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notesSlides/notesSlide1.xml" ContentType="application/vnd.openxmlformats-officedocument.presentationml.notesSlide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66" autoAdjust="0"/>
  </p:normalViewPr>
  <p:slideViewPr>
    <p:cSldViewPr snapToGrid="0">
      <p:cViewPr varScale="1">
        <p:scale>
          <a:sx n="81" d="100"/>
          <a:sy n="81" d="100"/>
        </p:scale>
        <p:origin x="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08:4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7528,'0'0'56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1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154 123 3680,'0'0'4037,"-5"-10"-3658,-23-51 429,22 44-53,6 15-531,-1-1 0,1 1-1,-1 0 1,0 0 0,0 0 0,0 0 0,0 0-1,0 0 1,0 0 0,0 0 0,-1 1 0,1-1-1,-1 0 1,1 1 0,-1-1 0,-3-2 0,-16 16 1820,2-6 2625,31-8-3780,30 2 364,-41 0-965,-1 2-257,1-1-1,0 1 1,0 0-1,-1 0 0,1-1 1,0 1-1,0 0 1,1-1-1,-1 1 0,2 0 1,7 13 76,11 33 87,-13-30-120,12 33 0,-16-35-46,159 567 914,-139-511-759,-14-47-44,9 39 0,-18-57-83,1 1 0,-1-1 0,-1 1 1,1-1-1,-1 1 0,-1 0 0,1-1 0,-1 1 0,-3 12 0,3-19-42,0 1 0,0 0 1,0 0-1,0-1 0,0 1 0,0-1 0,0 1 0,0-1 0,-1 1 1,1-1-1,-1 0 0,1 1 0,-1-1 0,1 0 0,-1 0 0,0 0 0,1 0 1,-1-1-1,0 1 0,0 0 0,0-1 0,0 1 0,-3-1 0,-5 2 34,0-1-1,0-1 0,-14 0 1,11 0 10,-80 4 218,57-1-118,-1-2 0,-44-4 1,72 2-133,7 1-13,-1 0 0,0 0 0,1-1 0,-1 1 0,0-1-1,1 0 1,-1 0 0,1 0 0,-3-1 0,4 1-12,0 0 0,0 1-1,1-1 1,-1 0 0,0 0 0,1 0 0,-1 0-1,1-1 1,-1 1 0,1 0 0,-1 0 0,1 0 0,0 0-1,0 0 1,-1 0 0,1-1 0,0 1 0,0 0 0,0 0-1,0 0 1,1-1 0,-1 1 0,0 0 0,1-2 0,0-2-6,0 0 1,1 1-1,0-1 1,-1 0 0,2 1-1,-1-1 1,0 1 0,1 0-1,0 0 1,5-6 0,1 0-1478,1 0 1,13-9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0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44 6128,'0'0'4633,"-14"-8"-4202,6 4-365,1-1-4,-1 1 0,0 0-1,0 1 1,0-1 0,0 2-1,0-1 1,-1 1-1,1 0 1,-1 1 0,1 0-1,-1 0 1,-11 1 0,-18 4 411,1 2 1,-1 1 0,-40 14-1,70-18-279,0 1 0,-1 0 0,-14 10-1,20-12-109,-1 1 0,1-1 0,0 1-1,0-1 1,0 1 0,0 0 0,1 0-1,-1 1 1,1-1 0,0 0-1,-2 4 1,3-1-1914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2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8744,'0'0'8971,"-3"11"-8743,-8 35-1,11-45-193,-1 0 0,1 0 0,0 0-1,0 0 1,0 0 0,0 0 0,0 0 0,0 0-1,0 0 1,0 0 0,0 0 0,0 0 0,0 0 0,1 0-1,-1 0 1,0 0 0,1 0 0,-1 0 0,1 0-1,-1 0 1,1-1 0,-1 1 0,1 0 0,0 0 0,-1-1-1,1 1 1,0 0 0,0-1 0,0 1 0,-1 0-1,1-1 1,0 1 0,0-1 0,0 1 0,0-1 0,0 0-1,0 0 1,0 1 0,0-1 0,0 0 0,0 0-1,0 0 1,2 0 0,-3 0-11,0 0 0,-1 0 1,1 0-1,0 0 0,0 0 0,0 0 0,0 0 0,0 0 1,0 0-1,0 0 0,0 0 0,0 0 0,0 0 0,0 0 0,0 0 1,0 0-1,-1-1 0,1 1 0,0 0 0,0 0 0,0 0 1,0 0-1,0 0 0,0 0 0,0 0 0,0 0 0,0 0 1,0 0-1,0 0 0,0-1 0,0 1 0,0 0 0,0 0 1,0 0-1,0 0 0,0 0 0,0 0 0,0 0 0,0 0 1,0 0-1,0 0 0,0-1 0,0 1 0,0 0 0,0 0 0,0 0 1,0 0-1,0 0 0,1 0 0,-1 0 0,0 0 0,0 0 1,0 0-1,0 0 0,0 0 0,0 0 0,0 0 0,-12 2 562,11 0-561,-1-1-1,0 0 1,1 1-1,0 0 1,-1-1-1,1 1 1,0 0-1,0 0 1,0 0-1,0 0 1,0 0 0,0 0-1,0 0 1,1 0-1,-1 0 1,1 0-1,-1 0 1,1 1-1,0-1 1,0 0 0,0 0-1,0 0 1,1 0-1,-1 1 1,1 2-1,1 2-509,0-1 1,0 1-1,1 0 0,0-1 0,6 10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5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285 659 5920,'0'0'5082,"2"-11"-4360,4-33-140,-6 43-545,0 0 0,0 0 0,0 0 1,0 0-1,0 0 0,0 0 0,0 0 0,0 0 0,0 0 0,0 1 0,0-1 0,-1 0 0,1 0 0,0 0 0,-1 0 0,1 0 0,-1 0 1,1 1-1,-1-1 0,1 0 0,-1 0 0,0 1 0,1-1 0,-1 0 0,0 1 0,1-1 0,-1 1 0,0-1 0,0 1 0,0-1 0,1 1 1,-2-1-1,-1 0 30,1 1 1,-1-1 0,0 1 0,1 0-1,-1 0 1,1 0 0,-6 1 0,-5 2 70,-1 1 0,1 0 1,0 1-1,0 0 1,0 1-1,1 0 1,0 1-1,0 1 1,1 0-1,0 0 0,0 1 1,1 1-1,0-1 1,0 2-1,1-1 1,1 1-1,-8 14 0,8-10-25,2 0-1,0 0 0,1 0 0,0 1 1,2 0-1,0 0 0,0 0 0,1 0 1,1 0-1,1 0 0,1 0 0,0 1 1,0-1-1,2 0 0,7 25 0,-8-35-67,0 0-1,0-1 1,1 1-1,-1-1 1,1 0-1,1 0 1,-1 0-1,1 0 1,0 0-1,0-1 1,0 0-1,0 0 0,1 0 1,0 0-1,0-1 1,0 0-1,0 0 1,0 0-1,7 2 1,-5-2 5,0-1 0,0-1 1,-1 1-1,1-1 0,0 0 1,0-1-1,0 0 1,0 0-1,0 0 0,0-1 1,0 0-1,0 0 0,0-1 1,0 0-1,-1 0 0,11-5 1,-6 1 12,-1 0 1,0 0 0,0-1 0,-1 0 0,0-1-1,0 0 1,0-1 0,12-17 0,-3 1 156,-1-2 1,17-33 0,-31 53-143,1-1 0,-1 1 1,-1-1-1,1 0 0,-1 0 0,-1 0 1,1 0-1,-1 0 0,-1 0 1,0 0-1,0 0 0,-1-11 1,0 15-44,0-1 1,0 1-1,0 0 1,0 0-1,-1 0 1,0 1-1,0-1 1,0 0-1,0 1 1,0-1-1,-1 1 1,0-1-1,1 1 1,-1 0-1,0 0 1,-1 1-1,1-1 1,0 1-1,-1-1 1,1 1-1,-1 0 1,0 0-1,0 1 1,0-1-1,-6-1 1,5 2-11,0 0 0,0 1 0,0-1 0,0 1 0,0 0 1,0 1-1,-6 0 0,10-1-16,-1 0-1,1 0 1,-1 0 0,1 1 0,-1-1 0,0 1 0,1-1 0,0 1-1,-1-1 1,1 1 0,-1 0 0,1 0 0,0 0 0,-1 0 0,1 0-1,0 0 1,0 0 0,0 0 0,0 0 0,0 0 0,0 1 0,0-1 0,0 0-1,0 1 1,1-1 0,-2 3 0,2-2-5,0-1 0,0 0 1,0 1-1,0-1 0,0 1 0,1-1 0,-1 0 1,0 1-1,1-1 0,-1 0 0,1 1 0,-1-1 1,1 0-1,0 1 0,-1-1 0,1 0 0,0 0 1,0 0-1,0 0 0,0 0 0,0 0 0,0 0 1,0 0-1,0 0 0,0 0 0,1-1 0,-1 1 1,0 0-1,0-1 0,1 1 0,-1-1 0,0 0 1,3 1-1,3 1 2,0-1 0,0 1 0,0-2 1,0 1-1,9-1 0,-5 0-2,1-1-1,0 0 1,-1-1-1,1-1 1,-1 0 0,0 0-1,0-1 1,0 0 0,0-1-1,-1 0 1,0-1-1,0 0 1,0-1 0,-1 0-1,0 0 1,0-1-1,-1 0 1,0-1 0,0 1-1,7-13 1,11-20 27,-3-1 1,-1 0-1,-2-2 1,17-54-1,39-190 251,-70 262-234,-3 15 3,0 1 0,-1-1 0,0-1 1,0-10-1,-14 315 365,8-140-338,-15 353 48,7-364-45,-46 215-1,54-337-61,2-9 4,-1 1-1,0-1 0,-9 22 0,12-32-18,-1-1 0,1 1 0,0 0 0,0-1 0,-1 1 0,1-1 0,0 1 0,-1 0 0,1-1 0,-1 1 0,1-1 0,-1 1 0,1-1 0,-1 1 0,1-1 0,-1 0 0,1 1 0,-1-1 0,1 0 0,-1 1 0,0-1 0,1 0 0,-1 0 0,0 1 0,1-1 0,-1 0 0,0 0 0,1 0 0,-1 0 0,0 0 0,1 0 0,-1 0 0,0 0 0,1 0 0,-1 0 0,0-1 0,1 1 0,-1 0 0,0 0 0,1-1 0,-1 1 0,0 0 0,1-1 0,-1 1 0,1 0 0,-1-1 0,1 1 0,-1-1 0,1 1 0,-1-2 0,-2-1 15,0 0 1,0-1 0,0 0-1,1 1 1,0-1 0,-4-7-1,3 0 5,0 1 0,0-1-1,1 0 1,0 0 0,1 0 0,1 0-1,0 0 1,0 0 0,1 0-1,3-19 1,3 0 44,0 1-1,20-49 1,-19 58-33,0 1-1,1 0 1,1 1-1,1 0 1,1 0-1,0 1 1,27-28-1,-34 42-25,0-1 0,1 1-1,-1 0 1,1 0 0,0 1-1,0-1 1,0 1 0,0 1-1,0-1 1,1 1 0,-1 0 0,0 1-1,0-1 1,1 1 0,8 1-1,7 1-44,1 1 0,41 11 0,-39-7-150,6 2-88,-12-6-3095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5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1281 8536,'0'0'3393,"10"-8"-2954,4-5-265,0 0 1,-1-1 0,-1-1-1,20-27 1,225-442 3238,-209 374-2449,-4-1-1,51-212 1,-94 316-589,-5 12-208,-4 16-41,-71 285 466,67-248-486,4 1 0,2 0 1,1 80-1,6-114-52,1 0 1,1 0-1,1 0 1,9 29-1,-12-52-45,-1 1 0,1-1 0,0 0 1,-1 0-1,1-1 0,0 1 0,0 0 0,1 0 0,-1 0 0,0-1 1,0 1-1,1 0 0,-1-1 0,1 1 0,0-1 0,-1 0 0,1 0 0,0 1 1,0-1-1,-1 0 0,4 0 0,-3 0 3,0-1 1,1 0-1,-1 0 0,1 0 0,-1 0 1,1 0-1,-1 0 0,0-1 1,1 0-1,-1 1 0,0-1 1,1 0-1,-1 0 0,0 0 0,3-2 1,8-6 40,0 0 0,-1-1 0,-1 0 0,16-18 0,-21 21-40,40-43 148,-3-3 1,-3-1-1,55-96 0,-47 60 150,62-165 1,-100 228-214,0 0-1,-2-1 1,-2 0 0,0 0 0,-2 0-1,1-34 1,-7 48-2,-3 12 39,3 3-126,0 0-1,1 1 1,-1-1-1,1 1 0,0-1 1,-1 1-1,1-1 1,0 1-1,0 0 1,-1 2-1,-24 46 20,3 1 0,2 1 0,2 0 0,-18 84 0,-68 455 367,100-555-365,-16 132 269,18-156-231,2-10-46,1-1 1,-1 0 0,1 0-1,-1 1 1,1-1 0,0 0-1,0 1 1,0-1 0,0 1-1,0-1 1,0 0 0,0 1 0,0-1-1,1 2 1,5-11 162,7-31-46,0 0 47,29-58 0,-30 73-93,1 2 1,22-28-1,-28 41-57,0 1 0,1 0 0,0 1 1,0-1-1,1 1 0,0 1 0,19-11 0,-16 10 3,-9 5-16,0 0 0,1 0 0,0 1 0,-1-1 0,1 1 0,5-2 1,-8 3-19,0 0 0,0 0 0,1 0 0,-1 0 0,0 0 0,0 0 0,0 0 1,0 1-1,0-1 0,0 0 0,1 1 0,-1-1 0,0 1 0,0-1 1,0 1-1,0-1 0,-1 1 0,1 0 0,0-1 0,0 1 0,0 0 0,0 0 1,-1 0-1,1 0 0,0 0 0,-1 0 0,2 1 0,13 27 50,13 35 1,-7-17-55,-11-23 2,16 31-11,-24-50 9,1-1 1,0 0 0,0 0-1,1 0 1,-1 0-1,1 0 1,0-1 0,0 0-1,7 6 1,-10-9 1,1 0-1,-1 1 1,0-1 0,1 0 0,-1 1 0,0-1 0,0 0-1,1 0 1,-1 0 0,0 0 0,1-1 0,-1 1 0,0 0-1,1 0 1,-1-1 0,0 1 0,0-1 0,1 1 0,-1-1-1,0 0 1,0 1 0,0-1 0,0 0 0,2-1 0,28-28 64,-22 21-47,3-3 12,-1-1-1,0 0 1,-1 0-1,-1-1 1,0-1-1,-1 1 1,0-2-1,-1 1 0,-1-1 1,0 0-1,3-17 1,-7 23-18,0 6-3,-1 1-1,0-1 1,0 0 0,-1 0-1,1 0 1,-1 1 0,0-1 0,0 0-1,0 0 1,0 0 0,-1 0-1,0-5 1,0 9-9,1 0 0,0-1 0,0 1 0,0 0 0,-1-1 0,1 1 0,0 0 0,0 0 0,-1-1 0,1 1 0,0 0 0,-1 0 0,1 0-1,0-1 1,-1 1 0,1 0 0,0 0 0,-1 0 0,1 0 0,0 0 0,-1 0 0,1 0 0,0-1 0,-1 1 0,1 0 0,-1 0 0,1 0 0,0 1 0,-1-1 0,1 0 0,0 0 0,-1 0 0,1 0-1,0 0 1,-1 0 0,1 0 0,0 1 0,-1-1 0,1 0 0,0 0 0,-1 0 0,1 1 0,0-1 0,-1 0 0,1 1 0,0-1 0,0 0 0,0 0 0,-1 1 0,1-1 0,0 1 0,-12 16 48,8-9-44,1 0-1,0 1 1,0-1-1,0 1 1,1 0 0,1 0-1,0-1 1,0 1-1,0 0 1,1 0-1,0 0 1,1 0 0,0 0-1,1 0 1,0 0-1,0-1 1,1 1-1,0-1 1,0 1-1,1-1 1,0 0 0,0-1-1,9 13 1,-6-11-6,0 1 0,1-1 0,0-1 0,0 1 0,1-1 0,0-1 0,1 0 0,-1 0 0,1-1 0,1 0 0,-1 0 0,1-2 0,0 1 1,0-1-1,0-1 0,1 0 0,16 3 0,-23-6-26,0 0 1,0 0-1,-1-1 1,1 1-1,0-1 1,-1 0 0,1 0-1,-1-1 1,1 1-1,-1-1 1,1 0-1,-1 0 1,0 0-1,0-1 1,0 0-1,0 1 1,6-8-1,14-18-4030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5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10848,'0'0'1769,"10"-5"-1130,42-22-293,1 3 0,1 3 1,1 1-1,1 3 0,79-13 0,-62 19-63,2 2 0,-1 4 0,142 9 0,-173-1-757,0 2-1,74 19 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0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477 729 6328,'0'0'7250,"-10"-11"-6786,3 2-334,-1 0-1,0 1 1,0 0 0,-1 1-1,0-1 1,0 2-1,-1-1 1,0 1 0,-14-6-1,13 8 32,-1 0 0,0 1-1,1 1 1,-1-1 0,0 2-1,-1 0 1,1 0 0,0 1-1,0 0 1,0 1 0,0 1 0,-21 5-1,23-5-67,1 2 0,0-1-1,0 1 1,0 0 0,1 1 0,-1 0-1,1 1 1,0 0 0,1 0-1,-1 0 1,1 1 0,0 0 0,1 0-1,0 1 1,0 0 0,-6 12-1,3-4 22,2 0-1,0 1 0,1 0 1,1 0-1,0 0 1,1 1-1,1 0 0,1 0 1,0 0-1,2 0 0,1 20 1,0-25-51,0-1 0,1 0-1,1 0 1,0 0 0,0-1 0,1 1 0,1-1 0,0 0 0,0 0 0,1 0 0,1 0 0,-1-1 0,2-1 0,-1 1 0,2-1 0,-1 0 0,15 11 0,-15-15-27,1 1 1,1-1 0,-1-1 0,1 0-1,0 0 1,0-1 0,0-1-1,0 1 1,0-1 0,0-1 0,12 0-1,1 0 18,0-1 0,-1-1 0,1-2 0,25-5 0,-23 2-10,0-2 0,0-1 0,-1-1 0,0-1 0,35-22-1,104-84 238,-141 98-219,-1-1 1,-1 0-1,0-2 0,-2 0 0,-1-1 0,0-1 0,20-40 1,-29 52 2,-6 9-38,-1 1 0,1 0 0,-1 0 0,1-1 0,-1 1 0,0-1 0,0 1 0,0-1 0,0 0 0,0-3 0,-1 5-23,0 1 0,0 0 0,0 0-1,0 0 1,0 0 0,0-1-1,0 1 1,0 0 0,0 0 0,0 0-1,0-1 1,0 1 0,0 0 0,0 0-1,0 0 1,0 0 0,0-1 0,-1 1-1,1 0 1,0 0 0,0 0 0,0 0-1,0-1 1,0 1 0,0 0-1,-1 0 1,1 0 0,0 0 0,0 0-1,0 0 1,0 0 0,-1 0 0,1 0-1,0-1 1,0 1 0,0 0 0,0 0-1,-1 0 1,1 0 0,0 0 0,0 0-1,0 0 1,-1 0 0,-10 5 65,-10 12-23,13-7-38,0-1-1,1 1 1,0 1-1,1 0 0,0 0 1,0 0-1,1 0 1,1 1-1,0 0 0,-3 15 1,5-21-11,2 1 0,-1-1 0,0 0 1,1 1-1,0-1 0,1 1 0,0-1 0,0 0 1,0 1-1,0-1 0,1 0 0,0 0 0,1 0 1,-1 0-1,1 0 0,0-1 0,1 1 0,-1-1 1,1 0-1,0 1 0,8 6 0,-9-9 3,0 1 0,1-1 0,0 0 0,0 0 0,0 0 0,0 0 0,0-1 0,1 1 0,-1-1 0,1 0 0,-1-1 0,1 1 0,0-1 0,0 0 0,-1 0 0,1 0 0,0-1 0,0 0-1,0 0 1,0 0 0,0 0 0,0-1 0,0 0 0,0 0 0,-1 0 0,1-1 0,0 1 0,-1-1 0,1 0 0,-1-1 0,7-4 0,2 0 35,-1-2 0,-1 1 1,0-2-1,0 1 0,0-1 1,-2-1-1,1 0 0,13-20 0,-20 26-13,-1 1 0,1-1 0,0 0 0,-1 0-1,0 0 1,0 0 0,-1-1 0,1 1-1,-1 0 1,0-1 0,-1 1 0,1-1-1,-1 1 1,0-1 0,0 1 0,-1-1 0,0 1-1,0-1 1,0 1 0,-1 0 0,1 0-1,-1-1 1,0 1 0,-1 0 0,1 1-1,-5-7 1,3 7-1,1 0 0,-1 0 0,-1 0 0,1 1 0,0 0 0,-1 0-1,0 0 1,1 0 0,-1 1 0,0-1 0,0 1 0,-1 1 0,1-1 0,0 1 0,-1 0-1,1 0 1,-11 0 0,10 0-22,0 1 0,0 0-1,0 1 1,0-1 0,0 1 0,0 0-1,1 0 1,-1 1 0,0 0 0,1 0-1,-1 0 1,1 1 0,0 0 0,0 0-1,0 0 1,-8 7 0,11-8-12,-1 1 0,1 0 1,0 0-1,-1 1 0,1-1 0,1 0 1,-1 1-1,0-1 0,1 1 1,0 0-1,0-1 0,0 1 0,0 0 1,1 0-1,-1 4 0,1-6 6,0 0 1,0 0-1,0 1 0,1-1 1,-1 0-1,0 1 0,1-1 1,0 0-1,0 0 0,0 0 1,0 0-1,0 0 0,0 0 1,0 0-1,0 0 0,1 0 1,-1 0-1,1 0 0,0-1 1,-1 1-1,1-1 0,0 1 1,0-1-1,0 0 0,3 2 1,6 1 3,0 0 0,0-1 0,0 0 0,0-1 0,0 0 0,0-1 0,1 0 0,-1-1 0,0 0 1,1-1-1,-1 0 0,0-1 0,14-3 0,16-7-10,-1-1 0,47-23 0,-57 23 11,68-35 54,22-10 32,-110 52-50,-8 5-24,-1 0 0,1 0 1,-1-1-1,1 1 0,0 0 0,-1 1 1,1-1-1,0 0 0,-1 0 0,1 1 1,0-1-1,0 1 0,0 0 0,0-1 1,-1 1-1,5 0 0,-6 1-2,0 1-1,0-1 1,-1 1 0,1-1-1,0 1 1,0-1-1,-1 0 1,1 1 0,-1-1-1,1 0 1,-1 1 0,1-1-1,-3 2 1,1 2 8,-13 32 65,1 0 0,-12 53 0,20-65-48,2 0 0,1 0 0,0 1 0,3 46 0,0-65-25,1 0-1,0 0 1,1 0 0,0-1-1,0 1 1,0 0 0,1-1-1,0 1 1,5 8 0,-7-13-5,1 0 0,0 0 0,-1 0 0,1 0 1,0 0-1,0 0 0,0 0 0,0 0 0,1-1 0,-1 1 1,0-1-1,1 0 0,-1 1 0,1-1 0,-1 0 1,1-1-1,0 1 0,-1 0 0,1-1 0,0 1 0,0-1 1,-1 0-1,1 0 0,0 0 0,0 0 0,3-1 1,3-1 2,-1-1 1,0 0 0,0 0 0,1 0 0,-2-1 0,16-9 0,42-37 45,-45 33-34,50-42 23,-2-3 0,-3-3 0,73-95 0,-90 92 10,-3-2 0,-3-1-1,-3-3 1,-3-1 0,26-82-1,-14-14 102,-47 167-146,0-1 0,-1 1 0,1-1 0,-1 0-1,0 1 1,-1-6 0,1 9-5,0 0-1,0 1 1,0-1-1,0 1 1,0-1-1,0 0 1,0 1-1,0-1 1,-1 1-1,1-1 1,0 0-1,0 1 1,-1-1-1,1 1 0,0-1 1,-1 1-1,1-1 1,-1 1-1,1-1 1,-1 1-1,1 0 1,-1-1-1,1 1 1,-1 0-1,1-1 1,-1 1-1,1 0 1,-1-1-1,0 1 1,1 0-1,-1 0 1,1 0-1,-1 0 1,0 0-1,1 0 1,-1 0-1,1 0 1,-1 0-1,0 0 1,1 0-1,-1 0 1,0 0-1,1 0 1,-1 0-1,1 1 0,-1-1 1,1 0-1,-1 0 1,0 1-1,1-1 1,-1 0-1,0 2 1,-5 2-8,0 0-1,0 0 1,0 1 0,1 0-1,0 0 1,-8 9 0,-27 41-48,29-39 40,-27 38-37,3 1 0,2 2 0,2 1 1,-37 100-1,57-126 27,-31 108-55,35-114 71,2 1-1,0 1 1,0 32-1,5-58 10,2 131 17,-1-114 6,1 0-1,1 1 0,1-1 0,11 31 0,-14-45-10,1-1 0,0 0 0,0 0 0,0-1 0,0 1 0,0 0 0,1-1 0,0 1 0,0-1 0,0 0 0,0 0 0,0 0-1,0 0 1,1 0 0,-1-1 0,1 0 0,0 0 0,0 0 0,0 0 0,0 0 0,0-1 0,0 0 0,6 1 0,-4-1 4,0-1 1,1 0 0,-1 0-1,0-1 1,1 1-1,-1-2 1,0 1 0,0-1-1,1 1 1,-1-2-1,-1 1 1,1-1-1,0 0 1,-1 0 0,8-5-1,8-10 47,0 0 1,34-38-1,-16 14 19,-14 15-8,-2-2 0,35-54 1,-27 36 25,-29 44-88,0 0-1,0 0 1,0 1 0,0-1-1,1 1 1,-1 0 0,1-1-1,-1 1 1,1 0 0,0 1-1,0-1 1,3-1 0,-5 3-10,-1 0-1,1 0 1,-1 0 0,1 0 0,-1 1 0,1-1 0,-1 0-1,1 0 1,-1 1 0,1-1 0,-1 0 0,1 1 0,-1-1-1,1 1 1,-1-1 0,0 0 0,1 1 0,-1-1-1,0 1 1,1-1 0,-1 1 0,0-1 0,1 1 0,-1-1-1,0 1 1,0-1 0,0 1 0,0 0 0,0-1 0,1 1-1,-1-1 1,0 1 0,0-1 0,0 1 0,-1 0 0,1-1-1,0 2 1,0 24 9,-4 24 38,-18 81 0,15-102-16,-1 0-1,-2-1 1,-1 0 0,-17 31-1,26-55-18,1-1-1,-1-1 0,-1 1 1,1 0-1,0 0 0,-1-1 1,1 1-1,-1-1 0,0 0 1,0 0-1,0 0 1,0 0-1,0 0 0,0-1 1,0 1-1,0-1 0,-1 0 1,-5 2-1,6-3 2,0 0 0,1 0 0,-1 0-1,0 0 1,1 0 0,-1 0 0,0-1-1,1 1 1,-1-1 0,0 0 0,1 0 0,-1 0-1,1 0 1,0 0 0,-1-1 0,1 1 0,0-1-1,0 1 1,0-1 0,0 0 0,0 0 0,0 0-1,0 0 1,0 0 0,-1-3 0,3 5-11,-1-1 0,1 0 0,0 1-1,-1-1 1,1 1 0,0-1 0,-1 0 0,1 1 0,0-1 0,0 0 0,0 1 0,-1-1 0,1 0 0,0 1-1,0-1 1,0 0 0,0 0 0,0 1 0,0-1 0,1 0 0,-1-1 0,0 2-3,1 0 0,-1-1 1,0 1-1,0 0 0,1 0 0,-1-1 0,1 1 1,-1 0-1,0 0 0,1-1 0,-1 1 1,0 0-1,1 0 0,-1 0 0,1 0 1,-1 0-1,0 0 0,1 0 0,-1 0 1,1 0-1,-1 0 0,1 0 0,-1 0 0,0 0 1,1 0-1,-1 0 0,1 0 0,-1 0 1,0 0-1,1 1 0,-1-1 0,1 0 1,-1 0-1,41 22 15,-32-16-23,1 0-1,1-1 1,11 4-1,43 20-43,-55-23 57,1 0 0,0-1 0,0 0 0,0-1-1,0-1 1,1 1 0,0-2 0,21 3 0,7-10-729,-25 1-3519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0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78 160 13264,'0'0'872,"-67"-32"-544,57 19 8,10-3 136,4 0 8,4 2-224,10-2 8,10-2-73,7 2 1,5 8-88,4-2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0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328 564 6016,'0'0'7344,"-12"-8"-6864,-37-23 4,45 29-407,0 1 0,-1-1 0,1 1 0,0 0 0,-1 0 1,1 0-1,-1 1 0,1 0 0,-1-1 0,1 2 0,-1-1 1,1 0-1,-1 1 0,1 0 0,-1 0 0,1 0 0,0 1 1,-1 0-1,1-1 0,-6 5 0,-1-1 89,-4 1 73,0 1-1,1 1 0,0 1 1,0 0-1,-17 14 0,27-19-163,-1 0 0,1 0 0,-1 0 0,1 1-1,0 0 1,1 0 0,-1 0 0,1 0 0,0 0 0,1 1 0,-1 0-1,1-1 1,0 1 0,0 0 0,1 0 0,0 0 0,-1 10-1,2-12-29,1 0-1,0 0 0,0 0 0,0 0 1,0 0-1,1 0 0,-1-1 0,1 1 0,0 0 1,0-1-1,1 1 0,-1-1 0,1 0 1,-1 0-1,1 0 0,0 0 0,0 0 1,1-1-1,-1 1 0,0-1 0,1 0 0,0 0 1,-1 0-1,6 2 0,1 0 21,-1 0 0,1-1-1,0 0 1,0 0 0,1-1-1,-1-1 1,0 0 0,17 0-1,-17-2-21,0 0 0,0-1 1,0-1-1,0 0 0,0 0 0,-1 0 0,1-2 0,-1 1 0,0-1 0,0 0 0,-1-1 0,0 0 0,0 0 0,0-1 0,8-10 0,-11 12-11,0 0 1,0-1-1,-1 0 0,0 0 0,0 0 0,0-1 1,-1 1-1,0-1 0,0 0 0,-1 0 0,0 0 1,0 0-1,-1 0 0,1-1 0,-2 1 0,1 0 1,-1 0-1,0-1 0,0 1 0,-1 0 0,0-1 0,-2-6 1,1 9 0,-1 0 1,1 0 0,-1 1-1,1-1 1,-1 1 0,0 0-1,-1 0 1,1 0 0,-1 0-1,0 1 1,0-1 0,0 1-1,0 0 1,0 0 0,-1 0-1,-7-2 1,9 3-7,-1 0 0,1 1 0,-1-1-1,1 1 1,-1 0 0,0 0 0,0 1 0,0-1-1,1 1 1,-1 0 0,0 0 0,0 0 0,0 0 0,0 1-1,0-1 1,1 1 0,-1 0 0,0 0 0,1 0-1,-1 1 1,0 0 0,-4 2 0,7-3-21,0-1-1,1 1 1,-1-1 0,1 1 0,-1-1 0,0 1-1,1 0 1,-1-1 0,1 1 0,0 0-1,-1-1 1,1 1 0,0 0 0,-1-1-1,1 1 1,0 0 0,0 0 0,-1 0 0,1-1-1,0 1 1,0 1 0,0-1-5,0-1 0,0 0 0,1 1 0,-1-1 0,0 1-1,0-1 1,0 1 0,1-1 0,-1 0 0,0 1 0,1-1 0,-1 0 0,0 1 0,1-1 0,-1 0 0,0 1 0,1-1 0,-1 0 0,1 0 0,-1 1-1,0-1 1,1 0 0,-1 0 0,1 0 0,-1 1 0,1-1 0,-1 0 0,1 0 0,-1 0 0,1 0 0,-1 0 0,1 0 0,0 0 0,11-1-4,-1 0 0,1-1 0,0 0 0,-1-1 1,1 0-1,-1-1 0,0 0 0,0-1 0,0 0 0,-1 0 1,0-1-1,0-1 0,0 0 0,9-9 0,13-14 43,0-1 1,38-52-1,-47 55-8,9-10 103,-2-2 0,50-85-1,-42 47 377,-71 194-98,16-48-366,-49 189 38,-47 159-17,70-268-18,23-74 41,-2-1 1,-63 134-1,84-206-78,1 1 0,-1-1 1,0 1-1,0-1 0,0 0 0,0 0 0,0 1 0,0-1 0,0 0 0,0 0 0,0 0 1,-1 0-1,1 0 0,-2 0 0,3-1-8,0 1 0,-1-1 0,1 0 0,0 0 0,0 0 0,-1 0 1,1 0-1,0 0 0,0-1 0,-1 1 0,1 0 0,0 0 0,0 0 0,-1 0 0,1 0 1,0 0-1,0 0 0,0 0 0,-1-1 0,1 1 0,0 0 0,0 0 0,0 0 0,-1 0 1,1-1-1,0 1 0,0 0 0,0 0 0,0 0 0,-1-1 0,-2-15 102,2-6-47,1 1 0,1-1 1,1 1-1,1 0 1,1-1-1,0 1 1,2 1-1,12-32 1,-13 41-33,0 0-1,1 1 1,0 0 0,1 0 0,0 0 0,0 1 0,1 0 0,0 1 0,0 0 0,1 0 0,0 0 0,1 1 0,0 1-1,0 0 1,0 0 0,0 1 0,16-6 0,-2 3 13,0 0 0,1 2 0,-1 0 0,2 2 0,-1 0 0,0 2 0,39 1 0,2 7-158,62 2 438,-48-9-4235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0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28 7936,'0'0'7736,"-13"-3"-7314,3 0-385,-75-14 742,73 15-574,-1 0-1,0 1 1,0 1 0,0 0-1,-20 4 1,18-1 73,1 1 1,-1 0-1,1 1 0,0 0 0,1 1 1,-1 1-1,-15 11 0,24-15-192,0 1 1,0 0-1,0 0 0,0 0 0,1 1 1,0-1-1,0 1 0,0 0 1,1 1-1,-1-1 0,1 0 1,0 1-1,1 0 0,-1 0 0,1 0 1,1 0-1,-1 0 0,1 0 1,-1 11-1,2-10-36,0 0 1,0 0-1,1 0 0,0 0 1,0 0-1,1 0 0,0-1 1,0 1-1,1-1 0,0 1 1,0-1-1,0 0 1,1 0-1,6 9 0,-7-12-28,0 0 0,0 0 1,0 0-1,1 0 0,-1-1 0,1 1 0,-1-1 0,1 0 0,0 0 0,0 0 0,0 0 1,0-1-1,0 0 0,0 0 0,0 0 0,0 0 0,1 0 0,-1-1 0,0 0 0,1 0 1,-1 0-1,0-1 0,0 1 0,7-3 0,-1 0 7,-1 0 0,0-1 0,0 0 0,-1-1 0,1 0 0,-1 0 0,0-1 0,10-10 0,2-2 62,30-37 1,-39 41-24,0 0 1,-1 0-1,-1-1 0,0 0 0,-1-1 1,-1 1-1,-1-2 0,9-27 1,-15 34 45,-4 8 106,4 3-207,-1-1 0,0 1-1,0 0 1,1-1 0,-1 1 0,1 0-1,-1-1 1,1 1 0,-1 0-1,1 0 1,-1-1 0,1 1-1,0 0 1,-1 0 0,1 0 0,0 1-1,-3 9 25,0 0 1,1 1-1,1-1 0,0 1 0,0-1 0,1 1 0,2 16 1,-1-23-26,0 0 0,0 0 1,0-1-1,1 1 1,0 0-1,0-1 1,0 1-1,0-1 1,1 1-1,-1-1 0,1 0 1,0 0-1,1-1 1,-1 1-1,1 0 1,-1-1-1,1 0 1,0 0-1,0 0 0,6 2 1,7 3 19,0-2 1,0 0-1,0-1 1,1-1 0,0 0-1,0-1 1,0-1-1,0-1 1,20-1-1,7-3 57,-1-1-1,67-15 1,204-55-373,-279 64-3167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2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4120,'0'0'5929,"-5"10"-5468,-15 29-9,20-38-424,0 0-1,0-1 1,0 1 0,0 0-1,0-1 1,0 1-1,0 0 1,0 0-1,0-1 1,0 1 0,0 0-1,0-1 1,0 1-1,0 0 1,1-1-1,-1 1 1,0 0 0,0-1-1,1 1 1,-1 0-1,1-1 1,-1 1-1,0-1 1,1 1-1,-1-1 1,2 1 0,13 10 363,-11-8-248,9 5 83,0-1-1,0 0 1,0-1 0,1 0 0,0-1-1,0-1 1,23 5 0,9 3 141,-21-6-172,0-1 0,0-1 1,1-1-1,29 0 0,104-10 638,-115 4-622,49-6 364,92-24-1,-96 15-17,115-7 0,-82 16-153,-62 2-92,1 4-1,0 2 1,77 8-1,-52 5-5,121 20 266,-164-25-397,1-2 1,-1-2 0,77-4 0,-34 0 94,-61-1-150,1-1 0,-1 0-1,-1-2 1,28-9 0,-11 3 78,10 3 136,-77-16-5,16 15-3308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2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20 14872,'0'0'2473,"-11"-3"-2003,2 0-379,0 0-44,1 0 0,-1 1 0,0 0 0,-1 0 0,1 1 0,0 1 0,0-1 1,-1 1-1,-9 2 0,-30 10-219,0 3 1,1 2 0,-65 33-1,105-47 261,8-3-74,-1 0-1,1 0 0,-1 0 0,1 0 1,-1 0-1,1 0 0,-1 0 0,1 1 1,-1-1-1,1 0 0,-1 0 0,1 0 1,-1 1-1,1-1 0,0 0 0,-1 1 1,1-1-1,0 0 0,-1 1 1,1-1-1,0 1 0,-1-1 0,1 0 1,-1 2-1,10-1 248,77 2 40,108-9-1,89-23-12,-38 3-91,613-8 675,-847 34-858,314 4 480,-82 1 34,-48-5 439,-187 0-805,0 0-2768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0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1033 6016,'0'0'3508,"4"10"-2944,10 31-43,-14-40-494,0 0 1,0-1-1,1 1 1,-1 0-1,0-1 0,1 1 1,-1 0-1,0-1 1,1 1-1,-1-1 0,1 1 1,-1 0-1,1-1 1,-1 1-1,1-1 0,0 1 1,-1-1-1,1 0 0,0 1 1,-1-1-1,1 0 1,0 1-1,-1-1 0,1 0 1,0 0-1,-1 0 1,1 1-1,0-1 0,0 0 1,-1 0-1,1 0 1,1-1-1,19-7 331,-18 6-256,12-8 47,-1-1 1,0 0-1,-1-1 1,0 0-1,-1-1 1,0-1-1,-1 0 1,11-18-1,-1-1 262,-2-2-1,-2 0 1,-1-1-1,-1-1 1,-2-1-1,9-48 1,-15 70 44,-7 16-438,0-1 0,0 1 1,0 0-1,0 0 1,0 0-1,1 0 0,-1-1 1,0 1-1,0 0 1,0 0-1,1 0 0,-1 0 1,0 0-1,0-1 1,0 1-1,1 0 0,-1 0 1,0 0-1,0 0 0,0 0 1,1 0-1,-1 0 1,0 0-1,0 0 0,1 0 1,-1 0-1,0 0 1,0 0-1,1 0 0,-1 0 1,0 0-1,0 0 1,1 0-1,1 2 68,0 0 1,0 1-1,0-1 0,0 0 0,0 1 1,-1-1-1,4 5 0,-3-3-111,14 23 171,-2 0 0,0 1 1,-2 1-1,-2 0 0,0 0 0,-2 1 0,-1 0 0,4 38 1,-9-47-53,0 0 1,-2 0-1,0 0 1,-2 0-1,0-1 1,-1 1-1,-1 0 1,-1-1 0,-1 0-1,-1 0 1,0 0-1,-21 36 1,26-53-74,1 0-1,-1 0 1,0 0 0,0-1 0,0 1 0,-1-1-1,1 1 1,-1-1 0,1 0 0,-1 0 0,0 0 0,0 0-1,1-1 1,-1 1 0,-1-1 0,1 0 0,0 1-1,0-1 1,-4 0 0,3-1-3,0 0-1,-1 0 1,1 0-1,0-1 1,-1 1 0,1-1-1,0 0 1,0-1 0,-1 1-1,1-1 1,0 0-1,-6-3 1,-6-7 46,0 1 1,1-2-1,0 0 0,1 0 0,-14-19 1,26 30-42,-2-3 27,0 1 0,0-1 0,0 1 0,1-1 0,-1 0 0,1 0-1,1-1 1,-3-5 0,24 5 91,253-50-55,-234 45-94,-1-1 1,0-2 0,-1-1 0,-1-2-1,37-24 1,-45 23-4,-1 0 0,-1-1 0,-1-2 1,-1-1-1,0 0 0,-2-2 0,23-33 0,-19 18 14,-3-1 0,-1-2 0,-2 0 0,-2-1 0,-2 0 0,-1-1 0,-3-1 0,8-64 0,-17 93 3,-1 0 0,0 0 0,-1 0 0,-1 0 1,0 0-1,-1 0 0,-1 0 0,-1 1 0,0-1 1,-1 1-1,0 0 0,-2 0 0,1 0 0,-2 1 0,0 0 1,-1 1-1,-17-22 0,23 32-2,1 0 0,0 0 1,-1 1-1,0-1 0,0 1 0,0 0 1,0 0-1,0 0 0,0 0 0,0 0 1,-1 1-1,-3-2 0,5 3-1,-1-1 0,1 1-1,0 0 1,0 0 0,0 0-1,0 1 1,0-1 0,0 0-1,0 1 1,0-1 0,0 1-1,0 0 1,0 0 0,0 0-1,1-1 1,-1 2 0,0-1 0,0 0-1,1 0 1,-1 1 0,1-1-1,-1 1 1,-1 2 0,-12 15-15,2 1 1,0 0 0,2 1-1,0 0 1,1 1 0,1 0-1,-7 27 1,-1 15-39,3 1 1,-7 75-1,17-111 39,-6 45-51,0 131 1,11-177 45,1 0 1,1-1-1,1 0 0,1 1 1,2-2-1,1 1 1,1-1-1,14 28 0,-18-43 17,0-1-1,1-1 0,1 1 1,-1-1-1,2 0 0,-1-1 1,1 0-1,1 0 0,10 8 1,-14-12 4,1-1 0,0 0 1,0 0-1,0 0 0,0-1 1,0 1-1,0-2 0,1 1 0,-1-1 1,1 0-1,-1 0 0,1 0 1,-1-1-1,1 0 0,0-1 0,-1 1 1,9-3-1,0-1 16,-1-1 0,0 0 0,0 0 1,-1-2-1,1 0 0,20-14 0,-9 2 43,-1 0 0,27-28-1,-36 31 11,-1-1 0,-1 0 1,-1-1-1,19-35 0,-23 35 92,-8 18-159,0 0 0,0 0 0,0 0 0,0 0 0,0 0 0,0 1 0,0-1-1,0 0 1,0 0 0,0 0 0,0 0 0,0 0 0,0 0 0,0 0 0,-1 0 0,1 0 0,0 0 0,0 0 0,0 0 0,0 0 0,0 0 0,0 0 0,0 0-1,0 0 1,0 0 0,0 0 0,0 0 0,0 0 0,0 0 0,0 0 0,0 0 0,-1 0 0,1-1 0,0 1 0,0 0 0,0 0 0,0 0 0,0 0 0,0 0-1,0 0 1,0 0 0,0 0 0,-18 28 186,12-15-170,0 1 0,1 0 1,0 0-1,1 0 1,1 0-1,0 1 1,1-1-1,0 19 0,2-25-11,0 0-1,1-1 0,-1 1 0,1-1 0,1 1 0,0 0 0,0-1 0,0 0 1,1 0-1,0 1 0,0-2 0,1 1 0,0 0 0,0-1 0,1 1 0,0-1 1,8 9-1,-11-14-4,-1 0 0,1 0 0,-1 0 0,1 0 1,0 0-1,0 0 0,-1 0 0,1-1 0,0 1 1,0-1-1,0 1 0,-1-1 0,1 1 0,0-1 1,0 0-1,0 0 0,0 0 0,0 0 0,0-1 0,0 1 1,-1 0-1,1-1 0,0 1 0,0-1 0,0 0 1,-1 1-1,1-1 0,0 0 0,-1 0 0,1 0 1,0 0-1,-1 0 0,1-1 0,1-1 0,3-3 27,0-1 0,0 1 0,-1-1 0,0 0 0,0 0-1,5-9 1,-7 9-2,0-1 0,-1 1 0,0 0-1,0-1 1,0 0 0,-1 1 0,0-1-1,0 0 1,-1 0 0,0 0 0,-2-12 0,2 17-22,-1 0 1,1 0 0,-1 0 0,1 0 0,-1 0 0,0 0 0,0 1 0,-1-1 0,1 0 0,0 1 0,-1-1 0,0 1 0,1-1-1,-1 1 1,0 0 0,0 0 0,0-1 0,-1 2 0,1-1 0,0 0 0,-1 0 0,0 1 0,1-1 0,-1 1 0,0 0 0,1 0-1,-1 0 1,0 0 0,0 0 0,0 1 0,0-1 0,0 1 0,-4 0 0,7 0-9,-1 0 0,1-1 0,-1 1 0,1 0 1,-1 0-1,1 0 0,-1 0 0,0 0 0,1 0 0,-1 0 0,1 1 0,-1-1 1,1 0-1,-1 0 0,1 0 0,-1 1 0,1-1 0,-1 0 0,1 0 1,-1 1-1,1-1 0,-1 1 0,8 7 9,22 5-9,-12-9-1,-1-2-1,1 1 1,0-2-1,0 0 1,0-2-1,0 1 1,-1-2-1,26-5 0,16-7 31,59-23-1,-85 27 9,-12 0 8,-17 8-33,-1 0-1,1 1 1,0-1-1,0 1 1,0 0-1,0 0 1,0 0-1,5-1 1,-8 3-10,1-1 0,-1 0 0,0 0 0,1 1-1,-1-1 1,1 0 0,-1 1 0,1-1 0,-1 0 0,0 1 0,1-1 0,-1 1 0,0-1 0,0 0 0,1 1-1,-1-1 1,0 1 0,0-1 0,1 1 0,-1-1 0,0 1 0,0-1 0,0 1 0,0-1 0,0 1 0,0-1-1,0 1 1,0-1 0,0 1 0,0-1 0,0 1 0,0-1 0,0 1 0,-1-1 0,1 1 0,0-1 0,0 1-1,-7 26 15,6-23-7,-4 16 22,0 0 0,1 0 0,-1 40 0,4-51-21,2 0 1,-1 1-1,1-1 1,0 0 0,1 1-1,0-1 1,1 0-1,0 0 1,0-1 0,1 1-1,5 8 1,-8-15-4,0 0-1,0-1 1,0 1 0,0 0 0,0-1-1,1 1 1,-1-1 0,0 1-1,1-1 1,0 0 0,-1 0 0,1 0-1,0 0 1,-1 0 0,1 0-1,0 0 1,0 0 0,0-1 0,0 1-1,4 0 1,-4-1 1,1 0 1,-1-1-1,1 1 1,-1-1-1,1 0 0,-1 1 1,1-1-1,-1 0 0,1 0 1,-1-1-1,0 1 0,0 0 1,0-1-1,3-1 1,6-8 36,-1 1 1,0-1 0,-1-1 0,12-18 0,-17 25-29,26-37 98,36-57 264,-64 96-365,-1 0 1,1 1 0,0 0-1,0-1 1,0 1 0,0 0 0,0 0-1,4-3 1,-5 5-13,-1-1-1,1 1 1,0 0-1,-1 0 1,1-1 0,-1 1-1,1 0 1,0 0-1,-1-1 1,1 1 0,0 0-1,-1 0 1,1 0-1,0 0 1,-1 0 0,1 0-1,0 0 1,-1 0-1,1 1 1,0-1 0,-1 0-1,1 0 1,0 0 0,-1 1-1,1-1 1,-1 0-1,1 1 1,-1-1 0,1 0-1,0 1 1,-1-1-1,1 1 1,-1-1 0,0 1-1,1-1 1,-1 1-1,1-1 1,-1 1 0,0-1-1,1 1 1,-1 0-1,0-1 1,0 1 0,0 0-1,1 0 1,10 29 20,17 35-7,-26-59-16,1-1 0,0 0 0,0 0 1,1 0-1,0-1 0,0 1 0,0-1 1,0 0-1,6 5 0,-9-9 1,0 1 0,0-1 0,0 0 1,0 1-1,0-1 0,0 0 0,0 1 0,1-1 0,-1 0 0,0 0 0,0 0 0,0 0 0,0 0 0,0 0 0,0-1 1,0 1-1,0 0 0,0 0 0,0-1 0,0 1 0,0 0 0,0-1 0,0 1 0,0-1 0,0 0 0,0 1 0,0-1 1,0 0-1,-1 1 0,1-1 0,0 0 0,1-2 0,20-30 36,-21 31-38,27-56 30,-17 33 5,15-24 0,-22 42-23,1 0-1,0 0 1,0 0-1,1 1 1,0-1 0,0 2-1,11-10 1,-11 13-10,-1-1 1,0 0-1,1 1 1,-1 0-1,1 0 1,0 1 0,0-1-1,-1 1 1,1 1-1,0-1 1,6 1 0,13 0 5,31 6 0,-40-5-6,4 2 125,5 0-31,31 0 0,-48-4-891,-1 1-1,1-1 1,-1 0-1,14-4 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2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68 13360,'0'0'3081,"-9"6"-3067,-1 1-25,6-4 1,0 0-1,0-1 1,0 0-1,0 1 0,0-1 1,0 0-1,-1-1 0,-6 3 1,5-3 41,12-1 234,510-25 1122,-344 22-1157,978-32 855,-990 29-925,142-1 203,168-8 552,-446 14-812,-13 1-14,1 0 1,-1-1 0,1-1 0,-1 0-1,17-5 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4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4720,'0'0'4872,"10"-6"-4583,32-17 8,-38 21-222,0 1 0,0-1-1,0 1 1,0 0 0,0 1 0,0-1-1,0 1 1,1-1 0,-1 1-1,0 0 1,0 1 0,0-1-1,0 1 1,0 0 0,8 2 0,6 1 208,10 1 169,-1 1 1,1 2 0,-1 1-1,47 21 1,-58-22-252,0-1 0,1 0 0,0-2 0,1 0 0,-1 0 0,1-2 0,0-1 0,-1 0 0,1-1 0,24-1 1,18-7 126,-32 3-169,28 0-1,-46 6-97,0-1 0,0 1 1,0 1-1,0 0 0,-1 0 1,1 1-1,16 9 0,25 9 183,-21-11-71,29 17-1,-7-3 74,-38-19-170,-1-1 0,1-1 0,0 0 1,0-1-1,0 0 0,0-1 0,0-1 0,1 0 0,-1-1 0,0 0 0,22-4 0,-4-1 43,7-1 161,68-20 0,81-26 75,-83 26-190,-59 13-13,-1-2 1,75-34-1,83-40 344,-164 71-422,-29 13-33,0 1-1,0 0 1,19-5-1,-11 4 12,0-1-1,26-12 1,10-4 13,36-10 71,-14 3 30,48-16 171,-12 24 3,189-28 129,-282 47-449,0 1 1,1 0-1,-1 2 0,21 3 0,77 18 138,-98-18-134,141 27 283,-150-28-287,-1 1 0,0-1 1,12 8-1,10 5 24,-15-9-24,0 2 1,-1 0-1,15 12 0,-7-6 39,-14-8-47,-1 0 1,1 1 0,-2 0-1,1 0 1,-1 0-1,0 1 1,6 11-1,7 8 44,-10-16-43,13 23 19,-13-19-29,-8-13 1,0 1 0,0-1-1,0 1 1,0 0 0,2 8 0,2 6 22,1 0 1,0-1 0,12 20 0,-7-14-16,-8-17-7,1-1 1,0 1-1,1-1 0,-1 0 0,9 5 1,27 10 100,-15-9-92,-1 3 33,30 22 0,10 6 6,43 13-52,-95-49 9,1-1 0,0 0 0,0-2 0,0 1 0,22 1 0,25 1 49,-51-5-52,1-1 0,-1 0 0,12-2 0,12 0 2,402-6 114,-368 5-70,69-13-1,-22 3 42,-41 2-55,0-3 0,-1-3 1,88-33-1,-68 18 27,-3-4 0,96-53 0,97-47 148,-217 108-26,134-37-1,-166 60-121,-28 5-44,0-1 1,0 0-1,0 0 1,0 0-1,0-1 1,0 1 0,0-1-1,0-1 1,10-5-1,-13-1-54,-5 4-2732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5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0 616 13056,'0'0'208,"10"1"-2362,28 3 2300,-36-4-87,0 0 1,0 0-1,0-1 1,0 1-1,0 0 1,0-1-1,0 1 1,0-1-1,0 0 1,0 1-1,0-1 1,0 0-1,0 0 1,0 0-1,2-3 1,-1 2-15,10-8 324,21-22 1,0 1 110,27-23 392,-26 23-200,74-52 0,-7 9 168,-66 46-441,52-31 0,60-11 82,-114 55-332,0 1-1,1 2 0,48-10 0,10-4 194,-75 20-271,-1 0 11,0 1-1,0 0 1,1 1-1,-1 1 1,20-1-1,27-2 179,-52 3-212,0 2 0,-1-1 0,1 2 0,0-1 0,0 2 0,16 2 0,31 4 74,5 1-45,12 8 7,38 10 137,-58-14-39,-44-10-136,0 0-1,-1 0 1,1 1-1,-1 1 0,18 8 1,-10-6 22,-17-6-61,0 0 0,-1 0-1,1 1 1,-1-1 0,1 1 0,0-1-1,-1 1 1,1 0 0,-1-1-1,1 1 1,-1 0 0,0 0 0,1 0-1,-1 0 1,2 2 0,1 1 11,-1-1 1,1 1 0,1-1-1,-1 0 1,0 0 0,1 0-1,6 2 1,6 5 58,71 57 277,-61-47-308,-21-16-28,1 0 0,-1 1 0,-1 0-1,1 0 1,9 10 0,18 24 18,-23-28-13,0 0 0,15 23 0,-12-15 10,1-2-1,0 1 1,24 20-1,-6-5 20,-17-18-31,30 22 0,-29-25 3,-1 1 0,15 14 0,-14-10 31,1-1 1,19 13-1,10 10 59,-34-27-58,1-1-1,0-1 0,0 0 0,21 10 0,-3-4 100,42 14 0,-19-3 9,76 23 125,-113-46-260,0 1 0,0-2 0,24 2 0,-28-4 7,3 1-28,-8 0-1,0-1 0,-1-1 0,1 1 0,0-2 0,0 1 0,11-2 0,47-4 92,-43 1-72,-10 3 8,1-1 0,18-6 0,-5 0 3,-16 5-14,0 0 1,0 0-1,16-9 1,51-30 129,26-15 31,144-92-28,-91 54-123,-33 17 68,23-1-89,-69 46 35,-54 25-25,-1-1 0,0-1 0,34-22 0,-52 31-23,0 0 0,0 0 0,0 0 0,0 0 0,10-1 0,6-2 0,6-2 32,9-2 23,-20 3-67,0 2 0,1 0 0,0 1 0,0 0 0,29 0 0,-27 2 12,-5 0 8,0 2 0,0-1 0,0 2 0,0-1 0,0 2 0,17 5 0,2-1 32,-23-5-29,1 0-1,18 7 1,81 27 87,-41-15-51,-52-15-23,0-1 0,0 0 0,0-1 0,1-1 0,25 1 0,-37-3-13,0 1-1,1-1 1,-1 1-1,0 0 1,10 5 0,3 0 12,-5-3-12,-1-1 1,1-1 0,0 0-1,20 0 1,23 3-13,-42-3 12,1-2 1,0 0-1,-1 0 0,20-4 0,-1 0 20,-3 2-17,1 2 1,-1 1-1,44 6 0,-66-5-13,296 49 134,-118-18-91,-7-1 6,-139-21-12,72 30-1,-11-3 102,-5-6 67,-84-26-156,-11-5-43,0 0 0,0 0 1,0 0-1,0-1 0,0 1 0,0 0 0,1-1 0,2 1 0,-4-1-35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3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86 6224,'0'0'10470,"-5"15"-10282,-4 13-6,1 1 0,-7 46-1,2 6 284,7-56-67,2 1 1,-2 44-1,6-67-408,-1-3 31,1 0-1,0 1 0,0-1 0,0 0 1,0 0-1,0 1 0,0-1 1,0 0-1,0 0 0,0 1 1,0-1-1,0 0 0,0 1 1,0-1-1,0 0 0,0 0 0,0 1 1,0-1-1,0 0 0,0 0 1,0 1-1,1-1 0,-1 0 1,0 0-1,0 0 0,0 1 1,0-1-1,1 0 0,-1 0 0,0 0 1,0 1-1,0-1 0,1 0 1,-1 0-1,0 0 0,0 0 1,0 0-1,1 0 0,-1 1 1,0-1-1,0 0 0,1 0 0,-1 0 1,0 0-1,1 0 0,0 0 90,11 0 230,-6-1-298,1 0 1,-1 0 0,0-1 0,1 1-1,-1-1 1,8-4 0,15-5 48,-5 6 0,1 1 0,-1 1 0,1 1 0,-1 1 0,1 1-1,44 6 1,25 3 148,-91-9-229,1 0 0,-1 0 0,0-1-1,1 1 1,-1-1 0,0 0 0,1 0 0,-1 0 0,0 0-1,0-1 1,0 1 0,0-1 0,6-4 0,35-29 109,-32 22-73,0 0 0,0-1 0,-1 0 0,-1 0 0,-1-1 0,0-1 0,9-21 0,-16 32-29,-1 1 1,0 0-1,0-1 0,0 1 0,0-1 0,-1 1 0,0-1 1,0 1-1,0-1 0,-1 1 0,1 0 0,-1-1 0,0 1 1,0 0-1,-1-1 0,1 1 0,-1 0 0,0 0 0,0 0 0,0 0 1,-4-4-1,-2-4 24,0 1 0,-1 1 0,0 0 0,-1 0 0,-18-14 0,18 18-21,-1 0-1,1 1 0,-1 0 0,0 1 1,0 0-1,0 0 0,-1 1 1,-19-2-1,-2-2 25,12 4 8,0 0 0,0 1 0,0 2 1,0 0-1,0 1 0,-1 1 0,1 1 0,0 0 1,1 2-1,-1 1 0,-23 9 0,43-14-42,0-1 0,0 0-1,0 1 1,1-1 0,-1 1 0,0-1-1,1 1 1,-1 0 0,0-1 0,1 1-1,-1 0 1,1-1 0,-1 1 0,1 0-1,-1 0 1,1-1 0,0 1 0,-1 0-1,1 0 1,0 0 0,0-1-1,-1 1 1,1 0 0,0 0 0,0 0-1,0 0 1,0 0 0,0 0 0,0-1-1,0 1 1,0 0 0,1 1 0,8 27-2368,-8-27 1424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3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14968,'0'0'6854,"4"-10"-6802,20-56 84,-23 61-7,-2 7-6,-3 13 98,5 4-48,-1-19-170,0 0 0,1 1-1,-1-1 1,0 1 0,0-1 0,0 0 0,1 1 0,-1-1 0,0 0 0,0 1-1,1-1 1,-1 0 0,0 0 0,1 1 0,-1-1 0,0 0 0,1 0-1,-1 1 1,1-1 0,-1 0 0,0 0 0,1 0 0,-1 0 0,1 0 0,-1 0-1,0 0 1,1 0 0,-1 0 0,1 0 0,-1 0 0,1 0 0,-1 0-1,0 0 1,1 0 0,-1 0 0,1 0 0,35-15 9,-24 8-2827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3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167 140 9240,'0'0'8503,"3"12"-8272,3 18-14,-2-1-1,2 48 0,-15 235 1715,10-302-1664,-2-1 1,1 0-1,-4 13 0,4-22-239,0 0 0,0 0-1,0 0 1,0 0-1,0 0 1,0 1 0,0-1-1,0 0 1,0 0-1,0 0 1,0 0 0,0 0-1,0 0 1,0 1-1,0-1 1,0 0 0,0 0-1,0 0 1,0 0 0,0 0-1,0 0 1,0 0-1,0 1 1,0-1 0,0 0-1,0 0 1,0 0-1,0 0 1,1 0 0,-1 0-1,0 0 1,0 0-1,0 0 1,0 1 0,0-1-1,0 0 1,0 0-1,0 0 1,1 0 0,-1 0-1,0 0 1,0 0 0,0 0-1,0 0 1,0 0-1,0 0 1,0 0 0,1 0-1,-1 0 1,0 0-1,0 0 1,12-2 383,16-10-594,-23 9 333,70-31-2,-37 15-47,1 2 0,1 1 0,1 2 0,53-11 0,-81 23-55,0 2 1,1-1-1,-1 2 1,0 0-1,20 3 1,-32-3-39,0 0 0,1 0 0,-1-1 0,0 1 0,0 0 0,0 0 0,0 0 0,0 0 1,-1 0-1,1 0 0,0 0 0,0 1 0,-1-1 0,1 0 0,-1 0 0,1 1 0,-1-1 0,1 3 1,5 25 133,-8-27-33,1-9-29,34-153 121,24-104 127,-57 260-306,1 0-1,0 0 1,-1 0-1,0 0 1,1 0-1,-2 0 1,1 0-1,0 0 1,-1 0-1,-2-7 1,2 9-13,0-1 0,0 1 1,-1 0-1,1-1 1,-1 1-1,1 0 1,-1 0-1,0 0 1,0 0-1,0 0 1,0 0-1,0 1 1,0-1-1,-1 1 0,1-1 1,0 1-1,-5-2 1,-23-7 12,1 1 0,-2 1 0,1 1 0,-58-4 0,-129 5 52,172 7-55,-4 1 25,-96 17 1,112-13-25,32-6-40,-1 0 1,1 0 0,-1 0-1,1 1 1,-1-1-1,1 1 1,-1-1-1,1 1 1,-1-1-1,1 1 1,-3 1 0,4-1 28,0-1 1,0 0 0,0 1 0,0-1-1,1 0 1,-1 1 0,0-1 0,0 0 0,0 0-1,0 1 1,0-1 0,1 0 0,-1 0 0,0 1-1,0-1 1,1 0 0,-1 0 0,0 0 0,0 1-1,1-1 1,-1 0 0,0 0 0,0 0 0,1 0-1,-1 0 1,0 1 0,1-1 0,-1 0 0,0 0-1,0 0 1,1 0 0,0 0 0,39 9-1776,-35-8-113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3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 15880,'0'0'3377,"-10"7"-3668,-38 29 360,1 2 0,-49 52 0,59-50 137,-35 40 494,67-73-593,4-4-43,-1-1 1,1 0-1,-1 0 1,1 0-1,-1 1 1,0-1-1,0-1 1,0 1-1,0 0 1,-4 3-1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3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13464,'0'0'1938,"6"10"-1256,14 22-179,1-1 1,25 28-1,51 59 357,-80-96-673,-15-19-140,0 0 0,0 0 0,1 0 1,-1-1-1,1 1 0,0-1 0,5 4 0,6-3-2279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4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16 6632,'0'0'10553,"-10"9"-10216,-33 31-17,29-28 374,17-16 2,5-5-362,-5 3-148,0 0 0,-1 0-1,0 0 1,0-1 0,0 1 0,-1-1-1,0 1 1,1-7 0,-18 32 1003,10-4-567,6-15-676,0 0 1,-1 1-1,1-1 1,0 0-1,0 0 1,0 1-1,0-1 1,0 0-1,0 1 1,0-1-1,-1 0 1,1 1-1,0-1 1,0 0-1,0 0 1,0 1-1,0-1 1,0 0-1,0 1 1,1-1-1,-1 0 1,0 1-1,0-1 1,0 0-1,0 0 1,0 1-1,0-1 1,0 0-1,1 0 1,-1 1-1,0-1 1,0 0-1,0 0 1,1 1-1,-1-1 1,0 0 0,0 0-1,1 0 1,-1 0-1,0 1 1,1-1-1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4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103 155 14968,'0'0'3402,"-1"15"-3567,-3 39 291,3 71 0,9 111 416,-8-53 1362,-2-187-1534,2 4-359,0 0 0,-1-1 0,1 1 0,0 0 0,-1-1 0,1 1 1,0 0-1,0-1 0,0 1 0,-1 0 0,1-1 0,0 1 0,0-1 0,0 1 0,0 0 0,0-1 1,0 1-1,0-1 0,0 1 0,0 0 0,0-1 0,0 1 0,0-1 0,0 1 0,0 0 0,0-1 0,0 1 1,1-1-1,-1 1 0,0 0 0,0-1 0,0 1 0,1 0 0,-1-1 0,0 1 0,0 0 0,1-1 1,-1 1-1,0 0 0,1-1 0,-1 1 0,1 0 0,8-10 35,1 2 0,0-1 0,0 1-1,1 1 1,0 0 0,0 0 0,0 1 0,1 1-1,0 0 1,1 0 0,18-3 0,16-2 63,86-7 0,-81 11-34,267-37 490,-263 31-193,-50-10-151,-6 6-195,0-1 1,0 0-1,-2 1 0,-6-32 0,0 2 14,2-11 17,-11-68 100,14 110-121,-1-1-1,0 1 0,-2 0 0,1 1 0,-14-25 0,15 33-19,-1-1-1,0 1 0,0-1 1,0 1-1,-1 1 1,0-1-1,0 1 0,0 0 1,-1 0-1,0 1 1,-7-4-1,3 3 3,0 0 0,0 2 0,0-1 0,0 1 0,0 1 0,-23-2 0,7 3 4,1 1 0,0 2 0,0 1 0,0 1 0,1 1 1,-26 8-1,9 1-4,1 2 0,0 1 0,1 3 0,2 0 0,0 3 1,1 1-1,-51 44 0,83-64-19,1 0 1,0 0 0,0 0-1,0 1 1,0-1-1,-5 10 1,8-13-5,1 1 1,-1-1-1,0 1 1,1-1-1,-1 1 1,1-1-1,0 1 0,0-1 1,-1 1-1,1-1 1,0 1-1,0-1 1,0 1-1,1-1 0,-1 1 1,0-1-1,0 1 1,1-1-1,-1 1 1,1-1-1,0 1 0,-1-1 1,1 0-1,0 1 1,0-1-1,0 0 1,0 0-1,0 1 0,1 0 1,14 9-3136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1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0 720 8240,'0'0'3832,"15"5"-3479,-3 0-275,-2-1-13,1-1-1,-1 0 0,0 0 0,1-1 0,0 0 1,-1-1-1,21 1 0,-8-4 174,-1 0 1,1-2-1,-1 0 1,0-1 0,27-11-1,-35 11 2,-1-1 0,1-1 0,-1 0 0,0-1 0,-1 0 0,0-1 0,0-1 0,19-19-1,-28 25-143,0 0 0,0 0 0,0-1 0,0 1-1,-1-1 1,0 0 0,0 0 0,0 1 0,-1-1-1,0 0 1,0-1 0,0 1 0,0 0 0,-1 0-1,0 0 1,0 0 0,0 0 0,0-1 0,-3-6-1,3 9-60,-1 0-1,0 1 0,0-1 1,0 1-1,0-1 1,0 1-1,-1 0 0,1-1 1,-1 1-1,1 0 1,-1 0-1,0 0 0,0 0 1,0 0-1,0 0 1,0 1-1,-1-1 0,1 1 1,0-1-1,-1 1 0,1 0 1,-1 0-1,1 0 1,-1 0-1,0 0 0,1 1 1,-1-1-1,0 1 1,0 0-1,1 0 0,-1 0 1,0 0-1,0 0 0,1 0 1,-1 1-1,0 0 1,-3 0-1,-6 4 13,-1-1-1,1 1 1,0 1 0,0 0-1,1 1 1,-1 0 0,1 1-1,1 0 1,0 0 0,0 1-1,1 1 1,0 0 0,0 0-1,1 0 1,1 1 0,-1 1-1,2-1 1,0 1 0,0 0-1,1 0 1,1 1 0,-5 18-1,8-23-34,1 0 0,-1 0-1,1 0 1,1 0-1,0 0 1,0 0 0,0 0-1,1 0 1,0-1 0,1 1-1,0-1 1,0 1-1,1-1 1,-1 0 0,1 0-1,1 0 1,0-1 0,0 1-1,0-1 1,0-1-1,1 1 1,9 6 0,-8-5 4,2-1 1,-1-1 0,1 1-1,0-1 1,0-1 0,0 0 0,1 0-1,-1-1 1,1 0 0,0 0-1,0-1 1,0-1 0,0 1 0,1-2-1,-1 1 1,0-2 0,12 0-1,-10-2 20,0 0-1,0-1 0,0 0 0,-1-1 0,1 0 1,-1-1-1,0 0 0,12-10 0,10-9 113,34-35-1,-9 8 33,-50 45-147,207-160 817,-213 166-827,-1 0-1,1 0 1,-1 0 0,1 0 0,0 0 0,-1 1-1,1-1 1,0 0 0,0 1 0,0-1-1,-1 1 1,1-1 0,0 1 0,0 0-1,0 0 1,0 0 0,0 0 0,3 1-1,-3 0-1,-1 0-1,1 0 1,-1 0-1,0 0 1,1 0-1,-1 0 1,0 0-1,0 0 1,1 1-1,-1-1 1,0 0-1,0 1 1,-1-1-1,1 1 1,0-1-1,0 1 1,-1 0-1,1-1 1,-1 1-1,1 3 1,2 13 60,0 1 0,-2-1 1,0 1-1,-1-1 0,-1 1 1,-1 0-1,-7 32 1,-3 42 271,0-47 35,12-46 50,31 0 116,-28-4-535,0 0 1,-1 0 0,1 0-1,0 0 1,1-5 0,8-12 12,18-25 21,-18 24-32,2 1 0,0 1 0,33-36 1,85-56 118,-131 110-141,1 1 0,-1 0 0,0 0 0,0 1 0,1-1 0,-1 0 0,0 0 0,1 1 0,-1-1 0,1 0 0,-1 1 0,1 0 1,-1-1-1,1 1 0,-1 0 0,1 0 0,-1-1 0,1 1 0,-1 1 0,4-1 0,-4 1-1,0-1 0,1 1 0,-1 0 0,0 0 0,0 0-1,0 0 1,0 0 0,0 0 0,0 0 0,0 0 0,-1 0 0,1 0 0,0 0-1,-1 1 1,1-1 0,-1 0 0,1 0 0,0 3 0,1 6-5,0 0 0,0 1 0,-1-1 0,-1 17 0,0 3 5,2 0 1,1-1-1,11 49 0,-13-75 4,-1 0 1,1 0-1,0-1 0,0 1 0,1 0 1,-1 0-1,1-1 0,-1 1 1,1-1-1,0 1 0,0-1 0,0 0 1,0 1-1,0-1 0,0 0 0,1-1 1,-1 1-1,1 0 0,-1-1 0,1 1 1,0-1-1,0 0 0,0 0 0,-1 0 1,1 0-1,0 0 0,0-1 0,0 1 1,0-1-1,0 0 0,0 0 0,0 0 1,0 0-1,4-1 0,7-2 11,-1 0 1,0 0-1,1-1 0,-1-1 1,-1 0-1,14-7 0,7-7 16,46-34 1,-15 9 21,49-38 67,-104 76-112,-7 5-1,-3 2 1,-9 14 1,4-7-17,1 1-1,0 0 0,1 1 1,0-1-1,-5 19 1,8-25 7,1 0 1,0 0-1,-1 0 1,1-1-1,0 1 1,0 0-1,1 0 1,-1 0 0,1 0-1,-1 0 1,1 0-1,0 0 1,0-1-1,0 1 1,0 0 0,1 0-1,-1-1 1,1 1-1,-1-1 1,1 0-1,0 1 1,0-1 0,0 0-1,1 0 1,-1 0-1,3 1 1,-1 0 2,1-1 0,-1 1 0,1-1 0,0 0 0,0-1 0,0 1 0,0-1 0,0 0 0,0 0 0,0-1 0,0 1 0,1-1 0,-1-1 0,0 1 0,0 0 0,0-1 0,0 0 0,0-1 0,0 1 0,0-1 0,0 0 0,8-4-1,-1 0 12,0-1 0,0 0-1,-1-1 1,1 0-1,-2-1 1,0 0-1,15-16 1,-23 22-7,0 0 0,0 0 0,0 0 0,0 0 0,-1 0 0,1 0 0,-1 0 0,0-1 0,0 1 0,0 0 0,-1-1 0,1 1 0,-1-1 0,0 1 0,0-1 0,0 1 0,-1-7 1,1 8-3,-1-1 1,1 1-1,-1 0 1,0 0-1,0 0 1,1 1-1,-1-1 1,0 0 0,-1 0-1,1 0 1,0 1-1,0-1 1,-1 1-1,1-1 1,-1 1-1,1-1 1,-1 1 0,0 0-1,0 0 1,1 0-1,-1 0 1,0 0-1,0 0 1,0 0-1,0 0 1,0 1 0,0-1-1,0 1 1,-4 0-1,-6-1 8,1 0-1,0 2 1,-20 2 0,28-3-13,0 1 0,0-1 1,0 1-1,0 0 1,1 0-1,-1 0 0,0 0 1,0 1-1,1-1 1,-1 1-1,1 0 0,-1-1 1,1 1-1,0 0 1,0 1-1,-1-1 1,2 0-1,-1 1 0,-2 3 1,3-6 0,1 1 0,0-1 0,0 1 0,0-1 0,-1 1 0,1 0 0,0-1 0,0 1 0,0-1 0,0 1 0,0 0 0,0-1 0,0 1 0,0 0 0,0-1 0,0 1 0,1-1 0,-1 1 0,0 0 0,0-1 0,0 1 0,1-1 0,-1 1 0,0-1-1,1 1 1,-1-1 0,1 2 0,19 10-16,24 0 12,-44-12 6,13 3-1,1-2 1,-1 0-1,0-1 1,1 0 0,-1-1-1,0 0 1,1-1-1,24-7 1,2-5 11,56-26 1,-60 24 13,89-39 39,-111 50-59,1-1 1,-1 0 0,25-16-1,-39 21-7,0 1 0,1 0 0,-1-1 1,1 1-1,-1 0 0,1-1 0,-1 1 0,1 0 0,-1-1 0,1 1 0,-1 0 0,1 0 0,0 0 0,-1 0 0,1 0 1,-1-1-1,1 1 0,-1 0 0,1 0 0,1 1 0,0 7-2,-10 20 29,8-26-24,-18 45 51,10-28-38,0 0-1,2 1 1,0-1 0,1 1 0,1 0 0,-2 32 0,6-49-16,0 2 7,0 1 0,0-1 0,1 0 0,-1 0 0,1 0-1,3 8 1,-4-12-3,1 0 0,-1 0 0,1 0 0,-1-1 0,1 1-1,0 0 1,-1 0 0,1 0 0,0-1 0,0 1-1,-1 0 1,1-1 0,0 1 0,0-1 0,0 1 0,0-1-1,0 1 1,0-1 0,0 0 0,0 1 0,0-1-1,0 0 1,0 0 0,0 0 0,0 0 0,0 0 0,0 0-1,0 0 1,0 0 0,0 0 0,0 0 0,0-1-1,0 1 1,0 0 0,0-1 0,0 1 0,0-1-1,0 1 1,1-2 0,14-6 47,0 0 0,-1-2 0,0 0 0,23-21 0,-3 2 11,-17 15-14,-2-1-1,20-24 0,-23 24 10,0 1-1,1 0 0,28-20 1,-41 33-51,0 0 1,1 0-1,-1 1 0,0-1 1,0 0-1,0 1 0,0-1 1,1 1-1,-1-1 1,0 1-1,1 0 0,-1 0 1,0-1-1,2 1 1,-2 0-4,-1 0 1,0 1-1,1-1 1,-1 0 0,1 0-1,-1 0 1,0 1-1,1-1 1,-1 0 0,0 0-1,1 1 1,-1-1-1,0 0 1,0 1 0,1-1-1,-1 0 1,0 1-1,0-1 1,1 1 0,-1-1-1,0 0 1,0 1-1,0-1 1,0 1 0,0-1-1,0 1 1,0-1-1,0 1 1,1 5 5,-2 0 0,1 1 0,-1-1 0,-3 12 0,1 3-20,2-9 13,1 0-1,0 0 0,1 0 1,0 1-1,1-1 0,1 0 1,6 19-1,-8-27 1,1 0-1,0 0 1,0 0 0,0 0 0,1 0-1,0 0 1,-1-1 0,1 1 0,0-1-1,6 5 1,-6-6 0,-1-1 0,1 1 0,-1-1 0,1 0 0,0 0 0,0 0 0,0 0 0,0 0 0,0 0 0,-1-1 0,1 1-1,0-1 1,0 0 0,0 0 0,0 0 0,0-1 0,5 0 0,11-3 10,0-1-1,-1-2 1,1 1 0,32-19-1,-20 8 19,52-40-1,-74 50-26,13-9 26,-1-2 1,0 0-1,35-40 0,-48 38-1,-8 20-26,0-1 1,0 1 0,0 0 0,0-1-1,0 1 1,0 0 0,0 0 0,0-1-1,0 1 1,0 0 0,0-1 0,0 1 0,0 0-1,0 0 1,0-1 0,0 1 0,0 0-1,0-1 1,-1 1 0,1 0 0,0 0-1,0 0 1,0-1 0,-1 1 0,1 0-1,0 0 1,0 0 0,0-1 0,-1 1-1,1 0 1,0 0 0,0 0 0,-1 0 0,1 0-1,0-1 1,-1 1 0,1 0 0,0 0-1,0 0 1,-1 0 0,1 0 0,0 0-1,-1 0 1,1 0 0,0 0 0,0 0-1,-1 0 1,1 0 0,0 0 0,-1 1-1,1-1 1,0 0 0,0 0 0,-1 0-1,1 0 1,0 0 0,0 1 0,-1-1 0,1 0-1,0 0 1,0 0 0,0 1 0,-1-1-1,1 0 1,-12 7 0,0 1 0,1 0 0,0 0 0,0 1-1,1 0 1,0 1 0,0 0 0,1 0 0,1 1 0,-11 17-1,17-24 0,1-1 0,-1 0-1,1 0 1,0 1-1,0-1 1,0 1-1,1-1 1,-1 1 0,1-1-1,0 1 1,0 0-1,0-1 1,0 1-1,1-1 1,-1 1 0,1-1-1,0 1 1,0-1-1,0 1 1,1-1-1,-1 0 1,4 6 0,-3-7 0,-1 0 0,0 0 0,1 0 0,-1 0 0,1 0 0,0 0 0,0-1 0,0 1 0,-1-1 0,1 1 1,1-1-1,-1 0 0,0 0 0,0 0 0,0 0 0,1 0 0,-1 0 0,0-1 0,1 1 0,-1-1 1,0 0-1,1 1 0,-1-1 0,1 0 0,-1-1 0,1 1 0,-1 0 0,0-1 0,1 1 0,-1-1 0,0 1 1,1-1-1,-1 0 0,2-1 0,8-5 10,-2 1 0,1-2 0,-1 1 0,0-1 0,0-1 0,14-15 0,44-66 48,-36 45 12,-38 92-56,-46 373-90,48-367 57,-12 94-44,11-118 58,-1 0 0,-19 54-1,23-79 9,1 1 1,-1-1-1,0 0 0,0 0 0,-1 0 0,1 0 0,-1 0 0,0-1 0,0 1 0,0-1 0,0 0 0,-1 1 0,-3 1 0,3-3-1,0 0 0,0 0 0,0-1 0,0 1 0,0-1 0,-1-1 0,1 1 0,0 0 0,0-1 0,-1 0 0,1 0 0,0 0 0,-9-2 0,7 1 6,-1-1-1,0 0 1,1 0-1,0-1 1,-1 1-1,1-1 1,0-1-1,0 1 0,1-1 1,-1 0-1,1-1 1,0 1-1,0-1 1,0 0-1,0 0 1,1 0-1,0-1 1,0 0-1,1 0 1,-1 0-1,1 0 1,1 0-1,-1-1 1,1 1-1,0-1 1,1 1-1,-1-1 1,1 0-1,1 0 1,-1-9-1,1 6 2,0 0-1,1-1 0,0 1 1,0 0-1,1 0 1,1 0-1,0 0 0,0 0 1,1 1-1,0-1 1,0 1-1,1 0 1,1 0-1,-1 1 0,1-1 1,1 1-1,0 0 1,11-9-1,32-24 63,94-58 1,-13 11-39,-53 28-26,82-79 0,-125 104-5,-2-2 0,-2-1 0,-1-1 0,32-56 0,52-138 25,-68 133-21,-30 64-8,14-25-42,-21 46-31,-13 27-15,-2 8 72,-30 100-92,-29 91-20,-20 49 22,73-204 93,12-56 15,0 1 0,0-1 0,0 1 0,-1-1 0,1 1 0,0-1 0,0 1 0,0-1 0,0 0 0,0 1 0,0-1 0,0 1 0,1-1 0,-1 1 0,0-1 0,0 1 0,0-1 0,0 0 0,0 1 0,1-1 0,-1 1 0,0-1 0,0 0-1,1 1 1,-1-1 0,0 0 0,1 1 0,-1-1 0,0 0 0,1 1 0,-1-1 0,1 1 0,17-2 0,17-11 0,-24 6 9,-6 4 10,0-1 0,0 1 0,1 0 0,8-2 0,-12 3-15,-1 1-1,1 0 1,0 0 0,0 0-1,0 0 1,-1 0 0,1 1-1,0-1 1,-1 0 0,1 1-1,0-1 1,-1 1 0,1 0-1,0-1 1,-1 1 0,1 0-1,-1 0 1,1 0 0,1 1-1,38 36-6,-23-20-8,2-1 1,35 25-1,-50-38 15,1-1-1,-1 0 1,1 0-1,0-1 1,0 0-1,-1 0 1,1 0-1,1 0 1,-1-1-1,0 0 1,0-1-1,0 1 1,1-1-1,-1 0 0,0-1 1,8-1-1,-12 2-9,0-1 0,0 1 0,0-1-1,-1 0 1,1 0 0,0 0-1,0 0 1,-1 0 0,1 0-1,-1 0 1,1 0 0,1-2 0,3-6-3690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5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569 119 7232,'0'0'8478,"10"0"-8310,52 0 547,-60 0-663,-1 0 0,1-1 0,-1 1 1,1-1-1,-1 1 0,1-1 0,-1 0 0,1 1 1,-1-1-1,0 0 0,1 0 0,-1 0 1,0 0-1,0 0 0,0 0 0,1 0 0,-1-1 1,0 1-1,-1 0 0,1 0 0,0-1 0,0 1 1,0-1-1,-1 1 0,1-1 0,-1 1 0,1-1 1,-1 1-1,0-1 0,0 1 0,1-3 0,5-5 527,-4 7 1007,-13 1-840,3 1-635,1 2 0,-1-1 0,0 1 0,1 0 0,0 0 0,-12 6 0,-9 3 196,-10 3-41,19-7 74,-34 9 0,46-15-257,0 0-1,0 0 1,-1-1 0,1 1 0,0-2-1,0 1 1,-1-1 0,-10-2 0,3-1 41,-6-2 62,1 1-1,-1 2 1,-32-3-1,37 5-87,1 0 1,-24-6-1,24 4-15,0 0 0,-24 0 0,-68-1 981,106 4-1032,0 0 1,1-1-1,-1 1 0,0 0 1,0-1-1,0 1 0,1 0 0,-1-1 1,0 1-1,1-1 0,-1 1 1,0-1-1,1 1 0,-1-1 1,0 0-1,1 1 0,-1-1 0,1 0 1,-1 1-1,1-1 0,0 0 1,-1 1-1,1-1 0,0 0 0,-1 0 1,1 0-1,0 1 0,0-3 1,-1 4 102,1 1-64,0-1 114,10-5-126,-1 3-40,0 1-1,0 0 1,0 0 0,16 3 0,13 0 9,54-3 54,-1-5 0,1-3-1,114-26 1,-137 21 69,-49 3-74,-12 5 5,-10 5 188,-69 34-149,41-18-92,-28 20-1,-10 6 27,14-8-26,2 2-1,-79 70 0,109-87-11,-93 77 80,113-95-97,1 0 0,0 0 1,0 0-1,-1 0 0,1 1 0,0-1 0,0 0 1,0 1-1,0-1 0,1 1 0,-1-1 0,0 1 1,1-1-1,-1 3 0,1-4-4,0 1 1,0 0 0,1-1-1,-1 1 1,0-1-1,1 1 1,-1-1-1,0 1 1,1-1-1,-1 1 1,1-1-1,-1 1 1,1-1-1,-1 1 1,1-1-1,-1 0 1,1 1 0,-1-1-1,1 0 1,0 1-1,-1-1 1,1 0-1,-1 0 1,1 0-1,0 0 1,-1 1-1,1-1 1,0 0-1,-1 0 1,1 0 0,0 0-1,-1-1 1,1 1-1,0 0 1,-1 0-1,1 0 1,18 0-3706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4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118 173 8936,'0'0'-168,"-3"-10"6,1-5 299,-8-29 470,2 23 1339,5 14-1461,0 0 1,1 0 0,0 0-1,0 0 1,0-1 0,0-10 0,-28 106 2148,20-37-2318,1 1 0,-1 63 0,1-17 140,-1 36 676,10-96 505,24-26-898,-7-12-622,0 0 0,21-3 0,15-1 31,303 3 503,-187 1-232,-105 3-166,-58-2-187,1 0-1,-1 0 0,1 0 0,-1 1 0,1 0 1,-1 1-1,8 4 0,-11-6-35,4 2 327,-4-15-205,-3-16-35,-3-37 0,0-2-15,12-144 348,-8 196-390,-1-1 0,0 1 0,-1 0 0,-1 0 0,0 0 0,-7-21 0,8 30-41,-1-1 0,-1 1 0,1 1-1,-1-1 1,0 0 0,-1 1 0,1-1 0,-1 1-1,0 0 1,0 0 0,-1 1 0,1-1 0,-1 1 0,0 0-1,0 0 1,0 0 0,-11-5 0,4 5 15,0 0 1,0 1-1,-1 0 1,1 0-1,-24 0 1,-67 3 84,63 1-97,-77 4 57,-184 32 1,300-37-194,-13 3 477,14-3-446,0 0 1,0 0-1,0 1 0,-1-1 1,1 0-1,0 0 0,0 0 1,0 0-1,0 0 0,-1 0 0,1 1 1,0-1-1,0 0 0,0 0 1,0 0-1,0 0 0,0 1 1,-1-1-1,1 0 0,0 0 0,0 0 1,0 0-1,0 1 0,0-1 1,0 0-1,0 0 0,0 0 1,0 1-1,0-1 0,0 0 0,0 0 1,0 0-1,0 1 0,0-1 1,0 0-1,0 0 0,0 0 1,0 1-1,1-1 0,-1 0 0,0 0 1,0 0-1,0 1 0,0-1 1,0 0-1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4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0 15976,'0'0'3729,"-14"14"-3976,-206 182 374,153-134 53,37-33 101,-41 31-1,68-58-270,-10 7 210,10-9-101,7-8-68,14-23-2716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4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13768,'0'0'2679,"7"11"-2080,20 29-124,3-1 0,34 36 0,-24-37-200,-17-17 6,-1 0 0,26 35 0,-31-29-2632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4:0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586 387 17791,'0'0'2800,"-11"2"-4470,-39 5 1823,46-7-103,0 0 1,0 0-1,0-1 0,0 1 1,0-1-1,0 0 0,0 0 0,0-1 1,0 1-1,0-1 0,1 0 1,-1 0-1,1 0 0,-1 0 1,-5-6-1,-2 0 144,-110-65 1654,106 63-1642,1-1 1,0 0-1,0-2 0,2 1 1,-22-27-1,-64-73 850,88 101-939,-1 2-1,0 0 0,-1 0 0,0 1 1,-20-11-1,11 7 165,9 8 37,8 5-148,9 6-35,10 5-55,0 0 1,29 18 0,-28-20-45,263 182 494,-256-175-467,-2 0 0,0 1 1,23 28-1,-44-46-58,1 1-1,-1 0 1,0 0 0,1 0-1,-1 0 1,0-1 0,0 1-1,0 0 1,1 0 0,-1 0-1,0 0 1,0 0 0,0-1-1,-1 1 1,1 0 0,0 0-1,0 0 1,0 0 0,-1 0-1,1-1 1,0 1 0,-1 0 0,1 0-1,0-1 1,-1 1 0,1 0-1,-1 0 1,1-1 0,-1 1-1,0 0 1,1-1 0,-2 1-1,-23 19 74,13-14-51,1 0 1,-1-1 0,0-1-1,-20 5 1,-8 3 21,29-8-24,1-1 1,0-1-1,-1 0 1,0-1-1,1 0 1,-1 0-1,-15-2 1,-15-7-3521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4:0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11656,'0'0'1684,"11"-4"-2387,85-28 820,-81 27-43,0 1-1,0 0 0,0 2 0,0-1 1,18 1-1,20-3 130,-35 4-78,1 0 0,-1 1 0,25 3 0,-24-1 125,0-1 1,35-2 0,44-5 462,-80 4-541,-1 2 0,0 0 0,1 0-1,-1 2 1,0 0 0,28 8 0,21 2 192,-50-9-179,31 10 0,-37-10-149,0 1-1,0-2 0,0 1 0,0-2 1,1 1-1,-1-1 0,1-1 1,11-1-1,32-5 41,143-25 245,-82 13 47,-42 10-123,-68 8-215,1 0-1,-1 0 0,1 1 0,-1 0 0,9 2 0,24 3 127,66-10 213,-71 7-264,-25-2-92,-1 0 0,1-1 0,0 0 0,13-1 0,95-11 113,37-6 18,-142 18-102,0 0 0,0 1 0,0 0 0,19 4 0,-6 0 56,46 1 101,-47-4-126,0-1 0,40-2 0,-12-1 17,136-4 212,-108 0-249,-61 3-31,0 1-1,0 1 1,-1 0-1,36 4 1,72 10 107,-18-4 54,-52-3-122,0-3 1,74-4-1,-39-1-56,-27 1 84,70 3 10,-57 3-4,-59-4-71,1 0 0,0 1 1,0 1-1,-1 0 0,21 8 0,-8 2 14,-24-10-24,0 0 1,0-1 0,0 0-1,13 3 1,28 7 42,-7-6 39,98-6-96,-105 6 24,28 6-24,-55-12 0,0 1 0,-1 0 0,1 0 0,-1 1 0,6 1 0,-5-1 0,-1 0 0,1-1 0,-1 0 0,1 0 0,5 0 0,40 5 0,31 0 0,57-13 132,-108 6-204,-25 2 65,-1-1 0,1 0 0,0 0-1,-1-1 1,1 0 0,6-1 0,-4 0 6,1 1 1,0 0 0,0 0 0,0 1 0,0 0 0,14 2-1,2 3 1,37 14 0,-43-13 0,-10-2 0,0-1 0,1 0 0,-1 0 0,1-1 0,0 0 0,0-1 0,0 0 0,0 0 0,19-2 0,5-4 59,57-12 10,-31 8-69,-46 7 0,0 0 0,0 1 0,0 0 0,-1 2 0,24 2 0,-17-1 0,31-1 0,-32-2 0,-1 2 0,0 0 0,34 7 0,13 2 0,35-4 0,2 1 0,-77-9 1,0 0-1,38-10 0,-33 6 46,35-3 1,52-9 3,-78 15-50,0 1 0,0 2 0,61 9 0,-60-7 0,-31-2 0,-1 0 0,1 1 0,13 2 0,47 5 0,16-8 144,-55 10-50,129-22 103,-62 8 127,-94 5-304,1-1 1,-1 1-1,1 0 0,-1 0 1,1 0-1,-1 1 0,0-1 0,1 1 1,-1 0-1,0 0 0,0 0 1,0 0-1,4 4 0,5 12-3045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4:0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89 4616,'0'0'8442,"-10"4"-8112,-32 11-14,36-14-183,1 1 0,-1-1 0,0-1 0,0 1 0,0-1 0,1 0 0,-1 0 1,0 0-1,-11-3 0,-8 0 234,7 1-29,0-1-1,-1 0 1,2-2-1,-1 0 1,0-1-1,1 0 1,-32-18-1,37 19-151,0 1 0,0 0-1,-19-4 1,16 5 41,1-1 1,-18-6-1,23 5-97,6 4-63,0-1 0,0 1 0,0 0 0,-1 0 1,1 0-1,0 0 0,-7-1 0,9 2 189,9 1-55,53 7 44,0 3-1,-1 3 0,0 2 0,85 36 1,-103-32-56,-33-15-90,0 0 0,1 0-1,0-1 1,10 3-1,-7-1 530,-17 1-491,4-7-131,0 0 1,0 1-1,0-1 1,-1 1 0,1-1-1,0 1 1,0-1-1,0 0 1,0 1 0,-1-1-1,1 1 1,0-1-1,0 0 1,-1 1 0,1-1-1,0 0 1,-1 1-1,1-1 1,0 0-1,-1 1 1,1-1 0,-1 0-1,-37 18 195,-45 16 30,-123 39 273,133-35-197,72-38-300,0 0-1,1 0 1,-1 1 0,0-1 0,1 0-1,-1 1 1,0-1 0,1 1 0,-1-1-1,1 1 1,-1-1 0,1 1 0,-1-1-1,1 1 1,-1 0 0,1-1 0,-1 1-1,1 0 1,1 4-3139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4:0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7 182 6928,'0'0'12495,"9"14"-12208,0-1-210,-3-3-17,1-1 1,-2 1 0,1 0 0,-1 1-1,-1-1 1,0 1 0,5 21 0,41 219 1713,-31-187 264,-76-257-173,49 160-1729,1-1 1,2 0 0,1 0-1,2 0 1,1-1-1,4-37 1,-2 66-107,1-1 0,0 1-1,0 0 1,0-1 0,0 1 0,1 0 0,0 0 0,1 1 0,-1-1 0,1 1-1,0-1 1,1 1 0,-1 0 0,1 1 0,0-1 0,0 1 0,0 0-1,1 0 1,0 1 0,-1 0 0,1 0 0,11-4 0,6-2 42,0 2 0,1 1 0,0 1 0,46-4-1,-47 7-13,0 1 0,-1 1 0,1 2-1,32 5 1,-44-5-29,0 0 0,0 1 0,0 0 0,-1 1 0,1 1-1,-1-1 1,0 2 0,0-1 0,-1 1 0,17 14 0,-23-17-20,-1-1 0,1 1 0,-1 0 0,1 0 0,-1 0 0,0 0 1,0 1-1,0-1 0,-1 0 0,1 1 0,-1 0 0,0-1 0,0 1 0,0 0 0,0 6 0,-1-5-1,0 1 0,0-1 0,-1 0 0,0 0-1,0 0 1,0 0 0,-1 0 0,1 0 0,-1 0 0,-4 6 0,-3 4 13,-2 0 1,1-1-1,-2 0 0,0 0 1,-19 16-1,-3 1 69,-2-2 1,0-2-1,-2-1 0,-1-1 0,-42 18 0,77-41-38,-1 0 0,0 0 0,0-1 0,0 0 0,0 0 0,0 0 0,0 0 0,-8-1 0,13 0 40,20-7 167,5 5-212,0 2 0,-1 1 0,1 1-1,-1 1 1,1 1 0,30 9 0,-22-3-10,-1 1 0,-1 2-1,0 1 1,32 19 0,-57-30-24,0 1 1,0 0-1,0 1 1,0-1-1,-1 1 1,6 6-1,-11-10-11,1 0 1,0 0-1,0 0 0,-1 0 1,1 0-1,0 0 1,-1 1-1,1-1 0,-1 0 1,0 0-1,1 1 0,-1-1 1,0 0-1,0 1 0,0-1 1,0 0-1,0 0 0,0 1 1,0-1-1,0 0 0,-1 1 1,1-1-1,0 0 0,-1 0 1,1 1-1,-1-1 1,1 0-1,-1 0 0,0 0 1,0 0-1,1 0 0,-1 1 1,0-2-1,0 1 0,0 0 1,0 0-1,0 0 0,0 0 1,-2 0-1,-8 7 11,0 0 0,0-1-1,-1 0 1,0-1 0,-1-1 0,1 0 0,-1-1-1,0 0 1,0-1 0,0 0 0,0-1 0,-1 0 0,1-2-1,0 1 1,-25-3 0,-8-5 33,-1-1-1,1-3 1,-50-18 0,2 1-14,92 28-32,-11-3-18,0-1-1,0 0 1,0 0-1,0-2 1,-17-9-1,30 15 4,-1 0-1,0-1 0,0 0 0,0 1 0,1-1 0,-1 1 1,0-1-1,1 0 0,-1 1 0,1-1 0,-1 0 1,1 0-1,-1 0 0,1 1 0,-1-1 0,1 0 1,0 0-1,-1 0 0,1 0 0,0 0 0,0 0 0,0 1 1,0-1-1,0 0 0,0 0 0,0 0 0,0 0 1,0 0-1,0 0 0,1-1 0,3-8-3724,-4 10 3683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4:20.8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298 73 4912,'0'0'10492,"0"-10"-10018,1-2-308,0 6-33,-1 0-1,0 1 1,0-1-1,-1 0 1,-1-10-1,4 10 1533,-2 6-1622,0 0-1,0 0 1,0 0 0,0 0-1,0 1 1,0-1 0,1 0-1,-1 0 1,0 0 0,0 0-1,0 0 1,0 0 0,0 0-1,0 0 1,0 0-1,0 0 1,0 0 0,0 0-1,0 0 1,0 0 0,0 0-1,0 0 1,0 0 0,0 0-1,1 0 1,-1 0 0,0 0-1,0 0 1,0 0 0,0 0-1,0 0 1,0 0 0,0 0-1,0 0 1,0 0 0,0 0-1,0 0 1,0 0 0,1 0-1,-1 0 1,0 0 0,0 0-1,0 0 1,0 0-1,0 0 1,0 0 0,0 0-1,0 0 1,0 0 0,0 0-1,0 0 1,0 0 0,0-1-1,1 17 409,1 0 1,5 24-1,1 9-126,6 277 1165,-10-137-819,0 26 109,4 71 434,-6-221-764,-2-36-46,4 33-1,-2-37-110,-1 0 1,-1 0-1,-4 29 1,0 23 604,4-77-891,0 0-1,0 1 1,0-1 0,0 0 0,0 0 0,0 0 0,0 0 0,0 1-1,0-1 1,0 0 0,0 0 0,0 0 0,0 0 0,0 1 0,0-1-1,0 0 1,0 0 0,0 0 0,0 0 0,-1 1 0,1-1 0,0 0-1,0 0 1,0 0 0,0 0 0,0 0 0,0 1 0,0-1 0,-1 0-1,1 0 1,0 0 0,0 0 0,0 0 0,0 0 0,0 0 0,-1 0-1,1 1 1,0-1 0,0 0 0,0 0 0,0 0 0,-1 0 0,1 0-1,0 0 1,0 0 0,0 0 0,-1 0 0,1 0 0,0 0 0,0 0-1,0 0 1,0 0 0,-1-1 0,1 1 0,0 0 0,0 0 0,0 0-1,0 0 1,-1 0 0,1 0 0,0 0 0,0-1 0,-10-9 229,-157-299 844,133 245-919,15 31-37,-13-35 0,19 38-54,10 24-66,0 0 0,0 0 0,0-1 0,1 0 0,0 1 0,1-1 1,-1 0-1,0-13 0,7 33-57,0 0 0,1-1 0,8 15 0,-1-3 19,105 254-368,-71-159 264,-18-58 59,-18-39 110,13 34 0,-24-56-25,0-1-1,0 1 1,0 0-1,0 0 1,0 0-1,0-1 1,1 1-1,-1 0 1,0 0-1,0 0 1,0 0-1,0-1 0,0 1 1,1 0-1,-1 0 1,0 0-1,0 0 1,0 0-1,0 0 1,1 0-1,-1 0 1,0 0-1,0 0 1,0-1-1,1 1 1,-1 0-1,0 0 1,0 0-1,1 0 1,-1 0-1,0 0 1,0 0-1,0 1 1,1-1-1,-1 0 1,0 0-1,0 0 1,0 0-1,1 0 1,-1 0-1,0 0 1,0 0-1,0 0 1,0 1-1,1-1 1,-1 0-1,0 0 1,0 0-1,0 0 1,0 0-1,0 1 1,0-1-1,1 0 1,-1 0-1,0 0 1,0 1-1,0-1 1,0 0-1,8-28 147,-4 13-96,6-16 93,2 2-1,1 0 1,1 0-1,25-38 1,58-54-96,-87 111-53,-7 7 0,-1 1 0,1 0 0,-1-1 0,0 1 0,0-1 0,3-4 0,-5 7 0,0-1 0,0 0 0,0 1 0,0-1 0,0 1 0,0-1 0,0 0 0,0 1 0,0-1 0,0 1 0,0-1 0,0 0 0,0 1 0,0-1 0,0 1 0,-1-1 0,1 1 0,0-1 0,0 1 0,-1-1 0,1 1 0,0-1 0,-1 1 0,1-1 0,-1 1 0,1-1 0,0 1 0,-1 0 0,1-1 0,-1 1 0,1 0 0,-1-1 0,0 1 0,1 0 0,-1 0 0,1-1 0,-1 1 0,1 0 0,-1 0 0,0 0 0,0 0 0,-23-8 0,0 1 0,-1 2 0,-45-6 0,-78 5 0,146 6 0,-42 0-122,1 1 1,-1 2-1,-49 10 0,74-5 89,18-8-97,1 0 0,0 0 0,-1 1 1,1-1-1,0 0 0,-1 1 0,1-1 0,0 0 0,0 1 0,-1-1 1,1 0-1,0 1 0,0-1 0,0 1 0,-1-1 0,1 0 0,0 1 0,0-1 1,0 1-1,0-1 0,0 1 0,0-1 0,0 0 0,0 1 0,0-1 0,0 1 1,0-1-1,0 0 0,0 1 0,1-1 0,-1 1 0,0-1 0,0 0 0,0 1 1,0-1-1,1 1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4:30.87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468 0 5320,'0'0'6930,"-10"4"-6652,-19 6 281,-35 7 0,-135 20 2282,184-34-2430,0 1-1,0 1 0,-19 8 0,28-10-280,1 0-1,-1 0 0,0 1 0,1 0 1,0 0-1,0 0 0,0 0 0,0 1 1,1 0-1,-6 8 0,9-11-62,-1 1 0,1-1 0,0 1 0,0-1 0,0 1 0,0-1 0,1 1 0,-1 0 0,1-1 1,0 1-1,-1 0 0,1-1 0,1 4 0,-7 34 671,7-36-707,0-1 0,0 0 0,0 1-1,0-1 1,1 0 0,-1 0 0,1 0-1,0 0 1,-1 0 0,2 0-1,-1 0 1,0-1 0,0 1 0,1-1-1,0 1 1,-1-1 0,5 2 0,7 7 61,30 16 1,-26-18-56,0 0-1,1-2 1,0 0 0,0-1 0,1-1-1,-1-1 1,1 0 0,31 0 0,29 1 59,1-4 0,-1-4 0,138-21 0,-199 19-53,0 0 1,1-1 0,29-15-1,-36 18-1,-13 3-34,1 0-1,0 0 0,0 0 1,0 0-1,0-1 0,0 1 1,0 0-1,0 0 0,-1-1 1,1 1-1,0-1 0,0 1 1,0-1-1,1-1 123,-8-16 3,-20-7-116,21 18-9,-1 1-1,0 1 1,0-1-1,-8-4 1,-30-26 41,34 27-42,1 1-1,-1 0 1,0 1 0,-13-7 0,-3-1-1,18 10-6,-1 0 0,0 1 0,-14-5 0,-52-18-46,49 17 40,0 1-1,-52-11 1,52 16 23,-1 2 0,0 1-1,0 2 1,-43 5 0,26 1 61,-84 26 0,56-10-99,71-22 20,0-1 1,-1 0 0,1 0-1,0 1 1,0-1 0,0 1-1,0-1 1,0 1 0,0-1-1,-1 1 1,1 0 0,1-1-1,-1 1 1,0 0 0,0 0-1,0 0 1,0 0 0,0 0 0,1 0-1,-1 0 1,0 0 0,1 0-1,-1 0 1,1 0 0,0 0-1,-1 0 1,1 1 0,0-1-1,-1 2 1,1-1-2,1-1 1,-1 1-1,1-1 0,-1 0 1,1 1-1,-1-1 0,1 1 1,0-1-1,0 0 0,0 0 1,-1 1-1,1-1 0,0 0 1,1 0-1,-1 0 0,0 0 1,0 0-1,0 0 0,1-1 1,-1 1-1,0 0 0,3 0 1,22 10 15,2-1 1,-1-1 0,56 10-1,91 2 71,-97-14-70,43 7-6,109 10 6,-178-20 27,75-3-1,-110-2-40,3 0 4,0-1 1,-1 0-1,1-1 0,32-11 1,-51 14-6,1 0 0,-1 0 1,1 0-1,-1 0 0,1 0 0,-1 0 0,0 0 1,1 0-1,-1 0 0,1-1 0,-1 1 1,0 0-1,1 0 0,-1 0 0,1-1 0,-1 1 1,0 0-1,1-1 0,-1 1 0,0 0 0,0-1 1,1 1-1,-1 0 0,0-1 0,0 1 1,1 0-1,-1-1 0,0 1 0,0-1 0,0 1 1,0-1-1,0 1 0,0 0 0,1-1 1,-1 1-1,0-1 0,0 1 0,-1-1 0,1-1 1,-1 1 0,0 0 0,-1 0 0,1 0 0,0 0 0,0 0 0,0 1 0,-1-1 0,1 0 0,0 0-1,-3 0 1,-42-14 13,46 15-14,-16-5 0,-1 1 0,1 1 0,-1 1 0,-24 0 0,-82-7-5,-5-1-15,56 9 2,33-1 27,1 2 1,-75 9 0,69 0 145,-61 19 0,87-22-717,0 1-1,0 1 1,1 1-1,0 1 1,-26 18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1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8240,'0'0'3446,"4"10"-2732,0-1-549,-1-3-70,-1 0 1,0-1-1,0 1 0,0 0 1,0 1-1,-1-1 0,0 0 1,-1 0-1,1 7 0,-1-2 22,0-1-1,-1 1 1,0-1 0,0 0-1,-1 1 1,-1-1 0,1 0-1,-2 0 1,1 0-1,-2-1 1,1 1 0,-7 8-1,3-4 26,-2-1 0,0 0 0,0-1-1,-1 0 1,-1-1 0,1 0 0,-2 0 0,0-2 0,0 1-1,-20 9 1,10-13-2030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4:39.613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566 375 4216,'0'0'3193,"8"-10"-2785,-4 6-352,3-5 179,0 0-1,0 0 1,-1 0-1,0-1 1,-1 0-1,0 0 1,4-14-1,-9 24-214,4-24 1805,-4 24-1807,0 0 1,0 0 0,0 0-1,0-1 1,0 1-1,0 0 1,0 0-1,0 0 1,0 0-1,0 0 1,0-1 55,-1 1-56,1 0 1,0 0 0,0 0-1,0 0 1,0 0-1,0 0 1,0 0-1,0 0 1,0 0-1,-1 0 1,1 0-1,0 0 1,0 0-1,0 0 1,0 0 0,0 0-1,0 0 1,0 0-1,-1 0 1,1 0-1,0 0 1,0 0-1,0 0 1,0 0-1,0 0 1,0 0-1,0 0 1,-1 0-1,1 0 1,0 0 0,0 0-1,0 0 1,-12 10 527,-22 28 73,2 1 0,1 2-1,2 1 1,2 1 0,-37 81-1,44-83-209,-5 9 804,-22 63 0,46-110-1162,0-1 0,0 1 1,0 0-1,1 0 0,-1-1 1,1 1-1,0 0 0,0 0 1,0 0-1,0 0 0,0-1 1,1 1-1,-1 0 0,1 0 0,0-1 1,0 1-1,0 0 0,0-1 1,0 1-1,0-1 0,1 1 1,-1-1-1,3 3 0,-2-3-26,0 0 0,1-1 0,-1 1 0,0 0-1,1-1 1,0 0 0,-1 0 0,1 1 0,0-1 0,-1-1-1,1 1 1,0 0 0,0-1 0,0 1 0,0-1 0,-1 0-1,1 0 1,0 0 0,0-1 0,0 1 0,0 0 0,5-3-1,2 0-1,-1 0-1,0-1 1,0-1-1,0 0 1,0 0-1,-1 0 1,1-1-1,10-11 1,7-8 28,23-28 1,-23 23-8,-1-2 0,-1 0 0,-2-2 0,24-47 0,-38 64-13,-1 0 1,-1-1-1,0 1 1,-1-1-1,-1 0 1,-1 0 0,0-1-1,-2 1 1,0-1-1,-1 1 1,-4-32-1,4 48-21,0-1 0,-1 0 0,1 1-1,-1-1 1,0 0 0,0 1 0,0-1-1,0 1 1,-1-1 0,1 1 0,-1-1-1,1 1 1,-1 0 0,0 0 0,0 0-1,0 0 1,0 0 0,0 0-1,0 1 1,0-1 0,-1 1 0,1-1-1,-1 1 1,1 0 0,-1 0 0,1 0-1,-6-1 1,1 1 9,0 0 0,0 1 0,-1 0 0,1 0-1,0 1 1,0-1 0,0 1 0,0 1 0,-12 4 0,8-2-7,0 1 1,0 0-1,1 0 0,0 2 1,0-1-1,0 1 1,1 0-1,-10 11 1,-8 10 75,-27 37 1,-18 19 150,-15 18 62,82-97-291,2-2 11,0 0 0,0 0 0,0 0 0,-1 0 0,1-1 0,-7 4 0,6-4-8,0 0-1,1 1 0,-1 0 0,1-1 1,0 1-1,0 0 0,0 1 1,0-1-1,0 0 0,1 1 0,-1 0 1,1-1-1,-2 7 0,3-8-1,0 1 0,0-1 0,-1 0 0,1 1 0,0-1 0,-1 0-1,0 0 1,1 1 0,-3 1 0,-3 4 16,5-5-14,0 1 0,0 0-1,0 0 1,0 0 0,0 0-1,1 0 1,0 0 0,-1 0-1,2 0 1,-1 0 0,0 9-1,-3 10 12,3-19-18,0 1 0,0-1 1,0 1-1,1 0 0,-1 0 0,1-1 0,0 1 0,1 0 0,-1-1 0,3 8 0,-3-11-2,0-1 0,0 1 1,0 0-1,0-1 0,0 1 0,0 0 0,0-1 1,0 1-1,0 0 0,0-1 0,0 1 0,0 0 1,0-1-1,0 1 0,-1-1 0,1 1 1,0 0-1,-1 0 0,1 0 2,-1-1 0,1 1-1,0-1 1,0 1 0,-1 0 0,1-1-1,0 1 1,0-1 0,0 1-1,0 0 1,0-1 0,0 1 0,0 0-1,0-1 1,0 1 0,0-1 0,0 1-1,1 1 1,-1-2-3,0 0-1,0 0 0,0 1 0,0-1 1,0 0-1,0 0 0,0 0 1,0 1-1,1-1 0,-1 0 1,0 0-1,0 1 0,0-1 0,0 0 1,0 0-1,0 1 0,0-1 1,0 0-1,0 0 0,0 0 1,-1 1-1,1-1 0,0 0 0,0 0 1,0 1-1,0-1 0,0 0 1,0 0-1,0 0 0,-1 1 1,1-1-1,0 0 0,0 0 0,0 0 1,0 0-1,-1 0 0,1 1 1,0-1-1,0 0 0,0 0 1,-1 0-1,1 0 0,0 0 0,0 0 1,0 0-1,-1 0 0,1 0 1,0 0-1,0 0 0,-1 1 1,1-1-1,0-1 0,0 1 0,-1 0 1,1 0-1,0 0 0,0 0 1,0 0-1,-1 0 0,1 0 1,0 0-1,0 0 0,-1 0 1,-15-5 120,16 5-123,0 0 0,-6-2 25,0 0-1,0 1 1,0-1 0,0 1-1,-10 0 1,5-1 1,11 2-25,-1 0 1,0 0 0,1-1 0,-1 1 0,1 0 0,-1 0-1,0 0 1,1 0 0,-1 0 0,0 0 0,1 0 0,-1 0 0,0 0-1,1 0 1,-1 0 0,0 1 0,1-1 0,-1 0 0,0 0-1,1 1 1,-1-1 0,1 0 0,-1 1 0,1-1 0,-1 0 0,1 1-1,-1-1 1,1 1 0,-1-1 0,1 1 0,-1-1 0,1 1-1,0-1 1,-1 1 0,1 0 0,0-1 0,-1 1 0,1 0 0,0-1-1,0 1 1,-2 4-6,0 0 0,1 0-1,-1-1 1,1 1 0,1 0 0,-1 0-1,1 0 1,-1 0 0,1 0 0,1 0-1,-1 0 1,1 0 0,0 0 0,0 0-1,2 5 1,-2-6 12,-1 0 0,1 0 0,-1 0 0,0 1 0,0-1 0,-1 7 0,0 2 28,1-12-30,-1-1-1,1 0 1,-1 0-1,1-1 1,-1 1-1,1 0 1,-1 0-1,1 0 1,0 0-1,-1 0 1,1 0-1,-1-1 1,1 1-1,-1 0 1,1 0-1,-1-1 1,1 1-1,0 0 1,-1-1-1,1 1 1,0 0-1,-1-1 1,1 1-1,0-1 1,0 1-1,-1 0 1,1-1-1,0 1 1,0-1-1,-1 0 1,1-3 2,-1 0 0,0 0-1,0 0 1,-1 0 0,1 0 0,-1 0 0,1 1 0,-5-7 0,29 39-117,-15-21 108,-1 0 0,-1 1 0,9 13 1,76 170-2,-53-112 2,-15-33 0,13 21 0,-31-62 0,-1 1 0,1-1 0,0 0 0,0 0 0,1-1 0,-1 1 0,10 6 0,23 8 36,-31-17-25,0 0 0,1 1 0,-1 1 0,-1-1 0,1 1-1,7 6 1,-4-2-3,0 0-1,20 11 0,-17-12-5,-11-6-2,1 1 0,-1-1 0,1 0 0,-1 1 0,0 0 0,3 4 0,7 8 0,0-2 1,-4-5 4,0 0-1,0 0 0,17 11 0,-23-17-3,1-1 0,-1 1 0,1-1 0,-1 0 0,1 0 0,-1 0 0,1 0 0,0-1 0,0 1 0,-1-1 0,1 1 0,0-1 0,0 0 0,0 0 0,0 0 0,-1 0 0,1-1 0,0 1 0,0-1 0,2-1 0,15-2 50,-19 4-50,1 0 1,0 0 0,0 0 0,0 0-1,-1-1 1,1 1 0,0 0 0,0-1 0,-1 0-1,1 1 1,0-1 0,-1 0 0,1 0-1,-1 0 1,1 0 0,-1 0 0,2-2 0,-2 2-6,0 1 0,1-1 0,-1 0 1,0 1-1,0-1 0,0 1 1,1 0-1,-1-1 0,0 1 1,0 0-1,1 0 0,-1-1 1,0 1-1,1 0 0,-1 0 1,0 1-1,1-1 0,-1 0 0,0 0 1,1 1-1,0 0 0,7 0-17,-8-1 13,1 0 0,-1 0 0,0 0 1,1 0-1,-1 0 0,0 1 0,0-1 0,1 1 1,-1-1-1,0 1 0,0-1 0,0 1 0,0-1 1,0 1-1,0 0 0,0 0 0,0 0 0,0 0 0,0 0 1,0-1-1,0 2 0,0-1 0,1 2 0,-1-1 6,0 1 0,0 0 0,0 0 0,0 0 0,-1-1-1,1 1 1,-1 0 0,1 0 0,-1 4 0,0-7 15,15-6-17,-2 2-14,0-2 0,-1 1 0,0-2 0,0 0 0,-1 0 0,0-1 0,0 0 0,13-14 0,-6 7-58,37-25 1,-45 34 68,-1-1 0,0 0 1,0 0-1,-1-1 0,0 0 1,12-15-1,-16 18 16,1 0 0,0 1 0,1 0 0,-1 0 0,1 0 1,7-3-1,-7 3-15,0 1 1,0-1-1,0 0 1,0-1-1,6-6 1,-11 10 0,0-1 1,1 1-1,-1 0 1,0 0 0,1 0-1,-1 0 1,0 0 0,1 1-1,-1-1 1,1 0-1,-1 1 1,1-1 0,2 0-1,-3 1-16,-1 0 19,0 0-1,0 1 1,0-1 0,0 0 0,0 0-1,1 0 1,-1 0 0,0 1 0,0-1-1,0 0 1,0 0 0,1 0-1,-1 0 1,0 0 0,0 0 0,0 0-1,1 0 1,-1 1 0,0-1 0,0 0-1,1 0 1,-1 0 0,0 0-1,0 0 1,0 0 0,1 0 0,-1 0-1,0 0 1,0 0 0,0 0 0,1-1-1,-1 1 1,0 0 0,0 0 0,0 0-1,1 0 1,-1 0 0,0 0-1,0 0 1,0 0 0,1-1 0,-1 1-1,0 0 1,2-1-69,-4 10 34,0-4 23,-1 0 0,0 0 0,0 0 0,0-1 0,0 1 1,-1-1-1,0 1 0,1-1 0,-7 4 0,-3 5 10,-71 80-25,61-64 74,19-20-30,19-18-44,162-136-99,-165 133 117,-1-1 1,0 0-1,14-21 0,13-17-65,-19 34 46,-16 15 26,0 0-1,-1 0 1,1 0 0,-1 0 0,1-1-1,-1 1 1,0-1 0,0 0-1,0 0 1,2-5 0,9-8-76,0 2 36,-10 8 40,1 0 0,0 1 0,0 0 0,1 0 0,-1 0 1,1 0-1,0 1 0,1 0 0,7-5 0,2-2 1,2-2 4,20-14-6,-28 21-29,0-1-1,0 0 0,15-16 0,-21 19 16,-1 2 18,0-1 0,0 1 0,0-1 1,-1 0-1,1 0 0,1-4 0,-1 4 8,-1 0 0,0 0 0,1 0 0,0 0 0,-1 0-1,5-4 1,44-57-31,-36 35 24,5 5 0,-17 17 11,1 1 1,-1-1-1,0 0 0,-1 0 0,1 0 1,-2-1-1,1 1 0,-1 0 0,0 0 1,0 0-1,-2-8 0,-11-36 44,9 41-43,0 0 0,-1 0 0,0 1 1,-10-14-1,-10-17 12,-1-8 72,-2 2 1,-37-46-1,58 84-75,-1-1-1,0 2 1,-17-15-1,16 16-10,1-1 0,0 0 0,0 0 0,-8-13 0,0 2 38,0-1-1,-36-30 0,-4-3 85,54 49-121,-1 0-1,0 0 1,0 0 0,-1 0 0,1 1 0,0-1 0,-1 1 0,0 0 0,1 0 0,-1 0 0,0 1 0,0-1 0,-6 0 0,3-1 8,0 1-1,0-1 1,0 0 0,-11-7-1,-21-9 21,17 10-15,1 0 1,-24-15-1,-25-11-14,65 32-12,0 0 1,0 0-1,0 0 1,-7-7 0,-5-4 32,8 6-26,-1 0 1,2-1-1,-1 1 1,1-2-1,1 1 1,-8-13-1,15 21-1,-1 0 1,1 1-1,0-1 0,0 0 0,-1 1 0,1-1 0,-1 1 1,1-1-1,0 0 0,-1 1 0,1-1 0,-1 1 0,1-1 1,-1 1-1,0-1 0,1 1 0,-1 0 0,1-1 0,-1 1 1,0 0-1,1-1 0,-1 1 0,0 0 0,0 0 0,1 0 0,-2-1 1,1 2 2,0 1 0,0-1 0,0 0 0,0 0 0,0 0 0,1 0 0,-1 1 0,0-1 0,1 0 0,-1 1 0,0 1 0,-2 6 2,-9 19 16,3 0 1,-12 52-1,-3 63 48,21-126-66,-31 353 174,33-357-178,0 6 15,0 0 0,1-1 0,1 1 0,1 0 0,0-1 0,7 22 0,-8-37-13,0 1 1,0-1-1,1 0 0,-1 0 0,1 0 0,0 0 0,0-1 1,0 1-1,0 0 0,0-1 0,0 0 0,1 1 0,0-1 1,-1 0-1,1 0 0,0 0 0,4 2 0,-2-3 2,-1 1-1,1-1 0,0 0 0,0 0 0,-1-1 1,1 1-1,0-1 0,0 0 0,0 0 0,9-2 1,6-3 12,-1 0 1,1-2 0,-1 0-1,28-15 1,-43 20-16,18-10 11,-14 7-7,0 1 0,0 0 1,0 0-1,1 1 0,-1 0 1,1 0-1,17-2 1,-26 5-9,1 0 1,-1 0 0,0 0 0,1 0 0,-1 0 0,0 0 0,0 1 0,1-1 0,-1 0 0,0 0 0,0 0 0,0 0 0,1 1 0,-1-1-1,0 0 1,0 0 0,0 0 0,1 1 0,-1-1 0,0 0 0,0 0 0,0 1 0,0-1 0,0 0 0,0 0 0,0 1 0,0-1 0,1 0 0,-1 1-1,0-1 1,0 0 0,0 0 0,0 1 0,0-1 0,0 0 0,0 1 0,-1-1 0,1 0 0,0 0 0,0 1 0,0-1 0,0 0 0,0 0 0,0 1-1,0-1 1,-1 0 0,1 0 0,0 1 0,0-1 0,0 0 0,-1 0 0,1 0 0,0 0 0,0 1 0,-13 16 57,-14 8-3,-1-1 0,-54 35 0,44-32-32,-264 163 301,283-177-283,12-8 28,11-9 146,17-12-184,2 1 0,-1 2 0,36-17-1,21-12 1,-31 14-18,6-6-10,87-40 0,37 7-76,-72 28-5,-90 34 45,-18 7 7,-26 13 10,21-12 25,-39 21 69,0-3 1,-2-2-1,0-1 0,-1-3 0,-67 11 0,115-25-78,-8 0 39,0 0 0,0 0 0,1-1 0,-1 0 0,-13-2 0,20 2-29,1 0 1,-1-1-1,0 1 1,0-1-1,1 0 1,-1 1-1,0-1 0,1 0 1,-1 0-1,0 0 1,1 0-1,0 0 0,-1 0 1,1-1-1,0 1 1,-1 0-1,1-1 1,0 1-1,0-1 0,0 1 1,0-1-1,0 0 1,1 1-1,-1-1 1,0 0-1,1 1 0,-1-1 1,1 0-1,0 0 1,0 0-1,-1 0 1,1 1-1,1-4 0,0-17 11,2 0 0,1 0-1,1 0 1,0 0 0,11-23 0,-8 18-12,14-32-25,2 1 0,2 1 0,3 2 0,46-66 0,-69 111-51,1-1 1,0 1 0,1 1-1,0 0 1,0 0 0,1 0-1,0 1 1,20-13-1,-27 21 35,-1 0 0,0 0 0,1 0 0,-1 0 0,0 0 0,1 0-1,-1 0 1,0 0 0,1 1 0,-1-1 0,0 1 0,1-1 0,-1 1-1,0-1 1,0 1 0,0 0 0,1-1 0,-1 1 0,0 0 0,0 0-1,0 0 1,0 0 0,0 0 0,-1 0 0,1 0 0,0 0 0,1 2-1,4 4-98,30 34-920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5:5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888 1 3808,'0'0'9544,"4"11"-9322,17 36-4,-20-44-191,0-1 0,1 1 0,-1-1 0,1 0 0,0 1 0,-1-1 0,1 0 0,0 0 0,0 0 0,0 0 0,4 1 0,2 4 55,82 59 674,-78-56-624,1-2-1,27 15 0,-29-17-63,-1 0 0,0 0 0,0 0 0,0 2 0,-1-1 0,11 11 0,7 13 183,4 3 38,-1 1 1,27 44-1,-45-58-145,0 0 0,-2 0 0,13 36 0,-17-42-36,1 0 0,9 16-1,9 16 116,-12-13-38,0 0 0,-3 1 0,0 0 0,8 70 0,-14-66-94,11 147 275,-14-151-283,0 60 81,-1-93-162,-3 52 113,-3 1 1,-2-1 0,-26 96 0,-20 28 88,46-157-184,-51 127 175,43-115-133,0-1-1,-31 42 0,-11 16 35,-34 44 68,42-68-61,32-40-52,-1-1 0,-34 34 0,-54 44 37,-167 147 179,93-92-35,152-134-190,-47 51 0,16-17-24,19-20-10,-33 43 28,65-72-15,-1 0-1,0 0 1,-1-1-1,0-1 1,-22 12-1,28-16-10,0 0 0,0 0 1,1 0-1,0 1 0,-1 0 0,1 0 0,1 0 0,-1 0 1,1 1-1,-6 8 0,6-7-106,6-5 331,6-7-3223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6:1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3052 0 3616,'0'0'3418,"-1"11"-3308,-4 31 4,-19 127 1689,5-72-754,-11 29-67,26-109-771,-9 30 0,2-13 5,5-17-51,-14 30-1,12-29-33,-10 29 0,9-21-22,-1 0 0,-2 0 0,0-2 0,-1 1-1,-25 33 1,14-18 37,18-28-95,-1-1-1,-12 16 1,-33 33 124,-31 39 35,67-78-152,-33 31 1,33-36-38,1 1 0,0 0 0,-15 24 0,19-27-9,0 0-1,0-1 1,-19 16-1,-9 12-2,28-28-6,-81 99 39,68-81-10,-35 34-1,9-10 4,23-26-30,-53 43 1,0 1-1,54-50-5,-1-1 0,-49 32 0,65-46 0,-1 1 0,1 1 0,-16 19 0,-11 9 0,20-19 12,0 0 0,2 2 1,0-1-1,-16 29 0,-25 35 25,43-65-43,-19 35 0,22-33-15,-24 30 0,10-15 48,20-28-20,0 0 0,-1 0 0,1-1 0,-2 0 0,1 0 0,-1 0 1,-8 5-1,13-10-6,0 0 0,0 0 0,0 0 1,0 0-1,0 1 0,1-1 1,-3 4-1,-12 14 5,2-8-7,1 0 0,-16 20 0,16-18 15,-23 22 0,-59 53-11,71-67 3,1 2 1,-38 48 0,55-64-7,-1-1 0,0 0 1,-11 8-1,10-9-8,1 1 0,-1-1 0,-9 13 0,-49 57 77,54-63-59,0 0-1,-20 15 0,22-19-3,-1 0 0,2 0 0,-1 1 0,-13 19 0,-6 14-6,-2-1 0,-68 72 0,26-25-72,-146 157 26,170-200 76,45-41-30,-1-1 0,1 0 0,-1 0 0,0 0 0,-7 3 0,6-3-9,0 0 1,0 1-1,-10 9 0,-3 9 53,7-9 33,-1 0-1,0-1 1,-16 12 0,-35 36 384,59-57-370,2-1 108,4-6-19,5-12-125,9-44 12,-12 40-46,2 0 0,1 0 0,7-18 0,2 4 4,-8 14-11,17-28-1,-16 26 14,-7 19-21,-1 0 0,1 0 0,-1 0 0,1 0 0,0 0 1,0 0-1,0 1 0,0-1 0,0 0 0,0 0 0,3-2 0,-11 17 42,1 0 0,-8 25 1,-7 13-38,-7 10 7,-60 138 15,87-198-27,1 0 0,-1 0 0,1 0 0,0-1 0,-1 1 0,1 0 0,0 0 0,0 0 0,-1 0 1,1 0-1,0 0 0,0 0 0,0 0 0,0 0 0,0 0 0,1 0 0,-1 0 0,1 2 0,-1-3-2,0 0 1,1 0-1,-1 1 0,1-1 0,-1 0 0,1 0 0,-1 0 0,0 0 0,1 0 0,-1 0 0,1 0 0,-1 1 0,1-1 0,-1-1 0,1 1 0,-1 0 0,1 0 1,-1 0-1,1 0 0,-1 0 0,1 0 0,-1 0 0,1-1 0,-1 1 0,0 0 0,1-1 0,39-24 135,-32 19-133,102-80 236,-80 60-591,1 1 0,2 1 0,0 2-1,41-20 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5:5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3951 185 4720,'0'0'4450,"-11"-7"-4107,-81-56 994,76 52-916,-1 2 0,0 0 0,-33-12 0,-60-12 656,79 24-770,6 4-26,1 0 0,-48-1-1,25 3-48,-86 0 490,113 3-578,0 1 0,-1 1 0,-35 8 0,-14 2 200,-201 27 741,89-11-675,150-22-343,1 2 1,-1 2 0,1 0-1,-32 17 1,-65 21 114,50-24-87,-75 35 0,-68 44 63,128-53-38,-121 86 0,42-23 170,128-83-171,-75 67-1,67-52-44,-125 112 75,103-80-105,12-10-2,-13 12 48,-28 26 42,-156 137 274,138-122-253,108-106-124,0 0-1,-14 24 1,15-21 93,-26 28-1,0 1 86,33-35-135,5-10-63,0-1-1,0 1 1,0 0 0,0-1-1,-1 1 1,1-1 0,0 1-1,0-1 1,-1 1-1,1-1 1,0 1 0,-1-1-1,1 1 1,-1-1-1,1 0 1,0 1 0,-1-1-1,1 1 1,-1-1-1,1 0 1,-1 1 0,1-1-1,-1 0 1,1 0-1,-2 1 1,-13 29-8,13-27-1,-1 1 0,0 0 0,1-1 0,-1 0 0,-5 5 0,-10 13 0,13-15 15,0 0-1,0 0 0,-1 0 1,0-1-1,0 0 0,0 0 1,-9 5-1,8-5 33,0-2 55,3-15-8,4-6-77,0 0 1,1 0 0,2 0 0,-1 1 0,8-26-1,-2 9 9,-1 10-8,13-37 0,-11 39-32,-1-1-1,4-25 1,22-97-29,-30 130 43,-3 18 0,-4 29 0,-12 27 0,-24 56 0,12-37 0,-3 2-12,19-52 2,0 1-1,-12 57 0,19-70-3,2-13 10,2 0 0,-1-1 0,0 1-1,0 0 1,1-1 0,0 1 0,-1 0 0,1 0 0,0-1 0,0 1 0,1 0-1,0 3 1,1-7 4,1 1 0,0-1 0,0 0 0,-1 0 0,1 0 0,-1-1 0,1 1 0,2-2 0,-3 1 0,122-75-23,-52 30 16,-48 32-7,-6 3 32,0 1 0,0 0 0,1 2 0,0 0 0,0 1 0,25-6 0,-34 15 89,-10 0-664,-4 0-2124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5:5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28 516 4912,'0'0'5246,"-5"-13"-4804,1 3-350,1 2-9,-1 0 1,1-1-1,1 0 0,0 0 1,0 0-1,1 0 1,0 0-1,0-18 0,3-6 323,2 1 1,0 0-1,3 0 0,16-50 0,-6 32 85,-7 21 187,23-49 0,-29 69-540,-4 8-109,0 0-1,0 0 0,0 0 0,0 1 0,1-1 0,-1 0 0,0 0 0,1 0 0,-1 1 0,0-1 0,1 0 0,-1 0 1,1 1-1,0-1 0,-1 0 0,1 1 0,-1-1 0,1 1 0,0-1 0,-1 1 0,1-1 0,0 1 0,0-1 0,0 1 1,-1 0-1,1-1 0,0 1 0,1-1 0,-4 15 333,-4 22-202,-3 42-1,6-45-40,-13 59-1,16-89-94,-1 0 0,0 0 0,1-1 0,-1 1 0,1 0 0,0 0 0,0 0 0,0 0 0,0-1 1,1 1-1,-1 0 0,1 0 0,1 5 0,-1-6-142,0-1 1,0 1 0,1 0 0,-1 0-1,1-1 1,-1 1 0,1-1 0,-1 0 0,1 1-1,0-1 1,-1 0 0,1 0 0,0 0-1,0 0 1,0 0 0,0 0 0,0-1-1,2 1 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6:0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1 469 3408,'0'0'5358,"9"-10"-5131,8-8-123,27-32 597,-32 29 95,-11 19-728,0-1-1,1 1 1,-1 0-1,0 0 1,1-1 0,-1 1-1,1 0 1,0 1-1,-1-1 1,1 0-1,3-2 1,19-19 849,9 1-129,22-12-344,-12 5 385,-35 23-681,0 1 0,0-1-1,0 1 1,13-5 0,106-32 726,-113 37-774,0 1 1,0 1-1,18-2 1,22-4 158,3-9 49,74-32 0,-91 33-230,-24 12-40,0 1-1,1 0 0,0 1 1,-1 1-1,1 0 0,21 2 1,35-5 92,107-11 301,-135 11-307,-32 4-70,0-1 0,22 1-1,50 4 174,26 1-3,23 9 2,88 11-48,-160-11-100,-34-7-27,48 4 1,-51-8-18,17 0 69,77 14 0,-75-2-31,11 2 32,-27-9-32,-1 1-1,0 1 1,33 16-1,-40-16-35,145 68 169,-144-67-175,32 21-1,-16-9-15,-24-14-3,0 1 0,19 17 0,21 15 70,-38-30-27,1 1 0,23 23 1,-24-20 2,1-1 0,21 14 0,-12-9 15,25 22-1,17 14 66,-22-16-48,-32-26-37,25 17 1,9 2 14,-5-5 7,-2 1-1,58 55 1,-71-58-5,43 30-1,-17-16 19,-36-23-41,-1 1 0,0 1 0,23 33-1,-10-13-4,181 251 309,-142-188-119,-25-41-94,62 119-1,-87-142-5,-1 1 0,-3 1 0,-1 0 0,15 75 0,-14-48 41,-9-42-94,5 34 0,-6-27-12,-2-25-52,-1 0 0,0-1-1,-1 1 1,1 0 0,-1 0 0,0 0 0,0 0-1,-1 0 1,-2 11 0,-13 33 97,7-20-89,-1-1 0,-1 1 0,-2-2 0,-19 35 0,-1-10 29,-53 75 8,29-47-48,36-48 28,-38 42 1,-2-4 34,-32 33 12,-22 26-26,-20 19 48,97-107-92,-5 5-6,13-17-48,20-19 40,-1 0 0,-18 13 0,-135 91 126,53-36-3,-44 27-1,94-74-88,27-14 7,-40 26 1,67-38-40,-15 10 9,-1 0 0,-1-2 0,0 0 0,0-2 0,-30 10 0,-49 19 1,-3-1 28,51-21-1,-64 16 49,103-32-75,0-1 0,0 0 1,0-1-1,0 0 0,-28-4 1,34 2-15,-11-1 31,0-2 1,-36-9 0,44 10-3,1 0-1,-1 1 1,-24-1 0,15 2 1,6 1 7,1 0 0,-25 3 0,-16 2 31,48-5-70,-1 1-1,1 1 1,0-1-1,-12 5 1,12-3-37,1-1 0,-1 0 0,0-1 0,-12 2 0,18-4 18,1 1 0,-1 0 1,1-1-1,0 1 1,-1-1-1,1 1 1,0-1-1,-1 0 1,1 0-1,0 1 1,0-1-1,0 0 1,0 0-1,0 0 1,0 0-1,0 0 0,0-1 1,-1-1-1,-12-21-1924,12 21 337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6:0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 3312,'0'0'7966,"-11"3"-7667,-34 12 8,42-14-245,0 0 0,0 1 0,0-1 0,0 1 0,0 0 0,0 0 1,1 0-1,-1 0 0,1 0 0,-1 1 0,-3 4 0,-12 10 498,4-6-182,1 0 1,0 1-1,1 0 0,-16 20 0,-10 10 278,-22 27 108,9-8-311,41-49-348,0 0 0,2 1-1,-1 0 1,-9 22 0,-18 27 344,17-33-153,2 1 0,-16 41 1,15-33 47,8-14-77,1 0-1,-10 49 0,15-56-142,1 8 22,0 1-1,2-1 1,1 1-1,1 0 1,6 37-1,-6-53-111,13 172 357,-13-151-337,9 166 343,20 75 205,-24-244-545,2 0 0,14 35 0,2 7 20,-20-53-34,2 1 1,1-1-1,0 0 1,12 20-1,-4-13 105,2-1 0,0 0 0,38 38 0,-54-61-276,0 1-1,0-1 1,0 0 0,0 1 0,0-1-1,0 1 1,0-1 0,0 0-1,0 0 1,0 0 0,0 0 0,0 0-1,0 0 1,1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6:0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4816,'0'0'8046,"1"11"-7814,4 38-6,-4-45-184,1 0 1,-1 0-1,1 0 1,0-1-1,0 1 1,1 0 0,-1-1-1,1 0 1,0 1-1,0-1 1,0 0-1,0 0 1,0-1-1,1 1 1,-1-1 0,6 3-1,6 6 188,90 57 851,-94-60-1395,1-1-1,-1 0 1,1 0 0,22 8-1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6:0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5824,'0'0'3032,"13"10"-2314,5 5-490,42 32 859,96 60 1,-113-85-499,1-2 0,77 25-1,-90-36-755,0-1-1,1-2 0,0-1 1,52 1-1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6:1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4216,'0'0'10288,"10"-4"-10114,46-20 161,-7 5 724,-14 3-529,-31 13-469,1 0 0,0 1 0,0-1 0,0 1 0,0 0 0,1 0 0,-1 1 0,1 0 0,9-1-1,21-4 219,-32 5-256,0 0 0,1 0 0,-1 0 0,0 1 0,0 0 0,0 0 0,1 0 1,-1 0-1,7 1 0,-6 0 15,-1-1 1,1 1-1,-1-1 1,1-1-1,0 1 0,6-2 1,13 0 60,141 8 302,-105-2-177,-45-3-143,0 0 1,23 5-1,11 11 71,-38-12-122,0-1 0,19 4 1,103 16 127,-97-16-129,-17-5 34,1 2-1,18 7 0,-20-6 14,0-1 0,20 3 0,15 3 55,-14 3 24,0 1 0,0 2 0,-2 2 0,49 32 0,-61-37-61,1-1 0,0-1 0,1-1 0,1-1 1,0-2-1,0-1 0,44 6 0,1-13 30,58 30 147,-93-22-170,0 2 1,0 2 0,64 29-1,-95-37-101,0 0 0,0 0 0,9 8 0,-10-7 0,1 0 0,-1-1 0,14 7 0,15 6 33,55 36 0,-56-32 2,59 29-1,-54-31-20,-1 2 1,60 44-1,-57-36 73,63 33 0,-87-52-76,-1 0-1,0 1 1,0 1-1,-1 1 1,15 15-1,-9-9-2,161 164-7,-144-149-1,-7-6 0,34 38 0,-53-49 21,-1 0-1,18 34 1,-8-12 13,-11-18 19,0 0 0,-2 0-1,8 29 1,7 17 43,17 56 53,-21-54-134,-12-40 26,18 47-1,-17-53-16,-1 0 1,-1 0-1,3 27 0,10 38 29,22 40 91,-33-95-127,-1 0 1,3 35-1,3 18 23,-11-70-27,-2-1 0,1 0 0,-2 0 0,0 0 0,-1 0 0,-4 18 0,-1 9 5,-8 45-5,7-48 28,-3 58 1,7-49-17,2-32-19,1 0 1,0 0-1,3 24 1,0-12-4,-1-1 1,-3 30-1,1-29 19,-20 134 174,17-143-178,0-1 1,-2 1 0,0-1 0,-2 0 0,0-1 0,-12 20 0,-69 92 64,36-57-8,-20 16 16,18-25-30,51-58-55,-205 243 6,167-200 4,29-31 12,-1-1 1,-29 26-1,-31 15-52,-107 64 0,128-88 21,27-16 2,-1-1 0,-50 22-1,-52 20-32,80-33 7,-58 18-1,80-33 7,-1 0 36,-32 6-1,-116 29 42,151-38-41,1 1 0,-23 11-1,21-8 12,-34 10 0,53-19-24,-7 1 4,0 1 0,1 1 1,0 0-1,-19 9 0,20-8-11,0-1 0,0 0 0,0-1 0,-1 0-1,1-1 1,-1 0 0,0-1 0,-23 0 0,28-3-278,0 0 0,0-1 1,-1 0-1,2 0 0,-15-7 1,16 7-1590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1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1699 6520,'0'0'1762,"11"-5"-1283,13-8-197,-1 0 0,-1-2 0,0-1 0,0 0 0,24-27 0,-1-10 227,41-66-1,-8 11-12,-50 71-340,215-304 1340,-216 294-1121,-1 0 0,-2-2 0,-2 0 0,-3-2 0,23-89 0,-41 134-314,1-1 59,-1 0 0,0 1 0,0-1 0,0 0 0,-1 0 0,-1-9 0,1 16-112,0 0 0,0-1 0,0 1 0,0 0 1,0 0-1,0 0 0,0-1 0,0 1 0,0 0 0,0 0 0,0 0 1,0 0-1,0-1 0,0 1 0,0 0 0,0 0 0,0 0 1,0 0-1,0-1 0,0 1 0,-1 0 0,1 0 0,0 0 0,0 0 1,0 0-1,0-1 0,0 1 0,-1 0 0,1 0 0,0 0 0,0 0 1,0 0-1,0 0 0,-1 0 0,1 0 0,0 0 0,0 0 1,0 0-1,-1-1 0,1 1 0,0 0 0,0 0 0,0 0 0,-1 1 1,1-1-1,0 0 0,0 0 0,0 0 0,0 0 0,-1 0 0,1 0 1,0 0-1,0 0 0,0 0 0,0 0 0,-1 0 0,1 1 1,0-1-1,0 0 0,0 0 0,0 0 0,-1 0 0,-10 14 185,-11 22-39,1 2 0,-17 43 0,-25 83 67,14-14-62,43-124-114,0 0-1,2 1 1,-2 48-1,6-70-29,0 0 0,0 0 0,1 0 0,0 0 0,0 0-1,0 0 1,0 0 0,4 8 0,-4-12-9,0 1 0,-1-1 1,1 0-1,1 1 0,-1-1 1,0 0-1,0 1 0,0-1 0,1 0 1,-1 0-1,0 0 0,1 0 0,-1-1 1,1 1-1,-1 0 0,1 0 0,-1-1 1,1 1-1,0-1 0,-1 0 0,1 1 1,0-1-1,-1 0 0,1 0 0,0 0 1,0 0-1,-1 0 0,1 0 1,2-1-1,7-2 21,1 0-1,-1-1 1,0 0 0,-1 0 0,1-1-1,-1-1 1,11-6 0,3-5 44,39-34 1,-30 20-11,-2-2-1,29-40 1,50-80 106,-64 87-96,160-231 270,-180 259-233,-1-2 0,-3 0 0,-1-2 0,-1 0 0,-3-1 0,23-89 0,-37 100 99,-3 32-200,0-1 0,0 1 0,0-1 0,0 1 0,-1 0 0,1-1 0,0 1 0,0-1 0,0 1 0,0 0-1,0-1 1,-1 1 0,1 0 0,0-1 0,0 1 0,-1 0 0,1-1 0,0 1 0,-1 0 0,1 0 0,0-1 0,-1 1 0,1 0 0,-1-1 0,0 1 0,0 0 0,1 0-1,-1 1 1,0-1 0,0 0 0,0 0-1,1 0 1,-1 1 0,0-1 0,0 0 0,1 1-1,-1-1 1,0 1 0,1-1 0,-1 1-1,0-1 1,1 1 0,-2 0 0,-7 9 21,0 0 1,1 0 0,0 1 0,0 0-1,1 1 1,-6 12 0,-5 9 16,-32 55 37,-69 166 0,75-144-64,-131 375 159,156-424-139,11-41 23,1 0 1,2 1 0,0-1 0,1 1-1,-2 32 1,3-42 232,9-23-75,13-13-130,1 1 0,1 0 0,1 2 0,1 0 0,2 1 0,36-24 0,-48 36-49,0 1 0,21-10 0,-29 16-27,-1 0 1,1 0-1,0 1 1,0-1-1,-1 1 1,1 0-1,0 1 0,0-1 1,0 1-1,0 0 1,9 1-1,-11 0-6,0 0 0,-1 0 0,1 1 0,-1-1 0,1 1 0,-1-1 0,1 1 0,-1 0 0,0 0 0,0 0 0,0 0 0,0 0 0,0 0 0,-1 1 0,1-1 0,1 4-1,19 43 35,-14-30-28,23 58 6,-26-68-14,-1-1 0,2 1 0,-1-1 0,1 0 0,0-1 0,11 11 0,-15-16-3,1 0 1,-1 0 0,1 0 0,0-1 0,0 1 0,0-1 0,0 1 0,0-1-1,0 0 1,0 0 0,0 0 0,0-1 0,0 1 0,1-1 0,3 1-1,-2-2 4,1 1 0,0-1-1,0 0 1,0 0-1,0-1 1,0 0 0,9-4-1,4-4 15,0-1-1,-1-1 0,26-20 1,-38 27-15,17-13 21,0-1 0,33-37 0,-50 49-13,0 0 0,0-1 0,-1 0 0,0 0 0,0 0-1,-1 0 1,0-1 0,-1 1 0,0-1 0,0 0 0,-1 0-1,3-17 1,-5 25-9,0 0-1,0 0 0,0 0 1,1 0-1,-1 0 0,0 0 1,0 1-1,0-1 0,0 0 1,-1 0-1,1 0 0,0 0 1,0 0-1,-1 0 0,1 0 1,0 0-1,-1 0 0,1 0 1,-1 1-1,1-1 0,-1 0 1,1 0-1,-1 0 0,0 1 0,1-1 1,-2-1-1,1 2 2,-1 0-1,1 0 1,0 0-1,0 0 1,0 1 0,-1-1-1,1 0 1,0 0-1,0 1 1,0-1-1,0 0 1,0 1 0,0 0-1,0-1 1,-1 1-1,2-1 1,-3 2-1,-7 6 35,0 1 0,-15 17-1,19-19-28,0 1 1,0 0-1,1 0 0,0 0 0,0 1 0,1 0 0,0-1 0,-5 20 1,8-25-7,0 1 0,1-1 0,-1 1 0,0 0 0,1-1 0,0 1 0,0 0 1,0-1-1,1 1 0,-1 0 0,1-1 0,0 1 0,0-1 0,0 1 0,0-1 1,1 0-1,-1 1 0,1-1 0,0 0 0,0 0 0,0 0 0,0 0 0,1 0 1,-1-1-1,1 1 0,5 3 0,-1-1 12,0-1 0,0 0-1,1 0 1,-1-1 0,1 0 0,0 0 0,0-1 0,0 0-1,0-1 1,1 0 0,-1 0 0,14 0 0,4-3 94,0-1 1,43-10-1,-64 12-69,-1 1-1,1-2 0,-1 1 1,0 0-1,0-1 1,1 0-1,-1 0 1,0 0-1,-1-1 0,1 1 1,0-1-1,-1 0 1,1 0-1,-1 0 0,4-4 1,0-12 478,-6 17-503,1-1 1,-1 0 0,1 0 0,0 1 0,0-1 0,0 1 0,0-1 0,0 1 0,0 0 0,1 0 0,4-3 0,38-21-111,-20 12 93,-25 14 0,0-1 1,1 1 0,-1 0 0,0 0 0,1-1 0,-1 1 0,0 0 0,1 0 0,-1 0 0,0 0 0,1-1 0,-1 1 0,1 0 0,-1 0 0,0 0 0,1 0 0,-1 0 0,0 0 0,1 0 0,-1 0 0,1 0 0,-1 0 0,0 0 0,1 0 0,-1 1 0,1-1 0,-1 0-1,0 0 1,1 0 0,-1 0 0,0 1 0,1-1 0,-1 0 0,5 15 0,-7 17 0,-4 0 2,3-20-20,1 1 0,0-1 0,1 1 0,1 23 0,0-35 18,0-1-1,0 0 1,0 1 0,0-1-1,1 1 1,-1-1 0,0 0-1,0 1 1,0-1 0,1 0-1,-1 1 1,0-1 0,1 0-1,-1 0 1,0 1-1,1-1 1,-1 0 0,0 0-1,1 1 1,-1-1 0,1 0-1,-1 0 1,0 0 0,1 0-1,-1 0 1,1 1 0,-1-1-1,0 0 1,1 0-1,-1 0 1,1 0 0,-1 0-1,1 0 1,-1 0 0,0-1-1,1 1 1,-1 0 0,1 0-1,-1 0 1,0 0 0,1 0-1,-1-1 1,1 1-1,-1 0 1,1-1 0,20-11 23,23-23 6,-29 21-19,1 1 0,1 1-1,28-16 1,-40 25-4,0 0 1,0 1-1,0 0 0,1 0 1,-1 1-1,11-3 0,-13 4-6,1 0-1,-1 1 0,0-1 0,1 1 1,-1-1-1,0 1 0,0 0 0,0 0 1,0 0-1,0 1 0,0-1 0,5 4 1,6 5-4,0 1 0,-1 0 1,0 1-1,-1 1 1,19 24-1,5 5 4,-31-37-1,-1 0-42,0 0 0,1 0 0,0-1 0,0 1 0,0-1 0,1 0 0,10 6 0,-10-12-500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6:2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1451 0 6632,'0'0'2449,"-12"6"-2102,10-4-323,-12 4 161,1 2 0,0 0 0,0 0 0,1 1 0,-16 15 0,-26 26 984,-4 5-256,26-24-58,-1-1 1,-73 51-1,-4 2 224,88-66-712,-43 25-1,39-26-160,-26 20-1,-13 15 62,-58 48 218,-37 41 161,77-66-257,-51 50 206,73-64-369,-33 35 72,85-84-272,1 0 1,0 0 0,1 1 0,0 0-1,0 0 1,2 1 0,-7 19 0,9-21-2594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6:50.966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66 3408,'0'0'575,"11"-9"-457,2-2-70,-8 6-18,0 0 0,1 1 1,0-1-1,0 1 1,0 1-1,0-1 0,9-2 1,-8 2 351,-5 3-276,-1 1 1,0-1-1,1 0 0,-1 1 1,1-1-1,-1 1 0,1-1 1,-1 1-1,1 0 0,-1-1 1,1 1-1,-1 0 0,1 0 1,-1 0-1,1 0 0,-1 1 1,1-1-1,1 1 0,16 19 1013,-14-17-920,-3-2-134,0 0 0,-1-1-1,1 1 1,0 0 0,0 0 0,0-1 0,0 1-1,0-1 1,0 0 0,0 0 0,0 1 0,2-1-1,-3 0-40,0 0-1,0 0 1,0 0-1,0 0 1,0 0-1,0 1 1,0-1-1,-1 0 0,1 1 1,0-1-1,0 1 1,0-1-1,0 1 1,-1 0-1,1-1 1,0 1-1,0 0 1,0 0-1,0 0-1,-1 0 0,1-1-1,-1 1 1,1-1 0,0 1 0,-1-1-1,1 1 1,0-1 0,-1 1 0,1-1-1,0 1 1,0-1 0,0 0 0,-1 0-1,1 1 1,0-1 0,0 0 0,0 0 0,-1 0-1,1 0 1,0 0 0,0 0 0,1 0-1,19-2 572,39 0 1,-52 2-457,-5 0-89,1 0-1,-1 1 1,0 0-1,1-1 0,-1 1 1,1 1-1,2 0 1,-2 0 14,-1-1 1,1 1-1,0-1 1,0 0 0,0-1-1,-1 1 1,6 0-1,2-1 73,-7-1-103,0 1 0,1 0 0,-1 0 0,0 0 0,0 1 0,0-1 1,0 1-1,0 0 0,0 0 0,0 1 0,4 1 0,18 3 194,-2-2-90,-9 2-37,0 0-1,0-2 1,0 0 0,32 4 0,-15-1 117,-27-6-183,0 1-1,0-1 1,1 0 0,-1 0 0,0-1 0,1 0-1,-1 0 1,10-1 0,67-11 117,33-7 23,-112 18-149,1 1 1,0 0-1,0 0 1,0 1 0,0-1-1,-1 1 1,1 0-1,0 0 1,-1 0 0,1 0-1,0 1 1,6 3-1,-6-3 13,1 0-1,-1 0 0,1 0 0,0-1 0,0 0 1,0 1-1,6-1 0,0 0 39,-1 0-1,1 0 1,17 5 0,-16-3-49,9 1 8,-12-1-18,0 0 0,0-1 0,0 0 0,0-1 0,1 0 0,-1-1 0,1 0 0,-1 0 0,0-1 0,12-2 0,-19 3-15,0-1 0,0 1 0,0 0 1,0 0-1,0 0 0,0 0 1,0 0-1,0 0 0,3 1 1,-3 0 3,0-1 1,1 0 0,-1 1 0,0-1 0,1 0 0,-1 0 0,0 0 0,1-1 0,3 0 0,-1 0 6,0 1 0,-1-1 1,1 1-1,0 0 0,0 0 1,6 1-1,15 1 47,-13-2-26,-1 1-1,1 0 1,-1 1 0,0 0 0,0 1 0,1 1 0,16 7-1,-11-5 48,0 0 0,20 3 1,-24-6-16,-1 1 1,18 7 0,19 5 26,-46-15-81,1 0 0,-1 1 0,0 0 0,0 0 1,-1 0-1,1 0 0,0 1 0,5 4 0,-5-3 5,0-1 1,0 0-1,0-1 0,0 1 1,0-1-1,1 0 0,7 3 0,45 19 218,-48-21-208,-1 1-1,1 0 1,-1 1 0,0 0 0,-1 0 0,1 0-1,-1 1 1,7 7 0,32 23 139,-17-17-44,21 11 139,-40-25-242,7 2 64,-1 1-1,-1 0 1,1 1-1,-1 0 0,-1 1 1,24 22-1,-32-27-48,1 1-1,0-1 0,0 0 1,1-1-1,-1 0 0,1 0 1,0-1-1,13 5 0,24 11 72,48 21 103,10 2-98,-87-35-96,-11-6-6,-1 1 0,1 0 0,0 1 0,0-1 0,-1 1 0,0 0 0,1 0 1,-1 0-1,0 0 0,-1 1 0,1 0 0,-1 0 0,4 4 0,-1 1 19,1-1 0,1 0-1,-1 0 1,1-1 0,0 0 0,1 0-1,-1-1 1,1 0 0,1-1 0,12 6-1,36 24 205,-37-17-140,-10-10-18,0 0 0,14 9 0,-21-14-57,1 0-1,-1 0 1,0 0 0,0 1 0,0 0 0,-1-1 0,1 1 0,5 9 0,20 40 100,-8-14-39,-9-20-25,-1 0 0,16 39 0,-10-28-5,-14-26-42,0-1 0,-1 1 1,0 0-1,0 0 0,0 1 0,0-1 0,2 8 0,20 59 13,-22-65-24,0-1-1,1 1 0,-1-1 0,1 0 0,0 0 1,6 8-1,-4-7-5,-1 0 1,0 1 0,5 11-1,-4-8 12,0 0 0,1-1 0,0 0 0,1 0 0,-1-1 0,2 0 0,-1 0 0,1 0-1,11 7 1,25 26-1,-37-32 7,2 1 17,0 0 0,1 0 0,17 12 0,-24-19-14,0-1-1,-1 1 0,1-1 0,-1 1 0,0 0 1,1 0-1,-1 0 0,3 7 0,13 16 35,-11-17-29,0 1-1,-1 0 1,0 0-1,0 0 1,-1 1-1,0 0 1,-1 0-1,0 0 1,3 16-1,17 26 51,16 18 18,-24-37-39,13 28-5,-20-36-50,-1-7 7,8 35 0,-14-43-3,0 1-1,-1-1 1,-1 1 0,1-1 0,-2 1 0,-1 12 0,1-11-10,1 1 0,2 21 0,1 19-63,-3-44 48,0 1-1,1-1 1,4 18 0,-3-20 9,0 0 1,-1 0 0,0 1-1,-1-1 1,0 0-1,-1 16 1,-12 81-239,8-50 167,-13 62-96,20-85 162,-1-26 17,-1 0-1,1 0 1,-1-1 0,-1 10-1,-8 98-129,7-101 134,-2 23-98,-17 67-1,18-90 90,-2-1 0,1 1 0,-1-1 0,-1 0 0,0-1 0,0 1-1,-1-1 1,-1-1 0,-12 14 0,-7 7-33,21-22 37,-1 0-1,0-1 0,0 0 1,0 0-1,-1-1 0,0 0 1,-12 7-1,-1-1-34,1 1 1,-34 27-1,-16 12-77,60-45 115,0 1 1,1 0-1,0 1 0,0 0 0,1 0 0,-8 12 1,9-11 17,0-1 0,-1 0 1,0 0-1,-1-1 0,1 0 1,-19 12-1,18-13 14,-1 0 0,1 1 0,0 0 0,0 1 0,1 0 0,-10 12 0,-2 4 53,0-5 25,15-15-75,0 0-1,0 0 1,0 0-1,-4 8 0,-2 3 65,0-1 0,-22 23 0,-13 16 119,-2 4-88,44-52-117,-1 0 0,0-1 1,0 0-1,-9 7 0,8-8 0,1 0-1,0 1 1,0 0-1,-6 8 0,-1 2-1,0-1 0,-2-1 0,1 0 0,-2-1 0,-28 20 0,-11 9 0,-9 14-1,32-27-1,-2-1 1,0-1-1,-1-2 1,-40 21-1,49-32 5,11-5-2,0-1 1,-1-1 0,-20 7-1,16-7-1,-30 15 0,21-8 0,-162 70 0,94-41 0,52-21 0,34-17 14,1-2 0,-1 1-1,0-1 1,1 0-1,-1-1 1,-11 0 0,-21 3 25,6 1-30,21-3 2,-1 1-1,-18 5 0,-16 12 131,-5 1 55,34-15-96,13-3-70,0-1 0,0 0 0,0 0 0,0-1 0,-13 0 0,-2-1 70,0-2 0,-1 0 0,-30-8 0,-21-9 118,57 14-171,-1 1 1,1 1-1,-1 1 1,-30 0-1,2-1 17,8 3-45,32 1-53,0-1 0,-1 0 0,1 0 0,0-1 0,0 1 0,0-2 0,-1 1 0,-7-4 0,0 0-2752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6:2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1493 4216,'0'0'2200,"-3"10"-1762,0 2-301,-14 30 501,17-41-596,-1-1-1,1 0 1,0 0 0,0 0-1,0 0 1,0 0-1,0 0 1,-1 0 0,1 1-1,0-1 1,0 0-1,0 0 1,0 0 0,0 0-1,0 1 1,-1-1 0,1 0-1,0 0 1,0 0-1,0 1 1,0-1 0,0 0-1,0 0 1,0 0-1,0 1 1,0-1 0,0 0-1,0 0 1,0 0-1,0 1 1,0-1 0,0 0-1,0 0 1,0 0 0,0 0-1,1 1 1,-1-1-1,0 0 1,0 0 0,0 0-1,0 1 1,0-1-1,0 0 1,1 0 0,-1 0-1,0 0 1,0 0-1,0 0 1,0 1 0,0-1-1,1 0 1,-1 0 0,0 0-1,0 0 1,0 0-1,1 0 1,-1 0 0,0 0-1,0 0 1,0 0-1,1 0 1,-1 0 0,0 0-1,0 0 1,20-6 1869,-2-1-1882,39-10 635,-1-2 0,58-30 0,56-21 543,-152 62-1016,35-8 0,-36 11-73,0-1 1,28-12-1,33-25 374,-3-3-1,133-106 1,-88 64-255,-14 10-40,3-1 23,14-13 34,162-167 471,-32 27-112,-211 197-491,-23 22-16,-2-1 0,0-1 1,0-1-1,-2 0 0,23-31 0,31-45 659,-68 90-718,1-1-1,0 0 1,0 0-1,0 0 1,0 0-1,0 1 1,0-1-1,5-3 1,-18 11 57,-2 2-76,0 0-1,-19 15 1,6-5-16,-120 78 32,131-87-44,0-1 1,0 0-1,0-1 1,-1 0-1,-18 3 1,-9 4-2,42-12 3,0-1-1,-1 0 0,1 1 1,0-1-1,0 1 0,0-1 0,-1 0 1,1 0-1,0 0 0,0 0 1,-1 0-1,1 0 0,0 0 0,-3-1 1,4 1-1,0 0 0,0 0 1,-1-1-1,1 1 0,0 0 1,0-1-1,0 1 0,0 0 1,0-1-1,0 1 1,0-1-1,0 1 0,0 0 1,0-1-1,0 1 0,0 0 1,0-1-1,0 1 0,0 0 1,0-1-1,0 1 0,0 0 1,0-1-1,0 1 0,1 0 1,-1-1-1,0 1 0,0 0 1,0 0-1,1-1 0,-1 1 1,28-32 62,-10 17-72,1 0 1,0 1-1,1 1 0,1 1 1,0 1-1,0 0 1,1 2-1,0 1 0,1 0 1,29-5-1,-49 13 0,0-1 0,1 1 0,-1-1 0,1 1 0,-1 0 0,0 1 0,1-1 0,-1 0 0,1 1 0,-1 0 0,0 0 0,1 0 0,-1 0 0,0 0 0,3 3 1,-4-3 1,0 1 0,0 0 0,0 0 0,0-1 0,0 1 0,-1 1 0,1-1 0,-1 0 0,1 0 0,-1 0 0,0 1 0,0-1 0,0 1 1,0-1-1,-1 1 0,1-1 0,-1 1 0,1-1 0,-1 1 0,0 3 0,0 9-1,0 0-1,-2 0 1,0 0 0,0 0 0,-9 25-1,-31 72 23,33-88-34,-3 12-514,1 0 0,-8 52 0,16-73-919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6:2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1686 4816,'0'0'3449,"13"-13"-3142,85-91 339,-26 33 63,19-23 245,-67 69-604,42-36 0,-38 36-37,32-34 1,-37 31-166,-1 2 77,41-38 0,-3 11 31,158-128 650,-58 51-64,-52 23-103,-86 89-563,1 0 1,1 2-1,49-26 0,-30 18-47,-2-1 0,-1-2 0,65-59 0,-96 79-107,0 0 0,0 1 0,16-8 1,-16 9 5,0 0 0,-1 0 0,1-1 0,11-10 0,5-10 50,57-59 294,-18 18-54,-44 49-187,-1-2 0,22-27-1,10-6 302,-49 51-117,-4 7-185,-11 11-47,-75 58 110,15-11-38,42-41-65,-62 32-1,92-53-87,-1 0 0,1 0 0,-1 0-1,0-1 1,1 1 0,-1-1 0,0 1 0,1-1 0,-1 0-1,-3 1 1,3-6 4,10-7-11,17-13-18,2 2 1,0 0-1,2 2 0,54-32 0,-79 51 16,1-1 0,-1 1 0,0 0 0,1 0 0,-1 0 0,1 1 1,0-1-1,-1 1 0,1 0 0,0 1 0,6-1 0,-10 1 6,-1 0-1,1 0 0,-1 1 1,0-1-1,1 0 1,-1 0-1,1 0 1,-1 1-1,0-1 1,1 0-1,-1 1 1,0-1-1,1 0 1,-1 1-1,0-1 0,1 0 1,-1 1-1,0-1 1,0 1-1,0-1 1,1 0-1,-1 1 1,0-1-1,0 1 1,0-1-1,0 1 1,0-1-1,0 1 0,0-1 1,0 1-1,0-1 1,0 0-1,0 1 1,0-1-1,0 1 1,0-1-1,0 1 1,-1 0-1,-3 19-7,-18 30 8,14-34-4,1 1 0,-7 20 0,-8 47-2534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6:2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1965 6128,'0'0'2350,"0"-10"-1907,-2-27-49,-1-81 987,5 86-1091,2 0 1,1 0 0,2 1-1,1 0 1,1 0 0,1 1-1,2 0 1,2 1 0,0 0-1,2 1 1,20-27 0,13-12 153,-22 27-97,37-39 0,-31 44-132,9-12 166,2 2 0,89-70-1,-18 21 19,-45 34-227,114-102 203,-54 46-137,-48 46-87,42-26 181,-51 43-87,-52 38-180,-15 11-40,0 0-1,0 0 0,-1-1 0,6-5 0,6-4 44,-15 13-46,0 1 1,0-1 0,-1 0 0,1 0 0,-1-1 0,1 1 0,-1 0 0,1 0 0,-1-1 0,0 1-1,0-1 1,0 1 0,0-1 0,0 1 0,0-1 0,0 0 0,1-3 0,-2 5-18,0 1 1,0-1 0,0 0 0,0 0-1,0 0 1,0 0 0,0 0 0,0 0-1,0 0 1,1 0 0,-1 0 0,0 0-1,0 0 1,0 0 0,0 0 0,0 0-1,0 0 1,0 0 0,0 0 0,0 0-1,0 0 1,0 0 0,0 1-1,1-1 1,-1 0 0,0 0 0,0 0-1,0 0 1,0 0 0,0-1 0,0 1-1,0 0 1,0 0 0,0 0 0,0 0-1,0 0 1,1 0 0,-1 0 0,0 0-1,0 0 1,0 0 0,0 0-1,0 0 1,0 0 0,0 0 0,0 0-1,0 0 1,0 0 0,0 0 0,0 0-1,0 0 1,0-1 0,0 1 0,0 0-1,0 0 1,0 0 0,0 0 0,1 0-1,-1 0 1,0 0 0,0 0 0,0 0-1,0 0 1,0 0 0,0-1-1,0 1 1,-1 0 0,1 0 0,0 0-1,-5-2 183,-2 0-162,1 0 0,0 0 1,-1 1-1,0 0 0,1 0 0,-1 1 0,-11 0 0,4-1 18,9 1-34,-1-1 0,1-1-1,0 1 1,0-1-1,-1 0 1,1 0 0,0 0-1,1-1 1,-1 1-1,-6-6 1,7 5-8,1 1 0,0-1 1,0 1-1,0-1 0,0 0 0,1 0 0,-1 0 1,1 0-1,0-1 0,0 1 0,0-1 0,0 1 1,1-1-1,-3-6 0,4 7-1,0 1-1,0-1 1,1 0-1,-1 1 1,0-1-1,1 1 1,0-1-1,-1 1 1,1-1-1,0 1 1,1-1-1,-1 1 1,0 0 0,1-1-1,-1 1 1,1 0-1,3-4 1,4-3-2,1 0 1,13-10 0,-15 12 0,2-1-6,1 0 0,0 1-1,-1 1 1,2 0-1,-1 0 1,1 1 0,0 1-1,21-5 1,-26 7 3,-1 1 0,1 0 0,-1 0 1,1 1-1,0 0 0,0 0 0,-1 0 0,1 1 1,0 0-1,-1 0 0,1 1 0,-1 0 0,0 0 1,1 1-1,-1-1 0,0 1 0,9 7 0,-12-8 6,-1 0-1,0 0 1,0 0-1,-1 0 0,1 0 1,0 0-1,-1 1 1,1-1-1,-1 1 1,0 0-1,0-1 0,0 1 1,0 0-1,0-1 1,0 1-1,-1 0 0,0 0 1,1 0-1,-1 0 1,0-1-1,0 1 0,-1 0 1,1 0-1,0 0 1,-2 4-1,-2 6 11,0-1 0,-1 0-1,0 0 1,-8 13 0,-8 10 10,-2-1-1,-2 0 1,-1-2 0,-32 30-1,41-40-37,0 0-1,0 0 0,-17 36 0,8-8-2647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7:0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187 344 5120,'0'0'12209,"1"17"-11804,19 243 1382,-19-244-1635,19 163 1677,-20-150 116,-11-53-1307,6 9-514,-3-8 87,-9-42 0,0-3 79,10 44-169,1 0 0,1 0 0,2 0 0,0-1 0,1-33 0,3 18 152,3 0-1,12-59 1,-11 78-167,2 0 0,0 1 1,2 0-1,0 1 1,1 0-1,1 0 1,0 1-1,2 0 1,0 1-1,1 1 1,0 0-1,31-25 0,-41 38-74,0 0-1,1 0 1,-1 0-1,1 1 1,-1 0-1,1 0 1,0 0-1,0 0 0,0 1 1,0 0-1,0 0 1,0 0-1,0 0 1,0 1-1,0 0 0,7 1 1,-9-1-16,0 1 0,0-1 1,0 1-1,0 0 0,0 0 1,0 0-1,0 0 0,-1 1 0,1-1 1,0 1-1,-1 0 0,1 0 1,-1 0-1,0 0 0,0 0 0,1 0 1,-1 0-1,-1 1 0,1-1 1,0 1-1,-1 0 0,1-1 0,-1 1 1,0 0-1,0 0 0,0 0 1,0 0-1,1 5 0,-1 2 7,0 0 0,-1 1-1,0-1 1,0 0 0,-1 1-1,-1-1 1,0 0 0,0 0 0,-1 0-1,0 0 1,0 0 0,-1-1-1,-1 1 1,0-1 0,0 0 0,-12 15-1,-3 1 38,-2 0 0,0-2 1,-2-1-1,-28 22 0,-23 27 341,75-71-398,0 0-1,-1 0 1,1 0-1,0 1 1,0-1-1,0 0 1,0 0-1,0 0 1,-1 1-1,1-1 1,0 0-1,0 0 1,0 0-1,0 1 1,0-1-1,0 0 1,0 0-1,0 1 1,0-1 0,0 0-1,0 0 1,0 0-1,0 1 1,0-1-1,0 0 1,0 0-1,0 1 1,0-1-1,0 0 1,0 0-1,0 0 1,0 1-1,0-1 1,1 0-1,-1 0 1,0 0-1,0 1 1,0-1-1,0 0 1,0 0-1,1 0 1,-1 0 0,0 1-1,0-1 1,0 0-1,1 0 1,-1 0-1,0 0 1,0 0-1,0 0 1,1 0-1,-1 0 1,0 0-1,0 0 1,0 0-1,1 0 1,16 6 37,56 2-23,-50-7-19,0 2 1,0 0 0,-1 1-1,1 2 1,-1 0-1,27 12 1,-34-11-12,-2 0 1,1 1 0,-1 1-1,0 0 1,16 16-1,-23-19 18,0 1 0,0 0 0,0 0 0,-1 1 0,0 0 0,0 0 0,-1 0 0,0 0 0,-1 0 0,4 14 0,-5-16 14,0 1 0,-1-1 1,0 1-1,0-1 0,0 1 1,-1 0-1,-1 12 1,0-14-7,0 0 1,-1 0-1,0-1 1,0 1-1,0-1 1,0 1-1,-1-1 1,0 0-1,1 0 1,-1 0 0,-6 6-1,3-5 4,-1 1-1,0 0 1,0-1 0,0-1-1,0 1 1,-1-1 0,0 0-1,0-1 1,0 0 0,0 0-1,0 0 1,-15 1 0,-11 1 100,-63 1-1,71-5-75,-40 0 60,-59 4 125,107-3-223,-1 1 0,1 1-1,-1 0 1,-27 12 0,43-15-33,0 0-1,0 0 0,1 0 1,-1 1-1,0-1 1,1 1-1,-1-1 1,1 1-1,0 0 1,0 0-1,0 0 1,0 1-1,0-1 1,0 0-1,0 1 1,1-1-1,-1 1 1,-1 5-1,2-4-38,0 1 0,0-1 0,1 1 0,0-1 0,0 1 0,0-1 0,1 0 0,-1 1 0,1-1 0,0 0 0,3 8 0,10 26-4055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7:10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5224,'0'0'17250,"0"10"-17005,1 4-46,0-1 0,1 0 0,0 1 0,1-1 0,1 0-1,9 24 1,-2-17 60,1 0 0,0 0-1,1-1 1,1-1 0,22 22-1,7 8 28,-27-29-124,1-1 1,1 0 0,25 18-1,-33-29-125,1 0-1,-1-1 0,2 0 1,-1-1-1,1 0 0,0 0 1,0-2-1,0 1 0,0-2 1,1 1-1,-1-2 0,1 0 1,-1 0-1,24-3 1,-21 1 32,-1 1 1,28 3 0,-29-2-21,1 0 1,-1 0-1,14-3 0,12-5 36,-28 5-29,0-1 1,0 2-1,13-1 1,4 0 195,-20-1-95,-16-2-214,-54-11-904,43 9-2394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7:11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4 6728,'0'0'9806,"-1"10"-9267,-5 29 22,-1 0 0,-2-1 0,-2 0 0,-1-1 0,-32 68 0,40-97-406,1 0-1,0 1 0,0-1 1,-2 18-1,-5 15 602,1-26 413,7-18-224,5-9-641,5-16-187,-2-1 1,-1 0-1,-1 0 0,1-31 1,-4 27 39,3 0 1,14-64 0,-6 44 160,-4 34 389,5 24-352,-12-5-343,0 0 0,0 0 0,1 1 1,-1-1-1,0 0 0,0 1 1,0-1-1,0 1 0,0-1 1,0 1-1,0-1 0,2 2 1,26 29 141,-22-22-101,1-1 0,1 1 0,12 9 0,-4-4 48,0 1-1,-2 1 0,1 0 1,16 24-1,-13-16-19,-17-22-66,-1-1-1,1 1 1,-1 0 0,1 0 0,-1 0-1,0 0 1,0 0 0,0 0 0,0 0 0,0 1-1,0-1 1,0 0 0,-1 0 0,1 1 0,-1-1-1,0 0 1,0 1 0,1-1 0,-2 1-1,1-1 1,0 0 0,0 1 0,-1-1 0,-1 5-1,0-3 10,-1 0-1,0-1 1,1 1-1,-2-1 1,1 1-1,0-1 1,-1 0-1,1 0 1,-1 0-1,0-1 1,0 1-1,-5 1 0,-13 8 36,0-2 0,-1 0-1,0-2 1,0 0 0,-48 8-1,18-7-4,48-9-360,5-2 206,10-5-35,9-3-3723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7:14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207 34 4912,'0'0'9876,"-10"-6"-9407,-32-18-12,39 23-399,0 0 0,1 1 0,-1-1 0,0 1 0,0-1 0,1 1 0,-1 0 0,0 0 0,0 0 0,1 1 0,-1-1 0,0 1 0,0-1 0,1 1 0,-1 0 0,1 0 0,-1 0 0,1 1 0,-1-1 0,1 0 0,0 1 0,-1 0 0,1-1 0,0 1 0,-2 3 0,-7 3 278,6-5-218,0 1-1,0 0 1,1 0-1,-1 1 1,1 0-1,1-1 0,-1 1 1,0 0-1,-2 7 1,0-1 115,0 1 0,1 0 0,-4 17 0,8-22-133,0 1 0,0-1 1,1 1-1,0-1 0,0 0 1,1 1-1,0-1 0,0 1 1,4 10-1,-1-3 141,1 0 0,1 0-1,10 20 1,-12-29-115,0 1 1,1-1-1,-1 0 0,1 0 0,1 0 0,-1 0 0,9 6 1,-10-10-47,-1 1 1,1 0-1,1-1 1,-1 0-1,0 0 1,0 0 0,1 0-1,-1-1 1,1 1-1,0-1 1,-1 0-1,1-1 1,5 1 0,15 0 190,-20 0-211,0-1 0,0 0 0,-1 0 1,1 0-1,0 0 0,0-1 0,0 0 0,-1 0 0,1 0 0,-1 0 1,1-1-1,-1 0 0,8-4 0,-6 3-32,0 0 0,0-1 1,-1 0-1,1 0 0,-1 0 1,0-1-1,0 0 0,0 0 0,-1 0 1,0-1-1,0 1 0,0-1 1,3-7-1,24-45 135,-22 44-122,-1-1 0,0 0 1,-1 0-1,-1-1 0,0 0 1,5-26-1,1-30 67,-26 121 40,8-27-139,0 1 0,1 0 0,-2 24 0,1 7 28,3-42-18,1 0 0,1 0-1,0 0 1,1 0 0,0 0 0,0 0 0,2 0 0,-1 0-1,7 20 1,-8-30-8,1-1 1,-1 1-1,1-1 0,0 1 0,0-1 1,0 1-1,0-1 0,0 1 0,0-1 0,0 0 1,0 1-1,0-1 0,1 0 0,-1 0 1,1 0-1,-1 0 0,1 0 0,-1 0 0,1-1 1,-1 1-1,3 0 0,-1 0 2,-1-1 0,1 0 0,-1 0 0,1 0 0,-1-1 0,0 1 0,1 0 0,-1-1 0,0 0 0,1 1 0,-1-1 1,0 0-1,4-2 0,1-2 13,0 0 1,0 0-1,0 0 1,0-1-1,-1 0 1,0 0-1,7-10 1,-2 0 10,-1 1 0,-1-2 1,0 1-1,-1-1 1,-1 0-1,-1-1 1,0 0-1,-1 0 1,3-26-1,-10-12 187,-26 113-136,24-46-92,2 0 0,-1 0 0,1 1 0,1-1 0,0 1 0,0-1-1,1 1 1,1 0 0,0-1 0,0 1 0,1-1 0,6 16 0,-5-20 5,1-1-1,0 0 1,0-1 0,0 1 0,1-1-1,0 1 1,0-1 0,0-1 0,1 1-1,0-1 1,10 6 0,-6-3 4,-8-6-2,0 0-1,1 0 0,-1 0 0,0 0 0,1 0 0,-1-1 0,1 1 0,-1-1 0,0 1 0,1-1 0,-1 0 0,1 0 0,-1 0 0,1-1 1,-1 1-1,1 0 0,-1-1 0,5-1 0,4-2 11,-1 0 1,18-11-1,-22 12-1,0-1-3,0-1 0,0-1 0,0 1 0,0-1 0,-1 0 0,0 0 0,0 0 0,-1-1 0,0 1 0,6-14 0,8-11 47,-9 16-7,0 0 0,-1-1 0,-1 0 0,10-32 0,-8 10 9,5-44 0,2 45 52,-16 36-101,11 11 22,16 20-30,-18-13 8,1 0 0,-2 1-1,0 0 1,-1 1 0,4 19-1,15 98 51,-25-131-49,0-1 1,-1 1-1,1-1 1,-1 1-1,0-1 1,-1 1 0,1 0-1,-1-1 1,0 1-1,0-1 1,-1 0-1,1 1 1,-4 5-1,4-8-1,0 0 0,-1 0 0,0 0 0,0-1 0,1 1 0,-1 0 0,0-1 0,0 1 0,-1-1 0,1 0 0,0 0-1,0 0 1,-1 0 0,1 0 0,0 0 0,-1 0 0,1-1 0,-1 1 0,1-1 0,-1 0 0,1 0 0,-1 0 0,1 0 0,-6-1-1,-2 1 9,0-2 0,0 1 0,0-1 0,0-1 0,1 0 0,-1 0 0,1-1 0,-1 0 0,1 0 0,1-1 0,-1 0 0,-8-8-1,0 2 21,15 10-29,0 0 0,0 0 0,0-1 0,0 1 0,0 0 0,0-1 0,1 0 0,-1 1 0,0-1 0,-2-4-1,4 6-4,1 1-1,-1-1 0,0 0 0,0 0 0,0 0 0,0 0 0,1 0 0,-1 0 0,0 0 0,0 0 0,0 0 1,0 0-1,1 0 0,-1 0 0,0 0 0,0 0 0,0 0 0,0 0 0,1 0 0,-1 0 0,0 0 0,0 0 0,0 0 1,0 0-1,0 0 0,1 0 0,-1 0 0,0-1 0,0 1 0,0 0 0,0 0 0,0 0 0,0 0 0,1 0 1,-1 0-1,0 0 0,0-1 0,0 1 0,0 0 0,0 0 0,0 0 0,0 0 0,0 0 0,0-1 0,0 1 0,0 0 1,0 0-1,0 0 0,1 0 0,-1-1 0,0 1 0,-1 0 0,1 0 0,0 0 0,0 0 0,0-1 0,0 1 1,0 0-1,0 0 0,0-1 0,22 12 21,-4-2-20,-2-5-15,0 0 1,1-1-1,-1-1 0,1 0 1,-1-2-1,19 0 0,-28-2 11,-1 1 0,1-1-1,0 0 1,-1-1-1,1 0 1,-1 0-1,0 0 1,0 0 0,0-1-1,10-9 1,5-5-4,24-30 0,-31 33 17,-1-2-1,-1 0 1,0 0-1,15-33 0,-20 40 72,-4 18-10,-3 19-38,-42 330 79,38-335-108,-5 115 75,5-55 6,5-51 82,5-125-11,13-386 154,-16 459-287,1 1 1,0 0 0,2 0-1,11-29 1,-15 46-26,0 0 1,0 0-1,0 0 1,0 0 0,0 0-1,1 0 1,-1 1-1,1-1 1,0 1-1,0-1 1,0 1-1,0 0 1,0 0 0,0 1-1,1-1 1,-1 1-1,0-1 1,1 1-1,-1 0 1,1 0-1,0 1 1,-1-1-1,1 1 1,0 0 0,-1 0-1,1 0 1,0 0-1,-1 1 1,1-1-1,0 1 1,-1 0-1,1 0 1,-1 0 0,1 1-1,4 2 1,8 6-6,-1 1-1,0 0 1,0 1 0,-1 1 0,-1 0-1,0 1 1,-1 0 0,-1 1 0,0 0 0,17 33-1,-27-47 7,-1 1-1,1 0 1,0 0-1,-1 0 0,1 0 1,-1 0-1,1 1 1,-1-1-1,0 0 0,0 0 1,0 0-1,0 0 1,-1 0-1,1 0 0,0 0 1,-1 0-1,1 0 1,-1 0-1,0 0 1,0 0-1,0 0 0,0 0 1,0-1-1,0 1 1,0 0-1,0 0 0,-1-1 1,1 1-1,-1-1 1,1 0-1,-3 2 0,0 0 3,0 0-1,0 0 0,0 0 0,-1 0 1,0-1-1,1 0 0,-1 0 0,0 0 1,0-1-1,0 0 0,-7 2 0,-3-4 25,1 1 0,-1-2-1,0 0 1,1-1 0,0 0-1,0-1 1,-24-10-1,23 8-49,-1 1-1,1 0 1,-1 1-1,0 0 1,-30-1-1,36 3-225,3 2-553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7:16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13 139 6224,'0'0'9140,"10"7"-8760,34 25-10,-41-30-303,1-1-1,-1 1 1,1-1 0,0 1-1,0-1 1,0 0 0,0 0-1,0-1 1,0 1 0,0-1-1,0 0 1,0 0-1,0-1 1,0 1 0,0-1-1,0 0 1,0 0 0,0 0-1,6-3 1,1 1 143,-5 2-96,0-1 1,0 0-1,0-1 1,0 0 0,0 1-1,-1-2 1,1 1-1,4-5 1,-9 8-90,0-1 0,0 0 0,0 0 0,0 0 0,0 0 1,0-1-1,0 1 0,-1 0 0,1 0 0,0 0 0,-1-1 0,1 1 0,-1 0 1,1-1-1,-1 1 0,0-1 0,0 1 0,1 0 0,-1-1 0,0 1 1,0-1-1,0 1 0,-1 0 0,1-1 0,0 1 0,0-1 0,-1 1 1,1 0-1,-1-1 0,1 1 0,-1 0 0,0 0 0,1 0 0,-1-1 0,0 1 1,0 0-1,0 0 0,0 0 0,0 0 0,0 0 0,-2-1 0,0-2 23,-1 1-1,1 0 1,-1 0 0,0 0-1,0 1 1,0-1-1,0 1 1,-1 0-1,1 0 1,-1 0-1,1 0 1,-1 1-1,1 0 1,-1 0 0,0 0-1,0 1 1,-7 0-1,3 1 80,0 0 0,-1 1 0,1 0 0,0 0 0,0 1 0,0 1 0,-16 7 0,23-10-88,0 0 0,0 0 0,0 0 0,0 0 0,0 0 0,0 0 0,1 0 0,-1 0 0,0 1 0,1-1 0,-1 1 0,1-1 0,-1 1 0,1 0 0,0 0 0,0-1 0,0 1 0,0 0 0,0 0 0,0 0 0,-1 3 0,-1 7 157,1-9-146,1-1 1,0 1 0,1 0 0,-1 0 0,0 0-1,1 0 1,0 0 0,0 0 0,-1 0-1,2 1 1,-1 2 0,2 4 30,0 0-1,0 0 1,1-1 0,0 0 0,1 1-1,0-1 1,7 12 0,-8-17-40,1 1 1,-1 0-1,1-1 0,0 1 1,0-1-1,0 0 1,0-1-1,1 1 0,0-1 1,0 0-1,0 0 0,0 0 1,0-1-1,8 3 1,13 5 95,27 6 66,-49-15-185,0 0 1,0-1-1,0 1 0,-1-1 1,1 0-1,0 0 1,0-1-1,0 1 1,0-1-1,0 0 0,5-2 1,3-2 46,0 1-17,-1 0 0,1-1 0,-1-1 0,-1 0 0,1 0-1,-1-1 1,0 0 0,8-9 0,-3 0 18,13-14 130,-1-1-1,34-51 1,-46 59-9,2 1 0,0 0-1,23-21 1,-39 42-184,0 0 0,0 0 0,0 1 0,0-1 0,0 0 1,0 1-1,0-1 0,0 1 0,0 0 0,0-1 0,1 1 0,-1 0 0,0-1 0,0 1 1,0 0-1,0 0 0,1 0 0,-1 0 0,0 0 0,0 0 0,0 1 0,0-1 1,0 0-1,1 1 0,-1-1 0,0 0 0,0 1 0,0-1 0,0 1 0,0 0 0,0-1 1,0 1-1,0 0 0,-1 0 0,1-1 0,0 1 0,0 0 0,-1 0 0,2 1 1,5 6 4,0 1 1,-1 0 0,7 13 0,-5-10 22,3 6 15,29 37 75,-36-49-91,0-1 0,1 0 0,0 0 0,0-1-1,1 1 1,-1-1 0,9 5 0,-8-7 3,0 0 0,0 0-1,0-1 1,0 0 0,0 0 0,0 0 0,0 0-1,1-1 1,-1 0 0,10-2 0,11 1 427,-26 1-425,-13-1-1881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1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7832,'0'0'1272,"11"5"-728,1 2-384,0-1 0,1 0 0,0-1 0,0-1 1,0 0-1,20 3 0,57 2 667,128-2 0,94-23 1240,-218 7-907,132-31 1,-99 4-2758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7:16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451 0 11152,'0'0'1170,"-10"12"-844,-153 181 866,-4 6 450,136-162-1210,20-25-72,0 2 0,0-1 0,1 2-1,1-1 1,0 1 0,-7 19 0,16-34-350,-1 0 0,1 0 1,0 1-1,0-1 1,0 0-1,0 0 0,-1 1 1,1-1-1,0 0 0,0 1 1,0-1-1,0 0 0,0 0 1,0 1-1,0-1 0,0 0 1,0 1-1,0-1 1,0 0-1,0 0 0,0 1 1,0-1-1,0 0 0,0 1 1,0-1-1,0 0 0,0 0 1,0 1-1,0-1 0,1 0 1,-1 1-1,0-1 0,0 0 1,0 0-1,1 0 1,-1 1-1,0-1 0,0 0 1,0 0-1,1 0 0,-1 1 1,0-1-1,0 0 0,1 0 1,-1 0-1,0 0 0,0 0 1,1 0-1,-1 0 1,0 1-1,1-1 0,-1 0 1,0 0-1,1 0 0,-1 0 1,0 0-1,0 0 0,1 0 1,-1-1-1,0 1 0,1 0 1,-1 0-1,0 0 0,0 0 1,1 0-1,-1 0 1,1-1-1,22-11 6,1-4-2440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7:20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0 985 7232,'0'0'4514,"11"4"-4078,-9-3-408,1 1 0,0-1 0,0 0 0,0 0 0,0 0 0,0-1 0,1 1 0,-1-1 0,0 1 0,0-1 0,0 0 0,1 0 0,-1-1 0,0 1 0,0-1 0,0 1 0,0-1 0,0 0 0,0 0 0,0 0 0,0-1 0,0 1 0,0-1 0,-1 1 0,1-1 0,0 0 0,-1 0 0,0 0 0,1-1 0,1-2 0,23-22 220,13-14 154,-1-2-1,-2-1 1,37-59 0,60-135 789,-116 197-928,-1-1 1,-3 0 0,-1-1-1,12-74 1,-20 81 93,-1-1-1,-2-56 1,-2 84-264,0 9-81,1-1 1,-1 1 0,0-1-1,0 1 1,0-1-1,0 1 1,0-1 0,0 1-1,0-1 1,0 1-1,0-1 1,-1 1-1,1 0 1,0-1 0,0 1-1,0-1 1,0 1-1,-1-1 1,1 1 0,0 0-1,0-1 1,-1 1-1,1-1 1,0 1 0,-1 0-1,1-1 1,0 1-1,-1 0 1,1 0 0,-1-1-1,0 1 1,0 0-1,1 0 1,-1 0 0,0 0 0,0 1-1,0-1 1,0 0 0,1 1-1,-1-1 1,0 0 0,0 1-1,0-1 1,1 1 0,-1-1-1,0 1 1,0 0 0,-3 3 16,1-1 1,-1 1 0,1 0-1,0 0 1,-3 5 0,-91 224 688,83-182-513,2 1-1,-8 81 0,18-117-153,-3 45 367,4 100-1,7-57 203,-4-82-485,-1-15-73,0 1 1,-1 0 0,0-1-1,-1 11 1,0-14-12,1 0 0,1 1 1,-1-1-1,1 0 0,-1 0 0,1 0 1,3 8-1,1 4 203,-5-15-225,0 1 0,0-1 0,0 0 0,1 1 0,-1-1 0,1 0 0,-1 1 0,1-1 0,-1 0 0,1 0 0,0 0 0,0 1 0,-1-1 0,1 0 0,0 0 0,0 0 0,0 0 0,0-1 1,0 1-1,0 0 0,1 0 0,-1 0 0,0-1 0,0 1 0,0-1 0,3 2 0,0-2 33,1 0-1,-1 0 1,1 0 0,-1 0 0,1-1-1,7-1 1,-1 0-38,77-17 185,-80 15-200,0-1 0,0 0-1,-1 0 1,1 0 0,-1-1 0,11-12-1,-14 14-6,11-9 1,-9 8-6,0 0 0,-1 0-1,1-1 1,-1 0 0,0 0 0,-1 0-1,1-1 1,-1 0 0,4-10 0,-6 12-8,0-1 1,0 0 0,-1 0 0,0 0 0,0 0 0,-1 0 0,1 0-1,-1 0 1,-1 0 0,0-7 0,1 11 6,-1-1-1,1 1 1,-1 0-1,0-1 1,1 1 0,-1 0-1,0-1 1,-1 1-1,1 0 1,0 0 0,0 0-1,-1 0 1,0 0-1,1 0 1,-1 0 0,0 1-1,0-1 1,0 1-1,0-1 1,0 1 0,0 0-1,0-1 1,0 1-1,-1 0 1,1 1 0,0-1-1,-4-1 1,2 2-2,0 0 1,1 0-1,-1 1 1,1-1-1,-1 1 0,1 0 1,-1 0-1,1 0 0,-1 0 1,1 1-1,0-1 1,0 1-1,0 0 0,0 0 1,0 0-1,0 0 1,-5 5-1,1-1 11,1 1 0,0 0-1,0 0 1,0 0 0,-9 16 0,8-6 9,-12 35-1,5-11 3,13-37-12,0 0 1,0 0-1,1 0 0,-1 1 1,1-1-1,0 0 1,0 0-1,0 1 1,1-1-1,0 0 1,-1 0-1,1 0 1,1 0-1,-1 0 0,2 5 1,0-4 13,-1 0 0,1 0 1,0 0-1,0 0 0,0 0 0,1 0 1,0-1-1,0 0 0,0 0 0,7 5 1,-9-7-6,1-1 0,0 0 1,-1-1-1,1 1 1,0 0-1,0-1 1,-1 1-1,1-1 1,0 0-1,0 0 1,0 0-1,4-1 1,36-8 169,-29 5-136,-1 0 0,1-2 0,-1 0 0,0 0 0,0-1 0,-1-1 0,0 0-1,0 0 1,-1-1 0,14-15 0,92-80 175,-114 100-211,1 1 1,0-1 0,0 1-1,0 0 1,0 1 0,0-1 0,1 1-1,-1 0 1,1 0 0,0 0 0,-1 0-1,1 1 1,0 0 0,7-1 0,-10 2-7,-1 0 1,0 1 0,0-1-1,0 0 1,0 1 0,1-1-1,-1 1 1,0 0 0,0-1 0,0 1-1,0 0 1,0-1 0,0 1-1,0 0 1,-1 0 0,1 0 0,0 0-1,0 0 1,-1 0 0,1 0-1,0 0 1,-1 0 0,1 0 0,-1 0-1,0 1 1,1-1 0,-1 0-1,0 0 1,0 0 0,1 1 0,-1 1-1,1 41 60,-1-41-58,-1 18 49,-4 30-1,3-45-35,1 1 1,-1 0 0,0-1-1,-1 1 1,0-1-1,0 1 1,0-1 0,-5 7-1,3-7-21,-3 5 317,17-16-52,2-6-234,-1 0 1,0-1-1,-1 0 1,8-13-1,-8 12-11,0 0-1,0 1 0,1 0 1,12-10-1,6-5 19,-16 15 6,0 1-1,18-13 0,-29 24-42,-1 0 0,0 0-1,1 0 1,-1-1 0,0 1 0,1 0 0,-1 0 0,0 0 0,0 0-1,1 0 1,-1 0 0,0 0 0,1 0 0,-1 0 0,0 0 0,1 0 0,-1 1-1,0-1 1,0 0 0,1 0 0,-1 0 0,0 0 0,1 0 0,-1 0-1,0 1 1,0-1 0,1 0 0,-1 0 0,0 0 0,0 1 0,0-1-1,1 0 1,-1 0 0,0 1 0,0-1 0,0 0 0,0 1 0,1-1 0,-1 0-1,0 0 1,0 1 0,0-1 0,0 0 0,0 1 0,0-1 0,0 0-1,0 1 1,0-1 0,0 0 0,0 1 0,0-1 0,0 0 0,0 0-1,0 1 1,-1-1 0,1 1 0,-1 20-12,-4 7 6,1-5 6,-4 47-1,8-67 2,0 0-1,0 0 1,0 0-1,0-1 1,1 1 0,-1 0-1,1 0 1,0-1-1,0 1 1,0 0-1,0-1 1,0 1 0,0-1-1,1 1 1,-1-1-1,4 5 1,-3-6 1,0 0 0,0 1-1,1-1 1,-1 0 0,0 0 0,0 0 0,1 0 0,-1-1-1,1 1 1,-1 0 0,1-1 0,-1 0 0,1 0 0,-1 0 0,1 0-1,-1 0 1,1 0 0,-1 0 0,4-2 0,4 1 6,2-1-3,-1 0 1,1 0 0,-1-1 0,0-1 0,0 1 0,15-9 0,137-85-57,-137 80 10,0-1 0,-1-1 0,39-40 0,-116 105 19,-15 24 57,32-36-45,3 2-1,-41 56 1,62-78 5,-9 15 3,19-28 2,1 0 0,-1 1 0,1-1 0,-1 0 0,1 0-1,0 0 1,-1 0 0,1 0 0,0 0 0,0 1 0,0-1-1,0 0 1,0 0 0,0 0 0,0 0 0,0 1 0,1-1-1,-1 0 1,0 0 0,1 0 0,-1 0 0,1 0 0,-1 0-1,2 1 1,-1-1-3,0 0 0,0 0 0,0-1-1,1 1 1,-1-1 0,0 1 0,0-1 0,1 1 0,-1-1-1,0 0 1,1 0 0,-1 1 0,0-1 0,1 0 0,-1 0-1,1 0 1,-1-1 0,0 1 0,1 0 0,-1 0 0,0-1-1,2 0 1,7 0-8,0-1 7,-1 0 0,1-1 0,0 0-1,-1 0 1,0-1 0,1 0 0,-1-1-1,-1 0 1,1 0 0,-1-1 0,0 0 0,9-9-1,12-13-30,45-55-1,-46 49 13,-11 14-2,0-1 0,-2 0 1,-1-1-1,16-33 0,-22 37 5,-2 1 0,0-1-1,0-1 1,-2 1-1,0-1 1,1-36-1,-3 17-26,-2 1-1,-2 0 1,-2-1-1,-1 1 1,-2 1-1,-1-1 1,-2 1-1,-1 1 1,-31-64 0,41 96 32,0 1 1,0 0-1,0-1 1,-1 1-1,0 0 1,1 0-1,-1 0 1,0 0 0,0 0-1,0 1 1,0-1-1,0 0 1,0 1-1,0 0 1,-1-1 0,1 1-1,0 0 1,-1 0-1,1 0 1,-1 1-1,1-1 1,-4 0 0,5 1 8,0 0 0,0 0 0,0 0 0,0 0 0,0 1 0,0-1 0,0 0 0,0 1 0,0-1 0,0 0 0,0 1 0,0-1 0,0 1 0,0-1 0,1 1 0,-1 0 0,0-1 0,0 1 0,1 0 0,-1 0 0,0-1 0,0 3 0,-16 22-42,8-4 47,0 0-1,1 1 0,1 0 1,1 1-1,1-1 1,1 1-1,1 0 1,1 0-1,2 30 0,2 13 82,4 0 0,14 66 0,22 51 160,-39-170-211,-1-1 1,2 1-1,0 0 0,9 18 0,-11-26-8,0 0-1,1-1 1,0 1-1,0-1 0,0 1 1,0-1-1,1 0 1,-1-1-1,1 1 1,0 0-1,1-1 0,-1 0 1,8 4-1,-9-6-7,1 0-1,-1 0 1,0-1-1,1 0 0,-1 1 1,0-1-1,1-1 1,-1 1-1,0 0 1,1-1-1,-1 1 1,0-1-1,6-2 0,1-1 8,0 0 0,18-10 0,-19 7 0,1 1 0,-2-1 1,1-1-1,-1 1 1,13-17-1,31-49 201,-28 37-70,2-7 79,-22 35-177,1 0 0,0 1 0,0-1 0,0 1 0,1 0 0,0 0 0,0 1 0,0-1 0,14-8 0,-9 6 39,-8 6-61,0 0-1,1 1 0,-1-1 1,1 1-1,0 0 0,0 0 0,5-3 1,-8 6-20,0-1 0,0 1-1,-1-1 1,1 1 0,0-1 0,-1 1 0,1-1 0,-1 1 0,1 0 0,-1-1-1,1 1 1,-1 0 0,1 0 0,-1-1 0,1 1 0,-1 0 0,0 0 0,0-1-1,1 1 1,-1 0 0,0 0 0,0 0 0,0 0 0,0 0 0,4 25 79,-3 10 22,-1-1-1,-2 0 0,-10 53 1,10-78-14,-1 0-1,0 0 1,-1-1 0,0 1 0,0-1 0,-1 0 0,0 0 0,-1 0 0,-12 14-1,18-23-79,-1 1-1,0-1 0,0 1 1,0-1-1,0 0 0,0 1 1,0-1-1,0 0 0,0 1 1,0-1-1,0 0 0,0 0 1,0 0-1,1 0 0,-1 0 1,0 0-1,0 0 0,0-1 1,0 1-1,0 0 0,0 0 1,0-1-1,0 1 0,-1-1 1,-24-13 215,20 10-154,4 3-65,0 0 1,0 0 0,0-1-1,0 1 1,0-1 0,1 1-1,-1-1 1,1 0 0,-1 0-1,1 0 1,0 0 0,0 1-1,-2-5 1,24 0 80,-8 3-86,1 1 0,0 0 0,0 1 0,0 0 0,0 1 0,-1 1 0,19 3 0,30 0 1,-31-1-1,-26-2-27,0 0 0,0 0 1,0-1-1,0 1 0,0-1 0,0-1 0,0 1 0,7-2 0,-12 2-7,0 0-1,0 0 0,0 1 1,0-1-1,0 0 0,0 0 1,0 0-1,0 0 0,0 0 1,0 0-1,0 0 0,0 1 0,0-1 1,0 0-1,-1 0 0,1 0 1,0 0-1,1 0 0,-1 1 1,0-1-1,0 0 0,0 0 1,0 0-1,0 0 0,0 0 1,0 0-1,0 1 0,0-1 1,0 0-1,0 0 0,0 0 0,0 0 1,0 0-1,0 0 0,0 0 1,1 0-1,-1 1 0,0-1 1,0 0-1,0 0 0,0 0 1,0 0-1,0 0 0,0 0 1,1 0-1,-1 0 0,0 0 0,0 0 1,0 0-1,0 0 0,0 0 1,1 0-1,-54-14-5526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7:20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8936,'0'0'2846,"10"2"-2420,70 13 964,0-3 1,127 1 0,174-29 2982,-358 13-6925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7:23.5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21 162 6352,'0'0'8430,"11"-13"-7899,36-41-16,-39 46-341,-1 0 0,1 1 0,1 0 0,-1 1 1,1-1-1,0 2 0,1-1 0,14-5 1,-4 4 304,0 0 1,39-5-1,-53 10-370,-1 2 0,1-1 0,-1 0 0,1 1 0,0 0 0,9 2 0,-13-2-77,-1 0-1,0 1 0,0-1 0,1 0 0,-1 1 0,0 0 0,0-1 1,0 1-1,0 0 0,0-1 0,1 1 0,-2 0 0,1 0 0,0 0 1,0 0-1,0 0 0,0 0 0,0 0 0,-1 0 0,1 1 0,-1-1 1,1 0-1,-1 0 0,1 0 0,-1 1 0,1-1 0,-1 0 0,0 1 1,0-1-1,0 0 0,0 1 0,0-1 0,0 0 0,0 3 0,-1 4 50,-1 1 0,1 0 0,-1-1 0,-1 1 0,0-1 0,-7 15 0,-30 46 237,26-46-187,-8 9 235,-32 37 0,46-59-256,3-4 56,0 1 1,1 0 0,0 0 0,0 0 0,1 0 0,-3 8 0,6-14-153,0 0 1,0 0 0,0 0-1,0 0 1,0 0 0,1 0-1,-1-1 1,0 1 0,1 0-1,-1 0 1,0 0 0,1-1-1,-1 1 1,1 0 0,-1-1-1,1 1 1,0 0 0,-1-1-1,1 1 1,0-1 0,-1 1 0,1 0-1,0-1 1,0 0 0,-1 1-1,1-1 1,1 1 0,22 10 44,-6-5-51,-1 1 0,-1 1-1,22 13 1,-34-18-10,0 0-1,1 0 1,-1 0-1,-1 1 1,1-1 0,0 1-1,-1 0 1,0 0 0,0 0-1,0 1 1,0-1 0,-1 1-1,0-1 1,1 1 0,-2 0-1,3 9 1,-3-11 8,-1 1 0,0 0 1,0 0-1,0-1 0,-1 1 0,1 0 0,-1 0 1,0-1-1,0 1 0,0-1 0,-1 1 0,1-1 1,-1 1-1,0-1 0,0 0 0,0 0 0,0 1 1,0-2-1,-1 1 0,1 0 0,-7 4 0,-4 4 47,-1-1-1,0 0 0,-22 11 0,26-16-13,-8 6 14,9-6-11,1 0 0,-1-1 0,1 0 0,-1 0-1,0 0 1,-1-1 0,-12 2 0,12-3 24,1 0 0,0 1-1,0 0 1,-11 6 0,12-5-86,-1-1 0,0 0 0,-16 4 0,20-7-133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7:24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301 1 5096,'0'0'7032,"-11"0"-6542,-4 0-215,0 1 1,0 0-1,-14 4 0,22-4-77,0 1 0,1 0 0,-1 0 0,1 1 1,0 0-1,0 0 0,0 0 0,0 1 0,0 0 0,-9 9 0,3-2 74,0 1 0,1 0-1,1 1 1,0 1 0,1-1 0,0 2-1,1-1 1,1 1 0,-10 28-1,6-7 214,7-27-350,1 1 0,1-1 0,0 1 0,0 0 0,0 10 0,-2 32 427,2-18-69,1 45 0,2-70-359,0 1 0,0-1 1,1 1-1,0-1 0,1 0 0,0 0 1,0 0-1,1 0 0,7 12 1,-9-18-91,1 1 1,0-1 0,0 0 0,0 0 0,0-1 0,0 1 0,1-1-1,-1 1 1,1-1 0,0 0 0,0 0 0,-1-1 0,1 1-1,0-1 1,0 0 0,1 0 0,-1 0 0,0-1 0,0 1-1,6-1 1,-1 0 6,0 0 0,0-1 0,0 0 1,0 0-1,0-1 0,0-1 0,-1 1 0,13-6 0,-17 6-36,8-3 38,-1-1 0,0 0 1,0-1-1,14-10 0,-23 15-50,1 0 1,-1 0-1,0 0 0,0-1 1,0 1-1,0-1 0,0 1 1,-1-1-1,1 0 0,-1 1 1,0-1-1,0 0 0,0 0 1,0 0-1,0 0 1,0 0-1,-1 0 0,0 0 1,1-1-1,-1 1 0,0 0 1,-1 0-1,0-4 0,1 4-10,-1 0 0,0 0 0,1 0 0,-2 0 0,1 0-1,0 0 1,0 0 0,-1 0 0,0 1 0,1-1 0,-1 0 0,0 1 0,0 0-1,-1-1 1,1 1 0,0 0 0,-1 0 0,1 0 0,-1 1 0,-5-4 0,4 4 1,0 0 1,0-1 0,0 2-1,0-1 1,0 0 0,-1 1-1,1-1 1,0 1 0,0 1-1,-1-1 1,1 0 0,0 1 0,0 0-1,0 0 1,-6 2 0,3 0 9,2-2 5,-1 1 1,1 0-1,0 0 1,0 0-1,0 1 0,0 0 1,0 0-1,1 0 1,-1 0-1,-6 8 1,4-3 28,1 1 1,0 0-1,0 0 1,1 1-1,0-1 1,1 1-1,0 0 1,0 1 0,1-1-1,1 1 1,0-1-1,-1 13 1,-3 5 57,2-13-22,3-14-67,0 0 0,0 1-1,1-1 1,-1 0 0,1 1-1,-1-1 1,1 0 0,-1 1-1,1-1 1,0 1 0,0-1 0,0 1-1,0-1 1,0 1 0,0-1-1,0 1 1,0-1 0,1 1-1,-1-1 1,0 0 0,1 1-1,0-1 1,0 2 0,10-10-306,0-4-2968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7:25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25 7632,'0'0'3776,"-10"10"-3298,-6 6-271,-4 7 478,-25 20 1,39-37-442,0 0 0,1 0 0,0 0 0,0 1 0,0 0 0,1 0 1,0 0-1,1 0 0,-1 1 0,-2 11 0,2-6 99,1-1 1,0 1-1,1 0 0,0 0 0,1 24 1,2-27-100,1-1 0,0 1 0,1 0 1,0 0-1,1-1 0,0 0 0,0 1 1,1-2-1,0 1 0,10 13 0,-13-19-178,1 1 6,0-1 1,0 1 0,0-1 0,0 0 0,0 0-1,1 0 1,0 0 0,-1-1 0,1 1 0,0-1-1,0 0 1,0 0 0,1 0 0,-1-1-1,0 0 1,1 1 0,-1-2 0,6 2 0,6-1 153,1 0-1,-1-1 1,27-4 0,-26 2-143,-1-2 0,0 0 0,1-1 0,-2-1 0,1 0 0,-1-1 0,0-1 0,0 0 0,-1-1 0,0-1 0,-1 0-1,0-1 1,0 0 0,15-19 0,-24 26-60,1-1-1,-2-1 0,1 1 0,0-1 1,-1 1-1,0-1 0,-1 0 1,1 0-1,-1 0 0,0-1 1,-1 1-1,1 0 0,-1-1 0,-1 1 1,1-1-1,-1 1 0,-1-13 1,-1 13-15,1 1 1,-1 0 0,0 0-1,-1 0 1,1 0 0,-1 0-1,0 1 1,0-1 0,0 1-1,-1-1 1,1 1 0,-7-5-1,3 2 5,-6-6 22,-1 0 1,-1 1-1,0 0 0,0 1 1,-1 1-1,-1 1 0,1 0 1,-2 1-1,1 1 0,-1 1 1,-27-7-1,23 4 35,20 7-67,0 1-1,-1 0 1,1 0-1,0 0 1,-1 0 0,1 0-1,0 1 1,-1-1-1,-3 1 1,6 0-62,-6 18-1235,9-4-2548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7:26.4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60 7632,'0'0'5354,"-12"13"-4780,-4 4-361,-1-1 221,-18 27 0,33-41-340,1 1-1,-1-1 1,1 0-1,0 1 1,0-1 0,0 1-1,0 0 1,1-1 0,-1 1-1,1 0 1,-1 0-1,1-1 1,0 1 0,0 0-1,0 0 1,1-1 0,-1 1-1,0 0 1,1-1-1,0 1 1,0 0 0,0-1-1,0 1 1,0-1 0,0 1-1,1-1 1,1 3-1,-1-2-13,1 0 0,-1 0 0,0 0 0,1 0 0,-1 0 0,1-1 0,0 0 0,0 1 0,0-1 0,0 0 0,1 0 0,-1 0 0,0-1 0,1 1 0,-1-1 0,1 0 0,-1 0 0,1 0 0,6 0 0,0-1 48,-1-1 1,1 0-1,-1-1 0,0 0 0,0 0 1,0-1-1,0 0 0,0-1 1,0 0-1,7-5 0,-4 2 30,-1-1 0,0 0 0,-1 0-1,0-1 1,0-1 0,12-15 0,-18 20-93,-1 0 0,0-1 0,0 1 0,-1-1 0,0 1 0,0-1 0,0 0 0,-1 0 0,1 0 0,-1 0 0,-1 0 0,1 0 0,-1 0 0,-1-11 0,1 14-35,-1 1 1,1-1 0,-1 1-1,0 0 1,0-1 0,0 1 0,0 0-1,0-1 1,0 1 0,-1 0-1,1 0 1,-1 0 0,1 0-1,-1 0 1,0 0 0,0 1 0,0-1-1,0 1 1,0-1 0,0 1-1,0 0 1,-3-2 0,0 1 14,0-1 1,-1 1-1,1 1 1,-1-1-1,1 1 1,-1-1 0,1 2-1,-10-2 1,5 2-8,-1 0 1,1 1 0,0 0-1,-1 0 1,1 1 0,0 1-1,0-1 1,0 2 0,0-1-1,1 1 1,0 1 0,-1 0-1,1 0 1,1 1 0,-1 0-1,1 0 1,0 1 0,1 0-1,-1 0 1,-6 10 0,-13 28-103,19-26-3108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7:28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1 426 5920,'0'0'7641,"13"4"-7286,43 11-47,-52-14-278,0-1 0,-1 0 1,1 0-1,0 0 0,-1 0 1,1-1-1,-1 1 0,1-1 1,0 0-1,-1 0 0,0 0 1,1-1-1,-1 1 0,0-1 1,6-3-1,1-1 45,15-10 173,0-1 0,-2 0 0,0-2 0,-1-1 1,26-31-1,9-7 441,-43 43-449,-1 0-1,-1 0 1,15-26 0,6-7 337,-27 38-309,-1 0 0,0-1-1,0 1 1,5-21 0,-7 23-79,-1-2 360,-3 8-161,-10 13 29,-13 24-148,-4 7-20,-27 45 204,49-75-341,0-1 0,1 2 1,1-1-1,0 0 0,-4 25 1,7-33-56,0 0-1,1 1 1,-1-1 0,1 1 0,0-1 0,1 1 0,-1-1 0,1 1 0,0-1-1,2 6 1,-2-8-36,0 0-1,0 0 0,0 0 1,0-1-1,1 1 0,-1 0 1,1-1-1,-1 1 1,1-1-1,0 0 0,-1 1 1,1-1-1,0 0 0,0 0 1,0 0-1,0 0 0,0 0 1,0-1-1,0 1 0,0-1 1,0 1-1,0-1 1,1 0-1,2 1 0,0-2 2,1 1-1,-1-1 0,1 1 0,-1-2 0,1 1 1,-1 0-1,1-1 0,-1 0 0,0-1 1,0 1-1,0-1 0,0 0 0,-1 0 1,1 0-1,-1-1 0,6-4 0,8-10 32,-1 0 0,19-25 0,-35 42-49,21-31 44,-17 25-25,-1 0 0,2 0 0,-1 0-1,1 0 1,-1 1 0,2 0 0,-1 0 0,1 1-1,0 0 1,8-5 0,-15 10-19,0 0-1,1-1 1,-1 1-1,0 0 1,0 0 0,1 0-1,-1 0 1,0 0 0,1 0-1,-1 0 1,0 0-1,1 0 1,-1 0 0,0 0-1,1 0 1,-1 0 0,0 0-1,1 1 1,-1-1-1,0 0 1,1 0 0,-1 0-1,0 0 1,1 0 0,-1 1-1,0-1 1,0 0-1,1 0 1,-1 1 0,0-1-1,0 1 1,8 13 79,0 23 17,-8-32-86,4 15 74,-2 1 0,-1 0-1,0 0 1,-4 30 0,3-51-75,0 1 1,0 0-1,-1-1 1,1 1-1,0 0 1,0-1-1,0 1 1,0-1-1,0 1 1,0 0-1,0-1 1,1 1-1,-1 0 1,0-1-1,0 1 1,0 0 0,1-1-1,-1 1 1,0-1-1,1 1 1,-1 0-1,0-1 1,1 1-1,0-1-3,-1 0 1,1 0-1,0 1 0,-1-1 0,1 0 1,-1-1-1,1 1 0,0 0 0,-1 0 0,1 0 1,-1 0-1,1 0 0,-1 0 0,1-1 1,-1 1-1,1 0 0,-1-1 0,1 1 1,-1 0-1,2-1 0,28-28 182,-25 23-175,16-15 6,-5 4 19,1 1 1,32-25-1,-44 37-37,0 1 0,0 0 0,0 0 0,1 0 0,-1 0 0,1 1 0,0 0 0,0 1 0,-1-1 0,1 1-1,0 0 1,0 0 0,0 1 0,0 0 0,12 1 0,-16 0-2,0 1 0,0 0 0,0 0 0,0 0 0,0 0 0,0 0 0,0 0 0,-1 0 0,1 1 0,-1-1 0,0 1 0,1-1 0,0 3 0,3 6 13,4 2 31,-5-8-6,-1 0 0,0 0 0,0-1 1,-1 2-1,5 9 0,-7-15-51,0 1 0,0-1 0,0 1 0,0-1 0,0 1 0,1-1 0,-1 1 1,0-1-1,0 1 0,1-1 0,-1 0 0,0 1 0,0-1 0,1 0 0,-1 1 0,1-1 0,-1 0 0,0 1 0,1-1 0,-1 0 0,1 1 0,-1-1 0,1 0 0,-1 0 0,0 0 0,1 0 0,-1 1 0,1-1 1,-1 0-1,1 0 0,-1 0 0,1 0 0,0 0 0,5-1-3668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7:29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13056,'0'0'2080,"74"-28"-2048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7:35.0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314 686 5320,'0'0'10508,"-12"5"-10098,-93 36 1026,90-34-1220,1 1 0,0 0 0,1 0-1,0 1 1,0 1 0,1 0 0,1 1 0,-1 0-1,2 1 1,-1 0 0,2 1 0,0 0 0,0 1 0,-7 15-1,14-24-118,-1 1-1,1 0 0,0-1 0,0 1 0,1 0 0,0 0 0,0 0 1,0 1-1,1 6 0,0-10-62,0-1 1,1 0-1,-1 0 1,0 0-1,1 0 0,0 0 1,0 0-1,-1 0 1,1 0-1,0 0 0,0 0 1,1-1-1,-1 1 1,0 0-1,1-1 0,-1 1 1,1-1-1,-1 1 1,1-1-1,0 0 0,-1 0 1,1 1-1,0-1 1,0 0-1,0-1 1,0 1-1,0 0 0,0-1 1,0 1-1,0-1 1,3 1-1,6 1 30,1-1 0,0-1 0,0 0-1,0 0 1,0-1 0,0 0 0,0-1 0,-1-1 0,1 0-1,-1 0 1,1-1 0,-1-1 0,-1 0 0,1 0 0,0-1 0,-1-1-1,-1 1 1,1-2 0,-1 1 0,0-1 0,0-1 0,-1 1 0,-1-1-1,1-1 1,-1 0 0,9-18 0,-10 17-8,3-4 33,-1-1 0,6-17 0,-13 29-64,1 0 0,-1 0-1,0 0 1,0 0 0,-1 0-1,1 0 1,-1 0 0,0-1-1,0 1 1,0 0 0,-1 0-1,0 0 1,1 0 0,-3-6-1,-2-6 122,5 15-134,0 0 1,0 0 0,0 0-1,-1 0 1,1-1-1,0 1 1,-1 0 0,1 0-1,-1 0 1,1 0-1,-1 0 1,0 0 0,1 0-1,-1 1 1,0-1-1,1 0 1,-1 0 0,0 0-1,0 1 1,0-1-1,0 0 1,0 1 0,-2-2-1,3 2 3,-1 0-1,1 0 1,-1-1-1,1 1 1,-1 0-1,1 0 1,-1 0-1,1 0 1,-1 0-1,1 0 1,-1 0 0,1 0-1,-1 0 1,1 0-1,-1 0 1,0 0-1,1 0 1,-1 0-1,1 0 1,-1 1-1,1-1 1,-1 0-1,1 0 1,0 1-1,-1-1 1,1 0-1,-1 0 1,0 1 0,-8 16 222,7-11-199,1-1 1,0 1-1,0-1 1,1 1-1,0 9 1,1-2 24,1 0 0,1 0 0,0 0 0,0 0 0,2-1 0,-1 1 0,2-1 0,0 0 0,0-1 1,1 1-1,0-1 0,1-1 0,0 1 0,1-1 0,0-1 0,1 0 0,-1 0 0,2-1 1,-1 0-1,18 10 0,-23-16-45,-1 0 1,0 0-1,1 0 0,-1-1 1,1 0-1,0 0 0,-1 0 1,1 0-1,0 0 0,-1-1 1,1 0-1,0 0 1,0-1-1,-1 1 0,1-1 1,7-2-1,-7 1-4,1-1 0,-1 1 0,1-1 1,-1 0-1,0-1 0,0 0 0,0 1 0,-1-1 0,0-1 0,1 1 0,4-7 1,2-6 7,-1 0 1,0 0-1,-1-1 1,-1 0 0,-1 0-1,9-35 1,-12 37-18,0-1-1,2 1 1,0 0 0,1 0 0,0 1-1,16-24 1,-19 34-10,0 0 0,1 1 0,0-1 1,-1 1-1,1 0 0,1 1 0,-1-1 0,0 1 0,1 0 0,0 1 0,0-1 0,7-1 0,-8 2 2,-1 1 0,0 0-1,0 0 1,1 1-1,-1-1 1,0 1-1,1 0 1,-1 0-1,1 0 1,-1 1-1,0-1 1,1 1 0,-1 0-1,0 1 1,0-1-1,0 1 1,0-1-1,7 5 1,-8-4 2,-1 0 1,1 1 0,-1-1-1,0 0 1,0 1-1,0 0 1,0-1-1,0 1 1,0 0 0,-1 0-1,1 0 1,-1 0-1,0 0 1,1 5 0,0-2-1,-2 1 1,1-1 0,0 0 0,-1 1 0,-1-1 0,-1 14 0,-1-5 0,0-1 0,-2 1 0,0-1 0,0 0 0,-12 21 0,9-21 7,0-1 0,0-1 0,-1 0 0,-1 0 0,0-1 0,-1 0 0,0 0 0,-21 14 0,22-17 5,9-7-9,0 0 0,0 0 0,-1 0 0,1 0 0,0 0-1,-1 0 1,1 0 0,-1-1 0,1 1 0,-1 0-1,0-1 1,-2 1 0,41-19 49,-31 16-67,0 1 0,0-1 0,0 1 0,0 0 0,0 1 0,0 0 0,1 0 0,7 1 0,-11-1 2,0 1-1,0 0 0,0 0 0,0 0 0,-1 0 0,1 1 0,0-1 0,0 1 0,-1 0 0,1 0 1,-1-1-1,0 2 0,1-1 0,-1 0 0,0 0 0,0 1 0,-1-1 0,4 6 0,-2-3 1,0 1-1,-1-1 0,1 1 0,-1 0 1,0 0-1,-1 0 0,0 0 0,0 0 0,0 0 1,0 0-1,-1 1 0,0-1 0,0 0 1,-1 0-1,0 0 0,0 1 0,0-1 0,-1 0 1,0 0-1,-3 5 0,-1 3-1,-1 0 0,-1-1 0,0 0-1,0 0 1,-1-1 0,-1 0 0,0-1 0,-17 15 0,10-12 9,0-1 1,0 0-1,-1-2 1,-1 0-1,-30 13 1,35-19 33,0-1 0,-1 0 0,1-1 0,-1-1 0,1 0 0,-1-1 0,-19-1 0,31 0-36,0 0 1,0 0-1,0-1 0,0 1 1,1-1-1,-1 1 0,0-1 1,0 0-1,1 0 1,-1 0-1,0 0 0,1-1 1,-1 1-1,-4-4 0,6 3-6,1 1-1,-1-1 0,0 1 1,0-1-1,1 0 0,-1 0 1,1 1-1,-1-1 0,1 0 1,0 0-1,-1 0 0,1 1 1,0-1-1,0 0 0,1 0 1,-1 0-1,0 1 0,0-1 1,1 0-1,-1 0 0,1 1 1,0-1-1,0 0 0,1-2 0,5-11-39,1 1 0,0 0 0,0 0 0,2 1 0,0 1 0,0-1 0,23-19-1,-1 5-107,65-42-1,-82 61 131,0 0 1,1 2 0,0 0-1,0 0 1,0 2 0,26-5-1,-21 4 3,44-3-74,-46 7 64,0-1 0,23-6 0,-7-4 6,-2-1 0,1-1 0,-2-2 0,56-36 1,-70 40 82,-1-1 0,0 0 0,-1-1 0,0-1 0,-1 0 1,-1-1-1,19-27 0,-22 26-10,-1 4-2,-2 1 1,0-2-1,0 1 0,9-24 1,-10 20 6,-5 13-22,-1 0 0,1 0 0,-1 0 0,1 0 0,-1 0 0,-1-1 0,1 1 0,0-4 0,-1 8-20,0-1-1,-1 1 1,1 0 0,0 0-1,0 0 1,0 0 0,0 0-1,0 0 1,-1 0 0,1 0 0,0 0-1,0 0 1,0 0 0,0 0-1,-1 0 1,1 0 0,0 0-1,0 0 1,0 0 0,0 0 0,-1 0-1,1 0 1,0 0 0,0 0-1,0 0 1,0 0 0,0 0-1,-1 0 1,1 1 0,0-1 0,0 0-1,0 0 1,0 0 0,0 0-1,0 0 1,-1 0 0,1 0-1,0 1 1,0-1 0,0 0 0,0 0-1,0 0 1,0 0 0,0 1-1,0-1 1,0 0 0,0 0-1,0 0 1,0 0 0,0 0 0,0 1-1,0-1 1,-7 9 38,-64 176 59,58-152-62,10-26-16,-1 0 0,1 0 0,1 1 0,-1 0 0,1-1 0,1 1 0,-1 0 0,1 0 0,1 0 0,0 0 0,1 14 0,-1-17-3,1-1-1,0 0 0,0 1 0,0-1 0,1 0 0,-1 0 0,1 0 0,0 0 0,0 0 0,5 6 0,-5-9-11,0 1 0,-1-1 0,1 0 0,0 1 0,0-1 0,0 0 0,0 0 0,0 0 0,0 0 0,0-1 0,1 1 0,-1-1 0,0 1 0,0-1 0,1 0 0,-1 0 0,0 0 0,0 0 0,1 0 0,-1 0 0,0-1 0,0 1 0,3-1 0,8-4 11,0 1 0,0-2 0,0 0 0,-1 0 0,0-1 0,0-1 0,17-14 0,14-9 50,-35 27-55,-2 0 1,1-1-1,0 1 0,-1-1 1,0-1-1,0 1 0,0-1 1,-1 0-1,0-1 0,0 1 1,6-11-1,-7 8 9,0 0 1,0 1-1,1 0 0,1 0 1,0 0-1,7-8 0,-10 12-16,0 1 1,0-1-1,-1 0 0,1 1 0,-1-1 1,0 0-1,0-1 0,0 1 1,1-6-1,-1 5 0,0-1 1,0 1-1,1 0 0,5-8 1,-4 7 7,0 1 0,1 1 1,0-1-1,0 1 0,0 0 1,1 0-1,8-5 0,-14 9-12,1 0-1,-1 0 0,1 0 0,0 0 0,-1 0 1,1 0-1,0 0 0,-1 0 0,1 0 0,-1 0 0,1 0 1,0 0-1,-1 1 0,1-1 0,-1 0 0,1 0 1,-1 1-1,1-1 0,-1 0 0,1 1 0,-1-1 1,1 0-1,-1 1 0,1-1 0,-1 1 0,1-1 0,-1 1 1,0-1-1,1 1 0,-1-1 0,0 1 0,0-1 1,1 1-1,-1 0 0,0-1 0,0 1 0,0-1 1,0 2-1,7 25 46,-6-12-29,-1 1 1,-1-1 0,0 1-1,-6 25 1,-20 64 140,14-61-82,6-24-28,5-16-24,0 0 1,0 0 0,1 0 0,0 0 0,0 0 0,-1 6-1,3-14-7,0 1-1,0-1 0,1 1 0,-1 0 1,1 0-1,3-5 0,-2 2 0,17-26 47,2 2 0,0 0 1,2 1-1,43-39 0,-65 66-61,0 0-1,0 1 0,0-1 1,0 1-1,1-1 1,-1 1-1,0 0 0,1-1 1,-1 1-1,1 0 1,-1 1-1,1-1 1,0 0-1,-1 1 0,1 0 1,0-1-1,-1 1 1,4 0-1,-4 1-1,0-1 1,0 1-1,0 0 0,-1-1 0,1 1 1,0 0-1,-1 0 0,1 0 0,0 0 1,-1 0-1,1 0 0,-1 0 0,0 1 1,1-1-1,-1 1 0,0-1 1,0 1-1,0-1 0,0 1 0,0 0 1,0-1-1,0 1 0,-1 0 0,1 0 1,-1-1-1,1 5 0,1 2 3,-1 0-1,-1 0 1,1 0 0,-1 0-1,-1 0 1,1 0 0,-3 11-1,-17 57 44,10-45-36,7-21 33,9-25-32,-5 13-13,61-103 6,-53 91-28,2 0 0,0 0 0,1 2 0,0-1 0,15-11 0,-26 23 19,0 0-1,0 0 1,0 0-1,0 0 0,1 1 1,-1-1-1,0 0 0,0 0 1,0 1-1,1-1 0,-1 1 1,0 0-1,0-1 0,1 1 1,-1 0-1,0-1 1,1 1-1,-1 0 0,0 0 1,1 0-1,-1 0 0,0 1 1,1-1-1,-1 0 0,0 0 1,1 1-1,-1-1 1,0 1-1,0-1 0,3 2 1,-2 0-4,0 0 0,0 1 0,-1-1 0,1 0 0,0 1 1,-1-1-1,0 1 0,0-1 0,1 1 0,-1 0 1,-1-1-1,1 1 0,1 4 0,0 9-17,-1-1 0,-1 30 0,-1-26 50,4 33 0,-3-47-14,1 0 1,0-1 0,0 1-1,1 0 1,0 0 0,-1 0-1,1-1 1,1 1 0,-1-1-1,1 0 1,4 5 0,-6-8-6,0 1 0,0-1-1,1 0 1,-1 0 0,1-1 0,-1 1 0,0 0 0,1 0 0,0-1 0,-1 1 0,1-1 0,-1 0-1,1 1 1,0-1 0,-1 0 0,1 0 0,0 0 0,-1 0 0,1 0 0,0 0 0,-1 0-1,1-1 1,0 1 0,-1-1 0,1 1 0,-1-1 0,1 1 0,-1-1 0,3-2 0,6-2 5,-1 0-1,0-2 1,11-8 0,-14 10-6,7-7 17,-1 0 0,-1 0-1,0-1 1,-1-1 0,15-24-1,-2 2 1,-1 2-62,-28 46 56,2 1 0,-1-1 0,-3 22-1,-2 4-7,7-30-8,1 0 1,0-1 0,0 1-1,1 0 1,0 0-1,0 0 1,1 0 0,0 0-1,1 0 1,0 0 0,0 0-1,0 0 1,1 0-1,3 8 1,-4-15 0,-1 0 0,0 0 0,0 0 0,1 0 0,-1-1 0,1 1 0,-1 0 0,1 0 0,-1-1 0,1 1 0,-1 0-1,1-1 1,0 1 0,-1 0 0,1-1 0,0 1 0,-1-1 0,1 1 0,0-1 0,0 1 0,0-1 0,0 0 0,-1 1 0,1-1 0,2 0 0,-1 0 3,-1 0 0,1 0 0,0 0 1,0-1-1,-1 1 0,1-1 0,0 1 0,-1-1 1,1 0-1,0 0 0,-1 0 0,3-1 0,4-4 17,-1-1 0,0 1 0,13-16 0,7-12 23,-1-1 0,36-65 0,-59 95-48,9-17 14,-8 16-21,-3 9-32,-9 42 93,3-19 7,-2 37 0,6-55-34,1-1 0,0 1 0,1-1 0,0 0 0,0 1 0,1-1-1,0 0 1,0 0 0,5 12 0,-6-18-11,-1 0 0,1 0-1,0 0 1,-1 1 0,1-1 0,0 0-1,0 0 1,0 0 0,0-1 0,0 1-1,0 0 1,0 0 0,0-1 0,0 1-1,1 0 1,-1-1 0,0 1 0,0-1 0,1 1-1,2-1 1,-2 1-4,1-1 0,0 0 0,0 0 0,0-1 0,0 1 0,0-1 0,0 1 0,0-1 0,3-1 0,1-1-5,-1 0 1,0 0 0,0-1 0,0 1 0,0-1 0,-1-1 0,10-8-1,1-4 0,0 0 0,1 1-1,22-15 1,-23 18-19,-1 0 1,0-1-1,22-29 0,-4 5-18,-15 15 6,-2-1 0,0 0 0,-1-1 0,-2-1 0,16-42 0,-11 28-7,42-116-134,-51 130 126,-1 0 0,-2 0 0,0 0 0,-2-1 0,1-43 0,5-46-359,-9 116 397,-1 0-1,0-1 1,0 1 0,0 0 0,0-1-1,0 1 1,0 0 0,0 0 0,0-1 0,0 1-1,0 0 1,-1-1 0,1 1 0,0 0 0,0 0-1,0-1 1,0 1 0,0 0 0,0 0 0,-1-1-1,1 1 1,0 0 0,0 0 0,0 0 0,0-1-1,-1 1 1,1 0 0,0 0 0,0 0-1,-1 0 1,1-1 0,0 1 0,0 0 0,-1 0-1,1 0 1,0 0 0,0 0 0,-1 0 0,1 0-1,0 0 1,-1 0 0,1 0 0,0 0 0,0 0-1,-1 0 1,1 0 0,0 0 0,-1 0 0,1 0-1,0 0 1,0 0 0,-1 0 0,1 1-1,0-1 1,0 0 0,-1 0 0,1 0 0,0 0-1,0 1 1,0-1 0,-1 0 0,1 0 0,0 1-1,-13 32-85,-39 116-96,42-116 148,2 0-1,-6 57 0,-15 301-259,29-384 283,-1 0 0,1 0 0,1 0 0,-1 0-1,1 0 1,0 0 0,1 0 0,0 0-1,0 0 1,0 0 0,6 10 0,-7-15 12,1-1 1,-1 0 0,1 0 0,-1 0-1,1 1 1,-1-2 0,1 1-1,0 0 1,-1 0 0,1 0 0,0-1-1,0 1 1,0-1 0,0 0-1,-1 1 1,1-1 0,0 0 0,0 0-1,2 0 1,0 0 2,0-1 1,-1 1-1,1-1 0,0 1 1,-1-1-1,1 0 0,-1-1 0,7-2 1,6-8-1,0-1 0,-1-1 0,-1 0-1,0-1 1,23-31 0,-22 27 1,14-22-12,-1-2 0,-3-1-1,-1-1 1,-3-1 0,18-51 0,-16 23-17,22-120 0,-21 78 16,-23 111 8,0 0 0,0 0 0,-1-1 0,0 1 0,0 0 0,-1-7-1,1 11 6,0 0-1,0 0 0,0 0 0,0 0 0,-1-1 0,1 1 0,0 0 0,-1 0 1,1 0-1,-1 0 0,1 0 0,-1 0 0,1 0 0,-1 0 0,0 0 0,0 1 1,1-1-1,-1 0 0,0 0 0,0 0 0,0 1 0,0-1 0,0 1 1,0-1-1,0 1 0,0-1 0,0 1 0,0-1 0,0 1 0,0 0 0,0 0 1,-1-1-1,0 1 0,0 0 3,1 1-1,-1-1 1,1 1 0,-1-1 0,1 1 0,-1 0-1,1-1 1,0 1 0,-1 0 0,1 0 0,0 0-1,0 0 1,0 0 0,-2 2 0,-17 22 35,13-16-24,-6 8 4,1 1-1,1 0 1,0 1-1,2 0 1,0 1-1,-11 35 1,-22 131 146,25-96-82,-8 104 166,19-123-141,3-40-48,0-7 49,1 0 0,2 39 0,0-49 32,0 0-1,0 0 1,-5 24 0,5-38-134,0 0 0,0 0 0,-1 0 0,1 0 0,0 0 0,0 0 0,0 0 0,0 0 0,0 0 0,0 0 0,0 0 0,0 1 0,0-1 0,0 0 0,0 0 0,0 0 0,0 0 0,0 0 0,0 0 0,0 0-1,0 0 1,0 0 0,0 0 0,0 1 0,0-1 0,0 0 0,0 0 0,0 0 0,0 0 0,0 0 0,0 0 0,0 0 0,0 0 0,0 0 0,1 0 0,-1 0 0,0 1 0,0-1 0,0 0 0,0 0 0,0 0 0,0 0 0,0 0 0,0 0 0,0 0 0,0 0 0,0 0 0,0 0 0,1 0 0,-1 0 0,0 0 0,0 0 0,0 0 0,0 0 0,0 0 0,0 0 0,0 0 0,0 0 0,0 0 0,1 0 0,-1 0 0,0 0 0,0 0 0,0 0 0,0 0 0,8-7 145,6-10-63,14-26-34,28-41-171,-53 81 87,-1 0 1,1 0-1,0 0 1,0 0-1,0 0 1,0 1-1,0-1 1,0 1-1,1 0 0,-1 0 1,1 0-1,5-1 1,-7 2 19,0 1 1,0 0-1,1-1 1,-1 1-1,0 1 1,0-1 0,0 0-1,0 0 1,0 1-1,0-1 1,0 1-1,0 0 1,0-1-1,0 1 1,0 0-1,0 0 1,0 0 0,0 1-1,0-1 1,-1 0-1,1 1 1,-1-1-1,1 1 1,1 1-1,52 68 35,-8-9 46,-44-59-67,8 11 39,1-1 1,23 20 0,-30-29-24,1 0-1,-1 0 1,1-1 0,0 0 0,0 0 0,0 0 0,1-1 0,-1 0 0,0 0 0,12 1-1,-1-1 30,-1-1-1,0-1 1,21-2-1,-31 2-62,0-1 0,0 0 0,1 0 1,-1-1-1,0 1 0,0-1 0,-1-1 0,1 1 0,0-1 0,-1 0 0,7-5 0,-11 8-45,-1-1 1,1 1-1,-1 0 0,1-1 1,-1 1-1,0 0 1,1-1-1,-1 1 0,0-1 1,1 1-1,-1 0 0,0-1 1,1 1-1,-1-1 0,0 1 1,0-1-1,0 1 0,1-1 1,-1 1-1,0-1 0,0 1 1,0-1-1,0 1 1,0-1-1,0 0 0,0 1 1,0-1-1,0 1 0,0-1 1,0 1-1,-1-1 0,1 1 1,0-1-1,0 1 0,0-1 1,-1 1-1,1-1 0,0 1 1,0 0-1,-1-1 1,1 1-1,-1-1 0,1 1 1,0 0-1,-1-1 0,1 1 1,-1 0-1,1-1 0,-1 1 1,0 0-1,-2-3-2380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3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1 669 6224,'0'0'5838,"13"-1"-5596,-3 1-189,-4 0-17,1-1 1,-1 1 0,0-1 0,0 0-1,0 0 1,0-1 0,0 0 0,0 0 0,0 0-1,-1-1 1,1 0 0,-1 0 0,9-6 0,8-10 195,0 0 0,-1-2 0,-1 0 0,-1-2 0,-2 0 0,0-1 1,-1 0-1,14-30 0,-10 10 594,27-91 0,-23 63-189,16-20 438,-15 39-353,-25 52-702,0 0-1,1 1 0,-1-1 0,0 0 0,1 1 0,-1-1 0,0 1 0,1-1 0,-1 0 0,1 1 1,-1-1-1,0 1 0,1-1 0,0 1 0,-1-1 0,1 1 0,-1-1 0,1 1 0,-1 0 0,1-1 1,0 1-1,-1 0 0,1 0 0,0-1 0,0 1 0,0 0 0,0 0-8,0 0 0,0 1-1,0-1 1,0 0 0,0 1-1,0-1 1,0 1 0,0-1 0,0 1-1,0 0 1,0-1 0,0 1-1,0 0 1,-1 0 0,2 1 0,4 5-13,0 1 1,-1 0 0,5 10 0,-7-12 34,16 30-19,-2 2 0,-1 0 0,-2 1 0,9 41 0,-9-17 37,11 118 0,-23-159-27,0 1 0,-2-1 0,0 0 0,-2 0 0,-6 37 0,7-57-22,0-1-1,0 1 1,0 0-1,0-1 1,0 1-1,0 0 1,-1-1-1,1 0 1,-1 1-1,1-1 1,-1 0-1,1 0 1,-1 1-1,0-1 1,1 0-1,-1-1 1,0 1-1,0 0 1,0 0-1,0-1 1,1 1-1,-1-1 1,0 0-1,0 0 0,0 1 1,-3-2-1,-4 2 14,-1-1 0,1-1-1,0 0 1,-12-2 0,1-4 45,-1 0 0,2-1 1,-1-1-1,1-1 0,1-1 0,-22-16 1,17 13 50,-10-10 196,33 21-158,5 3-87,8 2-33,-12-2-16,32 3 18,0-1-1,56-4 0,-38 0-17,-27 1-4,-1-2-1,0 0 0,0-2 1,0-1-1,-1 0 1,1-2-1,-2 0 1,1-1-1,34-22 1,0-5 11,-2-2 1,56-52 0,-66 46-41,-29 29 14,31-26 0,-44 40 10,-1 0 0,1 0 0,0 0 0,0 0 1,0 1-1,0-1 0,0 1 0,0-1 0,0 1 0,0 0 1,0 0-1,0 0 0,0 0 0,0 0 0,1 0 0,-1 0 0,0 1 1,0-1-1,0 1 0,-1 0 0,1-1 0,0 1 0,0 0 1,0 0-1,0 0 0,3 3 0,4 3 5,1 1 0,-1 0 0,12 13 0,-12-11-7,73 70 34,-119-112 258,-71-45 0,104 74-284,0 1 1,-1 0-1,1 0 0,-1 0 0,0 1 0,1 0 0,-1 0 0,0 0 0,0 0 1,0 0-1,0 1 0,1 0 0,-1 0 0,0 1 0,0-1 0,0 1 0,0 0 0,0 0 1,1 1-1,-1-1 0,1 1 0,-7 3 0,0 2 3,0 0 0,0 0 0,0 1-1,1 0 1,0 1 0,-16 19 0,19-20-6,0 1 0,1 0-1,1 0 1,-1 0 0,1 1 0,1 0-1,0 0 1,0 0 0,1 0 0,0 1-1,1-1 1,-1 19 0,2-25-3,1 1 1,0-1-1,0 1 0,1-1 1,-1 1-1,1-1 0,0 1 1,0-1-1,0 0 0,1 1 0,0-1 1,0 0-1,0 0 0,0 0 1,0 0-1,1-1 0,0 1 1,0-1-1,0 1 0,0-1 1,0 0-1,1 0 0,-1 0 1,1-1-1,0 1 0,0-1 1,0 0-1,0 0 0,0 0 1,0-1-1,1 1 0,5 0 1,-3-1-4,-1 0 1,1 0 0,0-1-1,0 0 1,-1 0-1,1-1 1,0 0 0,-1 0-1,1 0 1,0-1 0,-1 0-1,0 0 1,1-1 0,-1 0-1,0 0 1,7-5 0,3-3 5,0 0 1,-2-1-1,1-1 0,19-22 1,-16 12 36,-1-1 0,-1 0 0,-1-1 0,16-37 0,-20 39 19,-8 26-16,0 10-25,5 29-25,-3-14-13,-2-11 5,1-1 0,1 0 0,0-1 0,1 1 0,0-1 1,10 16-1,-13-27 10,-1-1 1,1 1 0,0-1 0,-1 1 0,2-1 0,-1 0 0,0 0 0,1 0 0,-1-1-1,1 1 1,0-1 0,0 0 0,0 0 0,0 0 0,0-1 0,0 1 0,0-1-1,1 0 1,-1 0 0,0 0 0,1-1 0,-1 0 0,1 0 0,-1 0 0,0 0 0,1-1-1,7-1 1,6-3 13,-1 0-1,0-1 1,0-1-1,-1 0 1,0-1-1,21-15 1,86-69 117,-87 63-82,88-62 194,-122 89-234,0 1 1,0 0-1,1-1 0,-1 1 0,0 0 0,1 0 0,-1 0 0,1 1 1,-1-1-1,1 0 0,4 1 0,-6 0-4,1 0 0,-1 0 0,0 1 0,0-1 0,1 1 0,-1-1 0,0 1 0,0-1 0,0 1 0,0 0 0,0-1 0,1 1 0,-1 0 1,0 0-1,-1 0 0,1 0 0,0 0 0,0 0 0,0 0 0,-1 0 0,1 0 0,0 0 0,-1 1 0,1 1 0,3 7 17,-1 0 0,0 0 0,0 1 0,-1-1 0,-1 1 1,0 0-1,-1 0 0,1-1 0,-2 1 0,0 0 0,-2 11 0,-1 40 187,7-50-80,5-14-12,12-18 33,-16 15-139,45-58 120,-30 37-45,40-42 1,-39 47-35,-13 14-20,0-1-1,1 1 0,-1 0 1,1 1-1,15-9 1,-23 15-29,1-1 1,-1 1-1,1 0 1,-1 0-1,1-1 1,0 1-1,-1 0 1,1 0 0,-1 0-1,1 0 1,0 0-1,-1 0 1,1 0-1,-1 0 1,1 0 0,0 0-1,-1 0 1,1 0-1,-1 1 1,1-1-1,-1 0 1,1 0-1,0 1 1,-1-1 0,1 0-1,-1 1 1,1 0-1,10 17 32,-3 25-6,-8 17 10,0-44 4,1 31 1,-1-47-42,0 1 0,0-1 1,0 0-1,0 1 0,0-1 1,0 1-1,1-1 0,-1 0 1,0 1-1,0-1 0,0 0 1,0 1-1,0-1 0,1 0 1,-1 1-1,0-1 0,0 0 1,1 0-1,-1 1 0,0-1 1,0 0-1,1 0 1,-1 1-1,0-1 0,1 0 1,-1 0-1,0 0 0,1 0 1,-1 1-1,0-1 0,1 0 1,-1 0-1,0 0 0,1 0 1,-1 0-1,0 0 0,1 0 1,-1 0-1,1 0 0,-1 0 1,0 0-1,1 0 0,-1 0 1,0 0-1,1-1 0,-1 1 1,0 0-1,1 0 0,-1 0 1,0 0-1,1-1 1,-1 1-1,0 0 0,0 0 1,1-1-1,-1 1 0,1-1 1,16-15 25,21-28 26,21-23 46,-35 38-40,-19 23-39,-1 1 0,1-1 0,-1 1 0,1 0 0,1 0 0,-1 0 0,11-6 0,-16 11-18,1 0 0,0-1 0,-1 1 0,1 0 0,0-1 0,-1 1 0,1 0 0,0 0 0,-1 0 0,1 0 0,0 0 1,0-1-1,-1 1 0,1 0 0,0 1 0,0-1 0,-1 0 0,1 0 0,0 0 0,-1 0 0,1 0 0,0 1 0,0-1 1,-1 0-1,1 1 0,-1-1 0,2 1 0,-1 1-2,1-1 1,-1 1-1,0-1 1,0 1-1,1 0 0,-1-1 1,0 1-1,-1 0 1,1 0-1,1 2 1,0 4-5,0 0-1,0 0 1,-1 0 0,0 9 0,0 16 1,0-3-6,5 35 0,-5-55 8,1-1 0,1-1-1,-1 1 1,1 0 0,1 0 0,-1-1 0,1 0-1,7 11 1,-8-16 4,0-1 0,0 1 0,-1 0 0,2-1-1,-1 1 1,0-1 0,0 0 0,1 0 0,-1 0 0,1-1-1,0 1 1,-1-1 0,1 0 0,0 0 0,0 0 0,0-1-1,0 1 1,0-1 0,0 0 0,-1 0 0,9-1 0,3-1 9,-1 0 1,1-1 0,-1-1 0,20-7 0,1-4-4,-2-1-1,51-34 1,-70 41 5,-8 5-4,0-1 1,0-1-1,0 1 0,-1-1 1,0 0-1,0-1 0,0 1 1,-1-1-1,0 0 0,-1 0 1,1 0-1,-1 0 0,0-1 1,-1 1-1,0-1 0,0 1 1,-1-1-1,0 0 0,0 0 1,-1 0-1,0 0 0,0 0 1,-1 0-1,-2-12 1,3 19-10,-1 0 1,1 1 0,0-1 0,-1 0 0,1 1 0,0-1 0,-1 0 0,1 0 0,-1 1 0,1-1 0,-1 1 0,1-1 0,-1 1 0,0-1 0,1 1 0,-1-1-1,0 1 1,1-1 0,-1 1 0,0 0 0,0-1 0,1 1 0,-1 0 0,0 0 0,0-1 0,1 1 0,-1 0 0,0 0 0,0 0 0,0 0 0,1 0 0,-1 0-1,0 0 1,0 0 0,0 1 0,1-1 0,-1 0 0,0 0 0,0 1 0,1-1 0,-1 0 0,-1 2 0,-4 0 3,1 1 0,-1 1 0,1-1 0,-6 5 0,-18 16 4,0 0 1,-25 29 0,47-45-13,0 0-1,0 0 0,1 1 0,0 0 1,1 0-1,0 1 0,0-1 1,1 1-1,0 0 0,1 0 0,0 0 1,-2 14-1,5-20 2,0 1 0,0-1 0,0 0 0,0 1 1,0-1-1,1 0 0,0 1 0,0-1 0,0 0 0,1 0 0,-1 0 1,1 0-1,0 0 0,4 6 0,-2-5 6,0 0 0,0 0-1,1-1 1,0 1 0,0-1 0,0 0-1,0-1 1,0 1 0,7 2 0,3 1 12,1-1 0,0 0-1,0-2 1,0 0 0,1 0 0,28 1 0,-26-4 4,0-1 0,0 0-1,0-2 1,0 0 0,36-10-1,-44 8-1206,1 0-1,19-10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7:35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10344,'0'0'1218,"7"11"-574,25 32 74,-29-40-646,-1-1 1,0 1 0,1-1 0,0 0 0,-1 0-1,1 0 1,0-1 0,0 1 0,0-1 0,0 1-1,0-1 1,0 0 0,1 0 0,-1 0-1,0-1 1,4 1 0,5 1 159,58 11 764,1-3-1,0-3 1,0-3 0,0-4 0,108-12-1,-103-3 145,-36 6-430,-26 2-316,-10 3-3175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7:36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159 105 6632,'0'0'10821,"-11"-8"-10233,-39-23-3,49 30-464,-1 0 0,0 0 0,0 1 0,0-1 0,1 0 0,-1 1 0,0 0 0,0-1 0,0 1 0,0 0 0,0 0 0,1 0 0,-1 0 1,0 1-1,0-1 0,0 0 0,0 1 0,0-1 0,1 1 0,-1 0 0,0-1 0,0 1 0,1 0 0,-1 0 0,1 0 0,-1 1 0,1-1 0,-1 0 0,1 0 0,-2 3 0,4-2 815,3-5-408,6-9 57,2-6-158,-10 14-290,1 1 0,-1-1 0,0 1 0,0-1 0,0 0 0,0 0 0,1-5 0,-3 8-93,0 0-1,-1 1 1,1-1-1,-1 1 1,1-1 0,-1 1-1,1-1 1,-1 1 0,1 0-1,-1-1 1,1 1 0,-1 0-1,0-1 1,1 1-1,-1 0 1,0 0 0,1-1-1,-1 1 1,0 0 0,1 0-1,-1 0 1,-1 0 0,-17-2 298,-13 14 308,30-12-565,1 1 1,-1 0 0,1-1 0,-1 1 0,1 0 0,0 0-1,0 0 1,-1 0 0,1 0 0,0 0 0,0 0 0,0 0-1,0 0 1,0 1 0,0-1 0,0 0 0,0 1 0,0 1-1,17-4 913,20-18-1691,-27 14-2329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8:58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96 4616,'0'0'6449,"-11"-10"-5962,-35-33-2,42 39-371,0 1 1,0 0-1,0 0 0,0 0 0,-1 1 1,1-1-1,-1 1 0,1 0 1,-1 0-1,0 1 0,0-1 1,0 1-1,0 0 0,0 0 1,0 1-1,0 0 0,0 0 0,0 0 1,0 0-1,0 1 0,0-1 1,0 1-1,0 1 0,0-1 1,-7 4-1,6-2 20,0 0 0,0 1 0,0-1 0,0 1-1,0 1 1,1-1 0,-1 1 0,1 0 0,1 0 0,-1 1 0,1-1 0,0 1 0,0 0 0,0 0 0,1 0 0,0 1 0,-4 12-1,3-7 26,0 0-1,2 0 0,-1 1 0,2-1 0,-1 1 0,2-1 0,0 1 0,2 17 0,2-4 78,1-1-1,1 0 1,11 26 0,-16-48-213,6 18 149,0 0 0,19 32 0,-23-47-132,2 1 0,-1-1-1,1 0 1,0 0-1,0-1 1,1 0 0,0 0-1,0 0 1,0 0-1,0-1 1,11 5-1,-8-4-6,0-2-1,0 1 0,1-2 1,-1 1-1,1-1 0,0 0 1,0-1-1,-1 0 0,1-1 1,0 0-1,0-1 0,0 0 1,0 0-1,-1-1 0,1 0 0,0-1 1,-1 0-1,0 0 0,9-5 1,7-5 10,-1-1 0,-1-1 0,0 0-1,-1-2 1,31-30 0,-48 42-29,83-82 164,-74 72-127,-1-2-1,0 1 0,18-33 1,-20 26 34,-1 0 0,9-33 0,-10 26-14,2-24 96,-4 16 68,-7 38-229,1 0 1,-1 0-1,0-1 1,0 1-1,0 0 0,0-1 1,0 1-1,0 0 1,0-1-1,0 1 1,0 0-1,0-1 1,0 1-1,0 0 1,0-1-1,0 1 1,0 0-1,0-1 1,0 1-1,0 0 1,0 0-1,0-1 1,0 1-1,-1 0 0,1-1 1,0 1-1,0 0 1,0 0-1,-1-1 1,1 1-1,0 0 1,-1 0-1,1 0 0,0 0-1,0 0 1,-1 0 0,1 0 0,0 1 0,0-1 0,-1 0 0,1 0 0,0 0 0,0 1-1,0-1 1,-1 0 0,1 0 0,0 1 0,0-1 0,0 0 0,0 0 0,0 1-1,0-1 1,-1 0 0,1 1 0,0-1 0,0 0 0,0 1 0,0-1 0,0 0 0,0 0-1,0 1 1,0-1 0,0 0 0,1 1 0,-2 8 14,-1-1 0,1 1 1,-1-1-1,-1 0 0,-5 15 0,-5 14 32,7-10-8,0 0-1,2 1 1,1-1-1,1 1 1,2 0-1,1 0 1,7 47-1,-7-69-34,0-1 1,0 0-1,0 0 0,1 0 0,-1 0 0,1-1 0,1 1 0,-1 0 1,1-1-1,-1 0 0,1 1 0,1-1 0,-1 0 0,0-1 1,1 1-1,0 0 0,0-1 0,0 0 0,0 0 0,1 0 0,4 2 1,-6-5-7,-1 1 0,0-1 0,1 1 1,0-1-1,-1 0 0,1 0 0,-1 0 0,1-1 1,-1 1-1,1 0 0,-1-1 0,0 0 1,1 1-1,-1-1 0,1 0 0,-1 0 0,4-3 1,36-25 36,-32 20-25,-1 0-1,0 0 1,0 0-1,-1-1 1,0-1-1,-1 1 1,0-1 0,0-1-1,7-18 1,4-12 38,-7 18 5,14-47 0,-23 61-30,4-12 75,-1-1 1,0 1-1,1-42 0,-19 92 31,8-11-121,1 0 1,0-1 0,1 1 0,1 0 0,0 1 0,2-1 0,0 0 0,1 0 0,0 0-1,2 0 1,7 32 0,-6-39-13,2 10 6,1 0-1,15 30 0,-20-46-6,1 1 1,-1-1 0,1-1-1,-1 1 1,1 0 0,0-1 0,0 1-1,1-1 1,-1 0 0,1 0-1,0 0 1,-1-1 0,1 1-1,0-1 1,1 0 0,-1 0 0,9 2-1,-9-4 6,1 0-1,-1 0 1,1-1-1,-1 0 1,1 0-1,-1 0 1,0 0-1,0-1 1,1 0-1,-1 0 1,0 0-1,0 0 1,-1 0-1,1-1 1,6-5-1,3-5 29,0 0 0,0 0-1,-2-1 1,0-1-1,0 0 1,-1 0 0,-1-1-1,11-25 1,1-14 104,19-73 1,-35 110-108,4 0 1,-8 15-19,1 1 0,-1-1 0,0 1 0,0-1 0,0 0 0,0 1 0,0-6 0,1 8 58,-2 0-70,0 0 0,0 0-1,0 0 1,0 0 0,0 0-1,0 0 1,1 0 0,-1-1-1,0 1 1,0 0 0,0 0-1,0 0 1,0 0 0,0 0-1,0 0 1,0 0-1,1 0 1,-1 0 0,0 0-1,0 0 1,0 0 0,0 0-1,0 0 1,0 0 0,0 0-1,1 0 1,-1 0 0,0 0-1,0 0 1,0 1 0,0-1-1,0 0 1,0 0 0,0 0-1,0 0 1,0 0 0,1 0-1,-1 0 1,0 0 0,0 0-1,0 0 1,0 0-1,0 1 1,0-1 0,0 0-1,0 0 1,0 0 0,0 0-1,0 0 1,0 0 0,0 0-1,0 0 1,0 1 0,0-1-1,0 0 1,0 0 0,0 0-1,0 0 1,0 0 0,0 0-1,0 0 1,0 1 0,0-1-1,0 0 1,0 0 0,0 0-1,0 0 1,-2 9 2,0 0 1,1 1 0,0-1-1,0 0 1,1 0 0,1 1-1,-1-1 1,3 10-1,0 14 0,-1 142 11,-4-142-20,-1 0 0,-2 0 0,-11 40 0,16-70 6,-1 0-1,0-1 0,0 1 1,0 0-1,0-1 1,0 0-1,0 1 1,-1-1-1,1 0 0,-1 1 1,0-1-1,1 0 1,-1 0-1,0 0 0,-3 1 1,4-2 3,-1 0-1,0-1 1,1 0 0,-1 1-1,0-1 1,1 0 0,-1 0-1,0 0 1,1 0 0,-1 0-1,0 0 1,1 0 0,-1-1-1,0 1 1,1-1 0,-1 1-1,0-1 1,1 1 0,-1-1-1,1 0 1,-1 0 0,1 0-1,0 0 1,-1 0 0,-1-2-1,-29-23 50,1-2 0,-39-46 0,53 56-29,10 12 6,1 0 0,0-1 0,1 0 0,-1 0 0,-6-14 1,24 37-17,1-1 0,28 26 1,-13-14-16,-15-14-1,0-1 0,1 0-1,1 0 1,0-2 0,0 0-1,1 0 1,30 12 0,-41-21 3,0 0 1,1 0 0,-1-1 0,0 0 0,0 0 0,0 0 0,1-1 0,-1 0 0,0 0 0,0 0 0,0 0 0,0-1-1,0 0 1,-1 0 0,1 0 0,0-1 0,-1 0 0,8-5 0,1-2 9,-1 0 0,-1 0-1,0-1 1,0-1 0,10-14 0,-1-4 24,-2-1 1,-1-1 0,-1-1-1,17-53 1,-31 79-19,1 1 17,-1-1 0,0 0-1,0 0 1,0-7 0,-10 40 80,-37 222-63,21-59-39,15-90 18,-1 29 22,-8 58 104,18-184-150,-4 18 62,4-20-64,0 1 0,0-1 0,1 0 0,-1 1 0,0-1 0,0 0 0,-1 0 0,1 1 0,0-1 0,0 0 0,0 0 0,0 1 0,0-1 0,0 0 0,0 1 0,0-1 0,0 0 0,-1 0 0,1 0 0,0 1 0,0-1 0,0 0 0,0 0 0,-1 1 0,1-1 0,0 0 0,0 0 0,-1 0 0,1 0 0,0 0 0,0 1 0,-1-1 0,1 0 0,0 0 0,0 0 0,-1 0 0,1 0 0,0 0 0,-1 0 0,1 0 0,0 0 0,0 0 0,-1 0 0,1 0 0,0 0 0,0 0 0,-1 0 0,1 0 0,0 0 0,-1 0 0,1-1 0,0 1 0,0 0 0,-1 0 0,1 0 0,0-1 0,-2-20 176,3 11-154,-6-65 53,4 1 1,3 0-1,4 0 0,22-113 1,-8 63-32,6-28 30,-17 129-64,0 0 0,1 1 0,1 0 0,1 0 0,28-35 0,-35 48-10,1 0 9,1 0 1,-1 1-1,1 0 0,1 0 0,16-14 1,-22 20-11,1 0 0,-1 1 0,1-1 0,-1 1 1,1 0-1,0 0 0,0 0 0,0 0 0,-1 0 1,1 1-1,0-1 0,0 1 0,0 0 0,0 0 0,0 0 1,0 0-1,0 0 0,0 1 0,0-1 0,0 1 1,0 0-1,0 0 0,-1 0 0,1 0 0,0 0 0,-1 1 1,4 2-1,5 3-11,0 1 1,0 1 0,-1 0 0,0 1-1,-1-1 1,0 2 0,14 21-1,-10-10-15,0 1 0,-2 1 0,11 29 0,-19-44 18,-1 0-1,1 1 1,-2 0-1,1-1 1,-1 1-1,-1 0 1,0 13-1,0-19 3,0 0-1,-1 1 0,1-1 1,-1 0-1,0 1 0,-1-1 1,1 0-1,-1 0 1,1 0-1,-1 0 0,0 0 1,-1-1-1,1 1 0,-1-1 1,1 1-1,-1-1 0,0 0 1,-6 5-1,5-6 9,0 0-1,1-1 0,-1 1 1,0-1-1,0 0 1,0 0-1,0-1 0,0 1 1,0-1-1,0 0 1,0 0-1,0 0 0,0-1 1,0 1-1,0-1 1,-7-2-1,-6-2 31,0-1-1,-21-11 1,-18-11 51,25 12-30,0 1 1,-42-13 0,69 27-43,0 0 0,0 1 0,0-1 1,-1 1-1,1 0 0,0 0 0,0 0 1,0 0-1,0 1 0,0 0 0,0 0 1,0 0-1,0 0 0,0 0 0,-4 3 0,-3 2-487,0 1 0,1 0 0,-14 11 0,10-7-1829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9:11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3 637 5224,'0'0'8921,"13"9"-8624,42 30-18,-53-38-255,1 0 0,-1 0 0,1 0 0,-1 0 0,1 0 0,0 0 0,-1-1 0,1 1 0,0-1 0,0 0 0,-1 0 0,1 0 0,0 0 1,0 0-1,-1-1 0,1 1 0,3-2 0,4 0 71,48-11 414,-53 12-411,1-1-1,0 0 0,-1-1 0,0 1 0,1-1 0,-1 0 1,0 0-1,4-4 0,-8 5-59,0 1 0,0 0 0,0-1 0,-1 1 0,1-1 0,0 1 0,-1-1 0,1 1 0,-1-1 0,0 0 0,1 1 0,-1-1 0,0 1 0,0-1 0,0 0 0,0 1 0,0-1 0,-1 1 0,1-1 0,0 0 0,-1 1 0,1-1 0,-1 1 0,0-1 0,0-1 0,-1 0 6,0-1 0,1 1 1,-1-1-1,0 1 1,-1 0-1,1 0 1,-1 0-1,1 0 0,-6-3 1,1 0 63,-1 1 1,-1 0-1,-13-6 1,18 10-60,0 0-1,1 0 1,-1 0 0,0 0-1,0 1 1,0-1 0,0 1 0,0 0-1,0 0 1,1 1 0,-9 1-1,7-1 0,1 0-1,-1 1 1,1 0-1,-1 0 1,1 1 0,0-1-1,-1 1 1,1 0-1,1 0 1,-1 0-1,-6 7 1,2-3 35,3-1-7,0 0 0,0 0 1,0 0-1,1 1 0,0 0 0,0 0 1,0 0-1,1 0 0,0 0 0,1 1 1,0-1-1,0 1 0,0 0 0,1 0 1,0 0-1,1-1 0,0 12 0,1 4 107,2 1-1,0-1 0,1 1 0,11 33 1,-14-53-153,0-1 0,1 0 0,-1 0 0,0 0 0,1 0 1,0-1-1,0 1 0,0 0 0,0-1 0,0 1 0,0-1 0,1 0 1,-1 1-1,1-1 0,5 3 0,-3-3 10,0 1 1,1-1-1,-1 0 0,1-1 1,-1 1-1,1-1 1,0 0-1,8 0 0,2-1 26,0 0 0,0-2 0,0 0 0,0-1 0,25-7 0,-25 4 0,-1 0 1,0-1-1,0 0 0,25-18 1,50-44 287,-87 67-343,41-34 201,88-67 346,-128 100-542,1 0 1,0 1-1,0-1 1,0 1-1,0 0 0,1 0 1,-1 0-1,11-1 1,-13 3-10,0 0-1,1 0 1,-1 0 0,0 0 0,0 0-1,0 1 1,0-1 0,0 1-1,0 0 1,0 0 0,0 0 0,0 1-1,0-1 1,0 1 0,0-1 0,2 3-1,6 4-25,-15-12-22,-19-13-8,16 15 51,0-1-1,0 2 1,-1-1 0,1 1 0,0 0 0,-1 1-1,1 0 1,-1 0 0,1 0 0,0 1-1,-1 0 1,1 1 0,0-1 0,0 1 0,0 1-1,0-1 1,0 1 0,0 1 0,1-1-1,-1 1 1,1 0 0,0 1 0,0-1 0,1 1-1,0 0 1,-1 1 0,1-1 0,1 1-1,-6 8 1,0 1-14,2 0-1,-1 1 1,-7 22-1,14-33 12,1 0 0,-1 0-1,1 0 1,0 0-1,1 0 1,-1 0 0,1 0-1,0 1 1,1-1 0,-1 0-1,1 0 1,0 0-1,0 0 1,1 0 0,-1 0-1,3 5 1,-1-4 3,1 1 0,0-1 0,0-1 0,0 1 0,0 0 0,1-1 0,0 0 0,0 0 0,1-1 0,-1 1 1,1-1-1,0 0 0,0-1 0,0 1 0,1-1 0,-1 0 0,1-1 0,-1 0 0,1 0 0,0 0 0,0-1 0,0 0 0,0 0 0,0-1 0,0 0 0,0 0 0,1-1 0,-1 1 1,0-2-1,-1 1 0,1-1 0,0 0 0,0 0 0,-1-1 0,1 0 0,11-7 0,-6 1 13,0-1 1,0 0-1,-1 0 1,-1-1-1,0-1 1,0 0-1,-1 0 0,-1 0 1,8-15-1,-7 7 9,-1 0-1,0 0 1,-1-1 0,-1 0-1,4-35 1,-4 13 36,-3-86 0,-13-41 30,5 98-60,3 21 5,1 20-7,-5-32-1,4 53-13,0 0-1,0 1 0,-1-1 1,0 0-1,-1 1 1,0 0-1,-7-11 0,10 18-6,1 1-1,-1 0 0,0 0 0,1-1 1,-1 1-1,0 0 0,0 0 1,0 0-1,0 0 0,0 0 1,0 0-1,0 0 0,0 1 0,0-1 1,0 0-1,-3-1 0,3 3-5,-1-1 0,1 1-1,0 0 1,0-1 0,-1 1-1,1 0 1,0 0 0,0 0-1,0 0 1,0 0 0,0 0-1,0 0 1,0 0 0,0 1-1,1-1 1,-1 0 0,0 0 0,0 3-1,-8 13-13,0 0-1,1 0 1,1 1-1,1 1 1,-7 29-1,6-10-39,-5 74-1,11-66 20,2 0 0,9 66 0,-6-87 24,2 1 0,0-1 0,1 0 0,2-1 0,22 45 0,-27-61 14,0-1 0,1 1 0,0-1 0,1 0 0,0-1 0,0 1 0,0-1 0,1 0 0,0-1 0,0 1 0,0-1 0,1-1 0,-1 0 0,1 0 0,0 0 0,17 4 0,-11-5-10,-1 0 1,1-2-1,-1 0 1,1 0-1,-1-1 1,1-1-1,0 0 1,-1-1-1,1-1 1,15-4 0,17-9-409,-30 10-2631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9:26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1 847 7232,'0'0'6506,"14"-8"-5884,-2 2-523,61-34 1428,73-52 0,-133 82-1304,-1-1 0,0 0 0,-1-1 0,0 0-1,-1-1 1,-1 0 0,0-1 0,-1 0 0,0 0 0,-1-1 0,-1 0 0,0 0 0,-1-1 0,5-26 0,30-137 1990,-39 175-2009,1-13 124,-2 17-316,0 0 0,0 0 0,0 0 1,0 0-1,0 1 0,1-1 0,-1 0 0,0 0 1,0 0-1,0 0 0,0 0 0,0 0 0,0 0 1,0 0-1,0 1 0,1-1 0,-1 0 0,0 0 1,0 0-1,0 0 0,0 0 0,0 0 1,1 0-1,-1 0 0,0 0 0,0 0 0,0 0 1,0 0-1,0 0 0,1 0 0,-1 0 0,0 0 1,0 0-1,0 0 0,0 0 0,0 0 0,1 0 1,-1 0-1,0 0 0,0 0 0,0 0 0,0 0 1,0-1-1,0 1 0,0 0 0,1 0 0,-1 0 1,0 0-1,0 0 0,0 0 0,0 0 1,0-1-1,0 1 0,0 0 0,0 0 0,0 0 1,0 0-1,0 0 0,5 9 42,-1 1-1,-1 0 1,0 1 0,-1-1-1,2 14 1,6 23 33,13 31 70,-3 2 0,-4 0 0,9 118 0,-27-165-53,2-32-98,0-1 0,0 1 1,0 0-1,0 0 1,0-1-1,0 1 1,0 0-1,-1-1 1,1 1-1,0 0 0,-1-1 1,1 1-1,0 0 1,-1-1-1,1 1 1,-1 0-1,1-1 1,0 1-1,-1-1 1,0 1-1,1-1 0,-1 1 1,1-1-1,-1 1 1,0-1-1,1 0 1,-1 1-1,0-1 1,1 0-1,-1 0 1,0 1-1,1-1 0,-1 0 1,0 0-1,0 0 1,1 0-1,-1 0 1,0 0-1,0 0 1,-7-2 18,1-1 0,0 0 0,0 0 0,0-1 0,1 1 0,-1-1 0,1-1 0,-9-7 0,-43-47 156,32 31-77,-57-74 434,67 80-413,16 22-122,0 0-1,0 0 1,0-1 0,0 1 0,0 0 0,0 0 0,0 0-1,0 0 1,0 0 0,0 0 0,0 0 0,1 0 0,-1 0-1,0 0 1,0 0 0,0 0 0,0 0 0,0 0-1,0 0 1,0 0 0,0 0 0,0 0 0,0 0 0,0 0-1,0-1 1,0 1 0,0 0 0,0 0 0,0 0 0,0 0-1,0 0 1,0 0 0,0 0 0,0 0 0,0 0-1,0 0 1,0 0 0,0 0 0,0 0 0,0 0 0,0 0-1,0 0 1,-1-1 0,12 8 53,24 19-59,-3-3-5,-12-10-4,0-1 0,1-1 0,0-1-1,1 0 1,27 7 0,-37-14 12,-1 0-1,1-1 1,-1 0-1,1-1 1,0 0 0,-1-1-1,1-1 1,0 1-1,0-2 1,-1 0-1,1 0 1,14-6 0,-13 3 5,0 0 1,-1-1-1,0-1 1,0 0 0,-1-1-1,0 0 1,0-1-1,-1 0 1,0 0 0,11-15-1,-9 9 15,-2 0 1,0-1-1,0 0 0,-2-1 1,0 0-1,-1 0 0,6-20 0,-4 8 28,-3 11 29,0 1-1,-2-2 0,0 1 1,3-34-1,-9 50 1,-2 6-39,-3 8-3,0 8-29,1 1 0,1 1-1,0-1 1,2 1 0,0-1-1,2 1 1,0 0-1,2 0 1,0 0 0,1 0-1,1 0 1,2-1 0,7 25-1,-12-43-1,1 0 0,0 0 1,0 0-1,0 0 0,1 0 0,-1-1 0,1 1 0,-1 0 0,1-1 0,0 1 1,0-1-1,0 1 0,0-1 0,1 0 0,-1 0 0,1 0 0,-1 0 0,1-1 0,0 1 1,-1-1-1,6 3 0,-4-4 0,-1 1 1,1-1-1,-1 0 1,0 0-1,1 0 1,-1 0-1,1-1 1,-1 0-1,1 1 1,-1-1-1,0 0 0,1-1 1,-1 1-1,0 0 1,0-1-1,0 0 1,0 0-1,0 0 1,3-3-1,5-4 14,0 0-1,0-1 1,-1-1-1,-1 1 1,0-2-1,0 1 1,-1-1 0,-1 0-1,0-1 1,-1 0-1,10-27 1,0 1 62,-11 29-17,-1-1-1,0 1 1,-1-1 0,0 1-1,0-1 1,2-22-1,-11 46 0,5 3-72,1 1 1,0-1-1,1 1 1,1-1-1,0 1 0,9 26 1,-9-36 0,0 1 0,1-1-1,0 1 1,1-1 0,0 0 0,0 0 0,0-1 0,1 1 0,0-1-1,0 0 1,0 0 0,1-1 0,0 1 0,0-1 0,13 7-1,-16-10 9,-1-1 0,1 0 0,0 0 0,0 0 0,-1 0 0,1-1-1,0 1 1,0-1 0,0 0 0,0 1 0,0-2 0,0 1-1,0 0 1,0 0 0,5-2 0,-2 0 4,-1 0 0,0-1 0,1 1 0,-1-1 0,0 0 0,-1 0 0,8-7 0,2-2 7,-1-1 0,-1-1 0,0 0 0,10-18 0,37-69 97,-19 30 61,-37 69-151,-1 7-7,-2 11-1,-8 185-3,-10 162-21,-9-137 44,26-213 9,-1 0 0,-1 0 0,-5 16 0,-1-1 133,9-27-166,0-1 0,0 0-1,1 0 1,-1 0 0,0 1 0,0-1 0,0 0 0,0 0 0,0 0-1,0 1 1,0-1 0,0 0 0,0 0 0,-1 0 0,1 0 0,0 1 0,0-1-1,0 0 1,0 0 0,0 0 0,0 0 0,0 1 0,0-1 0,0 0-1,0 0 1,-1 0 0,1 0 0,0 0 0,0 1 0,0-1 0,0 0 0,-1 0-1,1 0 1,0 0 0,0 0 0,0 0 0,0 0 0,-1 0 0,1 0-1,0 0 1,0 0 0,0 0 0,0 0 0,-1 0 0,1 0 0,0 0 0,0 0-1,0 0 1,-1 0 0,-5-11 71,-2-20-17,2-11 40,1-1-1,2 1 0,5-76 1,34-192 257,0 113-468,-25 155 123,2-1 0,27-61 0,-37 99-17,0 0 0,0 0 0,1 0 0,-1 1 1,1-1-1,0 1 0,1 0 0,-1 0 0,1 0 0,0 1 0,0-1 0,8-3 0,0 1-19,0 0-1,0 1 0,1 0 0,17-3 1,-27 7 17,0 0 0,0 0 0,0 0 1,1 1-1,-1-1 0,0 1 0,0 0 0,0 0 1,1 1-1,-1 0 0,0-1 0,0 1 1,0 0-1,0 1 0,0-1 0,0 1 0,0 0 1,0 0-1,-1 0 0,1 0 0,-1 1 0,0 0 1,1-1-1,2 5 0,3 2-14,-1 0 0,-1 0-1,0 1 1,0 0 0,-1 0 0,0 1 0,-1 0-1,6 15 1,-8-19 27,-1 0 0,0 0-1,0 0 1,-1 1 0,1-1 0,-2 0 0,1 1-1,-1-1 1,0 0 0,-1 1 0,0-1 0,0 0-1,0 1 1,-1-1 0,0 0 0,-6 12-1,7-16 0,-1-1 0,0 0-1,0 0 1,0 0 0,0 0-1,0 0 1,-1-1 0,1 1-1,-1-1 1,1 1 0,-1-1-1,1 0 1,-1 0 0,0 0-1,1 0 1,-1 0 0,0-1 0,0 0-1,0 1 1,-5-1 0,-7 0 38,-1 0 1,-24-5-1,23 3-23,-48 1 37,38 1-73,-13 10-80,30-4 20,6-1 26,6-4 28,21 2 23,-18-2 0,1-1 0,-1 1 0,1-1 0,9-1 0,48-6-6,-29 4-7,42-9 0,-66 10 11,0-1 1,0 0-1,0-1 0,-1 0 1,0 0-1,0-1 1,0 0-1,13-11 0,-10 6 6,0-1 1,-1-1-1,0 0 0,14-22 0,28-58 14,-48 83-18,1-1 0,0 2 0,0-1 0,10-10 0,-14 54 0,-55 514 47,40-445-37,12-94-4,-12 150 170,1-7 266,2-168-323,1-51-13,-2-122 0,10-65 29,4 186-76,21-117 0,-21 172-57,0 0 0,1 1 0,1-1 0,0 1 0,0 0-1,1 0 1,1 0 0,-1 1 0,16-17 0,-11 15-1,1 0 1,0 1 0,1 0 0,0 1 0,0 1-1,28-15 1,-32 20-9,0 0 1,1 1-1,-1 0 0,1 1 0,0 0 1,0 1-1,0-1 0,0 2 0,0 0 1,0 0-1,0 1 0,0 0 0,0 0 0,12 4 1,-18-3-4,0 0 0,0 0 1,-1 1-1,1-1 1,-1 1-1,1-1 0,-1 1 1,0 0-1,0 1 0,0-1 1,-1 0-1,1 1 1,-1-1-1,0 1 0,0 0 1,2 5-1,3 8-24,-1 1 0,6 24 0,-11-39 32,0 3-8,1 1 1,-1 0-1,0-1 0,-1 1 1,0 0-1,0-1 1,0 1-1,-1 0 0,0-1 1,0 1-1,-1-1 0,0 1 1,0-1-1,0 0 1,-1 0-1,0 0 0,-5 8 1,5-9 12,0-1 0,-1 0-1,0 0 1,0 0 0,0-1 0,0 0 0,0 1-1,-1-1 1,0-1 0,1 1 0,-1-1 0,0 1 0,0-1-1,0-1 1,0 1 0,-1-1 0,1 0 0,0 0-1,-1-1 1,1 1 0,-1-1 0,-5-1 0,-3 1 13,0-2 1,1 0-1,-1 0 1,0-2-1,-19-6 0,31 9-9,0 0 0,0 0 0,1 0 0,-1-1 0,1 1 0,-1 0 0,1-1 0,0 1 0,-1-1 0,1 0 0,0 1 0,0-1 0,0 0 0,-1-3 0,1 5-6,1-1 0,-1 0 0,1 0 0,0 0-1,0 0 1,0 0 0,-1 0 0,1 1 0,0-1-1,0 0 1,0 0 0,0 0 0,0 0 0,0 0-1,1 0 1,-1 0 0,0 0 0,0 1 0,1-1-1,-1 0 1,0 0 0,1 0 0,-1 0-1,1 1 1,-1-1 0,1 0 0,0 1 0,-1-1-1,1 0 1,0 1 0,-1-1 0,1 0 0,1 0-1,0 0-1,1-1-1,0 1 0,-1 0 0,1 0 1,0 0-1,0 0 0,0 0 0,0 0 0,0 1 1,0-1-1,0 1 0,0 0 0,0 0 1,0 0-1,1 1 0,-1-1 0,0 1 0,0-1 1,0 1-1,4 2 0,101 32-113,-83-24 86,1-2 1,0-1-1,0-2 0,48 7 0,-64-13 27,0-1 0,0 1 0,0-2 0,0 0 0,-1 0 0,1 0-1,-1-1 1,1-1 0,12-6 0,-4 0 1,0 0 0,-1-1 0,26-21 0,-18 9 1,0-1 0,-2-2 0,-1 0 0,24-37 0,-32 39 1,0 0-1,-1 0 1,15-45 0,-28 67 2,1 0 1,0 0-1,-1 0 1,0-1-1,0 1 0,1 0 1,-1 0-1,0 0 1,-1 0-1,1 0 1,0 0-1,0 0 1,-1 0-1,0 0 0,1 0 1,-1 0-1,0 0 1,0 0-1,0 0 1,-2-3-1,2 4-1,0 0 0,0 0 0,-1 0-1,1 0 1,0 0 0,-1 0 0,1 0 0,-1 1 0,1-1 0,-1 0-1,1 1 1,-1-1 0,1 1 0,-1 0 0,0-1 0,1 1-1,-1 0 1,0 0 0,1 0 0,-1 0 0,1 0 0,-1 0 0,0 1-1,1-1 1,-1 1 0,1-1 0,-3 2 0,-3 1-9,-1 0 0,1 1-1,0 0 1,0 0 0,0 0 0,1 1 0,0 0 0,0 1 0,0-1 0,0 1 0,1 1 0,0-1 0,0 0 0,1 1-1,0 0 1,0 0 0,0 1 0,1-1 0,0 1 0,-2 11 0,-1 6 0,1 0 0,2 0 0,0 0 0,2 0 0,2 32 0,0-45 1,0 0-1,1-1 1,1 1-1,0-1 1,0 0 0,1 0-1,0 0 1,1 0-1,0-1 1,9 13-1,-12-20 3,1 1 0,1-1-1,-1 1 1,0-1 0,1 0-1,-1 0 1,1-1 0,0 1-1,0-1 1,0 0 0,0 0-1,8 3 1,-10-4 5,0-1-1,0 1 1,1 0-1,-1-1 1,0 0 0,0 1-1,1-1 1,-1 0 0,0 0-1,1 0 1,-1-1-1,0 1 1,0 0 0,0-1-1,1 0 1,-1 1-1,0-1 1,0 0 0,0 0-1,0 0 1,0 0-1,0 0 1,0-1 0,0 1-1,-1-1 1,4-2-1,-2-1 8,0 0-1,0 0 0,-1 0 1,1-1-1,-1 1 1,0 0-1,-1-1 0,1 0 1,-1 1-1,0-1 0,-1 0 1,1 0-1,-1 1 0,0-1 1,0 0-1,-1 0 0,-1-7 1,-2-6 25,-1 0 0,-1 1-1,-14-32 1,16 41-16,0 1-1,-1-1 1,-1 1-1,1 0 0,-1 0 1,0 0-1,-8-6 0,11 11-17,0 0-1,0 1 1,0-1-1,-1 1 0,1 0 1,-1-1-1,1 2 0,-1-1 1,0 0-1,0 1 0,1-1 1,-1 1-1,0 0 1,0 1-1,-1-1 0,1 1 1,0 0-1,-7 0 0,10 0-1,0 0 1,1 0-1,-1 0 0,0 1 0,0-1 0,0 0 0,1 0 0,-1 1 0,0-1 0,0 1 0,1-1 1,-1 0-1,0 1 0,0 0 0,1-1 0,-1 1 0,1-1 0,-1 1 0,1 0 0,-1-1 0,1 1 0,-1 0 1,1 0-1,-1-1 0,1 1 0,0 0 0,0 0 0,-1 0 0,1-1 0,0 1 0,0 0 0,0 0 0,0 0 1,0 0-1,0-1 0,0 1 0,0 0 0,0 0 0,0 0 0,0 0 0,1 1 0,0 1-1,0 0-1,0 1 0,1-1 1,-1 0-1,1 0 0,-1 0 1,1 0-1,4 5 0,-1-2 3,1-1-1,0 1 0,0-1 0,0 0 0,1-1 0,0 1 0,-1-1 1,1-1-1,1 1 0,-1-1 0,0 0 0,1-1 0,0 0 1,-1 0-1,12 1 0,-9-3-4,1 0 0,-1-1 0,0 0 0,0 0 0,0-1 0,0 0 0,0-1 0,0 0 0,0 0 0,-1-1 0,14-8 0,11-9 16,-2-1-1,0-2 0,-2-1 1,-1-1-1,36-41 1,-54 52 24,-9 12-32,-1 1 0,0-1 1,1 1-1,0 0 0,0-1 1,-1 1-1,1 0 0,0 0 0,1 0 1,-1 0-1,0 1 0,1-1 0,-1 1 1,1-1-1,-1 1 0,4-1 0,-5 2-1,0 0 0,-1 1 0,1-1 0,0 1 0,0-1 0,0 1 0,-1-1 0,1 1 0,0-1 0,-1 1 0,1 0 0,0-1-1,-1 1 1,1 0 0,-1-1 0,1 1 0,-1 0 0,1 0 0,-1 0 0,1 1 0,9 23 0,-6-15 0,8 18-4,-1 0-1,-1 0 1,6 36-1,-13-51-2,0 0-1,-2 0 0,0 1 0,0-1 0,-1 0 0,-1 1 0,0-1 0,-1 0 0,-5 21 0,6-33 10,1 1 0,0-1 0,-1 0 0,1 0 0,-1 1 0,0-1 0,1 0 0,-1 0 1,0 0-1,0 0 0,1 0 0,-1 0 0,0 0 0,0 0 0,0 0 0,0 0 0,-1-1 0,1 1 0,0 0 0,0-1 1,0 1-1,0 0 0,-1-1 0,1 0 0,0 1 0,-1-1 0,1 0 0,0 0 0,-1 0 0,1 0 0,0 0 1,-1 0-1,1 0 0,0 0 0,-3-1 0,-3-1 7,0 0 1,0-1-1,0 0 1,0 0-1,-8-6 1,3 3 3,-9-7 24,1 0 1,-22-19-1,7 6 8,-28-15-58,53 33-4,9 7 16,0 1 0,0-1-1,0 0 1,0 0-1,0 0 1,0 1-1,0-1 1,0 1 0,0-1-1,0 1 1,0-1-1,0 1 1,-1-1-1,1 1 1,0 0 0,0 0-1,0 0 1,-1-1-1,1 1 1,-1 1-1,1 1-1,0 0 0,1 1-1,-1-1 1,1 1 0,0-1-1,0 1 1,0 3 0,1-1-4,0-1 0,0 1 0,1 0 0,0-1 0,-1 0 0,1 1 1,1-1-1,3 7 0,27 31-19,-28-35 20,6 7-2,1-1-1,1 1 0,0-2 1,1 0-1,0-1 0,1 0 1,31 17-1,-37-24 0,1 1-1,0-2 1,1 1-1,-1-1 1,0-1 0,1 0-1,0 0 1,-1-1-1,1-1 1,0 1-1,0-2 1,0 0 0,-1 0-1,20-5 1,-7 0 18,0-2 0,-1-1 1,0 0-1,0-2 0,-1 0 1,23-17-1,8-4 35,-39 25-33,0 0 0,-1-1 0,0-1 0,15-14 0,-19 15 3,-1 0 0,0 0 0,0-1 0,-1 0 0,0 0 0,-1-1 0,9-19 0,-12 23-9,0 1 1,-1-1-1,1 0 0,-1 0 1,-1 0-1,1-1 0,-1 1 1,0 0-1,0 0 0,-1 0 1,1 0-1,-1 0 0,-1 0 0,1 0 1,-4-9-1,2 10 2,1 1-1,0 0 1,-1 0 0,1 0 0,-1 1-1,0-1 1,-1 0 0,1 1-1,-1 0 1,1 0 0,-1 0 0,0 0-1,0 1 1,0-1 0,0 1-1,-1 0 1,1 1 0,-1-1-1,1 1 1,-9-2 0,10 2-6,0 1-1,-1 0 1,1-1 0,-1 1 0,1 1-1,0-1 1,-1 0 0,1 1-1,0 0 1,-1 0 0,1 0 0,0 0-1,0 0 1,0 1 0,0-1 0,0 1-1,0 0 1,0 0 0,1 0-1,-1 0 1,1 1 0,-1-1 0,1 1-1,0-1 1,0 1 0,0 0 0,0 0-1,1-1 1,-3 6 0,0 1-17,1 0 1,1 1 0,0-1 0,0 0-1,0 1 1,1 11 0,2 61-93,-1-66 81,1-6 21,0 0 0,1 0-1,0 0 1,0-1 0,1 1-1,0-1 1,1 1-1,0-1 1,0 0 0,1 0-1,0 0 1,8 8 0,-10-12 3,1-1 0,-1 0 0,1 0 0,0 0 0,1-1 0,-1 0 0,1 1 1,-1-2-1,1 1 0,0 0 0,0-1 0,0 0 0,0 0 0,1 0 0,-1-1 0,1 0 1,-1 0-1,0 0 0,1-1 0,0 0 0,-1 0 0,1 0 0,7-2 0,15-3 50,-1-2-1,1-1 1,-2-2-1,1 0 1,46-27-1,-51 23-33,-1-2 1,0-1-1,-1 0 0,17-21 0,28-24 64,-63 60-75,0 1 0,0-1 0,1 0 0,-1 1 0,0 0 1,1-1-1,-1 1 0,1 0 0,-1 0 0,1 1 0,0-1 1,-1 0-1,1 1 0,0 0 0,-1-1 0,1 1 0,0 0 0,0 0 1,-1 1-1,1-1 0,0 1 0,-1-1 0,4 2 0,-4-1-6,1 0 0,-1 0 0,0 1 0,0-1 0,0 1 0,0-1 0,-1 1 0,1 0 0,0-1 0,-1 1 1,1 0-1,-1 0 0,0 0 0,1 1 0,-1-1 0,0 0 0,0 0 0,-1 1 0,1-1 0,0 0 0,-1 1 0,1-1 0,-1 1 0,0-1 0,0 5 0,0-6 3,0 0 1,0 0-1,0-1 1,0 1-1,0 0 1,0 0-1,0 0 1,-1 0-1,1-1 1,0 1-1,0 0 1,-1 0-1,1-1 1,-1 1 0,1 0-1,-1-1 1,1 1-1,-1 0 1,1-1-1,-1 1 1,1-1-1,-1 1 1,0-1-1,1 1 1,-1-1-1,0 1 1,1-1-1,-1 0 1,0 1-1,0-1 1,0 0-1,1 0 1,-3 1-1,-30-2 55,16-1-34,6 2 1,-1 1 0,0 0 0,1 1 0,-1 0 0,1 0 0,-15 6-1,20-6-16,0 1-1,1 0 0,-1 0 0,0 0 0,1 0 0,0 1 0,0 0 0,0 0 0,0 1 0,1-1 1,0 1-1,-8 11 0,8-9-8,-1 0 0,1 1 1,0 0-1,0 0 0,1 0 1,0 0-1,1 0 0,0 1 0,0-1 1,1 1-1,0-1 0,0 1 1,1 0-1,0-1 0,1 1 1,-1 0-1,2-1 0,-1 1 1,1-1-1,1 1 0,0-1 0,0 0 1,0 0-1,7 11 0,-6-12 4,0-1 0,0 1 0,1-1 0,0 0-1,0-1 1,0 1 0,1-1 0,9 7-1,-12-10 3,0 0 0,-1-1 0,1 1 0,0-1 0,0 0 0,0 0-1,0 0 1,0 0 0,0-1 0,0 1 0,0-1 0,1 0-1,-1 0 1,0 0 0,0 0 0,0 0 0,0-1 0,0 1 0,1-1-1,-1 0 1,0 0 0,-1 0 0,6-3 0,-1 0 7,0-1 1,0 0 0,-1 0-1,0 0 1,0-1 0,-1 0-1,1 0 1,-1 0-1,0-1 1,-1 0 0,0 0-1,0 0 1,0 0 0,-1-1-1,0 1 1,2-12-1,3-14-5,-1 1-1,4-57 1,-10 75-7,2-67 61,-4 1-1,-13-107 0,12 165-42,0 11-1,1 0 0,-1-1 0,-1 1 0,0 0 0,-1 1 0,0-1 0,-1 1 0,-11-19 0,16 28-14,0 1-1,0 0 0,0 0 0,0 0 1,-1-1-1,1 1 0,0 0 0,0 0 0,0 0 1,0 0-1,-1 0 0,1-1 0,0 1 1,0 0-1,-1 0 0,1 0 0,0 0 1,0 0-1,-1 0 0,1 0 0,0 0 0,0 0 1,-1 0-1,1 0 0,0 0 0,0 0 1,0 0-1,-1 0 0,1 0 0,0 0 1,0 0-1,-1 0 0,1 0 0,0 1 0,0-1 1,0 0-1,-1 0 0,1 0 0,0 0 1,0 0-1,0 1 0,-1-1 0,1 0 1,0 0-1,0 0 0,0 1 0,0-1 0,0 0 1,0 0-1,-1 0 0,1 1 0,0-1 1,0 0-1,0 0 0,0 1 0,-7 16-39,6-15 25,-4 10-13,2 0 0,0 1 0,0-1-1,1 1 1,1-1 0,0 1-1,1-1 1,0 1 0,3 17 0,3 12-68,18 59 1,-12-56 60,-6-22 23,1 0-1,1-1 0,1 0 1,0 0-1,2-1 1,22 33-1,-27-46 11,-1 0-1,2-1 1,-1 0-1,1 0 1,0 0-1,1 0 1,0-1-1,0-1 1,0 1-1,0-1 1,1-1-1,0 1 1,0-2-1,0 1 1,0-1-1,1 0 1,0-1-1,17 2 1,-13-5-325,1 0 1,-1 0 0,0-2-1,16-4 1,-18 5-2436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8:46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430 827 4120,'0'0'5376,"-4"-10"-5096,-13-32-3,15 38-194,0 0 0,0 0 0,0 0 0,0 0 0,-1 1 0,1-1 0,-1 1 0,0 0-1,0 0 1,0 0 0,-1 0 0,-3-2 0,-5-5 148,6 5-103,-1 1 0,0-1 0,0 1 0,0 0 0,-1 1 0,1 0 0,-1 0 0,1 1 0,-1 0 0,0 0 0,0 0 0,0 1 0,0 1 0,-1-1 0,-9 2 0,12 0-54,0 0 0,-1 0-1,1 1 1,0 0 0,0 0 0,0 1-1,-8 4 1,-38 26 390,44-26-408,0 0 0,1 1 1,0 0-1,0 0 0,0 0 1,1 1-1,0 0 0,1 0 1,0 1-1,-5 14 0,0 1 170,2 0-1,-10 53 1,16-64-140,0-1 0,0 0 0,2 1 0,-1-1 0,2 0 0,0 1 0,0-1 0,1 0 0,1 1 0,0-1 0,1-1 0,1 1 1,0 0-1,0-1 0,8 12 0,-11-22-56,1 1 1,-1-1-1,1 1 0,-1-1 1,1 0-1,0 0 0,0 0 1,0 0-1,1-1 0,-1 1 1,0-1-1,0 0 0,1 0 1,-1 0-1,1 0 1,-1 0-1,6-1 0,4 1 60,0 0-1,0-1 0,19-3 1,-7 0 22,-1-1 0,0-2 1,46-15-1,-41 9-65,0 0 0,-2-2 0,1-1 1,-2-1-1,0-2 0,-1 0 0,-1-1 0,27-28 0,-45 39-32,1 1 1,0 0-1,0 0 0,1 1 1,0 0-1,0 1 0,0-1 1,0 1-1,11-3 0,23-13 54,-32 16-54,-1 0 0,0 0 0,16-4 0,-22 8-12,0 1-1,1-1 0,-1 1 0,1-1 1,-1 1-1,0 0 0,1 0 0,-1 1 1,1-1-1,-1 1 0,1-1 0,-1 1 1,0 0-1,6 3 0,29 11 8,-30-13-24,1 1 0,0 1 0,-1 0 0,1 0 0,-1 0 0,0 1-1,11 9 1,-15-11 52,-7-8-17,-7-8-6,4 6 2,-1 0 0,0 1 0,0 0 0,0 0 0,-1 1 0,0 0 0,-16-8 0,5 5 1,15 5-16,-1 1 0,1 0 0,-1 0 0,0 0 1,0 1-1,0 0 0,0 0 0,0 0 1,-7 0-1,-1 1-8,6-1-7,0 1 0,0 1 0,0-1 0,0 1 0,0 0 1,-10 3-1,-1 2 2,12-5 10,0 0 0,1 1 0,-1 0-1,1 0 1,0 0 0,-1 1 0,1 0 0,0 0 0,0 0 0,1 1 0,-1-1 0,-7 9-1,-13 19 2,18-24 0,1 1 0,-1 0 0,2 0 0,-1 1 0,1 0 0,0 0 0,-3 10 0,0 3 8,4-11 5,0 0 0,0 0 0,1 0 0,1 1 0,-2 17 0,4-26-10,1 1 0,-1-1 0,0 1 1,1-1-1,0 1 0,0-1 0,0 0 0,0 1 1,0-1-1,1 0 0,-1 0 0,1 0 0,0 0 0,0 0 1,0 0-1,1 0 0,-1-1 0,0 1 0,1-1 1,0 0-1,0 1 0,5 2 0,-2-2 1,0 0 0,1 0 0,-1-1-1,0 0 1,1 0 0,0 0 0,-1-1 0,1 0 0,0-1-1,-1 1 1,1-1 0,0 0 0,0-1 0,7-1 0,2-1 17,0-1 0,0 0 0,0-1 0,25-12 0,-32 12-2,1 0 0,-2-1 0,1 0 0,-1 0 0,0-1 0,0 0 0,11-13 0,-17 17-8,0 1 0,0-1 0,-1 0-1,1 1 1,-1-1 0,1 0 0,-1 0 0,0 0 0,0 0 0,0-1-1,-1 1 1,1-5 0,-1 6 0,0-1-1,0 1 0,-1 0 1,1 0-1,-1 0 1,1-1-1,-1 1 0,0 0 1,0 0-1,0 0 1,0 0-1,0 0 0,-1 1 1,1-1-1,-1 0 1,1 1-1,-1-1 1,1 0-1,-1 1 0,-3-2 1,-3-3 7,-1 0 1,0 1-1,0 0 1,0 1-1,-1 0 1,1 0-1,-1 1 1,0 1-1,0-1 0,-1 1 1,1 1-1,0 0 1,-13 1-1,-52-6 52,115-17-32,48-18-102,109-35 0,-178 71 71,1 1 0,0 1 1,0 0-1,0 2 0,31 1 0,-38 0-3,-11 0-3,1 0 0,-1 0-1,0 0 1,1 0 0,-1 1 0,1-1-1,-1 1 1,0 0 0,1-1 0,-1 1-1,0 0 1,0 0 0,0 1 0,0-1 0,0 0-1,0 1 1,0-1 0,0 1 0,0-1-1,1 3 1,-1-1-1,0 1 1,0-1-1,-1 0 0,1 0 0,-1 1 0,0-1 1,0 1-1,0-1 0,-1 1 0,1 0 0,-1-1 1,0 5-1,-1 7 0,0 0-1,-1 0 1,-1-1 0,0 1 0,-8 19-1,-29 55 53,37-83-32,2-4-12,0-1-1,-1 1 0,1-1 0,-1 0 1,1 1-1,-1-1 0,1 0 0,-1 0 1,-2 1-1,-2-1 128,9-10 33,14-17-76,-8 11-70,1 0 1,0 1-1,1 0 0,1 0 0,19-16 1,-11 13-8,81-61 91,-84 66-112,-14 9 11,2 0 1,-1 0-1,0 0 1,1 0 0,9-3-1,-14 6-5,1-1 0,0 1 0,0 0 0,0 0 0,0 0 0,0 0-1,0 0 1,0 0 0,0 0 0,0 0 0,0 1 0,0-1 0,0 0 0,0 0 0,0 1 0,0-1 0,-1 1 0,1-1-1,0 1 1,0-1 0,0 1 0,-1-1 0,1 1 0,0 0 0,-1-1 0,1 1 0,0 0 0,-1 0 0,1 0 0,-1-1-1,1 1 1,-1 0 0,0 0 0,1 0 0,0 2 0,1 4-11,-1 0 1,1 0-1,-1 0 0,0 0 1,-1 0-1,0 0 0,0 1 1,0-1-1,-1 0 0,-1 8 0,-2 28 21,4-22-7,-1-9 13,1 0-1,1 1 1,0-1 0,4 18-1,-4-22-2,0-5-8,0 0 0,0 1 0,0-1 1,0 0-1,0 0 0,1 0 1,0 0-1,2 4 0,-3-7-2,0 1-1,0 0 0,0 0 1,0 0-1,0-1 1,0 1-1,0-1 1,0 1-1,1-1 0,-1 1 1,0-1-1,0 0 1,1 0-1,-1 1 1,0-1-1,1 0 0,-1 0 1,0 0-1,1-1 1,-1 1-1,0 0 1,0 0-1,1-1 0,-1 1 1,0 0-1,2-2 1,1 1 2,1-1-1,-1 0 1,0-1 0,0 1 0,0-1 0,0 1 0,0-1 0,0-1-1,-1 1 1,1 0 0,-1-1 0,4-5 0,4-7 31,16-33 1,-7 11-5,-5 11 7,21-53 0,4-10 64,-28 63-75,-2-1 1,-1 0-1,-1-1 1,5-38-1,-4 26-17,54-369 143,-59 367-158,5-88 42,-9 130-74,-2 4 4,1 1-1,-1-1 0,1 0 0,0 0 1,0 1-1,-1 5 0,-22 209-293,16-123 245,-6 43-36,6-58 84,-31 243-121,17-173 72,-50 232-65,71-379 146,-5 21-25,-13 32 1,15-48 27,0 0 0,0-1 0,0 0 0,-1 0 0,0 0 0,0 0 0,-12 10 0,8-8 2,6-7 4,1 1 1,-1 0-1,0-1 0,0 1 1,0-1-1,0 0 1,0 0-1,-1 0 1,1-1-1,-1 1 0,1-1 1,-6 2-1,9-3-8,-4 1 20,1 0-1,-1-1 1,0 1-1,1-1 1,-1 0-1,-5 0 1,8 0-12,0-1 1,0 1 0,0 0-1,1-1 1,-1 1-1,0 0 1,0-1-1,0 1 1,0-1 0,1 1-1,-1-1 1,0 0-1,0 1 1,1-1-1,-1 0 1,0 1-1,1-1 1,-1 0 0,1 0-1,-1 0 1,1 0-1,-1 1 1,1-1-1,0 0 1,-1 0-1,1 0 1,0 0 0,0 0-1,0-2 1,-3-11 97,2 10-88,1 1 1,-1-1 0,1 1-1,-1-1 1,1 1 0,0-1 0,0 1-1,1-1 1,-1 0 0,1 1 0,0 0-1,2-7 1,4-5 24,0 0-1,1 1 1,0 0 0,1 0-1,1 1 1,13-14 0,19-17 41,2 2 0,1 2 1,79-54-1,25-20-65,-121 90 1,-1-2 1,-1 0-1,22-32 0,35-74 52,-75 121-73,-1-2-1,1 1 1,-2-1 0,7-17-1,-9 11 45,-11 24-39,-17 31-27,22-33 20,-62 124-123,58-112 106,1 0 0,0 1-1,2 0 1,-1-1 0,2 1 0,-1 29 0,2-36 15,2 0 0,-1-1 0,1 1 0,0-1 0,1 1 0,0-1 0,4 10 0,-5-15 5,0-1 0,1 1 0,-1-1 0,1 1 0,-1-1-1,1 0 1,0 1 0,0-1 0,0 0 0,0 0 0,1-1 0,-1 1 0,0 0 0,1-1 0,-1 1 0,1-1 0,-1 0 0,1 0 0,0 0 0,0 0 0,-1 0 0,1 0-1,0-1 1,0 0 0,3 1 0,1-1 0,-1 0 0,1-1 0,0 1 0,-1-1 0,1-1 0,0 1 0,-1-1 0,12-5 0,1-3 0,27-16 1,-20 10 1,-16 9 11,0 0 1,0 0-1,0-1 0,-1-1 1,0 1-1,-1-1 0,8-11 1,4-9 64,18-36 0,0 0 35,-14 39-35,-23 24-69,1 1 0,0-1 0,0 1 1,0-1-1,0 1 0,0 0 1,0 0-1,0 0 0,0 0 1,1 0-1,-1 0 0,4 0 1,-4 1-10,-1 1 0,0-1 0,1 1 0,-1 0 0,0-1 0,0 1 0,1 0 0,-1 0 0,0 0 0,0 0 0,0 0 0,0 0 0,0 0 0,0 0 0,0 0 0,-1 0 0,1 0 0,0 1 0,0-1 0,-1 0 0,1 0 0,0 3 0,11 33-2,-12-34 2,1-2 0,18 89 0,-18-80 0,0-1 0,0 1 1,-1-1-1,-1 1 1,0 0-1,0-1 1,-4 16-1,4-21 10,-4 14 33,5-18-42,0 0 0,1 1 0,-1-1-1,0 0 1,0 0 0,0 0 0,0 1 0,0-1 0,0 0 0,0 0 0,0 0-1,0 1 1,0-1 0,0 0 0,0 0 0,-1 0 0,1 0 0,0 1-1,0-1 1,0 0 0,0 0 0,0 0 0,0 0 0,0 1 0,0-1 0,0 0-1,-1 0 1,1 0 0,0 0 0,0 0 0,0 0 0,0 1 0,0-1 0,-1 0-1,1 0 1,0 0 0,0 0 0,0 0 0,-1 0 0,1 0 0,0 0 0,0 0-1,0 0 1,0 0 0,-1 0 0,1 0 0,0 0 0,0 0 0,0 0 0,-1 0-1,1 0 1,0 0 0,0 0 0,0 0 0,0 0 0,-1-1 0,1-2 7,-1 0 0,1-1 0,0 1 0,0 0 0,0-1 0,0 1 0,1 0 0,0-1 0,-1 1 0,3-5 0,-1-3 9,0 1-1,3-17 54,14-46 1,-17 66-61,1 0 1,0 0 0,0 1 0,1-1 0,-1 1 0,1 0-1,1 0 1,-1 0 0,1 0 0,0 1 0,10-8 0,9-7 17,-18 15-16,1-1 1,-1 1-1,1 1 0,0-1 1,8-3-1,-11 6-11,-1 1-2,0 0 0,0-1 0,0 1 0,0 0 0,0 1 0,0-1-1,4 0 1,-5 1 0,-1 0 0,0 1 0,1-1 1,-1 0-1,0 1 0,0-1 0,0 0 0,0 1 0,1 0 0,-1-1 0,0 1 0,0 0 0,0-1 0,0 1 0,0 0 0,0 0 1,-1 0-1,1 0 0,0 0 0,0 0 0,-1 0 0,2 2 0,6 9-11,-1 2-1,0-1 1,-1 1 0,-1 0-1,0 0 1,0 0-1,-2 1 1,0 0 0,0 0-1,0 19 1,0 3-87,-3-34 107,0 0-1,1 0 1,-1 0-1,1 0 1,-1 0-1,1 0 1,0-1-1,0 1 1,1 0-1,-1 0 1,0-1-1,1 1 1,0-1-1,0 1 1,-1-1-1,1 0 1,1 1-1,-1-1 1,0 0-1,0-1 1,1 1-1,-1 0 1,1-1-1,0 1 1,-1-1-1,1 0 1,0 0-1,0 0 1,4 1-1,3 0 9,-1 0 0,0 0-1,1-1 1,-1-1 0,1 1 0,-1-2-1,1 1 1,11-3 0,-7 0-12,0 1-3,0-1 0,0 0 0,-1-1 0,0 0-1,15-8 1,-20 8 15,-1-1-1,1-1 1,-1 1-1,1-1 1,-2 0-1,1-1 1,-1 0-1,0 0 1,6-9-1,-1 2 13,-9 11-26,0-1 0,0 1 0,0-1 0,-1 0 0,1 0 0,-1 0-1,0 1 1,0-1 0,0 0 0,-1 0 0,0 0 0,1-1 0,-1 1 0,-1-4 0,0-3 1,0-1 0,-1 1 0,-1 0 0,-3-11 0,5 18-6,-1 0 0,0 0 1,0 1-1,0-1 0,0 0 0,0 1 1,-1-1-1,1 1 0,-1 0 0,0 0 1,0 0-1,0 0 0,-1 0 0,-4-2 1,6 3 0,0 1 0,0 0 1,-1 0-1,1 0 1,-1 1-1,1-1 0,-1 1 1,1-1-1,-1 1 1,1 0-1,-1 0 1,1 0-1,-1 0 0,1 0 1,-1 0-1,1 1 1,-1-1-1,1 1 0,0 0 1,-1 0-1,1 0 1,0 0-1,-1 0 0,1 0 1,-2 3-1,-1-1-1,0 1 0,1 0 0,0 1-1,0-1 1,0 1 0,1 0 0,-1 0 0,1 0-1,0 0 1,0 0 0,1 1 0,0-1-1,0 1 1,-2 9 0,2-7-2,1-1 1,0 0-1,0 0 1,1 0-1,0 1 1,0-1-1,1 0 1,0 0-1,0 1 1,0-1-1,5 12 1,15 40-70,-15-40 33,0 0 1,2-1 0,15 29 0,-10-24 39,-11-18-3,1 1 0,0 0-1,1-1 1,0 0 0,0 0 0,6 7 0,-8-11 3,0 0 1,-1 1-1,1-1 1,0 0 0,0 0-1,0 0 1,0-1-1,0 1 1,1 0 0,-1-1-1,0 0 1,0 1-1,0-1 1,1 0 0,-1 0-1,0 0 1,0 0-1,0 0 1,1-1 0,-1 1-1,0-1 1,0 1-1,3-2 1,1 0 8,0 0 0,0-1 0,-1 1 0,1-1 0,-1 0 0,1-1 1,-1 1-1,0-1 0,0 0 0,0-1 0,-1 1 0,1-1 0,-1 0 0,6-9 0,33-61 31,-31 52 0,27-39 0,-33 55-16,0-1 1,1 1-1,0 0 1,0 1-1,0 0 1,1 0-1,0 0 1,14-7-1,-19 12-21,0 0-1,0-1 0,0 1 0,1 1 1,-1-1-1,0 0 0,0 1 1,0 0-1,1-1 0,-1 1 0,0 1 1,0-1-1,1 0 0,-1 1 0,0-1 1,0 1-1,0 0 0,0 0 1,6 3-1,2 3 7,0-1-1,-1 2 1,19 15 0,3 3-1,-17-18-12,-12-7-3,-8-8-4,-2 1 8,0-1 1,0 1-1,0 0 0,-1 1 0,0 0 1,0 0-1,0 1 0,-1 0 1,1 0-1,-14-3 0,15 5 6,-1 1-1,1 0 0,-1 0 1,1 1-1,-1 0 1,1 0-1,-1 1 0,1 0 1,-1 0-1,1 1 0,0 0 1,0 0-1,-13 7 1,8-4-3,0 1 1,-18 12 0,27-16 2,0 1 0,-1-1 0,1 1-1,0 0 1,1 0 0,-1 0 0,1 1 0,-1-1 0,1 1 0,0-1 0,0 1 0,-2 7 0,-4 11-20,2 1 0,-6 43 1,11-59 10,0 0-1,1 1 1,0-1 0,0 0-1,1 1 1,0-1 0,0 0 0,1 0-1,0 0 1,0 0 0,1 0 0,0 0-1,6 11 1,-6-14 2,0 0 0,0 0 0,0 0 1,0 0-1,1-1 0,0 0 0,0 1 0,0-1 1,0 0-1,0-1 0,0 1 0,1-1 0,-1 0 0,1 0 1,0 0-1,0-1 0,0 1 0,0-1 0,-1 0 0,9 0 1,-6-2 8,-1 0 1,0-1 0,0 1-1,0-1 1,0-1 0,0 1-1,0-1 1,-1 0-1,1 0 1,-1-1 0,0 1-1,0-1 1,0 0 0,0-1-1,-1 1 1,0-1 0,0 0-1,5-7 1,4-7 18,-1-1 0,-1 0 1,14-35-1,-15 30-4,0-1 0,-2 0 0,0 0 0,-2 0 0,-1-1 0,2-49 0,-7-331 253,-1 174-162,1 213-114,0 12-11,1 1-1,-1-1 1,-1 1-1,0-1 1,0 0-1,-3-10 1,4 18 13,0 0 0,0 0 1,0 0-1,0 0 1,0 1-1,0-1 0,0 0 1,0 0-1,0 0 0,0 0 1,-1 0-1,1 0 1,0 0-1,0 0 0,0 0 1,0 0-1,0 0 1,0 0-1,0 0 0,0 0 1,0 0-1,0 0 0,0 0 1,0 0-1,0 0 1,-1 0-1,1 0 0,0 0 1,0 0-1,0 0 1,0 0-1,0 0 0,0 0 1,0 0-1,0 0 1,0 0-1,0 0 0,0 0 1,0 0-1,-1 0 0,1 0 1,0 0-1,0 0 1,0 0-1,0 0 0,0 0 1,0 0-1,0 0 1,0 0-1,0 0 0,0 0 1,0 0-1,0 0 0,0 0 1,0 0-1,0-1 1,0 1-1,0 0 0,0 0 1,0 0-1,0 0 1,0 0-1,0 0 0,0 0 1,-4 11-43,-2 20-3,0 24-9,-23 367-244,39-258 191,-6-124 84,3 21-61,28 110-1,-33-168 89,-1 0 1,1 0-1,-1-1 1,1 1-1,0 0 1,0-1-1,0 1 0,0-1 1,1 1-1,-1-1 1,1 0-1,-1 0 1,1 0-1,0 0 0,0-1 1,0 1-1,0-1 1,0 0-1,0 0 1,0 0-1,0 0 0,0 0 1,1-1-1,-1 1 1,0-1-1,0 0 1,6 0-1,1-1 15,0 0 0,0-1 1,0 0-1,0 0 0,0-1 0,-1 0 0,10-5 0,6-5 45,27-18-1,18-10 166,-59 31-147,-9 7-114,-9 6-92,-12 6-1035,15-7-921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8:46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94 7328,'0'0'1801,"-10"-9"-1249,-67-68 1936,69 70-981,10 14 75,11 15-583,-5-13-1544,0 0 0,15 11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8:52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1202 4216,'0'0'6334,"14"-1"-5860,-3 0-348,-5 2-69,0-1 1,-1-1-1,1 1 1,-1-1-1,1 0 1,0 0-1,-1-1 1,0 1-1,1-1 0,-1 0 1,0-1-1,0 0 1,8-5-1,74-73 1508,-66 59-1088,-16 17-278,0-1 1,0 0-1,0 0 1,-1 0 0,0-1-1,5-11 1,-10 18-177,1 0 1,0 0-1,0 0 1,0 0-1,0 0 1,0 0-1,0 0 1,0 0-1,0 0 0,-1 0 1,1 0-1,0 0 1,0 0-1,0 0 1,0 0-1,0 0 1,0 0-1,0 0 1,0 0-1,-1 0 1,1-1-1,0 1 0,0 0 1,0 0-1,0 0 1,0 0-1,0 0 1,0 0-1,0 0 1,0 0-1,0 0 1,0 0-1,-1 0 1,1-1-1,0 1 0,0 0 1,0 0-1,0 0 1,0 0-1,-9 10 96,-19 41 81,2 2 0,2 0 0,-27 91 0,-11 138 272,10-38 143,48-231-499,0 0 0,-8 16 1,-7 21 350,18-43-343,1-7-115,0 0 0,0 0 0,0 1-1,0-1 1,0 0 0,0 0 0,0 1 0,0-1 0,0 0 0,0 0 0,0 1-1,0-1 1,0 0 0,0 0 0,0 1 0,0-1 0,0 0 0,0 0-1,0 0 1,0 1 0,-1-1 0,1 0 0,0 0 0,0 1 0,0-1-1,0 0 1,-1 0 0,1 0 0,0 0 0,0 1 0,0-1 0,-1 0-1,1 0 1,0 0 0,0 0 0,-1 0 0,1 0 0,0 0 0,0 0-1,-1 0 1,1 0 0,0 1 0,-3-27 619,6-32-372,2 0 0,3 0 1,17-60-1,-22 104-209,18-99 258,-13 59-103,3 2 1,24-75-1,-27 105-139,8-21 111,29-56 0,-37 84-143,1 1 0,1 0-1,0 1 1,0 0 0,1 0 0,1 1 0,18-14-1,-24 21-14,3-3 14,1 0 1,0 1-1,1 0 1,0 0-1,0 1 1,23-9 0,-9 7-1,-14 4-13,0 0-1,22-4 0,-30 8-14,1-1-1,-1 1 1,1 0-1,-1 0 1,1 0-1,-1 1 1,1-1-1,-1 1 0,1 0 1,-1 0-1,0 0 1,0 1-1,7 2 1,-2 2-2,1 0 0,-1 0 0,0 1 1,0 0-1,0 0 0,-1 1 1,-1 0-1,1 0 0,-1 1 1,0 0-1,-1 0 0,0 0 0,-1 1 1,6 15-1,-8-16 0,1-1 0,-2 1 0,1 0 0,-1 0 1,-1 0-1,1-1 0,-1 1 0,-1 0 0,0 0 0,0 0 0,-1-1 1,0 1-1,0-1 0,-1 1 0,0-1 0,-1 0 0,-5 11 0,5-13 0,0-1-1,0 1 0,0-1 0,0 0 1,-1 0-1,1-1 0,-1 1 0,-1-1 1,1 0-1,-1-1 0,1 1 0,-1-1 1,0 0-1,0-1 0,0 1 0,-13 2 1,-2-1-4,0-1 1,0-2-1,-41-1 1,24 0 4,1 6 22,17-2-74,19-4 50,1 0 0,-1 0-1,0 0 1,0 0 0,1 1 0,-1-1 0,0 0-1,1 0 1,-1 1 0,0-1 0,1 0 0,-1 1 0,0-1-1,1 1 1,-1-1 0,1 1 0,-1-1 0,1 1-1,-1 0 1,0-1 2,1 1-1,0-1 1,0 1-1,0-1 1,0 1 0,0-1-1,0 0 1,0 1-1,0-1 1,0 1-1,0-1 1,0 1-1,0-1 1,1 1 0,-1-1-1,0 0 1,0 1-1,0-1 1,1 1-1,-1-1 1,0 0-1,0 1 1,1-1 0,1 2-2,-1 0 0,1-1 0,-1 1 0,1-1 1,0 0-1,0 0 0,0 1 0,0-1 0,0 0 1,0-1-1,4 3 0,3-2-8,0 0 0,0-1-1,1 0 1,-1 0 0,0-1 0,0 0 0,0 0 0,0-1-1,0-1 1,9-3 0,15-6-8,39-22 0,-68 32 19,258-144 142,-219 117-108,-1-1 0,-1-2 0,65-68 0,-84 73-19,0-1 0,-2 0 0,-1-2 0,-2 0 0,-1-1 0,-1-1 0,16-49 0,-12 14 14,-2 0 0,15-125 0,-27 142-37,-3-68 1,-3 89-2,-1 0 0,-2 1 0,-13-52 0,17 80 2,-1-1 0,1 0 0,0 1 0,0-1 0,0 0 0,-1 1 0,1-1 0,0 0 1,0 1-1,-1-1 0,1 0 0,-1 1 0,1-1 0,-1 1 0,1-1 0,-1 1 0,1-1 0,-1 1 0,1-1 0,-1 1 0,1 0 0,-1-1 0,0 1 0,1 0 0,-1-1 0,-1 1 0,1 0-1,0 0 0,0 0 0,0 1 0,0-1 0,0 0 0,0 1 1,0-1-1,0 1 0,0-1 0,0 1 0,0-1 0,0 1 0,1 0 0,-1-1 0,-1 2 0,-5 6-22,1-1 1,0 1-1,-5 9 0,9-14 20,-30 50-34,3 1 0,3 2-1,1 0 1,3 2 0,3 0-1,3 1 1,-13 80 0,2 138-133,26-251 157,2 0 1,1 1-1,10 45 1,28 76 84,-36-134-45,1-1 0,1 0 0,0-1-1,1 1 1,0-1 0,1 0-1,0-1 1,1 0 0,17 17 0,-23-26-16,-1-1 0,0 1 0,0-1 0,1 1 0,-1-1-1,0 0 1,1 0 0,-1 0 0,1 0 0,0-1 0,-1 1 0,1 0 0,0-1 0,-1 0 0,1 0 0,0 0 0,0 0 0,-1 0 0,1 0 0,0-1 0,-1 1 0,1-1 0,-1 0 0,1 0 0,0 0 0,4-3 0,-1 1 9,1-1 0,-1-1 0,1 1 0,-1-1 0,0-1 0,-1 1 0,1-1 0,4-6 0,8-15 13,-2 0 1,0-1-1,-2-1 1,20-58-1,-17 44-1,-12 32-22,0 1 0,1 0-1,0 0 1,0 1 0,1-1 0,1 1 0,0 1-1,0 0 1,14-12 0,-18 18-12,0-1 1,1 1-1,-1 0 1,0 0-1,1 1 1,-1-1-1,1 1 1,-1 0-1,1 0 1,0 0-1,0 1 1,-1 0-1,1 0 1,0 0-1,-1 0 1,1 1-1,0 0 1,5 2-1,4 1-13,0 1-1,0 0 1,-1 1-1,19 12 0,-11-8 6,-16-8 11,-1 0 0,1 0 1,-1 0-1,0 1 0,0-1 0,0 1 1,4 4-1,-2-1 3,-4-5 8,0 0 0,0 1 1,0-1-1,0 1 0,0-1 0,-1 1 1,1 0-1,-1 0 0,1 0 1,-1 0-1,1 0 0,0 3 0,-3-4-5,0-1 0,0 0 0,0 0 0,0 0 0,0 0 0,0 0-1,-1 0 1,1 0 0,0 0 0,0-1 0,0 1 0,0 0 0,0-1 0,-2 0-1,1 0 2,-22-5 7,-19-6 53,-71-10 0,101 20-43,-1 1 0,1 1-1,-1 0 1,0 0 0,-25 5 0,33-3-21,1-1-1,0 1 1,-1 0 0,1 1 0,0-1 0,0 1 0,1 0 0,-1 0 0,0 0 0,1 1-1,0 0 1,0 0 0,0 0 0,0 0 0,1 0 0,-1 1 0,-2 5 0,1-2-8,0 1 0,1 0 0,0 0 0,1 0 0,0 0 0,0 0 1,1 1-1,0-1 0,0 1 0,1-1 0,1 1 0,-1 0 0,2 0 1,-1-1-1,1 1 0,3 12 0,-1-7-12,1 1 1,0-1-1,1 0 1,13 27-1,-16-38 15,0 0 0,0-1 0,1 0 0,-1 1 0,1-1 0,0 0 0,0 0 0,0 0 0,0-1 0,6 5 0,-6-6 5,-1 0 0,1 0 0,-1 0 0,0-1-1,1 1 1,-1-1 0,1 1 0,0-1 0,-1 0 0,1 0-1,-1 0 1,1 0 0,0 0 0,-1-1 0,1 1 0,-1-1 0,1 1-1,3-3 1,-1 1 7,-1-1-1,0 1 1,0-1 0,0 0-1,0 0 1,0-1-1,-1 1 1,1-1 0,-1 0-1,0 0 1,4-6-1,2-5 35,14-30 0,-17 32-18,-1 0-1,-1 0 1,0 0-1,-1-1 1,0 1 0,-1-1-1,0 0 1,-1-20 0,-3-16 111,23 91-74,-3 1-56,2 0 1,1-2 0,40 55-1,-57-91 2,-1 0 0,1 0 0,0 0 1,0 0-1,0-1 0,1 0 0,-1 1 0,1-2 0,0 1 0,6 2 0,-8-4-2,-1 0 1,1 0 0,-1 0-1,1-1 1,0 1-1,-1-1 1,1 0-1,0 0 1,0 0-1,-1 0 1,1 0 0,0-1-1,-1 1 1,1-1-1,-1 1 1,1-1-1,0 0 1,-1 0-1,0-1 1,1 1 0,-1 0-1,3-3 1,11-9 34,-2-1 0,1 0 0,-2-1 0,0-1 0,-1 0 0,0-1 0,-1 0 0,-1-1 1,-1 0-1,-1-1 0,7-19 0,-6 12 19,-2 8-6,-1 0 0,-1 0 0,3-22 0,1-24 69,-9 63-119,-1 1 1,1-1-1,0 0 0,1 0 0,-1 0 0,0 0 0,0 0 1,0 0-1,0 1 0,1-1 0,-1 0 0,0 0 1,1 0-1,-1 1 0,1-1 0,0-1 0,-1 2 0,0 0-1,1 0 0,-1 0 0,0 0 1,1 0-1,-1 0 0,0 0 1,1 0-1,-1 1 0,0-1 1,1 0-1,-1 0 0,0 0 0,1 0 1,-1 0-1,0 1 0,1-1 1,-1 0-1,0 0 0,0 1 1,0-1-1,1 0 0,-1 0 0,0 1 1,0-1-1,0 0 0,1 0 1,-1 1-1,0-1 0,0 0 1,0 1-1,0-1 0,0 0 0,0 1 1,0-1-1,0 0 0,0 1 1,0-1-1,0 1 0,28 75 0,-23-56-2,4 14-25,7 56-1,-15-81 25,-1 1 0,1 0 0,-2-1 0,1 1 0,-1 0 0,-1-1 0,0 1 0,0-1 0,-1 0 0,-6 16 0,8-24 5,0 0 0,1-1 1,-1 1-1,0 0 0,0-1 0,0 1 1,0 0-1,0-1 0,0 1 1,0-1-1,0 0 0,0 1 1,0-1-1,0 0 0,0 1 1,0-1-1,0 0 0,0 0 0,0 0 1,0 0-1,0 0 0,0 0 1,0 0-1,-2-1 0,-30-6 45,28 5-30,-7-1-2,1-1-1,-1 0 1,1-1 0,1 0-1,-14-9 1,11 11-5,12 3-9,1 0 0,-1 0-1,0 0 1,1 0 0,-1-1 0,0 1-1,1 0 1,-1 0 0,0 0-1,1-1 1,-1 1 0,0 0-1,1 0 1,-1-1 0,1 1-1,-1-1 1,1 1 0,-1-1-1,1 1 1,-1-1 0,0 0-1,3 5-3,0-1-1,0 0 0,0 1 1,0-1-1,1 0 1,-1 0-1,1 0 0,0-1 1,0 1-1,0 0 0,0-1 1,0 0-1,5 3 1,49 22-56,-49-25 60,0 0 1,-1 0 0,1-1-1,0 0 1,0 0-1,0-1 1,0 0-1,0 0 1,0-1 0,0 0-1,-1-1 1,1 1-1,0-1 1,-1-1-1,1 0 1,-1 0 0,12-6-1,7-6 19,-1-1 1,0-1-1,28-26 0,-14 7 36,62-75-1,-57 59-14,-38 45-25,1 0 0,0 1 0,0-1-1,12-7 1,-17 12-14,-1 1 0,1 0 0,0 0-1,-1 0 1,1 1 0,0-1 0,0 0 0,0 1-1,0-1 1,0 1 0,0-1 0,0 1 0,0 0-1,0 0 1,0 0 0,0 0 0,0 0 0,0 1-1,0-1 1,0 0 0,0 1 0,0 0 0,-1-1-1,1 1 1,0 0 0,0 0 0,3 2 0,0 2-2,0 0 1,0 0 0,0 0 0,-1 1-1,0-1 1,0 1 0,0 0 0,-1 1-1,0-1 1,0 0 0,0 1 0,-1 0-1,0 0 1,0-1 0,0 9-1,2 13 43,-2 0 0,-2 43 0,-1-35 47,1-36-88,0 1-1,0-1 1,0 0 0,0 0-1,0 0 1,0 0 0,0 0-1,0 0 1,0 0-1,0 0 1,0 0 0,0 0-1,0 1 1,0-1 0,0 0-1,0 0 1,0 0 0,0 0-1,0 0 1,0 0-1,0 0 1,1 0 0,-1 0-1,0 0 1,0 0 0,0 1-1,0-1 1,0 0-1,0 0 1,0 0 0,0 0-1,0 0 1,0 0 0,0 0-1,0 0 1,0 0-1,1 0 1,-1 0 0,0 0-1,0 0 1,0 0 0,0 0-1,0 0 1,0 0-1,0 0 1,0 0 0,0 0-1,0 0 1,1 0 0,-1 0-1,0 0 1,0 0-1,0 0 1,0 0 0,0 0-1,0 0 1,0 0 0,0 0-1,0 0 1,0-1 0,8-5 55,6-10 1,13-22-9,0 0 48,57-63 1,-78 96-83,-3 1-4,0 1 1,0 0 0,1 0-1,-1 0 1,1 0 0,5-2-1,-9 5-9,1-1-1,0 1 0,0 0 1,0-1-1,0 1 0,-1 0 1,1 0-1,0 0 0,0 0 1,0 0-1,0 0 0,0 0 1,0 0-1,-1 0 0,1 1 1,0-1-1,0 0 0,0 0 0,0 1 1,-1-1-1,1 1 0,0-1 1,0 0-1,-1 1 0,1-1 1,0 1-1,-1 0 0,1-1 1,-1 1-1,1 0 0,0-1 1,-1 1-1,1 0 0,-1 0 1,0-1-1,1 1 0,-1 0 1,0 0-1,1 1 0,1 5 1,0 0 0,0 0 0,-1 0-1,0 0 1,0 0 0,-1 1 0,0-1 0,0 0-1,-1 0 1,-1 8 0,0 23 2,0-26 14,1 10 53,5-18-35,7-11-14,9-12 26,-2 0 1,0-1-1,14-23 1,-15 20-27,1 1 0,30-30 0,-28 31-12,-18 17-4,1 0 1,0 1 0,0-1 0,1 1-1,-1-1 1,1 1 0,0 0-1,-1 1 1,1-1 0,1 1 0,-1-1-1,0 1 1,5-1 0,-7 3-5,-1 0-1,0 0 1,1 0 0,-1 1 0,0-1 0,1 1 0,-1-1-1,0 1 1,0-1 0,1 1 0,-1 0 0,0-1-1,0 1 1,0 0 0,0 0 0,0 0 0,0 0 0,0 0-1,0 0 1,0 0 0,-1 0 0,1 1 0,0-1-1,-1 0 1,2 3 0,14 40 5,-13-32-2,17 55 2,-15-46-8,1-1 0,0 0-1,11 21 1,-15-39-3,-1 1 0,0 0 0,1 0 1,0 0-1,0-1 0,0 1 0,0-1 0,0 1 0,0-1 0,0 0 0,1 0 0,-1 0 0,1 0 0,5 3 0,-5-5 10,-1 1-1,1-1 0,-1 1 1,1-1-1,-1 0 0,1 0 1,-1 0-1,1 0 0,-1-1 1,0 1-1,1-1 1,-1 1-1,1-1 0,-1 0 1,0 0-1,1 0 0,-1 0 1,4-3-1,14-7 17,-1-2 0,0 0 0,-1-1 0,-1-1 0,0 0 0,-1-2 0,27-34 0,-33 39 2,0-1-1,1 1 1,0 1 0,13-11-1,-18 18-17,-1 0 1,0 0-1,1 0 0,0 1 0,0 0 1,0 0-1,0 1 0,0-1 0,1 1 1,-1 1-1,13-3 0,-16 5-5,1-1-1,-1 1 1,0 0 0,-1 0-1,1 0 1,0 0 0,0 1-1,0-1 1,-1 1-1,1-1 1,-1 1 0,1 0-1,-1 0 1,0 0 0,0 1-1,3 3 1,4 2-1,3 3-18,-1 0 1,0 0-1,-1 1 1,-1 1-1,16 25 1,-24-38 16,-1 1 0,0-1 1,0 0-1,0 1 1,0-1-1,1 0 0,-1 1 1,0-1-1,0 0 1,0 0-1,1 1 1,-1-1-1,0 0 0,1 0 1,-1 1-1,0-1 1,0 0-1,1 0 1,-1 0-1,0 1 0,1-1 1,-1 0-1,1 0 1,-1 0-1,0 0 1,1 0-1,0 0 0,-1 0 3,0 0-1,0 0 0,0-1 0,1 1 0,-1 0 0,0 0 1,0 0-1,0-1 0,0 1 0,0 0 0,1 0 0,-1 0 1,0-1-1,0 1 0,0 0 0,0 0 0,0-1 0,0 1 0,0 0 1,0-1-1,0 1 0,0 0 0,0 0 0,0-1 0,0 1 1,0 0-1,0 0 0,0-1 0,0 1 0,0 0 0,-1 0 1,1 0-1,0-1 0,0 1 0,0 0 0,0 0 0,-1-1 1,-14-34 33,8 18-12,-14-26 1,18 39-17,1 0 1,-1 0 0,0 0 0,0 0 0,-1 0-1,1 1 1,-1 0 0,1 0 0,-1 0 0,-8-5-1,9 6-4,0 1 0,0 0 0,0 0 0,0 1 0,0-1 0,-1 0 0,1 1 0,0 0 0,0 0 0,0 0 0,0 0-1,0 0 1,-1 1 0,-2 0 0,0 1 0,0 0-1,0 0 1,0 1-1,0 0 1,0 0-1,-9 6 1,8-3-3,0-1 0,0 1 0,0 1 0,1-1 0,0 1 1,0 0-1,0 1 0,1-1 0,-7 16 0,4-4-25,-6 31 0,5-14 7,6-26 14,1 0 0,0 0-1,1 0 1,0 1 0,0-1 0,1 1-1,1-1 1,0 0 0,0 1 0,1-1-1,0 0 1,1 0 0,0 0-1,8 17 1,-10-25 4,0-1 0,0 1 0,0 0 1,0-1-1,0 1 0,0-1 0,1 0 0,-1 1 0,0-1 0,1 0 0,-1 0 0,1 0 0,0 0 0,-1 0 0,1 0 1,0 0-1,0-1 0,-1 1 0,1 0 0,0-1 0,0 0 0,0 1 0,0-1 0,0 0 0,0 0 0,0 0 0,-1 0 1,1 0-1,0-1 0,0 1 0,0-1 0,0 1 0,0-1 0,-1 1 0,1-1 0,0 0 0,0 0 0,-1 0 0,2-1 1,5-3 0,-1 0 1,0 0 0,0-1 0,0 1 0,-1-1 0,0-1 0,5-7 0,-3 5 9,-1-1 0,0-1 0,-1 1 0,0-1 0,0 0 1,-1-1-1,-1 1 0,5-21 0,-3 9 15,3-27 28,-8 47-49,-1 0 0,0 0 0,0 0-1,0 0 1,0 0 0,-1 0 0,1 0 0,-1 0 0,0 0-1,0 0 1,0 0 0,0 0 0,-2-3 0,5 27 34,5 16-54,-5-26 11,1 0 0,0-1 0,0 1 0,1-1 0,0 0 0,1 0 0,0 0 0,0-1 0,1 1 0,1-1 0,8 9 0,-6-9 13,0 1 1,1-2-1,0 0 1,1 0-1,0 0 1,0-2 0,13 7-1,-14-9 2,-1-1 0,1 0 0,-1 0 1,1-1-1,0 0 0,0-1 0,0 0 0,0-1 0,0 0 0,11-1 1,-3-1 15,9 0-20,0-1 0,-1-2 1,1 0-1,29-11 0,-44 11-322,41-17 615,-25 6-4090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8:54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108 963 5624,'0'0'8641,"-9"-7"-8221,-31-21-40,39 28-363,0 0 1,0 0 0,1-1-1,-1 1 1,0 0-1,0 0 1,0 0-1,0 0 1,0 0 0,0 0-1,0 0 1,0 0-1,0 1 1,1-1-1,-1 0 1,0 0-1,0 1 1,0-1 0,0 1-1,1-1 1,-1 0-1,0 1 1,0 0-1,1-1 1,-1 1 0,0-1-1,1 1 1,-1 0-1,0 1 1,-15 22 400,14-20-314,-1 2-29,1-1 0,0 0 0,0 1 0,1-1 0,-1 1 1,1-1-1,0 1 0,0 0 0,1-1 0,0 1 0,0 0 0,0 0 0,1-1 0,0 1 0,0 0 0,2 6 0,1-2 62,-1 1 1,2-2-1,-1 1 0,1 0 0,1-1 0,0 0 0,12 14 0,-16-20-101,0-1-1,0 0 0,0 0 0,1 0 0,-1 0 0,1 0 1,0 0-1,-1-1 0,1 1 0,0-1 0,0 0 1,0 0-1,0 0 0,0 0 0,0 0 0,0-1 0,0 0 1,0 1-1,0-1 0,0 0 0,1 0 0,-1-1 0,0 1 1,5-2-1,-3 1 9,0-1 1,-1 0-1,1 0 1,0 0-1,-1-1 1,1 0-1,-1 1 1,0-2-1,0 1 1,0 0-1,0-1 1,-1 1-1,0-1 1,4-5-1,1-2 36,-5 7-43,0 0-1,0 0 1,0-1 0,-1 1 0,0 0 0,1-1 0,-2 0-1,1 1 1,0-1 0,-1 0 0,0 0 0,1-8 0,-2-1 27,0 0 0,-1 0 0,-1 1 0,0-1 0,0 0 0,-2 0 1,-4-13-1,6 21-11,-1 0 1,1 1 0,-1-1-1,0 1 1,0-1 0,0 1-1,-1 0 1,0 0-1,0 1 1,0-1 0,0 1-1,-1 0 1,0 0 0,0 0-1,0 1 1,0 0-1,-1 0 1,-8-4 0,13 7-36,0 0 0,0 1 0,0-1 0,0 0 0,0 1 1,0-1-1,0 1 0,0-1 0,0 1 0,0-1 0,0 1 1,1-1-1,-1 1 0,0 0 0,0 0 0,0-1 0,1 1 1,-1 0-1,0 0 0,1 0 0,-1 0 0,1 0 0,-1 0 1,1 0-1,0 0 0,-1 0 0,1 0 0,-1 1 0,0 2 4,0 0 0,-1-1 0,1 1 0,1 0-1,-1 0 1,0 0 0,1 6 0,0-8-14,0 1-1,0-1 1,1 0 0,-1 0-1,1 0 1,-1 0 0,1 0-1,0 0 1,0 0 0,0 0-1,0 0 1,0 0 0,0 0-1,1 0 1,-1-1 0,0 1-1,1 0 1,0-1 0,-1 1-1,1-1 1,0 0 0,0 0-1,-1 0 1,1 0 0,0 0 0,0 0-1,0 0 1,1 0 0,-1-1-1,0 1 1,0-1 0,0 0-1,0 1 1,0-1 0,1 0-1,-1 0 1,4-1 0,3 0 2,-1-1 0,1 0 0,-1-1 0,0 0 0,1 0 0,-1 0 0,-1-1 1,13-9-1,8-6 10,-2-2 0,-1 0 1,25-28-1,62-83 44,-91 102-35,0-1 1,27-55-1,22-73 94,-32 71-34,10-49 147,-6 13 123,-40 121-357,5-12 184,-6 36-46,-14 100-84,-11 151-36,-48 430 30,68-672-50,-22 131 7,19-129-1,-1 0 0,-25 58 1,33-89-6,0-1 1,0 1 0,0-1 0,0 1 0,-1-1-1,1 1 1,0 0 0,0-1 0,-1 0 0,1 1-1,0-1 1,-1 1 0,1-1 0,-1 1 0,1-1-1,-1 0 1,1 1 0,0-1 0,-1 0 0,1 1-1,-1-1 1,0 0 0,1 0 0,-1 1 0,1-1-1,-1 0 1,1 0 0,-1 0 0,1 0 0,-1 0-1,0 0 1,1 0 0,-1 0 0,1 0 0,-1 0-1,1 0 1,-1 0 0,0 0 0,1-1 0,-1 1-1,1 0 1,-1 0 0,1-1 0,-1 1 0,1 0-1,-1-1 1,1 1 0,-1 0 0,1-1 0,0 1-1,-1-1 1,1 1 0,-1-1 0,-2-2 7,1 0 0,-1 0 0,1 0 0,0-1 0,0 1 0,-2-5 0,-1-3 0,1 0 1,1 0 0,0 0 0,0-1 0,1 1 0,0-1 0,1 1 0,1-1 0,0 0 0,0 0 0,1 1 0,0-1 0,5-14 0,-4 18 3,1 0-1,0 0 1,0 1 0,1-1 0,0 1 0,0 0 0,0 0 0,1 1 0,0-1 0,1 1 0,-1 0 0,1 0-1,1 1 1,-1 0 0,1 0 0,0 0 0,0 1 0,0 0 0,13-5 0,-8 4-14,1 0-1,-1 1 1,1 0 0,0 1-1,0 1 1,0 0 0,1 0-1,-1 2 1,0 0 0,0 0-1,1 1 1,-1 1 0,0 0-1,0 0 1,14 6 0,-18-4-297,17 5 503,-9-5-3691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9:15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46 6424,'0'0'8289,"-3"10"-7941,-3 6-238,-56 177 1083,47-140-682,-13 101-1,14 143 922,11-165-592,-5-55 21,8-75-796,0 0 1,0-1-1,0 1 0,-1 0 1,1 0-1,-1-1 1,1 1-1,-1 0 0,0-1 1,1 1-1,-3 2 0,3-4-50,0 0 0,0 0 0,0 0-1,0 0 1,0 1 0,0-1 0,-1 0-1,1 0 1,0 0 0,0 0 0,0 0-1,0 0 1,0 0 0,-1 0 0,1 1-1,0-1 1,0 0 0,0 0 0,0 0-1,-1 0 1,1 0 0,0 0 0,0 0-1,0 0 1,0 0 0,-1 0 0,1 0-1,0 0 1,0 0 0,0 0 0,0 0-1,-1 0 1,1 0 0,0 0 0,0-1-1,0 1 1,0 0 0,-1 0 0,-4-14 356,2-4-262,1 0 0,1 0-1,0 0 1,2 0 0,0 0 0,1 0 0,0 0 0,2 0 0,0 1 0,1-1 0,1 1 0,13-28 0,-16 40-77,1 0 0,0 0-1,0 1 1,0-1 0,0 1 0,1 0 0,-1 0 0,1 0 0,0 0 0,0 1 0,1 0 0,-1 0 0,1 1 0,6-3 0,-7 3-9,-1 1 0,1 0 0,0 0 0,-1 0 0,1 0 0,0 1 0,0 0 0,0 0 0,0 0 0,-1 0 0,1 1 0,0 0 0,0 0 0,-1 0 0,1 1 0,-1-1 0,1 1 0,4 3 0,0 1-1,-1 0 0,0 1 1,-1 0-1,0 0 1,0 1-1,0 0 1,-1 0-1,0 0 1,-1 1-1,0 0 0,0 0 1,-1 0-1,0 1 1,0 0-1,-1-1 1,2 15-1,-3-16-10,-1 1 1,0-1-1,0 1 0,-1-1 0,0 1 1,0 0-1,-1-1 0,0 1 0,0-1 1,-1 1-1,-1-1 0,1 0 0,-1 0 1,0 0-1,-1 0 0,0-1 0,0 1 1,-1-1-1,-10 12 0,6-10 17,0 0 1,0-1-1,-1 0 0,0-1 0,-1 0 0,1-1 0,-1 0 1,-1 0-1,1-1 0,-17 4 0,19-6 28,-1-1 0,0-1 0,0 1 0,0-1-1,1-1 1,-1 0 0,0-1 0,0 1 0,0-2 0,0 0 0,1 0 0,-1 0 0,-15-7 0,25 9-46,-1 0 0,1-1 1,-1 1-1,0 0 1,1 0-1,-1-1 0,1 1 1,-1 0-1,1-1 1,-1 1-1,1 0 1,-1-1-1,1 1 0,-1-1 1,1 1-1,-1-1 1,1 1-1,0-1 1,-1 1-1,1-1 0,0 1 1,0-1-1,-1 1 1,1-1-1,0 0 0,0 1 1,0-1-1,0 1 1,-1-2-1,2 1-2,-1-1 0,1 1 1,-1 0-1,1 0 0,0 0 0,-1 0 0,1 0 0,0 0 0,0 0 0,0 0 1,0 0-1,0 0 0,0 0 0,1 0 0,8-6 5,0 1 0,18-8 0,-21 10 13,42-17 5,1 2 0,69-17 0,51-19 39,-140 45-72,-23 8-2,0 0 0,-1 0-1,1-1 1,-1 0-1,0 0 1,1 0-1,-1-1 1,10-8 0,-16 12 6,0 0 0,0 0 0,0-1 1,0 1-1,1 0 0,-1 0 0,0-1 1,0 1-1,1 0 0,-1 0 0,0 0 1,0-1-1,1 1 0,-1 0 0,0 0 1,0 0-1,1 0 0,-1 0 0,0 0 1,1 0-1,-1 0 0,0 0 0,1 0 1,-1 0-1,0 0 0,1 0 0,-1 0 1,0 0-1,0 0 0,1 0 0,0 0 1,3 11 47,-4 24-20,0-22-11,0 2-9,2 0-1,0 0 0,1 0 1,6 22-1,-7-33-5,-1 0-1,1 0 1,-1 1 0,1-1-1,1 0 1,-1 0-1,1-1 1,-1 1 0,1 0-1,0-1 1,0 0-1,0 1 1,1-1 0,-1-1-1,1 1 1,0 0-1,0-1 1,0 0 0,5 2-1,-7-3 3,1-1 0,-1 1 0,1-1 0,-1 0 0,1 0 0,-1 0 0,1-1 0,0 1 0,-1 0-1,1-1 1,-1 0 0,1 0 0,-1 1 0,0-1 0,1-1 0,-1 1 0,0 0 0,0-1 0,3-1 0,-1 0 11,0 0 1,0-1-1,0 0 0,0 0 1,-1 0-1,1 0 0,-1 0 1,3-5-1,-3 2 9,1-1 0,-1 1 0,-1 0 0,1-1 0,-1 1 0,-1-1 0,1 0 0,-2 0-1,1 0 1,-1 1 0,0-1 0,-2-14 0,2 18-18,-1 0 1,0 0-1,-1 0 0,1 0 0,-1 0 0,1 0 1,-1 1-1,0-1 0,0 1 0,-1-1 0,1 1 1,-1 0-1,0 0 0,1 0 0,-1 0 1,-1 1-1,1-1 0,0 1 0,-1 0 0,1 0 1,-1 0-1,1 0 0,-1 0 0,0 1 0,0 0 1,-7-2-1,-6-1 0,11 2 3,1 1-1,-1-1 0,0 1 0,0 1 0,-1-1 1,1 1-1,0 0 0,0 0 0,0 0 0,0 1 1,-11 3-1,54-17-32,0-2 1,41-22-1,-30 8 27,-2-1 0,-1-2 0,-1-3 0,-2-1 0,-2-2-1,-1-2 1,47-62 0,-46 46-5,-45 70-31,0-1 0,1 1 0,-4 23 0,6-25 14,-6 24-21,1 1-1,2 0 1,2 0-1,1 0 0,2 0 1,2 0-1,1 1 0,12 53 1,-15-89 36,0 1-1,1-1 1,0 1 0,-1-1 0,1 0-1,0 1 1,0-1 0,0 0 0,1 0-1,-1 1 1,1-1 0,-1 0 0,1 0-1,-1-1 1,1 1 0,0 0 0,0 0-1,0-1 1,0 1 0,0-1 0,0 0-1,1 0 1,-1 0 0,0 0 0,1 0-1,-1 0 1,1 0 0,-1-1 0,1 1-1,-1-1 1,1 0 0,-1 0 0,1 0-1,-1 0 1,3 0 0,3-2 4,-1 1 1,0-1 0,0-1-1,0 1 1,0-1 0,-1 0-1,1-1 1,-1 1 0,0-1-1,0-1 1,7-5-1,13-15 17,-2-1-1,0-1 0,-2 0 1,-1-2-1,23-41 0,72-165 133,-96 189-99,-2 0 0,-2-1-1,-2-1 1,9-63-1,-22 107-48,0-1 8,0 0 1,0 0-1,-1 0 0,0 0 0,0 0 0,0 0 0,0 0 0,-1 0 0,1 0 0,-3-6 0,3 11-13,-1 0-1,1 0 0,0 0 0,-1 0 0,1-1 0,-1 1 0,1 0 1,0 0-1,-1 0 0,1 0 0,-1 0 0,1 0 0,0 0 0,-1 0 1,1 1-1,-1-1 0,1 0 0,0 0 0,-1 0 0,1 0 1,0 0-1,-1 1 0,1-1 0,0 0 0,-1 0 0,1 1 0,0-1 1,-1 0-1,1 1 0,0-1 0,0 0 0,-1 0 0,1 1 0,0-1 1,0 1-1,0-1 0,-1 0 0,1 1 0,0 0 0,-11 17-68,-22 54-57,4 1 0,-22 85-1,45-141 104,-8 29-3,2 0 0,2 1-1,2 1 1,2-1 0,0 84 0,8-109 40,0 1 0,2-1-1,0 0 1,2 0 0,0 0 0,15 33-1,-20-54-8,0 1 0,0-1 0,0 1-1,0-1 1,0 0 0,0 0 0,0 0-1,0 0 1,1 0 0,-1 0 0,0 0-1,1 0 1,-1 0 0,1 0-1,-1-1 1,1 1 0,-1-1 0,1 1-1,-1-1 1,1 0 0,0 1 0,-1-1-1,1 0 1,-1 0 0,1 0-1,0 0 1,-1-1 0,1 1 0,0 0-1,-1-1 1,3 0 0,7-2 9,1-1 0,-2 0 1,16-8-1,-17 8 4,16-9 10,0-1 0,-1-1-1,-1-1 1,-1-1 0,0-1 0,-1-1 0,-1-1 0,23-29 0,2-10 113,71-124 0,-98 146-111,0-1 0,-3 0-1,-1-1 1,-2-1 0,-2 0-1,-1 0 1,5-78 0,-13 107-33,-2 0 1,1-1-1,-2 1 1,1 0-1,-1 0 1,-1 1-1,-4-12 1,7 22 1,0-1-1,0 1 1,0-1 0,-1 1 0,1-1 0,0 1-1,0-1 1,-1 1 0,1-1 0,0 1 0,-1-1-1,1 1 1,0 0 0,-1-1 0,1 1 0,-1 0 0,1-1-1,0 1 1,-1 0 0,1-1 0,-1 1 0,1 0-1,-1 0 1,1 0 0,-1-1 0,1 1 0,-1 0-1,1 0 1,-1 0 0,1 0 0,-1 0 0,0 0-1,0 0 1,0 1-3,-1-1 0,0 1 0,0 0 0,1 0 0,-1 0 0,0 0 0,1 0-1,-1 0 1,1 0 0,-2 1 0,-3 4-17,0 0 0,1 1 0,-7 10 0,-9 21-69,2 2 1,-26 77-1,37-92 73,2 0 0,0 1 0,2 0 0,1-1 0,1 1 0,1 29 0,4-9-15,1 0 1,17 71-1,-16-101 33,0 1 0,1-1 0,1 0 0,0-1 0,1 1 0,1-1 0,0-1 0,22 26 0,-26-35 3,0 0-1,0-1 1,1 1-1,-1-1 1,1-1-1,0 1 1,0-1-1,0 0 1,0 0-1,1-1 1,-1 1-1,1-1 1,9 1 0,-7-2 5,1 0 1,0-1 0,0 0 0,0-1 0,0 0 0,0 0 0,0-1 0,14-5-1,-7 1 6,0-1 0,0 0-1,-1-2 1,0 0-1,-1 0 1,0-2-1,0 0 1,-1 0-1,19-21 1,-25 23 13,0-1 1,0 0-1,-1-1 1,-1 1-1,10-20 1,-15 26-15,1 1 0,-1-1 0,1 1 1,-1-1-1,0 1 0,-1-1 0,1 0 0,0 0 0,-1 1 1,0-1-1,0 0 0,0 0 0,-1 1 0,1-1 0,-1 0 1,0 0-1,0 1 0,0-1 0,0 1 0,-1-1 1,1 1-1,-1-1 0,-2-3 0,3 6-10,0 0 0,0 0 0,0 0 0,0 0 0,0 0 0,0 0 0,-1 0 0,1 1 0,0-1 0,0 0 0,-1 1 0,1-1 0,0 1-1,-1 0 1,1-1 0,0 1 0,-1 0 0,1 0 0,0-1 0,-3 1 0,1 1 0,0-1 0,0 1 0,0 0-1,1-1 1,-1 1 0,0 1 0,0-1 0,0 0 0,-2 2-1,-7 5 7,1 0 0,0 1 0,-12 13 0,17-15 4,-2 1 5,0 0 0,1 0 0,0 1 0,0 0 0,1 1 0,1-1 0,-1 1 0,2 0 0,-1 1 0,1-1 0,1 1 1,0-1-1,0 1 0,1 0 0,1 0 0,0 1 0,0-1 0,1 0 0,1 0 0,-1 0 0,4 15 0,-2-21-8,-1 0-1,1 0 1,0 0-1,1 0 1,-1 0-1,1 0 1,0-1 0,0 1-1,0-1 1,1 1-1,0-1 1,-1-1-1,1 1 1,8 5-1,-5-4 11,0-2-1,0 1 0,0-1 0,1 0 0,-1 0 0,1-1 0,0 0 0,-1 0 0,13 0 0,-7-1 15,1 0 0,-1-2-1,1 1 1,-1-2-1,0 0 1,1 0-1,-1-1 1,0-1 0,-1 0-1,1-1 1,21-12-1,-28 14-76,1-1 0,-1 0-1,-1-1 1,1 1 0,-1-1-1,1 0 1,-1-1 0,-1 1-1,9-13 1,-11 14-677,0-1 1,0 1-1,0-1 0,0 0 0,0-6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4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1204 7136,'0'0'6298,"-10"7"-5972,-29 20 3,34-22 727,14-11-423,49-68 151,-4-2-1,-3-3 1,52-107 0,-77 136-502,127-272 1196,-133 269-1313,-2 0 0,-2-2 1,-3 0-1,-2 0 0,4-69 1,-14 115-144,-1 6-6,0 0 0,1 0 0,-1 0 1,0 0-1,-1-1 0,1 1 0,-1 0 0,1 0 0,-1 0 0,0 0 1,-2-6-1,3 9-13,-1 0 0,1 0 0,0-1 0,0 1-1,-1 0 1,1 0 0,0 0 0,-1-1 0,1 1 0,0 0 0,0 0 0,-1 0 0,1 0 0,0 0 0,-1 0 0,1 0 0,0 0 0,-1 0 0,1 0 0,0 0 0,-1 0 0,1 0 0,-1 0 0,1 0 0,0 0 0,-1 0 0,1 0 0,0 0-1,0 0 1,-1 0 0,1 1 0,0-1 0,-1 0 0,1 0 0,0 0 0,0 1 0,-1-1 0,1 0 0,0 0 0,-1 1 0,-12 12 52,13-13-54,-31 36 62,3 2 0,0 0-1,3 2 1,1 1 0,2 1 0,2 0 0,-27 86 0,36-93-20,-46 176 184,49-165-180,-6 22 98,-4 83-1,15-107-85,1-17 43,0 0-1,2 1 1,0-1-1,2 0 1,6 30-1,-7-56-83,-1 1 1,0-1-1,1 1 0,-1-1 0,1 1 0,-1-1 0,1 1 0,-1-1 1,1 0-1,0 1 0,0-1 0,0 0 0,0 0 0,0 1 1,0-1-1,0 0 0,0 0 0,1 0 0,-1 0 0,0-1 0,0 1 1,1 0-1,-1 0 0,1-1 0,-1 1 0,1-1 0,-1 1 1,1-1-1,2 1 0,2-2 27,0 1 0,1-1 1,-1 0-1,0 0 0,0-1 0,8-3 1,4-1 9,-1 0 0,0-2 0,0 0 0,-1-1 0,0 0 0,0-1 0,-1-1 0,-1-1 1,0 0-1,0-1 0,-1 0 0,-1-1 0,0 0 0,-1-1 0,-1-1 0,0 1 0,11-25 1,-7 12 54,-11 23-79,-1 1 1,1-1-1,-1 0 0,1-1 1,-2 1-1,1 0 0,0 0 1,-1-1-1,1-6 1,-2 12-29,0 0 0,0-1 0,0 1 0,0 0 0,1 0 0,-1 0 0,0 0 0,0 0 1,0 0-1,1 0 0,-1-1 0,0 1 0,0 0 0,1 0 0,-1 0 0,0 0 0,0 0 1,0 0-1,1 0 0,-1 0 0,0 0 0,0 0 0,1 0 0,-1 0 0,0 0 0,0 1 0,0-1 1,1 0-1,-1 0 0,0 0 0,0 0 0,0 0 0,1 0 0,-1 0 0,0 1 0,0-1 1,0 0-1,0 0 0,0 0 0,1 0 0,-1 1 0,0-1 0,0 0 0,0 0 0,0 0 1,0 1-1,17 12-11,-11-8 19,141 97 6,-138-96-14,1 0-1,-1 0 1,1-1-1,0-1 1,1 1-1,-1-1 1,1-1-1,-1 0 1,1-1-1,0 0 1,0 0-1,0-1 1,0-1-1,0 0 1,0 0-1,1-1 1,-1 0-1,-1-1 1,1-1-1,0 1 1,0-2-1,14-6 1,-20 8 9,0-1 1,0 1 0,0-1-1,0-1 1,-1 1 0,1-1-1,-1 1 1,0-1 0,0-1 0,0 1-1,-1 0 1,1-1 0,-1 0-1,0 0 1,-1 0 0,1 0 0,-1 0-1,0 0 1,0-1 0,-1 1-1,1-1 1,-1 1 0,0-1 0,-1 0-1,0 1 1,0-1 0,0 0-1,0 0 1,-1 1 0,0-1-1,-3-10 1,4 15-8,-1-1 0,1 1 0,-1-1 0,0 1 0,1-1 0,-1 1 0,0-1-1,0 1 1,0 0 0,0 0 0,0 0 0,0-1 0,0 1 0,-1 0 0,1 0 0,0 0 0,-1 1 0,1-1-1,0 0 1,-1 0 0,1 1 0,-1-1 0,1 1 0,-1-1 0,0 1 0,1 0 0,-1-1 0,1 1 0,-1 0-1,0 0 1,1 0 0,-1 1 0,1-1 0,-1 0 0,1 0 0,-1 1 0,0-1 0,1 1 0,-3 1 0,-2 0 7,0 0 1,1 1 0,-1 0 0,0 1 0,1-1 0,0 1-1,0 0 1,-8 8 0,6-5-15,1 1 0,0-1 0,0 1-1,1 0 1,0 1 0,1-1 0,0 1 0,0 0 0,1 0-1,0 0 1,0 1 0,1-1 0,0 1 0,1-1-1,0 1 1,1 0 0,0-1 0,0 1 0,1-1 0,0 1-1,4 14 1,-4-17 8,1-1 0,0 1 0,0-1 0,0 0 0,1 1 0,0-1 0,0 0-1,0 0 1,1-1 0,0 1 0,0-1 0,0 0 0,10 10 0,25 15 188,-35-27-157,-1-1 0,0 0 0,1 0-1,-1-1 1,1 1 0,0 0 0,0-1-1,-1 0 1,1 0 0,5 0-1,25 5 583,-30-6-598,0 1-2,1-1 0,-1 0-1,0 0 1,0-1-1,1 1 1,-1-1-1,0 0 1,0 0 0,1 0-1,-1-1 1,0 1-1,4-3 1,24-10-6,-8-4-13,-2-1 0,0 0 0,0-2 0,21-28 0,66-100 0,-55 62 1,73-161 0,-109 209 1,1-2 19,-1-1-1,-3-1 0,-1 0 1,-2-1-1,7-52 1,-19 96-21,0-1 1,0 0-1,1 0 1,-1 1-1,0-1 1,0 0 0,0 0-1,0 1 1,0-1-1,0 0 1,0 0-1,0 1 1,0-1-1,-1 0 1,1 1-1,0-1 1,0 0-1,-1 0 1,1 1-1,0-1 1,-1 0 0,1 1-1,0-1 1,-1 1-1,0-2 1,0 2-1,0 0 0,0 0 0,0 0 0,0 0 0,1 0 0,-1 1 0,0-1 0,0 0 0,0 0 0,1 1 0,-1-1 0,0 0 0,0 1 0,1-1 0,-1 1 0,0-1 0,1 1 1,-2 0-1,-31 35-29,-20 37-48,-59 109 0,-28 88-53,77-144 74,-274 516-366,288-557 338,-15 25-6,61-105 112,3-8-3,5-13-4,10-10 11,0 0 0,3 1 0,0 1 0,1 0-1,33-31 1,125-97 65,-146 127-82,391-286 64,-337 248-89,-52 37-32,55-33-1,-142 116 33,26-31 11,15-15-2,0 1 0,0 1 0,1 0 0,1 0 0,1 1 0,-10 16-1,12-17 0,3-3-2,-1-1 0,2 1 0,-1 0 0,-3 12 1,7-21 8,1 1 0,0-1 0,-1 0 1,1 1-1,0-1 0,-1 0 0,1 1 0,0-1 1,0 0-1,0 1 0,0-1 0,0 1 1,1-1-1,-1 0 0,0 1 0,1-1 1,-1 0-1,1 0 0,-1 1 0,1-1 0,-1 0 1,1 0-1,0 0 0,0 0 0,0 1 1,-1-1-1,1 0 0,0-1 0,0 1 1,1 0-1,-1 0 0,0 0 0,0-1 0,0 1 1,0 0-1,1-1 0,-1 1 0,0-1 1,0 1-1,3-1 0,1 1 3,-1-1 0,0 0 0,1 0 0,-1 0 0,0-1 0,1 1 0,-1-1 0,0 0 0,0-1 0,0 1 0,0-1 0,0 1 0,0-1 0,0 0 0,6-5-1,5-4 17,-1 0-1,16-17 0,-18 17 14,-2 0 1,1-1-1,-2-1 0,1 0 1,-2 0-1,0 0 1,0-1-1,9-27 0,-16 39-31,0 0-1,-1 0 1,1-1-1,-1 1 0,1 0 1,-1 0-1,0-1 0,0 1 1,0 0-1,0-1 0,0 1 1,-1 0-1,1 0 1,-1-1-1,1 1 0,-1 0 1,0 0-1,0 0 0,0 0 1,0 0-1,0 0 0,-2-2 1,19 12-6,1 0 0,-1-2 0,2 0 0,-1 0 0,19 2 0,-18-4 1,-1 0 1,0 1 0,0 1-1,0 1 1,20 11-1,-3 5 29,60 54 1,-20-14 14,-67-58 11,0 1 0,1-1 0,0-1-1,0 0 1,14 7 0,-17-10 10,0 0 1,0 0-1,0 0 1,0 0-1,0-1 1,0 1-1,0-1 0,0-1 1,0 1-1,0-1 1,9-2-1,0 0 154,-10 2-121,1 0 0,-1 1-1,0-2 1,0 1-1,0 0 1,0-1 0,0 0-1,0 0 1,0 0 0,-1 0-1,1-1 1,0 1 0,-1-1-1,4-3 1,-6-3 184,-1 9-272,0-1-1,0 1 1,0 0 0,0 0 0,0 0-1,0-1 1,0 1 0,0 0 0,0 0-1,0-1 1,0 1 0,0 0 0,0 0-1,0 0 1,0-1 0,0 1 0,1 0 0,-1 0-1,0 0 1,0 0 0,0-1 0,0 1-1,0 0 1,0 0 0,1 0 0,-1 0-1,0-1 1,0 1 0,0 0 0,0 0-1,1 0 1,-1 0 0,0 0 0,0 0-1,0 0 1,1 0 0,-1 0 0,0 0 0,0-1-1,0 1 1,1 0 0,-1 0 0,0 0-1,0 0 1,0 0 0,1 0 0,-1 1-1,0-1 1,0 0 0,0 0 0,1 0-1,-1 0 1,0 0 0,0 0 0,2-1-4,0 1 1,0-1 0,0 0 0,0-1 0,0 1-1,0 0 1,-1 0 0,1-1 0,0 1 0,-1-1-1,0 1 1,1-1 0,-1 0 0,0 0-1,0 0 1,0 1 0,2-5 0,4-5 0,9-9 0,-2-1-1,20-35 0,-30 47 3,0 0 0,0 0 0,-1 0 1,0 0-1,-1 0 0,0 0 0,0-1 0,-1 1 0,0-1 1,-1-10-1,0 19-5,0 0 1,0 0-1,0 0 1,0 0-1,0 0 1,0 0 0,-1 0-1,1 1 1,0-1-1,-1 0 1,1 0-1,0 0 1,-1 0-1,1 0 1,-1 1-1,1-1 1,-1 0 0,0 0-1,1 1 1,-1-1-1,0 0 1,1 1-1,-1-1 1,0 1-1,0-1 1,0 1-1,-1-1 1,1 1-1,-1-1 1,0 1-1,0 0 1,0 0-1,0 0 1,0 0-1,0 0 1,0 1-1,0-1 0,0 1 1,1-1-1,-4 2 1,-4 2-4,0 1 1,0 0 0,-16 12-1,9-4-19,1 0-1,-23 25 0,34-34 20,0 0 0,0 1 0,1 0 0,0 0-1,0 0 1,0 0 0,0 1 0,1-1 0,0 1 0,0-1-1,0 1 1,1 0 0,-2 9 0,4-13 4,-1 1-1,1-1 0,-1 0 1,1 0-1,0 0 1,-1 0-1,1 0 1,0 0-1,1 0 1,-1 0-1,0 0 1,0 0-1,1-1 1,-1 1-1,1 0 0,0-1 1,-1 1-1,1-1 1,0 0-1,0 0 1,0 1-1,0-1 1,0 0-1,0-1 1,0 1-1,0 0 1,0 0-1,3 0 0,8 2-6,1-1-1,-1 1 0,18-1 0,-13-1-21,0-1-1,1-1 1,-1-1 0,21-5-1,1-5-4164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9:16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5824,'0'0'6930,"14"-2"-6312,433-57 3003,17-11-367,-325 60-2558,-14 0-3244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9:18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0 467 6824,'0'0'9563,"14"-2"-8965,-6 1-487,-1 0-19,-1 1 0,1-2 0,0 1 0,0-1 0,-1 0 0,1 0 0,-1-1 0,0 0 1,0 0-1,0-1 0,10-6 0,2-5 378,-1-2-1,0 0 1,-2 0 0,1-2 0,12-20-1,-23 28-180,1 0 1,-2 0-1,6-19 0,-6 17 26,1 0 0,7-15 0,-11 24-163,1 1 1,-1-1-1,0 0 0,0 0 1,-1 0-1,1 0 1,0-5-1,-2 5 589,1 23-471,0 12-183,2 1 0,1 0 0,2-1 0,1 0 0,1 0-1,21 52 1,-27-79-74,1 0-1,1 0 1,-1 0-1,0 0 1,1-1-1,0 1 0,0-1 1,0 1-1,0-1 1,1 0-1,-1 0 1,1-1-1,0 1 1,0-1-1,0 1 1,0-1-1,0-1 1,0 1-1,1 0 0,-1-1 1,0 0-1,1 0 1,-1 0-1,1-1 1,-1 0-1,1 1 1,0-2-1,-1 1 1,1 0-1,-1-1 1,1 0-1,-1 0 1,1 0-1,-1-1 0,0 1 1,0-1-1,0 0 1,0 0-1,0-1 1,0 1-1,0-1 1,5-5-1,4-6 26,-1-1 1,-1 0-1,0-1 0,0 0 0,-2-1 0,0 0 1,11-31-1,32-136 279,-36 118-137,-12 36-46,1-2 97,-5 32-227,0-1 0,0 1 0,0 0 1,0 0-1,0 0 0,0 0 0,0-1 0,0 1 0,1 0 0,-1 0 0,0 0 0,0 0 0,0-1 0,0 1 1,0 0-1,0 0 0,0 0 0,0 0 0,1 0 0,-1 0 0,0 0 0,0-1 0,0 1 0,0 0 1,0 0-1,1 0 0,-1 0 0,0 0 0,0 0 0,0 0 0,0 0 0,1 0 0,-1 0 0,0 0 0,0 0 1,0 0-1,0 0 0,1 0 0,-1 0 0,5 6 62,3 13-36,-8-19-27,13 40 22,-3-1 0,-1 2 0,-1-1 0,-3 1 0,-1 0 0,-2 1 0,-8 80 0,-2-73-17,7-44-4,0-1 0,0 0 1,-1 0-1,0 0 0,1-1 0,-1 1 0,0 0 0,-1-1 0,-3 6 0,5-8 0,0-1-1,0 1 1,0-1-1,1 1 1,-1-1-1,0 0 1,0 1-1,0-1 1,0 0-1,0 0 1,0 0 0,0 1-1,0-1 1,0 0-1,0 0 1,0 0-1,0-1 1,0 1-1,0 0 1,0 0-1,0 0 1,0-1-1,1 1 1,-1-1-1,0 1 1,0 0-1,0-1 1,0 1 0,0-1-1,1 0 1,-1 1-1,0-1 1,1 0-1,-2-1 1,-25-29 74,23 27-63,-4-7 11,1 4 23,0-1 0,1-1 0,0 1 0,0-1-1,1 0 1,1 0 0,-1 0 0,1-1 0,-4-16 0,8 26-48,0-1-1,0 0 1,0 1-1,0-1 1,0 0 0,0 1-1,0-1 1,0 0-1,0 1 1,1-1 0,-1 1-1,0-1 1,0 0-1,1 1 1,-1-1-1,0 1 1,1-1 0,-1 1-1,0-1 1,1 1-1,-1-1 1,1 1 0,-1-1-1,1 1 1,-1 0-1,1-1 1,-1 1-1,1 0 1,-1-1 0,1 1-1,-1 0 1,1 0-1,0-1 1,-1 1 0,1 0-1,0 0 1,-1 0-1,1 0 1,0 0-1,-1 0 1,1 0 0,-1 0-1,1 0 1,0 0-1,0 1 1,37 6-39,-31-5 45,235 68-159,-215-65 73,-11-1-461,0-1 0,0 2 0,23 10 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9:18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49 12760,'0'0'160,"-62"-42"-296,60 38-56,4 2 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9:30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1 976 6328,'0'0'6750,"13"-11"-6310,3-3-290,-3 2 0,2 0 1,-1 1 0,17-8-1,-2-1 332,-1-2-1,-1 0 0,0-2 0,41-48 1,-31 26 353,-2-1 0,32-58 0,-54 81-386,0-1 0,-2-1-1,13-47 1,11-81 647,-9 33-332,-22 102-455,-1-1 0,0 0 1,-1-36-1,-2 56-189,-1 0-106,1 1 0,-1-1 0,1 1 0,-1 0 0,1-1 0,-1 1 0,1 0 0,0-1 0,-1 1 0,1 0 0,0 0 1,0-1-1,-1 1 0,1 0 0,0 0 0,0-1 0,0 1 0,0 1 0,-1 2 20,-45 229 467,37-168-309,-2 106 1,11-132-98,2-1 0,1 0 1,2 1-1,2-1 1,1-1-1,18 52 1,-25-86-83,0-1 0,0 0 0,0 1 1,0-1-1,0 0 0,0 0 1,1 0-1,-1 0 0,1 0 1,-1 0-1,1 0 0,0 0 0,0 0 1,0-1-1,0 1 0,0-1 1,0 0-1,0 1 0,0-1 1,1 0-1,-1 0 0,0 0 0,1-1 1,-1 1-1,1-1 0,-1 1 1,1-1-1,-1 0 0,1 0 1,-1 0-1,1 0 0,-1 0 1,5-1-1,1-2 12,0 1-1,0-1 1,0 0 0,-1-1 0,1 1-1,-1-2 1,0 1 0,0-1 0,6-6 0,21-20 63,-2-1 1,-2-2 0,-1-1-1,-1-2 1,-3 0-1,-1-2 1,21-44 0,-45 83-87,0 0 0,0 0 0,1 0 0,-1 0 0,0-1 1,0 1-1,0 0 0,0 0 0,0 0 0,0 0 0,0 0 0,0 0 1,0-1-1,0 1 0,0 0 0,0 0 0,0 0 0,0 0 0,0 0 0,0 0 1,0-1-1,0 1 0,0 0 0,0 0 0,0 0 0,0 0 0,0 0 1,0-1-1,0 1 0,0 0 0,0 0 0,0 0 0,0 0 0,0 0 0,0 0 1,0 0-1,-1-1 0,1 1 0,0 0 0,0 0 0,0 0 0,0 0 1,0 0-1,0 0 0,0 0 0,-1 0 0,1 0 0,0 0 0,0 0 0,0 0 1,0 0-1,0 0 0,0 0 0,-1 0 0,1 0 0,0 0 0,0 0 1,0 0-1,0 0 0,0 0 0,-1 0 0,-8 4 87,0 5-62,1 0 0,0 1 0,0-1 0,1 2-1,1-1 1,0 1 0,0 0 0,1 1 0,0-1 0,1 1 0,1 0-1,0 0 1,-3 20 0,5-22-8,0 0 0,1 0-1,0 0 1,1 0 0,0 0 0,0-1-1,5 18 1,-4-21-5,0 1 1,1-1-1,0-1 0,0 1 1,0 0-1,1-1 0,-1 1 1,1-1-1,0 0 0,1-1 1,-1 1-1,9 6 0,-10-9-4,-1 0 0,1-1 0,0 1 0,0 0 0,0-1 0,0 1 0,0-1 0,1 0 0,-1 0 0,0-1 0,0 1 0,1-1 0,-1 1 0,0-1 0,1 0 0,-1 0 0,1 0 0,-1-1 0,0 1 0,1-1 0,-1 0 0,0 0 0,0 0 0,0 0 0,6-3-1,-4 0 5,0 1-1,0-1 0,-1 0 0,1 0 0,-1 0 1,1 0-1,-2-1 0,1 0 0,0 0 0,-1 0 1,0 0-1,0 0 0,3-8 0,-1 0 22,-1 0-1,-1 0 1,0 0-1,0 0 1,-1 0-1,-1-1 1,0 1 0,-1-1-1,-2-17 1,1 23-14,0 0 0,-1 1 0,0-1 0,0 0 1,-1 1-1,1 0 0,-2-1 0,1 1 0,-1 0 0,0 1 1,0-1-1,-1 1 0,0 0 0,0 0 0,-1 0 0,1 1 1,-10-8-1,9 10-8,0 0 0,0 0 1,0 1-1,0 0 0,0 0 1,0 0-1,-1 1 0,1 0 1,0 0-1,-11 0 0,17 1-12,-1 0-1,1 0 0,-1 0 1,0 0-1,1 0 1,-1 0-1,1 0 0,-1 0 1,1 1-1,-1-1 0,1 0 1,0 0-1,-1 0 0,1 0 1,-1 1-1,1-1 0,-1 0 1,1 1-1,0-1 0,-1 0 1,1 1-1,-1-1 1,1 0-1,0 1 0,0-1 1,-1 1-1,1-1 0,0 1 1,0-1-1,-1 0 0,1 1 1,0-1-1,0 1 0,0-1 1,0 1-1,0-1 1,0 1-1,0-1 0,0 1 1,0-1-1,0 1 0,0 0 1,0-1-1,0 1 0,0-1 1,0 0-1,0 1 0,1-1 1,-1 1-1,0-1 0,0 1 1,1 0-1,13 22 31,-6-16-11,1-1 0,0 0-1,0-1 1,0 1 0,1-2 0,0 1 0,0-2 0,15 5 0,-4-3 42,-1-1 0,1 0-1,28 0 1,-30-4 3,1-1-1,-1 0 0,0-1 0,34-9 1,-51 10-79,1 0 1,0-1-1,-1 1 1,1-1-1,-1 1 0,1-1 1,2-3-1,14-7-933,-19 12 919,0 0 1,0 0-1,0 0 0,1 0 1,-1 0-1,0 0 0,0 0 1,0 0-1,0 0 1,0 0-1,0 0 0,0 0 1,1 0-1,-1-1 1,0 1-1,0 0 0,0 0 1,0 0-1,0 0 1,0 0-1,0 0 0,0 0 1,0 0-1,0 0 0,0-1 1,0 1-1,1 0 1,-1 0-1,0 0 0,0 0 1,0 0-1,0 0 1,0 0-1,0-1 0,0 1 1,0 0-1,0 0 0,0 0 1,0 0-1,0 0 1,0 0-1,0-1 0,0 1 1,0 0-1,-1 0 1,1 0-1,0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9:30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10952,'0'0'2310,"18"-2"-1892,222-14 1235,343-31 1941,-547 43-3315,63-15 0,-51 5-2590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9:32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1 984 4008,'0'0'8605,"12"-8"-7953,26-25 18,-1-2-1,-1 0 1,37-51 0,31-64 1026,-60 83-945,-23 34-310,-1-2 0,20-49 0,21-78 619,-53 140-905,-4 11-70,23-74 481,-24 73-424,0 0 0,-1 0 0,-1 0 0,0 0 1,0-16-1,-1 25-91,-1 0 0,1 1 0,0-1 0,-1 0 1,0 0-1,1 1 0,-1-1 0,0 0 0,0 1 0,-1-1 1,1 1-1,0 0 0,-1-1 0,0 1 0,1 0 1,-1 0-1,-4-4 0,5 6 130,0 0-163,1 0 0,0 0 0,-1 0 0,1 0 0,0 0 0,-1 0 0,1 0 0,0 0 0,-1 0 0,1 0 0,0 0 0,-1 0 0,1 0 0,0 0 0,-1 1 0,1-1 0,0 0 0,-1 0 0,1 0 0,0 1 0,0-1 0,-1 0-1,1 0 1,0 1 0,0-1 0,-1 0 0,1 1 0,0-1 0,0 0 0,0 1 0,0-1 0,-1 1 0,-7 11 88,-10 22 125,3 0 0,-22 69 0,19-36-15,-25 120 287,39-156-382,1-1 1,3 60-1,1-77-83,1 0 0,0 0 0,0 0 0,2 0 1,-1-1-1,2 1 0,-1-1 0,2 0 0,8 14 0,-13-24-23,0 0 0,1 1 0,-1-1 0,1 0 0,0-1 0,-1 1 0,1 0 0,0 0 0,0-1 0,0 1 0,0-1 0,1 0 0,-1 1 0,0-1 0,0 0 0,1 0 0,-1 0 0,1-1 0,3 1 0,-3-1-1,0 0 0,1 0 0,-1 0 0,0-1 0,0 1 0,1-1 1,-1 0-1,0 0 0,0 0 0,0-1 0,0 1 0,6-4 0,2-3 15,0-1 0,-1 0 0,0-1 0,0 1 0,14-21 0,-1 0 22,34-46 73,-50 65-86,0 0 0,-1-1 0,0 0 1,7-23-1,-9 21 69,-6 18 44,-5 24-44,5-16-103,2-1 0,-1 1 0,1 0 0,1-1 1,0 1-1,1-1 0,0 0 0,1 1 0,0-1 0,0 0 0,2 0 0,6 13 0,-7-17-2,-1-1 0,2 0 0,-1 0 0,1 0-1,-1-1 1,1 0 0,1 0 0,-1 0 0,1-1 0,0 1 0,0-1-1,0-1 1,1 1 0,-1-1 0,1 0 0,0-1 0,0 1 0,0-1-1,0-1 1,14 3 0,-10-4 4,1 0 0,-1-1 0,1 0-1,-1-1 1,0 0 0,0-1 0,0 0 0,0 0 0,0-1-1,0-1 1,-1 0 0,0 0 0,11-9 0,-5 3 6,-1 0 0,0-1 0,-1-1 0,0 0 0,-2-1 0,1 0 0,12-20-1,-20 25-2,0 0 0,0 0 0,-1 0-1,5-15 1,-8 22-2,0-1-1,0 0 1,-1 1-1,1-1 1,-1 0-1,1 0 1,-1 0 0,0 1-1,0-1 1,0 0-1,-1 0 1,1 0-1,-1 1 1,1-1-1,-1 0 1,0 0 0,0 1-1,0-1 1,-1 1-1,-2-5 1,3 6 0,0 0-1,-1 0 1,1 0 0,-1 0-1,1 0 1,-1 0 0,1 1 0,-1-1-1,0 1 1,1-1 0,-1 1-1,0-1 1,1 1 0,-1 0 0,0 0-1,1 0 1,-1 0 0,-3 1-1,-31 7 92,19-1-60,0 1 0,0 1 0,1 0 0,0 1 0,1 1 1,0 1-1,1 0 0,-20 21 0,31-28-17,-1-1 0,1 1 1,-1 0-1,1 0 0,1 0 0,-1 0 1,1 0-1,0 1 0,0-1 0,0 0 1,1 1-1,0 0 0,0-1 0,1 1 1,-1 0-1,1 0 0,0-1 0,1 1 1,-1 0-1,1-1 0,0 1 0,1 0 1,-1-1-1,1 0 0,0 1 0,1-1 1,-1 0-1,1 0 0,0 0 1,0 0-1,1-1 0,-1 1 0,1-1 1,5 5-1,-3-3 6,0 1 1,0-1-1,0 0 1,1-1-1,0 0 1,0 0-1,1 0 1,-1-1-1,1 0 1,0-1-1,0 0 1,0 0-1,0 0 1,1-1-1,12 1 1,13-1 62,0-1 0,0-2 0,57-9 0,98-29 10,-106 19-199,-57 16 6,2 0-1,-1 2 0,0 1 1,35 3-1,4 3-3573,-59-4 2906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9:35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1 941 5920,'0'0'8069,"9"-13"-7580,3-3-317,42-62 618,117-173 2155,173-145 663,-313 364-3188,63-48 1,-79 69-302,0 1-1,1 1 1,0 0 0,0 1 0,1 0 0,0 2 0,20-6 0,-36 12-100,1 0 0,-1-1 0,1 1 0,0 0 0,-1 0 0,1 0 0,0 0 0,-1 0 0,1 0 0,-1 0 0,1 1 0,0-1 0,-1 1 0,1-1 0,-1 1 0,1 0 0,-1-1 0,1 1 0,-1 0 0,0 0 0,1 0 0,-1 0 0,0 0 0,0 0 0,0 0 0,1 1 0,-1-1 0,-1 0 0,1 1 0,0-1 0,0 0 0,0 1 0,-1-1 0,1 1 0,-1 0 0,1-1 0,-1 1 0,1-1 0,-1 4 0,2 6 35,-1 1 1,0-1 0,-1 1 0,-2 15 0,2-24-40,-3 28 75,-1 0-1,-1 0 1,-2-1 0,-1 0 0,-1-1-1,-1 1 1,-2-2 0,-1 0-1,-21 33 1,16-33 148,37-65 64,17-15-182,2 1 0,75-77 0,-92 107-83,43-39 64,-56 54-70,0 0 1,0 0 0,0 1 0,1 0 0,0 1-1,15-6 1,-23 10-26,0-1 0,0 1 0,0 0 0,0 0 1,0 0-1,-1 0 0,1 0 0,0 0 0,0 0 0,0 0 0,0 0 0,0 0 0,0 0 0,-1 0 0,1 1 0,0-1 0,0 0 0,0 1 1,-1-1-1,1 0 0,0 1 0,0-1 0,-1 1 0,1 0 0,0-1 0,-1 1 0,1-1 0,-1 1 0,1 0 0,0-1 0,-1 1 0,0 0 0,1 0 1,-1 0-1,1-1 0,-1 1 0,0 0 0,0 0 0,1 1 0,0 4 16,0 0-1,0 1 1,0-1 0,0 9-1,-1-12-12,-1 55 105,-3-1 0,-2 0 1,-3-1-1,-21 78 0,24-119-73,-3 10 56,12-20 1,7-10 55,1-5-120,-2 1 0,1-1 1,-1 0-1,12-19 0,-6 9 1,26-36 51,-11 14 2,69-74 0,-84 101-67,19-18 34,-32 31-46,1 0 1,0 0-1,0 0 0,0 0 0,0 1 1,0-1-1,0 1 0,0 0 1,0 0-1,6-2 0,-8 3-6,0 0 0,-1 0 0,1 0 0,0 0 0,0 0 0,-1 0 0,1 1 0,-1-1 0,1 0 0,0 0 0,-1 0 0,1 1 0,0-1-1,-1 0 1,1 0 0,-1 1 0,1-1 0,-1 1 0,1-1 0,-1 1 0,1-1 0,-1 1 0,1-1 0,0 1 0,5 20 34,-6 28 5,0-40-36,-15 103 81,0-6-12,13-88-57,1-9 8,0 0 1,1-1 0,0 1-1,1 13 1,0-20-19,-1-1-1,0 1 1,0-1-1,1 0 1,-1 1-1,1-1 1,-1 0-1,1 1 1,-1-1 0,1 0-1,0 0 1,0 0-1,0 1 1,-1-1-1,1 0 1,0 0-1,0 0 1,1 0 0,-1 0-1,0-1 1,0 1-1,0 0 1,1-1-1,-1 1 1,0 0-1,0-1 1,1 1-1,-1-1 1,1 0 0,-1 0-1,0 1 1,1-1-1,2 0 1,5-1 16,0 0 0,1 0 0,-1 0-1,0-2 1,0 1 0,0-1 0,11-5 0,59-34 65,-54 28-67,18-13 62,-2-3 0,-1-1 1,67-67-1,-101 92-72,8-7 69,20-25 1,-33 37 6,-4 3-36,-11 12-28,-17 21-56,25-27 27,0 1 0,1 0 0,0 0 0,1 0 1,0 1-1,0-1 0,1 1 0,-3 15 0,5-22 6,1 1 0,0-1 1,-1 0-1,1 0 0,0 0 0,1 0 1,-1 1-1,1-1 0,-1 0 0,1 0 1,0 0-1,0 0 0,0 0 0,0 0 1,1 0-1,-1-1 0,1 1 0,0 0 1,0-1-1,0 1 0,0-1 0,0 0 1,0 1-1,1-1 0,-1 0 0,1 0 1,-1-1-1,1 1 0,0 0 0,0-1 1,3 2-1,-1-2 3,1 1 1,0-1-1,0 0 1,-1 0 0,1 0-1,0-1 1,0 0-1,0 0 1,-1 0 0,1-1-1,0 0 1,0 0-1,-1 0 1,1-1-1,0 0 1,-1 0 0,0-1-1,1 1 1,-1-1-1,0 0 1,0 0 0,-1-1-1,1 1 1,5-7-1,-5 5-3,1 0 0,-1-1 0,-1 1 1,1-1-1,-1 0 0,0 0 0,0-1 0,-1 1 0,1-1 0,-2 1 0,1-1 0,-1 0 0,0-1 0,0 1 0,-1 0 0,0 0 0,0-1 0,-1-12 0,-1 14 5,0 1-1,-1 0 0,1-1 0,-1 1 0,0 0 0,-1 0 1,1 0-1,-1 0 0,0 1 0,0-1 0,0 1 0,-1-1 1,0 1-1,0 0 0,0 1 0,0-1 0,0 1 0,-1 0 1,0 0-1,-6-3 0,3 1 2,0 2 1,-1-1-1,1 1 0,-1 0 1,0 1-1,0 0 1,0 1-1,0 0 0,0 0 1,0 1-1,-16 1 0,24-1-4,0 0 0,-1 0 1,1 1-1,0-1 0,0 1 0,-1-1 0,1 1 0,0-1 0,0 1 0,0 0 0,0-1 0,-2 2 0,3 3 39,9-4-15,31-3-11,78-14 0,-82 10-6,0 0 0,64 0 0,-92 7-8,1-1-1,-1 1 1,1 1-1,-1-1 1,1 1 0,-1 1-1,11 4 1,-15-5 0,0 0 0,0 0 0,0 1 0,-1-1 0,1 1 0,-1 0 0,0 0 0,0 0 0,0 1 0,0-1 0,0 1 0,-1 0 0,0-1 0,1 1 0,2 8 0,1 8 39,0 1-1,5 39 1,-8-42 8,0 1 0,1-2-1,1 1 1,0 0 0,9 17 0,-12-31-36,1-1 1,0 1-1,0 0 1,0-1-1,0 0 1,0 0-1,1 0 1,-1 0-1,1 0 1,0-1-1,0 1 1,0-1-1,0 0 1,0-1-1,1 1 1,-1-1-1,0 1 1,1-1-1,-1-1 1,1 1-1,5 0 1,0 0 23,0-1 1,0 0-1,-1-1 1,1 0-1,0 0 1,0-1 0,-1 0-1,17-7 1,-13 4 8,0-2-1,-1 0 1,0 0 0,0-1 0,0-1 0,-1 0-1,-1 0 1,20-22 0,-25 24-37,0 1-1,0-1 1,-1 0-1,1-1 1,-2 1-1,1-1 1,-1 0 0,0 0-1,0 0 1,-1 0-1,0 0 1,-1-1-1,0 1 1,0 0 0,-1-1-1,0-9 1,-1 16-5,1-1 0,-1 1-1,1-1 1,-1 1 0,0 0 0,1 0 0,-1-1 0,-1 1 0,1 0 0,0 0 0,0 0 0,-1 0 0,1 0 0,-1 1-1,0-1 1,1 0 0,-1 1 0,0-1 0,0 1 0,0-1 0,0 1 0,0 0 0,0 0 0,-1 0 0,1 0 0,0 0-1,0 1 1,-1-1 0,1 1 0,0-1 0,-1 1 0,1 0 0,-1 0 0,1 0 0,-1 0 0,1 0 0,0 1-1,-1-1 1,1 1 0,0 0 0,-1-1 0,1 1 0,0 0 0,0 0 0,0 0 0,0 1 0,-4 2 0,-1 1 4,1 0-1,-1 0 1,1 1 0,1 0 0,-1 0 0,1 0 0,0 1 0,0 0 0,1 0 0,0 0 0,0 0-1,-4 13 1,6-14-2,0 0 0,1 0 0,0 0 0,0 1 0,0-1 0,1 0-1,0 0 1,0 0 0,0 1 0,1-1 0,0 0 0,1 0 0,-1 0 0,1 0-1,0 0 1,0-1 0,6 11 0,-3-8-5,0-1 0,0 0 0,1 0 0,0 0 0,0-1 0,1 0 0,-1 0 0,1 0 0,1-1 0,9 6 0,-4-5 0,-1 0 0,2-1 0,-1 0 0,0-1 0,27 5 0,-10-6 0,0 0 0,1-2 0,-1-2 0,61-8 0,-58 4 271,-1-2 1,62-23-1,-75 23-1159,0-2 1,0 0-1,0-1 0,-2-1 1,24-17-1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9:39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1132 6128,'0'0'7598,"12"7"-7035,40 19 6,-50-25-524,0 0-1,0 0 0,1 0 0,-1-1 1,0 1-1,1-1 0,-1 0 1,0 1-1,1-1 0,-1 0 0,0-1 1,1 1-1,-1 0 0,0 0 1,0-1-1,1 0 0,-1 1 1,0-1-1,0 0 0,0 0 0,0 0 1,3-2-1,3-1 104,13-7 193,-1-2 1,0 0-1,-1-1 0,0 0 1,-2-2-1,1 0 0,-2-1 1,0-1-1,22-32 0,-8 3 805,-2-1-1,43-102 0,-8 23 1107,-62 125-2212,0 0 1,0 0-1,0 1 1,0-1-1,0 1 1,0-1-1,0 1 1,0-1-1,1 1 1,-1-1-1,1 1 1,-1 0-1,1 0 1,-1 0-1,1 0 1,0 0-1,0 0 1,-1 0-1,1 1 1,0-1-1,0 1 1,0-1-1,0 1 1,0 0-1,-1-1 1,1 1-1,0 0 1,0 0-1,0 1 1,0-1-1,0 0 1,0 1-1,0-1 1,0 1-1,-1-1 1,1 1-1,0 0 1,0 0-1,-1 0 1,1 0-1,0 0 1,-1 0-1,1 0 1,-1 1-1,0-1 1,1 0-1,-1 1 1,0-1-1,0 1 1,1 2-1,4 6 30,0 1-1,-1 0 1,-1 1-1,0-1 1,2 14-1,11 63 193,-13-65-198,0 0 21,-1 0 1,-1 0-1,-2 0 1,-1 26-1,0-39-41,-1 1-1,0 0 1,0-1-1,-1 1 1,-1-1 0,1 0-1,-2 0 1,1 0-1,-2-1 1,-10 17-1,14-24-32,0 0-1,0 0 1,0-1-1,0 1 1,0 0-1,0-1 1,-1 1-1,1-1 0,-1 0 1,1 0-1,-1 0 1,1 0-1,-1 0 1,0-1-1,1 1 0,-1-1 1,0 1-1,0-1 1,1 0-1,-1 0 1,0-1-1,1 1 0,-1 0 1,0-1-1,0 0 1,1 1-1,-1-1 1,1 0-1,-4-2 0,-8-4 40,0 0-1,0 0 0,-21-18 1,33 24-46,-5-4 22,1-1 0,-1 0 0,1 0 0,1 0 0,-1-1 0,1 0 0,0 0 0,1 0 0,0-1-1,-6-11 1,10 18-22,0 0 0,-1 1 0,1-1 0,0 1 0,-1-1 0,1 0 0,0 1 0,0-1 0,0 0 0,-1 1 0,1-1 0,0 0 0,0 1 0,0-1 0,0 0 0,0 1 0,0-1 0,0 0 0,1 1 0,-1-1 0,0 0 0,0 1 0,0-1 0,1 0 0,-1 1 0,0-1 0,1 1 0,-1-1 0,1 0 0,0 0 0,1 0 0,-1 0 0,0 0 0,1 1 0,-1-1 0,1 1 0,-1-1 0,0 1 0,1 0 0,-1-1 0,1 1 1,2 0-1,6 0 3,-1 0 0,0 1-1,12 2 1,27 6-26,0-2 0,59 1-1,-89-7 22,1-2 0,-1 0 0,-1-1-1,1-1 1,0-1 0,-1 0 0,1-1 0,-1-1 0,23-12-1,-16 4-1,0 0-1,-2-2 0,0-1 1,0-1-1,-2-1 0,0 0 1,-2-2-1,0 0 0,-1-1 1,-1-1-1,-1 0 0,-1-1 1,-1-1-1,-1 0 0,15-48 1,1-32 85,21-154 0,-47 247-66,-1-1-1,-1 0 0,0 1 0,0-1 1,-1 1-1,-1-1 0,0 1 0,-7-23 0,8 35-17,1-1-1,0 1 0,0-1 1,0 1-1,0-1 0,-1 1 1,1-1-1,0 1 0,0-1 1,-1 1-1,1-1 0,0 1 1,-1-1-1,1 1 0,-1 0 1,1-1-1,-1 1 0,1-1 1,0 1-1,-1 0 0,1 0 1,-1-1-1,1 1 0,-1 0 1,0 0-1,1 0 0,-1 0 1,1-1-1,-2 1 0,1 1 1,0-1 0,0 0 0,0 1 0,0-1-1,0 1 1,0-1 0,0 1 0,0-1 0,0 1-1,0 0 1,0 0 0,0-1 0,-1 3 0,-1 1 1,-1 0 1,1 1 0,0 0-1,-5 9 1,4-5-3,-3 6 0,1 1 0,1-1 0,0 1 0,1 0 0,-3 20 0,4 13 0,3 0 0,1-1 0,2 0 0,11 50 0,1-24 0,45 134 0,-58-202 3,0 0-1,1 0 0,0 0 1,0 0-1,0 0 1,1-1-1,0 1 1,0-1-1,0 0 1,0-1-1,1 1 1,7 5-1,-9-8 0,0 0-1,1-1 1,-1 1-1,0-1 1,0 0 0,1 0-1,-1 0 1,0 0-1,1-1 1,-1 1 0,1-1-1,-1 0 1,1 0-1,-1 0 1,1-1 0,-1 1-1,1-1 1,-1 0-1,0 0 1,1 0 0,-1 0-1,0 0 1,0-1-1,6-3 1,1-3 11,0 0 0,-1 0 0,1-1 0,-2 0 1,0-1-1,0 0 0,0-1 0,9-17 0,10-12 18,45-51 19,-70 88-50,1 1 1,0 0-1,0 0 1,0 0-1,0 0 1,0 0-1,0 1 1,0-1 0,0 1-1,1 0 1,-1 0-1,1 0 1,-1 0-1,1 1 1,-1 0-1,1-1 1,3 2-1,5-1 2,1 1 0,-1 0 0,19 5 0,-19-3 10,-2 1-1,1 0 1,0 1 0,-1 0-1,0 1 1,0 0 0,0 0-1,-1 1 1,0 0-1,11 12 1,-19-19-1,-16-9 78,0 1-60,0 0-1,0 1 1,-1 1 0,0 1-1,0 0 1,0 1 0,-18-3-1,29 7-9,1 1-1,-1-1 0,1 1 1,-1 0-1,1 0 0,-1 0 1,1 1-1,0-1 0,-1 1 1,1 0-1,-5 3 0,-4 2 9,4-3-8,0 1 1,1 0-1,0 0 0,0 1 0,0 0 1,0 1-1,1 0 0,0 0 1,0 0-1,1 1 0,0 0 0,0 0 1,1 1-1,0-1 0,1 1 0,0 0 1,0 0-1,1 1 0,0-1 1,0 1-1,1 0 0,1 0 0,-1 15 1,2-20-12,0 1-1,1-1 1,-1 1 0,1-1 0,1 1 0,-1-1 0,1 1 0,0-1-1,0 0 1,1 0 0,-1 0 0,1 0 0,0 0 0,0-1 0,1 1-1,0-1 1,-1 0 0,1 0 0,1-1 0,-1 1 0,0-1 0,1 1-1,0-2 1,0 1 0,0 0 0,0-1 0,0 0 0,0 0 0,1 0-1,-1-1 1,1 0 0,-1 0 0,1 0 0,-1-1 0,1 0 0,0 0-1,8-1 1,-2-2 8,0-1-1,0 0 0,-1-1 1,1 0-1,-1 0 0,0-1 1,-1-1-1,1 0 0,17-16 1,-17 13 0,0-1 1,-1 0 0,0-1-1,-1 0 1,0 0 0,-1-1-1,12-25 1,7-38 100,-18 48-2,-8 23-23,-4 6-26,-4 8 16,2 0-83,2 0-1,0 0 1,0 0 0,0 1-1,1-1 1,1 1-1,-1-1 1,2 1 0,-1 0-1,1-1 1,1 1 0,0 0-1,2 9 1,-2-11 1,2 0-1,-1 0 1,1 0 0,0 0-1,0-1 1,1 0 0,0 1-1,0-1 1,1 0 0,0-1 0,0 1-1,0-1 1,1 0 0,0-1-1,12 9 1,-15-11 2,1-1 1,0 0-1,0 0 1,0-1-1,1 1 0,-1-1 1,0 0-1,0 0 1,1-1-1,-1 1 0,1-1 1,-1 0-1,0 0 1,1 0-1,-1-1 0,0 1 1,1-1-1,-1 0 1,0-1-1,0 1 0,1-1 1,-1 1-1,0-1 1,3-3-1,4-1 5,-1-1-1,0 0 1,0 0-1,-1-1 1,0-1-1,-1 1 1,12-16-1,-2-2-6,-1-1 0,-2 0 0,-1-1 0,-1-1 0,-1 0 0,-1-1 0,-2 0 0,-1 0 0,-2-1 0,4-33 0,-3-23 0,-4 0 0,-11-118 0,9 185 0,-1 17 0,0 0 0,0 0 0,0 0 0,0 0 0,0-1 0,0 1 0,-1 0 0,0 1 0,-1-5 0,2 7 0,0 0 0,0 0 0,0 0 0,0 0 0,0-1 0,0 1 0,0 0 0,0 0 0,0 0 0,0 0 0,0 0 0,0 0 0,0 0 0,0-1 0,-1 1 0,1 0 0,0 0 0,0 0 0,0 0 0,0 0 0,0 0 0,0 0 0,0 0 0,-1 0 0,1 0 0,0 0 0,0 0 0,0 0 0,0-1 0,0 1 0,-1 0 0,1 0 0,0 0 0,0 0 0,0 1 0,0-1 0,0 0 0,-1 0 0,1 0 0,0 0 0,0 0 0,0 0 0,0 0 0,0 0 0,0 0 0,-1 0 0,1 0 0,0 0 0,0 0 0,0 0 0,0 1 0,0-1 0,0 0 0,0 0 0,0 0 0,-1 0 0,1 0 0,0 0 0,0 0 0,0 1 0,0-1 0,0 0 0,0 0 0,0 0 0,0 0 0,0 0 0,0 1 0,0-1 0,-9 20 0,1 0 0,1 0 0,1 1 0,-7 42 0,-2 91 0,9-77 0,4-47 0,0-1 0,3 1 0,0-1 0,1 1 0,2-1 0,14 51 0,-13-59 0,-4-13 0,1 0 0,1-1 0,-1 1 0,1 0 0,0-1 0,1 1 0,6 10 0,-9-17 0,0-1 0,0 1 0,0 0 0,0-1 0,0 1 0,0-1 0,0 0 0,-1 1 0,1-1 0,1 0 0,-1 1 0,0-1 0,0 0 0,0 0 0,0 0 0,0 0 0,0 0 0,0 0 0,0 0 0,0 0 0,0-1 0,0 1 0,0 0 0,0-1 0,0 1 0,1-1 0,28-14 0,-28 14 0,7-5 0,-1 0 0,0 0 0,0-1 0,0 0 0,-1-1 0,0 0 0,-1 0 0,0 0 0,5-10 0,0-1 0,-1 0 0,0-1 0,7-24 0,-2-4 0,-16 56 0,1 0 0,1-1 0,-1 1 0,1 0 0,0 0 0,5 14 0,-3-11 0,-2-6 0,0 0 0,1 0 0,0 1 0,0-1 0,0-1 0,1 1 0,-1 0 0,1-1 0,0 1 0,1-1 0,-1 0 0,7 6 0,-7-8 0,-1 0 0,1 0 0,0 0 0,0 0 0,0 0 0,0-1 0,0 1 0,0-1 0,1 0 0,-1 0 0,0-1 0,1 1 0,-1 0 0,1-1 0,-1 0 0,1 0 0,-1 0 0,0 0 0,1-1 0,5-1 0,-1 0 0,0 0 0,-1-1 0,1 0 0,-1 0 0,1-1 0,-1 0 0,0-1 0,8-6 0,26-16 0,-32 22 0,0-1 0,0 0 0,14-12 0,-21 16 0,-1 1 0,1 0 0,0 0 0,1-1 0,-1 1 0,0 1 0,0-1 0,3-1 0,15-6 0,13-14 0,-27 19 0,-1 0 0,0 0 0,0-1 0,0 1 0,-1-1 0,1 0 0,-1 0 0,6-8 0,0-4 0,0 0 0,-1-1 0,-1 0 0,-1-1 0,-1 0 0,0 0 0,-1-1 0,-1 1 0,-1-1 0,0 0 0,-1-21 0,-1-1 0,-2 0 0,-3 0 0,-1 0 0,-10-42 0,12 71 0,3 9 0,-1-1 0,1 1 0,-1 0 0,0-1 0,0 1 0,-1 0 0,-2-6 0,4 9 0,0 0 0,-1-1 0,1 1 0,-1 0 0,1 0 0,0 0 0,-1 0 0,1-1 0,-1 1 0,1 0 0,-1 0 0,1 0 0,0 0 0,-1 0 0,1 0 0,-1 0 0,1 0 0,-1 0 0,1 0 0,-1 0 0,1 1 0,0-1 0,-1 0 0,1 0 0,-1 0 0,1 0 0,0 1 0,-1-1 0,1 0 0,0 0 0,-1 1 0,1-1 0,0 0 0,-1 1 0,1-1 0,0 0 0,-1 2 0,-12 14 0,0 7 0,1 1 0,2 0 0,0 0 0,1 1 0,2 0 0,1 0 0,-5 39 0,8-33 0,1 1 0,1 0 0,2-1 0,1 1 0,13 58 0,-12-73 0,2-1 0,0 0 0,0-1 0,2 1 0,0-1 0,0 0 0,2-1 0,-1 0 0,2 0 0,0-1 0,1 0 0,0 0 0,1-1 0,0-1 0,16 11 0,-24-19 0,0-1 0,0 1 0,1-1 0,-1 0 0,0-1 0,1 1 0,0-1 0,-1 0 0,1 0 0,0 0 0,-1-1 0,1 0 0,0 0 0,6 0 0,-3-2 0,0 1 0,-1-1 0,1 0 0,-1-1 0,1 0 0,-1 0 0,14-9 0,-2-1 0,-1-1 0,0-1 0,-1 0 0,29-35 0,-34 36 0,-1 0 0,0-2 0,-1 1 0,11-22 0,-17 28 0,-1 1 0,0 0 0,0-1 0,-1 0 0,0 1 0,-1-1 0,1 0 0,-2 0 0,1 0 0,-2-15 0,1 22 0,-1-1 0,1 1 0,0 0 0,-1 0 0,1 0 0,-1 0 0,0 0 0,1 1 0,-1-1 0,0 0 0,0 0 0,0 0 0,-1 1 0,1-1 0,0 0 0,-3-1 0,3 2 0,0 0 0,-1 0 0,1 1 0,-1-1 0,1 0 0,-1 1 0,1-1 0,-1 1 0,0 0 0,1-1 0,-1 1 0,1 0 0,-1 0 0,0 0 0,1 0 0,-3 1 0,-3 0 0,1 1 0,1 0 0,-1 0 0,0 1 0,0 0 0,1 0 0,-1 0 0,1 0 0,-5 6 0,-8 6 0,1 1 0,0 0 0,2 2 0,0 0 0,1 0 0,1 1 0,-18 35 0,28-46 0,-1 0 0,1 1 0,1-1 0,0 1 0,0 0 0,1 0 0,0 0 0,0 0 0,1 0 0,0 0 0,1 0 0,3 16 0,-3-18 0,1 0 0,0 0 0,1 0 0,-1 0 0,1 0 0,1-1 0,-1 1 0,1-1 0,0 0 0,0 0 0,1-1 0,0 1 0,0-1 0,0 0 0,1 0 0,6 4 0,5 1 0,0-1 0,1 0 0,0-1 0,1-2 0,-1 1 0,1-2 0,0-1 0,1 0 0,28 1 0,-32-4 0,1-1 0,-1 0 0,1-1 0,-1-1 0,1-1 0,-1-1 0,0 0 0,0 0 0,-1-2 0,1 0 0,23-14 0,-23 11 0,24-16 0,-38 23 0,0 1 0,0-1 0,0 1 0,-1-1 0,1 0 0,-1 0 0,1 0 0,-1 0 0,0 0 0,1 0 0,-1 0 0,0 0 0,-1-1 0,1 1 0,1-5 0,-2 6 38,0 0 1,-1 0-1,1 0 1,0 0-1,0 0 1,-1 0-1,1 0 1,-1 0-1,1 0 1,-1 0-1,1 0 1,-1 0-1,1 1 1,-1-1-1,0 0 1,1 0-1,-1 1 0,0-1 1,0 0-1,0 1 1,0-1-1,1 1 1,-3-2-1,-18-7-3348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9:39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61 281 6728,'0'0'5246,"-10"-6"-4404,-31-20 30,32 17 547,9 4-479,12 1-29,-10 3-796,83-19 1861,170-18 1,-66 13-1030,84-29 118,53-7-37,-194 46-473,182 2-1,-209 11-3594,-84 1-12767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1:41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517 720 4720,'0'0'5024,"-14"-8"-4732,3 2-217,-1-1 47,-1 0 1,0 1 0,0 0-1,-1 1 1,0 1-1,-15-3 1,15 6 19,0 0 0,0 1 0,0 1 0,0 0-1,1 1 1,-1 1 0,1 0 0,-1 1 0,1 0 0,0 1 0,-23 12 0,22-9-58,0 0 0,1 1 1,0 1-1,0 0 1,1 1-1,1 0 1,-1 1-1,2 0 1,0 1-1,0 0 0,1 1 1,1 0-1,0 0 1,1 1-1,1-1 1,0 2-1,1-1 1,0 1-1,2-1 0,-3 19 1,4-18-21,1 1 1,1-1-1,1 1 1,0-1-1,1 1 0,0-1 1,2 0-1,0 0 1,0 0-1,2-1 1,0 1-1,1-1 0,15 26 1,-17-33-29,1 0 0,0 0 0,0-1 1,1 1-1,0-1 0,0-1 0,0 1 0,1-1 1,0-1-1,1 1 0,-1-1 0,1-1 0,0 0 0,0 0 1,0 0-1,0-1 0,1-1 0,-1 0 0,1 0 1,0-1-1,0 0 0,-1 0 0,1-1 0,14-2 1,-9 0 18,0-2 0,-1 1 0,0-2 0,0 0 0,0-1 0,-1 0 0,17-10 0,-4-1 53,0 0 0,35-33 1,-27 16 19,-2-1-1,47-68 1,24-28 107,-79 105-177,164-194 648,-177 206-528,-12 17-73,-15 27-19,6-13-57,-4 10-10,2 1 0,1 0-1,1 0 1,-8 39 0,8-16 5,-7 86-1,17-119-11,-1 0 1,2 0-1,1 0 1,0 0-1,1 0 0,1-1 1,0 1-1,2-1 0,0 0 1,11 21-1,-15-35-6,0 1 0,0-1-1,0 0 1,1 0 0,-1 1 0,1-2-1,0 1 1,0 0 0,0-1 0,0 1 0,0-1-1,0 0 1,1 0 0,-1 0 0,1 0-1,-1-1 1,1 0 0,0 1 0,0-1-1,0 0 1,0-1 0,-1 1 0,1-1 0,0 0-1,0 0 1,0 0 0,0 0 0,0-1-1,0 0 1,0 1 0,0-1 0,-1-1-1,1 1 1,0-1 0,-1 1 0,1-1-1,-1 0 1,1 0 0,4-5 0,10-7 28,0-2 1,-1 0 0,-1-1-1,-1-1 1,0 0 0,-2-1-1,18-31 1,63-152 380,-77 161-278,-6 16-13,-8 19-63,0 0 1,0 0 0,-1-1 0,1 1 0,-1 0 0,-1-1 0,1 0 0,0-10 0,-11 35 100,1 11-128,1 0 0,2 1 0,1-1 0,0 57 0,4-64-23,2 0 0,1 0 0,1 0 0,0 0 0,2 0 0,1-1 0,11 27 0,-13-40-9,0 0-1,0 0 0,0-1 1,1 1-1,0-1 0,1-1 1,0 1-1,0-1 0,0 0 1,0-1-1,1 0 0,0 0 1,0-1-1,11 5 0,-17-8-1,0-1 0,0 1 0,0-1 0,0 1 0,1-1 0,-1 0 0,0 1 0,0-1 0,0 0 0,1-1 0,-1 1 0,0 0 0,0-1 0,0 1 0,0-1 0,0 1 0,0-1 0,0 0 0,0 0 0,0 0 0,2-1 0,3-3 0,-1-1 0,0 1 0,0-1 0,7-8 0,-4 4 0,3-4 6,-1-1 0,0 0 0,0-1 0,9-20 0,27-72 44,-31 69-38,55-104 175,-53 109-139,-13 24-29,1 0 1,0 1-1,0-1 0,1 2 1,0-1-1,1 1 0,0 0 1,0 0-1,13-9 0,-19 17-15,-1-1 0,0 0 0,0 1 1,0-1-1,1 1 0,-1-1 0,0 1 0,1-1 0,-1 1 0,0 0 0,1 0 0,-1 0 0,0 0 0,1 0 0,-1 0 0,0 0 0,1 0 0,-1 1 0,0-1 0,1 0 0,-1 1 0,0-1 0,1 1 1,-1-1-1,0 1 0,0 0 0,0 0 0,0-1 0,0 1 0,0 0 0,0 0 0,2 2 0,0 1-1,0 2-1,0-1 1,0 0 0,-1 0-1,0 1 1,2 6 0,1 1-12,8 23 23,-2 1-1,-1 0 0,-2 1 0,-2 0 0,-1 0 1,-2 1-1,-1-1 0,-2 1 0,-2-1 0,-8 45 1,9-78-5,0 1 1,0 0-1,-1-1 0,0 0 1,0 1-1,0-1 1,-1 0-1,1 0 1,-5 6-1,5-9-2,0 0 1,0-1-1,0 1 0,0-1 1,0 1-1,0-1 0,0 0 1,0 0-1,-1 0 0,1 0 1,0 0-1,-1 0 0,1 0 1,-1-1-1,1 0 1,-1 1-1,1-1 0,-1 0 1,1 0-1,-1 0 0,1 0 1,-1-1-1,-2 0 0,-17-3 34,6 1 4,0 1 1,-21-1 0,-13 3 192,49 0-215,1 0-22,0 0-1,0 1 1,0-1 0,0 0 0,0 0-1,0 1 1,0-1 0,0 0 0,0 0-1,0 1 1,0-1 0,0 0 0,0 0-1,-1 1 1,1-1 0,0 0 0,0 0 0,0 0-1,0 1 1,-1-1 0,1 0 0,0 0-1,0 0 1,0 0 0,-1 1 0,1-1-1,0 0 1,0 0 0,-1 0 0,1 0-1,-1 0 1,3 1-30,5 1 14,37 20-65,-31-17 74,0-2 1,0 1-1,1-2 0,-1 1 0,1-2 1,-1 0-1,1-1 0,-1 0 0,1-1 1,0 0-1,-1-1 0,0-1 0,1 0 1,-1-1-1,0 0 0,-1-1 0,1-1 1,-1 0-1,17-10 0,-7 1 13,0-1 1,-1-1-1,0-1 0,-2-1 0,25-29 0,-13 9 68,-3 0-1,45-82 1,-70 115-63,0-1 1,1 1-1,-1 1 0,1-1 0,0 0 1,0 1-1,1 0 0,5-5 1,-10 10-13,1 0 1,-1 0-1,0-1 0,0 1 1,1 0-1,-1 0 1,0 0-1,1 0 1,-1 0-1,0 0 1,0 0-1,1 0 1,-1 0-1,0 0 1,1 0-1,-1 0 1,0 0-1,1 0 0,-1 0 1,0 0-1,0 0 1,1 0-1,-1 0 1,0 0-1,1 1 1,-1-1-1,0 0 1,0 0-1,1 0 1,-1 0-1,0 1 1,0-1-1,1 0 0,-1 0 1,0 1-1,0-1 1,0 0-1,0 0 1,1 1-1,-1-1 1,0 0-1,0 0 1,0 1-1,0-1 1,0 0-1,0 1 0,0-1 1,0 1-1,4 18 7,-4-19-7,1 29 15,-1 1 1,-9 56-1,4-43 3,-83 487 71,76-489-90,9-32 2,0 0 0,0 0 0,1 1 0,1-1 1,-1 12-1,-5-3 42,3-13-14,1-9 20,4-3-22,0 0 0,0 0 0,1 0 0,-1 0 0,6-11 0,4-18 20,71-297 233,-59 239-202,4 0 0,5 2 0,47-95 0,-71 170-62,0 1 0,2 1 0,0-1 0,0 2 0,21-22-1,-26 30-17,1 0 0,0 1 0,0 0 0,1 0 0,-1 0 0,1 1 0,0 0 0,0 0 0,1 1 0,-1 0 0,1 0 0,0 1 0,-1 0 0,1 0 0,8 0 0,-11 2-1,0 0 1,0 1 0,0-1-1,0 1 1,0 0-1,0 0 1,-1 1-1,1 0 1,0-1-1,-1 1 1,0 1-1,1-1 1,-1 1 0,0 0-1,0 0 1,0 0-1,-1 0 1,1 1-1,-1-1 1,0 1-1,0 0 1,0 0-1,0 0 1,-1 0 0,1 1-1,1 4 1,1 2-4,-1 1 1,0-1 0,0 1 0,-1 0-1,-1 0 1,0 0 0,0 0 0,-1 0-1,-2 18 1,0-7 5,-2 0 0,-10 44 0,11-59 0,-1 0 0,0 0 0,0-1 0,-1 1 0,0-1 0,0 1 0,-1-1 0,0 0 0,0-1 0,0 0 0,-9 8 0,5-6 11,-1-1-1,0 1 0,0-2 0,0 0 1,-20 9-1,24-13-4,0 1 0,-1-2-1,1 1 1,0-1 0,-1 0 0,1 0 0,0-1-1,-1 1 1,1-2 0,-1 1 0,1-1 0,-9-1 0,-56-12 207,89 14-225,-1-1 0,31-7 0,-11 2 1,23-1 6,-26 4 2,0-2-1,64-17 0,-72 14-1,-1-1-1,0-1 1,-1-1-1,0-1 1,-1-1-1,0-1 1,-1-2 0,0 0-1,19-20 1,87-84 29,-106 96 9,0-1 1,17-29 0,-37 51-32,-1 0 0,1 0 0,-1 0 0,0 0 0,0 0 0,0 0 0,0 0 0,-1 0 1,1 0-1,-1-1 0,0 1 0,0 0 0,0 0 0,0 0 0,-1-1 0,1 1 0,-1 0 0,0 0 0,0 0 0,-2-4 0,3 5 0,-1 1 0,0 0 0,1-1-1,-1 1 1,0 0 0,0-1 0,0 1-1,0 0 1,-1 0 0,1 0 0,0 0-1,0 0 1,-1 0 0,1 1 0,0-1-1,-1 0 1,1 1 0,-1-1 0,1 1-1,-1-1 1,1 1 0,-1 0 0,1-1-1,-1 1 1,1 0 0,-1 0 0,1 0-1,-1 0 1,1 0 0,-1 1 0,0-1-1,1 0 1,-1 1 0,1-1 0,0 1-1,-1 0 1,1-1 0,-1 1 0,1 0-1,0 0 1,0 0 0,-3 2 0,-9 6 2,0 0 0,1 1 0,0 1 0,0 0 0,2 0 0,-1 1 0,-16 25 0,21-27-10,1 1-1,-1 0 1,2 0 0,-1 0 0,2 0 0,-1 1-1,2 0 1,-1 0 0,2 0 0,-1 22 0,1-21 5,2-1 0,-1 0 1,2 1-1,0-1 0,3 12 1,-4-21 2,-1-1 0,1 0 0,0 0 0,0 0 0,0 0 0,0 1 0,0-1 0,0-1 0,0 1 1,1 0-1,-1 0 0,1 0 0,-1-1 0,1 1 0,0-1 0,0 1 0,0-1 0,0 0 0,0 0 0,0 1 1,0-2-1,0 1 0,0 0 0,0 0 0,0-1 0,1 1 0,-1-1 0,0 1 0,1-1 0,-1 0 1,0 0-1,0 0 0,1 0 0,3-1 0,8-3 4,-1-1 0,0 0 0,-1-1 1,1 0-1,-1-1 0,13-9 0,5-2 3,148-94 75,-110 66-56,131-65 0,-164 94-26,-24 11 8,0 0 0,0 1 0,0 1 1,1-1-1,15-2 0,-18 6 6,0-1-18,-1 0 0,1 1 1,0 1-1,14 0 0,-21 0 3,0 1 0,0-1 0,0 0 0,1 1 1,-1 0-1,0-1 0,0 1 0,0 0 0,0 0 0,0 0 0,-1 1 1,1-1-1,0 0 0,0 1 0,-1-1 0,1 1 0,-1-1 0,1 1 1,-1 0-1,0 0 0,0-1 0,0 1 0,2 4 0,-2-3 3,3 11 20,-4-13-23,0-1 0,0 1 1,-1-1-1,1 0 0,0 1 1,0-1-1,-1 1 1,1-1-1,0 0 0,-1 1 1,1-1-1,-1 0 1,1 0-1,-1 1 0,1-1 1,0 0-1,-1 0 1,1 0-1,-1 1 0,1-1 1,-1 0-1,1 0 1,-1 0-1,1 0 0,-1 0 1,1 0-1,-1 0 1,1 0-1,-1 0 0,1 0 1,-1 0-1,-19-1 23,0 1 0,0 1 0,1 1 0,-1 0 0,1 2 0,-1 0 0,1 2 0,-20 7 0,28-8-20,0 0 0,0 0 0,1 1-1,-1 0 1,2 1 0,-1 0 0,1 1-1,0 0 1,0 0 0,1 1 0,-12 17 0,8-8-3,0 0 1,2 1 0,-11 27 0,19-41-2,0 1 0,0-1 0,1 1 1,0-1-1,0 1 0,0 0 0,0-1 0,1 1 0,0 0 1,1-1-1,-1 1 0,1 0 0,0-1 0,0 1 1,1-1-1,-1 1 0,1-1 0,4 7 0,-5-9 0,1-1 0,0 1 0,0 0 0,0-1 0,0 0 0,0 1 0,0-1 0,1 0 0,-1 0 0,1 0 0,0 0 0,-1-1 0,1 1 0,0-1 0,0 1 0,0-1 0,0 0 0,0 0 0,0-1 0,1 1 0,-1-1 0,0 1 0,0-1 0,0 0 0,1 0 0,-1 0 0,5-2 0,-1 1 0,0-1 0,0 0 0,0-1 0,-1 1 0,1-1 0,-1 0 0,1-1 0,-1 0 0,0 0 0,-1 0 0,8-7 0,34-39 17,-2-1 0,61-92 0,-86 110 6,-1-1 0,-2 0 1,-1-1-1,-2-1 0,18-72 0,19-191 125,-45 261-104,-2 0 0,-2-1 0,-2 0 0,-8-70 0,8 108-42,0 0 0,0 0 1,0 0-1,0-1 0,-1 1 1,1 0-1,0 0 0,-1 0 1,1-1-1,-1 1 0,1 0 1,-1 0-1,0 0 0,1 0 1,-1 0-1,0 0 0,-1-1 1,1 2-2,1 0 0,-1 0 0,1 0 0,-1 0 0,1 0 1,-1 0-1,0 0 0,1 0 0,-1 0 0,1 0 0,-1 0 1,1 0-1,-1 0 0,1 1 0,-1-1 0,1 0 0,-1 0 1,1 1-1,-1-1 0,1 0 0,-1 1 0,1-1 0,0 0 1,-1 1-1,1-1 0,-1 1 0,-4 5 7,0 1 1,0 0-1,-7 13 0,-1 7-23,1-1 1,1 1-1,1 1 0,2 0 0,-8 43 0,10-31-21,2-1 0,1 2 0,4 55 0,1-72 13,1 0 1,2 0 0,0 0-1,2-1 1,0 0-1,1 0 1,23 42-1,-15-38 10,1 0-1,1-1 0,1-1 0,1-1 0,38 34 0,-52-53 13,0 0 0,0 0 0,0-1 1,0 0-1,1 0 0,0-1 0,0 0 0,0 0 0,0 0 0,11 2 0,-5-3 0,0-1 0,0 0 0,0 0 0,0-2 0,18-1 0,58-6 607,-34 3-4540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2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21 4912,'0'0'6622,"-10"-4"-6351,-35-11-12,40 15-208,0-1 0,0 1 0,0 0 1,0 0-1,0 0 0,0 1 0,0-1 0,0 1 1,0 0-1,0 1 0,1-1 0,-1 1 1,0 0-1,1 0 0,-8 6 0,-2-2 91,-4 4 21,0 1 0,1 0 0,0 1 0,0 1 0,-26 27 0,21-17 55,1 2 0,1 0 0,-17 30 1,29-42-103,1 0 1,0 1 0,1 0 0,1 0 0,0 0-1,1 1 1,0 0 0,1-1 0,1 1 0,0 0-1,1 1 1,1-1 0,3 27 0,0-23-30,1-1-1,1 1 1,0-1 0,1 0 0,1 0-1,1-1 1,1 0 0,0-1-1,1 1 1,19 22 0,120 124 502,-51-60-233,-85-86-283,-1 1-1,0 0 1,-1 0-1,-1 1 1,-1 1 0,-1-1-1,0 1 1,5 26-1,-9-30-10,-1 2 0,-1-1 0,0 0 0,-2 0-1,0 1 1,0-1 0,-5 22 0,-2-2 73,-1-1 0,-17 47 0,10-46-33,-2-2-1,-1 0 1,-40 58-1,38-63-53,6-10-12,0-2-1,-1 0 1,0-1 0,-2 0 0,0-1 0,-1-1 0,0-1 0,-1 0-1,-29 15 1,13-9 107,28-15-110,1 0 1,-1-1-1,0 0 1,0-1-1,0 0 1,0 0-1,-1 0 1,1-1-1,-1 0 0,0 0 1,-9 0-1,17-2-62,-1 0-1,1 0 1,-1-1-1,1 1 0,-1 0 1,1 0-1,-1 0 1,1-1-1,-1 1 0,1 0 1,-1-1-1,1 1 1,0-1-1,-1 1 0,1 0 1,-1-1-1,1 1 1,0-1-1,0 1 0,-1-1 1,1 1-1,0-1 1,0 1-1,0-1 0,-1 1 1,1-1-1,0 1 1,0-1-1,0 0 0,0 1 1,0-1-1,0 1 1,0-1-1,0 1 0,0-1 1,0 1-1,0-1 1,1 1-1,-1-2 0,0 0-1631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1:45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0 743 4216,'0'0'11233,"1"-13"-10820,4-34-61,2 1 0,1 1 0,24-72 0,-18 81-106,1 1 0,2 1-1,2 1 1,1 1 0,39-50 0,-36 55 1,1 0 1,2 1 0,49-38-1,-72 62-214,1 0 0,-1 1 0,1-1 0,-1 0 0,1 1-1,0 0 1,-1 0 0,1 0 0,6-1 0,14-3 241,-23 5-265,0 0 1,-1 0-1,1 0 0,0 0 1,0 0-1,0 0 1,-1 0-1,1 1 0,0-1 1,0 0-1,-1 0 0,1 1 1,0-1-1,0 1 0,-1-1 1,1 0-1,0 1 0,-1-1 1,1 1-1,-1 0 1,1-1-1,0 1 0,-1-1 1,0 1-1,1 0 0,-1-1 1,1 1-1,-1 0 0,1 1 1,10 24 126,-11-25-132,8 23 67,-2 1 0,0 0 0,-2 0 0,-1 0 0,0 42 0,-17 126 207,13-181-247,1-7-10,0 1 1,-1-1-1,0 0 0,0 0 1,0 0-1,0 0 0,-1 0 1,0 0-1,-3 5 0,4-15 40,1 0-1,0 0 0,0-1 0,0 1 0,2-10 1,6-13 9,1 0 1,1 0 0,1 1-1,2 0 1,1 1 0,32-46-1,122-133 380,-166 203-446,4-5 35,1-1 1,1 2 0,-1-1-1,1 1 1,0 0 0,16-9 0,-22 14-26,0 0 0,0 1 0,0-1 1,0 0-1,1 1 0,-1-1 0,0 1 0,0 0 1,0-1-1,1 1 0,-1 0 0,0 1 1,0-1-1,0 0 0,4 1 0,-4 0-8,0 1-1,0-1 0,0 0 0,0 0 0,0 1 0,0-1 1,-1 1-1,1 0 0,-1-1 0,1 1 0,-1 0 0,1 0 1,-1 0-1,0 0 0,0 0 0,0 0 0,0 0 0,0 4 1,4 9 2,-2 0 1,0 0-1,0 0 1,-2 0 0,0 28-1,-9 78 3,6-101-8,-8 36 11,6-37 13,1 0 1,-1 23-1,4-42-26,0 0-1,0 0 1,0 0 0,0 1 0,0-1 0,0 0-1,0 0 1,0 0 0,0 0 0,0 0 0,0 0-1,0 0 1,0 1 0,0-1 0,0 0-1,0 0 1,0 0 0,0 0 0,0 0 0,0 0-1,0 0 1,0 0 0,0 1 0,1-1-1,-1 0 1,0 0 0,0 0 0,0 0 0,0 0-1,0 0 1,0 0 0,0 0 0,0 0-1,0 0 1,1 0 0,-1 0 0,0 0 0,0 0-1,0 0 1,0 0 0,0 1 0,0-1-1,0 0 1,1 0 0,-1 0 0,0 0 0,0 0-1,0-1 1,0 1 0,0 0 0,0 0-1,0 0 1,0 0 0,1 0 0,-1 0 0,0 0-1,0 0 1,0 0 0,0 0 0,10-8 36,9-15-6,175-240 226,-165 224-117,52-51 0,-76 83-107,3-3 16,-8 10-46,0 0-1,0 0 1,0 0 0,0 0 0,0-1-1,1 1 1,-1 0 0,0 0-1,0 0 1,0 0 0,0 0-1,0 0 1,1 0 0,-1 0 0,0 0-1,0 0 1,0 0 0,0 0-1,1 0 1,-1 0 0,0 0-1,0 0 1,0 0 0,0 0 0,1 0-1,-1 0 1,0 0 0,0 0-1,0 0 1,0 0 0,0 0-1,1 1 1,-1-1 0,0 0 0,0 0-1,0 0 1,0 0 0,0 0-1,0 0 1,1 1 0,-1-1-1,0 0 1,0 0 0,0 0 0,0 0-1,0 0 1,0 1 0,0-1-1,0 0 1,0 0 0,0 0 0,0 0-1,0 1 1,0-1 0,2 8 3,-1 1 0,0 0 1,0-1-1,-1 1 1,0 0-1,0-1 0,-1 1 1,-3 11-1,1 10 10,-4 129-11,7-142-9,1 1-1,1 0 1,1-1 0,1 1-1,0-1 1,12 30 0,-14-44 3,-1 0 1,2 1 0,-1-1 0,0 0 0,1 0 0,-1 0 0,1-1 0,0 1-1,0 0 1,4 2 0,-5-5 0,-1 0 0,1 0 0,-1 0 0,1 0 0,-1 0 0,1 0 0,-1 0 0,1-1 0,-1 1 0,0 0 0,1-1 0,-1 1 0,1-1 0,-1 0 0,0 1 0,1-1 0,-1 0 0,0 0 0,0 0 0,2-2 0,3-1 0,13-8 5,0 0 0,-2-2 0,30-28 0,42-56 28,-44 46-22,21-34 44,2-2 132,-37 59-19,-31 29-168,0 0 1,0 0 0,0-1 0,0 1 0,1 0-1,-1 0 1,0 0 0,0 0 0,0 0 0,0 0 0,0 0-1,0 0 1,0 0 0,0 0 0,0 0 0,0-1 0,1 1-1,-1 0 1,0 0 0,0 0 0,0 0 0,0 0-1,0 0 1,0 0 0,0 0 0,1 0 0,-1 0 0,0 0-1,0 0 1,0 0 0,0 0 0,0 0 0,0 0 0,0 0-1,1 0 1,-1 0 0,0 0 0,0 0 0,0 1-1,0-1 1,0 0 0,0 0 0,0 0 0,0 0 0,1 0-1,-1 0 1,0 0 0,0 0 0,0 0 0,0 0-1,0 1 1,0-1 0,0 0 0,0 0 0,0 0 0,0 0-1,1 11 16,-2 12-8,-2-2-20,0 1 1,2-1-1,1 1 0,3 23 1,17 86-33,-14-92 42,-3-15-1,12 41 1,-13-58 2,1 1-1,1 0 1,-1-1 0,1 1 0,0-1-1,0 0 1,1-1 0,0 1-1,7 6 1,-11-12 0,0 0 0,0 0 0,0 0 1,0 0-1,1-1 0,-1 1 0,0 0 0,1-1 0,-1 1 0,0 0 0,1-1 0,-1 0 0,0 1 0,1-1 0,-1 0 1,1 0-1,-1 0 0,1 0 0,-1 0 0,1 0 0,-1 0 0,1 0 0,-1-1 0,0 1 0,1 0 0,-1-1 0,0 1 0,1-1 1,-1 0-1,0 0 0,1 1 0,-1-1 0,2-2 0,4-3 2,1 0 0,-2-1 0,1 0 0,6-9 0,-4 5 3,96-128 164,-11 16 99,-79 104-210,1 0 0,1 2 0,21-19 0,-34 34-56,0 0-1,0 1 1,0-1 0,0 1 0,0 0 0,0 0-1,8 0 1,3-1 1,-10 1-3,0 1 0,0 0 0,0-1 0,0 2 0,0-1 0,0 1 0,0-1 0,0 1 0,-1 1 0,1-1 0,0 1 0,0 0 0,-1 0 0,1 0 0,-1 0 0,0 1 0,0 0 0,6 4 0,-5-3 0,0 1 0,-1-1 0,1 1 0,-1 0 0,0 0 0,0 0 0,-1 0 0,1 1 0,-1-1 0,0 1 0,-1 0 0,0 0 0,4 12 0,-4-7 0,2 17 0,1 0 0,2 0 0,1-1 0,17 41 0,-25-67 1,1 0 1,0 0-1,0 0 0,0 0 0,0 0 1,0 0-1,0 0 0,0 0 0,0 0 1,0-1-1,0 1 0,0 0 1,0-1-1,1 1 0,-1-1 0,0 1 1,0-1-1,1 0 0,-1 1 0,0-1 1,1 0-1,-1 0 0,0 0 0,1 0 1,-1 0-1,0 0 0,1 0 0,-1-1 1,0 1-1,1 0 0,-1-1 0,0 1 1,3-2-1,3-1 9,0 0 0,0-1 0,0 0 0,9-6 1,23-21 47,0-2 0,-3-1 0,-1-1 0,37-49 0,-55 63-4,2-4 36,1 1-1,39-36 1,-57 59-93,-1 1 0,0-1 0,0 0 0,1 1 0,-1-1 0,0 1 0,1 0 1,-1-1-1,0 1 0,1 0 0,-1 0 0,0 0 0,1 0 0,-1 0 0,1 0 0,-1 0 0,0 0 0,1 0 1,-1 1-1,0-1 0,1 1 0,-1-1 0,0 1 0,0-1 0,1 1 0,-1 0 0,0 0 0,1 1 0,3 1-9,-1 0-1,0 0 1,-1 1-1,1-1 1,-1 1-1,6 7 1,-6-5 8,0-1 1,0 1 0,0 0-1,-1 0 1,0 0 0,0 0-1,-1 1 1,0-1 0,0 0-1,0 8 1,0 9-19,-5 36 0,1-1 8,3-43 14,-1-2 0,1 0 0,1 1 0,0-1 0,0 0 0,2 0 0,3 13 0,-5-25 1,-1 1-1,1 0 1,0-1 0,-1 0-1,1 1 1,0-1 0,0 1-1,0-1 1,0 0 0,0 0-1,1 0 1,-1 0 0,0 1-1,1-1 1,-1-1-1,0 1 1,1 0 0,-1 0-1,4 0 1,-2 0 2,1 0 0,-1 0 0,0-1 0,1 0 0,-1 0 0,1 0 0,-1 0 0,1 0 0,3-2-1,7-1 12,0-1-1,-1-1 0,21-10 0,-32 14-12,171-96 58,-55 28 6,-81 47-16,-20 11-9,0 2 0,23-10 1,-33 13-25,-14 13-7,1 2-8,0 0 0,-1-1 0,-9 11 0,11-15-1,0 1 1,1-1-1,-1 1 0,1 1 1,1-1-1,-1 0 1,1 1-1,0 0 0,0 0 1,1 0-1,-1 0 0,1 0 1,-1 9-1,2-3 0,0-1 0,1 0 0,0 1 0,1-1 0,4 18 0,-4-24 0,0 0 0,1 0 0,0 1 0,-1-2 0,2 1 0,-1 0 0,0 0 0,1-1 0,0 1 0,0-1 0,1 0 0,-1 0 0,1 0 0,4 4 0,-5-7 2,0 0 0,1 1-1,-1-1 1,0 0 0,0-1 0,0 1 0,1 0-1,-1-1 1,0 0 0,1 0 0,-1 0-1,1 0 1,-1 0 0,0-1 0,0 0-1,1 1 1,-1-1 0,0 0 0,5-3 0,0 1 5,0-1 1,0 1 0,0-2 0,0 1 0,0-1 0,6-7 0,-6 5 11,-1 0 0,0 0 1,0-1-1,-1 0 0,0 0 0,-1-1 1,5-9-1,-8 14-12,0 0-1,-1 0 1,1 0-1,-1 0 1,0 0 0,0 0-1,0 0 1,-1 0 0,0-1-1,0 1 1,0 0-1,0 0 1,0-1 0,-1 1-1,0 0 1,0 0 0,0 0-1,0 0 1,-3-5 0,2 7 0,0-1 0,0 1 0,0-1 0,0 1 0,-1 0 1,1 0-1,-1 0 0,0 0 0,1 0 0,-1 1 1,0-1-1,0 1 0,-3-1 0,-42-12 3,36 12-33,16 1 3,19-1 11,205-59-92,-140 35 80,52-26 6,-62 20 12,-54 21 46,-19 8-13,0 1 1,0 0 0,0 0 0,1 0 0,-1 0-1,11-1 1,-14 3-25,-1 0 0,1 0 0,0 0 0,-1 1 0,1-1 0,0 1 0,-1-1 0,1 1 0,-1-1 0,1 1 0,-1 0 0,1 0 0,-1 0 0,0 0 0,1 0 0,-1 0 0,0 0 0,0 0 0,1 0 0,-1 1 0,0-1 0,0 0 0,-1 1 0,1-1 0,0 1 0,0-1 0,0 4-1,20 41 203,-1 0-91,31 52 1,-38-80-99,2-1 0,0 0 1,0-1-1,2-1 0,25 18 0,-31-24-3,5 3 30,1-1 0,0-1 0,32 13 1,-27-13-260,-1 1 0,19 13 0,-19-7-630,-15-11-2512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1:46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 6224,'0'0'8673,"-9"14"-8306,-37 69 321,48-85-527,-1 0 0,1 0 0,-1 0 1,1 0-1,-1-1 0,0 1 1,0 0-1,0-1 0,0 1 1,0-1-1,0-2 0,-1 1-101,0 0 0,0 0 0,0 0 0,0 0 0,-1 1 0,1-1 0,-1 0 0,0 0 0,0 0 0,-2-3 0,2 5-38,0 1 0,0-1 0,0 1 1,0 0-1,0 0 0,0 0 0,0-1 0,0 1 1,0 0-1,-1 0 0,1 1 0,0-1 1,-1 0-1,1 0 0,0 1 0,-1-1 1,1 0-1,-1 1 0,1 0 0,-1-1 1,0 1-1,1 0 0,-1 0 0,1 0 0,-1 0 1,1 0-1,-1 0 0,-1 0 0,-5 2 54,1 0-1,0 1 1,-1-1-1,1 1 1,0 1-1,1-1 1,-1 1-1,1 1 1,-1-1-1,1 1 1,-7 7-1,12-11-61,0-1-5,0 1 0,1-1-1,-1 0 1,0 1 0,1-1-1,-1 1 1,0-1 0,1 1-1,-1-1 1,1 1 0,-1-1-1,1 1 1,-1 0 0,1-1 0,0 1-1,-1-1 1,1 1 0,0 0-1,-1-1 1,1 1 0,0 0-1,0 0 1,0-1 0,0 1-1,-1 0 1,1 0 0,0-1-1,0 1 1,0 0 0,1 0-1,-1-1 1,0 1 0,0 0-1,0 0 1,0-1 0,1 1-1,-1 0 1,0-1 0,1 1-1,-1 0 1,1-1 0,-1 1-1,1-1 1,-1 1 0,1-1-1,-1 1 1,1-1 0,-1 1-1,1-1 1,-1 1 0,1-1 0,0 1-1,-1-1 1,1 0 0,0 0-1,0 1 1,0-1 0,6 3 25,0-1 0,0 0 0,0 0 0,15 2 0,27-2-2544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1:49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0 7608,'0'0'7748,"-4"14"-7512,-57 205 661,5 2-167,-49 158 189,4-34-91,54-169-64,34-141-539,9-25-107,1-1 1,0 1-1,0 0 1,-1 11-1,4-19-92,0 0-1,0-1 1,-1 1-1,1-1 1,-1 1-1,1 0 0,-1-1 1,1 1-1,-1-1 1,0 0-1,0 1 0,0-1 1,-1 2-1,1-3 103,1 0-110,-1 0 0,1-1 0,-1 1 0,1 0-1,-1-1 1,1 1 0,-1-1 0,1 1 0,0-1 0,-1 0-1,1 1 1,0-1 0,-1 1 0,1-1 0,0 1-1,0-1 1,-1 0 0,1 1 0,0-1 0,0 0 0,0 0-1,0-9 33,0 0 1,1-1-1,0 1 0,0 0 0,1 0 0,4-10 0,22-59 145,-27 76-187,15-40 124,3 1 1,2 0 0,1 2 0,2 0-1,2 2 1,59-68 0,-57 74-23,-15 16-26,0 1 0,2 1 0,-1 0 0,28-19 1,-41 32-75,-1 1 1,1-1 0,0 0 0,-1 1 0,1-1 0,0 1 0,0-1-1,0 1 1,0-1 0,0 1 0,0 0 0,0-1 0,0 1 0,0 0-1,-1 0 1,1-1 0,0 1 0,0 0 0,0 0 0,0 0 0,0 0-1,0 0 1,0 1 0,1-1 0,-1 2 2,-1 0 0,1 0 0,-1 0 0,0 0 0,1 0 0,-1 0 0,0-1 0,0 1 0,-1 0 0,1 0 0,-1 3 0,0 4-20,-8 134 88,-9 82-42,17-216-31,1 0 1,1-1-1,-1 1 1,1-1-1,1 1 1,0-1-1,0 0 0,0 1 1,1-1-1,8 15 1,-11-22-6,1 1 0,0-1 0,1 1 0,-1-1 0,0 1-1,0-1 1,0 0 0,1 0 0,-1 1 0,1-1 0,-1 0 0,1 0 0,-1-1 0,1 1 0,0 0 0,-1 0 0,1-1 0,0 1-1,0-1 1,-1 1 0,1-1 0,0 0 0,0 0 0,0 0 0,0 0 0,-1 0 0,1 0 0,0 0 0,0-1 0,0 1 0,1-1 0,7-2 14,-1 0 1,0 0-1,0-1 1,15-8-1,27-19 36,-2-3 0,63-57-1,9-6 18,-94 77-47,54-39 94,100-56 1,-164 102-75,-16 11-31,1 0 1,0 1 0,0-1 0,0 0 0,0 1 0,0 0 0,0-1 0,1 1 0,2-1 0,-7 0 18,2 2-30,0 0-1,0-1 1,0 1 0,0 0 0,0 0 0,0 0 0,0 0 0,0 0-1,-1-1 1,1 1 0,0 0 0,0 0 0,0 0 0,0 0 0,0 0 0,0 0-1,-1-1 1,1 1 0,0 0 0,0 0 0,0 0 0,0 0 0,0 0-1,-1 0 1,1 0 0,0 0 0,0 0 0,0 0 0,0 0 0,-1 0-1,1 0 1,0 0 0,0 0 0,0 0 0,0 0 0,-1 0 0,1 0-1,0 0 1,0 0 0,0 0 0,0 0 0,-1 0 0,1 0 0,0 0-1,0 0 1,0 1 0,0-1 0,-1 0 0,-22 13 41,-37 27 0,19-12-29,5-3-6,2 1-1,1 2 1,0 2-1,-30 36 0,40-39-2,2 1 0,0 0 0,2 2-1,1 1 1,-22 49 0,36-69-4,0 0 0,1 0 1,-4 19-1,6-27 0,1-1 0,-1 1 1,1-1-1,0 1 0,0-1 0,0 1 0,0-1 0,0 0 1,1 1-1,-1-1 0,1 1 0,0-1 0,-1 0 0,1 1 1,0-1-1,0 0 0,1 0 0,-1 0 0,0 0 1,1 0-1,-1 0 0,1 0 0,2 2 0,-2-3 3,0 0 0,0 0-1,0-1 1,0 1 0,0 0 0,0-1-1,0 1 1,1-1 0,-1 0 0,0 1-1,0-1 1,1 0 0,-1-1-1,0 1 1,0 0 0,1-1 0,-1 1-1,0-1 1,0 1 0,3-2 0,5-3 6,0 1 0,16-11 0,-23 13-7,31-22 39,0-2-1,-2-1 1,-1-2 0,40-48 0,-53 54-6,-1 0 0,18-32 0,-19 29 70,34-44 0,-39 61-41,-6 9-9,-4 20 17,-1-3-61,3 6-5,0-1-1,2 1 0,0-1 1,11 29-1,-12-43-4,-1 0 0,1 0 1,0-1-1,1 1 0,0-1 0,0 0 0,0 0 0,1-1 0,0 0 1,0 0-1,1 0 0,0 0 0,0-1 0,13 7 0,-16-10 0,1-1 0,-1 1 0,1-1 0,0 0 0,-1 0 0,1-1 0,0 1 0,0-1 0,-1 0 0,1-1 0,0 1 0,-1-1 0,1 0 0,0 0 0,-1 0 0,1 0 0,-1-1 0,1 0 0,-1 0 0,0 0 1,6-4-1,2-3 4,1 1 0,-1-2 1,-1 0-1,0 0 0,17-20 1,59-89 64,-31 41-3,-35 50-44,84-106 164,-89 119-172,-16 14-14,0 1 1,0 0-1,0-1 1,1 1-1,-1 0 1,0-1 0,0 1-1,1 0 1,-1-1-1,0 1 1,1 0-1,-1 0 1,0-1-1,1 1 1,-1 0-1,0 0 1,1 0-1,-1 0 1,0 0-1,1-1 1,-1 1 0,1 0-1,-1 0 1,0 0-1,1 0 1,-1 0-1,1 0 1,-1 0-1,1 0 1,7 79 71,-8-46-62,-3 148 16,0-136-26,-2 0 0,-11 45-1,14-85 5,1 0-1,-1 1 0,0-1 1,-1 0-1,1 0 0,-1 0 1,0-1-1,0 1 0,0-1 1,-8 8-1,9-10 2,0 0 0,0 0 1,0-1-1,-1 1 0,1 0 0,0-1 0,-1 0 1,1 0-1,-1 1 0,1-1 0,-1-1 0,0 1 1,1 0-1,-1-1 0,0 1 0,0-1 1,1 0-1,-1 0 0,0 0 0,0 0 0,1 0 1,-6-2-1,-10-4 65,0-1 1,-18-11 0,30 15-60,5 3 46,26 9-13,-10-3-30,48 9-34,-38-10 3,43 15-1,-44-11 28,0 0 0,1-2 0,0 0 0,1-2-1,0-1 1,43 2 0,-64-6-57,0 0 0,0 1-1,0 0 1,0 0 0,0 1-1,9 3 1,-1 0-3316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1:56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515 870 5016,'0'0'2753,"14"-7"-2233,6-1-326,-5 2 42,0-1 1,19-12-1,-16 4 408,-18 16-614,0-1 0,-1 0-1,1 0 1,0 0 0,0 0 0,0 0 0,-1 0 0,1-1 0,0 1 0,0 0 0,0 0 0,-1 0 0,1 0 0,0 0-1,0 0 1,0 0 0,-1 0 0,1 0 0,0-1 0,0 1 0,0 0 0,0 0 0,-1 0 0,1 0 0,0-1 0,0 1 0,0 0-1,0 0 1,0 0 0,0 0 0,-1-1 0,1 1 0,0 0 0,0 0 0,0-1 0,0 1 0,0 0 0,0 0 0,0 0 0,0-1-1,0 1 1,0 0 0,0 0 0,0 0 0,0-1 0,0 1 0,0 0 0,1 0 0,-1-1 0,0 1 0,0 0 0,0 0-1,0 0 1,0 0 0,0-1 0,0 1 0,1 0 0,-1 0 0,-26 3 165,1 1-1,-1 2 1,1 0 0,0 2 0,1 0-1,-1 2 1,2 1 0,0 1 0,0 1-1,1 0 1,1 2 0,0 1 0,1 0-1,-25 27 1,6-1 298,-51 69 1,71-84-308,1 0 1,2 2 0,1 0-1,-12 32 1,20-43-77,2 0-1,0 0 1,1 1-1,1-1 1,-1 22 0,3-33-60,1 0 0,0-1 0,1 1 0,-1 0 0,1 0 0,1 0 0,-1 0 0,1-1 0,0 1 0,1-1 0,0 1 0,0-1 0,0 0 0,0 0 0,1 0 0,8 9 0,-7-11-18,1 0 0,-1 0 1,0-1-1,1 0 0,0 0 0,0-1 0,-1 1 0,2-1 1,-1 0-1,0-1 0,0 0 0,0 0 0,1 0 0,-1-1 0,1 0 1,-1 0-1,0 0 0,1-1 0,-1 0 0,0 0 0,1-1 0,-1 1 1,0-2-1,0 1 0,10-6 0,0-4 26,-1 0 1,0-1-1,-1 0 0,-1-1 0,0-1 1,0 0-1,-2 0 0,0-2 1,-1 1-1,9-20 0,-2-1 69,-2-1 0,-1 0 0,16-73 0,-30 110-124,9-39 286,-2 0-1,4-71 0,-16 126 71,-1 20-342,4-7-3,1 0 0,3 45 0,0-57-2,1 1 0,0-1 1,1 1-1,0-1 0,13 29 0,-14-41-10,-1 1 0,1-1 0,-1 0 0,1 1 0,1-1 0,-1-1 1,0 1-1,1 0 0,0-1 0,0 0 0,0 0 0,0 0 0,0 0 0,1-1 0,7 4 0,-3-3-3,-1-1 0,1 0 0,0 0-1,-1-1 1,1 0 0,0 0 0,0-1 0,12-1-1,7-3 3,-1-2-1,0 0 0,0-1 1,42-19-1,7-6 76,0-4-1,129-84 1,80-75 442,-275 187-444,-10 8-70,0 0 0,0 0 0,0 0 0,0 0 0,0 0 0,0 0 0,0 0 0,0 0 1,0 0-1,0 0 0,0 0 0,0 0 0,0 0 0,0 0 0,0 0 0,0 0 0,0 0 1,0 0-1,0 0 0,0 0 0,0 0 0,0 0 0,0 0 0,0 0 0,0 0 0,0-1 0,0 1 1,0 0-1,0 0 0,0 0 0,0 0 0,0 0 0,0 0 0,0 0 0,0 0 0,0 0 1,-24 15 129,-184 174 28,169-151-146,-17 17 2,3 3 0,2 2 1,-72 112-1,117-162-23,1-1-1,0 1 1,1 0-1,0 0 1,-5 20 0,8-28 2,1 1 1,-1-1-1,1 0 1,-1 1 0,1-1-1,0 1 1,0-1 0,0 1-1,1-1 1,-1 1 0,0-1-1,1 0 1,0 1-1,0-1 1,-1 0 0,1 1-1,0-1 1,1 0 0,-1 0-1,0 0 1,1 0 0,-1 0-1,1 0 1,0 0 0,-1 0-1,1-1 1,0 1-1,0-1 1,0 1 0,0-1-1,3 1 1,-2 0-4,1-1 1,1 0-1,-1 0 1,0 0-1,0-1 1,0 1-1,0-1 0,0 0 1,1 0-1,6-2 1,0 0-4,0 0 1,18-7-1,-5-1 14,-1-2-1,0 0 1,-1-1-1,40-33 1,-49 36-4,12-10 4,0-2-1,-2-1 0,35-43 0,51-85 31,-102 140-31,32-46 21,138-212 82,-138 203-60,-3-2-1,31-83 0,-54 116-8,14-61-1,-24 85-23,-1 0-1,-1 0 0,0 0 0,0-1 1,-1 1-1,-1 0 0,0 0 0,-1-1 1,-4-18-1,5 29-11,1-1 1,-1 1 0,1 0-1,-1 0 1,0 0-1,1 0 1,-1 0-1,0 0 1,0 0-1,0 0 1,1 1-1,-1-1 1,0 0-1,0 0 1,0 1 0,-1-1-1,1 0 1,0 1-1,0-1 1,0 1-1,0 0 1,0-1-1,-1 1 1,1 0-1,0 0 1,0 0-1,-1 0 1,1 0 0,0 0-1,0 0 1,0 0-1,-1 0 1,1 0-1,-1 1 1,-1 0 2,0 0-1,0 0 1,0 0 0,0 0 0,0 0 0,0 1 0,1-1 0,-1 1 0,0 0-1,1 0 1,0 0 0,-5 4 0,-31 45 0,2 2 0,2 1 0,-41 89 0,55-96-32,1 1 1,3 1 0,2 0-1,-14 94 1,25-120 18,0 1-1,2-1 1,1 1-1,0-1 1,2 1 0,1-1-1,1 0 1,0 0-1,10 24 1,-12-41 3,0 0 0,1-1 0,0 1 0,0-1 0,0 0 0,1 0-1,0 0 1,0 0 0,0-1 0,0 1 0,1-1 0,0 0 0,0-1 0,0 1 0,6 3 0,-3-4-1,0 0-1,-1 0 1,1-1 0,0 0 0,0-1 0,1 1-1,-1-1 1,0-1 0,0 0 0,10-1 0,9-2 5,0-2 0,-1-1 1,1-1-1,-1-1 0,43-21 1,14-12 57,-2-4 0,-2-3 1,84-68-1,-132 93 46,-66 58 12,-79 76-28,-79 80 27,173-170-111,-18 28 1,31-40-9,1 0 0,0 1-1,1 0 1,0 1 0,-6 17 0,10-26 4,0 0 0,1 0 0,-1 1 0,1-1 0,-1 0 0,1 1 1,0-1-1,0 0 0,0 1 0,0-1 0,0 0 0,0 1 0,1-1 1,-1 0-1,1 1 0,0-1 0,0 0 0,-1 0 0,1 0 0,2 3 1,-1-4 1,0 1 0,-1-1 0,1 1 0,0-1 0,0 0 1,1 0-1,-1 0 0,0 0 0,0 0 0,0 0 0,1-1 1,-1 1-1,0-1 0,1 0 0,-1 1 0,1-1 0,-1 0 1,0-1-1,3 1 0,6-1 5,0-1 1,0-1-1,-1 1 0,1-1 1,-1-1-1,1 0 0,-1-1 1,0 0-1,-1 0 0,0-1 1,1 0-1,12-13 1,11-10 50,51-60 0,-81 85-54,162-222 156,-115 153-126,-16 21-16,-3-2 0,-1-1-1,-3-1 1,-3-1 0,-2-2 0,-3 0 0,-2-1 0,-3-1 0,-2 0-1,5-106 1,-16 139-3,-2-1-1,-6-43 0,7 70-12,-1 1 0,1-1 1,-1 0-1,1 0 0,-1 0 0,1 0 0,-1 0 0,0 0 0,0 1 0,0-1 0,0 0 1,0 1-1,0-1 0,-1 1 0,1-1 0,0 1 0,-1-1 0,1 1 0,-3-1 0,3 1 0,-1 1-1,1-1 0,-1 1 1,1-1-1,-1 1 0,0 0 1,1-1-1,-1 1 1,0 0-1,1 0 0,-1 0 1,0 0-1,1 1 0,-1-1 1,0 0-1,1 1 0,-1-1 1,1 1-1,-1 0 1,1-1-1,-1 1 0,1 0 1,-2 1-1,-5 4 0,1-1-1,1 1 1,-1 0 0,1 1-1,0 0 1,1 0 0,-1 0-1,-7 15 1,-29 67-34,39-81 31,-27 64-29,-32 127 0,51-149-9,2 1 0,2 0 0,0 78 0,7-82-9,11 81-1,-8-111 31,0 1 0,2-1 0,0 0 1,1 0-1,0-1 0,2 1 0,15 26 0,-21-40 17,1 0 0,-1 1 0,1-1-1,0 0 1,0-1 0,0 1 0,0 0 0,0-1 0,1 0 0,-1 1-1,1-1 1,-1-1 0,1 1 0,0 0 0,6 1 0,-4-2 2,0 0 0,0-1-1,0 1 1,1-1 0,-1 0 0,0-1 0,0 0 0,0 0 0,8-2 0,8-5 9,0 0 0,0-2-1,-1-1 1,24-15 0,-44 25-7,23-15 19,0-2 0,-2 0 0,34-36 0,-30 28 99,52-40 0,-67 62-36,-7 11-27,-10 18-16,5-21-43,-10 32 15,3 2 0,-7 53 0,14-73-8,0 0-1,1 0 1,0 0-1,2 0 1,0 0-1,2 0 1,6 24-1,-8-37-1,0 0-1,0 0 0,0 0 1,1 0-1,0 0 0,0-1 1,0 0-1,0 1 0,1-1 1,-1 0-1,1-1 0,0 1 1,0-1-1,9 6 0,-9-7 1,-1 0 0,1-1-1,-1 0 1,1 1-1,0-1 1,0-1 0,0 1-1,-1 0 1,1-1 0,0 0-1,0 0 1,0 0 0,0 0-1,0-1 1,0 0-1,-1 1 1,1-1 0,0-1-1,0 1 1,-1 0 0,5-3-1,11-7 16,-2 0-1,1-2 0,-2 0 1,1 0-1,-2-2 0,0 0 1,16-21-1,83-127 80,-77 105-64,36-59 46,-5-2 0,-6-3 0,-5-3 0,-5-2 0,57-221 0,-95 299-27,-6 22 25,6-40 1,-13 66-73,-1 0 1,0 0-1,1 0 1,-1 0-1,0 0 1,0 0-1,0 0 1,0 0-1,0 0 1,0 0-1,-1 0 1,1 0-1,0 0 1,0 0-1,-1 0 1,1 0-1,-1-2 0,0 3-1,1 0 0,-1 0 0,1 0-1,-1 0 1,1 0 0,-1 0 0,1 0-1,-1 0 1,1 0 0,0 0-1,-1 0 1,1 1 0,-1-1 0,1 0-1,-1 0 1,1 0 0,0 1 0,-1-1-1,1 0 1,0 1 0,-1-1-1,1 0 1,0 1 0,-1-1 0,1 0-1,-1 1 1,-25 33 50,-15 35-76,2 1 0,4 2 0,3 2 0,3 1 0,4 1 0,2 1 0,-18 125 0,23-6 15,12-111 6,5-54-12,1 0-1,1 0 1,1-1-1,2 1 1,8 30 0,-8-40-3,-2-9 13,0 1 1,6 16 0,-7-26 6,-1-1 1,1 0-1,0 1 0,0-1 1,0 0-1,1 0 1,-1 0-1,0 0 0,1 0 1,-1 0-1,1-1 0,0 1 1,0 0-1,-1-1 0,1 1 1,0-1-1,0 0 1,4 2-1,-4-3-1,-1 1-1,1-1 1,-1 0-1,1 0 1,-1 0 0,0 0-1,1-1 1,-1 1 0,1 0-1,-1-1 1,1 1-1,-1-1 1,0 1 0,1-1-1,-1 1 1,3-3 0,20-15 15,-19 14-11,23-21 38,0-1 0,-2-1 1,31-42-1,59-100 177,-97 147-164,-16 19-38,0 0 0,0 0-1,0-1 1,0 1 0,-1-1-1,4-6 1,-13 96 83,4-53-115,1 56 1,3-76 5,0-1 0,0 1 0,1-1-1,1 0 1,0 0 0,1 0 0,9 19 0,-12-27 8,1-1 0,0 0 0,0 0 0,0 1 0,1-1 0,-1 0 0,1-1 0,-1 1-1,1 0 1,0-1 0,0 0 0,0 1 0,1-1 0,-1-1 0,0 1 0,1 0 0,4 1 0,-3-2 1,0 0 0,-1-1 1,1 0-1,-1 0 1,1 0-1,0 0 0,-1 0 1,1-1-1,-1 0 0,1 0 1,-1-1-1,7-2 1,4-3 5,-1 0 0,0-1 1,-1-1-1,0 0 1,-1-1-1,1 0 0,12-15 1,31-40 52,73-107 0,-92 120-48,-37 52-13,0 0 0,1-1 0,-1 1 1,0 0-1,1-1 0,-1 1 0,0 0 1,0-1-1,1 1 0,-1-1 1,0 1-1,0 0 0,0-1 0,0 1 1,1-1-1,-1 1 0,0-1 1,0 1-1,0 0 0,0-1 0,0 1 1,0-1-1,0 1 0,0-1 1,0 1-1,0-1 0,-1 0 0,1 1 2,-1 0-1,1 0 0,-1 0 0,0 1 0,1-1 0,-1 0 1,1 0-1,-1 0 0,1 1 0,-1-1 0,1 0 1,-1 0-1,1 1 0,0-1 0,-1 0 0,1 1 0,-1-1 1,1 0-1,0 1 0,-1-1 0,1 1 0,0-1 1,-1 1-1,1 0 0,-10 12 11,2 1 0,-1 0 0,2 1 0,0 0 0,0 0 0,-4 20 0,4-11-5,1 0 0,2 1 0,-3 34 0,7-54-11,0 0 0,0-1 0,1 1 1,0 0-1,-1 0 0,2 0 0,-1-1 1,0 1-1,1-1 0,0 1 0,0-1 0,0 0 1,1 0-1,0 0 0,-1 0 0,6 5 0,-6-7 3,-1-1 0,1 1-1,-1-1 1,1 0-1,0 1 1,0-1 0,0 0-1,0 0 1,0 0-1,0-1 1,0 1 0,0 0-1,0-1 1,0 1-1,0-1 1,0 0 0,0 0-1,1 0 1,-1 0 0,0 0-1,0 0 1,0 0-1,0-1 1,0 1 0,1-1-1,-1 0 1,0 0-1,0 1 1,0-1 0,-1 0-1,1-1 1,0 1-1,0 0 1,-1 0 0,1-1-1,2-2 1,1 0 5,1-1 1,-2 1-1,1-1 1,-1 0-1,0 0 0,0-1 1,0 1-1,0-1 1,-1 0-1,0 0 0,-1 0 1,1 0-1,-1-1 1,0 1-1,-1-1 0,1 1 1,-1-1-1,-1 1 1,1-1-1,-1 0 0,0 1 1,-2-10-1,1 8 0,0-1 0,-1 1 1,-1 0-1,1-1 0,-1 1 0,-5-9 0,7 15 1,-1 0 0,1-1 0,-1 1-1,0 0 1,0 0 0,0 0 0,0 0 0,0 0 0,0 1 0,0-1-1,-1 1 1,1-1 0,0 1 0,-1 0 0,0 0 0,1 0 0,-1 0-1,1 1 1,-1-1 0,0 1 0,0-1 0,1 1 0,-6 0 0,4 0 2,0 0 0,-1 0 1,1 1-1,-1-1 1,1 1-1,0 0 1,-1 0-1,1 1 0,0-1 1,0 1-1,0 0 1,0 0-1,-6 5 1,20-12-13,1 0 0,-1 0 0,1 1 0,0 0 0,1 1 0,-1 1 0,1-1 0,-1 2 0,1 0 0,0 0 0,12 1 0,4 2-14,-1 0 1,1 1-1,-1 2 1,31 9 0,-35-7 7,0 0 1,-1 2-1,32 17 1,-45-21 7,-1 1 0,1 0 0,-1 0 0,0 1 0,-1 0 1,0 0-1,0 1 0,0 0 0,-1 0 0,8 15 0,-7-9 9,-1 0 0,0 1 1,5 25-1,-8-27 0,1 0 1,0-1 0,1 1 0,0-1 0,11 20 0,-15-32-4,0 1 0,-1 0 0,1-1 0,-1 1 0,1 0 1,0-1-1,-1 1 0,1 0 0,0-1 0,0 1 0,-1-1 0,1 0 1,0 1-1,0-1 0,0 0 0,0 1 0,-1-1 0,1 0 1,0 0-1,0 0 0,0 0 0,0 1 0,0-1 0,0-1 1,0 1-1,1 0 0,1-1 5,1 0 1,-1 0-1,0 0 0,0-1 1,-1 1-1,1-1 0,5-4 0,3-3 24,0-1 0,14-16-1,181-212 299,-205 236-327,1-1 1,0 1-1,0 0 1,0 0-1,0 0 1,0 0-1,1 0 1,-1 1-1,1-1 1,-1 1-1,1 0 1,-1-1-1,1 1 1,3-1-1,-5 2-2,0 0-1,-1 0 1,1 0-1,0 0 1,-1 0-1,1 0 1,0 1-1,-1-1 1,1 0-1,-1 0 1,1 0-1,0 1 1,-1-1-1,1 0 1,-1 1-1,1-1 1,-1 0-1,1 1 1,-1-1-1,1 1 1,-1-1-1,1 2 1,0-1-1,0 1 1,0 0-1,0 0 1,-1 0-1,1 0 0,-1 0 1,1 0-1,-1 0 1,0 0-1,1 3 1,-1 55 0,-1-46-1,1 1-1,0-1 1,1 1-1,0-1 1,1 0-1,1 1 1,0-1 0,9 24-1,-10-35-1,0 0 0,0 0-1,0 0 1,0 0 0,0 0-1,0-1 1,1 1 0,-1-1-1,1 1 1,0-1 0,-1 0-1,1 0 1,0 0 0,0 0-1,1-1 1,-1 0 0,0 1-1,0-1 1,1 0 0,-1 0-1,1-1 1,-1 1 0,1-1-1,-1 1 1,1-1 0,-1 0 0,1-1-1,-1 1 1,1-1 0,-1 1-1,4-2 1,11-3 9,-1-1 0,0 0 1,0-2-1,26-14 0,-35 18-7,77-45 78,132-99 0,-133 94-3,-29 19-29,-49 32-41,0-1 1,1 1-1,-1 0 0,1 1 1,-1 0-1,1 0 0,0 0 1,0 1-1,13-1 0,-20 2-5,0 0 0,1 0 1,-1 0-1,0 0 0,0 0 0,1 0 0,-1 0 0,0 0 1,0 0-1,0 0 0,1 0 0,-1 0 0,0 0 0,0 0 0,1 0 1,-1 0-1,0 0 0,0 0 0,0 0 0,1 0 0,-1 1 0,0-1 1,0 0-1,0 0 0,1 0 0,-1 0 0,0 0 0,0 1 0,0-1 1,0 0-1,0 0 0,0 0 0,1 1 0,-1-1 0,0 0 1,0 0-1,0 1 0,0-1 0,0 0 0,0 0 0,-5 11 15,-15 8 18,8-10-23,-1-1 1,-18 9 0,-13 8 2,-118 94 13,133-95-21,2 1 0,0 1-1,-31 42 1,57-67-5,0 1 0,-1 0 0,1 0 0,0-1 0,0 1 0,0 0 0,1 0 0,-1 0 0,0 0 0,1 0 0,-1 0 0,1 0 0,0 1 0,-1-1 0,1 0 0,0 0 0,1 4 0,-1-5 0,0-1 0,1 1 0,-1 0 0,0-1 0,1 1 0,-1 0 0,0-1 0,1 1 0,-1 0 0,1-1 0,-1 1 0,1-1 0,0 1 0,-1-1 0,1 1 0,-1-1 0,1 0 0,0 1 0,1 0 0,0-1 0,-1 1 0,1-1 0,0 0 0,0 0 0,0 0 0,-1 0 0,1 0 0,0 0 0,0 0 0,0 0 0,2-1 0,8-3 3,0 0 1,-1 0-1,0-1 0,0-1 1,0 0-1,0 0 0,-1-1 1,0 0-1,11-12 0,11-12 27,35-44 0,0 1-6,20-15 3,-88 89-27,1 0 0,0 0 0,0 0 0,0 0 0,0 1 0,0-1 0,0 0 0,0 0 0,1 0 0,-1 0 0,0 0 0,0 0 0,0 1 0,0-1 0,0 0 0,0 0 0,0 0 0,0 0 0,0 0 0,0 0 0,0 0 0,0 0 0,0 1 0,1-1 0,-1 0 0,0 0 0,0 0 0,0 0 0,0 0 0,0 0 0,0 0 0,0 0 0,1 0 0,-1 0 0,0 0 0,0 0 0,0 0 0,0 0 0,0 0 0,0 0 0,1 0 0,-1 0 0,0 0 0,0 0 0,0 0 0,0 0 0,0 0 0,0 0 0,1 0 0,-1 0 0,0 0 0,0 0 0,0 0 0,-3 17 0,2-13 0,-2 10-2,1 1 0,1-1 0,0 1 0,0-1 0,1 1 0,1 0-1,1-1 1,0 1 0,1-1 0,0 0 0,7 16 0,-6-19-8,1 1 0,0-1-1,1 0 1,0-1 0,1 1 0,8 9 0,-13-17 8,1-1 1,-1 1 0,1-1 0,0 1-1,-1-1 1,1 0 0,0 0-1,1 0 1,-1-1 0,0 1-1,1-1 1,-1 1 0,0-1-1,1 0 1,-1 0 0,1-1-1,0 1 1,-1-1 0,1 0-1,0 0 1,-1 0 0,1 0-1,-1-1 1,6-1 0,2-1 0,0-1 0,-1 0 0,1-1 1,-1 0-1,0 0 0,-1-1 0,1-1 1,-1 0-1,13-12 0,3-7 11,38-49 0,-21 17 12,-3-3-1,-2 0 1,56-131 0,-47 72 25,42-169 0,-84 273-40,0 0-1,-1 0 1,-1 0 0,-1-1-1,0-21 1,-1 37-6,0 1-1,0-1 1,1 0 0,-1 1-1,0-1 1,-1 0 0,1 1-1,0-1 1,0 0-1,0 1 1,0-1 0,0 0-1,-1 1 1,1-1 0,0 1-1,-1-1 1,1 1 0,0-1-1,-1 0 1,1 1-1,-1-1 1,1 1 0,0-1-1,-1 1 1,0 0 0,1-1-1,-1 1 1,1 0 0,-1-1-1,1 1 1,-2-1-1,0 1 1,1 1-1,-1-1 1,1 0-1,-1 0 0,1 1 1,0-1-1,-1 1 1,1-1-1,0 1 1,-1 0-1,1 0 0,0-1 1,-2 3-1,-6 4 2,1 0-1,-14 17 1,7-4-4,1 0 0,0 0-1,2 2 1,-18 43 0,-25 100-50,47-132 45,2 1-1,1-1 1,1 1 0,2 0-1,3 42 1,4-5-66,21 101-1,-23-153-255,9 37 502,1-26-4347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1:56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12360,'0'0'1952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1:56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8136,'0'0'668,"23"0"-352,322-8 1117,395-4 1215,-669 14-2183,-1 3 1,1 3-1,113 28 0,-173-34-383,1 0 18,-11 0-65,-7 0-18,-7 2-1953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1:5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9144,'0'0'504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2:09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1229 6424,'0'0'7066,"13"-5"-6727,-1 1-256,0-1 0,0-1-1,0 0 1,-1-1 0,0 0 0,0 0 0,10-11 0,20-23 309,-3-2 0,-1-1 1,-2-2-1,40-71 0,95-215 1192,-71 129-556,-76 159-721,-2-1 0,-2-1 0,-2-1 1,16-68-1,-31 84 49,-2 31-342,0 0 0,0-1 0,0 1 0,0-1-1,0 1 1,0-1 0,0 1 0,0-1 0,0 1 0,-1 0 0,1-1 0,0 1 0,0-1 0,-1 1 0,1 0 0,0-1 0,0 1 0,-1 0-1,1-1 1,0 1 0,-1 0 0,0-1 0,1 1-4,-1 0 0,0 0 0,0 0 0,1 0 1,-1 0-1,0 1 0,1-1 0,-1 0 0,0 0 0,1 1 0,-1-1 0,0 0 0,1 1 0,-1-1 0,1 0 0,-1 1 0,1-1 0,-1 1 1,1-1-1,-1 2 0,-14 14 56,1 1 0,1 0 1,1 1-1,1 0 0,-10 21 0,10-20-15,-15 31 53,2 0-1,2 1 1,3 2 0,-21 85 0,32-103-50,2 1 0,2 0 1,1 0-1,1 0 0,3 1 0,0-1 0,3 0 0,8 40 0,-9-65-33,0-1 1,0 1-1,1 0 0,0-1 0,1 0 0,1 0 1,6 10-1,-9-16-10,0 0 0,0 0 0,1-1 1,-1 1-1,1-1 0,0 1 0,0-1 1,0-1-1,0 1 0,1 0 0,-1-1 0,1 0 1,-1 0-1,1 0 0,0-1 0,0 0 1,-1 0-1,9 1 0,1-2 14,0 0 0,0-1 0,0-1 0,0 0-1,-1-1 1,1-1 0,26-10 0,-15 4 16,-1-2-1,0-1 1,27-19-1,58-52 122,-95 71-89,1-1 1,-2-1-1,0 0 1,21-31 0,-33 45-61,0 0 0,-1-1 1,1 1-1,0 0 1,-1 0-1,1-1 0,-1 1 1,1 0-1,-1-1 1,0 1-1,1-1 0,-1 1 1,0 0-1,0-1 1,0 1-1,0-1 1,0 1-1,-1 0 0,1-1 1,0 1-1,-1-1 1,0-1-1,0 2-1,0-1 1,0 1-1,0 0 0,0 1 0,0-1 1,0 0-1,0 0 0,0 0 0,-1 1 1,1-1-1,0 0 0,0 1 1,-1-1-1,1 1 0,-1 0 0,1-1 1,0 1-1,-1 0 0,1 0 0,0 0 1,-1 0-1,-2 0 0,-6 1-4,-1 1 0,1 0-1,0 0 1,0 1 0,0 0 0,1 1-1,-1 0 1,1 0 0,0 1 0,0 1-1,0-1 1,1 1 0,0 1 0,0-1-1,0 1 1,1 1 0,0 0 0,1 0-1,-1 0 1,2 0 0,-1 1 0,1 0-1,0 0 1,1 1 0,-5 14 0,8-20-6,0 0 0,1 1 1,-1-1-1,1 0 0,0 1 1,0-1-1,0 0 0,1 0 1,-1 1-1,1-1 1,0 0-1,0 0 0,1 0 1,-1 0-1,1 0 0,0 0 1,0 0-1,0 0 0,0-1 1,1 1-1,4 4 1,3 2 3,0-1 1,1 0 0,0-1 0,0 0 0,16 8 0,-23-14 0,1 1 0,0-1 1,0 0-1,0-1 0,-1 1 1,2-1-1,-1 0 0,0 0 1,0-1-1,0 1 0,0-1 0,0 0 1,1-1-1,-1 1 0,0-1 1,0 0-1,0 0 0,0-1 0,0 1 1,0-1-1,-1 0 0,1-1 1,0 1-1,-1-1 0,0 0 0,1 0 1,6-7-1,-7 7 11,-1-1-1,1 1 1,-1-1-1,0 0 1,0 0-1,0-1 1,-1 1-1,1 0 1,-1-1 0,0 0-1,-1 1 1,1-1-1,-1 0 1,0 0-1,0 0 1,0 0-1,-1 0 1,0 0 0,0 0-1,0 0 1,0 0-1,-1 0 1,0 0-1,0 0 1,0 1 0,-1-1-1,1 0 1,-5-6-1,4 5 6,-2 0-1,1 1 0,-1 0 1,0 0-1,0 0 0,0 0 1,-1 1-1,1 0 0,-1-1 1,0 2-1,-11-7 0,-8-5 24,30 13-42,5 1-2,27-1 49,-1 0 0,0-3-1,68-17 1,-78 13 33,-1-2 1,-1-1 0,0-1-1,-1-1 1,36-27-1,-27 19 133,60-33 0,-91 54-212,3-1 29,-1 0 1,1 0-1,0 0 0,0 0 0,0 1 1,7-2-1,-11 3-27,0 0 0,1 0 1,-1 1-1,0-1 0,0 0 0,1 0 0,-1 1 0,0-1 1,0 0-1,0 1 0,0-1 0,1 1 0,-1 0 1,0-1-1,0 1 0,0 0 0,0 0 0,0-1 0,-1 1 1,1 0-1,0 0 0,0 0 0,0 0 0,-1 0 1,1 0-1,-1 0 0,1 1 0,-1-1 0,1 0 0,-1 0 1,1 2-1,1 7 17,0-1-1,0 1 1,-1-1 0,0 1-1,-1-1 1,0 1 0,-1 0-1,-2 15 1,-2 1 36,-16 48 0,12-49-27,-1-1 0,-1-1 0,-1 0 1,-1 0-1,-31 38 0,42-58-17,0 0 0,-1 0 0,1-1 0,-1 1 0,1-1 0,-1 1 0,0-1 0,0 0 0,0 0 0,-1 0 0,-5 2 0,7-4-7,1 1 1,-1-1-1,0 0 0,1 0 1,-1 0-1,0 0 1,1 0-1,-1-1 1,1 1-1,-1 0 0,0-1 1,1 1-1,-1-1 1,1 0-1,-1 1 1,1-1-1,0 0 0,-1 0 1,1 0-1,0 0 1,-1 0-1,1 0 1,0 0-1,0-1 0,0 1 1,0 0-1,-1-2 1,-3-6 36,0-1 0,1 1 0,0-1 0,0 0 0,1 0 0,0 0 0,1 0 0,0 0 0,-1-21 0,-7-29 210,-2 25-147,12 35-109,0 0 0,0 1 0,0-1 0,0 0-1,1 0 1,-1 0 0,0 0 0,0 0 0,0 0 0,0 0-1,0 1 1,0-1 0,0 0 0,0 0 0,0 0 0,0 0 0,1 0-1,-1 0 1,0 0 0,0 0 0,0 0 0,0 0 0,0 0 0,0 0-1,1 0 1,-1 0 0,0 1 0,0-1 0,0 0 0,0 0 0,0 0-1,1 0 1,-1 0 0,0-1 0,0 1 0,0 0 0,0 0 0,0 0-1,0 0 1,1 0 0,-1 0 0,0 0 0,0 0 0,0 0 0,0 0-1,0 0 1,0 0 0,0 0 0,0 0 0,1-1 0,-1 1-1,0 0 1,0 0 0,0 0 0,0 0 0,0 0 0,0 0 0,0 0-1,0-1 1,0 1 0,0 0 0,0 0 0,0 0 0,0 0 0,0 0-1,0-1 1,0 1 0,0 0 0,7 8-21,-7-8 20,9 10-10,-1-1 1,2 0-1,-1 0 1,1-1-1,0 0 0,1-1 1,0 0-1,0 0 0,0-1 1,16 5-1,-18-8 15,1 0 0,0 0 1,0-1-1,0-1 0,0 1 0,0-2 0,1 1 0,-1-1 1,0-1-1,0 0 0,0-1 0,0 1 0,15-6 0,-4 0 17,0-1 0,0-1 0,-1 0 0,0-2 0,33-24 0,-24 13 19,-1-1 1,-2-2-1,0 0 1,35-48-1,13-21 12,-65 82-48,-7 9 4,0-1 1,0 1-1,1 0 0,-1 0 0,1 1 0,-1-1 0,1 0 0,0 1 0,0 0 0,0-1 1,5-1-1,-8 4-8,1 0 1,-1 0 0,0 0-1,0 0 1,1 0 0,-1 1-1,0-1 1,0 0-1,0 0 1,1 0 0,-1 1-1,0-1 1,0 0 0,0 0-1,0 0 1,0 1 0,1-1-1,-1 0 1,0 0-1,0 1 1,0-1 0,0 0-1,0 0 1,0 1 0,0-1-1,0 0 1,0 1 0,0-1-1,0 0 1,0 0-1,0 1 1,0-1 0,0 0-1,0 0 1,0 1 0,-1-1-1,1 0 1,0 1-1,-2 15-9,1-13 4,-6 31-12,-2 0-1,-1-1 0,-20 45 0,12-33 7,18-44 11,-21 46-8,20-42 15,-2-1 0,1 0 1,0-1-1,-1 1 0,1 0 0,-1-1 1,0 1-1,-6 4 0,7-7 0,1-1 0,-1 1-1,0-1 1,0 0 0,1 1-1,-1-1 1,0 0 0,0 0-1,0 0 1,1 0 0,-1-1 0,0 1-1,0 0 1,1-1 0,-1 1-1,0-1 1,1 0 0,-1 1-1,0-1 1,1 0 0,-1 0 0,-1-2-1,1 2 2,0 0 0,1 0-1,-1 0 1,0-1 0,0 1 0,1-1-1,-1 1 1,1-1 0,0 1 0,-1-1-1,1 0 1,0 0 0,0 0-1,0 0 1,0 0 0,0 0 0,-1-3-1,3 4-5,-1 1-1,0-1 1,1 1 0,-1-1-1,0 1 1,1 0-1,-1-1 1,1 1-1,-1-1 1,1 1-1,-1 0 1,1-1-1,-1 1 1,1 0 0,-1 0-1,1-1 1,-1 1-1,1 0 1,-1 0-1,1 0 1,-1 0-1,1 0 1,0-1-1,-1 1 1,1 0-1,-1 0 1,1 1 0,0-1-1,-1 0 1,1 0-1,-1 0 1,1 0-1,-1 0 1,2 1-1,22 5 7,58 24 2,2-4 0,120 23 0,-172-43-171,-1 2-1,49 20 0,-28-3-4379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1:33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165 228 4912,'0'0'7129,"-5"14"-6937,-2 1-128,0 1 18,1 1 0,1-1 0,-4 23 0,-36 146 665,23-108-217,-21 159 1,38-175-240,-6 99 578,19-115-142,-8-45-281,0-1-330,1-18 82,5-32-1,2-14-33,-7-39 156,-2 48-161,7-59-1,2 41-78,18-108 91,-17 142-143,58-225 222,-60 247-238,1 1-1,0-1 0,19-27 0,-15 25 2,-11 19-10,-1 0 0,1 0-1,-1 0 1,1 0 0,0-1 0,0 1 0,0 0 0,0 0 0,0 1 0,0-1 0,0 0 0,0 0 0,0 0-1,0 1 1,0-1 0,0 0 0,0 1 0,1-1 0,-1 1 0,0-1 0,0 1 0,1 0 0,1-1-1,-1 2 3,-1-1-1,0 1 1,1-1-1,-1 1 0,0-1 1,0 1-1,1 0 0,-1 0 1,0-1-1,0 1 0,0 0 1,0 0-1,0 0 0,0 0 1,0 1-1,0-1 0,0 0 1,-1 0-1,1 0 0,0 1 1,0 1-1,11 23 38,-7-16-1,-1 0 0,2 0 0,-1 0 0,1 0 0,1-1 0,11 13 0,-7-10 14,0 2-1,-1-1 0,11 19 1,-9-13 16,18 22 0,-2-9 15,-8-10-8,-2 0-1,24 37 1,-30-39-43,-6-12-7,-1 1 1,-1-1 0,6 13 0,-9-16-19,0-1-1,0 0 1,0 0 0,0 0 0,-1 1-1,0-1 1,0 0 0,0 0 0,0 1-1,-1-1 1,-1 5 0,-1 1-5,0 1 1,-1-1-1,0 0 1,-1 0-1,0 0 1,-1 0-1,0-1 1,0 0-1,-9 9 1,-11 10 43,-38 32 0,50-47-28,1-3 16,1-1 0,-1 0-1,-1-1 1,0 0-1,0-1 1,-18 6-1,29-12-10,0 0 0,0-1 0,-1 1-1,1-1 1,0 0 0,-1 0 0,1-1-1,0 1 1,-1 0 0,1-1 0,0 0-1,-6-2 1,8 2-44,1 1 19,0 0-1,0 0 0,0 0 0,0 0 0,0 0 0,0 0 0,0 0 0,1 0 0,-1 0 0,0 0 0,0 0 0,0 0 0,0 0 0,0 0 0,0 0 0,0 0 0,0 0 0,0-1 0,0 1 0,0 0 0,0 0 0,0 0 0,0 0 0,1 0 0,-1 0 0,0 0 0,0 0 0,0 0 0,0 0 0,0 0 0,0-1 0,0 1 0,0 0 0,0 0 0,0 0 0,0 0 0,0 0 0,0 0 0,0 0 0,0 0 0,0 0 0,0 0 0,0-1 0,0 1 0,0 0 0,-1 0 0,1 0 0,0 0 0,0 0 0,0 0 0,0 0 0,0 0 0,0 0 0,0 0 0,8-4 24,4-1-15,-1 1 1,0 0-1,1 0 1,0 2-1,0-1 1,20 0-1,-1 1-51,43 4-1,-67-1 41,-1 0 0,0 0 0,1 1 0,-1-1 0,0 1 0,0 1 0,0-1 1,0 1-1,-1 0 0,1 0 0,-1 1 0,0 0 0,0 0 0,0 0 0,7 8 0,-8-8 5,-1 0 0,1 1-1,-1-1 1,-1 1 0,1 0 0,-1-1-1,0 1 1,0 0 0,0 0 0,0 0-1,-1 1 1,0-1 0,0 0 0,-1 1-1,1-1 1,-1 0 0,0 1 0,-2 9-1,-3 14 77,-10 30 0,11-49-67,0 0 1,0-1-1,-1 1 0,0-1 0,-1 0 0,-8 11 0,3-6 12,0 0 0,-1-1 0,0-1 0,-1 0 0,-1 0 0,0-2 0,0 0 0,-1 0 0,0-1 0,-1-1 0,1-1 0,-27 9 0,-142 32 323,172-45-335,-1-1 1,0-1 0,-23 0-1,35-1-13,1 0 1,-1 0-1,1 0 0,0 0 0,-1 0 0,1 0 0,0 0 0,-1 0 0,1 1 0,0-1 1,-1 0-1,1 0 0,-1 0 0,1 0 0,0 0 0,0 1 0,-1-1 0,1 0 1,0 0-1,-1 1 0,1-1 0,0 0 0,0 0 0,-1 1 0,1-1 0,0 0 0,0 1 1,0-1-1,0 0 0,0 1 0,-1-1 0,1 0 0,0 1 0,0-1 0,0 1 0,0-1 1,0 0-1,0 1 0,0-1 0,0 0 0,0 1 0,0-1 0,0 0 0,0 1 1,1 0-1,-1-1-2,0 1 0,0 0 0,0 0 0,1 0 0,-1-1-1,0 1 1,1 0 0,-1 0 0,1-1 0,-1 1 0,1 0 0,-1-1 0,1 1 0,-1-1 0,1 1 0,0-1 0,-1 1 0,1-1 0,1 1 0,2 0-7,1-1 1,-1 0-1,1 0 0,0-1 1,-1 1-1,1-1 0,-1 0 1,5-2-1,6 0-6,9-3-10,0 0 0,0-2 0,0-1 0,28-15 0,88-57 21,-43 23 16,88-39-18,114-68 14,-203 106 189,-85 51-65,-22 21-68,-4 11-26,-24 28 0,-11 16 14,34-42-29,1 1 0,-15 36 0,26-52-24,0 0 0,1 1 0,0-1 0,1 1 0,0 0-1,1 0 1,0 0 0,0-1 0,3 14 0,-2-24 1,0 0 0,0 0 0,0 0 0,0 0-1,0 0 1,0-1 0,0 1 0,1 0 0,-1 0 0,0 0-1,1 0 1,-1 0 0,1 0 0,-1 0 0,1-1 0,-1 1-1,1 0 1,0 0 0,-1-1 0,1 1 0,0 0 0,0-1-1,-1 1 1,3 0 0,-2-1 2,1 0-1,-1 1 1,0-1-1,1 0 1,-1 0 0,0 0-1,1-1 1,-1 1-1,0 0 1,1 0 0,-1-1-1,0 1 1,1-1-1,-1 1 1,2-2-1,5-3 9,1-1-1,-1 0 0,13-11 0,-17 13-13,112-106 36,-101 96-17,26-33-1,-27 30 28,26-24-1,-9 24 83,-31 17-123,0 0 1,0 0-1,0 0 1,0 0 0,0-1-1,0 1 1,0 0-1,1 0 1,-1 0 0,0 0-1,0 0 1,0 0-1,0 0 1,0 0 0,0 0-1,0 0 1,0 0-1,0 0 1,0 0 0,0 0-1,1-1 1,-1 1-1,0 0 1,0 0 0,0 0-1,0 0 1,0 0-1,0 0 1,0 0 0,0 0-1,1 0 1,-1 0-1,0 0 1,0 0 0,0 0-1,0 1 1,0-1-1,0 0 1,0 0 0,0 0-1,0 0 1,1 0-1,-1 0 1,0 0 0,0 0-1,0 0 1,0 0-1,0 0 1,0 0 0,0 0-1,0 0 1,0 0-1,0 1 1,0-1 0,0 0-1,0 0 1,0 0-1,0 0 1,1 11 13,-5 19-14,3-22 3,-1 16 0,0 0 0,2 0 0,3 32 1,-2-45-4,0 0 1,2 0 0,-1 0-1,1 0 1,1 0 0,0 0 0,0-1-1,1 1 1,9 12 0,-10-18 10,1 1 0,0-1 0,0 0 0,0-1 0,0 1 0,1-1 0,9 6 0,-13-10-10,-1 0 0,0 0 1,1 0-1,-1 0 0,0-1 1,0 1-1,1 0 0,-1-1 1,0 1-1,0 0 0,1-1 1,-1 1-1,0-1 1,0 0-1,0 1 0,0-1 1,2-2-1,19-16 8,-19 17-8,16-20 18,0-1-1,-2 0 1,26-44 0,-2 2 8,19-28 10,-3-3 0,-5-3 0,-4-1 0,55-166 0,-22-2 115,-79 261-135,0-1 0,0 0-1,-1 1 1,0-11 0,-2 16 22,-4 8-26,-5 9-13,9-14 3,-22 38-13,7-15-6,1 0 0,2 1 1,1 0-1,-14 41 1,-84 330-111,101-365 86,2 1-1,1 0 0,-1 37 1,4-39 30,1-21 8,1 0-1,1 0 0,0 0 1,0-1-1,3 18 0,5 14 12,-5-19 6,1 0 1,2 0-1,0 0 1,0 0-1,2-1 0,1 0 1,15 25-1,-21-40 0,1 1 0,0 0 0,1-1 0,-1 0 0,1 0 0,0 0 0,1 0 0,-1-1 0,1 0 0,0 0 0,0 0 0,0-1 0,0 0 0,1 0 0,9 2 0,-1 1-10,-1-1-1,1 0 0,0-1 1,0-1-1,1-1 1,-1 0-1,1-1 0,-1 0 1,23-3-1,-26 1 0,9-2 29,-1-1 1,22-7-1,17-10 98,-54 18-187,4-4 124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1:33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9240,'0'0'2041,"20"6"-1522,-11-3-445,28 8 235,0-1-1,43 4 1,73-1 1400,307-14 0,-293-17-1650,-144 15-1430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2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341 112 5920,'0'0'4277,"-11"0"-3986,-3-1-195,8 0-48,0 1 0,0 0 0,0 0 0,0 0 0,0 1 0,0 0 0,0 0 0,0 1 0,-9 3 0,-14 6 484,1 2 1,-40 24 0,54-28-182,-1 2 0,2 0 0,-1 0 0,1 1 0,-21 26 0,32-33-271,-1-1 0,1 1 1,0 0-1,0 0 1,0 0-1,1 0 1,-1 0-1,1 0 1,0 0-1,1 0 1,0 1-1,-1-1 1,2 0-1,-1 0 0,0 0 1,1 1-1,0-1 1,0 0-1,1 0 1,-1 0-1,1 0 1,5 8-1,0-4-12,0 0 0,1 0 0,1-1-1,-1 0 1,2-1 0,-1 0 0,1 0-1,-1-1 1,2 0 0,-1 0 0,1-1 0,12 3-1,-3-2 12,0-1 0,0-1-1,0-1 1,1 0 0,-1-2-1,24-1 1,-17-1 45,0 0 0,1-3 0,43-10 1,-55 10-59,-1-2 1,0 0 0,0 0 0,0-1-1,-1-1 1,0-1 0,19-14 0,-27 18-34,-1 0 0,1 0 0,-1-1 0,0 0 0,0 0 0,-1 0 0,0 0 0,0-1 0,0 0 0,-1 0 0,0 0 0,-1 0-1,4-12 1,-4 9 5,-1-1-1,0 1 0,0-1 0,-1 1 0,-1-1 0,0 1 0,0 0 0,-1-1 0,-3-12 0,1 9 2,-1 1 0,0 0 0,-1 0 0,-1 0 0,0 1 0,0 0 0,-1 0 0,0 1 1,-1 0-1,-1 0 0,0 1 0,0 0 0,-1 1 0,0 0 0,-13-7 0,17 12-12,0 1 0,-1 1 1,1-1-1,0 1 0,-1 0 0,1 1 0,-1-1 0,0 2 1,0-1-1,1 1 0,-1 0 0,0 1 0,0 0 1,1 0-1,-1 0 0,-10 5 0,13-5-29,-1 1 0,1 0 0,0 0-1,0 1 1,0-1 0,1 1 0,-1 0 0,1 1-1,-1-1 1,1 1 0,0 0 0,0 0 0,1 0-1,-1 0 1,1 1 0,0-1 0,0 1 0,0 0-1,1 0 1,0 0 0,0 0 0,0 0 0,-2 10-1,2 29-294,3-28-2224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1:35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1700 6728,'0'0'5072,"10"-16"-4783,125-238 555,165-448 1025,-271 627-1537,24-98 0,-34 120 52,-19 48-225,-2 8-37,-4 9-3,-20 75 102,-4 11-29,-29 163 0,55-226-128,1-1-1,4 70 0,1-82-41,1-1 0,1 1 1,1-1-1,1 1 0,14 34 0,-19-54-17,0 0 0,0 0 0,0 1 0,1-1 0,-1 0 0,1 0 0,-1 0 0,1 0 0,0 0 0,-1-1 0,1 1 0,0 0 0,0-1 0,0 0 0,1 1 0,1 0 0,-2-1-1,0-1 0,0 0 0,0 1 0,0-1 1,0 0-1,-1 0 0,1 0 0,0 0 0,0-1 1,0 1-1,0 0 0,0-1 0,0 1 1,-1-1-1,1 0 0,0 0 0,0 1 0,-1-1 1,1 0-1,0 0 0,-1-1 0,2 0 0,67-61 104,-16 13-40,8-6 51,-3-3 0,-2-2 0,60-86 0,-77 89-31,-3-2 0,-2-1-1,35-86 1,-30 45 135,38-150-1,-74 232-132,0 0 0,-1-1 0,-1 1 0,-1-24 0,-7 49 22,-10 29-55,1 1 1,-11 42 0,13-38-23,-45 182 96,17-52-36,-8 34 4,15-57 14,-1 15 198,26-102-192,5-21 47,1-34 21,-2-8 6,-2-11 18,4 8-158,1-1 1,-1 0-1,2 0 1,-1 0-1,1 0 0,0 0 1,1 0-1,0 0 1,0 0-1,1 0 0,0-1 1,1 1-1,-1 1 1,1-1-1,1 0 0,0 0 1,0 1-1,0-1 1,7-9-1,2-1-2,2 1 0,0 1 0,22-20 0,-30 32-46,1 0 1,-1 0-1,1 1 1,0 0-1,0 0 1,0 1-1,1 0 1,-1 0-1,0 1 1,14-2-1,-18 4-5,-1-1 1,1 0-1,-1 1 0,1 0 0,-1 0 1,0-1-1,0 1 0,1 1 1,-1-1-1,0 0 0,0 0 0,0 1 1,0-1-1,0 1 0,0 0 1,-1-1-1,1 1 0,2 4 0,3 3 2,-1 1-1,8 16 0,-13-23-1,9 19 0,11 20 0,-16-33 7,0 0 0,-1 0 0,0 1 0,5 16 0,-8-18-1,1-1 0,1 0 1,-1 0-1,1 0 0,0 0 0,1-1 1,0 1-1,0-1 0,6 7 1,-9-11-3,1-1 1,0 1-1,0-1 1,0 0 0,0 0-1,0 0 1,0 0-1,0 0 1,1 0 0,-1 0-1,0-1 1,0 1-1,1-1 1,-1 0 0,0 1-1,1-1 1,-1 0-1,0-1 1,1 1-1,-1 0 1,0-1 0,1 1-1,3-2 1,4-2 7,-1 0 0,1 0 0,16-11 0,-21 12-9,12-9 25,0 0 0,-1-1-1,26-27 1,38-51 77,-75 85-98,4-5 29,0-1 0,0 0 0,-1 0 0,0-1 0,-1 0 0,-1 0 0,0 0 0,7-27 0,-13 39-33,1 0 1,-1 0 0,0 0-1,0 0 1,0 1-1,0-1 1,0 0 0,0 0-1,0 0 1,0 0 0,0 0-1,-1 0 1,1 0 0,0 0-1,-1 0 1,1 0 0,-1-1-1,1 2 1,-1 0-1,1-1 1,-1 1-1,1 0 1,-1-1 0,1 1-1,0 0 1,-1 0-1,1-1 1,-1 1-1,0 0 1,1 0 0,-1 0-1,1 0 1,-1 0-1,1 0 1,-1 0-1,1 0 1,-1 0 0,1 0-1,-2 0 1,-1 1 4,0-1 1,0 1-1,0 1 1,0-1 0,0 0-1,0 1 1,0-1-1,-2 3 1,-5 4 12,0 0 0,1 1-1,0 0 1,1 0 0,0 0 0,-10 17 0,15-21-14,0 0-1,0 0 1,0 1 0,0 0 0,1-1 0,0 1-1,0 0 1,1 0 0,0 0 0,0 0 0,0 1-1,1-1 1,0 0 0,0 0 0,1 7 0,0-9-4,1 0 1,-1 0 0,1 0 0,0 0 0,0 0-1,0 0 1,1 0 0,-1-1 0,1 1-1,0-1 1,0 0 0,0 0 0,0 0 0,1 0-1,-1-1 1,7 4 0,3 2 10,1-2-1,-1 1 1,22 6-1,-19-9-12,-1-1 1,1 0-1,0 0 0,0-2 0,0 0 0,28-2 1,-7-3-3,64-14 0,-97 17-262,21-6 624,-12 0-3732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1:36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9240,'0'0'1330,"20"-5"-860,254-47 1056,156 31-130,-290 19-1024,140-14 445,-209 8-1598,123-29 0,-183 34-8928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2:13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191 847 8240,'0'0'7200,"-6"17"-6960,-13 47 80,-16 89 0,-16 191 952,33-217-366,6-84 307,6-53-557,1-15-327,-4-49 0,5 34-160,-20-241 672,22 216-634,3 0-1,12-86 1,-10 134-172,1 0 0,1 0-1,0 1 1,1 0 0,0 0-1,2 1 1,0 0-1,0 0 1,2 0 0,11-14-1,-15 23-25,-1-1 0,1 1 0,0 0-1,0 1 1,0-1 0,1 1 0,0 1 0,0-1-1,0 1 1,0 0 0,1 1 0,0 0-1,0 0 1,0 0 0,0 1 0,0 0-1,0 1 1,0 0 0,1 0 0,-1 1-1,0 0 1,13 2 0,-9 0-6,0 0 0,0 0 0,0 2 0,0-1 0,-1 2 0,0-1-1,0 2 1,0-1 0,0 2 0,-1-1 0,0 1 0,-1 1 0,1 0 0,-1 0 0,-1 1 0,0 0 0,0 0 0,0 1 0,9 17 0,-11-14-9,0 0 1,0 1 0,-1 0-1,-1 0 1,0 1 0,-1-1-1,-1 1 1,0 0 0,-1-1-1,-1 23 1,-1-29 6,0-1 1,0 1 0,-1-1-1,1 1 1,-2-1-1,1 1 1,-1-1-1,0 0 1,-1 0 0,1-1-1,-1 1 1,-1-1-1,1 1 1,-1-1-1,0-1 1,0 1 0,-1-1-1,0 0 1,0 0-1,0-1 1,-1 1-1,-7 3 1,3-3 17,-1 0 1,0 0-1,0-1 0,0-1 0,-1 0 1,1-1-1,-1 0 0,-23 0 0,26-2 0,0 0-1,0-1 1,0-1-1,1 1 0,-1-2 1,0 1-1,1-1 0,0-1 1,-1 1-1,1-2 0,1 1 1,-9-7-1,10 8 33,6 2 16,3 0-9,8 0-42,143-19 15,-1 1-3,-96 7-40,0-3 0,-1-2 0,74-35 0,-49 13 24,111-73 0,-160 91 1,106-62 118,-92 65 93,-44 17-223,-1 1 1,0 0-1,1 0 1,-1 0 0,0 0-1,1 0 1,-1 0-1,0 0 1,1 0 0,-1 0-1,0 1 1,1-1-1,-1 0 1,0 0 0,0 0-1,1 0 1,-1 0-1,0 0 1,1 1 0,-1-1-1,0 0 1,0 0-1,1 0 1,-1 1 0,0-1-1,0 0 1,1 1-1,-1-1 1,0 0 0,0 0-1,0 1 1,0-1-1,1 0 1,-1 1 0,0-1-1,0 0 1,0 1-1,0-1 1,0 0-1,0 1 1,0-1 0,0 0-1,0 1 1,0-1-1,0 0 1,0 1 0,0-1-1,0 0 1,0 1-1,-1-1 1,-2 19 19,-1-9-17,0-2-1,-1 1 0,0 0 0,-1-1 1,0 0-1,0-1 0,-1 1 1,-12 10-1,-8 5 7,-34 21 0,10-8 26,24-16-22,-68 57 16,81-65-14,1 1-1,0 1 0,1 1 1,-15 21-1,24-30-7,0 1 0,0-1 0,0 1 0,1-1 0,0 1 0,0 0 0,1 0 0,0 0 0,0 0 0,0 9 0,1-14-5,0 0 0,0 0 0,0 1 0,0-1 0,1 0 0,-1 0 0,0 0 0,1 0 0,0 0 0,-1 0 0,1 0 0,0 0 0,0 0 0,0 0 0,1-1 0,-1 1 0,0 0 0,0-1 0,1 1 0,-1-1 0,1 1-1,0-1 1,-1 0 0,1 1 0,0-1 0,0 0 0,0 0 0,0 0 0,0-1 0,0 1 0,0 0 0,0-1 0,0 1 0,0-1 0,0 0 0,0 0 0,4 0 0,1 0 3,-1-1 0,0 0 0,0-1-1,0 1 1,0-1 0,-1 0 0,1-1 0,0 1-1,-1-1 1,7-5 0,4-2 18,-1-2-1,16-14 1,-9 4 25,-1-2 0,-1-1 0,-1-1-1,-1 0 1,28-57 0,-31 51 127,-3-1-1,16-56 1,-28 88-170,1 1 0,-1-1 0,0 1 0,0-1 0,1 0 0,-1 1 0,0-1 0,0 0 0,0 1 0,0-1 0,0 0 0,0 1 0,0-1 1,0 0-1,0 1 0,0-1 0,0 0 0,0 1 0,0-1 0,-1 1 0,1-1 0,-1-1 0,1 3-3,-1 0 1,0 0 0,1 0-1,-1-1 1,1 1-1,-1 0 1,1 0-1,0 0 1,-1 0 0,1 0-1,0 0 1,-1 0-1,1 0 1,0 0-1,0 1 1,-2 10 1,1 0 0,0 0 0,0 0 0,2 1 0,-1-1 0,2 0 0,-1 0 0,6 17 0,-5-21-10,1 1 0,0-1 0,1 0-1,0 0 1,0 0 0,1 0 0,-1-1 0,2 0 0,-1 0 0,1 0 0,0 0 0,9 6 0,-11-10 3,0-1 1,-1 1-1,1-1 1,0-1 0,1 1-1,-1 0 1,0-1-1,0 0 1,1 0 0,-1 0-1,0-1 1,1 0-1,-1 1 1,1-1 0,-1-1-1,1 1 1,-1-1-1,0 0 1,1 0-1,-1 0 1,0 0 0,0-1-1,8-3 1,6-4-5,-1-1 0,0 0 0,30-26 0,-19 11 18,-1 0-1,-2-2 0,0-1 0,-2-1 1,-1-1-1,19-35 0,95-203 85,-130 255-95,57-152 78,-61 156-76,-5 8 1,-8 16 0,-6 19-18,1 1 0,2 0 0,2 1 1,1 0-1,2 1 0,-8 62 1,12-56 4,1 84 0,5-109 1,1 0 0,0-1 0,1 1 1,1-1-1,1 0 0,0 0 0,11 24 1,-15-39 4,0 0 1,0 0 0,0 0-1,1 0 1,-1-1 0,0 1 0,1 0-1,-1-1 1,1 1 0,-1-1-1,1 1 1,0-1 0,-1 1 0,1-1-1,0 0 1,0 0 0,0 0-1,0 0 1,0-1 0,0 1 0,4 0-1,-2 0 2,0-2-1,-1 1 0,1 0 0,-1-1 0,0 1 1,1-1-1,-1 0 0,1 0 0,-1-1 1,0 1-1,0-1 0,5-2 0,4-4 4,0-1-1,-1 0 1,0-1-1,0-1 1,12-15 0,0-3 10,-2-1 0,-2-2 0,24-48 0,36-108 29,-61 141-25,16-41 79,41-175-1,-45 158-102,-30 101-2,-3 8 1,-4 9-1,-100 365-116,26 6 136,50-233 49,24-101-16,5-35 16,0 0 0,-1 0 0,-7 21 1,8-26 88,9-18-30,11-20 30,10-16 202,61-73 0,-74 100-262,-15 16-82,1 0 0,0 0 0,0 0-1,0 0 1,0 0 0,0 0 0,0 1-1,0-1 1,0 0 0,0 1 0,1-1 0,-1 1-1,0-1 1,0 1 0,1 0 0,-1-1 0,0 1-1,0 0 1,1 0 0,2 0 0,-2 0 1,1 1 0,0-1 0,0 1 1,-1 0-1,1 0 0,-1 0 0,1 0 1,0 1-1,2 1 0,5 4 7,-1 0 1,-1 1-1,15 15 0,3 5 18,1-1 0,1-1 0,54 37 0,-78-61-53,0-1 0,0 1 0,0-1 0,1 0 0,-1 0 0,0-1 0,0 1 0,1-1 0,-1 0 0,0 0 0,1-1 0,-1 1 0,0-1 0,1 0 0,-1 0 0,0 0 0,0-1 0,0 1 0,0-1 0,4-3-1,-4-1-771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2:13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11256,'0'0'1254,"10"1"-840,172 20 1066,64 6-175,-166-22-661,86-4 0,-79-11 94,16 1-2327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2:16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150 108 8240,'0'0'5041,"-11"13"-4538,-14 21 66,-42 71 0,58-87-223,1 1 0,-12 35 0,17-44-137,1-1-1,0 1 1,1 0 0,0 0-1,0 0 1,1 0-1,2 12 1,-2-20-147,0-1 0,0 1 0,0 0 0,1 0 0,-1 0 0,1 0 0,-1-1 0,1 1 0,0 0 0,-1 0 0,1-1-1,0 1 1,0-1 0,0 1 0,1-1 0,-1 1 0,0-1 0,1 1 0,-1-1 0,0 0 0,3 1 0,-2-1-11,0-1-1,0 1 1,0-1 0,0 0-1,0 0 1,0 0-1,0 0 1,0 0-1,-1 0 1,1-1-1,0 1 1,0-1 0,0 1-1,0-1 1,0 0-1,0 1 1,-1-1-1,1 0 1,0 0 0,-1-1-1,3 0 1,31-26 294,-1 0 0,-1-2 1,-2-2-1,38-48 0,-48 53 187,16-29 0,-37 56-527,1 0 1,-1 0-1,0 0 0,0 0 0,0 0 0,0 0 1,0 0-1,0 0 0,1 0 0,-1 0 0,0 0 0,0 0 1,0 0-1,0 0 0,0 0 0,0 0 0,1 0 0,-1 0 1,0 0-1,0 0 0,0 0 0,0 0 0,0 0 1,1 0-1,-1 0 0,0 0 0,0 0 0,0 0 0,0 0 1,0 0-1,0 0 0,1 0 0,-1 0 0,0 0 0,0 1 1,0-1-1,0 0 0,0 0 0,0 0 0,0 0 1,0 0-1,0 0 0,0 0 0,0 1 0,1-1 0,-1 0 1,0 0-1,0 0 0,0 0 0,0 0 0,0 0 0,0 1 1,0-1-1,0 0 0,0 0 0,0 0 0,0 0 0,0 1 1,5 14 109,-3-8-64,5 16 26,2 0 0,1 0 0,1-1 0,22 36 0,-29-53-66,1 1 1,-1-1-1,1 1 0,-1-1 1,1-1-1,1 1 1,-1-1-1,1 0 0,0 0 1,0 0-1,0-1 0,0 0 1,0 0-1,1-1 0,-1 1 1,1-2-1,0 1 0,0-1 1,0 0-1,-1 0 1,13 0-1,-14-2-2,0 0 1,0 0 0,0-1-1,-1 1 1,1-1-1,0 0 1,-1 0-1,0-1 1,1 0-1,-1 1 1,0-1-1,0 0 1,-1-1-1,1 1 1,-1-1-1,1 0 1,-1 0-1,4-6 1,0 0 23,-1-1 0,0 0 0,0 0 0,-1-1 0,0 1 0,4-19 0,-6 15 7,0 0-1,-1 0 1,0 0 0,-1 0-1,-1 0 1,-1 0 0,-2-16 0,3 25-11,-2 0 1,1 0 0,-1-1-1,0 1 1,0 1 0,-1-1 0,0 0-1,0 1 1,0-1 0,0 1-1,-1 0 1,0 0 0,0 0 0,0 0-1,-1 1 1,0 0 0,0 0-1,0 0 1,-7-4 0,-3-3 156,15 8-50,10 6-106,54 20-24,1-3 1,0-3-1,134 18 0,-140-31-6,112-7 0,-132 1 0,16-2 6,-63 17 62,-3-3-49,0 1 1,-1-2-1,0 1 1,-23 13-1,-4 3 21,16-9-13,2-3 10,0 1 0,1 2 0,0 0 0,2 1 0,-30 36 0,44-48-29,0 0-1,0 0 1,1 0 0,-1 0-1,1 1 1,1-1 0,-1 1-1,-2 10 1,5-12-5,0-1-1,0 0 1,0 0 0,0 0-1,1 0 1,-1 0 0,1 0 0,0 0-1,1 0 1,-1 0 0,1 0-1,-1-1 1,1 1 0,0-1-1,4 6 1,-5-7 0,1 0 0,-1 0 0,0-1 0,1 1 1,-1 0-1,1-1 0,-1 1 0,1-1 0,0 0 0,0 1 0,0-1 0,0 0 0,0 0 0,0 0 0,0 0 0,0-1 1,0 1-1,0 0 0,4 0 0,-3-1 1,1-1 0,-1 1 0,1 0 1,-1-1-1,0 0 0,1 0 0,-1 0 1,0 0-1,0 0 0,0-1 0,5-2 1,5-5 13,-1 0 1,0-1 0,0 0-1,13-16 1,-22 22-11,15-17 35,-2 0 1,-1-1 0,0 0-1,-2-1 1,0-1 0,-2 0-1,-1 0 1,13-47 0,-13 28 92,-10 39-67,-3 8-14,-3 10 6,3-5-57,1 1 0,0 0-1,1-1 1,0 1 0,1 0 0,0 0 0,0 0-1,1 0 1,0 0 0,1-1 0,0 1-1,6 16 1,-5-19-2,0 0 0,0-1 0,0 1 0,1-1 0,0 0 0,0 0 0,1 0 0,0 0 0,0-1 0,0 0 0,1 0 0,-1 0-1,1 0 1,0-1 0,1 0 0,-1-1 0,11 5 0,-10-6-1,0 0 0,0-1 1,0 0-1,0 0 0,0-1 0,0 0 0,0 0 0,0-1 1,0 1-1,0-2 0,0 1 0,0-1 0,0 0 0,0 0 0,-1-1 1,1 0-1,7-5 0,4-2 5,0-1 1,-1-1-1,-1-1 1,24-22-1,-15 9 22,-2-1 0,21-31 0,5-7 95,-44 60-107,-4 4-11,0-1 1,0 0-1,0 1 1,0-1-1,1 1 0,-1-1 1,0 1-1,1 0 1,0 0-1,-1-1 1,1 1-1,0 0 1,2-1-1,-4 3-4,1-1 0,-1 0 0,1 0 0,-1 1 0,0-1 0,0 0 0,1 1 0,-1-1 0,0 0 0,1 1 0,-1-1 0,0 1 0,0-1 1,0 1-1,1-1 0,-1 0 0,0 1 0,0-1 0,0 1 0,0-1 0,0 1 0,0-1 0,0 1 0,0-1 0,0 1 0,0-1 0,0 1 0,0-1 0,0 0 0,0 1 0,-1-1 0,1 1 0,0-1 0,-1 1 0,-4 19 14,-4 4 5,2 1-1,1 0 1,1 1 0,1-1 0,1 1 0,1 0 0,2 31-1,0-55-12,0 1-1,0-1 0,1 0 0,-1 1 1,0-1-1,1 0 0,-1 1 0,1-1 0,0 0 1,0 0-1,0 0 0,0 0 0,0 0 0,0 0 1,1 0-1,-1 0 0,1 0 0,-1 0 0,1 0 1,0-1-1,2 3 0,-2-3 3,1-1 1,-1 1-1,0 0 1,1-1-1,-1 0 1,0 1-1,1-1 0,-1 0 1,1 0-1,-1 0 1,0-1-1,1 1 1,-1 0-1,0-1 0,1 0 1,-1 1-1,0-1 1,0 0-1,1 0 1,-1 0-1,2-2 0,9-5 40,-1 0 0,0-1 0,0-1-1,-1 0 1,17-18 0,46-65 256,-60 74-232,-1 0 13,-10 13-62,0 1 0,1 0 0,-1 0 0,1 0 0,0 1 0,0-1 1,1 1-1,-1 0 0,9-6 0,-13 10-22,1 0-1,-1 0 1,0 0 0,0 0-1,1 0 1,-1 0 0,0 0 0,1 0-1,-1 0 1,0 0 0,1 0 0,-1 0-1,0 0 1,0 0 0,1 0-1,-1 0 1,0 0 0,1 0 0,-1 0-1,0 0 1,0 0 0,1 0 0,-1 1-1,0-1 1,0 0 0,1 0-1,-1 0 1,0 1 0,0-1 0,1 0-1,-1 0 1,0 0 0,0 1 0,0-1-1,0 0 1,1 1 0,-1-1-1,0 0 1,0 0 0,0 1 0,0-1-1,0 0 1,0 1 0,0-1 0,0 0-1,0 0 1,0 1 0,0-1-1,0 21 35,0-18-31,-10 86 44,-34 138 0,21-121-40,-45 165 3,56-233-11,-2 0 0,-2-1 0,-2-1 0,-42 65 0,58-97 1,-1-1-1,1 0 0,-1 0 1,1 0-1,-1 0 1,0-1-1,0 1 0,0-1 1,-1 1-1,1-1 1,-1 0-1,-4 2 1,7-4 3,-1 0 0,0 0 0,1 1 1,-1-1-1,1 0 0,-1-1 0,0 1 1,1 0-1,-1 0 0,0-1 0,1 1 1,-1-1-1,1 1 0,-1-1 0,1 1 1,-1-1-1,1 0 0,0 0 0,-1 0 1,1 0-1,0 0 0,-1 0 0,1 0 1,0 0-1,0-1 0,0 1 0,0 0 1,0-1-1,1 1 0,-1-1 1,-1-2-1,-3-5 21,1-1 0,0 0-1,0 0 1,1-1 0,0 1 0,1-1 0,0 0 0,1 0 0,0 1 0,0-13 0,2 7 3,0 0 0,1 0 0,1 1 0,0-1 0,1 1 0,8-20 0,-10 30-24,0 1-1,0 0 1,1 0 0,0 1 0,0-1-1,0 0 1,0 1 0,0 0 0,1 0-1,-1 0 1,1 0 0,0 0 0,0 1-1,5-3 1,-1 2-10,-1-1-1,0 2 1,1-1-1,0 1 1,-1 0 0,1 1-1,12-1 1,-8 0-4,-1 0 0,1 0 0,-1-1 0,1 0 0,-1-1 0,0 0 0,-1-1 0,1 0 0,13-10 0,-2 1 10,-1-2 0,0 0-1,21-23 1,2-10 50,73-104 0,-80 101 32,21-26 455,-55 67-305,-3 10-223,0 0-1,0 0 0,0 0 1,0 0-1,0 0 0,0 0 0,0 0 1,1 0-1,-1 0 0,0 1 1,1-1-1,-1 0 0,1 0 1,-1 0-1,1 1 0,-1-1 1,2-1-1,12-13 38,-1 0 0,-1-1 0,21-35 0,22-59 37,-16 31-37,-32 66-28,-5 8-8,0 0 0,0 1 1,1-1-1,-1 1 0,1 0 0,0 0 1,6-6-1,-9 10-11,0 0 0,0 0 0,1 0 0,-1 0 0,0 0 0,1 0 0,-1-1 0,0 1 0,0 0 0,1 0 0,-1 0 0,0 0 0,1 0 0,-1 0 0,0 0 0,0 0 0,1 0 0,-1 1 0,0-1 0,1 0 0,-1 0 0,0 0 0,0 0 0,1 0 0,-1 0 0,0 0 0,0 1 0,1-1 0,-1 0 0,0 0 0,0 0 0,0 1 0,1-1 0,-1 0 0,0 1 0,8 10 0,-6-8 0,6 12-6,-1-1-1,0 1 1,-1 1 0,-1-1-1,0 1 1,-1 0-1,-1 0 1,2 26 0,-3 0 34,-1 1 0,-7 47 0,5-79-11,-1 0 0,0 0-1,-1 0 1,0-1 0,-1 1 0,0-1 0,0 0 0,-1 0 0,-9 13 0,11-20-9,1 1 0,-1-1 0,0 0 0,0 0 1,0 0-1,-1 0 0,1 0 0,-1-1 0,1 1 0,-1-1 1,-6 2-1,7-3-1,0 0 1,0 0 0,0-1-1,-1 1 1,1-1 0,0 0-1,0 0 1,0 0 0,-1 0 0,1-1-1,0 1 1,0-1 0,0 0-1,0 0 1,0 0 0,0 0-1,-4-2 1,-4-3 15,-21-9 64,31 14-76,-1 0 1,0 0 0,1 0-1,-1-1 1,0 1 0,1 0-1,0-1 1,-1 1 0,1-1 0,0 0-1,0 1 1,0-1 0,-1-2-1,1 4-9,1-1 0,0 1 0,0-1 0,0 1 0,0-1 0,0 1 0,0-1 0,0 1 0,0-1 0,1 1 0,-1-1 0,0 1 0,0-1 0,0 1 0,0 0 0,1-1 0,-1 1 0,0-1 0,0 1 0,1-1 0,-1 1 0,0 0 0,1-1 0,-1 1 0,1 0 0,-1-1 0,0 1 0,1 0-1,-1 0 1,1-1 0,-1 1 0,1 0 0,-1 0 0,0 0 0,1 0 0,-1-1 0,1 1 0,-1 0 0,1 0 0,0 0 0,23-2 21,39 5 79,109 21 0,-114-15-100,59 14-213,-74-7-4254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2:42.949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282 1978 13672,'-2'11'5031,"-1"5"-4663,-1 0-184,0-2 0,2-4-64,0-3 0,-1-2-56,1-1 0,-1-2-24,1-1-8,-1-2-16,0-1 16,0-4-24,-1-6 0,-1-9 16,-1-11 16,1-11 0,-1-7 8,-1-6 8,1-3 0,0-3-24,0-3 16,0-3-8,0-3 16,1-1-32,2-1 16,1 2-24,1 2 8,1 6-8,0 7 0,0 9-16,1 7 8,0 7-8,2 4 8,-1 6-32,1 3-8,0 4 16,-1 2 0,1 1-24,-1 3 8,1-1 8,0 0-8,0-1 16,0-1 0,0-2 8,0-2-8,0-1-16,0-3 8,-1-2 24,1-2 8,-1-1-8,1 0 8,0-3-8,1 0 8,1 1-8,0 0 8,1 1-8,1 1 8,0 1 24,2-1-8,0 1 8,1 0 16,-1 0-24,0 2 16,-2 1-24,-1 2 8,-1 2 16,-2 3-8,-1 1-8,0 0 0,-2 1-8,-1 1 8,-1 2-16,0 0 0,-1 2-8,1 1 8,0-1-8,0 1 8,0-1-8,-1 0 0,0 0 0,1 1 0,-1 0 0,0 1 0,-1 0-24,2 0-8,0 0 16,0 2 0,0 0 0,1 1 0,-1 0-16,1 1 8,1-1-8,0 1 16,-1 0 0,1 1 8,-1 0-8,1 0 8,0 0-24,0 1 8,0-1 0,0 1 8,0 0 0,0 0 8,-1 0-32,0-1 8,0 1 0,1 0 16,-1-1 0,0 1 8,0 0 0,1 0-8,0 0-16,0 0 8,0 0 0,0 0 8,0 0 0,0 0 8,0 0 0,0 0-8,0 0 8,0 0 8,-1 0 0,0 0 0,0 0 0,-1 0 0,1 0 0,-1 0 0,1 1 0,0 0 0,-1 2 0,0 1 0,-2 2 24,-1 1 0,-2 2-8,0 3 0,-2 1 0,-1 3 0,-1 1-8,0 1 0,-2 1-8,-1 1 8,0-1-8,-1 0 0,1-1-24,-1-1-8,1 0 16,-1-1 0,1-2 0,1-2 8,1-1-8,1-1 16,2-2 24,1 0 0,2-2-16,1-1 8,2-2 0,-1-3 0,2-2-8,1-4 0,2-3-8,2-6 8,3-4-8,3-5 0,1-3 0,3-4 0,1-1 32,1-2-8,1 2-8,-1 1 0,0 2-32,0 4 8,0 4 16,-2 2 8,1 5-32,1 3 8,0 4-8,2 4 8,0 4 0,0 4-8,0 3 40,1 2 0,-1 2-16,1-1 8,0 1 24,0-2-8,-2 1 0,-1-2-8,-2 1-8,0 0 8,0 3-144,-2 2 0,-1-1-14975,-4-3 10071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2:45.762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1 407 5120,'0'0'0,"0"0"504,0 0 0,0 0 56,0 0-8,0 0-56,0 0 0,0 0-88,0 0 16,0 0-48,0 0 0,0 0 8,0 0 16,0 0 24,0 0 0,0 0 8,0 0 8,0 0-48,0 0-8,0 0 8,0 0 16,10-3-48,4-1-8,1 1-40,-2-1-8,-2 1-40,-1 0 8,-3 0-32,0 0 8,-2 2-25,0-1 9,-1 0-16,1 0 8,1-3-40,3 0 16,4-2-32,3-3 16,5-2-48,2-2 0,3 1-8,1-1 8,1 0 0,0 0 0,2 2 0,1 2 8,0 3-32,0 2 8,-2 2 24,-1 2 8,0 1-24,0 1-8,0 2-16,1 0 0,2 0-16,2 1 8,1 0-16,0-1 0,2 1-24,0-1-8,1 0 8,1 0 8,1 0-8,0 0 0,0-2 8,0 0 0,1 0-16,1 0-8,-1 0-8,1-2-8,-1 0 16,-2 0 0,0 0-8,-1-1-8,3 0 8,1-1 16,3 1 8,1 0-8,2 0-8,2 2-8,1-1 16,-1 1 8,-1 0-32,-1-1 16,-1-1-24,-1 0 0,1-1-8,2 0 16,0 0 0,-1-1 8,0 1 32,-2-2 8,-2 1 0,-2 1 8,-1 1-48,0 1-8,-2 1-16,1-1 8,-1-1 16,0 1 0,-2-1-16,-4 0 8,-3 2-16,-5 0 8,-2 1 24,-2-1-8,1 0-40,-2 1 8,0-1 16,0 1 16,-2-1-24,-2 0 8,0 0 16,-4 0 8,-1 0-24,-3-1 16,-2 1-16,0 0 0,0 0-8,-2 2 0,1-1 24,-2 0 0,0-1 16,-2-1-8,1 1 16,-2-1 0,-2 0 8,-1 0 0,-4-3-8,-5-2 16,-6-3 0,-4-3 0,-3-3 0,-1-1 0,1-2 0,3 0 0,1 0 0,3 2 0,0 1-24,3 1-8,1 2-8,1 1 0,4 2 8,1 3 0,4 1 8,2 1 8,2 2-24,2 0 8,3 2-24,4 0 8,6 2-16,7 2 16,7 3-48,6 2 8,6 4-24,0 5 0,0 2 16,-4 0-8,-7 0 32,-5 0 8,-8-1 24,-5 1 0,-7 0-8,-5 2 0,-8 2 40,-5 3 8,-8 4 24,-6 2 0,-3 0 24,0-3 0,-1-2-40,3-2 0,2 0-56,3 5 8,5 5-104,7 5 8,6-5-18359,3-8 12295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2:47.939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2825 237 5824,'0'0'0,"0"0"512,0 0 8,0 0 216,0 0 0,0 0 32,0 0 8,0 0-64,0 0-8,0 0-200,0 0 0,0 0-104,-12-7 16,-6-3-40,-4 0 0,1 0-40,1 3-8,2 0-8,1 3-8,1 0-16,0 1 8,-1 2 16,2 1 8,2 2-49,1 0 9,1 1-16,2 0 16,0 1-8,0-1 8,0 0-24,0 1-8,0 0-16,1 2 8,-1 1 0,0 1 16,1-1-48,-1 0-8,0 0 8,-1-1 0,-2 1-24,-1 1-8,-2 0-8,-3 1-8,-3-1 16,-4-1 0,-2 0-24,-2-1 16,-2 0-16,-2 1 0,-3-2-8,-4-1 0,-3-1-8,-2-2 8,-3-2-8,-1-1 0,-2-2-24,-2-1 0,1-1-16,1 0 0,2-1 8,2 0 0,3 1 8,2-1 8,3 0-8,1-1 16,1 1-24,-2 0 0,0 0 16,-2 1 0,0 2-32,1 0 8,-1 2-8,0 2 0,-2 1-16,-2 1 0,0 1-8,0 1 8,-2 1-8,1 1 8,-2 0-32,0-1 8,0 0-8,-1-1 8,0-1-16,-2-1-8,-2-2-16,-2-2 16,-1 0 0,0-1 8,0 0-24,1 0 8,4 0 16,4-1 0,5 1 16,5 0 0,6 0-24,4-1 8,5 1 0,5 0 16,3 0-24,3 1 0,4-1-16,2 1 8,2 1-16,1 0 8,2 0-16,2 1 8,2-1-8,4 0 8,4 0-32,7-3-8,7-1 16,6-4 0,4-3 0,3-3 8,1-1-8,0-1 16,-1 1-32,-2-1 8,-2-1 0,-3 1 8,-5 2 0,-2 1 8,-4 2 0,-3 3 0,-3 1-8,-2 1 16,-3 2 0,-1 2 0,-1 1 0,-2 0 0,-2 2 0,-1 0 0,-1 1 0,-3 2 0,-3 2 0,-7 4 0,-10 7 0,-12 6 0,-11 7 0,-8 6 0,-5 2 0,1 0 0,2-2 0,4-4 0,5-4 24,7-5 0,7-6-8,9-5 0,7-4 24,6-3-8,5-3 0,4-2-8,6-1 16,11-1 0,16-1-40,18-1 8,16-1-8,12 1 0,5 1-8,3 3 8,1 5-80,2 9 8,1 8-160,2 10 0,-14-2-19239,-21-5 12983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2:49.905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nkEffects" value="pencil"/>
    </inkml:brush>
  </inkml:definitions>
  <inkml:trace contextRef="#ctx0" brushRef="#br0">421 1 4008,'0'0'0,"0"0"896,0 0 8,0 0-128,0 0 16,0 0-328,0 0 16,0 0-160,0 0 8,0 0-72,0 0 8,0 0 56,0 0 16,0 0 56,0 0 0,0 0 24,0 0 8,0 0 8,0 0-8,0 0 8,0 0 0,0 0 0,-6 10 0,-6 10-56,-3 8 8,-1 6-16,2 4 8,2 2-40,3 1 7,3 4-31,1 2 8,1 0-40,1 1 0,2 0-56,1 3 0,0 2-8,0 4 8,1 2-16,0 2 8,0 3-32,0 0 8,-1 0 0,-1 0 8,1-1-32,1-2 16,-1-1-24,0-1 8,1 1-8,0 1-8,1-1-32,-1-1 8,1-1 0,1-4 8,-1-3-16,2-2 16,0-2-24,1-2 0,1 0 8,1-1 0,0-1 8,0-2 8,-1-2-32,-1-3 8,-2-1-16,-1-1 8,-1-3 0,-2-2 16,0-1-32,-2-2 8,-2-1-8,-2 0 8,0 0-16,0-2 0,1-3-8,1-3 8,0-2-8,0-2 0,0-2 0,0-2 0,1-1-24,1-2 0,-1 0 8,1-2 0,0-2-8,-1 1 16,-1-2 32,0 1-8,-1-1-8,1 0 8,0 0-32,1 0 8,1-2 0,0 0-8,-2-1 8,-2-2 0,-3-3-24,-3-3 0,-2-5 32,-3-6 8,-2-3-8,-1-2 8,2-2-8,0-1 8,2 1-32,1 1 8,0 1-32,2 2 16,2 3-8,2 5 16,1 5-24,2 2 0,1 2 0,1 2-8,2 2-32,0 2-8,1 2-8,0 2-8,1 3 16,0 5 0,2 6-24,2 7 8,3 6-16,1 5 0,3 1 24,1 1-8,1-3-16,0-5 16,0-4 0,-1-6 16,-1-5-8,1-4 16,2-5 8,3-4 0,4-7 0,5-9 8,6-8 16,4-8 8,5-8 16,3-4 8,1 1-152,0 2 8,1 7-48,-4 8 0,-9 8-18455,-9 7 12407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3:30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0 288 5120,'0'0'6784,"11"-1"-6394,-6 1-381,7-1 253,1 0 0,-1 1 0,0 1-1,1 0 1,-1 0 0,23 7 0,-23-4-38,104 32 1586,-107-34-1694,-1-1 0,0 0 0,1-1 0,-1 0 0,1 0 0,-1-1 0,0 0 0,1 0 0,-1-1 0,0 0 0,0 0 0,0-1 0,0 0 0,0-1 0,-1 0 0,0 0 0,1 0 0,12-12 0,-15 12-71,1-1 0,-1-1-1,0 1 1,-1-1 0,1 0 0,-1 0-1,-1 0 1,1 0 0,-1-1 0,0 1 0,0-1-1,-1 0 1,1 0 0,-2 0 0,1 0 0,-1-1-1,0 1 1,-1 0 0,1-1 0,-2 1 0,-1-14-1,0 8 18,0 1-1,-1 0 0,-1 0 0,0 0 0,-11-20 1,14 29-41,0 0 0,-1 1 0,1-1 0,-1 1 0,0-1 0,0 1 0,0-1 0,0 1 0,-1 0 0,1 0 1,0 0-1,-1 0 0,1 1 0,-1-1 0,0 1 0,0-1 0,1 1 0,-1 0 0,0 0 0,0 0 1,0 0-1,0 1 0,0-1 0,-1 1 0,1 0 0,0 0 0,0 0 0,0 0 0,-4 1 0,-2 1 70,0 0-1,0 1 0,0 0 1,0 0-1,1 1 1,-1 0-1,1 0 0,0 1 1,0 0-1,1 1 0,-1-1 1,-11 14-1,12-13-7,1 0-1,0 1 1,0 0-1,1 0 1,0 1-1,0 0 1,1-1 0,0 2-1,1-1 1,-1 0-1,1 1 1,1-1 0,0 1-1,0 0 1,-1 13-1,4 4 60,1 0-1,1-1 1,1 1-1,1-1 1,2 0-1,12 34 1,-14-50-94,-1 0 1,2 0-1,-1 0 0,2 0 1,-1-1-1,11 11 1,-13-15-25,0 0 1,0 0-1,1-1 1,-1 1-1,1-1 1,-1 0 0,1-1-1,0 1 1,0-1-1,9 3 1,-6-4 4,-1 0 1,1 0-1,0 0 0,0-1 1,0-1-1,0 1 1,8-3-1,-1 1-15,0-1-1,0 0 1,-1-1 0,1-1 0,-1 0 0,0-1-1,0-1 1,-1 0 0,0-1 0,0 0-1,19-17 1,13-15 28,40-40 49,-75 68-66,0 0 1,-1 0-1,0-1 0,-1 0 0,11-25 0,6-8 32,-20 37-51,1 0-1,-1 0 1,-1-1-1,0 1 1,0-1-1,-1 0 1,3-16 0,-6 26-9,0-1 0,0 1 0,0-1 0,0 1 0,0-1 0,0 1 0,0-1 0,0 1 0,0-1 0,0 1 0,0 0 0,0-1 0,0 1 0,0-1 0,1 1 0,-1-1 0,0 1 0,0-1 0,1 1 0,-1 0 0,0-1 0,0 1 1,1 0-1,-1-1 0,0 1 0,1 0 0,-1-1 0,1 1 0,-1 0 0,0-1 0,1 1 0,-1 0 0,1 0 0,0 0 0,0 0-2,0 0 0,0 1-1,0 0 1,-1-1 0,1 1 0,0 0 0,0-1 0,0 1-1,0 0 1,-1 0 0,1-1 0,0 1 0,0 2-1,22 37-35,22 69 17,-39-90 25,-1 0-1,-1 0 0,-1 0 1,-1 1-1,-1-1 1,-1 28-1,0-41 9,0 0 0,-1-1-1,0 1 1,0 0 0,0-1 0,0 1 0,-1-1 0,-5 11-1,6-14-1,0 0-1,-1 0 0,1-1 0,-1 1 0,1 0 0,-1-1 1,1 0-1,-1 1 0,0-1 0,0 0 0,0 0 0,0 0 1,0 0-1,0 0 0,0 0 0,0 0 0,0-1 1,-1 1-1,1-1 0,0 1 0,0-1 0,0 0 0,-1 0 1,1 0-1,-3-1 0,-12-1 33,0-1 0,-18-5 1,3 1 27,24 4-48,0-1-1,0 0 1,0 0-1,1 0 1,-1-1-1,1 0 1,0-1 0,0 1-1,1-1 1,-8-9-1,8 9 31,8 7 32,2 2-83,19 12-21,-16-10 12,0-1-1,0 1 1,1-1 0,10 5-1,45 15 17,34 12 8,-87-34-1,0-1 1,-1-1-1,1 0 1,0 0-1,0-1 1,0 0-1,16-5 1,-19 4-6,-1 0 0,0 0 0,0-1 0,-1 0 0,1 0 0,0 0 0,-1-1 0,0 0 0,0 0 0,0 0 0,-1-1 0,1 1 0,-1-1 0,0 0 0,0-1 0,-1 1 0,1-1 0,-1 1 0,4-12 0,-4 9 5,4-9 39,0 0 1,5-27-1,-11 40-31,0 0 0,0 0 0,1 0-1,-1 0 1,1 0 0,0 0 0,0 1-1,0-1 1,3-3 0,-4 6-16,0-1 0,0 1 0,0 0 1,0 0-1,0 0 0,1 0 0,-1 0 0,0 0 1,0 1-1,1-1 0,-1 0 0,1 1 0,-1-1 0,1 1 1,-1-1-1,0 1 0,1 0 0,0-1 0,-1 1 1,1 0-1,-1 0 0,1 0 0,-1 0 0,1 0 0,-1 1 1,3 0-1,8 3-1,-1 1 1,21 11-1,-23-11-3,0 0 0,1-1-1,-1 0 1,16 5 0,-24-9 4,1 1 0,-1-1 0,1 1 0,-1-1 0,0 0 0,1 1 0,-1-1 0,1 0 0,-1 0 0,1 0 0,-1 0 0,0 0 0,1 0 0,-1-1 0,1 1 0,-1 0 0,2-1 0,-3 0 16,-6-15 79,4 13-95,0 0 0,0 0 0,-1 1 0,1-1 0,-1 0 1,0 1-1,0-1 0,0 1 0,0 0 0,0 0 0,0 0 0,0 1 0,-1-1 0,1 1 1,-5-2-1,-6-1 9,0 1 1,-23-2-1,20 2 18,12 3-28,0-1 1,0 1-1,0 0 0,0 1 0,0-1 1,0 1-1,0 0 0,0 0 0,1 0 1,-1 1-1,0-1 0,1 1 0,-1 0 1,1 1-1,0-1 0,-1 1 0,1 0 1,0 0-1,1 0 0,-1 1 0,0-1 1,1 1-1,0 0 0,0 0 0,0 0 1,0 0-1,1 0 0,0 1 0,-3 5 1,-1 11-3,3-14 0,1-1-1,0 1 1,0 0-1,1 0 1,0 0-1,0 0 1,1 0-1,0 0 1,1 11-1,1-7 8,1-1 0,0 1 0,1-1-1,1 0 1,-1 0 0,2-1 0,-1 1 0,1-1 0,1 0-1,-1 0 1,2-1 0,-1 0 0,1-1 0,10 9 0,-14-14-5,-1 0 1,1 0 0,0 0 0,0 0 0,0 0 0,0-1 0,0 0 0,0 0 0,0 0 0,0 0 0,5-1-1,47-2 65,-26-1-57,-20 1-5,0 0 0,0-1-1,0 0 1,-1 0 0,1-1 0,-1 0 0,0-1 0,12-8-1,-9 6 14,3-1-14,66-41 62,-70 41-59,-1 0-1,-1-1 1,1 0 0,-1 0-1,11-16 1,-13 15-10,0 1 0,1 0-1,0 0 1,0 1 0,1 0-1,0 1 1,1 0 0,11-7 0,-16 11 0,0 1 0,0-1 1,0 1-1,1 0 0,-1 1 1,0 0-1,1 0 0,-1 0 1,1 0-1,-1 1 1,1 0-1,-1 0 0,1 0 1,0 1-1,-1 0 0,1 0 1,-1 0-1,0 1 0,8 2 1,5 5-13,-1 1 0,0 1 0,24 19 0,-28-20 53,-10-7-25,-6-4 10,-8-6 8,-2-5-21,-1 1 0,0 1 0,-1 0 0,0 1 0,-23-10 1,29 15-7,0 0 1,0 1 0,-1 0-1,0 1 1,1 0 0,-1 0-1,0 1 1,0 1 0,0 0-1,0 0 1,-11 2 0,15-2-6,1 1 1,0 0-1,1 1 0,-1-1 1,0 1-1,0 0 0,1 0 1,-1 0-1,1 1 0,-1 0 1,1 0-1,0 0 0,0 0 1,0 0-1,1 1 0,-1 0 1,1 0-1,0 0 0,0 0 1,0 0-1,1 0 0,-1 1 1,1 0-1,0-1 0,1 1 1,-3 7-1,1 11-17,2 0 0,2 44 1,-1-65 13,1 5-3,0 0 1,1 0 0,0 0-1,0 0 1,0 0-1,1 0 1,0-1 0,0 1-1,9 11 1,-7-10 9,1-1 1,0 0 0,0 0-1,0 0 1,1 0-1,0-1 1,9 5 0,-15-9-1,1-1 1,0 0 0,0 0 0,0-1-1,0 1 1,0 0 0,0-1 0,0 1 0,0-1-1,0 0 1,0 1 0,0-1 0,0 0 0,0 0-1,0 0 1,0-1 0,0 1 0,0 0 0,0-1-1,3-1 1,-1 0 4,0 0 1,-1 0-1,1 0 0,-1-1 0,1 1 1,-1-1-1,0 0 0,0 0 0,4-6 0,2-4 13,0-2 0,-1 1-1,12-28 1,-20 40-23,7-13 27,-1-1 0,5-24-1,-9 34-8,-1 0-1,-1 0 1,1 0-1,-1 0 0,0 0 1,0 0-1,-1 0 0,0 0 1,0 0-1,-2-7 0,-1 5 127,1 19-95,2-1-39,0-1 0,0 1 0,1 0 0,1 0 0,-1-1 0,2 1 0,-1 0 1,1-1-1,1 0 0,0 1 0,0-1 0,1 0 0,5 10 0,-5-12-9,-1-1 13,1 1 1,0-1-1,0-1 1,7 9-1,-9-12-6,0-1-1,0 1 1,0-1 0,0 1 0,0-1-1,0 0 1,0 0 0,0 0-1,0 0 1,0 0 0,1-1 0,-1 1-1,0-1 1,1 1 0,-1-1-1,1 0 1,4 0 0,0-1 8,1 0 0,0-1 0,-1 0 0,1 0-1,-1-1 1,0 0 0,0 0 0,0-1 0,0 0 0,0 0 0,-1-1 0,10-8 0,4-5 32,-1-1 0,22-28-1,-8-2 38,-28 39-45,1 0 1,0 1-1,1 0 1,0 0-1,0 0 1,1 1-1,0 0 1,13-9-1,-21 16-34,1 1 0,-1 0 1,0 0-1,0 0 0,1 0 0,-1 0 0,0-1 1,1 1-1,-1 0 0,0 0 0,1 0 0,-1 0 0,0 0 1,1 0-1,-1 0 0,0 0 0,1 0 0,-1 0 0,0 0 1,1 0-1,-1 0 0,0 1 0,0-1 0,1 0 1,-1 0-1,0 0 0,1 0 0,-1 0 0,0 1 0,0-1 1,1 0-1,-1 0 0,0 1 0,0-1 0,1 0 0,-1 0 1,0 1-1,0-1 0,0 0 0,1 1 0,4 19 74,-4 27-45,-1-45-30,-5 59 77,-18 90 0,16-110-41,-6 28-3,0-1 67,2 1 0,-1 82 0,12-148-84,0-1-1,0 1 1,0 0 0,-1-1-1,1 1 1,-1 0-1,0-1 1,0 1 0,0 0-1,0-1 1,0 1 0,0-1-1,-3 4 1,3-6-14,1 0 0,-1-1 1,1 1-1,-1 0 0,1-1 1,0 1-1,-1-1 0,1 1 1,-1 0-1,1-1 0,0 1 1,0-1-1,-1 1 0,1-1 0,0 0 1,0 1-1,0-1 0,0 1 1,0-1-1,-1 1 0,1-1 1,0 1-1,0-2 0,-3-17 25,0-79 95,12-129 0,-4 179-120,3 0-1,1 1 0,2 0 1,30-78-1,-34 109 2,0 1 0,0 0-1,1 1 1,1 0 0,1 0 0,0 1 0,14-15 0,-20 24-8,0 0 0,0 1 1,0-1-1,1 1 1,-1 0-1,1 1 1,-1-1-1,1 1 1,0 0-1,0 0 1,0 0-1,0 1 1,0 0-1,1 0 1,-1 0-1,0 1 0,1-1 1,-1 1-1,0 0 1,1 1-1,-1-1 1,0 1-1,0 0 1,1 1-1,-1-1 1,5 3-1,-4-1-3,0 0-1,-1 1 1,1 0-1,-1 0 0,0 0 1,0 0-1,0 1 1,0 0-1,-1 0 1,0 0-1,0 1 1,0-1-1,-1 1 1,1 0-1,-1 0 1,-1 0-1,4 10 1,-1 3-5,0 0 1,0 0 0,-2 0 0,1 34-1,-3-51 15,-1 0 0,0 0 0,0 0 0,0 0 0,0 0 0,-1 1-1,1-1 1,-1 0 0,1 0 0,-1 0 0,0 0 0,0 0 0,0 0-1,0 0 1,0-1 0,0 1 0,0 0 0,-1 0 0,1-1 0,0 1 0,-1-1-1,0 1 1,1-1 0,-1 0 0,0 0 0,0 1 0,1-1 0,-1 0-1,0-1 1,0 1 0,0 0 0,0-1 0,0 1 0,-1-1 0,1 1 0,-2-1-1,-9 1 33,0 0-1,0-2 1,-1 1-1,-22-6 0,14 3-35,8 2 16,3 0-4,0 0 0,0-1 0,0 0 0,0-1 0,-17-6 0,27 9-14,1 0-1,0-1 1,-1 1-1,1 0 0,0 0 1,-1 0-1,1 0 1,0 0-1,-1-1 0,1 1 1,0 0-1,-1 0 0,1 0 1,0 0-1,-1 0 1,1 0-1,0 0 0,-1 0 1,1 0-1,0 0 1,-1 1-1,1-1 0,-1 0 1,1 0-1,0 0 1,0 0-1,-1 0 0,1 1 1,0-1-1,-1 0 1,1 0-1,0 0 0,-1 1 1,1-1-1,0 0 1,0 0-1,0 1 0,-1 0 1,1-1-1,0 1 0,0-1 1,0 1-1,0-1 1,0 1-1,0-1 0,0 1 1,0-1-1,0 1 0,0-1 1,0 1-1,0-1 1,1 1-1,-1-1 0,0 1 1,0-1-1,1 1 0,-1-1 1,0 1-1,1-1 0,-1 1 1,0-1-1,1 0 1,-1 1-1,0-1 0,1 0 1,0 1-1,50 28 3,-17-12-13,-23-10 3,-1-1 0,1-1 0,0 0 0,0 0 0,1-1 0,0 0 0,-1-1 0,1-1 0,0 1 1,1-2-1,-1 0 0,0-1 0,0 0 0,0 0 0,19-4 0,-19 2 14,-1 0 0,0 0 0,1-1 0,-1-1-1,0 0 1,0-1 0,-1 0 0,0 0 0,1-1 0,-2 0 0,17-15 0,0-5 15,-1-2 0,-1-1 0,-2-1 0,-1-1-1,-2-1 1,29-62 0,-37 63 0,-10 29-13,-1 1 0,0 0 0,1 0 0,-1-1 0,0 1 0,0 0 0,0-1 1,0 1-1,0 0 0,0-1 0,0 1 0,-1 0 0,1 0 0,0-1 0,-1 1 0,1 0 1,-1 0-1,1-1 0,-1 1 0,-1-2 0,1 3-3,1-1-1,-1 1 1,1 0 0,-1 0-1,1 0 1,-1 0 0,0 0-1,1 0 1,-1 0 0,1 0-1,-1 0 1,0 0 0,1 0-1,-1 0 1,1 0 0,-1 0-1,1 1 1,-1-1 0,0 0-1,1 0 1,-1 1-1,1-1 1,-1 0 0,1 1-1,0-1 1,-1 0 0,1 1-1,-1-1 1,1 1 0,0-1-1,-1 1 1,1-1 0,0 1-1,-1 0 1,-14 21 41,8-7-46,1-1 0,0 2 0,1-1 0,1 0-1,0 1 1,1 0 0,1 0 0,0 0 0,1 0-1,2 21 1,0-26-11,0-1 0,1 0-1,0 0 1,0 1 0,1-2-1,1 1 1,0 0 0,0-1-1,1 0 1,0 1 0,0-2-1,1 1 1,1-1 0,-1 0-1,1 0 1,16 13 0,-22-20 10,1 1 0,-1-1 0,1 0 1,-1 0-1,1 1 0,0-1 1,0 0-1,0-1 0,-1 1 0,1 0 1,0 0-1,0-1 0,0 1 0,0-1 1,0 0-1,0 0 0,0 0 0,0 0 1,0 0-1,1 0 0,-1 0 1,0 0-1,0-1 0,0 1 0,-1-1 1,1 0-1,0 1 0,0-1 0,0 0 1,0 0-1,2-2 0,1-2 24,0 0-1,0 0 0,0-1 1,-1 0-1,1 0 1,-1 0-1,5-11 1,59-133 326,-64 142-306,1-1 0,0 1 0,1-1 0,0 2-1,0-1 1,13-12 0,-15 17-29,0-1 0,0 1 0,0 0 0,0 1-1,0-1 1,0 1 0,1 0 0,-1 0 0,1 0 0,0 0 0,0 1-1,-1 0 1,1 0 0,9 0 0,-14 1-12,1 0 1,0 0-1,0 0 0,0 0 0,-1 1 1,1-1-1,0 0 0,0 1 0,-1-1 1,1 0-1,0 1 0,-1-1 0,1 1 1,0-1-1,-1 1 0,1 0 0,-1-1 1,1 1-1,-1-1 0,1 1 0,-1 0 1,1 0-1,0 0 0,7 22 25,-4-11-13,1 3 4,-1 0 1,-1 0-1,0 1 0,-1-1 1,0 20-1,0-13-3,-6 33 49,4-55-64,0 1 0,0-1 0,0 0 0,0 0 0,0 0 0,0 0 0,0 0 0,0 0 0,0 0 0,0 1 0,0-1 0,0 0 0,0 0 0,0 0 0,0 0 0,0 0 0,0 0 0,0 1 0,0-1 0,0 0 0,0 0 0,0 0 0,0 0 0,0 0 0,0 0 0,0 1 0,0-1 0,0 0 0,0 0 0,0 0 0,0 0 0,1 0 0,-1 0 0,0 0 0,0 0 0,0 0 0,0 1 0,0-1 0,0 0 0,0 0 0,0 0 0,1 0 0,-1 0 0,0 0 0,0 0 0,0 0 0,0 0 0,0 0 0,0 0 0,1 0 0,-1 0 0,0 0 0,0 0 0,0 0 0,0 0 0,0 0 0,8-8 0,6-16 0,-13 22 0,15-26 0,1 1 0,2 0 0,0 1 0,2 1 0,24-23 0,-43 47 0,0-1 0,1 1 0,-1 0 0,1-1 0,-1 1 0,1 1 0,-1-1 0,1 0 0,0 1 0,-1-1 0,5 1 0,-5-1 0,-1 1 0,0 0 0,0 0 0,0 0 0,0 0 0,1 0 0,-1 0 0,0 0 0,0 0 0,0 1 0,0-1 0,0 0 0,1 1 0,-1-1 0,0 1 0,0-1 0,0 1 0,0-1 0,0 1 0,0 0 0,-1-1 0,1 1 0,0 0 0,0 0 0,0 0 0,0 1 0,3 12 0,-1 1 0,-1-1 0,1 27 0,-3-22 0,2-1 0,6 30 0,-7-43 0,0-1 0,1 1 0,-1 0 0,1-1 0,0 0 0,1 1 0,-1-1 0,1 0 0,0 0 0,0 0 0,0-1 0,0 1 0,1-1 0,6 5 0,-6-6 0,0 0 0,0 0 0,0-1 0,0 0 0,0 0 0,0 0 0,1 0 0,-1 0 0,0-1 0,1 0 0,-1 0 0,0 0 0,1-1 0,-1 1 0,0-1 0,0 0 0,1 0 0,3-2 0,10-3 0,0-1 0,29-16 0,-23 7 0,0 0 0,-1-1 0,-1-2 0,-1 0 0,37-44 0,-13 14 0,-37 40 0,0-1 0,-1 0 0,0 0 0,-1 0 0,10-23 0,-15 32 0,-1 0 0,0 0 0,1 0 0,-1 0 0,0 0 0,0 0 0,1-1 0,-1 1 0,0 0 0,0 0 0,0 0 0,-1 0 0,1 0 0,0 0 0,0 0 0,0 0 0,-1 0 0,1 0 0,-1 0 0,0-2 0,1 3 0,-1-1 0,1 1 0,-1-1 0,1 1 0,0 0 0,-1-1 0,1 1 0,-1 0 0,0-1 0,1 1 0,-1 0 0,1 0 0,-1 0 0,1-1 0,-1 1 0,0 0 0,1 0 0,-1 0 0,1 0 0,-1 0 0,0 0 0,1 0 0,-1 0 0,1 0 0,-1 0 0,1 1 0,-1-1 0,0 0 0,1 0 0,-1 1 0,1-1 0,-1 0 0,1 0 0,-1 1 0,1-1 0,-1 1 0,1-1 0,-1 0 0,1 1 0,-12 8 0,0 0 0,1 0 0,1 1 0,0 1 0,0 0 0,1 0 0,0 1 0,1 0 0,0 0 0,1 1 0,-7 16 0,9-16 0,0 1 0,1-1 0,0 1 0,-3 25 0,6-31 0,1-1 0,0 0 0,1 1 0,0-1 0,0 0 0,0 1 0,1-1 0,0 0 0,1 0 0,6 13 0,-4-10 0,-2-2 0,0-1 0,1 0 0,1 1 0,-1-2 0,8 10 0,-11-15 0,-1-1 0,1 1 0,0 0 0,0 0 0,0 0 0,0-1 0,0 1 0,0 0 0,0-1 0,0 1 0,1-1 0,-1 1 0,0-1 0,0 0 0,0 1 0,0-1 0,1 0 0,-1 0 0,0 0 0,0 0 0,1 0 0,-1 0 0,0 0 0,0-1 0,0 1 0,1 0 0,-1-1 0,0 1 0,0 0 0,0-1 0,0 0 0,0 1 0,0-1 0,0 0 0,0 1 0,0-1 0,0 0 0,0 0 0,0 0 0,0 0 0,-1 0 0,1 0 0,1-1 0,1-3 0,1 0 0,-1-1 0,0 1 0,-1-1 0,1 1 0,-1-1 0,3-11 0,7-48 0,-8 36 0,2-16 0,2-15 0,-8 60 0,1 0 0,-1 0 0,0 0 0,0 1 0,0-1 0,0 0 0,0 0 0,0 0 0,0 0 0,0 0 0,0 0 0,0 0 0,0 0 0,1 0 0,-1 0 0,0 0 0,0 1 0,0-1 0,0 0 0,0 0 0,0 0 0,0 0 0,1 0 0,-1 0 0,0 0 0,0 0 0,0 0 0,0 0 0,0 0 0,0 0 0,0 0 0,1 0 0,-1 0 0,0 0 0,0-1 0,0 1 0,0 0 0,0 0 0,0 0 0,0 0 0,1 0 0,-1 0 0,0 0 0,0 0 0,0 0 0,0 0 0,0 0 0,0 0 0,0-1 0,0 1 0,0 0 0,0 0 0,5 20 0,3 51 0,-1 84 0,-5-68 0,1-21 0,2 16 0,-4 1 0,-13 112 0,9-170 0,-3 17 0,-13 50 0,16-80 0,-1 1 0,-1-1 0,0 0 0,0-1 0,-1 1 0,-1-1 0,0 0 0,-13 15 0,17-23 0,0 0 0,-1 0 0,1 0 0,-1-1 0,0 1 0,1-1 0,-1 0 0,0 0 0,-1-1 0,1 1 0,0-1 0,0 0 0,-1 0 0,1 0 0,-1 0 0,1-1 0,0 0 0,-1 0 0,1 0 0,-1 0 0,1-1 0,-1 0 0,1 0 0,-8-2 0,-6-3 0,1-1 0,1-1 0,-1 0 0,-22-16 0,21 13 0,1-1 0,0 0 0,0-2 0,2 0 0,-1 0 0,2-2 0,0 0 0,-18-27 0,5 3 0,16 24 0,1 0 0,0 0 0,-11-27 0,19 35 0,0 0 0,0 0 0,1 1 0,0-1 0,0-1 0,1 1 0,0 0 0,1 0 0,0 0 0,0 0 0,1 1 0,0-1 0,0 0 0,0 0 0,1 1 0,1 0 0,-1-1 0,1 1 0,0 0 0,7-7 0,12-16 0,-21 26 0,0 0 0,0 1 0,1-1 0,0 1 0,0-1 0,0 1 0,0 0 0,0 0 0,1 0 0,-1 0 0,1 1 0,0 0 0,-1-1 0,1 1 0,0 1 0,0-1 0,8-2 0,13 2 0,0 1 0,0 2 0,0 0 0,-1 1 0,35 8 0,-30-5 0,62 15 0,-90-20 1,-1 0 1,1 0-1,-1 0 0,0 0 0,1 0 1,-1 0-1,1 0 0,-1 0 0,0 0 1,1 0-1,-1-1 0,0 1 1,1 0-1,-1 0 0,1 0 0,-1 0 1,0-1-1,1 1 0,-1 0 0,0 0 1,0-1-1,1 1 0,-1 0 1,0-1-1,0 1 0,1 0 0,-1-1 1,0 1-1,0 0 0,0-1 0,1 1 1,-1 0-1,0-1 0,0 1 1,0-1-1,0 1 0,0-1 0,2-21-242,0-10-4483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1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66 8640,'0'0'2546,"-11"0"-2118,-34-1-18,33 2 37,12 1-130,8 1 144,44 3 338,0-2-1,77-4 1,105-20 1496,-210 17-2010,4 0-160,162-21 2200,-153 16-3165,47-15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2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68 110 5320,'0'0'6960,"-1"13"-6575,-3 43 61,2 0 0,7 69 1,3-37-10,23 190 904,-25-236-754,3 0 0,14 46 0,-23-87-547,1 0-1,-1 0 0,0 0 0,0-1 0,0 1 0,1 0 0,-1 0 0,0 0 0,1-1 1,-1 1-1,0 0 0,1-1 0,-1 1 0,1 0 0,0-1 0,-1 1 0,1 0 0,0 0 1,2-14 552,-4-30-193,-6-55-85,-32-258 641,34 320-811,-2 0-1,-2 1 0,-1 0 0,-25-58 0,2 20 67,32 72-209,0 0 0,1-1 0,-1 1 0,0-1 0,0 1 0,1-1 0,-1 0 1,1 1-1,0-1 0,-1 0 0,1 1 0,0-1 0,0 0 0,0 1 0,0-1 1,0 0-1,0 1 0,1-1 0,-1 0 0,0 1 0,1-1 0,0 1 0,-1-1 0,1 0 1,0 1-1,0-1 0,-1 1 0,1 0 0,0-1 0,1 1 0,-1 0 0,0 0 0,0-1 1,0 1-1,1 0 0,-1 0 0,1 0 0,-1 1 0,1-1 0,1-1 0,7-2-14,0 0-1,1 0 1,0 1-1,20-4 1,-22 6 13,11-4-27,1 2 1,0 1-1,0 0 0,0 1 0,33 4 0,-42-1 16,0 0 1,0 1-1,-1 0 0,1 1 1,-1 0-1,0 0 0,0 2 1,-1-1-1,1 1 0,-1 1 1,12 10-1,-12-9-2,0 1-1,-1 0 1,0 1-1,0 0 1,-1 1 0,-1-1-1,1 2 1,-2-1-1,9 19 1,-13-25 12,0 1-1,-1-1 1,0 0 0,0 0-1,0 1 1,0-1 0,-1 1 0,0-1-1,0 0 1,0 1 0,-1-1-1,0 1 1,0-1 0,0 0-1,-1 0 1,1 1 0,-1-1-1,-1 0 1,1-1 0,-1 1 0,1 0-1,-1-1 1,-1 1 0,1-1-1,-8 7 1,5-5 14,0-1 0,-1-1 0,0 1 0,0-1 0,0 0 0,0-1 1,-11 4-1,1 0 34,-1-2-1,-20 3 1,-1-6 71,32-3-100,1 1 0,-1 0-1,1 1 1,-9 1 0,8 1-62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3:30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16072,'0'0'2631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3:37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232 738 5920,'0'0'7558,"-11"-4"-7267,-70-29 637,73 30-744,-36-13 691,42 15-808,-1 1 1,1 0 0,0-1 0,0 1 0,-1 0 0,1 0 0,0 0 0,0 1 0,0-1 0,-1 0 0,1 1 0,0-1 0,0 1 0,0 0-1,0 0 1,0 0 0,0 0 0,-2 2 0,-1 0 105,0 1 0,1 0 1,-1 0-1,1 0 0,-6 9 0,8-10-126,0 0 0,1 0 0,0 0-1,-1 1 1,1-1 0,1 0 0,-1 1 0,0-1 0,1 1 0,0-1 0,0 6-1,0 4 60,1 0 0,0-1 0,1 1 0,1-1 0,7 24 0,-7-28-59,0-1 1,0 1 0,1-1-1,0 0 1,1 0 0,-1-1 0,1 1-1,1-1 1,-1 0 0,10 8-1,-5-6 14,-3-2-5,0 1 0,1-2 0,0 1 1,0-1-1,1 0 0,0-1 1,-1 0-1,15 4 0,-16-5-26,0-2 1,1 1-1,-1-1 0,1 0 1,0 0-1,-1-1 1,1 0-1,0-1 0,-1 1 1,1-1-1,-1-1 0,15-4 1,-3-2 11,0-2 0,-1 0 1,0-1-1,0-1 0,25-22 1,73-83 111,-83 77-116,-1-1 0,-3-2 0,28-54 0,-40 63-40,-1-1 0,-2-1 1,-2-1-1,-1 1 1,-1-2-1,-3 1 0,-1-1 1,2-55-1,-8 58 16,-1 0 0,-6-42 1,7 73-6,-1-1 1,-1 0-1,1 1 1,0-1 0,-4-5-1,5 9-5,-1-1 0,0 1 0,1 0 0,-1 0 0,0 0-1,1 0 1,-1 0 0,0 0 0,0 0 0,0 1 0,0-1 0,0 0 0,0 0 0,0 1-1,0-1 1,0 0 0,0 1 0,-1-1 0,1 1 0,0 0 0,0-1 0,0 1-1,-3 0 1,3 0 1,0 0 0,0 0 1,1 1-1,-1-1 0,0 0 0,0 1 0,0-1 0,1 1 0,-1-1 0,0 1 0,0-1 0,1 1 0,-1-1 0,0 1 0,1 0 0,-1-1 0,1 1 0,-1 0 1,1 0-1,-1-1 0,1 1 0,-1 1 0,-8 24 69,6-18-47,-17 49 160,3 2 1,2 0 0,-10 84-1,4 26 230,-7 88 198,23-212-413,-14 55 0,3-15 80,6-51-132,8-30-68,0 1 1,0 0-1,1 0 1,0 0-1,-1 9 1,-1-51 321,3 26-380,2-23 72,2 0 1,1 1-1,14-54 0,-15 77-76,0 0 0,0 0 0,1 0 0,0 1 1,1 0-1,11-15 0,-12 18-16,0 1 0,0 0 0,0 0 0,1 1 0,0-1 0,0 1 0,0 1 0,1-1 0,-1 1 0,1 0 0,7-2 1,-12 4-7,0 1 0,0-1 0,-1 1 1,1 0-1,0-1 0,0 1 0,-1 0 1,1 0-1,0 0 0,0 0 0,0 1 1,-1-1-1,1 0 0,0 1 0,0-1 1,-1 1-1,1 0 0,0-1 0,-1 1 1,1 0-1,-1 0 0,1 0 0,-1 0 1,0 0-1,1 0 0,-1 1 0,0-1 1,0 0-1,1 1 0,0 1 0,2 4-6,0 1 0,-1-1-1,1 1 1,-2 0 0,3 10-1,0-3 12,1 6 12,6 40 0,-9-41 17,10 38 0,-7-40-1,1 0 0,9 16 0,-14-30-23,0 0-1,1 0 0,-1 0 0,1 0 0,0 0 1,0-1-1,0 1 0,0-1 0,1 0 0,-1 0 1,1 0-1,0-1 0,6 4 0,-5-5-3,-1 0 1,1 0-1,0 0 0,-1 0 1,1-1-1,0 0 0,0 0 0,-1 0 1,1-1-1,0 1 0,-1-1 0,1 0 1,0-1-1,-1 1 0,0-1 0,8-3 1,2-3-1,0 0 1,0 0-1,17-15 1,-4-2-25,-1-1 0,-1-2-1,-1 0 1,34-54 0,-55 78 17,0-1-8,0 0 0,0 0 0,0-1 0,-1 1 0,0 0 0,0-1 0,0 0 0,-1 0 1,0 1-1,0-1 0,0 0 0,-1-10 0,0 13 7,0 1-1,-1-1 1,1 0 0,-1 0 0,1 1-1,-1-1 1,0 0 0,0 1-1,0-1 1,0 0 0,-1 1 0,1 0-1,-1-1 1,0 1 0,1 0 0,-1 0-1,0 0 1,0 0 0,0 0 0,-1 0-1,1 1 1,0-1 0,-1 1 0,1-1-1,-1 1 1,1 0 0,-6-2 0,4 2 6,-1 0 0,1-1 0,-1 2 1,0-1-1,0 0 0,1 1 0,-1 0 1,0 0-1,1 1 0,-1-1 1,0 1-1,1 0 0,-1 0 0,0 1 1,1-1-1,0 1 0,-1 0 1,1 0-1,0 0 0,0 1 0,0-1 1,0 1-1,-5 5 0,-1 2 22,0 1 1,0 0-1,1 0 0,1 0 0,0 1 1,0 1-1,2-1 0,-1 1 0,2 0 0,-1 1 1,-3 15-1,6-17 8,0 0 0,1 0 0,0 1-1,1-1 1,0 1 0,1-1 0,1 1 0,0-1 0,0 0 0,1 1 0,1-1 0,0 0 0,6 14 0,-7-22-18,0 1 1,0-1 0,1 0 0,-1 0 0,1 0 0,0 0-1,0-1 1,1 1 0,-1-1 0,1 0 0,-1 0-1,1 0 1,0 0 0,0-1 0,6 3 0,-7-4-6,0 0 1,0 0 0,0 0-1,1 0 1,-1-1-1,0 1 1,0-1 0,1 0-1,-1 0 1,0 0 0,1-1-1,-1 1 1,0-1-1,0 0 1,0 1 0,1-1-1,-1-1 1,0 1-1,0 0 1,-1-1 0,1 0-1,0 1 1,4-5 0,4-3 4,-2-1 0,1 0 0,-1 0 1,-1-1-1,0 0 0,0 0 0,-1-1 1,0 0-1,-1 0 0,-1-1 1,8-24-1,-7 11 11,-1 1 0,0-1 1,-2 0-1,-1-1 0,-2-33 0,-1 50-31,0-1-1,0 1 1,-1-1 0,-6-18-1,8 29 6,-1-1 1,1 1-1,0 0 0,0 0 1,0 0-1,0 0 0,0 0 0,0 0 1,0 0-1,0-1 0,0 1 0,0 0 1,0 0-1,0 0 0,0 0 1,0 0-1,0 0 0,0 0 0,-1 0 1,1 0-1,0 0 0,0-1 0,0 1 1,0 0-1,0 0 0,0 0 1,0 0-1,0 0 0,-1 0 0,1 0 1,0 0-1,0 0 0,0 0 0,0 0 1,0 0-1,0 0 0,-1 0 1,1 0-1,0 0 0,0 0 0,0 0 1,0 0-1,0 0 0,0 0 0,0 0 1,-1 1-1,1-1 0,0 0 1,0 0-1,0 0 0,0 0 0,0 0 1,0 0-1,0 0 0,0 0 0,0 0 1,0 0-1,0 0 0,-1 1 1,-6 10-28,-5 18 3,9-18 21,0 0 1,1 0-1,1 0 0,0 0 1,0 0-1,1 0 0,1 0 1,0 0-1,0 0 0,1 0 1,0 0-1,1 0 0,4 11 1,5 7 6,1-1 1,1 0-1,25 38 1,-36-61 7,1 0 0,-1 0 0,1 0 0,0 0 0,1-1-1,-1 0 1,1 0 0,0 0 0,0-1 0,7 5 0,-9-7-4,-1 0 0,1 0 0,0 0 0,0 0 0,-1 0 0,1-1 0,0 1 0,0-1 0,0 0 0,0 0 0,0 0 0,0 0 0,-1-1 0,1 1 0,0-1 0,0 1 0,0-1 0,-1 0 0,1 0 0,0-1 0,-1 1 0,1 0 0,3-3 0,0-1 9,0 0 0,0 0 1,0-1-1,-1 0 0,0 0 0,0 0 0,6-10 1,23-51 64,-27 52-76,-2 3 17,0-1 1,-1 0-1,0 0 0,-1 0 1,2-22-1,-2-68 282,-3 102-303,0 1-1,0 0 0,0-1 0,0 1 1,0 0-1,0-1 0,0 1 0,0 0 1,0-1-1,1 1 0,-1 0 0,0-1 1,0 1-1,0 0 0,0-1 0,0 1 1,0 0-1,1-1 0,-1 1 0,0 0 1,0 0-1,1-1 0,-1 1 0,0 0 1,0 0-1,1-1 0,-1 1 0,0 0 1,1 0-1,-1 0 0,0 0 0,1-1 1,-1 1-1,0 0 0,1 0 0,-1 0 1,1 0-1,16 5 13,15 20 3,-27-20-12,-1 1 1,0 0-1,0 0 0,-1 0 1,1 0-1,-1 0 0,-1 1 1,1-1-1,-1 1 0,0 0 0,1 12 1,0 9 45,-1 48-1,-2-50-16,5 47-1,-4-65-14,1 2-7,0 0-1,0 0 0,0 0 1,2 0-1,4 10 0,-7-18-8,0 0-1,0 0 1,0 0-1,0 0 1,1-1-1,-1 1 1,0 0-1,1-1 1,0 1-1,-1-1 1,1 0-1,0 1 1,0-1-1,0 0 1,0 0-1,-1 0 1,2 0-1,-1-1 1,0 1-1,0-1 1,0 1-1,0-1 1,0 1-1,0-1 1,1 0-1,-1 0 1,0 0-1,0 0 1,0-1-1,3 0 1,2 0 2,1-1 0,-1-1 0,0 1 0,0-1 0,0-1 0,0 1 1,-1-1-1,1 0 0,8-8 0,2-3 6,28-32 0,2-3-3,-26 31-27,-2 0 0,-1-2 0,28-37 0,18-26-85,-45 63 42,-1-2-1,-2 0 1,18-31-1,-33 51 53,9-19-11,-10 22 18,0-1 0,1 1 0,-1-1 0,0 0 1,0 1-1,0-1 0,0 0 0,1 1 0,-1-1 0,0 0 0,0 1 1,0-1-1,0 0 0,-1 1 0,1-1 0,0 0 0,0 1 0,0-1 1,0 1-1,-1-1 0,1 0 0,0 1 0,-1-1 0,1 1 0,0-1 1,-1 0-1,-1 1 0,1 0 1,0 0 0,0 0 0,0 0-1,0 1 1,0-1 0,0 0-1,-1 1 1,1-1 0,0 1-1,0-1 1,0 1 0,0-1-1,0 1 1,0 0 0,1-1-1,-1 1 1,-2 2 0,2-2-2,-25 20-5,2 1 1,-26 28-1,39-36 8,1-1-1,0 1 1,0 0-1,2 1 0,0 0 1,-7 18-1,9-18 4,2-5 4,0 1 1,0-1-1,1 1 0,1 0 0,-2 12 0,4-20-4,0 1 1,0-1-1,0 0 1,0 0-1,1 0 0,-1 0 1,1 0-1,0 1 1,0-1-1,0 0 0,0-1 1,1 1-1,-1 0 1,1 0-1,0-1 0,0 1 1,0 0-1,0-1 1,0 0-1,0 0 0,1 1 1,4 2-1,-2-2 2,1 0-1,-1 0 1,1 0-1,0-1 1,0 0-1,0 0 0,0 0 1,1-1-1,-1 0 1,9 1-1,-12-2-4,-1 0-1,1 0 1,0 0-1,0 0 1,0 0-1,0-1 1,0 1 0,0-1-1,-1 0 1,1 1-1,0-1 1,-1-1-1,1 1 1,0 0-1,-1-1 1,1 1-1,-1-1 1,0 0-1,0 0 1,0 0-1,0 0 1,0 0-1,0 0 1,0 0-1,1-4 1,5-8 0,-2-1 0,0 0 0,7-27 0,-11 34 12,-1 0-1,0 0 0,0 0 1,-1 0-1,0 0 1,-1-1-1,1 1 1,-2 0-1,-2-12 0,2 10 109,1 20-89,-5 27 4,1 0 0,2 71 0,1-42-23,2-62-10,-19 257 65,14-227-31,-1 1 1,-2-1-1,-2 0 0,-1-1 1,-21 46-1,29-73-21,0 1-1,-1-1 0,0 0 1,0 0-1,-1-1 1,1 1-1,-1-1 0,0 0 1,-1 0-1,1-1 1,-1 1-1,0-1 1,-10 5-1,11-7-3,0 0 0,-1 0 0,1-1 0,-1 0 0,1 0 0,-1 0 0,1-1 0,-1 1 0,0-2 0,1 1 0,-1 0 0,1-1 0,-1 0 0,1 0 0,-1-1 0,1 0 0,0 0 0,-6-3 0,-3-2 20,0-2 0,1 0 0,1 0 0,-1-1 0,2-1 0,-1 0 0,2 0 0,-1-1 0,1-1 0,-12-21 0,21 33-31,0-1 1,0 0-1,0 1 0,0-1 1,0 0-1,1 0 0,-1 0 1,1 1-1,-1-1 0,1 0 1,0 0-1,0 0 0,0 0 0,0 0 1,0 0-1,0 0 0,0 0 1,1 0-1,0-2 0,0 0-4,1 1 0,0 0 0,0-1-1,0 1 1,0 0 0,0 0 0,0 0-1,1 1 1,4-5 0,5-3-24,2 1-1,-1 0 1,25-12 0,-31 17 22,28-11-31,1 1 0,0 1 0,65-13 0,28-9-9,-84 21 9,-22 8 18,0-1-1,23-12 0,-39 16 18,-1-1 0,1 1 0,-1-2 0,1 1 0,-1-1 0,-1 0 1,1 0-1,-1-1 0,0 1 0,7-11 0,2-7 12,15-38 0,-5 11 31,-17 32-16,0 0 1,-1 0 0,-1-1-1,-1 0 1,3-31-1,-1 11-4,-1 8-5,-4 19 6,0 1 1,1 0-1,1-1 1,0 1 0,5-11-1,-7 18-9,1 1-1,-1 0 0,0-1 1,0 1-1,-1-1 1,1 1-1,-1-1 1,1-3-1,-1 6-7,0-1 0,0 1 0,0 0-1,0 0 1,-1 0 0,1 0 0,0-1 0,-1 1 0,1 0-1,-1 0 1,1 0 0,-1 0 0,1 0 0,-1 0 0,0 0 0,1 0-1,-1 0 1,0 0 0,0 0 0,0 1 0,1-1 0,-1 0-1,0 1 1,0-1 0,0 0 0,-3 0 0,1 0 5,0 1 0,0-1 0,0 1-1,0 0 1,0 0 0,0 0 0,0 0 0,0 1 0,0-1 0,0 1 0,0 0 0,0 0 0,0 0 0,0 0 0,0 0-1,0 1 1,1-1 0,-1 1 0,1 0 0,-1 0 0,1 0 0,0 0 0,-1 0 0,-1 3 0,-5 5 6,-1 0 0,2 1 0,0 1 0,-9 14 0,12-16-5,0 1 1,1-1 0,0 1-1,1 1 1,0-1 0,1 0-1,0 1 1,1-1 0,0 1-1,0 0 1,2-1 0,-1 1 0,1-1-1,1 1 1,0-1 0,5 15-1,-3-12 2,1 0 0,1 0 0,0-1 0,0 0 0,1 0 0,1-1 0,0 1 0,1-2 0,0 1 0,1-1 0,0-1-1,20 16 1,-26-23-5,1 0 0,0 0 0,0 0 0,0 0 0,0-1 0,0 0 0,1 0 0,-1 0 0,1-1 0,-1 0 0,1 0 0,0 0 0,-1-1 0,1 0 0,0 0 0,-1 0 0,1-1 0,10-2 1,-7 0-3,1 0 0,-1-1 0,0 0 1,0 0-1,-1-1 0,1 0 1,-1-1-1,0 0 0,0 0 0,6-8 1,0-1 10,0-1-1,-1-1 1,-1 0 0,-1-1 0,0 0 0,-2 0-1,0-1 1,11-33 0,24-49 210,-43 100-212,-1 0-1,0 0 0,0 0 1,1 0-1,-1 0 0,1 0 1,-1 0-1,1 0 0,-1 0 1,1 0-1,0 0 0,-1 0 1,1 0-1,0 1 0,0-1 0,0 0 1,-1 1-1,1-1 0,0 0 1,0 1-1,0-1 0,0 1 1,0-1-1,2 0 0,-1 1-2,-1 1 0,1-1-1,-1 0 1,0 0-1,1 1 1,-1-1 0,1 1-1,-1 0 1,0-1 0,0 1-1,1 0 1,-1-1-1,0 1 1,0 0 0,0 0-1,1 2 1,5 4 14,0 1 0,-1 0 0,-1 0 0,6 10 0,-2-3-2,-1 1 0,-1 0 0,-1 1 0,0 0-1,-1 0 1,0 0 0,-2 0 0,0 1 0,-1-1-1,-1 1 1,0 0 0,-1-1 0,-5 33 0,4-45-13,0-1 0,-1 1 0,1-1 0,-1 0 0,0 0-1,0 0 1,0 0 0,0 0 0,-1 0 0,1-1 0,-1 1 0,0-1 0,0 1 0,-1-1 0,1 0 0,-1-1 0,-3 4 0,3-5-1,1 1 0,0 0 0,-1-1 0,1 0 1,-1 0-1,1 0 0,-1 0 0,0-1 0,1 1 0,-1-1 0,0 0 0,0 0 1,1-1-1,-1 1 0,0-1 0,1 1 0,-1-1 0,1 0 0,-1-1 0,1 1 1,-4-2-1,-5-4 16,1 0 1,-1-1-1,2 0 1,-1 0 0,1-1-1,-18-21 1,27 29-25,0 0-1,0 0 1,0 0 0,0 0 0,0 0 0,1 0 0,-1-1 0,0 1-1,0 0 1,1 0 0,-1-1 0,1 1 0,-1-1 0,1 1 0,0 0 0,0-1-1,-1 1 1,1-1 0,0 1 0,0-1 0,0 1 0,1-1 0,-1 1-1,0 0 1,0-1 0,1 1 0,-1-1 0,1 1 0,-1 0 0,1-1 0,0 1-1,0-2 1,2 1-1,-1-1 0,1 1 0,-1 0 0,1 0 0,0 0 0,0 0 0,-1 0 0,1 0 0,1 1 0,-1-1 0,0 1 0,4-1 0,23-6 0,1 1 0,49-4 0,68 3 65,48-6 194,-190 13-253,9 0-32,-1-2 0,0 1-1,0-2 1,0 0 0,0-1 0,19-9 0,-2-1-377,2-3-378,-16 8-2971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3:39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1315 1 4416,'0'0'5633,"-8"20"-5030,-5 13-326,-2-1 1,-1 0 0,-33 49-1,-66 79 840,-65 89 589,161-223-1500,-56 78 750,65-88-604,0 0 1,1 1-1,1 0 0,-9 28 1,17-44-300,-1 0-1,1 1 1,-1-1 0,1 1 0,0-1 0,0 0 0,0 1-1,0-1 1,0 0 0,0 1 0,0-1 0,0 1 0,1-1-1,-1 0 1,0 1 0,1-1 0,-1 0 0,1 1 0,0-1-1,-1 0 1,1 0 0,0 0 0,0 0 0,-1 1 0,1-1-1,0 0 1,0 0 0,0-1 0,1 1 0,-1 0 0,0 0-1,0 0 1,0-1 0,1 1 0,-1-1 0,0 1 0,0-1-1,1 1 1,-1-1 0,0 0 0,1 0 0,-1 1 0,2-1 0,9 1 94,0 0 1,0-1-1,-1 0 1,15-3-1,-13 2 9,36-3 173,53-3 246,-91 7-480,0 1-1,-1 0 0,1 0 1,0 1-1,-1 1 0,1-1 1,10 6-1,-19-7-83,0-1 1,-1 1-1,1 0 0,-1 0 1,0 0-1,1 0 0,-1 0 1,0 0-1,0 0 0,1 0 1,-1 0-1,0 1 0,0-1 0,0 1 1,-1-1-1,1 0 0,0 1 1,0 0-1,-1-1 0,1 1 1,-1-1-1,1 1 0,-1 0 1,0-1-1,0 1 0,0 0 1,0-1-1,0 3 0,-1 2 7,0 0 0,0 0-1,0 0 1,-1-1 0,0 1-1,-5 10 1,-13 20 48,0-1-1,-33 42 1,-61 64 77,10-25 68,-143 122 1,-142 76 448,383-309-640,-97 77 262,89-69-177,0 1 0,2 0 0,-1 1 1,-16 28-1,23-30 97,10-11-71,7-7-96,20-17-293,0-1 1,-2-1 0,32-34-1,-39 37-2003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3:40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508 0 4912,'0'0'6705,"-6"10"-6114,-24 44 599,22-45-628,0 0-1,-1-1 1,0 0-1,0-1 1,0 0-1,-1-1 1,-18 9-1,-20 15 147,-173 103 1528,108-74 393,168-96-1622,66-59 1,9-9-744,-25 34 199,-102 69-377,7-2 276,-5 18-184,4 25-45,-2 1 1,-1 0-1,-3 0 0,-1 0 1,-4 54-1,1-79-98,1-12-14,0-1 0,0 1 0,0-1 0,0 1 0,-1-1 0,1 1 0,-1-1 0,1 1 0,-3 3 0,3-5-14,-1-1-1,0 1 1,0 0-1,1-1 1,-1 1-1,0-1 0,0 1 1,0-1-1,0 0 1,0 1-1,0-1 1,0 0-1,0 1 1,0-1-1,0 0 1,0 0-1,0 0 1,0 0-1,0 0 1,0 0-1,0 0 0,0 0 1,0 0-1,1-1 1,-1 1-1,0 0 1,0-1-1,0 1 1,0-1-1,0 1 1,-1-1-1,-94-41 239,74 30-182,0 1 0,-2 1 0,1 1 0,-1 2 0,0 0 0,-29-4-1,49 11-50,1 0-1,0-1 0,-1 2 0,1-1 0,-1 0 0,1 0 0,0 1 0,-1 0 0,1 0 0,0 0 0,-5 2 0,6-2-15,1 0 0,-1 0 0,1 0 1,-1 1-1,1-1 0,0 0 0,-1 1 0,1-1 0,0 1 0,0-1 0,0 1 0,0 0 0,0-1 0,1 1 1,-1 0-1,0 0 0,1 0 0,0 0 0,-1-1 0,1 1 0,0 3 0,0 17-3712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3:43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0 263 5224,'0'0'6657,"21"-6"-6420,334-65 558,309-22 390,-58 27 978,-593 64-2066,6 1 469,-18 3-265,-11 6-100,-18 8 153,-57 24 1,-6 3-50,80-36-234,-1 0 0,1 1 0,1 0 0,0 0 0,-15 16 0,24-22-61,0-1 0,0 0 0,0 0-1,0 1 1,0-1 0,0 1 0,0-1 0,1 1 0,-1-1 0,1 1-1,-1-1 1,1 1 0,-1 0 0,1-1 0,0 1 0,0 0-1,0-1 1,0 1 0,0 0 0,0-1 0,0 1 0,1-1 0,-1 1-1,1 0 1,-1-1 0,1 1 0,-1-1 0,1 1 0,0-1 0,0 1-1,0-1 1,0 0 0,0 1 0,0-1 0,0 0 0,0 0-1,0 0 1,1 1 0,1 0 0,5 4 5,0-1 0,-1 0 0,2 0 1,-1-1-1,0 0 0,11 3 0,33 7 29,0-2-1,1-2 1,62 4 0,-80-11-26,37 3 57,86-4 0,72-16 119,-155 9-136,61-9 166,229-53 1,-97 24 23,-54 11 12,-166 23-198,213-34 255,-214 37-226,-1-2 0,52-17 0,-77 21-14,41-5 0,-35 6-3,-20 2-57,-1 1 0,0-1 1,0 1-1,0 0 0,1 0 0,-1 1 0,0 0 0,11 2 1,-9-3 0,-8 0-18,0-1 0,0 1 0,0 0 0,0 0 0,0 0 0,0 0 1,1 0-1,-1 0 0,0 0 0,0 0 0,0 0 0,0 0 0,0 0 0,0 0 1,0 0-1,0-1 0,1 1 0,-1 0 0,0 0 0,0 0 0,0 0 0,0 0 1,0 0-1,0 0 0,1 0 0,-1 0 0,0 0 0,0 1 0,0-1 0,0 0 1,0 0-1,0 0 0,0 0 0,1 0 0,-1 0 0,0 0 0,0 0 0,0 0 1,0 0-1,0 0 0,0 0 0,0 0 0,0 1 0,0-1 0,0 0 0,0 0 1,1 0-1,-1 0 0,0 0 0,0 0 0,0 0 0,0 0 0,0 1 0,0-1 1,0 0-1,0 0 0,0 0 0,0 0 0,0 0 0,0 0 0,0 1 0,0-1 1,0 0-1,0 0 0,0 0 0,0 0 0,0 0 0,-1 0 0,3 1 69,0 1-29,-2-7-21,0 4-14,0 0 0,0 0 0,0 0 0,-1 0 0,1 0 0,-1 0 1,1 0-1,-1 0 0,1 0 0,-1 0 0,0 0 0,1 1 0,-1-1 0,0 0 0,1 0 0,-1 1 0,0-1 0,0 0 0,0 1 0,0-1 0,0 1 0,0-1 0,0 1 0,-1-1 0,-32-10 0,18 6 8,-2 0 2,0 1 1,0 1-1,-36-3 0,6 2 18,-106-7 15,152 10-48,-18 0 90,-1 0 0,1 1 1,-31 4-1,48-4-78,-8 2 117,15-1-13,25 1-96,266 49 30,-243-43-11,-29-4-14,-1 0-1,33 10 1,-27-8 26,-1 0 83,-27-6-128,1 1-1,-1-1 1,0 0-1,1 0 1,-1 0 0,0 0-1,1 1 1,-1-1-1,0 0 1,0 0-1,1 1 1,-1-1-1,0 0 1,0 1 0,1-1-1,-1 0 1,0 0-1,0 1 1,0-1-1,0 0 1,0 1-1,1-1 1,-1 1-1,0-1 1,0 0 0,0 1-1,0-1 1,0 0-1,0 1 1,0-1-1,0 0 1,0 1-1,0-1 1,0 1-1,-1-1 1,1 1 0,-12 13 82,-23 9-27,-135 48 67,0-3 171,169-68-292,0 0 0,0 1 0,0-1 0,-1 0 0,1 0 1,0 0-1,0 0 0,0 0 0,0 0 0,-1 0 1,1 0-1,0 0 0,0-1 0,0 1 0,0 0 0,0-1 1,0 1-1,0-1 0,0 1 0,0-1 0,0 1 0,0-1 1,0 0-1,0 0 0,0 1 0,0-1 0,0 0 1,-1-2-1,-18-32 118,14 22-44,2 5-29,1 0-1,0 0 1,1 0-1,-1 0 0,2-1 1,-2-15-1,0 1 147,2 23-192,1 0 1,0 0-1,0 0 1,0 0-1,0 0 1,0 0-1,0 0 1,0 0-1,0 0 1,0 0-1,0 0 1,0 0-1,0 0 1,0 0-1,0 0 1,0 0-1,-1 1 1,1-1 0,0 0-1,0 0 1,0 0-1,0 0 1,0 0-1,0 0 1,0 0-1,0 0 1,0 0-1,0 0 1,-1 0-1,1 0 1,0 0-1,0 0 1,0-1-1,0 1 1,0 0-1,0 0 1,0 0 0,0 0-1,0 0 1,0 0-1,0 0 1,0 0-1,0 0 1,-1 0-1,1 0 1,0 0-1,0 0 1,0 0-1,0 0 1,0 0-1,0 0 1,0-1-1,0 1 1,0 0-1,0 0 1,0 0 0,0 0-1,0 0 1,0 0-1,0 0 1,0 0-1,0 0 1,-3 4-3278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4:44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172 529 4816,'0'0'2537,"1"-11"-1952,1-5-341,1-39 1306,-8 62-631,-3 12-685,-24 95 509,-19 124-1,34-145-342,-16 160 893,8-43 173,19-147 198,31-639 86,-12 420-1338,40-184-1,-45 306-371,2 0 0,2 0 0,0 1 0,3 0 0,0 1 0,40-58 0,-51 84-29,1 0 1,-1 0-1,2 0 1,-1 0-1,1 1 0,0 0 1,0 0-1,0 0 0,0 1 1,1 0-1,0 0 1,0 1-1,0 0 0,0 0 1,1 0-1,-1 1 0,1 0 1,-1 1-1,1 0 0,0 0 1,0 0-1,-1 1 1,1 0-1,0 1 0,0 0 1,-1 0-1,1 1 0,0-1 1,-1 2-1,0-1 1,1 1-1,-1 0 0,0 1 1,0-1-1,10 9 0,-9-6 15,0 0 0,0 1-1,-1-1 1,0 2-1,0-1 1,-1 1-1,0 0 1,0 1 0,-1-1-1,6 13 1,-5-8 11,-1 1 1,-1 1-1,0-1 0,0 0 1,-2 1-1,2 20 1,-3-3 21,-2 0 0,-1-1 0,-2 1 1,0 0-1,-17 56 0,17-75-39,-1 1 0,0-1 0,0 0-1,-2 0 1,-12 20 0,16-28-9,-1 0 0,1-1-1,-1 0 1,-1 1 0,1-1 0,0-1 0,-1 1-1,0-1 1,0 0 0,0 0 0,0 0 0,0-1-1,-1 1 1,1-1 0,-1-1 0,-6 2 0,-2-1 20,0 0 0,0-2 1,-1 0-1,1 0 1,0-2-1,0 1 0,-17-6 1,-10-4 94,-43-18 1,78 28-100,1-1 0,0 1 0,0-1 0,-1 1 0,-7 0 0,11 1-21,0 0 0,0 0 1,0 0-1,0 0 0,0 1 0,0-1 0,0 0 1,0 1-1,0 0 0,0-1 0,0 1 1,1 0-1,-1 0 0,0 0 0,0 0 0,-2 3 1,4-4-89,0 0 1,0 1 0,0-1-1,0 0 1,-1 1-1,1-1 1,0 0 0,0 1-1,0-1 1,0 0 0,0 1-1,0-1 1,1 0-1,-1 1 1,0-1 0,0 0-1,0 0 1,0 1 0,0-1-1,0 0 1,0 1-1,1-1 1,-1 0 0,0 0-1,0 1 1,0-1 0,1 0-1,-1 0 1,0 1-1,0-1 1,1 0 0,-1 0-1,0 0 1,1 0 0,-1 1-1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4:48.7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254 938 4512,'0'0'8537,"-9"-6"-8146,3 2-311,4 2-58,1 1 0,-1-1 0,0 1 0,0-1 0,0 1 0,0 0 0,0 0 0,0 0 0,-1 0 0,1 0 0,0 0 0,0 1 1,-1-1-1,1 1 0,0 0 0,-1-1 0,1 1 0,0 0 0,-1 0 0,1 1 0,0-1 0,-1 0 0,1 1 0,0-1 0,0 1 0,-1 0 0,1 0 1,-3 1-1,-8 8 132,1-1 0,0 2 0,0 0 0,1 0 0,1 1 0,0 0 0,0 1 0,1 0 1,-9 17-1,9-10-8,-1-1 1,2 2 0,1-1-1,1 1 1,0 0 0,-3 27-1,9-42-90,-1 1-1,1-1 0,0 1 0,1 0 0,-1-1 1,1 1-1,1-1 0,-1 1 0,1-1 0,0 0 1,6 11-1,-7-15-32,0 0 0,0 0 0,1 0 1,-1 0-1,1 0 0,-1 0 0,1 0 0,0 0 1,-1-1-1,1 1 0,0-1 0,0 1 0,1-1 0,-1 0 1,0 0-1,0 0 0,1 0 0,-1 0 0,0 0 1,1-1-1,-1 1 0,1-1 0,-1 1 0,1-1 0,-1 0 1,0 0-1,1 0 0,-1-1 0,1 1 0,-1 0 1,1-1-1,-1 0 0,5-1 0,0-1 11,1-1-1,-1 0 1,0 0-1,-1-1 1,1 0-1,-1 0 1,0 0-1,0-1 1,0 0-1,-1 0 1,0 0-1,0-1 1,4-8-1,5-10 62,-1-1-1,13-35 0,-19 42-21,-1 0 0,-1-1 0,0 0 0,2-26-1,-6 34-2,-1 0 0,0 0 0,0 0 0,-1-1 0,-1 1 0,0 0 0,-1 1 0,-4-15-1,7 25-54,0 1 0,0-1 0,0 1-1,0-1 1,-1 1 0,1-1 0,0 1-1,0 0 1,0-1 0,0 1-1,-1-1 1,1 1 0,0 0 0,0-1-1,0 1 1,-1 0 0,1-1 0,0 1-1,-1 0 1,1-1 0,0 1-1,-1 0 1,1 0 0,-1-1 0,1 1-1,0 0 1,-1 0 0,1 0 0,-1 0-1,-4 11 190,0 26-74,5-35-110,-1 22 35,2 0 1,0 1-1,2-1 0,0-1 0,8 26 0,-7-35-23,0 0 0,1-1 0,0 1 0,11 17 0,-15-28-16,1 0-1,0 0 0,0 0 0,0-1 0,0 1 0,0 0 1,1-1-1,-1 0 0,1 0 0,-1 1 0,1-2 1,0 1-1,0 0 0,0 0 0,0-1 0,0 0 1,0 1-1,0-1 0,1-1 0,-1 1 0,0 0 0,0-1 1,1 1-1,5-1 0,-1-1 9,0 0-1,0-1 1,-1 0 0,1 0-1,-1-1 1,1 1-1,-1-2 1,0 1 0,0-1-1,0 0 1,-1 0 0,12-11-1,-1-2 31,-1 0-1,-1-1 1,13-20-1,-10 13 17,-9 13 8,-1-1 0,-1 1 1,0-1-1,0 0 1,-2-1-1,1 1 0,-2-1 1,5-20-1,-9 33-65,0 0 1,0 0-1,0 0 0,0 0 0,0 0 1,0 0-1,1 0 0,-1 0 1,0 0-1,1 0 0,-1 0 0,1 0 1,-1 0-1,1 0 0,0 0 1,-1 0-1,1 0 0,0 0 0,0 1 1,-1-1-1,1 0 0,0 1 1,0-1-1,0 0 0,0 1 0,0-1 1,0 1-1,0 0 0,0-1 1,0 1-1,0 0 0,1-1 0,0 2 0,0-1 0,0 0 0,0 1 0,0 0 0,0-1 0,0 1 0,-1 0 0,1 0 0,0 0 0,-1 0 0,1 0-1,0 1 1,-1-1 0,1 0 0,-1 1 0,0-1 0,1 1 0,0 1 0,3 5 7,0-1-1,0 1 1,-1 0-1,0 1 1,0-1-1,-1 1 1,0 0 0,3 15-1,-1 7 39,0 40-1,-4-49-32,0 1-1,2-1 1,9 39-1,-10-57-17,-1 0 1,1 0-1,0 0 0,-1 0 0,2 0 0,-1 0 1,0-1-1,1 1 0,0-1 0,3 3 0,-5-4-5,0-1 1,1 0-1,-1 0 0,0-1 0,1 1 0,-1 0 1,1 0-1,-1-1 0,1 1 0,0-1 0,-1 1 1,1-1-1,-1 0 0,1 0 0,0 0 0,-1 0 1,1 0-1,0 0 0,-1 0 0,1 0 0,0 0 1,-1-1-1,1 1 0,-1-1 0,1 1 0,-1-1 1,1 0-1,1-1 0,13-7 10,0-2-1,-1 0 1,-1 0 0,0-1 0,14-16-1,59-77 40,-31 35-4,-16 22-1,-3-2-1,-1-2 1,-3-1 0,-3-2-1,-1 0 1,22-66 0,-19 36-11,36-102 69,-58 151-83,0-1 1,-3 0 0,4-47-1,-10 68-3,-1-1 0,-2-19 0,1 31-10,1 0-1,-1 0 0,0-1 1,-1 1-1,1 0 0,-1 0 1,0 0-1,0 1 0,-1-1 1,-5-8-1,7 12-7,0 0 1,0 0-1,-1 0 1,1 0-1,0 1 1,0-1-1,-1 0 0,1 1 1,-1-1-1,1 1 1,0-1-1,-1 1 1,1 0-1,-1-1 1,1 1-1,-1 0 0,1 0 1,-1 0-1,1 0 1,-1 1-1,1-1 1,-1 0-1,1 1 1,0-1-1,-1 1 0,1-1 1,-1 1-1,1-1 1,0 1-1,0 0 1,-1 0-1,0 1 1,-4 2-9,-1 1 0,2-1 0,-1 1 0,0 1 1,-5 6-1,2 1-4,0 0 0,0 1 0,1 0 0,1 0 0,0 1-1,-5 17 1,-22 97-55,33-128 67,-20 110-82,-10 142 0,25-94 49,6-130 40,1 0 1,2 0 0,0 0 0,2 0-1,17 53 1,-20-75 17,1 0 1,0-1-1,0 0 0,0 1 0,1-1 0,0-1 0,0 1 1,1 0-1,0-1 0,0 0 0,0 0 0,0 0 0,1-1 1,9 6-1,-12-8-7,0 0 1,1 0-1,-1-1 1,0 1-1,1-1 1,0 0-1,-1 0 1,1 0-1,0 0 1,0-1-1,-1 0 0,1 1 1,0-1-1,0-1 1,0 1-1,-1 0 1,1-1-1,0 0 1,-1 0-1,1 0 1,0 0-1,-1-1 1,1 1-1,-1-1 1,0 0-1,0 0 1,1 0-1,2-3 1,5-6 29,0 1 0,0-2 0,-1 0 0,0 0 0,-1-1 1,-1 0-1,14-26 0,60-155 399,-82 181-413,0 13-35,0 1 0,-1-1 0,1 0 0,0 0 0,-1 0 0,1 0 0,0 0 0,-1 1 0,1-1 0,0 0 0,0 0 0,-1 1 0,1-1 0,0 0 0,0 0 0,-1 1 0,1-1 0,0 0 0,0 0 0,0 1 0,0-1 0,-1 0 0,1 1 0,0-1 0,0 0 0,0 1 0,0-1 0,0 1 0,0-1 0,0 0 0,0 1 0,0-1 0,0 0 0,0 1 1,-21 58-44,15-44 39,1 0-1,0 0 1,1 0-1,-3 20 1,2-3 3,2-9 1,-1 34 1,4-52 0,0 1 0,0 0 0,1-1 0,0 1 0,0-1 0,0 1 0,1-1 0,0 1 0,0-1 0,0 0 0,4 6 0,-5-9 1,0-1 1,0 0-1,0 0 0,-1 0 0,2 0 0,-1 0 1,0 0-1,0 0 0,0 0 0,0 0 0,1-1 1,-1 1-1,0 0 0,0-1 0,1 1 0,-1-1 1,1 1-1,-1-1 0,1 0 0,-1 0 1,0 1-1,1-1 0,-1 0 0,1 0 0,-1-1 1,1 1-1,-1 0 0,1 0 0,-1-1 0,0 1 1,1-1-1,-1 1 0,0-1 0,1 1 0,-1-1 1,0 0-1,0 0 0,1 0 0,0-1 0,8-5 19,-1-1-1,-1 0 0,16-18 0,-12 13-5,1-2 0,5-4 37,32-27 0,-43 40-44,1 1 0,0 0 0,1 0-1,-1 1 1,1 0 0,0 0 0,17-4 0,6 1 11,2 1 1,-1 2 0,63 0-1,-108 4-4,-1 1-1,1 0 1,0 1-1,-13 3 1,19-4-14,1 1 0,0 0 0,0 0 1,-1 0-1,2 1 0,-1-1 0,0 1 0,0 1 0,1-1 0,0 1 0,-8 7 1,7-2-3,0 0 0,0 1 0,1 0 0,0-1 0,1 1 0,0 0 0,0 1 0,-1 19 0,3-26 6,1-1 0,0 0-1,0 0 1,1 1 0,-1-1 0,0 0-1,1 0 1,0 0 0,0 0 0,0 0-1,0 0 1,0 0 0,1 0-1,-1 0 1,1 0 0,0 0 0,0-1-1,0 1 1,0-1 0,0 0 0,1 1-1,-1-1 1,1 0 0,-1 0 0,1-1-1,0 1 1,3 1 0,-1-1-2,1 0-1,-1 0 1,1 0 0,0-1-1,0 0 1,-1 0 0,1-1 0,0 0-1,0 0 1,0 0 0,0 0 0,0-1-1,-1 0 1,7-2 0,3-2-2,-1 0 1,0-2-1,0 1 0,22-16 1,50-40-2,-82 59 1,27-24 15,-1-1 1,-1-1-1,-2-1 0,-1-1 0,-1-2 0,-2 0 1,33-65-1,101-270 125,-145 334-138,67-226-31,-78 256 22,0 0-1,-1 0 1,1 0 0,-1 0 0,0 0-1,-1-8 1,1 12 7,0 0-1,0 0 0,0 0 1,0 0-1,0 0 1,0-1-1,0 1 0,0 0 1,0 0-1,0 0 1,0 0-1,0 0 0,0 0 1,0 0-1,0 0 1,0-1-1,0 1 1,-1 0-1,1 0 0,0 0 1,0 0-1,0 0 1,0 0-1,0 0 0,0 0 1,0 0-1,0 0 1,0 0-1,-1 0 0,1 0 1,0 0-1,0 0 1,0 0-1,0-1 0,0 1 1,0 0-1,0 0 1,-1 0-1,1 0 1,0 1-1,0-1 0,0 0 1,0 0-1,0 0 1,0 0-1,0 0 0,-1 0 1,1 0-1,0 0 1,-7 6-19,-6 9-9,-4 15-25,0 1 1,3 1-1,0 0 0,-13 50 1,14-42 27,-11 43-33,4 1 0,4 1-1,-9 122 1,24-196 60,1 0 0,0 0 1,1-1-1,0 1 0,1 0 0,0 0 1,0 0-1,1-1 0,1 1 0,0-1 1,0 0-1,1 0 0,0-1 0,1 1 1,9 11-1,-12-17 4,1-1 0,-1 0 0,1 1-1,0-2 1,0 1 0,0 0 0,0-1 0,1 0 0,-1 0 0,1 0 0,-1-1 0,1 1-1,0-1 1,-1 0 0,1 0 0,0-1 0,0 1 0,0-1 0,0 0 0,-1-1 0,1 1-1,6-2 1,2 0 18,0-1-1,0 0 0,0-1 0,0-1 0,-1 0 0,23-12 0,-25 11 5,0-1 0,-1 0-1,0-1 1,0 0 0,0 0-1,-1-1 1,-1 0 0,1 0-1,-1-1 1,-1 0 0,9-19-1,-14 28-21,0-1 0,0 1-1,-1-1 1,1 1 0,-1-1 0,0 0-1,1 1 1,-1-1 0,0 0 0,0 1-1,0-1 1,0 1 0,-1-3-1,1 4-1,0-1 0,0 0 0,0 1-1,-1-1 1,1 1 0,0-1 0,-1 1-1,1-1 1,0 1 0,-1-1 0,1 1-1,-1 0 1,1-1 0,-1 1 0,1 0-1,-1-1 1,1 1 0,-1 0-1,1-1 1,-1 1 0,1 0 0,-1 0-1,0-1 1,-2 1 4,1 0-1,-1 0 1,1 0 0,-1 0-1,1 1 1,-1-1 0,1 1-1,-1-1 1,1 1 0,-1 0-1,1 0 1,0 0 0,-5 3 0,3-2 5,-56 39 87,55-37-90,0 0 0,0 0 1,1 1-1,0-1 1,0 1-1,0 0 1,0 0-1,1 0 0,-4 9 1,6-11 4,0 0 1,0 0 0,0 0-1,0 0 1,1 0 0,-1 0-1,1 0 1,0 0 0,0 0-1,0 0 1,0 1 0,1-1-1,-1 0 1,1 0 0,-1 0-1,1 0 1,3 5 0,-2-3 6,1-1 0,0 0 0,0 0 0,0 0 0,0-1 0,1 1 0,-1-1 0,1 1 0,0-1 1,6 3-1,1 0 27,-1 0 0,1-1-1,-1-1 1,2 0 0,-1 0 0,0-1 0,1-1 0,21 3 0,-21-5 92,1 0 1,-1-1-1,0 0 0,23-5 0,-27 3-337,-1 1 0,1-1 1,-1 0-1,9-5 0,10-12-3520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4:49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12760,'0'0'1720,"77"-23"-1552,-51 17 0,-4 6-48,-2 0-8,-6 0-48,-2 4 8,-6-2-56,-2 2 8,-4 2-48,-4 2 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4:49.3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0 163 8536,'0'0'778,"19"-6"-448,-18 5-317,63-21 582,68-16-1,-38 22 105,102-6 0,94 9 539,-257 12-1088,176-19 1158,-49 3-739,-49 11-2454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4:53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1451 4912,'0'0'4765,"-5"-10"-4417,3 5-313,-3-6 107,0 1 1,1-1 0,0 0-1,1 0 1,0 0 0,1-1-1,-2-21 1,6 14 81,0 1 0,1-1 0,1 1 0,0 0-1,2 0 1,0 0 0,14-28 0,-7 21 157,0 2-1,2 0 0,1 1 1,33-37-1,47-57 1167,-83 100-1062,1 0 1,1 1 0,29-23-1,-43 37-439,0 0-1,-1 0 0,1 1 0,0-1 1,0 0-1,0 1 0,0-1 0,0 1 1,0-1-1,0 1 0,0-1 0,0 1 0,0 0 1,0 0-1,1-1 0,-1 1 0,0 0 1,0 0-1,0 0 0,0 0 0,0 0 0,2 1 1,-2-1-11,-1 1-1,1 0 1,0-1 0,0 1 0,-1 0-1,1 0 1,0-1 0,-1 1 0,1 0-1,-1 0 1,1 0 0,-1 0 0,1 0 0,-1 0-1,0 0 1,1 0 0,-1 0 0,0 0-1,0 1 1,1 8 132,0 1 1,-1-1-1,-2 19 0,1-22-109,-7 57 451,-21 82-1,4-34 52,24-105-516,0-3-1,0-1 1,1 1-1,-1 0 0,1 0 0,0-1 1,0 1-1,0 0 0,1 5 1,-1-9-36,0 0 0,1 1 0,-1-1-1,0 0 1,1 0 0,-1 0 0,0 0 0,1 0 0,-1 0 0,0 0 0,1 0 0,-1 0 0,1 0 0,-1 0 0,0 0 0,1 0 0,-1 0 0,0 0 0,1-1 0,-1 1 0,0 0 0,1 0 0,-1 0 0,0 0 0,0-1 0,1 1 0,-1 0 0,0 0 0,0-1 0,1 1-1,-1 0 1,0 0 0,0-1 0,1 1 0,-1 0 0,0-1 0,14-13 108,81-112 250,-73 101-299,84-91 211,-93 103-230,2 0 0,-1 1 1,2 1-1,-1 1 0,2 0 0,19-8 0,-16 13 44,-20 5-86,1 0 1,-1 0-1,1 0 0,-1 0 0,1 0 0,-1 1 0,1-1 1,0 0-1,-1 0 0,1 1 0,-1-1 0,1 0 0,-1 0 1,0 1-1,1-1 0,-1 1 0,1-1 0,-1 0 0,0 1 0,1 0 1,0 1 6,0 1 0,0-1 0,-1 0 1,1 1-1,-1-1 0,0 1 0,0-1 0,0 0 1,0 1-1,0-1 0,-1 5 0,-2 11 28,-1-1-1,-1 0 1,-1-1-1,0 1 1,-16 28-1,9-19 159,-9 28 1,46-72 61,46-44-87,-53 45-123,1 0 0,1 1-1,0 1 1,1 1 0,1 1 0,26-13-1,-46 26-45,4-3 18,0 1 1,0 1 0,0-1 0,10-1 0,-14 3-21,0 0 1,0 0 0,-1 0 0,1 0-1,0 0 1,0 0 0,0 0-1,-1 0 1,1 0 0,0 0 0,0 1-1,0-1 1,-1 0 0,1 1-1,0-1 1,-1 0 0,1 1 0,0-1-1,0 1 1,-1-1 0,1 1 0,-1-1-1,1 1 1,-1 0 0,1-1-1,-1 1 1,1 0 0,-1-1 0,1 1-1,-1 0 1,0-1 0,1 1-1,-1 0 1,0 0 0,0-1 0,0 1-1,0 0 1,1 0 0,-1 0 0,0 1-1,-1 18 26,0 0 0,-2 0-1,0 0 1,-1-1 0,-13 38 0,9-30-5,1 1 0,-5 32 1,11-51-19,0 0 1,1 0 0,0 0-1,0 0 1,1 0 0,2 9-1,-3-16-3,1 0-1,-1 0 0,1 0 1,0 0-1,0-1 1,0 1-1,-1 0 1,2 0-1,-1-1 0,0 1 1,0 0-1,0-1 1,1 1-1,-1-1 1,1 0-1,-1 1 0,1-1 1,0 0-1,-1 0 1,1 0-1,0 0 1,0 0-1,0 0 0,0-1 1,-1 1-1,1-1 1,0 1-1,0-1 1,0 0-1,0 0 0,0 1 1,4-2-1,3 0 2,0-1 0,1-1-1,-1 1 1,0-2 0,0 1-1,0-1 1,-1-1 0,0 1-1,1-1 1,11-10 0,-7 6 5,100-73 78,-45 31-20,-47 37-42,-1-2 0,0 0-1,0-1 1,-2-1 0,24-29-1,-42 46-22,0 1-1,1 0 0,-1 0 1,0-1-1,0 1 1,1 0-1,-1-1 0,0 1 1,0 0-1,0-1 1,1 1-1,-1 0 1,0-1-1,0 1 0,0-1 1,0 1-1,0 0 1,0-1-1,0 1 0,0-1 1,0 1-1,0 0 1,0-1-1,0 1 0,0-1 1,0 0-1,-9 3 40,-14 11-14,14-6-20,-1 0 0,1 1 0,0 0 0,-12 16 0,16-18-6,1 0 1,-1 0-1,1 0 0,1 1 1,-1-1-1,1 1 1,0 0-1,-3 12 0,6-17 0,0 1-1,0 0 0,0 0 0,0 0 0,1 0 1,-1 0-1,1 0 0,0 0 0,-1 0 0,1-1 0,1 1 1,-1 0-1,0-1 0,1 1 0,-1-1 0,1 1 0,0-1 1,0 0-1,0 1 0,0-1 0,0 0 0,0 0 1,0-1-1,1 1 0,-1 0 0,1-1 0,-1 0 0,1 1 1,0-1-1,0 0 0,-1 0 0,1 0 0,0-1 0,0 1 1,0-1-1,0 0 0,4 0 0,9-1 18,0-1 0,-1-1 0,27-8 0,-37 9-13,0 0 1,-1 0-1,1 0 0,-1-1 0,1 1 0,-1-1 0,0 0 1,0 0-1,0-1 0,-1 1 0,1-1 0,-1 0 0,0 0 1,0 0-1,0 0 0,2-6 0,0 0 12,-1 0 0,0 0 0,0 0 0,-1 0 0,2-15 0,-4 22-11,-1-1 0,0 0 0,0 1-1,0-1 1,-1 1 0,1-1 0,-1 0-1,0 1 1,0-1 0,0 1 0,0-1-1,-1 1 1,1 0 0,-1 0 0,0 0-1,0-1 1,0 2 0,0-1 0,-5-5-1,3 4 0,-1 1-1,0-1 0,0 1 0,0 0 1,0 0-1,0 0 0,-1 1 0,1 0 0,-9-3 1,-3-1 1,4 2 0,13 5-32,24 5-20,-11-5 40,1-1 0,-1 0-1,0-2 1,0 1 0,19-6-1,65-22 45,-86 26-37,14-7 6,0-1 0,0-1 0,-1-1 0,-1-1 0,0-1-1,-1-1 1,0-1 0,35-38 0,2-10-1,70-102 0,-99 126-5,95-146 83,-103 150-70,-2-2-1,-1 0 1,14-48 0,-26 70-19,-6 15 7,1-1 1,-1 1-1,0-1 0,0 1 0,0-1 1,0 0-1,0 1 0,0-1 0,-1 0 1,0 1-1,1-1 0,-1 0 0,0 0 0,0 0 1,-1 1-1,0-7 0,1 9-2,-1 0-1,1 0 0,-1 0 1,0 0-1,1 0 1,-1 0-1,1 1 1,-1-1-1,1 0 1,-1 0-1,1 0 0,-1 0 1,1 1-1,-1-1 1,1 0-1,0 0 1,-1 1-1,1-1 1,-1 0-1,1 1 0,0-1 1,-1 0-1,1 1 1,0-1-1,-1 1 1,-16 17-18,12-14 2,-15 18-4,1 1 1,1 1-1,1 0 0,1 1 0,-15 33 0,-55 143-34,78-179 35,-71 222-98,19 16 115,59-250 19,0 0-1,0-1 0,1 1 0,1 0 0,0-1 1,0 1-1,1 0 0,0-1 0,4 14 0,-4-19-4,0 0 0,0 0 0,0 1 0,0-1 0,1-1 0,-1 1 0,1 0 0,0 0 0,6 5 0,-6-7-4,-1-1 1,0 1 0,0-1 0,1 0 0,-1 1 0,1-1-1,-1 0 1,1 0 0,0-1 0,-1 1 0,1-1 0,0 1-1,-1-1 1,1 0 0,0 0 0,0 0 0,4-1-1,7-1 21,1 0 0,-1-2-1,0 1 1,-1-2 0,1 0-1,-1-1 1,0 0 0,0-1-1,-1 0 1,1-1 0,10-9-1,-21 15-23,30-27 165,50-59 1,-60 62-51,-22 26-119,0 0 0,0 0 1,0 0-1,0 0 0,0 0 1,0 1-1,0-1 0,0 0 1,0 0-1,0 0 0,0 0 1,0 0-1,0 0 0,0 0 1,0 0-1,0 0 0,0 0 1,0 0-1,0 0 0,0 0 1,0 0-1,1 1 0,-1-1 1,0 0-1,0 0 0,0 0 1,0 0-1,0 0 0,0 0 1,0 0-1,0 0 0,0 0 1,0 0-1,0 0 0,0 0 1,0 0-1,0 0 0,0 0 1,0 0-1,1 0 1,-1 0-1,0 0 0,0 0 1,0 0-1,0 0 0,0 0 1,0 0-1,0 0 0,0 0 1,0 0-1,0 0 0,0 0 1,-8 19 40,-8 10-12,2-5-6,-13 35 1,24-51-23,0 1 1,1 0-1,-1 0 1,2 0-1,-1 0 1,2 0-1,-1 0 1,1 11-1,0-19 1,1 1-1,-1-1 0,0 0 0,1 1 0,-1-1 1,0 0-1,1 0 0,0 0 0,-1 1 0,1-1 0,0 0 1,-1 0-1,1 0 0,0 0 0,0 0 0,0 0 1,0 0-1,0-1 0,0 1 0,0 0 0,0 0 0,1-1 1,-1 1-1,0-1 0,0 1 0,0-1 0,1 1 0,-1-1 1,0 0-1,1 0 0,-1 0 0,0 1 0,0-1 1,1-1-1,2 1 0,3 0 9,1-1 1,-1 0-1,1-1 1,13-3-1,3-5 25,0-2-1,-1 0 0,-1-1 0,0-1 0,-1-1 0,22-20 0,45-30 21,-75 55-55,-9 7-1,0 0 0,0 0 0,0 0 0,0 1 0,0 0 0,1-1 0,8-2 0,-19 36 5,5-23 6,-1 0 0,1 0 0,0-1-1,1 1 1,0 0 0,0 0 0,1 0-1,0 0 1,3 14 0,-3-19-8,1 1 1,-1-1-1,0 0 0,1 0 1,0-1-1,0 1 1,0 0-1,0 0 0,0-1 1,0 0-1,1 1 1,-1-1-1,1 0 1,0 0-1,-1 0 0,1 0 1,0-1-1,0 1 1,0-1-1,0 0 0,1 0 1,-1 0-1,0 0 1,0 0-1,6 0 0,-5-1 6,0 0-1,1-1 0,-1 1 0,0-1 1,0 1-1,0-1 0,1-1 1,-1 1-1,0 0 0,-1-1 0,1 0 1,0 0-1,0 0 0,-1-1 0,1 1 1,-1-1-1,5-5 0,-1 2 1,-2 0-1,1 0 0,-1-1 1,0 1-1,0-2 1,-1 1-1,7-15 0,-8 16 3,-1-1-1,0 1 1,0-1-1,-1 0 1,0 0-1,0 0 1,0 0-1,-1-11 1,-1 16-7,1 1 0,0-1-1,0 0 1,-1 0 0,1 0 0,-1 0 0,0 1 0,0-1 0,1 0-1,-1 1 1,0-1 0,0 1 0,0-1 0,-1 1 0,1-1 0,0 1-1,-1 0 1,1-1 0,0 1 0,-1 0 0,0 0 0,1 0 0,-1 0-1,1 0 1,-1 1 0,0-1 0,0 0 0,0 1 0,1-1 0,-1 1-1,0 0 1,0 0 0,0-1 0,0 1 0,-3 1 0,-4-1 2,0 0 1,0 1 0,0 0-1,-1 1 1,1 0 0,-13 5-1,19-6-4,-1 1 0,0 0 0,0 0 0,0 0-1,1 0 1,-1 1 0,1 0 0,0-1 0,0 1-1,0 0 1,0 0 0,0 1 0,1-1 0,-1 0-1,1 1 1,-3 5 0,5-9-2,0 0 0,0 1 0,0-1 0,0 0 0,0 0 0,0 1 0,-1-1 0,1 0 0,0 0 0,0 1 0,0-1 0,0 0 0,0 1 0,0-1 0,0 0 0,0 0 0,0 1 0,0-1 0,0 0 0,0 1 0,1-1 0,-1 0 0,0 0 0,0 1 0,0-1 0,0 0 0,0 0 0,0 1 0,1-1 0,-1 0 0,0 0 0,0 0 0,0 1 0,1-1 0,-1 0 0,0 0 0,0 0 0,1 0 0,-1 1 0,0-1 0,0 0 0,1 0 0,-1 0 0,0 0 0,0 0 0,1 0 0,20-1 0,28-12 0,38-16 0,142-27 0,-215 53 3,0 1-1,0 1 1,0 0 0,1 1-1,-1 1 1,27 4 0,-39-4 2,0 0 1,0-1-1,0 1 0,-1 0 1,1 0-1,0 0 0,-1 1 1,1-1-1,-1 0 1,1 1-1,-1-1 0,1 0 1,-1 1-1,0 0 0,0-1 1,0 1-1,0 0 1,0 0-1,0-1 0,0 1 1,-1 0-1,1 0 1,-1 0-1,1 0 0,-1 0 1,0 0-1,1 0 0,-1 0 1,-1 4-1,1 6 29,-1 0 0,-1 0 0,-5 20 1,5-22-12,-10 24 41,12-33-64,0-1 1,0 0-1,0 0 0,0 0 0,0 0 1,0 0-1,0 0 0,0 0 1,0 0-1,0 0 0,0 1 0,0-1 1,0 0-1,0 0 0,0 0 0,0 0 1,0 0-1,0 0 0,0 0 1,0 0-1,0 0 0,0 0 0,0 1 1,0-1-1,0 0 0,0 0 1,0 0-1,0 0 0,0 0 0,0 0 1,1 0-1,-1 0 0,0 0 0,0 0 1,0 0-1,0 0 0,0 0 1,0 0-1,0 0 0,0 0 0,0 0 1,0 0-1,1 0 0,-1 0 0,0 0 1,0 0-1,0 0 0,0 0 1,0 0-1,0 0 0,0 0 0,0 0 1,0 0-1,1 0 0,-1 0 0,0 0 1,0 0-1,0 0 0,0 0 1,11-3 17,9-7 19,5-5 44,-1-1 1,-1-1-1,33-32 1,0 1 71,-52 45-142,-1 1 0,1-1 0,-1 1 0,1 0 0,0 0 0,0 0 0,0 0 0,0 1 1,0 0-1,1 0 0,-1 0 0,0 0 0,0 1 0,1-1 0,-1 1 0,1 0 0,-1 1 0,0-1 1,1 1-1,-1-1 0,0 1 0,0 1 0,8 2 0,-5 0 3,1 0 0,-1 0-1,0 0 1,-1 1 0,1 0 0,-1 1 0,0-1-1,0 1 1,-1 0 0,1 1 0,5 9 0,-4-6-10,-2-3 5,-1-1-1,1 1 0,-1 0 0,-1 0 1,1 0-1,-1 0 0,0 0 1,-1 1-1,0 0 0,0-1 0,1 9 1,-3-15-33,0-1 0,0 0 0,0 0 0,0 0 0,0 0 0,0 0 0,0 0 0,0 1 0,0-1 0,0 0 0,0 0 0,0 0 0,0 0 0,0 0 0,0 0 0,0 0 0,0 1 0,0-1 0,-1 0 0,1 0 0,0 0 0,0 0 0,0 0 0,0 0 0,0 0 0,0 0 0,0 1 0,0-1 0,0 0 0,0 0 0,0 0 0,-1 0 0,1 0 0,0 0 0,0 0 0,0 0 0,0 0 0,0 0 0,0 0 0,0 0 0,-1 0 0,1 0 0,0 0 0,0 0 0,0 0 0,0 0 0,0 0 0,0 0 0,0 0 0,-1 0 0,1 0 0,0 0 0,0 0 0,0 0 0,0 0 0,0 0 0,0 0 0,0 0 0,-1 0 0,-8-8-652,-3-6-3688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2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312 611 6224,'0'0'6296,"-14"4"-5848,6-1-373,-24 8 333,-35 17-1,50-20-181,1 0 0,0 1 0,0 1 0,1 1 0,1 0 0,-20 20 0,25-22-103,2-3 38,0 2-1,0-1 0,1 1 1,0 0-1,1 0 1,-9 15-1,14-22-140,0 0 0,-1 0 0,1-1 0,0 1-1,0 0 1,-1 0 0,1 0 0,0 0 0,0 0 0,0 0 0,0 0 0,0-1-1,0 1 1,0 0 0,1 0 0,-1 0 0,0 0 0,0 0 0,1 0-1,-1-1 1,0 1 0,1 0 0,-1 0 0,1 0 0,1 1 10,-1-1-1,1 0 1,-1 1 0,1-1-1,0 0 1,-1 0 0,1 0 0,0 0-1,-1-1 1,5 2 0,1 0 25,0 0-1,0-1 1,0 0 0,0 0-1,9-1 1,-6 0-14,-1-1 0,0-1-1,0 1 1,0-1 0,0-1 0,0 0 0,0 0-1,-1-1 1,1 0 0,-1 0 0,8-6-1,-5 2 14,-1 0-1,0-1 1,0-1 0,-1 1-1,0-2 1,14-20-1,-6 3 26,-2-1 0,0-1 0,-2-1 0,-2 0 0,11-44-1,-9 26 33,-3-1 0,8-98 0,-17 128-60,-1-1 1,-1 0 0,-1 1-1,0-1 1,-2 1 0,0-1 0,-1 1-1,-1 1 1,-17-38 0,21 54-35,1 1 1,0 0-1,0 0 1,-1 0-1,1 0 1,-1 0-1,0 0 1,0 0-1,0 0 1,1 0-1,-2 1 1,1-1 0,-3-1-1,4 3-13,0 0-1,0 0 0,0 0 1,0 0-1,0 0 1,0 0-1,0 0 1,0 0-1,0 0 0,0 0 1,0 1-1,0-1 1,0 0-1,0 1 1,0-1-1,0 1 1,1-1-1,-1 1 0,0-1 1,0 1-1,0 0 1,1-1-1,-1 1 1,0 0-1,0 0 1,1 0-1,-1-1 0,1 1 1,-1 0-1,1 0 1,-1 0-1,1 0 1,0 0-1,-1 0 1,1 1-1,-10 21-14,2 0 0,1 0-1,0 0 1,2 1 0,-5 44 0,6 122-33,5-142-2,14 84-1,-11-113 55,0 0 1,2-1-1,0 1 0,1-1 0,0-1 0,2 0 0,14 23 0,-20-36 16,0 0-1,0 0 1,1-1-1,0 1 0,-1-1 1,1 0-1,0 0 1,1 0-1,-1 0 1,0-1-1,1 0 0,-1 0 1,1 0-1,6 1 1,-2-1-435,1 0 1,-1 0 0,1-1-1,0-1 1,-1 0-1,11-1 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4:53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13056,'0'0'1256,"10"-62"-1368,10 52 72,-4 4-32,-3 2 8,-7 4 0,-4 0-8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4:53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1 160 12664,'0'0'136,"82"-43"8,1 21-152,20 4-8,8 0 160,4 0 8,-11 2 96,-5 8 0,-14 2-24,-9 2 8,-19 4-40,-9-7 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4:55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1 459 7312,'0'0'4290,"11"1"-3666,-8 0-578,2 0 18,-1-1 1,1 0-1,0 1 0,-1-2 0,1 1 1,0 0-1,0-1 0,-1 0 0,1 0 1,-1 0-1,1-1 0,-1 1 1,1-1-1,-1 0 0,0-1 0,0 1 1,4-4-1,21-18 459,-2-2 0,-1-1 0,-1-1 0,-1-1 0,-1-1 0,-2-1 1,-2-1-1,18-37 0,-26 48-137,-6 14-156,-1 0 1,-1 1 0,1-1 0,-1-1 0,-1 1 0,1 0 0,-1-1 0,2-9 0,-4 16 25,-1 7 208,-6 25-268,1 1 1,2 0-1,1 0 1,2 44-1,2-63-138,0 1-1,1-1 1,1 0 0,0-1-1,1 1 1,0 0-1,1-1 1,10 20-1,-13-28-32,1 0 0,-1 0-1,1-1 1,-1 1 0,1-1-1,0 1 1,0-1 0,1 0-1,-1 0 1,1-1 0,-1 1-1,1-1 1,0 1 0,0-1-1,0 0 1,0-1 0,1 1-1,-1-1 1,0 0 0,1 0-1,-1 0 1,1 0 0,-1-1-1,1 0 1,-1 0 0,1 0-1,-1 0 1,9-3 0,-4 1 26,0-1 0,-1-1 1,1 1-1,-1-2 1,0 1-1,0-1 0,0 0 1,-1-1-1,9-7 0,9-11 157,24-30-1,-43 47-169,22-29 191,-2-1-1,-2-1 0,25-52 0,6-11 378,-55 101-595,0-1 0,1 1 0,-1 0 0,0-1 0,0 1-1,0-1 1,1 1 0,-1-1 0,0 1 0,1 0 0,-1-1 0,0 1 0,1-1 0,-1 1 0,0 0 0,1 0 0,-1-1 0,1 1 0,-1 0 0,1 0 0,-1-1-1,0 1 1,1 0 0,-1 0 0,2 0 0,1 10 127,-4 26-49,1-34-77,-4 40 74,-2-1 0,-13 47 0,12-66-58,0 0 1,-1 0 0,-1-1 0,-1-1-1,-20 33 1,26-48-17,0 0 0,1 0-1,-2 0 1,1 0 0,0-1 0,-1 0 0,0 0-1,0 0 1,-10 5 0,12-8-4,1 0 0,0 0 0,-1 0 1,1-1-1,0 1 0,-1-1 0,1 0 0,-1 1 0,1-1 1,-1 0-1,1-1 0,-1 1 0,1 0 0,-1-1 1,1 1-1,0-1 0,-1 0 0,1 0 0,0 0 1,0 0-1,-1 0 0,1 0 0,0 0 0,0-1 0,0 1 1,-3-5-1,2 4 13,1 0 0,0 0 0,-1 0 0,1-1 0,0 1 0,0-1 0,1 0 0,-1 0 0,1 1 0,-1-1 0,1 0 0,-2-6 0,3 7-16,0 1 1,0 0 0,0-1-1,0 1 1,1-1 0,-1 1-1,0-1 1,1 1 0,-1-1-1,1 1 1,0 0 0,-1-1-1,1 1 1,0 0-1,0 0 1,0 0 0,0-1-1,0 1 1,0 0 0,0 0-1,0 0 1,0 1 0,0-1-1,1 0 1,-1 0 0,0 1-1,1-1 1,-1 0 0,0 1-1,3-1 1,17-7 7,0 2 0,0 0 0,1 1 0,0 1 0,0 1 0,40 0 0,136 14-37,-166-8 3,22 7 6,-43-7-221,1 0-1,0-1 1,15 1-1,-17-7-844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4:55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12056,'0'0'240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02.7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0 742 5624,'0'0'10062,"12"-13"-9692,-1 3-277,1-1 9,-1 0-1,-1 0 1,0-1 0,-1 0 0,13-23-1,25-54 502,-15 27-267,2 1 0,2 2 0,55-66 0,-62 91-107,2 1 0,2 2 0,54-42 0,-81 69-155,0-1 0,0 1 0,0 1 0,1-1 0,-1 1 0,1 0 0,0 1 0,-1-1 0,1 1-1,8-1 1,-14 4-57,0-1 0,0 0 0,0 1 0,0-1 0,0 1 0,-1 0-1,1-1 1,0 1 0,-1 0 0,1-1 0,0 1 0,-1 0-1,1 0 1,-1-1 0,1 1 0,-1 0 0,1 0 0,-1 0 0,0 0-1,1 0 1,-1 0 0,0 0 0,0 0 0,0 0 0,1 0 0,-1 1-1,2 30 117,-4-1-34,-3 0 0,-8 34 0,3-15-20,-24 98 164,4-21-28,28-122-199,1 4 62,8-19-23,-3 4-54,40-80 67,-29 53-22,23-34 0,10-6 138,114-129 0,-152 191-151,-3 3 21,1-1 1,0 1-1,1 1 1,-1-1 0,15-7-1,-23 15-50,0 0-1,0 0 0,0-1 0,0 1 1,1 0-1,-1 0 0,0 0 0,0 0 1,0 1-1,1-1 0,-1 0 0,0 0 1,0 0-1,0 0 0,1 0 0,-1 0 0,0 0 1,0 0-1,0 0 0,1 0 0,-1 0 1,0 1-1,0-1 0,0 0 0,0 0 1,0 0-1,1 0 0,-1 0 0,0 1 1,0-1-1,0 0 0,0 0 0,0 0 1,0 1-1,0-1 0,0 0 0,0 0 1,0 0-1,0 1 0,0-1 0,0 0 1,0 0-1,0 0 0,0 1 0,0-1 1,1 12 62,-34 188 139,18-130-139,4 0-1,3 0 1,1 77-1,7-143-55,0-1 0,1 1 0,-1 0 0,1 0 0,0 0 0,0 0 0,0-1 0,1 1 0,3 6 0,-5-9-6,1 0 1,0 0-1,0 0 0,0 0 0,-1 0 1,1 0-1,0 0 0,0-1 0,0 1 0,0 0 1,1-1-1,-1 1 0,0-1 0,0 1 1,0-1-1,0 1 0,0-1 0,1 0 0,-1 0 1,0 1-1,0-1 0,1 0 0,-1 0 0,0 0 1,0-1-1,1 1 0,-1 0 0,0 0 1,0-1-1,0 1 0,1 0 0,-1-1 0,0 0 1,2 0-1,18-10 24,-1-1-1,0-1 1,-1-1 0,30-27-1,61-75 52,43-64 53,-140 164-87,-10 15 39,-14 26 73,1-3-160,-14 29 52,-34 85 51,53-121-96,1 0 0,0 0 1,1 0-1,1 1 0,0-1 0,2 1 0,0 23 1,1-34-6,-1 0 1,1 0-1,0 1 1,0-1 0,1 0-1,-1 0 1,1 0 0,0 0-1,1 0 1,-1 0 0,1-1-1,0 1 1,0-1-1,1 0 1,-1 0 0,1 0-1,0 0 1,0-1 0,0 1-1,0-1 1,1 0-1,-1 0 1,1-1 0,0 1-1,0-1 1,0 0 0,0-1-1,0 1 1,0-1-1,0 0 1,0 0 0,1 0-1,-1-1 1,0 0 0,1 0-1,-1 0 1,0-1 0,1 0-1,-1 0 1,0 0-1,0 0 1,0-1 0,0 0-1,0 0 1,0-1 0,5-2-1,-2 0 15,0 0 0,0-1 0,-1 0 0,0 0 0,-1 0 0,1-1 0,-1 0 0,0 0-1,-1-1 1,0 0 0,0 0 0,0 0 0,-1 0 0,0-1 0,-1 0 0,0 1 0,0-1 0,-1 0 0,0 0-1,-1-1 1,0 1 0,0 0 0,-1-1 0,-1 1 0,1 0 0,-1 0 0,-1-1 0,1 1 0,-6-14 0,4 13 4,0-1 1,-1 1 0,-1 0 0,1 0 0,-2 0 0,1 1 0,-1-1 0,-1 1-1,1 1 1,-2-1 0,1 1 0,-15-11 0,20 17-14,0 1 0,0 0-1,-1 0 1,1 0 0,0 0 0,-1 1 0,1-1 0,-1 1 0,1-1-1,-1 1 1,1 0 0,-1 0 0,0 0 0,1 0 0,-1 1 0,1-1-1,-1 1 1,1-1 0,-3 2 0,2-1 5,-1 1 0,1-1 0,0 1-1,-1 0 1,1 0 0,0 0 0,0 0 0,0 0 0,1 1 0,-1-1-1,1 1 1,-4 5 0,5-8-11,1 0 0,0 0 0,-1 1 0,1-1 0,0 1 0,0-1 0,-1 0 0,1 1 0,0-1 0,0 1 0,0-1 0,0 0 0,-1 1 0,1-1 0,0 1 0,0-1 0,0 1 0,0-1 0,0 0 0,0 1 0,0-1 0,0 1 0,0-1 0,0 1 0,1-1 0,-1 1 0,0-1 0,0 0 0,1 1 0,11 3-18,21-9 4,-7-3 10,1-2 0,33-17 0,33-12 4,-81 35-4,0 0 0,0 1-1,1 1 1,-1 0 0,14-1-1,-23 3 5,0 0-1,0 0 0,0 0 0,-1 1 0,1-1 1,0 1-1,0 0 0,0 0 0,0 0 0,0 0 1,-1 0-1,1 0 0,-1 1 0,1-1 1,-1 1-1,1 0 0,-1 0 0,0 0 0,0 0 1,0 0-1,0 0 0,0 1 0,0-1 1,-1 1-1,1-1 0,1 6 0,1 1 7,-1 1 0,-1 0-1,0 0 1,0 0 0,-1 1-1,0-1 1,-1 0 0,0 12-1,-14 84 139,14-102-130,-4 10 37,2 1 162,6-15-114,5-7-48,16-19 81,22-29 0,-33 37-85,1 0-1,1 0 1,0 2 0,2 0 0,19-14-1,-36 29-40,1 0 1,0 0-1,-1 0 0,1 0 0,0 0 1,0 0-1,-1 1 0,1-1 0,0 0 1,0 1-1,0 0 0,0-1 1,0 1-1,0 0 0,0 0 0,0 0 1,3 1-1,-4-1-2,1 1 0,-1 0 1,0-1-1,1 1 0,-1 0 0,0 0 1,1 0-1,-1 0 0,0 0 1,0 0-1,0 0 0,0 1 0,0-1 1,0 0-1,0 1 0,0-1 1,0 2-1,2 5 3,0 1 0,0 0 1,-1 0-1,0 0 0,-1 0 0,1 9 1,0 12 1,11 79-6,-11-98 6,1 0 0,0-1 0,0 1 1,1-1-1,1 0 0,-1 0 0,12 16 1,-13-22 4,0 0 0,0-1 0,1 1 0,0-1 0,-1 0 0,1 0 0,0 0 1,1 0-1,-1-1 0,0 1 0,1-1 0,-1 0 0,1-1 0,0 1 0,0-1 1,-1 0-1,1 0 0,0 0 0,0-1 0,10 0 0,-4-1 22,0 0-1,0-1 1,0 0-1,0-1 1,-1 0 0,1-1-1,-1 0 1,12-7-1,7-3-127,13-8 272,-18 6-3637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04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78 5416,'0'0'9442,"12"-7"-9043,10-4-209,0 1 0,0 1 0,1 1 0,0 1 0,25-5 0,7 5 460,82 0 0,-110 9-196,1 0 1,-1 2 0,41 11-1,-39-11 530,-28-4-1093,0 0 0,1 0-1,-1 0 1,0 0 0,1 0-1,-1 0 1,0 0 0,0 0-1,1 0 1,-1-1 0,0 1-1,0-1 1,0 1 0,1-1-1,-1 1 1,0-1 0,0 0-1,2-1 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04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465 61 8640,'0'0'3008,"-5"-10"-2663,2 4-262,3 3-60,-1 1 0,0 0-1,0-1 1,0 1 0,0 0 0,0-1-1,0 1 1,-1 0 0,1 0 0,-1 0-1,0 0 1,1 1 0,-1-1 0,0 0-1,0 1 1,0-1 0,0 1 0,0-1-1,-1 1 1,1 0 0,0 0 0,-1 0-1,1 0 1,0 1 0,-1-1 0,-4 0-1,-9 2 125,-1 1 1,1 0-1,0 1 0,0 1 0,0 0 0,-23 11 0,13-4 63,0 1 1,2 1-1,-25 18 0,33-19-68,1-1 0,1 2 1,0 0-1,1 0 0,1 1 1,-13 19-1,20-27-72,1 0 0,1 0 0,-1 0 0,1 0 0,0 1 0,0-1 0,1 1 0,0 0 1,0 0-1,1 0 0,-1 0 0,2 0 0,-1 0 0,1 0 0,0 0 0,0 0 0,1 0 0,0 0 0,2 10 0,-2-14-37,0-1-1,1 1 1,-1-1-1,0 1 1,1-1-1,-1 1 1,1-1-1,0 0 1,0 0-1,0 0 1,0 0-1,0 0 1,0 0-1,1-1 1,-1 1-1,0-1 1,4 2-1,-1-1 10,0 0 0,0-1-1,1 0 1,-1 0-1,0 0 1,1 0 0,-1-1-1,9 0 1,-1-2 18,-1 1 0,1-2 0,-1 1 1,0-2-1,0 1 0,0-2 0,13-6 0,-11 2 17,1 0 0,-2-1 0,0 0 0,0-1-1,0-1 1,-2 0 0,0 0 0,18-27 0,-14 17 108,-2-1 0,0-1 0,-1 0 1,14-46-1,-8 21 1227,-18 57-1361,0-1 1,0 1 0,1-1-1,0 1 1,0-1 0,1 0-1,0 0 1,4 12 0,-3-10-13,0 3 17,1 0 1,1-1-1,0 1 1,0-1-1,1 0 1,1-1-1,12 18 1,-16-26-40,-1 1 1,1 0 0,-1-1 0,1 0-1,0 0 1,-1 0 0,1 0 0,0 0-1,0 0 1,1-1 0,-1 1 0,0-1-1,0 0 1,1 0 0,-1 0 0,1-1-1,-1 1 1,1-1 0,-1 0 0,1 0-1,-1 0 1,1 0 0,-1-1 0,1 1-1,-1-1 1,0 0 0,1 0 0,-1 0-1,0 0 1,0-1 0,5-2 0,24-16-144,-22 12-2752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08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467 953 13528,'-18'8'6,"-33"17"50,1 1 0,-61 44 0,75-43 120,2 2 0,1 1-1,2 2 1,-31 39 0,56-63-76,1 0 0,-1 1-1,1 0 1,-6 16 0,9-21-49,1 0 0,0-1 0,-1 1 0,2 0 0,-1 0-1,0 0 1,1 0 0,0 1 0,0-1 0,0 0 0,1 0 0,-1 0 0,3 7 0,-2-9-25,-1 0 0,1-1 1,0 1-1,1-1 0,-1 1 0,0 0 1,0-1-1,1 0 0,-1 1 0,0-1 1,1 0-1,0 0 0,-1 0 1,1 0-1,-1 0 0,1 0 0,0 0 1,0-1-1,2 2 0,35 5 247,-39-7-271,13 1 71,1-1-1,-1 0 1,0-1 0,1 0 0,-1-1 0,0-1-1,0 0 1,0 0 0,-1-2 0,21-8-1,-16 4 11,0-1 0,0-1-1,-1-1 1,-1 0 0,0 0-1,21-24 1,-8 3 87,-2-2 0,-1 0 0,-2-2 0,-1 0 0,31-77-1,-47 101-127,52-139 478,-48 122-385,-2-2 1,-1 1-1,4-36 0,-9 32-18,-1-1 0,-2 1 0,-1-1 0,-1 1 1,-17-67-1,20 101-112,0-1-1,-1 1 1,1 0 0,0 0 0,0-1 0,-1 1 0,1 0-1,-1 0 1,1-1 0,-1 1 0,1 0 0,-1 0 0,0 0-1,0 0 1,1 0 0,-1 0 0,0 0 0,0 0 0,0 1 0,0-1-1,0 0 1,0 0 0,0 1 0,-1-1 0,1 1 0,0-1-1,0 1 1,0-1 0,-1 1 0,1 0 0,0-1 0,0 1-1,-1 0 1,1 0 0,0 0 0,-1 0 0,1 0 0,-2 1 0,0 0-1,0 0 1,0 1-1,0-1 0,0 1 1,0 0-1,0-1 1,1 1-1,-1 1 1,1-1-1,-1 0 1,1 1-1,0-1 1,0 1-1,-2 3 1,-13 23 8,2 2 0,0 0 0,3 0 0,0 1 0,2 1 0,1 0 0,-5 45 0,10-39 24,1 1-1,2 0 1,2 0 0,2 0 0,1 0 0,2-1 0,2 1 0,20 60 0,-27-96-24,0-1 1,1 1-1,-1 0 1,1 0-1,0-1 1,0 1 0,0-1-1,1 0 1,-1 1-1,1-1 1,-1 0-1,1-1 1,0 1-1,0 0 1,6 3 0,-7-6-3,1 1 0,-1 0 0,0 0 1,1-1-1,0 1 0,-1-1 0,1 0 1,-1 0-1,1 0 0,-1 0 0,1 0 1,0-1-1,-1 1 0,1-1 0,-1 1 1,0-1-1,1 0 0,-1 0 0,1 0 0,-1-1 1,0 1-1,0 0 0,0-1 0,0 1 1,2-3-1,5-3 18,-1-1 0,0 0 0,-1-1-1,0 1 1,12-20 0,26-54 153,-42 76-165,69-158 694,-74 180-592,0 0 0,1 0 1,1 28-1,0-25-66,0-2-25,0 0-1,1 0 0,1 0 0,1 0 1,1 0-1,0-1 0,1 1 0,11 26 1,-14-40-22,0 0 0,0 1 1,1-1-1,-1 0 1,1 0-1,-1-1 0,1 1 1,0 0-1,0-1 0,0 0 1,0 0-1,0 0 1,1 0-1,-1 0 0,1-1 1,-1 1-1,1-1 1,-1 0-1,1 0 0,0 0 1,0 0-1,-1-1 0,1 0 1,0 0-1,0 0 1,0 0-1,7-2 0,0 1 4,-1-1-1,1-1 0,0 0 0,-1 0 0,0-1 0,0-1 1,0 0-1,16-10 0,165-136 246,-94 70-2,-82 71-194,-13 9-41,1 0 0,-1-1-1,0 1 1,0-1 0,0 0-1,0 1 1,0-1 0,0 0-1,3-5 1,-5 7 107,-10 11-41,-97 69 25,72-56-93,1 1-1,1 2 1,1 1 0,-46 53 0,67-67-5,-27 38 29,35-48-35,0 1 0,0 0 0,1 0 0,0 0 0,0 0 0,0 0 0,1 0 0,0 0 0,-1 6 1,2-9-2,-1 0 0,1-1 0,0 1 0,0-1 0,0 1 0,0-1 0,1 1 1,-1-1-1,0 1 0,1-1 0,-1 1 0,1-1 0,-1 0 0,1 1 0,0-1 1,-1 1-1,1-1 0,0 0 0,0 0 0,0 0 0,0 1 0,0-1 0,0 0 1,2 1-1,0-1 2,-1 0 0,0 0 0,1-1 0,-1 1 0,1 0 0,-1-1 0,1 0 0,-1 0 0,1 1 0,-1-1 0,1-1 0,-1 1 0,4-1 0,6-2 20,0 0 0,0-1 1,0 0-1,17-9 0,-16 6-1,-1-1 0,0 0 0,-1-1 0,0 0 0,16-18 0,44-59 142,-49 58-100,-6 5 9,-14 18-55,1 0-1,0 0 0,0 1 0,1-1 0,-1 1 0,1 0 0,0 0 0,0 0 0,1 0 0,5-3 1,-10 7-18,0 0 0,1 0 0,-1 1 1,0-1-1,1 0 0,-1 0 0,0 1 1,0-1-1,1 0 0,-1 1 0,0-1 1,0 0-1,0 1 0,1-1 1,-1 0-1,0 1 0,0-1 0,0 0 1,0 1-1,0-1 0,0 1 0,0-1 1,0 0-1,0 1 0,0-1 1,0 1-1,0-1 0,0 0 0,0 1 1,0 0-1,0 18 21,0-15-16,0 9-1,0 0 0,1 1 0,1-1 1,0 1-1,1-1 0,0 0 0,1 0 0,0-1 1,9 18-1,-12-29-7,-1 0 0,1 0 0,0 0 0,0 0 0,-1 0 0,1 0 0,0 0 0,0 0 1,0 0-1,0 0 0,0 0 0,0-1 0,0 1 0,1 0 0,-1-1 0,0 1 0,0-1 0,0 0 0,1 1 0,-1-1 0,2 1 0,-1-1 0,1 0 0,0-1 0,0 1 0,-1 0 0,1-1 0,0 1 0,-1-1 0,1 0 0,4-2 0,3-2 1,0 0 1,0-2-1,14-10 0,-24 17 0,24-21 21,-2 0 0,-1-2 1,31-41-1,-14 17 15,-2 2-8,-3-2 0,-1-1 0,-3-2 0,-2-1 0,21-54 0,-18 26 52,-4 0 0,29-152-1,-54 224-75,1-5 9,1 0 1,-2-1 0,0 1 0,0-1 0,-2-18 0,1 31-15,0-1 0,0 1 0,0 0 1,0-1-1,0 1 0,0 0 1,0 0-1,0-1 0,0 1 1,-1 0-1,1 0 0,0-1 0,0 1 1,0 0-1,0 0 0,0-1 1,0 1-1,-1 0 0,1 0 1,0 0-1,0-1 0,0 1 1,-1 0-1,1 0 0,0 0 0,0-1 1,-1 1-1,1 0 0,0 0 1,0 0-1,-1 0 0,1 0 1,0 0-1,0 0 0,-1 0 1,1 0-1,0 0 0,0 0 0,-1 0 1,1 0-1,-1 0 0,-11 9 16,-10 20 2,3 4-29,2 1 0,2 0 0,0 1 0,-9 40 0,-27 151-66,45-190 45,1-1 0,2 1-1,1 0 1,3 0 0,0 0 0,3 0-1,0-1 1,3 1 0,21 68 0,-26-98 29,1 0 1,-1 0 0,2 0 0,-1 0 0,0-1-1,1 1 1,5 5 0,-8-10 3,0 0 0,0 0-1,0 0 1,1 0 0,-1 0 0,0 0 0,0-1-1,1 1 1,-1 0 0,1-1 0,-1 1-1,0-1 1,1 1 0,-1-1 0,1 0-1,-1 0 1,1 1 0,-1-1 0,1 0 0,-1 0-1,1-1 1,-1 1 0,1 0 0,-1 0-1,1-1 1,-1 1 0,0-1 0,1 1 0,-1-1-1,1 0 1,-1 1 0,0-1 0,0 0-1,1 0 1,-1 0 0,0 0 0,2-2 0,7-7 18,-1-1 1,0 0-1,0 0 1,-1-1 0,-1 0-1,7-14 1,31-80 201,-42 98-206,1 0 20,-1 0-1,-1 0 1,0-1-1,2-11 1,-4 18-27,1 1 0,-1-1 0,0 0 0,0 1 0,0-1 0,-1 1 0,1-1 0,0 0 0,-1 1 0,1-1 0,-1 1 0,1-1 0,-1 1 1,0-1-1,1 1 0,-1-1 0,0 1 0,0 0 0,0 0 0,0-1 0,0 1 0,-1 0 0,1 0 0,0 0 0,0 0 0,-1 0 0,1 0 0,-1 0 0,-1 0 0,-13-6-8,25 9-13,18 5 9,-5-2 5,1-2-1,0-1 0,35-1 1,73-11-13,-62 4-31,-40 4 30,89-11-53,-109 10 83,-4 2 16,-15 9-16,-22 21 1,0 1 1,2 2-1,1 0 1,2 2-1,-25 39 0,34-39 11,17-33-26,1 1-1,-1-1 0,1 1 0,-1-1 0,1 1 1,-1-1-1,1 1 0,0 0 0,0-1 1,0 1-1,0 0 0,0-1 0,0 1 0,0 0 1,1-1-1,-1 1 0,0-1 0,1 1 1,1 2-1,-2-4 0,1 1-1,0 0 1,0-1 0,-1 0-1,1 1 1,0-1 0,0 1-1,0-1 1,-1 0 0,1 0-1,0 1 1,0-1 0,0 0-1,0 0 1,0 0 0,0 0-1,-1 0 1,1 0 0,0 0-1,0 0 1,0-1 0,0 1-1,0 0 1,-1 0 0,1-1-1,0 1 1,0 0 0,0-1 0,1 0-1,24-15 29,-1-5 8,-1 0 0,0-2 1,40-51-1,18-25 139,-81 98-170,-1 0-1,1 0 0,0 0 0,0 0 0,0 0 0,0 0 0,1 0 0,-1 0 0,0 0 0,0 1 0,0-1 0,3 0 0,-4 1-4,1 0-1,-1-1 1,1 1-1,-1 0 1,1 0-1,-1 0 0,1 1 1,-1-1-1,1 0 1,-1 0-1,1 0 1,-1 0-1,1 0 1,-1 1-1,0-1 1,1 0-1,-1 0 1,1 1-1,-1-1 0,1 0 1,-1 1-1,0-1 1,1 1-1,1 2-2,1 1-1,-1 0 1,-1 0-1,1-1 0,0 1 1,1 7-1,0 0-11,-1-5 7,1 0 1,0 0 0,0 0-1,0 0 1,1-1 0,0 1-1,0-1 1,0 0 0,1 0-1,8 6 1,-11-9 1,1 0 0,-1 0 0,1 0 0,0 0 0,0-1 0,0 1 0,0-1 0,0 0 0,1 0 0,-1 0-1,0 0 1,0-1 0,1 1 0,-1-1 0,0 0 0,1 0 0,-1 0 0,0 0 0,1-1 0,-1 1 0,0-1 0,6-2 0,7-4 8,0-1 1,-1-1-1,0 0 1,-1-1-1,0-1 1,-1 0-1,15-16 1,-3 1 7,-2-2 1,31-45-1,-32 37 26,-2-1 0,28-71-1,15-84 61,-28 39-28,-12 46 8,-20 96-69,-1-1 1,0 0-1,-1 1 1,0-1-1,-1 0 1,0 0-1,-3-14 1,3 25-10,0 1 0,0 0 0,0-1 0,0 1 0,0 0 0,-1 0 0,1-1 0,0 1 0,0 0 0,0 0 0,-1-1 0,1 1 0,0 0 0,0 0 0,0-1 1,-1 1-1,1 0 0,0 0 0,0 0 0,-1 0 0,1 0 0,0-1 0,-1 1 0,1 0 0,0 0 0,-1 0 0,1 0 0,0 0 0,0 0 0,-1 0 0,1 0 0,0 0 0,-1 0 0,1 0 0,0 0 0,-1 0 1,1 0-1,0 0 0,-1 1 0,1-1 0,0 0 0,0 0 0,-1 0 0,1 0 0,0 1 0,0-1 0,-1 0 0,1 0 0,0 0 0,0 1 0,-1-1 0,-14 13-16,9-6 7,0 1-1,0-1 1,1 1-1,0 1 0,0-1 1,-3 10-1,-21 58-56,21-55 46,-10 35-56,2 2 0,-13 96 0,6 123-44,23-249 140,0 0 0,2 0-1,1 0 1,11 42 0,-14-68-15,1 0 1,-1 0-1,1 0 1,-1 0-1,1 0 0,0 0 1,0 0-1,0 0 1,0 0-1,0-1 1,1 1-1,-1 0 0,0-1 1,1 1-1,0-1 1,-1 1-1,1-1 1,0 0-1,-1 0 0,1 1 1,0-1-1,0-1 1,0 1-1,0 0 1,0 0-1,0-1 1,0 1-1,0-1 0,0 1 1,0-1-1,1 0 1,-1 0-1,0 0 1,0 0-1,4-1 0,4-2 24,1 0 0,-1 0 0,0-1 0,0-1-1,15-8 1,-20 10-20,27-18 60,-2-1 0,0-1 0,43-43 0,-46 40-17,-17 17-28,15-13 117,28-35 1,-52 56-132,-1 0 1,1 0-1,0 0 0,0 0 1,0 0-1,0 0 0,0 0 1,0 0-1,0 1 0,0-1 1,0 0-1,0 1 0,0-1 1,0 1-1,0-1 1,1 1-1,1-1 0,-3 2-5,1-1-1,-1 0 1,1 1-1,-1-1 1,1 0-1,-1 1 1,0-1-1,1 1 1,-1-1 0,0 1-1,1-1 1,-1 1-1,0-1 1,1 1-1,-1-1 1,0 1-1,0-1 1,0 1-1,0-1 1,1 1-1,-1-1 1,0 1-1,0-1 1,0 1 0,0 0-1,0-1 1,0 1-1,0-1 1,-1 1-1,1-1 1,0 1-1,0 0 1,0-1-1,-1 1 1,1-1-1,0 1 1,-1 0-1,-5 26 35,-2 3-18,-6 56 0,13-78-21,1 0 0,0 0 0,0 0 0,1 0-1,0 0 1,0 0 0,1 0 0,0 0 0,0 0 0,1-1-1,0 1 1,4 7 0,-6-13 1,1 1 0,0-1 0,0 1-1,0-1 1,0 0 0,0 0 0,0 0 0,0 0 0,1 0-1,-1-1 1,1 1 0,-1-1 0,1 1 0,0-1 0,0 0 0,-1 0-1,1 0 1,0-1 0,0 1 0,0-1 0,0 1 0,0-1-1,0 0 1,0 0 0,0 0 0,0-1 0,3 0 0,8-2 15,1-1 1,-2 0 0,1-1-1,18-10 1,-13 7 5,40-22 79,68-45-1,-107 62-86,65-46 28,9-5-11,-71 44-22,-17 13 12,-16 13 28,-34 20-16,27-16-24,1 0-1,-25 20 1,30-21-22,0 2 0,1-1 1,0 1-1,1 1 0,0 0 0,0 0 1,-11 25-1,18-33 12,0 0 0,1 0 0,-1 0 1,1 0-1,0 0 0,1 0 0,-1 0 0,1 0 0,-1 0 0,1 0 0,1 0 1,-1 0-1,0 0 0,1 0 0,0 0 0,0 0 0,0 0 0,0 0 0,1 0 1,0 0-1,-1-1 0,1 1 0,1-1 0,-1 1 0,0-1 0,1 0 0,0 0 0,0 0 1,0 0-1,0 0 0,0-1 0,7 5 0,-3-3 15,0 0 0,1-1 0,0 0 0,-1 0-1,1 0 1,1-1 0,-1 0 0,0-1 0,0 1 0,1-2 0,-1 1 0,0-1-1,1-1 1,-1 1 0,16-4 0,-11 1-11,0-1 0,0 0 0,0 0 0,-1-1-1,1-1 1,-1 0 0,0 0 0,-1-2 0,12-8 0,-20 13-73,1 0-1,-1 0 1,1 0 0,-1-1 0,0 1 0,-1-1-1,1 0 1,3-6 0,-5 8-229,0 0-1,0-1 0,-1 1 1,1 0-1,-1 0 1,0 0-1,0-1 1,0 1-1,0 0 0,0 0 1,0 0-1,0-1 1,-1 1-1,1 0 1,-1 0-1,0 0 1,-1-4-1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08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14464,'0'0'3551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09.4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6 122 6424,'0'0'12729,"-2"-11"-12379,2 5-297,-1 2-24,0 0 0,0 0 0,1 0 0,0 0 0,0 0-1,0 0 1,0-1 0,1 1 0,0 0 0,0 0 0,0 0 0,0 1 0,0-1 0,1 0 0,-1 0 0,1 1 0,0-1 0,5-6 0,17-14-2353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2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4912,'0'0'7601,"-11"3"-7184,8-2-382,-7 2 50,2 0-1,-1 0 1,0 0-1,1 1 1,-1 1 0,1-1-1,0 1 1,-9 8-1,-13 17 678,-38 46 0,65-73-694,0 0 0,1 1 0,0-1 0,0 1 0,0 0 0,0 0 0,1 0 1,-1 0-1,1 0 0,0 0 0,0 0 0,0 0 0,1 0 0,-1 0 0,1 1 0,1 4 0,-1-6-34,1-1 1,0 1-1,-1-1 1,1 1-1,0-1 1,0 0-1,1 1 0,-1-1 1,0 0-1,1 0 1,0 0-1,-1 0 1,1 0-1,0 0 1,0-1-1,0 1 1,0-1-1,0 1 0,0-1 1,1 0-1,-1 1 1,0-1-1,1 0 1,-1-1-1,0 1 1,1 0-1,2 0 0,2 0 6,1-1 0,-1 1-1,0-1 1,0 0-1,0-1 1,1 0-1,-1 0 1,0 0 0,0-1-1,0 0 1,0-1-1,-1 1 1,1-1-1,-1-1 1,1 1 0,9-8-1,-5 3 29,0-1 1,0 0-1,-1 0 1,-1-1-1,0 0 0,0-1 1,-1 0-1,7-12 0,-9 13 16,-2 4-1,0 0-1,0 0 1,-1-1 0,0 1 0,-1-1-1,1 0 1,-1 1 0,0-1-1,-1 0 1,1-12 0,-14 49 327,-3 22-222,2 2-1,-9 72 1,-8 412 1012,28-503-1050,1-22-3,1-1 1,0 1 0,0-1 0,4 23 0,-4-35-144,0 0 1,0 0-1,0 0 0,0 0 0,0 1 0,0-1 1,0 0-1,0 0 0,0 0 0,0 0 0,0 1 1,0-1-1,0 0 0,0 0 0,0 0 0,0 1 0,0-1 1,0 0-1,0 0 0,1 0 0,-1 0 0,0 1 1,0-1-1,0 0 0,0 0 0,0 0 0,0 0 0,0 0 1,1 0-1,-1 1 0,0-1 0,0 0 0,0 0 1,0 0-1,0 0 0,1 0 0,-1 0 0,0 0 0,0 0 1,0 0-1,0 0 0,1 0 0,-1 0 0,0 0 1,0 0-1,0 0 0,1 0 0,-1 0 0,0 0 0,0 0 1,0 0-1,0 0 0,1 0 0,-1 0 0,0 0 1,0 0-1,0 0 0,1 0 0,4-8-2290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10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79 8936,'0'0'10865,"18"-3"-10500,227-32 716,129-2 204,-279 33-540,185 19 0,-170 1 478,-106-16-2464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11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0 4912,'0'0'16255,"-6"10"-15825,-17 31-44,23-42-377,0 1 1,1 0-1,-1 0 0,0 0 0,0 0 0,0 0 0,1 0 0,-1 0 0,0 0 0,0 0 1,1 0-1,-1 0 0,0 0 0,0 0 0,1 0 0,-1 0 0,0 0 0,0 0 1,0 0-1,1 0 0,-1 0 0,0 0 0,0 0 0,1 0 0,-1 0 0,0 0 0,0 1 1,0-1-1,1 0 0,-1 0 0,0 0 0,0 0 0,0 1 0,0-1 0,1 0 1,-1 0-1,0 0 0,0 0 0,0 1 0,0-1 0,0 0 0,0 0 0,0 1 0,0-1 1,0 0-1,0 0 0,0 1 0,1-1 0,-1 0 0,0 0 0,-1 0 0,1 1 1,0-1-1,0 0 0,0 0 0,0 1 0,0-1 0,0 0 0,0 0 0,0 1 0,0-1 1,0 0-1,0 0 0,-1 0 0,1 0 0,0 1 0,0-1 0,0 0 0,-1 0 0,16-5 339,-12 3-273,1 0 0,-1-1 1,0 1-1,0-1 1,-1 1-1,1-1 0,0 0 1,1-4-1,-2 4 10,1 0-1,-1 1 0,0-1 1,1 1-1,0-1 0,-1 1 1,7-4-1,5 4 616,-10 3-3748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15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276 0 5624,'0'0'13550,"-9"12"-13339,-2 3-137,5-7-27,0 0 1,-1 0-1,0-1 0,0 1 1,0-1-1,-12 7 0,0 2 80,1 1-1,0 0 1,2 2 0,0 0-1,1 0 1,1 1 0,1 1-1,0 0 1,-17 46 0,24-52-82,1 0 0,1 1 0,1-1 0,0 1 0,1 0 1,1 0-1,0 0 0,1 0 0,1 0 0,4 24 0,-3-29-4,1 1 0,0 0 0,0-1 0,2 0 0,-1 0 0,1 0 0,1 0 1,0-1-1,1 0 0,0 0 0,0 0 0,1-1 0,0 0 0,15 12 0,-20-19-24,-1-1 0,1 1 0,0-1 1,0 1-1,0-1 0,0 0 1,1 0-1,-1 0 0,0 0 0,0-1 1,1 1-1,-1-1 0,0 0 1,0 0-1,1 0 0,-1 0 0,0-1 1,1 1-1,-1-1 0,0 0 0,0 0 1,0 0-1,0 0 0,0-1 1,0 1-1,0-1 0,4-3 0,3-2 24,0 0 0,0-1-1,-1 0 1,-1-1-1,1 0 1,8-13 0,10-18 161,-3-1 0,33-75 0,-20 38 248,-38 86-363,0 1 1,1-1-1,0 1 1,0-1-1,1 1 1,0-1-1,3 12 1,17 81-2,-16-84-67,1 0 0,0 0 0,1-1 0,1 0 0,18 28 0,-19-34-13,0-1 1,1 0-1,0 0 1,0-1-1,1 0 1,0 0-1,1-1 1,-1 0-1,19 9 1,-22-13-1,-1-1-1,1 1 1,0-1-1,0-1 1,0 1 0,0-1-1,0 0 1,0-1 0,0 1-1,1-1 1,-1-1-1,0 1 1,0-1 0,0 0-1,0 0 1,0-1 0,0 1-1,0-1 1,0-1 0,-1 1-1,1-1 1,-1 0-1,1 0 1,-1-1 0,0 0-1,8-8 1,4-5 46,-1 0 0,-1-2 1,0 0-1,-2 0 0,17-32 0,-7 10 126,21-54-1,-36 74-79,-1-1 0,0 1-1,-2-1 1,4-37 0,-9 51-64,0-1 1,0 1-1,-1-1 0,0 1 0,0-1 1,-1 1-1,0 0 0,-1 0 0,0 0 0,0 0 1,-1 0-1,0 1 0,-10-15 0,12 18-18,-1 0-1,0 0 0,-1 1 0,1-1 1,0 1-1,-1 0 0,0 0 0,0 0 1,0 0-1,0 1 0,0 0 1,-1 0-1,1 0 0,-1 0 0,1 1 1,-1-1-1,0 1 0,1 0 0,-1 1 1,0-1-1,0 1 0,0 0 0,0 0 1,1 0-1,-8 2 0,9-1-3,0 0 0,-1 0 1,1 0-1,0 1 0,0-1 0,0 1 0,0 0 0,0 0 0,0 0 0,1 0 1,-1 1-1,1-1 0,-1 1 0,1-1 0,-2 4 0,3-5-146,0 1-1,0-1 1,1 0-1,-1 0 1,0 1-1,1-1 1,-1 0 0,1 1-1,0-1 1,-1 1-1,1-1 1,0 1-1,0-1 1,0 0-1,0 1 1,0-1-1,0 1 1,0-1 0,0 1-1,1-1 1,-1 1-1,1-1 1,-1 0-1,1 1 1,-1-1-1,1 0 1,0 0-1,-1 1 1,1-1 0,0 0-1,0 0 1,0 0-1,0 0 1,2 2-1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16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327 52 7232,'0'0'10511,"-11"-8"-10201,-33-24-12,42 31-239,0-1 0,0 1-1,0 0 1,0 0-1,-1 0 1,1 0 0,0 0-1,-1 0 1,1 1 0,0-1-1,-1 1 1,1 0-1,0-1 1,-1 1 0,1 0-1,-1 0 1,1 1-1,-1-1 1,1 0 0,0 1-1,-3 0 1,0 2 33,-1-1-1,1 1 1,0 0 0,0 1 0,0-1-1,-5 6 1,-3 1 100,-13 9 196,0 1-1,-24 26 1,44-40-281,0 0 1,0 1 0,0 0 0,1 0 0,0 0 0,1 1-1,0 0 1,0 0 0,0 0 0,1 0 0,0 0-1,-3 18 1,6-22-71,0 0 0,0 0 0,1 0-1,-1 0 1,1 0 0,0 0 0,0 0-1,0 0 1,1-1 0,-1 1-1,1 0 1,0-1 0,0 1 0,0-1-1,0 1 1,1-1 0,-1 0 0,1 0-1,0 0 1,0-1 0,0 1 0,0-1-1,5 3 1,2 2 15,0-1-1,1-1 1,-1 0-1,1-1 1,0 0-1,22 5 1,41 5 171,122 6 1,-180-19-151,1-1 0,0 0 0,0-2 0,0 1 0,0-2 1,-1 0-1,20-7 0,-35 9-70,0 1 1,0-1-1,0 1 1,-1-1-1,1 1 1,0-1-1,-1 1 1,1-1-1,0 0 1,-1 0-1,1 1 1,-1-1-1,1 0 0,-1 0 1,0 1-1,1-1 1,-1 0-1,0 0 1,1 0-1,-1 0 1,0-1-1,1-5-3250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17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46 7232,'0'0'7666,"-10"-1"-7086,-6-2-283,-28-2 3102,92-3-2481,0 3-1,94 0 1,-46 4-187,96-4 629,-52 14 5,-119-12-978,-21 3-371,1 0 0,-1-1 1,1 1-1,-1 0 0,1 0 0,-1-1 1,1 1-1,-1 0 0,1-1 0,-1 1 0,1 0 1,-1-1-1,0 1 0,1-1 0,-1 1 1,0-1-1,1 1 0,-1 0 0,0-1 0,0 0 1,1 1-1,-1-1 0,0 1 0,0-1 1,0 1-1,0-1 0,0 1 0,0-2 1,0 1-65,0-3-77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18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 9144,'0'0'8751,"10"-1"-8237,62-8 474,72-19 0,-69 11-34,1 3 0,116-6 0,-158 17-433,10 0-3590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20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285 0 4912,'0'0'7430,"-11"8"-7046,-135 91 1528,129-87-1620,2 0-1,0 2 0,0-1 1,1 2-1,1 0 1,-13 18-1,24-30-242,1 1 0,-1 0 0,0 0 0,1-1 0,0 1 0,0 0 0,0 0 0,0 0 0,1 0 0,-1 0 0,1 0 0,0 1 0,0-1-1,1 0 1,-1 0 0,1 0 0,1 4 0,-1-6-17,-1 1-1,1-1 1,0 0 0,0 0-1,0 0 1,0 0 0,0 0-1,0 0 1,1 0-1,-1 0 1,1 0 0,-1-1-1,1 1 1,0 0 0,0-1-1,-1 1 1,1-1-1,0 0 1,0 0 0,0 0-1,1 0 1,-1 0-1,0 0 1,0 0 0,0-1-1,1 1 1,-1-1 0,0 0-1,1 0 1,2 0-1,3 0 33,-1-1-1,1 0 0,-1-1 0,0 1 0,1-2 1,-1 1-1,0-1 0,0 0 0,-1 0 0,12-8 0,-2-1 135,-1-1-1,23-25 0,-14 14 22,-14 12-114,-1 0 1,0 0-1,-1 0 1,0-1-1,-1-1 1,7-17-1,2-2 215,-9-1 58,-7 21 23,-4 24 462,-5 23-715,1 2 0,2-1 0,1 1 1,0 41-1,1 66 148,1-57 85,8 98-1,-4-166-267,0 0 1,-2-1-1,0 1 0,0-1 0,-2 1 0,0-1 0,-6 19 1,9-36-113,0 0 0,0 0 0,0 1 1,0-1-1,0 0 0,0 0 1,0 1-1,0-1 0,0 0 1,0 1-1,0-1 0,0 0 1,-1 0-1,1 0 0,0 1 0,0-1 1,0 0-1,0 0 0,-1 1 1,1-1-1,0 0 0,0 0 1,0 0-1,-1 0 0,1 1 0,0-1 1,0 0-1,-1 0 0,1 0 1,0 0-1,0 0 0,-1 0 1,1 0-1,0 0 0,0 1 1,-1-1-1,1 0 0,0 0 0,0 0 1,-1 0-1,1 0 0,0-1 1,-1 1-1,1 0 0,0 0 1,0 0-1,-1 0 0,1 0 0,0 0 1,0 0-1,-1 0 0,1-1 1,0 1-1,0 0 0,0 0 1,-1 0-1,1-1 0,0 1 1,0 0-1,0 0 0,0 0 0,-1-1 1,1 1-1,0 0 0,0 0 1,0-1-1,0 1 0,0 0 1,0-1-1,-12-24-620,9 18 353,-5-7-3128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20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 5320,'0'0'5409,"-1"16"-4866,-8 219 1127,7 314 1475,2-542-3104,14 225 1204,-2-82 213,-13-140-1244,1-9-169,0 0-1,0 0 0,0 0 0,-1 0 0,1 0 0,0 0 1,0 0-1,1 0 0,-1 0 0,0 0 0,0 0 0,1 0 1,-1 0-1,0 0 0,1 0 0,-1 0 0,1 0 0,-1 0 1,2 1-1,1-5-417,0 0 0,-1 0 0,1-1 0,-1 0 0,3-3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21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7432,'0'0'4425,"7"17"-4018,-3-10-346,2 7 52,0 0 0,0 0 1,-2 0-1,0 0 1,0 1-1,-2 0 0,3 23 1,-6 587 3630,-4-244-983,7-360-2379,1-14-100,2-14 223,25-95-862,-22 72-2075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22.7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147 143 7832,'0'0'2866,"-4"18"-2078,-11 65 776,-6 117 0,23 7 602,2-65-563,0-49 1124,-17-140-1692,-78-408 650,90 450-1665,-2-22 139,-1-40 0,1 11 72,2 47-194,1 1 0,0-1 0,0 1 0,0-1-1,1 1 1,1-1 0,-1 1 0,1 0 0,1-1 0,-1 1-1,1 0 1,1 1 0,0-1 0,0 0 0,0 1 0,1 0-1,0 0 1,0 0 0,1 1 0,0 0 0,0 0 0,0 0-1,11-7 1,-8 8-5,0 0-1,0 1 1,0-1 0,0 2-1,1-1 1,-1 1 0,20-3-1,-6 4 36,0 0 0,30 1 0,-42 2-45,-1 1 1,0-1 0,0 2-1,0-1 1,0 2 0,0-1-1,0 1 1,-1 1 0,1-1-1,-1 2 1,-1-1 0,1 1-1,-1 1 1,0-1 0,0 1-1,12 15 1,-17-17-12,0-1 1,0 1-1,-1-1 1,1 1-1,-1 0 1,0 0-1,-1 0 1,1 0-1,-1 0 1,0 0-1,-1 1 1,1-1-1,-1 0 1,0 1-1,0-1 1,0 0-1,-1 0 1,0 1-1,0-1 0,-2 6 1,-1 2 9,-1 0 0,0 0 0,-1 0 0,-1 0 0,0-1 0,-11 15 0,-25 26 96,-2-2 1,-60 51-1,24-24 263,70-71-256,7-4 51,10 0-5,3-1-146,0-1 0,0 0 0,15 0-1,11 1-9,17 5-1,81 22 0,-105-21-10,0 2 1,0 1-1,0 1 1,33 21-1,-56-31-3,0 2 0,-1-1 0,0 0 0,0 1 0,0 0 0,0 0 0,-1 0-1,1 0 1,-1 1 0,0-1 0,4 11 0,-6-13 0,0 1 1,0-1-1,0 1 0,-1 0 0,1-1 0,-1 1 0,1 0 1,-1-1-1,0 1 0,0 0 0,-1 0 0,1-1 1,0 1-1,-1 0 0,0-1 0,0 1 0,1-1 1,-1 1-1,-1-1 0,1 1 0,0-1 0,-1 0 1,1 1-1,-1-1 0,-3 3 0,-4 4 14,-1 0-1,-1-1 0,1 0 1,-1-1-1,-1 0 0,1 0 1,-1-1-1,0-1 0,-1 0 1,1-1-1,-1 0 1,0-1-1,0-1 0,0 0 1,-16 1-1,6-2-16,1-2-1,-1 0 1,0-1 0,1-1-1,0-1 1,-1-1 0,2-1-1,-25-9 1,19 5-325,17 6-2290,7 3 856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2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5224,'0'0'7644,"10"-13"-7199,31-41-9,-38 50-361,2-1-1,-1 0 1,0 1 0,1 0-1,0 0 1,0 0 0,0 1-1,0 0 1,1 0 0,-1 0-1,7-2 1,9-4 160,0-1-10,0 1 0,0 1 0,1 1 0,33-6 0,93-6 670,-73 11-498,-51 5-163,1 1-1,-1 1 1,44 5 0,-57-3-40,0 1 0,0 1 0,0-1 0,0 2 0,0 0 0,-1 0 0,0 0 0,0 2 0,0-1 0,14 11 0,-24-15-152,1-1 0,-1 1 1,1-1-1,-1 1 0,1-1 0,-1 1 0,1 0 1,-1-1-1,0 1 0,1 0 0,-1-1 0,0 1 1,0 0-1,1 0 0,-1-1 0,0 1 0,0 1 1,0-2-40,0 1 1,0-1 0,0 0-1,0 0 1,0 0 0,0 1-1,0-1 1,0 0 0,0 0-1,0 0 1,0 0 0,-1 1-1,1-1 1,0 0 0,0 0-1,0 0 1,0 0 0,0 1-1,0-1 1,-1 0 0,1 0-1,0 0 1,0 0 0,0 0-1,0 0 1,-1 0 0,1 1-1,0-1 1,0 0 0,0 0-1,0 0 1,-1 0 0,1 0 0,0 0-1,0 0 1,0 0 0,-1 0-1,1 0 1,0 0 0,0 0-1,0 0 1,-1 0 0,1 0-1,0 0 1,0 0 0,0-1-1,0 1 1,-1 0 0,1 0-1,0 0 1,0 0 0,0 0-1,0 0 1,-1 0 0,1-1-1,0 1 1,0 0 0,0 0-1,0 0 1,-9 2-2872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23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0 303 6224,'0'0'8234,"16"-11"-7751,-6 4-399,5-4 48,0 1 0,1 1 0,0 0 0,1 2 0,32-12 0,11 5 290,-1 4 0,118-7 0,-91 11-164,307-23 690,239-22 846,-345 30-766,-241 18-676,0-2 0,0-2 0,53-15 0,-97 21-367,32-11 653,-33 11-621,-1 1-1,1 0 1,-1 0-1,1-1 0,-1 1 1,1 0-1,-1-1 1,0 1-1,1-1 1,-1 1-1,1 0 1,-1-1-1,0 1 1,1-1-1,-1 1 1,0-1-1,0 1 1,1-1-1,-1-1 1,0 2-23,0-1 0,0 1 1,-1-1-1,1 0 0,0 1 1,-1-1-1,1 1 0,0-1 1,-1 1-1,1-1 0,-1 1 1,1 0-1,-1-1 0,1 1 0,-1-1 1,1 1-1,-1 0 0,1-1 1,-1 1-1,1 0 0,-1 0 1,0-1-1,0 1 0,0 0-219,-1-1-1,1 1 0,0 0 1,-1-1-1,1 1 0,-1 0 1,1 0-1,0 0 0,-1 0 1,1 0-1,0 1 0,-1-1 1,-1 1-1,3-1 13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24.8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0 171 14240,'0'0'-72,"2"12"-182,7 314 2833,-10-237-770,1-88-1737,0 0 0,0 0-1,0 0 1,0 0 0,0 0 0,0 0-1,1 0 1,-1 0 0,0 0 0,0 0-1,1 0 1,-1 0 0,1 0 0,-1 0-1,1 0 1,-1 0 0,2 1 0,-2-2-46,1 0 1,-1 0 0,1 0-1,-1 0 1,0 0 0,1-1 0,-1 1-1,1 0 1,-1 0 0,1 0-1,-1 0 1,0-1 0,1 1 0,-1 0-1,1 0 1,-1-1 0,0 1-1,1 0 1,-1-1 0,0 1 0,1 0-1,-1-1 1,0 1 0,0 0-1,1-1 1,-1 1 0,0-1 0,0 1-1,0-1 1,0 1 0,1 0-1,-1-1 1,0 1 0,0-1 0,0 1-1,0-1 1,0 0 0,24-75 631,-12 38-404,18-43 0,-1 18 60,39-63 0,-55 106-237,1 0 0,0 0 0,1 2 0,2 0 0,-1 0 0,35-25 0,-48 41-53,0 0 0,0 0 0,0 0 1,0 0-1,0 1 0,0-1 0,0 1 0,0 0 0,1 0 1,5 0-1,-8 1-10,1 0-1,0 0 1,-1 0 0,1 0 0,-1 0 0,1 1-1,-1-1 1,1 1 0,-1-1 0,1 1 0,-1 0-1,1-1 1,-1 1 0,0 0 0,1 0-1,-1 0 1,0 0 0,0 0 0,0 0 0,1 0-1,-1 1 1,0-1 0,-1 0 0,2 2 0,4 8 67,0 1 1,-1-1-1,0 1 1,-1 0 0,0 0-1,-1 0 1,2 14-1,5 91 477,-5-35-79,-4-69-375,-1-11-60,0 0 0,0 1 0,0-1 0,0 0-1,1 1 1,-1-1 0,1 0 0,-1 0 0,1 1 0,1 2 0,-1-4-35,-1-1 1,0 0-1,0 0 1,0 0-1,1 0 1,-1 0-1,0 1 1,0-1-1,1 0 1,-1 0-1,0 0 1,1 0 0,-1 0-1,0 0 1,0 0-1,1 0 1,-1 0-1,0 0 1,0 0-1,1 0 1,-1 0-1,0 0 1,0 0-1,1 0 1,-1-1 0,0 1-1,0 0 1,1 0-1,-1 0 1,0 0-1,0 0 1,1-1-1,-1 1 1,0 0-1,0 0 1,0 0-1,0-1 1,1 1-1,-1 0 1,0 0 0,10-13 54,-7 10-19,24-36 198,42-82 0,-49 83-131,1 1 1,51-67 0,-68 99-97,1-1 1,0 1 0,1 1 0,-1-1 0,1 1-1,0 0 1,0 0 0,0 0 0,0 1 0,1 0 0,0 1-1,-1-1 1,8-1 0,-11 4-8,1-1 0,-1 1 0,0 0 0,1 0 0,-1 0-1,1 0 1,-1 0 0,0 1 0,0 0 0,1-1 0,-1 1 0,0 0 0,0 1 0,0-1 0,0 1-1,0-1 1,0 1 0,0 0 0,0 0 0,-1 0 0,1 0 0,-1 1 0,0-1 0,1 0 0,-1 1 0,0 0-1,-1 0 1,1 0 0,2 4 0,8 18 49,0 0 0,-1 0 1,-2 1-1,-1 1 0,-1 0 0,-1 0 0,4 41 0,-9-61-41,0 0-1,0 0 0,1-1 1,0 1-1,1-1 0,-1 0 1,5 7-1,3 9-3705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26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8264,'0'0'11603,"13"2"-11184,36 2 132,81-4 1,-39-5 158,0 4 0,100 12 0,-76 1 605,-92-11-382,-16-1-1286,-15 0-3600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26.4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13264,'0'0'1585,"13"-3"-1229,38-10 101,53-6 1,181-4 2215,-266 20-2252,-1 1 0,1 1-1,0 0 1,0 2 0,0 0 0,0 1 0,0 1 0,26 7 0,-42-6-327,-3-4-141,0 0 1,0-1-1,0 1 1,0 0-1,0 0 0,0 0 1,0 0-1,0 0 1,0 0-1,0 0 0,0 0 1,0-1-1,0 1 1,0 0-1,0 0 0,0 0 1,0 0-1,0 0 1,1 0-1,-1 0 0,0 0 1,0 0-1,0 0 1,0-1-1,0 1 0,0 0 1,0 0-1,0 0 1,0 0-1,1 0 0,-1 0 1,0 0-1,0 0 1,0 0-1,0 0 0,0 0 1,0 0-1,0 0 1,0 0-1,1 0 0,-1 0 1,0 0-1,0 0 1,0 0-1,0 0 0,0 0 1,0 0-1,0 0 1,0 0-1,1 0 0,-1 0 1,0 1-1,0-1 1,0 0-1,0 0 0,0 0 1,0 0-1,0 0 1,0 0-1,0 0 0,0 0 1,0 0-1,1 0 1,-1 0-1,0 1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26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263 83 12760,'0'0'484,"-10"6"-367,-21 12 222,-30 26-1,47-33-88,1 0-1,0 1 1,0 1 0,-20 28-1,23-25-36,0 0 0,1 1 0,1 0-1,1 0 1,0 1 0,1 0 0,1 1 0,1-1 0,1 1-1,-2 23 1,4-31-70,1 1-1,1-1 1,0 1 0,0-1-1,1 1 1,0-1-1,1 0 1,1 0 0,0 0-1,0 0 1,1-1-1,0 0 1,1 0 0,0 0-1,0 0 1,1-1-1,0 0 1,10 8 0,-6-7-32,0-1 0,1 0 0,0-1 0,0 0 0,1-1 0,0 0 0,0-1 0,1 0 0,0-1 0,0-1 0,0 0 0,0-1 0,1 0 0,0-2 0,-1 1 0,1-2 0,0 0 0,-1-1 0,1 0 0,-1-1 0,1-1 0,-1 0 0,0-1 0,0 0 0,15-7 0,-5-1 40,0-1 0,0-1 0,-1-1 0,32-28 0,-43 32-90,-2 1 0,1-1 0,-1-1 0,-1 0 0,0 0 0,-1-1 1,0 0-1,-1 0 0,-1-1 0,6-14 0,-6 6 14,0 1 1,-2-1-1,0-1 1,-1 1-1,-2 0 1,0-1-1,-4-33 1,1 39-21,0 0 0,-1 1 1,-1 0-1,-1-1 0,-1 2 0,0-1 1,0 1-1,-2 0 0,0 0 1,-18-25-1,21 34-37,-1 0 0,1 0 1,-1 1-1,0-1 0,0 1 0,-1 1 1,1-1-1,-1 1 0,0 0 0,0 1 1,-1 0-1,1 0 0,-1 0 0,1 1 1,-1 0-1,0 1 0,0-1 0,0 2 1,0-1-1,0 1 0,0 0 0,-14 3 1,7-1-3,0 2 1,0 0-1,0 1 0,1 0 1,0 1-1,0 1 1,0 0-1,1 1 1,0 0-1,0 1 1,-11 11-1,22-18-18,-20 17-47,-37 42 0,54-56-30,1 1 1,-1 0-1,1 0 0,1 0 1,-1 0-1,1 0 1,0 1-1,0 0 0,1 0 1,0 0-1,0 0 0,1 0 1,-1 10-1,4-2-3364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34.1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257 537 4312,'0'0'7886,"-12"3"-7354,-13 3-1,-36 15-1,49-16-309,1 0 0,0 1 0,0 0-1,1 0 1,0 1 0,-15 14 0,17-13-53,0 1 1,1 0-1,0 0 0,1 0 1,0 1-1,1 0 0,-6 12 1,9-17-92,0 0 0,1 0 0,-1 0 0,1 0 0,0 0 0,0 0 0,1 0 0,0 1 0,0-1 0,0 0 0,0 0 0,1 0 0,0 0 0,0 1 0,0-1 0,1 0 0,3 8 0,-3-9-22,0-1 0,0 1 0,0 0 0,1-1 0,-1 0 0,1 0 0,0 0 0,0 0 0,0 0 0,1 0 0,-1-1-1,0 1 1,1-1 0,6 3 0,-7-4-23,0 0 0,0-1 0,0 1 0,0-1 0,0 0 0,0 1 0,1-1 0,-1-1 0,0 1 0,0 0 0,0-1 0,0 1 0,0-1 0,0 0 0,0 0 0,0 0 0,0-1 0,0 1 0,0-1 0,3-2 0,4-4 44,0 0 0,0 0 0,-1-1-1,-1 0 1,1-1 0,-2 1 0,1-2 0,-1 1 0,-1-1 0,8-17-1,-5 7 49,-1-1-1,-1 1 1,-1-1 0,6-43-1,-11 65-113,0-24 133,-1 23-133,0 1-1,1 0 0,-1-1 0,0 1 0,0-1 0,0 1 0,0 0 0,0-1 1,0 1-1,0-1 0,0 1 0,0-1 0,0 1 0,0 0 0,-1-1 0,1 1 1,0 0-1,0-1 0,0 1 0,0-1 0,-1 1 0,1 0 0,0-1 0,0 1 1,-1 0-1,1 0 0,0-1 0,-1 1 0,1 0 0,0 0 0,0-1 0,-1 1 1,1 0-1,-1 0 0,1 0 0,0-1 0,-1 1 0,1 0 0,0 0 0,-1 0 1,1 0-1,-1 0 0,1 0 0,-1 0 0,0 2 7,0-1 0,-1 1 0,1 0-1,0 0 1,1 0 0,-1 0 0,0 0 0,1 1 0,-1-1 0,1 0 0,-1 3-1,-1 3 23,0 2-10,1-1 0,0 1 0,0-1 0,1 1-1,0 0 1,0-1 0,4 19 0,0-9 54,1 0-1,14 36 1,-16-49-52,-1-1 1,2 1-1,-1-1 0,0 0 1,1 0-1,0 0 0,0 0 1,0-1-1,1 0 1,5 4-1,-8-6-17,-1-1 0,1 0 0,0 1 1,0-1-1,0 0 0,0 0 0,1-1 0,-1 1 0,0 0 0,0-1 1,0 1-1,0-1 0,1 0 0,-1 1 0,0-1 0,1 0 0,-1 0 1,0-1-1,0 1 0,1 0 0,-1-1 0,0 0 0,0 1 0,0-1 1,0 0-1,0 0 0,0 0 0,0 0 0,0-1 0,0 1 1,2-2-1,14-14 50,-1-2 1,-1 0-1,0 0 1,-1-1 0,-1-1-1,-1-1 1,-1 0-1,13-33 1,-1-9 113,28-123 0,-40 139-68,-2-1 0,-3 0 0,-1-1 1,-2-61-1,-7 85 10,3 25-108,0 0 1,0 0-1,0 0 0,0 0 1,-1 0-1,1 0 0,0 0 0,-1 0 1,1 0-1,-1 0 0,1 0 1,-1 0-1,0 0 0,1 0 0,-1 0 1,0 0-1,0 0 0,0 1-5,1 0 0,-1 0-1,1 0 1,-1 0-1,1 1 1,-1-1 0,1 0-1,-1 0 1,1 0 0,-1 1-1,1-1 1,-1 0 0,1 1-1,0-1 1,-1 0 0,1 1-1,0-1 1,-1 1-1,1-1 1,0 0 0,-1 1-1,1-1 1,0 1 0,0 0-1,-9 15 20,8-14-11,-8 22 13,0 0 1,1 0-1,2 1 0,0 0 0,-2 31 1,-2 134 87,7-84-16,0-38 96,9 100 0,-6-150-123,-1-16-46,1 1 1,0 0 0,0-1 0,0 1-1,0 0 1,0 0 0,1-1-1,0 4 1,-1-6-35,0 0 0,1 0 0,-1 0 0,0 0 0,1 0-1,-1 0 1,0 0 0,0 0 0,1 0 0,-1 0 0,0 0 0,0 0 0,1 0-1,-1 0 1,0 0 0,0 0 0,1 0 0,-1-1 0,0 1 0,0 0 0,0 0 0,1 0-1,-1 0 1,0 0 0,0-1 0,0 1 0,1 0 0,-1 0 0,0 0 0,0-1-1,0 1 1,0 0 0,0 0 0,0-1 0,1 1 0,-1 0 0,0 0 0,0-1-1,0 1 1,0 0 0,0 0 0,0-1 0,0 1 0,0 0 0,0-1 0,6-13-379,-1-2-3097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34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13056,'0'0'1041,"13"-3"-662,173-29 1145,-176 31-1449,151-13 1053,-127 13-430,1 1 1,56 9-1,-86-8-759,23 4 1252,-26-5-1348,-1 1 0,0-1-1,1 1 1,-1-1 0,0 1-1,1-1 1,-1 1 0,0 0 0,1-1-1,-1 1 1,0 0 0,0 0-1,0 0 1,2 2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37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323 726 5320,'0'0'5346,"-12"-3"-4916,2 1-410,-10-3 446,-30-2-1,44 6-294,-1 1 0,0 0 0,1 0 0,-1 0 0,1 1 0,-1 0 1,1 0-1,0 1 0,-1 0 0,-6 3 0,2 1 149,-1 0 0,1 1 1,0 1-1,0 0 0,1 0 0,0 1 0,0 0 1,-13 17-1,18-18-148,0 0 0,0 0 0,0 0 0,1 1 1,0 0-1,1 0 0,0 0 0,0 0 0,1 0 0,0 0 0,1 1 1,-1 17-1,2-16-11,1-1 0,-1 0 0,2 1 0,-1-1 0,6 15 0,-6-21-92,1 0 1,0 1 0,0-1-1,0 0 1,0 0-1,1 0 1,0 0 0,0-1-1,0 1 1,0-1 0,0 0-1,1 0 1,-1 0 0,7 4-1,-4-3-6,1-1-1,-1 1 1,1-1-1,-1-1 0,1 1 1,0-1-1,0 0 1,0-1-1,1 0 1,-1 0-1,0 0 1,0-1-1,1 0 0,-1 0 1,0-1-1,9-2 1,8-1 38,0-2 1,-1-1 0,0-1-1,0-1 1,0-1 0,34-21-1,-21 8 128,-1-2 0,63-57 0,-92 75-194,0 0 0,0-1 0,-1 1-1,8-16 1,5-7 37,-16 28-69,-1 0-1,0 0 1,-1 0 0,1 0 0,0 0 0,0 0 0,-1 0 0,0 0 0,1 0-1,-1-1 1,0 1 0,0 0 0,0 0 0,0-3 0,0 4-2,0 0 0,-1 0 0,1 1 0,0-1 0,0 0-1,0 0 1,-1 0 0,1 0 0,-1 0 0,1 0 0,0 0 0,-1 1 0,0-1 0,1 0 0,-1 0 0,1 1 0,-1-1 0,0 0-1,1 1 1,-1-1 0,0 1 0,0-1 0,0 1 0,1-1 0,-1 1 0,0 0 0,0-1 0,0 1 0,0 0 0,0 0 0,0-1-1,0 1 1,-1 0 0,-10 1 0,0 0-1,0 0 0,0 1 1,0 1-1,0 0 0,1 1 1,-1 0-1,1 0 1,0 1-1,-15 10 0,22-12 4,0 1 0,0-1 0,0 1 0,1 0 0,-1 0 0,1 0 0,0 1 0,0-1-1,0 1 1,-3 8 0,1-2-8,1 1-1,0 0 0,-3 17 0,6-21 13,0-1 0,1 1-1,0-1 1,1 0 0,-1 1 0,2-1-1,-1 0 1,1 1 0,0-1 0,0 0-1,1 0 1,0-1 0,0 1 0,8 12-1,-8-15 6,-1 0 0,1 0-1,0 0 1,0 0 0,1-1-1,-1 1 1,1-1 0,0 0-1,-1 0 1,1-1 0,1 1-1,-1-1 1,0 0 0,1 0-1,-1 0 1,1 0 0,-1-1-1,1 0 1,0 0 0,0 0-1,-1 0 1,1-1 0,9 0-1,-3-2 17,0-1-1,0 0 0,0-1 1,0 0-1,0 0 1,-1-1-1,0-1 1,0 1-1,0-2 0,11-9 1,10-11 102,42-45 1,-56 54-81,95-89 268,-112 107-317,0-1 0,1 1 0,-1 0 0,0-1 0,1 1 1,-1 0-1,1-1 0,-1 1 0,0 0 0,1 0 0,-1 0 1,1 0-1,-1-1 0,0 1 0,1 0 0,-1 0 0,1 0 1,-1 0-1,1 0 0,-1 0 0,0 0 0,1 0 0,-1 0 1,1 0-1,-1 0 0,1 0 0,-1 0 0,0 1 0,1-1 1,-1 0-1,1 0 0,-1 0 0,0 1 0,1-1 0,-1 0 1,1 0-1,-1 1 0,0-1 0,0 0 0,1 1 0,-1-1 1,0 0-1,1 1 0,-1-1 0,0 1 0,0-1 0,0 0 1,0 1-1,1-1 0,-1 1 0,0-1 0,0 1 0,1 2 3,0-1 0,-1 1 0,1 0 0,-1-1 0,0 1 0,1 0 0,-2 4 0,-3 17 36,-2 1-1,-1-1 1,0 0 0,-13 24-1,7-15 37,4-11-6,5-10 292,18-30-130,21-31-107,4-6-136,87-96 1,-122 146-9,0 1 0,1 0 0,-1 1 0,9-6 0,-12 9 15,0-1 1,-1 1-1,1-1 0,0 1 0,-1 0 1,1-1-1,0 1 0,-1 0 0,1 0 0,0 0 1,0-1-1,-1 1 0,1 0 0,0 0 1,0 0-1,-1 0 0,1 0 0,0 1 0,0-1 1,-1 0-1,1 0 0,0 0 0,-1 1 1,1-1-1,0 0 0,-1 1 0,1-1 0,0 0 1,-1 1-1,1-1 0,0 1 0,-1-1 1,1 1-1,-1-1 0,1 1 0,-1-1 0,0 1 1,1 0-1,-1-1 0,1 1 0,-1 0 1,0-1-1,0 1 0,1 0 0,-1 0 0,0-1 1,0 3-1,9 32-26,-7-24 49,0-1 1,1 0 0,0 0-1,1 0 1,0 0 0,0 0-1,8 10 1,-11-18-16,0-1-1,1 0 1,-1 0 0,0 0-1,1 0 1,-1 0-1,1-1 1,-1 1 0,1 0-1,-1-1 1,1 1 0,-1-1-1,1 1 1,0-1 0,-1 0-1,1 0 1,0 0 0,-1 0-1,1 0 1,0 0 0,-1 0-1,3-1 1,2 1 2,0-2 1,0 1-1,1-1 0,-1 0 0,6-3 1,6-4-7,0-1 1,-1-2-1,0 1 1,0-2-1,-2 0 1,22-23-1,-9 4-58,-1 0 0,27-44-1,-23 23-94,41-100 0,-67 142 136,15-45-114,-2-1 0,-2 0 0,13-106 0,-28 161 122,4-47-131,-5 46 127,0 0 0,0 0 0,0 0 0,0 0 0,-1-1 1,0 1-1,1 0 0,-1 1 0,0-1 0,0 0 0,-1 0 1,1 0-1,-2-2 0,2 4 9,1 1 1,-1 0-1,0-1 0,1 1 1,-1 0-1,1 0 1,-1 0-1,0-1 0,1 1 1,-1 0-1,0 0 0,1 0 1,-1 0-1,0 0 1,1 0-1,-1 0 0,0 0 1,1 0-1,-1 1 1,0-1-1,1 0 0,-1 0 1,1 1-1,-1-1 0,0 0 1,1 1-1,-1-1 1,1 0-1,-1 1 0,1-1 1,-1 1-1,1-1 1,-1 1-1,1-1 0,0 1 1,-1 0-1,-18 21-31,3 4 30,1 0 1,1 2-1,2-1 0,1 2 0,1-1 1,1 1-1,1 1 0,2 0 0,1 0 1,-2 50-1,5-30 64,0-12 49,4 50-1,0-65-69,1 7 110,11 55 1,-9-66-86,-2-3 18,1 0-1,1 0 1,0 0 0,1 0 0,1-1 0,0 0-1,12 16 1,-18-29-68,1 0 0,0 0 0,0 0 0,0-1 0,1 1 0,-1 0 0,0-1 0,1 0 0,-1 1 0,1-1 0,-1 0 0,1 0 0,0-1 0,-1 1 0,1 0 0,0-1 0,0 0 0,-1 1 0,1-1 0,0 0 0,0 0 0,-1-1 0,1 1-1,0-1 1,0 1 0,-1-1 0,1 0 0,0 0 0,4-2 0,3-2 13,1-1-1,-1 0 0,0 0 1,0-1-1,13-12 1,-8 6 7,-1-1 0,-1-1 1,17-22-1,-24 29-27,-1-1 0,0 1 0,-1-1 0,0 0 0,0 0 0,-1-1 0,0 1 0,4-19 0,-7 24-6,0 0 0,0 0 1,0 0-1,0 1 0,0-1 1,-1 0-1,1 0 1,-1 1-1,0-1 0,-2-5 1,2 8-3,0-1 0,0 1 0,1 0 0,-1-1 0,0 1 0,0 0 0,0-1 0,-1 1 0,1 0 0,0 0 0,0 0 0,-1 0 0,1 0 0,0 0 0,-1 0 0,1 0 0,-1 1 0,1-1 0,-1 1 0,0-1 0,1 1 0,-1-1 0,0 1 0,1 0 0,-4 0 0,0 0-11,0 0-1,0 1 1,0 0 0,0 0-1,0 0 1,0 0 0,1 1-1,-1 0 1,0 0 0,1 0-1,-1 0 1,1 1 0,-7 4-1,5-1 8,0-1-1,1 1 0,0 0 0,0 0 1,0 0-1,0 1 0,1 0 0,-4 8 1,3-3 36,0 0 0,1 0 0,0 0 0,0 1 0,2 0 0,0-1 0,0 1 0,1 0 0,0 0 0,3 21 0,-2-31-13,0 0 0,0 0 0,1 1 0,0-1 0,-1 0 0,1 0-1,0 0 1,1 0 0,-1 0 0,0 0 0,1 0 0,0-1 0,-1 1 0,1 0 0,0-1-1,1 0 1,-1 1 0,0-1 0,1 0 0,-1 0 0,1 0 0,-1 0 0,1-1 0,0 1 0,0-1-1,0 1 1,0-1 0,0 0 0,0 0 0,0-1 0,0 1 0,1-1 0,-1 1 0,0-1-1,0 0 1,0 0 0,6-1 0,5 0 23,-1 0 1,0 0-1,0-2 0,0 1 1,0-2-1,0 0 0,-1 0 1,22-12-1,8-7 70,-1-3-1,-2-1 1,-1-2 0,42-39-1,-47 30 33,-33 38-142,1-1-1,-1 1 1,1-1 0,-1 1 0,1-1-1,-1 1 1,1 0 0,-1-1-1,1 1 1,0 0 0,-1-1-1,1 1 1,-1 0 0,1 0-1,0 0 1,-1-1 0,1 1-1,0 0 1,-1 0 0,1 0-1,0 0 1,-1 0 0,1 0 0,0 0-1,-1 1 1,1-1 0,0 0-1,1 1 2,-1 0 0,1 0 0,-1 0-1,0 0 1,0 0 0,1 0 0,-1 0-1,0 0 1,0 1 0,1 2 0,2 3 18,0 0 0,0 0 1,3 12-1,8 38 154,-12-43-46,0 0 0,1-1-1,0 1 1,2-1 0,-1 0 0,1 0-1,13 19 1,-18-31-105,0 0 0,0 0 1,0 0-1,0 0 0,0 0 0,0 0 0,1 0 1,-1 0-1,0 0 0,1-1 0,-1 1 0,1 0 0,-1-1 1,0 1-1,1-1 0,-1 0 0,1 1 0,-1-1 1,1 0-1,2 0 0,-1 0 13,1-1 1,0 0-1,-1 1 1,1-1-1,-1-1 0,0 1 1,1 0-1,4-4 1,0 1 3,-1-1 1,0 0 0,0 0 0,0-1 0,-1 0-1,10-11 1,8-18 205,-2 5-5208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5:38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0 153 5720,'0'0'11727,"17"-12"-11027,-9 6-592,5-4 47,-1 1-1,2 0 1,-1 1 0,1 1 0,0 0 0,0 1 0,1 1 0,16-5 0,67-11 906,1 4 0,0 4 0,1 4 0,-1 5 0,146 13 0,-155 3 500,-80-8-2155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6:26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1 4312,'0'0'16545,"-2"11"-16332,-14 55 303,-35 92 0,27-90 124,-26 122 0,44-151-423,-12 52 507,12-43-38,4-29-109,2-18-198,0-9 73,0-3-829,1 5-2996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2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7328,'0'0'5066,"11"-2"-4723,210-15 1056,-75 7-653,182-2 1285,-254 18-3535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6:27.1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0 908 9240,'0'0'4092,"7"-11"-3728,101-188 1012,-65 117-769,-4-2 1,-3-1-1,45-162 1,-62 182-361,-9 33 147,9-54 0,-18 70-2,-1 16-378,0 0 0,0 0 0,0 0 0,0 0 0,0 0 0,0 0 0,0 0 0,0 0 0,0 0 0,0 0 0,0 0 0,0 0 0,0 0 0,0 0 0,0 0 0,0 0 0,0 0 0,0 1 0,0-1 0,0 0 0,0 0 0,0 0 0,0 0 0,0 0 0,-1 0 0,1 0 0,0 0 0,0 0 0,0 0 0,0 0 0,0 0 0,0 0 0,0 0 0,0 0 0,0 0 0,0-1 0,0 1 0,-6 31 446,-34 431 765,31-388-1015,-3 0 1,-4 0-1,-3-1 1,-39 100-1,49-151-84,-20 37 0,25-52-51,-1 1 0,0-1 0,0 0 1,-1 0-1,0-1 0,0 0 1,-1 0-1,-8 6 0,13-11-50,1 0 0,-1 0 1,1-1-1,-1 1 0,1 0 0,-1-1 0,0 1 0,1-1 0,-1 0 0,0 1 0,1-1 0,-1 0 0,0 0 1,1 0-1,-1 0 0,0-1 0,1 1 0,-1 0 0,0-1 0,1 1 0,-1-1 0,1 0 0,-1 1 1,0-1-1,1 0 0,0 0 0,-1 0 0,1 0 0,-1 0 0,1 0 0,0 0 0,0 0 0,0-1 0,0 1 1,0-1-1,0 1 0,-1-2 0,0-1 9,-1 0 0,1 1 0,0-1-1,0 0 1,1-1 0,-1 1 0,1 0 0,0 0 0,0-1 0,0 1 0,1 0-1,-1-1 1,1-5 0,2 3-13,0 0 0,0 0 1,0 1-1,1-1 0,0 1 0,0 0 0,1 0 0,0 0 0,0 0 0,0 1 0,0-1 0,7-5 0,4-2 18,0 0-1,32-22 1,-26 23-6,0 1-1,0 0 1,2 2 0,-1 0 0,1 1 0,27-4 0,-19 5 39,1 3 0,0 0-1,0 2 1,35 2 0,-56 0 14,1 1 1,0 1-1,-1-1 0,1 2 1,-1 0-1,0 0 1,1 1-1,-2 0 0,13 7 1,-22-10-59,0-1 1,0 1-1,-1-1 1,1 1-1,-1 0 0,1 0 1,0-1-1,-1 1 1,1 0-1,-1 0 0,0 0 1,1 0-1,-1-1 1,0 1-1,1 0 0,-1 0 1,0 0-1,0 0 1,0 1-1,6 13-3831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6:32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0 919 6520,'0'0'5738,"11"-5"-5112,38-19-13,-45 22-490,1-1-1,-1 0 1,0-1 0,0 1-1,0-1 1,-1 0 0,1 0-1,-1 0 1,0 0 0,5-9-1,2-2 274,4-6 482,-1 1-1,13-29 0,-19 40 93,-6 25-356,-11 195 526,-30 322 868,38-521-1857,-1 0 0,-6 19 0,-1 1 477,10-32-612,0 0-1,0 1 1,0-1-1,0 0 1,0 0-1,0 0 0,0 0 1,0 1-1,0-1 1,0 0-1,0 0 1,0 0-1,0 0 1,0 1-1,0-1 0,0 0 1,0 0-1,0 0 1,-1 0-1,1 1 1,0-1-1,0 0 1,0 0-1,0 0 0,0 0 1,-1 0-1,1 0 1,0 1-1,0-1 1,0 0-1,0 0 1,-1 0-1,1 0 0,0 0 1,0 0-1,0 0 1,0 0-1,-1 0 1,1 0-1,-5-7 311,-3-15-94,-2-20 33,1-2-1,-6-86 0,12-91 327,4 181-446,2 0 1,2 0-1,1 1 0,3-1 1,19-57-1,-21 78-87,1-1 1,1 1 0,0 0-1,2 1 1,0 0-1,1 1 1,0 0 0,2 1-1,0 0 1,1 1-1,0 1 1,23-16-1,-32 26-39,0 0 0,0 0 0,0 1 0,0 0 0,1 0 0,0 1 0,-1 0 0,1 0 0,0 0 0,0 1 0,0 0 0,0 1 0,13 0 0,-14 0-9,0 1 0,-1 1-1,1-1 1,0 1 0,-1 0 0,1 0-1,-1 1 1,0-1 0,0 1 0,0 0-1,0 1 1,-1-1 0,1 1 0,-1 0 0,0 0-1,0 1 1,4 4 0,-3-2 0,-1-1 0,1 1 0,-1 0 0,-1 0 0,1 1 0,-1-1 0,-1 1 0,1-1 0,-1 1 0,-1 0 1,1 0-1,-1 0 0,-1 0 0,0 14 0,-1-11-1,0-1-1,-1 0 1,0 1 0,-1-1-1,0 0 1,-1 0 0,0 0-1,0-1 1,-1 1 0,-11 14-1,7-11 8,0-1 0,0-1-1,-2 0 1,1 0 0,-21 16-1,25-24-6,1 1 0,-1-1 0,0 1 0,0-2 0,0 1 0,0-1 0,0 0 0,0 0 0,-1 0 0,1-1 0,-1 0 0,1-1 0,-1 1 0,1-1 0,-12-2 0,-33-11 55,18 3 57,18 5 62,21 3-130,29 4-92,-26-1 50,58 3-48,1-3 0,-1-3 0,86-13 0,-111 8 32,0-2 0,-1-2 1,0-2-1,-1-1 0,-1-3 1,50-27-1,-63 30-21,0-1 58,26-20 0,2-6 54,-52 40-85,5-5 4,-6 4-3,-7 2-1,-6 5 15,0 0-1,1 1 0,-1 0 1,2 1-1,-1 0 1,-9 8-1,2-2 6,17-12-20,-20 13 32,1 1 0,0 1 0,-18 20 0,33-31-24,0 1-1,0 0 1,1 1-1,0-1 1,0 1-1,0 0 1,1 0-1,0 0 1,0 0-1,1 1 1,0-1-1,0 1 1,1-1-1,-1 12 0,1-7 0,1-1-1,4 22 0,-4-29 1,1 0 0,0-1 0,0 1 0,0 0 0,0-1-1,0 1 1,1-1 0,0 0 0,0 1 0,0-1 0,0 0 0,0 0 0,3 2-1,-4-4-1,0 0 0,0 0 0,0-1 0,0 1 0,0 0 0,0-1 0,0 1 0,0-1 0,0 1 0,0-1 0,1 0 0,-1 1 0,0-1 0,0 0 0,0 0 0,1 0 0,-1 0 0,0 0 0,0 0 0,0 0 0,0 0 0,1-1 0,0 1 0,1-2 2,0 1 1,0 0-1,-1-1 0,1 0 1,-1 1-1,0-1 0,1 0 0,-1 0 1,3-3-1,1-3 14,0-1-1,0 1 1,0-1-1,6-14 1,3-17 129,19-72 0,-25 77-74,-6 18-15,-1 9-7,2 21-64,5 30-18,-8-32 26,1 0 0,0 0 0,1 0 0,0-1-1,1 1 1,0-1 0,10 17 0,-8-17 3,-3-5 13,1 0 1,-1 0-1,1-1 0,0 1 0,0-1 0,8 7 0,-11-9-11,1-1 0,0 0 1,1 0-1,-1-1 0,0 1 1,0 0-1,0-1 0,0 1 0,0-1 1,1 0-1,-1 0 0,0 0 1,0 0-1,1 0 0,-1 0 0,0 0 1,0-1-1,0 1 0,1-1 1,-1 0-1,0 0 0,2-1 0,5-2 4,-1 0-1,0 0 0,-1-1 0,1-1 0,-1 1 0,0-1 0,0 0 0,-1-1 1,1 0-1,5-8 0,0-2 19,-1-1 1,0 0 0,10-25 0,-9 18 28,-8 19-34,-1 0 0,0-1-1,0 0 1,-1 1 0,1-1-1,-2 0 1,1 0 0,-1 0 0,1-12-1,-2 19-18,0-1-1,0 1 1,0 0-1,0-1 0,0 1 1,0-1-1,0 1 1,0 0-1,0-1 0,0 1 1,1-1-1,-1 1 1,0 0-1,0-1 0,0 1 1,1 0-1,-1-1 1,0 1-1,0 0 0,1-1 1,-1 1-1,0 0 1,1-1-1,-1 1 0,0 0 1,1 0-1,-1-1 1,0 1-1,1 0 1,-1 0-1,1 0 0,15 2 49,-11-1-38,-1 1 1,0 0-1,0 1 1,0-1-1,6 5 1,14 13-4,-2 2 0,0 0 0,-1 2 0,-2 0 0,24 39 0,-37-54-11,0 0 1,0 0-1,1 0 0,0-1 0,1 0 0,0 0 0,0-1 0,12 8 0,-18-14 3,0 0 0,1-1-1,-1 1 1,1-1 0,-1 1 0,1-1-1,-1 0 1,1 0 0,-1 0 0,1 0-1,-1-1 1,1 1 0,-1 0 0,1-1-1,-1 0 1,1 0 0,-1 0 0,0 0-1,3-1 1,6-4 14,0 0 0,14-11 0,-23 16-12,21-18 22,-1-1 1,-1 0 0,35-46-1,-36 39 4,-1-1-1,-1-1 0,25-57 1,27-98 79,-49 113-57,-3-1 1,15-132-1,-31 190-43,-1-1 0,0 1-1,-1-1 1,0 1-1,-2 0 1,-3-21 0,5 35-10,0 0 1,0-1-1,0 1 1,0 0-1,0 0 0,0-1 1,0 1-1,0 0 1,-1-1-1,1 1 1,0 0-1,0-1 1,0 1-1,0 0 1,-1 0-1,1-1 0,0 1 1,0 0-1,-1 0 1,1 0-1,0-1 1,0 1-1,-1 0 1,1 0-1,0 0 1,0 0-1,-1-1 0,1 1 1,0 0-1,-1 0 1,1 0-1,0 0 1,-1 0-1,1 0 1,0 0-1,-1 0 1,1 0-1,0 0 0,-1 0 1,1 0-1,-1 0 1,-13 12-31,-7 22-17,-1 16-5,1 0 0,3 2 0,-16 75 0,34-126 54,-46 215 57,41-176-57,1 0-1,3 1 1,4 58-1,-2-83 13,2 0 0,0 0-1,0 0 1,2-1 0,0 1 0,11 22 0,-14-35 4,0 1 0,1-1 0,-1 0-1,1 0 1,0 0 0,0 0 0,0 0 0,0-1 0,1 1 0,-1-1 0,1 0 0,-1 0 0,1 0 0,0-1 0,0 1 0,-1-1 0,1 0 0,0 0 0,0 0 0,1 0 0,-1-1-1,4 0 1,-2 0 9,1 0-1,-1 0 1,0-1 0,0 0-1,0 0 1,0-1-1,0 0 1,0 0-1,0 0 1,-1-1-1,1 1 1,-1-1-1,0-1 1,6-3-1,5-6 14,0 0-1,-1-1 0,0-1 0,-1-1 0,-1 0 0,-1 0 1,0-1-1,10-19 0,-19 30-37,-1 0 0,1 0 0,-1-1 0,0 1 0,0-1 0,-1 1 0,0-1 0,0 0 0,0 0 0,-1-7 0,-2 10 0,-2 10 0,-4 11 0,0 15 0,1 1 0,-3 53 0,10-71 0,0 0 0,0 0 0,2 0 0,0-1 0,0 1 0,1-1 0,1 1 0,8 19 0,-11-32 0,0 1 0,0-1 0,0 1 0,0-1 0,1 1 0,-1-1 0,1 0 0,-1 0 0,1 0 0,0 0 0,0 0 0,0 0 0,0 0 0,0 0 0,0-1 0,1 1 0,-1-1 0,0 0 0,1 1 0,-1-1 0,1 0 0,0-1 0,-1 1 0,1 0 0,0-1 0,-1 1 0,1-1 0,0 0 0,-1 0 0,1 0 0,0 0 0,0-1 0,-1 1 0,1-1 0,0 1 0,-1-1 0,1 0 0,4-2 0,5-3 0,0-1 0,0 0 0,-1-1 0,0 0 0,0-1 0,12-12 0,165-154 0,-170 164 0,-16 10 0,0 0 0,0 0 0,0 0 0,0 0 0,0 0 0,0-1 0,0 1 0,-1-1 0,4-3 0,-4 4 0,0 1 0,0-1 0,1 0 0,-1 0 0,0 1 0,1-1 0,-1 1 0,1-1 0,-1 1 0,0 0 0,1 0 0,-1-1 0,1 1 0,-1 0 0,1 0 0,-1 0 0,1 1 0,1-1 0,5 1 0,-22-2 0,10 0 0,1 1 0,0 0 0,0 0 0,-1 0 0,1 0 0,0 0 0,0 1 0,0-1 0,-1 1 0,1 0 0,0 0 0,-6 3 0,0 1 0,1 0 0,-1 0 0,1 1 0,0 0 0,-9 9 0,15-12 0,-1 0 0,0 0 0,1 0 0,0 0 0,0 1 0,0-1 0,0 1 0,0-1 0,1 1 0,0 0 0,-1-1 0,1 1 0,1 0 0,-1 0 0,1 0 0,-1 4 0,1-4 0,0 0 0,0 0 0,1 1 0,0-1 0,-1 0 0,1 0 0,0 0 0,1 0 0,-1 0 0,1-1 0,0 1 0,0 0 0,0-1 0,0 1 0,1-1 0,-1 0 0,1 0 0,0 0 0,0 0 0,0 0 0,5 3 0,-4-4 0,1 1 0,-1-1 0,1 0 0,0 0 0,-1-1 0,1 0 0,0 1 0,0-2 0,0 1 0,0 0 0,0-1 0,0 0 0,1 0 0,-1-1 0,0 0 0,0 1 0,7-4 0,16-4 0,-1-2 0,0-1 0,0-1 0,-1-1 0,-1-1 0,0-1 0,36-30 0,-33 22 0,-2 0 0,0-2 0,-1-1 0,-2-1 0,-1-1 0,-1-1 0,-1-1 0,-2 0 0,-1-2 0,20-49 0,-21 33 0,-1-1 0,-2 0 0,-3-1 0,7-88 0,-19 87 0,2 48 0,0 0 0,-1 0 0,1 1 0,-1-1 0,0 0 0,1 0 0,-1 1 0,-1-1 0,1 1 0,0-1 0,-1 1 0,1-1 0,-1 1 0,1 0 0,-4-3 0,4 4 0,0 1 0,0 0 0,0-1 0,0 1 0,0 0 0,0-1 0,0 1 0,0 0 0,1 0 0,-1 0 0,0 0 0,0 0 0,0 0 0,0 0 0,0 0 0,0 0 0,0 1 0,0-1 0,0 0 0,0 1 0,0-1 0,0 0 0,0 1 0,1-1 0,-1 1 0,0-1 0,0 1 0,0 0 0,-1 1 0,-18 23 0,6-3 0,2 1 0,0 0 0,2 1 0,0 0 0,2 1 0,1 0 0,1 0 0,1 0 0,1 1 0,1 0 0,1 36 0,3 1 0,4 0 0,2 0 0,23 94 0,-26-142 0,1 0 0,1 0 0,0 0 0,1-1 0,0 0 0,13 17 0,-17-27 0,1 1 0,-1-1 0,1-1 0,0 1 0,0 0 0,1-1 0,-1 0 0,1 0 0,-1 0 0,1-1 0,0 0 0,0 0 0,0 0 0,0 0 0,0-1 0,1 1 0,-1-1 0,0-1 0,1 1 0,-1-1 0,1 0 0,6-1 0,0 0 0,1-1 0,-1 0 0,0-1 0,0 0 0,0-1 0,-1-1 0,1 0 0,16-9 0,-13 5 0,-1-1 0,0 0 0,0 0 0,23-26 0,-33 33 0,0-2 0,-1 1 0,0 0 0,0-1 0,0 1 0,0-1 0,0 0 0,-1 0 0,0 0 0,0-1 0,-1 1 0,1 0 0,-1-1 0,0 1 0,-1 0 0,1-1 0,-1 1 0,0-1 0,-1-8 0,0 13 0,1-1 0,-1 1 0,0 0 0,1-1 0,-1 1 0,0 0 0,0 0 0,1-1 0,-1 1 0,0 0 0,0 0 0,-1 0 0,1 0 0,0 0 0,0 0 0,0 1 0,-1-1 0,1 0 0,0 0 0,-1 1 0,1-1 0,0 1 0,-1 0 0,1-1 0,-1 1 0,1 0 0,-1 0 0,1 0 0,-1 0 0,1 0 0,-1 0 0,1 0 0,0 0 0,-3 1 0,-3 0 0,0 0 0,0 1 0,1 0 0,-1 0 0,0 0 0,-6 4 0,6-2 0,1 0 0,-1 0 0,1 1 0,0-1 0,1 1 0,-1 1 0,1-1 0,0 1 0,0 0 0,1 0 0,0 0 0,0 0 0,0 1 0,1 0 0,0 0 0,0 0 0,0 0 0,1 0 0,1 1 0,-1-1 0,1 0 0,0 9 0,0-7 0,1 0 0,1 0 0,0 0 0,0 0 0,1 0 0,0 0 0,0 0 0,1 0 0,0-1 0,1 1 0,0-1 0,0 0 0,1 0 0,-1 0 0,2-1 0,-1 1 0,1-2 0,7 8 0,-10-11 0,1 0 0,-1-1 0,1 1 0,-1-1 0,1 1 0,0-1 0,0 0 0,0-1 0,0 1 0,0-1 0,0 1 0,0-1 0,1-1 0,-1 1 0,0 0 0,6-1 0,-4-1 0,1 1 0,0-2 0,-1 1 0,1-1 0,-1 1 0,1-2 0,-1 1 0,0-1 0,9-5 0,4-5 0,-1-1 0,0 0 0,-1-1 0,0-1 0,14-19 0,91-111 0,-120 142 0,1 1 0,0 0 0,0 0 0,0 0 0,0 0 0,7-4 0,-9 7 0,-1 0 0,1-1 0,0 1 0,0 0 0,-1 0 0,1-1 0,0 1 0,0 0 0,0 0 0,-1 0 0,1 0 0,0 0 0,0 0 0,0 0 0,0 0 0,-1 1 0,1-1 0,0 0 0,0 0 0,-1 1 0,1-1 0,0 0 0,0 1 0,-1-1 0,1 1 0,0-1 0,-1 1 0,1-1 0,0 1 0,-1-1 0,1 1 0,-1 0 0,1-1 0,-1 1 0,0 0 0,1 0 0,-1-1 0,0 1 0,1 0 0,-1 1 0,5 8 0,-1 0 0,-1 1 0,1-1 0,-2 1 0,0 0 0,0 0 0,-1 0 0,0 0 0,0 0 0,-2 0 0,1 0 0,-1 0 0,-1 0 0,-5 18 0,6-27 0,1-1 0,-1 1 0,0 0 0,0-1 0,0 1 0,-1 0 0,1-1 0,0 1 0,-1-1 0,1 0 0,-1 1 0,1-1 0,-1 0 0,1 0 0,-1 0 0,0 0 0,1 0 0,-1-1 0,0 1 0,0 0 0,0-1 0,0 1 0,0-1 0,0 0 0,0 1 0,1-1 0,-1 0 0,0 0 0,0-1 0,0 1 0,0 0 0,0-1 0,0 1 0,0-1 0,0 1 0,0-1 0,-2-1 0,-2-1 0,0 0 0,0 0 0,0-1 0,0 1 0,1-1 0,0 0 0,0-1 0,0 1 0,0-1 0,-4-6 0,7 9 0,1 0 0,-1 0 0,1 1 0,0-1 0,0-1 0,0 1 0,0 0 0,0 0 0,0 0 0,1 0 0,-1-1 0,0-2 0,1 4 0,0 1 0,0-1 0,1 1 0,-1-1 0,0 1 0,0 0 0,0-1 0,0 1 0,1 0 0,-1-1 0,0 1 0,0-1 0,1 1 0,-1 0 0,0 0 0,1-1 0,-1 1 0,0 0 0,1-1 0,-1 1 0,0 0 0,1 0 0,0-1 0,18 0 0,-4 3 0,1 0 0,22 8 0,12 2 0,-23-5 0,-13-3 0,-1-1 0,0 0 0,1-1 0,13 1 0,-15-5 395,-18-3-147,-13-2-5814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6:33.0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8744,'0'0'10017,"-9"10"-9247,-39 43 589,48-53-1304,0 0 0,0 0 0,0 0 0,0 0 0,0 1 0,0-1 0,0 0 0,-1 0 0,1 0 1,0 0-1,0 1 0,0-1 0,0 0 0,0 0 0,-1 0 0,1 0 0,0 0 0,0 0 0,0 1 0,0-1 0,-1 0 0,1 0 0,0 0 0,0 0 0,0 0 0,-1 0 0,1 0 0,0 0 0,0 0 0,0 0 0,-1 0 1,1 0-1,0 0 0,0 0 0,0 0 0,-1 0 0,1 0 0,0 0 0,0-1 0,-1-6 3555,1 3-7211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6:33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10040,'0'0'4570,"12"2"-4180,59 8 139,-15-1 94,62 2 0,-31-14-47,97-16-1,-117 11-2364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6:35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249 68 5320,'0'0'9954,"-10"-1"-9352,2 0-445,1 1 1,-1 0-1,1 0 1,-1 1-1,1 0 1,-1 0 0,1 1-1,-1-1 1,1 2-1,-13 5 1,10-4 85,1 2 0,-1-1 0,1 1 0,0 1 0,1-1 0,-1 2 0,1-1 0,1 1 0,-1 0 0,1 1 0,1 0 0,0 0 0,0 0 0,0 1 0,-5 15 0,8-18-77,0 0 0,1 0 1,0 1-1,1-1 0,-2 15 0,3-18-100,1 0 0,-1-1 0,1 1 0,0 0 0,0 0 0,0 0 0,0 0-1,1-1 1,-1 1 0,1-1 0,0 1 0,0-1 0,4 4 0,-5-4-33,1-1 1,-1 0-1,1 0 0,0 0 1,0 0-1,0 0 1,0 0-1,0 0 1,0-1-1,0 1 1,1-1-1,-1 1 0,1-1 1,-1 0-1,1 0 1,-1 0-1,1 0 1,0-1-1,-1 1 1,1-1-1,0 0 1,0 1-1,-1-1 0,1 0 1,0-1-1,0 1 1,-1 0-1,1-1 1,0 0-1,-1 1 1,1-1-1,0 0 0,2-2 1,4-1 18,-1 1-1,0-2 1,0 1 0,0-1 0,-1-1-1,0 1 1,0-1 0,0-1 0,0 1-1,-1-1 1,0 0 0,-1 0 0,9-15-1,-8 11-8,0 0-1,-1-1 1,0 0-1,0 0 0,-2 0 1,1-1-1,-1 1 0,-1-1 1,1-16-1,1 2 58,-3 23-47,0-1 1,-1 0 0,1 1-1,-1-1 1,0 0 0,0 0-1,0 1 1,-1-7 0,1 11-50,0 0 1,0 0-1,0 0 1,0 1 0,0-1-1,0 0 1,-1 0 0,1 0-1,0 0 1,0 0-1,0 0 1,0 0 0,0 0-1,0 0 1,0 0 0,0 0-1,0 0 1,0 0-1,0 1 1,-1-1 0,1 0-1,0 0 1,0 0 0,0 0-1,0 0 1,0 0 0,0 0-1,0 0 1,0 0-1,0 0 1,-1 0 0,1 0-1,0 0 1,0 0 0,0 0-1,0 0 1,0 0-1,0 0 1,0 0 0,0 0-1,0-1 1,-1 1 0,1 0-1,0 0 1,0 0-1,0 0 1,0 0 0,0 0-1,0 0 1,0 0 0,0 0-1,0 0 1,-2 10 87,2 5-37,1-1 0,1 1 1,0-1-1,1 1 0,0-1 0,10 26 1,-3-9 56,-7-20-54,1 0 1,0 0 0,7 12 0,-9-19-30,1 0 0,0 0-1,0 0 1,0 0 0,0-1 0,1 1-1,-1-1 1,1 0 0,0 0 0,5 3-1,-6-3 0,0-1-1,0 0 1,1 0-1,-1-1 1,0 1-1,1-1 0,-1 1 1,1-1-1,0 0 1,-1-1-1,1 1 0,0-1 1,0 1-1,-1-1 1,1 0-1,0 0 1,0-1-1,-1 1 0,1-1 1,0 0-1,-1 0 1,1 0-1,-1 0 0,7-4 1,3-3 30,0-1-1,0-1 1,0 0 0,-1-1 0,-1 0 0,0-1-1,0 0 1,12-20 0,4-2 103,-21 26-106,-1-1 0,9-17 0,-12 21-25,1-1-1,-1 1 1,1 0-1,0 0 1,1 0-1,-1 1 1,1-1 0,0 1-1,0 0 1,0 0-1,0 0 1,8-5-1,-3 2 53,-6 5-16,5 10-28,8 12 9,-1 1 0,17 32 1,-16-27 9,24 34 0,-35-54-38,1 0 1,0 0-1,0 0 1,1 0-1,-1-1 1,1 0-1,11 5 1,-15-8-2,1 0-1,0 0 1,0-1 0,-1 0 0,1 1 0,0-1-1,0-1 1,0 1 0,0-1 0,0 1-1,0-1 1,1 0 0,-1 0 0,0-1-1,0 0 1,0 1 0,5-3 0,1-1-1,-1-1 1,1 0-1,-1-1 1,-1 0-1,1 0 1,-1-1-1,0 0 1,-1 0-1,1-1 0,-2 0 1,1 0-1,-1-1 1,8-14-1,-5 7 13,-1 0-1,-1 0 1,-1-1-1,-1 1 0,0-1 1,-1-1-1,3-23 1,-7 39-20,0 0 1,1 0 0,-1 0-1,0 0 1,-1 0 0,1 0-1,0 0 1,0 0-1,-1 0 1,0 0 0,1 0-1,-1 0 1,0 1 0,0-1-1,-1-3 1,1 5-7,0-1 1,1 1 0,-1-1-1,0 1 1,1-1-1,-1 1 1,0 0-1,0-1 1,0 1-1,1 0 1,-1 0-1,0-1 1,0 1-1,0 0 1,0 0 0,1 0-1,-1 0 1,0 0-1,0 0 1,0 0-1,0 1 1,0-1-1,1 0 1,-1 0-1,0 1 1,0-1-1,0 0 1,1 1 0,-1-1-1,0 1 1,1-1-1,-1 1 1,0-1-1,1 1 1,-1-1-1,0 1 1,0 0-1,-10 9 15,1 0 1,0 1-1,0 0 0,1 0 0,1 1 0,0 0 0,0 1 0,1 0 0,1 0 0,0 0 0,1 1 0,0 0 1,1 0-1,0 0 0,2 0 0,-1 1 0,2-1 0,0 16 0,1-26-1,0 0 0,0 0 1,0-1-1,1 1 0,0 0 0,0-1 0,0 1 0,0-1 0,0 1 1,1-1-1,-1 1 0,1-1 0,0 0 0,0 0 0,0 0 1,1 0-1,-1 0 0,1 0 0,-1-1 0,1 1 0,0-1 1,0 0-1,0 0 0,0 0 0,1 0 0,-1 0 0,0-1 1,1 1-1,-1-1 0,1 0 0,0 0 0,-1 0 0,7 0 0,2 0 25,-1 0 0,1-1 0,0 0 0,0 0 0,0-2 0,-1 1 0,1-2 0,-1 1 0,16-7 0,152-65-22,-172 71 23,34-13-761,-14 10-4534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6:37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1 992 6424,'0'0'10006,"0"-11"-9413,0 3-477,-1 3-52,1 1 0,0-1 0,0 1 0,1-1 1,-1 1-1,1-1 0,0 1 0,0 0 0,1-1 1,-1 1-1,1 0 0,0 0 0,0 0 0,0 0 1,1 0-1,2-4 0,95-131 2395,-82 117-1843,1 0 0,1 1 0,1 2 1,1 0-1,28-20 0,-45 36-517,0-1 97,0 1-1,1 0 1,-1-1 0,1 2 0,9-4-1,-14 5-165,0 1 0,0 0 0,0 0 0,0 0-1,0-1 1,0 1 0,0 0 0,0 0-1,0 0 1,0 1 0,0-1 0,0 0 0,0 0-1,0 1 1,0-1 0,0 0 0,0 1-1,0-1 1,-1 1 0,1-1 0,0 1 0,0-1-1,0 1 1,0 0 0,-1-1 0,1 1 0,0 0-1,-1 0 1,1-1 0,0 1 0,-1 0-1,1 0 1,-1 0 0,0 0 0,1 0 0,-1 0-1,0 0 1,1 0 0,-1 0 0,0 0-1,0 0 1,0 0 0,0 1 0,2 15 106,0 0 1,-1 0-1,-2 0 1,1 0-1,-5 21 0,-21 86 497,17-86-355,-6 15 223,15-53-493,0 0-1,0-1 1,1 1-1,-1 0 1,0 0 0,0 0-1,0 0 1,1-1-1,-1 1 1,0 0-1,0 0 1,1 0-1,-1 0 1,0 0-1,0 0 1,1 0-1,-1 0 1,0 0-1,0 0 1,1 0-1,-1 0 1,0 0-1,1 0 1,-1 0-1,0 0 1,0 0-1,1 0 1,-1 0-1,0 0 1,0 0-1,1 0 1,-1 0-1,0 1 1,0-1-1,1 0 1,-1 0-1,0 0 1,0 0-1,0 1 1,0-1-1,1 0 1,-1 0 0,0 1-1,0-1 1,0 0-1,0 0 1,0 0-1,1 1 1,-1-1-1,0 0 1,0 1-1,0-1 1,0 0-1,0 0 1,0 1-1,0-1 1,0 0-1,0 0 1,0 1-1,0-1 1,0 0-1,0 0 1,0 1-1,0-1 1,-1 0-1,1 1 1,19-15 172,3-8-83,-1 0-1,-1-1 0,28-42 0,-34 43-16,1 1-1,0 1 0,2 1 0,1 0 0,0 1 0,30-23 0,-43 39-53,-1-1 0,1 1-1,0 0 1,-1 0 0,1 0 0,9-2-1,-13 4-20,0 0 0,0-1 0,0 1 0,0 0-1,0 0 1,0 0 0,0 0 0,0 0 0,0 0-1,0 0 1,0 0 0,0 0 0,0 0 0,0 0-1,-1 1 1,1-1 0,0 0 0,0 1 0,0-1-1,0 1 1,0-1 0,-1 1 0,1-1 0,0 1-1,0 0 1,-1-1 0,1 1 0,0 0 0,-1-1-1,1 1 1,-1 0 0,1 0 0,-1 0-1,1-1 1,-1 1 0,0 0 0,1 0 0,-1 0-1,0 0 1,0 0 0,0 0 0,1 1 0,-2 16 25,0 0 0,0 0 0,-2 0 0,-5 20 0,4-22 30,1 0 0,1 1 0,0-1 0,1 1 0,1 23 0,0-40-51,0 1-1,0-1 1,1 1-1,-1 0 1,0-1 0,0 1-1,1-1 1,-1 1-1,0-1 1,1 1-1,-1-1 1,0 1-1,1-1 1,-1 1-1,1-1 1,-1 0-1,1 1 1,-1-1-1,1 0 1,-1 1 0,1-1-1,-1 0 1,1 1-1,-1-1 1,1 0-1,-1 0 1,1 0-1,0 0 1,-1 0-1,1 1 1,0-1-1,-1 0 1,1 0-1,-1-1 1,1 1 0,0 0-1,-1 0 1,1 0-1,-1 0 1,1 0-1,0-1 1,-1 1-1,1-1 1,30-12 117,-29 12-116,14-9 50,-1-1-1,0 0 0,20-19 0,24-19 119,-14 12-107,-35 27-61,1 0 0,0 1 1,17-10-1,-27 19-10,0-1 0,0 0 0,1 1 0,-1-1 0,0 1 0,0-1 0,0 1 0,1 0 0,-1-1 0,0 1 0,1 0 0,0 0 0,-1 0 0,-1 0 0,0 0 0,1 0 0,-1 0 0,0 1 0,1-1 0,-1 0 0,0 0 0,1 0 0,-1 0 0,0 1 0,0-1 0,1 0 0,-1 0 0,0 1 0,0-1 0,1 0 0,-1 1 0,0-1 0,0 0 0,0 0 0,0 1 0,1-1 0,-1 0 0,0 1 0,0-1 0,0 0 0,0 1 0,0 3 0,0 1 0,0-1 0,-1 0 0,1 0 0,-1 0 0,-1 4 0,-1 8 0,2-11 0,-1 11 0,0 1 0,1-1 0,2 30 0,-1-42 0,1 0 0,-1 0 0,1 0 0,0 0 0,0 0 0,0 0 0,1-1 0,-1 1 0,1-1 0,0 1 0,0-1 0,0 1 0,1-1 0,-1 0 0,1 0 0,0 0 0,-1-1 0,1 1 0,0-1 0,1 1 0,-1-1 0,5 2 0,-4-2 0,-1 0 0,1-1 0,1 0 0,-1 0 0,0 0 0,0 0 0,0-1 0,0 1 0,0-1 0,1 0 0,-1-1 0,0 1 0,0-1 0,0 1 0,1-1 0,-1 0 0,0-1 0,0 1 0,-1-1 0,1 0 0,0 0 0,-1 0 0,1 0 0,-1-1 0,1 1 0,-1-1 0,0 0 0,4-5 0,-4 4 0,1 0 0,-1 0 0,0 0 0,-1-1 0,1 1 0,-1-1 0,0 1 0,0-1 0,0 0 0,-1 0 0,0 0 0,0 0 0,0 0 0,0-1 0,-1 1 0,0 0 0,0 0 0,-1 0 0,1 0 0,-1-1 0,0 1 0,-3-8 0,2 8 0,0-3 0,-1 1 0,0-1 0,0 1 0,-1 0 0,0 0 0,0 0 0,-1 1 0,0-1 0,0 1 0,-9-8 0,7 7 0,-24-18 0,30 24 0,1 0 0,-1 0 0,0 1 0,0-1 0,0 1 0,0-1 0,0 1 0,0-1 0,0 1 0,0 0 0,0 0 0,0-1 0,0 1 0,0 0 0,0 0 0,0 0 0,0 0 0,0 0 0,0 0 0,0 0 0,-1 0 0,1 1 0,0-1 0,0 0 0,0 1 0,0-1 0,0 0 0,1 1 0,-3 0 0,0 2 0,3-2 0,-1-1 0,0 0 0,1 1 0,-1-1 0,1 0 0,-1 1 0,1-1 0,-1 1 0,1-1 0,-1 1 0,1 0 0,-1-1 0,1 1 0,0-1 0,-1 1 0,1 0 0,0-1 0,0 1 0,-1 0 0,1-1 0,0 1 0,0 0 0,0-1 0,0 1 0,0 0 0,0-1 0,0 1 0,0 0 0,0 0 0,0-1 0,0 1 0,0 0 0,1-1 0,-1 1 0,0 0 0,0-1 0,1 1 0,-1-1 0,1 1 0,0 1 0,5 2 0,1 0 0,0-1 0,1 0 0,-1 0 0,0 0 0,1-1 0,9 2 0,-7-2 0,1 0 0,0-1 0,0-1 0,0 0 0,0 0 0,0-1 0,0 0 0,0-1 0,20-6 0,-16 3 0,0 0 0,0-2 0,0 0 0,-1 0 0,0-2 0,16-11 0,41-27 0,-53 37 0,-1-1 0,0 0 0,0-2 0,-2 0 0,24-24 0,-20 13 0,-2-2 0,0 0 0,-1-1 0,-2-1 0,13-34 0,-21 46 0,-1-1 0,-1 1 0,0-1 0,-2 0 0,0 0 0,0-27 0,-2 33 0,-1-1 0,0 1 0,0 0 0,-1-1 0,-1 1 0,0 0 0,0 1 0,-1-1 0,-1 0 0,-10-18 0,15 28 0,-1 1 0,1-1 0,0 0 0,-1 0 0,1 1 0,-1-1 0,1 0 0,-1 1 0,1-1 0,-1 0 0,0 1 0,1-1 0,-1 1 0,0-1 0,1 1 0,-1-1 0,0 1 0,0-1 0,0 1 0,1 0 0,-1 0 0,0-1 0,0 1 0,0 0 0,0 0 0,1 0 0,-1 0 0,0 0 0,0 0 0,0 0 0,0 0 0,0 0 0,1 0 0,-1 1 0,0-1 0,0 0 0,0 0 0,0 1 0,1-1 0,-1 1 0,0-1 0,1 1 0,-1-1 0,0 1 0,0 0 0,-3 3 0,1 0 0,0 0 0,0 0 0,0 0 0,1 1 0,-4 6 0,-6 19 0,1 1 0,2 0 0,0 0 0,3 1 0,-5 49 0,3 167 0,8-212 0,0-11 0,3 108 0,-1-107 0,1-1 0,1 1 0,8 27 0,-6-36 0,3-41 0,9-64-436,-10 52-3183,7-67 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6:37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12552,'0'0'1208,"13"1"-479,179 7 1503,116 11 1208,-275-17-2632,1-1 1,-1-1 0,48-7 0,-69 6-407,4 2 1196,-24 1-651,-8 1-1323,9-2-2508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6:48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376 706 5320,'0'0'9046,"-13"3"-8532,0 0-418,-52 15 645,57-15-582,0 0 0,0 0 0,1 1 0,-1 0 0,1 0 0,-13 11 0,-7 10 391,4-6 4,2 1 1,-33 39-1,49-53-461,1 0 0,0 1 0,0-1-1,0 1 1,1 0 0,0 0 0,0 0 0,0 1 0,1-1 0,1 1-1,-1-1 1,1 1 0,0-1 0,1 1 0,0 11 0,0-16-62,0-1 1,1 1 0,-1-1-1,1 1 1,0-1 0,0 0-1,-1 1 1,1-1 0,1 0-1,-1 1 1,0-1 0,1 0-1,-1 0 1,1 0 0,-1 0-1,1 0 1,0-1 0,0 1-1,3 2 1,-1-2 6,0 0 1,0 0-1,0-1 1,0 1-1,0-1 0,1 0 1,-1-1-1,0 1 1,0 0-1,8-1 0,7-2 62,-1 0 0,1-1 0,0 0 0,19-8 0,-38 11-98,11-2 46,-1-1-1,1-1 1,-1 0 0,0 0-1,0-1 1,-1 0-1,1-1 1,-1 0 0,0 0-1,8-8 1,0-3 65,0-1 0,-1-1 0,16-24 0,-25 32-59,-1 0 0,0 0 0,-1 0 1,0-1-1,0 0 0,-2 0 0,1 0 0,1-14 0,-5 23-38,1 1 0,-1 0 0,0-1 1,0 1-1,0 0 0,-1-1 1,1 1-1,0 0 0,-1 0 0,0-1 1,1 1-1,-1 0 0,0 0 0,0 0 1,0 0-1,0 0 0,-1 0 1,1 0-1,0 0 0,-1 0 0,0 1 1,1-1-1,-1 1 0,0-1 0,0 1 1,0-1-1,0 1 0,-4-2 1,2 1 7,-1 0 0,0 1 0,1 0 0,-1 0 1,0 0-1,0 0 0,0 1 0,0-1 0,0 1 1,0 0-1,0 1 0,-6 1 0,-4 0 56,12-1-36,0-1 1,0 1-1,0-1 0,0 1 1,0 0-1,0 0 1,0 0-1,0 1 0,0-1 1,1 1-1,-1 0 0,0-1 1,1 1-1,-4 4 1,6-6-29,-1 1 0,1-1 1,0 1-1,0-1 1,-1 1-1,1-1 0,0 1 1,0-1-1,0 1 1,0 0-1,-1-1 0,1 1 1,0-1-1,0 1 1,0-1-1,0 1 1,1 0-1,-1-1 0,0 1 1,0-1-1,0 1 1,0 0-1,0-1 0,1 1 1,-1-1-1,0 1 1,1 0-1,11 15 95,-9-11-20,42 53 250,-31-41-232,0 1 0,12 22 0,-22-33-81,0 1 1,-1 0 0,0 0-1,0 0 1,0 0 0,-1 0-1,-1 1 1,1-1 0,-1 11 0,0 35 113,-3 0 1,-2 0-1,-12 59 1,10-80-53,-2 0 0,-2-1 1,-1 0-1,-1 0 0,-2-1 1,-20 33-1,28-54-48,0-1-1,0 0 1,-2 0 0,1-1-1,-1 1 1,0-2-1,0 1 1,-1-1 0,0 0-1,-1-1 1,1 0-1,-1-1 1,0 0 0,-1 0-1,1-1 1,-1 0 0,0-1-1,0 0 1,0-1-1,0 0 1,0-1 0,0 0-1,-17-1 1,23-1-34,1 0 1,-1 0-1,0 0 1,1 0-1,-1-1 1,1 1-1,-1-1 1,1 0-1,0-1 1,0 1-1,0-1 1,0 0 0,0 0-1,0 0 1,1 0-1,-1 0 1,1-1-1,0 0 1,-4-6-1,3 4-16,1-1-1,-1-1 1,1 1-1,0 0 1,1-1-1,0 0 1,0 1-1,1-1 1,0 0 0,-1-15-1,3 18 0,-1 0-1,1 1 1,0-1 0,0 0 0,1 1-1,-1-1 1,1 1 0,0 0-1,0-1 1,1 1 0,-1 0-1,1 0 1,0 1 0,0-1-1,0 0 1,5-3 0,6-6-32,1 1 1,26-16 0,-36 25 32,64-37-154,126-54 0,-91 55 43,-67 27 48,1-2-1,43-24 1,-62 27 35,24-22-1,-4 3 6,-24 19 31,0-1 1,-2 0-1,1-1 0,-1 0 1,-1-2-1,-1 1 0,18-30 1,-6 3 52,30-82 0,-49 115-42,-1 1-1,-1-1 0,1 0 1,-1-1-1,-1 1 0,1 0 1,-1-16-1,1 12 0,-1 11-3,-1 0 1,1 0-1,-1-1 1,0 1-1,1 0 1,-1 0-1,0-1 1,0 1-1,0 0 1,0 0-1,0-1 1,0 1-1,0 0 1,0 0-1,-1-1 1,1 1-1,0 0 1,-1 0-1,1 0 1,-1-1-1,0 0 1,-2 15 73,-3 25-18,-1 56 0,4-35-18,2-46-12,0 0 1,1 0-1,0-1 1,1 1 0,0 0-1,1 0 1,1-1-1,0 1 1,1-1-1,0 0 1,11 23-1,-14-33-22,0 0 0,0-1-1,0 1 1,0 0 0,1-1-1,-1 1 1,0-1-1,1 1 1,-1-1 0,1 0-1,0 1 1,-1-1-1,1 0 1,0 0 0,0 0-1,0-1 1,-1 1 0,1 0-1,0-1 1,0 1-1,0-1 1,4 1 0,-3-2 5,0 1 0,0-1 1,1 1-1,-1-1 0,0 0 1,0-1-1,0 1 1,0 0-1,0-1 0,-1 0 1,1 1-1,4-5 0,4-4 26,0 0 0,-1-1-1,-1 0 1,0-1-1,8-12 1,4-16 53,-1 1 0,-1-2-1,11-43 1,-9 28 15,1-26 252,-24 92-307,0 0 0,1 1-1,1 11 1,-1 2-36,-31 206-12,15-131-14,2-23 8,-5-1-1,-2-1 0,-55 123 1,71-184 7,0-1 1,0 0 0,-1-1-1,0 0 1,-1 0 0,-1 0-1,0-1 1,0 0 0,-21 17-1,29-26-8,-1 0-1,0 0 1,0-1-1,0 1 1,0 0-1,0-1 1,0 1-1,0-1 1,0 1-1,0-1 1,0 0-1,0 0 1,0 0-1,0 0 0,0 0 1,0 0-1,0-1 1,0 1-1,0-1 1,0 1-1,1-1 1,-1 0-1,0 0 1,0 0-1,0 0 1,1 0-1,-1 0 1,0 0-1,1-1 1,-1 1-1,1-1 1,0 1-1,-1-1 0,1 1 1,0-1-1,0 0 1,0 1-1,0-1 1,0 0-1,0 0 1,1 0-1,-1 0 1,1 0-1,-1 0 1,1 0-1,0 0 1,-1-2-1,2-7-14,0-1 0,1 2 0,0-1-1,1 0 1,0 0 0,0 1 0,1-1 0,1 1 0,-1 0 0,2 1-1,-1-1 1,10-11 0,11-11-144,58-57 0,-76 81 138,120-103-226,25-26-9,-111 94 177,67-77-283,-106 116 363,-1 0 0,0 0 0,1-1 1,-2 1-1,1-1 0,0 1 0,-1-1 0,0 1 0,0-1 0,0 0 1,0 1-1,-1-1 0,0 0 0,0 0 0,0 1 0,-1-1 0,0-5 0,0-32 135,1 37-130,1 1 1,0 0-1,1-1 1,-1 1-1,1 0 0,0 0 1,0 0-1,0 0 0,0 0 1,1 0-1,-1 1 0,1-1 1,0 1-1,5-5 0,-2 3 4,0 0 0,0 1-1,0 0 1,1 0-1,-1 0 1,1 1 0,14-5-1,-19 7-6,-1 0 0,1 1 0,0-1 0,0 1-1,0-1 1,0 1 0,0 0 0,0 0 0,0 0 0,0 0 0,0 0-1,0 0 1,0 1 0,0-1 0,0 1 0,0-1 0,-1 1 0,1 0 0,0-1-1,0 1 1,-1 0 0,1 0 0,0 0 0,-1 1 0,1-1 0,-1 0 0,1 1-1,-1-1 1,0 1 0,1-1 0,-1 1 0,0-1 0,0 1 0,0 0-1,-1 0 1,1-1 0,0 1 0,0 3 0,2 3 12,-1 1 0,-1 0 0,0 0 1,0 0-1,0 0 0,-1 0 0,-2 12 0,-2 18 40,0-18 20,2 0 0,1 37 0,1-56-63,0 0-1,0-1 0,1 1 0,-1 0 0,0 0 0,1 0 0,-1-1 0,1 1 0,0 0 0,0 0 1,0-1-1,-1 1 0,2-1 0,-1 1 0,0-1 0,0 1 0,0-1 0,1 0 0,-1 0 0,0 1 1,1-1-1,-1 0 0,1 0 0,0 0 0,-1-1 0,1 1 0,0 0 0,-1 0 0,1-1 0,0 1 0,0-1 1,0 0-1,0 0 0,-1 1 0,1-1 0,0 0 0,0-1 0,2 1 0,6-1 15,0-1-1,0 0 1,0 0-1,0-1 0,16-8 1,4-4 14,-2-1 1,0-2-1,-1-1 1,40-36-1,-19 15-10,-38 32-20,48-35 53,-57 43-62,-1 0 0,0 0 0,0 0 0,1 0 1,-1 0-1,0 0 0,0 0 0,0-1 0,0 1 0,1 0 0,-1 0 0,0 0 0,0 0 1,0 0-1,0 0 0,1-1 0,-1 1 0,0 0 0,0 0 0,0 0 0,0-1 0,0 1 1,0 0-1,0 0 0,1 0 0,-1-1 0,0 1 0,0 0 0,0 0 0,0 0 0,0-1 1,0 1-1,0 0 0,0 0 0,0-1 0,0 1 0,0 0 0,0 0 0,0 0 0,-1-1 1,1 1-1,0 0 0,0 0 0,-1 0 0,1-1 1,-1 1-1,1 0 0,-1 0 0,1 0 1,0 0-1,-1 0 0,1 0 0,-1 0 0,1 0 1,0 0-1,-1 1 0,1-1 0,-1 0 1,1 0-1,0 0 0,-1 0 0,1 1 0,-1-1 1,1 0-1,0 0 0,-1 1 0,-25 17 27,1 1-1,2 1 1,0 1-1,1 1 0,0 0 1,2 2-1,1 1 1,-31 53-1,48-73 12,0 0 1,0 0-1,0 1 1,1-1-1,0 0 1,0 1-1,0-1 1,1 9-1,-1-14-30,1 1 0,0 0 0,0 0 0,0 0 0,0 0 0,0 0 0,0 0 0,1 0 0,-1 0 0,0 0 0,0 0 0,1 0 0,-1 0 0,0-1 0,1 1 0,-1 0 0,1 0 0,-1 0 0,1 0 0,0-1-1,-1 1 1,1 0 0,0-1 0,-1 1 0,1-1 0,0 1 0,0 0 0,-1-1 0,1 0 0,0 1 0,0-1 0,0 1 0,0-1 0,0 0 0,0 0 0,0 1 0,0-1 0,0 0 0,-1 0 0,1 0 0,0 0 0,0 0 0,0 0 0,0-1 0,0 1 0,0 0 0,0 0 0,0-1 0,0 1 0,0 0 0,-1-1 0,3 0 0,8-4 8,-1 0 0,1-1 0,-1 0 0,0-1 0,0 0 1,-1 0-1,1-1 0,-2-1 0,1 1 0,-1-1 0,-1-1 1,0 1-1,0-1 0,-1-1 0,0 1 0,7-18 0,-3 2 26,-1-2-1,-1 0 0,-1 0 0,-2 0 1,4-51-1,-8 75-42,-1-1 0,0 1 0,0 0 0,0-1 0,-1 1 0,1 0 0,-1 0 0,0-1 0,-3-7 0,3 15 0,-1-1 0,1 0 0,0 1 0,0-1 0,1 1 0,-1-1 0,0 1 0,1 0 0,0-1 0,-1 4 0,1 7 0,0 1 0,0 0 0,1-1 0,1 1 0,1-1 0,0 1 0,0-1 0,10 24 0,-8-27 0,-1 0 0,1-1 0,1 0 0,-1 0 0,1 0 0,1 0 0,0-1 0,0 0 0,1-1 0,0 1 0,0-1 0,10 6 0,-12-10 0,0-1 0,1 1 0,-1-1 0,1 0 0,0 0 0,-1-1 0,1 0 0,0 0 0,0-1 0,0 1 0,12-3 0,-7 1 0,1-1 0,-1 0 0,0-1 0,0 0 0,20-9 0,-18 5 0,-1-1 0,-1 0 0,1 0 0,-1-2 0,-1 0 0,0 0 0,0-1 0,15-19 0,-3-2 0,0-1 0,18-39 0,-23 36-47,-3 0 0,-1-1 0,-2 0-1,-1-1 1,-2-1 0,-2 0 0,-1 0 0,-2 0 0,-2 0-1,-5-77 1,2 105 2,-1 0-1,0 0 0,0 1 1,-1-1-1,0 1 1,-1 0-1,0 0 0,-8-14 1,11 23 35,1 0-1,-1 0 1,1 0 0,-1 0 0,0 0 0,0 0-1,0 0 1,1 0 0,-1 1 0,0-1 0,0 0 0,0 1-1,0-1 1,0 1 0,0-1 0,0 1 0,0-1 0,-1 1-1,1 0 1,0-1 0,0 1 0,0 0 0,-3 0 0,3 0 1,-1 1 1,0-1-1,0 1 1,1-1-1,-1 1 1,0 0 0,1 0-1,-1 0 1,0 0-1,1 0 1,-1 0-1,1 1 1,-2 1 0,-4 5-7,0 0 1,1 1 0,1 0 0,-6 10-1,1 2-3,1 0-1,1 0 0,1 1 1,1 0-1,-6 42 0,-2 118-42,11-130 44,2 41-63,15 137 1,-14-223 81,1-1 0,0 1 0,0-1 0,4 9 1,-5-13 3,1-1 1,0 1-1,0 0 1,0 0-1,0-1 1,0 1-1,0-1 1,1 1-1,-1-1 1,0 1-1,1-1 1,-1 0-1,1 0 1,0 1 0,-1-1-1,1 0 1,0-1-1,3 3 1,-4-3-2,1 0 1,-1 0-1,0 0 1,0 0-1,1-1 1,-1 1-1,0 0 1,0 0-1,1-1 1,-1 1-1,0-1 1,0 1-1,0-1 1,0 1-1,1-1 1,-1 0-1,0 0 1,1 0-1,19-19 70,-17 16-61,28-31 84,-1-1 1,34-54-1,-27 37 8,-32 45-62,0 0-1,0 1 0,1 0 1,-1 1-1,12-9 0,-17 15-43,-1 0 1,0 0-1,1 0 0,-1 0 0,0 0 0,0 0 0,1 0 0,-1 0 0,0 0 0,1 1 0,-1-1 0,0 0 1,0 0-1,0 0 0,1 0 0,-1 1 0,0-1 0,0 0 0,0 0 0,1 1 0,-1-1 0,0 0 0,0 0 1,0 1-1,0-1 0,0 0 0,1 0 0,-1 1 0,0-1 0,0 0 0,0 1 0,0-1 0,0 0 0,0 0 0,0 1 1,0-1-1,3 14-1,-3-13 1,5 41 42,0 45-1,0 6 28,-5-90-45,0 1-1,1-1 1,-1 0-1,1 0 1,0 0-1,0 0 1,0 0-1,3 6 1,-3-8-14,0 0-1,-1-1 1,1 1 0,0-1-1,0 1 1,-1 0 0,1-1-1,0 1 1,0-1 0,0 0-1,0 1 1,0-1 0,0 0-1,0 0 1,-1 1 0,1-1-1,0 0 1,0 0 0,0 0-1,0 0 1,0 0 0,0 0-1,0 0 1,0-1 0,0 1-1,0 0 1,0 0 0,0-1-1,0 1 1,0-1 0,-1 1-1,1-1 1,0 1 0,0-1-1,1 0 1,16-12-8,0 0-1,0 0 1,-1-2-1,-1 0 1,22-27-1,6-4-2,-44 45 1,1 0 0,-1 0 0,1 1 0,0-1 0,0 0 0,-1 1 0,1-1 0,0 0 0,0 1 0,0-1 0,0 1 0,-1-1 0,1 1 0,0 0 0,0-1 0,0 1 0,0 0 0,0-1 0,0 1 0,0 0 0,2 0 0,-2 1 0,-1-1 0,1 0 0,-1 1 0,1 0 0,-1-1 0,1 1 0,-1-1 0,1 1 0,-1 0 0,1-1 0,-1 1 0,0 0 0,1-1 0,-1 1 0,0 0 0,0-1 0,0 1 0,1 0 0,-1 0 0,0-1 0,0 2 0,0 9 0,0-1 0,-1 0 0,-1 12 0,1-15 0,-1 9 0,2-7 0,-1 1 0,0-1 0,0 0 0,-1 0 0,0 0 0,-1 0 0,0-1 0,0 1 0,-6 10 0,9-19 0,0 0 0,0 0 0,0-1 0,0 1 0,0 0 0,0 0 0,0 0 0,0 0 0,1 0 0,-1 0 0,0 0 0,0 0 0,0 0 0,0 0 0,0 0 0,1 0 0,-1-1 0,0 1 0,0 0 0,0 0 0,0 0 0,0 0 0,1 0 0,-1 0 0,0 0 0,0 0 0,0 0 0,0 1 0,0-1 0,0 0 0,1 0 0,-1 0 0,0 0 0,0 0 0,0 0 0,0 0 0,0 0 0,0 0 0,1 0 0,-1 0 0,0 0 0,0 1 0,0-1 0,0 0 0,0 0 0,0 0 0,0 0 0,0 0 0,0 0 0,0 1 0,0-1 0,1 0 0,-1 0 0,0 0 0,0 0 0,0 0 0,0 1 0,0-1 0,1-3 0,1 0 0,0 0 0,0 0 0,0 1 0,0-1 0,1 0 0,3-2 0,9-11 0,-1-1 0,1 0 0,1 1 0,0 1 0,31-21 0,-26 18 0,-18 16 0,-1 0 0,0-1 0,1 1 0,-1 1 0,1-1 0,0 0 0,-1 1 0,6-3 0,-7 4 0,1 0 0,-1 0 0,1 0 0,-1 0 0,1 0 0,-1 0 0,1 1 0,-1-1 0,1 0 0,-1 1 0,1-1 0,-1 1 0,0 0 0,1-1 0,-1 1 0,0 0 0,0 0 0,0 0 0,1-1 0,-1 2 0,0-1 0,0 0 0,1 1 0,0 2 0,0-1 0,0 1 0,0 0 0,0-1 0,-1 1 0,1 0 0,-1 0 0,0 0 0,1 8 0,5 16 0,-6-25 0,0 1 0,1-1 0,-1 0 0,1 0 0,0-1 0,0 1 0,0 0 0,0 0 0,0-1 0,0 1 0,1-1 0,-1 0 0,1 0 0,0 0 0,0 0 0,0 0 0,0-1 0,0 1 0,0-1 0,6 2 0,-3-2 0,-1 0 0,1-1 0,0 0 0,-1 0 0,1 0 0,0-1 0,-1 0 0,1 0 0,-1 0 0,1-1 0,9-3 0,6-5 0,0 0 0,-1-1 0,-1-1 0,0-1 0,0 0 0,-2-1 0,1-2 0,25-29 0,-36 37 0,3-1 0,-1-1 0,0-1 0,-1 1 0,0-1 0,0-1 0,-1 0 0,9-23 0,-16 35 0,1 0 0,-1 0 0,0 0 0,0 0 0,0 0 0,0-1 0,0 1 0,0 0 0,0 0 0,0 0 0,0 0 0,0-1 0,0 1 0,0 0 0,0 0 0,0 0 0,1 0 0,-1 0 0,0-1 0,-1 1 0,1 0 0,0 0 0,0 0 0,0 0 0,0-1 0,0 1 0,0 0 0,0 0 0,0 0 0,0 0 0,0 0 0,0-1 0,0 1 0,0 0 0,0 0 0,-1 0 0,1 0 0,0 0 0,0 0 0,0-1 0,0 1 0,0 0 0,0 0 0,-1 0 0,1 0 0,0 0 0,0 0 0,0 0 0,0 0 0,-1 0 0,1 0 0,0 0 0,0 0 0,0 0 0,0 0 0,-1 0 0,1 0 0,-11 5 0,-5 6 0,1 1 0,0 0 0,1 1 0,1 1 0,0 0 0,0 1 0,-13 22 0,4-1 0,1 1 0,-21 53 0,40-87 0,1 1 0,-1-1 0,0 1 0,1 0 0,0-1 0,-1 1 0,2 0 0,-1 0 0,0 0 0,1 0 0,0 0 0,-1 0 0,2 0 0,-1 5 0,1-9 0,-1 1 0,0-1 0,1 0 0,-1 1 0,0-1 0,1 0 0,-1 1 0,1-1 0,-1 0 0,0 1 0,1-1 0,-1 0 0,1 0 0,-1 0 0,1 1 0,-1-1 0,1 0 0,-1 0 0,1 0 0,-1 0 0,1 0 0,-1 0 0,1 0 0,-1 0 0,1 0 0,-1 0 0,1 0 0,-1 0 0,1 0 0,-1-1 0,0 1 0,1 0 0,-1 0 0,1 0 0,-1-1 0,1 1 0,-1 0 0,0-1 0,1 1 0,-1 0 0,1-1 0,-1 1 0,0 0 0,1-1 0,19-17 0,44-62 0,-21 23 0,-41 54 0,14-13 0,-9 15 0,-2 12 0,-4-5 0,-1 0 0,1 0 0,-1 0 0,-1 1 0,1-1 0,-2 8 0,-2 10 0,-13 79 0,-43 147 0,45-200 0,-3-1 0,-1 0 0,-3-1 0,-2-2 0,-42 64 0,59-100 0,-1 1 0,0-1 0,0 0 0,-1-1 0,0 0 0,0 0 0,-1-1 0,0 0 0,-22 11 0,31-18 0,0-1 0,-1 0 0,1 1 0,-1-1 0,1 0 0,-1 0 0,1 0 0,-1 0 0,1-1 0,-1 1 0,1 0 0,0 0 0,-1-1 0,1 1 0,-1-1 0,1 1 0,0-1 0,-1 0 0,1 0 0,0 1 0,0-1 0,0 0 0,-1 0 0,1 0 0,0 0 0,0 0 0,1-1 0,-1 1 0,0 0 0,0 0 0,0-1 0,0-1 0,-3-4 0,0-1 0,1 1 0,0-1 0,-4-12 0,3-3 0,1 1 0,-1-40 0,3 39 0,1 13 0,0 0 0,0 0 0,1-1 0,1 1 0,-1 1 0,2-1 0,-1 0 0,1 0 0,1 1 0,0 0 0,0-1 0,1 2 0,0-1 0,1 0 0,0 1 0,13-14 0,-9 11 0,1 1 0,1 1 0,0 0 0,0 1 0,1 0 0,0 0 0,0 2 0,1 0 0,0 0 0,24-6 0,-35 12 0,0-1 0,0 0 0,0 0 0,0 0 0,0 0 0,0-1 0,-1 1 0,1-1 0,0 1 0,-1-1 0,0 0 0,1 0 0,2-3 0,-5 5-29,0-1 1,0 0-1,1 0 1,-1 1-1,0-1 1,0 0-1,0 0 1,0 0-1,0 1 1,0-1-1,0 0 1,0 0-1,0 0 1,0 1-1,0-1 1,-1 0-1,1 0 1,0 1-1,-1-1 1,1 0-1,-1 0 0,-1-6-471,-5-17-4249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6:48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14672,'0'0'1983,"6"-62"-2055,8 62 0,8 0-55,-4 0-9,0 4-136,-4-4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6:48.9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81 10152,'0'0'744,"64"-4"-384,7-2 192,23-2 8,15-8 16,10 4 8,2 6 0,-12 0 0,-18-4-48,-23 4 8,-9 4-168,-15 2 7,-10 0-111,-16-4 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3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384 904 5824,'0'0'6089,"-10"-5"-5738,-13-6-188,-51-24 843,68 33-930,-1 0 1,1 1-1,0 0 1,-1 0-1,1 0 0,0 1 1,-1 0-1,1 0 1,-1 0-1,1 1 1,0 0-1,-1 1 0,1-1 1,0 1-1,0 0 1,0 0-1,0 1 1,-7 4-1,-1 2 24,0 0 1,1 1-1,0 0 0,1 1 1,1 1-1,-12 13 1,17-18-56,1 1 0,-1 0 0,1 0 1,1 1-1,0-1 0,0 1 1,0 0-1,1 0 0,1 0 0,-1 1 1,2-1-1,-1 0 0,1 1 0,1-1 1,0 1-1,0 0 0,0-1 1,2 1-1,-1-1 0,4 13 0,-2-14-9,-1 0 0,1 1 0,1-1-1,-1-1 1,1 1 0,1 0 0,-1-1 0,1 0-1,1 0 1,-1-1 0,1 1 0,1-1-1,-1 0 1,1-1 0,0 1 0,0-2-1,0 1 1,1-1 0,-1 0 0,1 0-1,0-1 1,13 4 0,-4-4 26,-1-1-1,1 0 1,0-1 0,0-1 0,0 0 0,0-2-1,0 0 1,0-1 0,-1 0 0,23-8 0,17-9 277,83-42 1,-116 51-266,91-52 288,-34 17-149,-47 28-40,0-2 1,-1-1 0,55-47-1,-86 67-154,0 0-1,0 0 1,0 0-1,0 0 1,0 0-1,0-1 0,0 1 1,0 0-1,0-1 1,0-2-1,0 4-8,-1-1-1,0 1 0,0 0 1,0-1-1,0 1 0,0 0 1,0-1-1,0 1 0,0 0 1,0 0-1,-1-1 1,1 1-1,0 0 0,0-1 1,0 1-1,0 0 0,0-1 1,0 1-1,-1 0 0,1 0 1,0-1-1,0 1 1,0 0-1,-1 0 0,1 0 1,0-1-1,0 1 0,-1 0 1,1 0-1,0 0 0,-1-1 1,-1 1 14,-1-1 1,1 1 0,0-1-1,-1 1 1,1 0 0,-1 0-1,1 0 1,-1 0-1,1 1 1,0-1 0,-1 1-1,-3 0 1,-10 5-1,1 1-1,0 1 1,0 0-1,0 0 1,1 2 0,0 0-1,1 0 1,0 1-1,0 1 1,2 0 0,-1 1-1,-14 22 1,22-30-19,1 0 0,0 0 0,0 0 0,1 0 0,-1 0 0,1 0 0,0 1 1,1-1-1,-1 1 0,1 0 0,0-1 0,1 1 0,-1 11 0,2-14 1,-1 0 0,1 1 0,0-1 0,0 0 0,0 0 0,0 0 0,0 0 0,1 0-1,-1 0 1,1 0 0,0 0 0,0 0 0,0-1 0,0 1 0,0-1 0,1 1 0,-1-1 0,1 0 0,0 0 0,-1 0-1,1 0 1,0-1 0,0 1 0,0-1 0,4 1 0,2 1 13,0 0 0,0-1 0,0-1 0,0 0 0,1 0 0,-1 0 0,0-1 0,0-1 0,1 0 0,-1 0 0,0 0 0,0-1 0,0-1 0,0 0 0,0 0 0,0 0 0,-1-1 0,0-1 0,0 1 0,12-10 0,-14 10 12,0 0-1,-1-1 1,1 0-1,-1 0 1,0 0 0,-1-1-1,1 0 1,-1 0-1,0 0 1,-1 0 0,1 0-1,-1-1 1,-1 0-1,1 1 1,-1-1 0,0 0-1,0 0 1,-1-1-1,0 1 1,-1 0 0,1 0-1,-1 0 1,-1-1 0,1 1-1,-1 0 1,-4-14-1,3 13-2,-1 1 0,0-1 0,0 0 0,-1 1 0,0 0 0,0-1-1,-1 2 1,1-1 0,-2 0 0,-6-6 0,8 9-14,-1 0 0,0 1 0,0-1-1,0 1 1,-1 0 0,1 1 0,-1-1 0,1 1 0,-1 0 0,0 0 0,0 1-1,0 0 1,0 0 0,-10 0 0,8 1-6,0 0-1,0 0 1,0 1 0,0 0-1,0 1 1,0 0-1,0 0 1,1 1 0,-1-1-1,-13 9 1,21-11-10,-1 0 0,1 0-1,-1 0 1,1 1 0,-1-1 0,1 0 0,-1 1 0,1-1-1,-1 0 1,1 1 0,-1-1 0,1 1 0,-1-1 0,1 1-1,0-1 1,-1 1 0,1-1 0,0 1 0,0-1 0,-1 1-1,1-1 1,0 1 0,0-1 0,0 1 0,0-1-1,-1 2 1,2-2-1,-1 1 0,1-1 0,0 1 0,-1-1 0,1 0 0,-1 1 0,1-1 0,0 0 0,-1 1 0,1-1 0,0 0 0,-1 0 0,1 0 0,0 1 0,0-1 0,-1 0 0,2 0 0,37-2-49,-38 2 53,49-7-7,0-3 0,0-2 0,55-22 0,-51 17 38,3-3 2,35-10 15,-78 26-29,0 1-1,-1 1 0,1 0 1,24 0-1,-35 2-13,-1 1 1,0-1-1,1 0 1,-1 1 0,0-1-1,1 1 1,-1 0-1,0 0 1,0 0-1,1 0 1,-1 0-1,0 0 1,0 1-1,0-1 1,0 1-1,-1-1 1,4 4-1,-3-2 2,1 1-1,-1 0 1,0 0-1,0-1 1,0 1-1,0 0 1,-1 1 0,0-1-1,2 5 1,-2 3 12,1 0 0,-1 0 0,-1 0 1,0 1-1,-1-1 0,-2 13 1,-3-3 75,-14 41 0,8-30 96,12-32-122,1-2-49,1 0 0,-1 1 1,1-1-1,-1 0 0,0 0 0,0 0 0,1 0 0,-1 0 0,0 0 0,0 0 0,1-3 0,3-1 18,10-10 34,70-66 229,-71 71-246,-1-1-1,2 2 0,-1 0 1,30-14-1,-42 23-49,-1-1 1,1 1-1,-1 0 0,1-1 1,0 1-1,-1 0 0,1 0 0,-1 0 1,1 0-1,-1 0 0,1 0 0,0 1 1,-1-1-1,1 0 0,-1 1 0,1-1 1,-1 1-1,1 0 0,-1-1 0,0 1 1,1 0-1,-1 0 0,0 0 0,1 0 1,-1 0-1,0 0 0,0 0 0,0 0 1,0 1-1,0-1 0,0 0 0,1 3 1,3 5 21,0 0 1,-1 1-1,7 19 1,-6-14-12,5 12 12,-7-17-21,0 0-1,1 0 0,1 0 0,0 0 1,8 11-1,-12-19-6,1-1 0,0 1 1,-1-1-1,1 0 0,0 0 1,0 0-1,0 0 0,-1 0 1,1 0-1,0 0 0,0 0 1,1-1-1,-1 1 0,0-1 0,0 0 1,0 1-1,0-1 0,0 0 1,0 0-1,1 0 0,-1-1 1,0 1-1,0 0 0,0-1 0,0 0 1,3-1-1,7-2 11,0-1-1,-1 0 1,14-9-1,-21 12-8,11-7 12,-1-1 0,-1-1 0,0 0 0,13-13 0,45-55 96,-50 53-73,92-113 242,-111 138-274,-1-1 0,1 0-1,-1 1 1,1 0 0,-1-1 0,1 1 0,0 0 0,0 0-1,0 0 1,0 0 0,0 0 0,0 0 0,3-1 0,-4 2-5,0 0 0,0 0 0,0 0 0,-1 0 0,1 0 0,0 0 0,0 0 1,0 1-1,0-1 0,-1 0 0,1 0 0,0 1 0,0-1 0,-1 1 0,1-1 0,0 1 0,0-1 1,-1 1-1,1-1 0,0 1 0,-1-1 0,1 1 0,-1 0 0,1-1 0,-1 1 0,1 0 1,-1-1-1,0 1 0,1 0 0,-1 0 0,0 0 0,1-1 0,-1 1 0,0 0 0,0 0 0,0 1 1,3 19 0,-2 0 0,0 0 1,-1 1-1,-1-1 1,-5 27-1,5-41-2,-2 16 4,0-1 0,-2 0 0,0 1 0,-1-2-1,-2 1 1,0-1 0,-19 35 0,26-54 2,-1 0 1,1 1-1,-1-1 1,0 0-1,0 0 1,0 0-1,0 0 1,0 0-1,-1-1 1,1 1-1,0-1 1,-5 3-1,6-4-2,-1 0 0,1 1 0,0-1 0,0 0-1,-1 0 1,1 0 0,0 0 0,0 0 0,0 0-1,-1 0 1,1-1 0,0 1 0,0 0 0,0-1 0,0 1-1,-1-1 1,1 1 0,0-1 0,0 1 0,0-1-1,0 0 1,0 0 0,0 1 0,0-1 0,1 0-1,-1 0 1,0 0 0,0 0 0,1 0 0,-2-2 0,0-1 14,-1 0 0,1 0 0,1-1 1,-1 1-1,-1-8 0,-1-1 18,3 13-35,1-1-1,0 1 1,0 0 0,0 0-1,0-1 1,0 1 0,0 0-1,0-1 1,0 1 0,0 0-1,0 0 1,0-1 0,0 1 0,0 0-1,0-1 1,0 1 0,0 0-1,0 0 1,0-1 0,0 1-1,0 0 1,1 0 0,-1-1-1,0 1 1,0 0 0,0 0-1,0-1 1,1 1 0,-1 0 0,0 0-1,0 0 1,1-1 0,-1 1-1,0 0 1,0 0 0,0 0-1,1 0 1,-1 0 0,0-1-1,1 1 1,-1 0 0,0 0-1,0 0 1,1 0 0,-1 0 0,0 0-1,1 0 1,-1 0 0,0 0-1,0 0 1,1 0 0,-1 0-1,1 1 1,20 2 7,-13-1-6,20 3-1,0-2 0,1-1 1,-1-1-1,31-3 1,-42 0-2,0-1 0,0 0 0,0-2 0,0 1-1,-1-2 1,0 0 0,0-1 0,15-9 0,1-4 0,-1-2 0,-1-1 0,-1-1 0,-2-1 0,0-1 0,31-41 0,-27 26 0,-2-2 0,-1 0 0,-3-2 0,22-52 0,39-118 53,-68 158-20,22-109 0,-33 133-25,-4 26-7,-1-1 1,-1 1-1,1-1 1,-1 1 0,-1-1-1,1 0 1,-1 1-1,-1-1 1,1 0 0,-3-7-1,3 14-1,0 1 0,0 0 0,0-1 0,0 1 0,0 0 0,0-1 0,-1 1 0,1 0 0,0 0 0,0-1 0,0 1 0,0 0 0,-1-1 0,1 1 0,0 0 0,0 0-1,-1 0 1,1-1 0,0 1 0,-1 0 0,1 0 0,0 0 0,0-1 0,-1 1 0,1 0 0,0 0 0,-1 0 0,1 0 0,0 0 0,-1 0 0,1 0 0,-1 0 0,-11 6-4,-7 18-16,2 7-13,1 0 0,2 2 0,-18 57 0,15-40 5,-3 13-17,4 1 0,2 1 0,3 0 0,3 1 0,0 103 1,8-149 31,1 0 0,7 31 0,-6-41 17,1 0 0,0 1 0,0-1 1,1 0-1,0-1 0,9 14 0,-11-19 1,1-1-1,0 0 1,0 0-1,0 0 1,0 0-1,1-1 1,-1 1-1,1-1 0,0 0 1,-1 0-1,1 0 1,0 0-1,0-1 1,0 1-1,1-1 1,-1 0-1,0-1 1,0 1-1,1-1 1,-1 0-1,5 0 1,2 0 14,1-1 0,-1-1 0,0 0 1,0 0-1,0-1 0,20-8 1,-1-5 16,-1-1-1,-1-1 1,0-2 0,-1 0 0,27-29 0,39-28 91,-24 25 131,-40 46-257,-28 5-2,0 1 0,-1 0-1,1 0 1,0 0 0,0 0-1,-1-1 1,1 1 0,0 0-1,0 0 1,0 0 0,-1 1-1,1-1 1,0 0 0,0 0-1,-1 0 1,1 0-1,0 1 1,0-1 0,-1 0-1,1 1 1,0-1 0,-1 1-1,1-1 1,0 1 0,-1-1-1,1 1 1,-1-1 0,1 1-1,-1-1 1,1 1 0,-1 0-1,1 0 1,-1 0 0,0 0 0,-1 1 1,1-1-1,0 0 0,-1 0 1,1 0-1,-1 0 0,0 0 1,1 0-1,-1 0 0,0 0 0,1 0 1,-1 0-1,0-1 0,0 1 1,0 0-1,-1 1 0,-22 14-12,8-6 8,-122 106 45,120-98-46,0 1-1,1 1 0,2 1 1,-22 35-1,34-51 6,0 0 1,0 0-1,1 1 1,0-1-1,0 1 1,0-1 0,1 1-1,-1 0 1,1 0-1,1-1 1,-1 1-1,1 0 1,1 11-1,-1-16 1,1 0 0,-1 0-1,1 0 1,-1 1 0,1-1 0,0 0-1,-1 0 1,1 0 0,0 0-1,0 0 1,-1-1 0,1 1 0,0 0-1,0 0 1,0 0 0,0-1 0,0 1-1,0 0 1,1-1 0,1 1 0,25 7-20,-21-9 20,0 1 0,0-1 0,-1 0 1,1-1-1,0 1 0,0-2 0,-1 1 0,1 0 1,-1-1-1,0-1 0,0 1 0,0-1 0,0 0 0,0 0 1,-1 0-1,7-7 0,1-3 19,-1 1 1,0-1-1,-1-1 0,19-32 1,-22 30 19,0-1 1,9-34-1,-7 22-8,-6 8 7,-5 9-1,1 13-35,0 0-1,0 0 1,0 0-1,0 0 0,0-1 1,0 1-1,0 0 1,0 0-1,0 0 0,-1 0 1,1-1-1,0 1 1,0 0-1,0 0 1,0 0-1,0 0 0,0 0 1,0 0-1,-1-1 1,1 1-1,0 0 1,0 0-1,0 0 0,0 0 1,-1 0-1,1 0 1,0 0-1,0 0 0,0 0 1,0 0-1,-1 0 1,1 0-1,0 0 1,0 0-1,0 0 0,0 0 1,-1 0-1,1 0 1,0 0-1,0 0 0,-3 4 4,1-1 0,0 1 0,0 0 0,0 0 0,1 0 0,-1 0 0,1 1-1,0-1 1,-1 5 0,2-7-4,-2 7 7,0 0-1,1 0 1,0 0 0,0 0 0,1 0 0,0 0 0,1 0-1,0 0 1,0 0 0,1 0 0,0 0 0,1 0 0,0 0 0,0-1-1,6 12 1,-7-18-3,-1 0-1,1-1 0,-1 1 1,1 0-1,0-1 1,0 1-1,-1-1 1,1 0-1,0 1 1,0-1-1,1 0 0,-1 0 1,0 0-1,0-1 1,0 1-1,1 0 1,-1-1-1,0 0 1,1 1-1,-1-1 0,0 0 1,1 0-1,-1 0 1,0-1-1,1 1 1,-1 0-1,0-1 1,1 0-1,-1 1 0,3-2 1,6-2 16,-1-1 0,1 0 1,-1-1-1,17-11 0,44-36 203,67-68 0,-136 120-212,-1 0-1,1-1 1,0 1-1,-1 0 0,1 0 1,0 0-1,0 0 1,0 0-1,0 0 1,0 1-1,0-1 1,3 0-1,-4 1-8,-1 0 1,1 0-1,-1 0 0,1 0 0,0 1 1,-1-1-1,1 0 0,0 0 0,-1 1 0,1-1 1,-1 0-1,1 1 0,-1-1 0,1 0 1,-1 1-1,1-1 0,-1 1 0,1-1 1,-1 1-1,1-1 0,-1 1 0,0-1 0,1 1 1,-1-1-1,0 1 0,0 0 0,1-1 1,-1 1-1,0-1 0,0 1 0,0 0 1,0-1-1,0 1 0,0 0 0,0-1 1,0 1-1,0 0 0,0-1 0,0 1 0,0-1 1,0 1-1,-1 0 0,-2 28 66,-1 0 0,-2-1 0,-1 0 0,-16 41 0,23-68-63,-1 0 0,1 0 0,-1 0 0,1 1 0,0-1 0,-1 0 0,1 0 0,0 0 0,0 0 0,0 1 0,0-1 0,0 0 0,0 0 0,1 2 0,-1-3-3,0 1 0,0-1 1,1 0-1,-1 0 0,0 1 1,0-1-1,1 0 0,-1 0 0,0 0 1,0 0-1,1 1 0,-1-1 1,0 0-1,1 0 0,-1 0 0,0 0 1,1 0-1,-1 0 0,0 0 1,1 0-1,-1 0 0,0 0 1,1 0-1,-1 0 0,0 0 0,1 0 1,-1 0-1,0 0 0,1 0 1,-1-1-1,1 1 0,2-2 15,1 1 0,0-2-1,0 1 1,-1 0 0,0-1-1,4-2 1,38-34 175,57-38 1,-101 76-192,-1 0 1,1 1 0,0-1 0,0 0-1,0 0 1,0 1 0,0-1-1,0 1 1,0-1 0,0 1-1,0-1 1,0 1 0,0 0 0,0 0-1,0-1 1,1 1 0,-1 0-1,0 0 1,0 0 0,0 0-1,0 0 1,0 0 0,0 1 0,1-1-1,-1 0 1,0 1 0,0-1-1,0 0 1,0 1 0,0-1 0,0 1-1,0 0 1,0-1 0,0 1-1,0 0 1,-1-1 0,1 1-1,0 0 1,0 0 0,-1 0 0,1 0-1,0 0 1,-1 0 0,1 0-1,-1 0 1,1 0 0,-1 2-1,3 6 0,0 1 0,-1-1 0,0 1-1,0 16 1,0-7-15,-1-13 7,-1 1-2,1 0 1,0-1 0,0 1 0,1-1-1,-1 1 1,1-1 0,1 0 0,-1 0-1,1 0 1,0 0 0,8 10 0,-10-15 8,0 0 0,0 0 1,0-1-1,1 1 0,-1 0 0,0-1 1,0 1-1,1-1 0,-1 0 0,0 1 1,1-1-1,-1 0 0,0 0 0,1 0 1,-1 0-1,0 0 0,1 0 0,-1 0 1,0 0-1,1 0 0,-1-1 0,0 1 1,1-1-1,1 0 0,32-18 23,-33 18-25,20-15 14,-1-1 0,0 0-1,-2-2 1,0 0 0,0-1-1,19-30 1,85-145 56,-101 158-65,30-56 18,55-130 0,-105 220-22,12-33 5,13-47-1,-27 83-4,0 0 0,0-1 0,0 1 0,1 0 0,-1 0 0,0 0 0,0 0 0,0-1 0,0 1 0,0 0 0,0 0 0,0-1 0,0 1 0,0 0 0,0 0 0,0 0 0,0-1 0,0 1 0,0 0 0,0 0 0,0 0 0,0-1 0,0 1 0,0 0 0,0 0 0,0 0 0,0-1 0,0 1 0,-1 0 0,1 0 0,0 0 0,0-1 0,0 1 0,0 0 0,0 0 0,-1 0 0,1 0 0,0 0 0,0-1 0,0 1 0,0 0 0,-1 0 0,1 0 0,0 0 0,-11 6 0,-10 14 0,0 11-16,2 1 0,0 1 1,2 1-1,2 0 0,1 1 0,2 1 0,-9 41 0,14-45-14,2 0-1,0 0 1,2 0 0,2 44-1,2-51 15,2-1 0,0 0 0,1 1 0,2-2 0,0 1 0,13 30 0,-14-44 3,-1 1 9,1 1 1,1-1 0,0 0-1,13 18 1,-17-27-18,0 1-1,0-1 1,0 0-1,0 0 1,0 0 0,1 0-1,-1-1 1,1 1-1,-1-1 1,1 1 0,0-1-1,-1 0 1,1 0 0,0 0-1,0 0 1,0-1-1,0 1 1,0-1 0,0 0-1,0 0 1,0 0-1,0 0 1,0 0 0,0-1-1,3 0 1,-4 0-25,0 1 1,0-1-1,0 0 1,0 0-1,0 0 1,0 0-1,0 0 1,-1 0-1,1-1 0,0 1 1,-1-1-1,1 1 1,-1-1-1,2-2 1,5-7-3805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6:52.1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0 961 6016,'0'0'7464,"13"8"-6854,39 22 16,-50-29-579,1-1 1,-1 1-1,0 0 1,1-1-1,-1 1 1,1-1-1,-1 0 1,1 0-1,-1 0 1,1 0-1,-1 0 1,0-1-1,1 1 1,-1-1-1,1 1 1,-1-1-1,0 0 1,1 0-1,-1 0 1,0 0-1,0-1 0,3-1 1,2-1 86,21-15 231,0-1 1,-2-1-1,-1-1 0,27-31 0,-1 3 17,-17 18-131,90-89 721,-100 94-662,-1-1 0,35-55 0,-33 41 55,-3-1 0,-1 0 1,-3-2-1,15-50 0,-25 53 579,-8 39-297,-1 12 276,-26 135-215,12-71-451,2 1 0,4 0-1,1 83 1,8-136-94,5 29-1,-4-44-119,0 0-1,1 0 0,-1-1 1,1 1-1,1 0 1,-1-1-1,1 0 0,-1 1 1,6 5-1,-7-10-21,0 1 0,0-1 0,1 0-1,-1 0 1,1 0 0,-1 0 0,1 0 0,-1 0 0,1 0-1,-1 0 1,1-1 0,0 1 0,-1-1 0,1 1 0,0-1-1,0 1 1,-1-1 0,1 0 0,0 0 0,0 0 0,0 0-1,-1 0 1,1-1 0,0 1 0,0 0 0,3-2 0,2 0 24,-1-1 0,1 0 1,-1-1-1,1 1 0,6-6 1,4-5 60,-1 0-1,0-2 1,27-32 0,-19 19-4,3-4 28,-2 0-1,-2-1 1,33-63 0,36-120 231,-75 173-269,-3 0 1,-1-1-1,13-89 0,-20 86 206,-7 52-275,0 0-1,0 0 1,0 0 0,-1 0 0,1 0 0,-1 0-1,0-1 1,-3 6 0,-4 9 5,-151 383 320,75-183 15,81-210-255,0 1-1,0 0 1,-1-1 0,0 0 0,0 0 0,-1-1 0,-10 12-1,10-17 403,2 7-382,0 4-102,1-3 0,0 1 1,0-1-1,-2 21 1,5-31-24,0 0 0,0 0-1,0 0 1,0 0 0,0 0 0,1 0 0,-1 0 0,0-1 0,0 1 0,0 0 0,0 0 0,0 0 0,0 0 0,0 0 0,1 0 0,-1 0-1,0 0 1,0 0 0,0 0 0,0 0 0,0 0 0,1 0 0,-1 0 0,0 0 0,0 0 0,0 0 0,0 0 0,0 0 0,1 0-1,-1 0 1,0 0 0,0 0 0,0 0 0,0 0 0,0 0 0,1 0 0,-1 0 0,0 0 0,0 0 0,0 0 0,0 1 0,0-1 0,0 0-1,0 0 1,0 0 0,1 0 0,-1 0 0,0 0 0,0 0 0,0 1 0,1-6-3,1 1 0,0 0 0,-1 0 0,2-1 0,-1 1 0,0 1 0,1-1 0,0 0 0,4-4 0,-1 1 0,20-24 0,2 0 0,1 3 0,41-32 0,-66 56 0,0 0 0,1 0 0,0 1 0,0 0 0,0 0 0,0 0 0,1 0 0,-1 1 0,1 0 0,9-3 0,-14 6 0,0-1 0,0 0 0,0 0 0,0 1 0,0-1 0,1 1 0,-1-1 0,0 1 0,0 0 0,0-1 0,0 1 0,0 0 0,-1 0 0,1-1 0,0 1 0,0 0 0,0 0 0,-1 0 0,1 0 0,0 0 0,-1 0 0,1 0 0,-1 1 0,1-1 0,-1 0 0,0 0 0,1 2 0,6 34 0,-7-33 0,2 19-9,1 0 1,2 0-1,0-1 0,1 1 1,13 33-1,-12-42 9,-4-7 7,0 1 1,1-1-1,8 12 0,-10-16-6,0-1 1,0 0-1,0 0 1,0 0 0,0 0-1,1 0 1,-1 0-1,1-1 1,-1 1-1,1-1 1,0 0-1,0 1 1,0-1-1,4 0 1,0 1-2,1 0 0,-1-1 0,1 0 0,-1-1 0,1 0 0,0 0 0,-1 0 0,1-1 0,0 0 0,-1-1 0,1 0 0,-1 0 0,0 0 0,0-1 0,0 0 0,0-1 0,0 1 0,11-10 0,-1 2 0,0-2 0,0 0 0,-2-1 0,22-23 0,-32 31 0,0 0 0,-1 0 0,0 0 0,0-1 0,0 1 0,0-1 0,-1 0 0,0 0 0,-1-1 0,0 1 0,0 0 0,0-1 0,-1 1 0,0-1 0,0-12 0,-2 9 0,0 1 0,-5-20 0,5 27 0,0 1 0,1-1 0,-2 0 0,1 0 0,0 1 0,0-1 0,-1 1 0,1-1 0,-1 1 0,0 0 0,0-1 0,0 1 0,0 0 0,0 0 0,-4-2 0,5 3 0,-1 1 0,1 0 0,0-1 0,-1 1 0,1 0 0,-1 0 0,1 0 0,-1 0 0,1 0 0,-1 0 0,1 0 0,-1 0 0,1 1 0,0-1 0,-1 1 0,1-1 0,-1 1 0,1-1 0,0 1 0,-2 1 0,-25 19 0,23-15 0,0 1 0,0-1 0,0 1 0,1 0 0,0 0 0,1 1 0,0-1 0,0 1 0,0 0 0,1-1 0,0 1 0,0 0 0,1 1 0,0 9 0,0-8 0,1-1 0,0 0 0,1 1 0,0-1 0,1 0 0,0 0 0,0 0 0,1 0 0,0 0 0,0 0 0,1-1 0,6 11 0,-5-12 0,-1-1 0,1 0 0,0 0 0,0 0 0,1 0 0,-1-1 0,10 6 0,-11-9 0,-1 0 0,0 0 0,1 0 0,0-1 0,-1 0 0,1 0 0,0 0 0,0 0 0,-1 0 0,1-1 0,0 1 0,0-1 0,0 0 0,0-1 0,0 1 0,6-2 0,2-1 0,0-1 0,0 0 0,-1 0 0,0-2 0,0 1 0,0-1 0,-1-1 0,19-15 0,-1-3 0,39-46 0,-42 43 0,45-40 0,-50 47 0,-17 18 0,0-1 0,-1 1 0,2 0 0,-1 0 0,0 0 0,1 0 0,-1 0 0,1 1 0,7-4 0,-10 6 0,-1 0 0,1 0 0,-1 0 0,0 0 0,1 0 0,-1 0 0,0 0 0,1 0 0,-1 1 0,0-1 0,1 0 0,-1 0 0,0 0 0,1 1 0,-1-1 0,0 0 0,1 0 0,-1 1 0,0-1 0,0 0 0,1 1 0,-1-1 0,0 0 0,0 1 0,0-1 0,1 0 0,-1 1 0,0-1 0,0 0 0,0 1 0,0-1 0,0 1 0,3 14 0,-2-13 0,2 15 0,2 0 0,0 0 0,1-1 0,0 0 0,2 0 0,-1 0 0,2-1 0,0 0 0,16 18 0,-23-30 0,1 0 0,0 0 0,0 0 0,0 0 0,0-1 0,1 1 0,-1-1 0,1 0 0,-1 0 0,1 0 0,0-1 0,0 1 0,0-1 0,0 0 0,0 0 0,0 0 0,0-1 0,0 1 0,0-1 0,0 0 0,0 0 0,0 0 0,0-1 0,0 0 0,0 0 0,0 0 0,0 0 0,0 0 0,0-1 0,6-2 0,4-4 0,0-1 0,0 0 0,-1-1 0,0 0 0,0-1 0,13-16 0,-18 18 0,-1 1 0,0-1 0,0-1 0,5-11 0,-9 16 0,-1 0 0,0 1 0,0-1 0,0 0 0,-1 0 0,1 0 0,-1 0 0,0 0 0,-1-1 0,1 1 0,-1-6 0,-1 9 0,1 1 0,0-1 0,-1 1 0,1-1 0,-1 1 0,0-1 0,0 1 0,1-1 0,-1 1 0,0 0 0,0-1 0,0 1 0,0 0 0,0 0 0,-1 0 0,1 0 0,0 0 0,0 0 0,-1 0 0,1 0 0,-1 0 0,1 1 0,-1-1 0,-1 0 0,0 0 0,1 0 0,-1 1 0,1-1 0,-1 1 0,1-1 0,-1 1 0,0 0 0,1 0 0,-1 0 0,1 1 0,-1-1 0,1 1 0,-1-1 0,-3 2 0,0 1 0,0 0 0,0 1 0,0 0 0,0 0 0,1 0 0,0 1 0,-1-1 0,2 1 0,-1 1 0,0-1 0,1 1 0,0-1 0,1 1 0,-5 9 0,7-13 0,-1 1 0,1 0 0,1 0 0,-1 0 0,0 0 0,1 1 0,-1-1 0,1 0 0,0 0 0,0 0 0,0 0 0,0 0 0,1 1 0,-1-1 0,1 0 0,0 0 0,0 0 0,0 0 0,0 0 0,1-1 0,-1 1 0,1 0 0,0 0 0,-1-1 0,1 1 0,0-1 0,1 0 0,-1 0 0,0 1 0,1-1 0,-1-1 0,1 1 0,4 2 0,3 3 0,0-2 0,0 1 0,1-1 0,-1-1 0,1 0 0,0 0 0,0-1 0,1-1 0,-1 0 0,0 0 0,1-1 0,-1 0 0,1-1 0,0-1 0,-1 0 0,1 0 0,-1-1 0,18-5 0,-1 0 0,-21 5 0,0 1 0,0-1 0,12-5 0,-12 6 874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6:52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0 100 6016,'0'0'8730,"15"3"-8012,5 2-429,0-1 1,0 0-1,0-2 1,38-1-1,181-32 1909,-2-1-186,240-9 1516,-412 31-3568,-44 6-2842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6:55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1 7632,'0'0'7714,"8"15"-7070,1-3-484,-5-5-79,1 0 1,-1 0-1,0 0 1,-1 0-1,0 0 1,0 1-1,0-1 1,-1 1-1,0 0 1,-1 0-1,2 16 0,-3-9 181,-1 1 0,0-1 0,-1 1 0,0-1-1,-1 1 1,-10 25 0,10-33-98,0 0 0,-1-1 1,0 1-1,0-1 0,0 0 0,-1 0 1,0-1-1,-1 1 0,1-1 0,-1 0 0,0-1 1,-1 0-1,0 1 0,-10 5 0,15-10-135,1 0-1,-1 0 1,1-1 0,-1 1-1,0-1 1,1 1-1,-1-1 1,0 1-1,1-1 1,-1 0 0,0 0-1,1 0 1,-1 0-1,0 0 1,1 0-1,-1 0 1,0-1 0,0 1-1,1 0 1,-1-1-1,1 0 1,-1 1-1,1-1 1,-1 0 0,1 0-1,-1 0 1,1 0-1,-1 0 1,1 0-1,0 0 1,-2-2 0,-7-15-2925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6:59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1071 4512,'0'0'8481,"-3"10"-7978,-7 29 1,7-29 0,5-12-337,-1-1 1,1 1 0,-1 0 0,1 0 0,0 1 0,0-1 0,0 0 0,0 1 0,3-2-1,3-3 44,32-29 304,-1-1 0,-2-2 1,38-51-1,-74 89-511,127-184 1387,-103 143-878,-1-2 0,29-71 1,-39 82-242,-8 21-73,-2 0 0,1 0 0,2-14 0,-50 172 599,26-82-666,-12 98-1,28-162-123,1 0 1,0 0-1,0 1 0,-1-1 0,1 0 1,0 0-1,0 0 0,0 0 1,0 1-1,1-1 0,-1 0 1,0 0-1,0 0 0,1 0 0,-1 0 1,1 0-1,-1 1 0,1-1 1,-1 0-1,1 0 0,-1 0 1,1-1-1,0 1 0,0 0 0,0 0 1,-1 0-1,1 0 0,0-1 1,0 1-1,0 0 0,0-1 1,0 1-1,0-1 0,0 1 0,0-1 1,0 0-1,1 1 0,-1-1 1,0 0-1,0 0 0,0 0 0,0 0 1,1 0-1,-1 0 0,0 0 1,0 0-1,0 0 0,0 0 1,0-1-1,1 1 0,0-1 0,7-1 22,-1-1 0,0 0-1,0-1 1,0 0 0,12-8-1,1-3 11,-1-1-1,0 0 1,-2-2-1,22-26 0,58-87 128,-55 71-63,43-70 111,-72 107-160,-2 0-1,-1-1 1,16-47 0,-15 29 2,-3 17 42,-2-1-1,0 0 1,4-43 0,-11 66-65,1-1 1,-1 0-1,0 0 1,0 0-1,-1 0 1,1 0-1,-1 1 1,0-1 0,0 0-1,0 0 1,-3-5-1,4 8-24,0 1-1,-1 0 1,1 0 0,0-1-1,0 1 1,-1 0-1,1 0 1,0 0-1,-1-1 1,1 1 0,0 0-1,-1 0 1,1 0-1,0 0 1,-1 0-1,1 0 1,0 0 0,-1 0-1,1 0 1,0-1-1,-1 2 1,1-1-1,0 0 1,-1 0 0,1 0-1,-1 0 1,1 0-1,0 0 1,-1 0-1,1 0 1,0 0 0,-1 1-1,1-1 1,0 0-1,0 0 1,-1 0-1,1 1 1,0-1 0,-1 0-1,1 1 1,0-1-1,0 0 1,-1 1-1,-10 13 94,-29 46 120,24-38-164,0 2-1,2 0 1,0 1 0,-14 38-1,-70 266 617,41-130-26,41-136-349,10-35 49,-13 34 1,13-52-4,3-16-55,3-22-116,3 5-124,1 1 0,1 0 0,1 1 0,1-1 0,0 1 0,21-39 0,-23 53-36,0 0 0,0 0 0,1 1 0,7-7 0,-11 11-11,0 0 0,0 0 0,0 0 0,1 1 0,-1-1 0,0 1 0,1-1 1,-1 1-1,1 0 0,-1 0 0,1 0 0,-1 1 0,1-1 0,0 0 0,-1 1 0,6 0 0,-7 0-4,1 0 0,-1 1 0,0-1 0,0 1 0,0-1 0,0 1 0,0 0 0,0-1 0,0 1 0,0 0 0,0 0 0,0 0 0,0 0 0,0 0 0,0 0 0,-1 0 0,2 2 0,10 22-30,-8-16 24,8 18-15,2 0 0,25 38 0,-34-57 21,1-1 0,1 1 0,-1-1 1,1 0-1,0-1 0,1 0 0,-1 0 0,1 0 0,1-1 0,-1 0 1,18 7-1,-21-11 3,-1 2 6,1-1 0,-1-1 0,1 1-1,0 0 1,0-1 0,0 0 0,0 0 0,0-1 0,0 1 0,0-1 0,0 0 0,0-1 0,0 1 0,0-1 0,0 0 0,0 0 0,6-3 0,1-1 12,-1-1 0,0 0 0,0-1 0,-1 0 0,0-1 0,0 0 0,9-11 0,-4 4 18,-1-2-1,-1 0 0,15-25 0,-24 35-25,-1 0 0,0 0 0,0-1 0,0 1 0,-1-1 0,0 1 0,1-10 1,-3 14-10,0 0 1,0 0 0,0 0 0,0 0 0,0 0-1,-1 0 1,1 0 0,-1-1 0,-1-2 0,1 4-1,0 1 1,1 0 0,-1-1 0,0 1 0,0 0 0,0 0 0,0-1 0,0 1 0,0 0 0,0 0 0,0 0-1,0 0 1,-1 1 0,1-1 0,0 0 0,-1 0 0,1 1 0,0-1 0,-3 0 0,1 1-2,1 0 0,-1 0 0,1 0 1,-1 0-1,1 1 0,0-1 0,-1 1 0,1 0 1,-1 0-1,1 0 0,0 0 0,0 0 0,0 0 1,-1 0-1,1 1 0,-3 2 0,-31 27 12,29-22-11,-1 0 0,1 0-1,1 0 1,0 1 0,0-1 0,-5 14 0,8-16 3,0 0 1,1 0 0,0 0-1,0 1 1,1-1-1,0 0 1,0 1 0,1-1-1,-1 1 1,3 10 0,-1-13 1,1-1 1,0 0-1,0 0 1,0 0 0,0 0-1,1 0 1,0 0-1,0-1 1,0 0-1,0 1 1,6 4-1,-2-2 17,-1 0-3,1-1 0,0 0 0,0 0 1,0-1-1,0 0 0,1 0 0,0 0 1,-1-1-1,1-1 0,0 1 0,1-1 1,-1 0-1,12 0 0,3 0 47,-1-2-1,1 0 1,38-6 0,-50 4-92,-1-1 0,1 0 0,-1 0 0,0-1 0,0 0 0,16-10 0,-13 10-182,-12 4 124,0 0 0,-1 0 0,1 0 0,0 0 0,-1 0 1,1 0-1,0 0 0,0-1 0,-1 1 0,1 0 0,0 0 1,-1-1-1,1 1 0,0 0 0,-1-1 0,1 1 0,-1-1 1,1 1-1,0-1 0,0 0 0,-1 0-29,0-1 74,1 1 0,-1-1 0,1 0 0,0 1 0,-1-1 0,1 1 0,0-1 0,0 1 0,1-2 0,-1 2 37,-1 1-1,1 0 0,-1-1 0,0 1 0,1 0 0,-1-1 0,1 1 0,-1 0 0,0-1 0,1 1 0,-1-1 1,0 1-1,1-1 0,-1 1 0,0-1 0,0 1 0,1-1 0,-1 1 0,0-1 0,0 1 0,0-1 0,0 0 1,0 1-1,0-1 0,0 1 0,0-1 0,0 1 0,0-1 0,0 1 0,0-1 0,0 0 0,-1 0 0,1-5 25,0 6 359,0-1-367,0-1 1,-1 1-1,1 0 1,0-1-1,0 1 0,0 0 1,0 0-1,1-1 0,-1 1 1,0 0-1,0 0 0,1-2 1,13-11 7,0 2 0,1 0 1,18-11-1,-32 22-26,0 0 1,0 1-1,0-1 1,0 0-1,0 1 0,0-1 1,1 1-1,-1 0 0,0-1 1,0 1-1,0 0 1,1 0-1,-1 0 0,0-1 1,0 1-1,1 1 0,-1-1 1,0 0-1,0 0 1,0 0-1,1 1 0,1 0 1,-1 0 0,0 1-1,1 0 1,-1 0 0,0 0 0,0 0 0,0 0 0,3 5 0,2 2-1,-3-3 7,-1 0 0,0 0 1,0 0-1,0 1 0,-1-1 0,0 1 0,0 0 1,2 11-1,-3-10 9,1 0 1,0 0-1,0-1 1,1 1-1,6 12 1,-7-17-14,-1-1 0,1 0 0,0 0-1,0 0 1,0 0 0,0 0 0,0 0 0,0-1 0,0 1 0,1 0-1,-1-1 1,1 0 0,-1 0 0,1 0 0,-1 0 0,1 0-1,0 0 1,-1-1 0,1 1 0,0-1 0,3 0 0,3 0 17,0 0 0,-1 0-1,1-1 1,-1 0 0,1-1 0,-1 0 0,1 0 0,-1-1 0,0 0 0,0 0 0,0-1 0,-1 0-1,1-1 1,10-7 0,-3-1 13,1-1-1,-2-1 1,0 0-1,0 0 1,10-18-1,-15 21-12,-2-1 0,0 0 1,0 0-1,6-18 0,-10 23-1,0 0 0,-1 0 0,-1 0 0,1 0 1,-1 0-1,0 0 0,-1-1 0,0 1 0,-1-11 0,1 19-16,0 0-1,-1-1 0,1 1 1,0 0-1,0-1 1,0 1-1,0-1 1,-1 1-1,1 0 1,0-1-1,0 1 1,-1 0-1,1 0 1,0-1-1,0 1 1,-1 0-1,1 0 1,0-1-1,-1 1 1,1 0-1,0 0 1,-1 0-1,1-1 1,-1 1-1,1 0 1,0 0-1,-1 0 0,1 0 1,-1 0-1,1 0 1,0 0-1,-1 0 1,1 0-1,-1 0 1,1 0-1,0 0 1,-1 0-1,1 0 1,-1 0-1,1 1 1,0-1-1,-1 0 1,1 0-1,0 0 1,-1 1-1,1-1 1,0 0-1,-1 0 1,1 1-1,0-1 1,-1 1-1,-17 13 40,17-13-41,-6 6 16,0 0 0,1 0 1,-1 1-1,1 0 0,1 1 0,0-1 0,0 1 0,1 0 1,0 0-1,0 0 0,1 1 0,-3 10 0,6-16 3,-1 0 0,1 0-1,-1 0 1,1 1-1,0-1 1,1 0 0,-1 0-1,1 0 1,0 0-1,0 0 1,0 0 0,0 0-1,1 0 1,-1-1-1,1 1 1,0 0 0,0-1-1,1 1 1,-1-1-1,1 0 1,-1 0 0,1 0-1,0 0 1,0 0-1,0-1 1,1 1 0,-1-1-1,1 0 1,-1 0-1,1 0 1,7 2 0,-4-1-1,1 0 0,-1-1 0,0 0 1,1-1-1,0 1 0,-1-2 0,1 1 0,0-1 1,-1 0-1,1 0 0,0-1 0,-1 0 0,1-1 1,14-4-1,0-3-22,0-1-1,0-1 1,28-19-1,-48 29 6,1-1-43,0 0 0,-1 0 1,1 0-1,0 0 0,-1-1 0,1 1 1,-1-1-1,1 1 0,-1-1 1,0 0-1,0 0 0,1-4 1,1-12-4779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00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9536,'0'0'2224,"73"10"-1408,-3-10 8,37-4-64,20-6 8,10-5-56,8-3 8,6 0-97,-11 8 1,-22 14-256,-9-4 8,-18-10-208,-4-2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04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310 640 4216,'0'0'4730,"3"-11"-4291,10-38 36,-13 47-425,0-1 1,0 1 0,0 0-1,0-1 1,0 1 0,0-1-1,-1 1 1,1 0 0,-1-1-1,1 1 1,-1 0 0,0 0-1,0-1 1,0 1 0,0 0-1,-1 0 1,-2-3 0,0-2 105,-4-6 152,-7-11 526,-20-25 1,30 43-623,-1 0 0,1 0-1,-1 1 1,0-1 0,0 1 0,0 1 0,-1 0 0,1-1 0,-10-2 0,7 3 45,0 0 1,-1 1 0,1 0 0,-1 1 0,0 0 0,-17-1 0,24 3-178,-1 0 0,1 1 0,0-1 0,0 1 0,-1-1 0,1 1 0,0 0 0,0 0 0,0 0 0,0 0 0,0 1 0,0-1 1,0 1-1,1 0 0,-1 0 0,1 0 0,-1 0 0,1 0 0,-1 1 0,1-1 0,0 1 0,0-1 0,0 1 0,1 0 0,-2 3 0,-2 5 78,0 0-1,1 1 1,1-1 0,0 1-1,0 0 1,2 0 0,-1 0-1,1 0 1,1 0 0,0 0-1,1 0 1,0 0 0,1 0-1,0 0 1,1 0 0,0 0-1,7 13 1,-4-11-31,0 1 1,2-1-1,0 0 0,0 0 0,1-1 0,1 0 1,0-1-1,1 0 0,1 0 0,-1-1 1,2-1-1,17 12 0,-19-15-25,0-1 1,1 0 0,-1 0-1,1-2 1,0 1-1,0-2 1,0 1-1,22 2 1,-24-6-43,-1 1 0,1-1 0,-1-1 0,1 0 0,-1 0 0,1-1 0,-1 0 0,0-1 0,0 0 0,0 0 0,0-1 0,9-5 0,-3 0 44,0-1 1,0-1 0,-1 0-1,0 0 1,-1-2 0,-1 0 0,0 0-1,14-21 1,-10 10 40,0-2-1,-3 0 1,0 0-1,13-39 1,-20 49-67,1-1 1,12-20-1,-16 31-42,1-1 1,1 1-1,-1 0 1,1 0-1,1 0 0,-1 1 1,0 0-1,8-5 1,-11 9-25,0 0 0,0 0 0,1 0 0,-1 0 0,0 0 1,0 1-1,1-1 0,-1 1 0,1 0 0,-1-1 0,0 1 0,1 0 1,-1 1-1,0-1 0,1 0 0,-1 1 0,1-1 0,-1 1 1,5 2-1,2 1 2,1 0-1,-1 1 1,10 7 0,-12-7-2,16 11 13,39 37 1,-20-17-8,-42-36-9,0 0 0,0 0 0,0 0 0,0 0 0,0 0 0,0 0-1,0 0 1,0 0 0,0 0 0,0 0 0,0 0 0,0 0 0,0 0-1,1 0 1,-1 0 0,-10-11 40,-16-14-17,20 21-23,0 0 0,0 0 1,0 0-1,-1 1 0,1 0 0,-1 0 0,0 1 0,0 0 0,0 0 1,0 0-1,0 1 0,0 0 0,-1 1 0,1-1 0,0 1 0,-1 1 1,-6 1-1,1 0 15,0 2 1,0 0-1,0 1 1,0 0-1,1 0 1,0 2-1,0-1 1,-14 12-1,15-10 0,1-1 0,0 1 0,0 1 0,1 0 0,0 0 0,0 1 0,1 0 0,1 0 0,0 1 0,-12 22 0,13-19-1,0-1-1,0 1 0,2 0 0,0 1 1,0-1-1,1 1 0,-1 23 0,4-33-15,0 0-1,0-1 1,0 1-1,1 0 1,0 0-1,0 0 1,0 0-1,1-1 1,-1 1-1,1-1 1,0 1-1,1-1 1,-1 1-1,1-1 1,0 0-1,0 0 1,0-1-1,0 1 1,1-1-1,-1 1 1,1-1-1,0 0 1,0 0-1,0-1 1,0 1-1,7 2 1,-3-2 7,-1 0 1,1 0-1,-1-1 1,1 0-1,0-1 0,0 0 1,0 0-1,0 0 1,0-1-1,10-1 1,-13 0-4,1 0 1,-1 0-1,1 0 1,-1-1-1,0 0 1,0 0-1,1 0 1,-1 0-1,-1-1 1,1 0-1,0 0 0,-1 0 1,1-1-1,-1 0 1,6-6-1,3-7 19,-2 0 0,1 0-1,-2-1 1,-1-1 0,0 0-1,-1 0 1,-1-1 0,-1 1-1,0-2 1,-2 1-1,0 0 1,1-42 0,-4 50 5,-2 0 62,9 32-48,2-1-1,0 0 1,1-1 0,20 26 0,-18-26-11,-8-11-11,0 0 0,0-1-1,1 1 1,0-1 0,0 0-1,0 0 1,0-1 0,1 0-1,0 0 1,1-1 0,-1 0-1,0 0 1,1 0 0,11 3-1,-15-7-14,-1 0 0,1 0-1,-1 0 1,1 0 0,-1-1 0,1 0-1,-1 1 1,0-1 0,1 0-1,-1 0 1,0-1 0,0 1-1,0-1 1,0 0 0,0 0-1,4-3 1,7-6 39,-1 0-1,12-15 1,-11 12-4,11-12 60,23-32-1,-32 36-3,1 2 0,1 0-1,36-31 1,-50 48-81,-1 0 0,1 1-1,0 0 1,-1 0 0,1 0 0,7-2 0,-11 3-14,1 1 0,0 0 0,0 0-1,0 0 1,0 0 0,0 0 0,0 0-1,0 0 1,0 0 0,0 0 0,0 0 0,-1 0-1,1 0 1,0 1 0,0-1 0,0 0-1,0 1 1,0-1 0,-1 1 0,1-1 0,0 1-1,0-1 1,-1 1 0,1-1 0,0 1-1,-1 0 1,1-1 0,0 1 0,-1 0 0,1 0-1,-1 0 1,0-1 0,1 1 0,-1 0-1,1 0 1,-1 2 0,3 6 20,-1 0 1,0 0-1,-1 0 1,0 0-1,-1 1 1,0 12-1,-8 59 81,5-60-65,3-19-34,-1-1 0,1 0-1,0 0 1,-1 1 0,1-1 0,0 0 0,0 1 0,0-1-1,0 0 1,0 1 0,0-1 0,0 0 0,1 1-1,-1-1 1,0 0 0,1 1 0,0 0 0,12-18 229,-1-1-191,17-25-48,-19 27 0,0-1 0,1 1 0,1 1 0,0 0 0,1 0 0,1 2 0,14-12 0,-25 22 0,-1 0 0,1 1 0,-1 0 0,1-1 0,-1 1 0,1 0 0,0 0 0,-1 0 0,1 1 0,0-1 0,0 1 0,0-1 0,-1 1 0,1 0 0,0 0 0,0 0 0,0 1 0,0-1 0,-1 1 0,1-1 0,0 1 0,0 0 0,-1 0 0,1 0 0,-1 1 0,1-1 0,-1 0 0,1 1 0,-1 0 0,0 0 0,0-1 0,0 1 0,0 0 0,2 3 0,6 7 0,-1 1 0,-1 0 0,0 1 0,12 28 0,-12-27 0,-6-11 0,0 0 0,0-1 0,1 1 0,-1-1 0,1 0 0,0 1 0,0-1 0,0 0 0,1-1 0,4 4 0,-6-4 0,1-1 0,-1 0 0,1 1 0,-1-1 0,1 0 0,-1 0 0,1 0 0,0-1 0,-1 1 0,1-1 0,0 1 0,0-1 0,-1 0 0,1 0 0,0 0 0,4-1 0,-2-1 0,0 1 0,-1-1 0,1 0 0,0 0 0,-1-1 0,1 0 0,-1 0 0,0 0 0,0 0 0,5-5 0,2-4 0,19-26 0,-1 1 0,33-46 0,-50 61 0,-10 19 0,-1-1 0,1 1 0,0 0 0,0-1 0,0 1 0,5-5 0,-6 7 0,0 1 0,-1-1 0,1 1 0,0-1 0,0 1 0,0-1 0,0 1 0,0 0 0,0-1 0,0 1 0,0 0 0,0 0 0,0 0 0,0 0 0,0 0 0,0 0 0,0 0 0,0 0 0,0 0 0,0 0 0,0 0 0,0 1 0,0-1 0,-1 0 0,1 1 0,0-1 0,0 1 0,0-1 0,0 1 0,0-1 0,0 2 0,4 3 0,-1 0 0,0 1 0,0 0 0,-1-1 0,0 1 0,0 0 0,4 13 0,-7-19 0,4 12 0,0 0 0,-1 0 0,0 0 0,-2 1 0,2 17 0,-3-24 0,1 1 0,-2 0 0,1 0 0,-1-1 0,0 1 0,0 0 0,-1-1 0,0 1 0,0-1 0,0 0 0,-6 10 0,7-14 0,0-1 0,1 0 0,-1 0 0,0 1 0,0-1 0,0 0 0,0 0 0,0 0 0,0 0 0,0-1 0,-3 3 0,4-3 0,-1 0 0,1 0 0,0 0 0,0 0 0,-1 0 0,1 0 0,0-1 0,0 1 0,0 0 0,-1 0 0,1 0 0,0 0 0,0 0 0,-1 0 0,1 0 0,0-1 0,0 1 0,0 0 0,0 0 0,-1 0 0,1-1 0,0 1 0,0 0 0,0 0 0,0 0 0,0-1 0,0 1 0,-1 0 0,1 0 0,0-1 0,0 1 0,0 0 0,0 0 0,0 0 0,0-1 0,0 1 0,0 0 0,0-1 0,0-4 0,0-1 0,0 0 0,0 1 0,2-10 0,1-3 0,1 1 0,1-1 0,0 1 0,16-32 0,-19 43 0,1 1 0,0 0 0,0-1 0,1 1 0,0 1 0,0-1 0,0 0 0,0 1 0,1 0 0,-1 0 0,1 0 0,0 1 0,0-1 0,1 1 0,-1 1 0,1-1 0,-1 1 0,12-4 0,-16 6 0,1 0 0,-1 0 0,1 0 0,-1 0 0,1 0 0,-1 1 0,1-1 0,-1 0 0,0 1 0,1-1 0,-1 1 0,0-1 0,1 1 0,-1 0 0,0-1 0,0 1 0,1 0 0,-1 0 0,0 0 0,0 0 0,0 0 0,0 0 0,0 0 0,0 0 0,-1 1 0,1-1 0,1 2 0,2 5 0,-1-1 0,0 1 0,4 12 0,-6-16 0,3 14 0,0 0 0,-2 0 0,0 0 0,-2 32 0,0-48 0,0-1 0,0 1 0,0 0 0,0-1 0,0 1 0,1 0 0,-1-1 0,1 1 0,-1 0 0,1-1 0,-1 1 0,1-1 0,0 1 0,1 1 0,-1-2 0,-1 0 0,1-1 0,0 1 0,-1-1 0,1 1 0,0-1 0,0 0 0,0 1 0,-1-1 0,1 0 0,0 1 0,0-1 0,0 0 0,-1 0 0,1 0 0,0 0 0,0 0 0,0 0 0,0 0 0,1 0 0,4-1 0,-1-1 0,1 0 0,-1 0 0,0-1 0,1 1 0,7-6 0,28-19 0,-1-2 0,-2-1 0,41-42 0,-66 61 0,0 0 0,18-10 0,-22 15 0,-9 6 0,0 0 0,0 0 0,0 0 0,0 0 0,0 0 0,1 0 0,-1 0 0,0 0 0,0 0 0,0 0 0,0 0 0,0 0 0,0 0 0,0 0 0,0 0 0,1 0 0,-1 0 0,0 0 0,0 0 0,0 0 0,0 0 0,0 0 0,0 0 0,0 0 0,0 0 0,1 0 0,-1 0 0,0 0 0,0 0 0,0 0 0,0 0 0,0 0 0,0 0 0,0 0 0,0 0 0,0 1 0,0-1 0,1 0 0,-1 0 0,0 0 0,0 0 0,0 0 0,0 0 0,0 0 0,0 0 0,0 0 0,0 1 0,0-1 0,0 0 0,0 0 0,1 9 0,-3 8 0,-20 54 0,13-48 0,1 1 0,-6 36 0,13-53 0,0-1 0,1 1 0,0 0 0,0-1 0,0 1 0,1-1 0,0 1 0,0 0 0,0-1 0,1 0 0,0 1 0,0-1 0,1 0 0,3 6 0,-3-7 0,0-1 0,0 0 0,0 0 0,0 0 0,1 0 0,0 0 0,-1-1 0,2 1 0,-1-1 0,0 0 0,5 2 0,-7-4 0,-1 0 0,1-1 0,0 1 0,-1-1 0,1 1 0,0-1 0,0 0 0,-1 0 0,1 0 0,0 0 0,0 0 0,-1 0 0,1 0 0,0 0 0,-1-1 0,1 1 0,0-1 0,-1 1 0,1-1 0,0 0 0,-1 0 0,1 0 0,-1 0 0,1 0 0,-1 0 0,0 0 0,1 0 0,-1 0 0,0 0 0,0-1 0,0 1 0,0-1 0,0 1 0,0-1 0,1-2 0,2-3 0,-1-1 0,0 1 0,0-1 0,-1 0 0,0 0 0,0 0 0,-1-1 0,0 1 0,0 0 0,-1 0 0,0-1 0,-1 1 0,0 0 0,0 0 0,-3-10 0,2 8 0,-1-1 0,0 1 0,-1 0 0,0 0 0,-1 0 0,0 1 0,-1-1 0,0 1 0,0 0 0,-1 1 0,-9-10 0,13 15 0,0 1 0,0 0 0,-1 0 0,1 0 0,0 0 0,-1 0 0,0 1 0,1-1 0,-9 0 0,-2-3 0,14 5 0,-1 0 0,0-1 0,0 1 0,1 0 0,-1 0 0,0 0 0,0 0 0,0 0 0,1 0 0,-1 0 0,0 0 0,0 0 0,0 0 0,1 0 0,-1 0 0,-1 1 0,2-1 0,-1 0 0,1 1 0,0-1 0,0 0 0,-1 1 0,1-1 0,0 0 0,0 1 0,0-1 0,-1 1 0,1-1 0,0 1 0,0-1 0,0 0 0,0 1 0,0-1 0,0 1 0,0-1 0,0 1 0,0-1 0,0 0 0,0 1 0,0-1 0,0 1 0,1-1 0,-1 0 0,0 1 0,0-1 0,1 1 0,0 2 0,0-1 0,1 0 0,-1 0 0,1 0 0,0 0 0,0 0 0,0 0 0,0 0 0,0 0 0,0-1 0,0 1 0,5 2 0,31 14 0,-31-15 0,1 0 0,0-1 0,0 0 0,0-1 0,0 1 0,0-2 0,0 1 0,0-1 0,0 0 0,0-1 0,12-2 0,-8 0 0,0 0 0,0-1 0,0 0 0,0-1 0,-1-1 0,18-11 0,-2-2 0,-2-1 0,0-1 0,-1-2 0,37-45 0,-49 53 0,-1-1 0,0-1 0,-1 0 0,-1 0 0,0-1 0,-2 0 0,9-28 0,-9 18 0,-1-1 0,-1 1 0,-2-1 0,0-41 0,-4 60 0,-4 16 0,-3 20 0,-4 42 0,-5 120 0,16-98 0,14 117 0,-8-157 0,-4-32 0,-1-10 0,0-1 0,1 1 0,0-1 0,0 1 0,1-1 0,0 1 0,0-1 0,6 13 0,-4-35 0,0 0 0,-2-1 0,3-19 0,-3-22-266,-4 25-5253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04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 13560,'0'0'2658,"14"-11"-2185,-9 7-415,4-4 43,1 1 0,0 0 1,0 0-1,0 1 0,1 1 1,0 0-1,0 0 0,0 1 1,17-4-1,2 3 241,1 2 0,0 0 0,-1 2 0,1 2 0,0 0-1,-1 2 1,1 2 0,-1 0 0,0 3 0,0 0 0,36 16 0,-50-16-2993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05.9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1 822 4912,'0'0'7989,"13"5"-7337,-6-2-547,-4-1-58,1-1 1,-1 1 0,0-1-1,1 0 1,-1 0 0,1 0-1,-1-1 1,1 1 0,0-1-1,-1 0 1,1 0 0,-1 0-1,1 0 1,0 0 0,-1-1-1,1 0 1,-1 0 0,1 0-1,-1 0 1,0 0 0,1-1-1,-1 1 1,0-1 0,0 0-1,5-4 1,19-17 390,-2-2 0,0-1 1,-2-1-1,0-1 0,-2 0 1,29-54-1,53-111 948,-94 176-1224,-2-1 0,-1 1 0,0-1-1,-1 0 1,5-34 0,1-94 956,-9 111-777,-2 32-234,1 0 0,-1-1 1,0 1-1,-1 0 0,1-1 1,0 1-1,-1 0 0,0 0 1,0-1-1,0 1 0,0 0 1,0 0-1,-1 0 0,1 0 1,-1 0-1,0 0 0,-3-3 1,3 4 103,-6-3 636,0 16-440,1 2-266,0 1 0,1 0 0,1 1 0,0-1 0,1 1 0,-2 16 1,-7 94 365,10-82-323,0-4-8,2 0 1,1 0 0,2 0 0,2 0 0,12 52 0,-13-79-49,1 0 0,7 17-1,-9-26-70,-1-1 0,0 1-1,1 0 1,-1-1-1,1 1 1,0-1 0,0 0-1,0 0 1,0 0 0,0 1-1,0-2 1,1 1-1,-1 0 1,1 0 0,4 1-1,-5-2-27,0-1 0,0 0 0,0 0 0,1 0 0,-1 0 0,0 0 1,0 0-1,0-1 0,1 1 0,-1-1 0,0 1 0,0-1 0,0 0 0,0 0 0,2-2 0,29-18 171,-23 13-148,-1 0-1,0-1 0,0 0 1,-1-1-1,11-16 1,27-56 216,-39 69-214,-3 4-5,1 1 0,0 0 0,0 0 1,1 0-1,11-11 0,-17 19-48,0 0-1,0 0 1,1 0 0,-1 0 0,0 0 0,0 0 0,0-1-1,0 1 1,0 0 0,0 0 0,1 0 0,-1 0 0,0 0 0,0 0-1,0 0 1,0 0 0,0 0 0,0 0 0,1 0 0,-1 0-1,0 0 1,0 0 0,0 0 0,0 0 0,0 0 0,1 0-1,-1 0 1,0 1 0,0-1 0,0 0 0,0 0 0,0 0 0,0 0-1,0 0 1,1 0 0,-1 0 0,0 0 0,0 0 0,0 1-1,0-1 1,0 0 0,0 0 0,0 0 0,0 0 0,5 11 19,3 16-5,-7-21-12,3 10 7,1 0 0,1-1 1,0 1-1,1-2 0,1 1 0,0-1 1,14 19-1,-17-27-4,0 0 1,0-1-1,0 1 1,1-1-1,-1 0 1,1 0-1,1-1 1,-1 0-1,1 0 1,-1 0-1,1-1 1,0 0-1,0 0 1,1-1-1,-1 0 1,0 0-1,1-1 1,11 1-1,-8-2 0,1 0 0,-1 0 0,1-1 0,-1-1 0,1 0 0,-1 0 1,19-8-1,-22 7-4,-1-1 0,0 0 0,0 0 0,0-1 0,-1 0 0,1 0 0,-1-1 0,-1 1 0,1-1 0,-1-1 0,8-10 0,-7 8 0,-1-1-1,0 0 0,0 0 1,-1 0-1,0-1 0,-1 1 0,4-21 1,-6 26-2,-1 0 1,0 0 0,0 0 0,0 0-1,0 0 1,-1 0 0,0 0-1,-2-9 1,2 12 0,-1-1 1,1 0-1,0 1 0,-1-1 0,1 1 1,-1 0-1,0-1 0,0 1 1,0 0-1,0 0 0,0 0 1,0 0-1,0 1 0,-1-1 0,1 1 1,-4-2-1,2 1 6,0 1 0,0 0-1,0 0 1,0 1 0,0 0 0,0-1 0,0 1 0,0 0-1,-1 1 1,1-1 0,0 1 0,0 0 0,0 0-1,0 0 1,0 0 0,1 1 0,-1 0 0,0-1 0,-6 6-1,-3 1 28,1 0-1,0 1 1,1 1-1,-13 12 1,16-13 6,0 1 1,0 0-1,1 0 0,0 1 1,1 0-1,0 0 0,-7 21 1,11-27-9,0 1 0,1-1 0,-1 1 0,1 0 0,0-1 0,1 1 0,-1 0 0,1 0 0,0 0 0,1 0 0,-1-1 0,1 1 0,0 0 0,1 0 0,-1-1 0,1 1 0,0-1 0,5 10 0,-3-11-14,0 1 1,0-1 0,0 0 0,0 0 0,1 0-1,0-1 1,0 1 0,0-1 0,0 0 0,11 4-1,-2-2 14,0 0 0,1-1-1,15 3 1,-19-6-32,1 0 0,-1-2 0,0 1 0,1-1 0,-1-1 0,0 0 0,0 0 0,19-8 0,3 1 0,-8 3 0,0 0 0,-1 0 0,1-1 0,-1-2 0,44-22 0,-50 21-44,0 0 0,25-9 1,-34 16-1311,1 0 0,-1 1 0,14-2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07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555 57 6224,'0'0'3993,"-11"-7"-3496,10 7-489,-11-8 181,0 2 0,-1-1 0,0 2 0,-1 0 0,1 0 0,-1 1 0,-18-3 0,14 7 113,1 0-1,-1 1 0,0 0 0,1 2 1,-33 8-1,14 0 762,-59 27 0,87-33-854,0-1 1,0 1 0,1 1 0,-1-1 0,1 1 0,-11 12 0,-34 47 1376,37-45-986,13-18-489,0 1-1,0-1 1,0 1-1,0 0 1,1 0-1,-1 0 0,1 0 1,0 0-1,0 0 1,0 0-1,0 0 0,1 0 1,-1 0-1,1 1 1,0-1-1,0 0 1,0 0-1,1 5 0,-1-6-49,1 0 0,0 0 0,0 1-1,1-1 1,-1 0 0,0 0 0,1 0 0,-1 0-1,1 0 1,0 0 0,0-1 0,-1 1-1,1 0 1,0-1 0,1 0 0,-1 1-1,0-1 1,0 0 0,0 0 0,1 0 0,-1 0-1,1-1 1,-1 1 0,5 0 0,5 1 39,0-1 1,0 0 0,0 0 0,0-2 0,1 1-1,-1-2 1,0 1 0,0-2 0,0 1 0,-1-2 0,1 1-1,13-8 1,-8 3-2,-1 0 0,0-2 0,-1 1 0,0-2 0,0 0 0,-1-1 0,20-22 0,64-82 444,-94 111-489,1 0 393,-3 19-28,-1-5-375,1 0-1,0-1 1,0 1 0,1-1 0,0 0-1,0 0 1,1 0 0,0 0 0,0 0 0,1-1-1,0 0 1,1 0 0,-1 0 0,1-1-1,0 1 1,1-1 0,0-1 0,0 1 0,0-1-1,0-1 1,1 1 0,0-1 0,0-1-1,0 1 1,0-1 0,1-1 0,-1 1 0,1-1-1,-1-1 1,1 0 0,0 0 0,0-1-1,0 0 1,-1 0 0,14-3 0,5-3 49,-1-1 0,0-1 0,-1-1 0,1-1 0,39-23 0,-28 10-151,0-2 0,56-50 0,-42 31-3699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12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1148 4912,'0'0'4329,"-4"10"-3653,-3 6-438,-24 55 1911,26-66-922,5-14 530,12-30-750,26-55 1,-34 84-889,12-23 280,1 0 0,2 2 0,1 0 1,2 1-1,32-36 0,-17 27 371,2 2 0,64-48 0,-89 74-545,-11 8-25,0 0 0,1 1 1,-1-1-1,1 1 0,0-1 1,0 1-1,7-2 0,-11 3-151,1 1 0,0 0 0,0 0-1,0 0 1,0 0 0,-1 0 0,1 0 0,0 0 0,0 0-1,0 1 1,0-1 0,-1 0 0,1 0 0,0 1 0,0-1 0,0 0-1,-1 1 1,2 0 0,-1 0 10,1 0 0,-1 1 1,0-1-1,1 1 0,-1-1 0,0 1 1,0 0-1,0-1 0,-1 1 0,1 0 0,1 2 1,2 10 82,-1 0 1,1 0 0,-2 0 0,0 1 0,-1-1 0,-1 1 0,0-1 0,0 1 0,-6 26 0,-4 4 436,-28 76 0,34-109-448,2-7-34,0 0 1,1 0-1,0 0 0,0 0 1,-1 8-1,2-13-89,0 0-1,0 0 1,0 0 0,0 0-1,0 0 1,0 0-1,0 0 1,0 0 0,0 0-1,0 0 1,0-1-1,0 1 1,0 0 0,0 0-1,0 0 1,0 0-1,0 0 1,0 0 0,0 0-1,0 0 1,0 0-1,0 0 1,0-1 0,0 1-1,0 0 1,0 0-1,0 0 1,0 0 0,-1 0-1,1 0 1,0 0-1,0 0 1,0 0 0,0 0-1,0 0 1,0 0-1,0 0 1,0 0 0,0 0-1,0 0 1,0 0-1,-1 0 1,1 0 0,0 0-1,0 0 1,0 0-1,0 0 1,0 0 0,0 0-1,0 0 1,0 0-1,0 0 1,-1 0 0,1 0-1,0 0 1,0 0-1,13-22 86,2 0-1,0 1 1,1 0 0,20-18-1,6-9 1,-19 21-27,0 0 0,2 2 0,1 1 0,36-25 0,-46 37-21,-13 8-24,1 1 0,0 0 0,-1 0 0,2 0 0,-1 1 0,0-1 0,0 1 0,1 0 0,-1 0 0,1 1 0,7-3 0,-11 5-10,0-1 0,0 1-1,0-1 1,0 1 0,0-1 0,0 1 0,0-1-1,-1 1 1,1 0 0,0-1 0,0 1 0,-1 0-1,1 0 1,-1 0 0,1 0 0,-1 0 0,1-1-1,-1 1 1,1 0 0,-1 0 0,0 0 0,1 0-1,-1 0 1,0 2 0,6 25 79,-6-13-63,0-1-1,-1 0 1,-1 0-1,0 0 1,-1 0-1,0 0 1,-1-1 0,-8 20-1,-6 19 167,17-41 82,7-14-112,13-22-26,-13 16-96,10-11 6,7-12 8,2 1-1,1 1 0,47-40 0,-39 39-24,-22 19-30,1 0 1,14-9-1,-25 20-1,-1 0 0,1 0 0,-1 0 0,1 0 0,-1 0 0,1 0 0,0 0 0,-1 1 0,1-1 0,0 1 0,0-1 0,-1 1 0,1 0 0,0-1 0,0 1 0,0 0 0,0 0 0,-1 0 0,1 1 0,0-1 0,0 0 0,2 1 0,-2 1 2,0-1-1,-1 0 0,1 1 1,-1-1-1,1 0 0,-1 1 1,1 0-1,-1-1 0,0 1 1,0 0-1,0 0 1,0 0-1,0 0 0,0-1 1,-1 1-1,2 3 0,0 8 9,0-1 0,0 1-1,-1 0 1,-1 24-1,-15 193 138,14-223-129,1 0 0,0 0 0,1-1 1,0 1-1,0 0 0,0 0 0,1-1 0,-1 1 1,2 0-1,3 7 0,-6-13-12,1-1-1,0 1 1,-1-1-1,1 1 1,0-1-1,-1 1 1,1-1-1,0 0 1,0 1-1,0-1 1,-1 0-1,1 0 1,0 1-1,0-1 1,0 0-1,0 0 1,-1 0-1,1 0 1,0 0-1,0 0 1,0 0 0,0 0-1,-1-1 1,1 1-1,0 0 1,0 0-1,0-1 1,-1 1-1,1-1 1,0 1-1,1-2 1,1 1 2,17-7-2,-1 0 0,-1-2 0,34-22 0,48-47 6,-49 38-10,-10 5-1,66-75 0,-73 73 0,-34 38 0,31-38 0,-29 36 0,-1 0 0,1-1 0,-1 1 0,0-1 0,0 1 0,0-1 0,0 1 0,0-1 0,-1 0 0,1 0 0,-1 1 0,0-1 0,0 0 0,0-4 0,0 6 0,-1 1 0,1-1 0,-1 1 0,1 0 0,0-1 0,-1 1 0,1 0 0,-1-1 0,1 1 0,-1 0 0,1-1 0,-1 1 0,1 0 0,-1 0 0,0 0 0,1 0 0,-1 0 0,1 0 0,-1 0 0,1 0 0,-1 0 0,1 0 0,-1 0 0,0 0 0,1 0 0,-1 0 0,1 0 0,-1 0 0,1 1 0,-1-1 0,0 1 0,-19 6 0,7 0 0,1 1 0,0 0 0,0 1 0,1 1 0,0 0 0,1 0 0,0 1 0,-13 17 0,0 6 0,-33 63 0,48-84 0,1 1 0,1-1 0,0 1 0,1 1 0,1-1 0,0 1 0,1 0 0,0 0 0,2 0 0,-1 30 0,2-44 0,0 1 0,0 0 0,0-1 0,0 1 0,1 0 0,-1-1 0,1 1 0,-1 0 0,1-1 0,0 1 0,-1-1 0,1 1 0,0-1 0,0 0 0,0 1 0,0-1 0,0 0 0,0 1 0,0-1 0,1 0 0,-1 0 0,0 0 0,1 0 0,-1 0 0,1-1 0,-1 1 0,1 0 0,-1-1 0,1 1 0,0-1 0,-1 1 0,1-1 0,-1 0 0,4 1 0,0-1 0,-1-1 0,0 1 0,0-1 0,0 0 0,1 0 0,-1 0 0,0 0 0,0-1 0,-1 0 0,1 0 0,0 0 0,6-4 0,5-7 0,0-1 0,-1 0 0,0-1 0,-1 0 0,-1-1 0,19-32 0,52-118 0,-56 109 0,-24 50 0,-2 6 0,0 0 0,0-1 0,0 1 0,0-1 0,0 0 0,-1 1 0,1-1 0,0 1 0,-1-1 0,0 0 0,1-3 0,-8 29 0,7-11 0,-2 23 0,5 49 0,-2-74 0,0-1 0,1 0 0,0 1 0,1-1 0,0 0 0,1 0 0,0 0 0,1-1 0,8 14 0,-11-20 0,0 0 0,1 0 0,0-1 0,-1 1 0,1-1 0,0 0 0,0 1 0,0-1 0,1-1 0,-1 1 0,0 0 0,1-1 0,-1 0 0,1 1 0,0-1 0,-1-1 0,1 1 0,0 0 0,-1-1 0,1 0 0,0 0 0,0 0 0,4-1 0,8-2 0,-1 0 0,0 0 0,0-2 0,16-6 0,-2-2 0,0-2 0,0-1 0,47-36 0,-46 31 0,13-10 0,62-58 0,-82 67 0,-2-1 0,0-1 0,34-53 0,-53 73 0,0 0 0,0 0 0,0-1 0,-1 1 0,1 0 0,1-9 0,-3 13 0,0-1 0,-1 1 0,1-1 0,0 1 0,0 0 0,0-1 0,0 1 0,0 0 0,0-1 0,0 1 0,-1 0 0,1 0 0,0-1 0,0 1 0,0 0 0,-1-1 0,1 1 0,0 0 0,0 0 0,-1-1 0,1 1 0,0 0 0,-1 0 0,1 0 0,0 0 0,-1-1 0,1 1 0,0 0 0,-1 0 0,1 0 0,0 0 0,-1 0 0,1 0 0,0 0 0,-1 0 0,1 0 0,0 0 0,-1 0 0,1 0 0,0 0 0,-1 0 0,1 0 0,0 0 0,-1 0 0,1 1 0,0-1 0,-1 0 0,-18 6 0,12-1 0,1 1 0,-1-1 0,1 1 0,0 0 0,-9 14 0,2-5 0,-12 15 0,1 0 0,2 2 0,-31 58 0,45-73 0,0 0 0,2 1 0,0 0 0,0 0 0,2 1 0,0-1 0,1 1 0,1 0 0,1 32 0,1-49 0,1 1 0,-1-1 0,0 1 0,1-1 0,-1 0 0,1 0 0,0 1 0,0-1 0,0 0 0,0 0 0,0 0 0,1 0 0,1 3 0,-2-5 0,0 1 0,-1 0 0,1-1 0,0 1 0,0-1 0,0 1 0,0-1 0,0 1 0,0-1 0,0 0 0,0 0 0,0 1 0,0-1 0,0 0 0,0 0 0,0 0 0,0 0 0,0 0 0,0 0 0,0 0 0,0-1 0,0 1 0,0 0 0,0 0 0,0-1 0,0 1 0,0-1 0,-1 1 0,1-1 0,0 1 0,0-1 0,0 1 0,-1-1 0,1 0 0,0 0 0,0 1 0,0-2 0,9-8 0,-1 0 0,0-1 0,0 0 0,-1 0 0,-1-1 0,0 0 0,11-26 0,27-95 0,-44 129 0,6-20 0,-3 9 0,0 0 0,11-23 0,-15 38 0,0 0 0,0 0 0,0 0 0,0 0 0,0 0 0,0 0 0,0 0 0,1-1 0,-1 1 0,0 0 0,0 0 0,0 0 0,0 0 0,0 0 0,0 0 0,0 0 0,0 0 0,0 0 0,0 0 0,1 0 0,-1 0 0,0-1 0,0 1 0,0 0 0,0 0 0,0 0 0,0 0 0,0 0 0,1 0 0,-1 0 0,0 0 0,0 0 0,0 0 0,0 0 0,0 0 0,0 0 0,0 0 0,1 1 0,-1-1 0,0 0 0,0 0 0,0 0 0,0 0 0,0 0 0,0 0 0,0 0 0,0 0 0,0 0 0,1 0 0,-1 0 0,0 0 0,0 1 0,0-1 0,0 0 0,0 0 0,0 0 0,0 0 0,0 0 0,6 12 0,2 16 0,2 62 0,-2 162 0,-8-222 0,-9 221 0,6-216 0,-2 0 0,-2-1 0,-1 0 0,-1-1 0,-17 39 0,22-63 0,0 0 0,-1 0 0,0-1 0,-1 0 0,0 0 0,0 0 0,-1 0 0,-14 11 0,17-15 0,-1-1 0,1 1 0,-1-1 0,0-1 0,-1 1 0,1-1 0,0 0 0,-1 0 0,1 0 0,-1-1 0,1 0 0,-1 0 0,0 0 0,1-1 0,-1 0 0,0 0 0,-7-1 0,1-2 0,-1 1 0,1-2 0,1 0 0,-1 0 0,0-1 0,1 0 0,0-1 0,0-1 0,1 1 0,0-2 0,0 1 0,1-1 0,-1-1 0,2 0 0,-1 0 0,2-1 0,-1 0 0,1 0 0,0-1 0,1 0 0,-8-21 0,13 29 0,0-1 0,0 0 0,1 0 0,-1 0 0,1 0 0,0 0 0,0 1 0,1-1 0,-1 0 0,1 0 0,0 0 0,0 0 0,0 1 0,3-6 0,3-6 0,0 1 0,11-17 0,-11 21 0,21-32 0,2 2 0,2 1 0,42-40 0,121-98 0,-133 122 0,73-53 0,-33 28 0,-51 45 0,-40 29 0,0-2 0,0 1 0,-1-1 0,12-12 0,-21 19 0,-1 0 0,1-1 0,0 1 0,0 0 0,1 0 0,-1 0 0,0 0 0,0 0 0,0 1 0,1-1 0,-1 0 0,0 0 0,1 1 0,-1-1 0,0 1 0,1-1 0,-1 1 0,1 0 0,-1-1 0,3 1 0,-3 0 0,0 1 0,0-1 0,0 1 0,0-1 0,0 1 0,0 0 0,-1-1 0,1 1 0,0 0 0,0-1 0,0 1 0,-1 0 0,1 0 0,-1 0 0,1 0 0,0 0 0,-1 0 0,1 0 0,-1-1 0,0 2 0,1 0 0,1 6 0,0 0 0,0 0 0,-1 0 0,0 1 0,0 14 0,-2-8 0,0-1 0,-1 1 0,0 0 0,-1-1 0,-1 0 0,0 0 0,-1 0 0,-1 0 0,0-1 0,-10 16 0,10-16 0,20-42 0,-5 8 0,1 1 0,1 0 0,0 1 0,1 1 0,2 0 0,-1 0 0,25-22 0,-30 32 0,0 1 0,1 1 0,0 0 0,16-9 0,-23 14 0,1 0 0,0 0 0,-1 0 0,1 0 0,0 0 0,0 0 0,0 1 0,-1 0 0,1-1 0,0 1 0,0 0 0,0 0 0,0 1 0,0-1 0,0 1 0,-1-1 0,1 1 0,0 0 0,0 0 0,-1 0 0,1 0 0,-1 1 0,4 1 0,4 6 0,-1 0 0,1 0 0,-1 1 0,-1 0 0,0 1 0,-1-1 0,0 2 0,0-1 0,9 24 0,-7-16 0,-7-15 0,1 0 0,-1 0 0,0 0 0,1 0 0,0-1 0,0 1 0,0-1 0,0 0 0,0 0 0,1 0 0,-1 0 0,1 0 0,0-1 0,0 0 0,0 0 0,6 3 0,-3-4 0,-1 1 0,1-1 0,0 0 0,0-1 0,-1 1 0,1-1 0,0-1 0,0 1 0,-1-1 0,12-3 0,-6 2 0,0-1 0,0-1 0,-1 0 0,1 0 0,-1-1 0,0-1 0,0 0 0,0 0 0,-1-1 0,0-1 0,0 1 0,-1-2 0,0 1 0,9-12 0,-4 3 0,-8 10 0,0-1 0,0 0 0,6-12 0,-10 17 0,-1 1 0,0-1 0,0 1 0,0-1 0,-1 0 0,1 1 0,-1-1 0,1 0 0,-1 1 0,0-1 0,0 0 0,0 0 0,-1 1 0,1-1 0,0 0 0,-1 1 0,-1-4 0,2 5 0,0 0 0,-1 0 0,1 0 0,-1 0 0,1 1 0,-1-1 0,1 0 0,-1 0 0,1 0 0,-1 1 0,0-1 0,0 0 0,1 1 0,-1-1 0,0 0 0,0 1 0,0-1 0,1 1 0,-1 0 0,0-1 0,0 1 0,0-1 0,-2 1 0,1 0 0,0 0 0,0 0 0,0 0 0,-1 0 0,1 0 0,0 1 0,0-1 0,0 1 0,0-1 0,-3 2 0,-2 2 0,1-1 0,-1 1 0,1 0 0,0 0 0,-9 8 0,-3 6 0,0 0 0,-24 35 0,36-45 0,1 0 0,0 1 0,1 0 0,-1-1 0,2 1 0,-1 1 0,1-1 0,1 0 0,0 1 0,-1 12 0,3-18 0,0 0 0,1 0 0,-1 0 0,1 0 0,0 0 0,0 0 0,1 0 0,-1 0 0,1 0 0,0-1 0,0 1 0,0-1 0,0 1 0,1-1 0,0 0 0,-1 0 0,1 0 0,0 0 0,0 0 0,1 0 0,-1-1 0,0 0 0,8 4 0,-4-2 0,0-1 0,0 1 0,1-1 0,-1-1 0,1 1 0,0-1 0,0-1 0,0 0 0,0 0 0,0 0 0,14-1 0,-4-3 0,-1-1 0,0 0 0,1-2 0,-1 0 0,-1 0 0,1-2 0,-1 0 0,-1-1 0,0 0 0,0-1 0,22-20 0,4-8 0,-2-2 0,49-64 0,-62 70 0,-3 0 0,0-2 0,-3-1 0,21-49 0,-13 15 0,26-108 0,-47 152 0,-1 0 0,-1 0 0,-1-1 0,-2 0 0,-1 1 0,-1-1 0,-7-49 0,7 76 0,0-1 0,0 1 0,-1-1 0,1 1 0,0-1 0,-1 1 0,1 0 0,-1-1 0,0 1 0,1 0 0,-1-1 0,0 1 0,0 0 0,-1-2 0,1 3 0,1-1 0,-1 1 0,1 0 0,-1 0 0,1 0 0,0 0 0,-1 1 0,1-1 0,-1 0 0,1 0 0,0 0 0,-1 0 0,1 0 0,-1 0 0,1 1 0,0-1 0,-1 0 0,1 0 0,0 1 0,-1-1 0,1 0 0,0 0 0,-1 1 0,1-1 0,0 0 0,0 1 0,-1-1 0,1 0 0,0 1 0,0-1 0,0 1 0,-5 8 0,1 1 0,-6 18 0,-8 29 0,4 1 0,2 1 0,2 0 0,3 0 0,1 72 0,6-66 0,14 116 0,-8-156 0,10 28 0,-4-13 0,4 3 0,-15-41 0,0 0 0,0 0 0,0-1 0,0 1 0,0 0 0,1 0 0,-1-1 0,0 1 0,1-1 0,0 1 0,-1-1 0,1 0 0,0 0 0,0 1 0,-1-1 0,1 0 0,0-1 0,4 2 0,2 0 0,-3-1 0,1 0 0,-1 0 0,1-1 0,-1 0 0,0 0 0,7 0 0,-10-1 0,-1 1 0,0 0 0,1-1 0,-1 1 0,1-1 0,-1 0 0,0 1 0,1-1 0,-1 0 0,0 0 0,0 0 0,0 0 0,0 0 0,0 0 0,0 0 0,0 0 0,0 0 0,0-1 0,0 1 0,-1 0 0,1-1 0,0 1 0,-1 0 0,1-1 0,-1 1 0,0-1 0,1 1 0,-1-2 0,0-5-18,0 1 0,0-1 0,-1 1 0,0 0 0,0-1 0,-1 1 1,0 0-1,-4-10 0,-7-5-4602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3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15272,'0'0'1199,"87"-12"-815,-33 6 8,4-4-104,3-2 0,-3 2-16,-3 2 0,-13 2-16,-8 2 16,-9 4-104,-11 0 0,-4-2-168,-4-3 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12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0 169 15176,'0'0'2078,"16"-10"-1437,-5 2-508,8-5 110,-1 1 0,2 0 0,-1 2-1,28-11 1,1 6 636,0 2 1,79-11-1,98 1 1760,-153 15-976,-72 8-1656,1 0 0,-1 0 1,1 0-1,-1 0 0,0 0 1,1 1-1,-1-1 0,1 0 0,-1 0 1,0 0-1,1 0 0,-1 1 1,1-1-1,-1 0 0,0 0 0,1 1 1,-1-1-1,0 0 0,1 1 0,-1-1 1,0 0-1,0 1 0,1-1 1,-1 1-1,0-1 0,0 0 0,0 1 1,0-1-1,1 1 0,-1-1 1,0 0-1,0 1 0,0-1 0,0 1 1,0-1-1,0 1 0,0-1 1,0 0-1,0 1 0,0-1 0,-1 2 1,-3 15-3593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13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0 276 12664,'0'0'765,"12"4"-362,5 2-209,-1-2 1,1 0 0,1 0 0,-1-2 0,0 0 0,26-1 0,-34-1-66,1-1 1,-1 0 0,0-1 0,1 0 0,-1-1 0,0 0-1,0 0 1,0-1 0,-1 0 0,1 0 0,-1-1 0,0 0 0,0-1-1,-1 0 1,0 0 0,0 0 0,10-13 0,117-122 3010,-132 138-3270,15-11 2392,-13 15-630,-5 11-839,-11 49 0,1 0 0,-1 66-1,12-122-712,-1-1 0,1 0 0,0 0 0,0 0 0,0 0 0,1 0 0,0 1 0,-1-1 0,1 0 0,1 0-1,-1 0 1,1-1 0,-1 1 0,5 6 0,-6-9-57,1-1-1,0 1 1,-1-1-1,1 1 1,0-1-1,-1 0 0,1 1 1,0-1-1,0 0 1,-1 1-1,1-1 1,0 0-1,0 0 1,0 0-1,-1 0 1,1 0-1,0 0 1,0 0-1,0 0 1,-1 0-1,1 0 1,0 0-1,0 0 1,0-1-1,-1 1 1,1 0-1,0-1 1,0 1-1,0-1 0,24-15 287,-23 15-283,35-30 308,42-45 0,33-27 77,-101 94-369,101-74 275,-95 72-258,1 0 0,-1 2 0,2 0 1,33-11-1,-39 16-18,-9 4 2,0-2-1,1 1 0,-1 0 1,0-1-1,0 0 1,4-2-1,-8 4-39,0 0-1,0 0 1,0 0-1,0 0 1,0 0-1,0 0 1,0 0-1,0 0 1,0 0-1,0 0 1,0 0-1,0 0 1,0 1-1,0-1 1,0 0-1,0 0 1,0 0-1,0 0 1,0 0-1,0 0 1,0 0-1,0 0 1,0 0-1,0 0 1,0 0-1,0 0 1,0 0-1,0 0 1,1 1-1,-1-1 1,0 0-1,0 0 1,0 0-1,0 0 1,0 0-1,0 0 1,0 0-1,0 0 1,0 0-1,0 0 1,0 0-1,0 0 1,0 0-1,1 0 1,-1 0-1,0 0 1,0 0-1,0 0 1,0 0-1,0 0 1,0 0-1,0 0 1,-5 7 76,-48 31 46,29-21 45,-30 25-1,46-35-144,1 0-1,1 1 0,-1-1 1,1 2-1,0-1 0,1 0 1,-8 18-1,12-25-24,0 1 0,0 0 0,1 0 0,-1 0 0,1 0 0,-1 0 0,1 0 0,0 0 0,0 0 0,0 0 0,0 0 0,0 0 0,0 0 0,0 0 0,1 0 0,-1 0 0,1 0 0,0 0 0,-1 0 0,1 0 0,0 0 0,0-1 0,0 1 0,0 0 0,0-1 0,1 1 0,-1-1 0,0 1 0,1-1 0,-1 1 0,1-1 0,0 0 0,-1 0 0,1 0 0,0 0 0,0 0 0,0 0 0,2 0 0,5 3 0,1-1 0,0 0 0,0 0 0,0-1 0,19 2 0,-10-4 0,-1 0 0,1-1 0,0-1 0,0 0 0,-1-2 0,35-10 0,107-51 0,-72 27 0,-87 38 1,0-1-1,0 1 1,0-1 0,0 1-1,0-1 1,0 1-1,0-1 1,0 0 0,-1 1-1,1-1 1,0 0 0,0 0-1,-1 1 1,1-1 0,0 0-1,-1 0 1,1-2 0,1-10-5421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13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1 313 14968,'0'0'664,"12"-83"-680,20 43 8,26 3-288,23-11 8,26-8-40,-2 7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16.6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1064 7432,'0'0'5329,"13"-9"-4322,-6 4-838,5-3 77,-1 0 0,0 0-1,-1-1 1,0 0 0,0-1-1,15-19 1,47-88 1651,-51 81-1235,0 0 1,2 2 0,2 0 0,36-37-1,-39 49-240,2-2 289,0 2-1,31-22 1,-51 41-559,-1 1 0,1 0 1,0 0-1,0 0 0,0 0 1,0 1-1,0-1 0,0 1 1,0 0-1,0 1 0,0-1 1,0 1-1,1-1 1,5 2-1,-9-1-116,-1 0 0,1 0-1,0 0 1,-1 1 0,1-1 0,-1 0 0,1 1-1,0-1 1,-1 0 0,1 1 0,-1-1 0,1 0-1,-1 1 1,1-1 0,-1 1 0,1-1 0,-1 1 0,1 0-1,-1-1 1,0 1 0,1-1 0,-1 1 0,0 0-1,0-1 1,1 2 0,2 19 355,-2-19-338,0 26 227,0-1 0,-2 1 0,-1 0 0,-1-1 0,-2 1 1,-14 49-1,-5 14 732,21-83-1,10-20-550,4-4-296,-1-1-1,0 0 1,9-23 0,-11 22-81,1 0 0,0 1-1,14-18 1,-5 14 14,31-28-1,-5 5-53,-36 34-44,15-14 0,-22 23 0,0 0 0,0 0 0,1 0 0,-1 0 0,1 1 0,-1-1 0,0 0 0,1 1 0,-1-1 0,1 1 0,0-1 0,-1 1 0,1 0 0,-1 0 0,1 0 0,-1 0 0,4 0 0,-4 0 0,0 1 0,0-1 0,0 1 0,0 0 0,0-1 0,-1 1 0,1 0 0,0-1 0,0 1 0,0 0 0,-1 0 0,1 0 0,0 0 0,-1 0 0,1 0 0,-1 0 0,1 0 0,-1 0 0,1 0 0,-1 0 0,0 1 0,6 26 0,-5-14 0,0 0 0,-1 1 0,-1-1 0,-3 17 0,4-31 0,0 1 0,0-1 0,0 0 0,0 0 0,0 0 0,0 0 0,0 0 0,0 1 0,0-1 0,-1 0 0,1 0 0,0 0 0,0 0 0,0 0 0,0 1 0,0-1 0,0 0 0,0 0 0,0 0 0,0 0 0,0 1 0,0-1 0,0 0 0,0 0 0,0 0 0,0 0 0,0 1 0,0-1 0,1 0 0,-1 0 0,0 0 0,0 0 0,0 0 0,0 1 0,0-1 0,0 0 0,0 0 0,0 0 0,1 0 0,-1 0 0,0 0 0,0 0 0,0 1 0,0-1 0,0 0 0,1 0 0,-1 0 0,0 0 0,0 0 0,0 0 0,0 0 0,1 0 0,-1 0 0,0 0 0,0 0 0,0 0 0,0 0 0,1 0 0,-1 0 0,0 0 0,0 0 0,0 0 0,0 0 0,1 0 0,-1 0 0,0 0 0,0-1 0,0 1 0,13-9 0,220-205 0,-233 214 0,0 0 0,0 0 0,1 0 0,-1-1 0,0 1 0,0 0 0,1 0 0,-1 0 0,0 0 0,0 0 0,1-1 0,-1 1 0,0 0 0,1 0 0,-1 0 0,0 0 0,0 0 0,1 0 0,-1 0 0,0 0 0,1 0 0,-1 0 0,0 0 0,0 0 0,1 0 0,-1 0 0,0 1 0,1-1 0,-1 0 0,0 0 0,0 0 0,1 0 0,-1 0 0,0 1 0,0-1 0,1 0 0,-1 0 0,0 0 0,0 1 0,0-1 0,1 0 0,-1 0 0,0 1 0,0-1 0,0 0 0,0 0 0,0 1 0,0-1 0,0 0 0,1 1 0,-1-1 0,0 0 0,0 0 0,0 1 0,0-1 0,0 0 0,0 1 0,3 23 0,-3-20 0,3 77 0,2 20 0,-4-90 0,1 1 0,0-1 0,1 1 0,1-1 0,0 0 0,7 15 0,-10-24 0,0 0 0,0-1 0,0 1 0,0-1 0,0 0 0,0 1 0,1-1 0,-1 0 0,0 0 0,1 0 0,-1 0 0,1 0 0,-1 0 0,1 0 0,-1 0 0,1 0 0,0-1 0,-1 1 0,1-1 0,0 1 0,0-1 0,-1 0 0,1 0 0,0 1 0,0-1 0,0 0 0,-1-1 0,1 1 0,0 0 0,0-1 0,-1 1 0,1 0 0,2-2 0,6-2 0,-1 0 0,0-1 0,0 0 0,14-9 0,-18 10 0,49-37 0,-1-2 0,61-66 0,-110 106 0,-1 0 0,-1 0 0,1 1 0,0-1 0,-1 0 0,0-1 0,4-5 0,-16 28 0,-23 33 0,20-34 0,1 2 0,-17 36 0,27-52 0,-1 2 0,1 0 0,0 1 0,0-1 0,0 1 0,1-1 0,-1 9 0,2-13 0,0 0 0,0 0 0,0 0 0,0-1 0,1 1 0,-1 0 0,1 0 0,0-1 0,-1 1 0,1 0 0,0-1 0,0 1 0,0 0 0,0-1 0,0 1 0,0-1 0,1 0 0,-1 1 0,0-1 0,1 0 0,-1 0 0,1 0 0,-1 0 0,1 0 0,0 0 0,-1 0 0,5 1 0,-1-1 0,1 1 0,0-1 0,0 0 0,0 0 0,0-1 0,1 0 0,-1 0 0,0 0 0,0-1 0,0 0 0,0 0 0,0 0 0,0-1 0,-1 0 0,1 0 0,6-3 0,1-2 0,0 0 0,0 0 0,-1-1 0,0-1 0,18-16 0,-26 21 0,0 0 0,0 0 0,0 0 0,0-1 0,-1 0 0,1 1 0,-1-2 0,4-8 0,-6 11 0,0 0 0,-1 0 0,1-1 0,-1 1 0,0 0 0,0 0 0,0 0 0,0 0 0,0 0 0,-1-1 0,1 1 0,-1 0 0,0 0 0,0 0 0,0 0 0,0 0 0,0 0 0,-3-2 0,0-3 0,0 0 0,-1 1 0,0 0 0,-1 0 0,0 0 0,0 1 0,0 0 0,-12-9 0,14 12 0,-1 0 0,0 1 0,0-1 0,0 1 0,0 0 0,0 0 0,0 1 0,0-1 0,0 1 0,-1 1 0,1-1 0,0 1 0,-1-1 0,1 1 0,-9 2 0,-19 4 0,8-1 0,47-11 0,24-4 0,0 1 0,0 3 0,1 2 0,0 2 0,0 2 0,0 2 0,-1 2 0,1 2 0,64 17 0,-105-22 0,0 1 0,0 0 0,-1 1 0,1-1 0,-1 1 0,0 0 0,0 0 0,8 6 0,-11-7 0,-1 0 0,1-1 0,-1 1 0,1 0 0,-1 0 0,0 0 0,0-1 0,0 2 0,0-1 0,0 0 0,0 0 0,0 0 0,-1 0 0,1 0 0,-1 1 0,1-1 0,-1 0 0,0 0 0,0 1 0,0-1 0,0 0 0,-1 0 0,1 1 0,0-1 0,-2 4 0,-3 8 0,0 1 0,-1-1 0,-1 0 0,0-1 0,-1 0 0,0 0 0,-19 22 0,21-32 0,5-11 0,5-13 0,1 1 0,2 1 0,0-1 0,1 1 0,1 0 0,0 1 0,2 0 0,0 1 0,1 0 0,26-29 0,-37 45 0,0 0 0,0 0 0,0 0 0,-1 0 0,1 1 0,0-1 0,0 0 0,0 1 0,0-1 0,0 0 0,1 1 0,-1-1 0,0 1 0,0 0 0,0-1 0,0 1 0,0 0 0,1 0 0,-1 0 0,0 0 0,0 0 0,0 0 0,0 0 0,1 0 0,-1 0 0,2 1 0,-1 0 0,-1 0 0,1 1 0,-1-1 0,0 0 0,1 1 0,-1-1 0,0 1 0,0 0 0,0-1 0,0 1 0,0 0 0,0 0 0,-1-1 0,1 1 0,-1 0 0,1 0 0,-1 2 0,3 14 0,-1 1 0,-1 0 0,-1 0 0,-1-1 0,-1 1 0,0 0 0,-7 22 0,9-40 0,0-1 0,0 0 0,-1 1 0,1-1 0,0 1 0,0-1 0,0 1 0,0-1 0,-1 1 0,1-1 0,0 1 0,0-1 0,0 1 0,0-1 0,0 1 0,0-1 0,0 1 0,1-1 0,-1 1 0,0-1 0,0 1 0,0-1 0,0 1 0,1-1 0,-1 1 0,0-1 0,0 0 0,1 1 0,-1-1 0,0 1 0,1-1 0,-1 0 0,0 1 0,1-1 0,-1 0 0,1 1 0,0-1 0,0 0 0,1 0 0,-1 0 0,1-1 0,-1 1 0,0-1 0,1 1 0,-1-1 0,1 0 0,-1 1 0,0-1 0,1 0 0,0-1 0,37-32 0,-38 33 0,18-19 0,1 0 0,40-28 0,-54 43 0,1 1 0,-1 0 0,1 0 0,0 1 0,1 0 0,-1 0 0,0 0 0,1 1 0,0 1 0,-1-1 0,1 1 0,0 0 0,0 1 0,0 0 0,8 1 0,-8 0 0,0 2 0,0-1 0,-1 1 0,1 0 0,-1 0 0,0 1 0,0 0 0,7 5 0,2 3 0,0 1 0,15 15 0,-28-25 0,0 0 0,0-1 0,1 1 0,-1-1 0,1 0 0,-1 0 0,1 0 0,0 0 0,0-1 0,0 0 0,0 0 0,0 0 0,5 1 0,-1-1 0,0-1 0,0 0 0,0 0 0,0-1 0,0 0 0,11-3 0,1-2 0,0-1 0,0-1 0,0-1 0,22-14 0,-14 5 0,0-2 0,30-28 0,-53 44 0,-3 2 0,-1 1 0,1-1 0,-1 1 0,1-1 0,-1 0 0,0 1 0,1-1 0,-1 0 0,0 0 0,0 0 0,0 0 0,-1 0 0,1 0 0,0-3 0,-1 4 0,0 1 0,0-1 0,0 1 0,0-1 0,0 0 0,0 1 0,0-1 0,0 1 0,0-1 0,0 1 0,-1-1 0,1 1 0,0-1 0,0 1 0,-1-1 0,1 1 0,0-1 0,-1 1 0,1-1 0,0 1 0,-1-1 0,0 1 0,0-1 0,0 0 0,0 1 0,-1-1 0,1 1 0,0 0 0,0-1 0,-1 1 0,1 0 0,0 0 0,-1-1 0,1 1 0,0 0 0,-3 1 0,-6 1 0,0 0 0,0 1 0,0 1 0,1 0 0,-1 0 0,1 1 0,0 0 0,-12 8 0,19-11 0,-11 7 0,0 0 0,1 1 0,0 0 0,1 1 0,0 0 0,-13 19 0,18-22 0,1-1 0,0 1 0,0 0 0,1 1 0,0-1 0,0 1 0,1 0 0,0 0 0,1 0 0,0 0 0,0 0 0,0 10 0,2-17 0,0 0 0,1 0 0,-1-1 0,1 1 0,-1 0 0,1 0 0,-1 0 0,1-1 0,0 1 0,0 0 0,0-1 0,0 1 0,0-1 0,0 1 0,0-1 0,0 1 0,1-1 0,-1 0 0,1 0 0,-1 0 0,1 0 0,-1 0 0,1 0 0,0 0 0,-1 0 0,1 0 0,0-1 0,2 1 0,2 1 0,0 0 0,0-1 0,1 0 0,-1 0 0,1-1 0,-1 0 0,8-1 0,1-1 0,0-1 0,0 0 0,0-2 0,0 0 0,-1 0 0,21-12 0,84-53 0,-68 37 0,-46 31 0,2-4 0,1 1 0,0 1 0,0-1 0,0 2 0,1-1 0,0 1 0,-1 0 0,1 1 0,13-3 0,-21 5 0,-1 0 0,1 0 0,0 0 0,-1 0 0,1 0 0,0 1 0,-1-1 0,1 0 0,-1 0 0,1 0 0,-1 0 0,1 1 0,0-1 0,-1 0 0,1 1 0,-1-1 0,1 0 0,-1 1 0,1-1 0,-1 1 0,0-1 0,1 1 0,-1-1 0,0 1 0,1-1 0,-1 1 0,1 0 0,0 19 0,-14 19 0,-34 48 0,47-87 0,0 0 0,0 0 0,0 0 0,0 0 0,0 0 0,0 0 0,0 0 0,0 0 0,0 0 0,1 0 0,-1 0 0,0 0 0,0 0 0,0 0 0,0 0 0,0 0 0,0 0 0,0 0 0,0 0 0,0 0 0,0 0 0,0 0 0,0 0 0,0 0 0,0 0 0,0 0 0,1 0 0,-1 0 0,0 0 0,0 0 0,0 0 0,0 1 0,0-1 0,0 0 0,0 0 0,0 0 0,0 0 0,0 0 0,0 0 0,0 0 0,0 0 0,0 0 0,0 0 0,0 0 0,0 0 0,0 0 0,0 0 0,0 0 0,0 0 0,0 1 0,0-1 0,0 0 0,0 0 0,11-7 0,14-13 0,-25 20 0,34-30 0,41-26 0,-65 49 0,-1 1 0,1 0 0,0 1 0,1 0 0,-1 1 0,1 0 0,0 1 0,0 0 0,1 0 0,12 0 0,-19 3 0,0 0 0,0 1 0,0-1 0,0 1 0,0 0 0,0 1 0,-1-1 0,1 1 0,0 0 0,6 4 0,4 3 0,23 20 0,-10-8 0,-26-19 0,18 12 0,1 0 0,39 18 0,-55-29 0,1-1 0,0 1 0,0-1 0,1-1 0,-1 1 0,0-1 0,1 0 0,-1-1 0,0 1 0,1-1 0,-1-1 0,1 1 0,-1-1 0,0 0 0,1-1 0,6-1 0,0-3 0,-1-1 0,1 0 0,-1-1 0,0 0 0,-1-1 0,0 0 0,0-1 0,-1 0 0,0 0 0,-1-1 0,9-14 0,1-4 0,-2 0 0,-1-1 0,20-50 0,-20 38 0,-2 0 0,8-45 0,-18 69 0,-1 0 0,-1 0 0,-1-1 0,0 1 0,-2 0 0,0-1 0,-5-26 0,2 23 0,2 12 0,0 1 0,-1-1 0,0 0 0,-4-9 0,7 18 0,-1 0 0,1 1 0,-1-1 0,1 0 0,-1 1 0,1-1 0,-1 1 0,0-1 0,1 1 0,-1-1 0,0 1 0,0-1 0,1 1 0,-1-1 0,0 1 0,0 0 0,0 0 0,0-1 0,1 1 0,-1 0 0,0 0 0,0 0 0,0 0 0,0 0 0,0 0 0,1 0 0,-1 0 0,0 0 0,0 0 0,0 1 0,0-1 0,1 0 0,-1 1 0,0-1 0,0 0 0,0 1 0,1-1 0,-1 1 0,0-1 0,1 1 0,-1 0 0,0 0 0,-5 4 0,-1-1 0,2 2 0,-10 9 0,5-3 0,0 2 0,1-1 0,1 1 0,0 0 0,1 1 0,1 0 0,0 0 0,1 1 0,0 0 0,-3 22 0,-1 22 0,-1 89 0,8-92 0,2-47 0,-3 25 0,2 0 0,2-1 0,8 64 0,-9-97 0,0 0 0,0 0 0,0 0 0,1 0 0,-1-1 0,0 1 0,0 0 0,0 0 0,1 0 0,-1 0 0,1-1 0,-1 1 0,1 0 0,-1 0 0,1-1 0,-1 1 0,1 0 0,-1-1 0,1 1 0,0-1 0,-1 1 0,1-1 0,0 1 0,0-1 0,-1 1 0,1-1 0,0 0 0,0 1 0,0-1 0,-1 0 0,1 0 0,0 1 0,0-1 0,0 0 0,0 0 0,0 0 0,0 0 0,-1 0 0,1 0 0,0-1 0,0 1 0,0 0 0,0 0 0,0-1 0,-1 1 0,1 0 0,0-1 0,0 1 0,0-1 0,0 0 0,3-1 0,0-1 0,0 1 0,0-1 0,-1-1 0,1 1 0,-1 0 0,0-1 0,3-4 0,-2 1 173,0 1 1,-1-1-1,0 0 0,4-14 1,0-7-5053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16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18191,'0'0'992,"114"10"-592,-35-4 176,16-2 8,12-4-64,1-8 0,-3-4-16,-6 0 8,-8 0-16,-9 0 0,-11 4-168,-1-2-8,-3 0-328,-5 3 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20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0 7432,'0'0'6312,"-13"6"-5559,-95 46 1119,104-50-1637,-1 0 0,1 1 0,0-1 0,0 1 0,0 0 1,0 0-1,0 0 0,0 0 0,1 1 0,0 0 0,-1-1 0,2 1 1,-1 0-1,0 1 0,1-1 0,-3 5 0,5-8-205,0-1 0,0 0 0,0 1 0,-1-1 0,1 0 0,0 1-1,0-1 1,0 0 0,0 1 0,0-1 0,0 1 0,0-1 0,0 0 0,0 1 0,0-1 0,0 0 0,0 1 0,0-1-1,0 0 1,1 1 0,-1-1 0,0 0 0,0 1 0,0-1 0,0 0 0,1 1 0,-1-1 0,0 0 0,0 1 0,1-1-1,-1 0 1,0 0 0,1 1 0,-1-1 0,1 0 0,16 1 632,20-11 51,-28 6-578,0 0 0,0 0 0,0 0 1,0-1-1,-1-1 0,0 1 0,0-1 0,0-1 0,-1 0 0,0 0 1,0 0-1,-1-1 0,11-15 0,-17 22-107,1 1-1,-1-1 1,1 0 0,-1 0-1,0 1 1,1-1 0,-1 0-1,0 0 1,0 0 0,1 1-1,-1-1 1,0 0 0,0 0-1,0 0 1,0 0 0,0 1-1,0-1 1,0 0 0,-1 0-1,1 0 1,0-1 0,-1 2 3,1-1-1,-1 1 1,1 0 0,-1-1 0,0 1 0,1-1 0,-1 1 0,1 0 0,-1 0 0,1-1-1,-1 1 1,0 0 0,1 0 0,-1 0 0,0 0 0,1 0 0,-1 0 0,0 0-1,1 0 1,-2 0 0,-2 0 64,0 1-1,-1 0 1,1 0-1,0 0 1,0 1-1,-6 2 1,0 2-11,1 0 1,-1 0 0,2 0-1,-1 1 1,1 1 0,0-1 0,0 1-1,1 1 1,0-1 0,0 1-1,1 1 1,-9 16 0,15-25-83,0 0 1,-1-1 0,1 1-1,0 0 1,0 0 0,0-1-1,0 1 1,0 0 0,0 0-1,0-1 1,0 1 0,0 0-1,0 0 1,0-1 0,0 1-1,1 0 1,-1-1 0,0 1-1,0 0 1,1-1-1,-1 1 1,0 0 0,1-1-1,-1 1 1,1 0 0,-1-1-1,1 1 1,-1-1 0,1 1-1,0-1 1,-1 0 0,1 1-1,-1-1 1,1 1 0,0-1-1,-1 0 1,1 0 0,0 1-1,0-1 1,1 0-1,0 1-505,1 0 0,0-1 0,0 0-1,-1 1 1,1-1 0,0 0-1,0 0 1,3-1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20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 0 8032,'0'0'2489,"-8"10"-1737,-25 30 39,29-36-476,0 0 0,0 1 0,-1-2 0,-8 7 0,-3 3 558,14-11-769,-2 2 287,0 0 0,0 0 0,0-1 0,-1 1 0,-5 2 0,15-10 514,0 0-1,0 0 0,0-1 1,8-10-1,7-6-243,-8 3 23,-6 8-102,-25 23 693,5 1-1085,1 0-1,0 0 1,1 1 0,0 1-1,1 0 1,-11 21 0,22-35-154,-1 0 0,0 0 0,1 0 0,-1 0 0,1 0 0,-1 0 0,1 0 0,0 0 0,0 2 0,0-3-18,0-1 1,0 1 0,0-1-1,1 1 1,-1 0 0,0-1-1,0 1 1,0-1-1,1 1 1,-1-1 0,0 1-1,1-1 1,-1 0 0,0 1-1,1-1 1,-1 1 0,0-1-1,1 0 1,-1 1 0,1-1-1,-1 0 1,1 1 0,1-1 11,0 1 0,-1-1 1,1 0-1,0 0 0,-1 0 0,1 0 1,0 0-1,-1-1 0,1 1 1,-1 0-1,1-1 0,0 1 0,-1-1 1,1 1-1,-1-1 0,1 0 1,-1 0-1,0 0 0,2-1 0,29-15 322,-25 14-280,-1-1 0,1 1 0,-1-1 0,1 0 1,-1 0-1,0-1 0,-1 0 0,1 0 0,-1 0 0,0-1 1,6-8-1,-9 7-85,-1 1 0,0-1 0,0 0 0,-1 0 0,0-1 0,0 1 1,-1 0-1,0 0 0,-3-12 0,1-1-3445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25.0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1371 6128,'0'0'6516,"12"4"-6071,35 7 8,-45-11-408,-1 0 0,1 0 0,0 0 0,0 0 0,-1 0 0,1 0 0,0 0 0,0-1 0,-1 1 0,1 0 0,0-1 0,-1 0-1,1 1 1,0-1 0,-1 0 0,1 0 0,-1 0 0,1 0 0,-1 0 0,0 0 0,1 0 0,-1-1 0,0 1 0,2-2 0,3-4 170,42-39 640,-2-2 0,45-60 0,70-116 568,-145 201-1298,257-334 1720,-246 322-1597,-1-2 0,-2 0 0,28-60 0,-43 80-177,34-53 419,2-3-63,-34 45-340,0 0 1,9-46-1,-17 62-54,-3 10-21,0-1 1,0 1 0,1 0-1,-1 0 1,1 0-1,0-1 1,0 1-1,-1 0 1,1 0 0,1 0-1,1-2 1,-1 0 58,-3 3 15,-7 12-23,5-3-55,0 0 0,-1 0 1,0-1-1,-9 12 0,-8 15 4,-86 215 244,101-231-204,0 0 0,2 0 1,0 0-1,-2 38 0,3-38 16,2-16-54,0 0 0,1 1 0,-1-1 0,1 0 0,0 1-1,-1-1 1,1 0 0,0 1 0,0-1 0,1 0 0,-1 1 0,0-1 0,1 0 0,-1 1 0,1-1 0,0 0 0,0 1-1,0-1 1,0 0 0,2 3 0,-1-3 8,1 1-1,0-1 1,-1 0-1,1 0 1,0 0-1,0 0 0,0 0 1,0-1-1,0 1 1,0-1-1,1 0 1,-1 0-1,0 0 1,1 0-1,-1-1 1,1 0-1,-1 1 1,0-1-1,1 0 0,4-1 1,2 0 22,-1-1 0,0 0-1,0-1 1,0 0 0,-1 0 0,1 0 0,-1-1-1,0-1 1,15-9 0,2-5 83,35-34 0,-34 28-71,-7 6 1,-1-1 1,-1-1-1,-1-1 0,25-44 1,-13 19 16,-12 21-8,-2 0-1,17-45 0,-28 65-52,0 0 0,0 0 0,1 0 0,8-9 0,-9 12-5,-1 0-1,1 0 1,-1 0 0,0-1-1,0 1 1,0-1 0,0 1 0,0-1-1,-1 0 1,0 1 0,2-9 0,4-24 72,-9 35-67,0 4 8,-4 7 13,6-9-33,-26 49 47,10-21 6,1 0-1,-20 61 1,29-71 5,1 1 0,1 0 0,1 0 0,1 0-1,0 1 1,2-1 0,3 39 0,-2-47 11,1 1 1,1-1-1,0 0 0,8 22 1,-9-31-49,-1 1 0,1-1 1,0 0-1,0 0 1,1 1-1,-1-1 1,0-1-1,1 1 0,0 0 1,0-1-1,0 1 1,0-1-1,0 0 1,0 0-1,0 0 0,1-1 1,-1 1-1,1-1 1,-1 1-1,5 0 0,-5-3-22,0 1 0,0 0-1,0-1 1,0 1-1,0-1 1,0 0 0,0 0-1,0 0 1,0-1-1,0 1 1,0 0 0,-1-1-1,5-3 1,6-3-55,29-21-283,-23 12-3173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27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1141 6520,'0'0'6901,"2"-15"-6538,2-14-11,1 0 0,1 0 1,19-51-1,8 13 586,2 2 0,68-93-1,-74 117-634,-5 8 162,3 2 0,39-38 0,-62 65-387,-2 2-8,0 1 0,0 0-1,1 0 1,-1 0 0,0 0 0,0 0-1,1 0 1,-1 1 0,1-1 0,-1 1 0,0-1-1,1 1 1,-1 0 0,1 0 0,-1 0-1,1 0 1,-1 1 0,0-1 0,1 1 0,4 1-1,-7 16 363,-2 12-277,-1 0-1,-2-1 1,-1 0-1,-14 43 1,-4 17 219,18-63-232,5-15 24,-1 0 0,-1-1-1,-7 20 1,8-21 423,9-13-178,14-14-123,104-141 53,-15 17-179,-92 123-130,0 0 0,1 1 1,1 0-1,37-23 0,-33 29-4,-23 11-23,0 1 0,1-1 0,-1 1 0,1-1 0,-1 1 0,0 0 0,1-1 0,-1 1 0,1 0 0,-1 0 0,1 0 0,-1 0 0,1 0 0,-1 0 0,0 1 0,3 0 1,-3 0-1,0 0 1,-1 1-1,1-1 1,-1 0-1,1 1 1,-1-1-1,0 0 1,0 1-1,1-1 1,-1 1-1,0-1 1,0 0-1,-1 1 1,1-1-1,0 1 1,0-1 0,-1 0-1,1 1 1,-1 1-1,-1 5 15,-7 44 53,-3 1 1,-29 78-1,11-37 17,13-11 71,16-78-130,0-4-27,1-1 0,0 0 0,0 0 0,0 1 1,0-1-1,0 0 0,0 1 0,0-1 0,0 0 1,0 0-1,0 1 0,0-1 0,0 0 0,0 1 1,0-1-1,0 0 0,0 0 0,1 1 0,-1-1 1,0 0-1,0 0 0,0 1 0,0-1 0,0 0 1,1 0-1,-1 1 0,0-1 0,0 0 1,1 0-1,-1 0 0,0 1 0,0-1 0,1 0 1,-1 0-1,0 0 0,0 0 0,1 0 0,-1 0 1,0 1-1,0-1 0,1 0 0,-1 0 0,0 0 1,1 0-1,-1 0 0,0 0 0,0 0 0,1 0 1,-1 0-1,0 0 0,1-1 0,-1 1 0,1 0 1,15-6 82,9-11-59,-1 0 0,-1-1 0,0-2 0,39-43 0,-42 41-37,-10 12-8,0 0-1,-1-1 1,0 0 0,12-20-1,-18 23-38,-6 10 23,-7 13 42,1 3 6,-21 52 24,26-61-33,1 0 0,1 0-1,0 0 1,0 0 0,-1 18-1,3-24-4,0 0-1,1 0 1,-1 0 0,1 1-1,-1-1 1,1 0 0,0-1-1,0 1 1,1 0 0,-1 0-1,0 0 1,1-1 0,0 1-1,0-1 1,-1 1-1,1-1 1,1 0 0,-1 1-1,0-1 1,1 0 0,-1-1-1,1 1 1,-1 0 0,4 1-1,-1-3 0,0 0 0,0 0 0,-1-1 0,1 0 0,0 0 0,-1 0 0,1 0 0,-1-1 0,8-3 0,-7 2 0,-1 0 0,0-1 0,0 1 0,0-1 0,-1 1 0,1-1 0,-1 0 0,0-1 0,0 1 0,-1 0 0,1-1 0,-1 0 0,0 1 0,0-1 0,0 0 0,-1 0 0,0 0 0,0 0 0,0 0 0,0-1 0,-1-6 0,1 7 0,-1 0 0,0-1 0,0 1 0,-1 0 0,1-1 0,-1 1 0,0 0 0,0 0 0,-1 0 0,0 0 0,0 0 0,0 0 0,0 0 0,-1 1 0,0-1 0,0 1 0,0 0 0,0-1 0,-1 1 0,-7-6 0,6 7 2,-17-10 33,21 13-33,0-1 0,0 1-1,0 0 1,-1 0-1,1-1 1,0 1-1,0 0 1,0 0 0,0 0-1,0 0 1,0 1-1,0-1 1,0 0 0,0 0-1,0 1 1,0-1-1,0 1 1,0-1-1,0 0 1,0 1 0,-1 1-1,-3 1 7,4-3-7,1 0-1,0 0 1,0 0 0,0 0 0,-1 0 0,1 0 0,0 0-1,0 0 1,0 1 0,-1-1 0,1 0 0,0 0 0,0 0 0,0 0-1,0 0 1,0 0 0,-1 0 0,1 0 0,0 0 0,0 1-1,0-1 1,0 0 0,0 0 0,-1 0 0,1 0 0,0 0-1,0 1 1,0-1 0,0 0 0,0 0 0,0 0 0,0 1-1,0-1 1,0 0 0,0 0 0,0 0 0,0 0 0,0 1-1,0-1 1,0 0 0,0 0 0,0 0 0,0 1 0,0-1-1,0 0 1,0 0 0,0 0 0,0 0 0,0 1 0,0-1-1,0 0 1,0 0 0,1 0 0,-1 0 0,0 1 0,0-1-1,0 0 1,0 0 0,0 0 0,1 0 0,-1 0 0,0 0-1,0 0 1,0 1 0,0-1 0,1 0 0,-1 0 0,6 6 6,-3-4-9,-1-1 0,0 1 0,1 0 0,0-1 1,-1 0-1,1 1 0,0-1 0,-1 0 0,1 0 0,0 0 0,0-1 0,0 1 0,0-1 0,0 0 0,0 0 0,0 0 0,-1 0 0,1 0 0,0 0 1,0-1-1,0 1 0,0-1 0,0 0 0,2-1 0,3-1-5,0 0 0,-1-1 0,0 0 1,0 0-1,0 0 0,0-1 0,9-9 1,0 0 3,-1-1 0,-1-1 0,-1 0 0,0-1 1,-1-1-1,-1 1 0,0-2 0,-1 0 1,-2 0-1,0-1 0,9-33 0,-10 14 12,-1 1 0,-3-2 1,-1 1-1,-2 0 0,-1 0 0,-10-53 0,10 85-4,1 2-2,0 1 0,-1 0 0,1-1 0,-1 1 0,0 0 0,-1-1 0,1 1 1,-1 0-1,1 0 0,-1 0 0,-1 0 0,1 0 0,-3-3 0,4 6 0,0 1 0,1 0 0,-1-1 0,0 1 0,1 0-1,-1 0 1,0 0 0,0-1 0,1 1 0,-1 0 0,0 0 0,1 0-1,-1 0 1,0 0 0,0 0 0,1 1 0,-1-1 0,0 0 0,1 0 0,-1 0-1,0 1 1,1-1 0,-1 0 0,0 1 0,1-1 0,-1 1 0,0-1 0,1 0-1,-1 1 1,1-1 0,-1 1 0,1 0 0,-1-1 0,1 1 0,-1 0-1,-16 26 37,16-27-37,-9 22 31,0 1 1,1-1-1,1 1 0,2 1 0,0 0 1,2 0-1,0 0 0,1 0 0,2 40 1,5 24 193,19 113 1,-21-181-191,35 219 838,-37-239-883,0 1 0,0-1 0,0 1 0,0-1-1,0 1 1,0-1 0,1 1 0,-1-1 0,0 1 0,0-1 0,0 1-1,1-1 1,-1 1 0,0-1 0,0 1 0,1-1 0,-1 1 0,0-1-1,1 0 1,-1 1 0,0-1 0,1 0 0,-1 1 0,1-1 0,-1 0-1,1 1 1,-1-1 0,1 0 0,-1 0 0,1 0 0,-1 0 0,1 1-1,-1-1 1,1 0 0,-1 0 0,1 0 0,-1 0 0,1 0 0,-1 0-1,1 0 1,-1 0 0,1 0 0,-1 0 0,1-1 0,-1 1 0,1 0-1,-1 0 1,1 0 0,-1-1 0,1 1 0,0-1 0,1 0-103,1-1 0,-1 1 0,0-1 0,1 0 0,-1 0 1,0 1-1,0-2 0,-1 1 0,4-4 0,4-12-3719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28.1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11952,'0'0'729,"16"-3"-452,266-14 2197,-214 20-1314,116 22 1,-93-11 51,-79-12-1148,-9-1 82,1-1 0,-1 1 0,1-1 0,-1 0 0,1 0 0,4 0 0,-7 0-363,1-1 0,-1 1-1,0-1 1,1 1 0,-1-1 0,0 0 0,0 1 0,0-1-1,1 0 1,-1 0 0,2-1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3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11256,'0'0'320,"63"12"16,19 0 40,21 0 8,8 0-88,4 0 8,-4-2 184,-3 2-8,-11 0 8,-6 4 0,-11-8-88,-13-4 16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32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1233 5416,'0'0'3942,"10"-9"-3284,10-9-155,0 0 1,-2-2 0,29-37-1,-19 7 686,-1-1 0,35-102 0,4-7 527,-64 156-1577,0 1-1,-1 0 1,1 0 0,-1-1 0,0 1 0,0-1-1,-1 1 1,2-8 0,-2 11-116,-1 0 0,1 0 0,0 0 0,0 0 0,0 0-1,0-1 1,-1 1 0,1 0 0,0 0 0,0 0 0,0 0 0,-1 0 0,1 0-1,0 0 1,0 0 0,-1 0 0,1 0 0,0 0 0,0 0 0,0 0 0,-1 0 0,1 0-1,0 0 1,0 0 0,0 0 0,-1 0 0,1 0 0,0 0 0,0 0 0,0 1 0,-1-1-1,1 0 1,0 0 0,0 0 0,0 0 0,0 0 0,-1 0 0,1 1 0,0-1-1,0 0 1,0 0 0,0 0 0,0 1 0,0-1 0,0 0 0,-1 0 0,1 0 0,0 1-1,0-1 1,0 0 0,-9 15 156,6-10-81,-8 15 72,1 2-1,1 0 1,1 0 0,1 0-1,-7 37 1,9-39-67,1-3 43,0 0-1,2 0 0,0 0 1,1 0-1,1 1 0,0-1 1,6 33-1,-6-47-114,1-1 0,0 1 0,-1 0 0,1 0 0,0-1 0,1 1 0,-1-1-1,0 1 1,1-1 0,-1 1 0,1-1 0,0 0 0,-1 0 0,1 0 0,0 0 0,1 0 0,-1 0 0,0 0 0,0-1 0,1 1 0,-1-1 0,1 0 0,-1 1 0,1-1-1,0 0 1,0-1 0,-1 1 0,1 0 0,0-1 0,0 0 0,0 1 0,-1-1 0,1 0 0,0-1 0,0 1 0,0 0 0,-1-1 0,4 0 0,8-6 20,-1 0 0,1 0 0,-2-2 0,1 1 0,-1-1 0,-1-1 0,17-18 0,-4 2 41,-1-2 1,19-31-1,-27 25 18,-14 30-89,0 0 0,0 1 0,0-1 0,1 0 0,0 1 0,0-1-1,0 1 1,0 0 0,0 0 0,5-4 0,-7 6-17,0 1 0,0 0 0,0 0 0,0-1 0,0 1-1,1 0 1,-1 0 0,0 0 0,0-1 0,0 1 0,1 0 0,-1 0 0,0 0 0,0 0 0,1 0 0,-1-1 0,0 1-1,0 0 1,1 0 0,-1 0 0,0 0 0,0 0 0,1 0 0,-1 0 0,0 0 0,0 0 0,1 0 0,-1 0 0,0 0 0,0 0-1,1 0 1,-1 0 0,0 0 0,1 0 0,-1 1 0,0-1 0,0 0 0,0 0 0,1 0 0,-1 0 0,0 0 0,0 1-1,1-1 1,-1 0 0,0 0 0,0 0 0,0 1 0,0-1 0,1 0 0,-1 0 0,0 1 0,0-1 0,0 0 0,0 0 0,0 1-1,0-1 1,0 0 0,0 1 0,1 19 93,-1-17-84,-4 38 123,-14 60 0,8-53-16,9-39-63,0 0 1,0-1-1,1 1 0,0 0 0,1 0 0,2 15 0,-3-23-51,1-1 0,-1 0-1,0 0 1,0 0 0,0 0 0,0 0-1,0 0 1,0 0 0,0 1 0,1-1-1,-1 0 1,0 0 0,0 0-1,0 0 1,0 0 0,0 0 0,1 0-1,-1 0 1,0 0 0,0 0 0,0 0-1,0 0 1,1 0 0,-1 0-1,0 0 1,0 0 0,0 0 0,0 0-1,1 0 1,-1 0 0,0 0 0,0 0-1,0 0 1,0 0 0,0 0 0,1 0-1,-1-1 1,0 1 0,0 0-1,0 0 1,0 0 0,0 0 0,0 0-1,0 0 1,0 0 0,1-1 0,-1 1-1,0 0 1,0 0 0,0 0-1,0 0 1,0-1 0,0 1 0,11-12 126,-8 9-122,59-72 182,12-16-84,-61 78-88,0 0-1,0 1 1,1 1 0,20-13 0,-33 23-16,-1 0-1,1 1 1,0-1 0,0 1 0,0-1-1,-1 1 1,1-1 0,0 1 0,0-1-1,0 1 1,0 0 0,0-1 0,0 1-1,0 0 1,0 0 0,0 0 0,0 0-1,0 0 1,0 0 0,0 0 0,0 0-1,0 0 1,0 0 0,0 0 0,0 1-1,0-1 1,0 0 0,0 1-1,0-1 1,-1 1 0,1-1 0,0 1-1,0 0 1,0-1 0,-1 1 0,1 0-1,1 0 1,0 3 12,0 1 0,0-1 0,-1 0 0,1 1-1,-1-1 1,1 9 0,0-7-16,2 19 58,0 27 0,-3-32 30,1-1-1,1 0 0,7 31 0,-9-49-79,-1-1-1,0 1 1,1 0-1,-1-1 1,0 1-1,1-1 1,-1 1-1,1 0 1,-1-1-1,1 1 1,-1-1-1,1 1 1,-1-1-1,1 1 1,-1-1-1,1 0 1,0 1-1,-1-1 1,1 0-1,0 1 1,-1-1-1,1 0 1,0 0-1,-1 0 1,1 0-1,0 1 1,0-1-1,-1 0 1,1 0-1,0 0 1,-1-1-1,1 1 1,0 0-1,0 0 1,-1 0-1,1 0 1,0-1-1,-1 1 1,1 0-1,0-1 1,-1 1-1,2-1 1,3-2 23,-1 1 1,0-1-1,1 0 1,6-7-1,1-3 0,-1 1-1,0-2 0,-1 0 1,-1 0-1,15-30 0,-11 17 13,-2-1 0,12-44 0,-14 36 10,-17 46 2,-3 25 10,-9 46-1,17-65-46,1 0 0,1 0 0,0 0 0,1 0-1,3 23 1,-2-36-14,0 0 0,0 1-1,0-1 1,0 0 0,1 0 0,-1 1-1,1-1 1,0 0 0,0 0 0,0-1-1,4 5 1,-5-6-2,0 0-1,0 1 0,0-1 1,1 0-1,-1 0 1,1 0-1,-1 0 1,1 0-1,-1 0 1,1-1-1,-1 1 1,1 0-1,0-1 0,-1 1 1,1-1-1,0 0 1,-1 1-1,1-1 1,0 0-1,0 0 1,-1 0-1,1 0 1,0-1-1,2 1 0,6-5 8,1 0-1,-1 0 0,0-1 0,0 0 1,0 0-1,-1-1 0,0-1 0,-1 0 0,0 0 1,11-13-1,-1-2 1,-1-1-1,-1-1 1,12-26 0,-23 43-7,-2-1-1,0 0 1,0 1 0,0-1-1,-1-1 1,0 1 0,-1 0 0,0 0-1,-1-12 1,0 15 18,0 6-19,0 0 1,0 1 0,0-1 0,0 0 0,0 0-1,0 0 1,1 0 0,-1 0 0,0 0 0,0 0 0,0 0-1,0 0 1,0 0 0,0 0 0,0 0 0,0 0-1,0 0 1,0 0 0,0 0 0,0 0 0,1 0 0,-1 0-1,0 0 1,0 0 0,0 0 0,0 0 0,0 0-1,0 0 1,0 0 0,0 0 0,0 0 0,0-1 0,0 1-1,0 0 1,0 0 0,0 0 0,1 0 0,-1 0-1,0 0 1,0 0 0,0 0 0,0 0 0,0 0-1,0 0 1,0 0 0,0 0 0,0 0 0,0 0 0,0-1-1,0 1 1,0 0 0,0 0 0,0 0 0,0 0-1,0 0 1,0 0 0,0 0 0,0 0 0,11 4-2,10 0 3,1-1 0,0 0 0,0-2 0,38-2 1,-20 1-8,-29 0-11,0 0 0,0-1 0,0 0 0,-1-1 0,1 0 0,17-6-1,-23 8 60,-9 4-26,-10 7 2,-7 1 6,1 1-1,1 0 1,0 2 0,0 1 0,2 0-1,0 1 1,1 0 0,-25 37 0,36-46-17,1 1-1,0 0 1,1 0 0,0 0 0,0 1 0,1-1 0,-2 16-1,3-20 2,1-4-9,0 0 1,0-1-1,-1 1 1,1 0-1,0 0 1,0 0 0,0-1-1,0 1 1,0 0-1,0 0 1,0 0-1,0-1 1,0 1-1,1 0 1,-1 0-1,0 0 1,0-1-1,1 1 1,-1 0-1,0 0 1,1-1-1,-1 1 1,1 0 0,-1-1-1,1 1 1,-1-1-1,1 1 1,0 0-1,-1-1 1,1 1-1,0-1 1,-1 0-1,1 1 1,0-1-1,-1 1 1,1-1-1,0 0 1,0 0 0,0 1-1,-1-1 1,1 0-1,0 0 1,1 0-1,0 0-3,1 0 0,0 0 0,0-1-1,-1 1 1,1-1 0,0 0 0,-1 0 0,1 0 0,0 0-1,-1 0 1,4-2 0,8-7-28,-1 0 0,0 0 1,-1-1-1,0-1 0,-1 0 0,0 0 0,-1-1 0,0 0 0,-1-1 0,0 0 1,-2-1-1,1 0 0,-2 0 0,0 0 0,-1-1 0,0 0 0,-1 0 1,-1 0-1,2-32 0,-5 48-17,-6 11-94,3 5 141,0 0 1,1 0-1,1 1 0,1-1 1,0 0-1,1 0 0,1 0 1,1 0-1,0 0 0,9 26 1,-12-40 0,0-1 0,1 0 0,-1 0-1,1 1 1,-1-1 0,1 0 0,0 0 0,0 1 0,-1-1 0,1 0 0,0 0 0,0 0 0,0 0 0,0 0-1,0-1 1,0 1 0,1 0 0,-1 0 0,0-1 0,0 1 0,1 0 0,-1-1 0,0 1 0,0-1 0,2 1-1,1-1-1,-1 0-1,0 0 0,1 0 0,-1-1 0,0 1 0,0-1 0,1 0 1,-1 0-1,0 0 0,4-2 0,4-2-8,0-1 0,0 0-1,-1-1 1,17-14 0,-17 11-1,0 0 0,-1-1 1,-1 0-1,1 0 0,-2-1 0,0 0 1,0 0-1,-1-1 0,-1 0 0,0 0 1,-1 0-1,0-1 0,-1 1 0,0-1 1,0-14-1,-3 26 9,-1 0 1,1-1-1,0 1 1,-1 0-1,0 0 0,0 0 1,1 0-1,-1 0 1,-1 0-1,1 0 0,0 0 1,0 0-1,-1 0 1,1 0-1,-1 1 1,1-1-1,-1 1 0,0-1 1,0 1-1,1 0 1,-5-3-1,6 4 2,0 0 0,0 0 0,0 0 0,0 0 0,0 0 0,0 0 0,1 0 0,-1 0 0,0 0 0,0 0 0,0 0 0,0 0 0,0-1 0,0 1 0,0 0 0,0 0 0,0 0 0,0 0 0,0 0 0,0 0 0,0 0 0,0-1 0,0 1 0,0 0 0,0 0 0,0 0 0,0 0 0,0 0 0,0 0 0,0 0 0,0 0 0,0-1 0,0 1 0,0 0 0,0 0 0,0 0 0,0 0 0,0 0 0,0 0 0,0 0 0,0 0 0,0-1 0,0 1 0,0 0 0,-1 0 0,14-2 0,0 2-7,1 2-1,0-1 1,-1 1-1,1 1 1,-1 1-1,0 0 1,0 0 0,0 1-1,-1 1 1,1 0-1,15 11 1,-26-15 5,0-1 0,0 1 0,0 0 1,-1 0-1,1 0 0,0 0 0,-1 1 0,1-1 1,-1 0-1,0 1 0,1-1 0,-1 0 0,0 1 1,-1 0-1,1-1 0,0 1 0,-1-1 0,0 1 1,1 0-1,-1 0 0,0 2 0,-1 7 12,-1-1 1,0 0-1,-6 21 0,-2 8 17,9-35-18,0 0 0,1 0 0,0 0 0,0 0 0,1 0 0,0 0 1,-1 0-1,2 0 0,-1 0 0,0 0 0,1 0 0,0-1 0,0 1 0,4 5 1,-5-8-9,1 0 1,-1 0-1,1 0 1,0-1-1,-1 1 1,1 0-1,0-1 1,0 1 0,0-1-1,0 0 1,1 0-1,-1 0 1,0 0-1,0 0 1,1 0-1,-1 0 1,0-1 0,1 1-1,-1-1 1,1 0-1,-1 0 1,1 0-1,-1 0 1,1 0 0,-1 0-1,0-1 1,1 1-1,-1-1 1,0 0-1,1 0 1,3-1-1,1-2 0,1 0 0,-1 0 0,-1 0 0,1-1 0,0 0 0,-1 0 0,7-8 0,35-44 2,-44 52-3,8-12-20,-1-1-1,-1 0 1,0 0 0,-2-1-1,0-1 1,8-27-1,-12 33 19,0 0 27,-7 16 52,-10 23 30,6-11-79,3-6-12,0 1 0,0 0 0,0 0 0,1 0 0,0 0 0,1 0-1,0 1 1,0-1 0,1 1 0,1-1 0,0 15 0,0-18-1,1-1 0,0 1 0,0 0 0,1-1 0,0 1 0,0-1 0,0 0 0,1 1 0,4 6 0,-6-10-8,1 0 0,-1-1-1,1 1 1,0-1 0,-1 1-1,1-1 1,0 0 0,0 0-1,0 1 1,0-1 0,0-1-1,0 1 1,0 0 0,1 0-1,-1-1 1,0 1 0,0-1-1,1 0 1,-1 0 0,0 0-1,0 0 1,1 0 0,-1 0-1,0 0 1,0-1 0,4 0-1,9-3-1,0-1-1,0-1 0,-1 0 0,1 0 1,19-13-1,63-50-32,-8 5 10,-78 57 5,-1-1-1,-1 0 0,1-1 0,-2 1 1,13-17-1,-14 13 5,-11 6 31,3 6-20,-1 0 0,1 0 0,-1 0 0,1 0 0,-1 0 1,1 0-1,-1 1 0,1-1 0,-1 0 0,1 1 0,-1-1 1,1 1-1,0-1 0,-3 2 0,-15 9 20,1 0 1,0 1-1,1 1 0,0 1 0,1 0 1,0 1-1,1 1 0,1 0 1,-23 34-1,34-44 1,0 0 0,0 1 0,1-1 1,0 1-1,0 0 0,0-1 0,1 1 0,0 0 0,0 0 1,1 0-1,0 0 0,1 13 0,-1-19-16,0 0-1,1 0 1,-1 0-1,0 0 1,0 0-1,1 0 1,-1 0-1,1 0 1,-1 0-1,1 0 1,-1 0-1,1 0 1,-1 0-1,1 0 1,0 0-1,0 0 1,-1-1 0,1 1-1,0 0 1,0-1-1,0 1 1,0 0-1,0-1 1,0 1-1,0-1 1,0 0-1,0 1 1,0-1-1,0 0 1,0 1-1,0-1 1,0 0-1,0 0 1,0 0-1,0 0 1,1 0-1,-1 0 1,0 0 0,2-1-1,3 0 2,-1 0 1,1-1-1,0 1 0,-1-1 0,11-5 1,-5 0 0,-1 0 0,0 0 0,0-1 1,-1 0-1,0 0 0,0-1 0,-1 0 1,0-1-1,-1 0 0,10-16 0,-5 5 10,-2 0-1,0 0 0,-2-1 1,10-38-1,-16 54-9,2-6 22,-7 18-7,-2 11 3,-7 34 0,3-6 23,4-26-21,-2 3 8,-3 30 1,9-45-19,0 0 0,1 0 0,0-1 1,0 1-1,0 0 0,1 0 0,0-1 1,1 1-1,2 7 0,-4-13-14,1-1-1,-1 1 1,1 0-1,-1-1 1,1 1-1,-1-1 1,1 1-1,0-1 1,-1 1-1,1-1 1,0 0-1,-1 1 1,1-1-1,0 0 1,0 1-1,-1-1 1,1 0-1,0 0 1,0 0-1,-1 1 1,1-1-1,0 0 1,0 0-1,0 0 1,-1-1-1,1 1 1,0 0-1,0 0 1,-1 0-1,1 0 1,0-1-1,0 1 1,-1 0-1,1-1 1,0 1-1,-1-1 1,1 1-1,1-1 1,28-18 48,-29 18-47,22-17 19,-1-1 1,-1-1-1,35-43 1,43-76 21,-96 135-46,-16 25 13,0 2-1,2-1 0,1 2 1,0-1-1,2 1 0,-10 47 1,12-11 34,6-59-47,0 0 0,0 0 0,0 0 1,1 0-1,-1 0 0,0 1 0,1-1 0,-1 0 1,1 0-1,-1 0 0,1 0 0,-1 0 0,1 0 1,0 0-1,0 0 0,-1-1 0,1 1 1,0 0-1,0 0 0,0-1 0,0 1 0,0 0 1,0-1-1,0 1 0,0-1 0,0 1 0,0-1 1,0 0-1,1 1 0,-1-1 0,0 0 0,2 0 1,2 1-2,1-1 0,-1 1 0,0-1 1,1-1-1,6 0 0,-5-1-4,-1 0-1,0 0 1,0 0 0,0-1 0,0 0-1,0 0 1,-1-1 0,0 1-1,1-1 1,-1 0 0,-1-1 0,1 1-1,-1-1 1,8-10 0,3-6-29,-1 0 0,15-33 0,-15 24-8,-1-1-1,-2-1 1,13-56-1,8-101-136,-27 157 132,1-18-85,-2-94 0,-15-47-163,7 146 215,4 42 71,-2-18-24,2 20 30,0 1 0,0 0 0,1-1 1,-1 1-1,0 0 0,0-1 0,0 1 1,0 0-1,0-1 0,0 1 0,0 0 1,0-1-1,-1 1 0,1 0 0,0-1 0,0 1 1,0 0-1,0-1 0,0 1 0,0 0 1,-1-1-1,1 1 0,0 0 0,0-1 1,-1 1-1,1 0 0,0 0 0,0-1 0,-1 1 1,1 0-1,0 0 0,-1-1 0,0 3 2,0 0-1,0 1 0,0-1 0,1 0 0,-1 0 1,1 0-1,0 0 0,-1 1 0,1 2 0,-1 7 9,-30 242 132,20 5 120,10-211-188,0 4 123,2 1-1,14 79 0,-15-130-187,0 1 8,1 1 1,-1-1 0,1 0-1,0 0 1,0 0 0,0 0-1,0 0 1,0 0-1,0 0 1,3 3 0,-8-45-1736,-6-29 369,5 45-2139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32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14968,'0'0'1463,"79"6"-895,-4-8 24,9 4 8,7 2-192,-4-4-8,-3-4 88,-15 2 0,-5 2 16,-22 0 0,-17 2-96,-13 2 96,-18-4-416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32.9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15376,'0'0'3663,"67"33"-3159,-61-31-224,-2 2 184,-8-8-296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33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14872,'0'0'2711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8:14.9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326 7 3616,'0'0'14601,"-10"-1"-14336,3 0-234,0-1 88,1 1 1,0 0-1,-1 1 0,1-1 1,-1 1-1,1 1 1,-1-1-1,1 1 0,-1 0 1,-10 4-1,-38 20 950,47-20-909,-6 3 138,-1 1 1,1 1-1,0 0 0,1 1 0,0 0 0,-17 20 0,25-24-183,1-3 2,1 1 0,-1 0 0,1 0-1,0 0 1,-4 10 0,0 1 313,5-10-329,0-1 0,0 1 0,0 0 0,1 0 0,-2 11 0,2-9-53,0 0 1,0 0-1,1 1 0,0-1 1,1 0-1,0 0 0,0 0 1,1 0-1,0 0 0,0 0 1,1 0-1,0 0 0,0-1 1,1 1-1,8 12 0,-10-18-31,1 0-1,-1 0 0,0 0 1,1 0-1,0 0 1,-1-1-1,1 0 0,0 1 1,0-1-1,-1 0 1,1 0-1,0 0 0,0-1 1,4 1-1,1 0 14,0 0 0,0-1 0,0 0 0,11-1 0,-10 0-14,0-1 0,1 0 0,-1-1 0,-1 0 0,1-1 0,0 1 0,-1-1 0,0-1 0,0 0-1,0 0 1,0-1 0,-1 0 0,0 0 0,0 0 0,-1-1 0,10-13 0,0 1 45,-8 11-25,-1 0 0,-1 0 0,0 0 0,0-1 0,0 0 0,-1 0 0,-1-1 0,5-10 0,-8 17-13,0 0 1,-1 0-1,1 0 0,-1 0 0,1-1 1,-1 1-1,0 0 0,0 0 0,0 0 1,-1 0-1,1 0 0,-1 0 0,-1-5 1,2 6-26,-16-58 286,15 59-279,1 0 0,0 0 0,0 0-1,0-1 1,-1 1 0,1 0 0,0 0 0,-1 0-1,1 0 1,-1 0 0,1 0 0,-1 0 0,0 0 0,1 1-1,-1-1 1,0 0 0,0 0 0,1 0 0,-1 1-1,0-1 1,0 0 0,-2 0 0,-1 0 13,7 0-11,-3 1-7,0 0 0,0 0 1,0 0-1,0 0 0,0 0 0,0 1 0,0-1 0,0 0 1,0 0-1,0 0 0,0 0 0,0 0 0,0 0 0,0 0 1,0 1-1,0-1 0,0 0 0,0 0 0,0 0 1,0 0-1,0 0 0,0 0 0,0 0 0,0 1 0,0-1 1,0 0-1,0 0 0,0 0 0,0 0 0,0 0 1,0 0-1,0 0 0,0 0 0,1 0 0,-1 0 0,0 1 1,0-1-1,0 0 0,0 0 0,0 0 0,0 0 0,0 0 1,0 0-1,1 0 0,-1 0 0,0 0 0,0 0 1,0 0-1,0 0 0,0 0 0,0 0 0,0 0 0,1 0 1,-1 0-1,0 0 0,0 0 0,0 0 0,0 0 0,0 0 1,0 0-1,0 0 5,0 0 1,0 0 0,-1 0-1,1 0 1,0 0-1,0-1 1,-1 1 0,1 0-1,0 0 1,0 0-1,-1 0 1,1 0 0,0 0-1,0 0 1,0 0-1,-1-1 1,1 1-1,0 0 1,0 0 0,0 0-1,-1 0 1,1-1-1,0 1 1,0 0 0,0 0-1,0-1 1,0 1-1,-1 0 1,1 0 0,0 0-1,0-1 1,0 1-1,0 0 1,0 0 0,0-1-1,0 1 1,0 0-1,0 0 1,0-1-1,0 1 1,0 0 0,0-1-1,-1-1 306,1 12-184,3 63 148,0-51-199,-2 1 0,-1 0-1,-5 42 1,1-33-58,2 55 1,2-86-19,-1 23 69,0 1 0,-9 49 0,6-17 93,4-49-139,0 1 0,0-1 1,-1 1-1,0-1 0,-1 1 0,1-1 1,-7 16-1,-7 7 114,14-29-122,0 0-1,1 0 1,-1 0-1,1 0 1,-1 0-1,1 0 1,0 1-1,0-1 1,0 3-1,-2 14-6,1-15-15,0 0 0,1 1 0,-1-1 0,1 1 0,0 0-1,0-1 1,1 7 0,0 5 72,-1-15-54,1 1-1,-1-1 0,0 0 1,1 0-1,-1 0 0,0 0 1,1 0-1,-1 0 0,1 0 0,0 0 1,-1 0-1,1 0 0,0 0 1,1 1-1,-1-1 9,-1-1 0,1 1 0,0 0 0,-1-1 0,1 1 0,-1 0 0,1 0 0,-1 0 0,1 0 0,-1-1 0,0 1 0,1 0 0,-1 0 0,0 1 0,0-1 129,-5-25-640,5 5 144,1 0 0,6-33 0,-3 25-3317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16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198 0 3208,'0'0'11601,"-10"3"-11490,-30 8 2,30-9 127,-10 1 805,19-2-1014,-1 1-1,1-1 1,0 1-1,-1-1 1,0 0-1,1 0 1,-1 0-1,0 0 1,1 0-1,-1 0 1,-3 1-1,-15 9 176,8 2-54,-6 4 23,15-14-143,-1 0 1,1 0-1,0 1 1,0-1-1,0 1 1,1-1-1,-3 7 0,-6 6 83,10-15-96,0 1-1,0 0 1,0 0-1,0 0 1,0 0-1,1 0 1,-1 0-1,0 0 1,1 0-1,0 0 0,0 0 1,-1 0-1,1 0 1,0 1-1,1-1 1,-1 0-1,0 0 1,2 4-1,-2-5-8,1 0 0,0 0 0,-1 0 0,1 0 0,0 0 0,0 0 0,0 0 0,0 0 1,0 0-1,0 0 0,0 0 0,0 0 0,0-1 0,0 1 0,0-1 0,1 1 0,-1 0 0,0-1 0,0 0 0,1 1 0,-1-1 0,0 0 0,1 0 0,1 0 0,39 0 91,-24-2-58,14 1 44,-24 0-50,1 1-1,-1-1 1,0 1 0,1 1-1,-1-1 1,0 2 0,1-1-1,-1 1 1,0 0 0,14 6-1,-13 2 230,-2-3-2853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48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1 677 6424,'0'0'11846,"13"4"-11477,-5-1-288,-4-1-50,0 0-1,-1-1 1,1 0 0,0 0 0,0 0 0,0 0 0,0 0 0,0-1 0,-1 0 0,1 0 0,0 0-1,0 0 1,0-1 0,0 1 0,0-1 0,0 0 0,0 0 0,-1 0 0,1-1 0,0 1 0,4-4-1,27-21 356,-2-2-1,-1-2 0,44-52 0,-11 13 188,-35 34-257,-1-1 0,28-44 1,-38 49-98,2 1 0,1 1 1,2 1-1,47-44 0,-64 66-19,0 0 0,0-1 1,0 1-1,10-15 0,-19 29-143,0 0 0,-1-1 0,1 0 0,-1 1 0,-1-1 0,1 0 0,-7 7 0,-9 22 33,-12 46 202,-26 103 1,43-118-92,13-62-166,0 0 0,1 0 0,0 0-1,0 0 1,0 0 0,1 0 0,-1 0-1,1 0 1,0 0 0,1 0 0,2 7 0,-3-11-24,0 1 0,0-1 0,0 1 1,0-1-1,0 0 0,0 0 0,0 0 1,0 1-1,0-1 0,1 0 0,-1 0 1,0-1-1,1 1 0,-1 0 0,1 0 1,-1-1-1,1 1 0,-1-1 0,1 1 1,0-1-1,2 1 0,0-1 0,-1 0 0,0-1 1,1 1-1,-1-1 0,1 1 0,-1-1 0,0 0 0,0 0 1,1-1-1,2-1 0,3-2 1,-1 0 0,0 0 0,0-1 0,0 0 0,-1-1 0,10-9 0,-2-4 10,15-26-1,-1 2 19,-5 7 18,-2-1 1,-1 0-1,-2-2 1,-1 0-1,-3-2 1,-1 1-1,15-80 1,-27 105 64,-5 20-36,-5 29-9,-2 36 13,5-36-10,-3 55 0,9-57-18,2 0 0,1-1 0,11 40 0,-12-61-25,0 0 1,0 0-1,2-1 0,-1 1 0,1-1 0,0 0 0,0 0 1,1 0-1,0-1 0,9 8 0,-15-14-33,0-1 0,1 0-1,-1 0 1,0 1 0,1-1 0,-1 0-1,0 0 1,1 0 0,-1 1 0,0-1-1,1 0 1,-1 0 0,0 0 0,1 0-1,-1 0 1,1 0 0,-1 0 0,0 0-1,1 0 1,-1 0 0,0 0 0,1 0-1,-1 0 1,1 0 0,-1 0 0,0 0-1,1 0 1,-1-1 0,0 1 0,1 0-1,-1 0 1,0 0 0,1-1 0,0 1-1,11-17 26,4-21-127,-13 25-97,-1-1-1,0-18 1,-2 12-3118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49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 8744,'0'0'12581,"12"8"-12265,43 23-12,-52-30-265,0 1 0,0-1 1,1 1-1,-1-1 0,1 0 1,-1-1-1,1 1 0,-1-1 1,1 1-1,-1-1 0,1 0 1,-1 0-1,1-1 0,-1 1 1,8-2-1,3-1 124,26-1 199,48-8 326,-78 9-526,0 1 1,0-1 0,0-1 0,-1 0 0,0 0 0,15-9 0,1 3 786,-15 9-1069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50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0 133 10656,'0'0'8346,"13"-2"-7958,-11 2-379,112-18 940,-89 13-528,-1 0 0,0-2 0,28-12-1,-33 11-53,-3 0-179,0 1 1,0-2-1,29-21 0,-28 16-3156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51.6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1 5224,'0'0'16653,"-8"12"-16188,-27 41-16,32-47-361,0 0 0,0 0 0,1 0 1,-1 1-1,2 0 0,-1-1 0,1 1 0,0 0 0,0-1 0,1 1 0,-1 0 0,2 0 0,-1 0 0,1 0 0,3 12 0,-2-2 70,3 24 298,2-1 1,2 0-1,2-1 1,19 51 0,-20-65-93,-8-20-204,0 1-1,0-1 0,1 0 1,0 0-1,0 1 0,0-2 0,0 1 1,8 8-1,-11-13-133,0 0 0,1 0 0,-1 1 1,0-1-1,0 0 0,0 0 0,0 0 0,0 0 0,1 0 0,-1 0 0,0 1 0,0-1 0,0 0 0,0 0 1,0 0-1,0 0 0,0 0 0,0 1 0,0-1 0,1 0 0,-1 0 0,0 0 0,0 1 0,0-1 1,0 0-1,0 0 0,0 0 0,0 0 0,0 1 0,0-1 0,0 0 0,0 0 0,-1 0 0,1 1 1,0-1-1,0 0 0,0 0 0,0 0 0,0 0 0,0 1 0,-9 1 296,-14-4-310,21 2 56,-6 0-22,0 0 0,-1 0 0,1 1-1,-13 3 1,-21 1 142,29-3-97,12-2-85,0 1 0,0-1 0,0 0 0,0 0 0,0 1 0,0-1 0,1 0 0,-1 0 0,0 0 0,0 0 0,0 0 0,0 0 0,0-1 0,0 1 0,0 0 0,0 0 0,0-1 0,0 1-4,1 0 0,0 0 0,0-1 0,0 1 0,-1 0 0,1 0 0,0 0 0,0 0 0,0 0 0,-1 0 0,1 0 0,0 0 0,0 0 0,-1 0-1,1 0 1,0 0 0,0 0 0,0 0 0,-1 0 0,1 0 0,0 0 0,0 0 0,-1 0 0,1 0 0,0 0 0,0 0 0,0 0 0,-1 0 0,1 1 0,0-1 0,0 0 0,0 0 0,-1 0 0,1 1-2,0-1 0,0 0 0,0 0 0,0 0 0,0 0 0,0 0 1,-1 0-1,1 0 0,0 0 0,0 0 0,0 0 0,0 1 0,0-1 0,0 0 1,-1 0-1,1 0 0,0 0 0,0 0 0,0 0 0,0 0 0,0 0 0,-1 0 0,1 0 1,0 0-1,0 0 0,0 0 0,0 0 0,0 0 0,-1 0 0,1-1 0,0 1 1,0 0-1,0 0 0,0 0 0,0 0 0,0 0 0,-1 0 0,1 0 0,0 0 1,0 0-1,0-1 0,0 1 0,0 0 0,0 0 4,0 0-3,0 0-1,0 0 1,0 0 0,0 1-1,0-1 1,0 0 0,0 0-1,0 0 1,0 0-1,0 0 1,0 1 0,0-1-1,0 0 1,0 0 0,0 0-1,0 0 1,0 0 0,0 1-1,0-1 1,0 0 0,-1 0-1,1 0 1,0 0 0,0 0-1,0 0 1,0 1-1,0-1 1,0 0 0,0 0-1,0 0 1,0 0 0,-1 0-1,1 0 1,0 0 0,0 0-1,0 0 1,0 1 0,0-1-1,-1 0 1,1 0 0,0 0-1,0 0 1,0 0-1,0 0 1,0 0 0,-1 0-1,1 0 1,0 0 0,0 0-1,0 0 1,0 0 0,0 0-1,-1 0 1,1 0 0,0-1-1,0 1 1,0 0 0,0 0-1,0 0 1,0 0-1,-1 0 1,1 0 0,0 0-1,-9 0 48,3-1-109,13 2 48,15-1 33,1 0-1,-1-2 1,36-7 0,-30 5-4,50-3-1,-59 6 88,0-1-1,20-3 0,-39 5-114,0-1 0,0 1 0,0 0 0,1-1 0,-1 1 0,0 0 0,0-1 0,0 1 0,0 0 0,0 0 0,0-1 0,0 1 0,0 0 0,0-1 0,0 1 0,0 0 0,0-1 0,0 1 0,0 0 0,0-1 0,0 1 0,0 0 0,0-1 0,0 1 0,0 0 0,0-1 0,-1 1 0,1 0 0,0-1 0,0 1 0,0 0 0,-1 0 0,1-1 0,-11-18-859,6 10 487,-10-26-1397,11 27-1353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4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365 237 4720,'0'0'3332,"10"-6"-2922,-2 2-268,0 1 42,-1-1 0,1 0-1,-1-1 1,0 1-1,-1-1 1,1-1-1,6-6 1,-13 12-132,0 0-1,0-1 1,0 1-1,1 0 1,-1 0-1,0-1 1,0 1 0,0 0-1,0 0 1,0-1-1,0 1 1,1 0-1,-1-1 1,0 1 0,0 0-1,0 0 1,0-1-1,0 1 1,0 0-1,0-1 1,0 1 0,0 0-1,0 0 1,-1-1-1,1 1 1,0 0-1,0-1 1,0 1 0,0 0-1,0 0 1,0-1-1,-1 1 1,1 0-1,0 0 1,0-1 0,0 1-1,-1 0 1,1 0-1,0 0 1,0-1-1,-1 1 1,1 0 0,-19-8 1227,-24 2-187,27 5-880,0 2-1,-1 0 1,1 1 0,0 1-1,0 0 1,0 1-1,0 1 1,1 0-1,0 1 1,0 1 0,-27 16-1,26-13-95,0 1-1,1 0 1,1 1-1,0 0 1,0 1-1,1 1 1,1 0-1,0 1 0,1 0 1,-10 19-1,20-33-99,0 1 0,0 0 0,0 0 0,1-1 0,-1 1 0,0 0 0,1 0 0,-1 0 0,1 0 0,0 0 0,0 0 0,-1 0 0,1 0 0,1 0 0,-1 0 0,0 0 0,0 0 0,1 0 0,-1 0 0,1 0 0,-1-1 0,2 3 0,0-2 0,-1 0 0,1 0 0,0 0 0,0 0 0,0 0 0,0 0 0,0-1 0,0 1 0,0-1 0,1 1 0,-1-1 0,1 0 0,-1 0 0,4 1 0,4 0 25,-1 0 0,0 0 1,1-1-1,0 0 1,-1 0-1,1-1 1,-1-1-1,12-1 0,-6-2 32,0 0-1,1-1 0,-2-1 0,1 0 0,-1-1 0,0-1 0,0 0 1,-1-1-1,0 0 0,0-1 0,-1 0 0,18-21 0,-15 15 69,-1-2-1,-1 0 0,-1 0 1,0-2-1,-2 1 1,0-1-1,-1-1 0,10-31 1,-16 30 205,-5 20-70,-2 11-110,-1 8-115,0 0 1,2 0-1,0 0 1,1 1-1,0-1 0,2 0 1,0 1-1,1-1 1,1 1-1,6 29 1,-5-37-27,0-1 0,0 0 0,1 0 1,0 0-1,1 0 0,0-1 0,0 1 1,1-1-1,6 7 0,-7-10 2,1 1 0,0-1 0,0-1 0,0 1 0,0-1-1,1 0 1,-1 0 0,1-1 0,0 0 0,0 0 0,1-1 0,12 3 0,-12-4-2,1 0 0,0 0 1,0-1-1,-1-1 0,1 1 1,0-1-1,-1-1 0,1 0 1,-1 0-1,1 0 0,-1-1 1,0-1-1,0 1 0,0-1 1,-1-1-1,1 1 0,10-10 1,4-4 57,-1-1 1,-1-1-1,-1 0 0,18-26 1,-8 7 108,-1-2-1,-2 0 1,-2-2 0,-2 0 0,18-49 0,-37 74 116,-4 14-113,-1 9 52,-33 158 79,2-8-241,25-124-45,-2 0-1,-25 54 1,34-82-35,-1 1 0,0-1 1,0 0-1,0 0 1,0 0-1,0 0 1,-1 0-1,-3 3 1,6-5-5,-1-1-1,0 1 1,0-1 0,0 0 0,0 1 0,0-1 0,0 0 0,0 0 0,0 1 0,-1-1 0,1 0 0,0 0 0,0 0 0,0 0 0,0 0 0,0-1-1,0 1 1,0 0 0,0 0 0,0-1 0,0 1 0,0-1 0,0 1 0,0-1 0,0 1 0,0-1 0,1 1 0,-1-1 0,0 0 0,0 1 0,0-1 0,0-1-1,-5-4 11,1-1-1,-1 0 0,2 1 1,-1-2-1,1 1 0,-5-10 0,8 14-3,1 3-5,0 0-1,0-1 0,-1 1 1,1-1-1,0 1 0,0 0 0,0-1 1,0 1-1,0-1 0,-1 1 1,1 0-1,0-1 0,0 1 1,0-1-1,0 1 0,1-1 1,-1 1-1,0 0 0,0-1 1,0 1-1,0-1 0,0 1 1,0 0-1,1-1 0,-1 1 1,0-1-1,0 1 0,1 0 1,-1-1-1,0 1 0,0 0 1,1-1-1,-1 1 0,0 0 1,1 0-1,-1-1 0,0 1 1,1 0-1,-1 0 0,1 0 1,-1-1-1,0 1 0,1 0 1,-1 0-1,1 0 0,-1 0 1,0 0-1,1 0 0,-1 0 1,1 0-1,-1 0 0,1 0 1,-1 0-1,0 0 0,1 0 1,-1 0-1,1 1 0,35 3 89,-30-2-86,116 24 21,54 10 30,-154-35-73,0 0 0,-1-2 1,1 0-1,0-2 0,36-8 0,-43 6-445,-10 2-2842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52.1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 8936,'0'0'2985,"11"-2"-2402,144-10 1946,97-5 1375,-242 17-3561,0-1-1,0 1 1,0 1 0,13 2 0,-13-2 21,32 1 1866,-41-2-2156,-1 0 0,1 0 0,-1 0 0,1 1 0,-1-1 0,1 0 1,-1-1-1,0 1 0,1 0 0,-1 0 0,1 0 0,-1 0 0,1 0 0,-1 0 1,0 0-1,1-1 0,-1 1 0,0 0 0,1 0 0,-1 0 0,1-1 1,8-3-3666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54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79 103 5416,'0'0'8908,"-3"13"-8376,-54 191 1514,50-165-1397,2 0-1,1 0 1,1 48 0,9-50 327,-7-29 20,3-14-450,11-35-372,-3 0-1,-1-1 0,4-44 0,14-64 124,2-14 400,-23 141-428,-6 22-253,0 0 0,0 1 0,0-1-1,1 0 1,-1 0 0,1 0 0,-1 0 0,0 0-1,1 1 1,-1-1 0,1 0 0,0 0 0,-1 1-1,1-1 1,0 0 0,-1 1 0,1-1 0,0 0-1,1 0 1,-1 2 17,0 0 0,0-1 0,0 1 0,-1 0 0,1 0 0,0 0 0,0 0 0,0 0 0,-1 0 0,1 0 0,-1 0-1,1 0 1,-1 0 0,1 2 0,4 6 59,33 38 215,-2-3 75,55 89-1,-58-80-149,-21-35-72,-1 0 0,14 30 0,-22-41-93,-2-1 44,1 0 0,1-1 0,-1 1 0,1-1 0,0 0 0,0 1 0,7 7 0,-16-20-276,0 1 0,0-1 0,1-1 0,0 1 0,0-1 0,-4-10 0,-1 0-3212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54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6728,'0'0'6365,"11"-1"-5785,180-27 2612,-180 26-2994,1 1 0,-1 0 0,15 1 0,-15 0 66,1 0 1,-1-1-1,22-3 0,-12-2 26,-13 3-2653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55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6328,'0'0'9458,"15"-2"-8982,5 0-317,6 0 192,39-9-1,-44 6-159,-1 0 78,0 0 0,1 2 0,0 0 0,0 1 0,25 2 0,-32 3 18,-12-3-235,-1 1 1,1 0-1,-1-1 1,1 0-1,-1 1 1,1-1 0,0 0-1,-1 0 1,1 0-1,0 0 1,-1 0-1,1 0 1,-1 0-1,1 0 1,0-1 0,-1 1-1,1-1 1,-1 1-1,3-2 1,-4 7 200,1-10-296,-1 4-102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7:55.8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9440,'0'0'1526,"13"-3"-907,40-8 942,93-6 1,-38 9 510,-39-1-3866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8:49.7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1 225 5624,'0'0'11665,"14"-4"-11328,282-90 1324,-210 65-1320,179-54 568,-249 79-754,-1 0 0,1 2 0,0-1 0,-1 2 1,1 0-1,0 2 0,0-1 0,0 2 0,26 5 1,-11 10 529,-31-16-544,-4 6-262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8:50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7832,'0'0'6224,"0"11"-5647,0 14-3,0 1 0,6 34 1,1-13 448,-3 1 1,-1 49 0,-11 46 1092,3-88-1268,1-34-237,2-18-213,1-8 79,1-78-996,0 53-2669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18:50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1 150 9144,'0'0'5461,"13"-1"-4722,118 5 660,16 1-36,-121-6-1087,8 0 194,0-2 0,42-8 0,-68 10-373,0-1 1,0 0 0,-1-1-1,1 0 1,-1 0 0,1-1-1,-1 1 1,0-2 0,-1 1-1,1-1 1,-1 0 0,0 0-1,0-1 1,10-11 0,-14 13-39,1 1 0,-1-1 0,-1 1 0,1-1 0,0 0 0,-1 0 0,0 0 0,0 0 0,0 0 1,0 0-1,0-7 0,-4-9-2636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3:53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 5624,'0'0'19321,"-3"10"-19263,-2 10-5,1 0 0,1 0 0,0 1 0,2-1 0,2 31 0,8 78 332,-7-87 50,-2-32-3187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3:54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77 8744,'0'0'5473,"3"-10"-5202,16-45 339,-23 44 4731,-9 131-3637,12-100-1474,-6 44 429,-2 45 502,9-103-1054,-1 0 1,0 0 0,0-1 0,0 1-1,-1 0 1,0-1 0,0 1 0,0-1-1,-1 0 1,0 0 0,0 0 0,-4 6-1,-6 5 227,-29 29-1,36-39-330,2-2-169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5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5520,'0'0'4816,"10"1"-4667,91 4 1590,11 1-175,-74-7-1245,72-14 0,-13 1-71,-46 8-113,65-4 136,195-6 331,366-60 363,-590 69-875,35-5 32,165-22 137,-209 30 66,133 10 1,-137 0 170,-74-6-488,0 1 1,1-1 0,-1 0 0,0 0-1,0 0 1,1 0 0,-1 0-1,0 1 1,0-1 0,0 0-1,1 0 1,-1 0 0,0 0-1,0 1 1,0-1 0,0 0-1,1 0 1,-1 1 0,0-1-1,0 0 1,0 0 0,0 1 0,0-1-1,0 0 1,0 0 0,0 1-1,0-1 1,0 0 0,0 1-1,0-1 1,0 0 0,0 0-1,0 1 1,0-1 0,0 0-1,0 0 1,0 1 0,0-1 0,0 0-1,0 0 1,-1 1 0,1-1-1,0 0 1,0 0 0,0 1-1,0-1 1,-1 0 0,1 0-1,0 1 1,-13 16-474,9-11-1527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3:55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0 172 10656,'0'0'6774,"11"-8"-6139,49-42 641,-2 7 1055,-28 22-1354,-21 14-559,1 0-1,0 1 1,0 0 0,0 0 0,22-7 0,-28 12-302,1 0 1,0 0-1,-1 0 1,1 1-1,0 0 1,0-1-1,0 2 1,-1-1-1,1 1 1,0-1-1,0 1 1,-1 0-1,1 1 1,-1-1-1,1 1 1,7 4-1,-2 0 69,0 1-1,14 12 1,-22-18-172,2 2 9,0-1-1,0 0 1,0-1-1,0 1 1,0-1-1,1 1 1,-1-1-1,0-1 1,1 1-1,4 0 1,12 2 16,-19-3-27,0 0 1,1 0-1,-1-1 1,0 1-1,0-1 1,0 1-1,0-1 1,0 0-1,0 0 1,0 0 0,0 0-1,0 0 1,0 0-1,0 0 1,-1-1-1,4-2 1,-2 2 25,0-1 1,0 1-1,-1-1 1,1 0-1,-1 0 1,0 0-1,0-1 1,4-5-1,-6 4 111,1 1-337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3:56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0 280 10152,'0'0'9585,"10"11"-9196,32 35-34,-40-44-309,0 1 0,0-1 0,-1 1 0,1-1 0,-1 1 1,1 0-1,-1-1 0,0 1 0,0 0 0,0 0 0,0 0 0,0 0 1,-1 0-1,1 4 0,1 10 244,5 2 83,-5-14-105,0 0-1,0 1 0,0-1 0,-1 1 0,1 9 1219,-2-3-230,8-110-1027,-1 41-142,-6-39 61,-2 71-89,2 0-1,0-1 0,1 1 1,9-38-1,-10 59-46,0 0-1,1 1 1,-1-1 0,1 0 0,0 1-1,0-1 1,0 1 0,0 0 0,1-1-1,-1 1 1,4-3 0,-4 5-11,-1 0 1,0 0 0,1 0 0,0 0-1,-1 0 1,1 0 0,0 0 0,-1 0-1,1 1 1,0-1 0,0 1-1,-1-1 1,1 1 0,0 0 0,0 0-1,0 0 1,0 0 0,0 0 0,-1 0-1,1 0 1,0 1 0,0-1-1,0 1 1,3 1 0,74 38 0,-53-26-3,36 16 1,-57-29 8,0 1 0,0 1 0,0-1 0,0 1 0,0 0 0,6 5 0,-8-7 229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3:57.9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0 6016,'0'0'9881,"-1"12"-9760,-1 3-94,-1 7 77,0-1-1,-1 1 1,-10 29-1,6-23 47,6-23-105,1 1-1,-1 0 0,0-1 1,0 0-1,0 1 0,-4 4 0,5-8-18,0 0 0,0 0 0,0 0 0,1 0 0,-1 0 0,1 0 0,-1 0 0,1 0 0,0 0 0,0 0 0,-1 0 0,2 4 0,-1-2 84,0-4 34,16-6 216,22-18-135,-22 14-155,0 0 1,0 0-1,1 2 0,32-13 0,-24 12 26,-23 7-80,1 1-1,0 0 0,0-1 0,0 1 0,0 0 0,0 0 1,0 1-1,0-1 0,1 1 0,-1-1 0,0 1 0,0 0 1,0 0-1,0 1 0,6 0 0,-4 1 33,-4-2-43,-1 0-1,1 0 1,0 0 0,-1 0-1,1 0 1,0 0 0,-1 0-1,1 0 1,-1 1 0,1-1-1,-1 0 1,1 0 0,-1 1-1,1-1 1,0 0 0,-1 1-1,0-1 1,1 1 0,-1-1-1,1 0 1,-1 1 0,1-1-1,-1 1 1,0-1 0,1 1-1,-1-1 1,0 1 0,0 0-1,1-1 1,-1 1 0,0-1-1,0 1 1,0 0 0,0-1-1,0 1 1,0-1 0,0 1-1,0 0 1,0-1 0,0 1-1,0-1 1,0 1 0,0 0-1,0-1 1,-1 1 0,1-1-1,0 2 1,-2 0-153,-8 19 543,-1-13-3009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01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67 5416,'0'0'10894,"11"-9"-10806,32-28-7,-40 34-60,0 1 0,-1-1 0,1 1 0,0 0 0,1 1 0,-1-1 0,0 0 0,4 0 0,-5 1 5,0 1-1,-1 0 1,1-1-1,0 1 1,-1 0 0,1 0-1,0 1 1,-1-1-1,1 0 1,0 0 0,-1 1-1,3 0 1,-3 0-18,0-1 0,0 1 0,-1 0 0,1 0 0,0 0 0,0 0 0,-1 0 0,1 0 1,0 0-1,-1 0 0,1 0 0,-1 0 0,1 0 0,-1 0 0,0 0 0,1 0 0,-1 2 0,3 21 79,-5-6-80,-1-1 0,0 1 0,-2-1-1,0 0 1,0-1 0,-10 20 0,-55 91 90,54-104-52,15-21-35,0-1-1,0 0 1,0 1 0,0-1 0,0 0-1,0 0 1,0 0 0,0 0 0,0 0-1,-1 0 1,1 0 0,0 0 0,-3 0-1,3-1 106,3-2-82,0 0-1,-1-1 1,1 1 0,0 0-1,0 0 1,0 0-1,1 0 1,-1 1 0,0-1-1,5-2 1,1-2 13,-3 2-29,1 0 0,-1 1 0,1-1 0,0 1 0,0 0 0,0 0 0,1 1 0,-1 0 0,0 0 0,1 0 0,0 1 0,-1 0 0,1 0 0,13 1 0,-6 1 13,1 1 1,-1 1 0,0 0 0,0 0-1,27 12 1,-27-9 22,0 1-1,24 16 0,-34-21-138,0 0-1,1 0 0,-1 0 0,1-1 1,9 2-1,-7-1-1727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03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23 102 4720,'0'0'9020,"-4"-10"-8864,-10-29-2,10 29 13,27 10 808,126-31-106,-137 28-752,0 2 1,21-1-1,15-2 311,-44 3-372,-1 1-1,0 0 1,0 0 0,0 0-1,1 0 1,-1 1 0,5 0 0,10 2 220,-18-3-263,1 0-1,0 0 1,0 0-1,-1 0 1,1 0-1,0 0 0,0 0 1,-1 1-1,1-1 1,0 0-1,-1 0 1,1 1-1,0-1 0,-1 0 1,1 1-1,-1-1 1,1 1-1,0-1 1,-1 1-1,1-1 0,-1 1 1,1-1-1,-1 1 1,0 0-1,1-1 0,-1 1 1,0 0-1,1-1 1,-1 1-1,0 0 1,0-1-1,1 1 0,-1 0 1,0-1-1,0 1 1,0 0-1,0 0 1,0-1-1,0 1 0,0 0 1,0 0-1,0-1 1,-1 1-1,1 0 1,0-1-1,0 1 0,-1 0 1,1-1-1,0 1 1,-1 0-1,1-1 0,0 1 1,-1 0-1,1-1 1,-1 1-1,1-1 1,-1 1-1,0-1 0,1 1 1,-1-1-1,1 0 1,-2 1-1,0 1-119,0-1-1,0 1 1,1 0-1,-1 0 1,0 0-1,1 0 0,-1 0 1,-1 4-1,1-3-1314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04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85 6224,'0'0'8374,"12"-7"-8220,-1 1-127,62-31 215,-63 32-174,0 2 1,0-1-1,0 1 0,0 1 1,1 0-1,19-2 1,49-2 282,-21 1-9,-49 5-274,-1 0 0,1 1-1,0 0 1,9 3 0,16 2 186,-31-6-159,1 1-1,-1 0 1,1 0-1,-1 0 0,1 0 1,5 3-1,-8-4-132,-1 0 0,1 1 0,-1-1 0,1 0 0,-1 0 0,1 1 0,-1-1 0,1 0 0,-1 1 0,0-1 0,1 0 0,-1 1 0,1-1 0,-1 1 0,0-1 0,1 1 0,-1-1 0,0 1 0,0-1 0,1 1 0,-1-1 0,0 1-1,0-1 1,0 1 0,0-1 0,0 1 0,1-1 0,-1 1 0,0-1 0,0 1 0,0-1 0,-1 1 0,1 0 0,0-1 0,0 1 0,0-1 0,0 1 0,0-1 0,-1 1 0,1-1 0,0 1 0,0-1 0,-1 1 0,1-1 0,0 0 0,-1 1 0,1-1 0,-1 1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08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350 37 4816,'0'0'7986,"-10"-5"-7819,-32-18 2,39 22-118,0-1 0,0 1-1,0 0 1,0 0 0,-1 0-1,1 1 1,0-1-1,0 1 1,-1 0 0,1 0-1,0 0 1,-1 0 0,1 1-1,0-1 1,-1 1 0,1 0-1,-6 2 1,0 0 125,0 0-45,0 0 0,0 1 1,1 1-1,-1 0 0,-10 8 0,-18 9 165,32-19-250,0 1 1,0-1-1,0 1 0,0 0 1,1 1-1,-1-1 1,1 1-1,0 0 0,0 0 1,1 0-1,-4 6 1,-16 22 221,17-25-190,1 1-1,0 0 1,0 0-1,1 0 1,0 0-1,0 1 1,1 0 0,1-1-1,-1 1 1,2 0-1,-2 17 1,3-24-67,0-1 0,0 0 1,0 0-1,1 0 0,-1 0 1,0 0-1,1 1 0,0-1 0,-1 0 1,1 0-1,0 0 0,0 0 1,0-1-1,1 1 0,-1 0 1,0 0-1,1-1 0,-1 1 0,1 0 1,-1-1-1,1 0 0,0 1 1,-1-1-1,1 0 0,0 0 1,0 0-1,0 0 0,0 0 0,0 0 1,0-1-1,3 1 0,2 1 18,-1-1 0,1-1 0,0 1 0,0-1 0,-1-1 0,1 1 0,0-1 0,12-3 0,-9 2 17,0 0 0,0-1 0,-1 0 0,1-1-1,-1 0 1,1-1 0,-1 1 0,-1-2 0,1 1 0,-1-1-1,0-1 1,0 1 0,13-16 0,-17 17-5,37-52 281,-37 50-276,0 0 0,0 0 1,-1 0-1,0 0 0,0 0 0,2-15 0,-4 16-3,-1 0 0,0 0 0,-1 0 0,-2-11 0,3 13-11,0 3-28,0 0 0,-1 0 1,1 0-1,0 0 0,0 0 0,-1 1 0,1-1 0,0 0 0,-1 0 1,1 0-1,-1 1 0,1-1 0,-1 0 0,1 1 0,-1-1 1,1 0-1,-1 1 0,0-1 0,1 1 0,-1-1 0,0 1 0,0-1 1,1 1-1,-1-1 0,0 1 0,0 0 0,0 0 0,1-1 1,-1 1-1,0 0 0,0 0 0,0 0 0,0 0 0,0 0 0,0 0 1,0 0-1,-1 0 1,1 1 0,0-1 1,-1 0-1,1 1 0,0-1 1,-1 1-1,1-1 0,0 1 1,0 0-1,0-1 0,0 1 1,0 0-1,0 0 0,0 0 1,0 0-1,0 0 0,0 0 1,0 0-1,0 0 0,1 0 0,-1 0 1,0 1-1,0 0 0,-1 1-5,1-2 0,0 1 0,0-1 0,0 1 0,0-1 0,1 1 0,-1-1 0,0 1 0,1-1 0,-1 1 0,1-1 0,-1 1 0,1 0 0,0-1 0,-1 4 0,-8 71 0,-21 85 0,7-46 0,16-45 0,6-53 0,-1 0 0,0 0 0,-1 0 0,0-1 0,-9 24 0,6-28 0,2 0 0,0 1 0,0-1 0,1 1 0,1 0 0,0 0 0,1 0 0,0 0 0,1 0 0,0 0 0,4 24 0,-4-36 1,1 0 0,-1 0 0,0 1 0,0-1 1,1 0-1,-1 1 0,0-1 0,1 0 0,-1 0 0,1 0 0,0 0 0,-1 1 0,1-1 0,0 0 0,0 0 0,1 1 0,3 5 36,-2-3 110,1-11-2670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10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75 4720,'0'0'10001,"-9"-1"-9837,-48 0 433,54 2-535,1 0 0,-1 1-1,1 0 1,-1-1 0,1 1-1,0 0 1,-4 4 0,-1 1 64,2-2-73,1-1-1,0 1 1,0 0-1,0 0 1,-4 8-1,-7 10 74,6-11-36,1 1-1,0 0 0,1 0 0,0 1 0,-5 17 0,-11 20 246,22-48-316,1-1 0,-1 0 0,0 0 1,1 1-1,-1-1 0,1 0 0,-1 1 1,1-1-1,0 0 0,0 1 0,0-1 1,1 0-1,-1 1 0,0-1 0,1 0 0,0 1 1,-1-1-1,1 0 0,0 0 0,1 3 1,-1-4-8,0 1 1,0-1-1,0 0 1,0 0-1,0 1 1,0-1-1,0 0 1,1 0-1,-1 0 1,0 0-1,0-1 1,1 1-1,-1 0 1,1 0-1,-1-1 1,1 1-1,-1-1 1,1 1 0,-1-1-1,1 0 1,-1 1-1,1-1 1,0 0-1,-1 0 1,1 0-1,-1 0 1,1-1-1,-1 1 1,1 0-1,2-1 1,5-3 26,0 1-1,0-1 1,-1 0 0,1-1 0,-1 0 0,14-12 0,-1-1 109,18-23 1,-8 8 87,-20 25-117,-6 9-49,-7 18-28,0-1-44,1 6 19,0-19-4,1 1 0,-1-1-1,1 1 1,1-1 0,1 11 0,-1-12-10,0-1 1,0 1-1,1 0 1,-1-1-1,1 1 1,0-1-1,0 0 0,0 0 1,0 0-1,1 0 1,-1 0-1,1 0 1,0 0-1,0-1 1,0 0-1,0 1 1,0-1-1,0 0 1,1 0-1,-1-1 1,6 3-1,-5-3 3,1 0 0,0 1 0,0-1 0,0-1 0,0 1 0,0-1 0,0 0 0,0 0 0,0-1 0,1 1 0,-2-1 0,1 0 0,0 0 0,0-1 0,0 1 0,6-4 0,3-3 15,0 0 0,-1-1 0,0-1 0,-1 0-1,0 0 1,0-1 0,-1-1 0,-1 0 0,16-23-1,-22 26 12,0 0 0,-1 0 0,0-1 0,0 0 0,-1 1 0,0-1 0,-1 0 0,0-15 0,1 10 2,-2 0-7,0 0-1,-1 1 1,0-1 0,-1 0 0,-1 1 0,-8-27 0,10 40-26,1-1-1,-1 1 1,1 0 0,-1 0 0,1 0 0,-1-1-1,0 1 1,0 0 0,0 0 0,1 0 0,-1 0-1,0 0 1,0 0 0,0 1 0,0-1 0,-1 0-1,1 0 1,0 1 0,0-1 0,0 1 0,-1-1-1,1 1 1,0-1 0,0 1 0,-1 0 0,1 0-1,0 0 1,-1-1 0,1 1 0,-3 1 0,3-1-7,-1 1 1,1-1-1,0 1 1,-1-1 0,1 1-1,0 0 1,0 0-1,0-1 1,-1 1 0,1 0-1,0 0 1,0 0-1,0 0 1,0 1-1,1-1 1,-1 0 0,0 0-1,0 0 1,1 1-1,-1-1 1,1 0 0,-1 1-1,1-1 1,-1 1-1,1-1 1,0 0 0,0 1-1,0 2 1,0 44-231,3-28-2419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21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4416,'0'0'10474,"16"-1"-10214,276 2 782,-198 1-748,46 4 132,-119-3-272,-1 0-1,1 1 1,-1 2-1,34 13 0,-50-18-101,0 1 0,-1 1 0,1-1 0,-1 0 0,0 1 0,6 6 0,-7-7-7,1 1 1,0 0-1,0-1 1,0 0 0,0 0-1,0 0 1,0 0-1,0 0 1,5 1-1,-5-4-15,0 0-1,0 0 1,0 0-1,-1 0 1,1-1-1,0 1 1,-1-1-1,1 0 1,0 0-1,-1 0 1,4-5-1,-1 3 9,9-4-2395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22.4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12 101 5224,'0'0'7637,"6"-10"-7288,17-33-1,-21 41-300,0 0 1,-1-1-1,1 1 0,0 0 0,0 0 1,1 0-1,-1 0 0,0 0 0,1 1 1,-1-1-1,1 1 0,-1 0 0,1-1 1,0 1-1,5-1 0,2-2 110,-2 1-14,-1 1 1,1-1 0,-1 1-1,1 1 1,0-1 0,-1 1-1,1 1 1,0-1 0,0 1-1,0 1 1,0 0 0,-1 0-1,10 2 1,-5-1 56,-8-1-127,0-1 0,-1 1 0,1 0 0,-1 0 0,0 0 0,1 0 0,3 3 0,-6-3-59,0 0-1,0-1 0,0 1 0,-1 0 0,1 0 1,0 0-1,-1 0 0,1 0 0,-1 0 0,1 0 1,-1 0-1,1 0 0,-1 0 0,1 0 0,-1 0 1,0 0-1,0 0 0,0 0 0,0 1 0,0-1 1,0 0-1,0 0 0,0 0 0,0 0 0,0 0 1,-1 0-1,1 0 0,-1 2 0,-2 6 25,0-1 1,0 0-1,-1 0 0,0 0 0,-1-1 1,0 1-1,-10 11 0,-48 45 110,25-27-75,9-9 9,17-17-15,1 0 1,-17 23-1,26-32-58,1-1 0,-1 1 0,1 0 0,-1 0 0,0-1 0,0 1 0,0-1 0,0 0 0,-2 2-1,-12 8 146,13-5 44,12-7-94,21-8-40,-23 7-48,130-34 186,-124 32-144,-11 4-38,-1-1 1,1 1-1,-1-1 1,1 1-1,0-1 1,0 1-1,-1 0 1,1 0-1,0 0 1,-1 0-1,1 0 1,0 0-1,0 0 1,-1 1 0,1-1-1,0 1 1,-1-1-1,1 1 1,-1-1-1,1 1 1,1 1-1,16-2 198,25-29-2898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1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273 103 5416,'0'0'6425,"-10"-8"-5890,-33-27 13,41 33-458,-1 1 1,1-1-1,-1 0 1,0 1-1,1 0 1,-1-1 0,0 1-1,0 0 1,0 1-1,0-1 1,0 0-1,0 1 1,0 0-1,0-1 1,0 1 0,0 0-1,0 1 1,-6 0-1,1 1 130,1 1-1,0 0 0,0 0 1,1 0-1,-10 6 0,7-3 38,3-2-91,0 1 1,0 0-1,0 0 0,0 0 1,1 1-1,0-1 1,0 1-1,0 1 0,1-1 1,-6 12-1,3-3 92,1-1 0,0 1 0,1 0 0,-3 19 0,6-26-154,1 0 0,1-1 1,0 1-1,0 0 0,0 0 1,1 0-1,0 0 0,0 0 1,1-1-1,0 1 0,1-1 0,-1 1 1,2-1-1,-1 0 0,1 0 1,8 12-1,-2-6 23,0 0 0,1-1 0,1 0 1,0-1-1,0-1 0,1 1 0,15 7 0,-23-15-91,-1 0-1,1 0 0,0-1 0,1 0 1,-1 0-1,0-1 0,1 1 1,-1-1-1,1 0 0,-1-1 0,1 1 1,-1-1-1,1 0 0,6-1 1,-4-1 3,1 1 1,-1-2 0,0 1 0,0-1 0,-1 0 0,1 0 0,-1-1 0,1 0 0,6-6 0,-6 4 8,0 0 0,1-1-1,-2 0 1,1-1 0,-1 1 0,-1-1 0,1-1 0,-1 1 0,-1-1 0,1 0 0,-1-1-1,-1 1 1,0-1 0,0 0 0,3-15 0,-6 15 23,0 0-1,0 0 1,-1 0-1,0 0 1,-1 0 0,-3-19-1,3 25-41,0 0 0,0 1 0,0-1 0,-1 0 0,0 1 0,1-1-1,-1 1 1,0-1 0,-1 1 0,1 0 0,-1 0 0,1 0 0,-1 0 0,0 1-1,0-1 1,0 1 0,0 0 0,-1-1 0,-6-2 0,9 5-17,0-1 1,0 1-1,0 0 1,0-1-1,1 1 1,-1-1-1,0 1 0,0-1 1,0 0-1,1 1 1,-1-1-1,0 0 1,0 0-1,1 1 1,-1-1-1,1 0 0,-1 0 1,1 0-1,-1 0 1,1 0-1,0 1 1,-1-1-1,1-2 1,25 3 269,41-2-36,126-19 0,-171 16-112,40-15 0,-2 0 164,-57 20-267,1-1 1,0 0-1,-1 0 1,1 0 0,-1-1-1,0 1 1,1-1 0,-1 1-1,0-1 1,0 0-1,0 0 1,0 1 0,0-2-1,-1 1 1,1 0 0,-1 0-1,1 0 1,-1-1-1,0 1 1,1-1 0,-1 1-1,-1-1 1,1 1 0,1-6-1,-2 6 8,1 1 0,-1-1 0,1 1 0,-1-1 0,1 1 0,0-1 0,0 1 0,0 0 0,-1-1 0,1 1 0,1 0 0,-1 0 0,0 0 0,0 0 0,0 0 0,0 0 0,1 0 0,-1 0 0,2-1 0,-1 2-26,0 0 0,-1-1 1,1 1-1,0 0 0,-1 0 0,1 0 0,0 1 1,-1-1-1,1 0 0,0 1 0,-1-1 0,1 1 1,0-1-1,-1 1 0,1 0 0,-1-1 0,1 1 1,1 2-1,2 1 1,0 0 0,0 0 1,0 1-1,-1-1 0,1 1 1,-1 0-1,-1 0 0,1 1 1,-1-1-1,0 1 0,0 0 1,3 8-1,2 10 34,9 46-1,-8-33 10,-5-22-26,0 0 0,1 0 0,0 0-1,11 20 1,-13-30-14,1 0 0,0 0 0,-1 0 1,2-1-1,-1 1 0,0-1 0,1 0 0,0 0 0,0-1 0,0 1 1,0-1-1,1 0 0,-1 0 0,8 2 0,-5-2 4,1-1 0,0 0-1,0 0 1,0-1 0,0 0 0,0 0 0,0-1-1,1 0 1,13-3 0,5-2 76,48-16-1,13-3-66,-67 20-295,12-3 163,-12 6-3910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5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0 332 5224,'0'0'3518,"17"-2"-3027,269-39 886,55 10-536,-120 13-462,317-21 376,-110 14-382,-60-1-3,-21-18 129,-12 4 42,-135 30-179,68-5 292,13-14 459,-275 28-903,-5 0 36,-13-3 56,-13-1-2501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23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1 7528,'0'0'7024,"-10"6"-6676,-31 23-16,40-27-305,-1 0 1,1 0 0,0 0-1,0 0 1,-1 0 0,1 0 0,0 1-1,1-1 1,-1 0 0,0 0-1,1 1 1,-1-1 0,1 0 0,0 1-1,0-1 1,0 1 0,0 2 0,0 5 82,-4 24 208,1 2 90,-11 41-1,11-57-217,0 0-1,1 23 1,-2 6 232,7-28 144,15-45-307,3-12-2732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23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1 8240,'0'0'3985,"-3"11"-3644,-13 42 37,1-7 255,-12 64-1,25-93-364,0 1 0,-2-1 0,0 0 0,-1 0 1,0-1-1,-1 1 0,-1-1 0,-10 15 0,12-21-95,7-11 337,7-14-2669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24.1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 6928,'0'0'3265,"12"-9"-2882,-8 6-341,23-17 590,46-27 0,-63 42-470,-4 2 72,1-1 1,-1 1 0,1 0 0,10-2 0,-15 4-167,0 1-1,0 0 1,0 0-1,0-1 1,0 1 0,-1 0-1,1 1 1,0-1-1,0 0 1,0 0 0,0 1-1,0-1 1,-1 1-1,1 0 1,0 0 0,0-1-1,-1 1 1,1 0-1,0 0 1,-1 0 0,1 1-1,1 1 1,6 7 200,-1 0 1,0 1-1,9 17 0,-9-14-13,0-1 0,16 19-1,-21-29-193,0 1 0,0-1 0,1-1 0,-1 1 0,1 0 0,-1-1 0,1 0 0,0 0 0,0 0 0,0 0 0,0 0 0,0-1 0,8 2-1,-10-3-32,0 0-1,0 0 0,0 0 0,0 0 0,1-1 0,-1 1 0,0-1 0,0 1 0,0-1 1,0 0-1,0 1 0,0-1 0,0 0 0,0-1 0,2 0 0,28-26 302,-12 10-213,18-15-2326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26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4816,'0'0'7910,"-5"10"-7718,1-3-149,2-4-26,0 1 1,0-1 0,1 0-1,-1 1 1,1-1 0,0 1-1,0-1 1,0 1 0,0 0-1,0 0 1,1-1-1,0 1 1,0 0 0,0 0-1,0-1 1,0 1 0,2 7-1,-1-11-14,77 277 1708,-72-249-619,4-47-3038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26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0 8936,'0'0'3538,"-9"14"-3278,1-3-192,3-6-33,0 1 1,1 1-1,0-1 1,0 0-1,1 1 1,0 0-1,0 0 1,1 0-1,-1 0 1,2 0 0,-1 1-1,0 7 1,-7 135 1213,8-120-943,-2 43 325,4-65-520,-1-1 0,1 1 0,1-1 0,-1 0 0,1 0 0,0 0 0,5 10 0,-7-17-96,0 1 0,0-1 1,1 1-1,-1-1 0,0 1 0,0-1 0,1 1 0,-1-1 0,0 0 0,1 1 1,-1-1-1,1 0 0,-1 1 0,0-1 0,1 0 0,-1 0 0,1 1 1,-1-1-1,1 0 0,-1 0 0,1 0 0,-1 1 0,1-1 0,-1 0 0,1 0 1,-1 0-1,1 0 0,-1 0 0,1 0 0,-1 0 0,1 0 0,-1 0 1,1 0-1,-1-1 0,0 1 0,1 0 0,-1 0 0,2-1 0,11-11-2102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27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62 107 5920,'0'0'5286,"-10"6"-5059,-42 23 258,65-37-99,-1 0-1,0 0 1,13-13-1,-12 10-202,0 0 0,25-14 0,-18 14 434,41-14-1,-59 24-591,-1 1-1,0 0 1,0 0 0,0 0-1,1 0 1,-1 0-1,0 0 1,0 0-1,0 0 1,1 1 0,-1-1-1,0 0 1,0 1-1,0-1 1,0 1 0,0-1-1,0 1 1,0-1-1,0 1 1,0 0 0,0 0-1,0-1 1,1 2-1,21 26 271,-13-13-180,-3-7-67,0-1 0,0 0 0,1 0 1,0-1-1,0 0 0,0 0 0,1-1 0,0 0 0,0 0 0,0-1 0,1-1 0,-1 1 0,1-1 1,0-1-1,0 0 0,0 0 0,0-1 0,0 0 0,0-1 0,0 0 0,1-1 0,-1 0 0,0-1 0,0 0 1,0 0-1,18-7 0,-7 0 219,-1-1 0,0-1 0,34-24 0,-13 3 69,4-3-2905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29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1 299 5624,'0'0'6254,"5"-10"-6043,3-3-98,0 0-1,19-23 1,-22 31-36,0-1 0,0 1 1,1 0-1,0 0 0,0 1 0,0 0 1,0 0-1,1 0 0,13-5 1,-19 8-35,0 1-1,1-1 1,-1 1 0,0-1 0,1 1 0,-1 0 0,1 0 0,-1-1 0,1 1 0,-1 0 0,1 0 0,2 1-1,-3-1-19,-1 1 0,1 0 0,0 0 0,0 0-1,0 0 1,-1 0 0,1 0 0,0 0 0,-1 0-1,1 1 1,-1-1 0,1 0 0,-1 0 0,0 0-1,1 1 1,-1 1 0,2 9 41,-1 0 0,0 1 1,-1-1-1,-1 0 0,0 1 1,0-1-1,-5 19 0,-3 29 87,9-47-112,0 0-1,1-1 1,0 1-1,1 0 0,5 17 1,-6-29-29,-1 0 1,1 1 0,0-1-1,-1 0 1,1 0-1,0 0 1,-1 0-1,1 0 1,0 0 0,0 0-1,0 0 1,0 0-1,0 0 1,0 0-1,0-1 1,0 1 0,1 0-1,-1-1 1,0 1-1,0-1 1,0 1-1,1-1 1,-1 0-1,0 1 1,1-1 0,-1 0-1,0 0 1,1 0-1,-1 0 1,0 0-1,0 0 1,1-1 0,-1 1-1,0 0 1,1-1-1,-1 1 1,2-1-1,7-3 85,0 0-1,0 0 0,15-9 0,-16 8-37,-1 0-11,0 1 1,-1-2 0,0 1 0,0-1 0,0 0 0,-1 0 0,1-1 0,-2 0 0,1 0 0,-1 0 0,0-1 0,0 0 0,-1 0 0,4-10 0,2-11 102,-1-1 0,10-56 0,-13 53-15,16-50 0,-20 78-111,1-3 24,0-1 0,0 1 0,1 0 1,10-15-1,-13 21-47,1 0 1,-1 0-1,1 1 0,-1-1 1,1 1-1,0-1 0,0 1 1,-1 0-1,1 0 0,0 0 1,0 0-1,0 0 0,1 0 1,-1 0-1,0 1 0,0-1 1,0 1-1,0 0 0,1-1 1,-1 1-1,0 0 0,0 0 0,1 1 1,2-1-1,11 5-36,0-1-1,-1 2 1,0 0-1,0 1 1,0 0-1,-1 1 1,0 1 0,23 18-1,-29-21 10,-6-5 27,0 0 1,-1 0 0,1 0 0,-1 0 0,1 0 0,-1 0-1,1 0 1,-1 0 0,0 1 0,0-1 0,0 0-1,1 1 1,-1-1 0,0 1 0,-1 0 0,1-1 0,0 1-1,0 0 1,-1-1 0,1 1 0,-1 0 0,0 0-1,1 0 1,-1-1 0,0 1 0,0 0 0,0 0 0,0 0-1,0 0 1,-1-1 0,1 4 0,-6 21-2041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30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1 5920,'0'0'9129,"3"12"-8912,1 1-152,-1-4-19,0 0 1,-1 0 0,0 0 0,-1 0 0,0 1-1,0 10 1,0 1 225,1 0-1,8 33 0,-1-1 210,-9-52-447,1 0 1,-1-1-1,0 1 1,0-1-1,0 1 1,1-1-1,-1 1 1,0-1 0,1 1-1,-1-1 1,1 1-1,-1-1 1,0 0-1,1 1 1,-1-1-1,1 0 1,-1 1-1,1-1 1,-1 0-1,1 1 1,-1-1-1,1 0 1,0 0-1,-1 0 1,1 1 324,-8-1-269,-1 0-55,-1 1 1,1 1-1,0 0 1,0 0-1,-10 4 1,-23 5 88,-4 5 101,41-14-180,5-2 10,9 0-25,171-38-24,-162 34 36,37-11 0,-53 14-24,0 0 0,-1 1-1,1 0 1,0-1-1,0 1 1,0 0 0,3 1-1,5-1 181,-11 0-194,0 0-1,0 0 1,0 0-1,1 0 1,-1 0 0,0 0-1,0 0 1,0 1-1,0-1 1,1 0-1,-1 0 1,0 0 0,0 0-1,0 0 1,0 0-1,1 0 1,-1 0 0,0 0-1,0 0 1,0 1-1,0-1 1,0 0-1,0 0 1,1 0 0,-1 0-1,0 0 1,0 1-1,0-1 1,0 0 0,0 0-1,0 0 1,0 0-1,0 1 1,0-1 0,0 0-1,0 0 1,0 0-1,0 0 1,0 1-1,0-1 1,0 0 0,0 0-1,0 0-2,0 0 1,0 0-1,0 0 0,0 0 1,0 0-1,0 0 0,0 0 0,0 0 1,0 0-1,1 0 0,-1 0 1,0 0-1,0 0 0,0 0 1,0 0-1,0 0 0,0 0 0,0 0 1,0 0-1,0 0 0,0-1 1,0 1-1,0 0 0,0 0 0,0 0 1,0 0-1,0 0 0,1 0 1,-1 0-1,0 0 0,0 0 1,0 0-1,0 0 0,0 0 0,0 0 1,0 1-1,0-1 0,0 0 1,0 0-1,0 0 0,0 0 0,0 0 1,0 0-1,0 0 0,1 0 1,-1 0-1,0 0 0,0 0 0,0 0 1,0 0-1,5 1 34,-5-1-38,1 1 1,-1-1-1,0 0 1,0 0-1,0 0 1,0 0-1,0 0 1,1 0-1,-1 0 1,0 1-1,0-1 1,0 0-1,0 0 1,1 0-1,-1 0 1,0 0-1,0 0 1,0 0-1,1 0 1,-1 0 0,0 0-1,0 0 1,0 0-1,0 0 1,1 0-1,-1 0 1,0 0-1,0 0 1,0 0-1,1-1 1,-1 1-1,0 0 1,0 0-1,0 0 1,1 0-1,2-7-2509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31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6728,'0'0'4449,"11"-11"-4193,39-33 3,-49 43-228,1-1 0,0 0 1,0 1-1,0 0 0,0 0 1,0-1-1,0 1 0,0 0 1,0 0-1,1 1 1,-1-1-1,0 0 0,5 0 1,-7 1-10,1 1 1,0-1 0,0 0 0,0 0 0,0 0-1,0 1 1,0-1 0,0 0 0,-1 1 0,1-1 0,0 1-1,0-1 1,0 1 0,-1-1 0,1 1 0,0-1-1,-1 1 1,1 0 0,-1-1 0,1 1 0,0 0-1,0 1 1,0 1 36,1 1 0,-1-1 0,0 0 0,-1 1 0,1-1 0,0 1 0,-1-1-1,0 1 1,0-1 0,0 1 0,0-1 0,-1 6 0,-5 8 35,0 0-1,-1-1 1,-1 1 0,-1-2-1,0 1 1,-20 25-1,8-11 49,19-28-126,1 0-1,-1 0 1,1 1-1,0-1 1,0 0-1,0 1 1,0-1-1,0 1 1,0-1-1,1 1 1,-1-1-1,1 1 1,-1-1-1,1 1 1,0-1-1,0 1 1,0 0-1,1-1 0,-1 1 1,1-1-1,-1 1 1,1-1-1,0 1 1,0-1-1,0 1 1,0-1-1,0 0 1,1 0-1,-1 1 1,1-1-1,-1 0 1,1 0-1,0-1 1,0 1-1,0 0 1,0 0-1,0-1 1,3 3-1,43 28 176,-32-21-115,0 0-1,20 10 1,-28-17-64,-1-2 64,-1 2 0,0-1 0,12 8 0,-17-10-61,0 0 0,0 1 0,1-1 0,-1 0 0,0 0-1,0 1 1,0-1 0,0 0 0,0 1 0,-1-1 0,1 1 0,0-1 0,-1 1-1,1-1 1,-1 1 0,1 0 0,-1-1 0,0 1 0,1-1 0,-1 1-1,0 0 1,0 2 0,-9 30-2004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32.4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6424,'0'0'3862,"17"-7"-3484,-9 3-326,5-3 26,0 1-1,0 1 0,0 0 1,1 1-1,0 0 1,0 1-1,25-1 1,168 4 784,55-2 120,-82-16 470,-159 19 12,-28 4-3272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58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887 0 3712,'0'0'11177,"-1"11"-10986,-10 55 383,0 20 880,-8 36-1075,1-13-174,-13 62 0,-99 228 195,94-312-254,-4-1 0,-74 115 0,63-127 57,-4-2 0,-121 124-1,120-145-14,39-37-73,0 1 1,1 1 0,0 0-1,-21 30 1,24-30 13,11-14-94,0 0 1,0 1 0,0-1 0,0 1-1,0-1 1,0 1 0,1-1-1,-1 1 1,1 0 0,0 0-1,-1 3 1,9-15 21,2-2-847,-1-1 0,9-18 0,-16 29 460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34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110 144 6128,'0'0'7110,"-10"15"-6828,8-12-271,-58 103 513,54-93-396,0 0 0,0 1 0,2-1 0,-1 1 0,2 0 0,0 0 0,-2 25 1,5-32-76,1-1 0,0 1 0,1 0 0,-1 0 0,1 0 0,0-1 0,1 1 0,0-1 0,0 0 0,0 1 0,1-1 1,0-1-1,5 7 0,-7-9-20,0 0 1,1 0-1,-1 0 1,1-1 0,0 1-1,0-1 1,0 1-1,1-1 1,-1 0-1,0-1 1,1 1 0,-1 0-1,1-1 1,-1 0-1,1 0 1,0 0-1,0 0 1,-1-1-1,1 1 1,0-1 0,0 0-1,0 0 1,0 0-1,-1-1 1,5 0-1,1-2 26,-1 0-1,0-1 0,0 0 0,0-1 0,-1 1 0,1-1 0,-1-1 1,0 1-1,0-1 0,-1-1 0,0 1 0,0-1 0,7-10 0,6-13 276,-1 0 0,15-35-1,-19 37 126,-17 30-27,3-2-423,-1 1 0,0-1-1,1 0 1,-1 1 0,1-1 0,-1 1 0,1-1 0,-1 1 0,1-1-1,-1 1 1,1-1 0,0 1 0,-1-1 0,1 1 0,0 0 0,-1-1-1,1 1 1,0-1 0,-1 2 0,0 6 8,-1-1 0,1 1-1,1 0 1,-1-1 0,1 1-1,0 0 1,1-1 0,0 1 0,0-1-1,3 9 1,-3-13-15,0 0 0,0-1-1,0 1 1,0-1 0,1 1 0,-1-1 0,1 0-1,0 0 1,-1 1 0,1-1 0,0 0 0,0-1-1,0 1 1,1 0 0,-1-1 0,0 1-1,1-1 1,-1 1 0,1-1 0,-1 0 0,1 0-1,-1 0 1,1-1 0,0 1 0,0-1 0,-1 1-1,1-1 1,0 0 0,0 0 0,-1 0 0,6-1-1,0 0 6,0-1-1,0 0 1,-1-1-1,1 1 1,-1-2-1,0 1 1,0-1-1,0 0 0,0 0 1,-1 0-1,1-1 1,9-11-1,3-3 19,-1-1 0,22-31 0,-33 40-5,0-1-1,-1 1 0,0-1 1,-1 0-1,0 0 1,-1 0-1,4-18 1,-1-8 93,2-45 1,-8 71-82,-1 8-10,0 1 0,0-1 0,0 0 0,0 1 0,-1-1 0,0 1 0,1-1 0,-4-5 0,4 8-13,0 0 0,-1-1 1,0 1-1,1 0 0,-1 0 0,0 0 1,0 0-1,1 0 0,-1 0 0,0 0 1,0 0-1,0 0 0,0 0 0,0 1 1,0-1-1,-1 0 0,1 1 0,0-1 1,0 1-1,0-1 0,-1 1 0,1-1 1,0 1-1,0 0 0,-1 0 0,-1 0 1,2 0-32,0 0 0,0 0 0,0 1 1,0-1-1,0 0 0,0 1 0,1-1 1,-1 1-1,0-1 0,0 1 0,0 0 1,0-1-1,0 2 0,-3 2-2547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35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238 5 5416,'0'0'6634,"-12"0"-6459,1-2-127,7 2-31,-1-1 1,1 0-1,0 1 0,0 0 1,-1 0-1,1 0 0,0 1 1,0-1-1,-1 1 0,1 0 1,0 0-1,0 1 0,0-1 1,0 1-1,0 0 0,-6 4 1,-16 16 280,1 1-1,-31 36 1,39-41-129,16-17-145,0 0-1,0 1 0,0-1 1,0 0-1,0 0 0,0 1 0,0-1 1,0 1-1,0-1 0,1 1 1,-1-1-1,0 1 0,1-1 1,0 1-1,-1-1 0,1 1 1,0 0-1,0-1 0,0 3 1,0-3-2,1 1 1,-1-1 0,1 0-1,-1 0 1,1 0 0,0 0 0,-1 0-1,1 0 1,0 0 0,0 0-1,0 0 1,0 0 0,0-1 0,0 1-1,0 0 1,0 0 0,0-1-1,0 1 1,2 0 0,6 2 95,1 0 1,0-1-1,-1 1 1,19 0-1,-23-3-99,14 2 177,-1-2-1,23-3 1,11 1 686,-39 3-556,-12-1-384,0 0-1,0 1 0,0-1 1,0 0-1,1 0 1,-1 0-1,0 0 1,0 0-1,0 0 0,0-1 1,0 1-1,0 0 1,0-1-1,0 1 1,0 0-1,0-1 0,0 1 1,0-1-1,0 1 1,0-1-1,0 0 1,0 0-1,0 1 0,1-2 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4:36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0 130 6128,'0'0'6848,"10"-10"-6568,-2-1-201,-3 5-31,1-1-1,-1 1 1,1 1-1,0-1 1,0 1-1,0 0 1,1 0-1,0 1 1,8-5-1,3 0 209,0 1-1,0 0 0,1 2 1,0 0-1,31-6 0,-49 12-233,0-1 0,1 1 0,-1 0-1,0 0 1,0 0 0,1-1 0,-1 1-1,0 0 1,1 1 0,-1-1 0,0 0 0,0 0-1,1 0 1,-1 1 0,0-1 0,0 1-1,0-1 1,1 1 0,-1-1 0,0 1 0,0 0-1,0 0 1,0-1 0,0 1 0,0 0-1,0 0 1,-1 0 0,1 0 0,0 0 0,0 0-1,-1 0 1,1 0 0,-1 0 0,1 1-1,-1-1 1,1 0 0,-1 0 0,0 0 0,1 1-1,-1-1 1,0 0 0,0 1 0,0-1-1,0 0 1,0 0 0,0 2 0,-1 4 25,0-1 0,0 0-1,-1 1 1,0-1 0,0 0 0,0 0 0,-6 10 0,0-4-11,0-1 1,-1 0-1,0 0 1,0-1-1,-20 16 1,17-16 50,0 2 1,0-1 0,-17 25-1,29-36-81,0 1 0,0-1-1,0 0 1,0 1 0,1-1 0,-1 1-1,0-1 1,0 0 0,0 1-1,1-1 1,-1 0 0,0 0 0,0 1-1,1-1 1,-1 0 0,0 1 0,1-1-1,-1 0 1,0 0 0,1 0-1,-1 1 1,0-1 0,1 0 0,-1 0-1,1 0 1,-1 0 0,0 0 0,1 0-1,-1 0 1,1 0 0,-1 0-1,0 0 1,1 0 0,-1 0 0,1 0-1,0 0 1,18 1 119,10-1 8,0 0 62,42 4 0,-62-3-148,-1 0 1,1 1-1,0 0 0,-1 1 0,0 0 0,1 0 1,-1 1-1,0 0 0,8 6 0,-14-8-39,0-1 0,-1 1 0,1-1 0,-1 1 1,1-1-1,-1 1 0,0 0 0,0 0 0,0 0 0,0 0 0,0 0 0,0 0 0,1 4 0,0 6-2333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8:02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1434 3208,'0'0'2625,"7"-11"-2540,-3 5-72,12-18 225,24-49-1,27-55 786,-48 88-769,10-25 209,-18 38-231,14-25 1,2-4 49,41-75 207,-60 115-416,1 0-1,17-23 0,4-6 18,14-21 79,-16 26-42,-2 4 3,-14 21-78,-2 0 1,15-27 0,-8 9 178,33-44-1,-9 14 68,-32 50-218,0 0 0,17-18 0,-16 20-22,0-13 43,-10 22-84,1 0-1,-1 0 0,1 0 0,-1 0 0,1 0 0,0 1 1,0-1-1,0 0 0,1-2 0,-2 4-10,0 0 0,0 0 0,-1 0 0,1 0 0,0 0 0,0 0 0,0 0 0,-1 0 0,1 0-1,0 0 1,0 0 0,-1-1 0,1 1 0,0 0 0,0 0 0,0 0 0,-1 0 0,1 0 0,0-1 0,0 1 0,0 0 0,0 0 0,-1 0 0,1 0 0,0-1 0,0 1 0,0 0 0,0 0 0,0 0 0,0-1-1,0 1 1,0 0 0,-1 0 0,1-1 0,0 1 0,0 0 0,0 0 0,0-1 0,0 1 0,0 0 0,0 0 0,0-1 0,1 1 0,-1 0 0,0 0 0,0-1 0,0 1 0,0 0 0,0 0 0,0 0-1,0-1 1,0 1 0,1 0 0,-1 0 0,0 0 0,0 0 0,0-1 0,0 1 0,1 0 0,-1 0 0,0 0 0,0 0 0,0 0 0,1-1 0,-1 1 0,-20-2 101,0 4-33,0 1-1,0 0 1,-33 11-1,42-11-20,-25 2 352,36-5-401,-1 0 0,1 0 0,0 0 0,0 0 0,0 0 0,-1 0 1,1 0-1,0 0 0,0 0 0,0 0 0,-1 0 0,1-1 0,0 1 0,0 0 0,0 0 0,0 0 0,0 0 1,-1-1-1,1 1 0,0 0 0,0 0 0,0 0 0,0 0 0,0-1 0,0 1 0,0 0 0,0 0 0,0 0 1,0-1-1,0 1 0,0 0 0,-1 0 0,2-1 0,-1 1 0,0 0 0,0 0 0,0 0 0,0-1 0,0 1 0,0 0 1,0 0-1,0 0 0,0-1 0,0 1 0,0 0 0,0 0 0,0 0 0,1 0 0,-1-1 0,0 1 0,0 0 1,0 0-1,0 0 0,1 0 0,-1-1 0,9-11 84,-1 5-62,0 1 0,0 0 0,1 0 0,12-6 0,8-6-5,112-77 96,-122 81-109,-5 4 12,27-15 0,-41 25-19,1 0 0,-1 0-1,1 0 1,-1-1-1,1 1 1,-1 0 0,1 0-1,-1 0 1,0 0 0,1 0-1,-1 0 1,1 0-1,-1 0 1,1 0 0,-1 0-1,1 0 1,-1 0 0,1 0-1,-1 0 1,1 0-1,-1 0 1,1 0 0,-1 1-1,0-1 1,1 0 0,-1 0-1,1 1 1,-1-1-1,0 0 1,1 1 0,-1-1-1,0 0 1,1 1 0,6 20 61,-6 27 116,-9 23 160,7-66-507,0 0 0,0 1 0,-1-1 0,1 0 0,-1 0 0,-1 0 0,1 0-1,-1 0 1,0-1 0,-5 8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8:03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79 5016,'0'0'2178,"-11"10"-1892,-35 32 34,43-39-248,0 0 0,1-1 0,-1 1 0,1 0 0,0 0 0,0 0 0,0 1 0,0-1 0,0 0 0,1 1 0,-1-1 0,1 1 0,0 0 0,0-1 0,0 1 0,1 0 0,-1 6 0,2-8-23,-1 0 1,1 0-1,-1 1 1,1-1-1,0-1 1,0 1 0,0 0-1,0 0 1,0 0-1,0 0 1,0-1-1,1 1 1,-1 0-1,1-1 1,-1 1-1,1-1 1,0 0-1,-1 0 1,1 1-1,0-1 1,0 0-1,0 0 1,0-1-1,0 1 1,0 0-1,4 0 1,6 2 69,1 0 0,-1-1 0,1-1 0,21 1 0,-28-2-75,-1-1 0,1 1 0,0-1-1,0 0 1,-1 0 0,1-1 0,-1 1-1,1-1 1,-1-1 0,0 1 0,0-1-1,9-5 1,-11 5-27,0 0 0,-1 0 0,1 0-1,-1 0 1,1-1 0,-1 1 0,0 0 0,0-1 0,-1 0 0,1 0 0,-1 1-1,0-1 1,0 0 0,0 0 0,0 0 0,-1 0 0,1 0 0,-1 0-1,0 0 1,0 0 0,-1 0 0,1 0 0,-1 0 0,0 0 0,-2-6 0,0 1 8,0-1 0,-1 1 0,0 0 0,-1 0 1,0 1-1,0-1 0,-1 1 0,0 0 0,-8-8 1,12 13-12,-1 1 1,1 0-1,-1 0 1,1 0 0,-1 0-1,0 0 1,0 0 0,0 1-1,0-1 1,0 1-1,0 0 1,0 0 0,0 0-1,-1 0 1,1 1 0,0-1-1,0 1 1,-1 0-1,1 0 1,0 0 0,-1 0-1,1 1 1,0-1 0,0 1-1,-1 0 1,1 0-1,0 0 1,-5 3 0,1-1 22,1 2 0,0-1 1,-1 1-1,1 0 0,1 0 1,-1 0-1,-6 9 0,9-10-171,0-1 0,0 1-1,1 0 1,-1 0-1,1 1 1,0-1-1,0 0 1,0 1-1,1-1 1,0 1-1,0-1 1,-1 9-1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8:05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954 0 3504,'0'0'5612,"-9"10"-5511,-30 33 122,-42 60-1,-39 55 86,32-18-64,29-54-94,39-59-72,0 2 0,-25 52 0,-9 18 106,14-30-4,-2 8 112,-15 26 106,-1 18 72,46-97-309,-23 30 0,-2 3 73,27-36-121,9-17-81,0-1 0,-1 1 0,1-1 1,-1 0-1,0 1 0,0-1 0,0 0 0,0 0 0,-1 0 1,1-1-1,-4 4 0,-1 3 58,7-9-78,0 1-1,0 0 0,-1 0 0,1-1 0,0 1 0,-1 0 0,1 0 0,-1-1 0,1 1 0,-1 0 1,1-1-1,-1 1 0,1-1 0,-1 1 0,0-1 0,1 1 0,-1-1 0,0 1 0,1-1 0,-1 0 1,0 1-1,1-1 0,-1 0 0,0 0 0,0 1 0,0-1 0,-1 0 0,-1-12 555,1 3-519,1 1 1,0-1 0,0 1-1,1-1 1,0 1-1,1-1 1,2-13 0,1-25 37,-3 40-74,1-8 7,-1 15-18,-1 0 0,0 0 0,0-1 1,0 1-1,0 0 0,0 0 0,0-1 1,0 1-1,0 0 0,0-1 0,0 1 1,0 0-1,0 0 0,0-1 0,0 1 1,0 0-1,0 0 0,-1-1 0,1 1 1,0 0-1,0 0 0,0-1 0,0 1 1,0 0-1,-1 0 0,1 0 0,0-1 1,0 1-1,0 0 0,-1 0 0,1 0 1,0 0-1,0-1 0,0 1 0,-1 0 1,0 0-1,0 1 0,1-1 0,-1 1 0,0-1 0,1 1 0,-1-1 0,0 1 0,1-1 0,-1 1 0,1 0 0,-1-1 0,1 1 0,-1 0 0,1-1 0,-1 1 0,1 0 0,0 0 0,-1 0 0,1 1 0,-8 20 0,6-15 0,-21 37-38,18-36 27,0 0 0,1 1 0,0 0 0,0-1-1,1 1 1,0 0 0,-2 13 0,5-22 11,0 1 0,0-1 0,0 1 0,0-1-1,0 1 1,0-1 0,0 1 0,0-1 0,0 1 0,0-1 0,0 1 0,0-1 0,0 1 0,1-1 0,-1 0 0,0 1-1,0-1 1,0 1 0,1-1 0,-1 1 0,0-1 0,1 0 0,-1 1 0,0-1 0,1 0 0,-1 1 0,0-1 0,1 0-1,-1 0 1,1 1 0,17-1-3,18-14 0,18-21 25,-41 26-12,-1 0 1,1 1-1,24-11 1,-4 5 35,22-7-1950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8:07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0 192 4816,'0'0'4302,"8"-12"-3966,0 0-246,-1 0 34,0 1-1,1-1 1,0 1 0,1 1 0,1 0 0,11-11-1,69-48 1264,-88 67-1346,0 1 1,0 0-1,0-1 1,0 1-1,0 0 0,1 0 1,-1 1-1,0-1 1,0 0-1,1 1 0,-1 0 1,1-1-1,-1 1 1,0 0-1,1 0 0,-1 0 1,1 1-1,-1-1 1,0 0-1,1 1 1,-1 0-1,4 1 0,0 2 58,0-1-1,0 1 0,0 1 1,-1-1-1,0 1 0,6 6 1,-7-7-45,19 23 229,-18-21-222,-1 0 0,1 0 0,1-1 0,-1 0-1,1 0 1,0 0 0,7 4 0,-9-6-25,1-1 0,0 0 0,-1 0 0,1 0-1,0-1 1,0 1 0,0-1 0,0 0 0,1-1-1,9 1 1,-7-2 16,1 0 1,-1-1-1,1 0 0,-1 0 0,16-7 0,-14 5 1,0 0 1,0-1 0,14-10-1,-21 13-34,0 0-1,-1 0 1,1 0-1,-1-1 0,1 1 1,-1-1-1,0 1 1,0-1-1,0 0 1,0 0-1,0 0 0,-1 0 1,0 0-1,1 0 1,0-6-1,-2 8-9,0-1 1,0 1-1,0 0 0,0 0 0,-1-1 0,1 1 1,0 0-1,-1 0 0,1 0 0,-1 0 1,1-1-1,-1 1 0,0 0 0,1 0 0,-1 0 1,0 0-1,0 0 0,0 1 0,0-1 1,0 0-1,0 0 0,0 1 0,0-1 0,0 0 1,0 1-1,0-1 0,0 1 0,-1-1 0,1 1 1,0 0-1,0-1 0,-2 1 0,-45-8 86,44 7-88,-5 1-5,0 0 0,0 0 0,0 1 0,0 0 0,0 1 1,0 0-1,1 0 0,-1 1 0,1 0 0,-1 1 0,1 0 1,0 0-1,0 0 0,1 1 0,-1 0 0,1 1 0,0 0 1,1 0-1,-1 0 0,1 1 0,1 0 0,-1 0 0,1 0 1,0 1-1,1 0 0,0 0 0,0 0 0,0 0 0,1 1 1,1-1-1,-3 12 0,4-15-2,0 0 0,-1 0 0,0-1 0,0 1 0,0 0 0,0-1 1,-1 1-1,1-1 0,-1 0 0,-1 0 0,1 0 0,-5 5 0,7-9 4,0 1 1,0-1-1,0 1 0,0-1 0,-1 1 1,1-1-1,0 0 0,0 0 0,0 0 1,0 0-1,0 0 0,0 0 0,0 0 1,0 0-1,0 0 0,-1 0 0,1 0 1,0-1-1,0 1 0,0-1 0,0 1 1,0 0-1,0-1 0,-2-1 0,-26-18 87,20 13-57,0 2 6,0 0-1,0 1 1,0 0 0,0 0 0,-1 1 0,-9-2-1,18 4-102,0 1 0,1 0 0,-1 0-1,1 0 1,-1 0 0,1 0-1,-1-1 1,1 1 0,-1 0 0,0 0-1,1-1 1,0 1 0,-1 0-1,1-1 1,-1 1 0,1-1 0,-1 1-1,1 0 1,0-1 0,-1 1-1,1-1 1,0 1 0,-1-1 0,1 1-1,0-1 1,0 1 0,0-1-1,-1 0 1,1 1 0,0-1 0,0 0-1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8:17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74 4120,'0'0'5185,"10"0"-5036,-4 0-120,0 0 8,0 0 0,0 0 0,0 0 0,-1-1 0,1 0 0,0 0 0,0-1 0,-1 1 0,1-1-1,-1 0 1,10-6 0,-3-1 190,1 1 0,1 0 0,-1 1 0,1 1 0,22-8 0,-35 14-197,1-1 0,-1 0 0,1 1 0,-1-1 0,1 1 0,-1 0 0,1 0 0,-1-1 0,1 1 0,-1 0 0,1 0 0,0 0 0,-1 1 0,1-1 0,-1 0 0,1 1 0,-1-1 0,1 1 0,-1-1 0,1 1 0,-1 0 0,1-1 0,-1 1 0,0 0 0,0 0 0,1 0 0,-1 0 0,0 0 0,0 0 0,0 1 0,0-1 0,0 0 0,0 0 0,1 3 0,1 5 73,0-1-1,0 0 1,-1 1-1,0 0 1,0 12-1,7 21 130,-8-39-209,1 0 1,0-1-1,0 1 0,0 0 1,0-1-1,0 1 0,0-1 1,1 0-1,-1 0 0,1 0 1,0 0-1,0 0 0,-1 0 1,1-1-1,0 0 0,0 1 1,1-1-1,5 1 0,6 2 77,0-1 0,26 1-1,-30-3-52,-1-1 28,1 1 0,0-2-1,0 1 1,-1-1 0,1-1-1,0 0 1,-1-1 0,0 0-1,1 0 1,-1-1 0,-1 0-1,14-8 1,-21 11-26,0 0 1,0-1 0,0 2-1,1-1 1,-1 0-1,0 0 1,1 1-1,-1-1 1,0 1 0,1 0-1,-1-1 1,1 1-1,3 1 1,-3-1 79,6-8-2032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8:18.9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62 3208,'0'0'3468,"2"-10"-3290,6-29 4,-8 38-136,0 0 0,0 1 1,1-1-1,-1 0 0,0 1 0,0-1 1,1 0-1,-1 1 0,0-1 1,1 0-1,-1 1 0,0-1 0,1 1 1,-1-1-1,1 1 0,-1-1 1,1 1-1,0-2 0,9 5 277,3 15-107,11 31 91,-4 2 0,-1 1 0,15 68 0,-16-56-29,-4-33-88,-12-27-155,1 0 0,-1 0 0,-1 0 0,1 0 0,0 0 0,-1 1 0,0-1 0,1 8 0,1 4 142,-3-13-148,1-1-1,-1 0 1,1 0 0,-1 1-1,0-1 1,0 0 0,0 1 0,0-1-1,-1 4 1,-5 11 27,5-14-159,0 0 0,0-1 1,0 1-1,0 0 0,0 0 0,1-1 1,-1 1-1,1 0 0,0 0 0,0 0 0,0 5 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8:19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83 4816,'0'0'3288,"16"-3"-3014,170-42 501,-143 36-513,-1 1-1,2 2 1,73 1 0,-21 1 203,-20 4-108,-51 2-77,40-4-1,-62 1-199,1 1 0,0-1 0,0 1 0,-1 0 0,1 0 0,0 0 0,-1 1 0,6 0 0,-8 0-152,0 0 0,1 0 0,-1 0 1,0 0-1,0 0 0,0 0 0,0 0 0,0 1 0,0-1 0,0 0 1,0 0-1,-1 1 0,1-1 0,0 1 0,-1-1 0,1 1 0,-1-1 1,1 3-1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59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407 42 5624,'0'0'7329,"-2"11"-7017,-4 10-40,-1 0 1,-10 21-1,4-18-34,-1-2-1,-2 0 0,0 0 1,-30 30-1,15-15-42,-7 6 146,-1 0 0,-61 50 0,55-51 29,29-25 22,158-132 323,-29 28-496,-56 37-32,-3-2-1,-2-2 0,52-71 1,-100 119-137,-1-1 0,0 1 0,-1 0 0,1-1 0,-1 0 0,0 1 0,1-13 0,-2 12 212,-3 15-235,1 0-1,0 1 0,0-1 1,1 0-1,0 0 0,1 10 0,-1 4 6,3 37 64,2 0 0,16 76 0,-13-103-48,0 0-1,22 52 0,36 56 95,-38-82-74,-21-40-39,-7-15-15,1 0 1,0 1-1,0-1 1,1 0-1,-1 0 0,1 0 1,2 3-1,-17-17 74,-1 0 0,0 0 0,0 2 0,0 0 0,-2 0 0,1 2 0,-32-12 0,25 12-52,1 1-1,-1 1 1,1 1-1,-1 0 1,0 2-1,-33 1 0,32 2 31,0 1-1,0 1 0,0 1 1,-34 10-1,47-10-331,0-1 0,1 2 0,-1-1 0,1 1 0,0 0-1,0 1 1,1 0 0,-1 1 0,1 0 0,1 0 0,-14 16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8:20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130 122 4216,'0'0'3632,"-11"8"-3268,-37 29-16,41-30-249,0 0 1,1 0-1,0 0 1,1 1-1,-1 0 1,1 0-1,1 0 0,0 1 1,0 0-1,0-1 1,1 1-1,1 1 1,0-1-1,0 0 1,0 1-1,1-1 1,1 0-1,0 1 1,1 17-1,-1-24-72,1 0 0,-1 0 0,1 0 0,0 1 0,0-1 0,0 0 0,0 0-1,0-1 1,0 1 0,1 0 0,0 0 0,-1-1 0,1 1 0,0-1 0,0 1 0,0-1 0,1 0 0,-1 0 0,1 0 0,-1 0 0,1 0 0,-1 0 0,1-1-1,0 1 1,0-1 0,0 0 0,0 0 0,0 0 0,5 1 0,-1-1 3,1-1 1,-1 0-1,0 0 0,1 0 1,-1-1-1,0 0 0,0 0 1,0-1-1,1 0 0,-2 0 1,13-6-1,-5 2 4,0-1 1,-1 0-1,1-1 0,-2-1 1,1 0-1,-1-1 0,-1 0 1,1-1-1,-2 0 0,0-1 1,0 0-1,-1 0 0,0-1 1,-1 0-1,7-16 0,31-66 334,-46 95-364,0 0-1,0 0 1,0-1-1,1 1 1,-1 0-1,0 0 1,0-1-1,0 1 1,1 0-1,-1 0 1,0-1-1,0 1 1,0 0-1,0 0 1,0-1-1,0 1 1,0 0 0,0-1-1,0 1 1,0 0-1,0 0 1,0-1-1,0 1 1,0 0-1,0-1 1,0 1-1,0 0 1,0-1-1,0 1 1,0 0-1,0 0 1,0-1-1,0 1 1,-1 0-1,1 0 1,0-1-1,0 1 1,0 0-1,-1 0 1,1-1-1,0 1 1,0 0-1,-1 0 1,1 0-1,0 0 1,0-1-1,-1 1 1,1 0-1,0 0 1,0 0-1,-1 0 1,-5 27 121,4-16-114,1-1-1,0 1 0,1 0 1,0 0-1,1-1 0,0 1 1,4 16-1,-3-22-8,-1 1-1,1-1 1,0 0 0,1 1-1,-1-1 1,1 0 0,0-1-1,0 1 1,0 0-1,1-1 1,0 0 0,0 0-1,0 0 1,0 0 0,0-1-1,7 5 1,-8-7-1,-1 0 0,1 0 1,-1 0-1,1 0 0,0 0 0,0-1 1,-1 1-1,1-1 0,0 0 0,0 1 1,-1-1-1,1-1 0,0 1 0,0 0 1,-1-1-1,1 1 0,0-1 0,-1 0 1,1 0-1,0 0 0,-1 0 0,1 0 1,-1-1-1,0 1 0,1-1 0,2-2 0,5-5 17,0 0 0,0-1-1,-1 0 1,9-13 0,-8 10 5,-2 2 17,0 0-1,-1 0 1,0-1-1,-1 0 1,7-21-1,14-63 162,-24 83-163,-1 6 14,0 0 1,-1-1-1,0 1 0,0-13 1,-1 19-51,2 4-1859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8:21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98 5016,'0'0'1849,"7"-10"-1624,4-3-138,23-31 309,-33 42-277,1 0-1,-1 0 1,0 0 0,0 0-1,0-1 1,-1 1-1,1 0 1,0-5 0,0 7-93,-1 0 0,0-1-1,0 1 1,0 0 0,0 0 0,0-1 0,0 1 0,-1 0 0,1-1 0,0 1 0,0 0 0,0 0 0,0 0 0,0-1 0,0 1 0,0 0 0,0 0 0,-1-1-1,1 1 1,0 0 0,0 0 0,0 0 0,-1-1 0,1 1 0,0 0 0,0 0 0,0 0 0,-1 0 0,1 0 0,0 0 0,-1-1 0,-15 5 488,1 5-236,-1 1 0,2 0 0,-24 20 0,33-25-173,0 1 1,1-1-1,0 1 1,0 0-1,0 1 0,-5 11 1,7-13-41,0 0 1,1-1-1,-1 1 0,1 0 1,0 0-1,0 0 1,1 0-1,-1 0 0,1 0 1,1 9-1,-1-11-31,1 0 0,0 0-1,0 0 1,0-1 0,0 1-1,1 0 1,-1-1 0,1 1-1,-1-1 1,1 1 0,0-1-1,0 0 1,0 0 0,1 0-1,-1 0 1,4 2 0,-1-1 7,0 0 0,0-1 0,0 0 0,0 0 1,0 0-1,1-1 0,-1 0 0,8 1 1,7-1 59,0 0 0,-1-2 0,40-5 0,-37 1-430,-1-1 0,0-1-1,0 0 1,24-13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8:22.8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144 199 3616,'0'0'1529,"-11"-8"-1088,-35-28-17,42 33-234,0 0-1,-1 0 0,1 0 0,0 1 1,-1 0-1,1 0 0,-1 0 0,0 0 1,0 1-1,1 0 0,-1 0 0,0 0 1,0 1-1,0 0 0,-7 0 0,10-1 527,-1-1-71,6 1-251,130 10 1234,14 0-1284,-125-10-299,183 5 362,-196-3-372,0-2 0,0 1 0,11-2 0,-14 0-14,1 1-1,0 1 1,0-1 0,-1 1 0,1 1 0,0-1 0,8 3 0,7-1 175,-22-2-194,0 0 0,0 0 0,0 0 0,0 0-1,0 0 1,0 0 0,0 0 0,0 0 0,0 0 0,0 0 0,0 0-1,0 0 1,-1 0 0,1 0 0,0 0 0,0-1 0,0 1 0,0 0 0,0 0-1,0 0 1,0 0 0,0 0 0,0 0 0,0 0 0,0 0 0,0 0 0,0 0-1,0 0 1,0 0 0,0 0 0,0 0 0,0-1 0,0 1 0,0 0-1,0 0 1,0 0 0,0 0 0,0 0 0,0 0 0,0 0 0,0 0 0,0 0-1,0 0 1,0 0 0,0 0 0,0 0 0,0 0 0,0-1 0,0 1-1,0 0 1,0 0 0,0 0 0,0 0 0,0 0 0,0 0 0,1 0 0,-1 0-1,0 0 1,0 0 0,0 0 0,0 0 0,0 0 0,0 0 0,0 0-1,0 0 1,0 0 0,0 0 0,0 0 0,0 0 0,-14-7 51,-25-4 5,25 8-47,0-1 0,0-1 0,1-1 0,-14-6 0,19 7 4,1 1 0,-1 0 0,0 0 0,0 1 0,0 0 1,-1 0-1,1 1 0,-10-1 0,-4-2 52,21 5-64,0 0 1,0-1 0,1 1 0,-1 0 0,0 0-1,0-1 1,1 1 0,-1 0 0,0-1-1,0 1 1,1-1 0,-1 1 0,0-1 0,1 1-1,-1-1 1,1 1 0,-1-1 0,1 0 0,-1 1-1,1-1 1,-1 0 0,1 0 0,0 1-1,-1-2 1,5-1-10,0 1 0,0 0 0,1 0 0,-1 1 0,1-1 0,7-1 0,-8 2 4,12-3-6,10-4-35,43-7 1,-60 14 34,0 0 0,0 1 0,0 0 0,0 0 0,0 1 0,-1 0 0,1 1 0,0 0 0,9 3 0,-16-4 6,1-1 1,-1 1 0,1 0-1,-1 1 1,1-1-1,-1 0 1,0 1-1,0-1 1,0 1-1,3 3 1,-4-4 0,0 0 0,-1 0 0,1 0 0,-1 0 0,0 1 0,1-1-1,-1 0 1,0 0 0,0 0 0,0 1 0,0-1 0,0 0 0,0 0 0,0 1 0,0-1 0,0 0 0,0 0 0,-1 1 0,1-1 0,-1 0 0,1 0-1,-1 0 1,1 0 0,-2 2 0,-6 11-4,-1 0 0,0-1 0,-20 21-1,20-25 9,1 1 0,0 0 0,0 1 0,1-1 0,1 1 0,-1 1 0,-4 13 0,10-22-3,0-1 1,1 1 0,-1-1-1,1 1 1,-1-1-1,1 1 1,0-1-1,0 1 1,0-1 0,1 1-1,-1-1 1,1 1-1,-1-1 1,1 1-1,0-1 1,0 1-1,0-1 1,0 0 0,0 0-1,1 1 1,-1-1-1,0 0 1,1 0-1,0 0 1,0-1 0,-1 1-1,1 0 1,0-1-1,4 3 1,2 1-349,1 0 1,-1-1-1,1 0 1,0 0-1,14 3 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28:24.0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26 519 5520,'0'0'296,"-4"-10"54,0 1-202,0 0 0,1-1-1,0 1 1,1-1-1,0 0 1,0 0-1,1 0 1,1 0-1,0 0 1,0 0 0,2-14-1,3 6 151,0 1-1,1-1 1,1 1 0,12-24 0,44-59 866,-31 55-615,15-20 225,-44 60-666,0 0 1,0 0-1,0 0 0,1 0 1,0 1-1,8-8 1,-12 12-85,1 0 0,-1 0 0,1-1 1,0 1-1,-1 0 0,1 0 1,-1 0-1,1 0 0,0 0 0,-1 0 1,1 0-1,-1 0 0,1 0 0,0 0 1,-1 0-1,1 0 0,-1 1 1,1-1-1,0 0 0,-1 0 0,1 0 1,-1 1-1,1-1 0,-1 0 0,1 1 1,-1-1-1,1 1 0,-1-1 0,0 0 1,1 1-1,-1-1 0,1 1 1,-1-1-1,0 1 0,1-1 0,-1 1 1,0 0-1,12 22 144,-3 2-62,1-1 0,2 0 0,24 36 0,-25-47-81,0 0-1,1-1 0,1 0 1,0-2-1,0 1 0,1-1 1,19 9-1,-26-15-15,0 0 0,0-1 0,0 0 0,0-1 0,1 1 0,-1-1 0,1 0 0,-1-1-1,1 0 1,14 0 0,-16-1 1,0-1 0,0 0-1,-1 0 1,1 0-1,-1-1 1,1 1 0,-1-1-1,1-1 1,-1 1 0,0-1-1,0 0 1,0 0-1,0 0 1,7-8 0,-4 3 8,0 0 0,-1 0 0,-1-1 0,1 0 1,-1 0-1,-1 0 0,0-1 0,0 0 0,6-18 1,-10 23-14,1-1 0,-1 1 1,0-1-1,0 1 1,-1-1-1,1 0 1,-1 1-1,0-1 0,-1 0 1,0 1-1,1-1 1,-2 1-1,1-1 1,-1 1-1,0 0 0,0-1 1,0 1-1,0 0 1,-1 0-1,-5-6 1,4 7-2,0 0 1,-1 0-1,1 1 1,-1-1 0,0 1-1,0 1 1,0-1 0,0 1-1,0-1 1,-1 2 0,1-1-1,0 0 1,-1 1-1,0 0 1,1 1 0,-1-1-1,0 1 1,1 0 0,-1 0-1,-10 2 1,10 0-5,0 0 1,0 0-1,0 0 0,1 1 1,-1-1-1,1 1 0,0 1 1,-1-1-1,2 1 0,-1 0 1,0 0-1,1 0 0,0 1 1,0-1-1,0 1 0,-5 9 1,2-2-11,1 1 0,0 0 0,1 1 0,0-1 0,1 1 0,-2 16 0,2-13 8,-19 82-5,20-90 16,0 0 1,-1 0-1,0 0 0,0 0 0,-1-1 0,0 1 0,-1-1 0,-6 7 0,0-2 25,5-5 1,-1 1 0,-1-1 0,-17 13 1,21-18-21,1-1 1,-1 0 0,1 0 0,-1 0 0,0 0-1,0-1 1,0 0 0,0 0 0,0 0 0,0-1 0,0 1-1,-7-2 1,-3 0 30,-1-2-1,1 0 1,0 0-1,0-1 1,1-1-1,-22-10 0,-3-1 83,-3 3 72,42 13-231,0-1 0,0 1 0,0 0 0,0 0 0,0 0 1,0 0-1,0 0 0,0 0 0,0 0 0,1 0 1,-1-1-1,0 1 0,0 0 0,0 0 0,0 0 1,0 0-1,0 0 0,0 0 0,0 0 0,0-1 1,0 1-1,0 0 0,0 0 0,0 0 0,0 0 0,0 0 1,0-1-1,0 1 0,0 0 0,0 0 0,0 0 1,0 0-1,0 0 0,0 0 0,0-1 0,0 1 1,-1 0-1,1 0 0,0 0 0,0 0 0,0 0 1,0 0-1,0 0 0,0 0 0,0 0 0,0-1 0,0 1 1,-1 0-1,1 0 0,0 0 0,0 0 0,0 0 1,0 0-1,0 0 0,0 0 0,-1 0 0,1 0 1,0 0-1,0 0 0,0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1:1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1 631 4720,'0'0'5594,"12"4"-5418,40 11 11,-48-14-152,0-1 0,0 0 0,1 0 0,-1 0 0,0 0 0,0-1 0,1 1 1,-1-1-1,0 0 0,0 0 0,0-1 0,0 1 0,0-1 0,4-2 0,7-3 106,7-3 89,0 0 0,-1-1 0,0-1 0,-1-2 0,0 1 0,-1-2 1,28-28-1,-27 22 11,-1-1 0,-1-1 0,-1-1 0,-1 0 0,26-52 1,-34 57-153,-2 1-1,0-1 1,-1 1 0,-1-2 0,0 1 0,0-27 0,-2 35-33,-1 0 1,0-1-1,-1 1 0,-1 0 1,0 0-1,0 0 0,-1 0 1,-6-21-1,6 28-25,-1 1 0,1-1-1,-1 0 1,0 1 0,0 0 0,-4-4 0,2 3 30,5 3-57,-1 1 0,1 0 0,-1 0 0,1 0 0,-1 0 0,1 0 0,-1 0 0,1 0-1,-1 0 1,1 0 0,-1 0 0,1 1 0,-1-1 0,1 0 0,-1 0 0,1 0 0,-1 1 0,1-1 0,0 0-1,-1 0 1,1 1 0,-1-1 0,1 0 0,0 1 0,-1-1 0,1 1 0,0-1 0,-1 0 0,1 1 0,0-1 0,0 1-1,-1-1 1,1 1 0,0-1 0,0 1 0,0-1 0,0 1 0,0 0 0,-9 19 45,8-10-31,1 0 0,0 1 0,1-1 0,0 0 0,1 0 0,0 0 0,1 0 0,3 10 0,3 16 22,4 19 144,26 74 0,-29-97-58,-1 0 0,-2 0 0,4 41 0,-2-17 54,-8-41-128,0 0-1,-1 1 0,-2 17 1,1-5 7,-2 1 53,-9 48 0,6-47 7,-3 45 1,5-42-44,-2-1 0,-1 0 0,-1 0 0,-14 35-1,19-57-53,-6 16 28,-1 0 0,-2-1 0,0 1-1,-1-2 1,-2 0 0,-28 35-1,41-57-35,0-1 0,0 0 0,0 1 0,0-1 0,0 0 0,-1-1-1,1 1 1,0 0 0,-1-1 0,1 1 0,-1-1 0,1 0 0,-1 1 0,1-1-1,-4-1 1,3 1 4,1 0 0,0 0 1,0 0-1,-1 0 0,1-1 0,0 1 0,0-1 0,-1 0 0,1 1 0,0-1 0,0 0 0,0 0 0,0 0 0,0-1 1,0 1-1,-2-3 0,3 3-9,0 0 0,1-1 1,-1 0-1,1 1 1,-1-1-1,1 1 0,0-1 1,-1 1-1,1-1 0,0 0 1,0 1-1,0-1 1,0 0-1,0 1 0,1-1 1,-1 1-1,0-1 0,1 0 1,-1 1-1,1-1 1,0 1-1,0-1 0,-1 1 1,1 0-1,0-1 0,0 1 1,0 0-1,0-1 1,3-1-1,1-2-14,0 0 0,0 1 0,1-1 0,0 1 1,8-4-1,-2 1-14,1 1 0,0 0 0,0 1 1,0 1-1,1 0 0,-1 0 0,1 2 1,0 0-1,0 0 0,0 1 0,0 1 1,0 1-1,0-1 0,27 7 0,56 13-166,97 18 12,-158-31 188,0-2 1,0-2 0,0-1 0,47-5-1,-38-5 160,-40 7-153,-1-1 0,1 0 0,-1 0 0,1 0 0,-1-1 0,0 1 1,0-1-1,0 0 0,-1 0 0,1-1 0,-1 1 0,1-1 0,-1 0 0,0 1 0,-1-1 0,1-1 0,-1 1 0,0 0 0,3-6 0,-4 6-1,-1-1-1,1 1 0,-1 0 0,1 0 0,-1-1 1,0 1-1,-1 0 0,1-1 0,-2-3 1,2 6-10,-1 0 1,1 0 0,-1 0-1,0 0 1,1 1 0,-1-1 0,0 0-1,0 1 1,0-1 0,0 0 0,0 1-1,-1-1 1,1 1 0,0 0 0,-1-1-1,1 1 1,-1 0 0,1 0-1,-1 0 1,1 0 0,-1 0 0,-2-1-1,2 2-9,0 0 0,-1 1 0,2-1 0,-1 1 0,0-1 0,0 1 0,0-1-1,0 1 1,0 0 0,0 0 0,0 0 0,-2 2 0,-22 15-19,23-15 8,0-1 0,0 1 0,0 0-1,0 0 1,0 0 0,1 0 0,-1 1-1,1-1 1,0 1 0,0 0-1,0-1 1,1 1 0,-1 0 0,1 0-1,0 0 1,0 0 0,0 0 0,0 4-1,1-1-16,0-4 11,0 0 1,0 0-1,0 0 1,0 1-1,0-1 1,1 0-1,-1 0 1,1 0-1,0 0 1,0-1-1,0 1 1,1 0-1,-1 0 1,0 0-1,1-1 1,2 3-1,-1 0 1,0-1 0,0 0 0,0 0 0,1 0 1,0 0-1,0 0 0,0-1 0,0 0 0,0 0 0,1 0 0,-1 0 0,1-1 0,0 0 0,0 0 0,0 0 1,0 0-1,0-1 0,0 0 0,0 0 0,0 0 0,0-1 0,1 0 0,-1 0 0,0 0 0,1 0 1,-1-1-1,5-1 0,-5 1 23,-1 0 0,1 0 0,-1 0 1,0 0-1,1-1 0,-1 0 0,0 0 1,0 0-1,0 0 0,0-1 0,-1 1 1,1-1-1,4-4 0,-6 4 4,0 1-1,-1-1 1,1 1-1,-1-1 1,1 1 0,-1-1-1,0 0 1,0 0-1,0 1 1,0-1 0,-1 0-1,1 0 1,-1 0 0,0 0-1,0 0 1,0 0-1,0 0 1,0 0 0,-1 0-1,1 0 1,-2-4-1,1 2 14,-1-1 0,1 0 0,-2 1-1,1-1 1,0 1 0,-1 0 0,-7-10-1,9 13-16,-1 0-1,0 0 1,0 0-1,0 0 0,0 1 1,-1-1-1,1 1 1,0-1-1,-1 1 1,1 0-1,-1 0 1,1 0-1,-1 0 0,0 1 1,1-1-1,-1 1 1,0-1-1,1 1 1,-5 0-1,-11 4-52,16-2-51,11-4 38,111-45-41,-48 17 37,-49 21 29,0 2-1,0 0 1,1 2-1,32-4 1,-53 8 30,0 1 0,-1 0 1,1 0-1,0 1 1,-1-1-1,1 0 0,-1 1 1,1 0-1,-1-1 1,1 1-1,-1 0 0,1 0 1,-1 0-1,0 1 0,0-1 1,1 1-1,1 1 1,0 1 0,-1-1 0,1 1 0,-1 0 0,0 0 0,0 1 1,-1-1-1,1 0 0,2 8 0,-1 0 14,0 0 1,0 0-1,-2 0 0,1 0 0,-1 1 0,0 18 1,-3-22 13,1-7-17,-1 0 0,1 0-1,0 0 1,0 0 0,0 0-1,0 0 1,0 0 0,0 0-1,1 0 1,-1 0 0,1 0-1,-1 0 1,1 0-1,0-1 1,0 1 0,-1 0-1,3 2 1,-1-5 6,1 0-1,-1 0 1,1 0-1,-1 0 1,0 0-1,0 0 1,1-1-1,-1 1 1,0-1 0,0 1-1,3-5 1,62-63 273,-32 34-204,-29 28-68,0-1-1,1 2 1,0-1-1,0 1 1,1 0-1,0 1 0,0 0 1,10-5-1,-18 10-16,1 0 0,-1-1-1,1 1 1,-1 0 0,1 0-1,-1 0 1,1 0-1,-1 0 1,1 0 0,-1 0-1,1 0 1,-1 0 0,1 0-1,-1 0 1,1 0-1,-1 0 1,1 1 0,-1-1-1,1 0 1,-1 0 0,1 0-1,-1 1 1,1-1 0,-1 0-1,0 1 1,1-1-1,-1 0 1,1 1 0,-1-1-1,0 0 1,1 1 0,8 20-28,-3 24-25,-5-21 4,-1-4-3,7 40 0,-6-55 50,0 0-1,1 1 0,-1-1 1,1 0-1,0 0 0,1-1 1,-1 1-1,1 0 0,0-1 0,0 0 1,0 1-1,6 5 0,-5-8 3,0 0 0,-1 0 0,1 0 0,0 0 0,0 0 0,0-1 0,1 0 0,-1 0 0,0 0 0,0 0 0,1-1 0,-1 0-1,6 0 1,5 0 7,0-1-1,23-4 1,-18-1 6,-1-1-1,1 0 1,-1-1-1,-1-1 1,0-1 0,33-24-1,-6 5 20,-14 8 26,35-32 0,-14 11 15,-41 34-17,-2-1 0,1-1 0,-2 0 0,14-18 0,-18 23-8,-16 9 183,-9 8-207,-5 7-1,1 2 0,-31 32 0,44-41-35,2 0 1,-1 1-1,2 0 1,0 1-1,0 0 1,-10 25-1,16-32-1,1 1-1,-1 0 1,2-1-1,-1 1 1,1 0-1,0 9 1,0-15 8,1 1 1,0-1 0,0 0 0,1 0-1,-1 0 1,0 0 0,1 0-1,-1 0 1,1 0 0,0 0-1,0 0 1,0 0 0,0 0 0,0 0-1,0 0 1,0-1 0,0 1-1,1 0 1,-1-1 0,1 1-1,-1-1 1,1 1 0,0-1 0,-1 0-1,1 0 1,0 0 0,2 1-1,2 0-1,0 0-1,0 0 0,0-1 0,0 0 0,1 0 1,-1-1-1,0 1 0,1-2 0,-1 1 1,0 0-1,0-1 0,1-1 0,-1 1 0,0-1 1,0 0-1,0 0 0,-1 0 0,1-1 0,0 0 1,-1 0-1,9-7 0,-3 1 28,0 0 0,0-1-1,-1-1 1,-1 1 0,1-2-1,-2 1 1,0-1 0,9-18 0,-10 18 21,-3 6-16,-1 0 0,0-1-1,0 1 1,0-1-1,0 0 1,-1 0 0,0 0-1,-1 0 1,1-10-1,-10 30 6,-30 120-212,-23 156 0,26-107 22,31-165 148,0 0-1,-1 0 1,-11 24 0,14-37 21,0 0-1,0 1 1,-1-1-1,1 0 1,-1-1-1,0 1 1,0 0-1,0-1 1,0 0-1,-1 0 1,1 0-1,-1 0 1,0 0-1,0-1 1,0 1-1,0-1 1,0 0-1,-5 1 1,7-3 5,-1 1 1,1-1-1,-1 0 1,1 0-1,-1-1 0,1 1 1,-1 0-1,1-1 1,0 1-1,-1-1 1,1 0-1,0 0 1,-1 0-1,1 0 0,0 0 1,0-1-1,0 1 1,0 0-1,0-1 1,0 0-1,0 1 1,0-1-1,1 0 1,-3-4-1,-4-4 58,1-2-1,0 1 0,-7-16 1,10 19-20,1 3-43,1 1 1,-1-1-1,1 0 1,1 0-1,-1 0 1,0 0-1,1 0 1,0 0-1,1 0 1,-1 0-1,1 0 1,0-1-1,0 1 1,0 0-1,1 0 1,0 0-1,0 0 1,0-1-1,0 1 1,1 1-1,0-1 0,0 0 1,1 0-1,-1 1 1,1-1-1,0 1 1,4-5-1,4-3-25,0 1 0,1 0-1,0 1 1,1 0-1,28-15 1,79-32-135,-23 12 43,-16 4-3,72-40-40,-121 62 106,-1-1-1,47-42 1,-46 33 24,-1-2 0,-1-1 1,42-60-1,-66 84 34,26-36 88,-34 69-85,-7 24-74,5-22-16,-12 39 1,12-52 27,1 1 0,0-1 1,2 1-1,0 0 0,0 17 1,2-27 37,-1 0 0,1 0 0,0-1 0,0 1 0,1 0 0,0 0 1,-1-1-1,1 1 0,1-1 0,-1 1 0,1-1 0,0 0 0,0 0 0,0 0 1,0-1-1,1 1 0,-1-1 0,7 5 0,24 1 122,-30-9-114,13 0 7,0 0 1,0 0 0,-1-2 0,1 0 0,-1-1 0,28-9-1,-21 2 8,0-1 1,-1-2-1,-1 0 0,0-1 0,-1-1 0,0-1 0,-1-1 0,-1 0 1,23-30-1,-29 29 20,0 0 0,-1-1 0,-1 0 1,-1-1-1,-1 0 0,9-33 0,-1 8 53,15-57 130,-4-1 0,21-158-1,-38 150-121,-4 32-23,-3 58-67,-1-1-1,-1 1 1,-1 0 0,-1-1-1,-4-22 1,1 36-86,0 10-5,-4 17-47,6-12 110,-23 52-157,3 1 0,-21 88 0,14-10-113,5 1 1,-7 199 0,29-309 246,1 0 0,1 0 0,2 0 0,10 55 0,-11-81 51,0 1-1,0-1 1,1 0-1,-1 1 1,1-1 0,-1 0-1,1 0 1,0 0-1,0 0 1,0 0 0,1-1-1,-1 1 1,0-1 0,1 1-1,0-1 1,0 0-1,0 0 1,0 0 0,0 0-1,0-1 1,0 1-1,0-1 1,1 0 0,-1 0-1,1 0 1,-1 0-1,1 0 1,-1-1 0,1 0-1,-1 0 1,1 0-1,-1 0 1,1 0 0,-1-1-1,1 1 1,-1-1-1,1 0 1,-1 0 0,0 0-1,1-1 1,-1 1-1,5-4 1,7-4 28,0 0-1,-1-1 1,0-1-1,0 0 1,-2-1-1,1 0 1,-1-1 0,-1 0-1,0-1 1,-1 0-1,-1-1 1,0 0-1,12-29 1,1-5 68,-14 32-54,0 0 0,8-31-1,-3 4-63,-9 29-23,-9 30-53,0 9 59,0 1 0,2-1 0,-1 27-1,0-1-30,4-46 59,-3 22-31,2-1 1,1 37 0,0-56 16,1 0 1,0 0-1,0 0 1,0 0-1,0 0 1,1-1-1,0 1 1,0 0-1,1-1 1,0 0-1,0 1 1,0-1-1,0 0 1,1 0-1,0-1 1,6 7-1,-7-10 14,-1 1-1,1-1 1,0 0-1,0 0 1,0 0-1,1 0 1,-1 0-1,0 0 1,0-1 0,0 0-1,1 0 1,-1 0-1,0 0 1,0 0-1,0-1 1,1 1-1,-1-1 1,0 0 0,6-2-1,3-1 29,1-1-1,-1-1 1,14-9-1,-7 2 41,0-1-1,-2-1 1,0-1 0,-1 0-1,0-1 1,-1-1-1,-1 0 1,19-34-1,-18 23 33,-14 27-69,-2 6-10,-4 13-17,-7 20 4,7-23-17,1 0 0,0 0 1,1 1-1,1-1 1,-2 23-1,4-28-18,0 0 0,1 0 0,0 0 0,3 10 0,-3-16 15,0 0 0,0 1 0,0-1 0,1 0 0,-1 0-1,1 0 1,0-1 0,-1 1 0,1 0 0,1-1 0,-1 1-1,0-1 1,1 1 0,3 2 0,-4-4 15,0-1 1,1 1-1,-1 0 0,0-1 0,0 0 1,0 1-1,0-1 0,0 0 0,0 0 1,1 0-1,-1-1 0,0 1 1,0 0-1,0-1 0,0 0 0,3 0 1,32-15 24,-9-1 6,0-1 1,-1-1-1,-1-1 1,39-40-1,-53 47-24,0 1 0,0 1 0,1 0 0,1 1 1,-1 1-1,26-13 0,-33 20-7,0 1 0,0 1 1,0-1-1,0 1 1,0 0-1,0 1 0,1-1 1,-1 1-1,0 1 1,10 2-1,3 1 0,8 1-5,-17-4 39,-1 0-1,1 0 0,15 0 1,-25-2-23,0-1 0,0 1 1,0 0-1,0-1 0,0 1 0,0 0 1,0-1-1,0 1 0,0 0 1,-1-1-1,1 1 0,0 0 1,0-1-1,0 1 0,-1 0 0,1 0 1,0-1-1,0 1 0,0 0 1,-1 0-1,1-1 0,0 1 1,-1 0-1,1 0 0,0 0 0,0 0 1,-1-1-1,1 1 0,0 0 1,-1 0-1,1 0 0,0 0 0,-1 0 1,1 0-1,-1 0 0,-11 1 9,0 1 0,0 0-1,0 1 1,0 1 0,1 0-1,-1 0 1,1 1 0,0 0-1,-20 14 1,22-12-21,0 1 0,0 0 0,1 0 0,0 1 0,1 0 0,-11 17 0,-1-1-36,18-23 31,-1 0 0,1 1 0,0-1-1,0 1 1,0 0 0,0-1 0,0 1 0,0 0 0,1 0 0,-1-1-1,1 1 1,0 0 0,0 0 0,0 0 0,0-1 0,0 1 0,1 0-1,-1 0 1,1-1 0,0 1 0,0 0 0,0-1 0,0 1-1,0-1 1,0 1 0,1-1 0,2 4 0,-2-3 1,0 0 0,0-1 0,0 1 0,1 0 0,-1-1 0,1 0 0,-1 1 0,1-1 0,0 0 1,0-1-1,0 1 0,0 0 0,0-1 0,0 0 0,1 0 0,-1 0 0,0 0 0,1 0 0,-1 0 0,1-1 0,6 0 0,-1-1 15,1 0 1,-1-1-1,1-1 0,-1 0 0,0 0 0,0 0 0,0-1 0,-1-1 0,1 1 1,-1-2-1,8-5 0,-5 2 10,-1-1 1,0 0-1,-1 0 1,0-1-1,0-1 1,12-21-1,-1-9 36,-1 0-1,-2-1 1,17-72 0,-26 88-44,43-187 142,-44 168-99,-2-1 0,0-79 0,-6 105-21,-1 0 1,0 0-1,-8-27 0,10 47-32,0 0 1,0 0-1,-1 0 0,1 0 0,-1 0 0,1 0 0,-1 0 0,1 0 1,-1 0-1,0 0 0,1 0 0,-1 0 0,0 0 0,0 0 0,0 0 0,0 1 1,0-1-1,0 0 0,0 1 0,0-1 0,0 0 0,0 1 0,0 0 1,-1-1-1,0 1-1,-1-1 1,1 1 0,0 0 0,0 1 0,0-1-1,0 0 1,0 0 0,-1 1 0,1 0 0,0-1-1,0 1 1,-2 1 0,-5 2 0,1 1 0,0 0-1,0 1 1,-12 11 0,7-4-36,0 1 0,1 1-1,0 0 1,1 1 0,1 0 0,0 0-1,2 1 1,0 0 0,0 1 0,2 0-1,0 0 1,1 1 0,-4 35 0,6-27-24,1-1 0,1 1 0,2-1 0,1 1 0,1 0 0,1-1 0,1 0 0,1 0 0,13 34 0,-8-35 15,0-1 0,1 0-1,1 0 1,1-2-1,1 0 1,30 33 0,-28-35 29,-8-10 27,0 1 0,0-1 0,1-1 0,13 10 0,-19-17-6,-1 0 0,1 0 1,-1 0-1,1 0 1,0 0-1,0-1 0,0 0 1,0 0-1,0 0 1,0 0-1,0-1 0,0 0 1,0 1-1,1-1 1,-1-1-1,0 1 1,0-1-1,5-1 0,0 0 2,-1-1 0,1-1-1,-1 1 1,0-2 0,0 1-1,0-1 1,-1 0-1,1-1 1,-1 1 0,-1-1-1,1-1 1,9-12 0,-2 1 17,-1-1 1,-1-1-1,18-38 1,-13 8 3,-17 50-29,0 0 0,0 1 0,0-1 0,0 0 0,0 0 0,0 0 0,0 0 0,0 0 0,0 0 0,0 1 0,0-1 0,0 0 0,0 0 0,0 0 0,0 0 0,0 0 0,0 0 0,0 0 0,0 1 0,0-1 0,-1 0 0,1 0 0,0 0 0,0 0 1,0 0-1,0 0 0,0 0 0,0 0 0,0 0 0,-1 0 0,1 0 0,0 0 0,0 0 0,0 0 0,0 0 0,0 0 0,0 0 0,-1 0 0,1 0 0,0 0 0,0 0 0,0 0 0,0 0 0,0 0 0,0 0 0,-1 0 0,1 0 0,0 0 0,0 0 0,0 0 0,0 0 0,0 0 0,0 0 0,0 0 0,0 0 0,-1 0 0,1-1 0,0 1 0,0 0 0,0 0 0,0 0 0,0 0 0,0 0 0,0 0 0,0 0 0,0-1 0,0 1 0,0 0 0,0 0 0,-7 13-8,2 1-1,-1 0 0,2 0 0,0 0 0,1 0 1,-3 30-1,5-35-4,1 0-1,0 0 1,0 0 0,1 0 0,1 0 0,-1 0-1,1 0 1,1 0 0,0-1 0,0 1-1,1-1 1,7 13 0,-10-19 14,1 1 0,0-1-1,0 0 1,0 0 0,0 1 0,0-1-1,1-1 1,-1 1 0,1 0 0,-1-1-1,1 1 1,-1-1 0,1 0 0,0 1-1,0-1 1,0-1 0,0 1 0,-1 0-1,1-1 1,0 0 0,0 1 0,0-1-1,0 0 1,0 0 0,0-1 0,0 1-1,0-1 1,0 0 0,0 1 0,0-1 0,0 0-1,2-2 1,10-3 42,-1-2 0,0 0 0,0 0 0,18-15 0,-29 21-34,31-26 157,-2-1-1,-1-2 0,33-41 0,-52 58-95,1-4-3,7-9 48,-19 26-108,0 0 0,0-1 0,1 1 0,-1 0 0,0 0 0,0 0 0,1 1 0,-1-1 0,0 0 0,1 0 0,-1 1 0,1-1 0,-1 1 0,1-1 0,-1 1 0,3-1 0,-3 2-9,-1-1 0,1 0-1,0 0 1,-1 0-1,1 1 1,-1-1-1,0 0 1,1 1 0,-1-1-1,1 0 1,-1 1-1,1-1 1,-1 1 0,0-1-1,1 0 1,-1 1-1,0-1 1,0 1 0,1-1-1,-1 1 1,0-1-1,0 1 1,0-1 0,1 1-1,-1-1 1,0 1-1,0 0 1,0-1 0,0 1-1,0-1 1,0 1-1,0-1 1,0 1 0,-1 0-1,-1 23-65,2-23 62,-4 23-37,-2 6-111,-2 58 0,8-87 154,0-1 0,-1 1-1,1-1 1,0 1 0,0 0 0,0-1 0,0 1-1,0-1 1,0 1 0,0-1 0,0 1 0,0 0 0,0-1-1,1 1 1,-1-1 0,0 1 0,0-1 0,0 1-1,1-1 1,-1 1 0,0-1 0,1 1 0,-1-1-1,0 1 1,1-1 0,-1 1 0,0-1 0,1 0-1,-1 1 1,1-1 0,-1 0 0,1 1 0,-1-1 0,1 0-1,-1 0 1,1 1 0,-1-1 0,1 0 0,0 0-1,-1 0 1,1 0 0,-1 0 0,1 0 0,-1 0-1,1 0 1,0 0 0,-1 0 0,1 0 0,-1 0 0,1 0-1,-1 0 1,1-1 0,-1 1 0,1 0 0,-1 0-1,1-1 1,-1 1 0,1 0 0,-1-1 0,1 1-1,-1 0 1,1-1 0,0 0 0,30-25 82,-30 24-83,125-113 345,-119 109-293,1-1 0,0 1 0,10-7 0,-17 13-49,-1 0 0,0 0-1,0 0 1,1 0 0,-1 0-1,0 0 1,0 0 0,1-1-1,-1 1 1,0 0 0,1 0-1,-1 0 1,0 0 0,0 0-1,1 0 1,-1 1 0,0-1-1,0 0 1,1 0 0,-1 0-1,0 0 1,0 0-1,1 0 1,-1 0 0,0 0-1,0 1 1,1-1 0,-1 0-1,0 0 1,0 0 0,0 1-1,1-1 1,-1 0 0,0 0-1,0 1 1,5 12 21,-3 15-46,-2-28 23,0 13-26,1 0-1,0 0 0,1 1 0,5 19 1,-5-27 20,0 0 1,0 0 0,0 0-1,1-1 1,0 1 0,0-1 0,1 0-1,0 0 1,0 0 0,0 0-1,9 7 1,-9-9 6,-1-1 0,1 0 1,0 0-1,0 0 0,0-1 0,1 1 0,-1-1 0,0 0 1,0 0-1,1-1 0,-1 1 0,0-1 0,1 0 0,-1 0 1,1-1-1,-1 1 0,0-1 0,1 0 0,-1 0 0,6-3 1,6-1 9,0-2 0,-1 0 0,28-17 0,1-5 30,-24 14 8,1 2 1,1 0 0,45-18 0,-60 28-43,1 1-1,0 0 1,-1 0-1,1 0 0,0 1 1,0 0-1,0 1 1,1 0-1,-1 0 0,0 0 1,0 1-1,0 1 1,-1-1-1,1 1 1,11 4-1,-11-3 0,-1 0 2,0-1 0,0 0 1,0 0-1,0-1 1,12 1-1,-16-4 38,-7-4-22,-7-4 18,8 10-39,0-1 0,0 1 0,0 0 0,0 0 0,0 0 0,0 0 0,0 0 0,0 1 0,0-1 0,0 1 0,0 0 0,0 0-1,0 0 1,0 0 0,-4 3 0,-41 26-72,44-28 63,-6 5-14,1 1-1,0 0 1,1 0-1,0 0 1,-13 18-1,19-23 13,-1 0 0,1 0 0,0 1-1,0-1 1,0 1 0,1-1 0,-1 1-1,1-1 1,0 1 0,0 0 0,0 0-1,0 0 1,1-1 0,0 1 0,-1 0-1,2 0 1,-1 0 0,0 0 0,1 0-1,-1 0 1,3 4 0,-3-7 7,1 1 0,0-1 0,0 0 0,0 0 0,0 0 0,0 0 0,0 0 0,1 0 0,-1 0 0,0-1-1,0 1 1,1 0 0,-1-1 0,0 1 0,1-1 0,-1 1 0,0-1 0,1 1 0,-1-1 0,1 0 0,-1 0 0,1 0 0,-1 0 0,1 0 0,-1 0 0,1 0 0,-1-1 0,0 1 0,1 0 0,-1-1 0,2 0-1,3-1 7,0 0-1,1 0 0,-2 0 0,1-1 1,9-5-1,3-7 33,0 0 0,-1-1 0,29-35 0,3-3 90,-39 46-146,-11 17-87,-2 7 77,3-11 8,0 1 0,0-1 1,1 1-1,0-1 0,0 1 0,0-1 0,1 0 0,0 1 0,0-1 0,0 0 0,0 0 0,1 0 0,0 0 1,0-1-1,0 1 0,1-1 0,-1 0 0,6 5 0,-7-7 21,0-1 1,0 0-1,0 0 1,0 0-1,0 0 1,1 0-1,-1 0 1,0-1-1,0 1 1,1-1-1,-1 0 1,0 1-1,1-1 0,-1 0 1,0 0-1,1-1 1,-1 1-1,0 0 1,1-1-1,-1 1 1,4-2-1,3-1 19,0 0 0,0-1-1,-1 0 1,10-6 0,5-5 20,0-2-1,-1 0 1,-1-2-1,0 0 1,22-28 0,-11 7 37,54-87 0,-85 125-75,133-234 165,-101 172-48,42-121 0,-71 173-107,24-85 55,-25 86-59,-2 0 0,1 0 0,-1-1-1,-1 1 1,0 0 0,-2-19 0,2 28-8,-1 0 1,1 1-1,0-1 0,-1 0 0,1 1 1,-1-1-1,0 0 0,1 1 0,-1-1 1,0 1-1,0-1 0,0 1 1,0-1-1,0 1 0,0-1 0,-1 1 1,1 0-1,0 0 0,-1 0 0,1 0 1,-1 0-1,-1-1 0,1 1-2,-1 1 0,1-1 0,-1 1 0,1-1 0,-1 1 0,0 0 0,1 0 0,-1 0 0,1 1 0,-1-1 0,1 1 0,-1-1 0,-3 2 0,-4 2-10,1 0 0,-1 1 0,1 0 0,1 0 0,-1 1 0,-12 10 1,-7 10-36,0 1 1,2 1 0,-30 41 0,45-53 12,0 0-1,1 1 1,1 1 0,1 0 0,1 0 0,0 0 0,1 1-1,-5 28 1,7-26 13,1 1-1,1 0 1,1-1-1,1 1 1,1 0 0,0 0-1,2 0 1,1-1-1,0 1 1,2-1-1,0 0 1,13 26-1,-11-30 5,1 1-1,1-2 0,1 0 1,0 0-1,15 16 1,-21-27 6,1 1 0,0-1 0,0 0 0,1 0 0,0 0 1,-1-1-1,1 0 0,1 0 0,-1-1 0,0 0 0,1-1 0,0 1 1,-1-1-1,17 2 0,-23-4-18,1 0-1,0 0 1,-1 0 0,1 0-1,0-1 1,-1 1 0,1 0-1,0-1 1,-1 1 0,3-2-1,2-1-2810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1:2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10752,'0'0'2496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1:2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6728,'0'0'2025,"13"-2"-1438,435-27 1631,15 35-623,-419-5-998,0-1 0,70-10 0,-110 9-2325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1:2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7832,'0'0'10345,"10"-6"-10209,27-17-2332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1:3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439 214 4816,'0'0'6426,"-12"2"-6227,-15 2 53,0 2-1,0 1 1,-38 16 0,51-16-109,0 1 0,0 1 0,1 0 0,0 0 0,1 1 0,0 1 0,1 0 0,-13 16 0,11-10 15,0 2-1,1 0 1,1 0-1,1 1 1,-9 25-1,0 13 161,3 1 0,2 1 0,-7 80 0,18-123-233,2 0 1,0 0-1,1 0 1,2 17 0,-1-27-47,0-1 0,0 0 0,1 1 0,0-1 1,0 0-1,0 0 0,1 0 0,0 0 1,0 0-1,1-1 0,-1 0 0,1 1 1,6 5-1,-7-8-23,0-1 0,1 1-1,-1-1 1,1 0 0,0 0 0,-1 0 0,1 0 0,0 0 0,0-1 0,0 0-1,0 0 1,0 0 0,0 0 0,0-1 0,0 0 0,1 0 0,-1 0 0,0 0-1,0 0 1,0-1 0,0 0 0,0 0 0,0 0 0,0 0 0,0-1 0,5-2-1,8-4 35,-1 0 0,0-1 0,-1-1 0,24-20 0,-18 12 12,-2-1 0,0 0 0,-1-2 0,0 0 1,-2-1-1,-1 0 0,13-27 0,72-177 421,-63 133-232,43-117 274,-76 200-500,-1 0 1,1 0-1,-2-1 0,3-19 0,-5 30-27,0 0-1,0 0 1,1 0 0,-1 0 0,0 0 0,0 0 0,0 0 0,0 0-1,0 0 1,0 0 0,0 0 0,0 0 0,0 0 0,0 0-1,0 1 1,0-1 0,0 0 0,0 0 0,0 0 0,1 0 0,-1 0-1,0-1 1,0 1 0,0 0 0,0 0 0,0 0 0,0 0 0,0 0-1,0 0 1,0 0 0,0 0 0,0 0 0,0 0 0,0 0-1,0 0 1,0 0 0,0 0 0,1 0 0,-1 0 0,0 0 0,0 0-1,0 0 1,0 0 0,0 0 0,0 0 0,0 0 0,0 0 0,0-1-1,0 1 1,0 0 0,0 0 0,1 11-108,-10 30-12,2 0 0,1 0 0,3 0 0,1 0-1,5 54 1,-3-95 122,15 114-68,-11-98 75,0 0 0,0-1 0,2 0-1,0 0 1,10 17 0,8 18 57,-18-37-42,0 0-1,1 0 1,0-1 0,1 0-1,11 13 1,-1-3 43,0-2 60,20 19 0,-32-34-97,-1-1 1,0 1 0,1-1 0,-1-1 0,1 1-1,0-1 1,1 0 0,-1-1 0,10 4-1,-12-6-18,0 0 0,0 0-1,0 0 1,0 0-1,0 0 1,0-1 0,0 0-1,0 0 1,-1 0-1,1 0 1,0-1 0,-1 1-1,1-1 1,4-3-1,-1 1 18,-1 0-1,1-1 1,-1 0-1,0 0 1,0 0-1,5-8 1,14-18 143,1 2 1,50-45 0,-62 64-147,0 1 0,0 1 0,28-12 0,-28 14-18,-7 3-2,-1 1 0,0 0-1,1 0 1,-1 1-1,1-1 1,0 2 0,-1-1-1,1 1 1,0 0-1,11 1 1,0 2-15,0 1 1,28 10-1,-38-13 19,-9-5 30,1 4-34,-1-1 1,0 0 0,0 1-1,0-1 1,1 1-1,-1-1 1,0 1-1,0-1 1,0 1 0,0 0-1,0-1 1,0 1-1,0 0 1,0 0-1,-2 0 1,-10 0 0,-1 1 0,1 1 0,-1 1 1,1 0-1,0 0 0,0 2 0,0-1 0,0 2 0,1 0 0,0 0 1,0 1-1,1 0 0,-1 1 0,2 1 0,-1-1 0,1 2 0,1-1 1,0 2-1,0-1 0,-7 12 0,13-16-19,0-1 1,1 1-1,0 0 0,0 0 1,0 0-1,1 0 0,0 0 1,0 0-1,0 0 0,1 0 1,0 0-1,1 10 0,0-11-2,-1-1-1,1 1 1,1 0-1,-1-1 1,0 1-1,1 0 1,0-1-1,0 0 1,0 1-1,1-1 1,0 0-1,-1 0 0,2 0 1,-1-1-1,0 1 1,6 4-1,-7-7 19,-1 0 0,1 0-1,0 0 1,0 0-1,0 0 1,0 0 0,0-1-1,0 1 1,0-1-1,0 0 1,0 1 0,1-1-1,-1 0 1,0 0-1,0 0 1,0 0-1,0-1 1,0 1 0,0-1-1,0 1 1,0-1-1,0 0 1,0 1 0,0-1-1,0 0 1,3-2-1,4-3 32,0-1-1,0 0 0,14-15 0,-12 11-1,-1 1-10,-1-1 0,0 0 0,-1 0 0,-1-1 0,1 0 0,-2 0 1,0-1-1,6-15 0,28-112 165,-36 123-165,36-182 247,-7 29-68,-6 33-41,-25 116-131,0 1 0,-1-1 0,-1 1 0,-4-36 0,4 56-29,0 0 0,0-1 0,0 1 0,0 0 0,1 0 0,-1 0 0,0 0 0,0-1 0,0 1 0,0 0 0,0 0 0,0 0 0,0 0 0,0 0 0,0-1 0,0 1 0,0 0 0,-1 0 0,1 0 0,0 0 0,0 0 0,0-1 0,0 1 0,0 0 0,0 0 0,0 0 0,0 0 0,0 0 0,0 0 0,-1-1 0,1 1 0,0 0 0,0 0 0,0 0 0,0 0 0,0 0 0,0 0 0,-1 0 0,1 0 0,0 0 0,0 0 0,0 0 0,0 0 0,0 0 0,-1 0 0,1 0 0,0-1 0,0 2 0,0-1 0,0 0 0,-1 0 0,1 0 0,0 0 0,0 0 0,0 0 0,-7 11-46,-4 19-31,6-8 7,0 1 0,2 0 0,1-1 0,1 44 0,16 93-335,-5-72 213,0-1 33,2-2 0,5 1 0,29 89 0,-44-168 162,1-1 0,-1 1 0,1-1 0,0 0 0,0 1 0,0-1 0,1-1 0,0 1 0,0-1 0,0 1 0,0-1 0,1 0 0,0 0 0,0-1 0,0 0 0,0 0 0,0 0 0,0 0 0,1-1 0,0 0-1,-1 0 1,1 0 0,0-1 0,0 0 0,0 0 0,0 0 0,0-1 0,0 0 0,9-1 0,-7 0 25,1 0 0,0-1 0,0 0 0,0-1 1,-1 0-1,1 0 0,-1-1 0,0 0 0,0-1 0,-1 0 0,1 0 0,-1 0 0,0-1 0,0 0 0,-1 0 0,0-1 1,0 0-1,8-12 0,-1-1 42,0 1 0,-2-2 0,16-39 0,-15 21-12,-8 25-13,0 0 1,8-17-1,-12 31-39,1-1 1,-1 0-1,0 0 0,1 0 0,-1 0 0,0 0 0,0 0 0,0 0 1,0 1-1,0-1 0,0 0 0,0 0 0,0 0 0,0 0 0,0 0 0,-1 0 1,1 0-1,0 0 0,-1-1 0,-3 1 53,2 9-65,-4 37-130,1-18 87,4-22 41,-2 11-26,0 1 0,2-1-1,0 0 1,0 0-1,2 0 1,0 1-1,6 28 1,-5-38 28,0 1 0,0-1 0,0 0 0,1 0 0,0 0 0,1-1 0,0 1 0,0-1 0,0 1 0,1-2 0,0 1 0,0 0 0,0-1 0,1 0 0,-1 0 0,13 7 0,-13-8 11,1 0-1,0-1 1,0 0-1,0 0 1,1-1-1,12 4 1,-17-6 1,1 0-1,0 0 1,0 0 0,0 0-1,0-1 1,-1 1 0,1-1 0,0 0-1,-1 0 1,1 0 0,0 0-1,-1 0 1,1 0 0,-1-1 0,1 1-1,-1-1 1,0 1 0,0-1-1,4-4 1,12-13 56,0-2 1,-2 0-1,0-1 0,21-40 0,-18 30 64,36-48 0,-52 77-122,1 0-1,0-1 1,-1 1-1,1 1 1,0-1 0,0 1-1,1-1 1,-1 1-1,0 0 1,1 1-1,-1-1 1,1 1 0,0 0-1,-1 0 1,1 0-1,0 1 1,0-1 0,-1 1-1,9 1 1,4 1 4,-1 0 1,1 1-1,-1 1 1,20 7-1,-11-6 101,-17-7-31,-14-7-38,4 8-31,1 0 0,-1 0 0,0 0 0,0 0-1,0 1 1,0-1 0,0 1 0,0-1-1,0 1 1,0 0 0,0 0 0,0 0 0,0 0-1,1 0 1,-4 1 0,-31 5 22,27-3-45,1 1 0,-1-1 0,1 2 0,-1-1 1,1 1-1,1 0 0,-1 1 0,-11 10 0,7-4-52,0 0 0,1 1 1,-18 27-1,24-32 35,1 0 0,0 1 1,0-1-1,1 1 1,0-1-1,-3 18 0,5-21 21,0 1 0,1-1 0,0 1-1,0-1 1,0 1 0,0 0-1,1-1 1,0 1 0,0-1 0,1 0-1,-1 1 1,4 6 0,-4-8 7,1-1 0,0 1 0,0-1 0,0 0 0,0 0 0,0 0 0,1 0 0,-1 0 0,5 4 0,-5-6 6,0 0 1,0-1-1,0 1 0,0-1 0,0 1 0,0-1 1,0 1-1,0-1 0,0 0 0,0 0 0,0 0 1,0 0-1,0-1 0,0 1 0,0 0 0,0-1 1,0 0-1,0 1 0,0-1 0,2-1 0,4-2 16,0 0 0,0 0-1,-1-1 1,1 1-1,-1-2 1,-1 1-1,1-1 1,-1 0-1,0-1 1,0 1 0,0-1-1,6-12 1,4-8 72,-1-1 0,12-33 0,-25 58-82,0-3 8,0 2 4,0 0 1,0 0-1,-1 0 0,1-1 1,-1 1-1,1-7 1,-3 9-28,-2 6-8,-2 4-10,3 2 14,-1 0 0,1-1 0,1 1 0,-1 0 0,2 0 0,0 0-1,0 1 1,0-1 0,1 0 0,1 0 0,0-1 0,4 13 0,-5-16 7,2 1 0,-1-1 0,1 0 0,0 0 0,0 0 0,0 0 0,1 0 0,0-1 1,0 1-1,0-1 0,1 0 0,0 0 0,0-1 0,0 0 0,1 0 0,-1 0 0,1 0 0,0-1 0,0 0 0,0 0 0,0 0 0,12 2 0,-10-3 5,0 0-1,1-1 0,-1 0 0,1 0 1,-1-1-1,1 0 0,0 0 1,-1-1-1,1 0 0,10-4 0,-7 2 2,0-2-1,0 1 0,-1-2 0,1 1 1,-1-2-1,13-9 0,-1-2 4,-1-2 0,-1 0 0,-1-1 0,-1-1 0,22-33 0,-5 2 53,-3-2 1,-2-2 0,32-81-1,21-114 136,-57 161-145,-20 70-43,-1 4 25,-1 0 0,-1 0 0,0 0 0,2-35 0,-6 52-30,0 0-1,0 0 0,0 0 0,0 0 0,0 0 1,0 0-1,0 0 0,0 0 0,0 0 0,0 0 0,0-1 1,0 1-1,0 0 0,0 0 0,0 0 0,0 0 1,0 0-1,0 0 0,0 0 0,0 0 0,0 0 1,0 0-1,0 0 0,0 0 0,0 0 0,-1 0 1,1 0-1,0 0 0,0 0 0,0 0 0,0 0 1,0 0-1,0 0 0,0 0 0,0 0 0,0 0 1,0 0-1,0 0 0,0 0 0,0 0 0,-1 0 1,1 0-1,0 0 0,0 0 0,0 0 0,0 0 1,0 0-1,0 0 0,0 0 0,0 0 0,0 0 0,0 0 1,0 0-1,0 0 0,0 0 0,0 0 0,0 0 1,0 0-1,0 1 0,-1-1 0,1 0 0,0 0 1,0 0-1,0 0 0,0 0 0,0 0 0,0 0 1,-7 8-25,-6 11-35,-5 22-51,3 1-1,1 0 1,2 0-1,-10 76 1,-5 88-117,20-127 179,3-48 76,1 0 0,2 1 0,4 52 0,1-51 8,-2-14 77,8 33 0,-9-46-91,1-1 0,0 1 0,1-1 0,-1 1-1,1-1 1,0 0 0,0 0 0,1 0 0,7 8-1,-10-12-19,0-1 0,0 1 0,0-1-1,0 1 1,0-1 0,0 0 0,0 1 0,0-1-1,1 0 1,-1 0 0,0 0 0,0 0 0,0 0-1,0 0 1,0 0 0,0 0 0,1 0-1,-1-1 1,0 1 0,0 0 0,1-2 0,22-8 9,-17 5 0,0-1-1,0 1 1,-1-1 0,0 0 0,0-1-1,0 1 1,-1-1 0,0 0-1,-1-1 1,1 1 0,-1-1 0,-1 0-1,1 0 1,2-13 0,1-2 35,-2 1 0,-1-2 0,0 1 0,0-27 0,-4-82 378,0 132-424,0-1 0,0 1 0,0-1 0,0 1 1,0 0-1,0-1 0,0 1 0,0 0 0,0-1 1,0 1-1,0-1 0,1 1 0,-1 0 0,0-1 1,0 1-1,0 0 0,0-1 0,1 1 0,-1 0 1,0-1-1,0 1 0,1 0 0,-1 0 0,0-1 1,1 1-1,-1 0 0,0 0 0,1 0 0,-1-1 1,0 1-1,1 0 0,-1 0 0,0 0 0,1 0 1,-1 0-1,1 0 0,-1 0 0,0 0 0,1 0 1,-1 0-1,1 0 0,-1 0 0,0 0 0,1 0 1,-1 0-1,0 0 0,1 0 0,-1 0 0,1 1 1,-1-1-1,25 12-50,-15-7 42,25 9-11,0-3-1,1-1 1,0-1 0,1-2 0,68 4 0,-89-11 15,0 0-1,28-5 1,3 0 2,-37 4-9,-1 0 0,0-1 0,0 0-1,-1 0 1,1-1 0,9-4 0,-14 6 4,1-1 1,-1-1 0,0 1 0,0 0 0,0-1 0,0 0-1,-1 0 1,1 0 0,-1-1 0,1 1 0,-1-1-1,0 0 1,3-4 0,-6 8 6,0 0-1,-1 0 1,1 0 0,0 0-1,0 0 1,0 0 0,0 1-1,0-1 1,0 0 0,0 0-1,-1 0 1,1 0 0,0 0 0,0 0-1,0 0 1,0 0 0,0 0-1,0 0 1,-1 0 0,1 0-1,0 0 1,0 0 0,0 0-1,0 0 1,0 0 0,-1 0-1,1 0 1,0 0 0,0 0-1,0 0 1,0 0 0,0 0-1,-1 0 1,1 0 0,0 0 0,0 0-1,0 0 1,0 0 0,0 0-1,0-1 1,0 1 0,-1 0-1,1 0 1,0 0 0,0 0-1,0 0 1,0 0 0,0 0-1,0-1 1,0 1 0,0 0-1,0 0 1,0 0 0,0 0-1,0 0 1,0-1 0,0 1 0,0 0-1,0 0 1,0 0 0,0 0-1,0 0 1,0-1 0,0 1-1,0 0 1,0 0 0,-13 6-14,-5 6 36,1 1 0,1 0-1,0 1 1,-24 28-1,31-31-8,1 0 0,-1 1 0,2 0 0,-1 0 0,2 1 0,0 0 0,0 0-1,-4 16 1,8-21-7,1 0-1,0 0 1,0 15 0,1-19-11,0-1 0,0 0 1,0 0-1,1 0 1,-1 0-1,1 0 1,0 0-1,0 0 1,0 0-1,0 0 1,1 0-1,-1-1 1,3 4-1,-3-5 4,0 0 0,1 0 0,-1-1 0,1 1 0,-1 0 0,0-1 0,1 1 0,-1-1 0,1 1 0,-1-1 0,1 0 0,-1 1 1,1-1-1,0 0 0,-1 0 0,1 0 0,-1 0 0,1-1 0,-1 1 0,1 0 0,-1-1 0,1 1 0,-1-1 0,1 1 0,-1-1 0,1 0 0,-1 0 0,3-1 0,2-2 7,0 1 0,-1-1 0,1 0 0,-1-1 0,7-6 0,7-12 44,0-2-1,-2 0 1,15-29 0,-29 48-28,1 0 0,0 0 0,0 0 0,0 1 0,7-6 0,-10 12-16,-1 0 1,1 1-1,0-1 1,-1 1-1,1-1 0,-1 1 1,0-1-1,1 1 1,-1-1-1,0 1 1,0-1-1,0 3 1,1 5 6,0 0-12,1-1 1,0 0-1,1 1 1,0-1-1,0 0 1,0 0-1,1-1 1,9 14-1,-10-18-4,0 1 0,0-1 0,0 0 1,0 0-1,1 0 0,0 0 0,-1 0 0,1-1 0,0 0 0,0 0 1,0 0-1,1 0 0,-1 0 0,0-1 0,1 0 0,-1 0 0,1 0 1,7 0-1,2-1-8,1 0 1,-1-1-1,0 0 0,0-1 1,0-1-1,0 0 1,0-1-1,0-1 1,17-8-1,-13 4 16,-1-1 0,0-1 0,0 0 1,-1-2-1,28-27 0,-11 4 31,-3-2 0,0-1 0,-3-1 0,38-76 0,-39 66 15,-3-1 0,-2-1 0,-2-1 0,-2 0 0,-3-1 0,11-90 0,-24 140-44,0-1-1,-1 0 1,0 1 0,0-1-1,0 0 1,0 1-1,-1-1 1,0 1-1,0-1 1,0 0-1,-2-4 1,2 8-7,1 1 0,0 0 1,0 0-1,-1 0 0,1-1 0,0 1 0,0 0 1,-1 0-1,1 0 0,0 0 0,-1 0 1,1 0-1,0 0 0,-1 0 0,1 0 0,0 0 1,-1 0-1,1 0 0,0 0 0,-1 0 0,1 0 1,0 0-1,0 0 0,-1 0 0,1 0 1,0 0-1,-1 0 0,1 1 0,0-1 0,0 0 1,-1 0-1,1 0 0,0 1 0,0-1 0,-1 0 1,1 0-1,0 0 0,0 1 0,0-1 1,-1 0-1,1 1 0,-14 15 3,9-10-3,-12 13-34,1 2 0,1 0-1,1 0 1,-18 37 0,-34 99-46,56-124 65,2 1 1,1 1-1,1-1 0,2 1 0,1 65 0,5-69-32,1 1 0,2-1-1,1 0 1,16 47 0,-19-70 37,1 0-1,1 0 1,0 0 0,0-1-1,0 0 1,1 0 0,0 0 0,0-1-1,1 0 1,8 6 0,-13-10 15,1 0 1,0-1-1,0 1 1,-1-1-1,1 0 1,0 0-1,0 0 1,0 0-1,1 0 1,-1-1-1,0 1 1,0-1-1,0 0 1,0 0-1,0 0 1,1 0-1,-1-1 1,0 1 0,0-1-1,0 0 1,0 0-1,0 0 1,0 0-1,0 0 1,0-1-1,-1 1 1,1-1-1,3-2 1,5-4 19,-1 0 0,0-1 1,0 0-1,-1-1 0,12-14 1,-1-4 22,-1-1 0,-2 0 0,-1-1 0,13-32 0,-10 17 282,-23 55-317,1 0-1,0 0 0,0 1 0,2-1 1,-1 0-1,0 13 0,-1 12-4,1-23 5,1 0 0,1 0 0,-1-1 0,2 1 0,0 0 0,0 0 0,2 0 0,-1-1 0,1 1 0,1-1 0,0 0 0,0 0 0,9 15 0,-11-24-12,0 0-1,0 0 0,0-1 1,0 1-1,0-1 1,0 1-1,1-1 0,-1 0 1,0 0-1,1 0 0,-1 0 1,1 0-1,-1 0 1,1-1-1,0 1 0,-1-1 1,1 0-1,0 0 1,-1 0-1,1 0 0,-1 0 1,1-1-1,0 1 0,3-2 1,5 0 8,1-1 0,-1-1 1,0 0-1,14-7 0,20-11 13,1 0 34,49-32 0,-61 32-26,1 1 1,1 2 0,43-16-1,-68 30-51,7-3-74,-16 10 53,-10 6 26,-42 32 5,30-25 8,-24 22-1,25-18 15,7-10 12,1 2 1,1 0-1,-17 22 1,26-31-21,-1 1 0,0-1 0,1 1 0,0-1 0,-1 1 0,1 0 0,0 0 0,0-1 0,1 1 0,-1 0 0,1 0 0,-1 0 0,1 0 0,0 0 0,0 0 0,0 0 0,0 0 0,1 0 0,-1 0 0,1 0 0,0 0 0,0-1 0,0 1 0,0 0 0,2 3 0,0-3 5,0 1 0,0 0 0,0 0 0,1-1 0,-1 0-1,1 0 1,0 0 0,0 0 0,0 0 0,0-1 0,1 0 0,-1 0 0,1 0 0,-1 0 0,1-1 0,0 0 0,-1 0 0,1 0-1,0 0 1,7-1 0,7 1 42,1-1 0,0-2 0,29-5-1,-33 5-37,35-8 82,-48 9-129,0 0 1,0 0 0,0 0 0,-1 0 0,1-1 0,0 1 0,0-1 0,-1 0 0,1 0 0,-1 0 0,0 0-1,1 0 1,1-4 0,-1 1-3075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1:3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10952,'0'0'2376,"56"8"-2360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7:08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531 755 4312,'0'0'5378,"-11"-1"-5036,-79-8 699,76 9-773,-1 0 1,0 1-1,1 1 0,-1 0 1,1 1-1,-16 5 0,5-2 37,11-2-151,1 1 0,0 0 1,0 1-1,0 0 0,1 1 1,0 0-1,0 1 0,0 0 1,-16 17-1,11-9-4,1 1-1,1 1 1,1 0 0,0 1-1,-12 24 1,19-30-96,1 0 1,0 0-1,1 1 0,0 0 1,1 0-1,1 0 1,0 1-1,-1 18 0,4-27-32,0 1 0,0-1-1,0 1 1,1-1-1,0 1 1,0-1 0,0 1-1,1-1 1,0 0 0,1 0-1,-1 0 1,1 0 0,0 0-1,0-1 1,1 1 0,0-1-1,0 0 1,0 0 0,1 0-1,9 8 1,-10-10-7,1 0 1,0-1 0,0 1-1,0-1 1,0 0 0,1 0-1,-1 0 1,0-1-1,1 0 1,-1 0 0,1 0-1,-1-1 1,1 0 0,-1 0-1,1 0 1,-1-1 0,1 0-1,-1 0 1,10-3-1,-5 1 15,1-1 0,-1 0 0,0-1 0,0-1 0,0 1 0,-1-1 0,0-1 0,15-13 0,-14 10 1,-1-1 0,0 0 0,0-1 0,-1 0 0,0 0 0,-1-1-1,-1 0 1,0 0 0,0 0 0,-1-1 0,-1 0 0,-1 1 0,4-26-1,-5 27 45,0 0-1,-1 0 0,-1-1 0,0 1 1,-1 0-1,0 0 0,0 0 0,-6-20 0,6 31-56,0-1-1,1 1 1,-1 0-1,0-1 0,0 1 1,0 0-1,0 0 0,0 0 1,0 0-1,0 0 0,0 0 1,-2-2-1,2 3-3,0-1 1,0 1-1,1-1 0,-1 1 0,0-1 1,0 0-1,1 0 0,-1 1 0,0-1 0,1 0 1,-1 0-1,1 1 0,-1-1 0,1 0 1,0 0-1,-1 0 0,1 0 0,0 0 0,0 0 1,-1 0-1,1-2 0,-1-4 131,-2 12-20,-3 15-35,5-7-57,1 0 0,0 0-1,3 22 1,-1-4 53,0-22-56,0 0 0,0-1 0,0 1 0,1-1 0,1 0 0,6 12 0,6 17 68,-12-25-70,0 1 3,1-1-1,0 0 1,7 11-1,-10-20-22,0 0 0,0 0-1,0 0 1,0-1 0,0 1 0,1-1 0,-1 1 0,1-1-1,0 0 1,0 0 0,0 0 0,0 0 0,0-1 0,0 1-1,0-1 1,5 2 0,1-1 17,1 1 0,0-2 0,0 1 0,0-1-1,0-1 1,0 0 0,0 0 0,0-1 0,0 0 0,0-1 0,0 0-1,0-1 1,-1 0 0,1 0 0,-1-1 0,0 0 0,0-1 0,0 0 0,12-9-1,17-19 87,0-1-1,42-50 0,-76 78-89,1 0-1,0 1 1,0 0 0,0 0-1,0 0 1,1 0-1,0 1 1,0 0 0,0 0-1,0 1 1,1 0-1,-1 0 1,1 0 0,11-2-1,35-11 173,-42 12-180,0 1 1,1 0-1,-1 0 1,1 1-1,19-1 1,-22 3 15,-8 0 0,-29 8 14,-25 21-41,2 3 0,-74 59-1,110-78 13,0 2 0,0 0 0,1 0-1,1 2 1,-14 22 0,23-32-9,-1 1 1,2 0-1,-1 0 0,1 0 1,0 0-1,-2 13 1,4-19-7,1 0 1,0 0-1,0 1 1,0-1 0,0 0-1,0 1 1,0-1 0,0 0-1,1 0 1,-1 1 0,1-1-1,0 0 1,0 0 0,0 0-1,0 0 1,0 0 0,0 0-1,0 0 1,1 0 0,-1 0-1,0-1 1,1 1-1,0 0 1,-1-1 0,1 1-1,0-1 1,0 0 0,0 0-1,0 1 1,2 0 0,2 0-2,0 0 1,1 0 0,-1-1 0,0 1 0,1-1-1,-1-1 1,1 1 0,-1-1 0,1 0 0,-1-1-1,1 0 1,6-1 0,-1 0 4,-1-1-1,0 0 1,-1-1-1,1-1 1,-1 1 0,12-8-1,-8 3 10,-1-2-1,0 1 0,0-1 1,-1-1-1,-1 0 0,0-1 1,14-22-1,0-4 36,29-63-1,-15 6 4,-14 31-24,-13 35-25,-1-1 0,-2 0 0,-1 0 0,-2 0 0,-1-1 0,-1 0 0,-1-36 0,-1 12 16,0 33-12,-3-37 0,-2 14 20,1 10-14,-14-72 1,16 107-9,0 0-1,-1 0 1,1 0-1,0 0 1,0 0-1,-1 0 1,1 0 0,-1 0-1,1 1 1,-1-1-1,1 0 1,-1 0 0,1 1-1,-1-1 1,1 0-1,-1 1 1,0-1-1,0 0 1,0 0 0,0 1-4,0 0 1,1 0 0,-1 0 0,1 0 0,-1 0 0,0 0-1,1 0 1,-1 0 0,1 0 0,-1 0 0,1 0-1,-1 0 1,0 1 0,1-1 0,-1 0 0,1 0-1,-1 1 1,1-1 0,-1 0 0,1 1 0,-1-1 0,0 1-1,-1 2-3,-1 0-1,0 0 0,1 0 0,-1 0 1,1 1-1,0-1 0,-2 6 0,-2 8-16,0 0-1,2 0 1,0 0-1,-3 29 1,1 71-20,6-106 39,-2 41-48,3 1 0,3 0 1,14 76-1,-11-99 35,5 25-102,3 0 0,23 56 1,-17-57 78,-14-35 30,0-1-1,0-1 1,2 1-1,14 22 1,-19-36 11,-1 1 0,1 0 0,0-1 0,0 0 0,0 1 0,0-2-1,1 1 1,5 3 0,-7-5 2,0-1-1,0 0 1,0 0-1,0 0 0,0 0 1,1 0-1,-1-1 1,0 0-1,0 1 0,1-1 1,-1 0-1,0-1 0,0 1 1,1 0-1,-1-1 1,4-1-1,0-1 3,1 1 0,-1-2 0,-1 1 0,1-1 0,0 0 0,-1 0 0,0-1 0,0 1 0,0-2 0,0 1 0,-1 0 0,5-8 0,7-10 61,26-45 1,-39 63-62,1-4-1,-1-1 1,0 1 0,0-1 0,-1 0-1,0 0 1,-1 0 0,0 0 0,-1 0-1,0-1 1,0-12 0,-2 9 1,0 0-1,0 0 1,-2 0-1,0 0 1,0 0-1,-1 1 1,-6-14-1,10 26-3,-1 0 0,1 1-1,0-1 1,0 0 0,0 1-1,-1-1 1,1 1 0,0-1-1,-1 0 1,1 1 0,-1-1-1,1 1 1,-1-1 0,1 1 0,-1-1-1,1 1 1,-1-1 0,1 1-1,-1 0 1,1-1 0,-1 1-1,0 0 1,1-1 0,-1 1-1,0 0 1,1 0 0,-1 0-1,0-1 1,1 1 0,-1 0-1,0 0 1,1 0 0,-1 0-1,0 0 1,1 0 0,-1 1-1,0-1 1,0 0 0,1 0-1,-1 0 1,1 1 0,-1-1-1,0 0 1,1 1 0,-1-1 0,0 0-1,1 1 1,-1-1 0,1 1-1,-1-1 1,1 1 0,-1-1-1,1 1 1,0-1 0,-1 1-1,1 0 1,-1 0 0,-3 7 1,0 1 0,1-1 1,0 1-1,1-1 0,0 1 1,0 0-1,0 0 0,1 0 1,1 18-1,5 89-15,-3-104 14,0 1 1,0 0-1,2 0 1,-1-1-1,2 0 1,11 23-1,-12-28 15,0-1 0,1 0 0,0 0-1,0 0 1,0 0 0,1-1 0,12 9-1,-15-11 2,0-1 0,1 0 0,-1 0 0,1-1 0,-1 1 0,1-1 0,-1 1 0,1-1 0,0 0 0,0 0 0,0-1 0,-1 1 0,1-1 0,0 0 0,0 0 0,0 0 0,4-1 0,10-4 36,0-1 1,-1-1 0,0 0 0,0-1-1,0-1 1,22-16 0,80-75 162,-118 99-217,7-6 21,0-1 0,1 1-1,0 1 1,0 0 0,1 0-1,-1 1 1,1 0 0,0 1-1,0 0 1,1 0 0,0 1-1,17-3 1,5-3-15,-32 9-8,-1 0 0,1-1 0,0 1 0,0 0 0,0 0 0,-1-1 0,1 1 0,0 0 0,0-1 0,-1 1 0,1 0 0,0-1 0,-1 1 0,1-1 1,0 0-1,-1 1 0,1-1 0,-1 1 0,1-1 0,-1 0 0,1 0 0,-1 1 0,0-1 0,1 0 0,-1 1 0,0-1 0,0 0 0,1 0 0,-1 0 0,0 1 0,0-1 0,0 0 0,0 0 0,0 0 0,0-1 0,-4 1 9,0 0 1,-1-1-1,1 2 0,0-1 0,-6 0 0,1 1-4,0 0 0,1 0 0,-1 1 1,1 0-1,-1 0 0,1 1 0,-1 1 0,1-1 1,0 1-1,0 0 0,0 1 0,-11 7 0,-2 2-12,2 1 1,0 2-1,-22 21 0,32-28 9,0 0 0,1 1-1,1 0 1,-1 0 0,1 1 0,1 0 0,-8 18-1,11-21-5,0-1-1,1 1 1,0 0-1,0 0 1,1 0-1,0 0 1,0 0-1,1 0 1,0 0-1,0 0 1,1 0-1,2 13 1,0-17-3,-1 1 1,1 0-1,0-1 0,0 0 1,0 1-1,0-1 0,1 0 1,0-1-1,0 1 0,0-1 1,0 0-1,0 0 0,1 0 1,-1 0-1,1-1 0,0 1 1,0-1-1,0-1 0,0 1 1,0-1-1,0 1 0,6-1 1,-7-1 4,1 0 0,-1-1 0,1 1 0,-1-1 1,1 0-1,-1 0 0,1-1 0,-1 1 0,0-1 1,0 0-1,0 0 0,0 0 0,0-1 0,5-3 1,-4 0 3,0 1 0,0 0 1,0-1-1,-1 0 0,1 0 1,-1 0-1,-1-1 0,4-7 1,2-11 25,0-1 0,-2 1 0,7-50 0,-12 62-16,5-20 19,-5 22-10,1 0-1,-1 0 1,0-14 0,-6 55-7,6-16-14,-1-2 0,2 1 0,-1 0 0,2 0 0,0-1 0,0 1 0,1-1 0,1 0 0,0-1 0,0 1 0,1-1 0,1-1 0,10 13 0,-14-19 0,0-1 0,1 0 0,-1 1 0,0-2 0,1 1 0,0 0 0,-1-1 0,1 0 0,0 0 0,0-1 0,1 1 0,-1-1 0,0 0 0,0 0 0,1-1 0,-1 0 0,9 0 0,-5-1 0,1 1 0,-1-2 0,0 1 0,0-1 0,0-1 0,0 0 0,-1 0 0,1 0 0,11-7 0,1-5 7,-1 0-1,0-1 1,-1 0-1,-1-2 1,-1 0-1,26-35 1,-10 5 19,49-96 1,-62 100-8,26-80-1,4-54 35,-37 128-34,36-202 37,-38 182-46,-10 65-6,3-29-5,-4 33 4,0 0 0,0-1 0,0 1 0,0 0 0,0-1 0,-1 1 0,1 0 0,0-1 0,-1 1 0,1 0 0,-1 0 0,1-1 0,-1 1 0,1 0 0,-1 0 0,0 0 0,0 0 1,0 0-1,-1-2 0,0 3-6,1 1 1,-1 0 0,1 0-1,-1 0 1,1 0 0,0 0 0,-1 0-1,1 0 1,0 1 0,0-1-1,0 0 1,0 1 0,-1 1 0,-15 25-24,2 1 1,1 1 0,1 1-1,-17 61 1,-16 137-34,21-92-11,-10 66 80,29-155 51,3 1-1,2 60 1,2-95-36,1-1 1,0 0-1,0 0 1,1 0-1,1 0 1,0-1 0,1 1-1,0-1 1,1 0-1,14 21 1,-18-31-20,-1 0 0,1 0 0,0 0 0,0 0-1,0 0 1,0-1 0,0 1 0,0-1 0,1 0 0,-1 1 0,0-1 0,1 0 0,-1 0 0,1 0 0,-1-1-1,4 1 1,-1 0 3,0-1-1,-1 0 1,1 0-1,0 0 1,0-1-1,-1 0 1,1 0-1,6-2 1,0-1 3,0-1-1,0 0 1,-1-1 0,0 0-1,0 0 1,14-12 0,-6 2 1,-1-1 0,-1-1 0,0 0 0,15-24 1,-23 31-2,-2 0 0,1-1 1,-2 0-1,1 0 0,-2 0 1,0-1-1,0 0 0,-1 1 1,2-18-1,-5 28-5,0-1 0,0 1 0,0-1 0,0 1 0,-1 0 0,1-1 0,-1 1 0,1 0-1,-1-1 1,0 1 0,-2-4 0,-1-5 95,4 10-99,0 1 0,0 0-1,0 0 1,0-1 0,0 1 0,0 0-1,-1-1 1,1 1 0,0 0 0,0 0-1,0-1 1,0 1 0,0 0 0,0 0-1,-1-1 1,1 1 0,0 0 0,0 0-1,0 0 1,-1-1 0,1 1-1,0 0 1,0 0 0,0 0 0,-1 0-1,1 0 1,0-1 0,0 1 0,-1 0-1,1 0 1,0 0 0,-1 0 0,1 0-1,0 0 1,0 0 0,-1 0-1,1 0 1,0 0 0,-1 0 0,1 0-1,0 0 1,-1 0 0,-2 0 27,2 0 41,23 13-38,-7-6-22,1-2 0,0 0 0,0 0 0,28 3 0,73 3 0,-81-9-19,-12 0 19,0-1 0,-1-2 0,27-3 1,-38 2-17,0-1 1,-1 1 0,1-2 0,-1 0-1,1 0 1,-1-1 0,-1 0-1,12-8 1,-21 12 4,1 0 0,-1 0 0,1 0 0,-1 0 0,0 0 0,1-1 0,-1 1 0,0 0 0,0-1 0,1-1-1,-2 3 2,0-1 0,0 1 0,0 0 0,0 0-1,0 0 1,0 0 0,0 0 0,0 0-1,0 0 1,0-1 0,0 1 0,0 0 0,0 0-1,0 0 1,0 0 0,0 0 0,0 0-1,0-1 1,0 1 0,0 0 0,0 0-1,0 0 1,0 0 0,0 0 0,0 0 0,0 0-1,0-1 1,0 1 0,0 0 0,-1 0-1,1 0 1,0 0 0,0 0 0,0 0 0,0 0-1,0 0 1,0 0 0,0 0 0,-1 0-1,1 0 1,0 0 0,0 0 0,0 0 0,0-1-1,-14 4 32,0 2-20,1 0 0,0 1 0,0 1 1,0 0-1,1 1 0,0 0 0,1 1 1,-14 12-1,8-3-16,0 1 0,2 0 0,-27 42 0,39-56 3,-9 14-8,-18 40-1,28-54 8,-1 1 1,1 0-1,0 1 1,1-1-1,0 0 1,0 0-1,0 1 1,1-1-1,0 1 1,0-1-1,2 11 1,-2-15 1,1-1-1,-1 1 1,0-1 0,1 1 0,0-1 0,-1 0 0,1 1 0,0-1 0,0 0 0,0 1 0,0-1 0,0 0 0,0 0 0,0 0 0,0 0 0,0 0 0,0 0 0,1 0 0,1 1-1,0-1 1,0 0 0,0 0 0,0 0 0,0-1 0,1 1 0,-1-1 0,0 0 0,0 1 0,4-2 0,2 1 0,-1-1 1,1-1-1,-1 0 1,1 0-1,-1-1 0,9-4 1,-4 1 9,-2-1-1,1 0 1,-1-1 0,0 0-1,-1 0 1,0-2 0,0 1 0,-1-1-1,0-1 1,-1 1 0,0-1-1,0-1 1,-1 0 0,-1 0-1,0 0 1,-1-1 0,7-24 0,-5 11 10,-2 12-6,-1-1 0,0 1 0,-1-1 0,1-21 0,-4 36 13,-4 29 48,4 78-43,0-99-32,0 1 1,1-1 0,0 0-1,1 1 1,0-1 0,0 0 0,0 0-1,1 0 1,1-1 0,-1 1 0,1-1-1,0 0 1,1 0 0,0 0 0,0 0-1,0-1 1,1 0 0,0 0-1,0 0 1,0-1 0,1 0 0,0 0-1,0-1 1,0 0 0,1 0 0,-1 0-1,1-1 1,0 0 0,0-1-1,11 2 1,8-3 23,-24-1 4,0 0-1,-1 1 0,1-1 1,0 0-1,-1-1 0,1 1 1,5-1-1,11-2 182,-16 2-189,0 0 0,-1-1 1,1 1-1,-1-1 0,1 1 0,-1-1 0,3-2 0,5-3-2,-2 1-9,-1-1 0,-1 1 0,1-1 0,-1-1 0,0 1 0,-1-1-1,1 0 1,4-11 0,10-13 20,15-23 19,-2-1-1,41-101 0,31-128 95,-95 256-127,108-435 161,-114 446-176,-1 0 0,-1 0 1,0 1-1,-1-1 0,-3-24 0,2 41-4,0-1-1,0 1 1,0 0 0,0-1-1,-1 1 1,1 0 0,0 0-1,-1-1 1,1 1 0,-1 0-1,1 0 1,-1 0-1,0 0 1,-1-2 0,2 3 2,0 0 0,-1 0 0,1 0 1,0 0-1,-1 0 0,1-1 0,0 1 1,-1 0-1,1 0 0,-1 0 0,1 0 0,0 0 1,-1 1-1,1-1 0,0 0 0,-1 0 1,1 0-1,0 0 0,-1 0 0,1 0 1,0 1-1,-1-1 0,1 0 0,0 0 0,-1 0 1,1 1-1,0-1 0,0 0 0,-1 0 1,1 1-1,0-1 0,-5 7-17,1-1-1,-1 0 1,-4 13 0,1-5 4,-14 22-19,2 0 1,1 2-1,2 0 1,2 1-1,2 0 1,1 2-1,2-1 1,2 1-1,2 0 1,-3 75 0,4 2-60,2 109 8,3-223 85,17 188-14,-11-156 12,0 0-1,3 0 1,14 40-1,16 5 3,-36-75 0,2-1 0,-1 1 0,0-1 0,1 0 0,0 0 0,0 0 0,1-1 0,-1 0 0,1 0 0,0 0 0,0-1 0,0 0 0,13 5 0,-15-8 2,-1 0 0,1 0 0,0-1 0,-1 1 0,1-1 0,-1 0 0,1 1 0,-1-2 0,1 1 0,-1 0 0,0-1 0,1 1 0,-1-1 0,0 0 0,0 0 0,0 0 0,0-1 0,-1 1 0,1-1 0,-1 0 0,4-3 0,4-8 14,-1 1-1,-1-1 1,11-22 0,-11 21-9,52-115 97,-52 109-82,-1-1-1,-1 0 1,0-1 0,2-26 0,-4 29 26,-4 18-44,1-1 0,0 1 1,-1-1-1,1 1 0,-1-1 0,0 1 1,1-1-1,-1 1 0,-1-1 0,1 1 1,0-1-1,0 1 0,-1-1 1,-1-3-1,2 5 100,0 9-88,-3 64-8,1-48-31,1 0 1,1 0 0,1 0 0,1 0 0,7 36 0,-7-55 20,0-1 1,0 1 0,0-1 0,1 1-1,-1-1 1,1 0 0,0 0 0,1 0 0,-1 0-1,0-1 1,1 1 0,0-1 0,0 0 0,0 0-1,0 0 1,1-1 0,-1 1 0,1-1 0,-1 0-1,8 2 1,-5-3 1,1 0-1,0-1 1,0 0-1,0 0 1,0-1-1,-1 1 1,1-2-1,0 1 1,-1-1-1,1-1 1,-1 1-1,13-7 1,2-3 25,0 0 1,32-27 0,-34 23 23,30-32 0,-31 28 1,26-20 1,-40 36-47,0 0 0,0 1 1,1 0-1,-1 0 0,1 0 1,0 1-1,7-2 0,-1-1-8,-7 3 0,0 0 0,0 1 0,0-1 0,1 1 0,-1 0 0,11 0 0,-20 2 11,-1-1 0,0 1-1,0 0 1,1 1 0,-1-1 0,0 1 0,1 0-1,0 0 1,-1 0 0,-6 6 0,-42 33 29,38-28-28,0 0 5,0 0 1,0 1-1,-22 29 1,32-35-16,-1 0-1,1 1 1,1 0 0,0 0 0,0 0 0,0 1-1,1-1 1,1 1 0,-2 13 0,4-19-3,0 0 1,0 0-1,1-1 1,-1 1-1,1 0 1,0-1-1,0 1 1,1 0-1,-1-1 1,1 0-1,0 1 1,-1-1-1,1 0 1,1 0-1,-1 0 1,0 0-1,1 0 0,0-1 1,-1 1-1,1-1 1,0 1-1,6 2 1,3-2 5,1-1 0,-1 0 0,0-1 0,1 0 0,-1-1 0,1 0 0,15-3 0,7-4 37,41-12 0,-46 10-10,-14 5-2,-4 1-4,-1 0 1,1-1-1,-1 0 0,20-11 0,-11 7 31,-14 5 37,-23 2-126,12 1-141,0 0 1,1 1 0,-1-1-1,0 1 1,-8 3-1,13-14-4561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1:3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7736,'0'0'1329,"11"-1"-1013,585-40 2400,-437 39-1861,-11 0 146,-84 0-2397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1:3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4816,'0'0'8228,"-5"13"-8042,-59 216 686,55-174-447,-1 66 0,8-75 130,-2-1 0,-17 80 0,18-114-367,-1 0 1,0-1 0,0 1-1,-1-1 1,-7 12 0,8-17-145,1-1 0,-1 1 0,1-1 0,-1 1 1,-1-1-1,1 0 0,0-1 0,-1 1 1,0-1-1,0 0 0,0 0 0,-6 2 0,-1 1 30,0 1 0,0 0 0,-16 13-1,18-13-25,-1 0 0,1 0-1,-1-1 1,-21 9 0,26-13 13,0 0 0,0 0 1,-1-1-1,-6 1 0,18-3-18,1 1 0,0-2 0,0 1-1,-1-1 1,11-3 0,10-4 16,31-3 62,0 3 0,70-1-1,-42 3-26,-53 7-32,-26 0-45,-1 1 1,0-1-1,1 0 1,-1-1-1,0 1 1,0-1 0,1 0-1,-1 0 1,0-1-1,0 1 1,0-1-1,9-5 1,-13 6-84,0-1 0,0 1 1,-1-1-1,1 1 0,0-1 1,-1 0-1,1 1 1,-1-1-1,1 0 0,-1 1 1,0-1-1,0 0 0,1 1 1,-1-1-1,0 0 0,-1 0 1,1-2-1,0 2-1375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1:3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9648,'0'0'1312,"15"-4"-856,246-54 519,20 15-459,-221 34-409,126-5 415,-16 2 544,-113 9-2294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1:3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0 831 6224,'0'0'6065,"8"-11"-5744,18-25 180,61-63 0,-3 9 264,-59 60-352,2 1 0,41-34 0,-39 46 137,-28 17-533,-1-1-1,1 1 0,-1 0 1,1 0-1,-1-1 1,1 1-1,-1 0 0,1 0 1,-1 0-1,1 0 0,0-1 1,-1 1-1,1 0 1,-1 0-1,1 0 0,-1 0 1,1 1-1,0-1 1,-1 0-1,1 0 0,-1 0 1,1 0-1,-1 0 1,1 1-1,-1-1 0,1 0 1,-1 1-1,1-1 1,-1 0-1,1 1 0,-1-1 1,1 0-1,-1 1 1,0-1-1,1 1 0,-1-1 1,0 1-1,1-1 1,-1 1-1,0-1 0,0 1 1,1-1-1,-1 1 1,0-1-1,0 1 0,0 0 1,0-1-1,0 1 1,0-1-1,0 1 0,0-1 1,0 1-1,0 1 0,-2 45 245,-2 0 0,-2 0-1,-22 84 1,26-111-11,2-20-245,0 0 1,0 0-1,0 0 1,0 0-1,0 1 1,0-1 0,1 0-1,-1 0 1,0 0-1,0 0 1,0 0-1,0 0 1,0 0-1,0 0 1,1 0-1,-1 1 1,0-1-1,0 0 1,0 0 0,0 0-1,1 0 1,-1 0-1,0 0 1,0 0-1,0 0 1,0 0-1,1 0 1,-1 0-1,0 0 1,0 0-1,0 0 1,0 0-1,1-1 1,-1 1 0,0 0-1,0 0 1,0 0-1,0 0 1,0 0-1,1 0 1,-1 0-1,0 0 1,0-1-1,0 1 1,0 0-1,0 0 1,0 0 0,1 0-1,23-28 359,-15 18-376,29-34 172,-3 2 22,2 2 0,56-47 0,-92 86-173,0 0 0,1 0-1,-1-1 1,1 1 0,-1 0 0,1 1 0,-1-1 0,1 0 0,0 0 0,-1 1 0,1-1-1,0 1 1,0-1 0,-1 1 0,1 0 0,0 0 0,0 0 0,0 0 0,-1 0 0,3 0-1,-3 2-3,-1-1-1,1 1 1,0 0-1,-1 0 0,0-1 1,1 1-1,-1 0 1,0 0-1,0 0 0,0-1 1,0 1-1,-1 4 1,1-2-1,-2 72 27,2 58 96,0-132-120,0 0 0,0 0 0,0 0 0,1 0 0,-1 0 0,1 0 0,-1 0 0,1 0-1,0 0 1,-1 0 0,1 0 0,0 0 0,0 0 0,1 0 0,-1-1 0,0 1 0,0 0-1,1-1 1,-1 1 0,3 1 0,-2-3 0,0 1 0,0 0 0,0-1 0,-1 0 0,1 1 0,0-1 0,0 0 0,0 0 0,0 0 0,0 0 0,0-1 0,0 1 0,-1 0 0,1-1 0,0 1 0,0-1 0,0 0 0,-1 1 0,1-1 0,0 0 0,-1 0 0,4-2 0,16-13 87,0 1 1,-1-2 0,0-1-1,-2-1 1,0 0 0,-1-1-1,-1-1 1,-1 0 0,-1-1-1,18-40 1,-26 50-49,1 1 1,0 0-1,9-11 0,-16 22-45,0 0 0,0 1 0,0-1 0,-1 0-1,1 0 1,0 0 0,0 1 0,0-1 0,0 0 0,1 0-1,-1 1 1,0-1 0,0 0 0,0 0 0,0 1 0,0-1-1,0 0 1,0 0 0,0 0 0,0 1 0,1-1 0,-1 0-1,0 0 1,0 0 0,0 0 0,0 1 0,0-1 0,1 0-1,-1 0 1,0 0 0,0 0 0,0 0 0,1 1-1,-1-1 1,0 0 0,0 0 0,1 0 0,-1 0 0,0 0-1,0 0 1,0 0 0,1 0 0,-1 0 0,0 0 0,0 0-1,1 0 1,-1 0 0,0 0 0,0 0 0,1 0 0,-1 0-1,0 0 1,0-1 0,0 1 0,1 0 0,-1 0 0,0 0-1,0 0 1,0 0 0,1-1 0,-1 1 0,0 0 0,0 0-1,0 0 1,0 0 0,0-1 0,1 1 0,0 25 0,-2-19 7,2 0-6,6 119-33,-4-104 15,0 0 0,1 0 0,1-1 0,8 21-1,-11-38 16,-1 0-1,0 0 0,1 0 1,0 0-1,0 0 0,-1-1 1,2 1-1,-1 0 0,3 2 1,-3-4 1,-1 0 0,0 0 1,0 0-1,1 0 1,-1 0-1,1-1 0,-1 1 1,1-1-1,-1 1 0,1-1 1,-1 1-1,1-1 0,0 0 1,-1 0-1,3 0 0,0-1 4,0 1 0,-1-2-1,1 1 1,0 0-1,-1-1 1,1 1 0,-1-1-1,1 0 1,-1 0-1,0-1 1,0 1 0,0-1-1,0 1 1,0-1-1,3-4 1,12-15 35,-1 0 1,-1-1-1,-1 0 1,-1-1-1,-1-1 1,16-44-1,-23 53-13,-2 3 35,1 1 0,0 0 1,1 0-1,13-19 0,-16 28-59,0 1 0,0 0 0,0-1-1,0 1 1,0 0 0,0 0 0,1 1 0,-1-1 0,1 1 0,-1-1-1,1 1 1,5-1 0,3 0 3,0 0 0,19 0 0,157 11 0,-24 1 90,-158-9-84,0-1 1,0 1 0,0 0-1,0 0 1,0 1 0,-1-1-1,8 4 1,-32 15 39,-19 17 24,-55 41 1,51-44-8,-49 49 1,87-77-64,0-1 0,0 1 0,0-1 0,1 1 0,-5 12 0,7-17-6,0 1 0,0-1 0,1 1 0,-1-1 0,1 0 0,-1 1 0,1-1 0,-1 1 0,1-1 0,0 1 0,0-1 0,0 1 0,0-1 0,0 1 0,0 0 0,0-1 0,1 1 0,-1-1 0,0 1 0,1-1 0,-1 0 0,1 1 0,0-1 0,-1 1 0,1-1 0,0 0 0,0 0 0,0 1 0,0-1 0,0 0 0,1 1 0,0-1 5,0 0-1,0-1 0,0 1 0,0-1 0,0 0 1,0 1-1,-1-1 0,1 0 0,0 0 0,0 0 1,0-1-1,0 1 0,0 0 0,0-1 0,0 1 1,0-1-1,-1 0 0,1 0 0,0 1 0,0-1 1,2-2-1,35-26 36,-35 25-34,15-11 27,-1-2 0,0 0 0,-2-1 0,0 0 0,-1-2 0,13-21 0,31-47 307,-61 94-338,0 0-1,0 0 1,1 0 0,-1 1 0,2-1 0,-1 1 0,1-1 0,0 1 0,1 12 0,0-11-17,0 0 0,1-1 0,-1 1 0,2 0 0,-1 0 0,1-1 0,6 12 0,-7-15 10,0-1-1,0 1 1,0-1 0,0 0-1,1 0 1,-1 0-1,1 0 1,0 0 0,0 0-1,0-1 1,1 0 0,-1 1-1,0-1 1,1-1 0,-1 1-1,1 0 1,0-1 0,-1 0-1,1 0 1,0 0-1,0 0 1,0 0 0,0-1-1,0 0 1,0 0 0,0 0-1,0 0 1,0-1 0,7-1-1,-1-1 5,-1 0 0,1 0-1,-1-1 1,0 0 0,0-1 0,0 0-1,-1-1 1,0 0 0,0 0-1,0 0 1,-1-1 0,0 0 0,0-1-1,-1 1 1,10-16 0,-3 2 28,-1-1 0,-1 0 0,-1 0 0,0-1 0,7-34 0,-13 38 22,-4 15-28,1 0 1,0 0-1,0 0 0,0 0 0,0 0 0,0 0 0,4-6 1,-3 9-24,-1 0 1,1 0 0,0 1 0,-1-1 0,1 1 0,0-1-1,0 1 1,0 0 0,-1-1 0,1 1 0,0 0 0,0 0-1,0 0 1,0 1 0,-1-1 0,1 0 0,0 1-1,3 0 1,0 2-7,-1-1 0,1 1-1,-1 0 1,1 1 0,-1-1 0,0 1-1,0 0 1,0 0 0,-1 0 0,1 0-1,-1 1 1,0-1 0,0 1 0,-1 0-1,0 0 1,3 5 0,-1 6-1,0 0 1,0 1-1,1 31 1,-4-29-19,2 1 0,6 26 1,-8-43 26,0 1 1,1 0 0,-1-1 0,1 1 0,0 0 0,0-1 0,0 0 0,0 0-1,0 1 1,1-1 0,0-1 0,-1 1 0,1 0 0,0-1 0,0 1-1,1-1 1,-1 0 0,5 3 0,-3-4-1,0 1 0,1 0 0,-1-1 0,0 0 0,0 0 0,1-1 0,-1 0 0,1 0 0,-1 0-1,0 0 1,1-1 0,-1 0 0,6-1 0,5-3 8,0 0-1,0-1 1,-1-1-1,0-1 1,-1 0 0,1 0-1,-1-2 1,-1 0-1,0 0 1,21-23-1,0 4 33,-25 22-14,-1 0 1,16-17-1,3-3-81,-31 42 53,0 0 1,0 0-1,2 1 0,0-1 1,0 32-1,3-38 8,-1 0-1,1 0 0,0 0 0,1-1 1,0 1-1,1 0 0,0-1 1,0 0-1,1 1 0,0-1 1,9 14-1,-10-18 1,1 0 0,-1 0 0,1 0 1,0-1-1,-1 0 0,1 0 0,1 0 0,-1 0 1,0 0-1,1-1 0,-1 0 0,1 0 0,0 0 0,0-1 1,7 2-1,-4-2 6,1 0 1,-1-1-1,1 0 1,-1 0-1,0-1 1,1 0-1,-1-1 0,13-3 1,6-5 32,-1-1-1,-1 0 1,0-2-1,34-24 1,-1 1 47,-23 15 27,49-39 0,-73 51-63,1 2 1,18-11-1,-27 17-32,-3 1-22,1 0 0,-1 0-1,1 0 1,-1 0 0,0 0-1,1 0 1,-1-1 0,0 1 0,1 0-1,-1 0 1,1 0 0,-1 0-1,0-1 1,1 1 0,-1 0 0,0 0-1,0-1 1,1 1 0,-1 0-1,0 0 1,1-1 0,-1 1 0,0 0-1,0-1 1,0 1 0,1 0 0,-1-1-1,0 1 1,0-1 0,0 1-1,0 0 1,0-1 0,0 1 0,0-1-1,0 1 1,-1 0-1,0 0 1,0 0-1,1 0 0,-1 0 1,0 0-1,1 0 1,-1 0-1,0 0 1,1 1-1,-1-1 1,0 0-1,1 0 0,-1 1 1,0-1-1,1 1 1,-1 0-1,-47 35 0,14-14 0,1 1 0,1 1 0,-48 48 0,75-67-5,0 0 1,1 0-1,-1 1 0,1 0 0,0 0 0,0 0 0,1 0 0,-5 12 1,8-17 3,-1 1 0,0 0 0,1 0 0,-1 0 0,1-1 0,0 1 0,0 0 0,-1 0 0,1 0 0,0 0 0,1 0 0,-1 0 0,0-1 0,0 1 0,1 0 0,-1 0 0,1 0 0,0-1 0,0 1 0,-1 0 0,1-1 0,0 1 0,0 0 0,0-1 0,1 0 0,-1 1 0,0-1 0,1 1 0,-1-1 0,0 0 0,1 0 0,-1 0 0,1 0 0,0 0 0,-1 0 0,1 0 0,3 0 0,-1 0 4,1 0 0,0 0 1,0 0-1,0-1 0,0 0 0,-1 0 0,1 0 1,0-1-1,0 1 0,0-1 0,-1 0 0,1-1 1,0 1-1,-1-1 0,1 0 0,-1 0 0,9-5 1,1-2 0,-1 0 1,0-1-1,0-1 0,11-11 1,-9 6 10,-1-1-1,-1 0 1,-1-1 0,-1 0-1,19-40 1,-24 45 12,-8 16-5,-8 26-14,9-25-12,0 0-1,1 1 1,-1-1 0,1 0-1,0 0 1,0 1-1,1-1 1,-1 0 0,1 0-1,0 1 1,0-1-1,1 0 1,-1 0 0,1 0-1,2 4 1,-3-6 4,0 1 0,1-1 0,-1 0 0,1 0 0,0-1 0,0 1 0,-1 0 0,1 0 0,0-1 0,0 1 0,0-1 0,1 0 0,-1 0 0,0 1 0,1-2 0,-1 1 0,0 0 0,1 0 0,-1-1 0,1 1 0,-1-1 0,1 0 0,-1 0 0,1 0 0,-1 0 0,1 0 0,2-1 0,16-4 25,-1-1 0,0-1 0,0-1 0,-1-1 0,33-19 0,-28 14 9,1 1 1,42-15-1,-59 26-27,-5 0 3,0 1-1,1 0 1,0 0-1,-1 0 1,1 1 0,6-1-1,-10 1-7,1 0 0,0 1 0,0-1 0,-1 0 1,1 0-1,-1 1 0,1-1 0,0 0 0,-1 1 0,1-1 0,-1 1 0,1-1 0,-1 1 0,1-1 0,-1 1 0,1-1 0,-1 1 0,1-1 1,-1 1-1,0-1 0,1 1 0,-1 0 0,0-1 0,1 1 0,-1 0 0,0-1 0,0 1 0,0 0 0,0 0 0,0-1 0,0 1 0,0 0 1,0-1-1,0 1 0,0 0 0,0-1 0,0 1 0,0 0 0,0 0 0,-1-1 0,1 2 0,-2 6 11,0 0 0,-1 0 0,-5 14 0,5-16 8,0 0-1,0 1 1,1 0 0,0-1-1,1 1 1,-2 13-1,3-19-18,0-1 0,0 0-1,0 0 1,0 0 0,1 0 0,-1 1-1,0-1 1,0 0 0,0 0 0,0 0-1,0 0 1,0 0 0,1 0 0,-1 1-1,0-1 1,0 0 0,0 0 0,0 0-1,0 0 1,1 0 0,-1 0-1,0 0 1,0 0 0,0 0 0,1 0-1,-1 0 1,0 0 0,0 0 0,0 0-1,0 0 1,1 0 0,-1 0 0,0 0-1,0 0 1,0 0 0,1 0 0,-1 0-1,0 0 1,0 0 0,0 0 0,0 0-1,1 0 1,-1 0 0,0-1-1,0 1 1,0 0 0,0 0 0,0 0-1,0 0 1,1-1 0,12-7 15,-10 6-7,33-23 53,-10 6 60,1 2-1,37-18 1,-62 34-119,-1 0 0,1 1 0,0-1 0,0 1 0,0-1 0,-1 1 0,1 0 0,0 0 0,0 0 0,0 0 0,0 0 0,-1 0 0,1 0 0,0 1 0,0-1 0,0 1 0,-1-1 0,1 1 0,0 0 0,-1-1 0,4 3 0,1 1 17,-1 1 0,0-1 1,0 1-1,7 8 0,4 5 2,-9-12-23,0 1-5,1 0-1,0 0 1,1-1 0,10 7 0,-15-11 3,0-1 1,0 1 0,0-1-1,0 0 1,0 0 0,0 0-1,0-1 1,0 1 0,0-1-1,1 0 1,-1 0 0,0 0-1,0-1 1,4-1 0,11-2 6,0-1 1,-1-1-1,0-1 1,-1-1 0,1 0-1,-1-1 1,-1-1 0,29-23-1,-20 13 11,-2-2-1,0-1 1,-2-1-1,30-41 1,112-177 23,-114 163 28,44-99 1,-90 167-62,-9 16-26,-10 17-20,3 0 23,1 1 1,1 0 0,1 1 0,1 0 0,1 0 0,1 1 0,1 0 0,2 0 0,0 1-1,2 0 1,0 26 0,1-5 10,0-18-11,1 0 1,5 33-1,-4-52 20,1-1 0,0 0 0,1-1-1,0 1 1,0 0 0,1-1 0,0 0 0,0 1 0,1-2 0,0 1 0,7 8 0,-8-13 7,-1 0 1,1 1-1,1-2 1,-1 1-1,0 0 0,1-1 1,-1 0-1,1 0 1,0 0-1,0 0 1,-1-1-1,1 0 0,0 0 1,0 0-1,1-1 1,5 0-1,0 1 11,0-2-1,0 0 1,0 0-1,0-1 1,0 0 0,16-5-1,-9 0-116,1-1 0,-1-1-1,-1 0 1,27-19 0,-41 26 17,-1 0 1,0 0-1,0 0 1,0-1-1,0 1 1,0-1-1,0 1 1,2-6-1,0-4-3386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1:3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13168,'0'0'2073,"11"3"-1645,31 5-172,0-1-1,0-2 1,62-1-1,-6-9 229,46-1-1969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1:3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10040,'0'0'3248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1:4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 7328,'0'0'7464,"-1"11"-6943,1-5-488,-1 10 294,1 0 0,1 0 1,0 0-1,5 19 0,26 106 777,28 97-125,-47-196-775,3-2-1,1 1 1,38 64-1,-34-70 18,1-1-1,2 0 0,38 40 1,-51-64-204,-3-2 311,-26-7-103,-215-35 317,157 26-300,0 2 1,-113 8 0,151 2-175,0 2 1,-40 11-1,71-16-73,6-1-4,0 0 0,0-1 0,0 1 0,0 0 0,0 1 0,0-1 1,0 0-1,0 0 0,0 0 0,0 1 0,0-1 0,0 0 0,0 1 0,0-1 0,0 1 0,0-1 1,0 1-1,0 0 0,1-1 0,-3 2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1:4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7832,'0'0'4894,"13"-3"-4504,23-4-11,0 1 1,38-2-1,149 7 941,1 10 0,293 49 0,-322-17-321,-89-18-293,-98-22-550,0 0-1,1 0 0,-1-1 0,14-1 0,-19 1-370,1-1-1,0 1 1,0-1 0,0 0-1,0 0 1,0 0 0,-1-1-1,1 1 1,-1-1-1,7-4 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05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133 527 5720,'0'0'7656,"2"16"-7518,5 54-19,-7-64-100,-1 0 0,0 0 0,-1 0 0,1 0 0,-1 0 0,0 0 0,0 0 0,-1-1 0,0 1 0,0-1 0,0 0 0,-1 1 0,0-1 0,0-1 0,0 1 0,-9 7 0,2 0 54,10-11-60,1 0-1,-1 0 1,0 0 0,0 0 0,0 0-1,0-1 1,0 1 0,0 0 0,0 0-1,0-1 1,0 1 0,0-1 0,0 1-1,0-1 1,0 1 0,-1-1 0,1 0-1,0 0 1,0 1 0,0-1 0,-1 0-1,1 0 1,-2-1 0,1 1 4,1-1 1,-1 0 0,1 1-1,0-1 1,-1 0-1,1 0 1,0 0 0,-1 0-1,1 0 1,0-1-1,0 1 1,0 0 0,0 0-1,0-1 1,0-1-1,-4-6 50,1 0-1,0-1 0,1 1 0,-3-14 1,3 14-31,1-1 0,0 1 1,1-1-1,0 1 0,0-1 1,1 1-1,0-1 1,1 1-1,0-1 0,1 1 1,-1-1-1,2 1 0,5-16 1,5-6 56,-8 16-42,2 1 0,-1 0-1,17-24 1,-16 29-30,38-50 120,-40 53-117,1 0 1,0 0 0,0 0-1,1 1 1,0 0 0,11-7 0,-12 10 23,-1 0 0,1 1 0,0 0 0,0 0 0,0 0-1,0 0 1,0 1 0,0 0 0,0 0 0,12 2 0,-15 0-20,1-1 0,0 1-1,-1 0 1,0 0-1,1 0 1,-1 1-1,0-1 1,0 1-1,0 0 1,0 0-1,-1 0 1,1 0 0,-1 0-1,0 0 1,0 1-1,3 5 1,3 7 52,-1 1 0,6 19 1,-12-34-76,9 34 87,-1 1 1,-2 0-1,-1 0 0,-2 1 0,-1 47 0,-6 2 55,-16 100 0,15-153-90,-1 0 0,-2 0 0,-21 61 0,26-91-18,1 1-1,-1-1 1,0 0 0,-1 0 0,1 1 0,-1-2-1,0 1 1,-3 4 0,5-8-35,1 0-1,0-1 1,0 1-1,-1 0 1,1 0-1,0 0 1,0 0-1,-1-1 1,1 1-1,0 0 1,0 0 0,0 0-1,-1-1 1,1 1-1,0 0 1,0 0-1,0-1 1,0 1-1,0 0 1,0 0-1,0-1 1,0 1-1,-1 0 1,1-1-1,0 1 1,0 0 0,0 0-1,0-1 1,0 1-1,0 0 1,1-1-1,-1 1 1,0 0-1,0 0 1,0-1-1,3-16 46,-2 12-38,21-96 71,5 2 1,4 1 0,72-156-1,-87 221-18,2 1-1,1 1 0,39-51 1,-50 73-38,1 0 0,0 1 0,14-12 0,-22 20-27,0-1 1,0 1 0,0-1 0,0 1-1,0 0 1,0 0 0,0 0 0,0-1-1,0 1 1,0 0 0,0 0-1,0 1 1,1-1 0,-1 0 0,0 0-1,0 0 1,0 1 0,0-1-1,0 0 1,0 1 0,0-1 0,0 1-1,0 0 1,-1-1 0,1 1 0,0-1-1,0 1 1,0 0 0,-1 0-1,1 0 1,0-1 0,-1 1 0,1 0-1,0 0 1,-1 0 0,1 0-1,0 2 1,2 2-7,0 1 0,0 0 0,-1 0-1,4 12 1,-2 5-12,0 1-1,-2 0 1,0 39-1,-12 75-59,4-70 69,4-20 4,-6 53-9,6-88 25,0 0 1,-1 0-1,-1-1 1,0 1-1,-7 16 1,41-146 181,-22 89-160,50-158 122,-46 156-142,1 0 0,1 2 0,2 0 0,20-29 0,72-83 102,-103 135-108,-1 0 0,0 0 1,1 1-1,0 0 0,0 0 0,0 0 1,1 0-1,7-3 0,-12 7-8,0-1-1,1 0 1,-1 1 0,1-1-1,-1 1 1,1 0 0,-1 0-1,1-1 1,-1 1 0,1 0 0,-1 0-1,1 0 1,0 1 0,-1-1-1,1 0 1,-1 0 0,1 1-1,-1-1 1,1 1 0,-1 0-1,0-1 1,1 1 0,-1 0-1,0 0 1,1 0 0,-1 0-1,0 0 1,0 0 0,0 0-1,0 0 1,0 0 0,0 0-1,0 1 1,0-1 0,-1 0-1,1 1 1,1 2 0,1 3-21,0 0 1,-1 1 0,0 0 0,0 0-1,0 0 1,-1 0 0,-1 0-1,1 0 1,-1 9 0,-2 14-52,-7 32 0,1-9 45,-10 67 11,-2 12 80,19-114-50,0 0 1,1 1-1,2-1 0,0 0 0,4 20 0,2-5 13,12 48 74,-17-74-80,0 0-1,1 0 1,0 0-1,0 0 1,0-1-1,1 1 1,9 9-1,-12-14-2,2 0-1,-1 1 1,0-1-1,1-1 1,-1 1 0,1 0-1,0-1 1,0 0-1,0 0 1,5 2 0,-7-3-6,1-1 0,-1 1-1,1-1 1,0 0 0,-1 0 0,1 0 0,0 0 0,-1 0 0,1-1 0,-1 1 0,1-1 0,0 0 0,-1 1 0,1-1 0,-1 0 0,0-1 0,1 1 0,-1 0 0,3-3 0,3-2 22,0-1 1,0 0-1,-1-1 1,0 1 0,0-2-1,10-15 1,29-57 207,-34 57-173,8-17 63,1 1 0,31-42 0,-48 76-118,0 1-1,0 0 1,1 0-1,0 0 1,-1 1 0,2-1-1,9-5 1,-13 9-12,0 0 1,0 0-1,1 0 0,-1 0 0,1 1 1,-1-1-1,0 1 0,1-1 1,-1 1-1,1 0 0,-1 0 0,1 0 1,-1 1-1,0-1 0,1 0 0,-1 1 1,1 0-1,-1 0 0,0-1 1,1 1-1,-1 0 0,0 1 0,0-1 1,2 2-1,7 5-9,-1 1 0,-1-1 1,0 2-1,0 0 0,-1 0 0,0 0 1,0 1-1,5 12 0,-3-7-22,0-1 0,1 0 0,14 15 0,-25-30 31,0-1 0,0 1 0,0 0 0,1 0 0,-1 0 0,0 0-1,0 0 1,0 0 0,0 0 0,0 0 0,0 0 0,0 0 0,0 0-1,0 0 1,0 0 0,0 0 0,0-1 0,0 1 0,0 0 0,0 0-1,0 0 1,0 0 0,0 0 0,1 0 0,-1 0 0,0 0 0,0 0-1,0 0 1,0 0 0,0 0 0,0 0 0,0 0 0,0 0 0,0 0-1,0 0 1,0 0 0,0 0 0,1 0 0,-1 0 0,0 0 0,0 0-1,0 0 1,0 0 0,0 0 0,0 0 0,0 0 0,0 0 0,0 1-1,0-1 1,0 0 0,0 0 0,0 0 0,-3-13 23,-9-14 11,10 21-19,-1 1 0,0-1 0,0 1-1,-1 0 1,1 0 0,-1 0 0,0 0 0,-7-5 0,9 8-12,0 1 1,0 0-1,0 0 0,0 0 1,0 0-1,0 0 0,0 0 1,0 0-1,0 1 0,0-1 1,-1 1-1,1-1 0,0 1 1,0 0-1,-1 0 0,1 0 1,0 0-1,0 0 0,-1 1 0,1-1 1,0 1-1,0-1 0,0 1 1,0 0-1,-1 0 0,-2 2 1,-5 3-7,-1 1 1,1 1-1,1 0 1,-1 1-1,1 0 1,1 0 0,-10 13-1,5-5-12,1 2 1,0-1-1,-12 29 0,20-38 6,0 1-1,0 0 1,1 0 0,0 0 0,1 1-1,-2 19 1,4-26 8,0 0 0,0 0-1,1 1 1,-1-1 0,1 0-1,0 0 1,1 0 0,-1 0-1,0 0 1,1 0 0,0 0 0,0-1-1,0 1 1,1-1 0,-1 1-1,1-1 1,0 0 0,0 0 0,6 5-1,-7-6 5,1 0-1,-1 0 1,1 0 0,0 0-1,0 0 1,0-1-1,0 1 1,0-1-1,0 0 1,0 0-1,0 0 1,0-1 0,0 1-1,1-1 1,-1 1-1,0-1 1,0 0-1,1 0 1,-1-1-1,0 1 1,0-1-1,1 1 1,-1-1 0,0 0-1,0 0 1,0-1-1,0 1 1,0 0-1,0-1 1,-1 0-1,1 0 1,0 0 0,-1 0-1,1 0 1,2-3-1,6-8 4,0 0 1,0-1-1,-2 0 0,1 0 0,8-20 1,-3 4 26,-1-1 0,-2-1 1,10-39-1,-22 72-31,1-1-1,-1 0 1,0 0 0,0 0-1,0 0 1,0 0-1,0 0 1,0 0 0,0 0-1,0 0 1,0 0 0,0 0-1,0 0 1,1 0-1,-1 0 1,0 0 0,0 0-1,0 0 1,0 0 0,0 0-1,0 0 1,0 0-1,0 0 1,0 0 0,1 0-1,-1 0 1,0 0 0,0 0-1,0 0 1,0 0-1,0 0 1,0 0 0,0 0-1,0 0 1,0 0 0,1 0-1,-1 0 1,0 0-1,0 0 1,0 0 0,0-1-1,0 1 1,0 0 0,0 0-1,0 0 1,0 0-1,0 0 1,0 0 0,0 0-1,0 0 1,4 17 7,2 34-47,-5-43 47,0 10-13,2 0 0,0 0 0,1-1 1,1 0-1,13 32 0,-16-45 0,0 1 0,0-1 0,0 0 0,1 0 0,-1 0 0,1-1 0,0 1 0,0-1 0,1 1 0,-1-1 0,1 0 0,-1 0 0,1 0 0,0-1 0,0 0 0,0 1 0,1-1 0,-1-1 0,0 1 0,1-1 0,-1 1 0,1-1 0,-1 0 0,1-1 0,0 1 0,-1-1 0,8 0 0,4-3 17,1 1 1,-1-2-1,0 0 0,0-1 0,0-1 1,-1-1-1,24-12 0,-11 2-28,-2-1-1,0 0 1,24-24-1,-39 31 9,0 1 1,-1-2-1,0 1 1,-1-2-1,0 1 1,-1-1-1,-1 0 1,0-1-1,0 0 1,5-18-1,-12 32 9,0 0 1,1-1-1,-1 1 0,0-1 1,0 1-1,0-1 0,1 1 1,-1 0-1,0-1 0,0 1 1,0-1-1,0 1 0,0-1 1,0 1-1,0-1 0,0 1 0,0-1 1,0 1-1,0-1 0,0 1 1,0 0-1,-1-1 0,1 1 1,0-1-1,0 1 0,0-1 1,-1 1-1,1 0 0,0-1 1,0 1-1,-1 0 0,1-1 1,0 1-1,-1 0 0,1-1 1,0 1-1,-1 0 0,0-1 1,0 1 1,-1 0 0,1 0 0,-1 1 0,1-1 0,-1 0 0,1 1 0,-1-1 0,1 1 0,0-1 1,-1 1-1,-2 1 0,-37 27 43,20-12-52,1 1 1,0 1 0,1 1 0,1 0 0,1 2 0,-17 27-1,30-41 2,0 1 0,1-1 0,0 1 0,1 0 0,-3 17 0,4-22 2,1 0 1,-1 0-1,1 0 0,0 0 0,0 1 0,0-1 0,1 0 0,0 0 0,-1 0 1,2 0-1,-1 0 0,0 0 0,1 0 0,-1-1 0,4 5 0,-5-7 1,1 0 0,0 0 0,-1-1 0,1 1 0,0 0 0,0-1 0,-1 1 0,1-1 0,0 1 0,0-1 0,0 1 0,0-1 0,0 1 0,-1-1 0,1 0 0,0 0 0,0 1 0,0-1 0,0 0 0,0 0 0,0 0 0,2 0 0,-1-1 0,1 1 0,-1-1 0,0 0 0,1 0 0,-1 1 0,0-2 0,0 1 0,0 0 0,2-2 0,4-3 0,-1 0 0,1-1 0,8-11 0,1-4 25,-2-1 0,0-1 0,18-39 0,-28 53-22,-2 2 4,5-10 10,-6 16-10,-3 14-5,-7 41-8,-2 89-1,4-29-10,-17 283-143,22-340 131,-2 0 0,-13 72 0,15-125 35,1-1 0,-1 1 1,0 0-1,0 0 0,0 0 0,0-1 1,-1 1-1,1-1 0,-1 1 0,1-1 1,-1 1-1,0-1 0,0 0 0,0 0 0,0 0 1,0 0-1,-1 0 0,-3 2 0,3-3 4,-1 1-1,1-1 1,-1 0-1,1 0 1,-1-1-1,1 1 0,-1-1 1,0 1-1,1-1 1,-1 0-1,0-1 0,-6 0 1,0-1 7,1-1 0,0 0 0,0 0 0,0-1 0,0 0 1,0 0-1,1-1 0,0-1 0,-15-11 0,20 14-9,-1-1 0,1 1 0,0-1 0,0 0 0,0 0 0,0 0 0,1 0 0,-1 0 0,1-1 0,0 1 0,1-1 0,-1 1 0,1-1 1,0 0-1,0 0 0,0 0 0,0 1 0,1-1 0,0 0 0,0 0 0,1 0 0,-1 0 0,1 0 0,2-5 0,2-8-4,2 1 1,0-1-1,1 1 0,20-30 1,-19 32-24,22-31 3,46-54 0,-48 64 31,377-443 78,-386 456-70,0 2 0,2 0 0,1 2 0,0 0 1,33-19-1,-54 37-19,0 0 0,1 0-1,-1 0 1,0 0 0,0 0 0,1 0 0,-1 0 0,1 1 0,-1 0 0,0-1 0,1 1 0,-1 0 0,1 0 0,-1 0 0,1 0-1,-1 1 1,0-1 0,1 1 0,3 1 0,-3-1-4,-1 1-1,1-1 0,0 1 1,-1 0-1,0 0 0,1 1 0,-1-1 1,0 0-1,0 1 0,-1-1 1,1 1-1,0-1 0,1 5 1,2 6-6,0 0 0,-1 1 0,0-1 0,-1 1 0,2 23 0,-5-27 18,0-1 1,0 1-1,-3 11 0,0 15 131,18-58 96,12-20-94,2 2 1,65-72 0,-82 99-134,-7 7-2,0 0 0,0 1-1,1-1 1,0 1 0,0 0-1,8-4 1,-13 8-8,1 0-1,-1 1 1,0-1 0,1 1 0,-1-1-1,0 1 1,1 0 0,-1 0-1,1 0 1,-1-1 0,0 1 0,1 1-1,-1-1 1,1 0 0,-1 0-1,3 1 1,-3 0-1,1 0 0,0 0 0,0 0-1,0 0 1,-1 1 0,1-1 0,-1 0 0,1 1-1,-1-1 1,1 1 0,-1 0 0,0-1 0,0 1-1,2 3 1,2 6-2,0 1-1,-1-1 1,0 1-1,-1 1 1,2 14-1,-2-11-2,1 0 0,9 24 0,-12-35 4,2-1 0,-1 1 0,0-1-1,1 0 1,0 0 0,0 0 0,0 0-1,1 0 1,-1-1 0,1 1 0,0-1 0,6 5-1,-5-6 2,0 0 0,0 0 1,-1-1-1,1 0 0,0 0 0,0 0 0,1 0 0,-1-1 0,0 1 0,0-2 0,0 1 0,5-1 0,3-1 2,0 0-1,0-1 1,19-6-1,-21 4 11,0 0 0,0 0 0,0-1 0,0 0 0,-1-1 0,0 0 0,-1-1 0,1 0 0,-1-1 0,-1 0 0,0 0 0,0 0 0,-1-1 0,0-1 0,-1 1 0,0-1 0,0 0 0,-1 0 0,-1-1 0,0 1 0,-1-1 0,3-13 0,-6 24-12,0 0 0,1 1 0,-1-1 1,0 0-1,0 1 0,1-1 0,-1 0 0,0 0 0,0 1 0,0-1 1,0 0-1,0 0 0,0 0 0,0 1 0,0-1 0,-1 0 1,1 0-1,0 1 0,0-1 0,-1 0 0,1 1 0,0-1 0,-1 0 1,1 1-1,-1-1 0,1 0 0,-1 0 0,0 1 1,0 0-1,0 0 0,0 1 1,0-1-1,0 0 0,0 0 1,0 1-1,0-1 1,0 1-1,0-1 0,1 1 1,-1-1-1,0 1 0,0 0 1,0-1-1,1 1 1,-2 0-1,-30 36 27,18-18-29,1 0 0,-20 40 0,30-53-6,0 0 1,1 0 0,0 0 0,0 1 0,1-1 0,-1 1-1,1-1 1,1 1 0,-1-1 0,1 1 0,0 0-1,1-1 1,0 1 0,0 0 0,2 7 0,-1-10 3,0 1-1,1-1 1,0 0 0,-1 0 0,1 0 0,1 0 0,-1 0 0,1-1 0,-1 1 0,1-1 0,0 0 0,0 0 0,0 0 0,1-1 0,-1 0 0,1 0-1,-1 0 1,1 0 0,8 2 0,-2-1 10,-1-1 0,1 0 0,-1-1 0,1 0-1,0 0 1,-1-1 0,1 0 0,15-3 0,-12-1 12,0 0 1,0 0-1,0-2 1,-1 0 0,0 0-1,0-1 1,-1-1-1,0 0 1,0 0 0,18-19-1,-6 3-1,-1 0 0,-2-2-1,30-46 1,-25 27 10,30-71-1,-23 43-2,-3 7-7,-2-2 0,-3 0-1,27-125 1,-41 142-17,15-82-1,-24 114 1,0 0 0,-2 0 0,0 0-1,-4-36 1,3 54 0,0-7 14,0 1 1,-1-1 0,0 1-1,-3-9 1,4 16-17,1 0 0,0-1 1,0 1-1,-1 0 0,1 0 0,0-1 1,0 1-1,-1 0 0,1 0 0,0-1 0,-1 1 1,1 0-1,0 0 0,-1 0 0,1 0 1,0 0-1,-1 0 0,1-1 0,-1 1 0,1 0 1,0 0-1,-1 0 0,1 0 0,0 0 1,-1 0-1,1 1 0,0-1 0,-1 0 0,1 0 1,-1 0-1,1 0 0,0 0 0,-1 0 1,1 1-1,0-1 0,0 0 0,-1 0 1,1 0-1,0 1 0,-1-1 0,1 0 0,0 0 1,0 1-1,-1-1 0,1 0 0,0 1 1,-13 14-59,0 7 22,1 0 0,1 0 0,1 1 0,1 1 0,1 0-1,1 0 1,-5 38 0,2 10-28,1 98 1,7-86 21,5 1 0,15 101 1,-16-177 40,18 97-66,-16-90 56,1 1 0,1-1 0,0 0-1,10 16 1,-12-24 33,1 0 0,1 0 1,0 0-1,0-1 0,0 0 0,1-1 0,0 1 1,0-1-1,1 0 0,15 8 0,-19-13-8,-1 0-1,1 0 0,0 0 1,0-1-1,-1 1 0,1-1 0,0 0 1,0 0-1,0-1 0,0 1 1,0-1-1,-1 1 0,1-1 1,0-1-1,-1 1 0,5-2 1,1-1 14,0 0 1,-1-1 0,0 0 0,0 0-1,10-10 1,3-5 16,-1-2 1,-1 0-1,-2-1 0,0-1 0,-1-1 0,21-44 1,-28 47 7,-3 11 60,-11 25-80,0 7-29,1 0 1,0 0 0,0 33-1,3-41-3,1 0 0,1 0 0,0 0 0,0 0 0,1 0 0,8 25 0,-9-36 0,0 0 0,-1 0 0,1 0 1,0 0-1,0-1 0,0 1 0,1 0 0,-1-1 0,0 1 0,1 0 0,-1-1 0,1 0 0,-1 1 0,1-1 0,0 0 1,-1 0-1,1 0 0,0 0 0,2 1 0,0-1 6,-1 0 0,0-1 0,1 1-1,-1-1 1,0 0 0,1 0 0,-1 0 0,0 0 0,1-1 0,5-1 0,3-1 15,-1-2 1,0 1 0,0-1-1,0-1 1,13-8-1,7-7-1,42-27 53,116-57 0,-174 100-54,-12 4-16,0 0 0,-1 0 1,1 0-1,0 0 0,-1 0 1,1 0-1,-1-1 1,4-2-1,-56 48 58,35-33-43,1 1 0,0 1-1,-17 21 1,26-28-24,0 1 1,1 0-1,0-1 1,0 1-1,0 0 0,1 1 1,0-1-1,1 1 1,-1-1-1,0 10 1,3-15 3,0 0 0,0 0 0,1 0 1,-1-1-1,1 1 0,-1 0 1,1 0-1,0 0 0,0-1 0,0 1 1,0 0-1,0-1 0,0 1 1,0-1-1,1 1 0,-1-1 0,0 1 1,1-1-1,-1 0 0,1 0 0,2 1 1,0 2 3,1-1 0,0 0 0,0 0 0,0-1 0,0 1 0,7 1 0,-3-2 15,1-1 0,-1 0 0,1-1 0,0 0 1,0 0-1,-1-1 0,15-3 0,-6 1 47,0-2-1,34-13 1,-52 18-82,1 0-1,-1-1 1,1 1 0,-1 0 0,1 0 0,-1-1 0,1 1 0,-1 0 0,1-1 0,-1 1 0,0 0 0,1-1 0,-1 1 0,0-1 0,1 1 0,-1 0 0,0-1 0,1 1 0,-1-1 0,0 1 0,0-1 0,1 1 0,-1-1-1,0 1 1,0-1 0,0 0 0,0 1 0,0-1 0,0 0 0,-2-6-3403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05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12864,'0'0'2448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7:09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10448,'0'0'5005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05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8744,'0'0'280,"84"8"304,-5-10 32,18-8 40,14-2 8,9 4-64,-5-2 8,-8 2 16,-12-2-8,-10 0-168,-17 2 0,-8 4-176,-9 2 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10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1405 6128,'0'0'5264,"12"-5"-4880,38-17 4,-42 18-257,0-1 0,0-1 0,0 1 0,0-1 0,-1-1 1,0 1-1,-1-1 0,1-1 0,-1 1 0,-1-1 0,10-16 1,-9 14-16,19-32 419,-1-2 0,29-78 0,20-98 621,-67 201-1058,13-43 328,-3-1 0,-3 0-1,-2-1 1,3-123 0,-18 61 113,-4 88-321,-2 59-216,-66 406-204,71-382 220,3 1 0,2 0 0,8 57 0,-7-86-8,2 38 42,-2-25 18,2 1 0,0-1 0,15 54 0,-13-65-30,-2-9-7,0 0-1,0-1 0,6 13 0,-8-20-22,1 0 0,-1 1 0,0-1-1,1 0 1,0 0 0,-1 0 0,1 0-1,0-1 1,0 1 0,0-1-1,0 1 1,0-1 0,0 1 0,0-1-1,1 0 1,-1 0 0,0 0 0,4 1-1,-3-2 9,0 0-1,0 0 1,0 0-1,0 0 1,1-1-1,-1 1 1,0-1-1,0 0 1,0 1-1,0-2 1,-1 1-1,6-2 1,-3 0 5,0 0 1,0 0 0,0-1-1,0 1 1,7-8 0,-1-2 14,0-1 0,-1 0 1,-1-1-1,0 0 0,-1-1 0,0 1 1,8-28-1,26-121 154,-40 154-182,2-33 30,-4 37-27,0 0 0,0 0 0,1 0 0,-1 1 0,1-1-1,4-10 1,-5 15-10,0 1-1,0-1 0,1 0 1,-1 0-1,1 1 0,-1-1 1,1 0-1,-1 1 1,1-1-1,-1 0 0,1 1 1,0-1-1,-1 1 0,1-1 1,0 1-1,-1-1 0,1 1 1,0-1-1,0 1 0,-1 0 1,1 0-1,0-1 1,0 1-1,0 0 0,-1 0 1,1 0-1,0 0 0,0 0 1,0 0-1,0 0 0,0 0 1,-1 0-1,1 0 0,0 0 1,0 0-1,0 1 1,1 0-1,3 1 11,0 1 0,0 0 0,0 0 0,8 6 0,-2-1-12,11 5-2,0-1 1,1-1-1,0-1 0,1 0 0,37 8 0,-45-14 7,0-1 0,1-1 0,-1 0-1,1-1 1,-1-1 0,1 0 0,0-1 0,-1-1 0,24-6 0,7-14 123,-44 14-24,-3 8-104,0 0 0,0 0 0,0 0 0,0 0 0,0-1 0,0 1 0,0 0 0,0 0 0,0 0 0,0 0 0,-1 0 0,1 0 0,0-1-1,0 1 1,0 0 0,0 0 0,0 0 0,0 0 0,0 0 0,0 0 0,-1 0 0,1 0 0,0-1 0,0 1 0,0 0 0,0 0 0,0 0 0,-1 0 0,1 0 0,0 0 0,0 0 0,0 0 0,0 0 0,0 0 0,-1 0-1,1 0 1,0 0 0,0 0 0,0 0 0,0 0 0,0 0 0,-1 0 0,1 0 0,0 0 0,0 1 0,0-1 0,0 0 0,0 0 0,-1 0 0,1 0 0,0 0 0,0 0 0,0 0 0,0 0 0,0 1 0,0-1 0,0 0-1,0 0 1,0 0 0,-1 0 0,1 0 0,0 0 0,0 1 0,0-1 0,0 0 0,0 0 0,0 0 0,0 0 0,0 1 0,-17 15 13,2 2-1,-1 0 1,2 0-1,0 2 1,-12 23 0,22-35-11,0 0 1,0 0 0,1 1 0,1-1-1,-1 1 1,1-1 0,1 1 0,-1 0-1,1-1 1,1 1 0,0 0 0,0 0-1,1 0 1,0 0 0,0-1 0,6 17-1,-6-21 1,0 0-1,0-1 1,1 1-1,0-1 1,-1 0-1,1 1 0,1-1 1,-1 0-1,0 0 1,1-1-1,-1 1 1,1 0-1,0-1 1,6 5-1,-6-6 0,-1 0 0,1 0 0,-1-1 0,1 1 0,-1-1 0,1 1 0,0-1 0,-1 0 0,1 0 0,0 0 0,-1 0 0,1 0 0,0-1 0,-1 1 0,1-1 0,0 0 0,-1 0 1,1 0-1,-1 0 0,0 0 0,1 0 0,2-3 0,1 0 12,0 0 0,0-1 0,0 0 0,-1 0 0,0 0 0,0-1 0,0 1 0,-1-1 0,1 0 0,-2-1 0,1 1 0,0-1 0,-1 0 0,-1 0 1,1 0-1,-1 0 0,2-9 0,-2 2 11,0-1 1,-1 1 0,0 0 0,-1 0 0,-1 0-1,0-1 1,-1 1 0,-4-17 0,4 25 1,-1 0 0,1 0 0,-1 0 0,0 1 0,0-1 0,0 1 0,-1 0 0,0 0 0,0 0 0,0 0 0,-1 1 0,0 0 0,1 0 0,-7-4 0,14 17 49,10 6-77,-6-11-2,-1-1-1,2 0 1,-1 0 0,0 0 0,0-1-1,1 0 1,-1-1 0,1 0-1,-1 0 1,1 0 0,0-1 0,-1 0-1,1-1 1,0 0 0,-1 0-1,1 0 1,-1-1 0,1 0 0,-1-1-1,9-4 1,8-4 15,0-1 0,-1-1-1,-1-1 1,34-28 0,0-4 30,-1-1 0,49-57 1,-88 86-24,-1-1 0,0 0 1,-1-1-1,-1-1 0,-1 0 1,-1-1-1,-1 0 1,-1-1-1,12-44 0,-12 29 23,-5 26-26,-1 0 0,0 1 1,-1-1-1,0 0 0,-1 0 0,-1 0 0,1 0 0,-4-20 1,3 31-18,0 1 0,0-1 1,0 1-1,0-1 0,0 1 1,0-1-1,0 1 1,0-1-1,-1 1 0,1-1 1,0 1-1,0-1 0,-1 1 1,1-1-1,0 1 0,-1-1 1,1 1-1,0 0 1,-1-1-1,1 1 0,-1 0 1,1-1-1,-1 1 0,1 0 1,-1-1-1,1 1 0,-1 0 1,1 0-1,-1 0 1,1 0-1,-1-1 0,1 1 1,-1 0-1,-1 1-1,1-1-1,0 1 1,-1-1-1,1 1 1,0-1-1,0 1 1,-1 0-1,1 0 1,0 0-1,0-1 1,0 1 0,-2 2-1,-26 37-27,29-40 29,-37 58-21,3 3 0,2 0 0,3 3 0,-27 87 1,46-115 7,2 1 0,-5 61 0,11-73-11,1-1 0,2 1 0,0 0 0,10 46 0,-8-59 14,0 0-1,1 0 1,0 0 0,7 11-1,-10-21 12,0 1 0,0-1 0,0 0 0,0 0 0,1 0 0,-1 0 0,1 0 0,-1 0 0,1-1 0,0 1 0,0 0 0,0-1 0,0 1 0,0-1 0,0 0 0,0 0 0,0 0 0,0 0 0,1 0 0,-1 0 0,0-1 0,1 1 0,-1-1 0,1 1 0,-1-1 0,1 0 0,2 0 0,4-2 11,0 0 0,0-1-1,0 0 1,0-1 0,-1 1 0,1-2-1,-1 1 1,0-1 0,-1 0 0,12-11-1,7-8 15,34-39 1,-42 43-18,139-167 15,-111 123 7,-3-1 1,60-124-1,39-174 104,-141 360-136,0-1 1,0 0-1,0 1 1,0-1-1,0 0 1,-1 0-1,1 0 1,-1 1-1,0-1 0,-1 0 1,0-7-1,1 11 0,-1 0 1,1 0-1,0 0 0,-1 0 0,1 0 0,0 0 0,-1 0 0,1 0 0,0-1 1,-1 1-1,1 0 0,0 0 0,-1 0 0,1 1 0,0-1 0,-1 0 1,1 0-1,0 0 0,-1 0 0,1 0 0,0 0 0,-1 0 0,1 1 1,0-1-1,-1 0 0,1 0 0,0 0 0,0 1 0,-1-1 0,1 0 0,0 0 1,0 1-1,0-1 0,-1 1 0,-11 11-27,11-11 24,-14 16-20,1 1 1,1 0-1,-15 29 1,-28 64-6,9 1-70,-33 119-1,61-159 31,4 1 0,-11 128-1,25-188 108,0 0-1,1 0 0,0 0 1,1 0-1,1 0 0,0 0 1,1 0-1,0-1 0,1 1 1,0-1-1,1 0 0,9 16 1,-13-26-34,1-1 0,-1 1 1,1-1-1,-1 0 0,1 0 1,0 1-1,-1-1 0,1 0 0,0 0 1,0-1-1,0 1 0,0 0 1,0-1-1,0 1 0,0-1 1,0 1-1,0-1 0,0 0 1,0 0-1,0 0 0,0 0 1,0 0-1,0-1 0,0 1 1,0 0-1,0-1 0,3-1 0,5-1 5,0-1-1,0 0 1,17-11-1,-2 0-1,-2-2 0,0 0-1,-1-2 1,22-23-1,73-91 95,-101 113-79,41-50 57,-4-3 0,66-119-1,-99 155-52,-3-1 0,-1-2 1,-2 1-1,-1-2 0,-3 1 0,10-66 0,-20 105-26,1-5-1,0 1 0,-1-1-1,0 0 1,0 0 0,0 1 0,0-1 0,-1 0-1,0 1 1,-3-11 0,4 15 0,0 1 0,-1 0 0,1 0 0,0-1 0,0 1 0,-1 0 0,1 0 0,0 0 0,-1-1 1,1 1-1,0 0 0,-1 0 0,1 0 0,0 0 0,-1 0 0,1 0 0,0 0 0,-1 0 0,1 0 0,0 0 0,-1 0 0,1 0 0,0 0 0,-1 0 0,1 0 1,-1 0-1,1 0 0,0 0 0,-1 0 0,1 0 0,0 1 0,-1-1 0,1 0 0,0 0 0,0 0 0,-1 1 0,1-1 0,-1 1 0,-11 9-14,12-10 15,-21 21-24,2 1 0,0 0 0,1 2 0,-22 40 0,-49 110-83,87-169 103,-23 54-53,2 0-1,3 2 0,3 0 1,-17 119-1,31-162 53,1 0 0,1 1-1,1-1 1,1 1 0,0-1-1,1 0 1,1 0 0,1 0-1,1 0 1,8 23 0,-10-36 10,0 0 1,-1-1 0,2 1-1,-1-1 1,0 0 0,1 0 0,0-1-1,0 1 1,0-1 0,0 1 0,0-1-1,1-1 1,-1 1 0,1-1-1,0 1 1,0-1 0,0-1 0,0 1-1,0-1 1,0 0 0,1 0-1,-1 0 1,8 0 0,1-1 11,0 0-1,-1-1 1,1-1 0,0 0-1,-1 0 1,1-2 0,25-9-1,-26 7-1,0-1 0,-1 0 0,1-1-1,-1 0 1,-1-1 0,1 0-1,-2-1 1,1 0 0,-1-1 0,-1 0-1,0 0 1,-1-1 0,0-1 0,0 1-1,-2-1 1,9-21 0,-14 32-10,0-1 0,-1 1 0,1 0 0,-1 0 0,1-1 0,-1 1 0,0 0 0,0 0 0,0-1-1,0 1 1,0 0 0,-1-1 0,1 1 0,-1 0 0,1 0 0,-1 0 0,0 0 0,-1-4 0,1 5-4,0 0 1,0 0-1,0 1 0,0-1 1,0 0-1,0 0 0,0 0 1,0 1-1,-1-1 1,1 0-1,0 1 0,0-1 1,-1 1-1,1 0 0,0-1 1,0 1-1,-1 0 0,1 0 1,0 0-1,-1 0 0,1 0 1,0 0-1,-1 0 0,1 0 1,0 0-1,-1 1 1,1-1-1,0 0 0,-1 1 1,-1 1-1,-4 1 2,-1 1 0,1 0-1,1 0 1,-1 1 0,1 0 0,-1 0 0,1 1 0,1-1-1,-1 1 1,1 1 0,0-1 0,1 1 0,-1-1 0,-4 13 0,5-12-4,0 2 1,1-1-1,0 0 1,0 1-1,1-1 1,0 1-1,1 0 1,0 0-1,0 0 1,1-1-1,0 1 1,1 0-1,1 11 1,0-15 7,0 0 0,0 1 1,0-1-1,1 0 0,0-1 0,0 1 1,0-1-1,1 1 0,-1-1 0,1 0 0,0 0 1,0 0-1,1-1 0,-1 1 0,1-1 1,-1 0-1,7 2 0,10 6 66,0-2 0,37 12 0,-49-19-40,-1 0-1,1-1 1,0 0-1,-1 0 1,1-1-1,0 0 1,0 0 0,-1-1-1,1 0 1,0-1-1,-1 0 1,1 0-1,-1-1 1,1 0-1,-1 0 1,13-8-1,-10 4 5,0 0 1,0-1-1,-1 0 0,0 0 0,0-1 0,-1 0 0,0-1 0,-1 0 0,0 0 0,10-18 1,-4 0 1,-5 11-3420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1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7632,'0'0'6170,"12"-5"-5842,-7 3-295,6-3 51,1 0-1,0 1 1,0 0-1,0 1 1,0 0-1,15-1 1,110-5 821,214 13 0,-232 0-494,0-4-1,169-23 1,-195 7-28,-82 13-764,0 1 0,-1-2 0,1 0 0,-1 0 0,16-9 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27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70 4720,'0'0'9784,"-10"-6"-9326,-35-18-20,43 24-379,0-1 0,0 0 1,0 1-1,0-1 1,0 1-1,0-1 0,0 1 1,0 0-1,0 0 1,0 0-1,-3 1 1,-3 2 1824,11-3-1735,1 0 1,-1-1 0,1 0-1,-1 1 1,1-1-1,-1 0 1,0-1 0,4-1-1,-6 3-64,1-1 0,-1 1 0,0-1-1,0 0 1,0 0 0,0 1 0,0-1-1,0 0 1,0 0 0,0 0 0,0 0-1,0 0 1,0 0 0,0 0 0,-1-1-1,1 1 1,0 0 0,-1 0 0,1-1-1,-1 1 1,0 0 0,1-3 0,-3 2 268,-2-2-2877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38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0 160 3112,'0'0'5640,"10"4"-5496,12 4 171,45 12 0,-53-19-155,1 1-1,0-2 0,19-1 0,-21 0-34,0 0-1,0 1 1,0 1 0,24 4-1,-25-3-59,0-1 0,0-1 0,-1 0 0,1-1 0,0 0 0,0 0 0,20-6 0,13-1 137,316-33 1080,-307 38-1030,0 2 0,109 11 0,-68 4-65,-47-6-62,53 3 1,117-5 322,-123-1-228,42 1-8,48-16-25,0 0 30,-5 14-4,-133-1-152,-29-2-42,-1 0 0,20-2 1,28-2-4,0 3 0,83 10 1,-60-2-10,58-1-7,193-14 0,-44 7 13,-203 4-2,197 3 91,-195-4-95,53-2 4,131-7 71,-45 3-6,-88 5 30,-40 1-32,527-33 286,-517 22-289,401-12 195,57 18 178,-257-18-139,-163 6-246,914-56 291,-901 60-109,188 13 0,-112-2 366,-200-2-491,22-4 180,117-23 0,-166 27-280,-14 1-21,0 0-1,0 0 1,0 0-1,0 0 0,0 0 1,0 0-1,1 0 1,-1 0-1,0 0 1,0-1-1,0 1 1,0 0-1,0-1 0,0 1 1,0-1-1,0 1 1,0-1-1,1 0 1,-1 0-137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16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10616,'0'0'3870,"7"11"-3674,1 2-130,-4-7-35,-1-1 1,1 1-1,-1 1 1,0-1 0,0 0-1,0 1 1,-1 0 0,0-1-1,-1 1 1,2 8 0,1 48 422,-4 83 0,-2-57-71,2 229 1604,0-318-1967,0 1-1,0-1 1,0 1-1,0 0 1,0-1 0,0 1-1,0 0 1,0-1-1,0 1 1,0 0-1,0-1 1,0 1 0,0 0-1,0-1 1,1 1-1,-1 0 1,0-1-1,0 1 1,1-1 0,-1 1-1,1-1 1,-1 1-1,0 0 1,1-1-1,-1 0 1,1 1 0,-1-1-1,1 1 1,-1-1-1,1 0 1,0 1-1,-1-1 1,1 0 0,-1 1-1,1-1 1,0 0-1,-1 0 1,1 0-1,0 0 1,-1 1 0,1-1-1,0 0 1,-1 0-1,1 0 1,0-1-1,-1 1 1,1 0 0,0 0-1,-1 0 1,1 0-1,0-1 1,-1 1-1,1 0 1,6-3 40,0-1-1,-1 1 1,1-1 0,6-5-1,-4 2-5,13-5-4,0 0-1,0 1 0,1 2 0,1 0 0,0 2 0,44-9 1,-24 9 14,-1 3 1,89 2 0,-54 13 188,-78-11-244,1 0-1,0 0 0,0 0 0,-1 0 1,1 0-1,0 0 0,-1-1 0,1 1 1,0 0-1,0 0 0,-1-1 1,1 1-1,-1-1 0,1 1 0,0 0 1,-1-1-1,1 1 0,-1-1 0,1 0 1,-1 1-1,1-1 0,-1 1 0,1-1 1,-1 0-1,0 1 0,1-1 0,-1 0 1,0 1-1,0-1 0,0 0 1,1 0-1,-1 0 0,1-29 85,-2 23-75,-22-363 413,22 359-404,0 0 0,-1 0 0,0 0 0,-1 1 1,0-1-1,-5-12 0,5 18-15,0-1 0,0 1 0,-1 0 0,1 0 0,-1 0 0,0 1 0,-1 0 0,1-1 0,-1 1 0,0 1 1,0-1-1,-9-5 0,5 5-7,0 0 0,-1 1 0,0 0 0,1 0 0,-1 1 0,0 0 0,0 0 0,0 2 0,0-1 0,0 1 0,0 0 0,0 1 1,-14 3-1,12-2-10,-1 1 1,1 0-1,-1 1 1,1 1-1,0 0 1,1 1-1,-1 0 1,1 0-1,0 1 1,-10 9-1,7-3-22,-1-1-8,-22 24 0,34-32 9,-1 0 1,1 0-1,0 1 1,0 0-1,1-1 1,-1 1 0,1 0-1,0 0 1,0 1-1,-1 7 1,3-11-67,0 0 1,0 0 0,1 0-1,-1 0 1,1 0 0,0 0-1,-1 0 1,1 0 0,0 0-1,0-1 1,0 1 0,0 0-1,1-1 1,-1 1 0,0-1-1,1 1 1,-1-1 0,1 0-1,-1 1 1,1-1 0,0 0 0,-1 0-1,5 1 1,-3 1-1217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17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8744,'0'0'6880,"10"-8"-6520,5-2-223,32-28 448,-45 37-498,0-1 0,-1 1 0,1-1 0,-1 0-1,1 1 1,-1-1 0,0 0 0,1 0 0,-1 0 0,0 0 0,0 0-1,-1 0 1,2-3 0,-5 19 742,13 15-3033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22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3616,'0'0'12702,"5"14"-12474,-2-3-179,1-1-5,-1 0-1,0 0 0,-1 1 1,0-1-1,-1 0 0,0 1 1,-1 17-1,-4 29 215,-9 174 512,13-179-462,2 0 0,13 74 0,-12-104 191,-3-18 67,2-6 15,0-1-533,1 1 0,-1 0 1,0 0-1,0 0 0,1 0 0,0 0 0,-1 1 1,1-1-1,3-1 0,27-11 30,1 1 1,1 2-1,0 1 1,54-8-1,148-5 210,-220 21-254,0 1-1,-1 1 1,1 1 0,0 0 0,-1 1-1,27 7 1,-41-9-27,-1 1 0,1-1 0,0 1 0,-1-1 0,1 0 0,0 0 0,-1 0 0,1 1 1,0-2-1,-1 1 0,1 0 0,0 0 0,-1 0 0,1-1 0,0 1 0,-1-1 0,1 0 0,-1 1 0,1-1 0,-1 0 0,1 0 0,-1 0 0,0 0 0,1 0 1,-1 0-1,0 0 0,0 0 0,0-1 0,1 1 0,-1 0 0,-1-1 0,1 1 0,0-1 0,0 1 0,-1-1 0,1 1 0,0-4 0,3-6-1,-1 0 0,-1 0 0,0-1 0,1-15 0,-2 19-1,2-31 7,-2 0 0,-1 0 0,-2 1 1,-13-73-1,9 86 5,0 1 0,-1 0 1,-2 0-1,0 0 1,-2 1-1,-1 1 0,0 0 1,-24-31-1,31 46-9,-1 0 1,0 1-1,0 0 0,-1 0 1,0 1-1,0-1 0,0 1 0,-1 1 1,1 0-1,-1 0 0,0 0 1,0 1-1,-9-3 0,4 4-5,0 0 0,1 0-1,-1 1 1,0 0-1,0 1 1,0 1 0,0 0-1,-16 4 1,7 0-9,1 0-1,0 1 1,0 1 0,-29 15-1,44-20-10,-1 2-1,1-1 1,0 1-1,1 0 1,-1 0-1,0 0 1,1 1-1,0 0 1,0 0-1,1 0 1,-1 0-1,1 1 1,0 0-1,1 0 1,-1 0-1,1 0 1,0 1 0,-2 7-1,5-10-16,-1-1-1,1 0 1,0 0-1,0 1 1,0-1-1,0 0 1,1 0 0,-1 1-1,1-1 1,0 0-1,2 5 1,5 6-2977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22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10448,'0'0'9119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44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0 665 4120,'0'0'6608,"10"-2"-6479,-3 0-115,1-1 72,0 1 0,-1 0 1,1 0-1,0 1 0,1 0 1,-1 1-1,0-1 0,8 2 1,28 17 378,-32-14-351,-1 1 1,0 0-1,0 1 0,0 1 0,-1-1 1,14 13-1,7 3 109,-17-12-100,-10-7-79,1 0 0,-1 0 0,1 0 0,0 0 0,0-1 1,9 4-1,-5-3 21,0 0 0,-1 0 0,11 7 0,-12-5-29,1-1 1,0-1 0,15 6-1,-13-6-14,-1 0 0,0 1 0,18 10-1,-21-10-9,1 0-1,0-1 0,0 1 0,0-1 0,1-1 1,-1 0-1,0 0 0,12 2 0,83 1 120,51-18 60,-6 12-77,153 2 149,-269 1-252,3 0 10,0-1 0,53-6 1,-85 4-22,80-11 196,108-1 1,-153 12-119,1-2-1,55-11 1,-7 5 125,-64 6-158,-9 1-7,1 0-1,-1-1 1,0 0 0,18-8-1,36-15 56,-38 16 53,53-28-1,-52 23 21,38-14 0,8-4 103,121-55 430,-72 26-396,-105 53-216,34-12 1,-35 15-41,0-1 0,20-11 0,64-31 74,-103 49-121,107-54 144,141-49 0,-118 57 31,73-25 11,-18 11-76,-159 54-99,12-4 8,58-8 0,-59 16-36,1 1-1,-1 2 0,44 7 1,110 28-105,-162-25 91,-25-9 28,0-1 0,0 1 0,1-1 0,-1 1 0,1-1 0,-1 0 0,9 0 0,-2-1 14,0 1-1,0 1 1,0 0-1,0 0 1,0 1-1,13 5 1,21 2 7,-38-10-15,1 2 0,0-1 0,-1 1 0,1 0 1,-1 1-1,0 0 0,0 0 0,10 6 0,3 3-22,2 0-1,-1-2 1,2 0-1,23 6 1,3 2-4,68 41 7,-81-44 26,-6-2 22,0-1-1,1-2 1,47 11-1,-59-17-8,0 1 0,0 1 0,20 10 0,27 8 4,14 6-13,-56-20-12,34 10-1,-22-11 29,-3-1-32,48 18 0,-64-19 4,31 5 0,-33-8 17,0 0 0,0 0 0,17 9 0,-24-10-13,0 0 0,-1 0 0,16 2 1,20 8 5,-28-7-12,1-1 1,0 0-1,26 3 0,-5 0 0,162 24 0,-149-23 0,-1 1 0,52 18 0,-3 0 0,-1-4 0,-85-22 1,0 1 0,0-1-1,0-1 1,0 0 0,18-1 0,-12-1 33,34 5 1,-19 2-22,0 0 15,67 4 1,-61-10-29,96-3 0,-119 2 11,0 1-1,17 2 0,-17 0 5,0-1-1,19-2 0,197-26 136,-195 22-128,0-2-1,52-16 0,71-14-71,-8 3-2,-143 31 48,-1-1 0,1 1 0,8-7 0,-11 7 9,1-1 0,0 1 0,0 0 0,0 0 0,0 1 1,8-2-1,4 1 9,0-1 0,-1 0 1,30-12-1,18-8 0,-48 19-11,0-1 1,30-15 0,-34 15 11,-1 0 0,1 1-1,16-4 1,12-4 24,-7 1 18,-25 10-37,0-1 1,-1 0 0,1-1-1,10-6 1,-9 5 7,1 0 0,0 0 0,0 1 0,22-5 0,-23 7 20,0 0-1,0-2 1,-1 1-1,1-1 1,-1-1 0,20-11-1,7 2 172,-33 13-213,0-1 0,-1-1 1,1 1-1,-1 0 0,1-1 0,2-3 1,-7 6-86,0 1 1,0-1-1,0 1 1,0-1-1,0 1 0,0-1 1,0 0-1,0 0 1,0 0-1,0 0 1,0 1-1,0-1 1,0-1-1,0 1 1,0 0-1,0 0 0,-1 0 1,0-1-1,-1 1-1175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7:09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9240,'0'0'440,"72"-2"-232,-11 2 0,13 2 208,15 2 0,-2-2 16,-3 6 8,-15 6 16,-5 2 16,-3-4-32,-11-4 8,-9 2-216,-7-8 8,0-2-72,-2-14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19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53 135 4216,'0'0'6033,"7"-10"-5712,17-32 14,-14 27 595,-6 18-183,-1 2-420,-2-3-269,0-1 0,-1 1-1,1-1 1,-1 1 0,1-1 0,-1 1 0,0-1-1,0 1 1,0-1 0,0 1 0,0 0 0,0-1 0,-1 4-1,1 2 82,-27 398 2605,21-348-2227,4-38-213,-5 99 2785,37-146-2375,-24 24-688,0 0 1,0 1 0,0-1 0,1 1 0,-1 0-1,1 1 1,-1-1 0,1 1 0,0 1-1,0-1 1,8 0 0,7 0 23,0 1 0,27 1 1,-28 1-6,1 1 0,-1 1 0,0 1 0,0 0 0,0 2-1,-1 0 1,0 2 0,0 0 0,0 1 0,31 20 0,-22-9 115,-1 1 0,32 33 0,-60-53-154,1-1-1,-1 0 1,1 1-1,-1-1 0,1 1 1,-1-1-1,1 0 1,-1 1-1,1-1 1,0 0-1,-1 0 0,1 1 1,-1-1-1,1 0 1,0 0-1,-1 0 1,1 0-1,0 0 0,-1 0 1,1 0-1,0 0 1,-1 0-1,1 0 1,-1 0-1,1 0 0,0-1 1,15-11 59,8-27-21,80-205 159,-90 204-154,-1-1 0,-3 0-1,-1-1 1,6-71 0,-15 101-38,0 1 0,0-1 0,-1 0 0,-1 0 0,0 1 1,-1-1-1,0 1 0,-1 0 0,-7-16 0,8 20-8,-1 0 0,0 0 1,-1 0-1,1 1 0,-1 0 0,-1 0 0,1 0 0,-1 0 1,0 1-1,0 0 0,0 0 0,-1 1 0,0 0 0,-13-6 1,4 4-3,-2 0 1,1 2-1,0 0 1,-1 1 0,-25-1-1,-91 4 7,89 3-11,-1 2 0,1 1 0,0 3 0,1 2 0,0 2 0,0 1 0,-65 33 0,72-25-47,35-20 43,0-1-1,0 1 0,0-1 0,0 1 0,0 0 0,0 0 0,1 0 0,-1 0 0,1 0 1,-1 0-1,1 0 0,0 0 0,-2 4 0,3-5 6,0 0-1,1 0 1,-1 0-1,0 0 1,0 0 0,0 0-1,1 0 1,-1 0 0,0 0-1,1 0 1,-1 0 0,1 0-1,-1 0 1,1 0-1,0 0 1,-1-1 0,1 1-1,0 0 1,0 0 0,-1-1-1,1 1 1,0-1 0,0 1-1,0-1 1,1 2-1,23 8-1821,-23-9 518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19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552 0 8936,'0'0'2705,"-12"5"-2356,-86 39 457,-150 92-1,223-119-595,0 1 0,-25 26 0,-6 4 297,18-10 348,54-70-535,-5 11-2333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19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9848,'0'0'1030,"12"12"-724,110 136 617,-47-53-13,-46-60-455,102 115 1619,-103-130-3583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2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78 5720,'0'0'6049,"5"-9"-5658,2-4-242,-4 5-7,0 1 0,1 0 0,1 1 1,4-8-1,-9 14-107,0 0 0,1 0 0,-1-1 0,0 1 0,0 0 0,1 0 0,-1-1 0,0 1 0,1 0 0,-1 0 0,0 0 0,1 0 0,-1-1 0,0 1 0,1 0 0,-1 0 0,0 0 0,1 0 0,-1 0 0,0 0 0,1 0 1,-1 0-1,1 0 0,-1 0 0,0 0 0,1 0 0,-1 0 0,0 0 0,1 0 0,-1 1 0,0-1 0,1 0 0,-1 0 0,0 0 0,1 0 0,-1 1 0,0-1 0,0 0 0,1 0 0,-1 1 0,0-1 0,0 0 0,1 0 0,-1 1 0,0-1 0,0 0 1,0 1-1,1-1 0,-1 1 0,11 20 736,-10-18-622,5 15 90,0 0 1,-2 0-1,0 0 1,-1 1 0,-1 0-1,-1 29 1,0-30-79,-1 39 447,-2 0 0,-17 95 0,8-101-334,6-29-44,1 0 0,-3 43 0,-5-3 547,0-32-138,-4 4-287,16-34-348,-1 1 0,1-1 0,0 1 0,-1-1 0,1 1 0,0-1 0,-1 1 0,1-1 0,0 1 0,0-1 0,-1 1 0,1-1 0,0 1 0,0 0 0,0-1 0,0 1 0,0-1 0,0 1 0,0 0 0,0-1 0,0 1 0,0 0 0,0 0 0,1-1-1,-1 0 1,0 1-1,1-1 0,-1 0 1,1 0-1,-1 1 1,0-1-1,1 0 0,-1 0 1,1 0-1,-1 1 0,1-1 1,-1 0-1,1 0 1,-1 0-1,1 0 0,-1 0 1,1 0-1,0 0 1,37-6 64,-26 3-72,174-41 81,-4 1 62,-157 39-80,0 1 0,0 1-1,51 3 1,-60 1-8,-1 0-1,1 1 1,0 1-1,-1 0 0,0 1 1,0 0-1,19 11 1,-28-12-26,-1-1 0,0 1 1,0 0-1,5 6 1,14 11 252,-22-22-265,-1 0 0,1 0 0,-1-1 0,0 1 0,0 0-1,1-1 1,-1 1 0,0-1 0,0 1 0,0-1 0,-1 1 0,2-4 0,8-20 24,-2-1 0,10-51 0,0-60 57,-1 13 8,-15 107-78,3-8 4,-1 0-1,-1-1 0,-1 1 0,-2-29 1,-1 47-22,0 0 0,0 0 0,-1 0 1,1 0-1,-1 0 0,-1 0 1,0 0-1,0 0 0,0 1 0,-1 0 1,1-1-1,-2 1 0,1 1 1,-1-1-1,1 1 0,-2 0 0,1 0 1,0 0-1,-8-5 0,-1 2-6,0 0-1,-1 1 0,0 0 0,0 2 1,0-1-1,0 2 0,-1 0 1,0 1-1,0 0 0,0 1 1,-25 1-1,-16 3-22,-110 19-1,49-5-30,95-14 40,4 0-47,-1 0 0,1 1 0,-23 7 1,42-10 56,0 0 0,0 0 1,0 0-1,0 0 0,-1 0 1,1 0-1,0 0 0,0 0 1,0 0-1,0 0 1,0 0-1,0 0 0,0 0 1,0 0-1,-1 0 0,1 0 1,0 0-1,0 0 0,0 0 1,0 0-1,0 1 0,0-1 1,0 0-1,0 0 1,0 0-1,0 0 0,0 0 1,0 0-1,0 0 0,0 0 1,0 0-1,0 1 0,-1-1 1,1 0-1,0 0 0,0 0 1,0 0-1,0 0 1,0 0-1,0 0 0,0 0 1,0 1-1,1-1 0,-1 0 1,0 0-1,0 0 0,0 0 1,0 0-1,0 0 0,0 0 1,0 0-1,0 0 1,0 1-1,0-1 0,0 0 1,0 0-1,0 0 0,0 0 1,0 0-1,0 0 0,1 0 1,-1 0-1,0 0 0,0 0 1,0 0-1,0 0 1,0 0-1,0 0 0,13 6-140,16 2-62,0-3-2875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26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155 240 9720,'0'0'12507,"10"-12"-12528,4-2 25,-6 6 2,0 0 0,-1 0 0,13-19 0,-12 13 39,10-12 29,-4 5 55,-11 15 45,-11 15-59,-86 97 67,-9 22 204,130-159-182,111-123 222,-112 127-356,1 2 1,1 1 0,57-37-1,-75 56-41,-8 5-23,-1-1 0,0 1 0,0-1 0,1 1 0,-1-1 0,0 1 0,0-1 0,0 0 0,0 0 0,0 0 0,0 1 0,0-1 0,0 0 0,1-2 0,-7 10 10,1-1 0,-1 0 0,0 0 1,-1 0-1,0 0 0,0-1 0,0 0 0,-10 6 0,0 2-2,-285 254 242,262-231-568,36-35-2908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26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9848,'0'0'3765,"12"-2"-3393,-3 1-289,-6 0-51,0 0 1,1 0-1,-1 1 1,1-1-1,-1 1 1,1 0-1,-1 0 1,1 0-1,-1 1 1,1-1-1,-1 1 1,1 0-1,-1 0 0,0 0 1,1 0-1,-1 1 1,0-1-1,0 1 1,0 0-1,0 0 1,4 3-1,54 54 719,-19-18 35,92 71 0,-112-99-605,0-1 0,0-1 1,1 0-1,0-2 0,1-1 1,0-1-1,46 8 0,-62-14-519,0-1 0,0 1-1,0-2 1,0 1-1,13-3 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2:48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1 497 3208,'0'0'8882,"11"-2"-8686,61-14 174,-53 10-94,0-1 1,0 0 0,18-11-1,9-6 129,-21 9-188,31-11 0,5-6 52,-14 6-109,-39 21-129,-1 0 0,1 0 1,0 1-1,1 0 0,-1 1 1,11-3-1,-9 3 13,-1 0 0,1-1-1,-1 0 1,17-10 0,21-9 101,8-1-37,-40 16-65,0 2 0,29-10 0,34-9 109,-46 15-70,-24 6-65,0 2-1,1-1 1,13-2-1,-2 2 77,0-2 1,33-12-1,-34 10-20,1 1 1,31-5-1,-22 6 16,37-12 0,-9 3-14,95-11 189,-68 16-213,11-1-63,-82 9-1,0 0-1,0 1 1,0 0 0,-1 1-1,17 3 1,-15-2 38,0-1 1,1 0-1,27-2 0,-25 0 10,-1 1-1,0 1 0,0 1 1,30 6-1,-15-3 70,-12-2-53,0 2 0,-1-1 0,1 2 0,-1 1 0,0 0 0,22 13-1,-31-16-35,0 0-1,1 0 0,-1-1 0,1 0 0,12 1 0,-10-1 6,-1-1-1,1 2 0,15 6 0,-1 0 4,0-1 1,38 9-1,-23-7 20,-11-4-18,-18-4-4,0 0 0,0 1 1,-1 0-1,1 0 1,-1 1-1,15 9 1,-9-4 3,0-1 1,1-1-1,35 11 0,0-1 24,-8-1-9,21 9 39,-20-6-40,-29-13-11,0 1 0,20 12 0,-4 3-5,2-2 0,0-1 0,2-2-1,56 20 1,53 19 128,-36-12-46,-104-43-89,-1 1-1,0 0 1,1 0-1,-1 1 1,9 8-1,20 13 36,14 7 55,37 20-170,-58-34 82,1-1 0,0-2 0,1-1 0,1-1 0,0-2 0,38 10 0,-40-13-18,-20-6 0,1 1 0,-1-1 0,15 2 0,82 1 55,136-20 161,-239 15-216,188-13-85,-174 11 85,0 1 0,-1 0 0,1 1 0,17 2 0,-17-1 13,1-1 0,0 0 0,-1-2-1,24-3 1,-17 1 2,33 0-1,-30 2-9,0 0-1,0-2 0,30-8 1,4-1 60,145-37 125,-160 35-149,57-29 0,12-4-51,-78 34-9,54-31 0,-71 35 17,11-2 2,-24 11 0,-1-1 0,0 1 0,0-1 0,9-6 0,91-47 54,12-8 12,-90 48-60,0 1-1,35-12 1,24-12 48,-56 24-31,0 1 0,1 1 0,43-10 0,-56 17-2,0-2-1,0 0 1,28-17-1,19-7 54,62-23 31,-118 51-102,1-1 0,0 2 0,0-1-1,1 2 1,-1-1 0,16 1-1,29-5-50,-34 2 28,1 2 0,0 0 0,24 2 0,32-2 17,276-23 6,-301 24 52,72 9-1,83 9 158,-12 0 31,-24 11-99,-77 0-74,-28-8-36,9 5-5,-47-14-23,42 9 0,25 5 66,-81-20-45,0 0-1,0 1 0,27 14 0,-27-12-18,0 0 0,1-1 0,18 5-1,-9-5-26,28 13 1,-45-16 15,0-2 3,0 1-1,0-1 0,1-1 1,8 2-1,-10-3 12,0 1 0,1 1 1,-1-1-1,0 1 0,0 0 0,10 5 0,67 30 276,-82-36-389,-1 0 202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03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3958 726 4912,'0'0'4168,"3"11"-4032,10 33-6,-12-41-73,-1 1 0,1 0 0,0 0 0,-1 0 0,0 0 0,0 0-1,0 4 1,-1-6-29,1-1 0,0 1 0,0-1 0,0 0 0,0 1 0,0-1-1,1 1 1,-1-1 0,0 0 0,1 1 0,-1-1 0,0 0 0,2 2 0,-2-1-15,0-1 0,0 0 0,0 0 0,0 0 0,0 0 0,-1 0 0,1 0 0,0 0 0,0 0 1,-1 0-1,1 0 0,-1 0 0,1 0 0,-1 0 0,1 0 0,-1 0 0,0 0 0,1-1 0,-1 1 0,0 0 0,-1 1 1,1-1 10,-1 0 0,1 0 1,0 1-1,0-1 1,0 0-1,1 1 1,-1-1-1,0 1 1,0-1-1,1 1 1,-2 2-1,2-1 7,0-1 0,-1 1 1,1 0-1,-1-1 0,0 1 0,0-1 0,0 1 1,0-1-1,0 0 0,-1 1 0,1-1 0,-1 0 1,1 0-1,-1 0 0,-2 2 0,-6 9 138,3-4-43,-1 0 1,-16 14-1,8-7-32,15-15-86,0 0 0,0 0 0,1 0 0,-1 0 0,0 0 0,0-1 0,0 1 0,0 0 0,0-1 0,0 1 0,0 0-1,-1-1 1,1 1 0,0-1 0,0 0 0,0 1 0,0-1 0,-1 0 0,1 0 0,0 0 0,0 0 0,-1 0 0,1 0 0,0 0-1,0 0 1,0-1 0,-1 1 0,1 0 0,0-1 0,0 1 0,0-1 0,0 1 0,0-1 0,-1 1 0,0-2 0,-3-3 30,1 1 0,0-1 0,0 0 0,0 0 0,-5-10 0,0 1 28,6 9-23,1-1 0,1 0-1,-1 1 1,1-1 0,0 0-1,0 1 1,1-1 0,0 0-1,0-6 1,0 12-38,0-1 0,0 1 0,0 0 0,0-1 0,0 1 0,0 0 0,0-1 0,1 1 0,-1 0 0,0-1 0,0 1 0,0 0 0,0-1 0,0 1 0,1 0 0,-1-1 0,0 1 0,0 0 0,1 0 0,-1-1 0,0 1 0,0 0 0,1 0 0,-1-1 0,0 1 0,1 0 0,0 0 0,-1 0 3,0-1 0,1 1 0,-1 0 0,1-1 0,-1 1 0,0 0 0,1 0 0,-1-1-1,1 1 1,-1-1 0,0 1 0,0 0 0,1-1 0,-1 1 0,0-1 0,0 1 0,1-1-1,-1 1 1,0 0 0,0-1 0,0 1 0,0-1 0,0 1 0,0-1 0,0 1 0,0-1-1,0 1 1,0-1 0,0-4 44,0 4-45,0 1 0,0-1-1,-1 1 1,1-1 0,0 0-1,0 1 1,0-1-1,0 1 1,0-1 0,0 1-1,0-1 1,0 1 0,0-1-1,0 1 1,0-1 0,1 1-1,-1-1 1,0 1-1,0-1 1,0 1 0,1-1-1,-1 1 1,0-1 0,0 1-1,1-1 1,-1 1 0,1 0-1,-1-1 1,0 1 0,1 0-1,-1-1 1,1 1-1,-1 0 1,1-1 0,-1 1-1,0 0 1,1 0 0,-1 0-1,1-1 1,0 1 0,-1 0-1,1 0 1,-1 0-1,1 0 1,-1 0 0,1 0-1,-1 0 1,1 0 0,-1 0-1,1 0 1,-1 0 0,2 1-1,-2-1 282,9-25-198,-7 24-91,-1-1 1,1 0 0,-1 0 0,1 0-1,-1 0 1,0 0 0,1-1 0,-1 1-1,0 0 1,-1 0 0,1-1 0,0 1-1,-1-1 1,1 1 0,0-5 0,-1 6-22,1 29-19,0-23 56,0 1-1,-1 0 1,0 0 0,0-1-1,-1 1 1,-1 9 0,-2-2 3,-1 0 1,0 0-1,-1 0 1,-1-1-1,0 0 1,0 0-1,-1-1 1,0 1-1,-1-2 1,-1 1-1,0-2 1,0 1-1,0-1 1,-1-1 0,-1 0-1,0 0 1,0-1-1,0-1 1,-18 7-1,28-12-7,1 0 0,-1-1 0,1 1-1,-1-1 1,1 0 0,-1 1 0,0-1 0,1 0-1,-1 0 1,0 0 0,1 0 0,-1 0 0,1-1-1,-1 1 1,1 0 0,-1-1 0,0 1 0,1-1-1,-1 0 1,1 1 0,0-1 0,-1 0-1,-1-1 1,2 0-3,-1 0 1,1 0-1,0 0 0,0 0 0,0 0 0,0 0 1,0 0-1,0 0 0,1 0 0,-1 0 1,1-1-1,-1 1 0,1 0 0,0-4 0,0-6 20,1 0-1,0-1 1,1 1 0,5-22-1,15-61 122,11-35 220,-33 129-361,3-8 69,0 0 0,-1-1 0,2-11 0,-4 20-49,0-4 132,0 10-131,0 3-21,0 0 1,-1 0-1,0-1 1,-1 1 0,0 0-1,0-1 1,0 0-1,-1 1 1,0-1-1,0 0 1,-1-1-1,0 1 1,0 0-1,-8 7 1,1-1 15,0-1 0,-1 0 0,-1-1 0,0 0 0,0-1-1,-1-1 1,-1 0 0,1-1 0,-1 0 0,-1-1 0,1-1 0,-1-1 0,0 0 0,-1-1 0,1-1 0,-1 0 0,1-1 0,-1-1 0,0 0 0,0-2 0,0 0 0,-23-4-1,35 4-17,-1 0-1,0 0 0,1 0 1,-1-1-1,1 0 0,0 0 1,0 0-1,0-1 0,0 1 1,0-1-1,0 0 0,1-1 1,-1 1-1,1-1 0,0 0 1,0 0-1,0-1 0,1 1 1,-1-1-1,1 1 0,0-1 1,1 0-1,-4-7 0,1 0-8,1-1 0,0 1 0,1 0-1,0-1 1,1 0 0,1 0 0,-1-13-1,3-5-7,9-55 0,-8 66 11,2 0 0,1 1 0,8-24 0,5 13 0,-14 25 0,-1 0 0,0-1 0,0 1 0,4-10 0,4-7 0,-8 19 6,-2 8 7,-1 9 15,-7 15 33,1-6-8,0-1-1,-1 0 1,-2 0 0,-14 27-1,13-31-15,-60 96 95,60-100-113,0-1 0,-1 0-1,-1-1 1,0 0 0,-26 19-1,29-25-1,-1 0-1,0 0 0,-1-1 1,0-1-1,1 1 0,-2-2 1,1 0-1,0 0 0,0-1 1,-1 0-1,1-1 0,-1 0 0,0-1 1,1 0-1,-20-3 0,22 1-12,0 0 1,0 0-1,1-1 0,-1-1 0,1 1 0,0-1 0,0 0 0,0-1 0,0 0 0,1 0 0,0-1 0,0 0 0,0 0 1,1 0-1,0-1 0,0 0 0,0 0 0,1-1 0,1 0 0,-6-10 0,2 1-4,1-1 0,1-1 1,0 0-1,1 1 0,1-2 0,1 1 0,1 0 1,0-35-1,4 25 0,1 1 0,1 0 0,1 0 0,2 0 0,12-35-1,-10 37 17,-6 15 1,1-1 0,0 1 0,1 0 0,0 0 0,0 0 0,10-13 0,-9 17-15,6-4 3,-11 11-5,-1 1 0,1-1 0,0 0 0,-1 1 0,1-1 0,-1 1 0,1-1 1,-1 1-1,1-1 0,0 1 0,-1-1 0,0 1 0,1 0 0,-1-1 0,1 1 0,-1 0 1,0-1-1,1 1 0,-1 0 0,0-1 0,0 1 0,0 0 0,0 0 0,1 1 0,2 10 11,-1-1-1,0 1 0,0 0 1,-1 1-1,-1-1 0,0 0 1,0 0-1,-1 0 0,-1 0 1,0 0-1,-1 0 0,-6 19 1,-1-4 19,-2-1 1,0 0-1,-1-1 1,-22 30-1,20-34-8,0-1 0,-1-1-1,-2 0 1,1-2 0,-32 25 0,37-35 11,1 0 0,-1 0 0,0-1 1,-1 0-1,0-1 0,0-1 0,-17 4 0,24-6-24,-1-1 0,1 0 1,-1 0-1,1-1 0,-1 0 0,0 0 0,1-1 0,-1 0 0,1 0 0,-1 0 0,1-1 0,0 0 1,-1 0-1,1 0 0,0-1 0,0 0 0,-6-4 0,0-2-7,0 0 0,0-1-1,1 0 1,0-1 0,1 0-1,0-1 1,1 0 0,0 0 0,-11-23-1,-11-37-1,3-1 0,-22-92 0,46 150-5,0 0-1,1 0 1,0 0 0,2-1-1,0 1 1,1-1-1,0 1 1,1-1-1,4-20 1,-1 22-17,1 1 0,0 0 0,0 0 0,1 0 0,14-20 0,-17 28 0,-3 5 22,0 0-1,0 1 1,0-1-1,0 0 0,1 1 1,-1-1-1,0 0 1,0 1-1,0-1 0,0 0 1,0 0-1,0 1 1,0-1-1,0 0 0,1 1 1,-1-1-1,0 0 1,0 0-1,0 0 0,1 1 1,-1-1-1,0 0 1,0 0-1,1 0 0,-1 1 1,0-1-1,0 0 1,1 0-1,-1 0 1,0 0-1,1 0 0,-1 0 1,0 0-1,1 1 1,-1-1-1,0 0 0,0 0 1,1 0-1,-1 0 1,0 0-1,1-1 0,-1 1 1,0 0-1,1 0 1,-1 0-1,0 0 0,0 0 1,1 0-1,-1 0 1,0 0-1,1-1 0,-1 1 1,0 0-1,0 0 1,0 0-1,1-1 0,-1 1 1,0 0-1,0 0 1,0-1-1,1 1 0,-1 0 1,0 0-1,0-1 1,0 1-1,0-1 0,4 25-31,-4-6 41,-2-1 0,0 1 0,-1 0 0,-1-1 0,-6 18 0,-36 82 65,32-83-67,-5 7 2,-26 39 0,13-24 45,18-32-43,-1-1-1,-1-1 1,-1 0-1,-1-2 0,0 0 1,-32 26-1,39-37 13,-1 0 0,0 0 0,0-1-1,-18 7 1,26-13-16,0 0-1,0-1 1,-1 1 0,1-1-1,-1 0 1,1 0 0,-1-1-1,1 1 1,-1-1 0,0 0-1,1 0 1,-1-1 0,1 1-1,-1-1 1,0 0-1,1 0 1,-8-4 0,3 0 4,0 0-1,0-1 1,1 0 0,-1 0 0,1-1 0,1 0-1,0-1 1,0 0 0,0 0 0,1 0 0,0-1-1,-7-13 1,-5-14-64,-25-71 0,37 90 33,-27-96-68,30 104 81,0 1-1,1-1 1,0 1 0,1-1-1,0 0 1,0 0-1,1 1 1,0-1-1,0 0 1,1 0-1,0 0 1,1 1-1,0-1 1,0 1-1,1-1 1,0 1-1,0 0 1,1 0 0,6-10-1,-10 18 6,0 0 0,0 0 0,0 0 1,0-1-1,0 1 0,0 0 0,0 0 0,0 0 0,0 0 0,0 0 0,1 0 1,-1 0-1,0 0 0,0 0 0,0 0 0,0-1 0,0 1 0,0 0 0,0 0 1,0 0-1,1 0 0,-1 0 0,0 0 0,0 0 0,0 0 0,0 0 0,0 0 1,0 0-1,0 0 0,1 0 0,-1 0 0,0 0 0,0 0 0,0 0 0,0 0 1,0 0-1,0 0 0,0 0 0,1 1 0,-1-1 0,0 0 0,0 0 0,0 0 1,0 0-1,0 0 0,0 0 0,0 0 0,0 0 0,0 0 0,0 0 0,1 1 0,-1-1 1,0 0-1,0 0 0,0 0 0,0 0 0,0 0 0,0 0 0,0 0 0,0 1 1,5 12-51,-1 16 1,-5-5 57,-1 0 1,-1 0-1,-2 0 1,0 0-1,-1-1 1,-2 0-1,-17 40 1,-1-12 36,-2-1 0,-39 54 0,57-90-39,-1 0 1,0 0-1,0-1 0,-1-1 0,-27 22 0,30-28-3,-77 55 67,75-54-58,-2 0 1,1-1-1,-1 0 0,0-1 1,-19 5-1,25-9 1,0 1 0,0-2 0,0 1 0,1-1 0,-1 0 0,0-1 0,0 0 0,0 0 0,0 0 0,1-1 0,-1 1-1,0-2 1,1 1 0,0-1 0,0 0 0,-1 0 0,2-1 0,-10-6 0,4-4-10,0 0 0,1-1 0,0 0 0,1 0 0,0-1 0,2 0 0,0 0 1,-6-23-1,-8-14-44,19 44 26,0 0 1,0 0 0,1 0 0,0 0-1,0-1 1,1 1 0,1 0 0,-1 0-1,4-15 1,-2 16-16,1 0-1,0 0 0,0 0 1,0 0-1,1 1 1,6-10-1,-10 17 32,0-1-1,1 0 1,-1 1-1,1-1 1,-1 1 0,1-1-1,-1 0 1,1 1-1,0-1 1,-1 1 0,1 0-1,-1-1 1,1 1-1,0-1 1,-1 1 0,1 0-1,0 0 1,0-1-1,-1 1 1,1 0 0,0 0-1,0 0 1,-1 0-1,1 0 1,0 0-1,0 0 1,1 0 0,-1 1-4,0-1 0,1 1 1,-1 0-1,0 0 0,0 0 0,1 0 1,-1 0-1,0 0 0,0 0 1,0 0-1,0 0 0,-1 0 0,2 2 1,2 4-14,-1-1 0,0 1 0,0 0 0,3 11 0,-3-1 12,0 1-1,-1-1 0,-1 1 0,-1 0 0,0 0 0,-1-1 1,-4 21-1,3-25 7,-1 11 24,-1 0 1,-8 25-1,10-41-9,-1-1 1,0 0-1,0 1 0,-1-1 0,0 0 1,0-1-1,-1 1 0,0-1 1,0 0-1,-9 8 0,4-4 3,3-3 10,0-1 0,-1 0 0,-11 7-1,14-11-16,1 0 0,0 0-1,-1-1 1,1 0 0,-1 1-1,1-1 1,-1-1 0,1 1-1,-10-1 1,1 0 9,1-1-1,-1-1 1,0 0 0,1-1 0,0 0-1,-1-1 1,-21-10 0,11 3-1,0-2 1,-38-29-1,55 38-23,-1-1 1,1-1-1,0 1 0,1-1 0,0 0 1,-1-1-1,2 1 0,-1-1 0,-5-11 1,8 14-9,1 0 1,-1 0 0,1-1 0,0 1-1,0-1 1,0 1 0,1-1-1,-1 1 1,1-1 0,0 1-1,0-1 1,1 1 0,0-1 0,-1 1-1,1-1 1,1 1 0,-1-1-1,4-5 1,-3 3-17,-2 6 22,1 0 0,-1-1 0,0 1 0,1-1 0,-1 1 0,1 0 0,0-1 0,-1 1 0,1 0 0,0 0 0,0 0 0,0-1 0,0 1 0,0 0 0,0 0 0,0 0 0,0 0 0,0 1 0,1-1 0,-1 0 1,0 0-1,0 1 0,1-1 0,-1 1 0,1-1 0,-1 1 0,0 0 0,3-1 0,5 0-6,-8 1 10,-1 0 0,1 0 0,0 0-1,0-1 1,-1 1 0,1 0 0,0 0 0,-1 0 0,1 0 0,0 0-1,0 0 1,-1 0 0,1 1 0,0-1 0,0 0 0,-1 0-1,1 1 1,0-1 0,-1 0 0,1 1 0,0-1 0,-1 0-1,1 1 1,-1-1 0,1 1 0,-1-1 0,1 1 0,-1-1-1,1 1 1,-1 0 0,1-1 0,-1 1 0,1 0 0,-1-1-1,0 1 1,0 0 0,1-1 0,-1 1 0,0 0 0,0-1-1,0 1 1,0 0 0,0 0 0,0-1 0,0 1 0,0 1-1,0 4 0,0 1 0,0-1 0,-1 1 0,1-1-1,-2 0 1,1 0 0,-1 1 0,0-1 0,0 0 0,-4 8-1,-6 7 42,-20 29-1,21-33-35,-1-3 1,0 0 1,0-1-1,-1 0 1,-1-1-1,-23 16 0,4-3-1,20-16 58,0-1-1,-1 0 1,0-1-1,-1-1 1,-29 9-1,33-12-45,-22 3 71,32-5-90,-1-1-1,1 0 1,0 0 0,-1 0 0,1 0-1,-1 0 1,1-1 0,0 1 0,-1 0-1,1-1 1,-1 1 0,1-1 0,0 1-1,0-1 1,-1 1 0,1-1 0,0 0 0,0 0-1,0 0 1,-2-1 0,2 0 3,0 0 0,0 0 1,0 0-1,0 0 1,0 0-1,1 0 0,-1-1 1,0 1-1,1 0 0,0 0 1,0-1-1,-1 1 0,1 0 1,1 0-1,-1-1 0,0 1 1,0 0-1,1 0 1,0-1-1,0-1 0,2-4 25,1 0-1,0 1 0,10-15 0,-4 6-3,-8 15-18,0-1 0,0 1-1,1-1 1,-1 1 0,0 0 0,1 0 0,-1 0-1,1 1 1,-1-1 0,1 0 0,-1 1 0,1 0-1,-1-1 1,1 1 0,0 0 0,2 1-1,-1-1 4,-1 1 0,0-1 0,1 1 0,-1 0 1,0 1-1,0-1 0,0 0 0,0 1 0,0 0 0,0-1 0,0 1 0,0 0 0,-1 1 0,1-1 0,-1 0 0,0 1 0,1-1 0,2 6 0,3 4 18,0 0 1,-1 0-1,6 16 1,-10-20 1,0-1 0,0 1-1,-1 0 1,-1 0 0,1 0 0,0 15 0,-2-19 0,0 0 1,0 0-1,0 0 1,-1 0-1,1-1 0,-1 1 1,0 0-1,0-1 1,0 1-1,-1 0 1,1-1-1,-1 0 1,0 1-1,0-1 1,0 0-1,-4 4 1,6-7-22,0 1 0,0-1 0,0 0 0,-1 1 0,1-1 0,0 0 0,0 0 0,-1 1 0,1-1 0,0 0 1,0 0-1,-1 0 0,1 1 0,0-1 0,-1 0 0,1 0 0,0 0 0,-1 0 0,1 0 0,0 0 0,-1 0 0,1 1 0,0-1 0,-1 0 1,1 0-1,0 0 0,-1 0 0,1-1 0,0 1 0,-1 0 0,1 0 0,0 0 0,-1 0 0,1 0 0,0 0 0,-1 0 0,1-1 0,0 1 1,-1 0-1,1 0 0,0 0 0,0-1 0,-1 1 0,1 0 0,0 0 0,0-1 0,-1 1 0,1 0 0,0-1 0,0 1 0,0 0 0,0-1 1,0 1-1,-1 0 0,1-1 0,0 1 0,0 0 0,0-1 0,0 1 0,0 0 0,0-1 0,0 1 0,0 0 0,0-1 0,0 1 0,1-1 1,-2-29 28,1 26-33,0-3-10,-1 5 1,1 0-1,0 0 0,0 0 0,0 0 0,0 0 0,0 0 0,0 0 0,1 0 0,-1 0 0,1 0 0,-1 0 0,1 0 0,0 0 0,0 1 0,0-1 0,0 0 0,0 0 0,0 1 0,0-1 1,1 0-1,-1 1 0,1-1 0,1-1 0,11-6-2555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10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1 371 3504,'0'0'5056,"11"-6"-4847,146-77 947,-133 70-890,16-8 125,-13 11-155,-1-3 0,31-18 0,22-10 242,-40 22-241,-23 10-113,0 2 0,26-10 0,283-59 709,-278 70-554,88 0-1,-63 5-9,185-10 449,-221 11-625,-1 1-1,51 8 1,45 2 221,-89-9-195,1 2-1,-1 1 1,0 3-1,0 1 1,-1 2-1,68 27 1,36 28 31,-121-54-126,30 19-1,-16-9 17,-1 0 52,-1 0 0,52 45 0,-76-58-51,0 0 1,23 11-1,14 10 81,-23-13-26,33 17-1,20 12 66,-5 1 242,-66-37-284,-7-9-101,-1 0 0,1 0 0,0 0 1,-1 0-1,1-1 0,0 1 0,-1 0 0,1 0 0,0-1 1,0 1-1,0 0 0,-1-1 0,1 1 0,0-1 1,0 1-1,0-1 0,0 0 0,0 1 0,0-1 0,0 0 1,1 1-1,-1-1 404,-17-7-116,3-4-238,0 0 0,1-1 0,-20-26 0,24 28-51,-13-22 62,18 27-70,0-1-1,-1 0 1,0 1 0,0-1 0,0 1-1,-10-8 1,1 1 10,0 0 0,-16-21 0,16 19 8,0 0 1,-15-13-1,-75-67 266,92 83-386,21 15-27,8 3 86,51 13-68,26 10-20,-65-19 99,-17-7 2,0 0 0,0 1 0,-1 0 0,0 1 0,0 1 0,0 0 0,19 15-1,-30-21 22,-1 0 0,1 0 0,0 0 0,0 1 0,0-1 0,0 0 0,-1 0 0,1 1 0,-1-1 0,1 0 0,-1 1 0,0-1 0,1 1 0,-1-1 0,0 0 0,0 1 0,0-1 0,0 1 0,0-1 0,0 1 0,0-1 0,0 0 0,-1 1 0,1-1 0,-1 1 0,1-1 0,-1 0 0,1 1 0,-1-1 0,0 0 0,0 0 0,1 0 0,-1 1 0,0-1 0,-2 1 0,-4 6 22,-1 0 0,0-1 0,-17 12 1,9-7 14,0 3-22,1 1 0,1 0 0,0 1 0,-15 25 0,2 3-2593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11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0 509 6016,'0'0'8126,"6"-11"-7851,-6 11-275,8-16 129,1 0 1,0 1 0,1 1-1,1 0 1,13-15-1,71-49 693,-69 59-554,-1-1-1,-1-1 1,40-46-1,-15 10 186,-30 37-148,31-43 1,-16 14 223,-48 72-443,-1-2 0,-18 21 0,24-31-56,-27 31 20,-79 68 1,2-4 11,104-98-45,1 0 0,-18 11 0,-10 10 32,31-24-40,6-7 10,17-8 17,22-4-25,2 2-1,-1 2 1,83-10 0,-29 6 60,-28 3 16,-59 10-63,-4 1-9,0-1-1,1 1 0,-1-1 0,0 0 1,1 0-1,6-4 0,-11 5-12,1 0 0,-1 0 0,1-1-1,-1 1 1,0 0 0,1-1 0,-1 1-1,0 0 1,1-1 0,-1 1 0,0 0-1,0-1 1,1 1 0,-1-1 0,0 1-1,0-1 1,0 1 0,1-1 0,-1 1-1,0 0 1,0-1 0,0 1 0,0-1-1,0 1 1,0-1 0,0 0 0,-1 0 2,1-1 0,-1 1 1,1-1-1,-1 1 1,0-1-1,0 1 0,0-1 1,0 1-1,0 0 0,0 0 1,0-1-1,-1 0 0,-6-5 31,1 0-1,-1 1 0,0 0 1,-1 1-1,0-1 0,1 2 1,-19-8-1,8 6 48,0 0 1,0 2-1,-21-3 0,26 4-17,12 2-58,1 0 1,-1 0-1,1 1 1,-1-1 0,0 1-1,1 0 1,-1-1-1,0 1 1,1 0 0,-1 0-1,0 0 1,1 0-1,-1 0 1,0 1-1,1-1 1,-1 0 0,1 1-1,-1-1 1,-2 2-1,4-2-52,0 1-1,-1-1 1,1 0 0,0 0-1,0 1 1,0-1-1,0 0 1,0 0-1,0 1 1,0-1-1,0 0 1,0 1-1,0-1 1,0 0-1,0 0 1,0 1-1,0-1 1,0 0-1,0 1 1,0-1 0,0 0-1,0 0 1,0 1-1,0-1 1,0 0-1,0 0 1,1 1-1,-1-1 1,0 0-1,0 0 1,0 1-1,0-1 1,1 0-1,-1 0 1,0 0 0,0 1-1,1-1 1,-1 0-1,0 0 1,0 0-1,1 0 1,-1 0-1,0 0 1,0 1-1,1-1 1,-1 0-1,0 0 1,0 0-1,1 0 1,-1 0 0,0 0-1,1 0 1,-1 0-1,0 0 1,0 0-1,1 0 1,-1-1-1,1 1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7:14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1397 4816,'0'0'7948,"12"-14"-7474,44-57 624,74-123 0,-104 142-615,42-69 735,-65 116-1146,0 0-1,-1 0 1,0 0-1,0 0 1,0-1-1,0 1 1,0-8-1,5-13 381,-5 24-69,-9 4-140,5 0-223,-1 0 0,1 0 0,0 0 1,0 1-1,0-1 0,0 1 0,0-1 1,0 1-1,1 0 0,-1 0 0,1 0 1,-2 5-1,-11 43 74,11-35-62,-2 6 13,1 0 0,2 0 0,0 1 0,2 44 1,1-54-12,1 1 1,0-1 0,1 1 0,0-1 0,1 0 0,0 0 0,1 0 0,0 0 0,11 16 0,-13-25-15,-1 0 1,1-1 0,0 1-1,0-1 1,0 0 0,0 0-1,0 0 1,1 0 0,-1-1-1,1 1 1,0-1 0,0 0-1,6 3 1,-7-5-8,0 1 0,0-1 1,0 1-1,0-1 0,0 0 0,0 0 0,0 0 1,0-1-1,-1 1 0,1-1 0,0 1 1,0-1-1,0 0 0,0 0 0,-1 0 0,1-1 1,0 1-1,-1-1 0,1 1 0,-1-1 1,3-2-1,17-15 70,-1-1-1,37-44 1,29-53 122,20-26 56,-88 120-132,1 2 0,2 0 0,0 1-1,25-17 1,-46 36-117,-1 1 0,1-1-1,0 1 1,-1-1 0,1 1 0,-1-1-1,1 1 1,0-1 0,0 1-1,-1-1 1,1 1 0,0 0-1,-1-1 1,1 1 0,0 0 0,0 0-1,0 0 1,-1 0 0,1 0-1,0 0 1,0 0 0,0 0-1,-1 0 1,1 0 0,0 0 0,0 0-1,0 0 1,-1 1 0,1-1-1,0 0 1,0 0 0,-1 1-1,1-1 1,0 1 0,-1-1 0,1 1-1,0-1 1,-1 1 0,1-1-1,-1 1 1,1-1 0,-1 1-1,1 0 1,-1-1 0,1 1 0,-1 0-1,0 0 1,1-1 0,-1 1-1,0 0 1,0 0 0,1-1-1,-1 1 1,0 1 0,1 6 59,0 0-1,0 0 1,-1 0 0,0 11 0,0-15-69,-1 27 94,0 0-1,-3 0 0,0-1 0,-2 0 0,-1 0 1,-14 38-1,17-59-58,3-7-13,0 1 0,-1-1 0,1 1-1,0 0 1,1 0 0,-1-1 0,0 1 0,1 5 0,54-76 489,-47 60-498,9-14 40,1 1-1,1 0 1,1 1 0,27-22-1,-26 25-5,-16 13-32,0 0 0,0 1 1,0-1-1,1 1 0,0 0 0,-1 0 0,1 0 1,0 0-1,1 1 0,-1 0 0,0 0 0,1 1 1,-1-1-1,10 0 0,-14 2-13,0 0-1,1 0 1,-1 1-1,0-1 1,1 1 0,-1-1-1,0 1 1,0-1-1,1 1 1,-1 0 0,0 0-1,0-1 1,0 1-1,0 0 1,0 0 0,0 0-1,0 0 1,0 0-1,-1 0 1,1 0 0,0 1-1,-1-1 1,1 0-1,-1 0 1,1 1 0,-1-1-1,1 0 1,-1 1 0,1 1-1,0 5 0,1 0-1,-1 0 1,0 12 0,-1-18 1,0 53 2,-1-29 13,2-1 1,1 1-1,9 49 1,-11-74-20,0 1 1,1 0 0,-1-1 0,1 1-1,-1-1 1,1 1 0,-1-1 0,1 1 0,0-1-1,0 0 1,0 1 0,0-1 0,0 0-1,0 0 1,0 1 0,0-1 0,0 0-1,1 0 1,-1 0 0,0 0 0,1-1 0,1 2-1,-1-2 2,-1 0 0,1 0 0,0 0 0,0 0 0,-1 0 0,1 0 0,0 0 0,0-1 0,-1 1-1,1-1 1,0 1 0,-1-1 0,1 1 0,0-1 0,-1 0 0,3-2 0,5-3 8,-1-1 0,1 0-1,-1-1 1,-1 0 0,8-9 0,107-156 107,-78 87-51,-22 40-1,-18 22 25,-3 19 1,-2 18-39,0 53-33,4 87 12,-2-136-34,2-1-1,0 1 1,1-1-1,0 0 1,1 0-1,15 30 1,-19-44 1,0 0 1,0 0 0,0 0 0,0-1-1,0 1 1,1 0 0,-1-1 0,1 1 0,-1-1-1,1 1 1,0-1 0,0 0 0,-1 0 0,1 0-1,0 0 1,0 0 0,0 0 0,0 0 0,0-1-1,0 1 1,0-1 0,0 1 0,1-1-1,-1 0 1,0 0 0,0 0 0,0 0 0,0 0-1,0-1 1,0 1 0,3-1 0,2-1 4,0-1 0,-1 0 1,1 0-1,-1 0 0,0 0 0,0-1 1,0 0-1,6-6 0,4-5 9,0-1 0,-2 0 0,0-1 0,-1-1 0,0 0 0,-2 0-1,0-2 1,-1 1 0,-1-1 0,-1 0 0,-1-1 0,5-22 0,-3 15 27,7-33 5,-15 56-24,0 0-1,-1 0 0,0 0 0,1-1 1,-2 1-1,1 0 0,0 0 0,-1 0 1,-2-6-1,3 11-16,0-1 0,0 1 0,0-1 0,0 1 0,-1 0 0,1-1 0,0 1 0,0-1 0,0 1 0,0-1 0,0 1 0,0-1 0,0 1 0,0 0 0,0-1 0,1 1 1,-1-1-1,0 1 0,0-1 0,0 1 0,0 0 0,1-1 0,-1 1 0,0-1 0,0 1 0,1 0 0,-1-1 0,0 1 0,1 0 0,-1-1 0,0 1 0,1 0 0,-1 0 0,0-1 0,1 1 0,-1 0 0,1 0 0,-1 0 0,0 0 0,1-1 0,-1 1 0,1 0 0,-1 0 1,1 0-1,28 0 7,-13 0-2,43-4-34,188-1-47,-83 8-2,33 3 15,-126-3 44,-74 1 23,-10 5 10,-17 9 17,-26 8-9,29-15-15,1 2-1,-45 29 1,45-23-7,-51 40 6,68-51-9,1 0 1,0 0 0,0 1-1,1 0 1,0 1 0,-8 14-1,14-21 0,-11 19 0,-11 33 0,21-50 0,0 0 0,1 1 0,-1-1 0,1 1 0,1-1 0,-1 1 0,1-1 0,-1 1 0,2 0 0,-1-1 0,1 1 0,1 8 0,-1-12 1,0 0 0,-1 0 0,1 0-1,0 0 1,0-1 0,0 1 0,0 0 0,0-1-1,0 1 1,1-1 0,-1 1 0,1-1-1,-1 1 1,1-1 0,-1 0 0,1 0 0,0 0-1,-1 0 1,1 0 0,0 0 0,0 0 0,0-1-1,0 1 1,0-1 0,0 1 0,0-1 0,-1 0-1,1 0 1,0 0 0,0 0 0,0 0 0,0 0-1,0 0 1,0-1 0,0 1 0,0-1-1,0 1 1,0-1 0,3-1 0,5-3 6,-1 1 0,1-2 0,-1 1 0,0-1 0,16-14 0,-1-3 2,-2-2 1,-1 0-1,0-1 1,-2-1-1,-1-1 1,26-57-1,-32 56 15,-1-1-1,8-38 0,-12 43-9,-6 22-10,0 0 1,0 0-1,-1 0 0,1-1 0,-1 1 1,1 0-1,-1 0 0,0 0 0,-1-1 1,0-5-1,-2 8 13,-1 7 5,0 9-1,1 11-33,2-1 1,0 0-1,2 0 1,1 1-1,0-1 1,2 0-1,1-1 0,16 45 1,-19-63 7,0 0-1,1 0 1,0 0 0,0 0 0,0-1-1,1 0 1,0 1 0,0-1 0,0-1 0,1 1-1,-1-1 1,8 6 0,-9-8 1,1 0-1,-1 0 1,1 0 0,-1 0 0,1-1 0,0 1 0,0-1 0,0 0-1,0 0 1,-1-1 0,1 1 0,0-1 0,0 0 0,0 0-1,0 0 1,0 0 0,0-1 0,0 0 0,0 0 0,7-2 0,-1-1 5,0-1 1,0-1 0,-1 1 0,0-2 0,0 1 0,0-1 0,-1-1 0,0 1 0,0-1 0,-1-1 0,0 1 0,10-17 0,4-11 32,-1-1 1,15-42-1,-16 35 5,-17 40-32,0-1 0,0 1 0,-1-1 1,0 0-1,0 0 0,0 0 0,0-6 1,-1 8-6,0 1 1,0 0-1,0-1 0,-1 1 1,1 0-1,-1-1 1,0 1-1,1 0 1,-1 0-1,0 0 1,0 0-1,0 0 1,-1 0-1,1 0 1,0 0-1,-4-3 1,5 5-3,0 0-1,0-1 1,-1 1 0,1 0 0,0 0 0,0 0-1,0 0 1,0-1 0,-1 1 0,1 0-1,0 0 1,0-1 0,0 1 0,0 0-1,0 0 1,0 0 0,0-1 0,0 1 0,0 0-1,0 0 1,0-1 0,0 1 0,0 0-1,0 0 1,0-1 0,0 1 0,0 0 0,0 0-1,0-1 1,0 1 0,0 0 0,0 0-1,0-1 1,1 1 0,9-6 32,21 0 12,-25 5-45,9-2 11,7-1 4,40-2 0,-56 6-14,-1 0 0,1 0 1,-1 1-1,1 0 0,0 0 0,-1 0 0,0 1 0,1-1 1,-1 1-1,0 0 0,0 1 0,9 5 0,-11-5-1,0 0-1,0 0 1,0 0-1,-1 1 1,1 0-1,-1-1 1,0 1-1,0 0 1,0 0-1,0 0 1,0 4-1,13 48-38,-14-49 31,3 17-4,-1 0 0,-1-1 0,-2 1 0,-2 33 0,1-42 7,1 0-1,1 0 1,3 27-1,-3-38 6,-1-1 0,1 1 0,0 0 0,0 0 0,1-1 0,-1 1 0,1-1 0,-1 1 0,1-1 0,0 0 0,1 1 0,-1-1 0,0 0 0,1 0 0,0-1-1,-1 1 1,1 0 0,0-1 0,5 3 0,-6-4 0,0-1 0,0 1 0,0-1 0,0 0 0,0 1 0,0-1 0,0 0 0,1 0 0,-1-1 0,0 1 0,0 0 0,0-1 0,0 1 0,0-1 0,-1 1 0,1-1 0,3-2 0,30-19 0,-14 4 1,-1 0-1,-2-2 0,1 0 1,21-32-1,52-100 62,-86 138-38,0 0 1,5-19-1,2-6-9,-25 71 7,2 0-1,-8 38 0,14-50-10,1-1 0,1 1-1,1 0 1,0 0 0,4 30-1,-2-47-10,-1 0 0,1 0 0,-1 0 0,1 0 0,0-1 0,0 1 0,0 0 0,1 0 0,-1-1 0,1 1 0,-1-1 0,1 1 0,0-1 0,0 0 0,0 0 0,0 0 0,0 0 0,3 2 0,-1-2 0,0 0 0,-1 0 0,1 0 0,0-1 0,1 0 0,-1 1 0,0-1 0,0-1 0,0 1 0,1-1 0,5 0 0,4-1 0,1 0 0,0-2 0,0 1 0,-1-2 0,0 0 0,17-7 0,220-114 0,-190 91 0,-15 10 17,-9 6 18,34-25 0,-70 43-32,0-1 1,0 0 0,0 1-1,0-1 1,0 0-1,0 0 1,0 1 0,0-1-1,0 0 1,-1 0-1,1 0 1,0 0 0,-1 0-1,1 0 1,0-2-1,-1 3 0,0-1-1,0 1 0,0 0 1,-1-1-1,1 1 0,0 0 0,0 0 1,0-1-1,-1 1 0,1 0 1,0-1-1,0 1 0,-1 0 1,1 0-1,0 0 0,0-1 0,-1 1 1,1 0-1,0 0 0,-1 0 1,1 0-1,0-1 0,-1 1 1,1 0-1,0 0 0,-1 0 0,1 0 1,-1 0-1,1 0 0,-1 0 1,-5 0 6,1 0 1,-1 0 0,0 0-1,-9 2 1,0 2-8,0 0 1,1 1-1,0 1 0,-1 0 0,2 1 0,-1 0 0,1 1 1,0 1-1,1 0 0,-22 20 0,18-12-12,1 0-1,0 2 1,1-1 0,1 1 0,1 1-1,-16 34 1,24-46 6,1 0 0,-1 1 0,1 0-1,1-1 1,-1 1 0,2 1 0,-1-1 0,1 0 0,1 0-1,-1 0 1,2 1 0,-1-1 0,1 0 0,3 12 0,-4-20 3,1 0 1,0 0 0,-1 0 0,1 0 0,0 0 0,-1 0 0,1 0 0,0 0 0,0 0 0,0 0 0,0 0 0,0-1 0,0 1 0,0 0 0,0-1 0,0 1 0,0 0 0,1-1 0,-1 0 0,0 1 0,0-1 0,0 0 0,1 1-1,-1-1 1,0 0 0,0 0 0,1 0 0,-1 0 0,0 0 0,0-1 0,1 1 0,-1 0 0,0 0 0,0-1 0,1 1 0,-1-1 0,2 0 0,3-2 0,0 1 0,1-1 0,-1 0 0,0-1 0,8-6 0,7-9 17,-1-2 1,-1 0-1,-1-1 0,0 0 0,-2-2 0,-1 0 0,-1-1 1,13-30-1,-24 48-5,-1 0 0,1 0 1,-1 0-1,0 0 0,-1 0 1,1-1-1,-2 1 0,1-8 1,-2 13-10,-2 6 2,-2 8 1,0 11-6,1 0 0,1 1 0,1 27 0,2-39 0,1 1 0,1 0 0,0 0 0,0-1 0,1 1 0,1-1 0,7 19 0,-10-29 0,-1-1 0,1 0 1,0 1-1,-1-1 0,1 1 0,0-1 0,0 0 0,0 0 0,0 0 0,0 1 1,0-1-1,0 0 0,1 0 0,-1-1 0,0 1 0,0 0 0,1 0 0,-1 0 1,1-1-1,-1 1 0,0-1 0,1 1 0,-1-1 0,1 0 0,-1 1 0,1-1 0,0 0 1,-1 0-1,1 0 0,-1 0 0,1 0 0,-1-1 0,1 1 0,-1 0 0,1-1 1,-1 1-1,3-2 0,4-2 3,0 0-1,0-1 1,-1 1 0,1-2-1,7-6 1,-7 5 1,83-69 53,-48 38 18,92-61 0,-134 98-70,1 0 1,-1 0-1,1 0 0,0 0 1,0 0-1,0 0 0,-1 0 0,1 1 1,0-1-1,0 1 0,0-1 0,0 1 1,0 0-1,0 0 0,0 0 0,0 0 1,0 0-1,0 0 0,0 0 1,0 1-1,4 0 0,-5 1 1,1-1-1,-1 0 0,0 1 1,1-1-1,-1 1 1,0-1-1,0 1 1,0 0-1,0-1 1,0 1-1,0 0 1,-1 0-1,1 0 0,-1 0 1,1-1-1,-1 1 1,0 0-1,1 0 1,-1 0-1,0 0 1,0 0-1,-1 2 0,0 11 15,-1 0-1,0-1 1,-1 1-1,-1-1 0,0 1 1,-9 17-1,-3 15 53,15-45-60,0 1-1,0-1 1,1 1-1,0-1 1,-1 1-1,1-1 1,0 1-1,0 3 1,0-6-10,0 0 1,0 0-1,0 0 1,0 0-1,0 1 1,1-1-1,-1 0 1,0 0-1,0 0 1,0 0 0,0 1-1,0-1 1,0 0-1,0 0 1,0 0-1,1 0 1,-1 0-1,0 1 1,0-1-1,0 0 1,0 0 0,0 0-1,1 0 1,-1 0-1,0 0 1,0 0-1,0 0 1,0 0-1,1 0 1,-1 1-1,0-1 1,0 0 0,0 0-1,1 0 1,-1 0-1,0 0 1,0 0-1,0 0 1,1-1-1,12-9 65,30-33 63,1 1 0,3 2-1,61-39 1,-107 78-122,0 0-1,0 0 1,0 0 0,1 0-1,-1 1 1,0-1-1,0 1 1,1-1 0,-1 1-1,0-1 1,1 1-1,-1 0 1,0-1 0,1 1-1,-1 0 1,0 0-1,3 0 1,-3 1-1,0 0-1,0-1 1,0 1 0,0 0 0,0 0 0,0 0-1,-1-1 1,1 1 0,0 0 0,0 0-1,-1 0 1,1 1 0,0-1 0,-1 0-1,1 0 1,-1 0 0,0 0 0,1 0-1,-1 2 1,4 11 11,-1 1 0,0-1-1,-1 1 1,-1 21 0,0-17-9,6 38 0,-6-53-14,0-1 0,0 0 0,0 0 1,1 1-1,-1-1 0,1 0 0,-1 0 1,1 0-1,0 0 0,0-1 0,3 4 0,-4-6 4,0 1 0,0-1-1,-1 0 1,1 0-1,0 1 1,0-1-1,0 0 1,0 0 0,0 0-1,-1 0 1,1 0-1,0 0 1,0 0-1,0 0 1,0-1-1,0 1 1,-1 0 0,1 0-1,0-1 1,0 1-1,-1 0 1,1-1-1,0 1 1,0-1 0,-1 1-1,2-2 1,20-15 14,0-4-2,-1-1 1,-1-1-1,24-36 0,47-85 21,-77 121-29,20-38 0,-3-1-1,-2-1 1,-3-2 0,-3-1-1,18-85 1,-16 56 12,42-100 1,-61 179 0,-1-1-1,5-34 1,-9 45-19,-26 35-104,3 6 88,1 1 0,2 0 0,2 1 0,-18 54 0,14-18-25,-20 111 0,33-140 19,3 2 0,1-1-1,2 0 1,3 1 0,11 86-1,-9-120 23,0 0-1,1 0 0,0 0 0,1 0 0,1 0 0,0-1 0,0 0 1,1-1-1,0 1 0,1-1 0,0 0 0,10 8 0,3 1 17,0-1 0,1-1-1,1-2 1,36 20 0,-54-33-8,0 1 0,0-1 0,0-1 0,1 1 0,-1-1 0,1 0 0,-1 0 0,1-1 0,-1 0 0,1 0 0,6 0 0,-2-1 14,0-1 0,-1 0 1,1 0-1,0-1 0,11-5 1,-20 8-29,-1 0 1,1 0 0,-1-1 0,1 1-1,0 0 1,-1 0 0,1-1-1,-1 1 1,1 0 0,-1-1-1,1 1 1,-1 0 0,1-1-1,-1 1 1,0-1 0,1 1-1,-1-1 1,0 1 0,1-1-1,-1 1 1,0-1 0,1 1 0,-1-1-1,0 1 1,0-1 0,0 1-1,0-1 1,1 0 0,-1 1-1,0-1 1,0 1 0,0-1-1,0 0 1,0 1 0,0-1-1,-1 0 1,-11-16-3207,9 13 998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14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1 306 4312,'0'0'9510,"11"-10"-9263,-11 9-247,84-68 530,-66 55-249,1 1 0,1 0 0,31-14 1,-46 25-183,0 0 0,-1 1 1,1-1-1,0 1 1,0 0-1,0 0 1,8 1-1,-12 0-82,0 0 0,0 0 0,0 0 0,0 0 1,0 0-1,0 0 0,0 1 0,0-1 0,0 0 0,0 1 0,0-1 0,0 1 0,0-1 0,-1 1 1,1-1-1,0 1 0,0 0 0,0-1 0,-1 1 0,1 0 0,0 0 0,-1 0 0,1-1 0,-1 1 1,1 0-1,-1 0 0,1 0 0,-1 0 0,0 0 0,1 0 0,-1 0 0,0 0 0,0 0 0,0 0 1,0 0-1,0 0 0,0 0 0,0 0 0,0 0 0,0 0 0,0 0 0,0 0 0,-1 1 0,-4 21 257,0-1 0,-11 25 0,10-31-164,1-1-1,0 1 1,2 0 0,-1 0 0,-1 31-1,2-3 135,2-35-191,0 0 1,0-1 0,1 1 0,0 0-1,0-1 1,1 1 0,0 0 0,1-1 0,0 1-1,5 13 1,-7-20-35,1-1 0,0 1 0,0-1 0,0 1 1,0 0-1,0-1 0,0 0 0,0 1 0,1-1 0,-1 0 0,1 1 0,-1-1 0,1 0 0,-1 0 0,1 0 0,-1 0 1,1-1-1,0 1 0,0 0 0,3 0 0,-3-1-1,1 0 1,0 0-1,-1 0 1,1 0-1,0-1 1,-1 1-1,1-1 1,-1 0-1,1 1 1,-1-1-1,1 0 1,4-3-1,2-2 35,-1 0 0,1-1 0,-1 0 0,0-1 0,13-15 0,9-18 207,-1-2-1,-3-1 1,36-81 0,-23 44 25,-23 49-168,0 1 1,40-53 0,-53 81-119,0 0 0,0 1 1,0-1-1,0 1 0,0 0 0,1 0 0,-1 0 1,1 0-1,-1 1 0,1-1 0,0 1 0,-1 0 0,1 0 1,0 0-1,0 1 0,0-1 0,0 1 0,0 0 1,0 0-1,0 0 0,0 1 0,0-1 0,-1 1 1,8 2-1,-2 0-7,-1-1 1,1 2-1,-1-1 1,1 1 0,-1 1-1,0-1 1,0 2-1,-1-1 1,12 11-1,-8 2 434,-8-4-3858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15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 4720,'0'0'8980,"-1"11"-8722,-1 7-115,-1 0-1,-1 0 0,0 0 1,-10 25-1,-57 147 1324,59-156-881,22-37-2657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1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7136,'0'0'2208,"-2"12"-1778,-40 135 1124,35-127-1101,1 0 0,0 0 0,-4 42 0,9-54-476,1 0 1,0 1-1,0-1 0,0 0 0,1 0 1,0 0-1,1 0 0,0-1 1,0 1-1,0 0 0,1-1 1,0 1-1,5 6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30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136 688 3312,'0'0'9766,"0"15"-9663,0-6-87,0 9 19,0-1 0,-2 0 0,0 1 0,-6 24 0,-21 127 193,14-64-99,1-24-8,-16 87 126,25-146-196,3-12-3,0-1-1,0 0 0,-1 0 0,-1 0 0,-6 15 1,6-12 90,2-4-7,1-9 124,8-24 82,-2 9-262,16-114 302,-14 78-190,13-52 1,17-28 296,53-129 1,-80 237-395,-5 11-18,1-1 0,0 1-1,10-16 1,-9 19-22,4-8 63,1 1 0,0 0 0,26-24-1,-36 39-104,-1 1-1,1-1 1,0 1-1,-1 0 0,1 0 1,0 0-1,0 0 0,0 0 1,0 1-1,0-1 1,0 0-1,0 1 0,0-1 1,0 1-1,0 0 0,0 0 1,0 0-1,0 0 1,3 0-1,-1 1 1,0 0-1,0 0 1,0 1-1,0-1 1,-1 1 0,1 0-1,-1 0 1,1 0 0,4 4-1,2 2 1,-1 1-1,0 1 0,0-1 0,-1 2 0,9 12 0,-11-14 3,0 1 1,-1-1-1,0 1 0,0 0 1,-1 1-1,0-1 0,2 13 1,-5-18-6,-1 0 1,1 0-1,-1-1 1,0 1-1,0 0 0,-1 0 1,0-1-1,1 1 1,-1 0-1,-1-1 1,1 1-1,-1-1 1,0 1-1,0-1 1,0 0-1,0 0 1,-1 0-1,0 0 1,-4 5-1,4-4 32,-1-1 0,0 1-1,-1-1 1,1 0 0,-1 0 0,0 0 0,1-1-1,-2 1 1,1-1 0,0 0 0,-1-1 0,1 1-1,-1-1 1,0 0 0,0-1 0,-10 2-1,6-1 30,8-2-37,0 0 0,0 1 0,0-1 0,-1 0 0,1 0 1,0 0-1,0 0 0,0-1 0,0 1 0,0-1 0,0 1 0,0-1 0,0 0 0,0 1 0,-3-3 0,-6 2 107,10 1-131,1 0 0,-1 0 1,1 0-1,-1 0 0,1 0 1,-1 0-1,1 0 0,-1 0 1,1 0-1,-1 0 1,1 0-1,-1 0 0,1 0 1,-1 0-1,1 0 0,-1-1 1,1 1-1,-1 0 0,1 0 1,0-1-1,-1 1 0,1 0 1,-1-1-1,1 1 0,0 0 1,-1-1-1,1 1 0,0 0 1,-1-1-1,1 1 0,0-1 1,-1 0-1,-7 1 58,2-1-100,9 5-217,2 1 236,1 0 1,0 0-1,0 0 0,0-1 0,1 0 1,-1-1-1,1 1 0,0-1 1,0-1-1,0 1 0,15 2 0,-10-3 10,0-1 0,1 0 0,0-1-1,-1-1 1,1 1 0,19-5 0,-2-3 9,-1 0 0,0-2 0,-1-1 0,0-2 0,32-18 0,-44 21 34,28-20 1,-40 27-20,-1 0 0,1-1 0,0 1 0,-1-1 0,0 0 0,0 0 0,0 0 0,0 0 0,0-1 0,-1 1 0,0-1 0,2-6 0,-3 10-8,-1 0 0,0-1 1,0 1-1,0-1 1,0 1-1,0 0 0,-1-1 1,1 1-1,0 0 0,-1-1 1,1 1-1,-1 0 0,1-1 1,-1 1-1,1 0 0,-1 0 1,0 0-1,0-1 0,0 1 1,1 0-1,-1 0 1,0 0-1,0 0 0,0 1 1,-1-1-1,1 0 0,0 0 1,0 1-1,0-1 0,-1 0 1,1 1-1,0-1 0,-1 1 1,1 0-1,0-1 0,-1 1 1,1 0-1,0 0 1,-1 0-1,1 0 0,0 0 1,-1 0-1,1 0 0,-1 1 1,1-1-1,0 0 0,-1 1 1,-1 0-1,-7 3 7,0-1 0,1 1-1,0 1 1,0 0 0,0 0 0,0 0 0,-8 8-1,15-11-19,-1 0 0,1 0 0,0 1 0,0-1-1,0 1 1,0-1 0,0 1 0,0 0-1,1 0 1,-1 0 0,1 0 0,0 0 0,0 0-1,0 0 1,0 0 0,0 1 0,1-1-1,0 0 1,-1 0 0,1 1 0,1-1-1,-1 0 1,0 0 0,1 1 0,-1-1 0,2 3-1,0 1-12,1-1 0,-1 0 0,1 0 0,0 0 0,1 0-1,-1-1 1,1 1 0,0-1 0,0 0 0,1 0 0,0 0 0,0-1-1,0 1 1,0-1 0,1 0 0,-1-1 0,1 0 0,0 0 0,0 0-1,0 0 1,1-1 0,-1 0 0,1 0 0,-1-1 0,1 0 0,-1 0-1,1 0 1,0-1 0,-1 0 0,1 0 0,0-1 0,-1 0 0,1 0-1,0-1 1,6-2 0,18-8-13,0-2 1,0-1-1,-2-2 0,0-1 1,-1-1-1,30-26 0,-54 41 57,0 1 0,0-1-1,0-1 1,-1 1-1,1 0 1,-1-1-1,0 0 1,0 0 0,-1 0-1,1 0 1,-1 0-1,0 0 1,-1-1 0,1 1-1,0-11 1,-1 14-24,0 1 1,-1 0-1,1 0 1,0 0-1,0 0 0,0-1 1,0 1-1,0 0 1,0 0-1,0 1 1,0-1-1,0 0 1,0 0-1,1 1 1,-1-1-1,0 0 0,1 1 1,-1-1-1,0 1 1,1 0-1,1-1 1,34-8-83,-35 9 75,1-1 0,-1 1 0,0-1 0,1 1 0,-1 0 0,1 0 0,-1 0-1,1 1 1,-1-1 0,0 0 0,1 1 0,-1 0 0,0-1 0,1 1 0,-1 0 0,0 0-1,0 0 1,0 1 0,0-1 0,0 0 0,0 1 0,0-1 0,0 1 0,-1 0 0,1 0-1,-1-1 1,1 1 0,-1 0 0,1 0 0,0 3 0,2 5 1,-1 0 0,0 0 0,0 0 0,-1 1 0,2 17 0,0 4 2,-1-18 2,-2-7 0,0 0 0,0 0 0,1 0 0,-1 0 0,2 0 0,-1 0 0,1-1 0,0 1 0,1-1 0,-1 1 0,1-1 0,8 9 0,-8-12 6,-1 0 0,1 0 0,-1-1-1,1 1 1,0-1 0,0 0 0,0 0-1,0 0 1,0-1 0,0 0 0,1 1-1,-1-2 1,0 1 0,1 0 0,-1-1 0,1 0-1,-1 0 1,0 0 0,1 0 0,-1-1-1,1 0 1,-1 0 0,0 0 0,6-2-1,7-5 46,0 0-1,0-1 0,-1-1 0,23-17 1,-8 5 53,-22 16-60,0 1-1,-1-1 1,0-1-1,0 1 1,0-1-1,-1-1 1,0 1 0,-1-1-1,1 0 1,6-14-1,-8 14-20,0 1 1,0 0-1,1 0 0,0 0 1,10-9-1,-14 13-20,-5 10-1,1 1-1,0-1 1,0 0 0,1 0 0,0 1 0,-1 12 0,0-5-1,1-5-9,0-1 0,1 1 0,0-1 0,0 1 0,4 14 0,-4-20 5,1 0-1,0 0 1,1 0-1,-1 0 1,1 0-1,0 0 1,-1 0-1,2-1 1,-1 1-1,0-1 1,1 1-1,0-1 1,-1 0-1,1 0 1,4 3-1,-4-5 6,-1 0-1,0 1 0,1-1 1,-1 0-1,0 0 0,1 0 1,-1-1-1,1 1 0,0-1 1,-1 1-1,1-1 0,0 0 1,-1 0-1,1 0 0,-1 0 0,1 0 1,0-1-1,-1 1 0,1-1 1,-1 0-1,5-1 0,4-3 8,-1-1 0,1 0-1,14-10 1,-7 4 7,8-4 17,-8 6 9,0-1 0,-1-1-1,0-1 1,26-26 0,-29 30 12,-12 9-44,-1-1 0,0 1 1,0-1-1,1 0 0,-1 1 0,0-1 0,0 0 0,0 0 0,0 0 0,0 0 1,2-2-1,-3 0 53,-6 4-33,-6 6-5,3 0-11,1 2 1,0-1-1,0 1 0,1 0 0,0 1 0,-8 14 0,13-21-17,1 1 0,-1 0-1,1 0 1,0 0 0,0 0 0,0 0-1,0 0 1,1 0 0,0 7 0,-1-9-1,1-1 0,0 1 0,1 0 0,-1 0 0,0-1 0,0 1 0,1 0 0,-1 0 0,1-1 0,-1 1 0,1 0 1,0-1-1,0 1 0,0-1 0,0 1 0,0-1 0,0 1 0,0-1 0,0 0 0,1 1 0,-1-1 0,0 0 0,1 0 0,2 1 0,-3-1 3,1-1 0,0 0 0,-1 0 0,1 0-1,0 0 1,-1 0 0,1 0 0,0 0 0,-1-1-1,1 1 1,-1 0 0,1-1 0,-1 0 0,1 1 0,-1-1-1,1 0 1,-1 0 0,3-1 0,24-20-16,-25 20 16,2-3 16,1 0-1,-1 0 0,0-1 1,0 1-1,-1-1 0,0 0 1,0-1-1,0 1 0,0-1 0,-1 0 1,3-10-1,-5 12-2,1-1 1,-2 1-1,1-1 0,0 0 1,-1 1-1,0-1 0,-1 0 1,1 1-1,-1-1 1,0 1-1,0-1 0,-1 1 1,0-1-1,0 1 0,-3-7 1,4 11-2,1 0 1,-1 0 0,1 0 0,-1 0-1,0 0 1,1 0 0,-1 0 0,0 0-1,0 0 1,0 0 0,0 0 0,0 1-1,0-1 1,-1-1 0,-3-1 44,12 6-43,0-2 1,1 1-1,-1-1 1,0 0-1,1 0 1,-1-1-1,1 0 1,14-2-1,6 1 15,-27 1-27,200-5-68,-163 2 13,0-2-1,-1-2 1,48-14-1,-25 7 112,-60 14-56,0-1 0,1 1 1,-1 0-1,0 0 0,0 0 0,0 0 0,0 0 0,0 0 0,1 0 0,-1 0 0,0 0 0,0 0 0,0 0 0,0 0 0,1 0 0,-1 0 0,0 0 0,0 0 0,0 0 0,0 0 0,1 0 1,-1 0-1,0 0 0,0 0 0,0 0 0,0 1 0,1-1 0,-1 0 0,0 0 0,0 0 0,0 0 0,0 0 0,0 0 0,0 0 0,0 1 0,1-1 0,-1 0 0,0 0 0,0 0 1,0 0-1,0 0 0,0 1 0,0-1 0,0 0 0,0 0 0,0 0 0,0 0 0,0 1 0,0-1 0,0 0 0,0 0 0,0 0 0,0 0 0,0 1 0,0-1 0,0 0 0,0 0 1,0 0-1,-7 16 4,-16 17-19,1-8 12,14-16 7,0 1-1,0-1 0,-9 16 1,7-8 15,-8 16 32,17-30-51,1-1-1,-1 0 1,1 0-1,-1 0 1,1 1 0,0-1-1,0 0 1,0 0-1,0 1 1,0-1-1,1 0 1,-1 0-1,1 0 1,-1 1-1,3 2 1,-3-4-1,0 0 0,1 0 0,-1-1 0,1 1 0,-1 0 0,1-1 0,-1 1 0,1 0 0,0-1 0,-1 1 0,1-1 0,0 1 0,-1-1 0,1 1 0,0-1 0,0 1 0,0-1 0,-1 0 0,1 0 0,0 1 0,0-1 0,0 0 0,0 0 0,1 0 0,1 0 5,0 0 0,0 0 0,0-1 0,0 1 0,0-1 0,0 0 0,4-1 0,4-3 17,1-1 1,15-9-1,-4-3-11,-1 0 0,0-2 1,-1 0-1,-2-2 0,30-39 1,-29 33 6,-2 0 0,-1-1 0,-1-1 0,20-55 0,29-132 131,-59 193-119,10-28 28,-10 36-21,-1-1 0,0-1 0,-1 1 0,-1 0 0,0-1 0,-1-26 0,-2 41-28,0-1 0,-1 1-1,1-1 1,-1 0-1,0 1 1,0-1 0,0 1-1,-3-4 1,4 6-8,-1 0 0,1 1 0,-1-1 0,1 0 0,-1 1 0,1-1 0,-1 0 0,0 1 0,1-1 0,-1 1 0,0 0 0,0-1 0,1 1 0,-1-1 0,0 1 0,0 0 0,1 0 0,-1-1 0,0 1 0,0 0 0,0 0 0,0 0 0,0 0 0,1 0 0,-1 0 0,0 0 0,0 0 0,0 1 0,0-1 1,1 0-1,-1 0 0,0 1 0,0-1 0,1 0 0,-1 1 0,0-1 0,0 1 0,0 0 0,-5 3-11,0 1 1,1-1-1,-1 1 1,1 0 0,1 0-1,-1 1 1,1-1 0,0 1-1,0 0 1,-4 8-1,-6 14-39,-9 30-1,19-48 38,-8 23-44,2 1 0,1 1 0,-7 63 1,10-36-70,4 84 1,3-119 76,1 1 1,1-1 0,2 1-1,0-1 1,2-1-1,1 1 1,15 36-1,-22-61 42,0 0 1,1 0-1,-1 0 1,0 0-1,1 0 1,-1 0-1,1 0 1,-1 0-1,1 0 1,0-1-1,0 1 1,0-1-1,0 1 1,0-1-1,0 0 1,0 0-1,0 0 1,0 0-1,1 0 1,-1 0-1,3 0 0,0-1 9,0 0-1,0 0 0,1 0 1,-1-1-1,0 0 0,-1 0 0,1 0 1,0-1-1,7-2 0,1-3 29,-1 0 0,0-1 0,-1-1 0,0 1 0,0-2 0,11-12 0,-6 7 24,0-1 45,21-29 0,-15 17 36,-17 19-95,-5 9-39,0-1 1,0 0 0,1 1 0,-1-1-1,0 0 1,0 1 0,1-1 0,-1 1-1,1-1 1,-1 1 0,0-1 0,1 1 0,-1-1-1,1 1 1,-1-1 0,1 1 0,-1 0-1,1-1 1,-1 1 0,1 0 0,0-1-1,-1 1 1,1 0 0,0-1 0,-4 65-214,3-56 190,1-1-1,0 1 1,0-1-1,1 1 1,5 13 0,-6-19 18,0 1 1,0 0 0,0-1-1,0 1 1,1-1 0,-1 1-1,1-1 1,-1 0-1,1 0 1,0 0 0,0 0-1,0 0 1,0 0 0,0 0-1,0 0 1,1-1-1,-1 1 1,4 1 0,0-3 3,1 0 1,-1 0-1,0-1 1,0 1 0,0-1-1,0-1 1,0 1-1,0-1 1,9-3 0,15-8 36,54-33 1,-54 28 7,48-21 0,42-10 22,-102 39-60,-16 8-6,-1 1-1,1 0 0,0 0 0,0 0 0,0 0 1,0 0-1,0 0 0,0 0 0,1 1 0,-1-1 1,0 1-1,0 0 0,3-1 0,-5 1-1,0 0 0,0 0 0,0 0 0,0 0 0,1 0 0,-1 0 0,0 0 0,0 0 0,0 0 0,0 0 0,0 1 0,0-1 0,0 0 0,0 0 0,0 0 0,1 0 0,-1 0 0,0 0 0,0 0 0,0 0 0,0 0 0,0 0 0,0 0 0,0 0 0,0 1 0,0-1 0,0 0 0,0 0 0,0 0 0,0 0 0,0 0 0,0 0 0,0 0 0,0 1 0,0-1 0,0 0 0,0 0 0,0 0 0,0 0 0,0 0 0,0 0 0,0 0 0,0 0 0,0 1 0,0-1 0,0 0 0,0 0 0,0 0 0,0 0 0,-5 9 0,-7 8 0,11-16 0,-12 16 0,-2 0 0,1 2 0,-18 32 0,31-50 2,1 1-1,-1 0 1,0-1 0,1 1-1,-1 0 1,1 0-1,-1 0 1,1 0-1,0 0 1,0-1 0,0 1-1,0 0 1,0 0-1,0 0 1,1 0-1,-1 0 1,0-1 0,1 1-1,1 3 1,-1-2 4,1 0 1,0-1-1,0 1 1,0 0-1,1 0 1,-1-1-1,0 0 1,1 1-1,0-1 0,3 2 1,2 1 11,1 0 0,0 0 0,0-1 0,0-1 0,0 1 1,16 2-1,45 4 138,-63-6-75,0-2-3568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30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171 420 11552,'0'0'240,"-26"-52"0,-44-91-16,15 16 16,41 70-96,14 37 0,-4 8-256,2 4 16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31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8640,'0'0'2272,"2"-67"-2064,26 53-96,9 6 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36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0 882 4912,'0'0'2797,"10"-9"-2412,31-29 17,-3 11 1368,-38 26-1712,1 0-1,0 1 0,-1-1 1,1 0-1,0 1 0,-1-1 0,1 1 1,0-1-1,-1 1 0,1 0 1,0-1-1,0 1 0,0-1 0,0 1 1,-1 0-1,1 0 0,1 0 1,-1 0-19,-1 0 1,0 0-1,1 0 1,-1 0-1,0 0 1,1 1-1,-1-1 1,0 0-1,1 0 1,-1 1 0,0-1-1,1 0 1,-1 0-1,0 1 1,0-1-1,1 0 1,-1 1-1,0-1 1,0 0-1,0 1 1,1-1-1,-1 1 1,0-1 0,0 0-1,0 1 1,1 3 73,-1-1 0,1 1 0,-1 0 0,0-1 0,0 1 0,-2 6 0,-45 192 1355,44-192-1366,-2 9 114,0-1-1,-2 0 0,0-1 0,-10 20 1,91-150 1107,-40 71-1121,1 2-1,3 2 0,46-38 1,-70 63-132,-12 10-43,1 1 1,-1 0 0,1-1 0,-1 1-1,1 0 1,0 0 0,0 1 0,0-1-1,0 0 1,0 1 0,0 0 0,6-2-1,-8 3-18,-1 0 0,1 0 0,0 1-1,-1-1 1,1 0 0,-1 0-1,1 1 1,0-1 0,-1 0-1,1 1 1,-1-1 0,1 0-1,-1 1 1,1-1 0,-1 1 0,1-1-1,-1 1 1,1-1 0,-1 1-1,0-1 1,1 1 0,-1-1-1,0 1 1,0 0 0,1-1-1,-1 1 1,0 0 0,0-1 0,0 1-1,0 0 1,0 0 0,3 23 87,-4-7-59,-1 0 0,-1 0 0,0-1 0,-11 29 0,-3 17 130,16-56-156,-1 8 114,3-13-121,0-1 1,0 0-1,-1 0 1,1 0-1,0 0 1,0 0-1,0 0 1,-1 0-1,1 0 1,0-1-1,-1 1 1,1 0-1,0 0 1,0-1-1,-1 1 0,1 0 1,0-1-1,-1 1 1,1-1-1,0 1 1,-1-1-1,2 0 1,31-22 100,-1-2 0,41-39 0,-42 35 6,1 2 0,44-30 0,-73 55-101,1 0 20,0-1 1,0 1-1,0 0 1,1 0-1,7-2 1,-11 3-26,-1 1 0,1 0-1,0 0 1,0 0 0,0 0 0,-1 0 0,1 0 0,0 0 0,0 0-1,0 1 1,0-1 0,-1 0 0,1 0 0,0 1 0,0-1 0,-1 0-1,1 1 1,0-1 0,-1 1 0,1-1 0,0 1 0,-1-1 0,1 1-1,0-1 1,-1 1 0,1 0 0,-1-1 0,0 1 0,1 0 0,-1 0-1,1-1 1,-1 1 0,0 0 0,0 0 0,1-1 0,-1 1 0,0 0 0,0 1-1,3 11 18,-1 0 0,0 1 0,-1-1-1,-1 1 1,0-1 0,-3 20-1,-19 79 29,9-62-3,7-29 6,0 1-1,-3 27 1,9-46-69,0-2 30,0 0 1,-1 0-1,1 0 1,0 0-1,0 1 1,0-1-1,0 0 1,0 0-1,0 0 1,0 0-1,0 0 1,0 0-1,1 0 1,-1 0-1,1 1 0,0-2 7,1 0-1,-1 0 0,0 0 0,1-1 0,-1 1 0,0 0 0,0-1 0,0 1 1,1-1-1,-1 1 0,0-1 0,0 0 0,0 0 0,2-1 0,82-56 239,-7 4-104,111-58 139,-122 68 20,-75 53-292,0-1 0,1 1 0,0 1 1,0-1-1,1 1 0,0 1 0,1-1 0,0 1 1,1-1-1,0 1 0,1 1 0,0-1 1,1 0-1,-1 14 0,2-19-31,2 0-1,-1 0 1,1-1 0,-1 1 0,2 0-1,1 6 1,-3-11 7,1 1-1,-1-1 0,1 0 1,0 1-1,-1-1 0,1 0 1,0 0-1,0 0 0,0 0 1,0 0-1,0 0 0,0 0 1,0 0-1,0 0 1,0 0-1,0 0 0,1-1 1,-1 1-1,0 0 0,1-1 1,-1 1-1,0-1 0,1 0 1,-1 1-1,0-1 0,1 0 1,-1 0-1,1 0 1,-1 0-1,1 0 0,2 0 1,3-1 0,0-1 0,0 0 0,0 0 0,0 0-1,0-1 1,-1 0 0,1-1 0,-1 1 0,0-1 0,0 0 0,0-1 0,0 1 0,-1-1 0,1 0 0,4-7 0,-4 4 12,1 0 1,-2-1-1,1 0 0,-1 1 0,-1-2 0,0 1 1,0 0-1,-1-1 0,0 0 0,2-14 1,-4 22-8,-1 0 1,0-1 0,0 1-1,0-1 1,0 1 0,-1-1-1,1 1 1,-1-1 0,1 1-1,-1 0 1,0-1 0,0 1-1,0 0 1,0 0 0,0 0 0,-1-1-1,1 1 1,0 0 0,-1 1-1,0-1 1,0 0 0,1 0-1,-5-2 1,2 1 1,0 1 1,1 0-1,-2 0 1,1 0-1,0 0 0,0 1 1,0-1-1,-1 1 1,1 0-1,0 1 0,-1-1 1,-4 1-1,7-1-8,0 1 0,1 1 0,-1-1 0,0 0 0,1 0 0,-1 1 0,0-1 0,1 1 0,-1-1 0,1 1 0,-1-1 0,1 1 0,-1 0 0,1 0 0,-3 2 0,23 5-61,-6-7 63,1-2-1,0 1 0,-1-2 1,1 0-1,-1 0 1,0-1-1,1-1 0,-2-1 1,1 1-1,16-10 1,13-9 3,62-45 0,-82 53-2,63-47 75,-77 55-62,1-1 1,13-17-1,0 1-7,-18 15-80,-4 8 69,0 1 1,0-1-1,0 1 0,0-1 1,0 1-1,0 0 0,0-1 1,0 1-1,0-1 0,1 1 1,-1-1-1,0 1 0,0 0 1,0-1-1,1 1 1,-1 0-1,0-1 0,1 1 1,-1 0-1,0-1 0,0 1 1,1 0-1,-1 0 0,1-1 1,-1 1-1,0 0 0,1 0 1,-1 0-1,1-1 0,0 1 1,1-2 1,1 0-1,0 0 1,-1 0 0,1 0 0,-1-1 0,0 1 0,0-1 0,0 1 0,0-1-1,2-5 1,4-4 14,43-61 42,-4-3 1,38-82 0,-58 104-26,-2-2 0,29-104 0,-53 159-29,-1 0 0,1 0 0,-1 0 0,0 0 0,1-1-1,-1 1 1,0 0 0,0 0 0,0 0 0,0 0 0,0-1 0,0 1 0,0 0 0,0 0 0,0 0-1,-1 0 1,1-1 0,-1 0 0,1 2-1,-1 0 0,1 0 0,-1 0 0,0 0 0,1 0 0,-1 0 0,1 0 0,-1 0-1,1 0 1,-1 0 0,1 0 0,-1 0 0,0 1 0,1-1 0,-1 0 0,1 0 0,-1 1 0,1-1 0,0 0 0,-1 1-1,1-1 1,-1 0 0,1 1 0,-1-1 0,1 1 0,-7 5-20,1 1 1,0 0-1,-7 10 1,-19 30-46,3 3 0,2 0 1,3 2-1,1 0 0,3 2 1,2 0-1,-12 68 0,-32 266-94,60-369 134,1 1 0,1 28-1,0-42 24,1 0 0,0 0 0,0 0 0,0 0 0,1 0 0,0 0 0,0 0 1,0-1-1,1 1 0,0-1 0,0 0 0,5 7 0,-6-10 9,0-1 0,0 0 0,0 1 0,0-1 0,0 0 0,0 0 0,0 0 0,0-1 0,0 1 0,0 0 0,1-1 0,-1 0 0,0 1 0,1-1 0,-1 0 0,0 0 0,1 0-1,-1 0 1,0-1 0,0 1 0,1-1 0,2 0 0,4-2 16,1 0-1,-1 0 0,-1-1 0,11-6 1,1-3 47,0 0 0,33-32 0,-9 7 14,-40 34-63,1-1-1,-1 0 0,0 0 1,0 0-1,0-1 0,-1 1 1,5-11-1,-5 9 6,1 1 1,-1-1-1,2 1 0,-1 0 0,5-6 0,-12 21-14,0 0 0,0 0 0,-3 17 0,-2 10 2,6-31-10,1-1 0,0 1-1,0-1 1,0 1-1,1 0 1,-1-1-1,1 1 1,0 0 0,1-1-1,-1 1 1,1 0-1,0-1 1,3 10 0,-3-12-1,1 1 0,-1-1 1,1 1-1,0-1 1,0 1-1,0-1 0,0 0 1,0 0-1,0 0 1,0 0-1,1 0 1,-1-1-1,1 1 0,-1-1 1,1 0-1,0 1 1,0-1-1,0 0 0,-1-1 1,1 1-1,0 0 1,6 0-1,-1-1 4,-1 0 0,1 0 1,0 0-1,0-1 0,0-1 0,0 1 0,-1-1 0,1 0 1,9-5-1,11-5 5,28-18 0,-14 8-2,3-3 20,-1-1-1,49-38 1,-16 17 137,-84 60-130,-8 11-25,5-10 10,-48 77 75,57-89-93,0 0 0,0 1 1,1-1-1,-1 1 0,1-1 0,-1 1 0,1-1 0,0 5 1,0-7-3,-1 1 0,1-1 1,0 1-1,0 0 0,0-1 0,0 1 1,0-1-1,0 1 0,1-1 1,-1 1-1,0-1 0,0 1 1,0-1-1,0 1 0,1-1 1,-1 1-1,0-1 0,0 0 1,1 1-1,-1-1 0,0 1 0,1-1 1,-1 0-1,0 1 0,1-1 1,-1 0-1,1 1 0,-1-1 1,1 0-1,-1 1 0,1-1 1,-1 0-1,1 0 0,-1 0 0,1 0 1,-1 1-1,1-1 0,-1 0 1,1 0-1,-1 0 0,1 0 1,-1 0-1,2 0 0,4-2 6,0 0-1,0 0 1,1 0-1,-1-1 1,-1 0-1,1 0 0,0 0 1,-1-1-1,0 0 1,1 0-1,7-9 1,-4 3 8,0-1 1,0 0 0,-1 0-1,9-20 1,-14 25-2,-1-1-1,0 1 1,-1-1-1,0 0 1,0 0 0,0 1-1,-1-1 1,0 0-1,0 0 1,0 0-1,-1 0 1,0 1 0,-1-1-1,0 0 1,0 1-1,0-1 1,-4-7 0,-1 6 22,-4-5-10,11 13-25,0-1 0,0 1 0,0 0 0,0 0 0,0-1 0,0 1 0,0 0 0,0 0 0,0-1 0,0 1 0,0 0 0,0-1 0,0 1 0,0 0 1,0 0-1,0-1 0,1 1 0,-1 0 0,0 0 0,0-1 0,0 1 0,0 0 0,0 0 0,1 0 0,-1-1 0,0 1 0,0 0 0,0 0 0,1 0 0,-1-1 0,0 1 0,0 0 0,1 0 0,-1 0 1,0 0-1,0 0 0,1 0 0,-1 0 0,0 0 0,1-1 0,-1 1 0,0 0 0,0 0 0,1 0 0,-1 0 0,0 0 0,0 1 0,1-1 0,0 0 0,9-2-14,1 1 0,0 0 1,0 1-1,0 1 0,0-1 0,18 5 0,-25-4 18,1 0 0,-1 1-1,0 0 1,0 0 0,0 0 0,0 0 0,0 1-1,0-1 1,0 1 0,-1 0 0,0 0 0,1 0-1,-1 1 1,0-1 0,-1 1 0,1-1 0,-1 1-1,1 0 1,1 5 0,0 2-14,0 0 0,0 0 1,-1 1-1,-1 0 0,0-1 0,-1 1 1,0 0-1,-1 18 0,0-29 10,0-1 0,0 1 0,0-1 0,0 1-1,0 0 1,0-1 0,0 1 0,0 0 0,0-1 0,0 1 0,1 0 0,-1-1 0,0 1 0,0-1-1,1 1 1,-1 0 0,0-1 0,1 1 0,-1-1 0,0 1 0,1-1 0,-1 1 0,1-1 0,-1 1-1,1-1 1,-1 0 0,1 1 0,-1-1 0,1 0 0,0 1 0,-1-1 0,1 0 0,-1 0 0,1 1-1,0-1 1,-1 0 0,1 0 0,0 0 0,-1 0 0,1 0 0,-1 0 0,1 0 0,0 0-1,-1 0 1,1 0 0,0 0 0,-1-1 0,2 1 0,4-2 9,0 0 0,0-1 1,0 0-1,6-4 0,-6 4-9,144-85 66,-148 87-65,0-1 1,0 1 0,0 0-1,0 0 1,0 0-1,0 0 1,0 0 0,0 1-1,0-1 1,1 0 0,-1 1-1,0 0 1,0-1 0,1 1-1,3 1 1,-5-1 0,0 0 0,0 1 1,0-1-1,1 1 0,-1 0 0,0-1 1,-1 1-1,1 0 0,0-1 0,0 1 0,0 0 1,0 0-1,0 0 0,-1 0 0,1 0 1,0 0-1,-1 0 0,1 0 0,-1 0 1,1 0-1,-1 0 0,0 1 0,1-1 1,-1 0-1,0 0 0,0 0 0,0 0 0,0 1 1,0 1-1,2 44 31,-3-32-16,2 0 0,0 0 0,0 0 1,2-1-1,6 26 0,-4-20-3,-4-16-33,-1 0 0,1 0 0,0-1 1,0 1-1,0 0 0,1 0 0,-1-1 0,1 1 0,0-1 1,0 1-1,3 3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36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11656,'0'0'2560,"72"-18"-2560,-47 12-144,-7 0 0,-10-1-72,2 1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37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8536,'0'0'872,"74"-8"-560,-5 2 72,16 0 0,21 0-40,3 0 8,8-4 32,0-6 8,-2-8-72,2-1-8,-2 3-184,-1-2-8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39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572 632 5320,'0'0'4617,"-13"0"-4262,-31 4 124,0 2 0,-56 14 0,86-16-378,-9 2 102,0 1 0,1 1-1,-26 14 1,31-14-95,-5 3 46,1 1-1,1 0 1,0 1 0,0 2 0,-22 21 0,32-26-79,-3 2 56,2 1 0,-15 18 0,24-28-95,0 1-1,0-1 1,0 0-1,0 1 1,1-1 0,-1 1-1,1-1 1,0 1-1,0 0 1,0-1-1,0 1 1,1 0 0,-1 0-1,1-1 1,0 1-1,1 7 1,-1-10-21,1 1 0,-1-1 0,1 1 1,0-1-1,-1 1 0,1-1 0,0 1 0,0-1 0,0 1 0,0-1 1,0 0-1,0 0 0,0 0 0,0 0 0,1 0 0,-1 0 1,0 0-1,1 0 0,-1 0 0,0 0 0,1-1 0,-1 1 0,1 0 1,0-1-1,-1 0 0,1 1 0,-1-1 0,1 0 0,0 0 1,-1 0-1,1 0 0,-1 0 0,1 0 0,0 0 0,-1 0 1,3-1-1,5-1 39,-1 0 1,1-1 0,-1 0 0,0 0-1,11-7 1,3-2 73,-1-1-1,-1-1 0,0-1 1,-1-1-1,19-20 1,-11 7 224,-2-1 0,33-51 0,-18 28 587,-43 61-850,1-1 0,0 1 0,0-1 0,0 1 0,1 0-1,-1 14 1,1-7-78,1 0 1,0 1-1,4 23 0,-2-30 2,0 1 0,1-1 1,0 0-1,0 0 0,1-1 0,0 1 1,0-1-1,9 13 0,-10-18-4,0 0 1,-1 0-1,1 0 0,1-1 0,-1 1 0,0-1 0,0 0 1,1 0-1,-1 0 0,1 0 0,0 0 0,0-1 1,-1 0-1,1 0 0,0 0 0,0 0 0,0 0 0,0-1 1,0 0-1,0 0 0,1 0 0,5-1 0,-1-1 16,-1 1 0,1-2-1,-1 1 1,0-1-1,0-1 1,0 1-1,-1-1 1,9-6-1,55-44 122,-51 38-113,18-17 23,0-2-1,-2-1 1,-2-2-1,-1-1 0,-2-2 1,-2-1-1,-2-1 1,30-65-1,-56 107-53,78-180 256,-66 149-132,-2-2 0,-2 1 0,9-58 0,-18 87-97,1 0-1,-1 0 1,0-1-1,0 1 1,-2-8-1,2 12-25,0-1-1,0 1 1,-1-1-1,1 0 1,0 1-1,0-1 1,0 1-1,-1-1 1,1 1-1,0-1 1,-1 1-1,1-1 1,0 1-1,-1-1 1,1 1-1,-1-1 1,1 1-1,0 0 1,-1-1-1,1 1 1,-1-1-1,1 1 1,-1 0-1,0 0 1,1-1-1,-1 1 1,1 0-1,-1 0 1,1 0-1,-1 0 1,0 0-1,1 0 1,-1 0-1,1 0 1,-1 0-1,0 0 1,1 0-1,-1 0 1,1 0-1,-1 0 1,0 0-1,1 0 1,-1 1-1,1-1 1,-1 0-1,1 1 1,-1-1-1,1 0 1,-1 1-1,0 0 1,-6 4-5,-1 1 0,1-1 1,0 2-1,1-1 0,-1 1 1,1 0-1,1 0 0,-9 15 0,-2 6-15,-14 33-1,16-27-35,2 0-1,2 0 1,1 1-1,1 0 1,-5 69-1,11-52-52,1 0-1,3 1 1,13 74-1,-3-71 19,-11-52 89,0 0-1,0 0 1,1 0-1,-1-1 0,1 1 1,0-1-1,0 1 1,0-1-1,0 0 0,1 0 1,-1 0-1,4 4 1,-5-7-1,0 0 1,0 1-1,-1-1 1,1 0-1,0 1 1,0-1-1,-1 0 1,1 0-1,0 0 1,0 0-1,0 0 1,0 0-1,-1 0 1,1 0-1,0 0 1,0 0-1,0 0 1,-1 0-1,1-1 1,1 1-1,4-4-2722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7:15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12456,'0'0'1753,"15"3"-1388,80 17 332,134 9 0,-205-28-371,1 1 0,45 10 0,-65-11 74,-8-3-171,-10-4-1133,11 5-383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39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1 104 10952,'0'0'696,"78"-8"-368,-13 2-96,13-4 0,15-3-72,-2 1 8,-4 6 48,-13-6 0,-1 0 32,-13 2 0,-8 4-32,-7 4 8,-5-2-56,-12 2 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41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1537 6928,'0'0'1861,"11"-3"-1425,20-8-108,-1-2 1,0-1-1,-1-1 0,30-21 0,20-22 357,-2-4 0,-4-3 0,130-148 0,-157 150-388,-3-2-1,52-107 1,-86 155-241,8-14 55,44-91 358,-53 104-299,-1-1-1,-1 1 1,0-1-1,4-34 1,-9 51-147,-1 0 0,0 0 0,0 0 0,0 0 0,0 0 0,0 0 0,0 0 0,-1 0 0,1 0 0,-1 0 0,1 0 0,-1 1 1,0-1-1,0 0 0,-1-3 0,1 4-8,0 0 0,0 0 0,0 0 0,0 1 0,0-1 0,0 0 0,0 0 1,-1 1-1,1-1 0,0 0 0,0 1 0,-1-1 0,1 1 0,0 0 0,-1-1 0,1 1 0,-3 0 0,-1 0 7,1 0 0,-1 1 0,0 0-1,0-1 1,0 2 0,1-1-1,-1 1 1,1-1 0,-1 1-1,1 0 1,-7 5 0,-8 6 13,1 2 0,0 0 0,1 1 1,1 0-1,0 2 0,1 0 0,1 0 1,-16 29-1,5-1 28,1 0 0,-29 85 0,44-105-11,1 1-1,-8 53 0,15-66-21,0-1 0,0 1 0,1-1-1,1 0 1,0 1 0,1-1-1,0 0 1,6 16 0,-7-25-15,0-1 1,1 1-1,-1-1 1,1 0 0,0 1-1,0-1 1,0 0-1,0 0 1,1 0-1,-1 0 1,1-1-1,0 1 1,0-1 0,0 1-1,0-1 1,0 0-1,0 0 1,1-1-1,-1 1 1,1-1-1,-1 1 1,1-1 0,-1 0-1,1 0 1,7 0-1,-3-1 15,0 0-1,0 0 1,0-1 0,0 0-1,0-1 1,0 1 0,0-1-1,0-1 1,-1 0 0,15-7-1,1-4 55,0 0 0,-1-2 0,-1-1 0,0 0 0,-1-2 0,-1 0 0,27-35 0,102-170 394,-88 126-309,93-160 385,-123 201-388,-3-2 0,30-98 0,-50 134-119,-2 10 10,-1 1-1,-1-1 0,0-1 0,1-16 0,-7 28 18,-3 7-49,-5 10-11,-176 338-65,23 12 80,35-70 103,84-200-46,36-66-45,8-25-13,0 1-1,0-1 0,0 0 1,0 0-1,-1 0 1,0-1-1,-2 5 0,5-7 263,7-6-147,10-10-13,29-34 50,2 1 1,102-77-1,-151 124-178,1 1 0,0-1 0,-1 1 0,1-1 0,0 1-1,0-1 1,-1 1 0,1-1 0,0 1 0,0 0 0,0-1-1,-1 1 1,1 0 0,0 0 0,0-1 0,0 1 0,0 0 0,0 0-1,-1 0 1,1 0 0,0 0 0,0 0 0,0 1 0,0-1-1,0 0 1,0 1 0,1 0-1,-1 1 1,1 0-1,-1-1 0,1 1 0,-1 0 0,0 0 1,0 0-1,0 0 0,1 3 0,-1-3 0,2 8-1,1 0 1,-2 0-1,4 19 1,5 20-1,-10-46 0,0 1-1,0-1 1,1 0 0,-1 0 0,1 0 0,0 0 0,0 0 0,0 0 0,0 0 0,6 4 0,-5-5-3,1 0-1,-1 0 1,1 0 0,-1-1-1,1 0 1,0 1-1,0-1 1,-1-1-1,1 1 1,0 0-1,0-1 1,0 0 0,0 0-1,0 0 1,7-2-1,-2 1-5,1-1 1,-1 0-1,0-1 0,1 0 0,10-5 0,-8 1 16,1-1 0,-1 0 1,0-1-1,0 0 0,-1-1 0,-1 0 0,0 0 0,14-20 0,-12 14 38,-1-1 0,-1 0 0,0 0 0,-1-1 0,11-34 0,-19 50-38,-1 1 0,1-1 0,-1 1 0,1-1 0,-1 1 0,0-1 0,0 1 0,0-1 0,0 1 0,0-1 0,-1-1 0,1 2-4,0 1-1,0 0 0,0-1 1,0 1-1,0 0 1,-1 0-1,1-1 1,0 1-1,0 0 1,0 0-1,-1 0 0,1-1 1,0 1-1,0 0 1,-1 0-1,1 0 1,0 0-1,0-1 1,-1 1-1,1 0 0,0 0 1,-1 0-1,1 0 1,0 0-1,0 0 1,-1 0-1,1 0 1,0 0-1,-1 0 0,1 0 1,0 0-1,-1 0 1,1 0-1,-3 1 5,0 0 1,1 0-1,-1 0 0,0 1 0,1-1 0,0 1 1,-1 0-1,1-1 0,0 1 0,-3 3 0,-13 13-12,1 0-1,1 2 1,0 0-1,-20 35 1,32-48-5,0 0 0,1 0 0,0 1 0,0-1 0,0 1 0,1 0 0,0 0 0,1 0 0,0 0 0,0 0 0,0 0 0,1 0 0,1 0 0,-1 0 0,1 0 0,1 0 0,-1 0 0,5 12 0,-4-16 8,0 0 1,0-1-1,1 1 0,-1 0 1,1-1-1,0 1 0,0-1 1,0 0-1,0 0 0,0 0 1,1-1-1,0 1 0,-1-1 1,1 1-1,0-1 0,0-1 1,0 1-1,0 0 0,0-1 0,1 0 1,-1 0-1,0 0 0,1-1 1,4 1-1,-1-1 5,1 1-1,0-2 1,-1 1-1,1-1 1,-1 0-1,1-1 1,-1 0-1,0-1 1,0 1-1,0-2 0,12-5 1,-7 1-126,0-1 0,21-20 1,-14 9-2979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41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1 157 11352,'0'0'376,"94"-16"8,27-2 16,18 0 0,8 0-160,-2 0 0,3-7-64,-15 5 16,-19 6 48,-21 8 16,-10 6-48,-51 0 8,2-4-112,-8 4-8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46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1197 6632,'0'0'4600,"12"3"-4184,-6-2-368,0 0-1,1 1-1,0-1 1,0 0 0,0-1 0,0 0-1,0 0 1,-1 0 0,1-1 0,0 0-1,0 0 1,0-1 0,-1 0 0,8-3-1,12-8 103,-1-1 0,0-1 0,-1-1 0,29-25 0,84-87 481,-83 76-366,-35 34-166,328-334 1496,-292 290-1161,-4-3 0,-2-1 0,77-143 0,-122 201-373,1 0 33,-1 0 1,1-1-1,-2 0 0,1 1 0,-1-1 0,0-1 1,-1 1-1,0 0 0,-1 0 0,0-1 0,0-11 0,-1 21-82,0-1 0,0 1 0,1-1 0,-1 1 0,0-1 0,0 1 0,0-1 0,0 0 0,0 1 0,-1-1 0,1 1 0,0-1 0,0 1 0,0-1 0,0 1 0,-1-1 0,1 1 0,0-1 0,0 1 0,-1 0 0,1-1 0,0 1 0,-1-1 0,1 1 0,0 0 0,-1-1-1,1 1 1,-1 0 0,1-1 0,-1 1 0,1 0 0,-1 0 0,1-1 0,-1 1 0,1 0 0,-1 0 0,1 0 0,-1 0 0,1 0 0,-1-1 0,1 1 0,-1 0 0,1 0 0,-1 0 0,1 1 0,-1-1 0,1 0 0,-1 0 0,1 0 0,-1 0 0,1 0 0,-1 1 0,1-1 0,-1 0-1,1 0 1,-1 1 0,1-1 0,-1 0 0,1 1 0,0-1 0,-1 1 0,-30 29 129,29-28-128,-24 31 94,2 0-1,-41 73 0,-28 85 123,45-87-132,16-40-46,-4 9 67,-35 99-1,54-123-56,3 0 0,2 1 0,2 0 0,-3 54 0,13-62 24,0-40-71,1 1 0,-1 0 0,1-1 0,-1 1 0,1-1 0,0 1 0,0-1 0,0 1 0,1-1 0,-1 0 0,0 1 0,4 2 0,-4-4-7,0 0-1,-1-1 0,1 1 1,0-1-1,0 1 0,0-1 1,0 0-1,0 1 0,0-1 1,0 0-1,0 0 0,0 1 1,0-1-1,0 0 0,0 0 1,0 0-1,0 0 0,0 0 1,0-1-1,0 1 0,0 0 1,0 0-1,0-1 0,0 1 1,1-1-1,26-16 75,-22 13-56,16-11 57,0-1 1,-1-1-1,34-37 1,-44 42-32,0-1 0,-2 0 0,1-1 0,-2 0 0,0 0-1,-1 0 1,10-28 0,-11 24 14,8-31 147,-13 46-182,-1 0 0,1 0 0,-1-1 0,0 1 0,0 0 0,0 0 0,-1-1 0,1 1 0,-1 0 0,1 0 0,-1 0 0,-2-5 0,2 8-24,1-1 0,0 1 0,-1 0 0,1 0 0,0-1 0,0 1 0,-1-1 0,1 1 0,0 0 0,0-1 0,0 1 0,-1 0 0,1-1 0,0 1 0,0-1 0,0 1 0,0-1 0,0 1 0,0 0 0,0-1 0,0 1 0,0-1 0,0 1 0,0-1 0,0 1 0,0 0 0,0-1 0,0 1 0,1-1 0,-1 1 0,0 0 0,0-1 0,0 1 0,1-1 0,-1 1 0,0 0 0,0-1 0,1 1 0,-1 0 0,0 0 0,1-1 0,-1 1 0,0 0 0,1 0 0,-1-1 0,1 1 0,-1 0 0,0 0 0,1 0 0,-1 0 0,1-1 0,-1 1 0,0 0 0,1 0 0,28 4-40,-22-2 37,47 5-14,0-1 1,109-5 0,106-28-13,-241 24 26,43 0-1,-74 4 1,0 0 1,0 1-1,0-1 1,0 1-1,0 0 1,1-1-1,-1 1 1,1 0-1,-5 5 1,-5 3-7,-25 16-2,9-8 2,0 2 1,-30 29-1,50-42 3,-7 8-1,-26 32 0,37-42 2,1-1 0,0 1 0,0 0 0,0 0 0,1 0-1,-1 1 1,1-1 0,1 1 0,-1-1 0,1 1 0,0 0-1,-1 8 1,2-13 1,0 1-1,1 0 0,-1 0 0,0 0 1,0 0-1,1-1 0,-1 1 0,1 0 1,0 0-1,-1-1 0,1 1 0,0 0 1,0-1-1,0 1 0,0-1 0,0 1 1,1-1-1,-1 0 0,0 1 0,1-1 1,-1 0-1,1 0 0,-1 0 1,1 0-1,-1 0 0,1 0 0,0 0 1,-1-1-1,1 1 0,0-1 0,0 1 1,0-1-1,-1 0 0,1 1 0,3-1 1,6 0 0,0 0 1,1 0 0,-1-1-1,17-4 1,-26 5-2,25-6-6,0-1 1,0-2 0,30-13 0,76-43-46,-77 36 56,-29 15 11,-1-2 1,0 0-1,-2-2 1,1-1-1,26-28 1,-49 45-11,0 1 0,0-1 0,-1 0 1,1 0-1,-1 0 0,0-1 0,0 1 1,0 0-1,0 0 0,0-1 0,0 1 1,0-1-1,-1 1 0,1 0 0,-1-1 1,0 1-1,0-4 0,0 4-2,0 1 0,0-1 0,-1 0-1,1 1 1,-1 0 0,1-1 0,-1 1 0,1-1 0,-1 1 0,0 0-1,0-1 1,0 1 0,0 0 0,0 0 0,0-1 0,0 1-1,0 0 1,0 0 0,-1 0 0,1 1 0,0-1 0,0 0 0,-1 0-1,1 1 1,-1-1 0,1 1 0,-1-1 0,-1 0 0,-8-1 1,4-1-5,-1 1 1,0 0-1,1 0 0,-1 1 0,0 0 0,1 1 0,-1 0 0,0 0 0,0 0 0,0 1 0,-9 2 0,1-2-27,16-1 25,-1 0-1,0-1 1,1 1 0,-1 0-1,0 0 1,0 0 0,0 0-1,1 0 1,-1 0 0,0 0-1,0 0 1,1 0 0,-1 1-1,0-1 1,1 0 0,-1 0-1,0 1 1,0-1 0,1 0-1,-1 1 1,0-1 0,1 1-1,-1-1 1,1 1 0,-2 0-1,0 1-2,-1 0 0,0-1 0,0 1 0,0-1 0,0 0 0,0 0 0,0 0 0,0 0 0,-4 0-1,-1 1-3,-6 2 9,0-1-1,1-1 0,-1 0 1,0-1-1,-25-1 0,26 0 1,11-1-9,6-2-12,4-1-19,28-3 6,0 1 0,42 0 1,40-6 62,230-63 43,-291 60-23,103-11 0,-158 26-44,0 0 0,0 0-1,-1 0 1,1 0 0,0 0-1,-1 0 1,1 0 0,0 1-1,0-1 1,2 1 0,-4 0-4,0-1 0,1 0 0,-1 0 0,0 0 1,0 1-1,1-1 0,-1 0 0,0 0 0,0 1 0,1-1 1,-1 0-1,0 1 0,0-1 0,0 0 0,1 1 0,-1-1 1,0 0-1,0 1 0,0-1 0,0 0 0,0 1 0,0-1 1,0 0-1,0 1 0,0-1 0,0 1 0,0-1 0,0 0 1,0 1-1,-1 3 3,-1-1 1,1 0-1,-1 0 1,0 1-1,0-1 1,0 0-1,-1 0 0,-2 2 1,-9 12 14,-16 17 6,0 1 0,3 2 0,-42 73 0,64-100-24,1 1 1,0 0 0,0 0-1,-1 12 1,4-17-1,0-1-1,1 0 1,-1 1-1,1-1 1,0 0-1,0 1 1,1-1 0,0 0-1,0 1 1,3 8-1,-3-12 1,0 0 1,0 0-1,0 0 0,1-1 0,-1 1 0,1-1 0,-1 1 0,1-1 0,-1 1 0,1-1 0,0 0 1,0 0-1,-1 0 0,1 0 0,0 0 0,0 0 0,0 0 0,0-1 0,0 1 0,0-1 0,0 0 1,1 1-1,-1-1 0,0 0 0,0 0 0,0 0 0,0 0 0,0-1 0,0 1 0,0-1 1,2 0-1,7-1 10,0-1 0,-1-1 0,1 0 0,14-8 0,23-15 55,59-46 0,-87 58-42,168-135 244,-175 136-224,-11 12-37,-1 0-1,1 0 1,-1 0-1,1 0 1,0 1 0,0-1-1,0 0 1,0 1-1,0-1 1,0 1-1,0 0 1,1 0 0,-1 0-1,0 0 1,1 0-1,3 0 1,-6 3-4,0 0 1,-1 1-1,1-1 1,0 0-1,-1 0 1,0 1-1,1-1 1,-1 0-1,-2 3 1,-7 20 8,-48 132 73,52-137-85,2-1 0,0 1-1,1 0 1,0-1 0,2 1 0,1 27 0,0-45 1,1 1 1,-1-1-1,0 1 1,1-1-1,-1 1 1,1-1 0,0 0-1,-1 1 1,1-1-1,0 0 1,1 0-1,-1 0 1,0 0 0,1 0-1,-1 0 1,1 0-1,-1 0 1,1 0-1,0-1 1,0 1-1,0 0 1,2 0 0,-1-1 0,0 0 0,-1 0-1,1 0 1,0-1 0,0 1 0,0-1 0,-1 0 0,1 0 0,0 0 0,0 0 0,0 0 0,0-1 0,-1 1 0,1-1 0,0 0 0,0 0 0,-1 0 0,5-2 0,12-7 16,0 0 1,-1-2-1,0 0 1,19-18-1,62-65 80,-6 5 23,-8 4 32,-84 85-150,-1 0-1,1 0 1,0 1-1,0-1 1,0 0 0,0 1-1,0-1 1,0 0-1,0 1 1,0-1-1,0 1 1,0-1 0,0 1-1,0 0 1,0-1-1,0 1 1,0 0 0,1 0-1,-1 0 1,0 0-1,0 0 1,0 0 0,0 0-1,2 1 1,-2-1-2,0 1 1,0 0 0,0 0-1,0 0 1,0 0-1,0 0 1,0 0 0,0 0-1,0 0 1,-1 0-1,1 0 1,0 0 0,-1 0-1,1 1 1,-1-1-1,1 3 1,2 5 0,-2 0 0,1 0 0,-1 0-1,0 14 1,-3 3 24,-4 32 0,2-32 41,0 32 0,3-57-65,1 0 0,0 0 1,0 0-1,0 0 1,0 0-1,0-1 1,0 1-1,0 0 1,1 0-1,-1 0 0,0 0 1,0-1-1,1 1 1,-1 0-1,0 0 1,1 0-1,-1-1 1,1 1-1,-1 0 0,1-1 1,-1 1-1,2 1 1,-1-2-2,0 0 1,-1 0-1,1 0 1,0 0-1,0 0 1,-1 0-1,1 0 1,0 0-1,0 0 1,-1 0-1,1-1 1,0 1-1,-1 0 1,1 0-1,0-1 1,-1 1-1,1 0 1,0-1-1,-1 1 1,2-1-1,5-5 10,-1 1 0,1-1 0,7-9-1,-9 10 5,211-199 309,-211 200-317,-1 1 0,1-1 0,0 1-1,8-3 1,4 3 7,-17 3-13,1 0-1,-1 0 1,0 0-1,1 1 1,-1-1 0,1 0-1,-1 0 1,0 1-1,1-1 1,-1 0 0,0 0-1,1 1 1,-1-1-1,0 0 1,1 1 0,-1-1-1,0 0 1,0 1-1,1-1 1,-1 1 0,0-1-1,0 0 1,0 1-1,0-1 1,1 1 0,-1-1-1,0 1 1,0-1-1,0 1 1,0 0 0,-1 15 11,0 0 1,-1-1 0,-1 1 0,0 0 0,-1-1 0,-1 1-1,-7 14 1,-2 11 3,4-9-9,2-8 37,-7 31 0,14-35 5,1-19-46,0-1-1,0 1 1,0-1-1,0 0 0,0 1 1,0-1-1,0 1 0,0-1 1,0 1-1,0-1 1,0 1-1,0-1 0,0 1 1,0-1-1,0 0 0,0 1 1,1-1-1,-1 1 1,0-1-1,0 0 0,0 1 1,1-1-1,-1 1 1,0-1-1,1 0 0,-1 1 1,0-1-1,1 0 0,-1 0 1,0 1-1,1-1 1,-1 0-1,1 0 0,-1 1 1,0-1-1,1 0 0,0 0 1,16-7 40,0-2 0,-1 0 0,0-1 0,-1 0 0,0-1 0,0-1 0,15-16-1,-10 9-10,2 1 0,27-17 0,-15 15-1,2 0 1,0 3 0,0 1-1,78-22 1,-113 38-32,13-4 10,1 0 0,0 2-1,26-2 1,-10-1 2,-27 4 6,-21 7 16,0 1-27,1 0 1,1 1-1,-1 1 1,1 0-1,1 1 1,0 0-1,0 2 0,1-1 1,0 2-1,1 0 1,-15 21-1,24-30-9,0 1 1,0 0-1,0 0 0,1 0 1,0 0-1,0 0 0,1 0 1,-1 1-1,1-1 0,-1 8 0,2-10 2,0 0-1,0 1 0,1-1 0,-1 0 0,1 0 0,0 0 0,0 0 0,-1 0 1,2-1-1,-1 1 0,0 0 0,1 0 0,-1-1 0,1 1 0,0-1 0,0 1 0,0-1 1,0 0-1,0 0 0,4 3 0,1 1-7,1-1 0,0 0 0,-1-1 0,2 1 0,-1-2 0,0 1 0,1-1 0,0 0 0,0-1 0,0 0 0,9 1 0,-3-2-2,-1-1 0,0 0-1,1-1 1,-1 0-1,0-1 1,21-6 0,-7-1 10,0-1 0,-1-1 0,-1-2 0,0 0 0,0-2 0,32-25 0,-41 27 13,19-12 26,-2-1-1,-1-2 1,-1-1 0,42-51 0,-73 78-36,0 1 1,0 0 0,0 0-1,0-1 1,-1 1 0,1 0 0,0-1-1,-1 1 1,1-1 0,-1 1-1,1-1 1,0-2 0,-1 3-3,-1 1 1,1 0-1,0-1 0,0 1 1,0 0-1,0-1 1,0 1-1,-1 0 0,1 0 1,0-1-1,0 1 1,0 0-1,-1 0 0,1-1 1,0 1-1,0 0 1,-1 0-1,1 0 0,0-1 1,-1 1-1,1 0 1,0 0-1,0 0 0,-1 0 1,1 0-1,0 0 1,-1 0-1,1 0 0,0-1 1,-1 1-1,1 0 1,0 0-1,-1 0 0,0 1 1,-3-1 7,0 1 1,0 0 0,-1 0 0,1 0-1,0 0 1,0 1 0,-5 2-1,-1 1-11,1 1 1,0-1-1,0 2 0,0-1 1,1 1-1,0 1 0,0-1 0,1 1 1,0 1-1,1-1 0,-1 1 1,2 0-1,-10 19 0,14-25 3,0 0-1,0-1 0,0 1 1,1 0-1,-1 0 0,1 0 1,-1 0-1,1 0 0,0-1 1,0 1-1,1 0 0,-1 0 1,1 0-1,-1 0 0,1 0 1,0-1-1,0 1 1,0 0-1,0-1 0,0 1 1,1-1-1,-1 1 0,1-1 1,0 0-1,0 1 0,0-1 1,0 0-1,0 0 0,0 0 1,0-1-1,1 1 0,3 2 1,2 0 5,1 0-1,-1-1 1,1 0 0,0 0 0,0-1 0,0 0 0,1-1-1,15 1 1,8-1-18,-1-3-1,0-1 1,0-1-1,0-1 1,36-12 0,18-13-3691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51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148 901 6328,'0'0'5205,"12"-6"-4898,1 1-219,-6 3-40,0-1 0,0-1 0,-1 1 0,1-1 1,-1 0-1,0 0 0,0-1 0,0 0 0,5-6 0,61-57 617,55-59 287,-71 58-412,-4-1 0,-2-3-1,-4-2 1,58-127 0,-104 202-540,29-70 480,-26 63-374,-1-1 0,0 0 0,-1 1-1,0-1 1,0 0 0,0 0 0,-2-10-1,2 17-85,-1 0 0,0 0 0,0 0 0,-1 1-1,1-1 1,0 0 0,0 0 0,0 0 0,0 0-1,-1 1 1,1-1 0,0 0 0,-1 0 0,1 1-1,-1-1 1,1 0 0,-1 1 0,1-1 0,-1 0-1,1 1 1,-1-1 0,-1 0 0,2 1-8,-1 0-1,0 0 1,1 0 0,-1 0-1,0 0 1,0 0 0,1 0-1,-1 0 1,0 0 0,1 1 0,-1-1-1,0 0 1,1 1 0,-1-1-1,0 0 1,1 1 0,-1-1-1,1 1 1,-1-1 0,0 1-1,-5 5 26,0 1 0,0 0-1,-6 9 1,10-14-31,-191 308 259,159-249-224,-210 440 89,153-300-104,67-149 11,-2-1 0,-47 66 0,52-90 21,19-25-44,1-1 1,0 1-1,-1-1 0,1 1 0,-1-1 0,0 1 0,1-1 0,-1 0 0,0 0 0,0 0 0,0 0 0,-3 1 0,5-3-5,0 1 0,-1-1 0,1 1-1,0-1 1,0 1 0,-1-1-1,1 1 1,0-1 0,0 1 0,0-1-1,-1 1 1,1-1 0,0 1-1,0-1 1,0 1 0,0-1 0,0 0-1,0 1 1,0-1 0,0 1 0,0-1-1,1 1 1,-1-1 0,0 0-1,3-18 89,6-13 24,1 0-1,2 1 1,0 0-1,26-42 0,-15 33 17,2 2 0,54-62 0,-53 72-71,2 1-1,1 1 1,54-35-1,106-54 131,-163 100-167,71-32 42,-1 1-11,-84 41-49,-10 4-10,-1 1 0,1-1 0,-1 1 0,1-1 0,-1 0 1,1 1-1,-1-1 0,0 0 0,1 0 0,-1 0 0,0 0 0,0 0 0,2-2 0,-3 2 82,-6 15-26,-22 33 17,2-3-45,17-25-9,2-1-1,-9 30 1,14-42-14,1 1-1,0-1 1,0 0-1,1 0 1,0 0-1,0 0 1,0 1-1,1-1 1,-1 0-1,2 0 1,-1 0-1,4 9 1,-4-12-3,0 0 0,1-1 0,-1 1 0,1 0 0,0-1 0,0 1 0,0-1 0,0 1 0,0-1 0,1 0 0,-1 0 0,1 0 0,-1 0 0,1 0 0,0-1 0,-1 1 0,1-1 0,0 0 0,0 0 0,0 0 0,0 0 0,0 0 0,0-1 0,1 1 0,-1-1 0,0 0 0,6 0 0,5-2 16,0 0 1,0 0-1,0-1 0,23-9 1,13-9 30,0-1-1,-2-3 1,58-40 0,-48 30 18,-52 31-58,78-51 105,-74 47-89,-1 1 1,0-1 0,-1-1-1,0 1 1,0-2 0,9-12 0,-16 20-18,0 1 0,-1-1 1,1 1-1,0-1 0,-1 1 0,1-1 1,-1 1-1,0-1 0,1 0 1,-1 1-1,0-1 0,0 1 1,0-1-1,0 0 0,0 1 1,0-1-1,-1-2 0,1 3-2,-1 0-1,1 0 0,-1 1 1,1-1-1,-1 0 0,1 0 1,-1 0-1,0 1 0,1-1 1,-1 0-1,0 1 0,1-1 1,-1 1-1,0-1 0,0 1 1,0-1-1,1 1 0,-1 0 1,0-1-1,0 1 0,0 0 1,0-1-1,0 1 1,0 0-1,0 0 0,0 0 1,1 0-1,-1 0 0,0 0 1,0 0-1,-2 1 0,-5 0 14,0 1 0,0 0-1,0 1 1,0 0-1,0 0 1,-13 8 0,-43 31-25,60-39 4,-8 6-3,0 0-1,1 0 0,0 2 1,-15 18-1,21-23 2,0 1 0,1-1 1,0 1-1,0 0 0,1 0 0,-1 0 0,2 0 0,-1 1 0,1-1 0,-2 14 1,3-19 2,1 0-1,0 1 1,0-1 0,0 1 0,0-1 0,1 0 0,-1 1 0,0-1 0,1 0 0,0 1 0,0-1 0,-1 0 0,1 0 0,0 0 0,1 0-1,-1 1 1,0-2 0,3 5 0,-1-4 0,0 1 0,0-1 0,0 0 0,0 0 0,1 0 0,-1 0 0,1-1 0,-1 1 0,1-1 0,6 2 0,3-1 0,-1 0 0,1-1 0,0 0 0,0-1 0,24-2 0,21-9 0,-1-3 0,0-2 0,73-31 0,-89 32 0,122-57 59,-58 24-22,-57 27-3,-46 19 6,-7 3-19,-10 3-4,-63 44 32,45-26-23,10-7 34,1 0 0,-22 21 0,38-31-44,0 0 1,1 1-1,0-1 0,0 1 1,0 1-1,1-1 1,0 1-1,0-1 1,1 1-1,0 0 0,0 0 1,-2 9-1,4 7 32,1-22-46,0-1-1,1 1 1,-1-1-1,0 0 1,0 1-1,1-1 0,-1 0 1,0 0-1,0 1 1,1-1-1,-1 0 1,0 0-1,1 1 1,-1-1-1,0 0 1,1 0-1,-1 0 1,1 1-1,-1-1 1,0 0-1,1 0 1,-1 0-1,1 0 0,-1 0 1,0 0-1,1 0 1,-1 0-1,1 0 1,-1 0-1,0 0 1,1 0-1,-1 0 1,1-1-1,-1 1 1,0 0-1,1 0 1,-1 0-1,1 0 1,-1-1-1,0 1 0,1 0 1,-1 0-1,0-1 1,0 1-1,1 0 1,-1-1-1,0 1 1,1-1-1,7-5 18,0-1-1,0 0 1,-1-1-1,1 0 1,-2 0-1,8-10 1,21-25 19,29-25 88,-47 56-102,-17 13-23,0-1-1,0 0 0,-1 0 1,1 0-1,0 0 0,0 1 1,0-1-1,0 0 0,0 0 1,0 1-1,0-1 0,0 0 1,0 0-1,0 0 0,0 1 1,0-1-1,0 0 0,0 0 1,0 0-1,0 1 0,0-1 1,0 0-1,0 0 0,0 0 1,0 1-1,0-1 0,1 0 1,-1 0-1,0 0 0,0 1 1,0-1-1,0 0 0,0 0 1,0 0-1,1 0 0,-1 0 1,0 1-1,0-1 0,0 0 1,1 0-1,-1 0 0,0 0 1,0 0-1,0 0 0,1 0 1,-1 0-1,0 0 0,0 0 1,0 0-1,1 0 0,-1 0 1,0 0-1,0 0 0,0 0 1,1 0-1,-1 0 0,0 0 1,0 0-1,0 0 0,1 0 1,-1 0-1,0 0 0,0 0 1,0 0-1,1-1 0,-1 1 1,0 0-1,0 0 0,0 0 1,-23 70 2,-56 116 0,37-91-3,-3-3 4,-56 86-1,29-56 62,52-90-32,-29 36-1,31-45 19,5-8 69,7-11-21,6-8 6,1 1-89,1 0-1,0 0 1,0 1-1,0-1 1,1 0 0,-1 1-1,4-3 1,6-7-6,97-111 44,-28 36-41,-45 44-13,295-317 6,-158 201-6,-139 125 49,57-68 0,-40 41-20,-42 46-20,-7 13-27,-4 11-10,-17 54-5,9-31-27,-12 62 0,20-85 54,1-1 1,1 0-1,0 0 1,0 1-1,0-1 0,1 0 1,0 1-1,1-1 1,0 0-1,0 0 0,1 0 1,5 13-1,-6-18 6,1 1 0,-1 0 0,1-1 0,-1 0 0,1 1 0,0-1 0,0 0 0,0 0 0,1-1 0,-1 1 0,1-1 0,-1 0 0,1 0 0,0 0 0,4 2 0,-1-2 0,-1-1 0,0 0 0,1 0 0,-1 0 0,0 0 0,1-1 0,-1 0 0,1-1 0,7 0 0,1-3 0,0 1 0,0-2 1,-1 0-1,1 0 1,-1-2-1,-1 0 0,21-13 1,-1-2 20,81-59 34,-100 70-43,-2-1 0,1 0 0,-2 0 1,1-2-1,17-27 0,-27 38-6,0 0-1,0 0 1,-1 0-1,1 0 1,-1 0-1,0-1 1,0 1-1,0 0 1,-1-1-1,1 1 1,-1 0-1,1-1 1,-1 1-1,0-1 0,-1 1 1,1-1-1,-1-4 1,0 7-3,1 1 0,-1-1 0,0 0 0,1 0 0,-1 1 0,0-1 0,1 0 0,-1 1 0,0-1 0,0 1 0,0-1 0,1 1 0,-1-1 0,0 1 0,0 0 0,0-1 0,0 1 0,0 0 0,0 0 0,0-1 0,0 1 0,0 0 0,0 0 0,0 0 0,0 0 1,0 0-1,0 1 0,0-1 0,0 0 0,1 0 0,-1 1 0,0-1 0,0 0 0,0 1 0,-1 0 0,-34 16 20,19-5-18,0-1 0,0 2 0,1 1 0,1 0 0,1 0 0,-16 20 0,25-27-6,0 0 0,1 0 0,0 1 0,0 0 0,0 0 0,1 0-1,-4 15 1,6-18-4,0 0-1,1 0 0,0 1 1,-1-1-1,2 0 0,-1 0 0,0 1 1,1-1-1,0 0 0,1 0 1,-1 0-1,1 0 0,4 9 1,-5-12 3,1 0 1,-1 0-1,1-1 1,0 1-1,-1 0 1,1-1 0,0 1-1,0-1 1,0 1-1,0-1 1,1 0-1,-1 0 1,0 0 0,0 0-1,1 0 1,-1-1-1,1 1 1,-1-1-1,0 0 1,1 1 0,-1-1-1,4 0 1,5 0 5,0-1 0,0 0 0,19-4 1,-8-1 8,0-1 0,0 0 1,33-18-1,57-39 16,-57 32-18,13-14 7,-47 30 43,0 2 0,34-17 0,-54 30-54,0 1-1,0-1 1,-1 1-1,1-1 1,0 1-1,0 0 1,0-1-1,0 1 1,0 0-1,0 0 1,-1 0-1,1 0 1,0 0-1,0 0 1,0 0-1,0 0 1,0 0-1,0 0 1,0 0 0,0 0-1,0 1 1,-1-1-1,1 0 1,1 1-1,-1 0 0,-1 0 0,1 0-1,-1 0 1,1-1 0,-1 1-1,1 0 1,-1 0 0,0 0-1,0 0 1,1 0 0,-1 0 0,0 0-1,0 0 1,0 0 0,0 0-1,0 0 1,0 2 0,-1 5 21,-1 0 1,0 0-1,-4 14 1,5-21-26,-30 107 199,20-66-84,11-42-113,0 1 0,-1-1-1,1 0 1,0 1 0,0-1-1,0 1 1,-1-1 0,1 0 0,0 1-1,0-1 1,0 1 0,0-1-1,0 0 1,0 1 0,0-1-1,0 1 1,0-1 0,0 1 0,0-1-1,0 0 1,0 1 0,0-1-1,0 1 1,1-1 0,-1 0-1,0 1 1,0-1 0,0 1 0,1-1-1,-1 0 1,1 1 0,11-8 48,19-28-2,-29 32-40,37-45 98,89-83 0,-106 110-85,-19 16-17,1 1-1,0 0 1,1 0 0,-1 0 0,1 0 0,-1 1-1,1-1 1,0 1 0,0 1 0,8-4 0,-12 6-6,0 0 0,0 0 0,-1 0 1,1 0-1,0 0 0,0 0 0,-1 0 1,1 0-1,0 1 0,-1-1 1,1 0-1,0 1 0,0-1 0,-1 0 1,1 1-1,-1-1 0,1 1 1,0-1-1,-1 1 0,1-1 0,-1 1 1,1-1-1,-1 1 0,1 0 1,-1-1-1,0 1 0,1 0 0,-1-1 1,0 1-1,1 0 0,-1-1 1,0 1-1,0 0 0,0 0 0,0-1 1,0 1-1,0 0 0,0 1 1,2 32 6,-3-33-7,-4 53 0,2-42 0,2 0 0,-1 0 0,2 0 0,-1 1 0,2-1 0,0 0 0,4 24 0,-4-34 1,0 0 1,0 0-1,0 0 0,0 0 1,0 0-1,1-1 0,-1 1 1,0 0-1,1 0 0,-1-1 0,1 1 1,0-1-1,0 1 0,-1-1 1,1 0-1,0 0 0,0 0 0,0 0 1,0 0-1,0 0 0,1-1 1,-1 1-1,0 0 0,0-1 1,0 0-1,1 0 0,-1 1 0,0-1 1,0-1-1,1 1 0,-1 0 1,3-1-1,8-1 12,1-1 1,-1 0 0,26-11-1,-35 12-11,205-94 127,-113 49-86,-67 32-37,26-11 5,-49 26-2,-10 5 8,-9 7 4,-12 6-29,1 2 1,-30 31-1,47-44 7,1 1 0,0-1 0,0 1-1,1 0 1,0 0 0,0 1 0,1 0-1,0 0 1,1 0 0,0 0 0,0 0-1,-1 12 1,4-19 1,0 0-1,-1 0 1,1-1-1,0 1 0,0 0 1,0 0-1,1 0 1,-1 0-1,0 0 1,1-1-1,-1 1 1,1 0-1,0 0 0,-1-1 1,1 1-1,0 0 1,0-1-1,0 1 1,0-1-1,1 1 1,-1-1-1,2 2 0,0-1-1,-1 0 0,1-1-1,0 1 1,0-1 0,0 0-1,0 0 1,1 0 0,-1 0-1,0 0 1,0-1 0,7 1-1,4-1-5,0-1-1,0 0 0,0-1 1,24-7-1,22-10 29,-1-4 0,91-47-1,-67 29-11,108-69 73,-181 103-67,-8 5-10,-1 1 0,1 0-1,0-1 1,-1 1 0,1 0 0,0 0-1,0 0 1,-1 1 0,1-1 0,0 0-1,0 1 1,4-2 0,0 0 0,-5 2-4,-1 0 0,0 0 0,0-1 0,0 1 0,1 0 0,-1 0 0,0 0 1,0 0-1,0 0 0,1 0 0,-1-1 0,0 1 0,0 0 0,1 0 0,-1 0 0,0 0 1,0 0-1,1 0 0,-1 0 0,0 0 0,0 0 0,1 0 0,-1 0 0,0 0 0,0 0 1,1 0-1,-1 0 0,0 0 0,0 0 0,0 1 0,1-1 0,-1 0 0,0 0 0,0 0 1,0 0-1,1 0 0,-1 1 0,0-1 0,0 0 0,0 0 0,1 0 0,-1 0 0,0 1 1,0-1-1,0 0 0,0 0 0,0 1 0,0-1 0,4 5 0,-3-5 0,-1 0 0,0 1 0,1-1 0,-1 0 0,0 0 0,1 1 0,-1-1 0,0 0 0,0 1 0,0-1 0,1 0 0,-1 1 0,0-1 0,0 0 0,0 1 0,0-1 0,0 0 0,1 1 0,-1-1 0,0 0 0,0 1 0,0-1 0,0 1 0,0-1 0,0 0 0,0 1 0,0-1 0,0 0 0,-1 1 0,1-1 0,0 1 0,0-1 0,0 0 0,0 1 0,0-1 0,-1 0 0,1 1 0,0-1 0,0 0 0,-1 0 0,1 1 0,-3 5 0,0-1 0,1 1 0,0 0 0,-1 7 0,1-7 0,0 0 0,1 0 0,-2 0 0,1-1 0,-5 9 0,4-11-1,0 2-6,0-1 0,0 1 0,0 0 0,1-1 0,-1 1 0,1 0 0,0 1-1,1-1 1,-3 9 0,-1 12-30,-1 10 101,6-26-46,0 1 0,1-1 1,1 1-1,0-1 0,0 0 0,1 0 1,1 0-1,-1 0 0,8 12 0,1 8-11,-3-27-7,-7-2 0,0 0 0,0 0 0,0 0 0,0 0 0,1 0 0,-1 0 0,0 0 0,1-1 0,-1 1 0,1-1 0,-1 0 0,0 0 0,1 0 0,-1 0-1,1 0 1,-1 0 0,1-1 0,-1 1 0,0-1 0,1 1 0,-1-1 0,0 0 0,4-2 0,4-2 4,-1-1 0,1 0 0,14-12-1,-15 11 9,24-20 19,0-1 1,-2-3 0,-1 0-1,41-56 1,-23 12 71,-46 71-89,1 0 0,-1-1 1,-1 1-1,1 0 0,0-1 1,-1 0-1,1-4 0,-11 29 2,-25 48-71,-54 85-1,42-77 49,-15 26-39,-4-3-1,-146 170 1,197-254 48,-2-1 0,0 0 0,-1-1 1,-23 14-1,-78 35 68,115-61-63,-1 0-1,1 0 0,0-1 1,0 1-1,-1-1 0,1 1 0,0-1 1,-1 0-1,1-1 0,0 1 1,0 0-1,-1-1 0,1 0 0,-5-2 1,7 3-4,-1 0 0,1-1 0,0 1 0,0 0 0,0-1 0,0 0 0,0 1 0,1-1 0,-1 1 0,0-1 0,0 0 0,0 0 0,0 1 0,1-1 0,-1 0 0,0 0 0,1 0 0,-1 0 0,1 0 0,-1 0 0,1 0 0,-1 0 0,1 0 0,0 0 0,-1 0 0,1 0 0,0 0 0,0-1 0,0 1 0,0 0 0,0 0 0,0 0 0,0 0 0,0 0 0,0 0 0,1 0 0,-1 0 0,0 0 0,1 0 0,-1-1 0,1 2-1,-1-1 1,1 0 0,0 0 0,0-2 0,10-9 17,0 0-1,1 0 1,0 1-1,1 1 1,0 0-1,20-12 0,29-13 46,107-43-1,-27 14 21,-112 49-288,27-14 317,-24 10-4030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52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0 13672,'0'0'1786,"-9"15"-1300,4-6-391,-12 19 320,-1-1 0,-24 29-1,38-51-106,-1 0 0,1 0-1,0 1 1,-4 7 0,8-13-284,-1 1 1,1-1-1,0 0 1,0 0-1,0 0 1,0 0 0,0 0-1,0 0 1,0 1-1,0-1 1,0 0-1,0 0 1,0 0 0,0 0-1,0 0 1,0 1-1,0-1 1,0 0-1,0 0 1,0 0 0,0 0-1,0 1 1,0-1-1,0 0 1,0 0-1,0 0 1,0 0-1,0 0 1,0 1 0,0-1-1,0 0 1,0 0-1,0 0 1,0 0-1,0 0 1,1 0 0,-1 1-1,0-1 1,0 0-1,0 0 1,0 0-1,0 0 1,0 0-1,1 0 1,-1 0 0,0 0-1,0 0 1,0 0-1,0 0 1,0 0-1,1 0 1,-1 0 0,0 0-1,0 0 1,0 0-1,0 0 1,1 0-1,21-10 547,-10 4-655,-6 3 269,-1 0 0,1 0 0,-1-1 0,0 0 0,7-6 0,-11 9-275,0 0 0,0 0 0,0-1 0,-1 1 0,1 0 0,0-1 0,0 1 0,-1-1 0,1 1 0,-1-1 0,1 1 0,-1-1 0,0 1 0,1-1 0,-1 0 0,0 1 0,0-1 0,0 1 0,0-1 0,-1 0 0,1 1 0,0-1 0,-1 1 0,1-1 0,-2-2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3:56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288 828 5320,'0'0'6354,"11"-7"-6076,32-25 2,-41 31-212,0 0 0,0-1 0,0 0 0,0 1 0,-1-1 0,1 0 0,0 0 0,-1 0 0,1 0 0,-1 0 1,0 0-1,0 0 0,0 0 0,0-1 0,0 1 0,0 0 0,0-1 0,-1 1 0,1-1 0,-1 1 0,0 0 0,0-1 1,0 1-1,0-1 0,0 1 0,0-1 0,-1 1 0,1-1 0,-1 1 0,0 0 0,0-1 0,0 1 0,0 0 0,0 0 1,-3-4-1,1 1 52,-1 0 0,0 0 0,0 1 0,-1 0-1,1 0 1,-1 0 0,0 0 0,0 1 0,0 0 0,-1 0 0,-8-4 0,5 5-57,0 0 1,1 0-1,-1 1 0,0 0 0,0 1 0,0-1 1,1 2-1,-1-1 0,0 1 0,0 1 0,1 0 0,-1 0 1,0 0-1,1 1 0,0 1 0,0-1 0,-11 7 1,9-4-17,0 0 1,1 1 0,-1 0-1,1 1 1,1 0 0,-1 0-1,1 1 1,1 0 0,0 0-1,0 1 1,1 0 0,-8 16-1,11-20-16,1-1 0,0 1 0,0-1 0,1 1 0,0 0 0,0 0 0,0 0 0,0 0 0,1 0 0,1 9 0,0-11-8,0 1 0,0 0 0,1-1 0,-1 1 0,1-1 0,0 1 0,1-1-1,-1 0 1,1 0 0,0 0 0,0 0 0,0 0 0,7 5 0,-2-2-2,0-1 1,1 0-1,0 0 1,0-1 0,0 0-1,1-1 1,-1 0-1,1-1 1,0 0-1,1 0 1,-1-1-1,0 0 1,1-1 0,-1 0-1,0-1 1,20-1-1,-13-1 11,-1 0 0,1-1 0,-1 0-1,0-2 1,0 0 0,0 0 0,-1-2-1,0 0 1,0 0 0,13-11 0,-12 7 13,-1-2 0,0 0 0,-1-1 0,-1-1-1,0 0 1,-1 0 0,-1-1 0,0-1 0,-1 0 0,-1 0 0,-1-1 0,0 0 0,6-23 0,3-22 82,-3-1-1,9-104 1,-20 139-104,3-24 88,-1-55-1,-5 89-58,-1 1 0,-1-1-1,-1 1 1,-1-1-1,0 1 1,-11-28-1,14 43-45,-1-1-1,0 1 1,1 0-1,-1-1 0,-1 1 1,1 0-1,0 0 1,-1 0-1,1 0 0,-1 1 1,0-1-1,0 1 1,0 0-1,-4-3 0,5 4-7,0 1-1,0-1 1,1 1-1,-1-1 1,0 1-1,0 0 1,1-1-1,-1 1 1,0 0-1,0 0 1,0 1-1,0-1 0,1 0 1,-1 1-1,0-1 1,0 1-1,1-1 1,-1 1-1,0 0 1,1-1-1,-1 1 1,1 0-1,-1 0 1,1 0-1,-1 1 1,1-1-1,0 0 1,-1 0-1,1 1 0,0-1 1,-1 3-1,-6 7-17,0 1 1,1 0-1,0 1 0,1-1 0,1 1 0,0 0 0,1 1 0,-4 15 0,1 8-39,-4 68 0,11-64 37,2 0-1,1-1 1,2 1-1,2-1 1,2-1-1,17 49 1,-17-64 18,1-1 1,2-1-1,0 0 1,19 25 0,21 40 2,-5 26 1,-34-90-193,-9-16-2246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17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406 719 6016,'0'0'6001,"3"-10"-5680,6-32-19,-8 41-275,-1-1 0,0 1 0,0-1 0,-1 1 0,1 0 0,0-1 0,0 1 1,0 0-1,-1-1 0,1 1 0,-1 0 0,1 0 0,-1-1 0,0 1 0,1 0 0,-1 0 1,0 0-1,0 0 0,0 0 0,0 0 0,0 0 0,0 0 0,0 0 0,0 0 1,0 1-1,-2-2 0,-28-10 445,30 12-460,-6-1 57,-1 0 1,1 0 0,-1 1 0,0 0-1,1 1 1,-1 0 0,1 0 0,0 0-1,-1 1 1,1 0 0,-12 5 0,-2 2 85,1 0 0,-30 21 0,32-18-45,0 1 0,2 1 0,-1 0 0,-21 26 0,29-30-49,1 0 1,1 1 0,0 0-1,0 0 1,1 0-1,1 1 1,-1 0 0,-5 23-1,10-31-42,0-1 0,0 1 0,1-1 0,0 1 0,0-1 0,0 1 0,0 0 0,0-1 0,1 1 0,0-1 0,-1 1 0,1-1 0,0 0 0,1 1 0,-1-1 0,1 0 0,-1 0 0,1 0 0,0 0 0,0 0 1,0 0-1,1 0 0,-1-1 0,1 1 0,-1-1 0,1 0 0,0 0 0,0 0 0,5 3 0,0-1 8,-1-1 0,0 0 1,1-1-1,-1 0 1,1 0-1,0 0 0,0-1 1,0 0-1,0-1 1,-1 1-1,1-2 0,11 0 1,-9-1 13,1-1 0,-1 1 0,0-2 0,0 1 0,0-1 0,0-1 0,-1 0 1,0 0-1,12-9 0,-8 3 16,-1 1 1,0-1 0,-1-1 0,0 0-1,14-22 1,-7 5 85,-2-1-1,-1-1 0,-1 0 1,-1 0-1,10-43 1,-22 72-114,-1 0 0,1 0 0,-1 1 1,0-1-1,1 0 0,-1 0 0,0 0 1,0 0-1,0 0 0,0 1 0,-1-1 1,0-4-1,1 6-22,0 0 0,0 0 0,0 0 0,0-1 0,-1 1 0,1 0 0,0 0 0,0 0 0,0 0 1,0-1-1,-1 1 0,1 0 0,0 0 0,0 0 0,-1 0 0,1 0 0,0 0 0,0 0 0,0 0 0,-1 0 0,1-1 0,0 1 0,0 0 0,-1 0 1,1 0-1,0 0 0,0 0 0,-1 1 0,1-1 0,0 0 0,-1 0 0,-12 9 67,3 2-55,1 1 0,0 0 0,0 1 0,1 0 0,1 0 0,0 1 0,1 0 0,0 0 0,1 1 0,1-1 0,-5 28 0,7-30 1,0 0 0,1 1 0,1-1 0,-1 1 0,2-1 0,0 0-1,1 1 1,0-1 0,0 0 0,1 0 0,1 0 0,0 0 0,1-1 0,11 21-1,-13-29 0,-1 0-1,1 0 0,-1 0 0,1 0 0,0-1 0,0 1 0,0-1 0,0 0 1,1 0-1,-1 0 0,0 0 0,1-1 0,0 1 0,-1-1 0,1 0 0,0 0 1,7 1-1,-1-1 67,1-1-1,0 0 1,0 0 0,22-4 0,-15-1-16,1 0-1,-1-1 1,-1 0-1,1-1 1,-1-2 0,0 1-1,-1-2 1,0 0-1,-1-1 1,18-16 0,4-5 22,-2-2 0,-1-1 1,-2-1-1,49-72 1,83-177 259,-143 244-282,-3-1 1,-1 0-1,-2-1 1,-1-1-1,9-61 1,-20 88-30,-2-1-1,0 1 1,-2-24 0,1 41-37,0 0 0,0-1 0,0 1 0,0 0 0,0-1 0,0 1 0,0-1 0,0 1 0,0 0 0,-1-1 0,1 1 0,0 0 0,0-1 0,0 1 0,0 0 0,0 0 0,-1-1 0,1 1 0,0 0 0,0-1 1,-1 1-1,1 0 0,0 0 0,0-1 0,-1 1 0,1 0 0,0 0 0,-1 0 0,1 0 0,0-1 0,-1 1 0,-11 4 34,-16 20-28,23-19 1,-47 48-60,2 2 0,3 3 0,2 1-1,-67 118 1,92-140 2,1 2-1,2 1 1,-17 57 0,29-77 25,0 1 0,1 0 1,1 0-1,1 0 1,1 0-1,1 1 0,0-1 1,7 38-1,-5-51 14,0 1 0,1-1 0,0 0 0,0 0 0,0 0 0,1 0 0,0 0 0,1-1 0,0 1 0,0-1 1,1-1-1,0 1 0,0-1 0,0 0 0,1 0 0,-1-1 0,12 7 0,-8-6 2,0-2 1,0 1 0,1-1-1,-1-1 1,1 0-1,0 0 1,0-1 0,0-1-1,0 0 1,0 0 0,0-1-1,1 0 1,14-3-1,-8 0 8,0-1-1,0-1 0,0 0 0,0-2 1,-1 0-1,0-1 0,0 0 0,26-19 1,-15 7 82,-1-2 0,-1-1 1,42-47-1,-56 57 9,-16 20-7,-16 23 13,12-21-72,0 2 0,2-1 1,-1 1-1,1 0 0,-7 18 0,12-26-18,-1 0 1,1 0-1,0 1 0,0-1 0,1 0 0,-1 1 0,1-1 0,-1 1 0,1-1 0,0 1 0,0-1 0,1 0 0,-1 1 0,1-1 0,0 1 0,0-1 0,0 0 0,0 0 0,0 1 0,1-1 0,-1 0 0,1 0 1,0 0-1,4 4 0,-6-6-5,1-1 1,0 1 0,0 0 0,-1 0-1,1-1 1,0 1 0,0-1 0,0 1-1,0-1 1,0 1 0,0-1 0,-1 0-1,1 1 1,0-1 0,0 0 0,0 0-1,0 0 1,0 1 0,0-1 0,0 0-1,0 0 1,1-1 0,0 1 0,0-1 1,0 0 0,-1 1 0,1-1 0,0 0 0,-1 0 0,1 0 0,-1-1 0,1 1 0,-1 0 0,0-1 0,1 1 0,0-2 0,2-3 10,-1 1-1,1-1 0,-1 0 0,-1 0 0,1 0 0,2-9 0,-4 7 11,1 0 0,-2 0 1,1 0-1,-1-1 0,0 1 0,-1 0 0,0 0 0,-1 0 0,1 0 0,-1 0 0,-1 0 0,1 0 0,-2 0 0,1 1 1,-8-13-1,-4 4 37,15 16-62,0 0-1,0-1 1,0 1 0,0 0-1,-1 0 1,1 0-1,0 0 1,0-1-1,0 1 1,0 0 0,0 0-1,0-1 1,0 1-1,0 0 1,0 0 0,0 0-1,0-1 1,0 1-1,0 0 1,0 0-1,0-1 1,0 1 0,0 0-1,0 0 1,0 0-1,0-1 1,0 1 0,0 0-1,1 0 1,-1 0-1,0-1 1,0 1-1,0 0 1,0 0 0,0 0-1,1 0 1,-1-1-1,0 1 1,0 0-1,1 0 1,12-4-41,23 3-48,-29 2 76,-6-1 12,34-1-48,64 9-1,-89-6 52,-1 0 0,0 0 0,0 0 0,0 1 0,0 1 0,0-1 0,-1 2 0,1-1 0,-1 1 0,0 0 0,0 1 0,7 6 0,-12-8 3,0 0 1,0 0 0,0 0-1,-1 0 1,0 0 0,0 1-1,0-1 1,0 1 0,-1-1-1,1 1 1,-1 0 0,0 0-1,-1-1 1,1 1 0,-1 0 0,0 6-1,-1 1 52,0 0 0,-1-1 0,0 1-1,0-1 1,-8 20 0,10-31-55,0 0 0,0 0 1,0 0-1,-1 0 0,1 0 1,0 1-1,0-1 0,0 0 0,0 0 1,0 0-1,0 0 0,0 1 0,0-1 1,0 0-1,-1 0 0,1 0 1,0 1-1,0-1 0,0 0 0,0 0 1,0 0-1,0 0 0,0 1 0,0-1 1,0 0-1,0 0 0,1 0 0,-1 1 1,0-1-1,0 0 0,0 0 1,0 0-1,0 0 0,0 1 0,0-1 1,0 0-1,0 0 0,1 0 0,-1 0 1,0 0-1,0 1 0,0-1 1,0 0-1,0 0 0,1 0 0,-1 0 1,0 0-1,0 0 0,0 0 0,1 0 1,-1 0-1,13-5 71,13-13 0,114-78 194,-71 52-118,-67 43-142,-1 0 0,1 0 0,0 0 0,-1 0 0,1 0 0,0 0-1,0 1 1,-1-1 0,1 1 0,0-1 0,3 1 0,-4 0-3,0 0-1,-1 0 0,1 0 1,0 0-1,-1 0 1,1 1-1,0-1 0,-1 0 1,1 0-1,-1 1 1,1-1-1,0 0 0,-1 1 1,1-1-1,-1 1 1,1-1-1,-1 1 0,1-1 1,-1 1-1,1-1 1,0 2-1,0 0 2,0 1 0,0 0-1,0 0 1,-1-1 0,1 1 0,-1 0-1,0 0 1,1 0 0,-1 0 0,0 0-1,-1 0 1,0 3 0,-7 32 14,6-28-10,0 0 0,0 0 0,0 0 0,1 0 0,1 13 0,0-22-6,0 0-1,0 1 0,0-1 1,1 0-1,-1 0 0,0 1 1,1-1-1,-1 0 1,1 0-1,-1 0 0,1 0 1,0 0-1,-1 0 0,1 0 1,0 0-1,0 0 0,0 0 1,-1 0-1,1 0 1,0 0-1,0-1 0,0 1 1,1 0-1,-1-1 0,0 1 1,0-1-1,0 1 1,0-1-1,1 0 0,-1 1 1,0-1-1,0 0 0,0 0 1,1 0-1,-1 0 0,2 0 1,5-1 6,0 0 0,0 0-1,-1-1 1,15-5 0,-8 3 9,33-12 19,73-35-1,-44 17-20,-33 14 0,-2-2 1,64-44-1,-72 47 61,-29 18-54,-5 2-1,-17 11 11,-14 10-39,-33 29 0,34-25 1,19-17 8,1 1 0,1 1 0,-1 0 0,2 0 0,-1 1 0,2 0 0,0 1 0,0 0 0,-10 25 0,17-37-3,1 0 1,-1-1-1,1 1 0,0 0 0,-1 0 0,1 0 0,0 0 1,0 0-1,0 0 0,0 0 0,0 0 0,0 0 0,0 0 1,0 0-1,0 0 0,0-1 0,1 1 0,-1 0 1,0 0-1,1 0 0,-1 0 0,0 0 0,1 0 0,-1-1 1,1 1-1,0 0 0,-1 0 0,1-1 0,-1 1 0,1 0 1,0-1-1,0 1 0,-1-1 0,1 1 0,0-1 0,0 1 1,0-1-1,0 1 0,-1-1 0,1 0 0,0 0 1,0 1-1,0-1 0,0 0 0,0 0 0,0 0 0,1 0 1,5 1 4,0 0 0,0-1 0,-1 0 0,15-2 0,-12 0 13,1 0 1,-1-1-1,0 0 1,0-1 0,0 0-1,-1 0 1,1-1-1,-1 0 1,0 0 0,0-1-1,13-13 1,-12 10 6,-1 0 1,0 0 0,0-1-1,-1 0 1,0-1-1,-1 1 1,0-1-1,8-22 1,-12 15-6,-2 18-20,0-1 0,0 1 0,0 0 0,0-1 1,0 1-1,0 0 0,0 0 0,0-1 0,0 1 1,0 0-1,0 0 0,0-1 0,0 1 1,0 0-1,0 0 0,0 0 0,-1-1 0,1 1 1,0 0-1,0 0 0,0 0 0,0-1 0,-1 1 1,1 0-1,0 0 0,0 0 0,-1 0 0,1-1 1,0 1-1,0 0 0,-1 0 0,1 0 1,0 0-1,0 0 0,-1 0 0,1 0 0,0 0 1,0 0-1,-1 0 0,1 0 0,0 0 0,0 0 1,-1 0-1,1 0 0,0 0 0,0 0 1,-1 0-1,1 0 0,0 0 0,0 0 0,-1 1 1,1-1-1,0 0 0,0 0 0,0 0 0,-1 0 1,1 0-1,0 1 0,0-1 0,0 0 1,0 0-1,-1 1 0,1-1 0,-7 6 0,0 1 0,0-1 0,0 2 0,1-1 0,0 1 0,0-1 0,1 2 0,-8 16 0,-1 7 0,-11 39 0,14-35 0,-6 14-1,-85 236-44,-23-11 7,121-266 44,-1-1-1,-1 0 1,-6 8 0,11-15-3,-1 1-1,1-1 1,0 0 0,-1 0 0,1 1-1,-1-1 1,1 0 0,-1 0 0,0 0-1,-2 0 1,3 0-1,0-1 0,1 0 1,-1 0-1,0 0 0,1 0 0,-1 0 0,0 0 0,1 0 0,-1 0 0,0-1 0,1 1 0,-1 0 1,1 0-1,-1-1 0,0 1 0,1 0 0,-1 0 0,1-1 0,-1 1 0,1-1 0,-1 1 0,1-1 1,-1 1-1,1-1 0,-1 1 0,1-1 0,-1 1 0,1-1 0,-1 0 0,-3-7 13,1 1 0,0-1 0,0 1 1,1-1-1,0 0 0,0 0 0,-1-13 0,1 0 29,2-39-1,1 44-19,1 0 0,0 0 0,1 0 1,1 0-1,0 0 0,1 1 0,12-24 0,-13 30-13,1 1 1,0 0-1,1 0 0,0 0 1,0 0-1,1 1 0,0 0 1,0 1-1,0 0 0,1 0 1,0 0-1,0 1 0,0 0 1,12-4-1,12-3 9,0 2 0,1 2 1,0 1-1,39-4 0,-57 9-18,58-10-1,-44 7-3584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13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1356 6224,'0'0'2540,"12"-5"-2240,23-10 23,-2-1 1,34-23-1,-13 0 198,-2-4 0,-3-1 0,87-100 0,106-174 774,-186 241-1012,-33 44-184,0-1 1,-2-1-1,-2-1 1,-1-1-1,-2 0 1,-1-1-1,-3-1 1,12-56 0,-20 74-55,1 3 13,-2-1 1,0 0-1,-1 0 0,-1 0 0,0-1 0,-2 1 0,-2-21 0,2 39-44,1-1-1,0 0 0,-1 0 1,1 0-1,-1 0 0,1 1 1,-1-1-1,0 0 0,0 1 0,0-1 1,0 0-1,0 1 0,0-1 1,0 1-1,-1 0 0,1-1 1,-1 1-1,1 0 0,0 0 1,-1 0-1,0 0 0,1 0 1,-1 0-1,-2-1 0,1 2-8,1 0 0,-1 0 0,1 0 0,0 0 0,-1 0 0,1 1 0,0-1 0,-1 1 0,1-1 0,0 1 0,-1 0 0,1 0 0,0 0 0,0 0-1,0 0 1,0 1 0,0-1 0,0 1 0,-2 2 0,-8 7-9,1 0 0,0 1 1,1 0-1,-16 26 0,-28 62-52,39-71 46,-83 182-95,53-117 105,27-57 32,-15 40 0,20-39 102,2-1 0,-10 61 0,18-78-36,2-1 0,0 0 0,1 1 0,1-1-1,0 0 1,2 0 0,6 24 0,-8-39-63,0 1-1,1-1 1,0 1 0,0-1 0,0 1 0,1-1-1,0 0 1,-1 0 0,1-1 0,1 1 0,-1 0-1,0-1 1,1 0 0,0 0 0,0 0 0,0 0-1,0-1 1,0 1 0,0-1 0,1 0 0,-1 0-1,1-1 1,-1 1 0,1-1 0,0 0 0,-1 0-1,6 0 1,9 0 44,1-1 0,-1 0-1,0-1 1,0-1 0,26-7-1,-29 5-33,0 0 1,0-2-1,-1 0 0,0-1 0,-1 0 0,1-1 0,-1 0 0,-1-2 0,0 1 0,19-19 0,-13 9 45,0-1 0,-1-1-1,-1-1 1,-1 0 0,18-36 0,-31 53-44,0-1-1,0 0 1,-1 0-1,0-1 1,-1 1-1,1 0 1,-1-1-1,0-9 1,0 15-35,-1-1 1,0 1 0,0-1-1,0 0 1,-1 1-1,1-1 1,0 1 0,-1-1-1,1 1 1,-1-1-1,1 1 1,-1-1 0,0 1-1,1-1 1,-1 1-1,0 0 1,0 0-1,0-1 1,0 1 0,0 0-1,0 0 1,-1 0-1,1 0 1,0 0 0,0 0-1,-1 0 1,1 1-1,-1-1 1,1 0-1,-1 1 1,1-1 0,-1 1-1,1-1 1,-1 1-1,1 0 1,-1 0 0,0 0-1,1 0 1,-3 0-1,-6 0-2,0 1 0,0 1 0,-1 0-1,2 0 1,-1 1 0,0 0 0,1 1-1,-1 0 1,1 0 0,0 1-1,0 0 1,1 1 0,-1 0 0,-12 12-1,10-7-19,0 0 0,0 1 0,1 1-1,0-1 1,2 2 0,-1-1-1,1 1 1,-10 26 0,16-33 2,0 0 1,0 0 0,0-1-1,1 1 1,0 0 0,1 0-1,0 0 1,0 1 0,0-1-1,1 0 1,2 12 0,0-9 5,0 0 1,1 0-1,0-1 1,1 0-1,-1 0 1,2 0-1,9 12 1,-12-17 9,0-1 0,0 1 0,1-1 0,-1 0 0,1 0 0,0-1 0,0 1 0,0-1 0,0 0 0,0 0 0,0 0 0,0 0 0,1-1 0,-1 0 0,1 0 0,-1 0 0,1 0 0,0-1 0,7 1 0,6-2 68,-1-1 0,1-1 0,30-7 0,-24 4 6,-8 1-12,0-1 1,-1-1-1,0 0 0,0-1 1,-1-1-1,0 0 1,0-1-1,12-12 0,16-9 96,-15 10-38,-16 12-59,1 0 1,-1 1 0,2 1 0,-1 0-1,17-7 1,-29 14-67,1-1 1,-1 1-1,1 0 0,-1 0 0,1-1 1,-1 1-1,1 0 0,-1 0 0,1 0 1,-1 0-1,1 0 0,-1 0 0,1 0 1,-1 0-1,1 0 0,-1 0 1,1 0-1,0 0 0,-1 0 0,1 1 1,-1-1-1,0 0 0,1 0 0,-1 1 1,1-1-1,-1 0 0,1 0 0,-1 1 1,1-1-1,-1 0 0,1 1 1,-1 1-1,1-1 0,-1 0 0,0 0-1,0 0 1,1 1 0,-1-1 0,0 0 0,0 0 0,0 0 0,0 1 0,-1-1 0,1 0 0,0 2 0,-15 39 4,13-38-3,-44 114-25,41-109 19,-2 7 41,9-12 2,7-8 13,30-26 83,62-58 1,-69 57-58,0 3 0,66-45 0,-97 72-75,1 0 0,-1 0-1,0 1 1,1-1-1,-1 0 1,1 0 0,-1 1-1,1-1 1,-1 1-1,1 0 1,0-1 0,-1 1-1,1 0 1,-1 0-1,1 0 1,0 0 0,-1 0-1,4 1 1,-4-1-3,-1 1 1,1-1-1,0 1 0,0 0 1,0 0-1,0-1 0,-1 1 1,1 0-1,0 0 0,-1 0 1,1 0-1,-1 0 0,1-1 1,-1 1-1,1 0 0,-1 0 1,0 1-1,1-1 0,-1 0 1,0 2-1,1 6 1,-1 1 0,0 0 0,0 0 0,-4 16 0,3-16 2,-4 13-7,3-11 6,0 0 0,-2 20 0,4-30-6,0 0 1,0 0 0,0 0 0,0 0-1,1 0 1,-1 0 0,0 0-1,1 0 1,0 0 0,-1 0 0,1 0-1,0 0 1,0 0 0,0 0 0,0-1-1,0 1 1,0-1 0,0 1-1,1 0 1,-1-1 0,1 0 0,1 2-1,-1-2 1,1 0-1,-1 0 0,1 0 0,-1-1 0,1 1 0,-1-1 1,1 1-1,-1-1 0,1 0 0,-1 0 0,1 0 1,2-1-1,34-6 22,-24 3-8,5 0 14,0-2 1,1-1-1,-2 0 1,25-14 0,71-47 139,-89 47-122,0 0 1,-1-2-1,-1-1 0,-2-1 1,28-37-1,-40 45-9,-10 17-34,0 0 1,1 0-1,-1-1 1,0 1-1,0 0 0,0 0 1,0 0-1,0-1 1,0 1-1,0 0 0,0 0 1,0-1-1,0 1 1,0 0-1,0 0 0,0-1 1,0 1-1,0 0 1,0 0-1,0-1 0,0 1 1,0 0-1,0 0 1,0 0-1,0-1 0,-1 1 1,1 0-1,0 0 1,0 0-1,0-1 0,0 1 1,0 0-1,-1 0 1,1 0-1,0 0 0,0-1 1,0 1-1,-1 0 1,1 0-1,0 0 0,0 0 1,0 0-1,-1 0 1,1 0-1,0 0 0,0 0 1,-1 0-1,1 0 1,0 0-1,0 0 0,-1 0 1,1 0-1,0 0 1,0 0-1,-1 0 0,1 0 1,0 0-1,0 0 1,0 0-1,-1 0 0,1 0 1,0 0-1,0 0 1,0 1-1,-1-1 0,1 0 1,0 0-1,-13 5 2,1 0-1,0 1 1,0 0-1,1 1 1,0 0-1,0 0 1,0 2-1,1-1 1,-10 12-1,2-4-4,-3 2-23,-31 37-1,45-46 13,0 0 0,0 1-1,1-1 1,1 1 0,-1 1-1,-6 21 1,11-30 10,0 0 1,0 1 0,1-1-1,-1 0 1,1 1-1,0-1 1,0 1-1,-1-1 1,2 1-1,-1-1 1,0 1-1,0-1 1,1 0-1,-1 1 1,1-1-1,0 1 1,0-1 0,0 0-1,0 0 1,0 0-1,0 1 1,1-1-1,-1 0 1,1-1-1,0 1 1,2 2-1,-2-2 3,1 0 0,-1-1 0,1 0 0,0 0 0,-1 1 0,1-2-1,0 1 1,0 0 0,0 0 0,0-1 0,-1 0 0,1 1 0,0-1-1,0 0 1,0-1 0,0 1 0,0 0 0,0-1 0,0 0 0,0 1-1,4-3 1,1 0 8,-1-1 1,0 0-1,1 0 0,-2-1 0,1 0 0,0 0 0,-1-1 0,0 1 0,10-14 1,2-4 14,21-38 1,-11 17-9,-17 20-12,-9 18-3,-7 17 1,-8 15 0,-24 36 0,-9 18 0,-112 218-101,151-286 100,-37 79-19,-5 11 10,48-102 12,1 1 0,0 0 0,-1-1 0,1 1 0,-1 0-1,1-1 1,0 1 0,-1-1 0,0 1 0,1-1 0,-1 1 0,1-1-1,-1 1 1,1-1 0,-1 1 0,0-1 0,1 0 0,-3 1 0,3-1-1,0 0 0,-1 0 0,1 0 0,0 0 1,-1-1-1,1 1 0,0 0 0,-1 0 0,1 0 1,0-1-1,-1 1 0,1 0 0,0 0 0,0-1 1,-1 1-1,1 0 0,0-1 0,0 1 0,0 0 1,-1-1-1,1 1 0,0 0 0,0-1 0,0 1 1,0-1-1,-1-2 6,0 0 0,0 0 1,1-1-1,-1 1 0,1 0 0,0-7 1,1-2 30,1-1 1,0 1 0,1 0-1,1 0 1,0 0 0,8-19 0,-8 25-25,0-1 1,0 1 0,0 0-1,1 0 1,0 0-1,0 1 1,0 0 0,1 0-1,-1 0 1,1 0 0,0 1-1,9-5 1,214-118 98,-175 92-99,-1-2 0,51-48 0,-50 34 23,89-113 1,29-73 23,-137 183-36,-2-2 1,-3 0 0,24-66-1,-46 101-23,-1 7-9,-1-1 1,-1 0 0,0-1-1,2-17 1,-8 29-17,-5 7 5,-5 11-13,-34 50-74,4 2 1,3 1-1,2 2 0,-34 97 1,62-146 66,1 1 1,1-1 0,1 2-1,1-1 1,1 1-1,0-1 1,2 1-1,1 26 1,0-46 29,0 0 0,1 0 1,-1 0-1,0 0 0,1 0 1,0 0-1,-1 0 0,1 0 1,0 0-1,0 0 0,0-1 1,0 1-1,0 0 0,0 0 1,3 2-1,-3-3 4,0-1 0,1 1 0,-1 0 0,0-1 0,0 1 0,1 0 0,-1-1 0,0 0 0,1 1 0,-1-1 0,1 0 1,-1 0-1,1 0 0,-1 1 0,0-2 0,1 1 0,1 0 0,5-2-3,-1 0 0,0-1-1,-1 1 1,1-1 0,0-1 0,-1 1 0,8-6 0,29-22 1,63-59 0,-43 34 22,197-185 50,-200 177 1,-3-2 0,51-77 0,-92 117-25,-1 0 0,-1-1 0,19-48 0,-12 28 11,-21 46-53,0 1 0,0 0 1,0 0-1,0 0 0,0 0 0,0 0 0,0 0 0,0 0 1,0 0-1,0 0 0,0 0 0,0 0 0,0 0 0,0-1 1,0 1-1,0 0 0,0 0 0,0 0 0,0 0 1,0 0-1,0 0 0,0 0 0,0 0 0,0 0 0,0-1 1,0 1-1,0 0 0,0 0 0,0 0 0,0 0 1,0 0-1,0 0 0,0 0 0,0 0 0,0 0 0,0 0 1,0 0-1,0 0 0,0 0 0,-1-1 0,1 1 1,0 0-1,0 0 0,0 0 0,0 0 0,0 0 0,0 0 1,0 0-1,0 0 0,0 0 0,0 0 0,0 0 0,-1 0 1,1 0-1,0 0 0,0 0 0,0 0 0,0 0 1,0 0-1,0 0 0,0 0 0,0 0 0,0 0 0,0 0 1,-1 0-1,1 1 0,-8 5-1,-11 12-15,-80 109-59,-123 200 0,100-117-30,90-147 127,-35 93 0,64-148-15,2-5-2,-1 1 1,1-1-1,0 0 0,0 0 0,0 1 0,0-1 1,1 0-1,-1 1 0,1-1 0,0 1 0,0-1 0,1 7 1,-1-10-4,1 1 1,-1-1-1,1 0 1,-1 1-1,1-1 1,-1 0-1,1 0 1,-1 0-1,1 0 1,-1 1-1,1-1 1,-1 0-1,1 0 1,-1 0-1,1 0 1,-1 0-1,1 0 1,-1 0-1,1 0 1,-1-1-1,1 1 1,-1 0-1,1 0 1,-1 0-1,1 0 1,-1-1-1,1 1 1,-1 0-1,1-1 1,-1 1-1,0 0 1,1-1-1,-1 1 1,1-1-1,19-13 44,-18 12-37,37-29 84,2 1-1,2 2 0,67-34 1,-107 61-81,0-1 1,-1 1-1,1 0 1,0 0-1,0 1 1,0-1-1,0 0 1,-1 1-1,1 0 1,5 0-1,-6 0-8,-1 1 1,1-1-1,0 1 0,-1 0 1,1 0-1,0-1 1,-1 1-1,0 0 0,1 0 1,-1 1-1,1-1 0,-1 0 1,0 0-1,0 1 0,0-1 1,0 0-1,0 1 0,2 3 1,37 75 5,-13-23-6,-21-46 9,0-1 0,1 0 0,1-1 0,0 0 0,0 0 0,1 0-1,0-1 1,0-1 0,1 1 0,0-2 0,11 7 0,-16-10-6,1-1 0,0 1 1,0-1-1,0 0 0,0 0 0,1-1 1,-1 0-1,0 0 0,13 0 0,-14-1-8,-1-1-1,0 1 0,0-1 0,0 0 0,0-1 0,0 1 1,0 0-1,0-1 0,0 0 0,0 0 0,-1 0 0,1-1 1,-1 1-1,1-1 0,-1 0 0,3-4 0,-2 2-131,0-1 0,-1 1-1,0-1 1,0 0-1,0 0 1,-1 0 0,2-8-1,-1 4-2212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13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10952,'0'0'2128,"13"1"-1810,334 15 660,-113-11-326,7-1 200,-207-2-861,-10 0-302,-1 0 0,0-2 0,40-5-1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7:15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8 12664,'0'0'2784,"-64"-8"-2576,40 14-112,2-4 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00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412 17 4720,'0'0'7685,"-10"-3"-7321,2 1-296,0-1 44,-1 1 0,1 0 0,-1 0 1,0 1-1,1 0 0,-1 0 0,0 1 0,-11 1 0,-16 7 305,1 1-1,0 1 0,-44 21 1,69-28-323,1 1 0,0 1 1,0-1-1,0 1 0,0 1 1,1 0-1,0 0 0,0 1 1,0 0-1,1 0 0,0 1 1,-7 10-1,13-17-76,1 0-1,-1 1 1,1-1 0,-1 0-1,1 1 1,0-1 0,-1 1-1,1-1 1,0 1 0,0-1-1,0 1 1,0-1 0,0 0-1,0 1 1,1-1-1,-1 1 1,0-1 0,1 1-1,-1-1 1,1 0 0,-1 1-1,1-1 1,0 0 0,-1 1-1,1-1 1,0 0 0,0 0-1,0 0 1,0 0-1,2 2 1,1 0 13,0 1 0,0-1 0,0 0 0,0 0 0,1 0 0,0-1 0,8 4 0,26 5 102,0-1 1,1-2 0,70 4-1,-72-8-41,-27-3-53,-1 1-1,1 0 1,-1 0-1,1 1 0,-1 1 1,11 4-1,-17-6-24,-1 0 0,1 0 0,-1 0 0,0 0 0,0 0 0,0 1 0,0-1 0,0 1 0,-1 0 0,1 0 0,-1 0 0,1 0 0,-1 0 0,0 1 0,0-1 0,-1 1 0,1-1 0,-1 1 0,0-1 0,2 7 0,-3-6 0,-1-1 0,1 1 1,0-1-1,-1 1 0,0 0 0,0-1 0,0 1 0,0-1 1,-1 1-1,1-1 0,-1 0 0,0 0 0,0 1 0,0-1 0,-4 4 1,-1 2 42,-1-1 0,0 0 0,0 0 0,-9 6 0,10-10-8,0 1-1,0-1 1,0-1 0,0 1-1,0-1 1,-1-1 0,1 1 0,-1-1-1,0-1 1,0 1 0,0-1-1,0-1 1,-13 0 0,-5-2 142,1-2 1,-48-12 0,28 5 15,44 10-200,-1 1-1,1 0 1,-1-1 0,1 1 0,-1 0-1,1 0 1,-1 0 0,0 0-1,1 0 1,-1 0 0,1 0-1,-1 0 1,1 1 0,-1-1 0,1 1-1,-1-1 1,1 1 0,-1-1-1,1 1 1,0 0 0,-1 0-1,1 0 1,0 0 0,0 0-1,-2 1 1,-4 14-2725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01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6520,'0'0'6144,"12"-7"-5863,-1 1-186,0 0 0,1 1-1,-1 0 1,1 1 0,0 0 0,0 1 0,17-3 0,36 3 874,110 7 1,-33 1 1278,-144-2-4695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01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8336,'0'0'2342,"12"-4"-2012,2-1-219,-1 0 70,0 0 0,1 1 0,0 1 1,18-3-1,-4 6 244,-1 0 0,46 7 0,15 1 283,-35-8-1089,83-10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06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1204 6424,'0'0'4376,"13"-2"-4024,151-16 1122,-154 16-1309,1-1-1,-1 0 0,1 0 1,-1-1-1,0 0 1,-1-1-1,1 0 0,-1 0 1,0-1-1,0 0 1,12-12-1,-16 14-84,0-1-1,-1 1 1,1-1 0,-1-1-1,0 1 1,0-1 0,0 1 0,-1-1-1,0 0 1,0 0 0,-1-1-1,0 1 1,0 0 0,0-1-1,0 1 1,-1-1 0,-1 0-1,1 1 1,-1-11 0,-1 12-37,0 1 0,0 0 0,0 0 0,-1 0 0,0 0 0,1 0 0,-2 0 0,1 0 0,0 0-1,-1 1 1,1-1 0,-5-3 0,5 5-25,0 0-1,0 0 1,0 0-1,0 0 1,0 1-1,0-1 1,-1 1-1,1-1 1,-1 1-1,1 0 1,-1 0-1,0 0 0,1 0 1,-1 1-1,0-1 1,0 1-1,1-1 1,-1 1-1,-5 0 1,-3 2 6,0 1 0,0 0 1,0 0-1,1 1 0,-1 1 1,1-1-1,0 2 0,0-1 1,1 2-1,0-1 0,0 1 1,-11 11-1,6-3-18,1 0 1,1 1-1,0 0 1,1 1-1,1 0 1,-9 20-1,17-31 3,-1-1 0,1 1 1,1-1-1,-1 1 0,1 0 0,0 0 0,0 0 0,0 0 1,1-1-1,0 1 0,0 0 0,1 0 0,-1 0 0,1 0 1,1 0-1,-1-1 0,1 1 0,0 0 0,0-1 0,1 1 1,-1-1-1,1 0 0,0 0 0,1 0 0,-1 0 0,5 4 1,-3-4 13,0 0 1,0-1 0,1 1-1,-1-1 1,1 0 0,0-1-1,0 1 1,1-1-1,-1 0 1,1-1 0,-1 0-1,1 0 1,0 0 0,0-1-1,-1 0 1,1 0 0,0 0-1,0-1 1,0 0 0,0-1-1,11-1 1,33-11 63,-2-1 0,0-3 0,0-1 0,-2-3 0,0-2 0,-2-2 0,0-2 1,-2-1-1,-1-3 0,-2-1 0,-1-2 0,-1-2 0,-2-2 0,-2 0 0,-2-3 0,46-73 0,36-111 251,-95 178-230,-2-1 0,21-96-1,-35 127-78,4-12 50,-2 0-1,-1-1 1,-1 0 0,-1 1 0,-5-52 0,3 77-69,-1 1 0,1-1 0,-1 1 0,0-1-1,-1 1 1,1-1 0,-1 1 0,1 0 0,-1-1 0,0 1 0,0 0 0,-3-3 0,3 4-8,0 0-1,0 1 1,0-1-1,0 1 1,0-1-1,0 1 1,0 0-1,-1 0 1,1 0-1,0 0 1,-1 0-1,1 0 1,-1 1-1,-2-1 1,-1 1-8,0 0 0,0 0 0,0 1 0,1 0 0,-1 0 0,0 0 0,1 1 0,-1 0 0,1 0 0,0 0 0,-1 1 0,1 0 0,0 0 0,-5 4 0,-22 19-71,2 1 0,0 2-1,-25 32 1,39-39 18,0 0 1,2 0-1,1 2 1,-17 41-1,-3 4-100,21-39 65,1 1 0,1 0-1,1 0 1,-8 66 0,12-67 49,1-4-6,1 32 1,0 3-21,0-31 11,1-1-1,2 1 0,1 0 1,9 50-1,-7-63 42,1-1 0,0 0 0,1 0 0,14 28 0,-16-40 22,-1 0 0,1 0 0,-1 0 0,1 0-1,0-1 1,0 1 0,1-1 0,-1 0 0,1 0 0,0 0 0,-1-1 0,1 1-1,0-1 1,1 0 0,-1 0 0,0 0 0,0 0 0,1-1 0,-1 0-1,1 0 1,0 0 0,5 0 0,24 0 104,0 0-1,65-9 1,-85 6-84,0-1 0,0 0 0,0-1 0,0-1 0,-1 0 0,1-1 0,-2-1 0,1 0-1,16-11 1,-14 6 15,49-41 75,-57 46-100,0 0 0,0-1 0,-1 0 1,0-1-1,-1 1 0,6-12 0,-4 6 36,-1-1 1,8-29-1,-12 37-21,-1 1 0,0-1 0,0 0 0,-1 1 0,0-1 0,0 0 0,0 1 0,-1-1 0,-3-10 0,4 16-25,0 0 0,0 1 0,0-1 0,-1 0 0,1 1 0,0-1-1,-1 1 1,1-1 0,0 0 0,-1 1 0,1-1 0,-1 1 0,1-1 0,-1 1 0,1-1 0,-1 1 0,1 0 0,-1-1-1,1 1 1,-1-1 0,0 1 0,1 0 0,-1 0 0,0-1 0,1 1 0,-2 0 0,0 0 1,0 0 0,0 0 0,0 0 0,0 0 0,0 0 0,0 1-1,0-1 1,0 1 0,-2 0 0,-37 21-7,41-22 3,-12 9-12,0 1 1,0 0-1,1 1 0,1 0 1,0 0-1,-11 17 1,1 1-73,-25 51 1,40-67 55,-1 0 1,1 0-1,1 0 1,1 1-1,0 0 1,-2 18-1,4-25 23,1 0 0,0 0-1,0 0 1,0 0 0,1 0-1,0-1 1,0 1 0,1 0 0,-1 0-1,2-1 1,-1 1 0,1-1-1,0 0 1,6 11 0,-6-14 10,-1 0 1,1-1-1,0 1 0,0 0 1,0-1-1,0 0 1,0 0-1,0 0 1,1 0-1,-1 0 0,0-1 1,1 1-1,0-1 1,6 2-1,-3-2 11,0-1-1,-1 1 0,1-1 1,0 0-1,0-1 1,0 0-1,11-2 0,2-3 25,1-1 0,-1-1-1,-1 0 1,23-14-1,26-20 91,104-81 0,-134 96 41,1 3 1,64-32-1,-102 55-166,0 1 1,-1-1-1,1 1 1,0-1-1,0 1 0,-1-1 1,1 1-1,0 0 1,0-1-1,0 1 1,0 0-1,-1 0 1,1 0-1,0 0 1,0 0-1,0 0 1,0 0-1,0 0 0,-1 0 1,1 0-1,0 0 1,0 0-1,0 1 1,0-1-1,-1 0 1,1 0-1,0 1 1,0-1-1,-1 1 1,1-1-1,0 1 0,0-1 1,-1 1-1,1-1 1,-1 1-1,1 0 1,0-1-1,-1 1 1,1 0-1,-1 0 1,0-1-1,1 1 1,-1 0-1,0 0 1,1 0-1,-1 0 0,1 3 8,0 0 0,-1 0 0,0-1 0,1 1 0,-2 0 0,1 0-1,0-1 1,-1 1 0,0 4 0,-6 11 10,0-1 1,0 0-1,-18 29 0,-9 19-21,12-23 60,23-42-2,2-2-30,6-6 3,114-119 256,-83 81-122,2 2 0,90-69-1,-128 109-156,-1 0 8,0 1 0,0 0 0,1 0-1,-1 0 1,8-3 0,-10 5-16,-1 0 1,0 0-1,1 0 1,-1 0-1,1 0 1,-1 0-1,0 0 1,1 0-1,-1 0 0,1 0 1,-1 0-1,0 0 1,1 0-1,-1 0 1,1 0-1,-1 0 1,0 1-1,1-1 1,-1 0-1,0 0 0,1 0 1,-1 1-1,0-1 1,1 1-1,0 0 2,-1 0 0,1 0-1,-1 0 1,0 0 0,1 0-1,-1 0 1,0 0 0,0 0-1,0 0 1,0 0 0,0 0-1,0 0 1,0 2 0,-2 18 11,-2-1 0,0 0 0,-2 0 1,0-1-1,-17 36 0,-6 21-46,21-56 20,6-18 12,1 1 1,-1-1-1,1 1 0,0 0 0,0-1 0,0 1 1,0 0-1,1 0 0,-1 0 0,1 0 1,-1 0-1,1 3 0,12-13 34,93-91 146,-20 17-42,-56 54-82,-17 15 20,25-19-1,-36 30-74,-1 1-1,0-1 1,1 1 0,-1-1-1,1 1 1,-1 0-1,1-1 1,-1 1 0,1 0-1,-1 0 1,1-1-1,-1 1 1,1 0-1,0 0 1,-1 0 0,1 0-1,-1 0 1,1 0-1,0 0 1,-1 0 0,1 0-1,-1 0 1,1 0-1,-1 0 1,1 0 0,0 0-1,-1 0 1,1 1-1,-1-1 1,1 0-1,-1 0 1,1 1 0,-1-1-1,1 1 1,0 0 0,0 1 0,0-1 0,0 1 0,-1-1-1,1 1 1,-1-1 0,1 1 0,-1 0 0,1-1 0,-1 1 0,0 3 0,-2 46-20,2-50 17,-3 18-12,1-3-9,0 1 0,0-1 0,2 1-1,2 31 1,-1-43 14,0 0 1,0 0-1,1 0 0,0-1 0,0 1 0,0 0 1,0-1-1,1 0 0,-1 1 0,1-1 0,0 0 1,1 0-1,-1 0 0,0-1 0,1 1 0,0-1 1,0 0-1,0 0 0,0-1 0,9 5 0,-4-3 13,0-1 0,0 0-1,0 0 1,0-1-1,1 0 1,-1-1 0,1 0-1,0 0 1,-1-1-1,1 0 1,0-1 0,-1 0-1,1 0 1,-1-1-1,0-1 1,15-5 0,-14 4 8,0 0 0,0 0 1,-1-1-1,0-1 1,0 0-1,0 0 1,-1-1-1,0 0 1,0 0-1,0 0 0,-1-1 1,-1-1-1,1 1 1,10-19-1,-8 8-4,-1 1 0,9-31 0,-15 43-1,-1 0 0,1 0-1,-1 0 1,-1 0 0,1 0-1,-1 0 1,0-1 0,0 1-1,-1 0 1,0 0 0,0 0-1,-3-11 1,4 16-6,-1 0 0,1 1-1,0-1 1,-1 1 0,1-1 0,0 1 0,-1 0 0,1-1 0,0 1-1,-1-1 1,1 1 0,-1 0 0,1-1 0,-1 1 0,1 0-1,-1-1 1,1 1 0,-1 0 0,1 0 0,-1-1 0,0 1 0,1 0-1,-1 0 1,1 0 0,-1 0 0,0 0 0,0 0 0,-20 7 26,15-4-28,0 1 0,0 0 0,1 0 0,-7 7 0,-4 5-17,2 1 0,0 0 0,2 1 1,-15 25-1,22-33-4,0 0 0,1 0 0,1 0 0,-1 0-1,2 1 1,-1-1 0,1 1 0,1 0 0,0-1 0,1 21 0,0-29 17,0 0-1,0 1 1,1-1 0,-1 0-1,1 1 1,-1-1 0,1 0-1,0 0 1,0 1 0,0-1-1,0 0 1,0 0 0,0 0 0,0 0-1,1 0 1,-1-1 0,1 1-1,0 0 1,-1-1 0,1 1-1,0-1 1,2 2 0,-1-2 2,0 0 0,0 0 0,0 0 1,0 0-1,0-1 0,0 1 0,0-1 1,0 0-1,0 0 0,0 0 0,0 0 0,0-1 1,0 1-1,0-1 0,0 0 0,4-1 1,20-10 24,0 0-1,-1-2 1,-1-1 0,-1 0 0,32-27 0,-25 18 25,1 2-1,38-21 1,-63 40-32,-3 1-4,0 0-1,1 0 0,-1 0 0,1 0 0,8-2 1,-12 4-11,0 0 1,-1 0 0,1 0 0,0 0 0,-1 0 0,1 0 0,0 0-1,-1 1 1,1-1 0,-1 0 0,1 0 0,0 0 0,-1 1 0,1-1 0,-1 0-1,1 0 1,0 1 0,-1-1 0,1 1 0,0 0 0,-1 0 1,1 0 1,-1 0-1,1 0 1,-1 0-1,1 0 1,-1 0-1,1 0 0,-1 0 1,0 0-1,0 0 1,0 1-1,0-1 1,0 0-1,0 0 1,0 2-1,-2 17 6,0 0-1,-1 0 1,-2 0 0,0-1-1,-1 0 1,-9 21-1,15-39-7,-1-1 0,1 1 0,-1 0 0,1 0 0,-1 0 0,1-1 0,0 1 0,-1 0 0,1 0 0,0 0 0,0 0 0,0 0 1,0 0-1,-1-1 0,1 1 0,0 0 0,1 0 0,-1 0 0,0 0 0,0 0 0,0 0 0,1 1 0,0-2-1,-1 1 1,1-1-1,0 0 1,0 0-1,-1 0 1,1 0-1,0 0 1,0 0 0,-1 0-1,1 0 1,0-1-1,0 1 1,-1 0-1,1 0 1,0 0-1,-1-1 1,1 1-1,0 0 1,-1-1 0,2 0-1,40-28 26,-40 27-21,182-136 219,-174 129-197,21-16 60,-30 24-78,1 0 1,-1 0-1,1 0 0,0 0 0,0 0 1,-1 0-1,1 1 0,0-1 0,0 1 1,0-1-1,0 1 0,0 0 0,0-1 1,3 1-1,-5 1-8,1-1 1,-1 1 0,1-1-1,-1 0 1,0 1-1,1 0 1,-1-1-1,0 1 1,0-1 0,1 1-1,-1-1 1,0 1-1,0-1 1,0 1-1,0 0 1,0-1 0,1 1-1,-1-1 1,0 1-1,-1 0 1,1-1-1,0 1 1,0-1 0,0 1-1,0 1 1,-5 22-3,4-17-6,-18 114-127,18-119 131,1-1 1,0 0-1,0 0 1,-1 1 0,1-1-1,0 0 1,1 0-1,-1 0 1,0 1 0,0-1-1,0 0 1,1 0-1,-1 0 1,0 1 0,1-1-1,0 0 1,-1 0-1,1 0 1,-1 0 0,1 0-1,0 0 1,0 0-1,0 0 1,0 1-1,1-2 2,-1 1-1,1-1 1,-1 1-1,1-1 0,-1 0 1,1 1-1,-1-1 0,1 0 1,-1 0-1,1 0 0,-1 0 1,1 0-1,0-1 1,-1 1-1,1 0 0,1-1 1,5-2 0,0 0-1,0-1 1,0 0 0,0 0 0,8-7 0,4-5 16,0 0 0,-1-2 0,-2 0 0,29-36 0,50-92 53,-47 69-31,-15 25-20,249-385 66,-281 433-81,46-66 80,-80 113-107,1 2 1,3 1-1,1 2 1,3 0-1,1 2 1,3 0-1,-15 60 1,29-85 19,0 0 1,2 0-1,1 0 1,0 30-1,4-41 4,-1 0 1,2 1-1,0-1 0,1 0 0,0 0 0,1 0 0,0-1 0,13 26 0,-11-27-7,1-1-1,0 0 1,1 0-1,0-1 1,0 0-1,1 0 1,1-1-1,-1 0 1,20 12-1,-22-16 11,0-1-1,0 0 0,0-1 1,1 0-1,-1 0 1,1-1-1,0 0 0,0 0 1,0 0-1,0-1 1,0-1-1,1 1 0,-1-1 1,0-1-1,0 1 1,16-5-1,-18 4-40,0-1 0,1-1 0,-1 1 0,0-1 0,0 0 0,0 0 1,-1-1-1,1 1 0,-1-1 0,0-1 0,0 1 0,0-1 0,4-5 0,-6 6-550,0 0-1,-1 0 0,1 0 1,-1 0-1,3-10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06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10752,'0'0'3952,"13"-1"-3147,477 9 1881,-456-6-2511,85-1 486,-73-5-2894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09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342 824 6016,'0'0'4557,"0"-11"-4178,-2-32 6,2 41-272,-1 0 0,1 0 0,0 0 0,-1 0 0,0 0 1,1 0-1,-1 0 0,0 0 0,0 0 0,0 1 0,0-1 0,0 0 0,-1 0 0,1 1 0,0-1 0,-1 1 0,1-1 1,-1 1-1,0 0 0,1-1 0,-1 1 0,-4-2 0,0 1 121,0 0 0,-1-1 0,0 2 0,1-1 0,-9 0-1,3 0 15,0 0-135,0 1 0,1 1 0,-1-1 0,0 2 0,1 0 1,-1 0-1,0 1 0,1 0 0,0 1 0,-1 0 0,1 1 0,0 1 0,1-1 1,-1 2-1,1-1 0,0 2 0,0-1 0,-16 16 0,23-20-94,1 0-1,0 1 1,0-1-1,0 1 1,0 0 0,0-1-1,1 1 1,-1 0-1,1 0 1,0 0-1,0 0 1,0 0-1,0 0 1,0 0 0,1 1-1,-1-1 1,1 0-1,0 0 1,0 1-1,0-1 1,1 0 0,-1 0-1,1 0 1,-1 1-1,1-1 1,2 4-1,-1-3-1,-1-1-1,1 0 0,0 0 0,1 1 0,-1-1 0,1-1 1,-1 1-1,1 0 0,0-1 0,0 1 0,0-1 1,0 0-1,0 0 0,1 0 0,-1 0 0,0-1 1,1 1-1,0-1 0,-1 0 0,1 0 0,6 1 0,-1-1 20,0-1 0,0 0-1,-1-1 1,1 0 0,0 0 0,0 0-1,-1-1 1,1-1 0,-1 0-1,0 0 1,0 0 0,12-8-1,-14 8-6,-1 0-1,1-1 0,-1 0 1,0 0-1,0 0 1,0-1-1,-1 0 0,0 1 1,0-2-1,0 1 0,0 0 1,-1-1-1,0 0 1,0 0-1,0 0 0,-1 0 1,3-10-1,-5 12-4,1 1 0,-1-1 0,0 0 0,0 0 0,0 0-1,-1 1 1,1-1 0,-1 0 0,0 1 0,0-1 0,0 1 0,-1-1 0,1 1 0,-1-1-1,0 1 1,0 0 0,0 0 0,0 0 0,0 0 0,-1 0 0,0 0 0,-3-3 0,-1 0 17,-1 1 0,0-1 0,1 1 1,-2 1-1,1-1 0,-1 2 1,-14-6-1,20 8-23,-1 0 0,1 0 0,-1 0 1,1 0-1,-1 1 0,1-1 0,-1 1 0,0 0 0,1 0 0,-1 0 1,1 1-1,-1-1 0,1 1 0,-1 0 0,1 0 0,-1 0 0,1 1 1,0-1-1,-1 1 0,1 0 0,0-1 0,-3 4 0,6-5-17,0 0 0,0 0 0,0 1 0,0-1-1,-1 0 1,1 0 0,0 0 0,0 0 0,0 0-1,0 1 1,0-1 0,0 0 0,0 0 0,0 0-1,0 0 1,0 0 0,0 0 0,1 1 0,-1-1-1,0 0 1,0 0 0,0 0 0,0 0 0,0 0-1,0 0 1,0 1 0,0-1 0,0 0 0,0 0-1,0 0 1,0 0 0,1 0 0,-1 0 0,0 0-1,0 0 1,0 0 0,0 0 0,0 1 0,0-1-1,0 0 1,1 0 0,-1 0 0,0 0 0,0 0-1,0 0 1,0 0 0,0 0 0,1 0 0,-1 0-1,0 0 1,0 0 0,0 0 0,0 0-1,0 0 1,0 0 0,1 0 0,-1-1 0,0 1-1,14 2 27,-7-2-17,-2 1-9,1-1 0,-1 1 0,1-1 0,-1-1 0,1 1 0,-1-1 0,1 0-1,-1 0 1,0-1 0,1 1 0,5-4 0,-1 0 2,-1 0 1,1 0-1,-1-1 0,0 0 0,10-10 0,2-5 12,-1-1-1,0-1 1,20-30-1,44-90 66,-27 41-17,-33 65-42,-3-2 1,33-78-1,-25 46 75,-28 68-54,-3 10-28,-2 8-23,1-1 1,0 1-1,1-1 0,1 21 0,-4 23-18,-10 69-43,-25 143-21,-97 222-17,60-296 78,65-169 65,-2-1 0,-2-1 0,0 0 0,-1-1 0,-22 22 0,36-42-11,0-1-1,0 0 1,-1 0 0,0 0 0,1-1-1,-1 1 1,0-1 0,-8 4 0,11-6-14,0 0 0,0 1 0,0-1 1,0 0-1,0 0 0,0 0 0,0 0 0,0 0 1,0 0-1,0 0 0,0 0 0,0 0 1,0 0-1,0 0 0,0-1 0,0 1 1,0-1-1,0 1 0,0 0 0,0-1 1,0 1-1,0-1 0,0 0 0,1 1 1,-1-1-1,0 0 0,0 1 0,1-1 0,-1 0 1,1 0-1,-1 0 0,0 0 0,1 1 1,-1-1-1,1 0 0,0 0 0,-1 0 1,1 0-1,0 0 0,0 0 0,-1 0 1,1 0-1,0-2 0,-1-3 15,1-1 1,0 0-1,0 0 1,0 0-1,1 1 1,-1-1-1,2 0 1,-1 1-1,1-1 1,0 1-1,0-1 1,1 1-1,3-7 0,8-11 66,29-42 0,-36 57-69,18-24 21,2 2 1,2 0-1,1 2 0,1 2 1,1 0-1,2 2 0,43-25 1,-19 12-10,84-73 1,-51 20-698,-74 73-1689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31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202 970 6016,'0'0'7026,"2"11"-6756,0-2-214,-1 0 0,1 0 0,-2 0 0,1 0 0,-1 1 0,-1-1 0,1 0 0,-2 0 0,-2 11 0,-118 382 1962,47-137-555,70-238-1041,5-24-73,5-16-164,46-146 246,58-161 168,54-158-73,-140 413-416,-21 60-79,1 0 0,-1 0 1,1 0-1,0 0 0,1 1 0,-1-1 1,1 1-1,0-1 0,7-5 0,-10 9-24,0 1 0,0-1 0,0 1-1,0-1 1,0 1 0,0 0 0,0-1-1,0 1 1,0 0 0,1 0 0,-1 0-1,0 0 1,0 0 0,0 0 0,0 0-1,1 0 1,-1 0 0,0 1 0,0-1-1,0 0 1,0 1 0,0-1 0,0 1-1,0-1 1,0 1 0,0-1 0,0 1-1,0 0 1,0 0 0,0-1 0,0 1-1,-1 0 1,2 1 0,3 4 4,-1-1 1,0 1-1,0 0 1,3 8 0,-6-14-12,7 17 18,0 1 0,-1 0 0,-1 0 0,-1 0-1,-1 1 1,5 34 0,-6-14 32,-2 1 0,-5 51 0,3-77-30,0 0 0,-1 0 0,-1 0 0,0 0 0,-1-1 0,0 1 0,-2-1 0,1 0 0,-11 18 0,15-30-14,0 0 1,0 0-1,0 1 0,0-1 0,0 0 1,0 0-1,0 0 0,0 0 0,0 0 1,-1 0-1,1-1 0,0 1 1,-1 0-1,1-1 0,0 1 0,-1-1 1,1 1-1,-1-1 0,1 0 0,-1 1 1,-1-1-1,0 0 13,0-1 0,-1 1 0,1-1 0,0 1 0,0-1-1,0 0 1,0 0 0,0 0 0,-5-3 0,-1-1 46,1 0 0,-1-1 0,1 0 0,0-1 0,-10-11 0,14 14-26,1 0-1,0 0 1,0 0-1,1-1 0,-1 1 1,1-1-1,0 0 1,0 0-1,-1-7 0,3 11-31,0 0 0,1 1-1,-1-1 1,1 0 0,0 0-1,-1 1 1,1-1 0,-1 0-1,1 1 1,0-1-1,0 1 1,-1-1 0,1 1-1,0-1 1,0 1 0,-1 0-1,1-1 1,0 1 0,2-1-1,19-5 31,22-3-40,47-3-1,-29 5-24,27-4-15,-15 2 13,1-3-1,89-25 0,-146 31 29,21-5-4,-1-3 1,0-1 0,46-25-1,-61 30 31,-20 9-15,1-1 0,-1 1 0,0-1-1,1 1 1,-1-1 0,5-4 0,-8 6-8,0 0 0,0 0 0,0 0 0,0 0 0,0 0 0,0 0 0,0 0 0,0 0 0,0-1 0,0 1 1,0 0-1,-1 0 0,1 0 0,0 0 0,0 0 0,0 0 0,0 0 0,0 0 0,0 0 0,0 0 0,0 0 0,0 0 0,0 0 1,0 0-1,0 0 0,0 0 0,0 0 0,0 0 0,0-1 0,0 1 0,0 0 0,0 0 0,0 0 0,0 0 0,0 0 0,0 0 1,0 0-1,0 0 0,0 0 0,0 0 0,0 0 0,0 0 0,0 0 0,0 0 0,0 0 0,0 0 0,0 0 0,0-1 0,0 1 1,0 0-1,1 0 0,-1 0 0,0 0 0,0 0 0,0 0 0,0 0 0,0 0 0,0 0 0,0 0 0,0 0 0,-8 2 47,-11 6-22,-131 84 56,122-74-76,2-1 0,1 2 0,-39 37 1,53-44 2,-1 0 1,2 1-1,0 0 1,1 1 0,0 0-1,-11 25 1,19-38-10,1 0 1,-1 1 0,0-1 0,1 0 0,-1 0-1,1 0 1,0 1 0,-1-1 0,1 0 0,0 1 0,0-1-1,0 0 1,0 1 0,0-1 0,0 0 0,0 0-1,0 1 1,0-1 0,1 0 0,-1 1 0,0-1-1,1 0 1,-1 0 0,1 0 0,0 1 0,-1-1-1,2 1 1,0-1 2,-1 0 0,1 0-1,-1-1 1,1 1 0,0-1 0,-1 1-1,1-1 1,0 0 0,-1 0 0,1 1-1,0-1 1,0 0 0,-1-1 0,1 1-1,0 0 1,0 0 0,-1-1 0,1 1-1,0-1 1,2-1 0,7-2 15,0-1-1,0-1 1,0 0-1,-1-1 1,1 0-1,-2 0 1,1-1-1,15-18 1,-2 1 42,-2-1 0,20-32 1,11-19 240,-56 138-171,4-52-145,0 0 1,1 0-1,0 1 0,1-1 1,0 0-1,3 11 0,-4-17 10,0 0-1,1-1 1,-1 1 0,0-1-1,1 1 1,0-1-1,-1 1 1,1-1-1,0 0 1,0 0 0,0 0-1,1 0 1,-1 0-1,0 0 1,1-1-1,-1 1 1,1-1-1,0 1 1,-1-1 0,1 0-1,0 0 1,0-1-1,-1 1 1,5 0-1,1-1 8,0 0 0,0 0 0,0-1-1,0 0 1,0 0 0,-1-1 0,1 0-1,0 0 1,-1-1 0,0 0 0,13-7-1,8-7 12,39-29-1,-65 44-13,54-42 14,-2-3 1,54-62-1,85-120 113,-131 144-44,-3-3 0,73-149 0,-120 211-78,-18 32-44,-24 42-23,-24 50-30,-58 144 0,87-176 23,3 2 0,2 0 1,-13 95-1,32-160 67,0 7-10,-1 1-1,2-1 0,-1 0 0,2 16 0,-1-25 11,0 1 0,0-1-1,1 0 1,-1 1 0,0-1 0,1 1 0,-1-1-1,0 0 1,1 0 0,0 1 0,-1-1 0,1 0-1,0 0 1,-1 0 0,1 0 0,0 1-1,0-1 1,0 0 0,0-1 0,0 1 0,0 0-1,0 0 1,1 0 0,-1-1 0,0 1 0,0 0-1,1-1 1,-1 1 0,0-1 0,0 0 0,1 1-1,-1-1 1,1 0 0,-1 0 0,0 0-1,1 0 1,-1 0 0,0 0 0,1 0 0,-1 0-1,0-1 1,2 0 0,7-1-4,-1-2 0,0 1 1,0-1-1,0 0 0,0-1 0,-1 0 0,0-1 1,0 0-1,11-10 0,9-11-1,26-34 1,-20 23 6,-2 2 18,58-61 102,85-120 0,42-139 90,-205 335-199,74-158 24,-85 176-37,-101 225-186,-85 196 59,-52 174 222,218-537 61,19-55-153,0 0 0,0 0 1,0 0-1,0 0 0,0 0 1,0 0-1,0 0 0,0 0 1,0 0-1,0 0 0,0 0 0,0 0 1,0 1-1,0-1 0,0 0 1,0 0-1,0 0 0,0 0 1,0 0-1,0 0 0,0 0 1,0 0-1,1 0 0,-1 0 1,0 0-1,0 0 0,0 0 1,0 0-1,0 0 0,0 0 1,0 0-1,0 0 0,0 1 1,0-1-1,0 0 0,0 0 0,0 0 1,0 0-1,0 0 0,0 0 1,1 0-1,-1 0 0,0 0 1,0 0-1,0 0 0,0 0 1,0 0-1,0 0 0,0 0 1,0 0-1,0 0 0,0 0 1,0 0-1,0 0 0,0-1 1,1 1-1,-1 0 0,0 0 1,0 0-1,0 0 0,0 0 0,0 0 1,0 0-1,0 0 0,0 0 1,0 0-1,0 0 0,9-6 42,7-8 7,95-120 285,-55 63-163,-30 40-30,42-39 0,-67 70-139,-1-1-1,1 0 1,0 1 0,-1-1 0,1 1 0,0-1-1,0 1 1,-1-1 0,1 1 0,0-1-1,0 1 1,0 0 0,0-1 0,-1 1 0,1 0-1,0 0 1,0 0 0,0-1 0,2 1-1,-3 1 0,1-1-1,-1 0 1,1 1-1,-1-1 1,1 0-1,-1 1 0,1-1 1,-1 1-1,1-1 1,-1 1-1,0-1 0,1 1 1,-1-1-1,0 1 1,1-1-1,-1 1 1,0-1-1,0 1 0,0 0 1,1-1-1,-1 2 1,1 5 0,0 1 0,-1-1 1,-1 15-1,1-12-9,0 17-8,-1-11 3,1-1 1,0 0-1,1 0 1,5 21-1,-5-32 12,0 0 0,0-1 1,0 1-1,1 0 0,0 0 0,0-1 0,0 1 0,0-1 1,0 0-1,1 0 0,0 0 0,-1 0 0,1 0 0,0 0 1,0 0-1,1-1 0,-1 0 0,1 0 0,-1 0 1,1 0-1,4 2 0,1-1-9,0-1 1,0 1-1,0-2 1,0 1-1,0-1 1,0 0 0,0-1-1,0 0 1,1-1-1,9-1 1,-5-1 66,0-1 0,0 0 0,0-1 0,-1 0 0,23-12 0,-7-1-966,-1-2 0,0 0 1,-1-2-1,32-34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32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11856,'0'0'48,"107"-6"-96,-24 6 8,25 0 264,11 0 16,-6-4 168,2 2 8,-10 2 56,-4 6 16,-3 7 48,-45-7 8,-13-6-184,14 2-8,1 4-104,-9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33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183 575 6728,'0'0'5924,"-10"0"-5590,6 0-310,-3-1 60,-1 1 0,0 0 0,0 1 0,0 0 0,0 0-1,1 0 1,-1 1 0,0 0 0,-9 5 0,10-3 2,1-1-1,-1 2 1,1-1 0,0 1 0,1 0 0,-1 0-1,1 1 1,0-1 0,0 1 0,-7 12 0,11-15-50,-1 0 1,1 0 0,-1 0 0,1 0-1,0 0 1,0 0 0,1 0 0,-1 0-1,1 0 1,-1 0 0,1 1 0,0-1-1,0 0 1,0 0 0,1 1-1,-1-1 1,1 0 0,-1 0 0,1 0-1,0 0 1,1 0 0,-1 0 0,0 0-1,1 0 1,0 0 0,-1-1 0,1 1-1,3 2 1,1 3 77,1-1 0,0 0 0,1-1 0,-1 0 0,1 0 0,15 9 0,-20-14-79,0 0 0,-1 0 1,1 1-1,0-2 0,-1 1 0,1 0 0,0 0 0,0-1 1,0 0-1,0 1 0,0-1 0,-1 0 0,1 0 0,0-1 1,0 1-1,0-1 0,0 1 0,-1-1 0,1 0 0,0 0 1,0 0-1,-1 0 0,1-1 0,-1 1 0,1-1 0,-1 0 1,4-3-1,0-1 47,0-1 0,-1 0 0,1 0-1,-2 0 1,1-1 0,-1 0 0,0 0 0,0 0 0,-1 0 0,0-1 0,-1 1 0,3-18 0,-4 16 6,0 0 1,0 0-1,-1 1 1,0-1-1,-1 0 1,0 0-1,-1 1 1,0-1-1,0 0 0,-1 1 1,-6-16-1,8 23-61,-1-2 83,3 5-17,13 14-41,-8-12-56,-1 0 1,1-1-1,-1 0 0,1 0 1,0-1-1,0 1 0,0-1 1,0 0-1,0-1 1,0 0-1,0 0 0,7-1 1,-4 0 0,0-1 0,0 0 0,0 0 1,0-1-1,-1-1 0,1 1 0,9-7 0,1-2 11,-1 0-1,-1-1 0,0-1 0,-1-1 1,-1 0-1,14-18 0,79-108 208,-95 119-117,0 0 0,-1-1 0,-1-1 0,14-46 0,-10 28 123,-11 33-107,0 0 1,-1-1 0,0 0-1,-1 1 1,0-1-1,1-15 1,-14 42 300,-44 74-210,4 3 1,-71 185 0,-100 253-19,200-484-153,13-26 3,-1-1 1,-1 0-1,-15 20 1,25-40-34,1-1 1,0 1-1,0-1 1,-1 1-1,1-1 1,0 1-1,-1-1 1,1 1-1,0-1 1,-1 1-1,1-1 1,-1 1-1,1-1 1,-1 0-1,1 1 1,-1-1-1,1 0 1,-1 1-1,1-1 1,-1 0-1,1 0 1,-1 0-1,1 1 1,-1-1-1,0 0 1,1 0-1,-1 0 1,1 0-1,-2 0 1,2-1 0,-1 0 0,1 0 1,-1 1-1,1-1 1,-1 0-1,1 0 0,0 0 1,0 0-1,0 0 1,-1 0-1,1 0 0,0 0 1,0 0-1,0 0 1,1-1-1,5-43 92,2 23-61,0 2 0,1-1-1,1 1 1,1 1 0,1 0-1,1 0 1,0 1 0,1 1-1,1 0 1,1 1 0,17-14-1,-19 21-16,-1 0 0,1 1 0,1 0 0,0 1 0,0 1 0,0 0 0,22-5-1,114-14 88,-98 18-72,-28 3-15,0 1 0,1 2 1,-1 0-1,29 4 0,-32-1-56,1 0 0,0-2 0,-1 0 0,45-8 0,-56 6-758,0-1 1,0 0-1,13-6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38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305 470 5920,'0'0'7937,"-12"-6"-7485,5 2-368,3 1-42,0 1 0,-1 0-1,1 0 1,-1 0-1,1 0 1,-7 0 0,9 1-19,0 1 1,0 0 0,-1 0 0,1 0-1,0 0 1,0 0 0,-1 1 0,1-1-1,0 1 1,0-1 0,0 1 0,0 0-1,0 0 1,0 0 0,0 0 0,0 0 0,0 0-1,0 1 1,1-1 0,-3 3 0,-13 13 170,1 0 1,0 1 0,2 0-1,0 2 1,1-1-1,1 2 1,1 0 0,-12 31-1,22-47-155,-1 0-1,1 0 0,0 0 0,0 0 0,0 1 0,1-1 0,0 0 0,0 1 0,0-1 0,1 0 0,-1 0 0,1 1 0,0-1 0,1 0 0,0 0 0,-1 0 0,1 0 0,1 0 0,-1-1 0,5 7 0,-4-7-9,0 0 0,0-1-1,1 1 1,0-1-1,-1 0 1,1 0 0,0-1-1,0 1 1,0-1 0,1 1-1,-1-1 1,1-1 0,-1 1-1,1-1 1,0 1-1,-1-1 1,1-1 0,0 1-1,0-1 1,0 1 0,-1-2-1,9 0 1,-8 1 0,0-1-1,0 0 1,0-1 0,0 1 0,0-1 0,0 0 0,0 0 0,-1-1 0,1 1-1,-1-1 1,1 0 0,-1 0 0,5-6 0,-3 3 8,0-1 0,-1 1-1,0-1 1,0 0 0,-1-1 0,0 1 0,5-15 0,-4 8 23,0 0 0,-2-1 0,0 0 1,0 1-1,-1-1 0,-1 0 0,-1 0 1,0 0-1,-3-17 0,3 27-10,-1-1 1,0 1-1,0-1 0,-1 1 1,0 0-1,0 0 0,0-1 0,0 1 1,-1 0-1,-4-6 0,6 11-33,0-1 0,0 1 1,0-1-1,0 1 0,1-1 0,-1 1 0,0 0 0,0-1 0,0 1 0,0 0 0,0 0 0,0 0 0,0 0 0,-1 0 0,1 0 0,0 0 0,0 0 0,0 0 0,0 0 1,0 1-1,0-1 0,0 0 0,1 1 0,-1-1 0,0 1 0,-2 0 0,-22 18 185,16-9-160,1 1-1,-1 0 1,2 0 0,0 1 0,0 0-1,1 0 1,0 1 0,1-1 0,1 1-1,0 1 1,-4 26 0,2 7 46,2 1 1,2 50 0,13 174 197,-4 117 73,-8-350-308,1-25-14,0 1-1,-1-1 1,0 1 0,-2-1 0,1 0-1,-9 22 1,11-34-27,-1 0 0,1-1 1,-1 1-1,0-1 0,0 1 0,0-1 1,0 1-1,0-1 0,0 0 0,0 0 1,0 1-1,0-1 0,-1 0 0,1 0 1,-1 0-1,1 0 0,0 0 0,-1 0 1,0-1-1,-1 2 0,1-2 2,1 0 0,-1 0 1,0 0-1,1 0 0,-1-1 0,0 1 1,1 0-1,-1-1 0,0 1 0,1-1 0,-1 1 1,1-1-1,-1 0 0,0 1 0,1-1 0,-3-2 1,-2-3 30,-1 1 0,1-1 0,0-1 0,0 0 0,1 1 0,-8-14 0,5 5-1,1 0 1,1 0-1,0-1 0,1 0 1,0-1-1,1 1 0,1-1 0,1 1 1,0-1-1,2 0 0,-1 0 1,2 0-1,0 0 0,2 1 1,-1-1-1,2 0 0,0 1 1,9-20-1,32-75 24,-37 96-60,1-1 0,0 1 1,1 1-1,20-23 0,-7 13-10,0 2 0,1 0 0,1 1 0,1 2 0,1 1-1,0 1 1,2 1 0,42-18 0,-40 22-2,26-8-37,-2-3-1,0-2 1,58-38-1,-93 49 36,-2-2 0,0 0 1,-1-1-1,-1-1 0,16-23 0,-25 31 8,-1-1 0,0 1 0,-1-1 0,6-15 0,5-13 0,-15 37 0,0-1 0,0 0 0,-1 0 0,1 0 0,-1 1 0,1-1 0,-1 0 0,0-5 0,-1 5 0,-15 22 46,1 3-43,1 0 0,1 1 1,-19 48-1,26-54 2,1-1 0,1 1-1,0-1 1,1 1 0,1 0 0,1 1 0,0 18 0,1-34-2,0 0-1,0 0 1,0 0 0,0-1 0,0 1 0,0 0 0,1-1 0,-1 1 0,0 0 0,1 0 0,0-1 0,-1 1 0,1-1 0,0 1-1,0-1 1,0 1 0,0-1 0,0 1 0,0-1 0,0 0 0,1 0 0,-1 1 0,0-1 0,1 0 0,-1 0 0,1 0-1,-1 0 1,1-1 0,0 1 0,-1 0 0,1-1 0,0 1 0,-1-1 0,1 0 0,0 1 0,-1-1 0,1 0 0,0 0 0,0 0-1,3 0 1,2-2 13,-1 1-1,1-1 0,0 0 0,-1 0 0,1-1 1,-1 1-1,0-2 0,0 1 0,8-6 1,10-9 64,-1-1 0,-1-1 1,35-42-1,46-77 149,-85 114-145,-18 25-83,0 0 1,0 0-1,0 0 0,0 0 0,0 0 1,0-1-1,0 1 0,0 0 0,0 0 1,0 0-1,0 0 0,0 0 0,1 0 1,-1 0-1,0 0 0,0 0 0,0 0 1,0 0-1,0-1 0,0 1 0,0 0 1,0 0-1,0 0 0,1 0 1,-1 0-1,0 0 0,0 0 0,0 0 1,0 0-1,0 0 0,0 0 0,0 0 1,0 0-1,1 0 0,-1 0 0,0 0 1,0 0-1,0 0 0,0 0 0,0 0 1,0 0-1,0 0 0,0 0 0,1 1 1,-1-1-1,0 0 0,0 0 0,0 0 1,0 0-1,0 0 0,0 0 0,0 0 1,0 0-1,0 0 0,0 0 0,0 1 1,-2 14 25,-1-4-20,-9 37-14,-11 69 0,22-105 15,-1 0 3,1 0 0,0 0 0,1-1 0,0 1 0,1 0 0,3 21 1,-3-32-11,-1 0 1,0-1 0,0 1 0,1 0-1,-1-1 1,0 1 0,1-1 0,-1 1-1,0-1 1,1 1 0,-1-1-1,1 1 1,-1-1 0,1 1 0,-1-1-1,1 1 1,-1-1 0,1 0 0,-1 1-1,1-1 1,0 0 0,-1 0 0,1 1-1,0-1 1,-1 0 0,1 0 0,1 0-1,23-4 43,19-18 11,-44 22-54,22-15 35,-2 0 0,0-2 1,-1 0-1,18-22 1,5-2 53,-20 17 64,38-52 1,-39 47-42,-20 29 2,-1 7-44,-4 18-18,-9 32-42,8-39-5,1 0 0,-2 33 0,5-45 1,1 0 0,0-1 1,0 1-1,1 0 0,0-1 0,0 1 0,0 0 0,1-1 0,0 0 1,0 1-1,0-1 0,0 0 0,6 8 0,-7-12-3,0 0 1,0 0-1,0 0 0,0 0 0,1-1 0,-1 1 0,0 0 1,0-1-1,1 1 0,-1-1 0,1 1 0,-1-1 0,0 0 1,1 1-1,-1-1 0,1 0 0,-1 0 0,1 0 1,-1 0-1,1 0 0,-1 0 0,0-1 0,1 1 0,-1 0 1,1-1-1,-1 1 0,2-2 0,38-18 94,-37 18-87,23-15 57,-1-1 1,-2-2 0,1 0 0,34-39 0,4 1 127,-58 54-191,0 0 1,1 0-1,-1 1 1,1 0-1,0 0 1,0 1 0,0 0-1,0 0 1,1 0-1,12-2 1,4 2-35,38 0-1,-59 2 31,12-1 4,-2 0 63,-21 5-22,-34 13-38,-69 37 0,100-47-12,0 0 0,1 1 0,0 1 0,-10 9 0,15-12 0,0-1 0,1 1 1,-1 1-1,1-1 0,1 1 1,0 0-1,0 0 0,-4 9 1,7-15 2,1 0 0,-1 0 0,1 0 1,-1 1-1,1-1 0,-1 0 0,1 0 1,0 1-1,0-1 0,0 0 0,-1 1 0,1-1 1,0 0-1,1 1 0,-1-1 0,0 0 0,0 0 1,0 1-1,1-1 0,-1 0 0,1 0 1,-1 1-1,1-1 0,0 1 0,0-1 0,1-1-1,-1 1 1,0 0-1,0-1 1,1 1-1,-1-1 1,0 0 0,0 1-1,1-1 1,-1 0-1,0 0 1,1 0-1,-1 0 1,0 0-1,1 0 1,-1 0-1,0 0 1,3-1 0,5-2-5,1 0 0,-1 0 0,0-1 0,0 0 0,9-6 0,-1-2 10,0-1 1,0 0-1,-2-1 0,1-1 0,-2 0 1,0-1-1,-1-1 0,-1 0 0,20-36 0,-2-9 33,38-112-1,-22 50-13,27-102 94,-71 206-125,-2 20 8,0 0-1,-1-1 0,1 1 1,0 0-1,0 0 0,0 0 1,0-1-1,0 1 0,0 0 1,0 0-1,-1 0 0,1 0 1,0-1-1,0 1 0,0 0 1,0 0-1,-1 0 0,1 0 1,0 0-1,0 0 0,0 0 1,-1-1-1,1 1 0,0 0 1,0 0-1,0 0 0,-1 0 1,1 0-1,0 0 0,0 0 1,0 0-1,-1 0 0,1 0 1,0 0-1,0 0 0,-1 0 1,1 0-1,0 0 0,0 1 1,-1-1-1,-1 1-2,-1 1 0,1-1 0,0 1 0,0 0 0,-1 0 0,1 0 0,0 0 0,1 0 0,-1 1 0,-2 2 0,-9 16-14,1 1-1,1 0 1,1 1 0,1 1 0,1-1 0,0 1-1,-5 43 1,8-33-6,1 1 0,2 0 1,2 0-1,1 0 0,5 35 0,-2-49-4,0 1 0,2-1 0,0 0 0,19 40 1,-23-57 22,0 0 1,0-1 0,1 1-1,-1-1 1,1 0 0,0 0-1,0 0 1,0 0 0,0 0-1,1-1 1,-1 1 0,1-1-1,0 0 1,-1 0 0,1 0-1,0 0 1,0-1 0,0 0-1,0 0 1,1 0-1,-1 0 1,0-1 0,0 1-1,1-1 1,-1 0 0,0 0-1,0-1 1,1 1 0,5-2 0,0-1 12,0 1 0,0-1 0,-1-1 0,1 0 0,-1 0 0,0-1 0,0 0 0,0 0 0,-1-1 0,1 0 0,7-8 0,8-13 45,-2 0 1,25-38 0,-29 40 8,-6 11-10,-11 14-51,-1 0-1,0 1 0,0-1 0,0 0 0,1 0 1,-1 1-1,0-1 0,0 0 0,0 0 1,0 1-1,0-1 0,1 0 0,-1 1 1,0-1-1,0 0 0,0 0 0,0 1 0,0-1 1,0 0-1,0 1 0,0-1 0,0 0 1,0 1-1,0-1 0,0 0 0,0 0 0,-1 1 1,1-1-1,0 0 0,0 1 0,-11 37 17,11-38-19,-9 29-23,2-1 0,-7 45 0,13-63 24,0-1 0,0 1 1,1-1-1,1 1 0,-1 0 1,2-1-1,-1 1 0,1-1 0,1 0 1,0 0-1,7 17 0,-10-25 2,1-1 0,-1 1 0,1 0 0,0 0 0,-1-1 1,1 1-1,0 0 0,-1-1 0,1 1 0,0 0 0,0-1 0,0 1 0,-1-1 0,1 0 0,0 1 0,0-1 0,0 0 0,0 1 0,0-1 0,0 0 1,0 0-1,1 0 0,1 0 4,-1 0 0,1 0 1,0 0-1,0-1 0,0 1 0,-1-1 1,6-2-1,3-1 26,0-2 0,17-10 0,-25 14-23,78-54 143,-48 31-35,64-34 0,-97 59-114,0-1 0,1 1-1,-1 0 1,1-1 0,-1 1-1,1 0 1,0 0 0,-1 0-1,1-1 1,-1 1 0,1 0-1,-1 0 1,1 0 0,-1 0-1,1 0 1,0 0 0,-1 0-1,1 0 1,-1 0 0,1 0-1,-1 0 1,1 1 0,-1-1-1,1 0 1,-1 0 0,1 1-1,-1-1 1,1 0 0,0 1-1,0 0 1,-1 0 0,1 0 0,-1 0 0,1 0 0,-1 0 0,0 0-1,1 0 1,-1 0 0,0 0 0,0 1 0,0-1 0,1 0 0,-2 2 0,-5 40 46,6-41-41,-27 84 96,19-60-71,7-25-27,1 0-1,-1 1 0,1-1 1,-1 0-1,1 0 0,0 0 1,0 1-1,0-1 1,0 0-1,0 0 0,0 1 1,0-1-1,0 0 0,0 0 1,1 3-1,-1-4-2,0 0-1,1 1 1,-1-1 0,0 0-1,1 0 1,-1 1 0,1-1-1,-1 0 1,0 0-1,1 0 1,-1 0 0,1 1-1,-1-1 1,0 0-1,1 0 1,-1 0 0,1 0-1,-1 0 1,1 0 0,-1 0-1,0 0 1,1 0-1,-1 0 1,1-1 0,-1 1-1,1 0 1,-1 0 0,0 0-1,1-1 1,7-2 26,-1-1 0,0 0 0,11-8 0,-9 5-10,39-26 102,52-33 137,-99 66-255,0-1-1,0 0 1,0 1 0,0-1 0,1 0-1,-1 1 1,0-1 0,0 1 0,0 0-1,0-1 1,1 1 0,-1 0 0,0 0-1,0 0 1,1 0 0,-1 0 0,0 0-1,0 0 1,1 0 0,1 1 0,-2 0 1,-1-1 1,1 1 0,0 0-1,-1-1 1,1 1 0,0 0-1,-1 0 1,1-1 0,-1 1-1,1 0 1,-1 0 0,0 0-1,1 0 1,-1 0 0,0 0 0,1 0-1,-1 0 1,0-1 0,0 1-1,0 2 1,0 6 29,0 0 0,-1 0 0,0 0 0,-3 11 0,2-11-24,2-7-11,-1 0 1,1 0-1,0 1 0,-1-1 1,1 0-1,0 1 0,1-1 1,-1 0-1,0 1 1,1-1-1,-1 0 0,1 0 1,-1 1-1,1-1 1,0 0-1,0 0 0,0 0 1,1 0-1,-1 0 1,0 0-1,1 0 0,-1-1 1,4 4-1,-3-3 1,1-1-1,1 1 1,-1 0-1,0-1 1,0 0-1,0 0 1,1 0 0,-1 0-1,1 0 1,-1-1-1,1 0 1,-1 1-1,1-1 1,6-1-1,11 0 10,0-2 0,0 0 0,0-1 0,-1 0 0,1-2-1,-1-1 1,-1 0 0,1-2 0,-1 0 0,0-1-1,-1-1 1,19-15 0,-19 13 5,-12 9-7,-1 1-1,0-1 1,1-1-1,-1 1 0,-1-1 1,1 0-1,6-8 0,-30 18 8,11 0-18,0 0 0,0 1-1,1 0 1,0 0 0,0 1 0,0 0 0,1 0 0,0 1 0,1 0 0,-1 0-1,-7 17 1,4-5-8,1-1 0,1 2 0,0-1-1,-4 29 1,10-43 7,1 1 0,-1-1-1,1 0 1,0 0 0,1 1 0,0-1 0,2 11-1,-3-16 4,1 0 0,-1 0-1,0 0 1,1 1-1,-1-1 1,1 0-1,-1 0 1,1 0-1,0 0 1,0 0 0,-1 0-1,1-1 1,0 1-1,0 0 1,0 0-1,0 0 1,0-1-1,1 2 1,0-2 0,-1 0 1,0 0-1,0 0 0,1 0 0,-1 0 1,0 0-1,1 0 0,-1 0 0,0 0 1,0-1-1,0 1 0,1-1 0,-1 1 0,0-1 1,0 1-1,0-1 0,0 0 0,0 1 1,0-1-1,0 0 0,2-1 0,4-5 7,0 0 0,0-1 0,-1 0-1,0 0 1,0 0 0,-1 0-1,0-1 1,-1 0 0,5-11-1,26-90 91,-30 91-82,31-114 172,-44 147-155,-6 20-26,-20 88-67,-23 170-1,-13 54-119,-32-1 97,101-341 91,0 0-1,-1-1 1,0 1 0,1 0 0,-1-1-1,-5 7 1,7-9-3,-1-1-1,1 1 1,0-1 0,-1 0-1,1 1 1,0-1 0,-1 0-1,1 1 1,-1-1 0,1 0 0,-1 0-1,1 1 1,-1-1 0,1 0-1,-1 0 1,1 0 0,-1 0-1,1 1 1,-1-1 0,1 0-1,-1 0 1,1 0 0,-2-1-1,1 1 2,0-1 0,1 1-1,-1-1 1,0 1 0,0-1 0,0 0-1,0 1 1,1-1 0,-1 0 0,0 0-1,1 0 1,-1 1 0,1-1 0,-1 0-1,1 0 1,-2-2 0,-3-10 23,1 0 0,-1 0 0,2-1 0,0 1 0,1-1 0,-1-17 0,1-88 124,3 94-121,0-15 33,3-1-1,15-74 0,-12 89-48,0 0-1,2 1 1,1 0-1,0 0 0,19-29 1,-23 44-33,0 1-1,1 0 1,0 0 0,1 1 0,-1 0 0,2 0 0,-1 1-1,1 0 1,0 0 0,0 1 0,1 1 0,0-1-1,0 1 1,20-6 0,-18 6 135,-2 0-4438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7:15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 13464,'0'0'424,"75"-75"-904,-21 23 168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38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14464,'0'0'1975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39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10040,'0'0'1096,"57"-8"-768,-23 10-8,17 8-112,11-4 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41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504 464 7328,'0'0'6006,"-14"-4"-5571,14 4-435,-17-6 217,-1 1 0,0 0 0,0 2 0,-1 0 0,-31 0 1,25 5 37,0 1 1,1 1 0,-1 1 0,1 1 0,0 2 0,0 0-1,1 2 1,-23 12 0,36-16-153,1-1-1,0 2 1,1-1-1,0 1 1,0 1-1,0-1 0,1 1 1,0 1-1,-7 10 1,11-15-60,0 1-1,1-1 1,0 1-1,0-1 1,0 1 0,0 0-1,1 0 1,0 0 0,0 0-1,0 0 1,0 0-1,1 0 1,0 0 0,0 0-1,0 0 1,1 0 0,0 0-1,0 0 1,0 0-1,0 0 1,3 6 0,1-2 13,-1 0 0,2-1 0,-1 0 0,1 0 0,0 0 0,0 0 0,1-1 0,0 0 0,1-1 0,10 8 0,-7-6 20,1-1 0,1-1-1,0 0 1,-1 0 0,2-1 0,21 5 0,-9-5 41,1-1 0,0-1 0,-1-2 0,1 0 0,0-2 0,0-1-1,30-6 1,-4-5 152,1-2 0,97-43 0,-116 44-182,-12 4-17,0-1 0,0-1 0,-1 0 0,-1-2 0,30-25 0,-42 31-37,0 0 0,-1-1 1,0 0-1,-1-1 0,12-19 0,-15 22-11,-1 0 0,0 1 0,-1-1 0,0 0 0,0 0 0,0 0 0,-1 0 0,0-1 0,0 1 0,-1-12 0,0 17-12,0 0 1,0 0-1,0 0 0,0-1 1,0 1-1,-1 0 0,1 0 1,-1 0-1,0 0 0,1 0 1,-1 0-1,0 1 0,0-1 1,0 0-1,0 0 0,-1 1 1,1-1-1,0 0 0,-4-2 1,3 3-3,0 0 0,0 1 0,0-1-1,0 1 1,-1-1 0,1 1 0,0 0 0,0 0 0,-1 0 0,1 0 0,0 0 0,0 0 0,-1 0 0,1 1 0,0-1 0,0 1-1,0 0 1,-3 1 0,-10 4 4,1 0-1,0 2 0,1-1 1,0 2-1,0 0 0,1 0 1,0 1-1,0 1 0,-10 12 1,4-3-5,1 2 0,1 0 0,1 1 0,-16 32 1,25-43 0,0 1 0,1-1 1,-4 20-1,8-26-2,0 0 0,0 0 0,0-1 0,1 1 0,0 0 0,0 0-1,0 0 1,1 0 0,0 0 0,2 7 0,-3-11 0,1 0 0,0 0-1,0 0 1,0 0 0,0 0-1,1 0 1,-1 0 0,0-1-1,1 1 1,-1-1 0,1 1-1,0-1 1,-1 1 0,1-1-1,0 0 1,0 0 0,3 2-1,-1-2 9,1 1 0,-1-1-1,1 0 1,-1 0-1,1 0 1,0-1 0,8 1-1,0-2 16,0 0 0,0-1 0,0-1 0,0 0-1,12-5 1,57-26 287,146-83-1,-152 75-126,37-11 267,-112 53-445,0-1 0,-1 1 0,1-1 0,0 0 1,0 1-1,0-1 0,0 1 0,0 0 0,0-1 0,0 1 0,0 0 0,0 0 0,0-1 0,0 1 0,0 0 0,0 0 0,0 0 0,0 0 0,0 0 0,0 1 0,0-1 1,1 1-1,-1-1-1,-1 1 1,1 0 0,-1-1 0,1 1-1,-1 0 1,1-1 0,-1 1 0,0 0-1,0 0 1,1 0 0,-1 0 0,0-1-1,0 1 1,0 0 0,0 0 0,0 0 0,0 0-1,0-1 1,0 1 0,0 1 0,-2 8 42,0-1 1,-1 0 0,-4 12 0,6-21-54,-18 47 294,-29 51-1,48-98-285,-1 0 1,1 0 0,0 1-1,0-1 1,0 0-1,-1 0 1,1 1 0,0-1-1,0 0 1,0 1-1,0-1 1,-1 0-1,1 1 1,0-1 0,0 0-1,0 1 1,0-1-1,0 0 1,0 1 0,0-1-1,0 0 1,0 1-1,0-1 1,0 1-1,0-1 1,0 0 0,0 1-1,1-1 1,-1 1-1,9-4 128,15-13-20,73-67 142,23-18-12,-99 89-158,-21 11-86,0 1 0,1 0 0,-1 0 0,0 0 0,0 0 0,0 0 0,1 0 0,-1 0 0,0 0 0,0 0 0,1 1 0,-1-1 0,0 0 0,0 0 0,0 0 0,1 0 0,-1 0 0,0 0 0,0 0 0,0 0 0,0 1 0,1-1 0,-1 0 0,0 0 0,0 0 0,0 0-1,0 1 1,0-1 0,1 0 0,-1 0 0,0 0 0,0 0 0,0 1 0,0-1 0,0 0 0,0 0 0,0 0 0,0 1 0,0-1 0,0 0 0,0 0 0,0 1 0,0-1 0,0 0 0,-1 6 10,0 0 0,-1 0 0,1 0-1,-5 9 1,5-14-15,1 2 4,-9 19 6,1 1 1,-6 30-1,13-47-6,0 0 0,0-1 0,1 1 0,-1 0 0,1 0 0,1 0 0,-1 0 0,1 0 0,0-1 0,0 1 0,0 0 0,1-1 0,0 1 0,0-1 0,5 8 0,-6-12-1,0 0 0,0 1 0,0-1 0,0 0 0,0 0 0,0 0 0,1-1 0,-1 1 0,1 0 0,-1 0 0,0-1 0,1 1 0,-1-1 0,1 1 0,-1-1 0,1 0-1,-1 1 1,1-1 0,0 0 0,-1 0 0,1 0 0,-1 0 0,3-1 0,38-9 3,-34 7-1,12-4 10,0-1 0,0 0 0,-1-2 0,0 0 0,-1-2 0,27-20 0,-21 11-3,0 0 1,-2-2 0,36-47-1,-22 17-3,-2-2-1,-3-1 1,43-107-1,-39 84 23,-19 44-6,-1-1 1,-2 0-1,12-51 0,-24 86-21,-1 0 0,0 0 0,1 0 0,-1 0 0,0-1 0,0 1 0,0 0 0,0 0 0,0 0 0,-1 0-1,1 0 1,0 0 0,0 0 0,-1-1 0,0 0 0,1 2-1,0-1 1,0 1-1,-1 0 0,1 0 0,0 0 1,-1-1-1,1 1 0,0 0 0,-1 0 1,1 0-1,-1 0 0,1-1 0,0 1 1,-1 0-1,1 0 0,0 0 0,-1 0 1,1 0-1,-1 0 0,1 0 0,0 0 1,-1 0-1,1 0 0,0 1 0,-1-1 1,1 0-1,-1 0 0,1 0 0,-3 2 0,0-1-1,0 1 1,0 0-1,0 0 1,1 0-1,-1 0 1,1 1-1,-4 3 1,-6 10-16,1 0 0,1 1 1,0 0-1,-9 23 1,-26 79-66,34-86 53,-7 15-30,3 1-1,-12 72 1,24-105 44,1 1 0,1-1 0,1 1 0,0 0 1,1-1-1,0 1 0,2-1 0,0 1 0,1-1 0,0 0 1,10 22-1,-9-29 11,0 1 1,1-1 0,0-1-1,0 1 1,1-1 0,0 0-1,0 0 1,12 8-1,-14-12 3,0 0-1,0-1 0,1 1 0,-1-1 0,1 0 0,0-1 0,-1 1 0,1-1 0,1 0 1,-1-1-1,0 1 0,0-1 0,1 0 0,11-1 0,-1-1 15,1-1 0,-1-1 0,31-10 0,-39 10-7,-1 0-1,0-1 0,0 0 0,0 0 1,0-1-1,-1 0 0,0-1 0,0 1 1,9-11-1,2-1-42,10-14-969,-30 26-3033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41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12760,'0'0'2896,"10"5"-2367,31 13 196,63 20 0,-47-21-161,0-3 0,2-2 0,-1-3-1,95 3 1,-132-13-618,-13 0 247,0 1 0,0 0 0,1 1 0,10 1 0,-17-2-288,-1 0 0,0 1 0,0-1 0,1 0 1,-1 1-1,0-1 0,0 1 0,0 0 0,1-1 0,-1 1 0,0 0 0,0 0 0,0-1 0,0 1 0,0 0 0,-1 0 1,1 0-1,0 0 0,0 0 0,-1 1 0,1-1 0,0 0 0,-1 0 0,1 0 0,-1 1 0,1-1 0,-1 0 0,0 0 0,0 1 1,0-1-1,1 0 0,-1 2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4:42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0 146 11656,'0'0'1756,"14"7"-1520,45 19 9,-55-25-210,0 0-1,0 0 1,-1-1 0,1 0 0,0 1 0,0-1-1,0-1 1,0 1 0,0-1 0,0 1 0,0-1-1,-1 0 1,1 0 0,0-1 0,-1 1 0,1-1-1,4-2 1,-1 0 47,11-4 202,-1-2-1,0 0 1,20-16 0,-29 20-42,0-1 0,0 0-1,-1 0 1,0-1 0,0 0 0,-1 0-1,10-18 1,-15 25-196,-1 0 1,1 0-1,-1 0 1,1 0-1,-1 0 0,1 0 1,-1 0-1,0 0 0,1 0 1,-1 0-1,0 0 1,0 0-1,0 0 0,0-1 1,0 1-1,0 0 0,0 0 1,0 0-1,0 0 1,-1 0-1,1 0 0,0 0 1,-1 0-1,1-1 0,-1 1 1,0-1-1,0 2-17,0-1 0,0 1 0,0-1 0,0 1 1,0 0-1,0-1 0,0 1 0,0 0 0,0-1 0,0 1 0,0 0 0,0 0 0,0 0 0,0 0 1,0 0-1,0 0 0,0 0 0,0 1 0,0-1 0,0 0 0,0 1 0,0-1 0,0 0 0,0 1 0,0-1 1,0 1-1,0 0 0,-16 9 108,0 1-1,1 0 1,0 1 0,1 1 0,1 0 0,0 1 0,1 1 0,-22 31 0,31-40-94,0 1 0,1-1-1,0 1 1,1 0 0,-1 0 0,1 0 0,1 0 0,-1 0 0,1 0 0,1 0 0,-1 8 0,1-12-27,0-1 0,0 1-1,1-1 1,-1 0 0,0 1 0,1-1 0,0 1 0,0-1 0,0 0 0,0 0 0,0 1 0,0-1 0,0 0 0,1 0-1,-1 0 1,1 0 0,-1-1 0,1 1 0,0 0 0,0 0 0,0-1 0,0 0 0,0 1 0,0-1 0,0 0 0,0 0-1,0 0 1,1 0 0,-1 0 0,0 0 0,1-1 0,-1 1 0,1-1 0,-1 0 0,4 0 0,4 0 33,-1 0 0,0-1 0,1 0 0,-1 0-1,0-1 1,15-5 0,53-24 244,-42 15-160,-1 2 10,-10 2 41,1 2-1,47-13 0,-65 22-126,-1-1 0,1 1 0,-1 1 0,1-1 0,-1 1 0,1 0 0,0 1 0,-1-1-1,1 1 1,-1 1 0,1-1 0,-1 1 0,0 0 0,1 1 0,-1-1 0,9 6 0,33 29 327,-37-28-280,0 0 0,0 0 0,1-2 0,0 1 0,23 9 0,15 3 300,9 3-3751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7:33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0 4512,'0'0'7506,"-11"3"-7238,4-1-218,-4 1 67,-1 0 1,2 0-1,-1 1 1,0 1-1,-19 11 1,-8 13 491,-64 62-1,89-78-500,1 1 0,0 1 1,1 0-1,1 1 0,0 0 0,1 0 0,1 1 0,1 0 0,0 0 0,-5 23 1,10-29-62,1 1 0,0 0 1,1 0-1,0-1 1,0 1-1,2 0 0,-1 0 1,2-1-1,-1 1 1,2-1-1,5 14 0,7 11 59,1 0-1,23 32 0,-13-22-15,25 39 96,-23-39 103,27 59 0,-48-89-201,-2 1 0,0-1 0,-1 1-1,0 1 1,-2-1 0,0 0 0,1 33 0,-4-27 10,-1-1 0,-1 0 1,-6 29-1,5-39-45,-1-1 1,0 1-1,0-1 0,-1 0 1,0 0-1,-1-1 0,-1 0 1,-7 10-1,3-6 26,0-1 1,-1-1-1,-1 0 0,0 0 0,-25 16 0,30-23-34,-1 1 0,0-2 0,-1 1 0,1-1 0,-1-1 0,0 0 0,0 0 0,0-1 0,0 0-1,-20 1 1,3-1-102,-10 0 530,35-2-624,0-1 0,0 1 0,1 0 0,-1-1 0,0 0 0,0 1 0,1-1 0,-1 0 0,0 0 0,1 0 0,-1 0 0,1 0 0,0 0 0,-1 0 0,1 0 0,0-1 0,-2-1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7:34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0 4816,'0'0'7456,"-11"3"-7183,7-2-245,-4 0 53,0 1 0,1 0 0,-1 1 0,0 0 0,1 0 0,-1 0 0,1 1-1,0 0 1,-7 6 0,5-2 73,1 0 0,-1 0 0,2 1 1,-1 0-1,1 0 0,1 1 0,-1 0 0,2 0 0,-1 0 0,2 1 0,-1 0 0,1 0 0,1 0 0,0 0 0,-2 19 1,5-27-120,-1 0 0,2 1 0,-1-1 0,0 0 0,1 0 0,-1 1 0,1-1 0,0 0 0,0 0 0,0 0 1,1 0-1,-1 0 0,1 0 0,0 0 0,-1 0 0,1-1 0,0 1 0,1-1 0,-1 1 0,0-1 1,1 0-1,-1 0 0,1 0 0,5 3 0,-2-1 20,1-1 1,0 1 0,0-1-1,0 0 1,0-1-1,1 0 1,-1 0 0,1-1-1,12 1 1,-7-1 27,-1 0 1,1-1-1,0-1 0,-1 0 1,1-1-1,-1-1 0,0 1 1,0-2-1,0 0 1,0 0-1,0-1 0,-1-1 1,0 0-1,17-12 0,-20 13 0,-1-1 0,1-1 0,-1 0 0,0 0-1,-1 0 1,9-13 0,-13 16-50,0 0 0,0 0 0,0 0 0,0 0-1,-1-1 1,0 1 0,0 0 0,0-1 0,0 1 0,-1-1 0,0 1 0,0-1 0,0 1-1,0-1 1,-1 1 0,-2-9 0,2 11-17,0-1 0,-1 0 1,1 0-1,-1 1 0,1-1 0,-1 1 0,0 0 0,0-1 1,-1 1-1,1 0 0,0 0 0,-1 0 0,1 1 0,-1-1 1,1 1-1,-4-2 0,-5-3 32,1 2 0,-22-7 0,23 9-26,0 0 0,0 1 0,0 0 1,0 1-1,0 0 0,0 0 0,-9 2 1,-62 15 214,79-17-236,-11 4 36,-1 1 0,0 1 0,1 0 0,0 0 0,-16 13 0,27-19-22,-1 1-1,1 0 1,0 0-1,0 0 1,0 0-1,0 0 1,0 0-1,1 0 1,-1 0-1,0 1 1,0-1-1,1 0 1,-1 0-1,1 1 1,-1-1-1,1 0 1,-1 1-1,1-1 1,0 0-1,0 1 1,0-1-1,0 1 1,0-1-1,0 0 1,0 1-1,0-1 1,1 3-1,8 18-3226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7:37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112 102 5016,'0'0'11555,"-9"14"-11447,-1 0-76,5-7-16,0 0 1,1 0-1,0 1 0,0-1 1,0 1-1,1 0 0,0 0 1,1 0-1,-4 15 0,-7 59 309,3 1 1,4 0-1,9 164 0,-2-237-294,6 104 413,-4-94-63,-2-14 218,-4-17-200,-7-26-218,1-1 0,-4-58 1,13 93-173,-3-47 137,2-1 1,3 1-1,1 0 1,14-62-1,12-23 36,-22 105-164,-3 13 12,1 0-1,1 0 1,1 1-1,0 0 1,1 0 0,1 0-1,0 1 1,1 1-1,21-25 1,-28 37-20,0 0 0,-1 0-1,1 0 1,0 0 0,0 1 0,0-1-1,0 1 1,1 0 0,-1 0 0,0 0-1,0 0 1,1 0 0,-1 1 0,0-1-1,1 1 1,-1 0 0,1 0 0,-1 1 0,0-1-1,1 1 1,-1-1 0,0 1 0,1 0-1,-1 0 1,0 0 0,0 1 0,0-1-1,4 3 1,2 2-6,0-1 1,0 1-1,-1 0 0,0 1 1,0 0-1,0 0 0,12 17 0,-13-16 6,0 2 0,-1-1 0,-1 1 0,1 0 0,-2 0 0,1 0 0,-1 1 0,-1-1 0,0 1 0,0 0 0,-1 0 0,-1 0 0,0 0-1,0 0 1,-1 1 0,0-1 0,-1 0 0,-1 0 0,0 0 0,0 0 0,-5 12 0,7-21 0,-1 0 0,-1-1 0,1 0 0,0 1 0,0-1 0,0 0 0,-1 1 0,1-1 0,-1 0 0,1 0 0,-1 0 1,1 0-1,-1 0 0,0-1 0,1 1 0,-1 0 0,0-1 0,0 1 0,1-1 0,-1 0 0,0 0 0,0 1 0,-2-1 0,-5 0 25,0 0 1,1 0-1,-14-3 1,2 0 17,6 1-7,1 0 0,-1-1 0,1-1 0,0 0 0,-18-8 0,7 3 111,15 8-3229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7:39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5416,'0'0'7913,"2"12"-7692,1 12-62,-1 1-1,-1-1 0,-3 30 1,-10 158 2386,18-221-4649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7:39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8840,'0'0'2085,"3"14"-1817,0-1-193,1 3 53,-1 1-1,-1 0 0,1 24 0,2 27 1066,17 88-1,-16-131-643,-5-24-608,-1-1-1,0 1 1,1 0 0,-1 0 0,0 0 0,1-1 0,-1 1 0,1 0 0,-1-1 0,1 1-1,0 0 1,-1-1 0,1 1 0,-1-1 0,1 1 0,0-1 0,0 1 0,-1-1 0,1 0-1,0 1 1,0-1 0,0 0 0,-1 1 0,2-1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2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9144,'0'0'128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7:25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3912,'0'0'10985,"10"10"-10798,34 30-14,-43-38-159,0-2-1,0 1 1,0 0-1,0 0 1,0 0 0,0 0-1,0-1 1,0 1 0,1 0-1,-1-1 1,0 1 0,1-1-1,-1 0 1,0 1 0,1-1-1,-1 0 1,0 0 0,1 0-1,-1 0 1,1 0 0,-1 0-1,0 0 1,1 0 0,-1-1-1,0 1 1,1 0 0,-1-1-1,2 0 1,6-2 83,51-12 383,-49 11-391,1 0 0,0 1 0,0 1 0,1 0 0,-1 0 0,0 1 0,1 1 0,23 2 0,-15 0 55,0 0 0,0-2 0,-1 0 0,1-1 0,26-6 0,49-1 360,-48 4-226,-40 2-219,0 1 0,1 0-1,-1 0 1,0 1 0,1 1 0,9 0 0,28 0 94,39 7 55,-20-11-88,-52 2-85,0 0 0,0 0 1,0 1-1,24 4 0,75 15 354,-105-19-366,1 1-1,-1-1 1,0 0-1,8-1 1,13-1 83,-8 3-48,-15-1-40,1 1 1,-1-1-1,1-1 0,-1 1 1,11-3-1,3-1 2,0 0 0,37-1 0,-37 3-16,-1 0-1,28-8 1,-6 1 20,-35 8-20,1 1 1,-1 0 0,1 0 0,0 0-1,-1 1 1,7 1 0,24 1 8,117-18-9,-76 6-64,-64 8 52,28-4-10,0 2 0,56 3 0,-77 1 31,35-3 1,-37 0 4,0 1 1,21 2-1,-4 1 33,1-2 0,69-10 0,-62 5 3,61 0-1,-27 4-15,24 1 48,-73 1-66,29-4-1,-30 1-1,42 3 0,126 5 85,-44-3-55,-18-7-36,-6-1-60,-90 7 36,62-6 0,-75 3 23,46 2 1,-41 1-4,29-2-1,-15-3 6,16-2 13,79 4 1,-101 2 2,44-5 1,-45 1-9,51 3 0,145 9-4,-128-8-17,31 3 0,51 3-2,-51-4 30,36-5 25,-57-1-77,-70 2 20,30 1 19,9 1-46,-51-2 18,32 4 1,-49-2 11,0-1 1,17-1-1,-18-1 1,0 2 0,0 0 0,14 2 0,12 1-31,0-1 0,76-7 0,-67 2 15,55-7-3,31-2 47,-29 2-2740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7:41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237 622 4312,'0'0'7138,"-12"-4"-6788,-35-8-4,44 11-313,0 1-1,0 1 1,1-1-1,-1 0 1,0 1-1,0-1 1,1 1-1,-1 0 1,1 0-1,-1 0 1,0 0-1,1 0 1,0 1-1,-1-1 1,1 1-1,-4 3 1,-2 1 68,-2 0 12,0 1 0,0 0 0,1 1 1,0 0-1,0 0 0,1 1 0,0 0 0,0 0 1,1 1-1,0 0 0,1 0 0,0 1 1,-6 16-1,11-23-86,1-1 0,-1 1 0,1-1 0,0 1 0,0-1 0,0 1 1,0 0-1,1-1 0,-1 1 0,1-1 0,0 0 0,0 1 0,0-1 0,1 0 0,-1 1 0,1-1 1,0 0-1,0 0 0,0 0 0,0-1 0,3 4 0,-2-2 12,1 0 0,0 0 0,0-1 0,0 1 0,0-1 0,0 0 0,1 0 0,-1-1 0,1 1 0,0-1 0,0 0 0,0 0 0,6 1 1,-5-3-2,0 0 0,0 0 1,0 0-1,0-1 0,0 1 1,-1-1-1,1-1 0,0 1 1,-1-1-1,1 0 0,-1 0 1,1-1-1,-1 0 0,0 0 1,0 0-1,0 0 0,-1-1 1,1 0-1,-1 0 0,7-8 1,-2 2 10,0-1 0,-1 0 0,0-1 0,-1 0 1,0 0-1,-1 0 0,9-26 0,-5-2 53,-1 0-1,-2-1 1,-2 0-1,-1 0 1,-4-72-1,-37-204 501,34 287-523,3 23-53,0 1-1,-1 0 0,1 0 1,-1 0-1,-1 0 1,1 0-1,-4-6 0,5 12-24,0 0 0,0 1 0,0-1 0,0 0 0,0 0 0,0 1 0,0-1 0,0 0 0,0 0 0,0 0 0,0 1 0,0-1 0,-1 0 0,1 0 0,0 0 0,0 1 0,0-1 0,0 0 0,0 0 0,-1 0 0,1 0 0,0 0 0,0 1 0,0-1 0,-1 0 0,1 0 0,0 0 0,0 0 0,0 0 0,-1 0-1,1 0 1,0 0 0,0 0 0,-1 0 0,1 0 0,0 0 0,0 0 0,0 0 0,-1 0 0,1 0 0,0 0 0,0 0 0,-1 0 0,1 0 0,0 0 0,0 0 0,0 0 0,-1 0 0,1-1 0,0 1 0,0 0 0,0 0 0,0 0 0,-1 0 0,1-1 0,0 1 0,0 0 0,0 0 0,0 0 0,0 0 0,-1-1 0,1 1-1,0 0 1,0 0 0,0 0 0,0-1 0,0 1 0,0 0 0,-5 20-14,1 39 3,3 1 0,12 118 0,65 232-239,-58-348 225,-16-56 69,0 1-1,-1 0 1,1-1-1,-1 11 1,5-16-2350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7:42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56 5824,'0'0'6401,"-10"-9"-6120,-34-26-18,41 33-223,0 1 1,-1-1-1,1 1 0,0-1 1,0 1-1,-1 0 0,1 1 1,0-1-1,-1 1 1,1-1-1,-1 1 0,1 0 1,-1 0-1,1 0 0,-1 1 1,1-1-1,0 1 0,-1 0 1,1 0-1,0 0 1,-1 0-1,-2 3 0,2-3 8,-10 5 102,0 0 0,0 1 0,1 1 0,0 0 0,0 0-1,1 1 1,0 1 0,-18 19 0,29-28-127,0 0 0,0 1-1,0-1 1,0 1 0,0 0 0,1-1-1,-1 1 1,0 0 0,1-1-1,-1 1 1,1 0 0,0 0 0,-1-1-1,1 1 1,0 0 0,0 0 0,0 0-1,0-1 1,1 1 0,-1 0-1,0 0 1,1-1 0,-1 1 0,1 0-1,0 0 1,-1-1 0,1 1 0,0-1-1,0 1 1,2 1 0,3 5 27,0-1-1,1 0 1,0 0 0,12 9 0,-1-1 22,-17-14-70,9 10 74,2-1 1,-1 0 0,2-1-1,23 15 1,-28-19-7,0 0-1,0 1 1,10 9 0,11 9 297,-25-22-261,-4-1 420,-11-1-259,-6 2-124,0-1 1,-26-1-1,32-1-87,0 0 1,0 1-1,0 0 0,0 1 1,0 1-1,0-1 0,0 2 1,0 0-1,-13 5 0,-31 25 79,36-19-2588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7:5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4120,'0'0'10026,"14"0"-9686,1-1-268,10 1 182,0-2 0,-1 0 0,1-2 1,24-7-1,-26 3 62,-1 1 0,1 1 0,0 0 0,0 2 0,1 1 0,43-1 0,-63 5-252,-1 0 0,1 0 0,-1 0 0,1 0 0,-1 1 0,4 1 0,13 5 521,-18-4 46,-4-8-714,0 1-2494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7:59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6632,'0'0'9337,"12"2"-9064,5 1-161,-1-1 0,1 0 0,-1-1-1,1-1 1,0-1 0,17-2 0,-10-1 121,0 1-1,0 1 1,0 1 0,1 1-1,-1 1 1,0 2 0,0 0 0,29 8-1,-37-3-47,-14-7-130,-1 0-1,1 0 1,0 0-1,-1 0 1,1-1-1,0 1 1,0-1-1,-1 1 1,1-1-1,0 1 1,2-1-1,-4-3-2483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00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0 6224,'0'0'4688,"-11"13"-4411,0-1-195,-6 6 98,1 2 0,-20 29-1,-19 33 559,28-44-155,1 1-1,-39 81 1,56-97-369,0 0 0,2 1 0,1 0 0,0 0 0,2 1 0,1 0 0,1-1 0,1 1 0,1 0 0,6 44 0,-2-53-87,0 0-1,2-1 1,0 1 0,0-1-1,10 14 1,-2 0 56,60 103 568,-4-9-184,-59-97-443,-2 1-1,-1 0 0,-1 1 0,6 49 1,-12-70-98,2 18 64,-1 0-1,-2 0 1,0 1 0,-2-1 0,-1 0-1,0 0 1,-2-1 0,-1 1-1,-1-1 1,-1 0 0,-1-1-1,-1 0 1,-1 0 0,-28 41-1,27-51-4,0 0 0,-1-1-1,-1 0 1,1-1-1,-28 17 1,15-11 41,18-11-70,1-1 1,-1 0-1,0-1 1,-1 0-1,1 0 1,-1-1-1,0 0 1,0 0-1,0-1 1,-16 2-1,25-4-60,0 0 1,0 0-1,-1 0 1,1 0-1,0 0 0,0 0 1,0 1-1,0-1 1,0 0-1,0 0 1,-1 0-1,1 0 0,0 0 1,0 0-1,0 0 1,0 0-1,0 0 1,0 0-1,-1 0 0,1-1 1,0 1-1,0 0 1,0 0-1,0 0 0,0 0 1,0 0-1,-1 0 1,1 0-1,0 0 1,0 0-1,0 0 0,0 0 1,0 0-1,0-1 1,0 1-1,0 0 0,0 0 1,0 0-1,-1 0 1,1 0-1,0 0 1,0 0-1,0-1 0,0 1 1,0 0-1,0 0 1,0 0-1,0 0 0,0 0 1,0 0-1,0-1 1,0 1-1,0 0 1,0 0-1,0 0 0,0 0 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02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108 135 5720,'0'0'6706,"-11"-3"-6378,-33-8 2,43 11-312,0 0 0,0 0 0,0 0 0,0 0 1,0 0-1,0 0 0,0 1 0,0-1 0,0 0 1,0 1-1,0-1 0,0 1 0,0-1 0,0 1 1,0-1-1,0 1 0,1 0 0,-1-1 1,0 1-1,0 0 0,1 0 0,-2 0 0,-9 21 351,8-14-222,0-1-45,0 0 0,0 1 0,1-1 0,0 1 0,1 0 0,0 0 1,0-1-1,0 1 0,1 0 0,0 0 0,1 0 0,0 0 0,0 0 0,1-1 0,0 1 0,2 7 0,0-5 17,0 0-1,0 0 1,1 0 0,0 0-1,0-1 1,1 0 0,1 0-1,-1-1 1,1 0-1,1 0 1,10 8 0,-16-13-84,1-2 0,0 1 0,0 0 0,0-1 1,0 1-1,1-1 0,-1 0 0,0 0 0,0 0 0,1-1 1,-1 1-1,1-1 0,-1 1 0,0-1 0,1 0 0,-1-1 1,1 1-1,-1-1 0,0 1 0,1-1 0,-1 0 0,0 0 1,0 0-1,0-1 0,1 1 0,-1-1 0,-1 0 0,5-2 0,1-2 45,1-1-1,-1 0 1,0-1-1,0 0 0,-1 0 1,0 0-1,10-16 0,-11 16-30,-1-1-1,0 0 0,0 0 0,-1 0 0,0 0 0,0-1 0,-1 0 0,-1 0 0,1 1 0,-2-2 0,1 1 0,-1 0 1,-1 0-1,0-13 0,-2 9 12,-1 1 1,0 0 0,0 0-1,-1 0 1,-1 0-1,-8-16 1,10 24-18,0-1 0,0 1-1,0 0 1,-1 0 0,1 1 0,-1-1 0,0 1-1,-1-1 1,1 1 0,-1 1 0,0-1 0,0 1-1,0 0 1,0 0 0,0 0 0,-11-3 0,13 5-21,1 1 0,-1-1 1,0 1-1,1 0 1,-1 0-1,0 0 0,0 0 1,1 1-1,-1-1 1,0 1-1,1-1 0,-1 1 1,0 0-1,1 0 0,-1 0 1,1 1-1,0-1 1,-1 0-1,1 1 0,0 0 1,0-1-1,0 1 1,0 0-1,0 0 0,0 0 1,1 0-1,-1 1 0,-2 3 1,0 1-2,1 0-1,-1 0 1,1 0 0,0 0 0,1 1 0,0-1 0,0 1-1,1 0 1,-1 8 0,4 53-280,0-46-2229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04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71 5824,'0'0'7792,"-1"12"-7394,-10 222 2138,17-100-327,-5-140-2076,0 1 0,1-1 0,0 0 0,0 1-1,0-1 1,3-4 0,2-5-1,14-34 135,28-77 300,-43 109-468,0-1-1,1 1 0,1 1 1,1-1-1,0 1 0,19-24 0,-28 39-91,1 0 0,-1 1 0,0-1-1,1 1 1,-1-1 0,0 0 0,1 1 0,-1-1-1,1 1 1,-1-1 0,1 1 0,-1-1-1,1 1 1,0 0 0,-1-1 0,1 1-1,-1-1 1,1 1 0,0 0 0,-1 0 0,1-1-1,0 1 1,0 0 0,-1 0 0,1 0-1,0 0 1,-1 0 0,1 0 0,0 0-1,0 0 1,-1 0 0,1 0 0,0 0 0,-1 1-1,1-1 1,0 0 0,-1 0 0,1 1-1,0-1 1,-1 0 0,1 1 0,-1-1 0,1 1-1,-1-1 1,1 1 0,-1-1 0,1 1-1,-1-1 1,1 1 0,-1-1 0,1 1-1,-1 0 1,0-1 0,1 1 0,-1 0 0,0-1-1,1 2 1,2 6 33,-1-1 1,1 1-1,2 15 0,-5-22-38,7 40 149,-2 0 1,1 43-1,0-50 169,8-50-98,47-97 4,-46 82-151,1 1 0,1 1 0,41-53 0,-56 79-66,0 0 1,1 1-1,0-1 1,-1 1 0,1-1-1,6-3 1,-8 6-7,0 0 0,0-1 0,0 1 1,-1 0-1,1 0 0,0 0 0,0 0 1,0 0-1,0 0 0,0 0 0,0 0 1,0 0-1,0 0 0,-1 0 0,1 0 1,0 1-1,0-1 0,0 0 0,0 1 1,-1-1-1,1 0 0,0 1 0,0-1 1,-1 1-1,1-1 0,0 1 0,-1 0 0,1-1 1,0 1-1,-1 0 0,1-1 0,-1 1 1,1 1-1,7 10 10,-1 1-1,0-1 1,-1 1 0,-1 1 0,0-1 0,-1 1-1,0-1 1,2 19 0,0 16 90,0 51 0,-5-91-85,0 26 96,1 0 1,9 37 0,-2-49-254,-4-16-2748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05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0 215 6128,'0'0'8462,"4"-10"-8075,11-34 1,-14 41-326,0 1 1,0-1 0,0 1-1,0 0 1,1-1-1,-1 1 1,1 0 0,-1 0-1,1 0 1,0 0 0,3-3-1,-4 5-14,0-1 0,0 1 1,-1 0-1,1-1 0,0 1 0,0 0 0,0-1 0,0 1 1,0 0-1,0 0 0,-1 0 0,1 0 0,0 0 0,0 0 1,0 0-1,0 0 0,0 0 0,0 0 0,0 1 0,0-1 1,-1 0-1,2 1 0,1 1 41,-1-1 0,1 1 0,-1 0 0,0 0 1,0 0-1,1 0 0,-1 1 0,-1-1 0,1 1 0,0-1 0,-1 1 0,1 0 1,-1-1-1,2 6 0,4 15 287,6 41-1,-3-14-53,-4-23-126,13 32 1,-16-49-148,2-1-1,-1 0 1,1 0-1,0 0 1,1-1 0,11 14-1,-15-20-32,-1-1 1,0 0-1,1 0 0,-1 0 0,0 0 0,1 0 0,0 0 0,-1 0 0,1 0 0,-1-1 0,1 1 0,0-1 0,0 1 0,-1-1 1,1 0-1,0 1 0,0-1 0,0 0 0,-1 0 0,1 0 0,0-1 0,0 1 0,-1 0 0,1-1 0,0 1 0,0-1 0,-1 1 1,1-1-1,-1 0 0,1 0 0,0 1 0,-1-1 0,1-1 0,-1 1 0,0 0 0,3-3 0,2-1 42,0-2 1,0 1-1,0-1 0,-1 1 1,0-2-1,6-10 0,0-7 51,0 0-1,-2-1 1,-1 0-1,7-34 1,9-109 398,-23 167-498,-1-4 25,1 0 1,0 0-1,0 0 1,1 0-1,0 0 0,4-11 1,-5 16-22,0-1 0,0 0 0,1 1 0,-1-1 0,0 1 0,1-1 0,-1 1 0,1 0 0,0-1 0,-1 1 0,1 0-1,0 0 1,-1 0 0,1 0 0,0 1 0,0-1 0,0 0 0,0 1 0,0-1 0,0 1 0,0 0 0,0 0 0,0 0 0,2 0 0,3 0 2,1 1-1,-1 0 1,0 0 0,0 1 0,0-1-1,0 2 1,0-1 0,-1 1 0,1 0-1,-1 0 1,1 1 0,-1 0 0,0 0-1,-1 0 1,1 1 0,-1 0-1,0 0 1,6 7 0,-10-9-73,1 0 0,-1 1 0,0-1 0,0 0 0,0 1 0,0-1 0,-1 1 0,1-1 0,-1 1 0,0-1 0,0 1-1,-1 5 1,1 0-2236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05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10248,'0'0'3554,"3"14"-3262,2 16-43,0 1 0,-2 0-1,-2 43 1,-2-48-28,-7 172 1988,8-197-2201,0-1 0,0 0 0,0 0 0,0 0 0,0 0 0,0 0 0,0 0-1,0 0 1,0 0 0,0 0 0,0 0 0,0 0 0,0 0 0,0 0-1,0 1 1,0-1 0,0 0 0,0 0 0,0 0 0,0 0 0,0 0 0,0 0-1,0 0 1,0 0 0,0 0 0,0 0 0,0 0 0,0 0 0,0 0 0,0 0-1,0 0 1,0 0 0,0 0 0,0 1 0,0-1 0,1 0 0,-1 0-1,0 0 1,0 0 0,0 0 0,0 0 0,0 0 0,0 0 0,0 0 0,0 0-1,0 0 1,0 0 0,0 0 0,0 0 0,0 0 0,1 0 0,-1 0 0,0 0-1,0 0 1,0 0 0,0 0 0,0-1 0,0 1 0,0 0 0,0 0-1,0 0 1,0 0 0,0 0 0,0 0 0,6-6 165,4-8-142,8-27-2506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06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9240,'0'0'2150,"2"15"-1799,4 30 299,-2 88 0,-27 38 1219,12-106-929,8-42-1290,0 30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7:27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81 4216,'0'0'8905,"-3"10"-8597,-10 30-7,12-39-180,0 1 1,1-1-1,-1 1 0,1 0 0,-1 0 1,1-1-1,0 1 0,0 0 0,0-1 0,0 1 1,0 0-1,0 0 0,0-1 0,1 1 0,-1 0 1,1 2-1,0-4-76,-1 1 1,1-1-1,-1 1 1,1-1-1,-1 1 1,1-1-1,-1 1 1,1-1-1,0 1 1,-1-1-1,1 0 1,0 1-1,0-1 1,-1 0-1,1 0 1,0 1-1,0-1 1,-1 0-1,1 0 1,0 0-1,0 0 1,-1 0-1,3 0 1,3-1 81,0-1 0,0 1 0,0-1 0,0 0 0,10-5 1,-13 5-47,23-8 178,0 1-1,0 0 0,45-6 0,86-5 609,15-3-112,-122 13-533,0 3 0,69-2-1,-88 9-130,0 1 0,-1 2 1,1 1-1,0 2 0,31 9 0,1 3 96,0-4 1,2-2-1,-1-3 0,1-3 1,128-4-1,43-9 170,-161 6-250,49 0 49,263-17 273,-326 14-352,77 4 1,-7 1 38,-22 1-35,15-1 9,106 1 83,-199-1-144,111 9 47,-82-4-42,-1-2 0,1-4-1,81-8 1,-66-4-1,200-21 103,-226 30-118,-8 0 11,1 2 1,0 1 0,66 10-1,-17 7 33,127 22 122,-210-37-187,0-1 0,1 0 1,-1-1-1,0 1 0,1-2 1,-1 1-1,1-1 0,-1-1 1,0 1-1,0-1 0,1-1 1,-1 0-1,-1 0 0,1 0 1,0-1-1,-1 0 0,0-1 1,0 1-1,0-1 0,-1-1 1,1 1-1,-1-1 0,-1 0 1,1-1-1,4-6 0,19-40-3238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07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308 614 5624,'0'0'4945,"-11"1"-4406,3 0-421,1-1-28,1 0 1,-1 1 0,1 0 0,0 0 0,0 0 0,0 1-1,0 0 1,0 0 0,0 1 0,0 0 0,-7 4 0,-9 10 474,0 1 0,1 0 1,1 2-1,-29 37 0,39-45-347,2 0 0,0 1 0,0 0-1,1 0 1,1 1 0,0 0 0,1 0 0,1 1 0,0-1-1,-3 21 1,6-30-139,1 0 0,0 0 1,0 0-1,1 0 0,-1-1 0,1 1 0,0 0 0,0 0 0,0-1 0,1 1 0,3 7 1,-4-10-51,0 0 0,1 0 0,-1-1 0,0 1 0,1-1 0,-1 1 0,1-1 0,-1 1 0,1-1 0,0 0 0,-1 0 0,1 0 0,0 0 0,0 0 1,0 0-1,0 0 0,0 0 0,0-1 0,0 1 0,0-1 0,0 0 0,0 0 0,0 1 0,0-1 0,0 0 0,0-1 0,0 1 0,0 0 0,3-1 0,5-2 26,0-1-1,1 0 0,-2 0 0,1-1 0,0 0 0,-1-1 0,0 0 0,0 0 0,-1-1 0,0 0 0,0 0 1,-1-1-1,1 0 0,-2-1 0,8-10 0,2-7 26,-1 0 0,-1 0 1,-1-2-1,13-38 0,-12 21-15,-3-1 0,-1 0 0,5-67 0,-6-142 186,-9 232-212,1-5 41,-2-1 1,0 1-1,-2 0 1,-11-51-1,13 77-72,1 1 1,0 0-1,-1-1 0,1 1 0,-1-1 1,1 1-1,-1 0 0,0-1 1,1 1-1,-1 0 0,0 0 0,0 0 1,0-1-1,0 1 0,0 0 1,0 0-1,0 0 0,0 1 0,-1-1 1,-1-1-1,2 2-4,1 0 1,-1 0-1,1 0 1,-1 0-1,0 0 1,1 0-1,-1 0 1,1 0-1,-1 0 1,1 0-1,-1 1 1,1-1-1,-1 0 1,1 0-1,0 1 1,-1-1-1,1 0 1,-1 1-1,1-1 1,0 0-1,-1 1 1,-9 19 22,-2 24 1,3 2 1,1-1-1,-3 92 0,8-82-20,0 47-44,4-1 0,4 0 0,26 139 0,-16-128 15,-9-101 172,-6-11-265,0 0 0,1 0 0,-1 0 0,0 0 0,1 0 0,-1 0 0,0 0 0,1 0 0,-1 0 0,0 0 0,1 0 0,-1 0 0,0 0 0,1 0 0,-1 0 0,0 0 0,1-1 0,-1 1 0,0 0 0,1 0 0,-1 0 0,0 0 0,0-1 0,1 1 0,-1 0 0,0-1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07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0 7136,'0'0'6312,"-14"1"-5776,3-1-403,3-1-41,1 1 0,-1 1 0,0-1 0,1 1 0,-1 1 0,0-1 1,1 1-1,-1 0 0,1 1 0,-9 4 0,4 1 171,1-1 0,0 1-1,0 1 1,1 0-1,0 0 1,1 1 0,-16 21-1,24-30-204,0 1-1,0-1 0,0 1 0,0-1 0,1 1 0,-1-1 1,0 1-1,1 0 0,-1-1 0,1 1 0,0 0 0,0-1 0,-1 1 1,1 0-1,0 0 0,0-1 0,1 1 0,-1 0 0,0-1 1,0 1-1,1 0 0,-1-1 0,1 1 0,0 0 0,-1-1 0,1 1 1,0-1-1,0 1 0,0-1 0,2 2 0,3 4 65,0 0 0,1-1 0,0 0 0,12 8 0,-3-2 42,0-1 62,33 19 1,-20-14 33,-27-15-222,0 0 0,-1 0 0,1 1 0,0-1 0,0 0 0,0 1 0,-1 0 0,1-1 0,-1 1 0,1 0 0,-1 0 1,0-1-1,1 1 0,-1 0 0,0 0 0,-1 1 0,1-1 0,0 0 0,0 0 0,0 4 0,-1-4-2,-1 1 0,1-1 1,0 0-1,-1 0 0,1 1 1,-1-1-1,0 0 0,0 0 1,0 0-1,0 1 0,0-1 1,0 0-1,-1-1 0,1 1 1,-1 0-1,1 0 0,-1-1 1,0 1-1,-3 2 0,-10 7 71,1-1 0,-2-1-1,1 0 1,-2-1-1,1-1 1,-1-1 0,0 0-1,-21 4 1,9-4 8,-1-1-1,1-2 1,-1-1 0,-35-2 0,5-8-332,41 4-2500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13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5120,'0'0'7729,"12"1"-7426,179-14 1357,-153 11-1207,-1 1 0,56 7 1,-2 11 533,-81-13-2236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13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6928,'0'0'6024,"10"-3"-5714,25-4 77,0 1-1,0 1 0,36 0 1,-65 5-329,8 0 122,0 0 1,0 1 0,0 1-1,16 3 1,-20-3-215,-1-1 0,1 0 0,0 0 0,-1-1 0,1 0 0,0-1 0,-1 0 0,1-1 0,-1 0 0,1 0 0,-1-1 0,0 0 0,0-1 0,16-8 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16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241 379 6424,'0'0'4344,"-11"-7"-3952,-35-23 32,43 28-332,1 1 1,-1-1-1,0 1 1,1 0 0,-1 0-1,0 0 1,0 0-1,0 0 1,1 1-1,-1 0 1,0-1 0,0 1-1,0 0 1,0 0-1,0 0 1,0 1-1,0-1 1,0 1 0,-4 1-1,1 1 96,0 0-1,-1 0 1,1 0-1,1 1 1,-10 7-1,14-10-166,-5 4 63,0 0 1,0 0-1,0 0 1,1 1-1,0 0 1,0 1-1,0-1 0,1 1 1,0 0-1,0 0 1,1 0-1,0 0 1,0 0-1,1 1 1,-1 0-1,2-1 0,-2 14 1,1-12-22,2 0-1,-1 0 1,1 0 0,1 0 0,-1 1-1,2-1 1,2 10 0,-3-14-41,1 0 0,0 0 0,0 0 0,0 0 0,1-1 0,0 1 0,0-1 0,0 1 0,0-1 0,1 0 0,-1-1 0,1 1 0,7 5 0,-6-5 3,1 0 0,-1-1 0,1 1 0,-1-1 0,1 0-1,0 0 1,0-1 0,0 0 0,0 0 0,1-1-1,-1 1 1,1-1 0,-1-1 0,0 1 0,1-1 0,0 0-1,-1 0 1,0-1 0,1 0 0,-1 0 0,1-1 0,-1 0-1,0 0 1,0 0 0,7-4 0,2-2 33,1 0-1,-1-1 1,-1-1 0,0 0 0,0-1 0,-1 0 0,13-15-1,-14 16 67,-11 9-106,0 1-1,0-1 0,-1 0 1,1 1-1,0-1 0,0 0 0,0 0 1,0 0-1,-1 0 0,1 0 1,0 0-1,-1 0 0,1 0 0,-1 0 1,1 0-1,-1 0 0,1 0 0,-1-1 1,0 1-1,0 0 0,1 0 1,-1 0-1,0-2 0,0 2 64,-9 24 250,8-18-323,0-1-1,0 1 1,1-1 0,-1 1-1,1-1 1,0 1 0,0-1-1,1 1 1,-1 0 0,1-1-1,0 1 1,0-1 0,3 8-1,-2-9-9,-1 0-1,1-1 0,-1 1 0,1 0 0,0 0 1,0-1-1,0 1 0,0-1 0,1 0 0,-1 1 0,1-1 1,-1 0-1,1-1 0,0 1 0,0 0 0,-1-1 0,1 1 1,0-1-1,1 0 0,2 1 0,-4-2 8,-1 1 1,0-1-1,0 0 0,1 0 0,-1 0 1,0 0-1,1 0 0,-1 0 1,0 0-1,1 0 0,-1 0 0,0 0 1,1-1-1,-1 1 0,0-1 1,0 1-1,0-1 0,1 1 0,-1-1 1,0 0-1,0 1 0,0-1 1,1-1-1,-1 0 7,1 1 0,-1-1 1,0 0-1,0 0 0,0 0 1,-1 0-1,1 0 0,0 0 1,-1 0-1,1 0 0,-1 0 0,1-4 1,-1-3 44,0-1 1,-1 1-1,0 0 1,0 0 0,-4-13-1,3 19-39,1-1 0,-1 1 1,1 0-1,-1-1 0,0 1 0,0 0 0,0 0 0,-1 0 1,1 1-1,-1-1 0,1 0 0,-1 1 0,0 0 1,0-1-1,0 1 0,-1 0 0,1 1 0,-5-3 0,-11-4 32,43 9-155,39 7 1,-39-4 63,40 1 0,-14-7 15,-38 0 44,1 1 0,-1 0 0,1 1 0,0 1 0,-1 0 0,1 1 0,12 3-1,-22-4-1,0 0 0,-1 0 0,1 0 0,-1 1 0,1-1 0,-1 1 0,1-1 0,-1 1 0,0 0 0,0 0 0,0 0 0,0 0 0,0 1 0,0-1 0,-1 0 0,1 1-1,-1-1 1,2 6 0,-1-4 20,-1 0 1,0 0-1,0 1 0,0-1 0,-1 1 0,0-1 0,0 1 0,0-1 0,0 1 0,-1-1 0,-1 6 0,2-9-25,0-1-1,0 0 0,0 0 0,0 1 1,0-1-1,-1 0 0,1 0 0,0 1 0,0-1 1,0 0-1,0 0 0,0 1 0,0-1 1,0 0-1,0 0 0,0 1 0,0-1 1,0 0-1,0 0 0,0 1 0,0-1 0,0 0 1,1 0-1,-1 1 0,0-1 0,0 0 1,0 0-1,0 0 0,0 1 0,1-1 1,-1 0-1,0 0 0,0 0 0,0 1 0,0-1 1,1 0-1,-1 0 0,10-5 211,15-18-55,-22 20-143,17-18 68,-12 12-24,1 0-1,-1 0 0,2 1 1,-1 1-1,1-1 1,0 2-1,14-8 1,-22 12-61,0 1 1,1 1 0,-1-1-1,0 0 1,0 0 0,0 1 0,0-1-1,1 1 1,-1 0 0,0-1-1,0 1 1,1 0 0,-1 0 0,0 1-1,0-1 1,1 0 0,-1 1-1,0 0 1,0-1 0,0 1 0,0 0-1,0 0 1,0 0 0,0 0-1,0 0 1,0 1 0,0-1-1,-1 0 1,1 1 0,0 0 0,-1-1-1,2 3 1,1 0-6,-1-1 0,1 1 1,0-1-1,0 0 0,0 0 0,0-1 0,1 1 0,-1-1 1,1 0-1,-1 0 0,7 1 0,-8-2-1,0-1 0,-1 0 1,1 0-1,0 0 0,0 0 0,0 0 0,0-1 0,0 1 1,0-1-1,0 0 0,-1 0 0,1 0 0,0 0 0,-1 0 0,1 0 1,0-1-1,-1 0 0,0 1 0,1-1 0,2-3 0,14-13 68,-1-2-1,26-36 1,-24 30 233,28-30-1,-48 56-292,1-1-1,-1 1 0,0-1 0,1 1 1,0-1-1,-1 1 0,1-1 0,-1 1 0,1-1 1,0 1-1,-1 0 0,1-1 0,-1 1 1,1 0-1,0 0 0,0 0 0,-1-1 1,1 1-1,0 0 0,0 0 0,0 0-3,-1 1-1,1-1 1,-1 0-1,0 0 1,1 1-1,-1-1 0,0 0 1,1 1-1,-1-1 1,0 0-1,0 1 0,1-1 1,-1 1-1,0-1 1,0 0-1,0 1 1,0-1-1,1 1 0,-1-1 1,0 1-1,0-1 1,0 0-1,0 1 1,-1 32 42,1-32-45,-2 18 10,-12 75 16,11-84-37,1 0-1,-1-1 0,-1 0 0,1 1 0,-2-1 0,1 0 0,-9 11 1,13-19 12,-1 0 0,0-1 1,1 1-1,-1 0 0,0-1 1,1 1-1,-1-1 0,0 1 1,0-1-1,1 1 1,-1-1-1,0 1 0,0-1 1,0 0-1,0 1 0,1-1 1,-1 0-1,0 0 0,0 0 1,0 0-1,0 0 0,0 0 1,0 0-1,0 0 1,0 0-1,0 0 0,1 0 1,-1-1-1,0 1 0,0 0 1,0 0-1,-1-2 0,1 2 7,-1-1 0,1 0 0,0 0 0,-1 0 0,1 0 0,0 0 0,0 0 0,0 0 0,0 0 0,0-1 0,0 1 0,0 0 0,1-1 0,-1 1-1,0 0 1,1-1 0,-2-2 0,2 3-6,0 1 1,0-1-1,0 1 0,-1-1 0,1 1 0,0-1 1,0 1-1,0-1 0,0 1 0,0-1 0,0 1 1,0-1-1,0 1 0,0-1 0,0 1 0,0 0 1,1-1-1,-1 1 0,0-1 0,0 1 0,0-1 1,1 1-1,-1-1 0,0 1 0,0-1 0,1 1 1,-1 0-1,0-1 0,1 1 0,-1 0 0,1-1 1,-1 1-1,0 0 0,1 0 0,0-1 0,19 3 91,-14-1-93,3 1 2,0-1 1,1-1 0,-1 0 0,0 0 0,1-1-1,-1 0 1,0 0 0,1-1 0,-1 0-1,0-1 1,0 0 0,-1-1 0,1 0-1,-1 0 1,0 0 0,0-1 0,0-1 0,0 1-1,-1-1 1,0 0 0,0-1 0,-1 0-1,11-14 1,4-13 20,-1-1-1,-3-1 1,0-1-1,-3 0 1,16-59 0,-24 71-7,2-5 41,-1-1 0,-1 0 0,2-51 0,-8 82-56,0 0-1,0 0 1,0 0 0,0 0-1,0 0 1,0-1 0,0 1-1,1 0 1,-1 0 0,0 0-1,0 0 1,0-1 0,0 1-1,0 0 1,0 0 0,0 0-1,0 0 1,0-1 0,0 1-1,0 0 1,0 0 0,0 0 0,0-1-1,-1 1 1,1 0 0,0 0-1,0 0 1,0 0 0,0 0-1,0-1 1,0 1 0,0 0-1,0 0 1,0 0 0,-1 0-1,1 0 1,0-1 0,0 1-1,0 0 1,0 0 0,0 0-1,-1 0 1,1 0 0,0 0-1,0 0 1,0 0 0,0 0-1,-1 0 1,-5 9 31,-5 19-16,1 1-24,2 2-1,-8 56 1,2 65-111,1-8-43,13-139 156,-8 82-61,8-83 64,0 7-83,2-10-34,2-6-74,-2-10-1500,-2 13-15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16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12160,'0'0'1546,"10"-3"-1224,44-9 182,1 1 0,0 3 0,63-1 0,-80 6-263,-26 1-339,-1 1 0,1 0 0,-1 1-1,1 0 1,-1 1 0,1 0 0,14 4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18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113 872 4816,'0'0'6473,"7"-16"-6138,-1 3-277,111-258 1276,-78 175-793,2-5 843,47-172 0,-77 237-1054,-8 27-171,0 0 0,-1 0 0,0 0 0,0 0 0,0-10 0,-4 17 77,-1 8-136,-3 10-12,-176 552 344,78-285-391,42-123 19,31-83-33,-10 27 141,37-88 69,8-22 148,7-12-279,8-8 32,1 0 1,2 1 0,44-40-1,84-56 149,6-5-44,44-70 258,-310 369-320,100-155-182,-12 31 0,20-44 4,-1 1 0,2 0-1,-1 0 1,1 0 0,0 0 0,0 0-1,1 0 1,0 0 0,0 12 0,1-18-1,-1 1 0,1-1 1,-1 1-1,1 0 0,-1-1 0,1 1 1,-1-1-1,1 1 0,-1-1 0,1 0 1,0 1-1,-1-1 0,1 0 1,-1 1-1,1-1 0,0 0 0,0 0 1,-1 1-1,1-1 0,0 0 1,-1 0-1,1 0 0,0 0 0,0 0 1,-1 0-1,1 0 0,0 0 1,-1 0-1,1-1 0,0 1 0,-1 0 1,1 0-1,1-1 0,24-7 58,-22 5-48,0 1 0,1-1 1,-1 0-1,-1 0 0,1 0 0,0-1 0,-1 1 0,0-1 1,0 0-1,0 0 0,0 0 0,4-8 0,1-6 56,-1 1-1,6-20 0,-1 3 60,-2-1 37,-8 26-70,0 0-1,1 1 1,6-15 0,-7 20-78,0 1 0,-1-1 1,1 1-1,0-1 1,0 1-1,0 0 0,1 0 1,-1 0-1,0 0 1,1 0-1,-1 0 0,1 0 1,0 1-1,0 0 1,2-2-1,1 1-7,0 0 0,0 0-1,0 1 1,0-1 0,0 1 0,0 1 0,0-1 0,1 1-1,-1 0 1,9 2 0,-11-2-5,0 2 0,0-1 1,-1 0-1,1 1 0,0-1 0,-1 1 0,1 0 0,-1 1 1,0-1-1,1 0 0,-1 1 0,0 0 0,0 0 0,-1 0 0,1 0 1,-1 0-1,4 7 0,0 1 16,0 1 1,-1 1-1,-1-1 0,0 1 1,3 19-1,10 31 189,-16-62-186,0 1 0,-1-1 0,1 0 0,0 0 0,-1 0 0,1 1 1,0-1-1,0 0 0,0 0 0,0 0 0,0 0 0,0-1 0,1 1 1,-1 0-1,0 0 0,0-1 0,0 1 0,1 0 0,-1-1 0,0 1 1,1-1-1,-1 0 0,1 0 0,1 1 0,0-1-286,-1 0-1,1 0 1,-1 0-1,1 0 1,-1-1 0,1 1-1,-1-1 1,1 1-1,-1-1 1,0 0-1,5-2 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26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70 408 5224,'0'0'6041,"3"18"-5758,-2-13-257,4 24 104,-2-1 1,0 1-1,-3 30 1,-61 384 2301,56-416-2239,-11 51 967,16-78-1142,0 0 0,0 0 1,0 0-1,0 0 0,0 0 0,-1 0 0,1 0 1,0 0-1,0 0 0,0 0 0,0 0 1,0 0-1,0 0 0,0 0 0,0 0 0,0 0 1,0 0-1,0 0 0,0 0 0,0 0 1,-1 0-1,1 0 0,0 0 0,0 0 0,0 0 1,0 0-1,0 0 0,0 0 0,0 0 1,0 0-1,1-13 178,70-287 829,-44 179-637,-16 67-227,-5 21-47,2-1 0,1 1-1,1 1 1,18-39 0,-10 31 15,-14 29-68,1 0 0,0 0-1,1 1 1,0 0-1,10-14 1,-15 23-50,-1 1 0,1-1 0,0 0 0,0 0 1,-1 1-1,1-1 0,0 0 0,0 1 0,0-1 0,0 1 0,-1-1 0,1 1 0,0-1 1,0 1-1,0 0 0,0-1 0,0 1 0,0 0 0,0 0 0,0 0 0,0 0 0,0 0 0,0 0 1,1 0-1,-1 0 0,1 1 0,0 0 4,0 0 0,0 0 0,0 0 0,0 0 1,0 1-1,-1-1 0,1 1 0,-1-1 0,1 1 0,-1 0 1,1-1-1,0 3 0,3 4 22,-1 0 0,0 0 1,0 0-1,-1 1 0,3 9 0,-3-6 2,-1 0-1,0 0 1,-1 0-1,0 1 1,-1-1-1,-2 20 1,1-26-15,0 0 0,0 0 1,-1 0-1,0-1 0,0 1 1,0-1-1,-1 1 0,1-1 0,-1 0 1,-1 1-1,1-2 0,-1 1 1,0 0-1,0-1 0,-6 6 1,7-8-10,1 1 13,-1-1 0,0 0 0,0 1 0,0-1 0,0 0 0,0-1 0,0 1-1,-1 0 1,1-1 0,-1 0 0,1 0 0,-1 0 0,1 0 0,-5 0 0,-42 5 432,45-4-373,9 0-4,10 0-27,24-2-74,-13 1 9,-1-1 1,1-1-1,0-1 0,-1-1 1,30-8-1,-42 7-3,1 0-1,-1-1 0,0-1 0,-1 1 0,1-2 1,-1 0-1,15-11 0,-20 12 14,1-1 0,-1 0 0,0 0 0,0 0 0,-1 0 0,0-1 0,0 0 0,-1 0 0,0 0 0,0-1 0,3-11 0,-4 12 17,-1-1-1,0 0 1,0 1 0,-1-1 0,0 0 0,-1 1 0,0-1 0,0 0 0,-1 0 0,0 0-1,-4-13 1,5 22-14,0-1 0,0 1 0,0-1 0,-1 1 0,1 0 0,0-1 0,0 1 0,-1-1 0,1 1 0,0-1 0,-1 1 0,1 0 0,0-1 0,-1 1 0,1 0 0,0-1 0,-1 1 0,1 0 0,-1 0 0,1-1 0,-1 1 0,1 0 0,0 0 0,-1 0 0,1-1 0,-1 1 0,1 0 0,-1 0 0,1 0 0,-2 0 0,-15 7 55,-12 18-14,23-19-48,1 0-1,1 1 1,-1 0-1,1 0 0,0 0 1,1 0-1,-1 1 1,1 0-1,1-1 0,0 1 1,0 0-1,0 0 1,1 0-1,0 0 0,1 16 1,0-19-8,0-1 1,1 1-1,0 0 0,0-1 1,0 1-1,0-1 1,1 1-1,-1-1 1,1 0-1,0 1 1,1-1-1,-1 0 0,1 0 1,-1 0-1,1-1 1,1 1-1,-1-1 1,0 0-1,1 1 0,-1-2 1,1 1-1,0 0 1,0-1-1,0 1 1,1-1-1,-1 0 0,0-1 1,9 3-1,-7-3 0,1 0-1,-1-1 1,0 1-1,0-2 1,1 1-1,-1 0 1,0-1-1,0-1 1,0 1-1,0-1 1,0 0-1,0 0 1,0 0-1,0-1 1,7-5-1,6-4-9,0-1-1,31-29 0,-34 26 79,-1 0 1,-1-2-1,-1 1 0,-1-2 1,0 0-1,-1 0 0,-1-1 1,8-25-1,-17 44-56,-1 1 0,0-1 1,0 1-1,0-1 0,1 0 0,-1 1 1,0-1-1,1 1 0,-1-1 0,0 1 1,1-1-1,-1 1 0,1-1 0,-1 1 1,1 0-1,-1-1 0,1 1 0,-1 0 0,1-1 1,-1 1-1,1 0 0,0 0 0,-1-1 1,1 1-1,-1 0 0,1 0 0,0 0 1,0 0-1,1 0 3,-1 0-1,0 1 1,0-1 0,1 1 0,-1-1-1,0 1 1,0 0 0,0-1 0,0 1 0,0 0-1,0 0 1,0 0 0,1 1 0,1 2 4,0-1 1,0 1-1,0 0 1,-1 0 0,1 0-1,-1 1 1,2 6-1,0 8 18,-1 0 1,-1 0-1,0 39 0,1 19 53,-3-76-74,0-1 1,0 1-1,0 0 0,0 0 0,0 0 0,0-1 0,0 1 0,1 0 0,-1 0 0,0-1 1,1 1-1,-1 0 0,0 0 0,1-1 0,-1 1 0,1 0 0,-1-1 0,1 1 0,0-1 1,-1 1-1,1-1 0,-1 1 0,1-1 0,0 1 0,0-1 0,-1 0 0,2 1 0,0-1 1,-1 1 1,1-1-1,0 0 0,0 0 0,-1 0 0,1-1 0,0 1 0,-1 0 0,1-1 0,0 1 0,-1-1 0,3-1 0,6-2 15,-1-1-1,0-1 1,10-8 0,-16 13-11,10-10 41,0-1 0,15-18 0,-17 18 36,-1 1 0,1 1 0,19-14 0,-30 23-83,0 1 0,1 0-1,-1 0 1,0-1 0,0 1-1,1 0 1,-1-1 0,0 1-1,1 0 1,-1 0 0,0 0-1,0-1 1,1 1 0,-1 0-1,0 0 1,1 0-1,-1 0 1,1 0 0,-1 0-1,0-1 1,1 1 0,-1 0-1,0 0 1,1 0 0,-1 0-1,0 0 1,1 0 0,-1 1-1,1-1 1,-1 0 0,0 0-1,1 0 1,-1 0 0,0 0-1,1 0 1,-1 1 0,0-1-1,1 0 1,-1 0 0,0 0-1,0 1 1,1-1 0,-1 0-1,0 1 1,0-1 0,1 0-1,-1 0 1,0 1 0,0-1-1,0 0 1,0 1 0,1-1-1,-1 0 1,0 1-1,0-1 1,0 1 0,0-1-1,0 0 1,0 1 0,0-1-1,0 1 1,-3 29 42,1-22-16,2 3-12,-1-2 1,0 0 0,1 1 0,0-1-1,0 0 1,1 1 0,1-1-1,0 0 1,4 13 0,-6-21-18,0 0 1,1-1 0,-1 1 0,1 0 0,0 0 0,-1-1-1,1 1 1,-1 0 0,1-1 0,0 1 0,0-1 0,-1 1 0,1-1-1,0 1 1,0-1 0,0 1 0,0-1 0,0 0 0,-1 1-1,1-1 1,0 0 0,1 0 0,1 1 4,1-1 1,-1 0-1,0-1 0,0 1 0,0 0 1,6-2-1,1-1 15,-1-1-1,1 0 0,10-5 1,16-14 130,-1-1 0,57-51 1,-88 72-128,-4 3-20,0 0 0,0 1 0,0-1 0,0 0 0,0 0 0,0 0 0,0 0 0,0 0 0,0 0 0,0 1 0,0-1 0,0 0 0,0 0 0,0 0-1,0 0 1,0 0 0,1 0 0,-1 0 0,0 0 0,0 1 0,0-1 0,0 0 0,0 0 0,0 0 0,0 0 0,1 0 0,-1 0 0,0 0 0,0 0 0,0 0 0,0 0 0,0 0 0,0 0 0,1 0-1,-1 0 1,0 0 0,0 0 0,0 0 0,0 0 0,0 0 0,1 0 0,-13 24 52,-3 7-63,11-18 0,1-6-5,0 1-1,1 0 1,-3 11-1,5-17 10,0-1-1,-1 0 0,1 0 0,0 1 1,0-1-1,0 0 0,0 1 0,1-1 1,-1 0-1,0 0 0,0 1 0,1-1 1,-1 0-1,1 0 0,-1 1 0,1-1 1,-1 0-1,1 0 0,0 0 0,-1 0 1,1 0-1,0 0 0,0 0 0,0 0 1,0 0-1,0-1 0,0 1 0,1 1 1,-1-2 3,-1 0 0,1 0 0,-1 1 0,1-1 0,-1 0 0,1 0 0,-1 0 0,1 0 0,-1 0 0,1 1 0,-1-1 0,1 0 0,-1 0 0,1 0 0,-1 0 0,1-1 0,-1 1 0,1 0 0,-1 0 0,1 0 0,-1 0 0,1 0 0,-1-1 0,1 1 1,-1 0-1,0 0 0,1-1 0,0 0 0,6-14 53,-3-21 58,-5 25-65,1 0 1,-2 0-1,1 0 1,-1 0 0,-1 0-1,0 0 1,-1 1-1,-6-15 1,10 25-48,0 0 0,-1-1 0,1 1 0,0 0 0,0-1 0,0 1 0,-1 0 0,1 0 0,0-1 0,-1 1 0,1 0 0,0 0 0,-1 0 1,1-1-1,0 1 0,-1 0 0,1 0 0,0 0 0,-1 0 0,1 0 0,0 0 0,-1-1 0,1 1 0,-1 0 0,1 0 0,-1 0 0,2 3-48,7 2 2,13 2-8,0-1 0,0-1 0,0 0 0,0-2 0,1 0 0,-1-2 1,1 0-1,39-4 0,-58 2 42,4 1-7,0-1 0,0 1 0,0 0 0,8 2 1,-15-2 19,1 0 1,-1 0 0,0 1-1,1-1 1,-1 0 0,0 1 0,0-1-1,0 1 1,1-1 0,-1 0-1,0 1 1,0-1 0,0 0 0,0 1-1,0-1 1,0 1 0,0-1-1,0 1 1,0-1 0,0 0 0,0 1-1,0-1 1,0 1 0,0-1-1,0 0 1,0 1 0,0-1-1,0 1 1,0-1 0,-1 0 0,1 1-1,0-1 1,-1 1 0,-6 14 15,-56 81 142,61-92-152,-1 1 0,1 0 0,0 0 0,1 0 0,0 0 0,-1 0-1,1 6 1,0-9-6,1 0 0,0-1 0,0 1 0,0 0 0,0 0 0,0 0 0,1-1 0,-1 1-1,0 0 1,2 3 0,-2-5-2,1 1 0,-1-1 0,0 1 0,1-1 0,-1 1 0,1-1 0,-1 1 0,1-1 0,-1 0 0,1 1 0,-1-1 0,1 0 0,-1 1 0,1-1 0,-1 0 0,1 0 0,0 1 0,-1-1 0,1 0 0,-1 0 0,1 0 0,0 0 0,-1 0 0,1 0 0,0 0 0,-1 0 0,1 0 0,-1 0 0,1 0 0,1-1 0,1-1 0,0 1 0,0-1-1,0 0 1,0 0-1,0-1 1,-1 1 0,1-1-1,-1 1 1,1-1 0,-1 0-1,0 0 1,0 0-1,0 0 1,2-5 0,2-2 12,4-7 1,-1 0-1,-1 0 1,0-1-1,-1 0 1,6-28 0,14-97 72,-20 98-61,-5 31-12,15-110 103,-16 106-67,-1 0 1,0 0-1,-1 0 1,-6-32-1,7 50-45,0-1 1,0 1-1,0 0 0,0-1 0,0 1 1,0 0-1,0 0 0,0-1 1,0 1-1,0 0 0,0-1 1,0 1-1,0 0 0,0-1 1,-1 1-1,1 0 0,0 0 1,0-1-1,0 1 0,0 0 1,-1 0-1,1-1 0,0 1 1,0 0-1,0 0 0,-1-1 0,1 1 1,0 0-1,0 0 0,-1 0 1,1 0-1,0-1 0,-1 1 1,1 0-1,0 0 0,0 0 1,-1 0-1,1 0 0,0 0 1,-1 0-1,1 0 0,-1 0 1,-8 13-2,-4 26-34,6-8-14,1 0 0,2 1 0,2-1 0,1 1 0,1 0 0,1-1 0,2 1 0,2-1 0,15 61 0,-19-90 45,-1 0 0,1 1 0,-1-1 1,1 0-1,0 0 0,0 0 0,0 0 0,0 0 1,0 0-1,1 0 0,-1 0 0,1 0 1,-1-1-1,1 1 0,-1 0 0,1-1 1,0 0-1,0 1 0,0-1 0,0 0 1,0 0-1,0 0 0,0 0 0,0 0 1,0 0-1,1-1 0,-1 1 0,0-1 0,0 1 1,1-1-1,-1 0 0,0 0 0,1 0 1,-1 0-1,0-1 0,0 1 0,1 0 1,-1-1-1,0 0 0,4-1 0,5-2 21,0-1 0,0 0 0,-1-1 0,0 0 0,0 0 0,-1-1 0,1 0 0,-1-1 0,9-10 0,3-2 10,2 7 93,-12 11-38,-11 2-81,0 0-1,1 0 1,-1 0 0,0 0 0,0 1 0,0-1 0,0 0 0,1 0 0,-1 0 0,0 0 0,0 0 0,0 0 0,0 1-1,0-1 1,0 0 0,1 0 0,-1 0 0,0 0 0,0 1 0,0-1 0,0 0 0,0 0 0,0 0 0,0 1 0,0-1 0,0 0-1,0 0 1,0 0 0,0 1 0,0-1 0,0 0 0,0 0 0,0 0 0,0 1 0,0-1 0,0 0 0,0 0 0,0 0-1,0 0 1,0 1 0,-1-1 0,-4 18 55,-5 38 0,10-49-45,-1 1 1,1-1 0,0 1-1,0-1 1,1 1-1,0-1 1,1 0-1,2 8 1,-4-13-8,1 0-1,0 0 1,0 0 0,0 0 0,0 0-1,0 0 1,0-1 0,1 1 0,-1 0-1,1-1 1,-1 1 0,1-1 0,-1 0-1,1 1 1,0-1 0,0 0-1,0 0 1,3 2 0,-1-2 3,0-1 0,0 1 0,-1 0 0,1-1 0,0 0 0,0 0 0,0 0 1,0 0-1,6-2 0,5-1 26,1-2 1,-2 0-1,29-13 1,-41 16-29,69-32 123,69-31 214,-135 63-335,11-3 170,-14 7-70,-7 6-42,-26 31 120,16-21-75,-17 26 0,28-38-78,1 0-1,0 0 0,0 0 0,0 1 0,1-1 1,0 1-1,0 0 0,-1 12 0,2-17-32,1-1-1,0 1 1,0-1 0,0 1-1,0-1 1,0 1 0,1-1-1,-1 0 1,0 1-1,1-1 1,-1 1 0,1-1-1,-1 1 1,1-1-1,0 0 1,-1 1 0,1-1-1,0 0 1,0 0 0,0 0-1,0 0 1,0 0-1,0 0 1,1 0 0,-1 0-1,0 0 1,0 0 0,1 0-1,-1-1 1,0 1-1,1-1 1,1 1 0,-2 0-331,1-1 0,-1 0 0,1 0 0,-1 0 0,1 0 1,-1 0-1,1 0 0,0 0 0,-1-1 0,1 1 0,2-2 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26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13768,'0'0'2048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26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9344,'0'0'1832,"85"8"-1952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7:30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487 0 4720,'0'0'3698,"-5"11"-3307,-56 177 1384,-2 19-719,-15 34-250,10-35-211,23-57-199,-57 224 519,93-324-807,-41 276 554,45-215-473,4 1 0,5-1-1,5 0 1,5-1 0,5 0-1,4-1 1,55 155-1,265 643 1006,-263-711-1000,0 4-14,49 112 116,-53-136-33,4-8 127,-19-42-103,-5-20-72,-35-69-100,29 69-1,-23-44 68,41 72 0,6 13 110,-35-64-65,-24-62-121,-13-18-86,-1-1-1,1 1 1,-1-1-1,0 1 0,1-1 1,-1 1-1,0 0 1,0-1-1,0 1 0,0 0 1,0 0-1,-1 0 1,1 0-1,0 3 0,0 0 169,0-11 213,1-12-28,-1 13-346,-1-1 1,0 0 0,0 0 0,0 0 0,-1 1 0,0-1-1,0 0 1,0 0 0,-1 1 0,0-1 0,0 1 0,-1-1-1,1 1 1,-1 0 0,-4-5 0,-23-26 48,21 24-55,-1 0 1,0 1 0,-1 0 0,0 0 0,-13-9 0,2 4-5,-28-27 1,-17-15-4,32 34-12,14 10 35,0 0-1,2-2 1,-32-30-1,41 34-9,-30-32 57,3-1 0,-43-68 0,39 54-15,27 40-72,1-1 1,-17-32 0,28 48 5,1-1 0,-1 1 0,1 0 0,0-1-1,0 1 1,1-1 0,-1-8 0,-1 5 34,0 0 43,9 11-60,15 10-34,-19-11 13,1 0 0,-1 0 0,0 0-1,1 0 1,-1 0 0,0 1 0,4 4-1,101 139-30,-63-83 32,35 63-31,-27-42-8,-10-14 10,-15-25-5,43 56-1,-43-69 56,1-1-1,51 42 1,-69-63-7,-9-8-4,0 0 0,0 0-1,0 0 1,0-1 0,0 1-1,0-1 1,0 1 0,1-1-1,-1 0 1,0 1 0,1-1-1,0-1 1,-1 1 0,1 0-1,3 0 1,-19-28 121,-1-12-77,1 0 0,2-1 0,2 0 0,1 0 0,3-1 0,1 0 1,2 0-1,2 0 0,7-66 0,-2 80-8,0 0 0,2 0 0,1 0 0,1 1 0,19-37 0,-3 16 125,59-84-1,-73 118-107,0 0-1,19-16 0,-9 9 51,-19 18-65,-4 7-18,-9 9-5,-7 2-22,-1 0 1,0-1-1,-1-1 1,-28 14-1,2 0 15,-61 46 5,-17 11-1,100-70-18,-1-2 0,-1 0 0,-30 10 0,40-17 0,4-1-1,0-1 0,-1 0 0,-13 2 0,25-6-4,-1 1 0,0-1 0,0 0-1,0 0 1,0 1 0,0-1 0,0-1-1,0 1 1,0 0 0,0 0 0,0-1-1,0 1 1,0-1 0,1 1 0,-1-1-1,0 0 1,0 0 0,1 0 0,-1 0-1,0 0 1,1 0 0,-1-1 0,1 1-1,-1 0 1,1-1 0,-2-2 0,2 2-4,0 1 0,1-1 1,-1 0-1,1 0 0,0 1 1,-1-1-1,1 0 0,0 0 1,0 0-1,0 1 0,0-1 1,0 0-1,1 0 1,-1 1-1,0-1 0,1 0 1,1-2-1,16-34-56,-8 21 20,13-31-3151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30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0 921 5120,'0'0'5176,"4"-12"-4779,103-228 1510,-93 214-1698,2 1 0,1 0 1,1 2-1,1 0 0,31-30 1,117-88 808,-147 125-855,40-27 276,-54 39-330,1 1-1,-1-1 1,1 1 0,0 0-1,0 1 1,0-1-1,10 0 1,-16 2-80,0 1 1,1 0-1,-1 0 1,0 0-1,0 1 0,1-1 1,-1 0-1,0 0 1,0 1-1,0-1 1,1 1-1,-1-1 0,0 1 1,0-1-1,0 1 1,0 0-1,0-1 1,0 1-1,0 0 0,0 0 1,0 0-1,0 0 1,-1 0-1,1 0 1,0 0-1,0 0 1,-1 0-1,1 0 0,-1 0 1,1 0-1,-1 0 1,0 1-1,1 1 1,1 4 50,-1 0 0,0 0 1,0 0-1,-1 13 0,-3 26 193,-2 1 0,-2-1 0,-26 86-1,3-9 232,26-109-426,0 2 271,13-26-29,131-209 401,-128 204-647,0 0 1,2 0-1,0 1 1,0 1-1,18-12 1,-31 24-67,0 0 0,0 0 0,0 0 0,0 0 0,0 1 0,0-1 0,0 0 0,1 1 0,-1-1 0,0 1 0,1-1 0,-1 1 1,0 0-1,1-1 0,2 1 0,-4 0-6,1 1 1,-1-1-1,0 0 1,1 0-1,-1 1 1,1-1 0,-1 0-1,1 1 1,-1-1-1,0 0 1,1 1-1,-1-1 1,0 1-1,1-1 1,-1 1-1,0-1 1,1 0-1,-1 1 1,0-1 0,0 1-1,0-1 1,1 1-1,-1 0 1,0-1-1,0 1 1,0 0-1,0 7 7,0 0 0,0-1 0,-1 1 0,-2 10-1,1-7 0,-23 97 58,17-79-27,0 1 0,2 0 0,-3 56 1,48-126 96,-14 10-111,-7 7 0,1 1 1,39-34-1,-55 53-15,0 0-1,1 1 1,-1 0 0,1 0-1,0 0 1,-1 0-1,1 1 1,0-1 0,6-1-1,-9 3-6,0 0 0,0 0 0,0 0 1,0 0-1,0 0 0,-1 0 0,1 0 0,0 1 0,0-1 0,0 0 0,0 0 0,0 1 0,0-1 0,0 0 0,-1 1 0,1-1 0,0 1 0,1 0 0,-1 0-3,0 1 1,0-1-1,-1 0 0,1 0 1,0 1-1,-1-1 1,1 0-1,-1 1 0,1-1 1,-1 0-1,1 1 0,-1-1 1,0 1-1,0-1 1,0 3-1,11 92 19,-11-96-18,0 1 1,0-1 0,0 1-1,0-1 1,0 1 0,0-1 0,0 1-1,1-1 1,-1 0 0,0 1-1,0-1 1,0 1 0,1-1-1,-1 1 1,0-1 0,1 0 0,-1 1-1,0-1 1,1 0 0,-1 1-1,0-1 1,1 0 0,-1 1-1,1-1 1,-1 0 0,0 0-1,1 0 1,-1 1 0,1-1 0,16-3 24,18-17-1,-33 18-21,38-37 192,-46 88-8,4-29-182,-1 0 5,1 0-1,2 36 1,0-52-14,0 1 0,1 0 0,0-1-1,0 1 1,0-1 0,0 1 0,1-1 0,0 1 0,0-1 0,0 0 0,0 0-1,1 0 1,-1 0 0,1 0 0,0-1 0,0 1 0,7 4 0,-7-5 2,1-1 1,0 0-1,-1-1 1,1 1-1,0-1 1,0 0-1,1 0 1,-1 0-1,0 0 1,0-1-1,0 0 1,0 0 0,1 0-1,-1 0 1,0 0-1,0-1 1,0 0-1,0 0 1,8-3-1,-5 2 4,1-1-1,-1-1 1,0 1-1,0-1 1,-1 0-1,1-1 1,-1 0 0,1 0-1,8-10 1,-11 10 15,0 0 0,-1 0 0,1 0 0,-1-1 0,-1 1 0,1-1 0,-1 0 0,0 0 0,0 0 0,-1 0 0,0 0 0,0 0 0,0 0 0,-1 0 0,0 0 0,0-1 0,0 1 0,-1 0 0,0 0 0,0 0 0,-1 0 0,1 0 0,-1 0 0,-1 0 0,1 1 0,-1-1 0,0 1 0,0 0 1,-1-1-1,1 1 0,-1 1 0,0-1 0,-1 1 0,1-1 0,-1 1 0,0 0 0,1 1 0,-2-1 0,1 1 0,0 0 0,-1 0 0,0 1 0,-6-3 0,7 4-1,0 1 1,-1-1-1,1 1 0,0 0 1,0 0-1,0 1 0,0-1 1,0 1-1,0 0 0,0 0 1,-8 4-1,10-4-20,0 0 0,0 0 0,0 0 0,1 0-1,-1 1 1,0-1 0,1 1 0,-1 0 0,1 0 0,0 0 0,0 0 0,0 0 0,0 0-1,0 0 1,0 1 0,0-1 0,1 1 0,-1-1 0,1 1 0,-2 5 0,3-7-2,0 0-1,0 0 1,0 0 0,0 0 0,0 0 0,0 0 0,1 0 0,-1 0 0,0 0 0,1 0 0,-1 0 0,0-1 0,1 1 0,-1 0 0,1 0 0,0 0 0,-1-1-1,1 1 1,0 0 0,-1 0 0,1-1 0,0 1 0,0-1 0,0 1 0,-1-1 0,1 1 0,0-1 0,0 1 0,0-1 0,0 0 0,0 1 0,0-1 0,0 0-1,0 0 1,0 0 0,0 0 0,0 0 0,0 0 0,1 0 0,42-2-88,-42 2 86,12-3 0,-1 0 0,0-1 1,-1 0-1,1-1 0,-1 0 0,1-1 1,-2-1-1,1 0 0,-1 0 1,0-1-1,0-1 0,12-13 0,13-15 34,56-75-1,-91 112-26,20-31 34,0-1 0,-2-1 0,-2 0-1,20-51 1,-14 18 244,22-100-1,-42 141-61,-7 21-37,-5 13-72,2 3-68,1 0 1,0 0 0,0 0-1,1 0 1,-6 26 0,-9 70 33,16-83-56,0 6-2,1 0 1,2 0 0,1 0 0,1 0 0,2 0 0,1 0 0,2 0 0,1-1-1,1 0 1,16 39 0,-23-66-11,0 0-1,1 0 0,-1-1 0,0 1 1,1 0-1,0-1 0,0 1 0,0-1 1,0 0-1,0 0 0,0 0 1,0 0-1,1 0 0,2 2 0,-3-3 0,0-1 0,0 1-1,0 0 1,0-1-1,0 0 1,0 1 0,0-1-1,-1 0 1,1 0-1,0 0 1,0 0-1,0-1 1,0 1 0,0 0-1,0-1 1,0 1-1,0-1 1,0 0 0,0 0-1,-1 1 1,1-1-1,2-2 1,4-2 8,0-1 1,-1 0-1,1 0 0,-1-1 1,0 0-1,-1 0 0,7-8 1,3-9 32,14-26 0,0-3 43,-28 50-80,0 1-1,0-1 1,0 1-1,0 0 0,0-1 1,5-3-1,-6 6-7,-1 0 0,0 0 1,0 0-1,1 0 0,-1 0 0,0-1 0,0 1 0,0 0 0,1 0 0,-1 0 0,0 0 0,1 0 0,-1 0 0,0 0 0,0 0 0,1 0 1,-1 0-1,0 0 0,0 0 0,1 0 0,-1 0 0,0 0 0,1 0 0,-1 0 0,0 0 0,0 0 0,1 1 0,-1-1 0,0 0 0,1 0 1,1 15-6,-4 4 4,1-4 1,-1 0 0,2 0 0,0 0-1,1 0 1,3 17 0,-4-29 0,1 0 0,0 0 0,0 0 0,0 0 0,0 0 0,0-1 0,1 1 0,-1 0 0,1-1 0,0 1 0,0 0 0,0-1 0,0 0 0,0 0 0,0 1 0,1-1 0,-1 0 0,1-1 0,-1 1 0,1 0 0,0-1 0,0 0 0,0 1 0,0-1 0,0 0 0,0-1 0,0 1 0,0 0 0,0-1 0,6 0 0,-3 0 0,0 0 0,0 0 1,0-1-1,0 0 0,-1-1 0,1 1 0,0-1 0,0 0 0,-1 0 0,0-1 0,1 0 1,-1 0-1,5-4 0,8-6 20,-2-1 0,20-20 0,-1 1 68,-22 24-35,-13 9-52,0 0 0,1 0 0,-1 0 0,0 0-1,0 0 1,0 0 0,0 0 0,1 0 0,-1 0-1,0 0 1,0 0 0,0 0 0,0 0 0,1 0 0,-1 0-1,0 0 1,0 0 0,0 0 0,0 0 0,1 0-1,-1 0 1,0 0 0,0 1 0,0-1 0,0 0-1,0 0 1,0 0 0,1 0 0,-1 0 0,0 1-1,0-1 1,0 0 0,0 0 0,0 0 0,0 0 0,0 0-1,0 1 1,0-1 0,0 0 0,0 0 0,-3 28 23,-1-10-22,2 9 2,-1-10-2,2 0 0,1 25-1,1-37-4,-1 1 1,1 0-1,1 0 0,-1-1 0,1 1 1,0 0-1,0-1 0,1 0 0,0 0 0,-1 0 1,5 6-1,-6-11 3,-1 1 1,0-1-1,1 0 0,-1 1 1,0-1-1,1 1 0,-1-1 1,1 0-1,-1 0 0,1 1 0,-1-1 1,1 0-1,-1 0 0,0 1 1,1-1-1,-1 0 0,1 0 1,-1 0-1,1 0 0,0 0 1,-1 0-1,1 0 0,-1 0 1,1 0-1,-1 0 0,1 0 1,-1 0-1,1 0 0,0 0 1,15-13 3,-12 9-1,0-1 0,0 0 0,-1 0 0,6-11 0,-7 8 14,1-1 1,-1 1-1,0-1 0,-1 0 0,0 0 0,0 0 0,-1 0 1,0 0-1,-2-9 0,2 14-8,0 0-1,-1-1 1,0 1 0,0 0 0,0 0-1,0 0 1,-1 0 0,1 1 0,-1-1-1,0 0 1,0 0 0,0 1 0,-1 0-1,1-1 1,-1 1 0,0 0 0,0 0-1,0 0 1,0 1 0,-1-1-1,-5-3 1,-24-6-33,69 10-102,-8 1 110,-1 2 0,1 1 0,-1 1 0,29 6 0,-53-7 11,0-1 1,0 0 0,0 1 0,0-1 0,0 1 0,0 0 0,-1 0 0,1 0 0,-1 0 0,1 1-1,-1-1 1,0 1 0,0-1 0,0 1 0,0 0 0,-1 0 0,1-1 0,-1 1 0,1 1 0,-1-1-1,0 0 1,1 5 0,0 1 2,0 1 0,-1 0-1,0 0 1,-1 0 0,0 0-1,-1 10 1,-1-8 32,-1 12 8,4-17 15,3-7 49,5-11-94,0 0 1,11-18 0,-12 17-2,0 1 0,14-16-1,-21 26-5,0 1-1,1-1 0,-1 0 1,0 0-1,1 0 0,-1 1 1,0-1-1,1 1 0,-1-1 1,1 1-1,-1-1 0,1 1 1,-1 0-1,1 0 1,0 0-1,-1 0 0,1 0 1,-1 0-1,1 0 0,-1 0 1,1 1-1,-1-1 0,1 1 1,-1-1-1,1 1 0,-1 0 1,2 0-1,6 4 3,-1 0 0,0 1 0,10 7 0,-6-4-3,5 5 34,-1 0 1,18 21 0,-20-21-4,0 0 0,1 0 1,18 12-1,-33-26-21,1 0 1,-1 1-1,1-1 0,-1 0 1,1 1-1,-1-1 0,1 0 1,-1 0-1,1 0 1,0 1-1,-1-1 0,1 0 1,-1 0-1,1 0 0,0 0 1,-1 0-1,1 0 1,-1 0-1,1 0 0,0 0 1,-1-1-1,1 1 0,-1 0 1,1 0-1,0 0 1,-1-1-1,1 1 0,-1 0 1,1-1-1,-1 1 0,1-1 1,10-15-4495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30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11256,'0'0'2440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30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8240,'0'0'441,"10"-5"-177,28-11-11,1 2-1,1 1 1,69-12-1,-49 15 62,0 3-1,65 1 1,-91 7 27,0 1 0,0 1 0,-1 2 0,52 15 0,-81-19-226,-1 0 1,1 0-1,-1 1 1,1 0-1,-1 0 1,0 0-1,6 4 0,-8-5-163,0 0-1,0 0 0,0 0 0,0 0 0,0 0 0,0 0 0,-1 0 0,1 1 0,0-1 1,-1 0-1,1 0 0,-1 1 0,1-1 0,-1 0 0,1 1 0,-1-1 0,0 0 1,0 1-1,0-1 0,0 1 0,0 1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31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6424,'0'0'3428,"-2"12"-3006,-78 256 2345,78-262-2829,1-5 36,0 1-1,1-1 1,-1 1 0,0-1-1,1 1 1,-1-1-1,1 1 1,0-1-1,-1 1 1,1 0-1,0-1 1,0 1-1,0-1 1,0 1-1,0 0 1,1-1-1,-1 1 1,0-1-1,1 1 1,-1 0-1,1-1 1,0 2-1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37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61 5224,'0'0'15615,"9"-1"-15559,31 0-4,-31 1 29,-9 0-77,0 0-1,0 0 0,0 0 1,0 0-1,0 0 0,0 0 1,0 0-1,0 0 1,0 0-1,0 0 0,0 1 1,0-1-1,0 0 1,0 0-1,0 0 0,0 0 1,0 0-1,0 0 0,0 0 1,0 0-1,0 0 1,0 0-1,0 0 0,0 1 1,0-1-1,0 0 1,0 0-1,0 0 0,0 0 1,0 0-1,0 0 0,0 0 1,1 0-1,-1 0 1,0 0-1,0 0 0,0 0 1,0 0-1,0 0 1,0 0-1,0 0 0,0 0 1,0 0-1,0 0 0,1 0 1,-1 0-1,0 0 1,0 0-1,0 0 0,0 0 1,0 0-1,0 0 1,0 0-1,0 0 0,0 0 1,0 0-1,0 0 0,1 0 1,-1 0-1,0 0 1,0 0-1,0 0 0,0 0 1,0 0-1,0-1 1,0 1-1,0 0 0,-1 8-20,1-4 17,0 1 1,0-1-1,1 0 1,-1 0-1,1 1 1,0-1-1,1 0 0,2 7 1,-4-10-3,1-1 1,-1 1-1,1 0 1,-1 0-1,1-1 1,-1 1-1,1 0 1,0-1-1,-1 1 0,1 0 1,0-1-1,0 1 1,-1-1-1,1 1 1,0-1-1,0 0 1,0 1-1,1-1 1,0 0-2,-1 0 0,1 0 0,0 0 0,-1 0 1,1 0-1,-1-1 0,1 1 0,-1 0 1,1-1-1,-1 1 0,0-1 0,1 0 1,-1 0-1,0 1 0,2-3 0,1 1 6,-1-1-1,1 0 0,-1 0 0,0 0 1,0 0-1,4-7 0,-6 9 3,0 1 0,-1-1 1,1 0-1,0 0 0,-1 0 0,1 0 0,-1 0 0,0 0 0,1 0 1,-1 0-1,0-1 0,1 1 0,-1 0 0,0 0 0,0 0 0,0 0 0,0 0 1,0 0-1,0 0 0,0-1 0,-1 1 0,1 0 0,0 0 0,-1 0 0,1 0 1,0 0-1,-1 0 0,0 0 0,1 0 0,-1 0 0,0-1 0,0 2 3,0-1-1,0 1 1,0-1-1,0 1 1,0 0-1,0-1 1,0 1-1,0 0 1,0 0-1,0-1 1,0 1-1,0 0 1,0 0-1,0 0 1,0 0 0,0 1-1,0-1 1,-2 0-1,-20 7 65,20-6-55,-15 4 79,0 1-1,0 1 0,1 1 0,-18 11 0,28-11 12,13-4-17,21-4 5,0-6-28,0-2 0,0-1 1,37-17-1,43-29-2970,-84 42-11182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47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4616,'0'0'9496,"15"0"-9107,-8 1-338,99-2 643,11 2 231,-74 1-430,76-8 1,-96 3-78,1-1 1,34-11-1,-56 14-368,0 1 0,-1-1 0,1 0 0,-1-1 0,1 1 0,-1 0 0,1 0 0,-1 0 1,0-1-1,0 1 0,0-1 0,1 1 0,-1-1 0,-1 0 0,1 1 0,1-4 0,-2 4-189,1 0 0,-1 1 0,0-1-1,0 0 1,0 0 0,0 0 0,0 0 0,0 1-1,0-1 1,0 0 0,0 0 0,0 0-1,0 1 1,-1-1 0,1-1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47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7736,'0'0'3409,"15"-4"-3105,46-9 176,0 3-1,69-3 1,-10 15 852,198 28 1,-225-24-2817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49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 5 4008,'0'0'9160,"-10"0"-8899,-32 0-10,37 1-178,0-1 0,0 1 1,0 0-1,0 0 1,1 1-1,-1-1 1,1 1-1,-8 4 1,-10 3 231,3-2-50,0 0-1,0 2 1,0 0-1,1 1 0,-28 21 1,19-11 229,2 2 0,-41 44 0,62-62-437,1 1-1,-1-1 1,1 0 0,0 1-1,1 0 1,-1 0 0,1 0-1,0 0 1,0 0 0,0 0 0,1 0-1,0 1 1,0-1 0,0 1-1,1-1 1,0 1 0,0-1-1,0 1 1,0-1 0,1 0 0,0 1-1,0-1 1,1 0 0,-1 1-1,1-1 1,1 0 0,-1 0 0,0 0-1,1-1 1,0 1 0,0-1-1,1 1 1,-1-1 0,8 7-1,-9-10-30,0 0 0,0 0-1,0-1 1,0 1 0,0 0-1,-1-1 1,1 0 0,0 1-1,0-1 1,0 0-1,0 0 1,0 0 0,0 0-1,0 0 1,0-1 0,0 1-1,0 0 1,3-2 0,35-14 156,-28 10-132,-1-2-1,0 1 1,0-2 0,-1 1 0,0-1 0,-1-1 0,0 0 0,0 0-1,-1-1 1,14-22 0,0-9 141,31-74 0,-50 109-152,5-13 180,0 0 0,19-30 0,-27 50-202,0 0 0,0 0 0,0 0 0,0 0 0,1-1 0,-1 1 1,0 0-1,0 0 0,0 0 0,0 0 0,0 0 0,1 0 0,-1 0 0,0-1 0,0 1 1,0 0-1,1 0 0,-1 0 0,0 0 0,0 0 0,0 0 0,0 0 0,1 0 1,-1 0-1,0 0 0,0 0 0,0 0 0,1 0 0,-1 0 0,0 0 0,0 0 0,0 0 1,1 0-1,-1 1 0,0-1 0,0 0 0,0 0 0,0 0 0,0 0 0,1 0 1,-1 0-1,0 0 0,0 1 0,0-1 0,0 0 0,0 0 0,0 0 0,1 0 1,-1 1-1,0-1 0,0 0 0,0 0 0,0 0 0,0 0 0,0 1 0,0-1 0,0 0 1,0 0-1,0 0 0,0 1 0,0-1 0,0 0 0,0 0 0,0 0 0,0 0 1,0 1-1,0-1 0,0 0 0,4 22 76,-3-15-32,7 37 140,2-1 0,22 59 0,-23-79-127,1-1 1,1 0-1,1 0 1,1-1-1,1-1 1,18 20-1,14 9 63,69 59 0,-47-54-3028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35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6928,'0'0'9014,"15"4"-8746,156 31 475,-78-27-410,110 16 390,-165-17-556,8 1 380,87 5 0,-125-14-395,0 1 1,0-2-1,13-3 0,-16 3-373,-1 1-1,1 0 1,-1 0-1,1 0 1,0 1 0,-1-1-1,1 1 1,0 0-1,-1 0 1,10 2-1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36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6928,'0'0'9430,"13"-5"-9030,-7 3-346,4-2 24,0 1 0,0 0-1,1 1 1,-1 0-1,1 0 1,-1 1-1,18 1 1,75 5 565,74 8 490,-145-6-892,-24-5-144,0 0 0,0 0 0,0-1 0,9 1 0,-8 0 368,-4 0-2798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8:31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351 851 3312,'0'0'6857,"-5"-10"-6636,-17-32-2,22 41-204,-1 0 1,0 0-1,1 0 0,-1 0 1,0 0-1,0 0 0,0 0 1,1 0-1,-1 1 0,0-1 0,0 0 1,0 0-1,0 1 0,-1-1 1,1 1-1,0-1 0,0 1 1,0-1-1,0 1 0,-1 0 1,1-1-1,0 1 0,0 0 1,0 0-1,-1 0 0,1 0 1,0 0-1,0 0 0,-1 0 0,1 1 1,0-1-1,0 0 0,0 1 1,-1-1-1,1 1 0,0-1 1,-2 2-1,-4 1 52,-10 2 61,0 2 0,1 0-1,-1 1 1,1 1 0,1 0-1,-28 22 1,22-13 56,0 1 0,2 1 0,-30 38 0,46-54-159,0-1 1,1 0 0,0 1 0,0-1 0,0 1-1,0 0 1,1-1 0,-1 1 0,1 0 0,0 0-1,0 0 1,0 0 0,1 0 0,-1 0 0,1 0-1,0 1 1,0-1 0,1 0 0,-1 0 0,1 0-1,0 0 1,0 0 0,0 0 0,0 0 0,1 0-1,0-1 1,0 1 0,0-1 0,0 1 0,5 5-1,-2-3 10,1 0 0,0 0-1,0-1 1,1 0 0,-1 0-1,1-1 1,0 1 0,1-1 0,-1-1-1,1 0 1,-1 0 0,1 0-1,0-1 1,11 2 0,-5-3 20,0 0 1,1-1 0,-1-1-1,1 0 1,-1-1-1,0 0 1,0-2 0,0 1-1,0-2 1,-1 0 0,21-10-1,-5 0 70,-2-1 0,0-1 0,-1-2 0,27-24 0,-7 2 71,-2-2 1,-2-2 0,-2-2 0,48-74-1,-44 51-12,-3-1-1,40-101 0,-52 104-68,28-75 170,-49 120-218,-2 1-1,0-1 0,-2 0 1,3-34-1,-7 53-50,0-1 0,0 1 1,-1-1-1,1 1 0,-1 0 0,0-1 1,-2-4-1,3 8-11,0 0-1,-1 0 1,1 0-1,-1 1 1,1-1-1,-1 0 1,1 0-1,-1 1 1,1-1-1,-1 0 1,1 1 0,-1-1-1,0 1 1,0-1-1,1 1 1,-1-1-1,0 1 1,0-1-1,1 1 1,-1 0-1,0 0 1,0-1 0,0 1-1,0 0 1,0 0-1,1 0 1,-1 0-1,0 0 1,0 0-1,0 0 1,0 0-1,0 0 1,0 0 0,1 0-1,-1 1 1,0-1-1,0 0 1,0 1-1,0-1 1,1 0-1,-1 1 1,0-1-1,1 1 1,-2 0-1,-5 4 6,0 0-1,1 0 0,-1 1 1,1-1-1,0 2 0,1-1 1,0 0-1,-7 11 0,-3 7 9,-13 30 0,8-5 15,-23 79 0,33-94-16,-59 282 228,55-242-175,-6 14 230,-46 119 1,30-99 58,35-104-348,-2 7 62,0 0-1,-1-1 1,0 1-1,-1-1 1,0 1 0,-1-1-1,-13 17 1,18-26-12,1-1-48,0-1 0,-1 1-1,1 0 1,0 0 0,0-1 0,-1 1-1,1 0 1,0-1 0,0 1 0,0 0 0,-1-1-1,1 1 1,0 0 0,0-1 0,0 1-1,0 0 1,0-1 0,0 1 0,0-1-1,0 1 1,0 0 0,0-1 0,0 1 0,0 0-1,0-1 1,8-28 57,0 0 0,3 1-1,0 0 1,2 1 0,0 0 0,2 1 0,1 0-1,1 2 1,2 0 0,0 1 0,1 0 0,1 2 0,31-24-1,-34 29-37,-12 9-5,1 1-1,1 0 1,-1 0-1,1 0 1,0 1-1,15-7 1,-23 12-26,1 0 0,-1 0 0,1 0 0,-1 0 0,1 0 0,-1 0 0,1 0 0,0 0 0,-1 0 0,1 0 0,-1 0 0,1 1 1,-1-1-1,1 0 0,-1 0 0,0 0 0,1 1 0,-1-1 0,1 0 0,-1 1 0,1-1 0,-1 0 0,0 1 0,1-1 0,-1 1 0,0-1 0,1 0 1,-1 1-1,0-1 0,0 1 0,1-1 0,-1 1 0,0-1 0,0 1 0,0-1 0,0 1 0,0-1 0,1 1 0,-1 0 0,0-1 0,0 1 0,0-1 1,-1 1-1,1-1 0,0 1 0,-2 26 8,-4 7-44,0 0-1,0 39 1,0 3 23,5-62 1,0-1 0,1 1 0,0-1 0,4 24 0,-3-31 10,0-1 1,1 1-1,-1 0 1,1-1-1,0 0 1,0 1-1,1-1 1,0 0 0,0 0-1,0 0 1,0-1-1,1 1 1,6 6-1,-8-9 6,0 0 0,0 0-1,0-1 1,1 1-1,-1 0 1,0-1-1,1 0 1,-1 1 0,1-1-1,0 0 1,-1 0-1,1 0 1,0-1 0,-1 1-1,1-1 1,0 1-1,0-1 1,0 0-1,0 0 1,-1 0 0,1 0-1,0-1 1,0 1-1,-1-1 1,1 0 0,0 0-1,0 0 1,-1 0-1,1 0 1,-1 0-1,5-4 1,5-5 4,0-1 1,0 0-1,-2-1 0,1 0 1,-1-1-1,-1 0 0,12-21 0,25-33 49,-22 36-6,-10 13-13,0 0 0,18-15 0,-30 31-33,0 1 1,0-1-1,1 1 0,-1 0 0,0 0 0,1 0 0,-1 0 1,1 1-1,-1-1 0,1 1 0,-1-1 0,1 1 0,-1 0 1,1 0-1,0 0 0,-1 0 0,1 1 0,4 0 0,0 1-4,0 0-1,0 0 0,0 1 0,0-1 0,8 6 0,1 1-17,-6-4 7,0 1 0,-1 0 0,0 0 0,0 1 0,12 11 0,-19-16 8,-1-1 1,0 0-1,0 1 1,1-1-1,-1 0 1,1 0-1,-1 0 1,1 0-1,-1 0 1,1 0-1,-1-1 0,1 1 1,0 0-1,0-1 1,-1 1-1,1-1 1,2 0-1,-4 0 1,1 0 0,-1 0 0,1 0 0,-1 0 0,1 0 0,-1 0 0,1 0 0,-1 0 0,0-1 0,1 1 0,-1 0 0,1 0 0,-1-1 0,0 1 0,1 0 0,-1-1 0,1 1 0,-1 0 0,0-1 0,0 1 0,1 0 0,-1-1 0,1 0 0,-1 0 0,0 0 0,1-1 0,-1 1 0,0 0 0,0-1 0,1 1 0,-1 0 0,0-1 0,-1 1 0,1 0 0,0-1 0,-1-1 0,1-2 8,-2 0 0,1 1 0,0-1 0,-1 1-1,0-1 1,0 1 0,0-1 0,-1 1 0,1 0-1,-1 0 1,0 0 0,0 1 0,-1-1 0,1 1-1,-1-1 1,1 1 0,-1 0 0,0 1 0,0-1-1,-1 1 1,1-1 0,0 1 0,-1 0 0,1 1-1,-1-1 1,0 1 0,0 0 0,1 0-1,-1 1 1,0-1 0,0 1 0,0 0 0,0 0-1,1 1 1,-1 0 0,0-1 0,0 2 0,1-1-1,-6 2 1,1 2-6,-1 0-1,1 0 0,0 1 0,1 0 1,0 1-1,0 0 0,0 0 1,1 1-1,0 0 0,0 0 0,1 1 1,0-1-1,0 1 0,1 1 1,-5 11-1,0 3 1,1-1 1,2 1-1,0 1 0,1-1 1,-3 34-1,7-37 44,1 38 1,1-53-37,0-1 0,1 1 0,0 0 1,0 0-1,0 0 0,1-1 0,0 1 0,0-1 0,1 1 0,-1-1 1,5 6-1,-7-10-5,1 0 0,0 0 0,0-1 0,-1 1 0,1 0 0,0 0 0,0-1 0,0 1 0,0-1 0,0 1 0,-1-1 0,1 1 0,0-1 0,0 1 0,1-1 0,-1 0 0,0 0 0,0 1 0,0-1 0,0 0 0,2 0 1,-1-1 2,1 1 1,-1-1 0,1 1 0,-1-1-1,1 0 1,-1 0 0,1 0 0,3-3 0,3-2 13,-1 0 1,0 0 0,9-11 0,-17 17-23,16-18 42,-2 0 0,-1-1 0,0-1 0,-1 0 0,-2-1 0,11-25 0,23-43 157,-33 64-170,-4 10 10,-6 16-37,-1 0-1,1 0 0,0 1 0,0-1 0,-1 0 0,1 0 1,-1 0-1,1 0 0,-1 0 0,0 1 0,1-1 0,-1 0 1,0 0-1,0 1 0,0-1 0,0 2 0,7 41 15,-4-21 4,1 0 1,1 0-1,1 0 0,9 21 1,-14-42-20,-1 0-1,1-1 1,0 1 0,-1-1 0,1 1 0,0-1 0,0 1 0,0-1 0,0 0-1,1 1 1,-1-1 0,0 0 0,1 0 0,-1 0 0,0 0 0,1 0 0,-1 0 0,1 0-1,0 0 1,-1-1 0,1 1 0,0-1 0,-1 1 0,1-1 0,0 0 0,3 1 0,-2-1 0,-1-1 1,1 1 0,0-1 0,0 0 0,0 0 0,0 0 0,-1 0 0,1 0-1,0-1 1,-1 1 0,1-1 0,-1 0 0,0 0 0,4-3 0,13-14 41,-1-2 0,-2 0 0,0-1 0,19-34 1,-27 43-13,0 1 1,1 0-1,1 0 1,0 1-1,16-14 1,-26 24-32,1 1 0,-1 0 0,0-1 0,1 1 0,-1 0 0,0 0 0,1-1 0,-1 1 0,1 0 0,-1 0 0,0 0 0,1 0 0,-1-1 0,1 1 1,-1 0-1,1 0 0,-1 0 0,1 0 0,-1 0 0,1 0 0,-1 0 0,0 0 0,1 0 0,-1 1 0,1-1 0,-1 0 0,1 0 0,-1 0 0,0 0 0,1 1 0,-1-1 0,1 0 0,-1 0 0,1 1 0,10 17 1,-1 22-2,5 79 5,-15-119-1,0 1 0,0 0 0,0 0 0,1-1 0,-1 1 0,0 0 0,0 0 0,0-1 0,1 1 0,-1 0 0,1-1 0,-1 1 0,0 0 0,1-1 0,-1 1 0,1-1 0,-1 1 0,1-1 0,0 1 0,-1-1 0,2 2 0,-1-2 0,-1 0-1,1 0 1,0 0-1,-1-1 1,1 1-1,-1 0 1,1 0-1,0 0 1,-1 0-1,1-1 1,-1 1-1,1 0 1,0 0-1,-1-1 1,1 1-1,-1-1 1,1 1-1,-1 0 1,0-1-1,2 0 1,21-33 70,-20 29-61,120-173 343,-122 176-348,1 0 1,0-1-1,0 1 0,0 0 1,0 0-1,0 0 1,0 1-1,1-1 0,-1 0 1,1 1-1,-1 0 0,6-3 1,-7 4-7,0 0 0,0 0 1,0 0-1,0 0 0,0 0 1,0 0-1,0 1 0,0-1 1,0 0-1,0 0 0,0 1 1,0-1-1,0 1 0,0-1 1,0 1-1,0-1 0,-1 1 1,1-1-1,0 1 0,0 0 1,-1 0-1,1-1 1,0 1-1,-1 0 0,1 0 1,0 0-1,-1 0 0,0 0 1,1-1-1,-1 1 0,1 0 1,-1 0-1,0 0 0,0 0 1,1 0-1,-1 0 0,0 2 1,4 17-11,-1 0 0,1 22 0,-4-27-6,1 0 0,1 0 0,1 0 0,0 0 0,7 20 1,-9-33 13,0-1 1,0 1-1,0 0 1,0-1-1,0 1 1,0-1 0,0 1-1,0-1 1,1 0-1,-1 1 1,0-1 0,1 0-1,-1 0 1,1 0-1,0 0 1,-1 0 0,1 0-1,3 0 1,-2 0-1,0 0 1,1-1 0,-1 1-1,1-1 1,-1 0 0,0 0-1,1 0 1,-1-1 0,6-1-1,5-2 6,0 0 0,-1-1 0,24-13 0,-36 17-4,313-185 110,-279 167-91,-27 15-3,0 0 0,-1-1-1,1 0 1,11-10 0,-18 15-17,-1 0 0,0 0 1,0-1-1,0 1 1,0 0-1,0 0 0,0 0 1,0 0-1,0 0 1,0-1-1,0 1 1,0 0-1,0 0 0,0 0 1,0 0-1,0 0 1,-1-1-1,1 1 0,0 0 1,0 0-1,0 0 1,0 0-1,0 0 1,0 0-1,0-1 0,0 1 1,0 0-1,0 0 1,-1 0-1,1 0 0,0 0 1,0 0-1,0 0 1,0 0-1,0 0 0,0 0 1,-1 0-1,1 0 1,0-1-1,0 1 1,0 0-1,0 0 0,0 0 1,-1 0-1,1 0 1,0 0-1,0 0 0,0 0 1,0 0-1,0 1 1,-1-1-1,1 0 1,0 0-1,0 0 0,0 0 1,0 0-1,0 0 1,0 0-1,-1 0 0,1 0 1,0 0-1,0 0 1,0 1-1,-13 1 10,0 5-9,2 0 0,-1 1 0,1 0 0,0 1 0,0 0 0,-9 11 0,1 1 0,1 1 0,-16 25 0,29-39-1,1 0 0,0 1 0,0-1 0,1 1 0,0-1 0,0 1 0,1 0 0,-2 18 0,3-24 0,1 1 0,0-1 0,0 1 0,0-1 0,0 0 0,0 1 0,1-1 0,-1 1 0,1-1 0,0 0 0,0 0 0,0 1 0,1-1 0,-1 0 0,1 0 0,0 0 0,-1 0 0,1-1 0,1 1 0,-1 0 0,0-1 0,1 1 0,-1-1 0,1 0 0,0 0 0,-1 0 0,5 1 0,-5-2 0,0 0 1,1 0-1,-1-1 0,0 1 0,1-1 0,-1 1 1,1-1-1,-1 0 0,1 0 0,-1 0 0,1-1 0,-1 1 1,1-1-1,-1 1 0,0-1 0,1 0 0,-1 0 1,0 0-1,1 0 0,-1 0 0,0 0 0,0-1 1,0 1-1,0-1 0,0 1 0,0-1 0,-1 0 0,1 0 1,0 0-1,-1 0 0,2-2 0,4-6 3,-1 1 0,-1-1 0,1-1 0,-1 1 0,4-16 0,-1 1 27,-1 0-1,-2 0 1,0-1-1,-2 0 1,0-40 0,-3 65-30,1 0 1,-1 1 0,0-1 0,0 0 0,0 0-1,0 1 1,0-1 0,0 0 0,0 0 0,0 1-1,-1-1 1,1 0 0,0 0 0,0 1 0,-1-1-1,1 0 1,0 0 0,-1 1 0,1-1 0,-1 0-1,-8 10 19,-7 29-24,1 23-24,-15 122 1,22-120 17,-52 345-125,54-373 115,-1 14 10,-2 0 0,-27 80 1,36-127 11,-1-1 1,1 1-1,-1 0 1,1-1-1,-1 1 1,0-1-1,0 1 1,0-1-1,0 1 1,0-1-1,0 0 1,0 1-1,0-1 1,0 0-1,-1 0 0,1 0 1,0 0-1,-1 0 1,1 0-1,-1 0 1,1 0-1,-1-1 1,-2 2-1,2-2 3,0-1 0,0 1 1,0-1-1,0 1 0,0-1 0,0 0 0,0 0 0,0 0 0,1 0 0,-1 0 0,0 0 0,1 0 1,-1 0-1,1-1 0,-1 1 0,1-1 0,0 1 0,-3-4 0,-14-20 57,0 0 0,2-2 0,1 0 0,1-1-1,1 0 1,2-1 0,-10-37 0,18 56-50,1 0 1,0 0-1,0-1 0,1 1 1,0 0-1,1-1 0,0 1 1,1-1-1,0 1 0,1 0 1,0-1-1,0 1 0,1 0 1,1 0-1,-1 1 0,2-1 1,-1 1-1,1-1 0,1 2 1,-1-1-1,2 0 0,-1 1 1,10-8-1,4-3-15,0 2 0,1 0 1,26-15-1,75-37-52,35-24 18,-115 63 42,-1-2 0,37-38 0,-63 54 7,0-1 1,-1 0-1,0-1 0,-1 0 0,-2-1 1,0 0-1,11-28 0,-20 44-10,-1-1 0,0 1 0,0 0 0,-1-1 0,1 1 0,-1 0 0,0-1 0,0 1 0,0-1 0,0 1 0,0 0 0,-1-1 0,0 1 0,-1-6 0,1 8-1,1 0 0,-1 0 0,0-1-1,1 1 1,-1 0 0,0 0 0,0 0 0,0 0 0,0 0 0,0 0 0,0 0 0,0 1 0,-1-1 0,1 0 0,0 0 0,0 1 0,-1-1 0,1 1-1,0-1 1,-1 1 0,1 0 0,0-1 0,-1 1 0,1 0 0,0 0 0,-1 0 0,1 0 0,-1 0 0,1 0 0,0 0 0,-1 1 0,1-1 0,0 0-1,-1 1 1,1-1 0,0 1 0,-3 1 0,-3 1-6,0 0-1,0 1 1,0 0-1,0 0 1,1 1-1,-1 0 1,1 0-1,0 0 1,1 1-1,0 0 1,-1 0-1,2 0 1,-1 1-1,1-1 1,0 1-1,-3 8 1,4-10 1,1 1 0,0-1 0,1 1 0,0-1 0,0 1 0,0-1 1,0 1-1,1 0 0,0-1 0,0 1 0,0 0 0,1 0 0,0-1 0,0 1 0,0-1 0,1 1 1,0-1-1,0 0 0,0 1 0,1-1 0,0 0 0,0 0 0,4 5 0,2 0 11,0-1 0,1 0-1,0 0 1,1-1 0,0 0 0,0-1 0,1 0-1,-1-1 1,1-1 0,1 1 0,14 3-1,-5-2 21,0-2-1,1 0 0,-1-1 1,1-2-1,40 0 1,2-8-16,-40 1-3394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36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7528,'0'0'5953,"17"-6"-5421,-14 4-503,33-11 344,0 0 1,1 3 0,51-9 0,-42 15 133,-1 2 1,50 4-1,-67 0-215,0 2-1,0 1 1,-1 0-1,44 17 1,-33-11-2357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37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428 1 6520,'0'0'5866,"-12"13"-5612,-79 89 264,-84 125 862,156-196-1091,0 0 0,3 0 0,0 2 0,-21 64 1,31-75-152,0-1 0,1 1 0,2-1 0,0 1 1,1 0-1,1 0 0,1 1 0,1-1 0,1 0 1,1 0-1,1-1 0,1 1 0,1-1 1,0 1-1,2-2 0,0 1 0,19 30 0,1 4 114,-1 1 0,33 108 0,-48-129-177,-2-5 58,12 60-1,-19-73-89,0 0 0,-2 0 0,0 0 0,-1 0 0,-1 1 0,0-1-1,-1 0 1,-1-1 0,-1 1 0,0 0 0,-1-1 0,-1 0 0,-12 23-1,0-3 145,-3-1-1,0-1 0,-44 52 1,57-79-94,1-1 0,-1 1 0,-1-2 0,1 1 1,-1-1-1,-11 4 0,19-8-84,-5 4 187,-2-1-2949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38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37 6424,'0'0'6949,"-13"-1"-6577,4 1-296,4-1-33,0 0 0,-1 1-1,1-1 1,0 1 0,0 1 0,-1-1-1,1 1 1,0 0 0,0 0-1,0 0 1,0 1 0,0 0 0,0 0-1,0 0 1,-5 4 0,-6 5 163,0 1 1,0 1 0,1 0-1,1 2 1,0-1-1,1 2 1,1 0-1,0 0 1,1 1-1,-16 35 1,26-50-173,0 0 1,0 0 0,0 0-1,1 0 1,-1 0 0,1 0-1,-1 0 1,1 1-1,0-1 1,0 0 0,0 0-1,0 0 1,0 0 0,1 0-1,-1 1 1,1-1-1,-1 0 1,1 0 0,0 0-1,-1 0 1,1 0 0,0 0-1,2 2 1,-2-3-10,1 0 0,-1 0 0,1 0 0,-1 0 0,1 0 0,0 0 0,-1 0 1,1-1-1,0 1 0,0-1 0,-1 1 0,1-1 0,0 1 0,0-1 0,0 0 0,0 0 0,0 0 0,-1 0 0,1 0 0,0-1 1,0 1-1,0-1 0,0 1 0,-1-1 0,1 1 0,0-1 0,2-2 0,7-2 51,0-1 0,-1-1-1,0 1 1,-1-2 0,1 0-1,-2 0 1,1 0 0,-1-1-1,11-15 1,-1-1 194,-1-1 1,20-43-1,1-24 927,-36 92-538,-1 6-248,1 15-105,-1 25-167,-2-22-61,1-10-46,-1-1 0,2 1 0,-1 0 0,2 0 0,0-1-1,0 1 1,6 15 0,-8-28-30,0 1-1,0-1 1,0 1-1,1-1 0,-1 1 1,0-1-1,1 0 1,-1 1-1,0-1 1,1 1-1,-1-1 0,0 0 1,1 1-1,-1-1 1,1 0-1,-1 0 1,1 1-1,-1-1 0,1 0 1,-1 0-1,1 0 1,-1 1-1,1-1 0,-1 0 1,1 0-1,-1 0 1,1 0-1,-1 0 1,2 0-1,2-4-2957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3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7232,'0'0'7480,"-5"16"-7066,-2 3-291,-3 9 188,-11 52 1,17-50-69,1 0 0,1 0 0,1 0 0,5 35 1,21 118 1156,-24-178-1351,-1 1 4,6 15 447,-6-21-488,1 0 0,-1 1 0,0-1 0,0 0 0,1 0 0,-1 1 0,0-1 0,1 0-1,-1 0 1,1 0 0,-1 1 0,0-1 0,1 0 0,-1 0 0,1 0 0,-1 0 0,0 0 0,1 0 0,-1 0 0,1 0 0,-1 0 0,1 0 0,-1 0 0,0 0 0,1 0 0,-1 0 0,1 0 0,-1-1 0,0 1 0,1 0 0,-1 0 0,0 0 0,1-1 0,-1 1 0,0 0 0,1 0 0,-1-1 0,0 1 0,1 0 0,-1-1 0,0 1 0,1-1 0,22-20 294,-1-2 0,39-50 1,-3 3 135,-54 66-391,-1 1-1,1-1 1,-1 1-1,1 0 1,0 0-1,0 1 1,0-1-1,9-3 1,-12 5-37,0 1 0,1 0 0,-1-1 0,0 1 0,1 0 0,-1 0 0,1 0 0,-1 0 0,0 0 0,1 0 0,-1 0 0,1 0 0,-1 1 0,0-1 0,1 0 0,-1 1 0,0-1 0,1 1-1,-1-1 1,0 1 0,0 0 0,1 0 0,-1 0 0,0-1 0,0 1 0,0 0 0,0 0 0,0 0 0,0 1 0,-1-1 0,1 0 0,0 0 0,0 0 0,0 3 0,2 3 4,0 0 0,-1 0 0,0 0 0,0 1 0,-1-1 0,0 1 0,0-1 1,-1 1-1,0-1 0,0 1 0,-2 10 0,0-6-1,0 0 1,-1 1-1,0-1 0,-1 0 1,0-1-1,-7 14 1,3-10 32,0-1 0,-18 22 0,24-32-27,0-2 0,-1 1 0,1 0 0,-1 0 1,0-1-1,0 1 0,0-1 0,0 0 1,0 0-1,0 0 0,-1 0 0,1-1 0,-1 1 1,1-1-1,-1 0 0,0 0 0,-7 1 1,3-2 85,0-1 0,0 1-1,-1-1 1,1-1 0,0 0 0,-8-3 0,14 5-211,0-1 1,0 0-1,0 0 0,0 0 0,0 0 0,0 0 1,0 0-1,0 0 0,1-1 0,-1 1 0,0 0 1,1-1-1,-1 0 0,1 1 0,0-1 0,0 0 1,-1 0-1,1 0 0,0 0 0,0 0 0,1 0 1,-1 0-1,0 0 0,1 0 0,-1 0 0,1 0 1,0-3-1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41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0 305 6824,'0'0'7770,"14"-12"-7347,110-92 834,-118 99-1078,1 0 1,0 0-1,1 1 0,-1 0 0,1 0 1,-1 1-1,1 0 0,16-3 0,-22 5-115,1 1-1,0 0 1,-1-1-1,1 1 1,0 0-1,-1 0 1,1 1-1,0-1 1,-1 1-1,1-1 1,0 1-1,-1 0 1,1 0-1,-1 0 1,0 0-1,1 0 1,-1 0-1,0 1 1,1-1-1,-1 1 1,0 0-1,0 0 1,0 0-1,-1 0 1,1 0-1,0 0 1,-1 0-1,1 0 1,-1 1-1,0-1 1,2 5-1,2 8 53,0-1 0,-1 2-1,-1-1 1,0 0-1,-1 1 1,-1 23 0,-8 100 310,3-92-268,3-32-100,0-1 1,0 1-1,2 0 0,-1 0 1,2 0-1,0 0 1,1-1-1,1 1 1,0-1-1,1 0 1,6 15-1,-10-27-42,0 0-1,0 0 1,0 0-1,1 0 1,-1 0 0,0-1-1,1 1 1,-1 0 0,1-1-1,0 1 1,0-1-1,-1 1 1,1-1 0,0 0-1,0 0 1,0 0 0,1 0-1,-1 0 1,0 0-1,0 0 1,0-1 0,3 1-1,-2-1 7,0 0-1,0-1 0,0 1 1,1-1-1,-1 0 1,0 0-1,0 0 1,0 0-1,-1 0 0,1-1 1,0 1-1,0-1 1,4-4-1,5-5 62,0 0 0,-1-1 0,0 0 1,16-25-1,-9 8 72,-2 0 1,-1-1 0,-1 0-1,14-46 1,26-130 495,-52 198-630,31-115 338,-31 117-337,0-1 1,0 1-1,0 0 0,1 0 1,0 0-1,0 0 0,1 1 1,0-1-1,0 1 0,8-9 1,-10 12-16,0 0 0,0 0 0,1 0-1,-1 0 1,1 1 0,-1-1 0,1 1 0,0-1 0,0 1 0,-1 0 0,1 0 0,0 0 0,0 0 0,0 1-1,0-1 1,0 1 0,0 0 0,0 0 0,0 0 0,0 0 0,1 0 0,-1 1 0,0 0 0,4 1 0,72 25 98,0 3 171,-66-29-339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41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7832,'0'0'8069,"-1"13"-7673,-58 366 2233,51-332-1746,8-47-929,0 1 0,0-1 0,0 0 0,0 0 1,0 0-1,1 0 0,-1 0 0,0 0 0,0 1 1,0-1-1,0 0 0,0 0 0,1 0 0,-1 0 1,0 0-1,0 0 0,0 0 0,0 0 0,1 0 0,-1 0 1,0 0-1,0 0 0,0 0 0,0 0 0,1 0 1,-1 0-1,0 0 0,0 0 0,0 0 0,0 0 1,1 0-1,-1 0 0,0 0 0,0 0 0,0 0 0,0 0 1,1 0-1,-1 0 0,0 0 0,0-1 0,0 1 1,0 0-1,1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41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9440,'0'0'3626,"-3"16"-3092,-2 7-383,-51 233 2235,38-210-1828,13-34-340,1-1 0,-1 0 0,2 1 0,0 0 0,0 0 0,-1 20 0,4-32-266,0 0 0,-1 1 0,1-1 1,0 0-1,0 0 0,0 0 0,0 1 0,0-1 0,0 0 1,0 0-1,0 0 0,0 1 0,0-1 0,0 0 1,0 0-1,0 0 0,0 0 0,1 1 0,-1-1 1,0 0-1,0 0 0,0 0 0,0 0 0,0 1 1,0-1-1,0 0 0,0 0 0,1 0 0,-1 0 1,0 0-1,0 1 0,0-1 0,0 0 0,1 0 0,-1 0 1,0 0-1,0 0 0,0 0 0,0 0 0,1 0 1,-1 0-1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43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270 775 6424,'0'0'4053,"-14"3"-3554,3-2-382,0 1-14,0-1-1,1 2 1,-1-1-1,1 1 1,-1 1-1,1 0 0,-13 7 1,11-3 23,1 1-1,0 0 1,0 0-1,1 1 1,0 1-1,1 0 1,0 0-1,0 1 1,2 0-1,-1 0 1,2 1-1,-1 0 1,2 0 0,0 0-1,0 1 1,1 0-1,1 0 1,-2 21-1,5-28-60,0-1 1,0 0-1,0 0 0,1 0 0,0 1 1,1-1-1,-1 0 0,1-1 0,1 1 1,-1 0-1,1 0 0,4 7 0,-6-11-42,1-1 0,-1 1 0,1 0 0,0 0 0,-1-1 0,1 1 0,0-1-1,0 0 1,0 1 0,0-1 0,0 0 0,0 0 0,0 0 0,1-1 0,-1 1 0,0 0-1,0-1 1,1 1 0,-1-1 0,0 0 0,1 0 0,-1 0 0,0 0 0,1 0 0,-1-1-1,0 1 1,1-1 0,-1 1 0,0-1 0,0 0 0,1 0 0,-1 0 0,0 0 0,3-2 0,4-3 37,0 0 0,0-1 1,-1 0-1,0 0 1,0-1-1,0 0 0,-1 0 1,-1 0-1,1-1 1,7-14-1,1-6 118,-1 0 1,12-37-1,-13 24 24,-1-1 0,-3 0-1,7-66 1,-3-133 481,-14 148-151,-19-133 1,18 214-466,1 1 0,-2 0 0,0 0 0,0 0 0,-1 0 0,0 1 0,-1-1 0,-8-13 0,13 25-64,-1-1 1,1 1 0,0 0 0,0-1-1,0 1 1,0-1 0,-1 1-1,1-1 1,0 1 0,0 0 0,-1-1-1,1 1 1,0 0 0,-1-1-1,1 1 1,0 0 0,-1 0 0,1-1-1,0 1 1,-1 0 0,1 0-1,-1 0 1,1-1 0,0 1 0,-1 0-1,1 0 1,-1 0 0,1 0-1,-1 0 1,1 0 0,-1 0 0,1 0-1,-1 0 1,1 0 0,0 0-1,-1 0 1,1 0 0,-1 0 0,1 0-1,-1 1 1,1-1 0,0 0-1,-1 0 1,1 0 0,-1 1 0,1-1-1,0 0 1,-1 0 0,1 1-1,0-1 1,-1 0 0,1 1-1,0-1 1,0 1 0,-1-1 0,1 0-1,0 1 1,0-1 0,0 1-1,-1 0 1,-9 28 36,9-28-37,-12 56 24,3 0-1,-6 96 0,16 118-45,4-193 23,3-1 1,3 0-1,4 0 0,35 112 0,-40-160 40,11 32 63,-18-57-86,0 1 1,0-1 0,0 0-1,1 0 1,0 0-1,-1-1 1,1 1 0,0-1-1,1 1 1,6 4-1,-9-7-11,0-1 0,1 1 0,-1-1 0,1 0 1,-1 1-1,0-1 0,1 0 0,-1 0 0,1 0 0,-1 0 0,1 0 0,-1 0 0,1-1 0,-1 1 0,1 0 0,-1-1 0,0 1 0,1-1 0,-1 1 0,0-1 0,1 0 0,-1 1 0,0-1 0,2-1 0,29-25 93,-31 26-98,50-54-2657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44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503 75 9040,'0'0'5477,"-14"-11"-5089,-49-33-5,58 41-320,-1 0 0,0 1 0,0-1 0,0 1 0,-1 1 0,1-1 0,0 1 0,-1 0 0,1 0 0,-1 1 0,-7 0 0,1 1 128,1 1 1,-1 0 0,-22 7-1,8-2 93,3 0 53,-28 11 1,46-16-237,0 1-1,1 0 0,-1 0 1,1 0-1,0 0 0,0 1 0,0 0 1,1 0-1,-1 1 0,-4 5 1,8-9-79,1 0 0,0 0 0,-1 0 0,1 0 0,0 0 0,0 0 0,0 0 0,0 0 0,-1 0 0,2 0 1,-1 0-1,0 0 0,0 0 0,0 0 0,0 0 0,1 0 0,-1 0 0,0 0 0,1 0 0,-1 0 0,1 0 0,-1 0 0,1 0 1,-1-1-1,1 1 0,0 0 0,-1 0 0,1-1 0,0 1 0,0 0 0,-1-1 0,1 1 0,2 0 0,2 3 64,1 0-1,0 0 0,12 6 1,14 2 212,66 16 0,-67-21-132,-1 2 0,0 1 0,30 14 0,-59-24-150,0 1 0,1-1 0,-1 1 0,0-1 0,0 1 0,0-1 0,0 1 0,0 0 0,0 0 0,0-1 0,0 1 0,-1 0 0,1 0 0,0 0 0,0 0 0,-1 0 0,1 0 0,0 0 0,-1 0 0,1 0 0,0 2 0,-1-2-1,-1 0 0,1 0 0,0 0 0,-1 0-1,1 0 1,0 0 0,-1 0 0,1-1 0,-1 1 0,1 0 0,-1 0 0,0 0 0,1-1 0,-1 1 0,0 0 0,1-1 0,-1 1 0,0-1 0,0 1 0,-1 0 0,-8 4 70,1-1 0,-1 0-1,-17 4 1,23-6-82,-40 8 242,-77 9 1,49-9-44,64-9-155,1 0 1,-1 1-1,1 1 0,0-1 1,0 1-1,0 0 0,0 1 1,0-1-1,1 1 0,-9 7 0,5-3-690,1 1 0,1 0 0,-1 1 0,-13 21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50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5920,'0'0'14806,"11"-2"-14638,9-2-12,1 1 1,0 2-1,40 1 0,16 7 125,159 20 626,-225-26-853,0 0-1,1-1 1,-1 0-1,0-1 1,12-1 0,6-6-2954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8:40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1578 5624,'0'0'5169,"12"-15"-4878,79-101 319,25-64 611,-19 26 46,8-14 650,-18 28 181,-85 137-2027,-1 0-1,1 0 1,0 1 0,0-1 0,0 1 0,1 0 0,-1 0 0,1-1-1,-1 1 1,1 1 0,0-1 0,0 0 0,-1 1 0,1 0-1,0-1 1,0 1 0,0 0 0,1 0 0,4 0 0,-5 1-37,0 0 0,0 1 1,-1-1-1,1 1 0,0 0 0,-1 0 1,1 0-1,-1 0 0,1 0 1,-1 0-1,1 1 0,-1-1 1,0 1-1,0 0 0,0 0 0,0 0 1,0 0-1,0 0 0,0 0 1,-1 0-1,1 0 0,-1 1 0,3 4 1,3 8 22,0 0 0,-1 0 0,-1 1 1,-1 0-1,0 0 0,-1 0 1,-1 0-1,0 1 0,-1-1 0,-1 1 1,0-1-1,-5 25 0,1-17-14,0-1 0,-2 0 0,-1 0 0,0-1 0,-2 0 0,-1 0 0,0-1-1,-17 23 1,25-40-28,-1 0-1,0 0 0,1 0 0,-2-1 0,1 1 0,0-1 1,-1 0-1,0 0 0,-6 4 0,8-6-4,0 0 0,-1 0-1,1 0 1,0-1 0,-1 1-1,1-1 1,-1 0 0,1 0 0,-1 0-1,1 0 1,-1 0 0,1 0-1,-1-1 1,1 1 0,0-1-1,-1 1 1,1-1 0,0 0 0,-5-2-1,-5-4 55,0 0 0,0-1 0,1 0 0,-1 0 0,2-1 0,0-1 0,0 0 0,0 0 0,-12-19 0,14 22 144,16 14-136,5-1-62,-1 0 0,1 0-1,0-2 1,0 1-1,0-2 1,0 1 0,14 0-1,-3-1 0,-1-2 0,1 0 1,30-4-1,-28 0 0,0-2 0,0-1 0,-1-1 0,0-1 0,44-20 0,111-72 55,-179 99-64,27-16 17,-1-2 0,0 0 0,-1-2 0,-2-1-1,0-1 1,-2-1 0,0-1 0,-2-1 0,0 0 0,-2-2-1,-1 0 1,22-52 0,8-50 65,35-165 0,-74 267-56,-2 1 1,-1-1-1,-1 0 1,-1-1-1,-2 1 1,0 0-1,-7-51 1,6 78-26,0 0-1,0 1 1,0-1 0,0 0-1,-1 1 1,1-1 0,0 1 0,0-1-1,0 0 1,0 1 0,-1-1-1,1 1 1,0-1 0,-1 0 0,1 1-1,0-1 1,-1 1 0,1-1-1,-1 1 1,1 0 0,-1-1 0,1 1-1,-1-1 1,1 1 0,-1 0-1,1-1 1,-1 1 0,1 0-1,-1 0 1,0-1 0,1 1 0,-1 0-1,1 0 1,-1 0 0,0 0-1,1 0 1,-1 0 0,0 0 0,1 0-1,-1 0 1,1 0 0,-1 0-1,0 0 1,1 1 0,-1-1-1,1 0 1,-1 0 0,0 0 0,1 1-1,-1-1 1,1 0 0,-1 1-1,0 0 1,-3 1-1,0 1 1,1 0-1,-1 0 0,0 1 0,1-1 1,-5 7-1,-32 47-39,3 0 0,2 3 1,3 1-1,3 1 0,2 1 0,3 2 0,3 0 1,3 2-1,-16 118 0,29-131-1,3 1 1,6 75-1,-2-117 39,0 0 0,0 0 0,2 0 0,-1-1 0,2 0 0,0 1 0,0-2 0,9 15 0,-1-6 8,1 1 1,1-2-1,24 25 0,-37-41 2,1 0-1,0 0 0,1-1 1,-1 1-1,0-1 1,1 0-1,-1 1 0,1-2 1,0 1-1,0 0 0,0-1 1,0 1-1,0-1 1,0-1-1,0 1 0,0 0 1,0-1-1,6 0 0,-3-1 8,0 0 0,0 0 0,0-1-1,-1 0 1,1 0 0,0-1-1,-1 1 1,0-2 0,0 1 0,7-5-1,30-24 161,-2-1 0,58-60 0,-88 84-98,-7 9-2,-8 19 35,0-1-97,2-8-9,-1 2 24,1 0 0,0 24 0,2-33-24,0 0 0,1 1 0,-1-1 0,1 0 0,-1 1 0,1-1 0,0 0 0,1 0 0,-1 0 0,0 1 0,1-2 0,0 1 0,0 0 0,0 0 0,3 4 0,-4-6-6,0 0 0,0 0 1,0-1-1,0 1 0,0 0 0,1-1 0,-1 1 0,0 0 1,0-1-1,0 1 0,1-1 0,-1 0 0,0 1 1,0-1-1,1 0 0,-1 0 0,0 0 0,1 0 1,-1 0-1,3 0 0,-1-1 2,0 0 0,0 0 0,-1 0 0,1 0 0,0 0 0,0-1 0,-1 1 0,5-4 1,3-3 11,-1 0 0,-1-1 0,12-14 0,-13 14 2,-1 0 0,0 0 0,-1-1 0,0 1 0,-1-1 0,7-21 0,-9 25-2,-1 0 1,1 0-1,-1 0 1,0 0-1,-1 0 0,0 0 1,0-1-1,0 1 0,-1 0 1,1 0-1,-2 0 0,1 0 1,-4-10-1,4 14-10,0 1-1,0-1 0,-1 1 0,1-1 1,0 1-1,-1 0 0,1 0 1,-1 0-1,1 0 0,-1 0 1,0 0-1,1 0 0,-1 0 1,0 1-1,1-1 0,-1 0 0,0 1 1,0 0-1,0-1 0,0 1 1,-3 0-1,-43 1-32,42 0 29,3-1 0,-1 1 0,0-1-1,1 1 1,-1 0 0,1 1 0,-1-1-1,-3 3 1,5-3 1,1-1 0,-1 1-1,1 0 1,-1 0 0,1 0-1,0 0 1,-1 1 0,1-1-1,0 0 1,0 0 0,0 1-1,0-1 1,0 1 0,0-1 0,1 1-1,-1-1 1,0 1 0,0 1-1,1-2 1,0 0 0,0 0 0,1-1 0,-1 1 0,0 0 0,0-1 0,0 1 0,0 0 0,1-1 0,-1 1 0,0 0 0,1-1 0,-1 1 0,1-1 0,-1 1 0,0-1 0,1 1 0,-1-1 0,1 1 0,0-1 0,-1 1 0,1-1 0,-1 1 0,1-1 0,0 0 0,-1 1 0,1-1 0,0 0 0,23 8 0,-20-7 0,15 3 3,0-1 0,1-1-1,-1-1 1,28-1-1,78-11 23,-116 10-23,172-36 67,-128 24-48,-11 7-15,-42 6-6,0 0 0,0 0 0,0 0 0,0 0 0,0 0 0,0 0 0,0 0 0,0 0 0,-1 0 0,1 0 0,0 1 0,0-1 0,0 0 0,0 0 0,0 0 0,0 0 0,0 0 0,0 0 0,0 0 0,0 0 0,0 0 0,0 0 0,0 0 0,0 0 0,0 0 0,0 1 0,0-1 0,0 0 0,0 0 0,0 0 0,0 0 0,0 0 0,0 0 0,0 0 0,0 0 0,0 0 0,1 0 0,-1 0 0,0 0 0,0 0 0,0 0 0,0 0 0,0 0 0,0 1 0,0-1 0,0 0 0,0 0 0,0 0 0,0 0 0,0 0 0,0 0 0,0 0 0,0 0 0,1 0 0,-1 0 0,0 0 0,0 0 0,0 0 0,0 0 0,0 0 0,0 0 0,0 0 0,0 0 0,0 0 0,0 0 0,0 0 0,-5 10-1,-10 9 6,7-10 3,-15 16 53,-38 51 0,55-69-50,1 2-1,0-1 1,1 1 0,0-1 0,0 1-1,1 0 1,0 1 0,1-1 0,0 0-1,0 1 1,0 14 0,2-23-10,0-1 1,0 1 0,0-1-1,0 1 1,0 0-1,0-1 1,0 1-1,0 0 1,0-1-1,0 1 1,0-1-1,1 1 1,-1 0-1,0-1 1,0 1 0,1-1-1,-1 1 1,0-1-1,1 1 1,-1-1-1,0 1 1,1-1-1,-1 1 1,1-1-1,-1 1 1,1-1 0,-1 0-1,1 1 1,-1-1-1,1 0 1,-1 1-1,1-1 1,1 0-1,-1 0 4,1 0 0,0 0 0,0 0 0,0 0 0,0-1 0,-1 1 0,1-1 0,0 1 0,0-1 0,-1 0 0,3-1 0,6-4 13,-1 0 1,-1 0-1,10-8 0,37-41 73,-29 28 16,38-31-1,-63 57-104,0 1-1,0-1 0,0 0 1,0 0-1,0 1 1,1-1-1,-1 0 1,0 1-1,1-1 0,-1 1 1,0 0-1,1-1 1,-1 1-1,0 0 0,1 0 1,-1 0-1,1 0 1,-1 0-1,0 0 1,1 0-1,-1 1 0,1-1 1,-1 0-1,0 1 1,1-1-1,-1 1 1,0 0-1,2 1 0,2 1 8,0 2-1,0-1 1,0 0-1,-1 1 0,5 6 1,10 9 3,-17-17-8,1 0 0,0-1 0,0 1 0,1-1 0,-1 0 0,0 0 0,1 0 0,-1 0-1,1-1 1,0 1 0,-1-1 0,1 0 0,0 0 0,0-1 0,0 1 0,0-1 0,0 1 0,0-1 0,0 0-1,0-1 1,0 1 0,-1-1 0,1 0 0,0 0 0,0 0 0,0 0 0,-1-1 0,1 1 0,-1-1 0,5-3 0,2-3 20,0 0 1,-1-1 0,0 0 0,-1-1 0,0 0-1,0 0 1,-1-1 0,0 1 0,-1-2 0,-1 1-1,0-1 1,0 0 0,-1 0 0,4-17 0,-5 13-5,4-13 96,-7 28-114,1 0-1,-1 0 1,1 0-1,0 1 0,0-1 1,-1 0-1,1 0 1,0 0-1,0 1 1,0-1-1,0 0 1,0 1-1,0-1 1,0 1-1,0-1 1,0 1-1,0-1 1,0 1-1,0 0 1,1-1-1,-1 1 1,0 0-1,1 0 1,25 0 8,0 1 1,41 7-1,-28-3 16,32 9 161,-43-7-3300,-26-6 2480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56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458 993 5224,'0'0'9786,"-10"-2"-9682,-32-5 6,39 7-84,0-1 1,0 2-1,1-1 1,-1 0 0,0 1-1,0-1 1,1 1-1,-1 0 1,0 0 0,1 0-1,-1 0 1,1 0 0,-1 0-1,1 1 1,0 0-1,-1-1 1,-3 5 0,-7 3 46,-37 23 103,1 2 1,2 2 0,-65 64-1,102-92-161,1 1 0,1 1 0,0 0 1,0 0-1,1 0 0,0 1 0,-10 23 0,15-30-12,1-1-1,-1 1 1,1 0 0,0 0-1,0-1 1,1 1 0,-1 0-1,1 0 1,0 0 0,0 0 0,0 0-1,1 0 1,-1 0 0,1-1-1,0 1 1,0 0 0,0 0-1,1-1 1,-1 1 0,1 0-1,0-1 1,0 0 0,0 1-1,0-1 1,1 0 0,-1 0-1,1 0 1,0-1 0,0 1-1,3 2 1,-3-3 6,0 1 0,0-1 0,0-1 0,0 1 0,1 0 0,-1-1 0,1 1 0,-1-1 0,1 0 0,-1 0 0,1-1 0,0 1 0,-1-1 0,1 1 0,0-1 0,0 0-1,-1-1 1,8 0 0,-5-1 7,-1 0-1,1 0 0,-1 0 0,1-1 0,-1 0 1,0 0-1,0 0 0,0-1 0,0 0 0,7-7 0,-8 7-4,24-23 125,-2-1 1,0-1-1,31-49 0,-41 50-61,-1-1-1,-1-1 1,-2 0-1,-2 0 0,8-34 1,24-164 176,-29 146-159,43-437 425,-44 359-224,-12 158-284,0 0 0,1 1 0,-1-1 0,0 1 0,0-1 1,0 0-1,0 1 0,-1-1 0,1 0 0,0 1 0,-1-1 0,1 1 0,-1-1 0,1 1 0,-1-1 0,0 1 0,0-1 0,1 1 0,-1 0 0,-2-3 0,2 4-8,0 0 0,0 1 1,1-1-1,-1 0 0,0 0 1,0 1-1,1-1 0,-1 0 1,0 1-1,1-1 0,-1 0 0,0 1 1,1-1-1,-1 1 0,1-1 1,-1 1-1,1-1 0,-1 1 1,1 0-1,-1-1 0,1 1 0,-1 0 1,1-1-1,-1 2 0,-10 20-4,10-20 4,-18 40-38,2 0 0,2 2-1,2 0 1,1 1 0,3 0-1,-7 87 1,24 168-346,-1-194 310,-4-42 38,1 34 28,4-1 1,22 101-1,-26-181 48,1-1-1,1 0 1,0 0-1,0-1 1,2 0-1,0 0 1,1-1-1,11 16 0,-18-28-19,1 0-1,-1 1 0,0-1 0,1 0 1,0 0-1,-1 0 0,1 0 0,0-1 1,0 1-1,0-1 0,0 0 0,0 0 1,0 0-1,0 0 0,0 0 0,7 0 1,-5-1 9,-1 0 0,1-1 0,0 0-1,0 0 1,0 0 0,-1 0 0,1 0 0,-1-1 0,1 0 0,5-3 0,4-4 66,-1 0 0,0-1 0,-1-1 0,0 0 0,19-22 0,-2-2 166,29-43 0,-46 59-190,-1-1 0,0 0 0,-2 0 0,10-30 0,27-119 332,-42 157-348,-1-1 1,3-18 0,-5 27-39,-1 0-1,1 0 1,-1 0 0,0 0 0,0 0-1,-1 0 1,1 0 0,-1 0 0,0 0 0,0 0-1,0 1 1,-3-6 0,4 9-16,0 0-1,0-1 1,0 1-1,-1 0 1,1 0 0,0 0-1,0 0 1,0 0-1,0 0 1,0 0 0,0 0-1,-1 0 1,1 0-1,0 0 1,0 0 0,0 0-1,0 0 1,-1 0-1,1 0 1,0 0 0,0 0-1,0 0 1,0 0-1,0 0 1,-1 0 0,1 0-1,0 0 1,0 0-1,0 0 1,0 0 0,0 0-1,0 1 1,-1-1 0,1 0-1,0 0 1,0 0-1,0 0 1,0 0 0,0 0-1,0 0 1,0 1-1,0-1 1,-1 0 0,-7 11 31,-5 14-4,2 2-38,1 1-1,1 0 0,-8 49 0,15-65-5,0 1 0,1 0-1,1 0 1,0 0 0,1 0-1,0-1 1,1 1-1,0 0 1,1-1 0,9 25-1,-4-20 12,-4-5 1,2-1-1,-1 0 1,1 0 0,14 19 0,-18-27 5,1-1-1,-1 1 1,0-1 0,1 0 0,0 0 0,-1 0 0,1 0 0,0 0-1,0-1 1,0 1 0,0-1 0,0 0 0,0 0 0,1 0 0,-1 0-1,0-1 1,1 1 0,-1-1 0,0 0 0,1 0 0,-1 0 0,0 0-1,5-1 1,0-1 12,-1 0 0,1-1 0,-1 0 1,0 0-1,0 0 0,0-1 0,0 0 0,-1 0 0,1-1 0,-1 0 0,10-10 0,5-8 92,31-43 0,-2 3 27,-43 55-104,1 0 1,0 0 0,1 1-1,-1 0 1,1 1 0,1 0-1,17-9 1,-21 13-20,1 0-1,-1 0 1,1 0 0,-1 0-1,1 1 1,0 0 0,-1 1-1,1 0 1,0 0 0,0 0 0,-1 1-1,1 0 1,0 0 0,7 2-1,30 15-89,-34-13 70,0-1 1,1 0 0,12 3 0,-21-7 112,-6-1-32,-12-4 4,9 4-60,1-1 0,-1 1 0,1 1 0,-9-1 0,1 3-8,1 0 0,-1 1 1,1 1-1,-1 0 0,1 1 0,0 0 0,0 1 0,1 0 1,-20 14-1,17-8-15,1-1 1,0 2-1,1 0 0,0 0 1,1 1-1,-18 27 1,27-34 6,-1-1 0,1 1 0,1 0 0,-1 1 0,1-1 0,0 0 0,1 1 1,0-1-1,0 0 0,0 11 0,2-14 0,-1 0 1,0 0-1,1 0 1,-1 0-1,1 0 1,1 0-1,-1 0 1,0 0-1,3 4 1,-3-6-1,0 0 1,0 0 0,1 0 0,-1-1 0,1 1 0,-1 0 0,1-1 0,0 0-1,-1 1 1,1-1 0,0 0 0,0 0 0,0 0 0,0 0 0,0 0 0,0 0-1,4 1 1,-3-2 1,1 0 0,-1 0 0,0 0-1,1 0 1,-1 0 0,0-1 0,1 0 0,-1 1-1,0-1 1,1 0 0,-1-1 0,0 1 0,0-1-1,0 1 1,0-1 0,0 0 0,-1 0 0,6-4-1,4-5 11,0-1-1,15-20 0,-20 25-5,15-20 72,22-36 1,-36 50-16,0-1 0,-1 0 0,0 0 1,-2-1-1,5-15 0,-5 17 63,-5 13-124,0 0 1,0 0 0,0 0-1,0 0 1,0 0-1,0 0 1,0 0-1,0 0 1,0-1 0,0 1-1,0 0 1,0 0-1,0 0 1,0 0 0,0 0-1,0 0 1,0 0-1,0 0 1,0 0-1,0 0 1,0 0 0,0 0-1,0 0 1,0 0-1,1 0 1,-1 0-1,0 0 1,0 0 0,0 0-1,0 0 1,0 0-1,0 0 1,0 0 0,0 0-1,0 0 1,0 0-1,0 0 1,0 0-1,0 0 1,0 0 0,0 0-1,1 0 1,-1 0-1,0 0 1,0 0 0,0 0-1,0 0 1,0 0-1,0 0 1,0 0-1,0 0 1,0 0 0,0 0-1,0 0 1,0 0-1,0 0 1,0 1 0,0-1-1,0 0 1,0 0-1,0 0 1,0 0-1,0 0 1,0 0 0,0 0-1,0 0 1,0 0-1,0 0 1,0 0 0,3 22 130,-1-8-141,-1-3-5,1-1 0,0 0 1,1 0-1,1 0 0,6 14 1,-8-19 6,1-1-1,0 1 1,0-1 0,0 0 0,0 0-1,1 0 1,0 0 0,0-1 0,0 1-1,0-1 1,0 0 0,9 4 0,-9-5 8,0 0 1,1 0-1,-1-1 1,1 1 0,-1-1-1,1 0 1,-1 0-1,1-1 1,-1 1-1,1-1 1,0 0 0,-1 0-1,1-1 1,0 1-1,-1-1 1,1 0-1,-1 0 1,1-1 0,-1 1-1,0-1 1,1 0-1,-1 0 1,0-1 0,0 1-1,0-1 1,5-4-1,5-5 15,0-1 0,0 0 1,-1 0-1,-1-2 0,0 1 0,-1-2 0,15-27 0,0-10 30,22-62 0,-40 97-37,17-53 30,23-102 0,2-77 75,-34 162-69,-14 39-28,-2 49-17,0 0-1,0 0 0,0 1 1,0-1-1,0 0 1,0 0-1,0 0 0,0 0 1,0 0-1,0 0 0,0 0 1,0 1-1,0-1 1,0 0-1,0 0 0,0 0 1,-1 0-1,1 0 0,0 0 1,0 0-1,0 0 1,0 0-1,0 0 0,0 0 1,0 0-1,0 1 1,-1-1-1,1 0 0,0 0 1,0 0-1,0 0 0,0 0 1,0 0-1,0 0 1,-1 0-1,1 0 0,0 0 1,0 0-1,0 0 0,0 0 1,0 0-1,0-1 1,0 1-1,-1 0 0,1 0 1,0 0-1,0 0 1,0 0-1,0 0 0,0 0 1,0 0-1,0 0 0,0 0 1,-1 0-1,1-1 1,0 1-1,0 0 0,0 0 1,0 0-1,0 0 0,0 0 1,0 0-1,0-1 1,-6 11-50,-3 25 9,-9 32-62,4 1-1,-8 86 0,11-32 28,-2 44-4,12-134 88,2 0-1,1 0 1,8 37 0,-9-61-1,4 16 26,11 35 0,-13-52-25,0 0-1,0 0 0,1 0 0,-1-1 0,1 1 0,1-1 1,-1 0-1,1 0 0,8 7 0,-12-12-2,1 0 1,-1 1 0,1-1-1,0 0 1,0 0-1,-1 0 1,1-1-1,0 1 1,0 0-1,0-1 1,0 1 0,0-1-1,0 0 1,0 0-1,0 1 1,0-1-1,0-1 1,0 1-1,0 0 1,0 0 0,0-1-1,0 1 1,0-1-1,0 0 1,0 1-1,0-1 1,-1 0-1,1 0 1,0 0-1,-1 0 1,1-1 0,0 1-1,-1 0 1,2-2-1,4-4 15,-1 1 0,0-1-1,0 0 1,-1 0 0,0-1-1,5-8 1,-2-1 57,0 0-1,-1 0 1,-1-1 0,-1 0 0,-1 0-1,0-1 1,-1 1 0,1-29 0,-4 47-75,0-1 1,0 0 0,0 0-1,0 1 1,0-1 0,0 0-1,1 0 1,-1 1 0,0-1 0,1 0-1,-1 1 1,0-1 0,1 0-1,-1 1 1,1-1 0,-1 0-1,1 1 1,-1-1 0,1 1-1,0-1 1,-1 1 0,1 0 0,0-1-1,-1 1 1,1-1 0,0 1-1,-1 0 1,1 0 0,0-1-1,0 1 1,-1 0 0,1 0-1,0 0 1,0 0 0,-1 0 0,1 0-1,1 0 1,35 5 0,-23-3 4,51 4-1,0-4 1,1-2 0,-1-3-1,128-23 1,-176 22-8,-1-1 1,1 0-1,26-14 0,-38 14 20,-11 4 3,-16 5 0,5 2-18,0 2 1,1 0-1,-1 1 1,1 0-1,1 1 1,0 1-1,-26 25 1,22-17 0,1 1 1,0 1 0,2 0 0,-25 43 0,39-60-2,0 0 0,0 0-1,1 0 1,-1 0 0,1 0-1,0 0 1,1 0 0,-1 1-1,1-1 1,-1 0 0,1 0-1,1 6 1,-1-9-2,0 0-1,1 1 1,-1-1 0,0 1-1,1-1 1,-1 0 0,1 0-1,0 1 1,-1-1 0,1 0-1,0 0 1,0 0 0,0 1-1,-1-1 1,1 0 0,0 0 0,1 0-1,-1-1 1,0 1 0,0 0-1,0 0 1,0-1 0,1 1-1,-1 0 1,0-1 0,1 1-1,-1-1 1,0 0 0,1 1-1,-1-1 1,0 0 0,1 0-1,-1 0 1,1 0 0,-1 0-1,1 0 1,-1 0 0,3-1 0,2-1 6,0 1 1,0-1 0,0-1 0,0 1-1,0-1 1,-1 0 0,1 0 0,-1-1-1,0 1 1,0-1 0,0 0 0,-1-1-1,1 1 1,-1-1 0,7-10-1,5-8 48,-2 0-1,16-36 0,-13 24 33,13-28 133,-33 75-178,1 0 0,0 0 0,1 0 0,0 19 0,1-25-37,0 0 1,0-1 0,1 1-1,0 0 1,0-1 0,0 1-1,1 0 1,0-1 0,0 0-1,0 1 1,0-1-1,1 0 1,0 0 0,0-1-1,5 6 1,-6-8-4,1 1-1,0-1 1,0 1 0,1-1 0,-1 0-1,0 0 1,1 0 0,-1-1 0,1 1-1,0-1 1,-1 0 0,1 0 0,0 0-1,0-1 1,0 1 0,-1-1 0,1 0-1,0 0 1,0 0 0,0-1 0,0 1-1,0-1 1,5-2 0,5-1 10,0-1-1,0-1 1,-1-1 0,0 0-1,0 0 1,-1-1 0,0-1 0,0 0-1,-1-1 1,0 0 0,-1-1-1,18-23 1,0-4 38,-1-2 0,36-75 1,-30 45 5,-2-1 0,-4-2 0,-3-1 0,26-137 0,-2-138 128,-48 347-184,1-24 35,-1 25-35,0 0-1,0-1 0,0 1 0,0 0 1,0 0-1,-1-1 0,1 1 0,0 0 1,-1 0-1,1 0 0,-1-1 0,1 1 0,-1 0 1,0 0-1,1 0 0,-2-1 0,1 2-1,0 0 0,1 0 0,-1 0 0,0 0-1,1 0 1,-1 0 0,0 0 0,0 0 0,1 0-1,-1 0 1,0 0 0,1 0 0,-1 1 0,0-1-1,1 0 1,-1 1 0,1-1 0,-1 0 0,0 1-1,1-1 1,-1 1 0,1-1 0,-1 1 0,1-1-1,-1 1 1,0 0 0,-13 16-8,4 0-3,1 0-1,0 1 1,1 0-1,1 0 1,1 1-1,-5 25 0,-2 4-27,-12 40-57,4 2 0,5 0 0,-10 149 0,26-239 97,-3 47-62,2 0 0,9 93 0,-4-111 55,0-4-3,0 0-1,12 37 0,-14-56 10,0 0 0,1 1 0,-1-1-1,1 0 1,1-1 0,-1 1-1,1-1 1,0 1 0,1-1 0,-1 0-1,1-1 1,0 1 0,0-1-1,9 6 1,-11-8 3,0-1-1,-1 0 1,1 0-1,0 0 1,0 0-1,0 0 0,-1-1 1,1 1-1,0-1 1,0 0-1,0 0 1,0 0-1,0 0 1,0-1-1,0 1 1,0-1-1,0 1 0,-1-1 1,1 0-1,0 0 1,0 0-1,-1-1 1,1 1-1,-1-1 1,1 1-1,2-4 1,6-4 8,-1 0 1,0-1 0,-1 0-1,10-15 1,-12 16-8,18-26 75,-2-1 0,30-66 0,-44 86-37,3-22 114,-11 34-55,-6 25-48,-13 119-19,18-131-26,0-1 0,0 1 0,0 0 0,1 0 0,1 0 0,0-1-1,4 14 1,-6-20-4,1 1 0,0-1-1,0 1 1,0-1-1,0 0 1,0 0 0,0 0-1,1 1 1,-1-1-1,1 0 1,-1-1 0,1 1-1,0 0 1,0 0-1,0-1 1,0 1 0,0-1-1,0 0 1,0 1-1,1-1 1,-1 0-1,0 0 1,1-1 0,-1 1-1,1 0 1,-1-1-1,0 1 1,1-1 0,-1 0-1,4 0 1,16-3 8,-2-1 0,1-1 0,0-1-1,34-14 1,75-45 12,-7 3 124,-106 53-123,-16 7-20,1 1-1,0-1 0,0 1 0,0 0 0,0 0 0,0 0 0,0 0 0,0 0 0,1 1 0,3-2 0,-4 2 3,-2 0-1,-10 7-1,-52 44-4,26-22 0,10-8 8,16-14 4,0 0 1,1 0-1,0 2 0,1-1 0,0 1 0,0 0 0,1 0 0,-7 12 1,13-20-10,1 0 0,-1 0 0,1 1 1,-1-1-1,1 0 0,-1 0 1,1 1-1,0-1 0,0 0 1,-1 1-1,1-1 0,0 0 0,0 1 1,1-1-1,-1 1 0,0-1 1,0 0-1,1 1 0,-1-1 1,0 0-1,1 0 0,-1 1 1,1-1-1,1 2 0,0-1 4,0 0 0,0 0 0,0 0 0,0 0 0,1 0 0,-1-1 0,0 1 0,1-1 0,0 0 0,5 3 0,4-1 14,0 1 1,0-2 0,0 1 0,17 0-1,2-3 17,0-1 0,0-2 0,54-11 0,-58 6-560,-18 4-3227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56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14168,'0'0'2791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57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10544,'0'0'632,"119"-14"-288,-31 6 16,13-8-56,2 2 8,-8 2-24,-11 2 8,-11 6 0,-15 2 8,-19-2-56,-13 4 8,-10 0-48,-10 0 24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8:57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91 8936,'0'0'4806,"1"-10"-4131,0-45 1213,-1 55-1832,0-1 0,0 1 0,0 0 1,0 0-1,0 0 0,-1 0 0,1-1 0,0 1 0,0 0 1,0 0-1,0 0 0,-1 0 0,1 0 0,0 0 1,0 0-1,0-1 0,0 1 0,-1 0 0,1 0 1,0 0-1,0 0 0,0 0 0,-1 0 0,1 0 0,0 0 1,0 0-1,-1 0 0,1 0 0,0 0 0,0 0 1,0 0-1,-1 0 0,1 0 0,0 0 0,0 1 0,0-1 1,-1 0-1,1 0 0,-16 5 1099,-2 0-47,23-7-1184,0 0-1,0 0 1,0 0-1,0-1 0,-1 0 1,1 0-1,-1 0 0,8-7 1,-9 7-1152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03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49 988 5120,'0'0'4596,"-10"8"-4136,-29 25 2,60-57 3275,25-36-2839,-9 13-275,4-11 533,52-98 1,-32 40 500,-57 107-972,-5 11-304,-6 17-167,-7 26-42,2-5-60,-6 42 0,17-77-104,-2 10 22,1 1 0,0-1 0,1 1-1,1-1 1,2 17 0,-2-27-20,1-1 1,0 0 0,0 1-1,1-1 1,0 0 0,-1 0-1,1 0 1,1 0 0,-1 0-1,0 0 1,1-1 0,0 1-1,0-1 1,0 1 0,0-1-1,1 0 1,-1 0 0,1-1-1,-1 1 1,1-1 0,0 0-1,6 3 1,-1-2 3,0 0 0,0-1 0,1 0 0,-1 0 0,1-1 0,0 0 0,-1 0 0,1-1 0,0-1 0,-1 1 0,1-2 0,-1 1 0,1-1 0,-1-1 0,0 0 0,14-6 0,-7 2 28,0-1 0,0 0 1,-1-1-1,0-1 0,-1-1 1,0 0-1,-1 0 0,15-18 1,-8 8 75,-11 12-36,0 0-1,-1-1 1,0 0-1,-1 0 1,11-19 0,-12 18 36,0 1 1,0 1 0,1-1 0,1 1 0,0 0 0,9-8 0,-16 17-115,-1 0 1,1 0 0,-1 0-1,1 1 1,-1-1-1,1 0 1,-1 0 0,0 0-1,1 0 1,-1 0 0,1 1-1,-1-1 1,1 0-1,-1 0 1,0 1 0,1-1-1,-1 0 1,0 1 0,1-1-1,-1 0 1,0 1 0,1-1-1,-1 0 1,0 1-1,0-1 1,1 1 0,-1-1-1,0 1 1,0-1 0,0 1-1,0-1 1,1 1 0,8 18 55,-6-6-47,0-1 1,0 0-1,-1 1 1,-1 0-1,0-1 0,0 1 1,-2 0-1,1 0 1,-5 22-1,-1 39 38,6-73-48,-1-1-1,1 0 1,0 0 0,0 1-1,0-1 1,0 0-1,0 1 1,0-1-1,0 0 1,0 1-1,0-1 1,0 0 0,0 1-1,0-1 1,0 0-1,0 1 1,0-1-1,1 0 1,-1 0 0,0 1-1,0-1 1,0 0-1,0 1 1,0-1-1,1 0 1,-1 0-1,0 1 1,0-1 0,1 0-1,-1 0 1,0 0-1,0 1 1,1-1-1,-1 0 1,14-12 70,75-96 81,-62 71-86,2 2 0,44-43 1,-66 72-53,-3 1 0,1 1 0,0 0 0,0 0 0,9-6 0,-13 10-14,0-1-1,-1 1 1,1 0-1,0-1 0,0 1 1,0 0-1,-1-1 1,1 1-1,0 0 1,0 0-1,0 0 1,0 0-1,0 0 1,-1 0-1,1 0 1,0 0-1,0 0 1,0 0-1,0 0 1,-1 1-1,1-1 1,0 0-1,0 1 0,0-1 1,-1 0-1,1 1 1,0-1-1,-1 1 1,1-1-1,0 1 1,-1-1-1,1 1 1,-1 0-1,1-1 1,0 1-1,-1 0 1,0-1-1,1 1 1,-1 0-1,1 0 0,-1 0 1,0-1-1,1 3 1,1 6 9,1 0 1,-2 1-1,1 0 0,-1-1 1,-1 1-1,0 0 1,0 0-1,-3 18 0,1-17 2,1 0 0,0 0-1,1 0 1,0 0 0,1 0 0,0 0-1,5 20 1,-5-28-5,0 0 1,0 0-1,0 0 0,0 0 0,1-1 1,-1 1-1,1 0 0,-1-1 1,1 1-1,0-1 0,3 4 1,-3-6-3,-1 1 0,1 0 0,0-1 0,0 1 0,-1-1 0,1 1 0,0-1 0,0 0 0,0 0 0,0 1 0,0-2 0,-1 1 0,1 0 0,0 0 0,0 0 0,0-1 0,0 1 0,-1-1 0,4-1 0,3-1 8,0 0 1,0-1-1,-1 0 1,1-1-1,-1 0 1,0 0-1,0 0 0,0-1 1,-1 0-1,10-12 1,4-7 67,25-42 0,-35 50-38,72-125 414,-82 142-452,0-1-1,1 0 0,-1 0 1,0 1-1,1-1 0,-1 1 1,1-1-1,-1 0 1,1 1-1,-1-1 0,1 1 1,-1-1-1,1 1 0,-1-1 1,1 1-1,0-1 0,1 0 1,-2 1-4,0 1 0,1-1 1,-1 0-1,0 0 0,1 0 1,-1 1-1,0-1 0,0 0 1,0 0-1,1 1 0,-1-1 1,0 0-1,0 0 0,0 1 1,1-1-1,-1 0 0,0 1 1,0-1-1,0 0 0,0 1 1,0-1-1,0 0 0,0 1 1,0-1-1,0 0 0,0 1 1,1 31 25,-3-5-30,-2 8-22,3 1 1,1-1-1,4 37 0,-3-58 17,7 36-10,-7-48 19,-1-1-1,1 1 0,-1 0 0,1 0 1,0 0-1,0 0 0,-1-1 0,1 1 1,0 0-1,1-1 0,-1 1 0,0-1 1,0 1-1,1-1 0,-1 1 0,1-1 0,-1 0 1,1 0-1,2 2 0,-2-3 2,0 0 0,-1 0 0,1 0 0,-1 0 1,1 0-1,-1 0 0,1 0 0,-1 0 0,1-1 0,-1 1 0,1-1 0,-1 1 0,1-1 0,-1 0 0,0 1 0,1-1 0,-1 0 0,0 0 0,0 0 0,1 0 1,0-1-1,25-27 48,-24 24-42,11-15 18,-1-1 0,-1 0 0,-1-1-1,-1 0 1,0-1 0,8-37 0,-7 26 37,1 1 1,20-40-1,-30 71-62,0 0-1,-1 0 0,1 0 1,0 1-1,0-1 0,0 0 0,0 1 1,1-1-1,-1 1 0,0 0 0,1 0 1,-1 0-1,1 0 0,-1 0 1,1 0-1,-1 1 0,1-1 0,-1 1 1,1-1-1,0 1 0,-1 0 0,4 1 1,9-1-8,-1 1-1,23 6 1,-36-7 5,88 16-56,78 18-21,-142-29 49,-20-5 35,-1 0-1,1 1 0,-1 0 1,1 0-1,-1 0 0,0 1 0,0-1 1,8 5-1,-12-6-4,1 0 1,-1 1 0,0-1-1,0 0 1,0 0-1,0 1 1,0-1 0,1 0-1,-1 0 1,0 1-1,0-1 1,0 0 0,0 0-1,0 1 1,0-1-1,0 0 1,0 0 0,0 1-1,0-1 1,0 0-1,0 0 1,0 1 0,0-1-1,0 0 1,0 1-1,0-1 1,0 0 0,0 0-1,0 1 1,0-1-1,-1 0 1,1 0 0,0 1-1,0-1 1,0 0-1,0 0 1,-1 0 0,1 1-1,0-1 1,0 0-1,0 0 1,-1 0 0,1 0-1,0 0 1,-1 1-1,-13 8 8,11-7-3,-69 44 59,-96 81-1,152-114-70,1 0 0,-1 1-1,2 1 1,0 0 0,1 1-1,1 0 1,-14 23 0,26-38 6,-1 0 0,0 0 1,1 0-1,-1 0 1,1 0-1,-1 0 0,1 0 1,0 1-1,0-1 1,-1 0-1,1 0 1,0 0-1,0 0 0,0 0 1,0 0-1,0 1 1,0-1-1,1 0 0,-1 0 1,0 0-1,1 2 1,0-3 0,-1 1 0,1 0 1,0-1-1,-1 1 0,1-1 1,0 1-1,0-1 1,0 1-1,-1-1 0,1 1 1,0-1-1,0 0 0,0 0 1,0 1-1,0-1 0,0 0 1,0 0-1,-1 0 0,3 0 1,3 0 6,-1-1 0,1 0 0,0 0 0,-1 0 0,1 0 1,-1-1-1,6-2 0,5-5 13,-1 0 0,0-1 0,0 0 0,-1-1 0,0-1 0,-1 0 0,12-15 0,7-11 75,36-56 0,-52 67 23,16-34 0,-21 38 7,-17 39-113,0 0 0,1 0 1,1 0-1,0 1 0,1 0 1,0 23-1,2-33-16,1-1-1,0 1 0,1 0 1,-1-1-1,1 1 0,1-1 1,-1 1-1,1-1 0,0 0 1,4 7-1,-5-11 3,0 1 0,1-1 0,0 0-1,-1 0 1,1 0 0,0 0 0,0 0 0,0 0-1,1 0 1,-1-1 0,0 1 0,0-1 0,1 1 0,-1-1-1,1 0 1,0 0 0,-1 0 0,1 0 0,0-1-1,-1 1 1,1-1 0,0 0 0,0 1 0,-1-1 0,1-1-1,4 1 1,7-2 14,-1 0 0,1-1 0,-1 0 0,0-1 1,0-1-1,0 0 0,0 0 0,-1-1 0,0-1 0,0 0 0,0-1 0,-1 0 0,16-16 0,-16 13 4,0-1-1,-1 0 0,0-1 1,-1 0-1,-1 0 1,0-1-1,0 0 0,-2 0 1,0-1-1,0 0 1,5-24-1,-11 34-2,1 1 0,0 0 0,1 0 0,-1 0 0,1-1-1,-1 2 1,1-1 0,0 0 0,4-4 0,-5 7-13,0 0 1,0 0-1,0 0 1,0 1-1,0-1 1,1 0-1,-1 1 1,0-1-1,0 0 1,1 1-1,-1 0 1,0-1-1,1 1 1,-1 0-1,1 0 1,-1 0-1,0 0 1,1 0-1,-1 0 1,1 0-1,-1 0 1,0 0-1,1 1 1,-1-1-1,0 1 1,1-1-1,-1 1 1,0-1-1,1 1 1,1 1-1,2 2-9,0-1 0,-1 1-1,0 0 1,1 1 0,-1-1-1,0 1 1,-1-1 0,1 1-1,-1 0 1,5 11-1,-5-7 4,0 0-1,-1 0 0,0 0 0,-1 0 0,0 0 0,0 0 0,-1 13 0,-10 67-74,7-66 61,0 0-1,0 40 1,3-61 19,0 0 0,0 0 0,1 0 0,-1 1 0,0-1 0,1 0 0,0 0 0,-1 0 0,1-1 0,0 1 0,0 0 0,0 0 0,0 0 0,0-1 0,0 1 0,1 0 0,-1-1 0,1 1 0,-1-1 0,1 0 0,-1 1 0,1-1 0,0 0 0,-1 0 0,1 0 0,0 0 0,0 0 0,0 0 0,0-1 0,0 1 0,0-1 0,0 1 0,0-1 0,0 0 0,2 0-1,4 0 2,-1 0-1,0-1 0,0 0 1,0 0-1,0 0 0,0-1 1,-1 0-1,1-1 0,7-3 1,7-5 13,-1 0 0,-1-1 0,0-2 1,33-29-1,-18 8 34,40-50 1,-60 65 13,18-32 0,-3 4 122,-36 59-167,1 0 0,1 0 1,0 1-1,0 0 0,-5 23 0,8-26-12,0 0 0,1 0 0,0-1 0,1 1-1,-1 0 1,2 0 0,-1 0 0,1 0-1,1 0 1,2 9 0,-3-15-6,0 0 0,0 0 1,0 0-1,1 0 0,-1 0 0,1 0 0,0-1 1,0 1-1,0-1 0,0 1 0,0-1 1,1 1-1,-1-1 0,1 0 0,0 0 1,-1-1-1,6 4 0,-3-4 4,0 1 0,-1-1 0,1 0 0,0 0 0,0 0 0,0-1 0,0 1 0,0-1 0,0-1 0,8 0 0,5-3 14,-1 0-1,1-2 1,-1 0-1,0 0 1,20-13-1,-14 5 3,0-1-1,-1-1 1,31-30-1,13-9-4,1 11-7,-82 66-40,1-8 48,0 0 0,-1 0 0,-31 21-1,25-21-2,-30 30-1,41-34 0,-5 4 5,1 1-1,-19 26 1,30-37-16,0 1-1,0 0 1,0 0 0,1 0 0,0 0 0,0 0-1,0 1 1,0-1 0,1 1 0,0-1 0,0 1-1,1 0 1,0 11 0,0-16 1,0 0 0,0 0-1,1 0 1,-1 0 0,0 0-1,1 0 1,-1 0 0,1 0 0,-1 0-1,1 0 1,0 0 0,-1 0 0,1 0-1,0 0 1,0 0 0,-1-1 0,1 1-1,0 0 1,0-1 0,0 1-1,0 0 1,0-1 0,0 1 0,0-1-1,0 0 1,0 1 0,0-1 0,0 0-1,0 1 1,1-1 0,-1 0 0,0 0-1,0 0 1,0 0 0,0 0-1,0 0 1,0-1 0,1 1 0,1-1-1,1 1 6,0-1 0,1-1-1,-1 1 1,0 0-1,0-1 1,0 0 0,0 0-1,0 0 1,4-3-1,9-13 14,0 0 0,-2-1 0,0 0-1,-1-1 1,0-1 0,13-30-1,23-33 138,-41 71-102,-10 24-12,-1-1-47,-13 112-10,15-119 11,-1 1-1,1 0 0,0 0 1,0-1-1,1 1 1,-1 0-1,1 0 1,0-1-1,0 1 1,0 0-1,0-1 1,1 1-1,-1-1 0,1 0 1,0 1-1,0-1 1,4 5-1,-3-6 4,-1 0 0,0 0 0,0-1 0,1 1 0,-1-1 0,1 1 0,-1-1 0,1 0 0,0 0-1,-1 0 1,1 0 0,0 0 0,0-1 0,0 1 0,0-1 0,-1 0 0,1 1 0,0-1 0,0-1-1,0 1 1,0 0 0,0-1 0,3-1 0,5-1 11,-1-1 0,0 0 0,0-1 0,0 0 0,12-8 0,45-37 51,-48 35-34,-2 0-6,-3 4 7,27-18-1,-37 27-23,-1 0-1,1 0 0,0 0 0,0 1 0,0-1 0,0 1 0,0 0 0,0 0 0,1 0 0,-1 1 0,0-1 0,0 1 0,6 1 0,-9-1-3,0 1 0,0-1 1,0 1-1,0-1 0,0 1 1,0 0-1,0 0 0,0-1 1,0 1-1,-1 0 0,1 0 1,0 0-1,0 0 0,-1 0 1,1 0-1,0 0 0,-1 0 1,1 0-1,-1 0 0,0 0 1,1 1-1,-1-1 0,0 0 1,0 0-1,0 0 0,1 1 1,-1-1-1,0 0 1,-1 2-1,-2 40-19,3-38 12,-7 24-32,5-23 40,1 1 1,-1 0 0,1 0-1,0-1 1,1 14-1,0-19 0,0-1 0,0 0-1,0 0 1,0 1 0,0-1 0,0 0-1,0 1 1,0-1 0,0 0-1,0 0 1,0 1 0,0-1-1,0 0 1,0 0 0,1 1-1,-1-1 1,0 0 0,0 0-1,0 0 1,1 1 0,-1-1 0,0 0-1,0 0 1,0 0 0,1 1-1,-1-1 1,0 0 0,0 0-1,1 0 1,-1 0 0,0 0-1,0 0 1,1 0 0,-1 1-1,11-7 12,12-17-3,-20 19-4,42-47 44,47-49 98,-91 99-145,-1 0 1,1 0 0,0 0-1,0 0 1,0 0-1,0 0 1,0 1-1,0-1 1,0 0 0,0 1-1,0-1 1,1 1-1,-1-1 1,0 1 0,0 0-1,0-1 1,1 1-1,-1 0 1,2 0 0,-2 0-2,0 0 0,0 1 0,-1-1 1,1 1-1,0-1 0,0 1 1,0-1-1,-1 1 0,1-1 1,0 1-1,-1 0 0,1-1 0,-1 1 1,1 0-1,-1-1 0,1 1 1,-1 0-1,1 0 0,-1 0 1,1 1-1,1 6-2,1 0 1,-1 1-1,-1-1 0,1 13 1,-1-10-11,1-4 2,-1 1-1,1 0 1,0-1 0,1 1-1,0-1 1,0 0 0,0 0-1,1 0 1,7 10 0,-10-17 9,-1 1-1,1-1 1,0 1 0,-1-1 0,1 1 0,0-1-1,-1 1 1,1-1 0,0 0 0,0 0-1,0 1 1,-1-1 0,1 0 0,0 0 0,0 0-1,0 0 1,-1 0 0,1 0 0,0 0 0,0 0-1,0 0 1,-1 0 0,1 0 0,0 0 0,0-1-1,0 1 1,-1 0 0,1 0 0,0-1 0,0 1-1,0-2 1,26-16-4,-22 14 4,8-7 5,-2 0-1,1 0 1,-1-1-1,-1 0 0,9-14 1,41-74 38,-37 61-34,53-101 65,64-166 0,-88 162-30,-79 205-114,-75 193-123,63-133 102,5 1 0,-22 158 0,39-144 64,17-136 22,-3 24-76,0-18-263,-3-13-499,-5-23-323,7 17-2247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03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12760,'0'0'1824,"15"-7"-1466,27-10-41,-1 2-1,2 1 0,75-13 1,102 20-456,-208 7-394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03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10752,'0'0'2480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04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10152,'0'0'8265,"10"3"-7835,2 1-362,1 0 0,-1-1 0,1-1 0,0 0 0,0-1 0,0 0-1,0-1 1,18-2 0,51-13-2357,-65 12-9976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07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305 848 6328,'0'0'3894,"-11"4"-3303,-86 26 870,97-30-1440,0 0-1,-1 0 0,1 0 1,0 0-1,0 0 1,0 1-1,-1-1 0,1 0 1,0 0-1,0 0 0,-1 0 1,1 0-1,0 0 1,0 0-1,0-1 0,-1 1 1,1 0-1,0 0 0,0 0 1,-1 0-1,1 0 1,0 0-1,0 0 0,0 0 1,-1 0-1,1-1 0,0 1 1,0 0-1,0 0 1,0 0-1,-1 0 0,1-1 1,0 1-1,0 0 0,0 0 1,0 0-1,0 0 1,0-1-1,0 1 0,-1-1 1,3-11 363,9-14-29,47-75 538,2-4-187,90-167 997,-122 226-1257,-2-2-1,-2 0 0,-2-2 1,23-79-1,-43 123-345,-1 0 1,0 0-1,-1 0 0,1-11 0,-19 40 246,-20 53-297,3 1 0,-27 88 0,20-53-62,-5 11-18,-6-3 0,-114 190 0,27-92 70,122-186 92,18-27 25,12-20-67,13-17-11,0 2 0,2 0-1,1 1 1,2 2 0,0 1 0,43-27 0,517-368 966,-581 413-986,2 0 1,-1 1-1,13-7 0,-23 14-54,0 0-1,0 0 1,0 0-1,0 0 1,0 0-1,0 0 1,0 0-1,-1 0 1,1 0-1,0 0 1,0 0-1,0 0 1,0 0-1,0 1 1,0-1-1,0 0 1,0 0-1,0 0 1,0 0-1,0 0 1,0 0-1,0 0 1,0 0-1,0 0 1,0 0-1,0 0 1,0 0-1,0 0 1,0 1-1,0-1 1,0 0-1,0 0 1,0 0-1,0 0 1,0 0-1,0 0 1,0 0-1,0 0 1,0 0-1,0 0 1,0 0-1,1 0 1,-1 0-1,0 0 1,0 0-1,0 0 1,0 0-1,0 0 1,0 1-1,0-1 1,0 0-1,0 0 1,0 0-1,0 0 1,0 0-1,0 0 1,0 0-1,0 0 1,0 0-1,1 0 1,-1 0-1,0 0 1,0 0-1,0 0 1,0 0-1,0 0 1,0 0-1,0 0 1,-4 10 68,-10 12-38,-7 9 5,-29 32 0,31-41-22,0 1 0,2 1 1,-20 35-1,35-55-11,0 1 0,0-1 0,1 1 0,-1-1 0,1 1 0,0 0 0,0 0 0,1-1 0,-1 10 0,1-12-4,0 0 0,1-1-1,-1 1 1,1 0 0,-1 0-1,1-1 1,-1 1 0,1 0-1,0-1 1,0 1-1,0-1 1,0 1 0,0-1-1,0 1 1,0-1 0,0 1-1,0-1 1,1 0 0,-1 0-1,1 0 1,-1 0-1,1 0 1,-1 0 0,1 0-1,0 0 1,-1-1 0,1 1-1,3 0 1,3 1 8,1 0 0,-1-1-1,0 0 1,1-1 0,-1 0 0,1 0-1,-1-1 1,0 0 0,1 0 0,-1-1-1,0 0 1,0-1 0,0 1 0,0-2 0,-1 1-1,1-1 1,-1 0 0,0 0 0,0-1-1,0 0 1,11-11 0,-12 10 19,0-1 0,0 0 0,0 0 1,-1-1-1,0 0 0,-1 1 0,1-2 0,-2 1 1,1 0-1,-1-1 0,0 0 0,-1 1 0,0-1 1,0 0-1,-1 0 0,0-1 0,-1 1 0,0 0 1,0 0-1,-2-10 0,0 8 31,-6-27 156,8 37-206,-1-1 1,0 0-1,1 0 1,-1 0-1,0 0 1,0 1-1,0-1 1,0 1-1,-1-1 1,1 1-1,0-1 1,-1 1-1,1-1 1,0 1-1,-4-2 1,4 3 25,14 2-8,69 14 4,-53-12-49,0 2 1,44 15 0,-67-19 16,-1 0 1,0 1 0,0 0 0,0 0 0,0 0 0,0 1 0,-1 0 0,1 0 0,-1 0 0,0 0-1,0 1 1,5 7 0,0 4 44,0 0 1,10 31-1,-12-31 43,-1 0 0,2 0 0,12 18 1,-17-30-70,1 0 1,0 0 0,1 0-1,-1 0 1,1-1 0,0 0-1,0 0 1,0 0 0,0 0-1,0-1 1,0 0 0,1 0 0,-1-1-1,1 1 1,0-1 0,-1 0-1,12 0 1,7 0 7,-1-1-1,45-7 1,24-11-304,-63 11-2622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13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523 1123 5520,'0'0'6174,"-10"1"-5982,6-1-176,-13 2 86,0 0-1,0 1 1,0 0 0,-16 7-1,-31 13 219,27-10-92,-39 19 0,59-24-170,1 2 0,-1 0-1,2 1 1,0 1 0,0 0-1,1 1 1,0 1 0,1 0 0,1 1-1,-19 28 1,27-37-40,-5 8 46,0 0-1,-11 27 0,18-37-38,0 0-1,1 0 1,0 1-1,0-1 0,0 0 1,0 1-1,1-1 0,0 1 1,0-1-1,0 1 1,0-1-1,1 1 0,0-1 1,0 1-1,1 4 1,-1-7-13,0 0 0,0-1 1,-1 1-1,1 0 0,1-1 0,-1 1 1,0 0-1,0-1 0,1 1 1,-1-1-1,0 0 0,1 0 1,0 1-1,-1-1 0,1 0 1,0 0-1,-1 0 0,1-1 1,2 2-1,0-1 12,1 0 0,-1 0 1,0-1-1,1 1 0,-1-1 0,1 0 1,-1 0-1,6-1 0,6-2 57,-1-1-1,0 0 1,26-10-1,-23 6 9,-1-1 0,0-1 0,0 0 0,-1-1 0,0-1 0,-1 0 0,26-28 0,-17 13 144,-1-1 0,-2-1 0,24-44 0,-42 69-169,-2 0 1,1 0-1,0 0 0,-1 0 1,0-1-1,1-4 0,-2 8-49,1 0 0,-1 1 0,0-1-1,0 1 1,0-1 0,0 0 0,0 1 0,0-1-1,-1 0 1,1 1 0,0-1 0,0 1-1,0-1 1,-1 1 0,1-1 0,0 0 0,0 1-1,-1-1 1,1 1 0,-1-1 0,1 0-1,-1 1-2,0 0-1,0 0 0,1-1 0,-1 1 1,0 0-1,0 0 0,0 0 0,0 0 1,1 0-1,-1 0 0,0 0 0,0 0 1,0 0-1,1 0 0,-1 0 0,0 1 1,0-1-1,0 0 0,1 1 0,-1-1 1,-1 1-1,-9 5 12,0 0 1,0 1-1,1 0 0,-1 0 1,2 2-1,-1-1 0,1 1 1,0 0-1,1 1 1,0 0-1,1 0 0,-7 13 1,12-20-21,1 0 0,-1 0 1,1 0-1,0 0 0,0 0 0,0 0 1,1 0-1,-1 0 0,1 1 1,-1-1-1,1 0 0,0 0 0,0 1 1,1-1-1,-1 0 0,2 6 0,-1-6 2,1-1-1,-1 0 1,0 1 0,1-1-1,0 0 1,-1 0-1,1 0 1,0 0-1,0 0 1,0-1-1,0 1 1,0-1-1,1 1 1,-1-1-1,0 0 1,1 1-1,-1-1 1,1 0-1,-1-1 1,5 2-1,7 1 19,1-1 0,-1 0 0,0-1 0,1-1 0,-1 0 0,1 0 0,-1-2 0,1 0 0,-1-1 0,0 0 0,22-8 0,-10 0 24,-1 0 1,0-1-1,-1-2 0,0 0 0,25-21 0,-5-2 22,0-1 1,-3-3-1,-2-1 1,48-66-1,111-204 273,-168 255-242,-2-2-1,-3 0 1,-3-2-1,-2 0 1,-3-2-1,-3 0 1,8-78-1,-20 126-59,-1 0 0,0 0 0,-1 0 0,-1 0 0,-4-27-1,5 39-35,-1-1 0,0 1-1,0 0 1,-1 0 0,1 0-1,0 0 1,-1 0 0,0 1 0,1-1-1,-1 0 1,0 1 0,-1-1-1,1 1 1,0 0 0,-1 0-1,1 0 1,-1 0 0,0 0-1,1 0 1,-1 1 0,0-1-1,0 1 1,0 0 0,0 0-1,-1 0 1,1 0 0,0 1-1,0-1 1,0 1 0,-1 0-1,1 0 1,0 0 0,-6 1-1,-1 0-7,-1 1 0,0 0 0,1 1 0,-1 0-1,1 1 1,0 0 0,0 1 0,1 0-1,-1 0 1,1 1 0,-8 7 0,-2 2-8,1 0 0,1 1 1,1 1-1,-16 21 0,0 4-15,2 3 0,1 0 0,3 2 0,2 1 0,2 0 0,2 2 0,2 1 0,-17 80 0,29-91-6,1 1 0,3 0-1,3 72 1,5-49-40,24 103 1,-23-139 63,1 0 0,1 0 0,18 34 0,-22-50 11,2-1 0,-1 1-1,1-1 1,1-1 0,0 0-1,1 0 1,0 0 0,0-1-1,18 13 1,-22-19 6,1 0 0,-1-1 0,1 0 1,-1 0-1,1 0 0,0-1 0,0 0 0,0 0 0,0 0 0,0-1 1,0 0-1,0 0 0,0 0 0,0-1 0,0 0 0,11-4 0,-5 2 44,1-1-1,-1-1 0,0 0 0,0-1 0,-1 0 0,20-14 0,-3-3 101,0-1-1,42-49 1,38-65 118,-106 137-267,23-33 129,58-57 0,-81 89-126,0 0 0,0 0 0,0 1 0,1-1 0,-1 0 0,0 1 0,1 0 0,-1-1 0,6 0 0,-8 1-5,1 1-1,0 1 1,0-1 0,0 0 0,0 0 0,-1 0 0,1 0 0,0 0 0,0 1 0,0-1-1,-1 0 1,1 1 0,0-1 0,-1 1 0,1-1 0,0 1 0,-1-1 0,1 1 0,0-1-1,-1 1 1,1 0 0,-1-1 0,1 1 0,-1 0 0,1-1 0,-1 1 0,0 0-1,1 0 1,-1-1 0,0 1 0,0 0 0,1 0 0,-1 0 0,0 0 0,2 7 0,-1-1 0,1 1 0,-2 0 1,1-1-1,-1 1 0,0 0 1,-1-1-1,1 1 0,-3 8 0,-19 67-40,21-80 38,-30 78 1,-4 13-2,35-94 7,0 1-1,-1-1 1,1 1-1,0-1 0,0 1 1,0-1-1,-1 1 1,1 0-1,0-1 0,0 1 1,0-1-1,0 1 1,0 0-1,0-1 0,0 1 1,0-1-1,0 1 1,0-1-1,1 1 0,-1 0 1,0-1-1,0 1 1,0-1-1,1 1 0,10-7 78,21-28 31,-26 27-80,21-24 64,1 2 1,2 0 0,1 2 0,1 2 0,38-24-1,-66 47-75,-1 0 0,1 0 1,0 1-1,-1-1 0,1 1 0,0 0 0,5-1 0,-8 1-20,0 1 1,0 0-1,0 0 0,0 1 1,0-1-1,0 0 0,-1 0 1,1 0-1,0 0 0,0 1 0,0-1 1,0 0-1,-1 1 0,1-1 1,0 1-1,0-1 0,0 1 1,-1-1-1,1 1 0,0 0 1,-1-1-1,1 1 0,-1 0 1,1-1-1,-1 1 0,1 0 1,-1 0-1,1-1 0,-1 1 0,0 0 1,1 0-1,-1 0 0,0 0 1,0 0-1,0-1 0,0 1 1,1 0-1,-1 0 0,-1 1 1,2 5-2,-1 1 0,-1-1 0,0 0 0,0 0 0,-2 10 0,1-11 9,0 1 0,1 0 0,0 0 0,1-1 0,0 1 0,0 11 0,0-18-9,1 1 0,-1-1 0,0 0 1,0 0-1,0 1 0,0-1 0,0 0 1,1 0-1,-1 1 0,0-1 0,0 0 0,0 0 1,1 1-1,-1-1 0,0 0 0,0 0 1,1 0-1,-1 0 0,0 1 0,1-1 1,-1 0-1,0 0 0,0 0 0,1 0 0,-1 0 1,0 0-1,1 0 0,-1 0 0,0 0 1,1 0-1,-1 0 0,0 0 0,0 0 1,1 0-1,-1 0 0,0 0 0,1 0 1,-1 0-1,0-1 0,1 1 0,-1 0 0,0 0 1,0 0-1,1 0 0,-1-1 0,0 1 1,16-10 34,-16 10-36,53-44 99,-36 29-39,0 1 1,1 0-1,32-18 0,-49 31-55,0 1 0,1-1-1,-1 0 1,1 0 0,-1 1-1,1-1 1,-1 1 0,1-1-1,-1 1 1,1 0 0,-1-1-1,1 1 1,-1 0-1,1 0 1,0 0 0,-1 0-1,1 1 1,-1-1 0,1 0-1,-1 1 1,1-1 0,-1 1-1,1-1 1,1 2 0,-1 0-2,-1-1 0,1 1 0,-1 0 0,1 0 1,-1 0-1,0 0 0,0 1 0,0-1 0,-1 0 1,1 0-1,0 0 0,-1 1 0,1-1 0,-1 0 1,0 1-1,0 3 0,0 12 10,-4 34 1,2-40-12,1-1 0,0 1 0,0 0 0,1 0 0,1-1 0,0 1 0,1-1 0,4 19 0,-5-29 0,-1 0 0,1 1 0,0-1 0,-1 0 0,1 0 1,0 0-1,0 0 0,0 0 0,0 0 0,0 0 0,0 0 0,0 0 0,0-1 0,0 1 0,0 0 0,0-1 0,0 1 0,1-1 0,-1 1 0,0-1 0,1 1 0,-1-1 0,0 0 0,0 0 0,1 0 0,-1 1 0,1-1 0,-1-1 0,0 1 0,1 0 0,-1 0 1,0 0-1,0-1 0,1 1 0,1-1 0,5-2 10,1-1 0,-1 1 0,16-11 0,-23 14-11,24-16 33,-1 0 0,-1-2 0,26-26 0,58-68 106,-79 81-89,-10 15 3,-14 18-26,-8 10-13,-9 20-11,-23 61 10,33-83-13,0-1 0,1 1 0,1 0 0,0 0 0,0 0-1,0 0 1,3 18 0,-2-27 1,0 1-1,0-1 1,0 1-1,0 0 1,1-1-1,-1 1 1,0 0-1,1-1 1,0 1 0,-1-1-1,1 1 1,0-1-1,0 0 1,-1 1-1,1-1 1,0 0-1,0 1 1,1-1-1,-1 0 1,0 0-1,0 0 1,1 0-1,-1 0 1,0 0-1,1 0 1,-1-1 0,1 1-1,-1 0 1,1-1-1,-1 1 1,1-1-1,0 1 1,-1-1-1,1 0 1,-1 0-1,1 0 1,0 0-1,-1 0 1,1 0-1,0 0 1,-1-1-1,4 0 1,0-1 5,0 1-1,0-1 1,0-1-1,0 1 1,0-1 0,-1 0-1,1 0 1,-1 0 0,0-1-1,0 1 1,7-8 0,-5 3 12,-1 0 1,1-1-1,-2 1 0,1-1 1,-1 0-1,0 0 1,-1-1-1,0 1 1,0-1-1,-1 1 1,-1-1-1,1 0 1,-1 0-1,-1 0 1,0 1-1,-1-1 1,1 0-1,-2 0 0,-2-12 1,3 21-16,1 0 0,0-1 0,-1 1 0,0 0 0,1-1 0,-1 1 0,0 0 0,1 0 0,-1-1 0,0 1-1,0 0 1,0 0 0,0 0 0,0 0 0,0 0 0,0 0 0,0 0 0,-1 1 0,1-1 0,0 0 0,0 1 0,-1-1 0,1 1 0,-3-1 0,2 0 1,-1 1-1,0 0 1,0 0-1,0 1 1,0-1 0,0 1-1,0-1 1,1 1-1,-1 0 1,0 0 0,-4 2-1,-2 1-4,1 1 0,-1 1 0,1-1 0,0 1 1,1 1-1,-10 9 0,16-16-3,0 1 1,1 0 0,-1-1 0,0 1-1,1 0 1,-1 0 0,0 0 0,1 0-1,-1 0 1,1 0 0,0 0 0,-1 0 0,1 0-1,0 0 1,-1 0 0,1 0 0,0 0-1,0 0 1,0 0 0,0 0 0,0 0-1,0 0 1,0 0 0,0 0 0,1 0-1,-1 0 1,1 2 0,0-2-2,0 1 1,1 0-1,-1-1 0,1 1 0,-1-1 1,1 0-1,0 1 0,-1-1 0,1 0 1,0 0-1,0 0 0,4 1 1,3 1-10,0 0 0,0 0 0,0-1 0,19 1 0,-11-3 8,-1-1 1,1-1 0,-1 0-1,1-1 1,-1-1 0,0-1-1,0 0 1,0-1 0,-1 0-1,0-2 1,16-9 0,9-10 36,-2 0 0,59-55 1,13-25 135,-90 82-129,-17 21-32,0-1 1,0 1-1,0 0 1,0 0 0,1 1-1,0-1 1,0 1-1,0-1 1,8-4 0,-12 8-8,0 0 0,0 0 1,1 0-1,-1 0 0,0 0 1,0 0-1,0 0 0,1 0 1,-1 0-1,0 0 1,0 0-1,0 0 0,1 0 1,-1 0-1,0 0 0,0 0 1,0 0-1,0 1 0,1-1 1,-1 0-1,0 0 1,0 0-1,0 0 0,0 0 1,1 0-1,-1 0 0,0 1 1,0-1-1,0 0 0,0 0 1,0 0-1,0 0 0,0 1 1,1-1-1,-1 0 1,0 0-1,0 0 0,0 1 1,0-1-1,0 0 0,0 0 1,0 0-1,0 1 0,0-1 1,0 0-1,0 0 1,0 14 2,0-13-2,-4 40 0,-1 0 0,-2-1 0,-13 42 0,-48 116-34,58-172 14,6-14 23,0-1 1,0 0-1,-1-1 0,-9 15 0,14-25-2,-1 1 0,1-1-1,0 1 1,0-1 0,0 0 0,0 0-1,-1 1 1,1-1 0,0 0 0,0 1-1,-1-1 1,1 0 0,0 0 0,-1 0-1,1 1 1,0-1 0,-1 0-1,1 0 1,0 0 0,-1 0 0,1 1-1,0-1 1,-1 0 0,1 0 0,-1 0-1,1 0 1,0 0 0,-1 0 0,1 0-1,0 0 1,-1 0 0,1 0-1,-1 0 1,1 0 0,0-1 0,-1 1-1,1 0 1,-10-15 38,1-21 41,7-27 83,3 36-53,2 26-106,6 6-3,11 12-3,-16-13 1,1-1 0,-1 0 0,1 0 0,-1 0 0,1-1 0,0 0 0,0 0 0,0 0 0,0 0 0,0-1 0,0 0 0,1 0 0,-1-1 0,0 1 0,0-1 0,1 0 0,-1-1 0,0 1 0,1-1 0,-1 0 0,0 0 0,0-1 0,8-2 0,3-3 8,-1 0-1,0 0 0,0-2 0,0 0 0,23-19 0,-1-4 38,-1-2 1,-2-2-1,30-39 0,78-126 133,-100 133-111,-4-2 1,-2-2 0,44-132-1,-73 176-12,-8 18-22,1 10-32,-1 0 0,1 0 0,0 0-1,-1 0 1,1 0 0,-1 0 0,1 0 0,0 0 0,-1 0 0,1 0 0,-1 0 0,1 0 0,0 1 0,-1-1 0,1 0 0,0 0-1,-1 0 1,1 1 0,0-1 0,-1 0 0,1 0 0,0 1 0,-1-1 0,1 0 0,0 1 0,0-1 0,-1 1 0,-10 11-3,0 1 1,1 0-1,1 1 1,-10 17-1,-27 62-26,38-76 25,-27 62-73,-31 98-1,53-131 33,2 0 1,1 1-1,-5 83 0,8-36-7,-1 57-18,11-121-5,-3-29 66,0-1 1,0 1-1,0-1 1,0 0 0,0 1-1,0-1 1,0 1 0,1-1-1,-1 0 1,0 1 0,0-1-1,0 0 1,1 1-1,-1-1 1,0 0 0,1 1-1,-1-1 1,0 0 0,1 1-1,-1-1 1,0 0-1,1 1 1,0-2-10,0 1 0,-1 0 0,1 0 0,-1 0 0,1-1 0,-1 1 0,1 0 0,-1-1 0,1 1 0,-1-1 0,1 1 0,-1 0 0,1-1 0,-1 1 0,1-1 0,-1 1 0,0-1 0,1 0 0,-1 1 1,0-1-1,1 0 0,8-14-3346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8:3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1265 6224,'0'0'7122,"-1"-11"-6779,0 2-264,0 1-5,0 1 0,1-1 0,0 0 0,0 0 0,1 0 0,0 0 0,3-15 0,5-8 170,1 1 0,2 0 1,0 1-1,2 0 0,2 1 1,0 0-1,2 2 0,1 0 0,0 1 1,2 0-1,30-26 0,-31 34-45,74-60 649,-80 66-565,1 1 0,1 1 0,0 0 0,26-10 0,-40 18-248,-1 1 0,0-1 1,0 1-1,1 0 0,-1-1 0,0 1 1,1 0-1,-1 0 0,0 0 0,1 0 1,-1 0-1,0 0 0,1 0 0,-1 1 1,0-1-1,0 0 0,1 1 0,-1-1 1,0 1-1,0-1 0,0 1 1,2 1-1,-1-1-5,-1 1 0,1-1 0,-1 1 0,0 0 0,0 0 1,1-1-1,-1 1 0,0 0 0,-1 0 0,1 0 0,0 0 0,0 4 0,1 6 43,0 0 1,-1 0-1,-1 23 0,0-31-47,-2 30 67,-2-1-1,-1 1 1,-2-1-1,-1 1 1,-2-2-1,-27 63 1,28-70-15,8-20-36,-1 0 0,1 0 0,-1 0 0,0 0 0,-1-1 0,-3 6 0,68-101 429,35-46-269,-91 129-188,7-8 42,0 0 1,1 1-1,1 0 0,0 1 1,1 1-1,20-13 0,-36 25-52,1 1 0,-1 0 0,1-1 0,-1 1 0,1 0 0,-1-1 0,1 1 0,0 0 0,-1 0 0,1 0-1,0 0 1,-1 0 0,1 0 0,0-1 0,-1 1 0,1 1 0,-1-1 0,1 0 0,0 0 0,-1 0 0,1 0 0,0 0 0,-1 0 0,1 1-1,-1-1 1,1 0 0,0 1 0,-1-1 0,1 0 0,-1 1 0,1 0 0,0 0 4,0 1 1,0-1-1,0 1 1,0 0 0,0-1-1,-1 1 1,1 0-1,0 0 1,-1-1-1,1 5 1,0 4 22,0 1 0,-2 19 1,-3 31 61,-25 115 0,27-160-62,2-15-30,0-1-1,0 0 1,0 0 0,0 0-1,0 0 1,0 0 0,0 0-1,0 0 1,0 0 0,0 1-1,0-1 1,0 0-1,0 0 1,0 0 0,0 0-1,0 0 1,0 0 0,0 0-1,0 0 1,0 1 0,0-1-1,0 0 1,0 0 0,1 0-1,-1 0 1,0 0 0,0 0-1,0 0 1,0 0-1,0 0 1,0 0 0,0 0-1,0 0 1,0 0 0,0 1-1,1-1 1,-1 0 0,0 0-1,0 0 1,0 0 0,0 0-1,0 0 1,0 0 0,0 0-1,1 0 1,-1 0-1,0 0 1,0 0 0,0 0-1,0-1 1,17-15 36,-10 7-44,187-214 263,-190 218-237,1-1 1,0 1-1,0 0 0,0 0 1,0 0-1,1 1 1,-1 0-1,1 0 1,9-5-1,-15 9-17,1 0 0,-1 0 0,0 0 0,1 0-1,-1 0 1,0-1 0,1 1 0,-1 0 0,0 0 0,1 0 0,-1 0-1,0 0 1,1 0 0,-1 0 0,1 0 0,-1 0 0,0 1-1,1-1 1,-1 0 0,0 0 0,1 0 0,-1 0 0,0 0 0,1 1-1,-1-1 1,0 0 0,0 0 0,1 1 0,-1-1 0,0 0-1,0 0 1,1 1 0,-1-1 0,0 0 0,0 1 0,0-1-1,1 0 1,-1 0 0,0 1 0,0-1 0,0 1 0,0-1 0,0 0-1,0 1 1,0 21 28,0-14-12,-7 99 14,2-58-35,2 1-1,3 0 0,7 61 0,-7-108 8,0-1-1,1 1 0,-1-1 0,1 0 1,-1 1-1,1-1 0,0 1 0,0-1 1,0 0-1,1 0 0,-1 1 0,2 1 1,-2-3 0,0-1 0,0 1 0,0-1 0,0 1 1,0-1-1,0 0 0,0 1 0,1-1 1,-1 0-1,0 0 0,0 0 0,0 0 0,0 0 1,0 0-1,0 0 0,0 0 0,1 0 1,-1 0-1,0-1 0,0 1 0,0 0 0,0-1 1,0 1-1,0-1 0,0 1 0,0-1 0,0 0 1,0 1-1,0-1 0,-1 0 0,2 0 1,8-8 12,0 1 1,0-1-1,-1-1 1,0 0 0,7-11-1,7-8 18,107-149 266,-95 142-36,-34 38-168,-1 10-51,-3 22-23,2-23-9,-5 37 16,2-13-13,-1 63-1,5-95-17,1 0 0,-1-1 0,0 1-1,1 0 1,-1 0 0,1 0 0,0-1 0,0 1 0,0-1 0,0 1 0,0 0-1,1-1 1,-1 0 0,4 5 0,-4-6 1,0-1 0,0 1-1,1 0 1,-1-1 0,0 1 0,0-1-1,1 1 1,-1-1 0,0 0 0,0 1 0,1-1-1,-1 0 1,0 0 0,1 0 0,-1 0-1,0 0 1,1 0 0,-1-1 0,0 1 0,1 0-1,-1-1 1,0 1 0,1-1 0,-1 1-1,0-1 1,0 1 0,0-1 0,0 0 0,0 0-1,0 0 1,2-1 0,7-6 4,-1 0 1,0-1-1,0 0 0,-1 0 1,11-17-1,32-57 77,-24 36-28,48-67 70,-75 113-120,1 0 0,-1 0 0,1 1 0,-1-1 0,1 0 0,0 0 1,-1 1-1,1-1 0,0 1 0,-1-1 0,1 0 0,0 1 0,0-1 1,-1 1-1,1 0 0,0-1 0,0 1 0,0 0 0,0-1 1,0 1-1,1 0 0,-1 0-1,0 0 0,-1 1 0,1-1-1,0 0 1,-1 1 0,1-1 0,0 1 0,-1-1 0,1 1 0,-1-1 0,1 1 0,-1-1-1,1 1 1,-1 0 0,1-1 0,-1 1 0,1 0 0,-1-1 0,0 1 0,1 1 0,2 6 6,-1 1 0,1 0-1,1 14 1,-2-11 1,7 29 2,-5-17 3,2-1-1,0 1 1,1-1 0,17 34 0,-23-55-12,0 1 1,0-1-1,0 0 1,0 0 0,1 0-1,-1 0 1,1 0-1,-1 0 1,1 0-1,0 0 1,0-1-1,0 1 1,0-1-1,0 1 1,0-1-1,0 0 1,0 0 0,1 0-1,-1 0 1,0 0-1,1 0 1,-1-1-1,1 1 1,-1-1-1,0 1 1,1-1-1,-1 0 1,1 0-1,-1 0 1,1-1-1,-1 1 1,1 0 0,-1-1-1,1 0 1,-1 1-1,0-1 1,1 0-1,-1 0 1,0-1-1,0 1 1,3-2-1,6-4 15,-1-2-1,0 1 1,0-1-1,0-1 0,-1 1 1,9-14-1,10-13 52,-2-1 0,-1-2-1,-2 0 1,23-55 0,-44 90-55,-1 0 1,1 0 0,-1 0-1,1 0 1,1 1-1,-1-1 1,0 1 0,1-1-1,4-4 1,-7 8-13,1 0 0,-1-1 0,0 1 0,0 0 0,1 0 0,-1 0 0,0 0 1,0-1-1,1 1 0,-1 0 0,0 0 0,1 0 0,-1 0 0,0 0 0,0 0 0,1 0 0,-1 0 0,0 0 0,1 0 1,-1 0-1,0 0 0,1 0 0,-1 0 0,0 0 0,0 0 0,1 0 0,-1 0 0,0 1 0,1-1 0,-1 0 1,0 0-1,0 0 0,1 0 0,-1 1 0,0-1 0,0 0 0,0 0 0,1 0 0,-1 1 0,0-1 0,0 0 0,0 0 1,0 1-1,1-1 0,-1 0 0,0 1 0,0-1 0,0 0 0,0 0 0,0 1 0,0-1 0,0 1 0,4 18 17,-3 12-11,-1 0 0,-2 1 0,-6 30 0,-23 94 11,31-156-18,-4 23-9,-2 0 0,0-1 0,-2 1 0,0-2 0,-20 39 0,28-60 8,0 0 1,0 1 0,-1-1 0,1 0 0,0 1 0,0-1-1,0 0 1,-1 1 0,1-1 0,0 0 0,0 0 0,-1 1 0,1-1-1,0 0 1,0 0 0,-1 1 0,1-1 0,0 0 0,-1 0-1,1 0 1,0 0 0,-1 1 0,1-1 0,0 0 0,-1 0 0,1 0-1,-1 0 1,1 0 0,0 0 0,-1 0 0,1 0 0,0 0 0,-1 0-1,1 0 1,-1 0 0,1 0 0,0-1 0,-1 1 0,1 0-1,-1 0 1,-8-17 8,-1-23 12,10 40-20,-2-14 11,0 1 0,1-1 0,1 0 0,0 0 0,1 0 0,0 0 0,1 1-1,1-1 1,0 1 0,1-1 0,0 1 0,1 0 0,7-12 0,-11 24-10,0 0 0,0 0-1,0 0 1,0 0 0,1 0-1,-1 0 1,0 0 0,1 0 0,-1 1-1,0-1 1,1 1 0,-1-1-1,1 1 1,-1-1 0,1 1-1,1-1 1,28-1 4,-25 2-4,45-1-21,-24 1-17,51-5 1,-69 3 34,-1 0-1,0 0 0,1 0 0,-1-1 0,-1 0 1,1-1-1,0 0 0,-1 0 0,1 0 1,7-8-1,13-13 1,-1-1 1,-1-1-1,-1-1 0,-2-1 1,38-62-1,-38 50 12,-2-2-1,-2 0 1,-1-1 0,13-57 0,-27 87-8,49-202 45,-41 158-27,6-105 0,-18 161-20,0-2 0,1 1 0,-1 0 0,0-1 1,0 1-1,0 0 0,-1-1 0,1 1 0,-1 0 0,0 0 0,0-1 0,-2-4 0,3 7 0,-1 1 0,1 0 0,0 0 0,0 0 0,-1 0 0,1 0 0,0 0 0,0-1 0,-1 1 0,1 0 0,0 0 0,0 0 0,-1 0 0,1 0 0,0 0 0,-1 0 0,1 0 0,0 0 0,0 0 0,-1 0 0,1 0 0,0 1 0,0-1 0,-1 0 0,1 0 0,0 0 0,0 0 0,-1 0 0,1 0 0,0 1 0,0-1 0,-1 0 0,1 0 0,0 0 0,0 1 0,0-1 0,-1 0 0,-7 10 0,8-9 0,-7 8 0,2 1 0,-1 1 0,1-1 0,1 1 0,-5 16 0,-12 60 0,18-72 0,-6 37-16,2 0 0,1 61 0,10 106-40,0-137 40,3 1 1,4-2-1,33 124 1,-26-149-832,-29-78-4322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1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13464,'0'0'1920,"65"32"-1408,-11-16 0,11-2-153,17 0 1,3-6-184,5 3 16,-3-9 40,-6-2 8,-5-7 16,-7-1-8,-3-6-16,-5-6 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15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73 639 4816,'0'0'7128,"8"-13"-6670,-1 2-346,2-5 57,1 1 1,1 0 0,0 1 0,14-13-1,1-1 274,-1-2 0,-1 0 0,-2-1 0,24-45 0,-27 34-55,-15 30-125,1 1-1,0 0 1,11-17-1,-37 87 442,-117 333-542,-2-55-259,94-234 68,62-172 244,-2 17-88,3 2 0,42-90 1,68-95 408,-86 162-343,-7 10-20,84-139 386,-96 169-397,1 2 0,1 1 0,56-54 0,-72 77-118,-1 0 1,1 1 0,0 0 0,1 0-1,-1 1 1,1 0 0,0 1 0,18-7-1,-27 11-39,1 0-1,0 0 0,0 0 0,0 0 0,0 0 0,0 0 0,0 0 1,0 1-1,0-1 0,0 0 0,0 0 0,-1 1 0,1-1 1,0 1-1,0-1 0,0 1 0,-1-1 0,1 1 0,0-1 0,0 1 1,-1 0-1,1-1 0,0 1 0,-1 0 0,1 0 0,-1-1 1,1 1-1,-1 0 0,0 0 0,1 1 0,8 29 39,-7-11-37,0 0 0,-2-1 0,0 1 1,-2 0-1,0-1 0,-1 1 0,0-1 0,-2 0 0,-12 33 0,6-25-4,-2 0 1,0-1 0,-2-1-1,-1 0 1,-36 45-1,50-68 2,-1 0-1,1 1 1,0-1-1,-1 0 0,1 0 1,-1 0-1,1-1 1,-1 1-1,0-1 0,0 1 1,0-1-1,0 0 1,0 0-1,0 0 0,0-1 1,0 1-1,0-1 0,0 1 1,0-1-1,-5 0 1,6-1-1,0 1-1,0-1 1,0 1 0,0-1 0,0 0 0,0 0 0,0 0 0,0 0-1,0 0 1,1 0 0,-1-1 0,1 1 0,-1 0 0,1-1-1,-1 0 1,1 1 0,0-1 0,-1 0 0,1 1 0,0-1 0,0 0-1,1 0 1,-1 0 0,0 0 0,1 0 0,-1 0 0,1 0 0,-1 0-1,1 0 1,0 0 0,0-3 0,-1-4 10,1-9 164,0 17-169,1 1-1,-1-1 0,0 0 1,1 1-1,-1-1 0,1 1 1,-1-1-1,1 1 0,-1-1 1,1 1-1,-1 0 1,1-1-1,0 1 0,-1 0 1,1-1-1,-1 1 0,1 0 1,0-1-1,-1 1 0,1 0 1,0 0-1,0 0 0,-1 0 1,1 0-1,1 0 0,19 0 27,0 0 0,-1 2-1,1 1 1,25 6 0,38 4-33,-62-11 3,0-1 0,0-1-1,0-1 1,0-1 0,-1-1 0,1-1 0,0-1 0,-1-1 0,0-1 0,-1 0 0,1-2 0,-1 0 0,-1-1 0,0-1 0,0-1 0,-1-1 0,-1-1 0,0 0-1,-1-1 1,29-34 0,-34 34 9,0-1-1,13-26 1,-21 35-3,0 0 1,0 0 0,0 0-1,-1-1 1,0 1 0,0-1-1,-1 1 1,0-1 0,0-11-1,-1 18-9,0 0 0,-1 0 0,1 0 0,0 0 0,0 0 0,-1 0 0,1 0-1,-1 1 1,1-1 0,-1 0 0,1 0 0,-1 0 0,0 0 0,1 0 0,-1 1 0,0-1-1,1 0 1,-1 1 0,0-1 0,0 0 0,0 1 0,0-1 0,0 1 0,0-1-1,0 1 1,0 0 0,0-1 0,0 1 0,0 0 0,0 0 0,0 0 0,0-1 0,0 1-1,0 0 1,0 1 0,0-1 0,0 0 0,0 0 0,0 0 0,0 0 0,0 1 0,-1 0-1,-7 1-4,1 0 0,0 1 0,-15 7 0,-7 6-13,1 1 1,0 1 0,1 1 0,1 2-1,1 1 1,1 1 0,1 1 0,1 1-1,1 1 1,-34 53 0,54-75 12,1-1 1,-1 1-1,0-1 0,1 1 1,0 0-1,0-1 1,0 1-1,0 0 0,1 0 1,-1 0-1,1 0 0,0 0 1,0 0-1,1-1 1,-1 1-1,1 0 0,0 0 1,0 0-1,0 0 0,0-1 1,0 1-1,1-1 0,0 1 1,0-1-1,0 1 1,0-1-1,3 3 0,1 1-5,-1-1 0,2 0 0,-1 0 0,0 0 0,1-1 0,0 0 0,1 0 0,-1-1 0,1 0 0,0 0-1,9 3 1,-5-5-32,-7-1-2714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16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7432,'0'0'3822,"11"-5"-3358,0-1-340,-4 2-45,0 0-1,1 1 1,-1-1 0,1 2 0,0-1-1,-1 1 1,1 0 0,10 0-1,152 2 1312,-121 2-1159,1-2 0,63-7 0,-50-5-2007,-50 9-7417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19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0 984 4816,'0'0'4616,"14"2"-4215,-3-1-299,-1 1-4,0 0-1,-1-1 0,1-1 1,0 1-1,0-2 1,0 1-1,0-1 0,15-4 1,30-13 457,-1-2 1,-1-2 0,0-3 0,-2-2-1,-1-2 1,-1-2 0,-2-3-1,-1-1 1,62-63 0,-100 89-405,1 1 0,-1-2 0,-1 1 0,1-1 0,-2 0 1,11-21-1,-16 28-90,1-1 0,-1 0 0,0 1 1,0-1-1,0 0 0,-1 0 0,1 1 1,-1-1-1,0 0 0,0 0 0,0 0 1,0 0-1,-1 1 0,0-1 1,0 0-1,0 0 0,0 1 0,0-1 1,-1 0-1,1 1 0,-1 0 0,0-1 1,0 1-1,-5-6 0,-6-8 339,15 16-171,9 11-207,-6-6-12,0 1 1,-1 0 0,0 1-1,0-1 1,0 1 0,-1 0 0,1 0-1,-1 0 1,-1 0 0,1 0-1,-1 1 1,-1-1 0,1 1-1,1 10 1,-2 8 29,0-1 0,-4 44-1,-1-3 2,4-62-35,0 1 1,0-1-1,0 1 0,0-1 1,1 1-1,0 0 1,0-1-1,0 0 1,0 1-1,0-1 0,0 0 1,1 1-1,0-1 1,2 4-1,-1-5 7,-1 0-1,1 0 1,-1 0 0,1 0-1,0 0 1,0-1-1,-1 1 1,1-1 0,0 0-1,0 0 1,1 0-1,-1 0 1,0-1 0,0 1-1,0-1 1,4 1-1,4-1 12,-1-1 0,0 0 0,1 0 0,-1 0 0,0-2 0,0 1-1,0-1 1,0-1 0,-1 1 0,1-2 0,-1 1 0,0-2 0,0 1-1,-1-1 1,16-13 0,-6 2 29,0 0 1,-1-2-1,0 0 0,-2 0 0,20-34 1,6-20 202,37-92 0,-78 164-252,7-18 79,-6 18-77,-1 1 0,0-1 0,0 0 0,1 1 0,-1-1 0,0 1 0,0-1 0,0 0 0,0 1 0,0-1 1,1 0-1,-1 1 0,-1-1 0,1 1 0,0-1 0,0 0 0,0 1 0,0-1 0,0 0 0,0 1 0,-1-1 0,1 1 0,0-1 0,-1 1 0,1-1 0,-1 0 0,0 1 2,-1 1 0,1 0 0,-1 0 0,1 0 0,0-1 0,-1 1 0,1 0 0,0 1 0,0-1 0,0 0 0,0 0 0,0 0 0,0 1 0,0-1 0,0 0 0,-1 3 0,1-3-1,-7 13-7,0 0-1,1 0 1,0 0-1,1 1 1,1 0-1,0 0 1,1 0 0,0 1-1,2-1 1,0 1-1,1 0 1,0 0 0,1 0-1,1 0 1,0-1-1,1 1 1,1 0-1,10 29 1,-11-40-4,0 0 0,0-1 0,1 1 0,0-1 0,0 1 0,0-1 0,0 0 0,1 0 0,0-1 0,-1 1 0,1-1-1,1 1 1,-1-1 0,0-1 0,1 1 0,0-1 0,-1 1 0,1-1 0,0-1 0,0 1 0,0-1 0,0 1 0,1-2 0,-1 1 0,8 0 0,5-1 14,1-1 0,-1 0 0,0-2 0,0 0 0,33-10 0,-23 3 36,0-1 0,-1-2 1,0 0-1,-2-2 0,1 0 0,30-26 1,-56 41-47,38-34 128,-35 31-105,-1 0 1,1 0-1,-1 0 1,1 0-1,-1-1 1,0 1-1,0-1 1,-1 1-1,1-1 1,1-6-1,-3 10-20,0 0 0,0 0-1,0 0 1,0-1 0,0 1-1,0 0 1,0 0 0,0 0 0,0-1-1,0 1 1,0 0 0,0 0-1,0 0 1,0-1 0,0 1-1,0 0 1,0 0 0,0 0-1,0-1 1,0 1 0,0 0-1,-1 0 1,1 0 0,0-1 0,0 1-1,0 0 1,0 0 0,0 0-1,-1 0 1,1 0 0,0-1-1,0 1 1,0 0 0,-1 0-1,1 0 1,0 0 0,0 0 0,0 0-1,-1 0 1,1 0 0,0 0-1,0 0 1,0 0 0,-1 0-1,1 0 1,0 0 0,0 0-1,0 0 1,-1 0 0,1 0-1,0 0 1,0 0 0,0 0 0,-1 0-1,1 0 1,0 0 0,0 0-1,0 1 1,-1-1 0,-12 6 42,13-6-45,-17 10 20,1 0 0,0 1 0,1 0-1,0 2 1,1 0 0,0 0 0,1 1 0,-21 30 0,32-41-23,0 0 0,1 0 0,0-1 0,0 1 0,0 0 0,0 1 0,0-1 0,0 0 0,1 0 0,-1 0 0,1 0 0,0 0 0,0 1 0,0-1 0,1 0 0,-1 0 0,1 0-1,0 0 1,-1 0 0,3 5 0,-2-6 2,0 0-1,0 0 1,1 0-1,-1 0 0,0-1 1,1 1-1,-1 0 1,1-1-1,0 1 0,-1-1 1,1 1-1,0-1 1,0 0-1,0 0 0,0 1 1,0-2-1,0 1 1,0 0-1,1 0 0,-1-1 1,0 1-1,0-1 1,1 1-1,-1-1 0,0 0 1,0 0-1,5-1 1,-1 0 6,-1 0 0,0 0 0,1-1 0,-1 0 0,0 0 0,0 0 0,0 0 0,0-1 0,-1 0 0,1 0 0,-1-1 0,1 1 0,-1-1 0,0 0 0,-1 0 0,1 0 0,-1 0 0,1-1 0,-1 1 0,-1-1 0,1 0 0,-1 0 0,3-5 0,0-4 11,-1 1 1,0-1-1,-1 1 1,0-1-1,-1 0 1,-1 0-1,0-28 1,-1 35-3,-1 0 0,0 0 0,0 0 0,-1 0 1,-3-9-1,4 13-8,0 1 1,0 0-1,0-1 0,0 1 1,0 0-1,-1 0 1,1 0-1,-1 0 0,1 0 1,-1 0-1,0 0 1,0 1-1,0-1 0,0 1 1,0-1-1,0 1 1,0 0-1,-4-2 0,6 3-6,0 1-1,0-1 1,0 0-1,0 0 1,0 0 0,0 0-1,0 0 1,1 1-1,-1-1 1,0 0-1,0 0 1,0 0-1,0 1 1,0-1 0,0 0-1,0 0 1,0 0-1,-1 0 1,1 1-1,0-1 1,0 0-1,0 0 1,0 0-1,0 0 1,0 1 0,0-1-1,0 0 1,0 0-1,0 0 1,-1 0-1,1 0 1,0 0-1,0 1 1,0-1 0,0 0-1,0 0 1,-1 0-1,1 0 1,0 0-1,0 0 1,0 0-1,0 0 1,0 0-1,-1 0 1,1 0 0,0 0-1,0 0 1,0 0-1,-1 0 1,1 0-1,0 0 1,0 0-1,0 0 1,0 0-1,-1 0 1,1 0 0,0 0-1,0 0 1,-1 0-1,12 13-26,-1-3 14,1 0 0,0-1 0,1 0 1,0-1-1,0 0 0,1-1 0,0 0 0,0-1 1,1-1-1,-1 0 0,24 5 0,-12-4 19,0-1-1,0-1 0,0-1 1,1-1-1,-1-2 0,30-2 1,-27 0 9,-26 2-19,-1 0 1,0 0 0,1 0-1,-1 0 1,0 0 0,0 0-1,1 0 1,-1 1 0,0-1-1,1 0 1,-1 1-1,0-1 1,0 1 0,1-1-1,1 2 1,-4 0 1,1 0 0,-1 0 1,0 0-1,1-1 0,-1 1 0,0 0 0,0-1 1,0 1-1,0-1 0,-1 1 0,1-1 1,0 1-1,-1-1 0,-1 2 0,-1 0 0,-73 73-8,-3 3 2,73-72 8,5-5 0,0 0 0,0-1 0,0 1 0,0 0 0,1 1 0,-1-1 0,1 0 0,-1 0 0,1 1 0,0-1 0,0 1 0,0-1 0,0 1 0,0-1 0,0 1 0,1 0 0,-1-1 0,1 6 0,0-8 1,0 1 0,1-1-1,-1 1 1,0 0 0,1-1-1,-1 1 1,1-1 0,-1 1 0,1-1-1,-1 1 1,1-1 0,-1 0-1,1 1 1,-1-1 0,1 0-1,-1 1 1,1-1 0,0 0-1,-1 0 1,1 1 0,-1-1 0,1 0-1,0 0 1,-1 0 0,1 0-1,0 0 1,-1 0 0,1 0-1,0 0 1,-1 0 0,1 0-1,0 0 1,-1 0 0,1-1-1,0 1 1,-1 0 0,1 0 0,-1-1-1,2 1 1,26-12 37,-13 3-23,-1 0 1,0-1 0,0 0-1,21-22 1,45-55 42,-63 67-49,34-43 73,-2-3 0,53-92-1,-89 135-62,68-120 36,-71 122-26,-1 0 0,0-1 0,-2 0 0,-1 0 0,6-33 0,-11 34 21,-1 20-46,1 1 0,-1-1 0,0 1-1,0-1 1,0 1 0,0 0 0,0-1 0,0 1-1,0-1 1,0 1 0,0-1 0,0 1-1,0-1 1,0 1 0,0-1 0,0 1-1,-1 0 1,1-1 0,0 1 0,0-1-1,0 1 1,-1 0 0,1-1 0,0 1-1,0 0 1,-1-1 0,1 1 0,0 0 0,-1-1-1,1 1 1,0 0 0,-1-1 0,1 1-1,-1 0 1,1 0 0,-1-1 0,-10 14 49,1 1-45,-22 27-20,2 2 0,1 1 1,3 1-1,-22 50 0,35-62-8,2 0-1,1 0 1,-5 36 0,12-50 8,1 0 0,1 0 1,0 0-1,2 1 1,0-1-1,1 0 0,5 20 1,-4-31 1,-1 0 0,1-1 0,0 1 0,1 0 0,0-1 0,0 0 0,11 13 0,-13-17 5,0 0-1,1 0 1,-1 0 0,1 0-1,0-1 1,0 0 0,0 1-1,0-1 1,0 0 0,1 0-1,-1-1 1,0 1-1,1-1 1,0 0 0,-1 0-1,1 0 1,0 0 0,-1 0-1,8-1 1,1-1-1,-1-1-1,1 0 1,-1-1-1,1-1 1,-1 0-1,0 0 1,0-1 0,16-10-1,8-8 19,35-30 1,-27 20 20,0 3 7,-22 17 18,-2-1 0,24-23 1,-43 37-58,0 0 1,0 0-1,0 0 1,0 0-1,0 0 1,0 1-1,0-1 1,0 0 0,0 0-1,0 0 1,0 0-1,0 0 1,0 0-1,0 0 1,0 0-1,0 0 1,0 0-1,0 0 1,0 0 0,0 0-1,0 0 1,0 0-1,0 0 1,0 0-1,0 0 1,0 0-1,1 1 1,-1-1-1,0 0 1,0 0-1,0 0 1,0 0 0,0 0-1,0 0 1,0 0-1,0 0 1,0 0-1,0 0 1,0 0-1,0 0 1,0 0-1,0 0 1,0 0 0,0 0-1,0 0 1,0 0-1,0 0 1,0 0-1,1 0 1,-1 0-1,0 0 1,0 0-1,0 0 1,0 0 0,0 0-1,0 0 1,-2 9 14,-5 12-20,-10 18 5,10-25 0,0-1 0,2 2-1,0-1 1,0 0-1,1 1 1,1 0 0,-2 30-1,4-34 15,2 0-1,-1 0 0,1 0 1,4 16-1,-4-26-12,-1-1 0,1 1-1,-1 0 1,1 0 0,-1-1 0,1 1-1,0 0 1,-1-1 0,1 1 0,0 0-1,-1-1 1,1 1 0,0-1-1,0 1 1,0-1 0,-1 0 0,1 1-1,0-1 1,0 0 0,0 1 0,0-1-1,0 0 1,0 0 0,1 0-1,28 0 42,-22 0-26,3 0 5,0-2-1,-1 1 1,1-1-1,-1-1 1,20-6 0,22-6 49,-49 14-64,-1 1 0,0-1-1,1 1 1,-1-1 0,0 0-1,0 0 1,0 0 0,0 0-1,0 0 1,0-1 0,0 1-1,3-3 1,-5 3-1,0 1-1,1 0 1,-1 0-1,1-1 1,-1 1 0,1 0-1,-1 0 1,0 0 0,1 0-1,-1-1 1,1 1 0,-1 0-1,1 0 1,-1 0 0,1 0-1,-1 0 1,1 0-1,-1 0 1,1 0 0,-1 0-1,1 1 1,-1-1 0,1 0-1,-1 0 1,0 0 0,1 0-1,-1 1 1,1-1 0,-1 0-1,1 1 1,-1-1-1,0 0 1,1 0 0,-1 1-1,0-1 1,1 1 0,-1-1-1,0 0 1,0 1 0,1-1-1,-1 1 1,0-1-1,0 1 1,0-1 0,0 0-1,1 1 1,-1-1 0,0 1-1,0-1 1,0 1 0,0 0-1,0-1-3,1 1 0,-1-1 0,1 1-1,-1-1 1,1 1 0,-1-1 0,1 1 0,-1-1-1,1 0 1,0 1 0,-1-1 0,1 0 0,0 0-1,-1 1 1,1-1 0,0 0 0,-1 0 0,1 0-1,0 0 1,-1 0 0,1 0 0,0 0 0,-1 0-1,1 0 1,0 0 0,0 0 0,-1-1 0,1 1-1,1 0 1,28-8 17,-23 6-14,14-5 0,0-1 1,-1-1 0,1-1 0,-2-1-1,30-21 1,28-33 122,-74 62-117,1-1 0,-1 1-1,0-1 1,0 0 0,-1 0-1,4-5 1,0-1 32,-6 10-43,0 0 1,1-1-1,-1 1 0,0 0 1,0 0-1,0 0 1,0-1-1,0 1 1,0 0-1,0 0 1,0-1-1,0 1 1,0 0-1,0 0 1,0-1-1,0 1 1,0 0-1,0 0 1,0 0-1,0-1 1,0 1-1,0 0 1,-1 0-1,1 0 1,0-1-1,0 1 1,0 0-1,0 0 1,0 0-1,-1-1 0,1 1 1,0 0-1,0 0 1,0 0-1,0 0 1,-1 0-1,1-1 1,0 1-1,0 0 1,-1 0-1,1 0 1,0 0-1,0 0 1,0 0-1,-1 0 1,1 0-1,0 0 1,0 0-1,-1 0 1,1 0-1,0 0 1,0 0-1,-1 0 1,1 0-1,0 0 0,0 0 1,0 0-1,-1 0 1,1 1-1,-18 1 9,-1 4-8,0 1 0,1 1 1,0 0-1,-33 22 0,45-27-4,0 1 0,1 0 0,0 1 0,0 0-1,0-1 1,0 1 0,1 1 0,-1-1 0,1 1 0,1 0 0,-1 0 0,1 0-1,0 0 1,1 0 0,-1 1 0,1-1 0,0 1 0,0 7 0,2-11-3,0-1 1,0 1 0,1-1-1,-1 1 1,1-1 0,-1 0 0,1 1-1,0-1 1,0 0 0,0 0-1,1 1 1,-1-1 0,0 0 0,1 0-1,-1 0 1,1-1 0,0 1 0,0 0-1,0-1 1,-1 1 0,2-1-1,-1 1 1,4 1 0,5 3-8,0 0 0,1-1 0,14 4 0,-14-6 15,1 0 0,0 0 0,0-1 0,-1-1-1,1 0 1,0-1 0,0-1 0,25-3 0,-5-3-2,-1 0-1,42-17 1,-68 21-5,0 1 0,0-1 1,-1 0-1,1-1 0,-1 1 1,8-8-1,3-4-3257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19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13056,'0'0'1640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20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9744,'0'0'896,"85"0"-776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26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1400 6128,'0'0'2713,"-11"11"-2122,-34 32-63,41-39-419,-11 9 526,8-11 154,5-2-193,2-7-426,1 1 0,1 0-1,-1 0 1,1 0 0,0 0 0,1 0 0,-1 0 0,1 0-1,6-8 1,-1 1 36,9-16 118,2 1 1,1 1-1,1 1 0,46-43 0,24-29 497,10-14 64,-32 38-182,-61 67-520,-1 0-1,2 0 1,15-10-1,13-12 720,-36 29-889,-1 0 0,1 0 0,0 0-1,-1 0 1,1 1 0,-1-1-1,1 0 1,-1 0 0,1 1 0,-1-1-1,1 0 1,-1 0 0,1 1 0,-1-1-1,1 1 1,-1-1 0,0 0-1,1 1 1,-1-1 0,0 1 0,1-1-1,-1 1 1,0-1 0,0 1 0,1-1-1,-1 1 1,0-1 0,0 2-1,1-2 9,1 7 0,-1-1 1,1 0-1,-1 1 0,0-1 1,0 1-1,-1-1 1,0 1-1,0-1 1,-1 1-1,1-1 0,-3 8 1,0 6 14,-8 65 102,-22 84 0,3-26-7,28-133-111,1-6 57,2-6 17,9-19-28,15-28 16,2 1 1,2 2-1,2 1 1,55-61-1,-39 54-6,-26 27-16,1 0 0,1 2 0,27-21 0,-46 42-47,-1-1 1,0 1-1,1 0 0,0 0 1,-1 0-1,7-2 0,-9 4-9,0 0-1,-1 0 0,1 0 0,0 0 0,0 0 1,-1 0-1,1 0 0,0 0 0,0 0 0,-1 0 1,1 1-1,0-1 0,-1 0 0,1 0 0,0 1 1,-1-1-1,1 0 0,0 1 0,-1-1 0,1 1 1,-1-1-1,1 1 0,-1-1 0,1 1 0,-1-1 1,1 1-1,-1 0 0,1-1 0,-1 1 0,0-1 1,1 1-1,-1 0 0,0-1 0,0 1 0,1 0 1,-1 0-1,0-1 0,0 1 0,0 1 0,3 11 21,-1 1-1,-1-1 0,0 1 1,-1 0-1,-2 18 0,-12 68 33,0-42-16,-27 76 0,33-110-28,8-24-11,0 0-1,0 0 0,1 0 1,-1 0-1,0 0 1,0 0-1,0 0 0,0 0 1,0 0-1,0 0 1,1 0-1,-1 0 0,0 0 1,0 0-1,0 0 0,0 0 1,0 0-1,0 0 1,1 0-1,-1 0 0,0 0 1,0 0-1,0 0 1,0 0-1,0 0 0,0 0 1,0 0-1,1 1 0,-1-1 1,0 0-1,0 0 1,0 0-1,0 0 0,0 0 1,0 0-1,0 0 1,0 0-1,0 0 0,0 1 1,0-1-1,0 0 0,1 0 1,-1 0-1,0 0 1,0 0-1,0 0 0,0 1 1,0-1-1,0 0 1,0 0-1,0 0 0,0 0 1,0 0-1,0 0 0,0 1 1,0-1-1,-1 0 1,1 0-1,0 0 0,11-8 1,101-111 49,14-13 31,-99 106-49,25-22 37,-46 43-50,0 0 0,0 1 0,0 0-1,1 0 1,0 1 0,10-5 0,-16 8-16,0 0 0,-1 0-1,1 0 1,0 0 0,-1 0-1,1 0 1,0 0 0,-1 0-1,1 0 1,0 0 0,-1 0-1,1 0 1,0 0 0,-1 0-1,1 1 1,0-1 0,-1 0 0,1 1-1,-1-1 1,1 0 0,0 1-1,-1-1 1,1 0 0,-1 1-1,1-1 1,-1 1 0,0-1-1,1 1 1,-1 0 0,1-1-1,-1 1 1,0-1 0,0 1-1,1 0 1,-1-1 0,0 1-1,0-1 1,0 1 0,1 0-1,-1-1 1,0 1 0,0 0-1,0-1 1,0 1 0,0 0-1,-1 0 1,-1 40 30,1-35-28,-3 20-4,-12 36 0,11-46-10,1 1 0,0 0 0,1 0-1,0 0 1,2 1 0,0 17 0,1-35 8,0 1 1,0 0-1,1 0 1,-1 0-1,0-1 1,1 1-1,-1 0 1,1 0 0,-1-1-1,0 1 1,1 0-1,0-1 1,-1 1-1,1 0 1,-1-1-1,1 1 1,0-1-1,-1 1 1,1-1 0,0 0-1,0 1 1,-1-1-1,1 1 1,0-1-1,0 0 1,0 0-1,-1 0 1,1 1 0,0-1-1,0 0 1,0 0-1,0 0 1,-1 0-1,2 0 1,31-5 15,-33 5-14,10-2 4,0-1-1,-1-1 1,0 0 0,0 0 0,0 0 0,12-9 0,49-41 17,1 0-1,-39 32-12,-20 13 1,1 0-1,0 1 0,1 0 1,19-7-1,-33 15-7,1 1 0,-1-1 0,0 0 0,0 1 0,1-1 0,-1 1 0,0-1-1,0 1 1,0-1 0,1 0 0,-1 1 0,0-1 0,0 1 0,0-1 0,0 1 0,0-1 0,0 1 0,0-1 0,0 1 0,0-1 0,0 1 0,0-1-1,0 1 1,0-1 0,-1 1 0,1-1 0,0 0 0,0 1 0,0-1 0,-1 1 0,1-1 0,-1 1 0,-6 22 9,-21 45 6,-9 21 15,33-76-23,0 0 0,1-1 0,1 1 0,0 0-1,0 18 1,3-25-6,-1 1 0,1-1 1,1 0-1,-1 1 0,1-1 0,0 0 0,1 0 0,-1 0 0,1-1 0,1 1 0,-1-1 0,1 1 0,-1-1 1,1 0-1,1 0 0,-1-1 0,1 1 0,6 3 0,-10-7-5,1 0 1,0-1-1,0 1 0,0-1 0,0 1 1,0-1-1,0 0 0,0 0 1,0 0-1,0 0 0,0 0 1,-1 0-1,1-1 0,0 1 0,0-1 1,0 1-1,0-1 0,0 0 1,2-1-1,3-2-4,-1 1 0,0-1 0,0-1 0,5-4 0,-4 2 18,0-1 1,0 1-1,-1-2 1,0 1-1,0-1 1,-1 1-1,0-2 1,0 1-1,2-11 1,-1 4 19,-1-1 0,0 0 0,-2-1 0,3-28 0,-6 33 2,-1 0-1,0 0 1,-1 0-1,0 0 1,-1 0-1,-1 1 0,0-1 1,0 1-1,-1 0 1,-13-21-1,15 30-18,0-1-1,0 1 0,0 0 0,0 1 1,-1-1-1,1 0 0,-1 1 0,0 0 1,0 0-1,0 0 0,0 0 0,0 1 1,0-1-1,0 1 0,-1 0 0,1 1 1,0-1-1,-1 1 0,1-1 0,-1 1 1,1 1-1,0-1 0,-1 1 0,1-1 1,0 1-1,-1 0 0,1 1 0,-6 2 1,9-3-16,-1-1 1,1 1-1,0 0 1,0 0-1,0 0 1,0 0-1,0 0 1,0 1-1,0-1 1,0 0 0,1 0-1,-1 1 1,0-1-1,1 0 1,-1 1-1,1-1 1,-1 0-1,1 1 1,0-1-1,-1 1 1,1-1 0,0 1-1,0-1 1,0 1-1,0-1 1,0 1-1,1-1 1,0 3-1,-1-2-4,0 1-1,1 0 1,0-1-1,0 1 0,0-1 1,0 0-1,0 1 1,0-1-1,0 0 1,1 1-1,-1-1 0,1 0 1,0 0-1,0 0 1,-1 0-1,4 1 1,5 2-9,0-1 0,0 0 1,0-1-1,1 0 0,-1-1 0,1 0 1,0-1-1,0 0 0,0 0 1,13-2-1,-8 0 7,-1-1-1,1-1 1,-1-1 0,1 0-1,-1-1 1,0 0 0,28-15-1,-22 7 12,-1 0 1,-1 0-1,0-2 0,28-28 0,-1-9 30,-3-1 0,61-98 0,-103 149-34,24-37 12,-2-1 1,-1-1 0,-3-1-1,-1 0 1,-2-2-1,-2 0 1,-2 0-1,-1-2 1,7-86-1,-16 96 8,0 17-4,0 0 0,-2 0 1,0 0-1,-1 0 1,-1-1-1,-7-28 1,9 48-17,0-1 1,-1 0-1,1 1 0,0-1 1,0 1-1,-1-1 1,1 1-1,0-1 0,-1 1 1,1-1-1,0 1 0,-1-1 1,1 1-1,-1-1 0,1 1 1,-1-1-1,1 1 1,-1 0-1,1-1 0,-1 1 1,1 0-1,-1 0 0,0-1 1,1 1-1,-1 0 1,1 0-1,-1 0 0,0 0 1,1 0-1,-1 0 0,0 0 1,1 0-1,-1 0 1,1 0-1,-1 0 0,0 0 1,1 0-1,-1 1 0,1-1 1,-1 0-1,0 0 1,1 1-1,-1-1 0,1 0 1,-1 1-1,1-1 0,-1 0 1,1 1-1,-1-1 0,1 1 1,-28 25 24,26-25-26,-10 14 4,1 0 1,0 1 0,1 0-1,0 1 1,1 0 0,-12 34-1,-25 113-65,42-149 52,-15 67-60,3 2-1,4 0 1,-2 133 0,15-169 22,1 1 0,3-1 0,2 0 1,23 86-1,-29-129 45,1-1 0,-1 0 0,0-1 0,1 1 0,0 0 0,0 0 0,0-1 0,1 1 0,-1-1 0,1 0 0,0 1 0,-1-1 0,1 0 0,1-1 0,-1 1 0,0-1 0,1 1 0,-1-1 0,1 0-1,0 0 1,0-1 0,0 1 0,0-1 0,0 0 0,0 0 0,0 0 0,0 0 0,0-1 0,0 0 0,1 1 0,-1-2 0,0 1 0,0 0 0,0-1 0,0 0 0,1 0 0,-1 0 0,0 0 0,-1-1 0,5-2 0,1 0 4,0-1 0,-1 0 0,1 0 0,-1-1 0,0 0 1,-1-1-1,13-14 0,2-4 9,17-30 0,4-4 42,-33 48 6,-1 0 0,-1-1 0,0 0 0,-1 0 0,10-21 0,-27 82 22,4-18-61,5-25-17,-19 101 38,19-94-37,0 0 1,0 0-1,2 0 1,-1 0-1,2 0 1,3 16 0,-4-26-7,0 0-1,0-1 1,0 0 0,0 1 0,1-1 0,0 0 0,-1 1 0,1-1 0,0 0 0,0 0 0,0-1 0,0 1 0,0 0 0,0 0 0,1-1 0,-1 0 0,1 1 0,4 1 0,-2-1-2,0 0 1,1-1 0,-1 1 0,1-1 0,-1 0 0,1-1 0,0 1 0,5-1 0,4-2 9,0 0 1,-1-1-1,1-1 1,-1 0-1,0-1 1,0-1-1,0 0 1,-1 0-1,14-10 1,-3 0 22,-2 0 0,0-1 0,38-40 0,-44 39 19,-2 0 0,0-1 1,20-36-1,-25 28 28,-9 27-72,1-1 0,-1 0 0,0 0 0,1 0-1,-1 0 1,0 0 0,0 0 0,0 0 0,0 0 0,0 0 0,0 0 0,0 0 0,0 0-1,0 0 1,-1 0 0,1 0 0,0 0 0,-1 0 0,1 0 0,-1 0 0,0-1 0,1 2 0,-1 0 0,0 1 0,0-1 1,0 0-1,0 1 0,0-1 0,1 1 1,-1-1-1,0 1 0,0-1 0,0 1 0,1-1 1,-1 1-1,0 0 0,1-1 0,-1 1 1,1 0-1,-1-1 0,1 1 0,-1 1 1,-1 1 5,-14 15 17,1 1 1,1 1-1,-13 24 0,22-34-16,0 0-1,1 1 1,0-1 0,0 1-1,1-1 1,1 1-1,0 0 1,0 0 0,0 12-1,2-20-7,0 0 0,0 0 0,0 0 0,0 0 0,1 0 0,-1-1-1,1 1 1,0 0 0,0 0 0,0 0 0,0-1 0,0 1 0,1 0 0,-1-1-1,1 1 1,0-1 0,0 1 0,0-1 0,0 0 0,0 0 0,0 0 0,0 0-1,1 0 1,-1-1 0,1 1 0,-1-1 0,1 1 0,0-1 0,-1 0 0,1 0 0,0 0-1,0-1 1,4 2 0,-2-2 2,0 0 0,0 1 1,0-1-1,0-1 0,0 1 0,0-1 0,0 0 0,0 0 0,0-1 1,-1 1-1,1-1 0,0 0 0,-1 0 0,1-1 0,-1 1 0,0-1 1,0 0-1,6-6 0,-2 1 2,0-2 0,-1 1 0,-1-1 0,1 0 0,-2 0 0,1-1 0,-2 0 1,1 0-1,-1 0 0,-1 0 0,0-1 0,-1 1 0,2-17 0,-3 15 9,0 1-1,-1-1 1,-1 0-1,0 0 1,0 0-1,-1 0 1,-1 0 0,0 1-1,-1-1 1,0 1-1,-12-23 1,15 33-8,0 0 0,-1 0 0,1 0 0,-1 0 0,1 0 0,-1 0 0,0 0 0,0 1 0,0-1 0,0 1 0,0-1 1,0 1-1,-1 0 0,1 0 0,0 0 0,-1 0 0,1 0 0,-4-1 0,2 2 4,-1-1 0,1 1-1,-1 0 1,1 0 0,-1 1 0,1-1 0,0 1 0,-1 0-1,-7 3 1,3-1-2,0 1 1,0 1-1,0-1 0,1 1 0,0 1 1,0 0-1,0 0 0,1 0 0,-8 8 1,3 5 7,12-18-19,-1-1 1,1 1-1,0-1 1,-1 1-1,1 0 1,0-1-1,-1 1 0,1 0 1,0-1-1,0 1 1,0 0-1,-1 0 0,1-1 1,0 1-1,0 0 1,0 0-1,0-1 1,0 1-1,0 0 0,1-1 1,-1 2-1,9 6-20,-7-6 20,-1-1-1,1 1 1,0 0 0,0-1-1,0 0 1,0 1 0,1-1-1,-1 0 1,0 0 0,0 0-1,1 0 1,-1 0 0,1-1-1,-1 1 1,1-1 0,-1 0 0,4 1-1,13-3 1,1-1-1,-1-1 1,0 0 0,0-1-1,22-10 1,15-3 0,-10 8 15,0 2-1,75-4 0,-39 5 30,-79 6-40,0 1-1,0 0 1,0 0-1,-1-1 1,1 2 0,0-1-1,0 0 1,0 1 0,0-1-1,-1 1 1,1 0-1,0 0 1,-1 0 0,1 0-1,3 2 1,-4-1 0,-1-1 1,1 1-1,-1 0 0,0 0 0,1 0 1,-1 0-1,0 1 0,0-1 1,0 0-1,0 0 0,-1 1 1,1-1-1,-1 0 0,1 1 0,-1-1 1,0 0-1,0 1 0,0-1 1,0 3-1,-1 5 5,0 1-1,0-1 1,-1 0 0,-1 0-1,0 0 1,0 0 0,-1 0-1,-8 17 1,-7 6 15,-25 34 0,3-6 54,35-53 31,15-20-54,180-158 170,-181 161-205,1 1 0,-1 0 0,1 0 1,1 1-1,0 0 0,0 1 1,0 0-1,0 1 0,1 0 1,13-5-1,-22 10-14,-1 0 0,0 0 0,0 0 1,0 0-1,0 0 0,1 0 0,-1 0 0,0 0 0,0 0 0,0 0 1,0 0-1,1 1 0,-1-1 0,0 1 0,0-1 0,0 1 1,0-1-1,0 1 0,0-1 0,0 1 0,0 0 0,0 0 1,0-1-1,0 1 0,-1 0 0,1 0 0,0 0 0,-1 0 1,1 0-1,0 0 0,-1 0 0,1 0 0,-1 0 0,0 0 1,1 0-1,-1 3 0,3 4 4,-1 1 0,-1-1 0,2 17 0,-3-17-3,3 28 3,-2-11 5,7 40-1,-7-58-6,1-1 1,-1 1-1,2-1 0,-1 0 1,1 0-1,-1 0 0,2 0 1,-1 0-1,1-1 0,-1 1 1,7 5-1,-5-7 1,0 1 0,1-1-1,0-1 1,-1 1 0,1-1 0,1 0 0,-1 0 0,0-1 0,1 0 0,10 2 0,10 1 24,35 2 1,-51-6-28,18 0 41,-1-1 0,0-2 0,1-1 0,53-12 0,-72 14-257,8-2 787,-17 3-715,-1-1 1,1 1 0,-1 0-1,1 0 1,-1 0 0,1 0-1,-1-1 1,0 1 0,1 0-1,-1 0 1,1-1-1,-1 1 1,0 0 0,1-1-1,-1 1 1,0 0 0,1-1-1,-1 1 1,0-1 0,0 1-1,1-1 1,-1 1-1,0 0 1,0-1 0,0 1-1,0-1 1,0 1 0,1-2-1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2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55 199 6224,'0'0'5608,"8"-10"-5271,24-32-13,-31 41-170,-1 0 1,1 0-1,0 0 0,-1 0 0,1 0 1,-1 0-1,1 0 0,-1 0 1,0 0-1,1 0 0,-1 0 1,0 0-1,1-2 0,-1 3-107,0 0-1,-1-1 1,1 1-1,0 0 1,0-1-1,0 1 1,0 0-1,0-1 1,-1 1-1,1 0 1,0-1-1,0 1 1,0 0-1,-1-1 1,1 1-1,0 0 1,0 0-1,-1 0 1,1-1-1,0 1 1,-1 0-1,1 0 1,0 0-1,-1-1 1,-20 0 833,19 1-697,-40 0 1081,36 2-474,19-11-453,12-20-158,-11 14-57,-1 0-1,11-18 1,-19 18 46,-5 14-157,0 1 0,0 0 1,0-1-1,0 1 0,0 0 1,0-1-1,0 1 1,0 0-1,0-1 0,-1 1 1,1 0-1,0-1 0,0 1 1,0 0-1,0 0 0,-1-1 1,1 1-1,0 0 0,0 0 1,-1 0-1,1-1 0,0 1 1,0 0-1,-1 0 1,1 0-1,-1-1 0,0 1 18,-1 0 0,0 0 0,1 0 0,-1 0 0,0 0 0,1 0 0,-1 0 0,1 1 0,-1-1 0,0 0 0,1 1 0,-1-1 0,1 1-1,-1 0 1,-1 0 0,-3 2 20,0 1-1,0-1 1,0 1-1,1 0 1,-1 0-1,1 0 0,0 1 1,0 0-1,0 0 1,1 0-1,0 0 1,0 1-1,0 0 1,1 0-1,-1 0 0,2 0 1,-4 8-1,6-13-38,0-1-1,0 1 0,0 0 1,0-1-1,0 1 0,0 0 1,0-1-1,0 1 0,0 0 0,0-1 1,0 1-1,1 0 0,-1-1 1,0 1-1,0-1 0,1 1 1,-1 0-1,0-1 0,1 1 1,-1-1-1,1 1 0,-1-1 1,1 1-1,-1-1 0,1 0 0,-1 1 1,1-1-1,-1 0 0,1 1 1,-1-1-1,1 0 0,0 1 1,-1-1-1,1 0 0,0 0 1,0 0-1,26 4 102,-25-4-101,41 1 93,49-5 0,-42-5-2916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28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7528,'0'0'3860,"10"-5"-3471,11-5 218,0 1 0,1 0 0,0 2-1,0 0 1,35-4 0,-32 10-161,-1 2-1,1 0 1,26 6 0,14 1-160,550 31 923,-610-39-1203,153 8 279,274-23 1,-382 7-1092,-1-2 0,66-22 0,-96 26-11241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42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306 131 5320,'0'0'3586,"4"-12"-3276,3-2-199,12-31 418,-19 44-416,0 0 0,-1-1 0,1 1 1,0 0-1,0-1 0,-1 1 0,1 0 0,0-1 1,-1 1-1,0 0 0,1 0 0,-1-1 0,0 1 1,1 0-1,-1 0 0,0 0 0,-1-1 0,-18-17 891,18 17-910,0 0 0,0 1-1,0-1 1,0 1 0,-1-1 0,1 1 0,0 0 0,-1 0 0,1 0-1,-1 0 1,1 0 0,-1 1 0,0-1 0,1 1 0,-1 0 0,1 0-1,-1-1 1,0 2 0,1-1 0,-1 0 0,0 1 0,-2 0 0,-1-1 46,0 1 0,0 0 1,0 0-1,0 1 1,0-1-1,1 1 1,-1 1-1,1-1 1,-1 1-1,1 0 1,0 0-1,0 0 1,-5 5-1,-15 13 299,17-16-359,1 1 0,1 0 0,-1 0 1,1 1-1,-7 8 0,-60 109 465,70-118-523,0 0-1,0 0 0,1 0 0,0 0 0,1 0 1,-1 0-1,1 0 0,0 1 0,1-1 0,0 12 1,0-15-14,0-1 1,1 1-1,-1-1 1,1 1-1,0 0 0,0-1 1,0 1-1,0-1 1,0 1-1,1-1 1,-1 0-1,1 0 1,-1 0-1,1 1 1,0-1-1,0-1 1,0 1-1,0 0 1,0 0-1,0-1 1,0 1-1,1-1 1,-1 0-1,1 0 1,-1 0-1,1 0 1,3 1-1,-1-1 3,1 0 1,-1-1-1,1 0 0,0 0 0,-1 0 0,1-1 1,-1 0-1,1 0 0,-1 0 0,0 0 0,1-1 1,-1 0-1,0 0 0,0-1 0,0 1 0,0-1 1,-1 0-1,1 0 0,5-6 0,2-1 28,0-1 0,-1 0 1,0-1-1,0 0 0,13-22 0,-17 24-4,-1-1 0,-1 0 0,0 0 0,-1 0 0,4-13-1,-7 18-8,1 0 0,-1 0 0,0 0-1,-1 0 1,1 0 0,-1-1 0,0 1-1,-1 0 1,0 0 0,0 0 0,-3-11-1,4 16-14,0 0 0,0 1-1,0-1 1,-1 0 0,1 1-1,0-1 1,0 0 0,0 1-1,-1-1 1,1 1-1,0-1 1,-1 0 0,1 1-1,0-1 1,-1 1 0,1-1-1,-1 1 1,1-1 0,-1 1-1,1-1 1,-1 1 0,1 0-1,-1-1 1,0 1 0,1 0-1,-1-1 1,0 1-1,0 0 1,0 0-1,0 1 0,0 0 1,1-1-1,-1 1 0,0 0 0,1 0 0,-1 0 0,1 0 0,-1 0 0,1-1 1,-1 1-1,1 0 0,0 0 0,-1 0 0,1 2 0,-9 45 92,9-47-100,-1 7 9,1 1 1,-1-1-1,2 1 1,-1-1-1,1 1 1,1-1-1,-1 0 1,1 0-1,1 1 0,0-1 1,0 0-1,0-1 1,1 1-1,0-1 1,1 0-1,8 12 1,-4-9 6,0-1 0,0 0 1,1 0-1,1-1 1,-1 0-1,1-1 1,0 0-1,1-1 0,0 0 1,15 5-1,-26-11-12,24 9 102,31 7 0,-49-14-48,-1-1-1,1 0 0,0 0 1,0-1-1,0 1 0,-1-2 1,1 1-1,0-1 0,0 0 1,7-2-1,-14 3-17,13-5 254,-8 2 10,-8 2 238,6-1-456,2-1-3073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8:34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11856,'0'0'888,"87"-12"-640,-26 6 8,7 4 64,3 2 8,-3 2 72,-5 2 8,1-2-8,-1 2 16,-3-2-96,-4 2 16,-7-2-81,-7-4 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44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447 575 5224,'0'0'3968,"-14"-3"-3682,13 3-274,-10-3 47,0 0 0,1 1 1,-1 1-1,0 0 0,0 0 1,0 1-1,1 0 0,-21 4 1,5 4 195,1 1 0,1 1 0,-1 2 1,2 0-1,0 1 0,0 2 1,1 0-1,1 2 0,1 0 0,-35 37 1,52-50-189,0-1-1,1 0 1,-1 1 0,1-1 0,0 1 0,0 0 0,0-1 0,0 1 0,1 0 0,-1 0 0,1 0-1,0 1 1,0 5 0,0-8-30,2 1-1,-1 0 0,0-1 1,0 1-1,1 0 0,0-1 1,-1 1-1,1 0 0,0-1 1,0 1-1,0-1 0,1 0 1,-1 1-1,1-1 0,-1 0 1,1 0-1,0 0 0,0 0 1,-1 0-1,2 0 0,2 2 1,-1-1 12,0 0 0,0-1 1,0 0-1,0 1 0,0-2 1,0 1-1,0 0 1,1-1-1,-1 0 0,1 0 1,-1 0-1,1 0 0,-1-1 1,10 0-1,-8-1-2,1 0 1,-1 0-1,1-1 0,-1 0 0,0 0 1,1-1-1,-1 0 0,0 0 0,6-4 1,8-8 109,-1 0 0,-1-1 0,0-1 0,20-26 0,-38 43-152,6-6 59,0-1 0,-1 1 0,0-1 0,-1 0 0,1 0-1,-1-1 1,-1 1 0,1-1 0,-1 0 0,-1 0-1,0 0 1,0 0 0,2-16 0,-4 24-54,0 0-1,0-1 1,1 1 0,-1 0 0,0-1-1,0 1 1,0-1 0,0 1-1,0 0 1,0-1 0,0 1 0,0 0-1,0-1 1,0 1 0,0-1 0,0 1-1,0 0 1,0-1 0,-1 1 0,1 0-1,0-1 1,0 1 0,0 0 0,0-1-1,-1 1 1,1 0 0,0-1 0,0 1-1,-1 0 1,1 0 0,0-1 0,-1 1-1,1 0 1,0 0 0,0 0 0,-1-1-1,1 1 1,0 0 0,-1 0-1,1 0 1,-1 0 0,1 0 0,0 0-1,-1 0 1,1 0 0,0 0 0,-1 0-1,1 0 1,-1 0 0,1 0 0,0 0-1,-1 0 1,1 0 0,0 0 0,-1 0-1,1 0 1,0 0 0,-1 1 0,1-1-1,0 0 1,-1 0 0,1 0 0,0 1-1,-1-1 1,1 0 0,0 0 0,-1 1-1,-1 1 16,0 0-1,0 0 1,0 0-1,0 0 1,0 1-1,0-1 1,-2 5-1,0 3 18,1 1-1,-1 0 1,2 1-1,0-1 0,0 0 1,1 1-1,0-1 1,1 1-1,0 0 1,2 12-1,-1-19-17,0 0 0,-1 0 1,2 0-1,-1 0 0,0-1 0,1 1 1,0 0-1,0 0 0,1-1 0,-1 1 0,1-1 1,0 0-1,0 0 0,0 0 0,1 0 1,0-1-1,-1 1 0,1-1 0,0 0 1,0 0-1,1 0 0,-1-1 0,1 1 1,9 2-1,-10-4-3,0 0 0,-1-1 0,1 0 0,0 1-1,0-2 1,0 1 0,0 0 0,0-1 0,0 0 0,0 0 0,-1 0 0,1 0 0,0 0 0,-1-1 0,6-3 0,5-3 56,0-1 0,16-14 0,-28 21-67,55-44 259,61-47 468,-95 72-516,-19 18-137,-1-1 0,1 1 1,0 0-1,0 0 0,0 0 0,8-3 0,-12 6-74,0 0 1,0 0-1,1 0 0,-1 0 1,0 0-1,1 0 1,-1 0-1,0 0 1,1 0-1,-1 0 0,0 0 1,1 0-1,-1 0 1,0 0-1,1 1 1,-1-1-1,0 0 0,0 0 1,1 0-1,-1 1 1,0-1-1,0 0 1,1 0-1,-1 1 0,0-1 1,0 0-1,0 0 1,0 1-1,1-1 1,-1 0-1,0 1 1,0-1-1,0 0 0,0 1 1,0-1-1,0 0 1,0 1-1,0-1 1,0 0-1,0 1 0,1 16 155,-14 34 52,10-42-169,0 1 0,0 0 0,1 0 0,-1 18 0,3-27-45,0-1 0,0 0-1,0 0 1,0 1 0,0-1 0,0 0 0,0 0 0,0 0-1,0 1 1,0-1 0,0 0 0,0 0 0,0 0-1,0 1 1,0-1 0,0 0 0,0 0 0,1 0 0,-1 1-1,0-1 1,0 0 0,0 0 0,0 0 0,0 0-1,1 1 1,-1-1 0,0 0 0,0 0 0,0 0 0,1 0-1,-1 0 1,0 0 0,0 0 0,0 0 0,1 0-1,-1 0 1,0 1 0,0-1 0,1 0 0,-1 0 0,0 0-1,0 0 1,0 0 0,1-1 0,-1 1 0,0 0 0,0 0-1,0 0 1,1 0 0,-1 0 0,0 0 0,0 0-1,0 0 1,1 0 0,-1-1 0,0 1 0,15-9 85,-12 7-81,133-82 224,-118 76-172,-17 8-56,-1-1 0,0 1 0,1 0 1,-1 0-1,1 0 0,-1 1 0,0-1 1,1 0-1,-1 0 0,0 0 0,1 0 0,-1 0 1,0 0-1,1 0 0,-1 1 0,0-1 1,1 0-1,-1 0 0,0 0 0,0 1 0,1-1 1,-1 0-1,0 0 0,0 1 0,1-1 1,-1 0-1,0 1 0,1 2 8,0 0 0,-1 0-1,0-1 1,0 1 0,1 0 0,-2 0 0,1 0-1,0 0 1,-2 4 0,1 5 7,-6 47 38,7-54-53,0-1 0,0 0 0,0 0 0,1 0 0,-1 0 0,1 0 0,0 0 0,0 0 1,1 0-1,-1-1 0,5 8 0,-5-10-3,1 1 1,-1-1 0,1 0-1,0 1 1,0-1 0,0 0-1,0 0 1,0-1 0,0 1-1,0 0 1,0-1 0,0 1-1,0-1 1,0 1 0,0-1-1,0 0 1,0 0 0,0 0-1,1 0 1,-1-1 0,3 0-1,0 1 3,21-2 12,0-2 0,-1-1 1,0 0-1,41-16 0,93-48 76,-137 59-70,25-16 11,-43 23-22,0 1 0,0-1 0,-1 0 0,1 0 0,-1-1 0,0 1 0,0-1 0,0 1 0,3-7 0,-6 10-7,0-1 1,0 1-1,0-1 1,0 1-1,0 0 0,0-1 1,0 1-1,0-1 1,0 1-1,0 0 1,0-1-1,0 1 0,-1-1 1,1 1-1,0 0 1,0-1-1,0 1 0,-1 0 1,1-1-1,0 1 1,-1 0-1,1 0 1,0-1-1,0 1 0,-1 0 1,1 0-1,-1-1 1,1 1-1,0 0 1,-1 0-1,1 0 0,0 0 1,-1 0-1,1-1 1,-1 1-1,1 0 0,0 0 1,-1 0-1,1 0 1,-1 0-1,1 0 1,-1 0-1,-19-1 50,6 5-42,1 0 0,-1 0 0,1 1 0,0 1 0,0 0 0,0 1 1,1 1-1,0 0 0,1 0 0,0 1 0,0 0 0,1 1 0,0 1 0,0-1 0,-8 14 0,17-23-10,0 0-1,1 1 1,-1-1-1,0 0 1,1 0-1,-1 0 1,1 1 0,-1-1-1,1 0 1,-1 1-1,1-1 1,0 0-1,0 1 1,0-1-1,0 1 1,0-1-1,0 0 1,0 1 0,0-1-1,0 0 1,1 1-1,-1-1 1,1 3-1,1-3 1,-1 1-1,0-1 0,1 1 1,-1-1-1,1 1 1,-1-1-1,1 0 0,0 0 1,-1 0-1,1 0 1,0 0-1,0 0 1,0 0-1,2 0 0,4 2 0,1-1 1,-1-1-1,1 1 0,0-2 0,-1 1 0,10-1 0,-7-1-5,0-1 0,1 0 0,-2-1 0,1 0 0,0 0 0,0-1 0,-1-1 0,0 1 0,12-9 0,-8 3 1,0 0 0,-1 0 0,-1-2 0,1 1-1,15-22 1,-6 3 7,-2-1 1,-1 0-1,-1-1 0,-2-1 0,12-36 0,-14 24 15,-1-2 0,-2 1 0,-3-2 0,-1 1 0,-3-1 0,-1 0 0,-5-50 0,2 91-10,0 1 0,-1-1 0,0 0 0,0 0 0,-1 1 0,0-1-1,0 1 1,0-1 0,-1 1 0,-6-11 0,9 16-7,0 1 0,-1 0 1,1-1-1,0 1 0,-1 0 0,1-1 1,0 1-1,-1 0 0,1-1 0,0 1 1,-1 0-1,1-1 0,0 1 0,-1 0 1,1 0-1,-1 0 0,1-1 0,-1 1 1,1 0-1,-1 0 0,1 0 0,0 0 0,-1 0 1,1 0-1,-1 0 0,1 0 0,-1 0 1,1 0-1,-1 0 0,1 0 0,-1 0 1,1 0-1,-1 1 0,-15 12 16,0 11-21,1 1 0,1 0 1,1 0-1,-14 39 0,22-50 1,-22 59-59,-27 124 0,46-158 13,1 1 1,2 0-1,0 76 0,6-87 12,1 0 0,2 0-1,1-1 1,1 1 0,1-1 0,13 30-1,-17-49 21,1 0 0,0-1 0,0 0 0,1 0 0,0 0 0,1-1 0,0 0 0,0 0 0,8 8 0,-12-13-96,0-1 1,0 0 0,1 0-1,-1 0 1,0 0 0,0 0-1,1 0 1,-1 0-1,0-1 1,1 1 0,-1-1-1,0 0 1,1 0 0,-1 0-1,1 0 1,-1 0 0,0 0-1,1-1 1,2 0 0,-3 1-727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4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0 7328,'0'0'4744,"-6"12"-4284,-20 40 322,-24 80 1,-53 175 1854,83-257-1997,15-39-373,0 0 0,0 0-1,2 0 1,-1 1 0,1-1-1,1 1 1,-2 13-1,7-12 726,6-18-100,0-1-858,39-27 407,82-50 286,-119 77-679,1 0 25,0-1 1,0 1-1,0 1 0,1 1 1,21-6-1,-30 10-53,0-1 1,0 1-1,0 0 0,0 0 1,0 1-1,0-1 0,0 1 1,0 0-1,0 0 0,0 0 1,-1 0-1,1 1 0,0-1 0,0 1 1,-1 0-1,1 0 0,-1 1 1,0-1-1,0 1 0,0-1 1,0 1-1,0 0 0,3 4 1,-4-3-5,1 0 0,-1-1 1,1 1-1,-1 0 0,-1 0 1,1 0-1,0 0 1,-1 1-1,0-1 0,0 0 1,0 1-1,-1-1 1,1 0-1,-1 1 0,0-1 1,0 1-1,-1-1 0,1 0 1,-1 1-1,0-1 1,0 0-1,-1 0 0,1 1 1,-5 6-1,3-4-3,-1 0 0,0 0-1,-1-1 1,1 1 0,-1-1 0,0 0-1,-1-1 1,0 0 0,0 1 0,0-2-1,0 1 1,-1-1 0,-11 6 0,-5-2 59,-1 0 1,0-2 0,0-1 0,-1-1-1,-45 1 1,68-4-64,-21-1 120,0-1 1,-33-4-1,55 4-111,-1 1-1,0 0 1,1 0 0,-1-1-1,0 1 1,1-1-1,-1 1 1,1-1 0,-1 0-1,1 0 1,-1 1 0,1-1-1,0 0 1,-1 0 0,1-1-1,0 1 1,0 0 0,-1 0-1,1 0 1,0-1 0,1 1-1,-1-1 1,0 1 0,0-1-1,0 1 1,0-3 0,0-1-307,0 0-1,0 0 1,1 0 0,0 0 0,0 0 0,1-7 0,-1 6-1045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46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0 6928,'0'0'4540,"-9"13"-4278,2-1-213,-12 20 205,-17 35 0,31-57-161,1 0-1,0 1 0,0-1 0,1 1 0,1 0 0,0 0 0,0 0 1,1 0-1,0 13 0,1-22-177,0 0 1,0 0-1,1 0 0,-1 0 1,1 0-1,-1 0 0,1 0 1,0-1-1,-1 1 0,1 0 1,0 0-1,0 0 0,0-1 1,1 1-1,1 2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46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 8136,'0'0'1328,"-81"82"-1016,45-38-112,8-1 16,8-9-72,8-8 8,12-10-32,6-4 8,2-1-56,14-3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47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0 8240,'0'0'2625,"-15"16"-2090,-3 2-360,-2 1 87,2 1-1,-29 39 1,33-40-14,2 1 0,0 0 1,2 0-1,0 1 0,1 0 1,-9 33-1,18-53-225,0 0 0,0-1 0,-1 1-1,1 0 1,0-1 0,0 1 0,0-1 0,0 1 0,0 0-1,0-1 1,0 1 0,0 0 0,0-1 0,0 1-1,1 0 1,-1-1 0,0 1 0,0-1 0,1 1 0,-1 0-1,1 0 1,-1-1-88,1 0 0,-1 1 0,0-1 0,1 0 0,-1 0 0,0 0 0,1 0 0,-1 0 0,1 0 0,-1 0 0,0 0 0,1 0 0,-1 0 0,1 0 0,-1-1 0,0 1 0,1 0 0,-1 0 0,0 0 0,1 0 0,-1 0 0,0-1 0,1 1 0,-1 0 0,0 0 0,1-1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47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 9944,'0'0'1360,"-55"64"-856,25-26 0,-2 11-88,8-3-8,6-4-48,3-7 0,9-11-72,6-2 0,9-4-64,11 0 8,10-4-96,16-6 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48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6824,'0'0'2798,"10"6"-2404,-5-4-336,-1 0-16,-1 0 0,1 0 0,0 0 0,-1 0 1,0 1-1,1-1 0,-1 1 0,0 0 0,0 0 1,0 0-1,-1 1 0,1-1 0,-1 0 0,0 1 0,0 0 1,0-1-1,3 9 0,-1 9 246,-1 0 0,0 1 0,-2-1 1,0 1-1,-2 0 0,0-1 0,-1 1 0,-1-1 0,-8 26 0,10-43-333,1-4 20,-1 0 0,1 0 1,0 1-1,0-1 0,0 0 0,0 0 0,-1 0 1,1 0-1,0 1 0,0-1 0,0 0 1,0 0-1,0 0 0,0 1 0,0-1 1,0 0-1,0 0 0,0 1 0,0-1 1,0 0-1,0 0 0,0 0 0,0 1 0,0-1 1,0 0-1,0 0 0,0 0 0,0 1 1,0-1-1,0 0 0,0 0 0,0 0 1,0 1-1,0-1 0,1 0 0,-1 0 1,0 0-1,0 1 0,0-1 0,0 0 1,0 0-1,1 0 0,-1 0 0,0 0 0,0 0 1,1 1-1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48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9944,'0'0'1320,"2"70"-872,-2-15-32,4-1 0,2-1-168,2-7 0,4-10-112,0 5 0,6-1-16,7-6 16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50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541 48 5920,'0'0'4776,"-11"-4"-4488,3 1-243,0-1 74,0 1-1,0 0 1,-1 0-1,1 1 1,0 0-1,-1 1 1,1-1-1,-11 1 1,-28 7 515,0 1 0,-56 17 0,83-18-472,1 1 0,0 1 0,1 0 1,0 1-1,0 2 0,1-1 0,-30 26 1,40-30-96,0 1 1,1 1 0,0-1 0,1 1 0,0 0 0,0 0 0,0 1 0,1 0 0,-4 12 0,7-17-26,-1 1-1,1-1 1,1 0 0,-1 1 0,1-1 0,-1 1-1,1-1 1,0 1 0,1-1 0,0 5 0,0-6-12,0 0 0,0-1 1,0 1-1,0-1 1,0 1-1,1-1 1,-1 1-1,1-1 0,-1 0 1,1 0-1,0 0 1,0 0-1,0 0 0,0 0 1,0 0-1,0-1 1,4 3-1,1-1 9,0 1 0,0-1-1,1 0 1,-1-1 0,1 0 0,-1 0-1,1 0 1,0-1 0,-1-1 0,1 1-1,9-1 1,-5-1 17,-1-1 0,0 0-1,0 0 1,1-1 0,-1-1 0,20-9-1,-10 1 57,0 0-1,0-1 1,-1-2-1,-1 0 1,0-1 0,25-28-1,-34 33-23,0-1 0,-1 0 0,0-1-1,13-27 1,-18 33 3,-1-1-1,0 0 1,-1 0 0,1 0-1,-2 0 1,1 0 0,-1-1-1,0 1 1,-1 0-1,-1-17 1,-3 15 178,-2 16-18,-2 17-30,3-6-187,1 0-1,1 1 0,1-1 0,0 0 1,1 1-1,1 0 0,1-1 0,0 1 1,2-1-1,0 1 0,0-1 0,2 0 1,0 0-1,12 26 0,-15-41-28,0 1 1,0 0-1,-1 0 1,1-1-1,1 1 0,-1-1 1,0 0-1,1 1 1,-1-1-1,1 0 0,-1-1 1,1 1-1,0 0 0,0-1 1,0 1-1,0-1 1,0 0-1,0 0 0,0 0 1,1-1-1,-1 1 1,0-1-1,0 0 0,1 0 1,-1 0-1,0 0 1,0 0-1,5-1 0,4-2 10,0 1 0,0-2-1,-1 1 1,1-2-1,-1 0 1,14-7 0,-5 0 17,0-1 1,-1-1-1,27-26 1,46-54 210,-80 80-178,-1 1 0,18-29 0,-26 36-9,1-1 0,-1 1-1,0-1 1,-1 0 0,1 0 0,-1 0 0,-1 0 0,1 0-1,0-13 1,-2 20-48,-1 0 1,1 0-1,0 0 0,0 0 0,0 0 0,0 0 0,0 0 0,0 0 1,0 0-1,-1 0 0,1 0 0,0 0 0,0 0 0,0 0 0,0 0 1,0 0-1,0 0 0,0 0 0,0 0 0,0 0 0,-1 0 0,1 0 1,0 0-1,0 0 0,0 0 0,0 0 0,0 0 0,0 0 0,0 0 1,0 0-1,0-1 0,-1 1 0,-1 15 78,3-3-48,0 1 0,-2 20 0,1 25 17,1-53-51,0 0 0,0 0 1,0 0-1,0 0 0,1-1 0,0 1 0,0 0 0,0-1 0,5 8 1,4 3-2,0-1 1,25 24 0,-32-34-1,0-1-1,1 1 1,-1-1 0,1 0-1,0 0 1,0 0 0,0 0 0,0-1-1,0 0 1,0 0 0,1-1 0,-1 1-1,11 0 1,-7-1 9,-1-1 1,1 1-1,0-2 1,0 1-1,0-1 0,0-1 1,-1 0-1,1 0 1,-1 0-1,1-1 0,-1-1 1,13-6-1,12-10 37,-7 4 35,41-30 1,-61 40-63,1 0-1,-1 0 1,0-1 0,0 1-1,0-1 1,-1-1 0,0 1-1,-1-1 1,0 0 0,4-10-1,-5 12 3,-2 1 0,1-1-1,-1 0 1,1 0 0,-2 0-1,1 0 1,-1-7 0,0 11-21,0 1 1,0-1 0,0 1-1,0 0 1,-1-1 0,1 1-1,-1 0 1,1 0 0,-1-1-1,1 1 1,-1 0 0,0 0 0,1 0-1,-1 0 1,0 0 0,0-1-1,0 2 1,0-1 0,0 0-1,0 0 1,0 0 0,0 0-1,0 1 1,-1-1 0,1 0 0,0 1-1,0-1 1,-1 1 0,1-1-1,0 1 1,-1 0 0,1 0-1,0 0 1,-1-1 0,1 1 0,0 1-1,-1-1 1,-2 0 0,-3 1-2,-1 1-1,0-1 1,1 1 0,-1 1 0,1-1 0,0 1 0,0 1 0,-13 7 0,5-1 1,1 0 0,-24 23 0,20-16-3,1 1 0,1 0 0,-25 39 0,39-53 0,1 0 0,-1 0 0,1 0 0,-1 0 0,1 0 0,0 0 0,0 1 0,1-1 0,0 1 0,-1-1 0,1 0 0,1 1 0,-1-1 0,1 0 0,-1 1 0,1-1 0,1 0 0,-1 0 0,0 1 0,1-1 0,0 0 0,0-1 0,4 7 0,0-1 0,1 0 0,0 0 0,0-1 0,0 0 0,1 0 0,1-1 0,17 13 0,-14-13 14,0-1 0,0-1-1,0 0 1,1-1 0,-1 0-1,1 0 1,0-2 0,0 1-1,1-2 1,-1 0 0,14-1 0,-7 0 12,0-1 1,0-2-1,0 0 1,-1-1 0,1-1-1,30-12 1,-38 12-21,0-2 0,-1 1 0,0-2-1,19-16 1,-7 3-3134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55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1542 5920,'0'0'3910,"14"-8"-3222,30-19-217,-2-1 0,0-3-1,56-52 1,-26 0 57,80-118 0,41-100 468,-161 250-793,14-24 333,-4-1 0,58-147 1,-84 175-175,-3 0-1,11-81 1,-19 66-21,-5 57-275,0-1 0,0 1-1,-1 0 1,1 0 0,-2 0-1,1 0 1,-1 0-1,-2-7 1,4 13-58,0 0 1,0-1-1,-1 1 0,1 0 1,0 0-1,0 0 1,0-1-1,0 1 0,0 0 1,0 0-1,-1 0 0,1-1 1,0 1-1,0 0 0,0 0 1,-1 0-1,1 0 0,0 0 1,0-1-1,0 1 0,-1 0 1,1 0-1,0 0 0,0 0 1,-1 0-1,1 0 0,0 0 1,0 0-1,-1 0 0,1 0 1,0 0-1,0 0 0,-1 0 1,1 0-1,0 0 0,0 0 1,-1 0-1,1 0 0,0 0 1,0 0-1,-1 0 0,1 1 1,0-1-1,0 0 0,-1 0 1,-9 11 137,6-6-125,-14 16 22,1 0-1,1 2 1,-21 37 0,-33 81-34,51-99-15,-27 54-9,5 2 0,-47 167 0,71-197-6,-51 265-73,66-320 96,-1 8-19,1 0 0,1 31 0,2-47 14,-1 0-1,0 0 1,1 0 0,0 0-1,0-1 1,1 1 0,0 0-1,-1-1 1,1 1 0,1-1-1,-1 1 1,1-1 0,-1 0-1,1 0 1,7 7 0,-8-10 9,0 0-1,1 1 1,-1-1 0,0 0 0,1-1 0,-1 1-1,0 0 1,1-1 0,-1 1 0,1-1 0,-1 0-1,1 0 1,-1 0 0,1 0 0,-1 0 0,1 0 0,-1-1-1,1 1 1,-1-1 0,5-1 0,3-2 35,0 0 0,-1 0 0,13-8 0,-6 1 32,0 0-1,-1-1 0,-1 0 1,0-1-1,0-1 0,-2-1 1,14-18-1,67-117 486,-88 140-520,3-4 61,0 0 0,-1-1 0,0 0 0,-2 0-1,5-18 1,-11 32 28,-2 4-76,-5 9 5,-7 16-40,3 1 0,0 1 0,2 0 0,1 0 1,1 1-1,-3 32 0,9-51-26,1 0 0,0 0 0,1 0 0,0 0 0,1-1 0,1 1 0,5 22 0,-7-33 8,1 0 0,0-1 1,0 1-1,-1 0 0,1-1 0,0 1 0,0 0 1,0-1-1,0 1 0,0-1 0,0 0 1,0 1-1,0-1 0,0 0 0,0 1 0,0-1 1,0 0-1,0 0 0,0 0 0,0 0 0,0 0 1,0 0-1,0 0 0,0 0 0,0-1 0,0 1 1,0 0-1,0-1 0,0 1 0,0 0 1,1-1-1,36-14-15,-36 14 16,13-7 9,-1-1-1,0 0 1,0-1-1,-1 0 0,0-1 1,19-22-1,60-83 167,-88 111-166,4-5 34,-1 0 0,0-1 1,-1-1-1,0 1 1,-1-1-1,0 0 0,0 0 1,3-19-1,-9 29 190,-4 5-161,-4 7-42,-13 22-13,2 0 0,1 1 0,2 1 0,-25 69 0,40-96-11,0 0 0,0 0 0,1 1 0,0-1 0,1 1 0,0-1 0,0 0 0,1 1 0,-1-1 0,2 1-1,-1-1 1,1 0 0,5 14 0,-6-19-4,1-1 0,0 1 0,-1 0 0,1-1-1,0 1 1,0-1 0,0 0 0,0 1 0,0-1 0,0 0-1,1 0 1,-1 0 0,0-1 0,0 1 0,1 0-1,-1-1 1,0 0 0,1 1 0,-1-1 0,1 0 0,1-1-1,7 1 4,-1 0-1,1-1 1,15-3-1,-2-3 7,1-2-1,-1 0 0,-1-1 0,0-1 0,0-1 1,-1-2-1,-1 0 0,0-1 0,-1-1 1,0 0-1,-2-2 0,20-23 0,-35 37 7,0 0 0,0-1 0,-1 0 0,1 0 0,-1 0-1,0 0 1,0 0 0,-1 0 0,1-1 0,-1 1 0,0 0-1,-1-1 1,1 1 0,-1-1 0,0 1 0,-1-1 0,1 1 0,-1 0-1,0-1 1,0 1 0,-1 0 0,0 0 0,1-1 0,-2 1-1,-2-5 1,3-1 183,9 11-82,13 12-74,-13-6-40,-1 0-1,1 0 1,-1 1-1,0 0 1,-1 1-1,1-1 1,-1 1-1,-1 0 1,0 0 0,0 1-1,4 12 1,-4-1-12,3 31 1,-5-35 24,0 1-1,0-1 1,9 26 0,-10-41-12,-1 1 0,1-1 0,-1 0-1,1 0 1,0 0 0,0 0 0,-1 0-1,1 0 1,0 0 0,0 0-1,0 0 1,0 0 0,0 0 0,0 0-1,0-1 1,0 1 0,1 0 0,-1-1-1,0 1 1,2 0 0,0-1 2,0 1 0,0-1-1,0 1 1,0-1 0,0 0 0,0 0-1,0-1 1,5 0 0,3-1 11,-1-1 0,0-1 0,0 0 0,11-5 0,4-5 49,35-26 1,-41 25-17,1 2 1,42-22-1,-58 34-46,-2 0 3,1-1 0,-1 1 0,1 1-1,-1-1 1,1 0 0,0 0-1,-1 1 1,4-1 0,-5 2-6,0-1 0,0 0 0,0 0 0,-1 1 0,1-1 0,0 0 0,0 1 0,-1-1 0,1 1 0,0-1 0,-1 1 0,1-1 0,-1 1 0,1 0 0,-1-1 0,1 1 0,-1 0 0,1-1 0,-1 1 0,1 0 0,-1-1 0,0 1 0,0 0 0,1 0 0,-1 0 0,0-1 0,0 1 0,0 0 0,0 0 0,0 0 0,0-1 0,0 1 0,0 1 0,1 10 6,-1 1 0,-1-1 1,0 0-1,0 0 0,-1 0 0,0 0 1,-1 0-1,-5 12 0,84-83 331,-60 47-317,100-71 118,-98 72-102,1 0 0,1 1 1,0 1-1,31-9 0,-50 17-34,-1 1-1,0 0 0,1 0 1,-1 0-1,1 1 0,-1-1 1,1 0-1,-1 0 0,1 0 0,-1 0 1,1 0-1,-1 0 0,0 1 1,1-1-1,-1 0 0,1 0 1,-1 1-1,0-1 0,1 0 1,-1 1-1,0-1 0,1 0 1,-1 1-1,0-1 0,0 0 1,1 1-1,-1-1 0,0 1 1,0-1-1,0 0 0,1 1 1,-1-1-1,0 1 0,4 15 47,-5-4-37,0 0 0,0 0 0,-1 0-1,0-1 1,-1 1 0,0 0 0,-1-1-1,-10 20 1,7-13 2,0 1 0,-5 21 0,12-39-14,-1-1 0,1 1 0,0 0 0,0-1 0,-1 1 0,1 0 0,0 0 0,0-1 0,0 1 0,0 0 0,0 0 0,0-1 0,0 1 0,0 0 0,0 0 0,0 0 0,0-1 0,0 1 0,1 0 0,-1-1 0,0 1 0,1 0 0,-1 0 0,0-1 0,1 1 0,-1-1 0,1 1 0,-1 0 0,1-1 0,-1 1 0,1-1 0,0 1 0,-1-1 0,1 1 0,-1-1 0,1 0 0,0 1 0,-1-1 0,1 0 0,0 1 0,0-1 0,-1 0 0,1 0 0,0 0 0,0 0 0,1 0 0,4 0 3,0 0 0,-1 0 0,1-1 0,0 0 0,0-1 0,0 1 0,-1-1 0,10-4 0,44-25 45,-48 25-40,6-6 22,1-1 1,-2-1-1,0-1 1,0 0-1,25-33 1,-13 15 43,-16 20 13,-16 17-15,-17 22-35,2 5-45,2 1 0,-24 63 0,39-90 0,0 1 0,1 0 0,-1 0 1,1 0-1,1 0 0,-1 0 0,1 0 0,0 0 0,0 0 0,1 0 0,-1 0 0,1 0 0,1-1 0,-1 1 0,5 9 1,-6-14 5,1-1 0,0 1-1,-1-1 1,1 1 0,0-1 0,0 0 0,0 1 0,-1-1 0,1 0 0,0 1 0,0-1 0,0 0 0,0 0 0,0 0 0,-1 0 0,1 0 0,0 0 0,0 0 0,0 0 0,0 0 0,0 0 0,0-1 0,-1 1 0,1 0 0,0 0 0,0-1 0,0 0 0,25-12-11,12-11 31,-11 7 29,0-1-1,42-38 1,-55 43-18,0 1 1,1 0 0,0 0 0,1 2-1,21-12 1,-34 21-26,0 0 0,0 0 0,-1 0 0,1 1 0,0-1 0,0 1 0,0 0 0,0 0 0,0 0 0,0 0 0,0 0 0,3 1 0,-12 25-74,1-12 54,-20 64-17,9-35 24,16-43 9,0 0 0,0 0 0,1-1 0,-1 1 0,0 0 0,0 0 1,1 0-1,-1 0 0,0 0 0,0 0 0,1 0 0,-1 0 0,0 0 0,0 0 0,1 0 0,-1 0 0,0 0 0,1 0 0,-1 0 0,0 0 0,0 0 0,1 0 0,-1 0 0,0 0 0,0 0 0,1 0 0,-1 0 0,0 1 0,0-1 0,1 0 0,-1 0 1,0 0-1,0 0 0,0 1 0,1-1 0,-1 0 0,0 0 0,0 0 0,0 1 0,0-1 0,0 0 0,0 0 0,1 1 0,-1-1 0,0 0 0,0 1 0,0-1 0,0 0 0,0 0 0,0 1 0,0-1 0,0 0 0,0 0 0,0 1 0,0-1 1,0 0-1,0 0 0,0 1 0,0-1 0,-1 0 0,1 1 0,0-1 0,0 0 0,28-17 9,-21 11-3,165-109 90,-152 101-67,25-14 1,-38 25-23,-1-1 0,0 2 1,1-1-1,-1 1 0,1 0 1,0 0-1,0 1 1,13-2-1,-19 3-7,-1 0 1,1 0-1,-1 0 1,0 0-1,1 0 1,-1 0-1,1 0 1,-1 1-1,0-1 1,1 0-1,-1 0 1,0 0-1,1 0 1,-1 1-1,0-1 1,1 0-1,-1 0 1,0 1-1,1-1 1,-1 0-1,0 0 1,0 1-1,1-1 1,-1 0-1,0 1 1,0-1-1,0 0 0,1 1 1,-1-1-1,0 1 1,0-1-1,0 0 1,0 1-1,0-1 1,0 0-1,0 1 1,0-1-1,0 1 1,0-1-1,0 0 1,0 1-1,-5 19 6,4-14-4,-4 10-2,-1-1 1,-1 0 0,-9 17-1,-12 29-37,28-60 38,-1 0-1,1-1 1,0 1-1,-1 0 1,1-1-1,0 1 1,0 0 0,0 0-1,0-1 1,-1 1-1,1 0 1,0 0-1,0 0 1,1-1-1,-1 1 1,0 0-1,0 0 1,0-1 0,0 1-1,1 0 1,-1 0-1,0-1 1,1 1-1,-1 0 1,0-1-1,1 1 1,0 0-1,0 0 1,0-1-1,0 1 1,1-1-1,-1 1 1,0-1-1,0 1 1,1-1-1,-1 0 1,0 1-1,1-1 1,-1 0-1,0 0 1,1 0-1,1-1 1,8 0 1,-1-1 1,1 0 0,11-5 0,-18 6-1,46-17 18,0-1 1,-2-3-1,0-1 0,52-36 1,-31 19-5,-49 31-13,-1-2 1,0 0-1,-1-1 1,0-1-1,20-20 1,-36 32-4,-1-1 1,0 1-1,0-1 0,0 1 1,0-1-1,0 1 1,0-1-1,-1 0 1,1 0-1,0 1 0,-1-1 1,1 0-1,-1-2 1,0 4-1,0-1 0,0 1 0,0 0 0,0-1 0,0 1 0,0 0 0,0-1 0,0 1 0,0 0 0,0-1 1,0 1-1,-1 0 0,1 0 0,0-1 0,0 1 0,0 0 0,0 0 0,-1-1 0,1 1 0,0 0 0,0 0 1,-1-1-1,1 1 0,0 0 0,0 0 0,-1 0 0,1 0 0,-1-1 0,0 1 0,0 0 0,0 0 0,0 0 0,0 0 1,0 0-1,0 0 0,0 0 0,0 1 0,0-1 0,0 0 0,0 1 0,0-1 0,-2 1 0,-34 20 0,1 1 0,1 1 0,-35 31 0,46-33-13,1 0 1,1 2-1,1 0 0,1 2 0,1 0 0,1 1 0,-27 51 1,24-37-7,44-55 12,11-14 34,59-67 0,-27 26 31,-86 120 9,-306 493-220,307-515 143,-7 12-22,-48 56 0,55-76 30,1-1 0,-2-1 0,-1-1 1,-31 21-1,38-28 3,10-7 1,0 0-1,0 0 0,-1 0 1,1 0-1,-1-1 1,1 0-1,-1 0 1,0 0-1,0-1 1,-9 3-1,13-5 0,-1 1-1,1-1 1,0 1-1,0-1 1,0 1-1,0-1 1,0 0-1,0 1 1,0-1-1,0 0 1,0 0-1,0 0 1,0 0-1,1 0 1,-1 0-1,0 0 1,1 0-1,-1 0 1,0 0-1,1 0 1,0 0-1,-1-1 1,1 1-1,0 0 0,-1-2 1,-6-34 5,7 28-4,0 0-1,0 0 1,1 0-1,1 0 1,-1 0 0,1 1-1,1-1 1,-1 1 0,1-1-1,1 1 1,0 0-1,0 0 1,6-9 0,10-11 15,0 2 1,28-29 0,-24 29 7,-3 5 0,1 1 0,1 1 0,0 1 0,1 2 0,1 0 0,1 1-1,0 2 1,48-18 0,-59 25-7,0 2-1,0-1 1,1 2 0,0 0-1,-1 1 1,1 1-1,0 0 1,0 1-1,0 0 1,21 5 0,-33-4-16,16 2 12,-20-2-18,1-1 0,0 0 0,-1 0 0,1 0 0,0 0 1,-1 0-1,1 0 0,0 0 0,-1 0 0,1 0 0,0 0 1,-1 0-1,1-1 0,-1 1 0,1 0 0,0 0 1,-1-1-1,1 1 0,-1 0 0,1-1 0,-1 1 0,2-1 1,-18-21-3967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8:36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0 873 5520,'0'0'4336,"15"-10"-3931,7-6-239,64-47 544,-41 26-163,-3-1-1,0-2 1,-3-2 0,-2-2-1,57-84 1,-47 53 148,-3-2 1,51-125-1,-88 185-423,-2 0 0,7-32 0,-11 49-247,-1-1 0,0 0 0,0 0 0,0 0 0,0 0 0,0 1 0,0-1 0,0 0 0,0 0 0,0 0 0,0 0 0,0 0 0,-1 1 0,1-1 0,0 0 0,-1-1 0,1 2-8,-1 0-1,1 0 1,0-1-1,-1 1 1,1 0-1,0 0 1,-1 0-1,1-1 1,0 1-1,-1 0 1,1 0-1,0 0 1,-1 0-1,1 0 1,0 0 0,-1 0-1,1 0 1,-1 0-1,1 0 1,0 0-1,-1 0 1,1 0-1,0 0 1,-1 0-1,1 0 1,-3 1 21,1 0 0,0 0-1,-1 1 1,1-1 0,0 0 0,0 1 0,0-1 0,0 1 0,-1 2 0,-9 9 44,1 1 0,1 0 0,0 1-1,-14 28 1,-22 71 131,-22 100 83,40-120-128,9-29 111,-18 109 0,32-133-87,1 0 0,3 1 1,6 77-1,-4-78-16,2 13 27,-3-50-171,1 1 0,0-1 0,0 0 0,0 0 0,1 0 0,-1 0 0,1 0 0,0 0 0,3 5 0,-4-9-27,-1 1 1,0-1 0,1 1-1,-1-1 1,0 0 0,1 1 0,-1-1-1,1 1 1,-1-1 0,0 0-1,1 1 1,-1-1 0,1 0 0,-1 0-1,1 1 1,-1-1 0,1 0-1,0 0 1,-1 0 0,1 0-1,-1 0 1,1 1 0,-1-1 0,1 0-1,-1 0 1,1 0 0,0-1-1,-1 1 1,1 0 0,-1 0-1,1 0 1,-1 0 0,1 0 0,-1-1-1,1 1 1,-1 0 0,1-1-1,-1 1 1,1 0 0,-1-1 0,1 1-1,-1 0 1,0-1 0,1 0-1,17-25 97,-16 24-99,75-148 239,-49 91-97,2 1-1,65-92 1,-2 33 340,-92 116-481,-1 1 0,0 0 1,1 0-1,-1-1 0,1 1 0,-1 0 0,1 0 0,-1 0 0,1-1 0,-1 1 0,1 0 0,0 0 1,-1 0-1,1 0 0,-1 0 0,1 0 0,-1 0 0,1 0 0,-1 0 0,1 0 0,-1 1 0,1-1 0,-1 0 1,1 0-1,-1 0 0,1 1 0,-1-1 0,1 0 0,-1 0 0,1 1 0,-1-1 0,1 0 0,-1 1 0,0-1 1,1 1-1,-1-1 0,0 1 0,1-1 0,-1 0 0,0 1 0,1 0 0,15 22 24,-15-21-24,9 14-5,0-1 0,2 1 0,0-2 0,0 0-1,29 25 1,-34-34 13,0 0 0,0 0-1,0 0 1,1-1-1,0 0 1,-1-1 0,1 0-1,0 0 1,1-1-1,-1 1 1,0-2 0,1 1-1,-1-1 1,1-1-1,14 0 1,-10-1 15,0-1 1,-1-1-1,1 0 1,0 0-1,-1-1 1,0-1-1,0 0 0,0-1 1,21-14-1,-28 17-16,-1 0 0,1-1 0,-1 1 0,0-1 0,0 0 0,-1-1 1,1 1-1,-1-1 0,0 1 0,0-1 0,0 0 0,-1 0 0,0 0 0,0 0 0,0-1 0,0 1 0,-1-1 0,0 1 0,0-1 0,-1 1 0,0-1 0,1 1 0,-2-1 0,1 1 0,-2-10 0,2 14-7,0 0 0,-1 0-1,1-1 1,0 1 0,0 0-1,-1 0 1,1 0 0,-1 0 0,1 0-1,-1 0 1,1 0 0,-1 0-1,1 0 1,-1 0 0,0 0-1,0 0 1,0 0 0,1 0-1,-1 1 1,0-1 0,0 0 0,0 0-1,0 1 1,0-1 0,0 1-1,0-1 1,-1 1 0,1 0-1,-2-1 1,1 1 3,0 0 0,-1 1 1,1-1-1,-1 0 0,1 1 0,0 0 0,-1 0 0,1 0 0,0 0 0,0 0 1,0 0-1,-1 0 0,-2 3 0,-3 2 3,-1 1-2,-1-1 1,1 2-1,1-1 0,-15 17 0,21-20-4,-1-1 0,1 1-1,0 0 1,0 0 0,1 0-1,-1 0 1,1 1 0,0-1-1,0 0 1,0 0-1,0 1 1,1-1 0,0 1-1,0-1 1,0 0 0,1 7-1,1-2 14,0 0-1,1 0 1,0 0 0,0-1-1,1 1 1,0-1-1,0 0 1,1 0-1,0 0 1,1-1 0,-1 0-1,2 0 1,-1 0-1,1-1 1,-1 0 0,14 9-1,-4-4 33,0-1-1,1-1 1,0-1 0,0 0-1,1-1 1,0-1-1,23 5 1,-28-9-2,1 0 1,0-1-1,-1-1 1,16-2-1,-14 1-22,-1 1 0,0 0-1,20 3 1,-15 6-406,-13-5-2578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55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13056,'0'0'416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55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7528,'0'0'0,"147"-6"80,-26 0 104,32 6 16,49 0 16,58-4 176,-23-4 0,-53-10 72,-45 6 16,-34 8 96,9-2-8,26-6-128,1 1 0,-8 3-128,-10-20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59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110 927 6728,'0'0'4418,"12"-13"-3995,207-202 2376,-200 195-1030,-25 32-1604,0 0 1,-8 22-1,-1 4-85,-40 67 105,29-57-94,-35 87 1,47-95-62,-44 110 41,30-91-50,-29 55 1,54-109-14,-4 11 10,7-16-15,0 0-1,0 0 1,-1 0 0,1 0-1,0 1 1,0-1 0,0 0 0,0 0-1,0 0 1,0 0 0,0 0-1,0 1 1,0-1 0,-1 0 0,1 0-1,0 0 1,0 0 0,0 0-1,0 0 1,0 0 0,-1 1 0,1-1-1,0 0 1,0 0 0,0 0 0,0 0-1,-1 0 1,1 0 0,0 0-1,0 0 1,0 0 0,0 0 0,-1 0-1,1 0 1,0 0 0,0 0-1,0 0 1,0 0 0,-1 0 0,1 0-1,0 0 1,0-1 0,0 1-1,0 0 1,0 0 0,-1 0 0,1 0-1,0 0 1,0 0 0,0 0-1,0 0 1,0-1 0,0 1 0,-1 0-1,1 0 1,0 0 0,0 0-1,0-1 1,0 1 0,0 0 0,0 0-1,0 0 1,0 0 0,0-1-1,0 0 8,-1-1 0,1 1-1,0-1 1,0 0 0,0 1-1,0-1 1,0 1 0,0-1-1,1 1 1,-1-1-1,0 1 1,1-1 0,-1 1-1,1-1 1,0 0 0,3-9 27,203-583 1495,-185 542-1259,2 2-1,3 0 0,1 2 0,57-73 1,-75 109-180,1 0 0,1 0 0,-1 1 0,2 0 0,14-9 0,-23 17-55,1 0-1,-1 0 0,1 0 1,0 1-1,0-1 1,0 1-1,0 1 0,0-1 1,0 1-1,1 0 1,-1 0-1,0 0 1,1 1-1,-1-1 0,1 1 1,-1 1-1,0-1 1,10 3-1,-11-1-22,0 0 0,-1 0-1,1 1 1,0-1 0,-1 1 0,1 0 0,-1 0-1,0 0 1,0 0 0,0 1 0,0-1 0,-1 1 0,0 0-1,1 0 1,-1 0 0,0 0 0,1 5 0,1 3-9,0-1 0,-1 1 1,0-1-1,-1 1 1,1 14-1,-3-11-8,-1 1 0,0-1 1,-1 0-1,0 1 0,-2-1 0,-6 20 0,2-12-21,-1 0 0,-1-1 0,-18 28 0,23-41 12,-1 0 0,-1 0 1,1-1-1,-1 0 0,-1 0 0,0-1 0,0 1 1,0-2-1,-18 12 0,24-17 11,0 0 0,0 0 0,0-1-1,-1 1 1,1-1 0,0 1 0,-1-1 0,1 0 0,0 0 0,-1 0-1,1 0 1,-1 0 0,1 0 0,0-1 0,-1 1 0,1-1 0,0 1 0,0-1-1,0 0 1,-1 0 0,1 0 0,0 0 0,0-1 0,0 1 0,0 0-1,1-1 1,-1 0 0,0 1 0,1-1 0,-3-2 0,2 1 7,0 1 0,0-1 0,0 0 0,1 0 0,-1 0 0,1 0 0,-1 0 0,1-1 0,0 1 0,0 0 0,1-1 0,-1 1 0,1-1 0,-1 1 0,1 0 0,0-1 0,0 1 0,1-1 0,-1 1 0,2-6 0,-2 8-3,1-1 0,-1 0 0,1 1 0,-1-1 0,1 1-1,0-1 1,-1 1 0,1 0 0,0-1 0,0 1 0,0 0 0,0 0 0,0-1 0,1 1 0,-1 0 0,0 0 0,3-1 0,-1 1-2,0 0-1,0 1 1,1-1-1,-1 1 1,0 0-1,1 0 1,-1 0-1,5 1 1,77 8 21,-41-3-6,75 0 0,-75-7-24,154-11-39,-185 11 29,-1-1 0,0-1 0,-1 0 0,1 0 1,0-1-1,-1-1 0,0 0 0,0 0 0,0-1 0,-1-1 0,14-10 0,-23 16 15,0 1 1,-1-1-1,1 1 0,-1-1 0,1 0 0,0 1 0,-1-1 1,0 0-1,1 1 0,-1-1 0,1 0 0,-1 0 0,0 0 1,1 1-1,-1-1 0,0 0 0,0 0 0,0 0 0,0 0 1,0 1-1,0-1 0,0 0 0,0 0 0,0 0 0,0 0 1,0 0-1,0 1 0,-1-3 0,0 3 4,1-1-1,-1 0 1,0 0-1,0 1 1,1-1 0,-1 1-1,0-1 1,0 1-1,0-1 1,0 1 0,0-1-1,0 1 1,0 0-1,0-1 1,0 1-1,1 0 1,-1 0 0,0 0-1,0 0 1,0 0-1,0 0 1,0 0 0,0 0-1,0 0 1,-2 1-1,-10 1 7,1 1 1,-1 1-1,1 0 0,-1 1 0,1 0 0,-19 12 0,24-13-3,0 1-1,0-1 0,1 2 0,0-1 0,0 1 0,0 0 0,0 0 0,1 1 1,0-1-1,1 1 0,-8 14 0,12-20-6,-1 0 0,0 1 0,1-1 1,-1 0-1,1 0 0,-1 1 0,1-1 0,0 0 0,0 1 0,-1-1 0,1 0 1,0 1-1,0-1 0,0 1 0,0-1 0,1 0 0,-1 1 0,0-1 1,1 0-1,-1 1 0,1-1 0,-1 0 0,1 0 0,-1 1 0,1-1 1,0 0-1,0 0 0,-1 0 0,1 0 0,0 0 0,0 0 0,0 0 0,0 0 1,0 0-1,1 0 0,-1-1 0,0 1 0,0 0 0,0-1 0,1 1 1,-1-1-1,0 1 0,1-1 0,-1 0 0,0 0 0,1 1 0,1-1 0,5 1-5,1 0-1,0-1 1,0 0-1,-1 0 1,16-3-1,-13 1 8,0 0 0,0-1 0,-1 0 0,0-1-1,1-1 1,-2 1 0,1-1 0,0-1 0,-1 0-1,0 0 1,0-1 0,-1 0 0,0-1 0,0 1-1,10-15 1,-13 15 6,0-1 0,0 0 0,-1 0 1,0-1-1,0 1 0,-1-1 0,0 0 0,0 0 0,-1 0 0,0 0 0,-1 0 0,0-1 0,-1 1 0,0 0 0,0-1 0,-1 1 0,0 0 0,-4-17 0,4 22 0,0 0-1,0 0 0,0 0 0,-1 1 1,1-1-1,-1 0 0,0 1 0,0-1 1,-1 1-1,1-1 0,0 1 1,-1 0-1,-5-4 0,5 5-2,0 0-1,0 1 1,0-1 0,0 1-1,-1 0 1,1 0 0,0 0-1,-1 0 1,1 1-1,-1 0 1,1-1 0,-1 1-1,1 0 1,-1 1 0,1-1-1,-6 2 1,3-1-2,1 0 0,-1 0 1,0 1-1,1 0 0,-1 0 0,1 1 1,0 0-1,-1-1 0,1 2 0,-5 3 1,8-5-2,0 0 1,-1 0-1,1 1 1,0-1-1,0 0 1,0 1-1,1 0 1,-1-1-1,1 1 1,-1 0 0,1 0-1,0 0 1,0 0-1,0 0 1,0 0-1,1 0 1,-1 0-1,1 0 1,0 0-1,0 0 1,0 4-1,1-5 0,-1 0 0,1 0 0,-1-1 0,1 1 0,0 0 0,0 0 0,0-1 0,0 1 0,0-1 0,0 1 0,1-1 0,-1 1 0,0-1 0,1 0 0,-1 1 0,1-1 0,-1 0 0,1 0 0,0 0 0,-1 0 0,1-1 0,3 2 0,1 0 0,-1 0 0,0-1 0,0 0 0,1 0 0,-1 0 0,0 0 0,6-1 0,6-1 4,-1-1-1,0-1 0,0 0 1,0-2-1,0 1 1,0-2-1,-1 0 0,15-9 1,-5 2 6,-1-2 0,-1-1 0,39-34 0,-37 30 21,-20 17-20,-1 1 0,0-1 1,0-1-1,-1 1 1,1-1-1,-1 1 1,1-1-1,-1 0 1,2-5-1,0 1 83,-5 10 34,-8 14-11,-17 24-49,2 1 1,-32 81-1,53-119-64,-3 11-2,-1 0 0,-4 20 1,10-31-5,-1 0 0,0-1 1,1 1-1,-1 0 0,1-1 0,0 1 1,0 0-1,0-1 0,1 1 1,-1 0-1,0-1 0,1 1 1,0 0-1,0-1 0,0 1 0,0-1 1,0 1-1,0-1 0,0 1 1,3 2-1,-2-4 2,-1-1 0,0 1 0,1 0 0,-1-1 0,0 1 0,1-1 0,-1 0 0,1 0 0,-1 1 0,1-1 0,-1 0 0,0 0 0,1 0 1,-1 0-1,1-1 0,1 1 0,4-1 8,5 0 7,1-1-1,-1 0 1,0-1 0,0 0-1,0-1 1,20-9-1,67-41 89,-42 20-29,75-52 174,-87 54-87,-43 31-157,20-11 227,-22 12-226,0 0-1,0 0 0,1 0 0,-1 0 0,0 0 0,0 0 0,1 0 0,-1 0 1,0 0-1,0 0 0,0 0 0,1 0 0,-1 0 0,0 0 0,0 0 0,0 0 1,1 0-1,-1 1 0,0-1 0,0 0 0,0 0 0,0 0 0,1 0 0,-1 0 1,0 1-1,0-1 0,0 0 0,0 0 0,0 0 0,0 0 0,0 1 0,1-1 1,-1 0-1,-1 16 70,-6 7-57,-1-1 1,-1 0-1,-1-1 1,0 0-1,-24 33 1,-14 29-3,42-66-3,6-17-11,0 0 1,0 0-1,0 1 0,0-1 1,0 0-1,0 0 0,0 1 1,0-1-1,0 0 0,0 1 1,0-1-1,0 0 0,0 0 1,0 1-1,0-1 0,0 0 1,0 0-1,1 1 0,-1-1 1,0 0-1,0 0 0,0 1 1,0-1-1,1 0 0,-1 0 1,0 0-1,0 1 0,0-1 1,1 0-1,1 0 2,0 0 0,0 0 0,0 0 0,0-1 0,-1 1 1,1 0-1,0-1 0,0 0 0,0 1 0,0-1 0,-1 0 0,1 0 0,0 0 0,1-1 0,90-55 76,-63 37-28,1 0 0,2 3 0,0 0 1,47-16-1,-67 32 30,-13 2-77,0 0-1,0-1 0,1 1 1,-1 0-1,0 0 1,0 0-1,-1 0 1,1 0-1,0 0 1,0-1-1,0 1 1,0 0-1,-1 0 1,1 0-1,0-1 0,-2 3 1,-6 15 14,0-1 0,-2 1 0,-15 20 0,16-26-24,1 1 1,0 1-1,0-1 1,2 1-1,-1 1 1,-7 28-1,14-41 5,-2 18-8,3-20 9,-1 1-1,0-1 1,1 1 0,-1-1 0,0 1 0,1-1 0,-1 1-1,1-1 1,-1 0 0,1 1 0,-1-1 0,1 0 0,-1 1 0,1-1-1,-1 0 1,1 0 0,0 1 0,-1-1 0,1 0 0,-1 0-1,1 0 1,0 0 0,-1 0 0,1 0 0,0 0 0,-1 0 0,1 0-1,-1 0 1,1 0 0,0 0 0,-1-1 0,1 1 0,-1 0-1,2-1 1,15-3 8,1-1 0,-1-1 1,0 0-1,0-2 0,-1 0 0,0 0 0,0-2 0,-1 0 0,0-1 0,-1 0 0,0-1 0,-1-1 0,14-16 1,32-41 46,83-132 0,-84 98-26,46-74 49,-84 149-37,-2 0 1,-1-1-1,19-50 0,-30 60 7,-6 19-44,0 0-1,0 1 1,0-1 0,0 0-1,0 0 1,0 0 0,0 1-1,0-1 1,0 0 0,0 0-1,0 0 1,0 1-1,-1-1 1,1 0 0,0 0-1,-1 1 1,1-1 0,0 0-1,-1 0 1,1 1 0,-2-2-1,1 3 2,-1 0 0,0 0-1,1 0 1,-1 0 0,0 0-1,1 1 1,-1-1 0,1 0-1,0 1 1,-1-1 0,0 4-1,-1-3-2,-27 35-30,1 0 1,2 2 0,2 1 0,-23 48-1,9-4-51,-32 102 0,63-163 57,0 0 1,2 1-1,1 0 0,-4 42 1,8-59 16,1 0 0,0-1 0,1 1 0,-1 0 1,2-1-1,-1 1 0,0 0 0,1-1 0,1 0 1,-1 1-1,1-1 0,0 0 0,0 0 0,1-1 1,-1 1-1,1-1 0,1 1 0,-1-1 0,1-1 1,0 1-1,0-1 0,6 5 0,-4-4 4,0-1-1,1 0 1,-1 0-1,1-1 1,-1 0-1,1-1 1,0 1-1,0-1 1,1-1-1,12 2 1,-8-3-1,-1 0 1,1-1 0,-1-1 0,1 0-1,-1 0 1,17-6 0,-1-2 18,-1-2 1,0-1-1,-1-1 0,0-1 1,28-22-1,-29 12 15,-25 25-32,-1 0 0,1 0 0,0 0 0,0 1 0,0-1 0,0 0 0,0 0 0,0 0 0,0 0 0,0 0 0,0 0 0,0 0 0,0 1 0,0-1 0,0 0 0,0 0 0,0 0 0,0 0 0,0 0 0,0 0 0,0 0 0,0 1 0,0-1 0,0 0 0,0 0 1,0 0-1,0 0 0,0 0 0,0 0 0,0 0 0,1 1 0,-1-1 0,0 0 0,0 0 0,0 0 0,0 0 0,0 0 0,0 0 0,0 0 0,0 0 0,0 0 0,1 0 0,-1 0 0,0 0 0,0 0 0,0 1 0,0-1 0,0 0 0,0 0 0,0 0 0,1 0 0,-1 0 0,0 0 0,0 0 0,0 0 0,0 0 0,0 0 0,0 0 0,1-1 0,-1 1 0,0 0 0,0 0 0,0 0 0,0 0 0,0 0 0,0 0 0,0 0 0,1 0 1,-2 9-2,-6 7 1,0-1 0,-1 1 0,-1-1 0,-1-1 0,-16 21 0,5-10 0,-50 43 0,41-40 0,15-14 0,-31 24 0,46-38 1,0 1-1,-1-1 0,1 0 1,-1 1-1,1-1 0,-1 1 1,0-1-1,1 0 0,-1 1 1,1-1-1,-1 0 0,0 0 1,1 1-1,-1-1 0,1 0 1,-1 0-1,0 0 1,1 0-1,-1 0 0,0 0 1,1 0-1,-1 0 0,0 0 1,1 0-1,-1 0 0,0-1 1,1 1-1,-1 0 0,1 0 1,-1-1-1,0 1 0,1 0 1,-1-1-1,1 1 0,-1 0 1,1-1-1,-1 1 1,1-1-1,-1 1 0,1-1 1,0 1-1,-1-1 0,1 1 1,0-1-1,-1 0 0,1 1 1,0-1-1,0 1 0,-1-1 1,1-1-1,-1-3 6,0 0 0,0 0 0,1 0 0,-1-9 0,1 13-6,0-1 8,0-2-1,1 1 0,-1 0 0,-1 0-1,1 0 1,0 0 0,-1 0 0,1 0-1,-1 1 1,0-1 0,0 0 0,0 0-1,-3-5 1,3-1 43,1 9-49,0 0 0,0 0 0,0-1 0,0 1 1,1 0-1,-1 0 0,0-1 0,0 1 0,0 0 0,0 0 0,0-1 0,0 1 0,0 0 0,0 0 1,0-1-1,0 1 0,0 0 0,-1 0 0,1-1 0,0 1 0,0 0 0,0 0 0,0-1 0,0 1 1,0 0-1,0 0 0,-1 0 0,1-1 0,0 1 0,0 0 0,0 0 0,-1 0 0,1 0 0,0-1 1,0 1-1,0 0 0,-1 0 0,1 0 0,0 0 0,0 0 0,-1 0 0,1 0 0,0 0 1,0 0-1,-1 0 0,1-1 0,-1 1 0,-13-4 10,12 5-21,5 1-5,12 5-20,25 4-11,-5-7 46,64-1 0,-31-3 0,-13-1 0,0-2 0,72-13 0,-49 4 6,72-14 31,-139 24-29,1-2 6,-1 1 1,1 1-1,0 0 1,0 0-1,0 1 1,15 1-1,-24 1-3,0 0 0,-1-1 0,1 0 1,0 1-1,0-1 0,-1 0 0,1-1 0,0 1 0,0 0 0,-1-1 0,1 0 0,0 1 0,-1-1 0,1 0 0,3-2 1,-2 2 163,-14-2-462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39:59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62 6928,'0'0'4478,"-2"-10"-4002,-5-30 11,7 39-463,0 1 0,0-1 1,0 1-1,0-1 0,0 1 0,0-1 0,1 1 0,-1 0 1,0-1-1,0 1 0,0-1 0,0 1 0,1 0 1,-1-1-1,0 1 0,0 0 0,1-1 0,-1 1 1,0 0-1,1-1 0,-1 1 0,0 0 0,1 0 0,-1-1 1,1 1-1,-1 0 0,0 0 0,1 0 0,-1-1 1,1 1-1,-1 0 0,0 0 0,1 0 0,-1 0 1,1 0-1,-1 0 0,1 0 0,-1 0 0,1 0 0,23 2 350,-17-1-228,317 60 2183,-257-52-1734,-45-7-263,36 8-1,-52-8-209,0 0 1,0 0 0,0 0 0,-1 1 0,1-1 0,-1 1 0,1 1 0,-1-1-1,0 1 1,6 5 0,-10-8-75,0 1-1,0-1 0,0 0 1,-1 0-1,1 1 1,0-1-1,0 0 0,-1 1 1,1-1-1,-1 1 1,0-1-1,1 2 0,-3 4-2348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0:00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5 9040,'0'0'5957,"-11"-1"-5426,-31-3-11,40 4-338,0 0 1,-1 0 0,1 0 0,0 1 0,0-1 0,0 0 0,0 1 0,0-1 0,0 1 0,-3 1 0,5-2-124,-1 1 1,0-1-1,1 0 1,-1 1-1,1-1 0,-1 1 1,1-1-1,-1 1 0,1-1 1,0 1-1,-1-1 0,1 1 1,0-1-1,-1 1 1,1 0-1,0-1 0,-1 1 1,1 0-1,0-1 0,0 2 1,0-1-172,0 0 1,0 1 0,0-1 0,0 0-1,1 1 1,-1-1 0,0 0-1,1 0 1,-1 0 0,1 1 0,-1-1-1,1 0 1,0 0 0,-1 0-1,1 0 1,0 0 0,0 0-1,0 0 1,2 1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0:15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4008,'0'0'10893,"11"3"-10745,4 1-26,0 1 0,0 0 0,-1 1 1,1 0-1,-1 1 0,-1 1 0,21 15 0,-22-13-16,0 2-1,-2-1 1,1 2-1,9 14 0,-17-22-55,0-1-1,-1 1 0,1 0 1,-1 1-1,0-1 0,0 0 0,-1 1 1,0-1-1,0 1 0,0-1 1,-1 1-1,1-1 0,-1 1 1,-1-1-1,0 8 0,-1-5 41,0 1 0,-1-1 1,-7 17-1,-3 5 180,10-24-45,10-14-168,5-3-2334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0:16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5520,'0'0'7880,"12"-2"-7600,39-5-10,-48 7-239,-1 0 0,1 1 1,0-1-1,-1 0 0,1 1 0,-1 0 0,1 0 0,-1 0 0,0 0 0,1 0 1,-1 0-1,0 0 0,0 1 0,0-1 0,0 1 0,0-1 0,0 1 0,0 0 1,2 3-1,1 2 84,0-1 0,-1 1 0,7 14 0,-10-19-98,9 21 253,0 1-1,-2 0 0,9 42 1,7 10 440,-23-70-617,1-1 0,-1 0 1,1 0-1,0 0 0,0 0 0,5 8 0,-6-12-156,-1 0 0,1 0 0,0 1 0,-1-1 1,1 0-1,0 0 0,0 0 0,0 0 0,0 0 0,0 0 0,0 0 0,0 0 0,0 0 1,1-1-1,-1 1 0,0 0 0,0-1 0,1 1 0,-1-1 0,0 1 0,1-1 0,-1 0 1,0 1-1,1-1 0,-1 0 0,1 0 0,-1 0 0,2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0:29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0 3408,'0'0'15495,"2"10"-15240,8 46 208,19 136 1683,-25-144-1769,-2-34-277,0 0 1,-1 0 0,-1 0 0,0 0 0,-4 21 0,-1-12 63,-1 7 44,1 0 0,-3 48 0,7-55-105,0-18-71,1 0 0,0 0 0,0 0 0,0 1-1,2 7 1,-1-4 20,0 0 0,0 0-1,-1 0 1,0 1-1,0-1 1,-4 17 0,-1 14 85,7 75 188,0-88-180,0-12-64,-1 0 0,-1 0 0,0 0 1,-4 27-1,0-25 22,0 2 42,0 0 0,-11 27 1,11-40-104,0 0 0,0-1 0,0 1 1,0-1-1,-1 1 0,-7 5 0,-3 4-9,13-12-26,0 0 0,-1 0 1,1-1-1,-1 1 1,1-1-1,-1 1 1,0-1-1,0 0 1,0 0-1,0 0 1,-1-1-1,1 1 0,0-1 1,-1 0-1,1 0 1,-6 1-1,-12 4 38,20-5-43,0 0-1,-1-1 1,1 1-1,-1 0 0,0-1 1,1 0-1,-1 1 1,1-1-1,-1 0 1,0 0-1,1 1 0,-1-1 1,1-1-1,-1 1 1,0 0-1,1 0 0,-3-1 1,-29-7 5,-12-5 67,27 5-40,11 6-28,-1-1-1,1 0 1,1-1-1,-1 1 0,1-2 1,-8-4-1,9 7 3,1 0-1,-1 0 0,-1 0 1,1 1-1,0 0 0,0 0 1,0 0-1,-1 1 0,-7 0 1,11 0-9,0-1 0,0 1 1,0 0-1,0-1 1,0 1-1,0-1 0,0 0 1,0 0-1,0 0 1,1 0-1,-1 0 1,0 0-1,1 0 0,-1 0 1,1-1-1,-1 1 1,1 0-1,0-1 1,-1 0-1,1 1 0,0-1 1,0 0-1,0 1 1,0-1-1,0 0 1,1 0-1,-2-4 0,0-1 0,0-1 0,1 1-1,-1-1 1,2 1 0,-1-1-1,1-9 1,2-3 15,0 0 0,2 1 0,0-1-1,1 1 1,10-25 0,-14 42-22,0-1-1,0 0 1,0 0 0,-1 0-1,0 0 1,1 0 0,-1 0-1,0 0 1,0 0 0,-1 0-1,0-3 1,-1 5-12,-1-4-3363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1:0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70 4912,'0'0'5832,"1"-10"-5647,4-44 202,-5 54-362,0-1 1,0 1-1,0 0 1,0 0 0,0-1-1,0 1 1,0 0-1,0 0 1,0 0 0,0-1-1,-1 1 1,1 0-1,0 0 1,0-1-1,0 1 1,0 0 0,0 0-1,-1 0 1,1 0-1,0-1 1,0 1 0,0 0-1,0 0 1,-1 0-1,1 0 1,0 0 0,0 0-1,-1-1 1,1 1-1,0 0 1,0 0-1,0 0 1,-1 0 0,1 0-1,0 0 1,-1 0-1,-12 2 463,-11 10-193,5 8-159,1 1 0,1 0 1,1 2-1,1 0 0,-16 31 0,28-47-77,-1 0-1,1 0 1,1 0-1,-4 14 1,5-18-28,1 0 0,-1 0 1,1 0-1,0 0 1,0 0-1,0 0 0,0 0 1,0 0-1,1 0 1,0 0-1,-1 0 0,1 0 1,0 0-1,0-1 0,2 4 1,-2-5-17,0 0 0,0 1 0,1-1 0,-1 0 0,0 0 0,1 0 0,-1 0 0,1 0 0,-1 0 0,1-1 0,-1 1 0,1 0 0,-1-1 0,1 1 0,0-1 0,-1 0 0,1 0 0,0 1 0,-1-1 0,1 0 0,0 0 0,-1 0 1,1-1-1,0 1 0,-1 0 0,1-1 0,0 1 0,-1-1 0,1 1 0,-1-1 0,3-1 0,2 0 20,-1-1 0,1 0 0,-1 0 0,0 0 0,0-1 0,0 0 0,6-5 0,-3 0 31,-1 0 1,1 0-1,-1-1 0,-1 0 0,0 0 0,7-16 1,-11 19-26,1 1 1,-1 0 0,-1-1 0,1 0 0,-1 1 0,-1-1 0,1 0 0,-1 0 0,0 0-1,-1 1 1,1-1 0,-3-10 0,3 17-38,0-1-1,0 1 1,0 0 0,0 0-1,0 0 1,0 0 0,0-1-1,0 1 1,0 0-1,0 0 1,0 0 0,0-1-1,0 1 1,0 0-1,0 0 1,0 0 0,0 0-1,0-1 1,0 1 0,0 0-1,0 0 1,-1 0-1,1 0 1,0-1 0,0 1-1,0 0 1,0 0 0,0 0-1,0 0 1,-1 0-1,1 0 1,0-1 0,0 1-1,0 0 1,0 0-1,0 0 1,-1 0 0,1 0-1,0 0 1,0 0 0,0 0-1,-1 0 1,1 0-1,0 0 1,0 0 0,0 0-1,0 0 1,-1 0 0,1 0-1,0 0 1,0 0-1,0 0 1,0 0 0,-1 0-1,1 0 1,0 0-1,0 0 1,-7 14 36,-1 25-49,8-33 35,1 0 0,0 0-1,0 0 1,0 0 0,1-1-1,0 1 1,0 0 0,0-1-1,1 0 1,-1 1 0,2-1-1,-1 0 1,0 0 0,1-1-1,0 1 1,0-1 0,0 0-1,1 0 1,-1 0 0,1 0-1,0-1 1,0 0 0,0 0-1,8 3 1,-5-2-130,-1-1-1,1 0 1,0 0-1,1-1 1,-1 0 0,0-1-1,1 0 1,-1 0-1,0-1 1,1 1 0,-1-2-1,1 1 1,-1-2-1,1 1 1,-1-1 0,13-4-1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1:05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4616,'0'0'4921,"-3"15"-4753,-1 2-111,0-4 5,1 0-1,1 0 1,0 0 0,0 27-1,-1 110 667,0 77 724,8-178-1020,-4-45-307,-1 0 0,1-1-1,0 1 1,0-1 0,0 1 0,1-1-1,-1 0 1,1 1 0,0-1 0,4 6-1,-5-9-95,-1 0 0,1 0 1,-1 0-1,1-1 0,0 1 0,-1 0 0,1 0 0,-1 0 0,1-1 0,0 1 1,-1 0-1,1 0 0,-1-1 0,1 1 0,-1-1 0,1 1 0,-1 0 0,0-1 0,1 1 1,-1-1-1,1 1 0,-1-1 0,0 1 0,1-1 0,11-15 411,4-7-124,21-36 143,-34 55-433,-1 0 0,1 0 0,0 1 0,0-1 0,1 1 0,-1 0 0,1 0 0,0 0 0,-1 0 0,1 1 0,0 0 0,0-1 0,1 1 0,-1 1 1,8-3-1,-10 3-20,0 0 0,0 1 0,0-1 0,1 1 0,-1 0 0,0 0 0,0 0 0,0 0 0,1 0 0,-1 0 1,0 0-1,0 1 0,0-1 0,0 1 0,0 0 0,0-1 0,0 1 0,0 0 0,0 0 0,0 0 0,0 1 1,0-1-1,-1 0 0,1 1 0,0-1 0,-1 1 0,1-1 0,-1 1 0,0 0 0,1 0 0,-1 0 0,0 0 1,0-1-1,0 1 0,0 3 0,0-3 16,0 1 0,-1 0 1,1 0-1,-1-1 0,0 1 1,0 0-1,0 0 0,0-1 1,0 1-1,-1 0 0,1-1 1,-1 1-1,0 0 0,1-1 1,-1 1-1,0 0 0,-1-1 1,1 0-1,0 1 0,-1-1 1,0 0-1,1 0 0,-1 1 1,0-1-1,0-1 0,0 1 1,0 0-1,0 0 0,-1-1 1,1 1-1,0-1 0,-1 0 1,1 0-1,-1 0 0,0 0 0,1 0 1,-1 0-1,-3 0 0,-28 4-276,-1-2-1,-53-1 1,77-2-626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8:45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324 663 3712,'0'0'7441,"10"-3"-7150,29-13-15,-38 16-258,0-1 1,-1 1-1,1 0 1,-1 0-1,1-1 1,0 1-1,-1 0 1,1-1 0,-1 1-1,1-1 1,-1 1-1,1-1 1,-1 1-1,1-1 1,-1 1-1,1-1 1,-1 1-1,0-1 1,1 0 0,-1 1-1,0-1 1,0 1-1,1-1 1,-1 0-1,0 1 1,0-1-1,0 0 1,0 1 0,0-1-1,0 0 1,0 0-1,0 1 1,0-1-1,0 0 1,0 1-1,0-1 1,-1 0-1,1 1 1,0-1 0,-1 0-1,-14-18 351,14 18-316,-3-3 9,0 0 0,0 0-1,0 1 1,-1-1-1,0 1 1,1 0 0,-1 0-1,0 1 1,0-1 0,-1 1-1,1 0 1,0 1 0,-1-1-1,1 1 1,-1 0 0,1 0-1,-1 1 1,0 0-1,1 0 1,-1 0 0,1 1-1,-1-1 1,0 1 0,1 1-1,-7 1 1,-29 10 208,22-7-63,-1 0 0,-21 11-1,35-14-142,0 1 0,0 0-1,0 0 1,0 0 0,1 0-1,0 1 1,0 0 0,0 0-1,0 1 1,-4 7 0,2-4 50,1 2 1,0-1 0,0 1 0,-5 17 0,9-23-68,1 0 0,0 0 0,0 0 0,1 0 1,0 1-1,0-1 0,0 0 0,0 0 0,1 1 0,0-1 1,0 0-1,0 0 0,3 6 0,-1-2-4,1 0-1,0-1 1,0 0-1,1 0 1,0 0-1,0 0 1,1-1-1,0 0 1,0 0-1,0 0 1,1-1-1,0 0 1,12 8 0,-8-8 3,1 0 1,-1-1-1,1 0 1,0-1 0,0 0-1,1-1 1,-1 0 0,26 2-1,-11-4 25,-1-2-1,0 0 0,1-2 0,-1 0 0,0-2 1,0-1-1,-1-1 0,0-1 0,25-12 0,-21 7 66,0-2 0,-1 0 0,0-2 0,-2-1 0,48-41 0,-60 48-8,-12 10-82,1-1 0,0 0 0,-1 0 0,1 1 0,-1-2 0,0 1 0,0 0 0,0 0 0,0-1 0,0 1 0,0-1 0,0 1 0,-1-1 0,0 0 0,3-5 0,-19 23 501,10-8-506,1 1 0,0-1 0,0 1 0,1-1 0,0 1 0,1 0 0,-1 1 1,2-1-1,-1 0 0,1 0 0,0 1 0,1-1 0,0 16 0,1-19-26,0-1-1,0 0 1,0 1 0,0-1 0,1 0-1,-1 1 1,1-1 0,0 0 0,0 0-1,1 0 1,-1-1 0,1 1 0,0 0-1,0-1 1,0 0 0,1 0 0,-1 0-1,1 0 1,-1 0 0,1-1 0,0 1-1,0-1 1,0 0 0,0 0 0,0-1-1,1 1 1,5 0 0,-4-1-4,1 0 0,0-1 0,-1 1 0,1-2 0,-1 1 0,1-1 1,0 0-1,-1 0 0,1 0 0,-1-1 0,0 0 0,0-1 0,6-2 0,-3 1 5,0-1 0,-1 0-1,1 0 1,-1-1 0,-1 0 0,1 0 0,-1-1 0,7-7-1,-11 10 1,-1 1-1,0 0 0,1 0 0,-1-1 1,0 1-1,-1-1 0,1 0 0,-1 0 0,0 0 1,1 1-1,-2-1 0,1 0 0,0 0 1,-1 0-1,0 0 0,0 0 0,0 0 1,0-1-1,-1 1 0,1 0 0,-1 0 1,0 1-1,0-1 0,-1 0 0,1 0 0,-1 0 1,0 1-1,0-1 0,0 1 0,0 0 1,-5-6-1,0 1 13,-1 0 0,0 0 0,0 1 0,-1 0-1,1 0 1,-2 1 0,1 0 0,-1 1 0,0 0 0,-17-6 0,17 8 9,0 0 1,0 0-1,0 1 0,-1 0 1,0 1-1,-11-1 0,20 4 4,7 3-17,9 4-15,-8-8-9,0 0 1,1 0-1,-1 0 1,1-1-1,-1 0 1,1 0-1,11-3 1,46-10 1,-62 13-2,301-62 307,-294 61-270,0 0 0,0 1 0,0-1 0,0 2 0,0-1 0,0 1 1,0 1-1,0 0 0,10 3 0,-14-3-11,0 0 1,0 1 0,0-1-1,0 1 1,0 1 0,-1-1-1,0 1 1,1-1 0,-1 1-1,-1 0 1,1 1 0,0-1-1,-1 1 1,0-1 0,4 10-1,2 12 121,-9-23-102,1 0 0,0 0-1,-1 1 1,2-1-1,-1 0 1,0 0 0,1 0-1,-1-1 1,4 5 0,24-20 180,3-11-86,-26 19-118,0 0 1,0 0 0,1 1 0,-1-1-1,1 2 1,0-1 0,0 1 0,13-4 0,-18 6-21,1 0 1,0 1-1,-1-1 1,1 1 0,0 0-1,-1 0 1,1 0 0,0 0-1,-1 0 1,1 0 0,0 1-1,0 0 1,-1-1 0,1 1-1,3 2 1,-4-2-1,0 1 0,0-1 0,0 1 0,-1-1 0,1 1 0,0 0 0,-1 0 0,0 0 1,1 0-1,-1 0 0,0 0 0,0 0 0,0 1 0,0-1 0,0 0 0,-1 0 0,1 1 0,-1 2 0,3 22 23,-3-22-15,0 0 0,0 0-1,1 0 1,-1 0 0,1-1 0,0 1 0,0 0 0,1-1 0,0 1 0,4 8 0,-5-13-5,-1 1 0,1-1 1,0 0-1,0 1 1,0-1-1,0 0 0,0 1 1,0-1-1,1 0 0,-1 0 1,0 0-1,0 0 1,0 0-1,0 0 0,0 0 1,0 0-1,0 0 1,0-1-1,0 1 0,0 0 1,0-1-1,1 0 1,28-11 45,-24 9-32,158-70 387,-153 68-368,16-4 83,-26 9-117,0 0 1,0 0-1,0 0 0,0 0 0,0 0 0,0 0 1,1 1-1,-1-1 0,0 0 0,0 1 0,0-1 0,0 1 1,0-1-1,0 1 0,-1-1 0,1 1 0,0 0 0,0 0 1,0-1-1,0 1 0,-1 0 0,1 0 0,0 1 1,20 36 44,-18-31-38,0 0 0,0-1 0,1 1 1,0-1-1,0 0 0,7 8 1,-9-12-8,0-1 1,-1 1-1,1-1 1,0 0-1,0 0 1,0 0-1,0 0 1,0 0-1,0 0 1,1-1-1,-1 1 1,0-1-1,0 1 1,1-1-1,-1 0 1,0 0-1,0 0 1,1 0-1,-1 0 1,0 0-1,0-1 1,1 1-1,-1-1 1,0 0-1,0 1 1,2-2-1,22-10 58,0-1-1,38-25 0,-18 9-6,-42 27-46,0-1 8,0 1 0,1-1 1,-1 1-1,1 0 0,7-2 0,-11 4-14,-1 0 0,1 0 0,-1 0 0,1 0 0,0 0 0,-1 0 0,1 0 0,-1 0 0,1 0 0,-1 0 0,1 0 1,-1 0-1,1 1 0,0-1 0,-1 0 0,1 0 0,-1 1 0,1-1 0,-1 0 0,0 0 0,1 1 0,0 0 0,-1 0-1,1 0 0,-1 0 0,1 0 1,-1 0-1,1 0 0,-1 0 0,0 0 1,0 0-1,1 1 0,-1-1 1,0 0-1,0 0 0,0 0 0,0 0 1,-1 2-1,-6 49 9,-26 90 0,17-84-6,-56 202-51,14-57 30,40-121 155,58-180 161,19-93-17,10-28-17,-47 159-132,48-91 0,-64 140-111,1 0-1,1 0 0,0 0 1,0 1-1,19-17 0,-23 23-19,0 1 0,0 0 0,0 0 0,1 1 0,-1-1 0,1 1 0,-1 0 0,6-1 0,-7 2-3,0 0 0,-1 1 0,1 0 0,0-1 0,-1 1 0,1 0 0,0 0 0,-1 1 0,1-1 0,0 1 0,-1-1 0,1 1-1,0 0 1,-1 0 0,1 0 0,2 1 0,-2 1-3,0-1 0,0 1-1,0 0 1,0 0-1,0 0 1,-1 0 0,1 1-1,-1-1 1,0 1-1,0-1 1,0 1 0,0 0-1,-1-1 1,0 1 0,1 0-1,-1 0 1,-1 0-1,1 5 1,1 1-13,-1 1 1,-1-1-1,0 0 1,0 1-1,-4 19 1,2-21 10,-1 1 0,0-1 0,0-1 0,-1 1 1,0 0-1,-9 14 0,10-19 8,0 0 1,0 0-1,0 0 1,-1-1-1,1 1 1,-1-1-1,0 0 1,0 0-1,0 0 0,0 0 1,-1-1-1,1 1 1,-1-1-1,-6 2 1,9-3 2,0-1 0,0 1 1,-1-1-1,1 0 0,0 0 0,0 0 1,0 0-1,-1 0 0,1 0 1,0 0-1,0-1 0,0 1 0,0-1 1,-1 0-1,1 1 0,0-1 1,0 0-1,0 0 0,1 0 0,-1-1 1,0 1-1,0 0 0,0-1 1,-2-2-1,5 3-1,-1 0 0,0 0 0,1 0 0,-1 0-1,1 0 1,-1 0 0,1 0 0,-1 1 0,1-1 0,0 0 0,0 0 0,-1 0 0,1 1 0,0-1 0,0 1 0,0-1 0,0 0 0,-1 1 0,1-1-1,2 0 1,0 0 2,14-10-5,0 2 0,1 0 0,34-12 0,61-12-23,-35 12 13,292-90-143,-356 107 134,-17 4-22,-24 10 1,-15 10 61,-63 41 1,94-54-29,1 0-1,0 1 1,1 0 0,-1 1 0,2 0 0,-1 0-1,1 1 1,1 0 0,-1 0 0,2 1 0,-8 14-1,13-20 7,-1-1-1,1 0 0,0 1 1,0-1-1,0 1 0,0 7 0,1-11 2,0-1 1,0 1-1,0-1 0,0 1 0,0-1 0,0 1 0,0-1 0,0 1 1,0-1-1,1 1 0,-1-1 0,0 1 0,0-1 0,1 1 0,-1-1 1,0 1-1,1-1 0,-1 0 0,0 1 0,1-1 0,-1 1 0,1-1 1,-1 0-1,1 1 0,0-1 1,1 0-1,-1 0 1,0 0 0,0 0 0,0 0-1,0 0 1,1 0 0,-1 0 0,0 0-1,0-1 1,0 1 0,0-1 0,0 1 0,0 0-1,0-1 1,2-1 0,9-6 11,1-1 0,-2 0 0,1-1 0,-2 0 0,17-20 0,4-3 17,6-12 8,-26 32-27,0 0 0,16-16-1,-26 29-9,-1 0-1,0-1 0,1 1 0,-1-1 0,1 1 0,-1 0 0,1 0 0,-1-1 1,1 1-1,-1 0 0,1 0 0,0 0 0,-1-1 0,1 1 0,-1 0 0,1 0 0,-1 0 1,1 0-1,0 0 0,-1 0 0,1 0 0,-1 0 0,1 1 0,0-1 0,-1 0 0,1 0 1,-1 0-1,1 1 0,-1-1 0,1 0 0,-1 0 0,1 1 0,-1-1 0,1 1 1,-1-1-1,0 0 0,1 1 0,-1-1 0,1 1 0,-1-1 0,0 1 0,0-1 0,1 1 1,-1-1-1,0 1 0,0-1 0,1 1 0,-1-1 0,0 1 0,0 0 0,0 0 1,11 41 6,-8-24-6,-1-13-4,0 0 0,0 0-1,0 0 1,1 0 0,0-1-1,0 1 1,0-1 0,0 0 0,1 0-1,-1 0 1,1 0 0,0 0-1,0-1 1,1 0 0,-1 0 0,1 0-1,-1 0 1,1-1 0,0 0 0,0 0-1,0 0 1,0 0 0,0-1-1,1 0 1,-1 0 0,0-1 0,1 1-1,-1-1 1,0 0 0,1 0-1,-1-1 1,0 0 0,1 0 0,-1 0-1,0 0 1,9-5 0,13-6 4,0-1-1,-1-1 1,-1-2 0,24-19 0,86-82 137,-104 82-73,4-4 57,-24 28-86,7-5-1,-18 16-34,1 0-1,0 0 0,-1 0 0,1-1 0,0 1 0,0 0 0,-1 0 1,1 1-1,0-1 0,0 0 0,-1 0 0,1 0 0,0 0 0,0 1 1,-1-1-1,1 0 0,0 0 0,-1 1 0,1-1 0,-1 1 1,1-1-1,0 1 0,-1-1 0,1 1 0,-1-1 0,1 1 0,-1-1 1,1 1-1,-1-1 0,0 1 0,1 1 0,5 8-16,0 0 0,0 1 0,-2 0 0,1 0 0,-1 1 0,-1-1 0,0 1 1,-1 0-1,2 13 0,-2-9-6,1-1 0,0 1 1,1-1-1,12 27 0,-15-40 22,0 0 1,0 1-1,1-1 0,-1 0 0,1 0 0,-1 0 1,1 0-1,0 0 0,0 0 0,0-1 0,0 1 1,0-1-1,0 1 0,0-1 0,1 0 1,3 2-1,-1-2 1,0 0 1,-1 0-1,1 0 1,0-1-1,-1 0 1,1 0-1,0 0 1,8-2-1,6-1 18,1 0-16,-1 0 0,1-1 0,-1-1 0,32-13 0,-38 12-15,0 2 1,1 0-1,15-3 1,-15 5 12,0-2-1,17-6 1,-26 8 6,0-1 0,0 1 0,0-1 0,-1 0 0,1 0 0,-1-1 0,0 1 0,0-1 0,6-8 0,-2 2 1,0-1 0,-1 0 1,0 0-1,5-15 0,-10 21-1,0 0 1,0 0-1,-1 0 1,1 0 0,-1 0-1,0 0 1,-1-1-1,1 1 1,-1 0 0,0-1-1,-1 1 1,1 0 0,-3-7-1,3 10-2,-1 1-1,1-1 1,-1 1 0,0-1 0,0 1-1,0-1 1,0 1 0,0 0-1,0-1 1,0 1 0,0 0-1,-1 0 1,1 0 0,0 0-1,-1 0 1,1 0 0,-1 0-1,1 0 1,-1 1 0,1-1-1,-1 0 1,1 1 0,-1 0 0,0-1-1,1 1 1,-1 0 0,0 0-1,1 0 1,-1 0 0,0 0-1,0 0 1,1 0 0,-1 0-1,0 1 1,-2 0 0,-6 2-1,0 0 1,0 1-1,1-1 0,-14 9 1,15-8-12,0 1 1,0 0-1,1 0 1,0 1-1,0 0 1,0 0-1,1 1 1,0 0-1,0 0 0,0 0 1,-8 16-1,11-17 3,1 1-1,-1-1 0,1 1 1,0 0-1,0-1 0,1 1 0,0 0 1,0 0-1,1 0 0,0 0 0,0 0 1,1 0-1,0 0 0,0 0 1,0 0-1,3 7 0,-2-8 5,0-1 1,1 0-1,-1 0 0,1 0 1,0 0-1,1-1 1,-1 1-1,1-1 0,0 1 1,0-1-1,0 0 0,0-1 1,1 1-1,-1-1 0,1 0 1,0 0-1,0-1 0,1 1 1,-1-1-1,0 0 0,1 0 1,7 1-1,3 0 1,0-1 0,0 0 1,0-1-1,0-1 0,1 0 0,24-4 0,-10-2 8,0-1 1,0-1-1,-1-1 1,-1-2-1,42-21 0,132-90 54,-184 108-57,0 0 0,0-1 1,26-28-1,-45 43-6,0 0 0,0 0 0,0 0 0,0 0 0,0-1 0,-1 1 0,1 0 0,0 0 0,0 0 0,0 0 0,0 0 0,0 0 0,0 0 0,0 0 0,0 0 0,0 0 0,0 0 0,0 0 0,0-1-1,0 1 1,0 0 0,0 0 0,0 0 0,0 0 0,0 0 0,0 0 0,0 0 0,0 0 0,0 0 0,0 0 0,0-1 0,0 1 0,0 0 0,0 0 0,0 0 0,0 0 0,0 0 0,0 0 0,0 0 0,0 0 0,0 0 0,0-1 0,0 1 0,0 0 0,0 0 0,0 0 0,0 0 0,0 0 0,-14 7-5,-21 15-13,15-8 2,-1 1-8,0 1 0,1 1-1,0 0 1,1 2 0,-21 27 0,35-38 14,0 1 0,1-1 0,0 1 0,-6 18 0,9-23 7,0 1 1,-1-1-1,2 1 0,-1 0 0,0-1 1,1 1-1,0 0 0,0 0 0,0-1 1,1 1-1,0 0 0,1 6 0,-1-10 4,-1 0-1,1 0 0,-1-1 0,1 1 0,0 0 0,-1 0 0,1 0 0,0 0 1,0-1-1,-1 1 0,1 0 0,0-1 0,0 1 0,0-1 0,0 1 0,0-1 1,0 1-1,0-1 0,0 0 0,0 1 0,0-1 0,0 0 0,0 0 0,1 0 1,-1 0-1,0 0 0,0 0 0,0 0 0,0 0 0,0 0 0,0 0 0,0-1 1,0 1-1,0 0 0,0-1 0,1 0 0,3-1 5,0 0-1,-1 0 1,1-1 0,-1 1-1,0-1 1,7-5 0,9-12 14,-1-2 0,0 0 0,-2 0 0,0-2 0,-2 0 0,18-39 1,59-162 44,-87 213-62,131-418 31,-134 423-33,0 3 0,-1 0 0,0 0-1,0 0 1,0-1-1,-1 1 1,1 0 0,-1 0-1,0-1 1,0 1-1,-1-6 1,1 10-1,0 0 1,0 0-1,0-1 0,0 1 1,0 0-1,0 0 0,-1 0 1,1-1-1,0 1 0,0 0 1,0 0-1,0 0 0,0 0 0,0-1 1,-1 1-1,1 0 0,0 0 1,0 0-1,0 0 0,0 0 1,-1-1-1,1 1 0,0 0 1,0 0-1,0 0 0,-1 0 0,1 0 1,0 0-1,0 0 0,0 0 1,-1 0-1,1 0 0,0 0 1,0 0-1,-1 0 0,1 0 1,0 0-1,0 0 0,0 0 1,-1 0-1,1 0 0,0 0 0,0 0 1,-1 1-1,-10 9-22,-9 17-12,20-27 35,-24 44-40,1 1 0,3 0 0,1 2 0,2 0 0,3 2 0,-15 88 0,25-114 23,1 1-1,1 1 1,1-1 0,1 0 0,5 33-1,-3-45 6,1 1 0,0-1 0,1 0-1,0 0 1,1 0 0,0 0-1,1-1 1,0 0 0,1 0 0,0-1-1,15 17 1,-11-16-30,1 0 1,0-1-1,0-1 0,1 0 0,17 9 1,7 0-3641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2:01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4216,'0'0'5097,"-5"10"-4870,5-9-234,-11 23 585,-10 36 0,15-40-342,3-12-142,1 1-1,0-1 1,0 1 0,1-1 0,-1 12 0,0 18 134,-2 1 0,-1-1 0,-14 50-1,16-75-161,-7 47 162,8-41-130,-2 0 0,-7 28-1,6-29 55,1 1-1,-3 36 1,-5 18 400,12-73-522,0 1-1,0 0 1,0 0 0,0 0 0,0 0-1,0 0 1,0 0 0,0 0 0,1 0-1,-1 0 1,0-1 0,0 1 0,1 0-1,-1 0 1,1 1 0,-1-2-18,0 0 0,0 0 0,0-1 0,0 1 0,0 0 1,0 0-1,0 0 0,0 0 0,0 0 0,1-1 0,-1 1 0,0 0 0,0 0 0,0 0 1,0 0-1,0 0 0,0 0 0,0-1 0,0 1 0,0 0 0,0 0 0,1 0 0,-1 0 1,0 0-1,0 0 0,0 0 0,0 0 0,0 0 0,0 0 0,1-1 0,-1 1 1,0 0-1,0 0 0,0 0 0,0 0 0,0 0 0,1 0 0,-1 0 0,0 0 0,0 0 1,0 0-1,0 0 0,1 0 0,-1 0 0,0 0 0,0 0 0,0 1 0,0-1 1,0 0-1,0 0 0,1 0 0,-1 0 0,0 0 0,0 0 0,0 0 0,0 0 0,0 0 1,0 1-1,0-1 0,1 0 0,-1 0 0,0 0 0,0 0 0,0 0 0,0 0 1,0 1-1,0-1 0,0 0 0,1-2 15,0 0 0,0 0 1,0 0-1,0 1 0,0-1 0,0 0 0,1 0 1,-1 1-1,2-2 0,8-11 58,4-15 40,-2 4-23,1 0 0,0 2 0,33-40 1,-10 32-17,-14 14-52,-20 14-29,-1 1 0,1-1 1,0 1-1,1 0 0,-1 0 1,0 0-1,1 1 1,-1-1-1,1 1 0,-1 0 1,1 0-1,-1 0 0,1 0 1,0 1-1,0 0 1,3-1-1,-5 2 2,0-1 0,0 1 1,0-1-1,0 1 0,0 0 0,0 0 1,0 0-1,-1 0 0,1 0 0,0 0 1,0 0-1,-1 0 0,1 1 0,-1-1 1,0 1-1,1-1 0,-1 1 0,0 0 1,0-1-1,0 1 0,0 0 0,0 0 1,0 0-1,0 0 0,-1 0 0,1 0 1,-1 0-1,1 0 0,-1 0 0,0 2 0,2 16 40,-1 0 0,-1 0-1,0 1 1,-2-1-1,-4 21 1,2-17 30,1 0 0,1 0-1,2 25 1,1-44-51,0-1 1,0 0-1,0 0 0,0 0 1,1 0-1,3 7 0,20-21 155,-12 4-146,-1 0-1,0-1 0,-1 0 0,1-1 0,-1 0 0,15-15 0,55-66 200,-70 77-196,2-7 4,-10 15-26,0 0-1,-1 0 1,2 0-1,-1 0 0,0 1 1,1-1-1,5-3 0,-6 3-1,0 1 0,0-1-1,-1 0 1,1 0 0,-1-1-1,1 1 1,2-8 0,-5 9-8,0 2 26,-9 2 31,2 3-58,1 1 0,-1 0 0,1 0 0,0 0-1,0 1 1,1 0 0,-6 6 0,-3 4 3,6-8 1,1 1 0,-1 0 0,2 0 1,-1 0-1,1 1 0,0 0 0,1 1 0,0-1 1,1 1-1,-3 12 0,6-22-2,1 1-1,0-1 1,-1 0-1,1 0 1,0 1-1,0-1 1,0 0-1,0 0 1,0 1-1,0-1 1,1 0-1,-1 0 1,0 0-1,0 1 1,1-1-1,0 2 1,0-3 0,-1 1-1,1-1 1,-1 1 0,1-1 0,-1 1 0,1-1 0,-1 1 0,1-1 0,0 0 0,-1 1 0,1-1 0,0 0 0,-1 0 0,1 0 0,0 1 0,-1-1 0,1 0 0,0 0 0,-1 0 0,1 0 0,1 0 0,1-1 9,0 1 1,0-1-1,0 0 1,0 0 0,0 0-1,0 0 1,0 0-1,-1-1 1,1 1 0,0-1-1,2-2 1,4-4 24,0 0 0,-1 0 1,0-1-1,0 0 0,-1 0 1,-1-1-1,1 0 0,-1 0 1,-1-1-1,0 1 0,4-14 1,-9 23 20,-3 37 169,1-29-221,1 1-1,1-1 1,-1 0-1,2 14 1,0-12-5,8 37 18,-8-44-22,-1 0 0,1 0 0,0 0-1,-1-1 1,1 1 0,0 0-1,0 0 1,0-1 0,0 1-1,0 0 1,1-1 0,-1 1-1,0-1 1,1 0 0,-1 1-1,1-1 1,-1 0 0,4 2-1,-3-3 0,-1 0 0,1-1 0,0 1 0,-1-1 0,1 1 0,-1-1 0,1 1 0,-1-1 0,1 0 0,-1 0 0,1 0 0,-1 0 0,0 0 0,0 0 0,1 0 0,1-2 0,3-3 0,11-7 12,-2-1 0,1 0 0,-2-2 0,0 1 0,-1-2 0,0 1 0,-1-2 0,-1 0 0,-1 0 0,-1-1 0,0 0 0,-2-1 0,0 1 0,7-36 0,15-56 36,-16 70-33,-3 0 0,7-50 1,-11 61-11,3-7 2,-9 35-7,1 0 0,-1 0 1,0 0-1,0-1 0,0 1 0,0 0 0,0 0 1,-1 0-1,1 0 0,-1 0 0,1 0 0,-2-3 0,2 4 1,-1 1 0,1 0 1,0-1-1,-1 1 0,1 0 0,0-1 0,-1 1 0,1 0 0,0 0 0,-1-1 0,1 1 0,-1 0 0,1 0 0,0-1 0,-1 1 0,1 0 0,-1 0 0,1 0 0,-1 0 0,1 0 0,-1 0 0,1 0 0,-1 0 0,1 0 0,-1 0 1,1 0-1,0 0 0,-1 0 0,1 0 0,-1 0 0,1 1 0,-1-1 0,1 0 0,0 0 0,-1 0 0,1 1 0,-1-1 0,1 0 0,0 1 0,-1-1 0,1 0 0,0 1 0,-1-1 0,1 0 0,0 1 0,0-1 0,-1 0 0,1 1 0,-18 24-21,15-20 23,-14 25-8,2 0 1,1 1 0,1 0 0,2 1 0,-14 60-1,18-53-11,2 0 0,0 73 0,6-101 8,0 1-1,1-1 0,1 0 1,0 0-1,0 0 0,1 0 1,8 16-1,0 0-12,-11-24 15,0 0 1,0 1-1,1-1 0,0 0 1,-1-1-1,1 1 1,0 0-1,1 0 0,-1-1 1,0 1-1,1-1 1,-1 0-1,1 0 0,0 0 1,0 0-1,0 0 1,0-1-1,0 1 0,0-1 1,0 0-1,0 1 1,1-2-1,-1 1 1,0 0-1,1-1 0,-1 1 1,0-1-1,1 0 1,-1 0-1,1 0 0,-1-1 1,6-1-1,-1 0 5,0 0 1,0-1-1,-1 0 0,1 0 0,-1 0 1,0-1-1,0-1 0,0 1 0,-1-1 0,0 0 1,1 0-1,8-11 0,4-8 39,-2 1 0,0-2 0,-2-1 1,20-43-1,-26 47-6,2-1 3,-1 0 1,-1-1-1,-1 0 1,-1-1-1,6-39 1,-7 24 34,1-16 23,0 35-83,-7 20-31,-3 30-76,-11 57 41,-4 19 68,7-57-9,-81 295 16,88-333-19,-1 0-1,0-1 1,-9 14-1,8-14 8,1-1 0,0 1 0,-5 13 0,7-14 30,-1-1 1,0 0 0,0 0-1,0 0 1,-1-1 0,0 1 0,0-1-1,-1 0 1,0-1 0,-8 7-1,10-12 134,5-6-127,4-5-37,19-26 33,28-36 0,-39 58-27,1 0 1,0 0 0,1 2-1,25-19 1,-36 29-7,1 0 0,-1 0 0,1 1 0,-1 0 0,1 0 0,0 0 0,-1 1 1,1-1-1,0 1 0,0 0 0,9 0 0,-11 1 7,1 0 0,-1 1 0,0-1-1,1 1 1,-1 0 0,0 0 0,0 0 0,0 0 0,0 1-1,0-1 1,0 1 0,0-1 0,0 1 0,0 0 0,-1 1 0,1-1-1,4 5 1,-5-5 12,1 1 0,-1 0-1,1 0 1,-1 0 0,0 1-1,0-1 1,0 1 0,-1-1 0,1 1-1,-1-1 1,0 1 0,0 0-1,0 0 1,0-1 0,-1 1-1,0 0 1,1 0 0,-1 0-1,-1 0 1,1 0 0,0 0 0,-1-1-1,0 1 1,0 0 0,-2 5-1,1-3 67,-1 0 0,0 0 0,0 0-1,0 0 1,-5 6 0,7-10-262,0 0 0,-1-1 0,1 1 0,-1-1 0,1 1 0,-1-1 0,0 1 0,1-1 0,-1 0 0,0 0 0,0 0 0,0 0 0,0 0 0,0 0 1,0 0-1,0-1 0,0 1 0,-4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2:02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4512,'0'0'3296,"-11"5"-2980,-35 14 48,42-17-289,1 0 0,0 0 0,-1 0 1,1 0-1,0 0 0,0 1 0,-4 4 0,6-5-15,0-1 0,0 0 0,0 0-1,0 0 1,0 0 0,0 0 0,-1 0-1,1 0 1,0-1 0,-1 1 0,1 0-1,-1-1 1,1 1 0,-1-1 0,1 1-1,-2-1 1,-10 7 3731,15-9-3716,0 1 0,0-1 0,0 1 1,0 0-1,0 0 0,0-1 0,0 1 1,0 1-1,4-3 0,7-2 158,-3 0-111,1 0-1,0 1 1,1 0 0,-1 1-1,20-4 1,-4 2 44,-12 2-41,1 0 0,-1 2 1,1 0-1,-1 0 0,25 4 1,76 16 1168,-97-15-998,0 0 458,-18-3-814,-1-1 1,1 0-1,-1 0 1,1 0-1,0 1 0,-1-1 1,1 0-1,-1 0 1,1 1-1,-1-1 1,1 0-1,-1 1 1,1-1-1,-1 1 1,1-1-1,-1 1 1,0-1-1,1 1 0,0 0 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2:06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171 620 5016,'0'0'7006,"-5"-9"-6708,-18-29-8,22 37-263,0 0 0,0 0-1,-1 0 1,1 0-1,0 0 1,-1 0 0,1 0-1,-1 0 1,0 1-1,1-1 1,-1 1 0,1-1-1,-1 1 1,0 0-1,1 0 1,-1-1 0,0 1-1,1 0 1,-1 0 0,-2 1-1,-28 7 491,26-5-403,0 1 0,1 0-1,-1 0 1,1 0 0,0 1-1,0-1 1,0 1 0,1 0-1,-1 1 1,1-1 0,1 1-1,-1 0 1,1 0 0,-5 12 0,7-14-43,1 0 0,-1 0 0,1 1 0,0-1 0,0 1 0,0-1 0,2 8 0,0 10 153,-1-20-201,-1-1 1,0 1 0,1 0 0,-1 0 0,1 0-1,0-1 1,-1 1 0,1 0 0,0-1-1,0 1 1,0-1 0,0 1 0,1-1 0,-1 1-1,0-1 1,1 0 0,-1 0 0,1 1 0,-1-1-1,1 0 1,-1 0 0,1 0 0,0-1 0,-1 1-1,3 0 1,0 1 16,0-1-1,0 0 1,-1 0-1,1 0 0,0 0 1,0-1-1,0 1 1,0-1-1,0 0 1,-1-1-1,6 0 0,28-9 443,70-28-1,-72 25-91,-26 10-328,0 0 1,-1 0-1,0-1 0,0 0 1,9-6-1,-10 6-31,0 0-1,0 0 1,15-5 0,9-3 17,-1-6-13,18-8 307,-45 26-297,0-1-1,-1 0 0,1 1 1,0-1-1,0 1 1,0 0-1,0 0 1,-1 0-1,6 1 1,-7-1-42,-1 0 0,1 0 1,0 0-1,0 1 0,0-1 0,0 0 1,0 0-1,-1 1 0,1-1 1,0 0-1,0 1 0,0-1 1,-1 1-1,1-1 0,0 1 0,-1-1 1,1 1-1,0-1 0,-1 1 1,1 0-1,-1-1 0,1 1 0,-1 0 1,1 0-1,-1 0 0,1-1 1,-1 1-1,0 0 0,1 0 0,-1 1 1,0-1 149,-10-5 192,7 4-342,1 1 0,-1 0 0,0 0-1,0 0 1,1 0 0,-1 0-1,0 0 1,1 1 0,-1 0 0,1-1-1,0 1 1,0 0 0,-1 0-1,1 0 1,0 0 0,1 0 0,-4 6-1,0-2 4,0 1 0,1 0 0,0 1 0,1-1 0,-5 12-1,7-14-10,0-1-1,0 0 0,0 1 0,1-1 0,-1 0 0,1 1 1,0-1-1,0 1 0,1-1 0,-1 0 0,3 8 0,-2-9 4,0-1-1,0 0 1,0 0-1,0 0 1,0 1-1,1-1 1,-1 0-1,1-1 1,-1 1-1,1 0 1,0 0-1,0-1 1,0 1-1,-1-1 1,2 1-1,-1-1 1,0 0-1,0 0 0,0 0 1,0 0-1,1 0 1,3 1-1,0-3 21,-1 1 0,1 0 0,0-1 1,-1 0-1,0-1 0,1 1 0,-1-1 0,0 0 0,0 0 0,0-1 0,0 1 0,6-5 0,-3 3 21,-1 0-3,-1 1-1,1-1 1,-1 0 0,0 0 0,0-1 0,-1 0 0,1 0 0,-1 0 0,0-1 0,0 0-1,4-7 1,-6 9-12,0 0 0,-1 0-1,2 1 1,-1-1 0,5-3 0,-5 5 17,0-1 0,0 0 1,0 0-1,-1-1 1,1 1-1,3-5 0,-6 8-33,0 0-1,0 0 0,0 0 0,0 0 0,0 0 1,0 0-1,0 0 0,0 0 0,0 0 1,0 0-1,0 1 0,1-1 0,-1 0 0,0 0 1,0 0-1,0 0 0,0 0 0,0 0 1,0 0-1,0 0 0,0 0 0,1 0 0,-1 0 1,0 0-1,0 0 0,0 0 0,0 0 1,0 0-1,0 0 0,0-1 0,0 1 0,0 0 1,1 0-1,-1 0 0,0 0 0,0 0 1,0 0-1,0 0 0,0 0 0,0 0 0,0 0 1,0 0-1,0 0 0,0-1 0,0 12 70,-14 33-9,-2-1 0,-2 0 0,-26 45 0,-62 89 151,105-176-216,-1 2 12,0 0-1,0-1 0,-1 1 1,1-1-1,-1 1 1,0-1-1,0 0 0,0 0 1,-5 3-1,7-5-10,0 1 1,0-1-1,0 0 1,1 1-1,-1-1 0,0 0 1,0 1-1,0-1 1,0 0-1,0 0 0,0 0 1,0 0-1,0 0 1,0 0-1,0 0 1,0 0-1,0 0 0,0 0 1,0 0-1,0-1 1,0 1-1,0 0 0,0-1 1,1 1-1,-1-1 1,0 1-1,0-1 0,0 1 1,1-1-1,-1 0 1,0 1-1,0-1 0,1 0 1,-1 0-1,1 1 1,-1-1-1,1 0 0,-1 0 1,0-1-1,1 0-1,-1 0 0,1-1 0,-1 1-1,1 0 1,0 0 0,0-1 0,0 1 0,0 0-1,0 0 1,1-1 0,-1 1 0,1 0 0,-1 0-1,1 0 1,0 0 0,0-1 0,0 1 0,0 0-1,0 0 1,2-2 0,2-2-11,-1 0 0,1 0 0,0 0 0,11-8 0,-6 7-21,0 0 1,0 0 0,0 1-1,1 1 1,0 0-1,19-7 1,-2 5 21,45-8 0,-60 13 29,0-1 1,0-1 0,-1 0 0,1-1 0,21-12 0,54-40 89,-76 49-101,-2 0 11,-1 0 1,0 0 0,0-1-1,9-13 1,8-9 25,-3-1 6,-20 27-37,0 0 0,0 1 0,0-1 0,0 1-1,1 0 1,0 0 0,7-6 0,-4 5 10,1-1 18,1 0 1,-1 1-1,1 0 0,12-5 0,-18 9-42,-1 0 1,1 1-1,-1-1 0,1 0 1,-1 1-1,1 0 0,0 0 0,-1 0 1,1 0-1,-1 0 0,1 0 0,0 1 1,-1-1-1,1 1 0,-1-1 0,1 1 1,-1 0-1,0 0 0,1 0 0,-1 1 1,0-1-1,3 2 0,0 2-10,0 0-1,0 0 0,0 1 1,-1 0-1,6 9 1,-5-7-18,-5-7 27,1-1 1,-1 1 0,0-1 0,0 1-1,0-1 1,0 1 0,0-1 0,0 1-1,1-1 1,-1 1 0,0-1-1,-1 1 1,1 0 0,0-1 0,0 1-1,0-1 1,0 1 0,0-1 0,0 1-1,-1-1 1,1 1 0,0-1 0,0 1-1,-1-1 1,1 1 0,0-1-1,-1 0 1,1 1 0,-1-1 0,1 1-1,0-1 1,-1 0 0,1 1 0,-1-1-1,1 0 1,-1 0 0,1 1 0,-1-1-1,1 0 1,-1 0 0,1 0-1,-2 0 1,-21 7 117,11-6-81,0 1 0,1 1 0,-1 0 1,1 0-1,0 1 0,0 1 0,1 0 0,-1 0 0,1 1 0,-12 9 1,20-13-39,0 0 1,1 0 0,-1 0 0,0 0 0,1 0 0,0 0 0,-1 1 0,1-1-1,0 0 1,-1 4 0,-8 13 4,9-18-7,0 0 0,0 0 0,-1 1 0,1-1 0,0 1 0,0-1-1,1 1 1,-1-1 0,0 1 0,0 0 0,1-1 0,-1 1 0,1 0 0,0 0 0,-1-1-1,1 1 1,0 0 0,0 0 0,0-1 0,0 1 0,0 0 0,0 0 0,1-1-1,-1 1 1,1 0 0,-1 0 0,1-1 0,0 1 0,-1-1 0,1 1 0,0 0 0,0-1-1,0 1 1,0-1 0,0 0 0,1 1 0,-1-1 0,0 0 0,1 0 0,-1 0-1,0 0 1,3 1 0,0 0 6,-1-1 0,0 0 0,0 0-1,1 0 1,-1 0 0,1-1 0,-1 1 0,1-1-1,-1 0 1,1 0 0,-1 0 0,1-1 0,6-1-1,47-11 58,-56 13-61,24-9 40,-1-1 1,0-2-1,0 0 1,-1-1-1,26-21 1,-27 19-21,-11 7-5,0-1 0,0 0-1,-1-1 1,0 0 0,8-12-1,40-61 49,-45 63-54,36-68 17,-11 17-19,1 8 18,54-99 59,-88 149-72,-1 0 0,0 0 0,-1 0 0,0-1 0,-1 1 0,-1-1 0,0 1 0,-1-1 0,0 0 0,-4-17 1,4 30-13,0-1 0,0 1 0,-1-1 0,1 0 1,0 1-1,-1-1 0,1 1 0,-1 0 0,0-1 0,1 1 1,-1-1-1,0 1 0,0 0 0,0 0 0,0 0 1,0-1-1,0 1 0,0 0 0,0 0 0,-1 0 1,1 0-1,-2 0 0,2 1 2,-1-1 0,1 1 0,-1 0 0,0 0-1,1 0 1,-1 0 0,0 0 0,1 0 0,-1 0 0,0 1 0,1-1 0,-1 1 0,1-1 0,-1 1 0,1 0-1,-1-1 1,-1 2 0,-4 3 8,0-1-1,0 2 1,1-1-1,-1 1 1,1 0-1,-7 10 1,-6 10-21,1 1 0,2 1-1,1 0 1,1 1 0,1 1 0,2 0 0,-12 50 0,12-37-11,2 0 1,2 1 0,-2 69-1,8-78 9,0-15 0,1-1 0,1 1 0,4 22 0,-4-35 12,1-1 0,0 0 1,0 0-1,0 0 1,1 0-1,0 0 1,0 0-1,0-1 0,1 1 1,0-1-1,0 0 1,0 0-1,9 8 1,-6-8 9,-1 0 1,1-1-1,0 0 1,0 0-1,0 0 1,1-1-1,-1 0 1,1 0-1,0-1 1,0 0-1,0 0 1,11 0-1,-8-1 4,0-1 0,0 0 0,0-1 1,0-1-1,0 0 0,0 0 0,-1-1 0,18-7 0,-16 5 4,0 0-1,-1-1 1,0 0 0,0-1-1,-1-1 1,0 1-1,0-2 1,-1 1-1,0-1 1,0-1 0,-1 1-1,-1-1 1,1-1-1,-2 0 1,1 0 0,8-20-1,-14 28 1,-1 0 0,1 0 1,0 0-1,-1 0 0,1 0 0,-1 0 0,0 0 0,0 0 0,0 0 1,0 0-1,-1 0 0,1 0 0,-1 0 0,0 0 0,0 0 0,-2-4 1,3 6-10,-1 0 0,0-1 1,0 1-1,0 0 1,0 0-1,-1 0 0,1-1 1,0 1-1,0 0 1,-1 1-1,1-1 0,-1 0 1,1 0-1,-1 1 1,1-1-1,-1 0 0,1 1 1,-1 0-1,1-1 1,-1 1-1,0 0 0,1 0 1,-1 0-1,1 0 1,-1 0-1,0 0 0,1 0 1,-1 1-1,1-1 1,-1 0-1,0 1 0,-1 0 1,-5 2 11,0 1 1,0 0-1,1 0 1,-1 0-1,1 1 0,0 0 1,0 1-1,1-1 1,-11 13-1,-3 5 33,-23 37 0,31-43-32,11-16-20,1 1-1,-1 0 1,0 1 0,1-1-1,-1 0 1,1 0 0,-1 0-1,1 0 1,0 0 0,0 0-1,0 1 1,0-1 0,1 0-1,-1 0 1,0 0 0,1 0-1,0 0 1,-1 0 0,1 0 0,0 0-1,0 0 1,0 0 0,0 0-1,0 0 1,1-1 0,1 3-1,1 2 8,0-1 0,1 0 0,0-1 0,0 1 0,0-1 0,0 0 0,10 6 0,-1-4 26,0 0 0,1 0 0,-1-2-1,1 0 1,0-1 0,0 0 0,1-1 0,-1-1-1,21 0 1,-3 0 94,-26 0-46,1 0 1,-1-1-1,1 0 1,-1-1-1,0 1 1,1-1-1,-1 0 1,0-1-1,0 0 1,0 0-1,12-6 1,-18 8-72,-1-1 0,1 1 1,0 0-1,0 0 0,0 0 1,0-1-1,0 1 0,0 0 1,0 0-1,0 0 0,0 0 0,0 1 1,-1-1-1,1 0 0,0 0 1,0 0-1,0 1 0,0-1 1,0 0-1,0 1 0,-1-1 0,1 1 1,0-1-1,0 1 0,0 0 1,17 17-2626,-17-16 1226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2:07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0 4312,'0'0'10218,"-12"7"-9975,-39 26-8,42-28-133,2 1 1,-1 0 0,1 1-1,0 0 1,0 0 0,1 0-1,0 1 1,0 0 0,-8 15-1,13-22-87,1-1 1,0 1-1,0-1 0,-1 1 0,1 0 0,0-1 1,0 1-1,0-1 0,0 1 0,0 0 1,0-1-1,0 1 0,0 0 0,0-1 0,0 1 1,0 0-1,0-1 0,0 1 0,1-1 0,-1 1 1,0 0-1,0-1 0,1 1 0,-1-1 1,0 1-1,1-1 0,-1 1 0,1-1 0,0 1 1,13 9-2154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2:4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4816,'0'0'12049,"9"13"-11920,0 0-95,-3-7-17,-1 0 0,-1 1 0,0 0 0,0 0 0,0 1 0,0-1 0,-1 1 0,-1-1 0,1 1 0,1 10 0,92 428 904,-84-392-799,11 29 281,43 100-1,-54-159-264,-10-20-99,0 0-1,0 0 1,0-1 0,0 1 0,-1 0 0,1 0-1,-1 0 1,1 9 0,-2-11-19,-1-1 1,1 1-1,0 0 1,-1-1-1,0 1 0,1 0 1,-1-1-1,0 1 1,0-1-1,0 1 0,0-1 1,0 1-1,0-1 1,-1 0-1,1 1 0,0-1 1,-1 0-1,1 0 1,-3 1-1,-1 2 13,0-1 0,-1 0-1,0-1 1,-7 4 0,-2-3 43,1 1-1,0-2 1,-23 1-1,-5 2 83,-92 3 259,16-1-30,31 2 26,87-9-410,0 0 0,0 0 0,0 0-1,0 0 1,0-1 0,1 1 0,-1 0-1,0 0 1,0 0 0,0 0 0,0 0-1,0 0 1,0 0 0,1 0-1,-1 0 1,0-1 0,0 1 0,0 0-1,0 0 1,0 0 0,0 0 0,0 0-1,0-1 1,0 1 0,0 0 0,1 0-1,-1 0 1,0 0 0,0 0 0,0-1-1,0 1 1,0 0 0,0 0 0,0 0-1,0 0 1,0-1 0,0 1 0,-1 0-1,1 0 1,0 0 0,0 0 0,0 0-1,0-1 1,0 1 0,0 0 0,0 0-1,0 0 1,0 0 0,0 0 0,0 0-1,-1-1 1,1 1 0,0 0 0,0 0-1,0 0 1,0 0 0,0 0-1,-1 0 1,1 0 0,0 0 0,0 0-1,0 0 1,0 0 0,0 0 0,-1 0-1,1 0 1,0 0 0,12-11-28,-11 10 18,13-10-2769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2:4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5720,'0'0'4249,"4"-12"-3868,14-35 30,-16 44-373,-1 1 0,1 0-1,-1-1 1,1 1 0,0 0 0,0 0 0,0 0-1,0 1 1,1-1 0,-1 0 0,0 1 0,1-1-1,-1 1 1,1 0 0,-1 0 0,1 0 0,0 0-1,-1 0 1,4 0 0,3-1 78,12-4 199,-1 1 0,1 2 0,37-3 0,66 6 689,-56 1-524,50 0 387,-27 2 51,0-5 0,100-14 0,-167 9-2919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2:4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4312,'0'0'6405,"12"-7"-6090,11-9-69,0-1 0,-1 0 1,31-33-1,-29 22 74,-2-1 1,0-1-1,-2-1 0,-1-1 1,-2 0-1,16-44 1,-25 60-126,-6 14-125,-1 0 0,0 0 1,1-1-1,-1 1 0,0-1 0,-1 1 0,1-1 0,1-3 0,-2 5 85,-4 19 274,-2 23-290,0 48 0,4-44-93,2-36-30,-1 1 0,2 0-1,0 0 1,0-1 0,0 1 0,1-1-1,1 1 1,0-1 0,5 13 0,-6-18-5,-1-1 1,1 0 0,0 1 0,0-1-1,1 0 1,-1 0 0,1 0-1,-1-1 1,1 1 0,0 0-1,0-1 1,0 0 0,0 0-1,0 0 1,1 0 0,-1 0 0,1-1-1,-1 1 1,1-1 0,0 0-1,-1 0 1,1-1 0,0 1-1,0-1 1,-1 1 0,6-1 0,2-1 29,1-1 0,-1 0 1,-1-1-1,1 0 1,0 0-1,-1-1 1,1 0-1,-1-1 1,0 0-1,18-13 1,-15 7 21,1 0 1,-2 0 0,1-1-1,-2-1 1,1 0-1,13-21 1,4-13 279,-2-1 1,22-56-1,-48 102-309,0-1-1,0 1 0,0 0 0,0 0 1,0 0-1,1 0 0,-1 0 0,1 0 0,0 0 1,-1 1-1,1-1 0,0 0 0,0 1 1,3-2-1,-4 3-23,0-1-1,-1 1 1,1 0 0,0 0 0,0 0-1,0 0 1,0 0 0,0 0 0,0 0 0,0 0-1,0 1 1,0-1 0,0 0 0,-1 0 0,1 1-1,0-1 1,0 0 0,0 1 0,0-1-1,-1 1 1,1-1 0,0 1 0,0 0 0,-1-1-1,1 1 1,-1 0 0,1-1 0,0 1 0,-1 0-1,1 0 1,-1 0 0,0-1 0,1 1-1,-1 0 1,0 0 0,1 0 0,-1 0 0,0 1-1,4 8 19,0 1-1,-1 0 0,-1 0 0,0 0 0,0 1 0,0 19 0,-8 71 73,2-61-67,3-29-9,0-1 0,-1 1-1,-6 21 1,7-30-17,0-1-1,0 1 1,1-1 0,-2 0-1,1 1 1,0-1-1,0 0 1,-1 0-1,1 0 1,-1 0 0,0 0-1,1 0 1,-1 0-1,0-1 1,0 1 0,0-1-1,-1 1 1,1-1-1,0 0 1,0 0 0,-1 0-1,1 0 1,-5 1-1,3-1 16,3-1-12,0 1 0,-1-1 1,1 0-1,0 0 0,-1 1 1,1-1-1,-1 0 0,1 0 1,0 0-1,-1-1 0,1 1 1,-1 0-1,1 0 0,0-1 0,-1 1 1,1-1-1,0 1 0,-1-1 1,1 0-1,0 1 0,0-1 1,0 0-1,-1 0 0,1 0 1,0 0-1,0 0 0,0 0 0,1 0 1,-2-1-1,2 1-5,-1 1 0,1 0 0,0 0 0,0 0 0,0-1 0,-1 1 0,1 0 0,0-1 0,0 1 1,0 0-1,0 0 0,0-1 0,0 1 0,-1 0 0,1-1 0,0 1 0,0 0 0,0-1 0,0 1 0,0 0 0,0 0 0,0-1 0,0 1 0,0 0 0,1-1 0,-1 1 0,0 0 0,0-1 0,0 1 0,0 0 1,0 0-1,0-1 0,1 1 0,-1 0 0,0 0 0,0-1 0,0 1 0,1 0 0,-1 0 0,0-1 0,1 1 0,18-7 62,22 2-41,-5 4 38,0 1-1,0 2 0,-1 2 0,41 8 0,-32-5 9,-39-3 144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2:4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11552,'0'0'1144,"28"-71"-1008,2 37 8,9 4-176,9 8-8,7 4-40,-5 1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2:4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1 984 5520,'0'0'3569,"9"-11"-3166,22-31-131,94-116 1084,-87 114-766,-1-1 0,-3-2 1,38-66-1,-72 113-561,1-1 0,-1 1 0,0-1 0,1 1 0,-1 0-1,0-1 1,1 1 0,-1-1 0,0 1 0,0-1 0,1 1 0,-1-1 0,0 1 0,0-1 0,0 1 0,0-1 0,0 1 0,1-1 0,-1 1 0,0-1-1,0 1 1,-1-1 0,1 1 0,0-1 0,0 1 0,0-1 0,0 0 0,-1 2-3,0-1 0,0 1 0,1-1 0,-1 1 0,0 0 0,0 0 0,1-1 0,-1 1 0,1 0-1,-1 0 1,1 0 0,-1 0 0,1 0 0,0-1 0,-1 3 0,-12 29 169,-16 63-1,25-77-167,0 0 0,2 1 0,0-1 0,1 1 0,2 22 0,0-37-8,0 0 1,-1 0-1,1 0 1,0-1-1,1 1 0,-1 0 1,1-1-1,-1 1 1,1-1-1,0 1 1,1-1-1,-1 0 0,0 0 1,1 0-1,0 0 1,0 0-1,0-1 1,0 1-1,0-1 1,0 0-1,0 0 0,1 0 1,-1 0-1,1-1 1,0 1-1,-1-1 1,1 0-1,0 0 0,0 0 1,0-1-1,0 1 1,0-1-1,-1 0 1,1 0-1,0 0 0,0-1 1,0 1-1,0-1 1,7-2-1,11-8 188,0 0-1,-1-2 1,-1 0 0,0-2-1,0 0 1,-1-1 0,32-36-1,-47 46-132,1 1 0,0 0 0,0 0 0,1 0 0,-1 0 0,1 1 0,0 0 0,0 0-1,1 1 1,-1-1 0,12-3 0,-17 7-58,1 0 1,-1 1-1,1-1 0,-1 0 1,1 1-1,-1-1 0,1 1 0,-1-1 1,1 1-1,-1 0 0,0 0 1,1-1-1,-1 1 0,0 0 1,0 0-1,0 0 0,0 0 0,1 1 1,-1-1-1,-1 0 0,1 0 1,1 3-1,16 31 194,-13-19-112,-1 0 0,0 0-1,2 27 1,-1-12 162,-2-32-222,-1 1-1,0 0 1,0 0-1,0-1 1,0 0 0,1 1-1,-1-1 1,0 0-1,2-1 1,7-7 22,0 0 0,-1 0 0,0-1-1,10-13 1,-8 9 5,23-22-1,40-21 1,-75 56-63,1 1-1,-1 0 0,1-1 0,-1 1 1,1 0-1,-1 0 0,1-1 0,-1 1 1,1 0-1,0 0 0,-1 0 1,1 0-1,-1 0 0,1 0 0,0 0 1,-1 0-1,1 0 0,-1 0 0,1 0 1,0 0-1,-1 0 0,1 0 0,-1 1 1,1-1-1,-1 0 0,1 0 1,-1 1-1,1-1 0,-1 0 0,1 1 1,-1-1-1,1 1 0,-1-1 0,1 0 1,-1 1-1,0-1 0,1 1 0,-1-1 1,0 1-1,1-1 0,-1 1 1,0 0-1,0-1 0,0 1 0,1-1 1,-1 1-1,0-1 0,0 2 0,1 1 8,0 0-1,0 1 0,0-1 0,0 1 1,-1-1-1,0 0 0,0 7 0,-2 5 10,1 0-1,0 0 0,1 0 0,0 0 0,2 0 0,-1 1 1,2-1-1,5 19 0,-7-33-11,0 0-1,-1 0 1,1 0 0,0 0 0,0 0-1,0 0 1,0 0 0,0 0-1,0-1 1,0 1 0,0 0 0,1-1-1,-1 1 1,0 0 0,0-1-1,0 0 1,1 1 0,-1-1 0,0 0-1,1 1 1,-1-1 0,0 0-1,0 0 1,1 0 0,-1 0 0,0 0-1,1-1 1,-1 1 0,3-1-1,3-1 28,1 1-1,-1-1 0,15-7 0,-8 2 19,0 0 0,0-1-1,-1-1 1,0 0 0,0-1 0,-1-1 0,-1 0 0,20-23-1,-4-7 195,25-52 0,-48 86-269,-5 11-14,0 7 28,2 8 10,0 0 1,1 0 0,1 0 0,1-1-1,1 1 1,0-1 0,1 0-1,1-1 1,1 1 0,11 19 0,-18-36 2,0-1 0,0 1 0,0 0 0,0 0 0,-1 0 1,1-1-1,0 1 0,1 0 0,-1-1 0,0 1 0,0-1 1,0 1-1,0-1 0,0 0 0,0 1 0,1-1 0,-1 0 1,0 0-1,0 0 0,0 0 0,1 0 0,-1 0 0,0 0 1,0 0-1,0-1 0,1 1 0,-1 0 0,2-2 0,0 2 5,-1-1 0,1-1 0,0 1 0,-1 0 0,1-1 0,-1 1 1,1-1-1,-1 0 0,1 0 0,-1 0 0,2-2 0,9-16-3,-2 0 0,0 0 1,-1-1-1,-1-1 0,10-35 0,1-3 8,-19 59-9,0-1 1,0 0 0,-1 1-1,1-1 1,0 0 0,0 1-1,1-1 1,-1 1 0,0 0-1,0-1 1,1 1 0,-1 0-1,0 0 1,1 0 0,-1 0-1,1 0 1,0 0-1,-1 0 1,1 1 0,0-1-1,-1 1 1,1-1 0,0 1-1,0-1 1,0 1 0,-1 0-1,1 0 1,2 0 0,5 1-3,1 0 1,-1 0 0,1 1-1,12 4 1,8 2 6,-6-4-17,0-1 0,0-2 0,0 0 0,0-1 0,0-1 0,0-2 0,0 0 0,38-11 0,-41-1 65,-15 4 2,-6 11-57,0-1 0,0 1 0,0 0 0,0-1-1,0 1 1,0 0 0,0-1 0,0 1 0,-1 0-1,1-1 1,0 1 0,0 0 0,0-1 0,-1 1-1,1 0 1,0 0 0,0-1 0,-1 1 0,1 0-1,0 0 1,0 0 0,-1-1 0,1 1 0,0 0-1,-1 0 1,1 0 0,0 0 0,-1 0 0,1 0 0,0 0-1,-1 0 1,1-1 0,-3 1 1,0 0 0,0 0-1,1 0 1,-1 1 0,0-1 0,1 1 0,-1-1 0,0 1-1,1 0 1,-1 0 0,-4 2 0,-30 17-2,32-17 0,-15 10-19,0 0 1,-21 19-1,34-26 10,1 0 0,0 0-1,0 1 1,0-1 0,1 1-1,0 1 1,0-1 0,1 1-1,-5 10 1,8-16 4,1 0 0,-1 0 0,0 0 0,1 0-1,-1 0 1,1 1 0,0-1 0,-1 0 0,1 0 0,0 0 0,0 0 0,1 0 0,-1 0-1,0 0 1,1 1 0,-1-1 0,1 0 0,0 0 0,1 3 0,-1-4 2,1 1 0,-1-1 0,0 1 0,1-1 0,0 0 0,-1 0 0,1 0 0,0 0 0,-1 0 0,1 0 0,0 0 0,0 0 0,0-1 0,0 1 0,0-1 0,3 1 0,3 0 3,-1-1 0,1 0 0,-1 0 0,1-1 0,-1 0 0,1 0 0,-1-1 1,0 0-1,13-5 0,-10 1 19,1-1 0,-1 0 1,-1 0-1,1-1 1,-2 0-1,1-1 0,-1 0 1,0 0-1,-1-1 1,0 0-1,0 0 0,-1-1 1,0 0-1,-1 0 1,-1 0-1,6-19 0,-10 22 12,-6 14-20,-6 12-9,10-15-6,1 0 1,-1 0-1,1 0 1,-1 1-1,1-1 1,0 1-1,0-1 0,0 1 1,1 0-1,-1-1 1,1 1-1,0-1 1,0 1-1,0 0 1,1-1-1,-1 1 0,1 0 1,0-1-1,0 1 1,0-1-1,0 1 1,0-1-1,1 0 1,0 0-1,0 1 0,0-1 1,0 0-1,0-1 1,0 1-1,1 0 1,0-1-1,-1 1 0,1-1 1,0 0-1,0 0 1,0 0-1,6 3 1,0-1 8,0 0 0,0-1 0,0 0 0,0-1 0,0 0 0,1 0 0,-1-1 0,1 0 0,-1 0 0,1-1 1,-1-1-1,1 0 0,0 0 0,-1 0 0,0-2 0,1 1 0,-1-1 0,0 0 0,0-1 0,-1 0 0,1 0 0,-1-1 0,0 0 1,10-9-1,-9 8 13,0 0-1,-1-1 1,-1 0 0,1-1 0,-1 0 0,0 0 0,-1 0 0,0-1-1,0 0 1,-1 0 0,0-1 0,5-13 0,-6 12 17,-1 1-1,0 0 1,-1-1-1,0 0 1,-1 0 0,0-12-1,-1 23-30,1-1-1,-1 0 0,0 1 1,0-1-1,1 1 1,-1 0-1,0-1 0,1 1 1,-1-1-1,0 1 1,1-1-1,-1 1 0,1 0 1,-1-1-1,1 1 1,-1 0-1,1-1 0,-1 1 1,1 0-1,-1 0 1,1 0-1,-1-1 0,1 1 1,-1 0-1,1 0 1,-1 0-1,1 0 0,0 0 1,-1 0-1,1 0 1,0 0-1,21 3 17,-16 0-21,-1 0 1,1 1-1,-1-1 1,0 1-1,0 0 1,0 1-1,0-1 1,-1 1-1,0 0 1,0 0-1,0 1 1,5 9-1,2 6-26,-2 1-1,9 28 1,4 8-16,-19-52 38,0 0 0,1-1 1,-1 1-1,1-1 0,0 0 0,1 0 1,-1-1-1,1 1 0,0-1 0,0 0 1,1 0-1,-1-1 0,1 1 0,0-1 0,-1-1 1,1 1-1,1-1 0,-1 0 0,0 0 1,1-1-1,-1 1 0,0-2 0,1 1 1,-1-1-1,1 0 0,-1 0 0,1 0 1,-1-1-1,1 0 0,-1-1 0,1 1 0,-1-1 1,9-4-1,-5 1 11,-1 0 1,1 0-1,-1-1 1,0 0-1,0-1 1,0 0-1,-1 0 1,12-14-1,-2-3 119,29-48 1,-48 73-122,-8 14 8,0 0 1,2 1 0,-1-1 0,-8 32-1,15-43-17,0 0 0,1 0 0,-1 0-1,1 0 1,0 0 0,0 0-1,0 0 1,0 0 0,1 0-1,-1 0 1,1 0 0,3 7-1,-3-8 2,1-1 0,0 1 0,-1-1 0,1 1 0,0-1 0,0 0 0,0 0 0,1 0 0,-1 0 0,0 0 1,1-1-1,-1 1 0,1-1 0,0 1 0,0-1 0,-1 0 0,1 0 0,0 0 0,0-1 0,4 2 0,1-1 2,0-1 1,0 1-1,1-1 1,-1 0 0,0-1-1,0 0 1,0 0-1,1-1 1,-1 0 0,-1 0-1,10-5 1,13-6-2,42-26 0,-43 22 1,6-3 9,-19 10 2,-1 1 0,1 0 0,1 2 0,-1 0 1,1 0-1,32-6 0,-13 7 68,55 0 0,-126 15-39,25-8-35,-18 4 27,-1 1 0,-32 10 0,54-13-21,0-1 0,0 1 0,1 0 0,-1 1 0,0 0 0,1 0 0,0 0 1,0 1-1,0 0 0,1 0 0,0 0 0,0 1 0,-8 10 0,11-12-12,0-1 0,0 1 0,0 0 0,1-1 0,-1 1 0,1 0 0,0 0 0,0 0 0,0 7 0,1-10 1,0 0-1,0 1 1,0-1 0,1 0-1,-1 0 1,0 1 0,1-1-1,-1 0 1,1 0-1,-1 0 1,1 0 0,0 0-1,-1 0 1,1 0 0,0 0-1,0 0 1,0 0 0,0 0-1,-1 0 1,1 0-1,1-1 1,-1 1 0,0 0-1,0-1 1,0 1 0,0-1-1,0 1 1,0-1 0,1 0-1,-1 1 1,0-1-1,0 0 1,1 0 0,-1 0-1,0 0 1,3 0 0,3 0 2,0 0 1,0 0-1,0-1 1,0 0 0,0 0-1,0-1 1,0 1-1,0-2 1,0 1-1,-1-1 1,9-4 0,1-3 36,-1 0 1,0-1-1,17-15 1,-13 13 39,-19 13-75,0-1 1,1 1-1,-1 0 0,0-1 1,1 1-1,-1 0 1,0 0-1,1 0 1,-1-1-1,0 1 0,1 0 1,-1 0-1,0 0 1,1 0-1,-1 0 1,1 0-1,-1-1 0,0 1 1,1 0-1,-1 0 1,1 0-1,-1 0 0,0 1 1,1-1-1,-1 0 1,1 0-1,-1 0 1,0 0-1,1 0 0,-1 0 1,0 1-1,1-1 1,-1 0-1,0 0 0,1 0 1,-1 1-1,0-1 1,1 0-1,-1 1 1,0-1-1,0 0 0,1 1 1,-1-1-1,0 0 1,0 1-1,0-1 0,0 0 1,1 1-1,0 6 5,0 0-1,0-1 0,1 1 0,0-1 1,0 1-1,1-1 0,0 0 1,0 0-1,0 0 0,1 0 1,-1 0-1,2-1 0,-1 0 0,0 0 1,1 0-1,0 0 0,0-1 1,10 7-1,-12-10-9,0 0 0,0 1 0,0-1 0,0-1-1,0 1 1,0 0 0,1-1 0,-1 0 0,0 1 0,0-1 0,1-1 0,-1 1 0,0 0 0,0-1 0,1 1-1,4-3 1,8-2-2,27-13-1,-39 16 10,27-14 17,-1-2 0,30-22 0,-21 13 43,-37 26-63,-1 0 0,1 0 1,-1 0-1,1 1 1,0-1-1,-1 0 1,1 0-1,0 1 1,0-1-1,-1 1 0,1 0 1,3-1-1,-5 1-2,1 0 0,0 1-1,0-1 1,-1 0 0,1 0 0,0 0-1,-1 1 1,1-1 0,0 0 0,-1 1-1,1-1 1,0 1 0,-1-1 0,1 1-1,-1-1 1,1 1 0,-1-1 0,1 1-1,-1-1 1,1 1 0,0 0 0,1 5-10,-1-1 1,1 0 0,-1 1 0,0-1 0,0 1 0,1 9 0,4 21-25,-6-35 33,0 1 0,1 0 1,0-1-1,-1 1 1,1 0-1,0-1 0,0 1 1,0-1-1,0 0 1,0 1-1,0-1 0,0 0 1,0 1-1,1-1 1,2 2-1,-3-3 1,1 0 0,-1 0 1,1 0-1,0 0 0,-1 0 0,1 0 0,-1 0 0,1 0 0,-1-1 1,1 1-1,0 0 0,-1-1 0,1 0 0,-1 1 0,0-1 0,1 0 1,-1 0-1,3-1 0,40-31 62,-35 25-46,1 1-1,0 0 1,13-8-1,-22 15-15,0-1 0,0 1 0,0 0 0,0-1 1,0 1-1,0 0 0,0 0 0,1-1 0,-1 1 0,0 0 0,0 0 1,0 0-1,0 1 0,1-1 0,-1 0 0,0 0 0,0 1 0,0-1 1,0 0-1,0 1 0,0-1 0,0 1 0,0 0 0,1 0 0,22 23 4,-22-21-3,1 0-1,-1 0 0,1-1 0,0 1 1,0-1-1,4 4 0,-1-3 3,0-1 0,1 0 0,-1 0 0,0 0 0,1-1 0,0 0-1,-1 0 1,1 0 0,0-1 0,-1 0 0,1-1 0,0 1 0,-1-1 0,1-1-1,0 1 1,-1-1 0,0 0 0,1 0 0,7-5 0,-2 0 4,0 0 0,0 0 0,-1-1 0,0-1 0,0 0 0,-1 0 0,0-1 1,11-15-1,2-7 10,-1 0 0,-2-1 1,-1-1-1,19-49 1,-14 19 21,25-108 0,-29 88 4,20-93-34,-39 167-20,-4 10-16,-4 20-27,1 46-47,3-1 0,7 78 0,-1-48 23,8 80-73,-7-148 125,1 1 0,1-1 0,1 0 0,14 33 1,-20-57 29,1-1 1,0 1 0,-1 0 0,1-1 0,0 1 0,0-1 0,1 0 0,-1 1 0,0-1 0,1 0-1,-1-1 1,1 1 0,0 0 0,0-1 0,0 1 0,-1-1 0,1 0 0,0 0 0,0 0 0,1 0-1,-1-1 1,0 1 0,0-1 0,0 0 0,0 0 0,1 0 0,4-1 0,-5 1-306,0-1 1,0 1-1,0-1 1,0 0-1,0 0 1,0-1 0,0 1-1,0 0 1,-1-1-1,4-2 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2:4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13968,'0'0'840,"77"-6"-400,-13-4 0,15-2-160,6-2 0,-11-2-192,-5-1 7,-11-1-79,-20 6 16,-9 6-24,-15 4 0,-4-2-56,-8 0 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8:47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1254 6224,'0'0'3742,"10"-5"-3388,4-2-218,0 0 0,-1-1 0,0 0 0,-1-1 0,17-16 0,60-61 1328,145-180 0,64-198 1265,-286 443-2617,35-55 307,-18 31-42,-2 0-1,32-76 1,-48 99-226,-9 17-82,0 1 0,0-1-1,0 1 1,0-1-1,1-9 1,-4 13 249,-2 5-226,-6 11-21,-59 112 232,28-54-192,-36 89 0,50-90-28,-30 133-1,48-163-57,1 0 0,3 1 0,1 0 0,5 71 0,-1-101-18,1 1 0,0 0 0,1-1 0,1 1 0,0-1 1,8 19-1,-10-28 0,0 0 0,0 0 0,1 0 1,-1-1-1,1 0 0,0 1 0,0-1 1,0 0-1,0 0 0,0 0 0,1-1 0,-1 1 1,1-1-1,0 0 0,-1 0 0,1 0 1,0 0-1,0-1 0,1 0 0,-1 0 0,0 0 1,0 0-1,1 0 0,7-1 0,4-1 23,0-1-1,-1 0 1,1-1-1,0-1 1,-1 0-1,0-1 1,0-1-1,0-1 1,19-11-1,11-9 188,63-50-1,-87 61-61,0 0 0,-2-1-1,1-1 1,-2-1 0,-1 0-1,16-23 1,-26 28 161,-7 14-311,0 0 0,0 0 1,0 1-1,0-1 1,0 0-1,0 0 1,0 0-1,0 0 1,0 0-1,0 0 1,0 0-1,0 0 1,0 0-1,0 0 1,0 0-1,0 0 1,0 0-1,0 0 1,-1 0-1,1 0 1,0 1-1,0-1 1,0 0-1,0 0 0,0 0 1,0 0-1,0 0 1,0 0-1,0 0 1,0 0-1,0 0 1,0 0-1,-1 0 1,1 0-1,0 0 1,0 0-1,0 0 1,0 0-1,0 0 1,0 0-1,0 0 1,0 0-1,0-1 1,0 1-1,0 0 1,0 0-1,0 0 0,0 0 1,-1 0-1,1 0 1,0 0-1,0 0 1,0 0-1,0 0 1,0 0-1,0 0 1,0 0-1,0 0 1,0 0-1,0 0 1,0 0-1,0-1 1,0 1-1,0 0 1,0 0-1,-21 20 282,1 4-202,0 0 0,-18 30 0,32-46-68,1 1 0,0 1 0,1-1 0,0 1 0,0-1 0,1 1 0,0 0 0,1 1-1,0-1 1,-1 14 0,3-20-9,0-1-1,1 1 1,-1-1-1,1 1 1,0-1 0,0 1-1,0-1 1,0 1-1,0-1 1,1 0-1,-1 1 1,1-1-1,0 0 1,0 0-1,0 0 1,1-1 0,-1 1-1,1 0 1,-1-1-1,1 0 1,0 1-1,0-1 1,0 0-1,0-1 1,0 1-1,1 0 1,-1-1 0,5 2-1,-4-2 5,0 0 1,0 0-1,0-1 0,0 1 1,0-1-1,0 0 0,0 0 1,0 0-1,0-1 0,0 1 0,0-1 1,0 0-1,-1 0 0,1-1 1,0 1-1,0-1 0,-1 0 1,1 0-1,-1 0 0,0 0 0,1 0 1,-1-1-1,0 1 0,0-1 1,2-4-1,3-3 40,0-1 1,-2 0 0,1 0-1,-2-1 1,1 0-1,-1 0 1,5-23-1,-8 27-5,0-1 0,-1 0 0,0 1 0,0-1 0,-1 0 0,0 0 1,0 1-1,-1-1 0,0 0 0,-1 1 0,0-1 0,-4-11 0,-8-1 140,13 21-176,1-1 0,-1 0-1,1 0 1,-1 1 0,0-1 0,1 1-1,-1-1 1,1 0 0,-1 1 0,0-1-1,0 1 1,1 0 0,-1-1 0,0 1-1,0-1 1,0 1 0,1 0 0,-1 0-1,0 0 1,0-1 0,0 1 0,0 0-1,1 0 1,-3 0 0,3 1-8,0-1 0,-1 0 0,1 0 1,0 0-1,0 1 0,0-1 0,0 0 0,0 1 0,0-1 1,0 0-1,0 0 0,0 1 0,0-1 0,0 0 0,0 0 1,0 1-1,0-1 0,0 0 0,0 0 0,0 1 0,0-1 1,0 0-1,0 1 0,0-1 0,0 0 0,0 0 0,0 1 1,1-1-1,-1 0 0,0 0 0,0 0 0,0 1 0,0-1 1,1 0-1,-1 0 0,0 0 0,0 1 0,0-1 0,1 0 1,-1 0-1,0 0 0,0 0 0,1 0 0,-1 0 0,0 0 1,1 1-1,12 7 43,12 4-27,-1-2 1,2-1 0,-1 0 0,1-2 0,0-1 0,1-1 0,-1-2-1,1 0 1,27-2 0,-51-1-24,0 0 1,0 0-1,0-1 0,0 1 0,0-1 0,0 0 1,0 0-1,0 0 0,-1 0 0,1-1 0,0 1 0,-1-1 1,1 0-1,-1 1 0,1-1 0,1-3 0,-3 4-19,1-1 0,-1 1 0,0-1 0,-1 0 0,1 0 0,0 1 0,0-1 0,-1 0 0,1 0 0,-1 0-1,0 0 1,1 0 0,-1 0 0,0 0 0,0 0 0,0 0 0,-1 0 0,1 0 0,0 0 0,-1 1 0,1-1 0,-1 0 0,1 0-1,-1 0 1,0 0 0,-2-3 0,-2-2-117,1 0-1,-2 0 1,-7-9-1,-4-2-3079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2:5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10040,'0'0'4000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2:5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9536,'0'0'6848,"88"-41"-6617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2:5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105 838 5824,'0'0'3441,"15"-15"-3061,151-181 944,-130 143-773,-3-1 0,45-99 0,-42 65 431,29-107-1,-62 183-606,0 0 1,-1-1-1,0 1 1,0-23-1,-18 66 602,-45 153-373,31-86-408,-9 20 173,-93 189 0,85-218-175,-4-2-1,-73 92 1,115-165-167,9-12-19,-1-1 0,1 1 0,-1-1 0,0 1 1,0-1-1,1 1 0,-1-1 0,0 0 0,0 1 0,0-1 0,-1 0 0,1 0 0,0 0 0,0 0 0,-1 0 1,1 0-1,-1 0 0,1 0 0,-1-1 0,1 1 0,-1 0 0,1-1 0,-1 1 0,-2-1 0,4 0-6,0 0 1,-1 0-1,1 0 0,-1 0 0,1-1 0,0 1 0,-1 0 0,1 0 0,0-1 0,0 1 1,-1 0-1,1-1 0,0 1 0,0 0 0,-1-1 0,1 1 0,0 0 0,0-1 0,0 1 0,0 0 1,-1-1-1,1 1 0,0-1 0,0 1 0,0 0 0,0-1 0,0 1 0,0-1 0,0 1 0,0 0 1,0-1-1,0 1 0,0-1 0,0 1 0,1-1 0,3-17 36,-2 14-28,4-16 35,1 1 0,1 1-1,0-1 1,2 1 0,0 1-1,1 0 1,0 0 0,2 1-1,23-23 1,-7 12 29,1 1 1,1 2-1,69-39 0,67-41 90,54-29 91,-221 132-253,8-4 33,1 1 0,-1-1 0,0 1 0,1 1 0,0 0-1,0 0 1,0 1 0,19-3 0,-28 5-29,1 0 0,-1 0 1,1 0-1,-1 0 0,1 0 0,-1 0 1,1 0-1,-1 0 0,1 1 0,-1-1 1,1 0-1,-1 0 0,1 0 0,-1 1 1,0-1-1,1 0 0,-1 1 0,1-1 0,-1 0 1,0 1-1,1-1 0,-1 1 0,0-1 1,0 0-1,1 1 0,-1-1 0,0 1 1,1 0-1,-1 18 87,-11 20-20,1-19-33,-22 34-1,24-42-12,0 1 0,0-1 0,1 1 1,1 1-1,0-1 0,1 1 0,-6 24 0,11-36-16,-1 1 0,1-1 0,0 0 0,-1 1 0,1-1 0,0 0 0,0 1 0,1-1 0,-1 0 0,0 0 0,1 1 0,0-1 0,-1 0 0,1 0 0,0 0 0,0 0 0,0 0 0,0 0 1,1 0-1,-1 0 0,0 0 0,1 0 0,-1-1 0,1 1 0,0 0 0,0-1 0,-1 0 0,1 1 0,0-1 0,0 0 0,0 0 0,0 0 0,4 1 0,-2-1 10,0 0-1,-1-1 1,1 0-1,0 1 1,0-1-1,0-1 1,0 1-1,-1 0 1,1-1-1,0 0 1,0 0-1,-1 0 1,1 0-1,0-1 1,-1 0-1,0 1 1,1-1-1,-1 0 0,5-4 1,-4 2 17,0 0 0,0 0 0,0 0 0,0 0 1,-1-1-1,0 1 0,0-1 0,0 0 0,-1 0 0,1 0 0,2-10 0,-4 13-23,-1 0 0,1 0-1,-1 0 1,0-1 0,0 1 0,0 0-1,0 0 1,0-1 0,0 1-1,-1 0 1,1 0 0,-1-1-1,1 1 1,-1 0 0,0 0 0,0 0-1,0 0 1,0 0 0,0 0-1,0 0 1,-1 0 0,1 1 0,-1-1-1,1 0 1,-1 1 0,1-1-1,-1 1 1,0 0 0,0-1-1,0 1 1,0 0 0,-2-1 0,-3 0 7,0-1 0,0 1 0,-1 0-1,1 1 1,-1 0 0,1 0 0,0 0 0,-1 1 0,-9 1 0,2-1 52,15 0-57,16-6 22,98-25 41,128-16 0,-229 45-65,1 0 0,0 2 0,0-1 1,0 2-1,23 3 0,-27-3-10,-1 2 0,0-1 0,0 2-1,0-1 1,-1 1 0,1 0 0,-1 1 0,0 0 0,9 7 0,-8-6 4,79 58 116,-75-57-104,0 0-1,0 0 0,1-1 0,0-1 1,21 5-1,49 8 20,88 7 0,-146-24-3159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2:5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1369 6328,'0'0'2880,"13"-11"-2480,4-1-266,-5 4-23,-1 0-1,0-1 0,-1 0 0,0-1 0,14-18 1,-2-2 241,-2 0 0,-1-1 0,-2-1 0,-1 0 0,16-47 0,-8 3 455,20-104-1,-38 150-376,2-1-1,15-37 1,-23 67-407,0 0-1,0 0 0,1 0 1,-1 0-1,1 0 1,-1 0-1,1 0 1,-1 1-1,1-1 1,-1 0-1,1 0 0,0 0 1,0 1-1,-1-1 1,1 0-1,0 1 1,0-1-1,0 1 0,0-1 1,0 1-1,0-1 1,0 1-1,0-1 1,1 1-1,0 0-6,-1 0 0,0 0 0,1 1 0,-1-1 0,0 1 0,1-1 1,-1 1-1,0-1 0,0 1 0,0 0 0,1-1 0,-1 1 0,0 0 0,0 0 0,0 0 0,1 1 0,4 5 19,0 1-1,-1 0 1,0 0-1,5 9 1,-2 0-2,0 1 1,-1 0 0,-1 0-1,-1 0 1,0 1 0,-2 0-1,0 0 1,-1 0-1,-1 0 1,0 0 0,-2 0-1,0 0 1,-1 0 0,-1 0-1,-1 0 1,-1-1 0,-10 28-1,13-38 4,-1 0-1,-1 0 0,1 0 1,-1 0-1,-1-1 1,-5 8-1,9-14-23,0 1 0,0-1 1,-1 0-1,1 1 0,-1-1 0,1 0 0,-1 0 0,1 0 1,-1 0-1,0 0 0,0 0 0,1-1 0,-1 1 0,0-1 1,0 1-1,0-1 0,0 1 0,1-1 0,-1 0 0,0 0 1,0 0-1,0 0 0,0 0 0,0-1 0,0 1 0,0 0 1,0-1-1,1 0 0,-1 1 0,0-1 0,0 0 0,1 0 1,-3-2-1,-1 0 46,0 0 0,0 0 0,0-1 0,1 0 0,0 0 0,0 0 0,0-1 0,0 1 0,1-1 0,0 0 0,0 0 0,0 0 0,0 0 0,1-1 0,0 1 0,0-1 0,1 1 0,-1-1-1,1 0 1,0 0 0,1 1 0,-1-1 0,1 0 0,1-8 0,0 13-41,-1 0 0,1-1 0,0 1 0,-1 0-1,1-1 1,0 1 0,0 0 0,0 0-1,0 0 1,0 0 0,0 0 0,0 0 0,1 0-1,-1 0 1,0 0 0,0 1 0,1-1-1,-1 0 1,1 1 0,-1-1 0,0 1 0,1 0-1,-1-1 1,1 1 0,-1 0 0,1 0-1,1 0 1,6-1 8,-1 1 1,1 0-1,11 1 0,11 2 7,0-1-1,0-2 0,58-7 1,-72 5-30,0-2-1,0 0 1,0-1-1,0-1 1,-1 0 0,0-1-1,0-1 1,21-14-1,-14 6 17,0-2 0,0 0 1,-2-1-1,0-2 0,-2 0 0,27-37 0,-11 8 68,-2-1 1,-3-2 0,-1-1 0,33-96-1,-52 120-48,-2-1 0,-1 0-1,-1-1 1,-2 1 0,-2-1-1,0 0 1,-2 0 0,-2 0-1,-6-40 1,7 70-34,1 1 0,0-1 0,0 1 0,-1-1 0,1 1 0,-1 0 0,1-1 0,-1 1 0,0 0 0,0 0 0,1-1 0,-1 1 0,0 0 0,0 0 1,0 0-1,-2-2 0,2 3-3,1 0 1,-1 0-1,0-1 0,0 1 1,1 0-1,-1 0 1,0 0-1,0 0 1,1 0-1,-1 0 1,0 0-1,0 0 1,0 0-1,1 0 1,-1 0-1,0 0 1,0 1-1,1-1 1,-1 0-1,0 0 0,-1 2 1,-2 1 0,-1 0 1,1 1-1,0-1 0,0 1 1,0 1-1,0-1 0,-4 6 1,-27 42-17,3 1 1,1 2-1,3 1 0,3 1 1,2 1-1,3 1 1,2 1-1,-12 74 0,23-89 13,3 1 0,0 66 0,5-82 0,1 0 0,2 0 0,1-1 0,16 55 0,-16-72 4,0 0-1,0-1 0,1 1 0,14 19 0,-15-26 0,-1 1 0,1-1 0,0 1 0,0-1 0,0 0 0,1-1 0,0 0 0,0 0 0,0 0-1,7 3 1,-7-4 13,0 0 0,1 0-1,-1-1 1,1 0-1,0 0 1,0-1 0,0 0-1,0 0 1,0-1-1,0 1 1,0-2 0,0 1-1,0-1 1,0 0-1,0 0 1,0-1 0,-1 0-1,1 0 1,9-5-1,-4 1 19,0 0-1,-1-1 1,0 0-1,-1-1 1,0-1-1,0 0 0,0 0 1,-1 0-1,8-13 1,6-11 71,31-58 1,-18 26 68,-33 61-161,1-4 31,1 1 0,0 0 0,0 0-1,7-7 1,-11 13-35,0 0 0,0 0-1,0 0 1,0 0 0,0 0 0,0 0 0,0 1-1,1-1 1,-1 0 0,0 1 0,1-1-1,-1 0 1,0 1 0,1 0 0,-1-1-1,0 1 1,1 0 0,-1 0 0,1 0-1,-1 0 1,1 0 0,-1 0 0,1 0-1,-1 0 1,0 0 0,1 1 0,-1-1-1,1 1 1,-1-1 0,0 1 0,2 0-1,11 10 33,0 0-1,-1 0 1,-1 1-1,17 21 1,-17-19 21,2 1 1,-1-2-1,21 16 0,-34-29-58,1 1-1,-1-1 0,1 1 0,-1-1 0,1 0 1,0 1-1,-1-1 0,1 0 0,0 1 0,-1-1 1,1 0-1,-1 0 0,1 0 0,0 1 0,0-1 1,-1 0-1,1 0 0,0 0 0,-1 0 1,2-1-1,-2 1-1,0 0 1,1-1 0,-1 1 0,0 0-1,0-1 1,0 1 0,0-1 0,0 1-1,0 0 1,1-1 0,-1 1-1,0-1 1,0 1 0,0-1 0,0 1-1,-1 0 1,1-1 0,0 1-1,0-1 1,0 1 0,0 0 0,0-1-1,0 1 1,-1-1 0,1 1 0,0 0-1,0-1 1,-1 1 0,1 0-1,0-1 1,0 1 0,-1 0 0,-1-3 0,1 1 1,-1 0-1,1 0 1,-1 0-1,0 0 1,0 0-1,0 1 1,0-1-1,0 0 1,0 1-1,-1 0 1,1-1-1,0 1 1,-1 0-1,1 0 1,-5-1-1,3 2 3,0-1 0,-1 1 0,1-1 0,-1 1 0,0 1 0,1-1 0,-1 1-1,-8 2 1,1 1 5,-1 0 0,1 1 0,1 1-1,-1 0 1,-19 14 0,20-13-5,1 1 0,0 1-1,1 0 1,0 0 0,0 1 0,-8 12 0,15-19-6,0 0 1,1 0-1,-1 0 1,1 0 0,-1 0-1,1 0 1,0 1 0,1-1-1,-1 0 1,0 1-1,1-1 1,0 6 0,0-7-1,0 1 0,1-1 0,0 0 1,-1 0-1,1 1 0,0-1 0,0 0 0,0 0 1,1 0-1,-1 0 0,0 0 0,1 0 1,-1-1-1,1 1 0,0 0 0,0-1 0,-1 1 1,1-1-1,0 0 0,3 2 0,-1 0 4,1-1 0,-1 0 0,0 0-1,0-1 1,1 1 0,-1-1 0,1 0-1,0 0 1,-1 0 0,1-1 0,-1 0-1,1 0 1,0 0 0,6-1 0,-4 0 5,0-1 1,0 0 0,0-1-1,-1 1 1,1-1 0,-1-1-1,1 1 1,8-8 0,-1 1 14,-2-2 0,1 1 0,-2-2 0,0 1 0,0-2 0,-1 1 0,9-18 0,31-65 222,-40 156-194,-7-53-54,0 0 0,0 0 0,0 0 1,1 0-1,0-1 0,0 0 1,1 0-1,-1 0 0,1 0 0,1-1 1,-1 0-1,1 0 0,0 0 0,0-1 1,9 6-1,-7-6 0,-1 0 1,1-1-1,-1 0 1,1 0-1,0 0 1,0-1-1,0-1 1,0 1-1,1-1 0,-1 0 1,0-1-1,0 0 1,17-2-1,-14-1 2,-1-1 0,1 0 0,-1 0 0,0-1 0,0 0 0,0-1 0,-1 0 0,1 0 0,-2-1 0,1 0 0,13-15 0,4-7 0,-2 0 0,22-36 0,-6-1 28,-4-1 0,44-112 0,-59 127 10,-3 0 0,-2-2 0,-2 1-1,-2-2 1,7-98 0,-18 135-19,0 1-1,-2-1 1,0 1 0,-1-1-1,-8-30 1,10 48-19,0-1 1,0 0-1,-1 0 1,1 0-1,0 0 1,0 0-1,-1 1 1,1-1-1,-1 0 1,1 0-1,-1 1 0,1-1 1,-1 0-1,0 1 1,1-1-1,-1 0 1,0 1-1,1-1 1,-1 1-1,0-1 1,0 1-1,1-1 0,-1 1 1,0 0-1,0-1 1,0 1-1,0 0 1,1 0-1,-1 0 1,0 0-1,0 0 1,0-1-1,0 1 1,0 1-1,0-1 0,0 0 1,1 0-1,-1 0 1,0 0-1,0 1 1,0-1-1,0 0 1,1 1-1,-1-1 1,0 1-1,0-1 0,0 1 1,0 0-1,-3 2-1,-1 0-1,2 0 0,-1 1 1,0 0-1,1 0 0,-6 7 1,-5 11-14,1 2-1,1-1 1,1 1 0,1 1 0,1 0 0,-10 49 0,8-12-9,2 1 0,4 0 0,2 0 0,2 0-1,4 0 1,2 0 0,20 91 0,-22-136 11,2 0 0,0-1-1,1 1 1,1-1 0,1-1 0,0 1 0,1-1-1,1-1 1,20 26 0,-26-36 27,0-1 1,1 0-1,0 0 0,0 0 1,0-1-1,0 0 0,1 0 1,-1 0-1,1 0 0,-1-1 1,1 0-1,0 0 1,0-1-1,0 1 0,0-2 1,0 1-1,1 0 0,-1-1 1,0 0-1,0-1 0,0 1 1,0-1-1,0 0 0,0-1 1,0 1-1,0-1 1,0-1-1,0 1 0,7-5 1,4-5 51,0-2 0,-1 0 0,0-1 1,-1 0-1,-1-1 0,22-31 0,-16 15 1,-1 0 0,-2-1 0,13-36 1,-24 53-40,6-12 34,-16 41-36,0 0-1,0 0 1,2 1 0,0-1-1,-1 24 1,-2 10-6,3-31-20,0 0 0,1 1 0,1-1 1,0 1-1,1-1 0,1 0 1,0 1-1,7 19 0,-9-35 3,1 0-1,0 1 0,0-1 0,0 1 1,0-1-1,0 0 0,0 0 0,0 0 1,0 1-1,0-1 0,0 0 1,1 0-1,-1-1 0,1 1 0,-1 0 1,0 0-1,1-1 0,-1 1 0,1-1 1,-1 1-1,1-1 0,0 1 1,-1-1-1,1 0 0,-1 0 0,1 0 1,0 0-1,-1 0 0,1 0 1,-1-1-1,1 1 0,0 0 0,1-2 1,8 0 26,0-1 0,0-1 1,15-7-1,244-111 268,-223 98-240,69-29 73,-86 41-57,40-22 1,-69 34-74,0-1 1,0 1 0,0-1-1,1 1 1,-1-1 0,0 1-1,0 0 1,1-1 0,-1 1 0,0 0-1,3 0 1,0 4-17,-8 5 14,-5 3 7,-1 0 0,-15 13 0,-6 6 3,10-11 4,13-13-26,0 1 0,1-1 1,0 1-1,-11 16 0,17-22 13,0-1-1,0 1 0,0-1 0,0 1 1,1-1-1,-1 1 0,1 0 1,-1-1-1,1 1 0,0 0 1,-1 0-1,1-1 0,0 1 0,0 0 1,0 0-1,0 0 0,1-1 1,-1 1-1,0 0 0,1-1 1,-1 1-1,1 0 0,0-1 1,0 1-1,-1 0 0,1-1 0,0 1 1,0-1-1,0 0 0,1 1 1,-1-1-1,0 0 0,0 0 1,3 2-1,4 3 7,1 1 0,-1-2 0,1 1 0,1-2-1,-1 1 1,12 3 0,-15-6 2,0 0 0,1 0 0,-1-1 0,0 0 0,1 0 0,-1-1 0,0 0 0,1 0-1,-1 0 1,0-1 0,9-2 0,-4 2-190,10-2 649,-20 3-606,-1 0 1,1 0-1,-1-1 1,1 1-1,-1 0 1,1 0-1,-1 0 1,0 0-1,1-1 1,-1 1-1,1 0 1,-1-1-1,1 1 1,-1 0-1,0-1 1,1 1-1,-1 0 1,1-1-1,-1 1 0,0-1 1,0 1-1,1 0 1,-1-1-1,0 1 1,0-1-1,1 1 1,-1-2-1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2:5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14464,'0'0'1824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2:5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6328,'0'0'2618,"17"-2"-2092,244-15 556,-13 2-349,121-4 772,-2 13-1824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2:5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7632,'0'0'2976,"92"31"-2400,-19-25 0,12-8-88,15-4 8,1 0-24,12-5 8,-8-1-128,-2 0 8,-7 0-176,-15 0 16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0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1 635 7024,'0'0'5578,"6"-11"-5291,22-32 468,1 1 1,51-54 0,123-127 1913,-61 65-1439,-125 136-1008,-15 19-166,0 0 0,1-1 0,-1 1 1,1 0-1,0 0 0,-1 0 0,1 0 0,1 1 1,-1-1-1,0 1 0,1 0 0,-1 0 0,4-2 0,-6 4-37,0 0 0,0 0-1,-1 0 1,1 1 0,0-1-1,0 0 1,-1 0 0,1 0-1,0 1 1,-1-1 0,1 0-1,0 1 1,-1-1 0,1 0-1,-1 1 1,1-1 0,0 1-1,-1-1 1,1 1 0,-1 0-1,1-1 1,-1 1 0,0-1-1,1 1 1,-1 0 0,0-1-1,1 1 1,-1 0 0,0-1-1,0 1 1,1 0 0,-1 0-1,0-1 1,0 1 0,0 0-1,0 1 1,3 34 66,-3-31-38,-1 36 29,-2 1 0,-1-1 1,-3 1-1,-1-1 0,-17 51 0,11-53 15,14-39-89,0 0 1,0 0-1,0 0 1,0 1-1,1-1 1,-1 0-1,0 0 1,0 0-1,0 1 0,0-1 1,0 0-1,0 0 1,0 0-1,1 0 1,-1 0-1,0 1 1,0-1-1,0 0 0,0 0 1,1 0-1,-1 0 1,0 0-1,0 0 1,0 0-1,1 0 1,-1 0-1,0 0 0,0 1 1,0-1-1,1 0 1,-1 0-1,0 0 1,0 0-1,0 0 1,1-1-1,-1 1 0,0 0 1,0 0-1,0 0 1,1 0-1,-1 0 1,0 0-1,0 0 1,0 0-1,1 0 0,-1 0 1,0-1-1,0 1 1,0 0-1,0 0 1,1 0-1,12-7 23,15-16 46,-1-1 0,29-32-1,-30 29-21,13-14 20,54-52 102,-81 82-144,17-15 112,35-40-1,-52 55-39,-12 11-96,1 0-1,-1 0 1,0 0 0,1 0-1,-1 0 1,0 0 0,0 0-1,1 0 1,-1 0 0,0 0-1,1 0 1,-1 0-1,0 0 1,0 0 0,1 0-1,-1 0 1,0 0 0,1 0-1,-1 0 1,0 1 0,0-1-1,1 0 1,-1 0 0,0 0-1,0 0 1,1 1 0,-1-1-1,1 2 3,0-1-1,-1 0 0,1 1 0,-1-1 0,1 1 1,-1-1-1,0 1 0,0-1 0,1 1 0,-1-1 1,0 1-1,0-1 0,0 1 0,-1 2 0,-3 22 9,-1 0 0,-2-1 0,-11 33-1,-38 72-26,33-77-33,21-49 43,0 0 0,1 0 0,-1 0-1,1 0 1,0 0 0,0 1 0,1-1 0,-1 7 0,1-10 4,0 0-1,0 0 0,0 0 0,1 0 0,-1-1 1,0 1-1,0 0 0,1 0 0,-1 0 1,1-1-1,-1 1 0,1 0 0,-1 0 1,1-1-1,-1 1 0,1 0 0,0-1 1,0 2-1,1-1 0,0-1 1,-1 1 0,1 0 0,0-1-1,-1 1 1,1-1 0,0 1-1,0-1 1,-1 0 0,1 0 0,0 0-1,3 0 1,15-2 13,1-1 0,-1 0-1,0-2 1,29-9 0,75-37 72,6-21 179,-113 62-188,-16 9-70,12-6 113,-15 14-45,-4 6-77,-10 18 8,-10 23 3,25-50-8,-1 1 0,1 0 1,-1 0-1,1 0 0,1 0 1,-1 0-1,1 0 1,0 0-1,0 6 0,1-9 0,0-1 0,-1 1 0,1-1 0,0 1 0,0-1 0,0 0 0,0 0 0,0 1 0,0-1 0,0 0 0,0 0 0,0 0 0,1 0 0,-1 0 0,0 0 0,1-1 0,-1 1 0,1 0 0,-1-1 0,1 1 0,-1-1 0,4 1 0,1 1 0,1-1 0,0 1 0,-1-2 0,9 1 0,-4-1 12,0 0 0,-1-1 0,1 0 0,0-1 0,17-5 0,-25 6-8,0 0 0,0 0 0,0-1 0,0 1-1,0-1 1,0 0 0,0 0 0,0 0 0,-1 0 0,1 0-1,-1-1 1,0 1 0,1-1 0,-1 1 0,0-1 0,0 0-1,-1 0 1,1 0 0,-1 0 0,1 0 0,-1 0-1,1-5 1,-2 3 13,-1-1 0,1 1-1,-1-1 1,0 1 0,-1 0-1,1-1 1,-1 1 0,0 0-1,-4-7 1,3 7-13,0 1 1,-1-1-1,1 1 1,-1 0-1,0 0 0,0 0 1,-1 1-1,1-1 0,-1 1 1,0 0-1,0 0 1,0 1-1,0-1 0,0 1 1,0 0-1,-1 1 1,1-1-1,-1 1 0,1 0 1,-1 0-1,0 1 0,1 0 1,-7 0-1,10 0 1,0 1 0,0-1 1,0 1-1,0-1 0,0 1 0,0-1 0,1 1 0,-1 0 0,0 0 0,0 0 0,1 0 1,-3 2-1,4-3-4,0 0 0,-1 0 0,1 1 1,0-1-1,0 0 0,0 0 1,0 0-1,0 0 0,0 1 0,-1-1 1,1 0-1,0 0 0,0 0 1,0 1-1,0-1 0,0 0 0,0 0 1,0 0-1,0 1 0,0-1 1,0 0-1,0 0 0,0 0 0,0 1 1,0-1-1,0 0 0,0 0 0,0 1 1,0-1-1,0 0 0,1 0 1,-1 0-1,0 0 0,0 1 0,0-1 1,15 5 20,-2-4-21,-1-1-1,0-1 1,1 0-1,-1-1 1,0 0-1,21-7 1,3 0-21,29-6-18,-1 0-19,110-11 0,-167 26 50,1-1 0,-1 1 0,0 1 0,1-1 0,-1 2 0,0-1 0,0 1 0,13 4 0,-18-5 6,1 0-1,-1 0 1,1 1-1,-1-1 1,0 1-1,0 0 1,1 0-1,-1 0 1,0 0-1,-1 0 1,1 0-1,0 0 1,-1 1-1,1-1 1,-1 1-1,0-1 1,1 1-1,-1-1 1,-1 1-1,1 0 1,0-1 0,-1 1-1,1 0 1,-1 0-1,0 3 1,1 10 13,-2 0 1,0 1 0,0-1 0,-2 0-1,0 0 1,-6 18 0,9-33-12,-1-1 1,1 0-1,0 1 1,0-1-1,-1 1 0,1-1 1,0 0-1,0 1 0,0-1 1,0 1-1,-1-1 1,1 1-1,0-1 0,0 0 1,0 1-1,0-1 1,0 1-1,0-1 0,0 1 1,0-1-1,1 1 1,-1-1-1,0 0 0,0 1 1,0 0-1,11-6 34,-3 1-15,106-68 178,-38 22-35,-75 49-157,1-1-1,0 1 1,0 0 0,-1 0-1,1 1 1,0-1 0,0 0 0,0 1-1,0-1 1,0 1 0,0-1-1,0 1 1,0 0 0,0 0 0,0 0-1,0 0 1,0 0 0,0 1-1,0-1 1,0 0 0,0 1 0,3 1-1,-3-1-3,0 1 0,0-1 0,0 1 0,0 0-1,0 0 1,0 0 0,-1 0 0,1 0 0,-1 0 0,0 0 0,1 0-1,-1 1 1,0-1 0,0 0 0,0 1 0,0 4 0,3 7-12,0 0 0,0 0 0,1-1 0,1 0 1,0 0-1,11 16 0,-14-25 12,0 0 1,0 0-1,0 0 1,1 0-1,0-1 0,0 1 1,0-1-1,0 0 0,0 0 1,0-1-1,1 1 1,-1-1-1,1 0 0,0 0 1,-1-1-1,1 1 0,0-1 1,0 0-1,0 0 1,10 0-1,2-2 49,0-1 1,-1 0-1,1-1 1,31-9-1,-4-6-3480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0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10448,'0'0'3053,"10"-2"-2641,46-6 105,-7-1 459,66-3 0,-50 19-1592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0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73 464 6328,'0'0'6049,"-6"14"-5842,-14 33 345,-24 93 0,43-134-498,0 0 0,1 1 1,-1-1-1,1 0 0,1 0 1,-1 0-1,1 0 0,0 0 1,1 0-1,0 0 1,0 0-1,0-1 0,0 1 1,1-1-1,0 1 0,0-1 1,0 0-1,6 6 0,-6-7-11,0-1-1,0 1 1,0-1-1,0 0 1,1-1-1,0 1 0,-1 0 1,1-1-1,0 0 1,0 0-1,0 0 1,1-1-1,-1 1 0,0-1 1,0 0-1,1 0 1,-1 0-1,1-1 1,-1 0-1,1 0 0,-1 0 1,1 0-1,-1-1 1,1 1-1,4-2 1,4-3 50,-1 1 1,0-2-1,-1 1 1,1-2-1,-1 1 1,0-2-1,-1 1 1,0-1 0,0-1-1,-1 0 1,0 0-1,10-15 1,-1 0 180,-2-1 0,-1 0 1,-1-1-1,14-35 0,-26 39 29,-4 15-125,-4 11-15,3 4-128,-1 1 0,1 0 0,0 0 0,1 0 0,-2 16-1,-1-1 0,4-17-21,0 0 0,0-1 1,1 1-1,0 0 0,0 0 0,1 0 1,0-1-1,0 1 0,1-1 0,-1 1 0,1-1 1,1 1-1,-1-1 0,1 0 0,0 0 0,1 0 1,-1 0-1,1-1 0,0 1 0,1-1 0,-1 0 1,1 0-1,0-1 0,0 1 0,1-1 1,-1 0-1,1-1 0,0 1 0,0-1 0,0-1 1,7 4-1,-6-5 4,0 0-1,-1 0 1,1-1 0,0 0 0,-1 0 0,1-1 0,-1 1 0,1-1 0,0-1 0,-1 1-1,11-5 1,-2 0 38,1 0 0,-1-2 0,22-13 0,-9 0 94,-1-1-1,34-34 0,-35 30 193,53-40 0,-77 64-326,-1 1 1,1 0-1,-1 0 0,1 0 1,0 0-1,-1 1 0,1-1 0,0 0 1,0 1-1,-1-1 0,1 1 1,0-1-1,0 1 0,0 0 1,0 0-1,0 0 0,2 0 1,-3 1-6,0-1 1,0 1 0,0-1 0,0 1 0,0-1 0,0 1 0,0 0 0,0 0 0,0-1-1,0 1 1,0 0 0,0 0 0,0 0 0,-1 0 0,1 0 0,0 0 0,-1 0-1,1 0 1,0 2 0,1 4 15,0 0 0,0 0 0,-1 0 0,0 0 0,0 0 0,-1 13 0,-8 156 48,8-176-73,0 1 0,0-1 0,0 0 0,0 0-1,1 0 1,-1 1 0,0-1 0,0 0 0,0 0 0,0 0-1,0 1 1,1-1 0,-1 0 0,0 0 0,0 0 0,0 1-1,0-1 1,1 0 0,-1 0 0,0 0 0,0 0 0,1 0-1,-1 0 1,0 0 0,0 0 0,0 1 0,1-1 0,-1 0-1,0 0 1,0 0 0,1 0 0,-1 0 0,0 0 0,0 0-1,1 0 1,-1 0 0,0-1 0,0 1 0,1 0 0,-1 0-1,0 0 1,0 0 0,1 0 0,-1 0 0,0 0 0,0-1-1,0 1 1,0 0 0,1 0 0,-1 0 0,0 0 0,0-1-1,1 1 1,13-10 10,3-6 42,19-24-1,8-9 55,-17 23-35,-17 15-22,2-1 0,0 1 0,0 1 0,1 0 0,22-13 0,-34 23-47,-1 0-1,1 0 0,-1-1 1,1 1-1,0 0 0,-1 0 1,1 0-1,0 0 0,-1-1 1,1 1-1,0 0 1,-1 0-1,1 1 0,0-1 1,-1 0-1,1 0 0,-1 0 1,1 0-1,0 0 0,-1 1 1,1-1-1,0 0 0,-1 1 1,1-1-1,-1 0 0,1 1 1,-1-1-1,1 0 1,0 1-1,0 1-1,0 0-1,0 0 1,0 0 0,0-1-1,0 1 1,0 0 0,0 0-1,-1 0 1,2 3 0,-1 5-10,1 0 1,-1 20-1,-1-22 9,1 0-1,-1 0 0,1-1 1,1 1-1,0 0 1,5 14-1,-7-19-1,1-1 0,0 0 0,0 0 0,0 0 0,1 0 0,-1 0 1,0 0-1,1-1 0,-1 1 0,1 0 0,-1-1 0,1 1 0,0-1 0,0 0 0,0 1 0,0-1 0,0 0 0,0 0 1,0 0-1,0 0 0,0-1 0,0 1 0,0 0 0,1-1 0,-1 0 0,0 1 0,0-1 0,3 0 0,3-1 7,0 0 0,0 0 0,0-1 0,0 0-1,-1-1 1,1 1 0,-1-1 0,1-1 0,-1 1 0,10-8-1,2-3 54,-1-1 0,20-21 0,0 0 17,-37 35-70,0 0 0,0 0 0,0 0 0,0 1 1,0-1-1,0 0 0,0 1 0,0-1 0,0 1 1,0-1-1,1 1 0,-1 0 0,2-1 0,-3 1-3,0 0-1,1 0 0,-1 1 1,0-1-1,1 0 0,-1 0 1,0 0-1,0 0 0,1 1 1,-1-1-1,0 0 0,0 0 1,1 0-1,-1 1 0,0-1 0,0 0 1,0 1-1,1-1 0,-1 0 1,0 0-1,0 1 0,0-1 1,0 0-1,0 1 0,0-1 1,0 0-1,1 1 0,-1-1 1,0 0-1,0 1 0,0-1 1,0 0-1,0 1 0,-1-1 0,1 0 1,0 1-1,0-1 0,0 0 1,0 0-1,0 1 0,0-1 1,0 0-1,-1 1 0,1-1 1,0 0-1,-3 9-3,1 1 0,0-1 0,1 0 0,0 0 0,1 1 0,0-1 0,0 1 1,1-1-1,2 10 0,-3-16 0,1 0-1,0 0 1,0 0 0,0-1 0,0 1 0,1 0 0,-1-1 0,1 1 0,-1-1-1,1 0 1,0 1 0,0-1 0,0 0 0,0 0 0,0 0 0,1 0 0,-1 0-1,0-1 1,1 1 0,0-1 0,-1 0 0,1 0 0,0 0 0,0 0 0,-1 0 0,1 0-1,0-1 1,0 1 0,0-1 0,0 0 0,0 0 0,5 0 0,4-2 5,0-1 0,0 0 0,-1-1 0,1 0 0,-1 0 0,0-1 0,0-1 0,-1 0 0,1 0 0,16-15 0,-7 3 19,0-1 0,-2-1 0,0 0 0,-1-1 0,-1-1 0,-1-1-1,-1 0 1,16-38 0,5-22 73,28-101 0,-61 176-90,8-24 14,41-154 106,-51 177-130,-3 9 3,-7 15-2,-24 57-32,3 1 0,-31 110 0,28-77-2,-89 258-128,83-232 75,-15 44-11,40-138 93,9-18 27,-1 0 1,-1 0-1,-1-1 0,-1-1 0,0 0 0,-20 26 1,30-44-17,-1 1 1,1 0 0,-1-1 0,1 1 0,-1-1 0,1 1 0,-1 0-1,0-1 1,1 1 0,-1-1 0,1 0 0,-1 1 0,0-1 0,0 1-1,1-1 1,-1 0 0,0 0 0,0 1 0,0-1 0,1 0 0,-1 0-1,0 0 1,0 0 0,0 0 0,1 0 0,-1 0 0,0 0 0,0 0-1,0 0 1,1-1 0,-1 1 0,0 0 0,0-1 0,1 1-1,-1 0 1,0-1 0,1 1 0,-1-1 0,0 1 0,0-1 0,0-1 2,0 1 0,0 0 1,0-1-1,0 1 1,0-1-1,0 0 1,0 1-1,1-1 0,-1 1 1,0-1-1,1 0 1,0 0-1,-1 1 1,1-1-1,0 0 0,0 0 1,0-2-1,2-7 13,0 1-1,1 0 1,0 0 0,0 0-1,1 0 1,1 1-1,10-18 1,49-60 67,-36 51-63,-7 11 5,1 1-1,1 0 1,41-31-1,86-53 45,-128 93-64,85-46-6,-81 49-13,-1-2 0,0-1 0,-1-1 0,43-36 1,-60 45 36,-8 10-23,-12 12-51,-5 4-2,9-10 35,0 0 0,0 1 0,1 0 0,0 1 0,-8 14 0,15-22 14,0-1 0,0 1 0,0-1-1,0 1 1,0 0 0,1-1 0,-1 1 0,1 0 0,0 0 0,-1-1 0,1 1-1,1 0 1,-1 0 0,0-1 0,1 1 0,-1 0 0,1-1 0,0 1-1,0-1 1,0 1 0,0-1 0,0 1 0,1-1 0,-1 1 0,1-1 0,-1 0-1,1 0 1,0 0 0,0 0 0,4 3 0,-5-4 6,1 1 0,0-1 0,0 0 1,-1 0-1,1 0 0,0 0 0,0-1 0,0 1 0,0 0 0,0-1 0,0 1 1,0-1-1,0 0 0,0 0 0,1 0 0,-1 0 0,0 0 0,0 0 1,0 0-1,0-1 0,0 1 0,0-1 0,0 0 0,0 1 0,0-1 1,0 0-1,0 0 0,-1 0 0,3-2 0,1 0 7,0 0-1,-1-1 1,0 0 0,1 0-1,-1 0 1,-1 0 0,1-1-1,0 1 1,3-8 0,-4 6-11,1-1 18,0 1 0,-1-1 0,0 0 0,-1 0 0,4-12 0,-6 16-8,0 1 0,0-1 0,0 0 0,0 1 0,0-1 0,0 1-1,-1-1 1,1 1 0,-1-1 0,0 1 0,0-1 0,0 1 0,0 0 0,0-1-1,0 1 1,-1 0 0,1 0 0,-1 0 0,1 0 0,-5-4 0,5 5-8,-1-1-1,0 0 1,0 1 0,0-1 0,0 1 0,0 0 0,0-1 0,0 1 0,0 0 0,-5-1 0,7 2-3,0 0 0,0 0-1,0 0 1,0 0 0,0 0 0,0 0 0,-1 0-1,1 0 1,0-1 0,0 1 0,0 0 0,0 0 0,0 0-1,0 0 1,0 0 0,0 0 0,0 0 0,-1 0-1,1 0 1,0 0 0,0 0 0,0 0 0,0 0 0,0-1-1,0 1 1,0 0 0,0 0 0,0 0 0,0 0-1,0 0 1,0 0 0,0 0 0,0 0 0,0-1 0,0 1-1,0 0 1,0 0 0,0 0 0,0 0 0,0 0-1,0 0 1,0 0 0,0-1 0,0 1 0,0 0 0,0 0-1,0 0 1,0 0 0,0 0 0,0 0 0,0 0-1,0-1 1,8-3-22,14-2 17,5 3 6,72-9 29,107-26-1,-183 33-3,40-3 0,-18 3-9,-42 5-10,0 0 0,1-1 0,-1 1 0,0 0 0,0 1 0,0-1 0,0 0 0,1 1 0,-1 0 0,0 0 0,0 0 1,0 0-1,0 0 0,5 4 0,-7-4 0,0 0 1,1 0-1,-1 0 1,0 0 0,0 1-1,0-1 1,0 0-1,0 1 1,0-1-1,0 1 1,0 0-1,0-1 1,-1 1 0,1-1-1,-1 1 1,1 0-1,-1-1 1,0 1-1,1 0 1,-1 0-1,0-1 1,0 1-1,0 0 1,0 0 0,-1-1-1,1 1 1,-1 2-1,0 1 8,-4 17 58,-1-1 0,-1 1 0,-1-1 0,-13 25 0,20-42-56,-1-1 1,1 1-1,0-1 1,0 1 0,0 0-1,1-1 1,-1 1-1,1 0 1,0-1-1,0 6 1,0-7-2,0 0 1,0 0-1,1 0 0,-1 0 0,0 0 0,1-1 1,-1 1-1,1 0 0,0 0 0,0 0 0,0-1 1,-1 1-1,2 0 0,-1-1 0,0 1 1,0-1-1,0 1 0,1-1 0,-1 0 0,1 1 1,1 0-1,0-1 0,0 1 0,0-1 0,0-1 1,0 1-1,0 0 0,0-1 0,1 1 0,-1-1 0,0 0 1,0 0-1,1 0 0,-1-1 0,0 1 0,0-1 1,0 0-1,0 1 0,6-4 0,1 1 1,13-5 48,0-1-1,-1-2 1,0 0-1,-1-1 1,27-21-1,-27 19-34,156-96 153,-177 109-183,1 1 0,-1 0 0,0 0 0,1-1 0,-1 1-1,1 0 1,-1 0 0,0-1 0,1 1 0,-1 0 0,1 0 0,-1 0-1,1 0 1,-1 0 0,1 0 0,-1 0 0,1 0 0,-1 0 0,1 0 0,-1 0-1,1 0 1,-1 0 0,1 0 0,-1 0 0,0 0 0,1 0 0,-1 1-1,1-1 1,-1 0 0,1 0 0,-1 1 0,1-1 0,-1 1-2,1 0 0,-1 0 0,1 0 0,-1 0 0,0 0 0,1 1 0,-1-1 0,0 0 0,0 0 0,0 0 0,0 0 0,0 0 0,0 2 0,-7 39-53,6-38 55,-26 105 35,27-109-33,0 0 0,-1 0 0,1 0 0,0 1 0,0-1 0,0 0 0,0 0 0,0 0 0,0 1 0,0-1 0,0 0 0,0 0 0,0 0 0,0 1 0,0-1 0,0 0 0,0 0 0,0 0 1,0 1-1,0-1 0,0 0 0,0 0 0,0 0 0,0 1 0,0-1 0,0 0 0,0 0 0,1 0 0,-1 1 0,0-1 0,0 0 0,0 0 0,0 0 0,0 0 0,1 0 0,-1 1 0,0-1 1,0 0-1,1 0 0,9-3 29,16-13 7,-22 13-29,46-33 38,-28 20-6,1 0 0,0 1 0,39-17 1,-60 31-37,0 0 0,-1 0 0,1 0 0,0 1 0,0-1 0,1 1 1,-1-1-1,0 1 0,0 0 0,0-1 0,0 1 0,0 0 0,0 1 1,0-1-1,0 0 0,1 1 0,2 0 0,-4 0-3,0 0 0,0 0 0,0 0 0,0 0-1,-1 1 1,1-1 0,0 0 0,-1 0 0,1 1 0,-1-1 0,1 0-1,-1 0 1,0 1 0,1-1 0,-1 1 0,0-1 0,0 0 0,0 1-1,0-1 1,0 0 0,0 1 0,-1-1 0,1 1 0,0-1 0,-1 0-1,1 0 1,-1 2 0,-2 7-8,1-6 4,1-1 0,0 0 0,0 1 1,0-1-1,1 1 0,-1-1 0,1 1 0,-1-1 0,1 1 1,0-1-1,1 1 0,0 4 0,-1-8 5,1 1 0,0-1 0,0 1 0,-1-1 0,1 1-1,0-1 1,0 0 0,-1 0 0,1 1 0,0-1 0,0 0 0,0 0 0,0 0-1,-1 0 1,1 0 0,0 0 0,0 0 0,0 0 0,0 0 0,-1 0 0,1 0-1,0-1 1,0 1 0,1-1 0,22-8 15,-21 7-13,43-25 40,-33 18-21,1 1 1,26-12 0,-35 19-15,-1-1 1,1 1-1,-1 0 1,1 0-1,-1 0 1,1 1-1,0-1 1,-1 1-1,1 0 1,0 1-1,-1-1 1,1 1-1,0 0 1,4 1 0,-5 0-4,-1 0 0,1 0 0,-1 0 0,0 1 0,0-1 0,0 1 0,5 5 0,9 8 8,4-1-42,3 2 13,-1 0 1,38 38-1,-54-41-144,-6-8-3408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3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1 976 5320,'0'0'5568,"12"-5"-5256,-8 4-287,5-2 27,0-1-1,-1 0 1,1 0-1,-1 0 0,0-1 1,0-1-1,-1 1 1,0-1-1,8-8 1,88-116 810,-72 88-567,-5 14-43,-21 23-175,0 0 1,0-1-1,-1 1 1,0-1-1,0 0 1,0 0-1,5-10 1,-4 5 189,-6 20-18,-6 21-50,-65 270 278,50-201-302,-71 359 817,78-388-801,9-47-38,1 0-1,1 0 0,-2 32 1,4-38 104,1-13 104,5-15-171,12-46 76,-2 0 0,11-112 0,0 4 36,3-21-46,15-66-39,-35 223-203,2 2 0,1-1 0,20-34 0,-21 42-13,3-5 2,0 0-1,1 0 1,2 2-1,25-31 0,-31 43-10,-2 2-8,0 0 0,18-14 1,-23 20 10,0 1 1,1 0-1,-1 0 1,1 1-1,-1-1 1,1 0 0,0 1-1,0 0 1,0 0-1,-1 0 1,1 1 0,8-1-1,-6 1-6,1 1-1,-1 0 1,0 1-1,0-1 1,1 1 0,-1 1-1,0-1 1,-1 1-1,1 0 1,0 0 0,-1 0-1,0 1 1,0 0-1,0 0 1,0 0-1,-1 1 1,1-1 0,6 11-1,0 1-12,-1-1 0,0 1 0,-1 1 0,-1 0 0,8 24 0,-13-30 31,-1-1 0,0 0 0,0 1 0,-1-1 0,-1 1 0,0 0 0,0-1 0,-1 1-1,-1-1 1,0 1 0,0-1 0,-1 0 0,0 1 0,0-1 0,-1-1 0,-1 1 0,0-1 0,0 1 0,-1-1 0,0-1 0,-10 12 0,10-15 3,1 0 0,-1-1 0,0 0 0,0-1 0,-1 1 0,1-1 0,-1 0 0,0-1 0,1 1 0,-1-1 0,0-1 0,0 1 0,-8 0 0,-1-1 24,1 0-1,0-1 1,0-1-1,0 0 1,-17-4-1,24 3 1,5 2-14,0 0 1,0-1-1,0 0 1,0 1-1,0-1 1,0 0-1,1 0 1,-1-1-1,0 1 1,-4-3-1,7 3 25,0 1-41,0 0-1,0 0 0,0 0 0,0 0 1,0 0-1,0 0 0,0 0 0,0 0 1,0 0-1,0 0 0,0 0 0,0 1 1,0-1-1,0 0 0,1 0 0,-1 0 1,0 0-1,0 0 0,0 0 0,0 0 0,0 0 1,0 0-1,0 0 0,0 0 0,0 0 1,0 0-1,0 0 0,0 0 0,0 0 1,0 0-1,0 0 0,0 1 0,0-1 1,0 0-1,0 0 0,0 0 0,0 0 1,0 0-1,0 0 0,0 0 0,0 0 1,0 0-1,0 0 0,0 0 0,0 0 1,0 0-1,0 0 0,0 0 0,0 0 1,-1 1-1,11 3 14,0 0 0,0-1 1,0 0-1,1-1 0,-1 0 0,19 2 1,67-4 41,-51-1-39,-25 2-11,0-2 1,-1-1-1,1 0 0,-1-1 1,0-1-1,0-1 1,0-1-1,-1 0 1,0-1-1,0-1 1,30-19-1,-13 3 12,82-60 67,-109 77-77,0-1 1,0 0-1,0 0 0,-1 0 0,-1-1 0,1-1 0,-1 1 0,-1-1 0,8-19 0,-12 25-13,0 1 1,0 0-1,-1 0 0,0-1 1,1 1-1,-1 0 0,-1-1 1,1 1-1,0 0 0,-1 0 1,0-1-1,1 1 0,-1 0 1,-1 0-1,1 0 0,0 0 0,-1 0 1,1 0-1,-1 0 0,0 1 1,0-1-1,0 1 0,0-1 1,-1 1-1,1 0 0,-1-1 1,1 1-1,-1 0 0,0 1 1,0-1-1,0 1 0,0-1 1,0 1-1,0 0 0,0 0 1,0 0-1,0 0 0,-1 1 1,1-1-1,0 1 0,0 0 1,-1 0-1,1 0 0,0 0 0,-1 1 1,1-1-1,0 1 0,0 0 1,-4 1-1,2 0 1,-1 0 0,1 1 0,-1-1 0,1 1 0,0 1 0,0-1 0,0 1 0,0-1 0,1 2 0,0-1 0,0 0-1,0 1 1,0 0 0,0-1 0,1 1 0,0 1 0,0-1 0,1 0 0,-1 1 0,1 0 0,0-1 0,1 1 0,-1 0 0,1 0 0,1 0 0,-1 0 0,1 10 0,0-7-5,1 1 1,0-1-1,1 1 1,0-1-1,1 0 0,0 0 1,0 0-1,1 0 1,0 0-1,1-1 1,0 0-1,0 0 1,0 0-1,1 0 1,0-1-1,1 0 1,0-1-1,0 1 0,0-1 1,1 0-1,0-1 1,0 0-1,0 0 1,1-1-1,-1 0 1,1-1-1,0 1 1,0-2-1,1 1 0,-1-1 1,15 1-1,0-3 17,0-1 0,-1-1 0,1-1 0,0-2 0,-1 0 0,0-1 0,0-1 0,-1-1 0,0-2 0,0 0-1,-1-1 1,0-1 0,-1-1 0,0 0 0,21-21 0,-30 22 1,0-1 1,-1 0-1,-1 0 0,-1-1 1,0 0-1,0 0 0,6-19 1,-7 8-5,-8 23-7,1 1 1,0-1-1,1 1 1,-1-1-1,0 1 1,0-1 0,1 1-1,-1-1 1,1 1-1,-1-1 1,1 1-1,0 0 1,-1-1-1,1 1 1,0 0-1,0 0 1,0-1-1,0 1 1,0 0-1,0 0 1,0 0-1,0 0 1,1 0-1,-1 0 1,0 1-1,1-1 1,-1 0 0,0 1-1,1-1 1,-1 1-1,1-1 1,-1 1-1,2-1 1,13-1-1,-1 0 0,30 1 1,-40 2-6,1-1 1,-1 1-1,1 0 1,-1 1-1,0-1 0,0 1 1,0 0-1,0 0 1,0 0-1,0 1 1,8 6-1,-8-5-3,0 0 0,0 0 1,0 1-1,-1 0 0,1 0 0,-1 0 0,-1 1 0,1-1 0,-1 1 1,0 0-1,0 0 0,0 0 0,-1 0 0,0 0 0,0 1 0,-1-1 1,0 1-1,0-1 0,0 1 0,-1-1 0,0 9 0,1-3 17,1 0 0,0 0 0,1 0 0,0 0 0,1-1 0,0 0 0,1 1 0,8 13 0,0 3 20,-10-24-22,1 1-1,0 0 0,-1-1 0,1 0 0,1 0 1,-1 0-1,1 0 0,-1-1 0,1 1 1,0-1-1,0 0 0,0-1 0,1 0 0,-1 1 1,1-2-1,-1 1 0,1 0 0,0-1 0,-1 0 1,1-1-1,8 1 0,-2-3-3,0 0 0,0-1 0,0-1 0,-1 1 1,1-2-1,-1 0 0,0 0 0,0-1 0,-1 0 0,15-11 0,4-8 55,52-55-1,-69 67-39,1-4-2,0 0-1,-2 0 0,0-1 1,-1 0-1,11-29 1,-15 33-14,2-7 36,-8 21-36,1 0-1,-1-1 1,0 1-1,0-1 1,1 1-1,-1-1 1,0 1-1,0-1 1,0 1-1,0-1 1,1 1-1,-1-1 0,0 1 1,0-1-1,0 1 1,0-1-1,0 1 1,0-1-1,0 1 1,-1-1-1,1 1 1,0-1-1,0 1 1,0-1-1,0 1 1,-1-1-1,1 1 1,0 0-1,0-1 1,-1 1-1,1-1 1,0 1-1,-1-1 1,-15 23 17,11-13-15,-6 5-5,1 1 0,1 1 0,0-1 1,1 1-1,1 1 0,1 0 0,0 0 0,1 0 0,1 0 0,-3 19 0,7-29 5,0 0-1,0 0 1,1 0-1,0 0 1,0 0-1,1-1 1,0 1-1,0 0 1,0-1-1,1 1 1,0-1-1,0 0 1,1 0 0,5 8-1,-6-10-1,-1-1 0,1 0-1,0 1 1,0-1 0,0-1 0,1 1 0,-1 0-1,1-1 1,-1 1 0,1-1 0,0 0-1,0 0 1,0-1 0,0 1 0,0-1 0,0 0-1,0 0 1,0 0 0,0 0 0,1-1 0,-1 0-1,0 0 1,1 0 0,4-1 0,14-5 6,-1-2-1,0 0 1,-1-1 0,40-24 0,-9 6 25,-19 7-4,-1 0-1,-1-2 0,33-31 0,-47 40-12,46-42 59,-110 95-52,41-32-39,0-1 1,1 1-1,0 0 1,0 1 0,0-1-1,1 1 1,0 0-1,1 0 1,-3 12-1,5-17 11,0-1-1,1 0 0,-1 0 0,1 1 0,0-1 0,0 0 0,0 1 0,0-1 0,1 0 0,-1 1 1,1-1-1,0 0 0,0 0 0,0 0 0,0 0 0,0 0 0,1 0 0,-1 0 0,1 0 1,0 0-1,0 0 0,0-1 0,0 1 0,1-1 0,-1 0 0,0 0 0,1 1 0,0-2 0,0 1 1,4 2-1,-4-3 2,0 0 1,0 0 0,0 0-1,0 0 1,0-1 0,0 0 0,1 1-1,-1-1 1,0 0 0,0-1-1,0 1 1,1 0 0,-1-1-1,0 0 1,0 0 0,0 0-1,0 0 1,0 0 0,0-1 0,-1 1-1,6-4 1,-2 1 5,0-1 1,0 1 0,-1-1-1,1 0 1,-1-1-1,-1 1 1,1-1-1,6-10 1,-9 13-1,-1 0 0,1-1 1,-1 1-1,1-1 0,-1 1 0,0-1 1,0 1-1,-1-1 0,1 0 0,-1 1 1,0-1-1,0 0 0,0 1 0,0-1 1,-1 0-1,1 1 0,-1-1 0,0 1 1,0-1-1,-1 1 0,1-1 0,0 1 1,-1 0-1,0-1 0,0 1 0,0 0 0,0 0 1,-1 1-1,1-1 0,-1 0 0,0 1 1,1-1-1,-1 1 0,0 0 0,0 0 1,-1 0-1,1 0 0,0 1 0,-1-1 1,1 1-1,-4-1 0,-4 0-11,-1 0 0,1 1 0,-1 0 1,-13 1-1,22 0-8,3 0 15,0 0 0,0 0 0,0 0 1,0 0-1,0 1 0,0-1 0,0 0 0,0 0 0,0 0 0,0 0 0,0 0 0,0 1 0,0-1 0,-1 0 0,2 0 0,-1 0 0,0 0 0,0 1 0,0-1 0,0 0 0,0 0 0,0 0 0,0 0 0,0 0 0,0 1 0,0-1 0,0 0 1,0 0-1,0 0 0,0 0 0,0 0 0,1 1 0,-1-1 0,0 0 0,0 0 0,0 0 0,0 0 0,0 0 0,0 0 0,1 0 0,-1 0 0,0 0 0,0 0 0,0 0 0,0 1 0,1-1 0,-1 0 0,0 0 0,0 0 0,0 0 0,0 0 0,0 0 1,1 0-1,-1 0 0,0 0 0,0-1 0,95-7-7,-53 5 25,118-8 75,169-17-59,-225 7 31,-137 31-40,-1 1 0,-43 23 0,51-22-1,2 2-1,-1 1 1,-23 20-1,36-26 2,1 1-1,0 0 0,1 1 0,0 0 1,1 1-1,0 0 0,-13 23 0,21-34-19,0 1 0,0-1 0,1 1 0,-1-1-1,0 1 1,1-1 0,-1 1 0,1 0 0,0-1-1,-1 1 1,1 0 0,0-1 0,0 1 0,0 0-1,0-1 1,0 1 0,0 0 0,1-1 0,-1 1-1,0-1 1,1 1 0,0 0 0,-1-1 0,1 1 0,1 1-1,-1-2 0,1 0 1,-1 0-1,1 0 0,-1 0 0,1-1 0,-1 1 0,1-1 0,-1 1 0,1-1 0,0 1 1,-1-1-1,1 0 0,0 0 0,-1 0 0,1 0 0,0 0 0,-1 0 0,1 0 1,0-1-1,-1 1 0,1-1 0,-1 1 0,1-1 0,-1 1 0,3-3 0,20-8 23,-2-2 0,1-1-1,-2-1 1,0 0-1,33-33 1,-15 14-1,-14 11-3,-1-2 0,-1 0 1,-1-2-1,-1 0 0,29-51 0,68-160 70,-92 180-58,-7 12 25,-1-1 1,20-87-1,-38 132-52,1-1-1,-1 0 1,1 0-1,-1 0 1,0 0-1,0 0 1,0 0-1,0 0 1,-1 0-1,1 0 1,-1 0 0,0 0-1,0 0 1,0 0-1,-2-4 1,2 6-5,1 0 1,-1 1 0,0-1 0,1 0 0,-1 1 0,0-1-1,1 1 1,-1-1 0,0 1 0,0-1 0,1 1-1,-1 0 1,0-1 0,0 1 0,0 0 0,0-1 0,1 1-1,-1 0 1,0 0 0,-2 0 0,1 0-1,0 1-1,0-1 1,0 1-1,0-1 1,0 1-1,0 0 1,0 0 0,0 0-1,0 0 1,0 0-1,-3 3 1,-9 7-3,1 1 1,1 0-1,0 1 1,0 1-1,2 0 0,0 0 1,0 1-1,1 0 1,1 1-1,-9 22 0,5-4-22,1 0-1,1 1 1,2 0-1,-4 40 1,8-31-31,1 1 0,6 75-1,-1-100 25,0 0 1,2-1-1,0 0 0,12 31 0,-13-42 32,1 0-1,-1-1 1,2 1-1,-1-1 1,1 0 0,0 0-1,0-1 1,1 1 0,0-1-1,0 0 1,0-1-1,1 1 1,8 4 0,-11-7-1,1-1 1,-1-1-1,0 1 1,1 0-1,-1-1 1,1 0 0,0 0-1,-1 0 1,1-1-1,0 0 1,-1 0-1,1 0 1,0 0-1,0-1 1,-1 1-1,1-1 1,-1-1 0,1 1-1,-1-1 1,1 1-1,4-4 1,7-4 30,0 0 1,0-2 0,27-23-1,-37 29-14,9-9 24,0-1-1,-1-1 0,-1-1 1,15-22-1,-13 25-20,-13 12-15,0 1 1,0 0 0,0-1-1,-1 1 1,1-1-1,0 0 1,-1 1 0,1-1-1,-1 0 1,0 0-1,2-3 1,-18 50-32,11-24 37,1-3-36,0 0 1,0 0-1,1 29 0,3-42 25,-1 0 1,1 0-1,-1 0 0,1 0 1,1-1-1,-1 1 0,1 0 1,0-1-1,0 1 0,0-1 1,1 1-1,-1-1 0,1 0 1,0 0-1,0 0 0,1 0 1,6 6-1,-6-8 1,0 0 0,0 0 0,0 0 0,0-1 0,0 1 0,0-1 0,0 0 0,0 0 0,0 0 0,1-1-1,-1 0 1,0 1 0,0-2 0,1 1 0,-1 0 0,0-1 0,5-1 0,7-1 13,-1-2 1,0 1-1,19-10 0,51-30 44,-57 28-23,1 1 1,32-12-1,-50 24-26,15-7 23,42-8 0,-44 13 18,-18 3-43,0 1 1,0 0 0,0 0 0,0 0 0,0 0-1,0 1 1,1 0 0,-1 1 0,0-1-1,0 1 1,12 3 0,-3-1 27,6 3 15,-21-3-30,-7-1-14,-8 0-2,-5-3-5,0 2 0,0 0 0,0 1 1,1 1-1,-1 0 0,1 2 0,-1 1 0,-26 11 0,42-15 2,-1 0-1,1 0 1,0 1 0,-1 0-1,1 0 1,1 0-1,-1 1 1,0-1-1,1 1 1,0 0-1,0 0 1,0 0 0,0 0-1,1 0 1,-3 5-1,4-6 0,0 0 0,1 0 1,-1 0-1,1 1 0,0-1 0,-1 0 0,1 0 0,1 0 0,-1 0 0,0 0 0,1 0 0,-1 0 0,1 0 0,0 0 0,0 0 1,0 0-1,1 0 0,-1 0 0,1-1 0,-1 1 0,1-1 0,0 1 0,0-1 0,3 4 0,1 0 14,1 1-1,-1-2 0,1 1 1,0-1-1,0 1 0,0-2 1,1 1-1,0-1 1,0-1-1,0 1 0,0-1 1,1-1-1,-1 1 0,1-2 1,-1 1-1,1-1 0,0 0 1,-1-1-1,1 0 1,0 0-1,14-3 0,-10 1-4,6-1 44,-1 0 1,1-1-1,-1-1 1,0-1-1,18-8 0,-34 12-70,-1 1 0,1-1 1,0 0-1,-1 0 0,1 0 0,-1 0 0,0 0 0,0 0 0,0 0 0,0 0 0,0-1 0,1-2 1,-7 2-1056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8:47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14296,'0'0'216,"93"-2"8,4 2-128,20 0 8,9 2-24,5 2 0,-12-8 120,-10 2-8,-18 2 96,-12 0 8,-13 0-184,-6 2-8,-9 4-80,-15 2-8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0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7024,'0'0'1585,"12"-4"-1080,18-8-221,44-18 330,-63 26-345,-1 1 0,1 0 0,0 1 0,0 0 0,13 0 0,-23 2-202,0 0-1,0 0 0,0 0 0,0 0 0,0 0 0,0 0 1,0 1-1,-1-1 0,1 0 0,0 1 0,0-1 1,0 1-1,0-1 0,0 1 0,0-1 0,-1 1 1,1 0-1,0-1 0,0 1 0,-1 0 0,1 0 1,0-1-1,-1 1 0,1 0 0,-1 0 0,1 0 1,-1 0-1,1 1 0,-1-1 54,1 0 0,-1 1 0,1-2 0,-1 1 1,1 0-1,0 0 0,-1 0 0,1 0 0,0 0 0,0 0 0,-1-1 0,1 1 0,2 1 1,-3-2 259,-4-9 630,9-22-2610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0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83 6328,'0'0'5110,"-5"10"-4862,-6 15-107,1 1-1,1 1 0,1-1 0,-5 37 1,-49 329 1704,61-381-1754,-5 44 1138,5-50-282,5-14-158,-3 2-681,1 0 1,-1-1-1,0 1 0,-1-1 1,1 0-1,-2 1 0,0-8 1,0-9 77,-3-310 1337,-2 269-1272,4 51-162,1 0 0,-1 0 0,2 0 1,0 0-1,1 0 0,0 0 0,1 0 0,6-21 0,-7 32-67,1 1 0,-1-1 0,1 0 0,0 0 0,0 1 0,-1-1 0,2 1 0,-1 0 0,0 0 0,0 0 0,1 0 0,0 0 0,-1 0 0,1 0 0,3-1 1,48-18 196,-41 16-176,-3 2-18,-1 1 0,1-1 1,0 2-1,-1-1 1,1 1-1,0 1 0,0 0 1,0 0-1,0 1 1,0 0-1,-1 0 0,13 5 1,-18-5-20,0 0 0,1 1 0,-1 0 1,0 0-1,0 0 0,0 1 1,-1-1-1,1 1 0,-1 0 0,1 0 1,-1 0-1,0 0 0,0 1 1,0-1-1,-1 1 0,1 0 0,-1 0 1,0 0-1,0 0 0,0 0 0,0 0 1,-1 0-1,0 1 0,0-1 1,0 0-1,0 1 0,-1-1 0,0 10 1,0 2 3,-2 0 0,0-1 0,-1 1 0,0 0 0,-1-1 0,-1 0 0,0 0 0,-1 0 0,-11 17 0,6-12 28,-2 0-1,0-1 1,-2 0-1,0-1 1,-30 28-1,44-45-29,0 0 1,0 0-1,-1 0 1,1 0-1,0 1 1,0-1-1,0 0 0,1 1 1,-1-1-1,0 1 1,1-1-1,-1 1 0,0-1 1,1 1-1,0-1 1,-1 1-1,1 0 1,0-1-1,0 1 0,0 0 1,0-1-1,0 1 1,0-1-1,1 1 1,-1 0-1,0-1 0,1 1 1,-1-1-1,1 1 1,0-1-1,-1 1 1,1-1-1,0 1 0,0-1 1,2 2-1,3 5 15,1 0-1,1 0 0,0-1 1,12 10-1,-6-6-9,32 24 39,-25-20-21,27 25-1,-43-34-25,1-1-1,-2 1 1,1 0 0,-1 0-1,0 0 1,0 0-1,0 1 1,-1 0-1,4 10 1,-6-13-3,0 1 0,0-1 0,0 0 0,0 0 0,-1 1 0,1-1 0,-1 0 1,0 1-1,-1-1 0,1 0 0,-1 1 0,0-1 0,0 0 0,0 0 0,0 0 1,-1 0-1,0 0 0,0 0 0,0 0 0,0 0 0,0-1 0,-1 1 0,0-1 1,1 1-1,-7 4 0,0-1 7,1-1 0,-1-1 1,0 1-1,-1-1 0,1-1 0,-1 0 1,0 0-1,0-1 0,-13 3 1,7-2 12,-1-1 1,0-1 0,1 0-1,-1-2 1,0 1 0,0-2-1,0-1 1,0 0 0,0 0-1,1-2 1,-1 0 0,-20-9-1,-52-20 266,71 29-158,12 4-131,10 4-172,34 12-3159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1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7936,'0'0'3553,"14"-5"-3224,15-3-95,1 0 0,0 2-1,36-3 1,-32 8 216,0 1-1,1 2 1,-1 1-1,38 8 1,-51-8-2085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1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85 899 10016,'0'0'278,"15"-14"-75,0 2-130,13-13 214,43-49 1,-22 13 575,80-131 0,15-82 600,-45 81-32,-95 184-1267,1 1 0,0-1 1,0 1-1,10-11 0,-18 22-126,0 1 1,1 0-1,0 0 0,0 0 0,0 0 0,0 0 1,-1 7-1,-3 5-15,-86 246 9,-206 474 183,177-481 14,73-163 142,47-91-347,0 1 0,1-1-1,-1 0 1,0 0 0,0 0-1,0 1 1,0-1 0,0 0-1,0-1 1,-1 1 0,1 0-1,0 0 1,0 0 0,-1-1-1,1 1 1,0 0 0,-1-1 0,1 0-1,-1 1 1,1-1 0,-1 0-1,1 1 1,-1-1 0,1 0-1,-1 0 1,1 0 0,0-1-1,-1 1 1,1 0 0,-1 0 0,1-1-1,-1 1 1,1-1 0,0 1-1,-1-1 1,-1-1 0,1 1 12,-1-1 1,1 1-1,-1-1 1,1 1 0,0-1-1,0 0 1,0 0-1,0 0 1,0 0-1,0 0 1,1-1 0,-1 1-1,1-1 1,0 1-1,-1-1 1,1 1-1,0-1 1,0 1-1,0-5 1,1-1 4,0 0-1,0 0 1,1 0-1,0-1 1,0 1-1,1 0 1,0 0-1,1 1 1,0-1-1,0 0 1,0 1 0,1 0-1,0 0 1,1 0-1,-1 0 1,10-9-1,9-10 76,1 2 0,44-35-1,-52 46-66,150-115 297,-61 64-159,-36 25-72,111-66 192,-163 94-288,59-40 108,-67 44-112,0 0 1,-1-1 0,0 0 0,0-1 0,12-17 0,-12 12 38,1 1-1,1 0 0,13-13 1,-18 12 80,-6 13-105,-3 10-34,-2 20-47,-4 51 0,9-68 27,0-6 14,1 0 1,1-1-1,-1 0 1,1 1-1,0-1 1,0 1-1,0-1 1,1 0-1,0 1 1,0-1-1,0 0 1,1-1-1,-1 1 1,1 0-1,1-1 1,-1 1-1,6 5 1,-7-8 9,1 0 1,0-1 0,0 1-1,-1-1 1,1 1 0,0-1-1,0 0 1,0 0 0,0-1 0,0 1-1,1 0 1,-1-1 0,0 0-1,0 0 1,0 0 0,0 0-1,5-1 1,5-1-1,-1 0 0,0 0 0,13-6 0,22-7 15,81-31 62,-116 40-49,0-1 0,16-11 0,-12 6 17,-9 7-17,-1 0 0,0-1-1,0 0 1,7-8 0,4-5 74,-17 19-99,-1 0 0,1 0 0,0 0-1,0 0 1,0 0 0,0 0 0,-1 0 0,1 0 0,0 0 0,0 0 0,0 0 0,-1 0 0,1 0 0,0 0 0,0 0 0,0 0 0,0 0 0,0 0 0,-1 0 0,1-1 0,0 1 0,0 0 0,0 0-1,0 0 1,0 0 0,0 0 0,0-1 0,-1 1 0,1 0 0,0 0 0,0 0 0,0 0 0,0-1 0,0 1 0,0 0 0,0 0 0,0 0 0,0 0 0,0-1 0,0 1 0,0 0 0,0 0 0,0 0 0,0 0-1,0-1 1,0 1 0,0 0 0,0 0 0,0 0 0,0 0 0,1-1 0,-1 1 0,0 0 0,0 0 0,0 0 0,0 0 0,0 0 0,0-1 0,0 1 0,1 0 0,-1 0 0,0 0 0,0 0 0,0 0-1,0 0 1,0 0 0,1 0 0,-15 2 40,-6 9-25,0 1-1,1 1 0,-19 17 1,29-22-15,1 0 1,0 0-1,1 0 0,0 1 1,-11 18-1,17-26-3,0 0 0,1 1 0,-1-1 0,1 1 0,-1-1 0,1 1 0,-1-1 0,1 1 0,0-1 0,0 1 0,0-1 0,0 1 0,0-1 0,0 1 0,0-1 0,0 1 0,1-1 0,-1 1 0,0-1 0,1 1 0,0-1 0,-1 1 0,2 0 0,0 1 0,-1-1 0,1 0 0,0 0 0,1 0 0,-1 0 0,0 0 0,1-1 0,-1 1 0,1-1 0,-1 1 1,5 1-1,2 0 5,-1-1 1,1 1 0,0-1 0,0-1 0,0 0-1,0 0 1,11 0 0,-2-3 7,-1-1-1,0 0 1,0-2 0,-1 1-1,1-2 1,-1 0-1,0-1 1,-1-1 0,0 0-1,20-15 1,9-10 60,76-76 0,-94 82-25,-1-1-1,37-57 1,31-70 68,-19 29-10,-60 105-83,2-4 39,-1 0 0,-1-1 0,12-30 1,-25 55-59,-1-1 1,1 1 0,-1 0 0,1-1 0,-1 1 0,0-1 0,1 1 0,-1 0-1,0-1 1,0 1 0,0-1 0,0 1 0,0-1 0,-1 1 0,1 0-1,0-1 1,-1 1 0,0-2 0,1 2-2,-1 1 0,0-1 1,1 0-1,-1 1 0,0-1 0,1 1 0,-1-1 0,0 1 0,0-1 1,1 1-1,-1-1 0,0 1 0,0 0 0,0 0 0,0-1 0,0 1 1,1 0-1,-1 0 0,0 0 0,0 0 0,-1 0 0,-3 0-2,0 1 0,1 0 0,-1 0-1,1 0 1,-1 0 0,1 1 0,-1 0 0,1 0-1,-6 3 1,-4 5-16,0 1-1,0 0 1,1 1 0,0 0-1,1 1 1,1 0-1,-13 20 1,8-7-8,0 0 1,2 2-1,-15 36 1,22-45 16,-32 89-24,34-90 28,0 0 0,2 1 0,0 0 0,-1 20 0,3-20 1,1 1 0,1 0 0,1 0 0,0 0 0,7 23 0,-8-38-1,1 0 0,0 1 0,0-1 1,0-1-1,1 1 0,0 0 0,0 0 0,0-1 0,0 0 0,1 0 0,-1 0 0,1 0 0,0 0 1,0-1-1,1 1 0,-1-1 0,1 0 0,-1-1 0,1 1 0,0-1 0,0 0 0,0 0 0,1-1 1,6 2-1,1-1-1,0 0 0,1-1 0,-1-1 0,0 0 0,0-1 0,0 0 0,17-5 0,89-29 107,-66 17 2,-44 15-74,0 0 1,-1 0 0,0-1 0,0 0 0,0 0 0,0-1-1,12-9 1,-24 21 19,-10 7-47,-18 9-2,13-11 0,0 2-1,0 1 0,2 0 1,-18 19-1,34-33-1,0 0 0,0 1 0,0-1 0,0 0 0,0 1 0,0-1 0,0 0 0,0 1 0,1-1 0,-1 1 0,1 0 0,-1-1 0,1 1 0,0-1 0,-1 1 0,1 0 0,0-1 0,0 4 0,1-4 0,-1 1 0,1-1 0,-1 0 0,1 0 0,-1 0 0,1 0 0,0 0 0,-1 0 0,1 0 0,0 0 0,0 0 0,0-1 0,0 1 0,0 0 0,0 0 0,0-1 0,0 1 0,0-1 0,2 2 0,1-1 0,0 0 0,0 0 0,1 0 0,-1 0 0,0-1 0,1 1 0,-1-1 0,0 0 0,0 0 0,1-1 0,-1 1 0,0-1 0,5-2 0,11-4 6,-2-1 0,1-1 0,-1-1 0,0-1 0,-1 0-1,-1-2 1,19-16 0,-14 8 16,0-1-1,-2 0 0,-1-2 1,21-34-1,1-17 43,-3-2-1,41-122 1,-61 152-58,19-60 57,-35 105-64,-1 1 0,1-1 0,-1 1 1,0-1-1,1 0 0,-1 1 0,0-1 1,0 0-1,0 0 0,0 1 0,-1-1 0,1 0 1,0 1-1,-1-1 0,1 1 0,-1-3 1,0 4-1,1 0 0,0 0 0,0-1 0,0 1-1,-1 0 1,1 0 0,0 0 0,0 0 0,-1 0 0,1-1 0,0 1 0,0 0 0,-1 0 0,1 0 0,0 0 0,0 0 0,-1 0 0,1 0 0,0 0 0,0 0 0,-1 0 0,1 0 0,0 0 0,0 0 0,-1 0 0,1 0-1,0 0 1,0 1 0,-1-1 0,1 0 0,0 0 0,-1 0 0,-12 14-25,-5 14-20,0 1 1,-25 61-1,-15 69-41,13-34 35,30-88 42,2 0-1,2 1 0,1 1 1,-8 66-1,18-102 15,0 0 0,0 0 0,0-1 0,0 1 0,0 0 0,0-1 0,1 1 0,0 0 0,-1-1 0,1 1 0,0-1 0,0 1 0,0-1 0,0 1 0,1-1 0,-1 0 1,1 1-1,0-1 0,-1 0 0,1 0 0,3 2 0,-1-1-1,0-1 0,-1 1-1,1-1 1,1 0 0,-1-1 0,0 1 0,0-1 0,0 0 0,1 0 0,-1 0 0,1-1 0,6 1 0,10-1-2978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1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7432,'0'0'10113,"-7"10"-9896,3-4-179,-3 6 83,-1 0 0,2 1 0,0 0 0,0 0 0,-5 18 0,11-29-84,-1 0 0,1 0 1,-1 0-1,1 0 0,0 1 0,0-1 0,0 0 0,0 0 0,0 0 0,1 4 1,-1-6-30,0 1 1,0-1 0,1 1-1,-1-1 1,0 0 0,0 0-1,1 1 1,-1-1 0,0 0-1,1 1 1,-1-1 0,0 0-1,1 0 1,-1 0 0,0 1-1,1-1 1,-1 0 0,0 0-1,1 0 1,-1 0-1,1 0 1,-1 0 0,1 0-1,17-3 107,0-6-294,0 0 1,-1-1 0,1-2-1,-2 1 1,23-22-1,-31 27-820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1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268 834 4816,'0'0'8514,"-12"-3"-8324,-39-8-5,47 11-160,1 0 0,0 0 0,-1 0 0,1 0 0,0 1 0,-1 0 0,1-1 0,0 1 0,0 0 0,-1 1 0,1-1 0,0 1 0,0-1 0,1 1 0,-1 0 0,0 0 0,-3 3 0,-4 2 74,-2 2-17,1 0 0,0 0 1,1 1-1,-1 1 0,2 0 0,0 0 0,0 0 0,1 1 0,1 1 0,-8 15 0,11-20-49,1 0-1,-1 0 1,2 0 0,-1 0-1,1 1 1,0-1 0,1 1-1,0 0 1,0-1-1,1 1 1,0 0 0,1-1-1,0 1 1,0 0-1,1-1 1,0 1 0,0-1-1,5 10 1,-6-15-22,1 0 0,-1 0 0,1-1 0,0 1 0,-1 0 0,2-1 0,-1 1 0,0-1 0,0 0 0,1 1 0,-1-1 0,1 0 0,-1-1 0,1 1 0,0 0 0,0-1 0,0 1 0,0-1 0,4 1 0,-4-1 0,1-1 0,0 0 0,0 0 0,0 0 0,0 0 0,-1-1 0,1 1 0,0-1 0,0 0 0,-1 0 0,1 0 0,0-1 0,-1 1 0,1-1 0,-1 0 0,4-2 0,7-6 36,-2 0 0,1 0 0,-1-1 0,0-1 0,-1 0 1,-1 0-1,0-1 0,12-20 0,-6 4 163,-1-1 0,-1 0 0,11-39-1,-24 66-148,0 0-1,0 0 0,0 0 0,-1-1 0,1 1 1,-1 0-1,0 0 0,0-1 0,0 1 0,-1 0 0,1-1 1,-1 1-1,0 0 0,-1-4 0,-9 36 248,11-21-300,1 0 0,0 0 0,0-1 0,0 1 0,1 0 0,0 0 0,6 12 0,0 2-7,-4-12 5,-1 0 0,2-1 0,0 1 0,0-1 0,0-1 0,1 1-1,1-1 1,-1 0 0,1 0 0,1-1 0,-1 0 0,1 0 0,1 0-1,-1-1 1,1-1 0,0 0 0,0 0 0,1 0 0,-1-1 0,1-1-1,0 1 1,12 1 0,-18-4 1,1-1 0,-1 0 0,1 1 0,-1-1 0,1-1 0,-1 1 0,0-1 0,1 0 0,-1 0 0,0 0 0,1 0-1,-1-1 1,0 0 0,0 0 0,0 0 0,4-3 0,8-6 27,-1-1 0,21-20 0,-12 10 7,0-1-1,0-2-1,-1 0 0,-2-2 0,0 0 0,-2-2 0,-1 0 0,-2-1 0,0 0 1,17-53-1,-6-4 62,-3 0 1,16-124-1,-34 179-53,-3-2-1,0-62 1,-4 82-18,0 0 1,-1 0 0,-1 0-1,0 0 1,-1 0 0,0 1 0,-1-1-1,0 1 1,-10-15 0,15 27-25,0 1-1,-1-1 1,1 0 0,-1 0 0,1 1 0,-1-1 0,1 0-1,-1 1 1,0-1 0,1 1 0,-1-1 0,0 1 0,1-1-1,-1 1 1,0-1 0,0 1 0,1 0 0,-1-1 0,0 1-1,0 0 1,0 0 0,0-1 0,1 1 0,-1 0 0,0 0-1,0 0 1,-1 0 0,0 1 1,0-1 1,0 1-1,0 0 0,1 0 1,-1 0-1,0 0 0,1 0 1,-1 0-1,0 0 0,1 0 1,-3 3-1,-3 4 9,0 1 0,0 0 0,-6 12 0,11-20-13,-12 25-2,1 0 0,2 1 0,0 0-1,2 1 1,0 0 0,2 0 0,-5 46-1,5-3-18,5 138 0,5-156 12,12 74 0,-10-104-6,0 0 1,2 0-1,0-1 1,2 0-1,18 34 0,-19-41-3,1-1 0,1-1 0,0 0 0,0 0 1,2-1-1,-1 0 0,1-1 0,27 19 0,-33-26 11,1 0 1,0-1-1,0 1 1,0-1-1,0-1 1,0 1-1,1-1 1,-1 0-1,1-1 1,0 0-1,-1 0 0,1-1 1,0 0-1,0 0 1,-1-1-1,1 0 1,0 0-1,-1-1 1,1 1-1,-1-2 1,9-3-1,-3 0 31,-1-1-1,-1 0 0,1-1 1,-1 0-1,-1 0 0,1-2 1,-1 1-1,-1-1 0,0 0 1,0-1-1,-1 0 0,-1-1 1,0 0-1,0 0 0,8-23 1,-3 9 66,-7 15-23,0 0 0,-1 0 0,0 0 0,0-1 1,-2 1-1,1-1 0,0-16 0,-3 27-19,0 32 44,2 1-129,6 44 1,-7-67 36,1 6-9,1 0 0,5 18 0,-8-31 11,1 1-1,0-1 0,0 1 1,0-1-1,0 1 0,1-1 1,-1 1-1,1-1 0,-1 0 1,1 0-1,0 0 0,0 0 1,0 0-1,0 0 0,0 0 1,0-1-1,0 1 0,0-1 1,4 2-1,-3-2 6,0 0 0,0 1 0,0-1 0,-1 1 0,1 0 0,0 0 0,0 0 0,-1 0 0,1 0 0,-1 0 0,0 1 0,3 2 0,18 37 78,-17-30-81,-5-10 1,0 1 1,0-1-1,-1 1 0,1-1 0,-1 1 0,1-1 0,-1 1 0,0-1 0,0 1 0,0 0 1,0-1-1,-1 1 0,1-1 0,-1 1 0,1-1 0,-1 1 0,0-1 0,-2 4 0,3-5 1,-1 1 0,0 0 0,0-1 0,0 1 0,0 0 1,0-1-1,-1 1 0,1-1 0,0 0 0,-1 1 0,1-1 0,-1 0 0,1 0 0,-1 0 0,0 0 0,1 0 0,-1 0 0,0 0 0,0-1 0,1 1 0,-1-1 0,0 1 0,-3-1 0,-23-2 151,22 1-129,0 1-1,0-1 1,0 1-1,0 0 1,0 0-1,0 1 0,-6 1 1,12-2-30,-1 0 0,1 0 0,0 0 0,-1 0 1,1 0-1,0 0 0,-1 1 0,1-1 0,0 0 0,-1 0 0,1 0 0,0 1 0,-1-1 1,1 0-1,0 0 0,-1 1 0,1-1 0,0 0 0,0 0 0,0 1 0,-1-1 0,1 0 1,0 1-1,0-1 0,0 0 0,0 1 0,-1-1 0,1 1 0,0-1 0,0 0 0,0 1 1,0-1-1,0 0 0,0 1 0,0-1 0,0 1 0,11 13 0,-7-10-8,0-1 1,1 1-1,-1-1 0,10 4 0,-6-4 2,1-1 0,-1 0 0,1-1 0,0 0 1,-1 0-1,1-1 0,0 0 0,0 0 0,0-1 0,-1 0 0,1-1 1,12-3-1,0-2 1,0-1 1,-1 0-1,37-22 1,177-126 81,-221 147-37,-10 8-20,0-1 1,-1 0-1,1 0 1,0 0-1,-1 0 1,5-5-1,-7 7-19,0 0-1,0 0 1,0 0 0,-1 0-1,1 0 1,0 0 0,0 0-1,0 0 1,0 0 0,0 0-1,0 0 1,0 0 0,0 0-1,0 0 1,-1 0 0,1 0-1,0 0 1,0 0 0,0-1-1,0 1 1,0 0 0,0 0-1,0 0 1,0 0 0,0 0-1,0 0 1,0 0 0,0 0-1,-1 0 1,1 0 0,0 0-1,0 0 1,0 0 0,0-1-1,0 1 1,0 0 0,0 0 0,0 0-1,0 0 1,0 0 0,0 0-1,0 0 1,0 0 0,0 0-1,0-1 1,0 1 0,0 0-1,0 0 1,0 0 0,0 0-1,0 0 1,0 0 0,-9 6 61,3 1-46,0 0 1,0 1-1,1-1 1,0 1-1,-5 12 0,8-17-15,1 0 0,0 1-1,0-1 1,0 0 0,1 1-1,-1-1 1,1 0 0,-1 1-1,1-1 1,0 1 0,1-1-1,-1 1 1,1-1 0,-1 0-1,1 1 1,0-1 0,0 0-1,3 5 1,-4-7-1,0 0 1,1 1-1,-1-1 1,1 0-1,0 0 1,-1 1-1,1-1 1,0 0-1,0 0 1,0 0-1,-1 0 1,1 0-1,0 0 1,1 0-1,-1 0 1,0-1-1,0 1 1,0 0-1,0 0 1,1-1-1,-1 1 1,0-1-1,0 1 1,1-1-1,-1 0 1,1 0-1,-1 1 1,0-1-1,1 0 1,-1 0-1,0 0 0,1 0 1,-1-1-1,1 1 1,-1 0-1,0 0 1,1-1-1,-1 1 1,0-1-1,2 0 1,0-1 11,0-1 1,0 1-1,0 0 1,0-1-1,-1 1 1,1-1-1,-1 0 1,0 0-1,0 0 0,0 0 1,0 0-1,0-1 1,2-5-1,-3 5 3,0 1 0,-1-1 0,1 0-1,-1 0 1,0 0 0,1 0 0,-2 0-1,1 0 1,0 1 0,-1-1 0,0 0 0,0 0-1,0 0 1,0 1 0,0-1 0,-1 1-1,0-1 1,0 1 0,0-1 0,-4-4-1,2 3 6,-1-1 0,1 1 0,-1 1 0,-1-1 0,1 1 0,-1-1 0,1 2 0,-1-1 0,0 1 0,-11-5 0,3 1-50,10 4 10,8 4 3,9 4-1,0 0 1,1-2-1,-1 1 1,1-2 0,17 2-1,-16-2 1,36 2 59,0-3 1,57-4-1,2-1-3330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1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61 6328,'0'0'3833,"-10"-9"-3681,-33-27 28,41 34-68,0 0-1,0 1 1,0-1-1,0 1 1,0 0 0,-1 0-1,1 0 1,-1 0-1,1 0 1,0 0-1,-1 1 1,1-1 0,-1 1-1,0-1 1,1 1-1,-1 0 1,1 0-1,-1 0 1,-4 1 0,-4 0 732,10-1-557,13 4 1658,4 2-3992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2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1 995 4616,'0'0'6918,"7"-10"-6595,-5 7-299,61-87 904,-9 14-122,-30 42-523,2-8 466,29-63 0,-41 77-401,-8 7-40,0-1 191,-3 15-182,-6 14-127,-5 15-197,1-1 1,2 1-1,0 0 0,1 0 0,1 1 0,1-1 1,1 1-1,1 0 0,1-1 0,6 34 0,-6-52 9,0 1 0,0-1-1,1 1 1,0-1-1,0 0 1,0 0 0,0 0-1,0 0 1,1 0-1,0 0 1,3 3-1,-5-6 6,1 0 0,-1 0 0,0 0 0,1 0 0,-1 0 0,1 0 0,0 0-1,-1 0 1,1-1 0,0 1 0,-1-1 0,1 1 0,0-1 0,0 0 0,-1 1-1,1-1 1,0 0 0,0 0 0,0-1 0,-1 1 0,1 0 0,0 0 0,0-1-1,-1 1 1,1-1 0,0 0 0,-1 1 0,1-1 0,-1 0 0,4-2-1,11-8 64,0-1 0,-1 0 0,-1-1 0,0-1 0,24-31 0,-19 20 113,-1-2 1,28-55-1,-37 59 35,-1 1-1,8-38 1,-12 45-98,-4 13-82,4-10 110,-4 12-141,0 0-1,0 0 1,0 0 0,0 0 0,0 0 0,0 0 0,0 0 0,0 1 0,0-1 0,0 0 0,0 0-1,0 0 1,0 0 0,1 0 0,-1 0 0,0 0 0,0 0 0,0 0 0,0 0 0,0 0-1,0 0 1,0 0 0,0 0 0,0 0 0,0 0 0,1 0 0,-1 0 0,1 0-5,0 0 1,0 0-1,0 0 1,0 0-1,0 0 1,1 0-1,-1 0 1,0 1-1,0-1 1,0 0-1,0 1 1,0-1-1,0 1 1,2 0-1,15 27 8,-13-22-10,0 1 0,-1 0 0,0-1 0,0 1-1,-1 1 1,0-1 0,4 13 0,2 24 0,-1 0 0,-2 1 0,0 67 0,-6 6-12,2-121 23,-1 1 0,1-1-1,0 1 1,-1-1-1,1 1 1,0 0 0,0 0-1,1 0 1,2-3-1,8-7 19,57-75 120,43-48 93,-101 121-205,19-18 41,-29 30-72,0 1-1,0-1 1,0 1-1,0-1 1,0 1-1,0 0 0,1 0 1,-1 0-1,0 0 1,1 0-1,-1 1 1,1-1-1,4 0 1,-6 1-6,-1 0 0,1 1 1,0-1-1,-1 0 0,1 0 0,0 1 1,-1-1-1,1 1 0,-1-1 0,1 0 1,-1 1-1,1-1 0,-1 1 1,1 0-1,-1-1 0,1 1 0,-1-1 1,0 1-1,1-1 0,-1 1 0,0 0 1,1-1-1,-1 1 0,0 0 1,0-1-1,0 2 0,5 23 7,-4-20-7,35 192 104,-36-194-100,1-1-1,-1 0 0,1 0 0,-1 0 0,1 0 0,0 0 0,0 0 1,0 0-1,0 0 0,1 0 0,-1-1 0,2 3 0,-2-4 1,0 1-1,0-1 1,0 0-1,0 0 1,0 0 0,0 0-1,0 0 1,0 0-1,-1 0 1,1 0-1,0 0 1,0-1-1,0 1 1,0 0 0,0 0-1,0-1 1,0 1-1,0-1 1,-1 1-1,1-1 1,0 1-1,0-1 1,-1 1 0,1-1-1,0 0 1,-1 0-1,1 1 1,0-2-1,7-6 28,-1 0 0,0 0 0,0-1 0,-1 1 0,-1-1 0,1-1-1,5-13 1,23-76 170,-10 27-50,-1-4 125,-21 76-218,0 6-34,2 11 1,6 23-39,1 0-1,2 0 1,2-1 0,35 64 0,-48-99 3,0 0 0,1 1 0,0-1 0,-1 0 0,2-1 0,-1 1 0,7 5 0,-9-8 13,0 0 1,0 0 0,0 0-1,1-1 1,-1 1-1,0-1 1,1 1 0,-1-1-1,0 1 1,1-1 0,-1 0-1,1 1 1,-1-1 0,1 0-1,-1 0 1,1 0-1,-1-1 1,0 1 0,1 0-1,-1 0 1,1-1 0,-1 1-1,0-1 1,1 1 0,-1-1-1,0 1 1,1-1-1,-1 0 1,0 0 0,0 0-1,2-1 1,3-3 17,-1-1 0,1 0 0,-1 0 0,0 0 0,0-1 0,0 0 0,-1 0 1,4-9-1,23-65 216,-22 55-109,-6 18-70,-1 1 1,0-1-1,-1 0 0,0 0 1,0-1-1,0-10 0,0 18-53,0 0-1,1 0 0,-1 0 0,1 0 0,-1 1 1,1-1-1,-1 0 0,1 1 0,-1-1 1,1 1-1,0-1 0,-1 1 0,1 0 1,0-1-1,-1 1 0,1 0 0,0 0 0,2 1 1,64 5 8,1-3 0,0-2 0,86-11 0,-49 7-26,-129 25 73,7-8-53,0 2 0,2 0-1,-1 0 1,2 1 0,-13 22 0,10-15-3,11-16-8,-1-1 0,2 1-1,-1 0 1,1 1-1,0-1 1,1 1-1,-4 14 1,6-20-2,0 1 1,1-1 0,0 0-1,-1 0 1,1 1 0,0-1-1,1 5 1,-1-7 5,1-1 0,-1 1 0,0-1 1,0 1-1,0-1 0,0 0 0,1 1 0,-1-1 0,0 0 1,0 1-1,1-1 0,-1 0 0,0 1 0,1-1 0,-1 0 0,0 1 1,1-1-1,-1 0 0,0 0 0,1 1 0,-1-1 0,1 0 1,-1 0-1,0 0 0,1 0 0,0 0 1,1 0 0,-1 0 1,0 0-1,0 0 0,1 0 0,-1-1 0,0 1 0,0-1 0,0 1 0,1-1 1,-1 1-1,0-1 0,2-1 0,5-4 19,1 0 1,-1-1-1,0 0 0,-1-1 0,0 1 1,0-2-1,10-14 0,35-70 129,-41 71-126,37-79 157,-48 101-178,0 0-1,0 0 1,0-1 0,0 1 0,0 0 0,1 0 0,-1-1 0,0 1 0,0 0 0,0 0 0,0-1 0,0 1-1,0 0 1,0 0 0,-1-1 0,1 1 0,0 0 0,0 0 0,0-1 0,0 1 0,0 0 0,0 0 0,0-1-1,0 1 1,-1 0 0,1 0 0,0 0 0,0-1 0,0 1 0,0 0 0,-1 0 0,1 0 0,0 0 0,0-1-1,0 1 1,-1 0 0,1 0 0,0 0 0,0 0 0,-1 0 0,1 0 0,0 0 0,0 0 0,-1 0 0,1 0 0,0 0-1,0 0 1,-1 0 0,1 0 0,0 0 0,0 0 0,-1 0 0,1 0 0,0 0 0,0 0 0,-1 0 0,1 0-1,0 0 1,0 1 0,-1-1 0,1 0 0,0 0 0,-2 5 2,0 1-1,1-1 1,0 0 0,0 1 0,0-1-1,0 1 1,1-1 0,0 1 0,0-1-1,1 0 1,-1 1 0,1-1 0,1 1-1,-1-1 1,1 0 0,3 8-1,-4-10-3,0 1-1,0-1 0,1 0 1,0 0-1,-1 0 0,1 0 1,0 0-1,0 0 0,1-1 1,-1 1-1,1-1 0,-1 1 1,1-1-1,0 0 0,0 0 1,0 0-1,0-1 0,0 1 1,0-1-1,0 1 0,0-1 1,1 0-1,-1 0 0,1-1 1,-1 1-1,5 0 0,2-3 17,0 1-1,-1-1 1,0-1 0,0 0-1,1 0 1,-2-1-1,1 0 1,0-1-1,9-6 1,9-8 82,34-29 0,-54 42-86,0 0 0,0 0 0,0-1 1,-1 0-1,0 0 0,0-1 0,-1 0 0,0 0 0,5-11 0,-9 16-7,1 1 1,-1 0-1,0 0 1,1 0-1,-1 0 1,1 0-1,0 1 1,-1-1-1,1 0 1,0 1-1,0-1 1,0 1-1,0 0 1,0 0-1,0-1 1,1 1-1,-1 1 1,0-1-1,1 0 1,-1 0-1,0 1 1,5-1-1,-5 1-7,1-1-1,0 1 1,0 0-1,0 0 1,-1 0-1,1 0 1,0 1-1,0-1 1,-1 1-1,1 0 1,0-1-1,-1 1 1,1 0 0,-1 1-1,1-1 1,-1 0-1,0 1 1,1-1-1,-1 1 1,0 0-1,2 2 1,3 7-9,0 0 1,-1 0 0,-1 1-1,0 0 1,0 0 0,-1 0-1,-1 1 1,3 14 0,-1-7-23,0 1 1,11 22 0,-14-37 32,1 0 0,0-1-1,0 1 1,0-1 0,1 0 0,0 0 0,0-1-1,0 1 1,1-1 0,-1 0 0,10 7 0,-12-11 4,-1 1 0,1 0 0,0-1 0,0 1 0,-1-1 0,1 0 0,0 0 0,0 1 0,-1-1 0,1 0 0,0 0 0,0-1 0,0 1 0,-1 0 0,1-1 0,0 1 0,0-1 0,-1 1 0,1-1 0,0 0-1,-1 0 1,1 1 0,-1-1 0,3-2 0,4-3 7,1-1-1,13-14 1,-19 18-8,18-20 29,33-49-1,-16 20 26,-1-5-20,-27 41-25,0 0 0,1 1 0,19-21 0,-36 58-29,2 0 0,0 0 0,0 29 0,4-44 14,1-1 0,-1 1 0,1 0 0,0 0 0,1 0 0,0-1 0,0 1 0,0-1 0,1 1 0,0-1 0,0 0 0,0 0 0,1 0-1,0 0 1,0-1 0,1 0 0,-1 1 0,1-2 0,0 1 0,0 0 0,8 4 0,-10-8 5,0 0 0,0 0 0,0 0 0,0-1 0,0 1 0,0-1 0,0 0 0,0 0 0,0 0 0,0 0 0,0 0 0,0-1 0,0 1 0,0-1 0,-1 0 0,1 0 0,0 0 0,4-2 0,7-4 17,-1 0-1,15-11 0,-26 17-13,31-22 65,-1-2 1,-1-1 0,44-50-1,-70 71-51,0 0 0,1 1 0,-1-1 0,1 1 0,0 0 0,0 1-1,1-1 1,12-4 0,-16 7-17,0 0 0,0 0-1,0 0 1,1 0-1,-1 1 1,0-1 0,1 1-1,-1 0 1,0 0 0,1 0-1,-1 1 1,0-1 0,0 1-1,1 0 1,-1 0 0,0 0-1,0 0 1,0 0 0,0 1-1,5 3 1,-7-5 1,0 1 4,0 0-1,1 0 1,-1 0-1,0 0 1,0 0-1,0 0 1,0 0-1,0 0 1,0 0-1,0 1 0,1 1 1,-2-3 127,-13 5-125,0 4-9,-1 0-5,0 1-1,0 1 1,1 0-1,0 0 1,1 1-1,1 1 0,-19 25 1,24-28-4,1 1 1,0-1 0,0 1-1,-5 20 1,9-26 6,0 1 0,0-1 0,0 0 1,0 0-1,1 1 0,0-1 1,0 0-1,1 1 0,0-1 0,-1 0 1,2 0-1,2 10 0,-4-14 3,1 0 0,-1 0 0,1-1 0,-1 1 0,0 0 0,1-1 0,-1 1 0,1 0 0,0-1 0,-1 1 0,1-1 0,-1 1 0,1-1 0,0 1 0,0-1 0,-1 1 0,1-1 0,0 1 0,0-1 0,-1 0 0,1 0 0,0 1 0,0-1 0,1 0 0,0 0 0,-1 0 0,1 0 0,0-1 0,0 1 0,0 0 0,0-1 0,0 1 0,-1-1 0,1 0 0,2-1 0,2-2 0,0 0 1,0 0 0,0 0-1,9-10 1,-3-2 42,0 0 1,-1-1-1,-1 0 1,0-1-1,-1 0 0,9-29 1,-16 65-48,0 0 0,0 0 1,2-1-1,0 1 0,9 21 0,-12-36 2,1 0 0,-1 0-1,1 0 1,0 0 0,0 0-1,0 0 1,0 0 0,1-1-1,-1 1 1,1-1 0,0 0-1,-1 0 1,1 0 0,0 0 0,0 0-1,0 0 1,0-1 0,7 3-1,-6-4 5,0 1-1,0-1 1,0 1-1,0-1 1,-1-1-1,1 1 1,0 0-1,0-1 1,0 0-1,0 0 1,0 0-1,-1 0 1,1-1-1,0 0 1,-1 1-1,5-4 1,61-40 54,27-16 29,-95 60-85,0 1 1,0-1-1,0 0 1,0 1-1,0-1 0,0 1 1,1 0-1,-1-1 0,0 1 1,0 0-1,0-1 1,0 1-1,0 0 0,1 0 1,-1 0-1,0 0 1,0 0-1,0 0 0,0 1 1,2-1-1,-2 1-1,0 0 0,0-1 0,-1 1 0,1 0-1,-1-1 1,1 1 0,0 0 0,-1 0 0,1 0 0,-1-1 0,0 1-1,1 0 1,-1 0 0,0 0 0,0 0 0,1 0 0,-1 0 0,0 0-1,0 2 1,0 6-12,-1 1-1,0-1 1,0 1-1,-3 9 0,2-6 5,-1-2 2,-2 19-3,5-29 13,0 0-1,0 0 1,0 0 0,0 0 0,0 1 0,0-1-1,1 0 1,-1 0 0,0 0 0,0 0 0,1 0-1,-1 0 1,1 0 0,-1 0 0,1 0-1,-1 0 1,1 0 0,0 0 0,1 2 0,-1-3-1,0 0 1,-1 1 0,1-1-1,0 0 1,0 0 0,0 0-1,0 0 1,-1 0 0,1 1-1,0-2 1,0 1 0,0 0-1,0 0 1,-1 0 0,1 0-1,0 0 1,0-1 0,0 1-1,0 0 1,-1-1 0,1 1-1,0-1 1,-1 1-1,1-1 1,0 1 0,-1-1-1,2 0 1,17-18 39,-18 19-41,114-112 247,-110 108-232,-1 0 0,0 0 0,1 1 0,0-1 0,0 1 0,0 0 0,0 0 0,9-3 0,-13 6-16,0 0 0,0 0 0,-1 0 0,1 0 0,0 1 0,0-1 0,0 0 0,-1 0 0,1 1 1,0-1-1,0 0 0,-1 1 0,1-1 0,0 1 0,-1-1 0,1 1 0,-1-1 0,1 1 0,0-1 0,-1 1 0,1 0 0,-1-1 0,1 1 0,-1 0 0,0-1 0,1 3 1,11 23-2,-11-22 1,8 15 0,0 0 0,0 0 0,15 19 0,-23-36 0,1 0 0,-1-1 0,0 1 0,1 0 0,-1 0 0,1-1 0,0 1 0,-1-1 0,1 0 0,0 1 0,0-1 0,0 0 0,0 0 0,0 0 0,0 0 0,0-1 0,0 1 0,1-1 0,-1 1 0,0-1 0,0 0 0,1 1 0,-1-1 0,0 0 0,0-1 0,1 1 0,-1 0 0,0-1 0,0 1 0,0-1 0,0 1 0,1-1 0,-1 0 0,0 0 0,0 0 0,2-2 0,7-4 0,0-1 0,-1-1 1,0 0-1,17-19 1,-14 15 0,12-16 15,0-1 1,-2 0-1,-1-2 0,-2-1 0,30-65 1,55-185 57,-78 199-25,-18 58-26,37-120 104,-43 128-104,-8 29-14,-9 31-28,-56 247-162,64-250 145,2 1-1,1-1 0,2 1 0,2 0 0,8 59 1,-5-75 20,2-1 0,0 0 1,2-1-1,0 0 0,1 0 1,17 27-1,-20-40 34,1 1 0,0-1 1,1 0-1,14 13 0,-19-19-18,0-1 1,0 1-1,0 0 1,1-1 0,-1 0-1,1 0 1,0 0-1,-1 0 1,1-1-1,0 1 1,0-1-1,0 0 1,0 0 0,0 0-1,1-1 1,5 1-1,-9-1-15,-1 0-1,0 0 1,1 0 0,-1-1-1,0 1 1,1 0-1,-1 0 1,0 0-1,1 0 1,-1 0 0,0 0-1,0 0 1,1 0-1,-1-1 1,0 1-1,0 0 1,1 0 0,-1 0-1,0-1 1,0 1-1,1 0 1,-1 0-1,0-1 1,0 1 0,0 0-1,0 0 1,1-1-1,-1 1 1,0 0-1,0-1 1,0 1 0,0 0-1,0-1 1,0 1-1,0 0 1,0 0-1,0-1 1,0 1 0,-1-5-3025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2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12760,'0'0'1536,"88"-4"-1016,-27 2-160,-5 2 0,-11 2-288,-5 2 8,-14-4-128,-8-4 8,-8 2-88,-8 2 16,-8 0-8,-12 0 16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2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9440,'0'0'3376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8:50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1743 6128,'0'0'3489,"9"-4"-2853,161-80 2080,-112 52-1489,-28 16-301,52-37 1,-49 26-492,-1-2 1,-1-1-1,-2-1 1,-1-2-1,-2-1 1,40-67-1,102-242 1297,-78 146-744,-75 168-823,-2-2 0,0 0 1,-2 0-1,-2-1 0,11-62 1,-22 88-27,-5 11-81,-9 16-30,13-18-13,-35 53 27,2 1-1,-53 117 1,-29 135-58,104-266 7,-17 88 0,29-119 8,0 0-1,1 1 1,1-1 0,0 1-1,0-1 1,1 1 0,1-1 0,0 1-1,1-1 1,0 0 0,1 0 0,6 13-1,-8-21 0,-1-1 0,1 0-1,0 0 1,0-1 0,0 1-1,1 0 1,-1-1 0,0 1-1,1-1 1,0 0 0,0 0-1,-1 0 1,1 0 0,0 0-1,1-1 1,5 3 0,-5-3 2,1 0-1,0 0 1,0-1 0,0 1 0,0-1 0,0 0 0,0-1-1,-1 1 1,1-1 0,8-2 0,7-4 8,-1-1 0,0 0 0,0-2-1,25-16 1,-42 24-7,30-20 22,0-1-1,-2-2 1,0-1 0,35-42 0,89-130 58,53-137 131,-75 68-23,-21-10 28,-67 163-121,-40 104-84,-1 4-5,-1 0 0,1 1 0,-2-1 1,1 0-1,-1 0 0,0-1 0,1-5 1,-2 11-8,0 1 0,0 0 1,0-1-1,0 1 0,0 0 1,0-1-1,0 1 0,0 0 1,0 0-1,0-1 0,0 1 1,-1 0-1,1-1 0,0 1 1,0 0-1,0 0 0,0-1 1,0 1-1,-1 0 0,1 0 1,0-1-1,0 1 0,0 0 1,-1 0-1,1-1 0,0 1 1,0 0-1,-1 0 0,1 0 1,0 0-1,-1 0 0,1-1 1,0 1-1,0 0 0,-1 0 1,1 0-1,0 0 1,-1 0-1,1 0 0,0 0 1,-1 0-1,1 0 0,0 0 1,0 0-1,-1 0 0,1 0 1,0 0-1,-1 0 0,1 1 1,0-1-1,0 0 0,-1 0 1,1 0-1,0 0 0,-1 1 1,1-1-1,0 0 0,0 0 1,0 0-1,-1 1 0,1-1 1,0 0-1,0 1 0,-19 15 0,18-16 0,-13 16-17,0 1-1,1 0 1,-17 28-1,-29 64-77,44-79 72,-93 196-143,48-95 91,14-27-39,-32 110 1,-16 109 22,58-175 205,28-105 179,7-34 74,4-31-58,1 1-147,2 1 1,10-28 0,-2 8-6,-8 29-124,0-1-1,1 1 1,0 0-1,1 0 0,0 1 1,0 0-1,1 1 1,12-10-1,-15 14-10,0-1 0,0 1-1,1 1 1,10-7 0,-16 11-21,0-1 1,0 0-1,0 1 1,0-1-1,0 0 0,1 1 1,-1 0-1,0-1 0,0 1 1,1 0-1,-1-1 1,0 1-1,0 0 0,1 0 1,-1 0-1,0 0 1,1 0-1,-1 0 0,0 1 1,0-1-1,1 0 0,-1 1 1,0-1-1,0 1 1,1-1-1,-1 1 0,0 0 1,0-1-1,0 1 1,0 0-1,0 0 0,0 0 1,0-1-1,0 1 1,1 2-1,4 10-1,-1-1 0,1 1 0,-2 1 1,0-1-1,-1 1 0,2 16 0,-3-17-14,0-1-1,1 0 1,0 1 0,1-1-1,0 0 1,1-1 0,12 21 0,-15-29 19,0 0 0,0-1 0,1 0 0,0 1 0,-1-1 0,1 0 0,0 0 1,0-1-1,0 1 0,0 0 0,0-1 0,0 0 0,1 0 0,-1 0 0,0 0 1,1-1-1,-1 1 0,1-1 0,-1 0 0,0 1 0,1-2 0,-1 1 1,1 0-1,-1-1 0,1 0 0,4-1 0,9-3 24,0-1 1,0 0-1,26-16 0,-38 20-23,10-6 14,0-1 0,0-1 0,-1 0 0,0-1 0,13-13 0,-20 16 2,1 0 0,-1 0 0,-1-1 0,0 0-1,0 0 1,-1 0 0,0-1 0,0 0 0,4-15 0,-8 25-18,-1-1 0,0 0 1,1 0-1,-1 1 0,0-1 1,1 0-1,-1 0 1,0 1-1,0-1 0,0 0 1,0 0-1,0 0 1,0 0-1,0 1 0,0-1 1,0 0-1,0 0 0,0 0 1,-1 1-1,1-1 1,0 0-1,0 0 0,-1 1 1,1-1-1,-1 0 1,1 0-1,0 1 0,-2-2 1,1 2-2,0 0 0,0 0 0,0 0 0,-1 0 0,1 0 1,0 0-1,0 0 0,0 0 0,0 0 0,-1 1 0,1-1 0,0 0 1,0 1-1,0-1 0,0 1 0,-2 0 0,-7 5 6,1 0 0,-16 13 1,18-13-8,1 0 0,0 0 0,0 1 0,0 0 0,1 0 0,0 0 0,1 1 0,-4 7 0,6-12-2,1 0 1,0 1-1,0-1 1,0 0-1,0 0 1,1 1-1,-1-1 1,1 1-1,0-1 1,0 0 0,0 1-1,0-1 1,0 0-1,1 1 1,0-1-1,0 0 1,0 1-1,0-1 1,0 0-1,1 0 1,-1 0-1,1 0 1,2 3-1,2 2 9,1-1 0,0 0 0,0-1 0,0 1-1,1-2 1,0 1 0,0-1 0,1 0 0,14 6 0,-9-5 8,1-1 0,0 0 0,0-1 0,0-1 0,19 2 0,-30-5-29,1 1 0,-1-1 0,1 0 0,0-1 0,-1 1 0,1-1 0,6-2 0,-10 3-12,0 0-1,0-1 1,0 1 0,0-1 0,0 1 0,0-1 0,0 1 0,0-1-1,0 0 1,0 1 0,0-1 0,-1 0 0,1 0 0,0 0-1,0 0 1,-1 0 0,1 1 0,-1-1 0,1 0 0,-1 0 0,1-1-1,-1 1 1,1 0 0,-1 0 0,0 0 0,0 0 0,0 0-1,1 0 1,-1 0 0,0-1 0,0 1 0,-1 0 0,1-2 0,-4-14-3444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2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6 118 9344,'0'0'1992,"-6"-61"-1544,16 43-144,9 2 0,7 4-104,10 2 8,10 10-16,9 0 16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2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1209 6128,'0'0'2681,"4"-11"-2089,39-109 504,73-177 216,-66 194-875,-6-2 0,46-156 0,-62 161-109,16-70 566,-44 166-842,1 1 10,0-1-1,0 1 0,-1 0 1,0-1-1,1 1 0,-1 0 1,-1-1-1,1 1 0,-1-5 1,-8 16 179,-7 10-171,2 0 1,0 2-1,-17 31 0,-27 70 11,35-70-39,-147 405 152,117-298-157,7-12-16,-25 66 4,41-134 77,26-69 25,7-10 59,9-15 14,58-81 117,56-70-7,-97 132-223,2 0 1,54-44-1,110-57 171,-140 102-59,-2-2 1,93-84-1,-133 110-114,-12 9-56,1 0-1,-1 0 0,1 0 1,-1 0-1,1 0 0,-1 0 0,0-1 1,0 1-1,1 0 0,-1-1 1,0 1-1,1-3 0,-13 12 152,0 10-136,-1-1 0,-1 0-1,-25 26 1,-6 5 47,-47 64-1,89-109-88,-5 7 17,-1 0-1,1 1 0,-10 23 0,15-31-10,1 1-1,0 0 0,0 0 1,0 0-1,1 0 0,-1 0 0,1 0 1,0 0-1,0 0 0,0 0 0,1 0 1,-1 0-1,1 0 0,0 0 1,0 0-1,3 7 0,-3-10-2,0 0-1,0 1 1,0-1 0,1 0-1,-1 0 1,0 0 0,0 0-1,1 0 1,-1 0 0,0 0-1,1-1 1,-1 1 0,1 0-1,-1-1 1,1 1-1,0-1 1,-1 1 0,1-1-1,-1 0 1,1 0 0,0 0-1,-1 0 1,1 0 0,0 0-1,-1 0 1,1 0 0,2-2-1,2 2 15,0-2-1,0 1 0,-1-1 1,1 0-1,0 0 0,6-4 1,9-8 89,-1 0 1,23-20-1,-35 26-43,0 0 0,0 0 0,0-1 0,-1 0 0,-1-1 0,1 1 0,4-12 0,-10 19-33,-1 0 1,1 0-1,-1 0 0,1 0 0,-1 0 1,0 0-1,0 0 0,0 0 0,0 0 1,0 0-1,0 0 0,-1-4 0,-1-7 142,4 11-160,-1 0 0,1 0-1,-1 0 1,1 0 0,0 0-1,0 0 1,0 1 0,0-1-1,0 1 1,0-1-1,0 1 1,0 0 0,1 0-1,2-2 1,-1 1 0,20-9 28,0 0 1,1 2-1,0 1 1,1 1-1,28-4 1,-46 9-20,0 1 0,0 1 0,0-1 1,0 1-1,1 1 0,-1 0 1,0 0-1,0 0 0,0 1 0,-1 0 1,1 1-1,0 0 0,-1 0 0,1 0 1,-1 1-1,0 0 0,0 1 1,-1-1-1,1 1 0,-1 1 0,8 8 1,-7-6 3,9 10 86,27 25-1,-36-37-79,1-1 0,-1 0 1,1 0-1,0-1 0,0 0 0,0 0 0,13 4 0,3-3-94,1-1 0,-1-1-1,0-1 1,1-1 0,0-1 0,46-6-1,-43 4-1554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3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17 168 5520,'0'0'5913,"5"-11"-5686,17-31 15,-9 26 653,-13 16-883,0 0-1,0 0 0,0 0 1,0 0-1,1 0 0,-1 0 1,0 0-1,0 0 0,0 0 1,0 0-1,1 0 1,-1 0-1,0 0 0,0 0 1,0 0-1,0 0 0,0 0 1,1 0-1,-1 0 0,0 0 1,0 1-1,0-1 0,0 0 1,0 0-1,1 0 0,-1 0 1,0 0-1,0 0 0,0 0 1,0 1-1,0-1 0,0 0 1,0 0-1,0 0 0,1 0 1,-1 1-1,0-1 0,0 0 1,0 0-1,0 0 0,0 0 1,0 1-1,0-1 0,0 0 1,0 0-1,0 0 0,0 25 389,0-24-388,-10 217 990,-8-28-351,-5 116 609,12-51 1116,11-254-2210,4-12 311,2-20-140,1-60-1,-1 19-100,44-309 1036,-39 280-1103,-6 47 4,22-96-1,-23 135-148,0 0 0,1 1 1,1-1-1,1 1 0,0 0 0,0 0 0,2 1 1,0 0-1,0 0 0,21-20 0,-27 29-24,1 1 0,0 0 0,0 0 0,1 0 0,-1 0 0,0 1 0,1-1-1,0 1 1,-1 1 0,1-1 0,0 0 0,0 1 0,9-1 0,-6 2-6,0 0 1,0 0-1,0 1 1,0 0-1,0 1 1,-1 0 0,1 0-1,8 4 1,-5-2-1,-1 0 0,0 1 0,0 1 0,-1-1 1,1 1-1,-1 1 0,0 0 0,-1 0 0,0 1 1,10 11-1,-15-14 2,1 0 0,0 0 0,-1 0 0,0 1 0,0-1 0,-1 1 1,0 0-1,0 0 0,0 0 0,0 0 0,-1 0 0,0 0 0,0 0 0,-1 0 1,0 0-1,0 0 0,0 1 0,-1-1 0,0 0 0,-2 8 0,-2 3-1,-2-1 0,0 0 0,-1 0 0,0 0 0,-2-1 0,0 0 0,0-1 0,-1 0 0,-21 20 0,4-8 3,0-1 1,-2-2 0,-48 29-1,58-41 49,11-6-1,1-1 1,0 1-1,0 1 1,0 0-1,1 0 1,-12 12-1,19-18-44,-1 1 0,1 0 1,0-1-1,-1 1 0,1 0 0,0-1 0,0 1 0,0 0 0,-1 0 0,1-1 0,0 1 0,0 0 0,0 0 0,0-1 0,0 1 1,0 0-1,1-1 0,-1 1 0,0 0 0,0 0 0,0-1 0,1 1 0,-1 0 0,0-1 0,1 1 0,-1 0 0,0-1 0,1 1 1,-1-1-1,1 1 0,-1-1 0,1 1 0,0-1 0,-1 1 0,1-1 0,-1 1 0,1-1 0,0 0 0,-1 1 0,1-1 0,1 1 1,36 15 87,-25-11-77,94 34-43,-11-4 11,-77-28 27,0 2 1,0 0 0,-1 2-1,-1 0 1,31 25 0,-41-30-12,-1 0 1,0 1-1,0-1 0,0 2 1,-1-1-1,0 1 1,0-1-1,-1 2 0,0-1 1,0 0-1,-1 1 1,0-1-1,0 1 0,-1 0 1,0 0-1,0 10 1,-2-14 0,0 0 1,-1 0 0,1 0 0,-1 0-1,0 0 1,0 0 0,-1-1-1,1 1 1,-1 0 0,0-1 0,-1 1-1,1-1 1,-1 1 0,0-1 0,0 0-1,0 0 1,0-1 0,-1 1 0,1 0-1,-1-1 1,0 0 0,0 0-1,-1 0 1,-7 4 0,-9 3 23,-1-1 0,1 0 0,-45 11 0,34-13 1,0-1 0,-1-2 0,1-1 0,-1-1 0,0-2 0,1-1 0,-1-1 1,-60-14-1,77 12 74,11 1-693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3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5320,'0'0'8870,"3"14"-8603,0-1-202,0-1 2,-1-1 0,0 1 0,0 0 0,-2 0 0,1 0 1,-3 19-1,-7 24 467,-30 95 1,12-55-37,-1-14-17,-1 7 181,27-78-541,0 0-1,0 0 0,1 0 1,0 1-1,1-1 0,2 19 1,-1-27-93,-1 0 1,1 0 0,0 0-1,0 0 1,0 0 0,0 0-1,0 0 1,0-1 0,0 1-1,1 0 1,-1-1 0,0 1-1,1-1 1,0 1 0,-1-1-1,1 0 1,0 0 0,0 0-1,0 0 1,-1 0 0,1 0-1,0 0 1,3 0 0,4 2 52,0-1 0,-1 0 0,1 0 0,13 0 0,5-2 68,1-1 0,-1-1 0,54-10 0,79-32 415,-143 39-466,-6 2 98,0 0-1,0-1 1,16-8 0,-28 11-141,0-1 0,0 1 0,1 0-1,-1 0 1,0 0 0,0-1 0,-1 1-1,1 0 1,0 1 0,0-1 0,0 0-1,-1 0 1,1 0 0,0 1 0,-1-1-1,1 1 1,-3-1 0,-27-15-3195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3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11952,'0'0'1317,"10"1"-1066,65-1 100,-1-3-1,104-18 1,-83 8 368,97 0-1,-91 9 1144,-106 3-3907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3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 9040,'0'0'510,"-12"11"5,-30 34 19,2 2 0,-40 61-1,34-34-11,-60 138 0,92-180-426,3 2 0,0-1-1,2 1 1,2 0-1,1 1 1,2 0 0,0 66-1,5-75-19,0 0-1,2 1 0,2-1 1,0 0-1,1-1 0,2 1 1,0-1-1,2-1 0,1 0 1,1 0-1,15 22 1,-20-35-27,0 0 0,1-1 1,1 0-1,0 0 1,0-1-1,1 0 0,0 0 1,1-1-1,-1-1 1,2 0-1,-1 0 0,1-1 1,0 0-1,0-1 0,0-1 1,1 0-1,0-1 1,0 0-1,0-1 0,15 1 1,19-3-1895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3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9344,'0'0'1030,"18"11"-587,23 19-94,73 65-1,43 72 216,-120-122-297,-2 0 1,29 52-1,-47-66-59,-1 0-1,-2 0 1,0 2 0,12 49 0,-20-55-26,-1 0 0,-1 0 0,-1 1 1,-1-1-1,-2 1 0,-5 40 0,0-33 38,-1 0 0,-2 0-1,-2-1 1,-1 0 0,-2 0 0,-1-2-1,-1 0 1,-2 0 0,-35 49-1,43-70-43,0 0 0,0-1 0,-16 14-1,22-22-273,1 0 1,-1 0-1,0 0 0,1 0 0,-1 0 0,0-1 0,0 1 0,0-1 0,0 0 0,0 0 0,0 0 0,-1 0 1,1-1-1,0 1 0,-1-1 0,1 0 0,0 0 0,-7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4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1599 5520,'0'0'6016,"12"-10"-5712,12-10-171,25-22 424,47-48 1,27-53 483,-86 102-721,-2-2-1,-2-2 1,-2-1 0,-2-1-1,-2-2 1,-2-1-1,27-76 1,-32 73-79,6-17 355,24-101 0,-48 150-402,-3 13-22,-4 15 56,-49 143-73,36-97-136,-7 31 6,-18 105 0,40-173-23,1 1 0,0-1 0,1 1 0,1 0 1,2 19-1,-2-32 1,1 0-1,0 1 1,0-1 0,0 0 0,1 0 0,0 0 0,-1 0 0,1-1-1,0 1 1,1 0 0,2 3 0,-3-5 3,1 0-1,-1 0 1,0 0 0,1 0-1,-1-1 1,1 1 0,-1-1-1,1 0 1,0 1 0,-1-1-1,1 0 1,0-1 0,0 1-1,0-1 1,0 1 0,0-1-1,5 0 1,3 0 7,0-2 0,0 1-1,0-1 1,-1-1 0,1 0 0,-1 0 0,0-1-1,0 0 1,0-1 0,15-10 0,0-2 29,0-1 0,33-33 0,-14 7 25,-3-2 0,-1-1 0,56-90 0,77-170 199,-147 257-179,-2-1-1,-3 0 1,-2-2-1,23-101 0,-40 140-48,-1 0 1,0 0-1,-3-27 0,0-2 123,2 43-158,-1-1 0,1 1 1,0 0-1,0 0 0,0 0 0,0 0 1,0-1-1,0 1 0,0 0 0,0 0 1,0 0-1,-1 0 0,1 0 0,0-1 1,0 1-1,0 0 0,0 0 1,-1 0-1,1 0 0,0 0 0,0 0 1,0 0-1,0 0 0,-1 0 0,1-1 1,0 1-1,0 0 0,0 0 1,-1 0-1,1 0 0,0 0 0,0 0 1,0 0-1,0 0 0,-1 0 0,1 1 1,0-1-1,0 0 0,0 0 0,-1 0 1,1 0-1,0 0 0,0 0 1,0 0-1,0 0 0,-1 0 0,1 1 1,0-1-1,0 0 0,0 0 0,0 0 1,0 0-1,-1 1 0,-10 7 61,0 2-20,2 1-1,-1 0 1,1 0 0,1 1 0,-8 13 0,-33 69 128,38-70-135,-33 73 102,4 1 1,-32 119 0,-18 213 201,87-412-311,3-8 10,-2 0 0,1 0 1,-2-1-1,1 1 0,-1 0 0,-7 14 1,5-4 125,4-13 45,3-9 186,0-2-353,1 0 0,-1 0 1,1 0-1,0 1 0,0-1 0,5-4 0,8-10 54,20-34 66,-22 31-72,1 0 0,34-37 0,-28 35-19,-16 17-40,-1 1-1,1-1 1,0 1-1,0 0 1,1 0 0,0 1-1,0 0 1,0 0 0,0 0-1,12-5 1,-18 9-31,1 0 0,0 0 0,-1 0 0,1-1 0,-1 1 0,1 0 0,-1 1 0,1-1 0,-1 0 0,1 0 0,-1 0 0,1 0 0,-1 0 0,1 0-1,-1 1 1,1-1 0,-1 0 0,1 0 0,-1 1 0,1-1 0,-1 0 0,0 1 0,1-1 0,-1 0 0,1 1 0,-1-1 0,0 1 0,1 0 0,4 18 23,-6 20-18,-2-14-19,0-12 0,1 1-1,0-1 0,1 1 0,1-1 1,0 1-1,1-1 0,0 1 0,5 18 1,-5-30 11,0 1 1,1-1 0,-1 0-1,0 0 1,1 1-1,0-1 1,-1 0 0,1-1-1,0 1 1,0 0 0,0 0-1,0-1 1,0 1 0,1-1-1,-1 0 1,0 0 0,1 0-1,-1 0 1,1 0 0,-1 0-1,1 0 1,-1-1 0,1 0-1,0 1 1,-1-1 0,1 0-1,-1 0 1,4-1-1,8 1 2,0-2-1,0 0 0,25-7 0,-19 3 10,-1-1-1,1 0 0,-2-2 1,24-14-1,68-51 95,-98 64-69,21-23 0,3-1 86,-112 118-7,55-60-83,12-12-35,0 0 0,0 0 1,2 0-1,-1 1 0,-10 26 0,17-37 5,1 0 0,-1 0 0,0 1 0,1-1 1,0 0-1,-1 0 0,1 0 0,0 0 0,0 1 0,0-1 0,0 0 0,1 0 0,-1 0 0,1 4 0,0-5 1,-1-1-1,0 1 1,1-1-1,-1 0 1,0 1-1,1-1 1,-1 1 0,0-1-1,1 0 1,-1 0-1,0 1 1,1-1-1,-1 0 1,1 0-1,-1 1 1,1-1 0,-1 0-1,1 0 1,-1 0-1,1 0 1,-1 0-1,1 1 1,0-1-1,0-1 1,1 1 0,0 0 0,-1 0 0,1-1 0,-1 1 0,1-1 0,-1 1 0,1-1 0,-1 0 0,3-1 0,1-2 12,1 0-1,-1-1 1,0 1-1,-1-1 1,1-1 0,-1 1-1,0 0 1,6-13-1,-6 11 11,1 1-1,0-1 0,0 0 0,0 1 0,9-9 0,-13 15-20,-1 0-1,0-1 0,1 1 1,-1 0-1,1-1 0,-1 1 1,1 0-1,-1 0 0,1 0 1,-1-1-1,1 1 0,-1 0 1,1 0-1,-1 0 0,1 0 1,-1 0-1,1 0 0,-1 0 1,1 0-1,-1 0 0,1 0 1,-1 0-1,1 0 0,-1 0 1,1 0-1,-1 1 0,1-1 1,-1 0-1,1 0 0,-1 1 1,1-1-1,-1 0 0,0 0 1,1 1-1,-1-1 0,1 0 1,-1 1-1,13 20 1,-7-9 25,0-6-31,0 1 0,0-1 1,1-1-1,-1 1 0,1-1 0,0 0 0,0-1 0,15 7 0,-17-9 1,0 0 0,1 0 0,-1 0 0,1-1 0,0 0-1,-1 0 1,1-1 0,0 0 0,-1 1 0,1-2 0,0 1 0,0-1-1,10-2 1,-1-2 8,0-1 1,0 0-1,-1-1 0,1-1 0,-2 0 0,1-1 0,-1 0 1,13-13-1,-8 6 19,-2-1 0,0-1-1,-1 0 1,23-39 0,-13 11 16,-2-1 0,-3-1 0,-1-1-1,15-66 1,-29 98-25,51-229 44,-55 241-59,-1 1 0,1-1-1,-1 1 1,0-1 0,-1 1 0,1-1-1,-1 1 1,0-1 0,-2-7 0,3 11-2,0 1 0,-1-1 0,1 1 0,0-1 1,-1 1-1,1-1 0,0 1 0,-1-1 0,1 1 0,-1-1 1,1 1-1,-1 0 0,1-1 0,-1 1 0,1 0 1,-1-1-1,1 1 0,-1 0 0,1-1 0,-1 1 1,1 0-1,-1 0 0,0 0 0,1 0 0,-1 0 1,1 0-1,-2 0 0,0 0 0,0 1 0,1-1 1,-1 1-1,0 0 0,0 0 0,1 0 0,-1 0 0,0 0 1,1 0-1,-1 0 0,1 1 0,0-1 0,-3 3 1,-14 17-22,0 2 0,1 0 0,1 0 1,1 2-1,-14 33 0,9-13-9,3 0-1,-14 61 0,23-70 12,2 1 1,2 0-1,1 0 0,2 1 0,6 58 1,-4-88 18,0-1 1,1 0 0,0 0-1,0 1 1,0-1 0,1 0 0,0-1-1,1 1 1,-1-1 0,1 1 0,0-1-1,1 0 1,7 8 0,-8-10 8,0 0-1,1 0 1,0-1 0,-1 1-1,1-1 1,0 0 0,0-1-1,1 1 1,-1-1 0,0 0-1,1 0 1,-1-1 0,1 1-1,0-1 1,0-1 0,-1 1 0,11-1-1,-12 0-2,4-1-32,1 1-1,-1-1 0,15-4 1,-22 5-7,1-1 1,-1 1-1,0-1 0,1 1 1,-1-1-1,0 1 1,1-1-1,-1 0 0,0 0 1,0 0-1,0 1 1,1-1-1,-1 0 0,0 0 1,0-1-1,0 1 1,-1 0-1,1 0 0,0 0 1,0-1-1,-1 1 1,1 0-1,0-1 0,-1 1 1,0-1-1,1 1 0,-1 0 1,1-4-1,-2-7-3322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4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13264,'0'0'709,"12"0"-401,84-2 54,1-4 0,111-22 1,-156 19-259,37-10 333,-84 17-287,-8 0-55,-8 1-2147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4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9144,'0'0'824,"67"-20"-568,-7 10 192,13 0 8,9 4-120,3 4-8,6 2-48,-3 2 8,1 2-104,0-4 8,3 0-8,-11-6 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8:50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12056,'0'0'0,"139"-4"-72,-16 2 8,32-4 376,6 0 0,7 6 64,-15 2 8,-8 2 24,-8-2 8,-4-2-48,-18 6 8,-6 6-160,-13-6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4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365 901 5016,'0'0'6873,"-12"-6"-6609,-1-3-175,7 6-49,1-1 1,-1 0 0,0 1-1,0 0 1,0 1 0,0-1-1,-1 1 1,1 0 0,-1 1-1,-11-2 1,6 3 68,0 0-1,-1 0 1,1 1 0,0 1 0,0 0-1,0 1 1,0 0 0,1 1 0,-21 9-1,23-9-35,0 1 0,0 0-1,0 1 1,1 0 0,-1 0-1,1 1 1,1 0 0,0 0-1,0 0 1,0 1 0,1 0-1,-7 11 1,12-17-51,-1 1 1,0 0-1,1 0 1,0 1-1,-1-1 1,1 0-1,0 0 1,1 1-1,-1-1 1,1 0-1,-1 1 1,1-1-1,0 0 1,0 1 0,0-1-1,1 0 1,-1 1-1,1-1 1,0 0-1,0 1 1,0-1-1,0 0 1,1 0-1,-1 0 1,1 0-1,0 0 1,0 0-1,0-1 1,0 1-1,0-1 1,1 1-1,-1-1 1,5 3-1,5 3 25,0-1 0,1 0-1,0-1 1,0-1 0,0 0-1,1-1 1,0 0 0,-1-1 0,1-1-1,1 0 1,-1-1 0,22-1-1,-3-1 57,0-2-1,0-1 1,-1-2 0,44-13-1,-39 7 3,0-2 0,-1-2 0,0-1 0,-1-1 0,-1-2 0,-1-2 0,-1-1 0,-1-1 0,41-43 0,-38 30 9,-1 0-1,-3-2 0,-1-2 0,-2 0 0,-2-2 1,-1-1-1,18-50 0,-23 47 111,17-73-1,-31 97-124,0 0 1,-2 0-1,-1-1 0,-1 1 0,-2-35 1,-1 41-11,0-1 0,-8-27 0,9 40-78,-1 0 1,0 0-1,1 1 0,-2-1 1,1 1-1,0 0 0,-1-1 1,0 1-1,0 0 0,0 1 1,-1-1-1,1 0 0,-1 1 1,-6-5-1,8 7-9,0 0 0,-1 0 0,1 0 0,-1 0 0,1 0 0,-1 0 0,1 1 0,-1-1 0,1 1 0,-1 0 0,1 0 0,-1 0 0,0 0 0,1 0 0,-5 1 0,1 1-6,1 0 1,0-1 0,-1 2 0,1-1 0,0 0 0,0 1-1,-4 4 1,-1 0-5,0 1 0,0 1 0,1 0 1,0 0-1,-13 19 0,2 5-4,1 0 1,2 1 0,1 0-1,1 1 1,-13 53-1,-31 191-69,36-153 36,-18 165 130,36-248-27,3-26 67,0 1 0,2-1 0,1 22 0,-1-39-119,0 0 1,0 0-1,0 1 1,0-1-1,0 0 1,0 0 0,0 0-1,0 0 1,1 1-1,-1-1 1,0 0-1,0 0 1,0 0-1,0 1 1,0-1 0,0 0-1,0 0 1,0 0-1,0 0 1,0 0-1,1 1 1,-1-1-1,0 0 1,0 0 0,0 0-1,0 0 1,0 0-1,1 0 1,-1 0-1,0 0 1,0 1-1,0-1 1,0 0 0,1 0-1,-1 0 1,0 0-1,0 0 1,0 0-1,1 0 1,-1 0-1,0 0 1,0 0 0,0 0-1,0 0 1,1 0-1,-1 0 1,11-8 156,8-15-30,-18 22-120,28-36 144,148-173 514,-169 202-615,1 0 1,0 0-1,0 1 1,1 1-1,18-11 1,-28 17-53,1 0 1,-1 0-1,0-1 1,1 1-1,-1 0 1,1 0-1,-1 0 1,1 0-1,-1 0 1,1-1-1,-1 1 1,0 0 0,1 0-1,-1 0 1,1 0-1,-1 0 1,1 1-1,-1-1 1,1 0-1,-1 0 1,1 0-1,-1 0 1,0 0-1,1 1 1,-1-1-1,1 0 1,-1 0-1,0 1 1,1-1 0,-1 0-1,1 1 1,5 17 61,-5 27-29,-2-39-24,-1 21 3,-8 41 0,-1-5-5,11-60-11,-1-1 1,1 0-1,0 1 1,0-1-1,0 0 1,0 0-1,0 1 0,1-1 1,-1 0-1,1 1 1,-1-1-1,1 0 1,0 0-1,0 0 1,0 0-1,0 0 1,0 0-1,0 0 1,1 0-1,-1 0 1,3 2-1,-2-3 3,0 1 0,1-1 0,-1 0 0,1 0 0,-1 0-1,1 0 1,-1 0 0,1-1 0,-1 1 0,1-1 0,0 0 0,-1 1 0,1-1 0,0 0-1,-1-1 1,1 1 0,-1 0 0,5-2 0,11-3 24,-1 0-1,0-1 1,-1-1-1,1-1 1,-1 0-1,28-21 1,83-73 121,-123 98-142,35-33 97,44-55 0,-25 25-28,-56 66-71,-1 0-3,0 0 1,0 0-1,0 0 1,0 0-1,0-1 0,0 1 1,0 0-1,0 0 1,0-1-1,-1 1 1,1 0-1,0-1 0,-1 1 1,1-1-1,-1 1 1,0-1-1,1 1 1,-1-2-1,-2 3-1,1 0 1,-1 0-1,1 1 1,-1-1-1,1 1 1,0-1-1,-1 1 1,1 0-1,-1-1 1,1 1 0,0 0-1,0 0 1,-1 0-1,1 0 1,0 0-1,-1 1 1,-3 2-1,-26 17 0,1 2 0,1 1 0,1 1 0,1 1 0,2 2 0,-35 47 0,55-67 15,-1 1 0,1-1 0,1 1 0,0 0 0,-6 18 0,10-26-13,-1 1 1,1-1 0,-1 1-1,1 0 1,-1-1-1,1 1 1,0 0-1,0-1 1,0 1-1,0 0 1,0-1-1,1 1 1,-1-1-1,0 1 1,1 0 0,-1-1-1,1 1 1,-1-1-1,1 1 1,0-1-1,0 1 1,0-1-1,0 1 1,0-1-1,0 0 1,0 0 0,0 0-1,0 1 1,0-1-1,1 0 1,-1 0-1,1-1 1,-1 1-1,0 0 1,1 0-1,-1-1 1,1 1-1,0-1 1,-1 1 0,1-1-1,-1 1 1,1-1-1,2 0 1,4 0 12,0 0 0,0 0 0,1 0 0,-1-1 0,0-1 0,0 0 0,0 0 0,0 0 0,0-1 0,-1 0 1,1 0-1,-1-1 0,0 0 0,0 0 0,13-11 0,-11 7 4,1 0 0,-1-1 0,0 0 0,0 0 0,-1-1 0,-1 0-1,0 0 1,0-1 0,9-20 0,-10 18 24,0-1-1,10-12 1,-8 13 23,-10 24 2,-1 0 1,0 23-1,-1-4-29,3-25-34,1 0 1,0 0-1,0 0 1,0 0 0,0 0-1,1 1 1,0-1 0,0 0-1,0 0 1,1 0-1,3 9 1,-4-12-2,1 0-1,-1 0 1,0 0-1,1 0 1,0 0 0,-1 0-1,1 0 1,0 0 0,0-1-1,0 1 1,0-1-1,0 1 1,0-1 0,1 0-1,-1 0 1,0 0-1,1 0 1,-1 0 0,1 0-1,-1-1 1,1 1-1,-1-1 1,1 0 0,-1 0-1,5 0 1,7-1 13,0-1-1,1-1 1,-1 0 0,0 0-1,-1-2 1,1 0 0,-1 0-1,0-2 1,13-7 0,16-13 104,50-41 0,-25 17-21,-51 39-80,-11 7-6,1 1 0,-1 0 0,1 0-1,0 1 1,0-1 0,1 1 0,-1 0-1,8-2 1,-13 5-12,0 0 0,0 0 0,-1 0-1,1 0 1,0 0 0,0 0 0,0 0 0,-1 0-1,1 0 1,0 1 0,0-1 0,0 0-1,-1 0 1,1 1 0,0-1 0,-1 0 0,1 1-1,0-1 1,-1 1 0,1-1 0,0 1 0,-1-1-1,1 1 1,-1-1 0,1 1 0,-1 0-1,1-1 1,-1 1 0,1 0 0,-1-1 0,0 1-1,1 0 1,-1 0 0,0-1 0,0 1-1,0 0 1,1 0 0,-1-1 0,0 1 0,0 0-1,0 0 1,0 0 0,0-1 0,0 1 0,-1 1-1,1 4 3,-1 0 0,1 0-1,-1 0 1,-3 9-1,-9 25-15,-21 47 0,32-84 11,1-1 1,0 1-1,0 0 0,0 0 0,0 0 0,0 0 0,1 0 1,-1 0-1,1 0 0,0 1 0,0-1 0,0 5 1,13-15 22,18-20 39,-2-1 0,-2-1 1,26-35-1,40-41 152,-93 104-209,1 0 0,0 0 0,0 0 1,0 0-1,0 0 0,0 0 0,0 1 1,0-1-1,0 0 0,0 1 0,0-1 1,0 1-1,1-1 0,1 0 0,-3 1-3,1 1 0,-1-1 0,0 0 1,1 0-1,-1 0 0,0 0 0,1 1 0,-1-1 0,0 0 0,0 0 0,1 1 0,-1-1 0,0 0 0,0 1 0,0-1 0,1 0 0,-1 0 0,0 1 0,0-1 0,0 0 0,0 1 0,0-1 0,0 1 0,1-1 0,-1 0 0,0 1 0,0-1 0,0 0 0,0 1 0,0-1 0,-1 1 0,-4 38-11,4-36 6,-13 48-12,9-37 10,0 0 0,2 1 1,0 0-1,0-1 1,2 1-1,-1 24 0,2-38 6,0 0 1,0 0-1,1 0 0,-1 0 0,0 1 0,1-1 0,-1 0 1,0 0-1,1 0 0,0 0 0,-1 0 0,1 0 0,-1 0 1,1 0-1,0 0 0,0-1 0,0 1 0,-1 0 1,1 0-1,0 0 0,0-1 0,0 1 0,2 0 0,0 0 2,0 0-1,0 0 0,1 0 0,-1 0 0,0-1 0,0 0 0,1 1 0,4-2 1,5 0 4,-1-1 0,0 0 0,20-7 0,15-6 23,0-3 1,-2-1 0,0-3-1,-2-1 1,70-50-1,-89 53 40,-1-2 0,32-36 0,-52 51-20,-11 10-25,-14 9-3,22-12-20,-29 20 5,0 1 0,1 2 0,2 0 0,0 2 1,-26 33-1,43-47-19,0 1 0,-9 16-1,16-25 10,0 1 0,1-1 0,-1 1 0,1-1 0,-1 1 0,1 0-1,0-1 1,1 1 0,-1 0 0,1 0 0,-1-1 0,1 1 0,1 7 0,-1-10 3,1 1 0,0 0 0,-1-1 0,1 1 0,0-1 0,0 1 0,0-1 1,0 1-1,0-1 0,0 0 0,0 1 0,0-1 0,1 0 0,-1 0 0,0 0 1,1 0-1,-1 0 0,1 0 0,-1-1 0,1 1 0,0 0 0,-1-1 0,1 1 1,0-1-1,2 1 0,0 0 0,1-1 0,-1 0 1,0 1-1,0-2 0,0 1 1,0 0-1,0-1 1,0 1-1,7-3 0,-4 0 8,1 0-1,-1-1 1,0 0-1,0 0 1,-1 0-1,1-1 1,-1 0-1,0 0 1,11-12-1,-5 1 12,0-1 0,14-26-1,4-6 55,-28 46-67,-1 0 1,1 0 0,-1 0-1,1 0 1,-1 0 0,0 0-1,-1-1 1,1 1 0,0 0 0,-1-5-1,-2 10-3,0 0-1,1-1 1,-1 1 0,0 0-1,1 0 1,-1 1-1,1-1 1,-2 3 0,3-5-2,-31 56-25,-37 91 0,-10 66-55,-8 19-13,66-180 81,13-32 6,0 1 0,-2-1 0,0-1 0,-2 0 0,-21 31 0,32-49 8,-1 0-1,1 0 1,-1 0-1,0 0 0,1-1 1,-1 1-1,0 0 1,1 0-1,-1-1 1,0 1-1,0 0 0,0-1 1,0 1-1,1-1 1,-1 1-1,0-1 1,0 0-1,0 1 1,0-1-1,0 0 0,0 0 1,0 1-1,0-1 1,0 0-1,0 0 1,0 0-1,0 0 1,0 0-1,0-1 0,0 1 1,0 0-1,0 0 1,0-1-1,0 1 1,0 0-1,0-1 0,0 1 1,0-1-1,0 1 1,0-1-1,1 0 1,-1 1-1,0-1 1,0 0-1,1 0 0,-1 1 1,1-1-1,-1 0 1,0-2-1,-3-2 12,1-1-1,0 0 1,1 0-1,-1-1 1,1 1 0,-1-7-1,-1-14 35,1 0 0,1-1-1,3-44 1,-1 65-39,1 1 0,0-1 1,0 1-1,1-1 0,-1 1 1,2-1-1,-1 1 0,1 0 1,-1 0-1,2 0 0,-1 0 1,1 1-1,0-1 0,0 1 1,0 0-1,1 0 0,0 0 1,0 1-1,0 0 0,7-5 0,10-5 0,1 2 0,0 1 0,48-17 0,-25 11-6,211-96-83,-204 86 78,0-3-1,79-60 1,-106 69 18,-1-1-1,0-1 0,26-31 0,-44 44-10,1 0-1,-1 0 0,-1-1 1,0 0-1,0 0 0,-1-1 1,0 1-1,-1-1 1,-1 0-1,0 0 0,3-23 1,-6 33-3,1 0 1,-1 0 0,0 0 0,0 0 0,0 0-1,0 1 1,0-1 0,0 0 0,-1 0 0,1 0-1,-1 0 1,1 0 0,-1 1 0,1-1 0,-1 0-1,0 0 1,0 1 0,0-1 0,0 1 0,0-1 0,-1 1-1,1-1 1,0 1 0,-1 0 0,-2-3 0,2 4-3,-1-1 1,1 0 0,-1 1-1,1 0 1,0-1 0,-1 1 0,1 0-1,-1 0 1,1 0 0,-1 1-1,1-1 1,-1 1 0,1-1 0,0 1-1,-1 0 1,1 0 0,0 0-1,-1 0 1,-1 1 0,-11 7-18,0 0 1,1 1-1,0 1 1,1 0-1,0 0 1,1 2-1,-16 19 1,20-22 0,0 1 0,1 0 1,0 1-1,0-1 0,1 1 1,1 1-1,0-1 0,1 1 0,0 0 1,-2 15-1,6-22 7,-1-1 0,1 1 0,-1-1 0,2 1 0,-1-1 0,1 1 0,-1-1 0,2 1 0,-1-1 0,0 1 0,1-1 0,0 0 0,1 0 0,-1 0 0,1 0 0,0 0 0,0-1 0,0 1 0,7 6 0,-5-6 7,0-1 0,1 0 0,-1-1 0,1 1 0,0-1 0,0 0 0,1 0 1,-1-1-1,0 0 0,1 0 0,0 0 0,-1-1 0,1 0 0,0 0 0,11-1 0,-3-1 10,0-1 0,0 0 0,-1-1-1,1 0 1,-1-1 0,1-1 0,-1 0-1,-1-1 1,1-1 0,-1 0 0,13-9-1,2-4 30,-1-1 0,0-1 0,39-44-1,-25 18 73,-3-2 0,-2-1-1,41-79 1,-61 106-44,-13 24-35,-3 6-4,-15 45 10,-104 299-137,67-193 84,52-157 19,0 1-1,0 0 1,0 0 0,0-1-1,-1 1 1,1 0 0,0 0-1,-1-1 1,1 1 0,0 0-1,-1-1 1,1 1-1,-1-1 1,1 1 0,-1-1-1,0 1 1,1-1 0,-1 1-1,1-1 1,-1 1 0,0-1-1,1 1 1,-2-1 0,2 0 0,-1 0 1,0-1 0,1 1-1,-1 0 1,1-1 0,-1 1 0,1-1-1,0 1 1,-1-1 0,1 1 0,-1-1-1,1 1 1,0-1 0,-1 1-1,1-1 1,0 1 0,0-1 0,-1 1-1,1-1 1,0-1 0,-8-38 75,7 28-51,1 0 0,0-1-1,0 1 1,1 0-1,1 0 1,0-1 0,1 1-1,1 0 1,-1 1-1,7-14 1,-8 23-22,-1 0 1,1 0-1,0 1 0,0-1 1,0 0-1,0 1 1,0-1-1,1 1 0,-1-1 1,0 1-1,1 0 1,-1 0-1,1 0 0,-1 0 1,1 1-1,-1-1 1,1 1-1,-1-1 1,1 1-1,0 0 0,-1 0 1,5 1-1,9 0 5,1 1 0,23 6 0,-24-5 0,43 10-20,100 16 71,-126-25-96,0-1 0,64-4 0,-89 0-66,1 0-1,-1-1 0,14-3 1,-7-2-3122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5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1694 7232,'0'0'4289,"11"-4"-3577,16-8-325,-1-2 1,0-1-1,0 0 1,34-29-1,-15 1 173,-2-1-1,66-89 0,-66 78-199,-27 34-179,-1 0 0,-2-1 0,0-1 0,16-39 0,25-99 716,-40 113-608,-8 19-93,-5 23-123,-1 1 1,1 0 0,1 0-1,-1 0 1,1 1-1,4-10 1,-6 14-64,0 0 1,1-1-1,-1 1 1,1 0-1,-1 0 0,0 0 1,1 0-1,-1 0 0,1 0 1,-1 0-1,0 0 0,1 0 1,-1 0-1,1 0 0,-1 1 1,0-1-1,1 0 1,-1 0-1,1 0 0,-1 0 1,0 1-1,1-1 0,-1 0 1,0 0-1,1 1 0,-1-1 1,0 0-1,0 1 0,1-1 1,-1 0-1,0 1 1,0-1-1,1 0 0,-1 1 1,0-1-1,0 0 0,0 1 1,0 0-1,12 18 98,6 14-12,-3 1 0,0 0 0,-3 2 0,17 71 0,-25-86-63,-1-1 0,-1 1-1,0 0 1,-2 0-1,-1 0 1,0 0-1,-1 0 1,-2 0 0,0-1-1,-9 28 1,11-42 4,0 0 1,-1-1 0,0 1 0,-6 9-1,8-14-28,1-1 0,-1 1-1,1 0 1,-1-1 0,1 1 0,-1-1-1,1 1 1,-1-1 0,0 1-1,1-1 1,-1 1 0,0-1 0,1 0-1,-1 1 1,0-1 0,1 0 0,-1 1-1,0-1 1,0 0 0,1 0-1,-1 0 1,0 0 0,0 0 0,0 0-1,1 0 1,-1 0 0,0 0 0,0 0-1,1 0 1,-1 0 0,0-1-1,0 1 1,1 0 0,-1-1 0,0 1-1,0 0 1,1-1 0,-1 1-1,1-1 1,-1 1 0,0-1 0,1 1-1,-1-1 1,1 0 0,-1 1 0,1-1-1,-1 1 1,1-2 0,-9-11 97,1 0 0,1 0 1,1-1-1,0 0 1,0 0-1,-5-24 0,7 23-13,3 14-85,0 0 1,1 0-1,0 0 1,-1 0-1,1 0 0,0 0 1,-1 0-1,1 0 1,0 0-1,0 0 0,0 0 1,0 0-1,0 0 1,0 0-1,0 0 0,0 0 1,0 0-1,1 0 1,-1 0-1,0 0 0,1 0 1,-1 0-1,0 0 1,1 0-1,0 0 0,-1 0 1,1 1-1,-1-1 1,1 0-1,0 0 0,0 1 1,1-2-1,1 1 8,0 0 0,1 0 0,-1 0-1,1 1 1,-1-1 0,1 1 0,-1 0 0,5 0-1,-2 0-31,33 0 30,1-2 1,0-2 0,-1-2-1,66-18 1,-81 17-4,-1-1-1,0-2 1,0 0-1,-1-2 1,0 0-1,-1-1 1,-1-2-1,32-27 1,-23 13 13,-2-2 0,-1-1 0,-1-1 1,-2-1-1,-2-1 0,19-40 1,-1-12 55,42-135 0,-63 164-47,17-104 0,-31 134-31,-2 0-1,0 0 1,-2 0 0,-1-1 0,-8-49-1,-5 25-20,13 50 17,0 0-1,-1 0 1,1 1 0,-1-1 0,1 0 0,-1 0 0,0 1 0,0-1 0,0 1-1,0 0 1,-1-1 0,1 1 0,-5-3 0,5 5 1,1-1 0,0 1 1,-1 0-1,1 0 0,0-1 0,-1 1 0,1 0 0,-1 0 1,1 0-1,0 1 0,-1-1 0,1 0 0,0 0 1,-1 1-1,1-1 0,0 1 0,-1-1 0,1 1 0,0-1 1,0 1-1,0 0 0,0 0 0,-1 0 0,1 0 1,0 0-1,0 0 0,-1 1 0,-27 35-4,25-31 4,-29 46-40,2 1 1,3 1 0,1 1-1,-20 66 1,14-17-68,-28 154-1,28-21-22,30-186 95,2 0-1,9 85 1,-6-121 30,1 0-1,0 0 1,1-1-1,1 1 1,0-1-1,1 0 1,0 0 0,11 16-1,-14-25 9,0 0-1,1-1 0,-1 0 1,1 0-1,0 0 1,0 0-1,0 0 1,0-1-1,1 1 1,-1-1-1,1-1 1,0 1-1,0-1 0,0 1 1,0-1-1,1-1 1,-1 1-1,1-1 1,-1 0-1,1 0 1,-1 0-1,1-1 1,-1 0-1,1 0 1,5-1-1,9-4 29,0 0-1,0-2 1,-1 0 0,0-1-1,34-20 1,-13 7 37,-25 13-37,9-3 28,-1-1 1,0-1-1,-1-1 0,22-18 1,-35 20 36,-9 12-91,0 0-1,0 0 1,0 0 0,0 0 0,0-1 0,0 1 0,0 0 0,0 0 0,0 0-1,-1 0 1,1 0 0,0-1 0,0 1 0,0 0 0,0 0 0,0 0 0,0 0 0,0 0-1,0 0 1,0 0 0,0-1 0,-1 1 0,1 0 0,0 0 0,0 0 0,0 0 0,0 0-1,0 0 1,0 0 0,-1 0 0,1 0 0,0 0 0,0 0 0,0 0 0,0 0-1,0 0 1,-1 0 0,1 0 0,0 0 0,0 0 0,0 0 0,0 0 0,-1 0 0,-1 0 7,0 1 0,0-1 0,1 1 0,-1-1 0,0 1 0,0 0 0,0 0 0,0 0 0,1 0 0,-1 0 0,-2 2 0,-10 10 18,0 0 0,-16 22-1,26-30-17,-1 1-1,1 0 1,1 0-1,-1 0 1,1 0-1,0 1 1,1 0-1,-1-1 0,-2 14 1,5-18-8,0 0 0,0 0 0,-1 1 0,1-1-1,1 0 1,-1 0 0,0 0 0,0 0 0,1 0 0,-1 0 0,1 0 0,0 1 0,0-2 0,0 1-1,0 0 1,0 0 0,0 0 0,0 0 0,0-1 0,1 1 0,-1 0 0,3 1 0,-2-2 0,0 0 1,-1 0 0,1 0-1,0 0 1,0-1-1,0 1 1,-1-1 0,1 1-1,0-1 1,0 0 0,0 0-1,0 0 1,0 0 0,0 0-1,0 0 1,-1 0 0,1-1-1,0 1 1,0-1-1,0 1 1,0-1 0,-1 0-1,1 0 1,0 0 0,2-1-1,0-1 19,0 0 0,1-1 0,-1 1 0,-1-1 0,1 0 0,0 0 0,-1 0 0,0 0 0,0 0 0,0-1 0,0 0 0,-1 1 0,0-1 0,0 0 0,0 0 0,1-7-1,-2 8-8,0 1 0,-1-1 0,0 1 0,1-1 0,-1 1 0,0-1 0,-1 1 0,1-1 0,-1 1 0,1-1 0,-1 1 0,0 0 0,-1-1-1,1 1 1,0 0 0,-1 0 0,0-1 0,0 1 0,0 1 0,0-1 0,0 0 0,0 0 0,-1 1 0,1-1 0,-5-2 0,4 3-8,0 1-1,-1 0 1,1-1 0,0 1 0,-1 0 0,1 0 0,-1 1 0,1-1 0,-1 1 0,0 0 0,1 0 0,-1 0 0,1 0 0,-1 1 0,1-1 0,-7 3 0,9-3-6,1 0 1,0 0 0,0 0 0,-1 1 0,1-1 0,0 0 0,0 0 0,0 1 0,0-1 0,-1 0-1,1 0 1,0 1 0,0-1 0,0 0 0,0 0 0,0 1 0,0-1 0,0 0 0,0 0-1,0 1 1,0-1 0,0 0 0,0 1 0,0-1 0,0 0 0,0 0 0,0 1 0,0-1-1,0 0 1,0 1 0,0-1 0,0 0 0,0 0 0,1 1 0,-1-1 0,0 0 0,0 0 0,0 0-1,0 1 1,1-1 0,-1 0 0,0 0 0,0 0 0,1 1 0,-1-1 0,0 0 0,0 0-1,1 0 1,-1 0 0,0 0 0,0 0 0,1 1 0,15 5-4,-4-4 4,0-1 0,0 0 0,0-1 0,0 0 0,0-1 0,0-1 0,14-2 0,6-4 1,43-15 1,-12-1 31,79-26-62,-142 50 29,0 0 0,1 0-1,-1 0 1,1-1 0,-1 1 0,1 0 0,-1 0 0,1 0 0,-1 0-1,0 0 1,1 0 0,-1 0 0,1 0 0,-1 0 0,1 0 0,-1 0-1,1 0 1,-1 1 0,1-1 0,-1 0 0,0 0 0,1 0-1,-1 0 1,1 1 0,-1-1 0,0 0 0,1 1 0,-1-1 0,0 0-1,1 1 1,-1-1 0,0 0 0,1 1 0,-1-1 0,0 0-1,0 1 1,1 0 0,-1 1 0,1 0 0,-1 0-1,0 0 1,0 1 0,0-1 0,0 0 0,0 0-1,0 0 1,-1 3 0,-14 43 20,9-30 8,0 1 0,-3 24 0,3-10 69,5-33-92,1 0 0,0 1-1,0-1 1,0 1 0,0-1 0,0 0-1,-1 1 1,1-1 0,0 1-1,0-1 1,0 1 0,0-1 0,0 1-1,0-1 1,0 0 0,0 1 0,1-1-1,-1 1 1,0-1 0,0 1-1,0-1 1,0 0 0,1 1 0,-1-1-1,0 1 1,0-1 0,1 0 0,-1 1-1,0-1 1,0 0 0,1 1-1,-1-1 1,0 0 0,1 0 0,-1 1-1,1-1 1,0 0 0,0 0 6,1 0 0,-1 0 1,1 0-1,-1 0 0,1 0 0,-1 0 1,0-1-1,1 1 0,-1-1 0,1 1 1,1-2-1,4-2 28,0 0 1,0 0-1,10-8 0,108-115 492,-112 112-465,-11 13-45,0-1 0,0 1 0,0 0-1,0 0 1,1 0 0,-1 0 0,1 0-1,3-2 1,-5 4-17,-1 0 1,0 0-1,0 1 0,1-1 0,-1 0 0,0 0 0,0 1 0,1-1 1,-1 0-1,0 1 0,0-1 0,0 0 0,0 1 0,0-1 0,0 0 1,0 1-1,0-1 0,0 1 0,1-1 0,-1 0 0,-1 1 0,1-1 1,0 0-1,0 1 0,0-1 0,0 1 0,0-1 0,0 0 0,0 1 1,-1-1-1,-2 21 23,2-16-13,-2 18 3,0-11-22,1 1 0,0 0 0,1 0 0,1 0 0,0 0 0,2 17 0,-2-28 5,0-1 0,1 1 0,-1-1 0,0 1 0,1-1-1,-1 1 1,1-1 0,0 0 0,-1 1 0,1-1 0,0 0 0,0 1 0,0-1-1,0 0 1,0 0 0,0 0 0,0 0 0,0 0 0,0 0 0,1 0 0,-1 0 0,2 0-1,-1 0 4,0-1-1,-1 0 1,1 0-1,0 0 1,-1 0-1,1 0 1,0 0-1,0-1 1,-1 1-1,1-1 0,-1 1 1,1-1-1,0 1 1,-1-1-1,1 0 1,1-1-1,4-2 12,-1-1 0,-1 0 1,1 0-1,-1 0 0,1 0 0,-2-1 0,8-10 0,-7 8 12,0 0 0,-1-1 0,0 1 0,-1-1-1,0 1 1,0-1 0,1-10 0,-9-11 121,5 29-134,12 4-10,0-1 1,0 0-1,1 0 1,-1-1-1,1-1 0,-1 0 1,0-1-1,1-1 1,-1 1-1,0-2 1,0 0-1,0 0 0,13-6 1,-6 2 3,-1-1 0,0 0 0,-1-1 0,0-1 0,-1 0 0,0-1 0,0-1-1,-1-1 1,-1 0 0,0-1 0,-1 0 0,0-1 0,16-25 0,-2-9 3,-1 0 0,-3-2-1,21-66 1,-14 38 22,-15 40-16,-1-1 0,-1-1 0,-3 0 0,7-52 0,-17 90-17,0-1 0,1 0 0,-1 1 0,-1-1 0,1 0 1,-1 1-1,1-1 0,-3-5 0,3 8-1,-1 0 1,1 0-1,-1 1 1,1-1-1,-1 0 1,1 0-1,-1 1 1,1-1-1,-1 0 1,0 1-1,1-1 1,-1 0-1,0 1 1,0-1-1,1 1 1,-1-1-1,0 1 1,0 0-1,0-1 1,0 1-1,0 0 0,1 0 1,-1-1-1,0 1 1,0 0-1,0 0 1,0 0-1,0 0 1,0 0-1,0 0 1,0 0-1,0 1 1,0-1-1,0 0 1,-1 1-1,-11 4-14,-1 0-1,1 1 1,1 1-1,-1 0 1,1 1-1,0 0 1,1 1-1,0 0 1,0 1 0,1 0-1,0 1 1,-15 21-1,-1 6-41,2 1 0,-34 73 0,37-64 15,3 1-1,1 0 0,2 1 1,3 1-1,2 0 1,2 1-1,2 0 0,3 0 1,3 54-1,1-95 36,0 0 1,1 0-1,0 0 0,0-1 0,2 1 1,-1-1-1,1 1 0,6 9 0,-9-16 8,1-1-1,0 0 0,0 0 0,0 0 0,1 0 0,-1-1 0,1 1 0,-1 0 0,1-1 0,0 0 0,0 0 1,0 1-1,0-2 0,1 1 0,-1 0 0,0-1 0,1 1 0,-1-1 0,1 0 0,-1 0 0,1-1 1,0 1-1,-1-1 0,1 0 0,0 0 0,-1 0 0,1 0 0,5-1 0,2-2 4,1 0-1,-1-1 0,0 0 1,0 0-1,-1-1 0,1-1 1,13-9-1,67-57 104,-23 17 77,-50 46-120,-17 9-61,-1 0 0,0 0 0,0 0-1,1 0 1,-1 0 0,0 0-1,0 0 1,1 0 0,-1 0-1,0 0 1,0 0 0,0 1 0,1-1-1,-1 0 1,0 0 0,0 0-1,0 0 1,1 0 0,-1 1 0,0-1-1,0 0 1,0 0 0,0 0-1,0 1 1,1-1 0,-1 0-1,0 0 1,0 1 0,0-1 0,0 0-1,0 0 1,0 1 0,0-1-1,0 0 1,0 0 0,0 1-1,0-1 1,0 0 0,-1 5 9,0 0 1,0 0-1,0 0 0,-4 9 1,3-8-27,-5 14 8,3-12 2,1 0 1,0 0-1,0 1 1,1-1-1,0 1 0,1 0 1,0-1-1,0 1 1,1 10-1,1-18 6,-1-1 0,0 1 0,1-1 0,-1 0 0,0 1 0,1-1 0,-1 1 0,1-1 0,-1 1-1,1-1 1,-1 0 0,1 1 0,-1-1 0,1 0 0,-1 0 0,1 1 0,-1-1 0,1 0 0,-1 0 0,1 0 0,-1 0 0,1 1 0,0-1 0,-1 0 0,1 0 0,-1 0 0,1 0 0,0 0 0,-1-1 0,1 1 0,-1 0 0,1 0 0,-1 0-1,1 0 1,0-1 0,-1 1 0,1 0 0,0-1 0,25-10 46,-25 11-46,52-29 91,28-13 87,-77 40-165,-1 1 0,0 0-1,1-1 1,-1 1 0,1 1 0,-1-1 0,1 0 0,-1 1 0,1 0 0,6 0-1,-9 1-8,1-1 0,-1 0 0,0 1 0,0-1 0,0 1 0,0 0 0,0-1 0,0 1 0,0 0 0,0 0 0,0-1 0,0 1 0,0 0 0,0 0 0,0 0 0,-1 0 0,1 0 0,0 0 0,-1 1-1,1-1 1,-1 0 0,1 0 0,-1 0 0,0 1 0,1-1 0,-1 0 0,0 0 0,0 0 0,0 1 0,0-1 0,0 0 0,0 3 0,-1 9 7,-1 0 0,0 0 1,0 0-1,-1 0 0,-1 0 0,-7 18 1,-40 74 18,42-87-25,-179 300 67,135-242-35,-122 134 0,162-196-25,0 0-1,-1-1 1,-1-1 0,1 0 0,-2-1-1,-23 13 1,37-23-11,0 0 0,1 0 0,-1 0 0,0 0 0,0-1 0,0 1 0,0-1-1,0 1 1,0-1 0,0 0 0,0 0 0,0 0 0,0 0 0,0 0 0,0 0 0,1 0 0,-1-1 0,0 1 0,-4-2-1,5 1 3,-1 0-1,1 0 0,0-1 1,-1 1-1,1 0 0,0 0 1,0-1-1,0 1 0,0-1 1,0 1-1,0-1 0,1 0 1,-1 1-1,0-1 0,1 0 1,-1 1-1,1-4 0,-1-3 12,0-1-1,1 1 0,0 0 0,1 0 1,-1 0-1,2 0 0,-1 0 1,4-10-1,2 0 14,1 1 0,0 0-1,1 0 1,1 1 0,0 1 0,23-27 0,-10 17 34,1 1-1,52-40 1,-52 47-46,1 0 0,1 2 1,1 1-1,0 1 0,1 2 1,0 0-1,0 2 0,1 1 1,0 1-1,1 2 0,0 1 0,56-1 1,-66 5-263,82-2 725,-89 1-1280,1 0-1,-1-1 1,0-1 0,24-7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5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4216,'0'0'8521,"14"-13"-8133,96-89 445,-91 82-570,0-1-1,-2 0 1,0-2-1,-2 0 1,0 0-1,-2-2 1,0 0-1,15-44 1,-21 52-25,-5 14-165,-1 0-1,0 1 0,1-1 0,-1 0 0,0 0 1,-1 0-1,1 0 0,0 0 0,-1 1 1,0-1-1,1 0 0,-1-4 0,-3 9-6,0 0 0,0 1 0,0-1-1,0 1 1,1-1 0,-1 1 0,-2 4 0,-20 27 134,-35 61-1,53-81-153,0 0 1,1 1-1,0-1 0,1 1 0,1 0 0,1 1 0,-4 28 0,7-41-31,0-1-1,-1 0 1,1 0 0,1 0 0,-1 0-1,0 0 1,0 0 0,1 1 0,-1-1-1,1 0 1,0 0 0,-1 0 0,1 0-1,0-1 1,0 1 0,0 0 0,1 0-1,-1 0 1,0-1 0,1 1 0,-1-1-1,1 1 1,-1-1 0,1 0 0,0 1-1,0-1 1,-1 0 0,1 0 0,0 0-1,0 0 1,0-1 0,0 1 0,0 0 0,0-1-1,0 1 1,1-1 0,-1 0 0,0 0-1,4 0 1,2 0 31,0-1-1,0 0 1,-1 0-1,1-1 1,0 0-1,-1 0 1,1 0-1,-1-1 1,12-7-1,137-92 648,-134 86-560,-19 13-82,1 0 0,1 0 1,-1 0-1,0 0 0,9-3 0,-12 6-45,-1-1-1,1 1 0,-1 0 0,0 0 1,1 0-1,-1 0 0,1 0 0,-1 0 1,0 1-1,1-1 0,-1 0 0,1 0 0,-1 0 1,0 0-1,1 0 0,-1 0 0,1 1 1,-1-1-1,0 0 0,1 0 0,-1 1 1,0-1-1,0 0 0,1 1 0,-1-1 1,0 0-1,1 0 0,-1 1 0,0-1 1,0 1-1,0-1 0,0 0 0,1 1 1,-1-1-1,0 0 0,0 1 0,0-1 0,0 1 1,0-1-1,0 1 0,0-1 0,0 0 1,0 1-1,0-1 0,0 1 0,0-1 1,0 1-1,-3 24 49,3-22-42,-5 21 53,-1 0 1,-17 45-1,12-40 19,11-29-74,0 0 1,0 1 0,-1-1-1,1 1 1,0-1-1,0 0 1,0 1 0,-1-1-1,1 1 1,0-1-1,0 1 1,0-1 0,0 0-1,0 1 1,0-1 0,0 1-1,0-1 1,0 1-1,0-1 1,0 1 0,0-1-1,0 1 1,0-1-1,1 0 1,-1 1 0,0-1-1,0 1 1,0-1 0,1 0-1,-1 1 1,0-1-1,1 0 1,-1 1 0,1 0-1,0-1 3,0 0 1,0 0-1,1 0 0,-1 0 0,0-1 0,0 1 0,0 0 0,0 0 0,1-1 1,-1 1-1,0-1 0,0 1 0,1-1 0,48-30 109,-38 23-65,7-5 27,1 1 0,0 1-1,35-13 1,-54 24-77,1-1 1,0 1-1,0-1 0,-1 1 1,1 0-1,0 0 0,0 0 1,-1 0-1,1 0 1,0 0-1,0 0 0,-1 1 1,1-1-1,0 1 0,0-1 1,-1 1-1,1 0 0,-1 0 1,1-1-1,0 1 0,-1 0 1,0 0-1,1 1 0,1 1 1,3 3 8,-1 0 0,-1 0 0,1 1-1,4 9 1,4 5 10,15 22 51,-25-39-51,-1 1-1,0-1 1,0 0 0,0 1-1,-1-1 1,0 1 0,1 0 0,0 8-1,-2-13-29,0 0 0,0 1-1,0-1 1,0 0 0,0 1-1,0-1 1,1 0 0,-1 0-1,0 1 1,0-1 0,1 0-1,-1 0 1,0 1 0,0-1-1,1 0 1,-1 0 0,0 0-1,0 1 1,1-1 0,-1 0-1,0 0 1,1 0 0,-1 0-1,0 0 1,1 0-1,-1 1 1,0-1 0,1 0-1,-1 0 1,0 0 0,1 0-1,-1 0 1,0 0 0,1-1-1,-1 1 1,0 0 0,1 0-1,-1 0 1,0 0 0,1 0-1,-1 0 1,0-1 0,1 1-1,-1 0 1,0 0 0,0 0-1,1-1 1,-1 1 0,0 0-1,0 0 1,1-1 0,-1 1-1,0 0 1,0 0 0,0-1-1,0 1 1,1 0 0,-1-1-1,0 1 1,0 0 0,0-1-1,0 1 1,0 0 0,0-1-1,0 1 1,0-1 0,2-14-3014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5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11552,'0'0'1328,"85"6"-1400,-41 4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5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1161 6016,'0'0'3666,"14"-12"-3298,-4 4-300,83-79 427,-37 26 156,79-113 0,-103 126-411,-2-2 0,-2-1 0,24-65 1,-2-15 140,51-128 491,-90 235-767,-4 11-6,0 0 1,-2 0-1,0-1 1,0 0 0,-1 0-1,-1 0 1,2-21-1,-5 35-93,0-1 1,1 1-1,-1 0 0,0 0 0,0 0 0,0-1 0,0 1 0,0 0 1,0 0-1,0-1 0,0 1 0,0 0 0,0 0 0,0-1 0,0 1 1,0 0-1,0 0 0,0-1 0,0 1 0,0 0 0,0 0 0,0-1 1,0 1-1,0 0 0,-1 0 0,1 0 0,0-1 0,0 1 1,0 0-1,0 0 0,0 0 0,-1-1 0,1 1 0,0 0 0,0 0 1,0 0-1,-1 0 0,1 0 0,0-1 0,0 1 0,-1 0 0,1 0 1,0 0-1,0 0 0,-1 0 0,1 0 0,0 0 0,0 0 1,-1 0-1,1 0 0,0 0 0,0 0 0,0 0 0,-1 0 0,1 0 1,0 0-1,0 0 0,-1 0 0,1 0 0,0 1 0,0-1 0,-1 0 1,1 0-1,0 0 0,0 0 0,-1 1 0,-15 15 96,13-12-64,-19 22 15,1 0 1,1 2-1,2 0 0,0 1 0,3 1 1,-20 49-1,19-35-4,3 1 0,1 0 0,3 1 0,-6 59 0,10-57-8,-4 89 166,10-122-124,0 1-1,0-1 1,2 0 0,0 0-1,0 0 1,11 27-1,-13-40-62,0 0 0,0-1 0,0 1 1,0-1-1,0 1 0,1-1 0,-1 0 0,0 1 0,1-1 0,-1 0 0,0 0 1,1 0-1,0 0 0,-1 0 0,1 0 0,0 0 0,-1-1 0,1 1 0,0 0 0,0-1 1,-1 0-1,1 1 0,0-1 0,0 0 0,0 0 0,0 0 0,-1 0 0,1 0 1,0 0-1,0-1 0,0 1 0,2-2 0,8-1 112,-1-1 0,0 0 0,19-11 0,-26 13-111,8-4 114,0-2 0,0 1 0,-1-2 0,0 1-1,-1-2 1,0 1 0,0-1 0,-1-1 0,15-21-1,-97 151 566,68-111-692,0 1-1,1 0 1,0 1-1,0-1 1,0 1-1,2-1 0,-1 1 1,1 0-1,1 0 1,-1 0-1,1 18 1,1-27-6,0 0 0,0 0 0,0-1 0,0 1 0,0 0 0,1-1 1,-1 1-1,0 0 0,0 0 0,0-1 0,1 1 0,-1 0 0,0-1 0,1 1 0,-1 0 1,0-1-1,1 1 0,-1-1 0,1 1 0,-1-1 0,1 1 0,-1-1 0,1 1 0,-1-1 1,1 1-1,0-1 0,0 1 0,1-1 3,-1 1-1,1-1 1,0 0 0,0 0-1,-1 0 1,1 0 0,0 0 0,-1 0-1,1 0 1,0 0 0,2-1-1,4-1 14,-1-1 0,1 0 0,-1 0 0,8-5 0,15-12 75,-1-2 0,0-1 1,37-39-1,-54 50-61,40-41 177,21-20 129,-59 64-218,-13 9-117,-1 0-1,0 0 1,1 0 0,-1 0-1,0 0 1,0 0 0,1 0-1,-1 1 1,0-1-1,0 0 1,1 0 0,-1 0-1,0 0 1,0 0 0,0 0-1,1 1 1,-1-1 0,0 0-1,0 0 1,0 0 0,0 1-1,1-1 1,-1 0 0,0 0-1,0 1 1,0-1-1,0 0 1,0 0 0,0 1-1,0-1 1,0 0 0,1 1-1,-3 32 69,0-22-78,-1 8 18,-1 1 1,-11 29-1,9-34 28,1 0 0,1 1 0,1-1 0,0 1 0,-1 20 0,4-29 22,0-1 129,6-11-41,1-1-151,70-72 222,-5 5-56,-66 67-146,1 0 0,0 1-1,0 0 1,1 0 0,0 1 0,13-6-1,-21 10-15,0 0-1,1 0 1,-1 0 0,0 0-1,1-1 1,-1 1-1,1 0 1,-1 0-1,0 0 1,1 0-1,-1 0 1,0 0 0,1 0-1,-1 1 1,0-1-1,1 0 1,-1 0-1,0 0 1,1 0-1,-1 0 1,0 0 0,1 1-1,-1-1 1,0 0-1,1 0 1,-1 1-1,0-1 1,0 0-1,1 0 1,-1 1 0,0-1-1,0 0 1,0 1-1,1-1 1,-1 0-1,0 1 1,0-1-1,0 0 1,0 1 0,0-1-1,0 0 1,0 1-1,0-1 1,1 0-1,-1 1 1,0-1-1,-1 0 1,1 1 0,0-1-1,0 0 1,0 1-1,0-1 1,0 1-1,0-1 1,0 0-1,-1 1 1,-6 25 20,6-22-18,-3 6 1,0 0 0,0 0 0,-1 0 0,-8 12 0,13-22-5,0 0 0,0 0 0,0 1 0,0-1 0,-1 0 0,1 0 0,0 0 0,0 0 0,0 0 0,0 0 0,0 0 0,0 0 0,0 1 0,0-1 0,0 0 0,-1 0 0,1 0 0,0 0 0,0 0 0,0 1 0,0-1 0,0 0 0,0 0 0,0 0 0,0 0 0,0 0 0,0 1 0,0-1 0,0 0 0,0 0 0,0 0 0,0 0 0,0 0 0,0 1 0,0-1 0,1 0 0,-1 0 0,0 0 0,0 0 0,0 0 0,0 0 0,0 1 0,0-1 0,0 0 0,0 0 0,0 0 0,1 0 0,-1 0 0,0 0 0,0 0 0,0 0 0,11-1 0,12-9 0,-12 4 11,0-1 0,14-11-1,-15 10 4,0 1-1,15-9 0,-23 15-8,-1 1-1,0-1 1,0 0-1,0 1 0,1-1 1,-1 1-1,0-1 1,1 1-1,-1 0 1,0 0-1,1 0 1,-1-1-1,0 1 0,1 0 1,-1 1-1,1-1 1,-1 0-1,0 0 1,1 1-1,-1-1 0,0 0 1,0 1-1,1-1 1,-1 1-1,2 1 1,0 1 3,0 0 0,0 0 1,-1 0-1,0 1 0,1-1 1,-1 1-1,2 4 0,-3-5-6,1 0 0,-1 1 0,1-1 0,0 0 0,0 0 0,1 0 0,-1 0 0,0 0 0,1-1 0,0 1 0,0-1 0,0 1 0,4 1 0,-2-2-2,1-1 1,-1 1 0,0-1-1,1-1 1,0 1 0,-1-1-1,1 0 1,-1 0 0,1 0-1,-1-1 1,1 0 0,9-3-1,-5 1 8,0 0-1,-1-1 1,1 0-1,-1-1 1,0 1-1,9-8 1,-8 4 2,0 0 0,-1-1-1,0 0 1,14-18 0,-19 22-1,-1 0 0,1 0 0,-1-1 0,-1 1 0,1-1 0,-1 1 0,0-1 0,0 0 0,0 1 0,-1-1 1,0 0-1,0-7 0,-1 12-8,0 1-1,0 0 1,0 0 0,0-1 0,0 1 0,0 0 0,0 0 0,0-1 0,0 1 0,0 0 0,0 0 0,0-1-1,0 1 1,0 0 0,0 0 0,0 0 0,0-1 0,0 1 0,0 0 0,-1 0 0,1-1 0,0 1 0,0 0-1,0 0 1,0 0 0,-1 0 0,1-1 0,0 1 0,0 0 0,0 0 0,-1 0 0,1 0 0,0 0 0,0 0 0,0-1-1,-1 1 1,1 0 0,0 0 0,0 0 0,-1 0 0,-11 6 8,-10 14-34,14-10 16,0 1 0,1-1 0,0 1 0,1 0 0,0 1 0,1-1 1,0 1-1,-6 22 0,10-30 10,0 0 0,1-1 0,-1 1 0,1 0 0,0 0 0,0-1 0,0 1 0,1 0 0,-1 0 0,1-1 0,0 1 0,0 0 0,0-1 0,0 1 0,1-1 0,-1 1 0,1-1 0,0 0 0,0 1 0,0-1 0,1 0 0,-1-1 0,1 1 0,0 0 0,-1-1 0,1 1 0,0-1 0,1 0 0,-1 0 0,0 0 0,0 0 0,1-1 0,-1 1 0,5 0 0,6 3 24,0-1 0,0-1 1,1 0-1,-1-1 0,1-1 1,0 0-1,-1-1 0,1 0 1,28-5-1,-23 1-75,0-1 1,-1 0-1,0-2 0,0 0 0,-1-1 1,32-19-1,-34 16-3019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5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8336,'0'0'9086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3:5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10152,'0'0'392,"72"-10"0,27 2 32,42-4 8,40-4-136,1 2 8,-29 2 40,-14-2 0,-6 8 0,-16-6 16,-12 0-168,-15 4-8,-19 3 32,-21-3 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6:18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719 404 3112,'0'0'8329,"-11"1"-8113,-21 5 42,0 1 0,0 1 0,-57 24 0,40-10 165,-85 51-1,115-59-305,0 1-1,0 0 0,2 1 1,-28 32-1,-53 81 569,83-109-552,0 3 59,1 1 0,1 0 1,1 0-1,2 1 0,0 1 0,1 0 0,2 0 0,1 1 0,-4 31 0,9-52-138,1 0-1,0 0 0,0 0 0,0 0 0,1 0 0,0 0 0,0 0 0,0 0 0,5 12 1,-5-16-39,0 0 0,0 0 1,1 0-1,-1 0 0,1 0 1,-1 0-1,1 0 0,-1 0 1,1 0-1,0-1 1,0 1-1,0-1 0,0 1 1,0-1-1,0 0 0,0 0 1,1 0-1,-1 0 1,0 0-1,1 0 0,-1-1 1,0 1-1,1-1 0,-1 0 1,1 1-1,-1-1 0,4-1 1,2 0 0,0 0 0,0 0-1,0-1 1,-1-1 0,1 1 0,0-1 0,-1-1 0,0 1 0,0-1 0,0 0 0,0-1-1,-1 0 1,0 0 0,7-7 0,9-10 45,-2-1-1,24-36 0,-41 56-53,42-64 120,50-98-1,21-81 224,-107 225-242,0 1 0,-2-2 0,0 1 0,-1-1 0,5-43 0,-9 50-48,-1 13-45,-1 1 0,0-1 1,1 1-1,-1-1 0,0 0 1,0 1-1,1-1 0,-1 1 1,-1-1-1,1 0 1,0 1-1,0-1 0,-1 0 1,1 1-1,0-1 0,-1 1 1,0-1-1,1 1 0,-1-1 1,0 1-1,-2-3 0,3 3 37,-2 2-46,0-1 0,1 1 0,-1-1 0,0 1 0,1 0 0,-1 0 0,1 0 0,0 0 0,-1 0 0,1 0 0,0 0 0,-1 0 0,1 0 0,0 1 0,-1 1 0,-16 23 66,2 3-89,3 1 0,0 0 0,2 0 0,1 1 0,-8 45 0,11-33 6,2 1 1,3 0 0,2 44-1,1-76 11,1-1 0,0 1 0,6 15 0,2 17 0,-8-34 20,0-1 0,1 1-1,0-1 1,0 0 0,1 0 0,0 0-1,0 0 1,1-1 0,0 0-1,1 0 1,0 0 0,7 7-1,-10-13 1,1 0 1,-1 0-1,1 0 0,0 0 0,-1-1 0,1 1 0,0-1 0,0 0 0,0 0 0,0 0 0,0-1 0,0 0 0,0 1 0,0-1 0,0-1 0,0 1 1,0-1-1,0 1 0,0-1 0,0 0 0,0-1 0,6-2 0,-3 1 15,1 0 1,-1-1-1,1 0 1,-1-1-1,0 0 1,-1 0-1,1 0 0,-1-1 1,10-12-1,2-9 92,-1-1 0,-2 0 0,0-1 0,15-48 0,-28 61-16,-4 17-71,-2 9-40,-42 254-130,5-21 21,-4-50 74,42-168 51,3-21-12,0-1 0,0 1 1,0-1-1,-1 1 0,0-1 1,1 1-1,-1-1 0,0 0 0,-1 1 1,-2 4-1,10-107 181,2 43-157,2 1-1,3 0 1,2 0 0,2 1-1,41-87 1,5-6 53,-57 135-72,0 1 0,0 0 0,1 0 0,15-18 0,7-10 6,-27 36-15,0-1 0,1 1 0,-1 0 0,1 0 0,0 0 0,0 0 0,0 1 0,0-1 0,1 1 0,-1-1 0,7-2 0,-8 4-1,0 1 0,-1-1 0,1 1 0,0 0 0,0-1 0,-1 1 0,1 0 0,0 0 0,0 0 0,0 0 0,-1 0 0,1 0 0,0 1 0,0-1 0,0 1 0,-1-1 0,1 1 0,0 0 0,-1-1 0,1 1 0,-1 0 0,1 0 0,-1 0 0,1 0 0,-1 1 0,1-1 0,1 3 0,3 3 3,0 1-1,0 0 1,-1 0-1,0 1 1,0 0-1,-1-1 1,-1 1-1,1 1 1,3 17-1,-6-23-2,0 0-1,0 1 0,-1-1 1,1 1-1,-1-1 0,0 1 0,-1-1 1,1 1-1,-1-1 0,1 1 1,-2-1-1,1 1 0,0-1 1,-1 0-1,0 0 0,1 0 1,-2 0-1,1 0 0,0 0 0,-1 0 1,0-1-1,0 1 0,-4 3 1,-2 1 21,-1 0-1,1-1 1,-1 0 0,0-1 0,-1 0 0,1-1 0,-1 0-1,-18 5 1,17-6 9,-1 0 0,1 0 0,0 1 0,-13 8-1,25-13-29,0 0 1,0 0-1,-1 0 0,1 0 0,0 0 0,0 0 0,0 0 0,0 0 0,0 0 0,0 0 0,0 0 1,0 0-1,0 0 0,-1 0 0,1 0 0,0 0 0,0 0 0,0 0 0,0 0 0,0 0 0,0 1 1,0-1-1,0 0 0,0 0 0,-1 0 0,1 0 0,0 0 0,0 0 0,0 0 0,0 0 1,0 0-1,0 0 0,0 0 0,0 0 0,0 1 0,0-1 0,0 0 0,0 0 0,0 0 0,0 0 1,0 0-1,0 0 0,0 0 0,0 0 0,0 0 0,0 1 0,0-1 0,0 0 0,0 0 0,0 0 1,0 0-1,0 0 0,0 0 0,0 0 0,0 0 0,0 1 0,0-1 0,0 0 0,0 0 1,0 0-1,0 0 0,0 0 0,0 0 0,0 0 0,0 0 0,1 0 0,-1 0 0,10 0-22,14-4 13,5-5 13,0-2 1,-1 0 0,46-28 0,23-9-83,-93 46 73,0 0 0,0 1 0,0 0 0,0 0 0,1 0 0,-1 0 0,0 1 0,1-1 0,6 1 0,-10 1 5,1-1 0,-1 0 0,0 1 1,1-1-1,-1 1 0,0-1 0,1 1 0,-1-1 0,0 1 0,0 0 0,0 0 1,0 0-1,0-1 0,0 1 0,0 0 0,0 0 0,0 0 0,0 1 0,0-1 1,0 0-1,-1 0 0,1 0 0,0 1 0,-1-1 0,1 0 0,-1 1 0,0-1 1,1 0-1,-1 1 0,0-1 0,0 0 0,0 1 0,0 1 0,0 19 1,0-1 0,-2 1 0,-7 33 0,-21 64 0,9-38 3,-36 204 101,49-238-64,-6 56 56,9-81-33,3-14-18,4-18-13,22-164 60,10-49-31,-26 186-50,47-184-48,-37 162 14,41-95 0,-54 144 27,0 0-1,0 1 0,1 0 0,1 0 0,-1 0 1,1 1-1,10-10 0,-15 16-3,0 1 0,0-1 0,0 0 0,0 1 0,0-1 0,1 1 0,-1 0-1,0 0 1,1 0 0,-1 0 0,1 0 0,-1 1 0,1-1 0,-1 0 0,1 1 0,-1 0 0,1 0 0,0 0 0,-1 0-1,1 0 1,-1 0 0,1 1 0,-1-1 0,1 1 0,-1 0 0,1 0 0,-1 0 0,1 0 0,-1 0 0,0 0-1,0 1 1,0-1 0,1 1 0,-2 0 0,4 2 0,0 2-9,0-1 1,-1 0-1,0 1 1,0 0-1,-1 0 0,0 0 1,0 1-1,0-1 1,-1 1-1,0-1 0,0 1 1,0 0-1,0 9 1,0 2-5,-1-1 1,-1 0-1,0 0 1,-4 24-1,3-36 15,0 0-1,0 0 0,-1 0 0,1 0 0,-1 0 1,0-1-1,-1 1 0,1-1 0,-1 1 1,0-1-1,0 0 0,0 0 0,0 0 1,-1 0-1,0 0 0,0-1 0,0 0 0,0 0 1,-7 4-1,2-2 7,1-2 1,-1 1-1,0-1 0,0 0 1,0-1-1,-1 0 0,1 0 1,-1-1-1,-16 0 0,9 0 64,5-1-82,26-5-72,12-1 22,-4 1 49,0-1 0,0-1 0,21-10 0,-25 9 25,0-1-1,-1-1 1,0-1-1,-1-1 1,0 0-1,26-27 1,-5-2-7,-2-3-1,48-78 1,40-108 6,-108 196 0,-1-1 0,-1 0 0,-2-1 0,-1 0-1,-2 0 1,-2-1 0,-1 0 0,-2-1 0,-2 1 0,-1 0-1,-2-1 1,-7-41 0,9 77-12,-1 0 0,1 0 0,-1 1 0,1-1 0,-1 0 0,0 0 0,0 0 0,1 1 0,-1-1 0,0 0 0,-1 1 0,0-3 0,1 4-3,0-1 1,1 1-1,-1 0 0,0-1 0,0 1 0,1 0 0,-1-1 1,0 1-1,0 0 0,1 0 0,-1 0 0,0 0 0,0 0 1,0 0-1,1 0 0,-1 0 0,0 0 0,0 0 0,0 0 1,1 0-1,-1 1 0,0-1 0,0 0 0,1 1 1,-1-1-1,0 0 0,1 1 0,-1-1 0,0 1 0,1-1 1,-1 1-1,1-1 0,-1 1 0,0 0 0,-5 6-16,-1-1-1,2 1 1,-1 0-1,1 1 1,0-1-1,1 1 1,-1 0-1,-4 14 1,-22 74-130,28-82 126,-59 271-249,20 5 260,41-280 17,-2 8 12,1 1 0,1 1 0,1-1-1,1 0 1,0 0 0,1 0 0,1 0-1,1-1 1,1 1 0,0-1-1,2 0 1,9 20 0,-14-35-8,-1 0-1,1-1 1,0 1-1,-1-1 1,1 1 0,1-1-1,-1 0 1,0 0-1,0 0 1,1 0-1,-1 0 1,1 0 0,0-1-1,0 1 1,-1-1-1,1 0 1,0 0 0,3 1-1,-1-1 3,0 0-1,0-1 0,0 0 1,-1 0-1,1 0 1,0-1-1,0 1 1,0-1-1,-1 0 1,9-4-1,-3 2 6,0-2 0,0 0 0,-1 0 0,0-1 0,0 0 0,0 0 0,-1-1-1,0 0 1,13-15 0,-7 3 37,-1-1 0,-1 0 1,17-38-1,19-69 277,-44 113-282,0-1 0,-1 0 0,0-1 0,-1 1 0,0-20 0,-12 59 15,-9 40-52,12-43-8,1 0-1,1 0 1,1 1 0,0-1 0,0 24-1,4-23-24,1 0 0,5 35 0,-4-49 15,-1-1 1,1 0-1,1 0 1,-1 0-1,1-1 1,1 1-1,-1-1 1,1 1-1,0-1 1,0 0-1,10 9 1,-13-14 7,1 0 0,-1 0 1,1 0-1,0 0 0,-1 0 0,1-1 0,0 1 1,0 0-1,0-1 0,-1 1 0,1-1 1,0 0-1,0 0 0,0 0 0,0 0 0,0 0 1,0 0-1,-1 0 0,1 0 0,0-1 0,0 1 1,0-1-1,0 0 0,-1 1 0,4-3 0,5-2 38,1 0-1,18-14 1,-21 14-21,8-7 11,-1-1 1,-1-1-1,0 0 0,0-1 1,17-26-1,-16 21 3,0 1-1,1 1 0,21-18 1,-32 32-31,0 0 1,0 1-1,0 0 1,1 0 0,-1 0-1,1 0 1,0 1-1,0 0 1,0 1 0,0-1-1,0 1 1,0 0-1,0 0 1,0 1 0,1 0-1,-1 0 1,0 1-1,0-1 1,0 1 0,7 2-1,-2-1-2,6 2 0,-17-4 1,0 0-1,0 0 1,0 0-1,0 0 1,0 0-1,0 0 1,0 0-1,0 0 1,0 0-1,0 0 1,0 0-1,0 0 1,0 0-1,0 0 1,0-1-1,0 1 1,0 0-1,0 0 1,0 0-1,0 0 1,0 0-1,0 0 1,0 0-1,0 0 1,0 0-1,0 0 1,0 0-1,1 0 1,-1 0-1,0 0 1,0 0-1,0 0 1,0 0-1,0 0 1,0 0-1,0 0 1,0 0-1,0 0 1,0 0-1,0 0 1,-8-5 32,-3 2 25,-1 0 1,-24-2 0,30 5-47,1 1 0,0-1 0,-1 1 1,1 0-1,0 0 0,0 0 0,-1 1 1,1 0-1,-8 4 0,7-3-7,1-1 0,0 2 0,-1-1 0,1 1 1,0 0-1,1 0 0,-1 0 0,1 0 0,-1 1 0,-4 8 0,5-6-11,0 0 0,1 0 0,0 1 0,0-1 0,1 1 0,0 0 0,-2 14 0,3-14-2,1 0 0,-1 0-1,2 0 1,-1 0 0,1 0-1,0 0 1,1 0 0,0 0-1,0-1 1,1 1 0,0-1-1,0 1 1,1-1 0,0 0-1,0 0 1,0-1 0,1 1-1,0-1 1,0 0 0,1 0 0,0-1-1,0 0 1,0 0 0,11 7-1,-14-11 11,0 0 0,0 0 1,0-1-1,0 1 0,0-1 0,0 0 0,0 1 0,0-1 0,0-1 0,1 1 0,-1 0 0,0-1 0,0 1 0,0-1 0,0 0 1,-1 0-1,1 0 0,0-1 0,4-1 0,1-2 7,0 0 1,0-1 0,0 1-1,13-14 1,59-49 31,-27 23-10,-41 36-18,0 0 0,0 1 0,1 0 0,0 1-1,1 1 1,21-8 0,88-20 15,-66 26-61,-45 7 20,1 0 1,0-1-1,-1-1 1,0 0-1,1 0 1,-1-1-1,15-7 1,-27 11 13,0 0 1,0-1-1,1 1 1,-1 0-1,0 0 1,0 0-1,0 0 0,1 0 1,-1 0-1,0-1 1,0 1-1,0 0 1,0 0-1,0 0 1,1 0-1,-1-1 0,0 1 1,0 0-1,0 0 1,0 0-1,0-1 1,0 1-1,0 0 1,0 0-1,0 0 0,0-1 1,0 1-1,0 0 1,0 0-1,0-1 1,0 1-1,0 0 1,0 0-1,0 0 0,0-1 1,0 1-1,0 0 1,0 0-1,0 0 1,0-1-1,0 1 1,-11-8 50,-14 0 10,13 8-53,-1 0 0,1 1 0,-1 1 0,1 0 0,0 0 0,0 1 0,0 1 0,0 0 0,0 1 0,1 0 0,0 0 0,0 2 0,-13 8 0,4 0 5,1 0 1,1 1 0,1 1 0,0 1-1,-28 38 1,42-52-15,0 1-1,1 0 1,-1 0-1,1 0 1,0 1 0,0-1-1,0 0 1,1 1-1,0-1 1,0 1-1,1 0 1,-1-1-1,1 9 1,0-12 0,1 0 0,-1 0 1,0 0-1,1 0 0,-1 0 0,1 0 0,0 0 1,-1-1-1,1 1 0,0 0 0,0 0 0,0 0 0,1-1 1,-1 1-1,0-1 0,1 1 0,-1-1 0,1 1 1,-1-1-1,1 0 0,0 0 0,-1 0 0,1 0 1,0 0-1,0 0 0,0 0 0,0 0 0,0-1 1,0 1-1,0-1 0,0 0 0,0 1 0,0-1 1,0 0-1,0 0 0,0 0 0,0 0 0,3-1 1,4-1 0,0 1 1,-1-1-1,1-1 1,-1 0-1,0 0 1,0 0 0,0-1-1,0 0 1,0-1-1,-1 0 1,0 0-1,0 0 1,0-1 0,-1 0-1,0-1 1,0 1-1,0-1 1,-1 0 0,0 0-1,-1-1 1,7-13-1,0-2 24,-7 17-14,-1-1-1,0 0 0,0 0 0,-1 0 1,1 0-1,-2-1 0,1 1 0,0-9 1,-3 14-5,-2 5 2,-3 6 0,5-2-13,0-1 1,0 1-1,1 0 0,0 0 0,0 0 0,0 0 0,1 0 0,0-1 1,0 1-1,1 0 0,0-1 0,0 1 0,0-1 0,1 0 0,0 1 1,0-1-1,1 0 0,0-1 0,0 1 0,6 5 0,-6-5 1,1-1-1,-1-1 0,1 1 1,1-1-1,-1 0 0,1 0 1,-1 0-1,1-1 0,0 0 1,0 0-1,1 0 0,-1-1 1,0 0-1,1 0 0,-1-1 1,1 0-1,0 0 0,0 0 1,-1-1-1,13-1 0,-13 0 8,0-1 0,0 0 0,0-1 0,0 1 0,0-1 0,-1 0 0,1 0-1,-1-1 1,0 0 0,0 0 0,0 0 0,0 0 0,-1-1 0,0 0 0,4-5 0,5-8 21,-1 0 0,20-40 0,-15 18 6,-1 0-1,-2-1 1,-2 0 0,7-44 0,16-176 106,-25 168-81,-8 77-41,5-36 30,-2-1 1,-4-92 0,-2 122-42,2 18 0,-1 0 0,-1-1-1,1 1 1,-1-1 0,0 1 0,0 0-1,-4-11 1,5 16-4,0 0 1,0 0-1,0 0 0,0-1 1,0 1-1,0 0 0,0 0 0,0 0 1,0 0-1,0 0 0,0-1 0,0 1 1,-1 0-1,1 0 0,0 0 1,0 0-1,0 0 0,0 0 0,0 0 1,0-1-1,0 1 0,-1 0 0,1 0 1,0 0-1,0 0 0,0 0 0,0 0 1,0 0-1,-1 0 0,1 0 1,0 0-1,0 0 0,0 0 0,0 0 1,-1 0-1,1 0 0,0 0 0,0 0 1,0 0-1,0 0 0,0 0 0,-1 0 1,1 0-1,0 0 0,0 0 1,0 0-1,0 0 0,0 0 0,-1 1 1,1-1-1,0 0 0,0 0 0,0 0 1,0 0-1,0 0 0,0 0 0,0 1 1,0-1-1,-1 0 0,1 0 1,0 0-1,0 0 0,0 0 0,0 1 1,0-1-1,-5 13-38,4-10 25,-7 16-23,-2 5-17,-9 36 0,-41 215-178,49-211 172,4 1 1,1 88-1,8-113 33,2 1 0,1-1 0,22 78 0,-26-114 23,0 0 0,1 0 0,-1 0 0,1 0 0,0 0 0,0-1 1,0 1-1,1-1 0,-1 1 0,1-1 0,0 0 0,0 0 0,0 0 0,0-1 0,0 1 0,1-1 0,-1 1 0,5 1 1,-5-3 2,0 0 0,1 0 1,-1 0-1,0-1 1,1 1-1,-1-1 0,0 0 1,1 0-1,-1 0 1,1 0-1,-1-1 0,0 1 1,1-1-1,-1 0 1,0 0-1,1 0 0,-1 0 1,0-1-1,0 1 1,0-1-1,0 0 1,3-2-1,9-10 17,0 0 0,-1 0-1,-1-1 1,21-30 0,-17 22-8,19-30 43,-25 35 19,1 0-1,26-28 1,-38 46-70,0 0 1,0 0-1,0 0 1,0 0 0,0 0-1,0 0 1,0 0 0,0-1-1,1 1 1,-1 0-1,0 0 1,0 0 0,0 0-1,0 0 1,0 0 0,0 0-1,0 0 1,0 0-1,0 0 1,0 0 0,1 0-1,-1 0 1,0 0 0,0 0-1,0 0 1,0 0-1,0 0 1,0 0 0,0 0-1,0 0 1,1 0 0,-1 0-1,0 0 1,0 0-1,0 0 1,0 0 0,0 0-1,0 0 1,0 0-1,0 0 1,0 0 0,1 0-1,-1 0 1,0 0 0,0 0-1,0 0 1,0 1-1,0-1 1,0 0 0,0 0-1,0 0 1,0 0 0,2 9 9,-4 11-4,-2 7-2,1-1 1,2 42 0,1-58-4,1 0 0,0 1 0,1-1 0,0 0 0,0 0 1,1 0-1,0 0 0,1 0 0,9 16 0,-12-24 0,1 1 1,0-1-1,0 1 0,0-1 0,0 0 0,0 0 0,0 0 0,1 0 1,-1 0-1,1 0 0,-1-1 0,1 1 0,0-1 0,-1 1 1,1-1-1,0 0 0,0 0 0,0-1 0,0 1 0,0 0 1,0-1-1,0 0 0,0 0 0,0 0 0,0 0 0,0 0 0,0-1 1,0 1-1,0-1 0,0 0 0,0 0 0,0 0 0,5-2 1,2-2 4,0-1 0,-1 0 1,1 0-1,-1-1 1,-1 0-1,1-1 0,12-14 1,-5 4 44,-1 0 0,-1-1 0,23-42 0,-29 47 45,17-25 0,-34 104-45,9-59-56,-3 12-13,2 0 0,0 1 1,3 35-1,-2-50 17,1 0 0,-1 0 0,1 0 0,0 0 0,0-1 1,1 1-1,-1 0 0,1 0 0,0-1 0,0 1 0,0-1 0,0 0 1,0 0-1,1 0 0,0 0 0,-1 0 0,1 0 0,0 0 0,0-1 1,1 0-1,-1 0 0,0 0 0,1 0 0,6 3 0,-9-5 2,1 0 0,-1 1 0,0-1 0,1 0 0,-1 0 0,1 0-1,-1 0 1,1 0 0,-1 0 0,1-1 0,-1 1 0,0 0 0,1-1 0,-1 1 0,0-1-1,1 1 1,-1-1 0,0 0 0,1 1 0,-1-1 0,0 0 0,0 0 0,0 0 0,0 0-1,0 0 1,0 0 0,0 0 0,0-1 0,-1 1 0,1 0 0,0 0 0,0-1 0,0-1 0,2-4 8,0-1 1,0 1 0,-1-1-1,2-10 1,-2 7 3,-1 0-1,0 0 1,0 0 0,-3-22 0,1 29-3,1-1 0,-1 1 0,0-1 0,0 1 0,0 0 0,0 0-1,-1-1 1,0 1 0,0 0 0,0 0 0,0 0 0,-1 1 0,1-1 0,-6-5 0,4 7-7,1 0 0,-1 0 1,1 0-1,-1 1 0,0-1 0,1 1 0,-1 0 0,0 0 0,0 1 0,0-1 0,0 1 1,0 0-1,0 0 0,0 0 0,0 0 0,0 1 0,0-1 0,0 1 0,1 0 0,-1 1 1,0-1-1,1 0 0,-6 4 0,6 1-55,11-5 35,13-3 9,11-7-23,0-1 1,-1-2 0,50-26-1,-44 20 23,1 2 0,40-13 0,-67 26 8,0-1 0,1 1 0,-1 0 0,1 1 0,12-1 0,-21 3 0,-1 0 0,1 0 0,-1 0 0,1 1 0,0-1 0,-1 0 0,1 1 0,0 0 0,-1 0 0,1 0 0,-1 0 0,0 0 0,1 0 0,-1 0 0,0 1 0,0-1 0,1 1 0,-1 0 0,-1 0 0,1-1 0,0 1 0,0 0 0,2 4 0,-1 0 1,0 1-1,0-1 0,0 1 1,-1 0-1,0 0 1,-1 0-1,1 0 1,0 14-1,-2 3 32,-3 32-1,1-1 89,4-53-78,3-6-24,3-6 9,98-121 226,-12 17-20,-89 108-218,0 0-1,1 0 1,11-10 0,-15 15-14,-1 0 1,0 0 0,0 1-1,1-1 1,-1 0-1,0 1 1,1-1 0,-1 1-1,1-1 1,-1 1 0,0 0-1,4-1 1,-5 1-2,1 0 0,0 1 1,-1-1-1,1 0 0,0 0 1,-1 1-1,1-1 0,-1 0 0,1 1 1,0-1-1,-1 0 0,1 1 1,-1-1-1,1 1 0,-1-1 0,1 1 1,-1-1-1,0 1 0,1 0 0,-1-1 1,0 1-1,1-1 0,-1 1 1,0 0-1,0-1 0,1 1 0,-1 0 1,0-1-1,0 2 0,5 25 14,4 42 0,2 19 55,-8-78-64,-1 0 1,1 0-1,1-1 1,0 0-1,0 1 0,9 13 1,-11-20-3,0 0 1,1 0-1,-1 0 1,1 0-1,-1 0 1,1-1-1,0 1 1,0-1-1,0 0 1,0 0-1,1 0 1,-1 0-1,0-1 1,1 1-1,-1-1 1,1 0-1,4 1 1,-2-1 0,0-1 1,-1 0-1,1 0 1,0 0 0,-1-1-1,1 0 1,0 0-1,-1 0 1,1-1 0,7-2-1,0-2-1,-1-1-1,1 0 1,-1 0-1,0-1 1,-1-1-1,0 0 1,0 0-1,11-15 1,-16 18-55,-1 0-1,-1-1 1,1 0 0,-1 0 0,6-15-1,-3-2-3518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6:18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10040,'0'0'4833,"10"-7"-4537,33-23-20,-42 29-256,1 0 0,0 0 0,0 0 0,0 0-1,-1 0 1,1 1 0,0-1 0,0 1 0,0-1 0,0 1 0,1-1 0,-1 1 0,0 0 0,0 0 0,0 0 0,3 1 0,4 0-1714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6:18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7736,'0'0'2640,"13"-6"-2356,11-4-168,-1 1 0,2 0 1,30-5-1,211-23 826,-216 34-494,0 2-1,0 3 0,72 11 0,-121-13-515,15 4 632,-16-4-595,1 0-1,-1 0 1,0 0-1,0 0 1,0 0-1,0 0 1,1 0-1,-1 0 1,0 0 0,0 0-1,0 0 1,0 0-1,1 0 1,-1 0-1,0 0 1,0 0-1,0 0 1,0 0-1,1 0 1,-1 0-1,0 1 1,0-1-1,0 0 1,0 0-1,0 0 1,1 0-1,-1 0 1,0 0-1,0 1 1,0-1-1,0 0 1,0 0-1,0 0 1,0 0-1,0 1 1,0-1 0,0 0-1,0 0 1,0 0-1,0 0 1,0 1-1,0-1 1,0 0-1,0 0 1,0 0-1,0 0 1,0 1-1,0-1 1,0 0-1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8:5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1 894 4912,'0'0'5881,"12"5"-5550,38 14 18,-48-18-320,0-1 1,0 1 0,0-1-1,0 0 1,0 1-1,0-1 1,0 0-1,0 0 1,0-1-1,0 1 1,0 0-1,0-1 1,0 1-1,0-1 1,0 1-1,-1-1 1,1 0-1,0 0 1,0 0-1,3-2 1,4-3 111,10-5 163,0-1 0,-1-1 0,0 0 0,-1-2 0,0 0 0,26-31 0,74-115 2184,-116 159-2459,5-7 140,5-9 744,-8 18-500,-5 12-250,-61 216 263,33-125-358,-167 521 236,136-420-185,39-125-52,19-70-29,3-13-1,4-17 6,17-68 167,66-170 0,61-79 379,-98 231-423,-15 32 70,3 3 0,3 1 0,100-129 0,-133 189-181,-3 5-17,-1 0 1,1 1-1,0-1 1,10-8-1,-14 13-33,0 0 0,0 1 0,0-1 0,0 1 0,0-1 0,0 1 0,0-1 0,0 1 0,0-1 0,0 1 0,0 0 0,1 0 0,-1 0-1,0-1 1,0 1 0,0 0 0,0 0 0,0 1 0,0-1 0,1 0 0,-1 0 0,0 0 0,0 1 0,0-1 0,0 1 0,0-1 0,0 1 0,0-1 0,0 1 0,0-1-1,0 1 1,0 0 0,-1 0 0,1-1 0,0 1 0,0 0 0,-1 0 0,2 1 0,1 3 6,1 1 0,-1-1 0,-1 1 0,1 0 0,-1 0-1,0 0 1,0 0 0,1 12 0,0 0 9,0 34-1,-4-29-28,0 1 0,-2-1-1,0 0 1,-2 0 0,0 0-1,-2-1 1,0 1 0,-2-1-1,0-1 1,-24 39 0,31-56 4,-1 0 0,-1 0 0,1 0 0,0-1 0,-1 1 0,0-1 0,0 0 0,0 0 0,0 0 1,0 0-1,-8 2 0,9-3 3,0-1 1,-1 0 0,1-1-1,-1 1 1,1-1-1,0 1 1,-1-1 0,1 0-1,-1 0 1,1-1-1,-1 1 1,1-1 0,-1 1-1,1-1 1,0 0 0,-1 0-1,1-1 1,-4-1-1,-1-3 11,-1 0 0,1 0 0,0-1-1,1 0 1,0-1 0,0 0 0,0 0-1,1 0 1,0-1 0,1 0-1,0 0 1,0 0 0,1 0 0,0-1-1,1 0 1,0 0 0,-2-12 0,4 22-10,1-1 0,0 1 1,0-1-1,0 0 0,0 1 0,0-1 1,0 1-1,0-1 0,0 0 1,0 1-1,0-1 0,0 1 0,0-1 1,0 1-1,0-1 0,0 0 1,1 1-1,-1-1 0,0 1 1,0-1-1,1 1 0,-1-1 0,0 1 1,1-1-1,-1 1 0,0-1 1,1 1-1,0-1 0,0 1 1,0 0-1,0-1 0,0 1 1,0 0-1,0 0 0,0 0 1,0 0-1,0 0 1,0 0-1,0 0 0,0 0 1,0 0-1,0 1 0,1 0 1,32 15-9,24 19-38,65 29 0,-103-55 41,0 0 1,1-2 0,0-1-1,1 0 1,-1-2-1,1 0 1,32 1 0,-39-6 3,-1 0 0,1-1 0,-1-1 0,1 0 0,-1-1 0,0 0 0,-1-1 0,1-1 0,-1 0 0,0-1 0,0 0 0,-1-1 0,0-1 0,15-12 0,-11 6 34,0-1 0,-1-1 0,0 0 0,-1-1 0,-1 0-1,-1-1 1,-1 0 0,15-35 0,-25 51-21,0 1-1,0-1 1,0 1-1,0-1 1,-1 0-1,1 1 1,-1-1-1,0 0 1,0 1-1,0-1 1,0 0-1,0 0 1,0 1-1,-1-1 1,1 0 0,-1 1-1,0-1 1,0 1-1,0-1 1,0 1-1,0-1 1,0 1-1,-3-4 1,2 4-5,0 0 0,0 1 0,0-1 0,0 1 1,-1-1-1,1 1 0,0 0 0,-1 0 0,1 0 0,0 0 1,-1 0-1,0 0 0,1 1 0,-1-1 0,1 1 0,-1 0 0,1 0 1,-1 0-1,0 0 0,1 0 0,-1 1 0,1-1 0,-1 1 1,-4 1-1,-1 1-10,-1 1 0,1 0-1,-1 0 1,1 1 0,0 0 0,1 1 0,0-1 0,-1 2 0,-7 8 0,4-3-14,0 1 1,0 0-1,2 0 0,-12 21 0,16-24 13,1-1-1,0 1 0,1 0 0,0 0 1,0 0-1,1 0 0,0 0 0,1 1 1,1-1-1,-1 1 0,1-1 0,3 18 0,-1-20 7,-1-1 0,1 1-1,1 0 1,-1-1-1,1 1 1,1-1 0,-1 0-1,1 0 1,0 0-1,1-1 1,0 1 0,0-1-1,0 0 1,1 0-1,0-1 1,0 0 0,7 5-1,-5-5 5,1 1 0,0-2 0,0 1 0,1-1 0,-1-1-1,1 0 1,0 0 0,0-1 0,0 0 0,0-1 0,0 0-1,0 0 1,0-1 0,1-1 0,-1 1 0,0-2 0,0 1 0,0-2-1,0 1 1,-1-1 0,11-5 0,0-1 5,0-1 1,0-2 0,-1 0-1,0 0 1,-2-2-1,1 0 1,-2-1-1,25-28 1,-15 14-5,-2 0 0,-1-2 0,-1-1 0,21-40 0,-42 69-5,1 0 0,-1 0 0,0 0 1,0 0-1,0-1 0,0 1 0,-1 0 0,0-1 0,1 1 0,-1-1 0,-1-3 0,1 5-1,0 0 1,-1 0-1,1 0 1,-1 1-1,0-1 1,0 0-1,0 0 0,1 0 1,-2 1-1,1-1 1,0 0-1,0 1 1,0-1-1,-1 1 0,1-1 1,-1 1-1,1 0 1,-1 0-1,-2-2 1,4 3-1,0 0-1,-1 0 1,1 0 0,0 0 0,0 0 0,0 0 0,-1 0 0,1 0 0,0 0 0,0 0 0,-1 0 0,1 0-1,0 0 1,0 0 0,0-1 0,-1 1 0,1 0 0,0 0 0,0 0 0,0 0 0,0 0 0,-1-1 0,1 1-1,0 0 1,0 0 0,0 0 0,0-1 0,0 1 0,0 0 0,0 0 0,-1 0 0,1-1 0,0 1 0,0 0-1,0 0 1,0-1 0,0 1 0,0 0 0,0 0 0,0 0 0,0-1 0,0 1 0,0 0 0,0 0 0,1-1-1,12 0-3,24 6-1,-35-5 5,15 3 12,-1 1-1,1 0 1,-1 2 0,24 10-1,-33-13-6,1 1 1,-1 0-1,0 1 0,0 0 0,-1 0 0,0 0 0,0 1 1,0 0-1,0 0 0,-1 0 0,7 11 0,0 9-1,-1 0 0,-1 0 0,-1 1 0,7 35 0,16 48-56,-31-107 52,0-1-1,0 1 1,0 0-1,0-1 1,0 1-1,1-1 1,0 1 0,-1-1-1,1 0 1,0 0-1,0 0 1,0 0-1,0 0 1,0 0-1,1 0 1,-1-1-1,1 1 1,-1-1-1,1 1 1,-1-1-1,1 0 1,0 0 0,-1 0-1,4 0 1,-1-1 6,-1 0 1,1 0-1,-1-1 1,1 1-1,-1-1 1,1 0 0,-1 0-1,1-1 1,-1 1-1,0-1 1,0 0-1,0 0 1,0-1-1,7-4 1,4-5 18,0-1 1,0 0-1,22-29 1,34-52 124,-20 24 49,-15 15-14,-34 57-79,-3 10-70,-2 18-32,2-25 7,-1 9-5,1 1-1,0 0 0,1-1 0,1 1 1,0 0-1,1-1 0,5 20 0,-6-29 1,1-1 0,-1 1-1,1-1 1,0 0 0,0 0-1,1 0 1,-1 0 0,1 0-1,0 0 1,0 0-1,0-1 1,0 0 0,1 1-1,-1-1 1,1 0 0,0-1-1,0 1 1,0-1 0,0 0-1,0 0 1,0 0 0,1 0-1,-1-1 1,1 0 0,-1 1-1,10-1 1,0 0 6,0-1 0,-1-1 1,1 0-1,0 0 0,-1-2 1,1 0-1,22-8 0,90-44 75,-106 45-73,101-63 290,-118 70-202,-12 13-70,3 0-23,1 0 0,0 1 0,0 0 0,1 0 0,-5 23 0,8-29-9,0-1 1,1 1 0,-1-1 0,1 1-1,0-1 1,0 1 0,1-1-1,0 1 1,-1-1 0,1 1 0,1-1-1,-1 0 1,1 1 0,-1-1 0,1 0-1,1 0 1,-1 0 0,0-1 0,4 5-1,-5-7 3,0 0 0,0 0-1,1 0 1,-1 0 0,0 0-1,0 0 1,1-1 0,-1 1-1,1 0 1,-1-1-1,1 1 1,-1-1 0,1 0-1,-1 1 1,1-1 0,-1 0-1,1 0 1,-1 0 0,1 0-1,-1 0 1,1 0 0,-1 0-1,1-1 1,-1 1 0,1-1-1,-1 1 1,1-1 0,1 0-1,1-1 2,0 0 1,0-1-1,0 1 0,0-1 0,0 0 1,0 0-1,5-6 0,-4 2 7,1-1 0,-1 1 0,-1-1 0,0 0 0,0-1 0,0 1-1,-1-1 1,-1 1 0,1-1 0,-1 0 0,-1 0 0,0 0 0,0 0 0,-1-15 0,0 18-1,0 0-1,0 0 1,-1 0 0,0 1-1,0-1 1,-1 0 0,1 1-1,-1-1 1,0 1 0,-1-1-1,0 1 1,1 0 0,-2 0-1,1 0 1,0 0 0,-1 1-1,0-1 1,0 1 0,-1 0-1,1 0 1,-1 1 0,1-1-1,-9-4 1,9 7-5,0 0-1,-1 0 1,1 0 0,0 0 0,0 1 0,-8-1-1,11 1-3,0 0 0,0 0 0,0 0 0,0 0 0,-1 0 0,1 0 0,0 0 0,0 0 0,0 1 0,0-1 0,0 0 0,0 1 0,-1-1 0,1 1 0,0-1 0,0 1 0,0-1 0,0 1 0,1 0 0,-1-1 0,0 1 1,0 0-1,0 0 0,0 0 0,1 0 0,-1 0 0,0 0 0,0 2 0,1-3-1,0 1 0,0 0 0,0-1 0,0 1 0,0 0 0,1-1 0,-1 1 0,0 0 1,0 0-1,1-1 0,-1 1 0,1-1 0,-1 1 0,0 0 0,1-1 0,-1 1 1,1-1-1,-1 1 0,1-1 0,-1 1 0,1-1 0,0 0 0,-1 1 0,1-1 0,0 0 1,-1 1-1,1-1 0,0 0 0,24 8-1,-24-7 1,28 5 0,1-1 0,0-2 0,47 1 0,94-13 0,-120 5 0,90-14 0,-26 3 0,-67 12 0,-48 4 0,0-1 0,0 1 0,0 0 0,0-1 0,0 1 0,0-1 0,-1 1 0,1-1 0,0 1 0,0-1 0,0 1 0,0-1 0,-1 0 0,1 1 0,0-1 0,0 1 0,-1-1 0,1 1 0,-1-1 0,1 0 0,0 1 0,-1-1 0,1 0 0,0 1 0,-1-1 0,0 1 0,-14 13 0,-32 25 0,-72 65 0,104-90 0,-17 19-1,30-31 2,1 0-1,-1 0 0,1 0 1,0 0-1,0 0 0,0 0 0,0 1 1,0-1-1,0 0 0,1 1 1,-1-1-1,1 1 0,0-1 1,0 0-1,0 5 0,0-6 2,0 1 1,0-1-1,1 0 0,-1 1 1,0-1-1,1 0 0,0 1 0,-1-1 1,1 0-1,0 0 0,-1 1 0,1-1 1,0 0-1,0 0 0,0 0 0,0 0 1,0 0-1,0 0 0,0 0 0,1-1 1,-1 1-1,0 0 0,0-1 0,1 1 1,-1 0-1,0-1 0,1 0 0,-1 1 1,0-1-1,1 0 0,-1 0 0,1 0 1,-1 0-1,0 0 0,3 0 0,1 0 1,0-1 0,0 0-1,0 0 1,0 0-1,0 0 1,0-1-1,0 0 1,-1 0-1,6-2 1,10-11 7,-1-1 1,0-1-1,-1 0 1,-1-1-1,23-31 1,-21 25 3,20-25 18,-3-2 0,-2-1-1,-2-2 1,-2-1 0,-3-1 0,-3-1 0,-1-1-1,-4-2 1,-2 0 0,12-82 0,-25 117-29,9-69 14,-12 81-15,0-1 0,-2 1 0,1-1 0,-6-25 0,6 39-3,0 0 1,0-1-1,0 1 0,0-1 1,0 1-1,0-1 0,0 1 1,0-1-1,-1 1 0,1-1 0,0 1 1,0-1-1,-1 1 0,1 0 1,0-1-1,0 1 0,-1-1 1,1 1-1,0 0 0,-1-1 0,1 1 1,-1 0-1,1 0 0,0-1 1,-1 1-1,1 0 0,-1 0 0,1 0 1,-1-1-1,1 1 0,0 0 1,-1 0-1,1 0 0,-1 0 1,1 0-1,-1 0 0,1 0 0,-1 0 1,1 0-1,-1 0 0,1 0 1,-1 0-1,1 0 0,-1 1 0,1-1 1,-1 0-1,1 0 0,0 0 1,-1 1-1,1-1 0,-1 1 1,-21 19-57,9-3 37,1 0 1,1 0-1,1 1 1,-13 32-1,-24 82-55,40-112 61,-11 37-37,2 2-1,-13 90 1,26-126 28,1 0-1,1 0 1,1 0-1,1 0 0,1 0 1,1 0-1,1 0 1,1 0-1,14 38 1,-16-53 15,0-1 0,1 0 1,-1 0-1,2 0 0,-1-1 0,1 1 0,0-1 1,0 0-1,1-1 0,0 1 0,6 4 1,-6-6-6,0-1 0,0 0 0,0 0 1,1 0-1,-1-1 0,0 0 1,1 0-1,0 0 0,-1-1 0,1 0 1,0-1-1,13 0 0,-4-1-103,-1-1-1,22-4 0,-13-1-3145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6:19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95 8536,'0'0'4552,"-40"-62"-4088,52 50-56,12-8-8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49:59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1522 1 2808,'0'0'7690,"-10"9"-7584,-31 25-13,39-32-58,1-1 0,-1 0 0,1 0 0,-1-1 0,1 1 0,-1 0 0,1 0 1,-1-1-1,0 1 0,1-1 0,-1 0 0,0 1 0,1-1 0,-1 0 0,0 0 0,0 0 0,1 0 0,-1 0 0,0 0 0,-2-1 0,4 1-16,-1-1-1,1 1 0,-1 0 0,1 0 1,0 0-1,-1 0 0,1 0 0,-1-1 1,1 1-1,-1 0 0,1 0 0,-1 0 1,1 0-1,-1 0 0,1 1 0,-1-1 1,1 0-1,-1 0 0,1 0 0,-1 0 1,1 0-1,0 1 0,-1-1 0,1 0 1,-1 0-1,1 1 0,0-1 0,-1 0 1,1 1-1,0-1 0,-1 0 0,1 1 1,0-1-1,-1 1 0,1 0 0,-1-1 8,1 1-1,0 0 0,-1 0 0,1 0 1,-1-1-1,0 1 0,1 0 0,-1-1 1,0 1-1,1 0 0,-1-1 1,0 1-1,0-1 0,1 1 0,-1-1 1,0 1-1,0-1 0,0 0 0,0 1 1,0-1-1,-1 0 0,-24 2 440,22-2-403,0-1 0,0 2 0,1-1 1,-1 0-1,0 1 0,-4 1 0,-33 8 400,-14 12-84,-69 36 1,101-47-367,18-8-2,0 0 1,0 1-1,1 0 0,-7 5 1,-12 10 66,9-8-8,0-1 0,1 2-1,1 0 1,0 1 0,-16 22-1,-21 21-25,24-28 41,-41 60 1,0 0 101,-42 54 126,60-73-233,10-13-9,22-32-13,-14 27 0,2-2 42,11-20-14,-18 47-1,22-45-22,-25 41-1,26-50-27,0 2 0,-12 37-1,-2 3 41,-8 13 198,-35 126 1,53-121-21,8-29-149,-2 36 19,7-53-90,-4 4 30,5-29-35,0 1 0,-1 20 0,3-24-2,-1 1 0,0-1-1,-1 1 1,0-1 0,0 0 0,-5 13-1,1-4 31,-2-4 134,8-12-174,-1-1-1,1 0 0,0 0 1,-1 0-1,1 1 1,-1-1-1,1 0 1,0 0-1,-1 0 1,1 0-1,0 0 1,-1 0-1,1 0 1,-1 0-1,1 0 0,0 0 1,-1 0-1,1 0 1,0 0-1,-1 0 1,1 0-1,-1-1 1,0 1-1,-1-2 36,-1 0 0,1 0 0,-1 0-1,1-1 1,0 1 0,0 0 0,-3-5 0,-7-11 106,-18-35 1,27 45-112,0-1 0,0 0 0,1 0 0,-1-11 0,-5-20 74,1 13-23,6 18-50,-1 1 0,-1 0-1,-5-15 1,6 18-33,1 1 1,0-1-1,0 1 1,1-1-1,-1 0 1,1-8-1,2 50-13,1-1 0,8 38 0,21 76-56,-23-114 24,-6-17 65,2 0-1,0-1 0,1 1 1,1-1-1,1 0 0,0-1 1,16 24-1,-24-40-17,1 0 0,0 1 0,0-1 1,0 0-1,0 0 0,-1 0 0,2 0 0,-1 0 0,0 0 0,0 0 0,0 0 1,0 0-1,2 1 0,-2-3-5,0 1 0,0-1 1,0 1-1,-1-1 0,1 0 0,0 1 1,0-1-1,-1 0 0,1 1 1,0-1-1,-1 0 0,1 0 0,-1 0 1,1 0-1,-1 0 0,1 1 0,-1-1 1,1 0-1,-1 0 0,0 0 0,0 0 1,1-2-1,8-28 100,0-1 1,8-63-1,0-2 166,-15 82-229,2 1 0,-1 0 1,2 0-1,0 0 1,1 1-1,0-1 1,1 1-1,13-18 0,-12 22-253,1 0 1,1 0-1,0 1 0,0 0 0,0 1 0,1 0 0,12-6 1,-16 9-985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0:01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514 0 3808,'0'0'9778,"-9"3"-9476,-125 28 989,81-20-918,12-3-95,12-3-22,0 2 1,1 0-1,-38 16 0,58-20-171,-1 0 0,0-1-1,1 0 1,-15 2 0,-15 3 199,11-2 168,26-5-365,-1 0 236,3 0-18,130-10-57,-59 3-195,14-5 25,15-1 68,-10 5 94,-72 5-132,-7 1 20,-12 3-126,-1-1 0,1 1 0,0 0 0,0-1 0,0 1 0,0 0-1,0-1 1,0 1 0,-1 0 0,1-1 0,0 1 0,-1 0 0,1-1 0,0 1 0,-1-1-1,1 1 1,-1-1 0,1 1 0,-1-1 0,1 1 0,-2 0 0,-13 16 10,0-1 0,-26 20 0,27-25 2,0 1-1,1 1 1,0 0 0,1 1 0,-13 19-1,21-26-9,1 0 0,-1 0-1,1 0 1,1 0 0,-1 1-1,2-1 1,-1 1 0,1 0-1,-1 13 1,2 16-2515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0:08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59 3312,'0'0'4665,"-2"-10"-4397,-6-29 23,6 29 654,1 11-884,0-1-1,1 0 1,-1 0 0,1 1-1,-1-1 1,0 0 0,1 1-1,-1-1 1,1 1 0,-1-1-1,1 0 1,-1 1 0,1-1-1,-1 1 1,1 0 0,-1-1-1,1 1 1,0-1 0,-1 1 0,1 0-1,0-1 1,-1 2 0,-5 17 183,6-18-181,-7 36 307,1 0 1,3 0 0,1 0 0,3 44 0,0-23 76,5 79 2630,13-250-2395,34-155 313,-43 248-734,-3 17-49,-2 13-71,-1 15-49,-1-1 1,-1 1 0,-1 0 0,-3 30-1,0 1 98,3-18 119,-1-38-304,0 0-1,0 1 0,0-1 1,0 0-1,0 0 0,0 0 0,0 0 1,0 1-1,0-1 0,0 0 1,0 0-1,1 0 0,-1 0 1,0 0-1,0 1 0,0-1 0,0 0 1,0 0-1,0 0 0,1 0 1,-1 0-1,0 0 0,0 0 1,0 0-1,0 0 0,1 0 0,-1 0 1,0 0-1,0 1 0,0-1 1,0 0-1,1 0 0,-1 0 0,0 0 1,0-1-1,0 1 0,0 0 1,1 0-1,-1 0 0,0 0 1,0 0-1,0 0 0,0 0 0,1 0 1,-1 0-1,0 0 0,0 0 1,0 0-1,0-1 0,1 1 1,6-7 63,3-10-14,-1 0-1,-1-1 0,9-25 0,-13 28 1,2 0 0,0 0 0,1 0 0,1 1 0,0 0 0,17-21 0,-21 29-49,8-5 117,-12 12-120,1-1 0,-1 0 1,1 0-1,-1 0 0,1 1 1,-1-1-1,0 0 0,1 1 1,-1-1-1,1 0 1,-1 1-1,0-1 0,1 0 1,-1 1-1,0-1 0,1 1 1,-1-1-1,0 1 0,0-1 1,1 0-1,-1 1 0,0-1 1,0 1-1,0-1 1,0 1-1,0 0 0,0-1 1,0 1-1,0-1 0,0 1 1,0-1-1,0 1 0,0 0 1,5 36 47,-1 56 1,-1-23 42,-4-13 29,0-45-61,1 0 1,0-1-1,0 1 1,1 0-1,1-1 1,3 15-1,-2-23 89,2-10 146,5-16-811,-5 10-2221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0:08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10448,'0'0'2016,"2"11"-1779,6 48 718,2 71-1,-7-107-125,-1-20-805,1-10-1803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0:08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8840,'0'0'792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0:09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42 6224,'0'0'1448,"-1"10"-872,-1 23 251,0-1 1,5 37-1,4 42 2079,-4-99-2064,1-20-153,0-27-158,-9-17-174,-2-46 124,7 85-323,0 0 0,1 0 0,0 0 1,2 1-1,4-19 0,-7 30-133,1-1 1,-1 1-1,0 0 1,1 0-1,-1 0 1,0 0-1,1 0 1,0 0-1,-1 1 1,1-1-1,-1 0 1,1 0-1,0 0 0,0 0 1,-1 1-1,1-1 1,0 0-1,0 1 1,0-1-1,0 1 1,0-1-1,0 1 1,0-1-1,0 1 1,1-1-1,-1 1 2,1 0 0,-1 0-1,1 1 1,-1-1 0,1 0 0,-1 1-1,1-1 1,-1 1 0,0 0 0,1-1-1,-1 1 1,0 0 0,0 0 0,1 0-1,1 1 1,2 3 71,0 1 1,0-1-1,0 1 0,-1 0 1,0 0-1,6 12 0,-7-13-4,-1 1-1,1-1 0,-1 1 0,0 0 0,-1 0 0,0 0 1,1 10-1,-2-15 36,5-3 347,-2 0-3284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0:09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11760,'0'0'425,"0"13"915,3 22-766,11 66 0,-12-91-442,1-2-8,-3-7-95,1 0-1,-1-1 0,0 1 0,1 0 1,-1 0-1,0 0 0,0 0 0,1 0 1,-1 0-1,0 0 0,0 0 0,0 0 1,0 0-1,0 0 0,-1 0 0,1 0 0,0 0 1,0 0-1,-1 2 455,0-13 217,-2-19-338,1 0-1,1 0 1,6-49 0,-3 54-112,-1 18-163,0 0 0,0 0 1,1 0-1,0 0 0,0 1 0,0-1 0,4-5 0,-6 10-78,1 1 0,-1-1 0,0 1 0,1 0 0,-1-1 0,0 1 0,1 0-1,-1 0 1,0-1 0,1 1 0,-1 0 0,0 0 0,1 0 0,-1-1 0,1 1-1,-1 0 1,1 0 0,-1 0 0,0 0 0,1 0 0,-1 0 0,1 0-1,-1 0 1,1 0 0,-1 0 0,1 0 0,-1 0 0,0 0 0,1 0 0,-1 0-1,1 1 1,-1-1 0,1 0 0,-1 0 0,0 0 0,1 1 0,-1-1 0,0 0-1,1 1 1,-1-1 0,0 0 0,1 1 0,17 16 176,-16-14-138,10 7 86,-8-7-79,-1 0 1,0 0 0,0 0-1,0 0 1,0 0 0,-1 1 0,1-1-1,-1 1 1,3 5 0,-5-8-96,0-1 1,0 1-1,1-1 1,-1 1-1,0-1 1,1 1-1,-1-1 1,0 0-1,1 1 1,-1-1 0,1 1-1,-1-1 1,1 0-1,-1 1 1,1-1-1,-1 0 1,1 0-1,-1 1 1,1-1-1,-1 0 1,1 0-1,-1 0 1,1 1-1,-1-1 1,1 0-1,0 0 1,-1 0 0,1 0-1,-1 0 1,2-1-1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0:10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32 11352,'0'0'408,"-10"8"1072,5 3-1262,1-1 1,0 2 0,1-1-1,-4 18 1,6-22-126,0 0 0,0 0 0,1 0 0,0 0 0,0 0 0,1 0 0,0 0 0,3 13 0,-2-16-21,-1-1 0,1 1 0,0-1 0,0 0 0,0 1 0,1-1 0,-1 0 0,1 0 0,0-1 0,0 1 0,0 0 0,0-1 0,0 0 0,0 0 0,1 0 0,-1 0 0,1 0 0,-1-1 0,1 1 0,0-1 0,-1 0 0,1 0 0,0 0 0,0-1 0,0 0 0,0 1-1,0-1 1,0-1 0,0 1 0,0 0 0,-1-1 0,1 0 0,0 0 0,0 0 0,0 0 0,-1-1 0,1 0 0,-1 1 0,1-1 0,-1 0 0,0-1 0,0 1 0,0-1 0,0 1 0,0-1 0,0 0 0,-1 0 0,1 0 0,-1 0 0,0-1 0,0 1 0,0 0 0,1-5 0,-1 1 22,0 1 1,0 0-1,-1-1 0,0 1 1,0-1-1,-1 1 0,1-1 1,-1 1-1,-1-1 1,-1-8-1,1 11-49,0 0 0,0 0 0,0 0-1,0 0 1,-1 0 0,0 0 0,0 0 0,0 0 0,0 1 0,-1-1 0,1 1 0,-1-1-1,0 1 1,0 0 0,0 0 0,-6-3 0,1 0 64,0 1-1,0 0 1,-1 0-1,1 1 1,-1 0-1,0 1 1,0 0-1,-1 1 1,1-1 0,-1 2-1,-15-2 1,33 11-215,33 3-3016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0:10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19063,'0'0'-78,"1"-11"-130,5-34 402,-6 42-133,1 0-1,0-1 0,0 1 0,0 0 0,0 0 0,1 0 0,-1 0 0,1 0 0,0 1 0,0-1 0,0 0 1,0 1-1,0 0 0,1-1 0,-1 1 0,1 0 0,0 0 0,-1 0 0,1 1 0,0-1 0,0 1 1,0-1-1,0 1 0,5-1 0,2-1 95,-1 1 1,1 0-1,-1 1 1,1 0-1,0 1 1,10 0-1,61 8 652,-52-1-465,-8-2-3392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8:56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10752,'0'0'480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0:14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5720,'0'0'5336,"1"14"-5048,56 419 2949,-55-393-1706,11-56-562,10-25-554,-15 27-284,0-1 1,1 1-1,13-17 1,-19 28-102,0 0 0,-1 0-1,2 0 1,-1 1 0,0-1 0,0 1 0,1-1 0,-1 1-1,1 0 1,0 0 0,0 1 0,-1-1 0,1 1 0,0 0-1,0 0 1,0 0 0,1 1 0,4-1 0,-6 1-19,0 0 0,0 0 0,0 1 0,0-1 0,1 1 1,-1 0-1,0 0 0,0 0 0,0 0 0,0 0 0,0 1 0,-1-1 1,1 1-1,0 0 0,-1-1 0,1 1 0,-1 1 0,1-1 0,-1 0 0,0 1 1,0-1-1,0 1 0,0-1 0,-1 1 0,1 0 0,-1 0 0,1 0 1,-1 0-1,0 0 0,0 0 0,-1 0 0,2 5 0,-1 0 9,0 0-1,-1 0 0,1 1 0,-2-1 1,1 0-1,-1 0 0,0 1 0,-1-1 1,0 0-1,0 0 0,-4 9 0,0-7 23,0-1-1,0 1 1,0-1-1,-1-1 1,-1 1-1,0-1 0,0 0 1,0-1-1,-1 0 1,0-1-1,0 1 1,-1-2-1,-10 6 0,16-9 1,0 0 0,0 0 0,0-1 0,-1 0 0,1 1 0,-1-1 0,1 0 0,-1-1 0,1 1 0,-1-1 0,1 0 0,-9-1 0,12 1-37,1 0 0,0 0 0,-1 0 0,1-1 0,0 1 0,-1 0 0,1 0 0,0 0 0,0 0 0,-1 0 0,1-1 0,0 1 0,0 0 0,-1 0 0,1 0 0,0-1 0,0 1 0,0 0 0,-1 0 0,1-1 0,0 1 0,0 0 0,0 0 0,0-1 0,0 1 0,-1 0 1,1-1-1,0 1 0,0 0 0,0 0 0,0-1 0,0 1 0,0 0 0,0-1 0,0 1 0,0 0 0,0-1 0,0 1 0,0 0 0,1-1 0,-1 1 0,0 0 0,0 0 0,0-1 0,0 1 0,0 0 0,0-1 0,1 1 0,-1 0 0,0-1 0,12-13 76,0 3-63,0 1-1,0 1 1,1 1-1,0-1 1,28-11 0,12-8-21,-2-2 4,74-50 142,-125 80-139,1-1 1,-1 1-1,0 0 0,1-1 1,-1 1-1,1 0 1,-1-1-1,1 1 1,-1 0-1,0-1 0,1 1 1,-1 0-1,1 0 1,-1 0-1,1 0 1,-1-1-1,1 1 0,-1 0 1,1 0-1,-1 0 1,1 0-1,-1 0 1,1 0-1,0 0 0,0 13 68,-1-2-77,0-2 13,0 1 1,1-1-1,0 0 1,0 1-1,1-1 0,1 0 1,-1 0-1,1 0 1,1 0-1,0-1 1,0 0-1,8 12 0,-11-19-7,0-1-1,0 1 0,0 0 0,0 0 0,0-1 1,0 1-1,1-1 0,-1 1 0,0-1 0,0 1 1,1-1-1,-1 0 0,0 0 0,1 0 0,-1 0 1,0 1-1,0-2 0,1 1 0,-1 0 0,0 0 1,1 0-1,-1-1 0,0 1 0,1 0 0,-1-1 1,0 1-1,0-1 0,0 0 0,0 1 0,1-1 1,-1 0-1,0 0 0,0 0 0,1-1 0,2-1 11,0-1-1,0 0 1,0 0-1,0 0 1,0 0-1,-1-1 1,3-4-1,-3 3 8,-1 0 1,0 0-1,-1 0 1,1 0-1,-1 0 0,0 0 1,0 0-1,-1 0 1,0 0-1,0 0 0,0-1 1,-1 1-1,0 0 1,0 0-1,-3-6 0,3 8 8,0 0-1,0 0 1,-1 0-1,0 0 0,0 0 1,0 1-1,0-1 1,0 1-1,-1-1 0,1 1 1,-1 0-1,0 0 1,0 0-1,0 1 0,0-1 1,-1 1-1,1-1 1,-1 1-1,1 0 0,-1 0 1,0 1-1,0-1 1,-5-1-1,6 3-1,1 0 0,-1 0 0,1 0 0,-1 0 0,1 1 0,-1-1 0,1 1-1,-1-1 1,1 1 0,-1 0 0,1 0 0,0 0 0,-1 0 0,1 0 0,0 0 0,0 1 0,-3 2 0,4-4-23,1 1 0,-1 0 0,0-1 0,1 1 1,-1 0-1,1 0 0,-1-1 0,1 1 0,-1 0 0,1 0 1,-1 0-1,1 0 0,0-1 0,-1 1 0,1 0 0,0 0 1,0 0-1,0 0 0,0 0 0,-1 0 0,2 0 0,-1 0 0,0 0 1,0 0-1,0 0 0,0-1 0,0 1 0,1 0 0,-1 0 1,0 0-1,1 0 0,-1 0 0,1-1 0,-1 1 0,1 0 1,-1 0-1,1-1 0,0 1 0,-1 0 0,1-1 0,0 1 0,-1 0 1,1-1-1,0 1 0,0-1 0,1 1 0,2 1-12,1 0 0,-1 0 0,0 0 0,1-1 0,-1 1-1,1-1 1,-1 0 0,1-1 0,0 1 0,-1-1 0,1 0-1,0 0 1,-1 0 0,1-1 0,0 1 0,-1-1 0,1-1-1,-1 1 1,1 0 0,6-4 0,5-3-36,0 0 0,0-1 0,27-21 0,-28 19 47,39-32 46,-45 37 1,-9 6-47,0 0 1,0 0 0,0 0 0,0 1 0,0-1 0,0 0 0,0 0 0,0 0 0,0 0-1,0 0 1,0 0 0,0 0 0,0 0 0,0 0 0,0 0 0,0 0 0,1 1 0,-1-1-1,0 0 1,0 0 0,0 0 0,0 0 0,0 0 0,0 0 0,0 0 0,0 0 0,0 0-1,0 0 1,0 0 0,0 0 0,0 0 0,0 0 0,1 0 0,-1 0 0,0 0 0,0 0-1,0 0 1,0 0 0,0 0 0,0 0 0,0 0 0,0 0 0,0 0 0,0 0 0,1 0-1,-1 0 1,0 0 0,0 0 0,0 0 0,0 0 0,0 0 0,0 0 0,0 0 0,0 0-1,0 0 1,-2 5 11,0 0 0,0 0 1,0 1-1,1-1 0,0 0 0,0 1 0,0-1 0,0 1 0,1 6 0,-1 4 18,0-12-25,-1 12 35,1 1 1,0 16-1,1-29-26,0-1 0,1 1-1,-1-1 1,1 1 0,0-1 0,-1 1-1,1-1 1,1 0 0,-1 0 0,0 1-1,1-1 1,0 0 0,0 0 0,0 0-1,0-1 1,3 5 0,-4-7-10,0 0 1,0 1-1,0-1 0,0 0 0,-1 1 1,1-1-1,0 0 0,0 0 1,0 0-1,0 0 0,0 0 1,0 0-1,0 0 0,0 0 1,0 0-1,0-1 0,0 1 0,0 0 1,0-1-1,-1 1 0,1 0 1,0-1-1,0 1 0,0-1 1,-1 1-1,1-1 0,0 0 0,0 1 1,-1-1-1,1 0 0,0 0 1,24-28 91,-21 25-81,2-5 25,-1 0-1,1 0 1,5-15-1,-8 16 23,1 0-1,0 0 1,0 1-1,1 0 0,11-14 1,-13 18-5,1 0 20,0 15-58,-3-11-19,20 59 10,-18-54-9,0 0 0,0 0 0,0 0-1,1-1 1,-1 0 0,1 0 0,9 8-1,-12-12 1,1-1-1,-1 1 0,1-1 0,-1 1 1,1-1-1,-1 0 0,1 0 0,0 0 1,-1 0-1,1 0 0,-1 0 0,1 0 1,-1 0-1,1-1 0,0 1 0,-1-1 1,1 1-1,-1-1 0,1 0 0,-1 1 1,3-3-1,0 1 3,0 0 0,0-1-1,0 1 1,-1-1 0,1 0 0,5-5 0,-3 0 29,0 1 0,1 0 0,0 0 0,1 1 1,-1 0-1,10-5 0,-17 11-28,1 0 0,0 0 0,0 0 1,-1 0-1,1 0 0,-1 1 0,1-1 0,0 0 1,-1 1-1,1-1 0,0 0 0,-1 1 0,1-1 1,-1 0-1,1 1 0,-1-1 0,1 1 0,-1-1 1,0 1-1,1-1 0,-1 1 0,1 0 0,-1-1 0,0 1 1,1-1-1,-1 1 0,0 0 0,0-1 0,1 2 1,8 21 8,-9-22-8,2 8 2,1 0 0,-2 1 0,1-1-1,-2 0 1,1 16 0,-1-25-5,0 0-1,-1 0 1,1 1-1,0-1 1,0 0-1,0 0 0,0 0 1,0 1-1,0-1 1,0 0-1,0 0 1,0 1-1,0-1 1,0 0-1,0 0 0,0 0 1,0 1-1,1-1 1,-1 0-1,0 0 1,0 0-1,0 0 1,0 1-1,0-1 1,0 0-1,0 0 0,1 0 1,-1 0-1,0 1 1,0-1-1,0 0 1,0 0-1,0 0 1,1 0-1,-1 0 1,0 0-1,0 0 0,0 1 1,1-1-1,-1 0 1,0 0-1,0 0 1,0 0-1,1 0 1,-1 0-1,10-8 22,6-13-5,-1-7 6,-12 20-13,0 0 0,1 1 0,0-1 0,1 1 0,0 0 0,0 0 0,0 0 0,1 1 0,0 0 0,7-6 1,-12 12-9,-1 0 0,0-1 0,1 1 0,-1 0 0,0-1 0,1 1 0,-1 0 0,1 0 0,-1 0 0,0-1-1,1 1 1,-1 0 0,1 0 0,-1 0 0,1 0 0,-1 0 0,1 0 0,-1 0 0,0 0 0,1 0 0,-1 0 0,1 0 0,0 0 0,1 14 35,-2 101 53,0-114-89,-1-1 0,1 1 1,0 0-1,0-1 1,0 1-1,0 0 0,0-1 1,1 1-1,-1 0 0,0-1 1,0 1-1,0 0 1,1-1-1,-1 1 0,0-1 1,0 1-1,1 0 1,-1-1-1,1 1 0,-1-1 1,0 1-1,1-1 1,-1 1-1,1-1 0,-1 0 1,1 1-1,0-1 0,-1 0 1,1 1-1,1-1 0,-1 0 1,0 1-1,1-1 0,-1 0 0,0-1 0,1 1 1,-1 0-1,0 0 0,1-1 0,-1 1 0,0 0 1,0-1-1,2 0 0,4-2 1,-1-1 0,0 0 0,0 0 0,7-7 0,-2 1-5,2-4 22,1 1 0,1 1 0,0 0 0,0 1 0,1 1 0,30-15 1,-38 23-24,0 0 1,0 1-1,0 0 1,0 0-1,12 1 1,-34 23 47,-31 28 43,41-45-74,0 0-1,0-1 1,1 1-1,-1 1 1,1-1-1,1 1 1,-4 11-1,5-17-9,1 1-1,-1-1 1,1 1-1,0-1 1,0 1-1,0 0 1,0-1-1,0 1 1,0-1-1,0 1 0,0 0 1,0-1-1,1 1 1,-1-1-1,1 1 1,-1-1-1,1 1 1,0-1-1,0 1 1,-1-1-1,1 0 1,0 1-1,0-1 1,0 0-1,0 0 1,1 0-1,-1 0 1,0 0-1,0 0 1,1 0-1,-1 0 1,1 0-1,-1 0 1,0-1-1,1 1 1,0-1-1,-1 1 0,3 0 1,6 0 3,-1 0 0,0-1 0,0 0 0,1 0 0,12-3 0,-12 2-5,7-2 21,0 0 0,0-1 0,-1-1 0,1-1 0,-1 0 0,-1-1 0,1 0 0,-1-2 0,0 1 0,-1-2 0,0 0 0,-1-1 0,0 0 0,0-1 0,18-24 0,-13 9 107,-18 26-128,0 1 1,0 0 0,0-1 0,0 1-1,0 0 1,0-1 0,0 1 0,0 0-1,0 0 1,0-1 0,0 1 0,0 0-1,0-1 1,0 1 0,0 0 0,-1-1-1,1 1 1,0 0 0,0 0 0,0-1-1,-1 1 1,1 0 0,0 0 0,0 0-1,-1-1 1,1 1 0,0 0 0,0 0 0,-1 0-1,1 0 1,0-1 0,0 1 0,-1 0-1,1 0 1,0 0 0,-1 0 0,1 0-1,0 0 1,-1 0 0,1 0 0,0 0-1,-1 0 1,1 0 0,0 0 0,0 0-1,-1 0 1,1 0 0,0 0 0,-1 1-1,-17 1 38,-16 16 57,32-17-92,1 0-1,-1 0 1,1 0 0,-1 0-1,1 0 1,0 1-1,-1-1 1,1 1 0,0-1-1,0 1 1,0-1-1,0 1 1,1 0 0,-1-1-1,0 1 1,1 0-1,-1 0 1,1-1 0,-1 3-1,2-1 4,1-1-1,0 1 1,0-1-1,0 1 1,0-1 0,0 0-1,0 0 1,0 0-1,1 0 1,-1 0-1,1-1 1,-1 1-1,1-1 1,4 2 0,9 3 43,1-2 1,0 0 0,0 0 0,0-2 0,23 1 0,12 2-3503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0:22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6016,'0'0'13506,"3"10"-13321,0 0-133,-1-4-15,0 1-1,1-1 0,-1 0 1,1 0-1,1 0 0,-1 0 1,8 8-1,5 8 143,122 169 534,-78-112-444,137 140-1,-139-163-198,3-3 0,2-3 0,2-2 0,95 51 0,300 132 120,-242-128-131,1-5 105,-173-81-2,2-2 0,87 17 1,-71-28 267,-64-4-427,0 0 0,0 0 0,0 0 0,-1 0 0,1 0 0,0 0 0,0 0 0,0 0 0,0 0-1,0 0 1,0 0 0,0 0 0,-1-1 0,1 1 0,0 0 0,0 0 0,0 0 0,0 0 0,0 0 0,0 0 0,0 0-1,0 0 1,0-1 0,0 1 0,0 0 0,-1 0 0,1 0 0,0 0 0,0 0 0,0 0 0,0-1 0,0 1 0,0 0 0,0 0-1,0 0 1,0 0 0,0 0 0,0 0 0,0-1 0,0 1 0,1 0 0,-1 0 0,0 0 0,0 0 0,0 0 0,0 0-1,0-1 1,0 1 0,0 0 0,0 0 0,0 0 0,0 0 0,0 0 0,0 0 0,1 0 0,-1 0 0,0 0 0,0 0-1,0-1 1,0 1 0,0 0 0,0 0 0,0 0 0,1 0 0,-12-8-1009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0:23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30 5920,'0'0'6760,"-7"10"-6448,1-1-235,-2 2 62,1-1 0,1 1 0,-1 1 0,2-1 0,-7 20 1,6-10 133,1 1 0,1-1 0,1 1 0,0 22 0,2-22-38,0-18-147,1 0 1,-1 0-1,1 0 1,0 0-1,0 0 1,1 0-1,-1 0 1,1 0-1,0 0 1,0 0-1,0 0 1,3 6-1,-4-10-74,1 1 1,-1-1-1,0 0 0,0 0 0,1 1 1,-1-1-1,0 0 0,1 0 0,-1 1 0,0-1 1,1 0-1,-1 0 0,0 0 0,1 0 1,-1 0-1,1 1 0,-1-1 0,0 0 0,1 0 1,-1 0-1,0 0 0,1 0 0,-1 0 1,1 0-1,-1 0 0,0 0 0,1-1 0,-1 1 1,1 0-1,-1 0 0,0 0 0,1 0 1,-1 0-1,0-1 0,1 1 0,-1 0 0,0 0 1,0-1-1,1 1 0,-1 0 0,0 0 1,1-1-1,-1 1 0,0 0 0,0-1 0,0 1 1,1 0-1,-1-1 0,0 1 0,0-1 1,14-21 225,-13 19-181,11-16 153,-2-1 0,0 0 0,-1-1-1,12-43 1,-18 54-102,-1-1-1,0 0 0,-1 1 1,0-1-1,-1 0 1,0 0-1,-1 0 1,0 0-1,0 1 0,-1-1 1,-1 0-1,-6-18 1,4 21 96,0 1 255,16 10-242,14 6-100,37 9 0,-42-14-67,-2 1-1,1 1 1,0 1 0,20 11-1,-19-9 32,11 6 92,-29-15-155,-1 1-1,1 0 0,-1 0 1,1 0-1,-1 0 1,0 0-1,1 0 0,-1 1 1,0-1-1,0 0 0,0 1 1,0-1-1,1 3 1,-2-3-8,0 0 0,0 0 0,0 0 0,-1 0 0,1 0 0,0 0 0,-1-1 0,1 1 0,-1 0 0,1 0 0,-1-1 0,1 1 0,-1 0 1,1 0-1,-1-1 0,0 1 0,1-1 0,-1 1 0,0 0 0,0-1 0,0 0 0,1 1 0,-2 0 0,-22 11 84,4-5-28,1 0 0,0-2 1,-32 4-1,-18 6 99,43-8-86,16-6-52,0 2-1,0-1 1,0 2 0,1-1-1,0 1 1,-1 0 0,-11 8 0,21-11-35,-1-1-1,1 1 1,-1-1 0,1 1 0,-1-1 0,1 1 0,-1-1 0,1 1 0,0-1 0,-1 1-1,1-1 1,0 1 0,0 0 0,-1-1 0,1 1 0,0-1 0,0 1 0,0 0 0,0-1 0,0 1-1,0 0 1,0-1 0,0 1 0,0 0 0,0-1 0,0 1 0,0 0 0,0-1 0,0 1-1,1 0 1,-1-1 0,0 1 0,0-1 0,1 2 0,4 4-2800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0:25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1 145 6520,'0'0'8678,"8"11"-8350,-4-6-294,11 14 180,-1 1-1,-1 0 1,18 37-1,102 225 2283,-93-203-1199,-38-75-1141,-1-1 0,1 1 0,0 0 0,-1 0 0,0 0-1,0 0 1,1 6 0,-2-10-138,0 0 0,1 0 1,-1 0-1,0 0 0,0 0 0,1 0 1,-1 0-1,0 0 0,0-1 0,0 1 1,1 0-1,-1 0 0,0 0 0,0 0 0,0 0 1,1 0-1,-1 0 0,0 0 0,0-1 1,0 1-1,1 0 0,-1 0 0,0 0 1,0 0-1,0-1 0,0 1 0,0 0 1,1 0-1,-1 0 0,0-1 0,0 1 0,0 0 1,0 0-1,0 0 0,0-1 0,0 1 1,0 0-1,0 0 0,0-1 0,0 1 1,0 0-1,0-1 0,3-45 243,1 0 1,12-47-1,-16 92-254,7-31 101,2 0 1,19-49-1,35-58 174,-29 68-183,-18 39-55,-9 19-27,-1 1 0,9-26 0,-13 33-20,-1 5 4,-1 0 1,0-1-1,0 1 1,1 0 0,-1-1-1,0 1 1,0 0-1,0-1 1,0 1-1,1 0 1,-1-1 0,0 1-1,0 0 1,0-1-1,0 1 1,0-1-1,0 1 1,0 0-1,0-1 1,0 1 0,0 0-1,0-1 1,0 1-1,0-1 1,-1 1-1,1 0 1,0-1 0,0 1-1,0 0 1,0-1-1,-1 1 1,1 0-1,0-1 1,0 1-1,-1 0 1,1 0 0,0-1-1,0 1 1,-1 0-1,1 0 1,0-1-1,-1 1 1,1 0 0,0 0-1,-1 0 1,1 0-1,-1 0 1,1-1-1,0 1 1,-1 0 0,1 0-1,0 0 1,-1 0-1,-20-4 13,1 1 0,-1 0-1,-34 1 1,-66 9-29,87-4-3,-143 19-54,168-18-28,15 1-87,18 0-122,-2-5-2761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0:26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47 6424,'0'0'2801,"-4"11"-2369,-8 32 162,2 0 0,2 1 0,-5 81 0,6 214 4142,7-338-4436,0-10 545,2-50-174,0-38-35,-6 49-333,-9-162 918,7 136-723,-1-11 198,7 82-654,0 0 0,0 0 0,1 0 0,-1 0 0,1 0-1,-1 0 1,1 0 0,0 0 0,0 1 0,0-1 0,0 0-1,1 0 1,-1 1 0,1-1 0,0 1 0,0-1 0,0 1 0,0 0-1,3-4 1,-2 5-18,0-1-1,0 0 1,0 1 0,0 0-1,0 0 1,0 0-1,1 0 1,-1 0 0,0 0-1,0 1 1,1 0-1,-1-1 1,0 1 0,1 1-1,-1-1 1,0 0-1,1 1 1,3 1 0,3 0 0,0 2 0,0-1 1,-1 2-1,1-1 0,-1 1 1,0 0-1,0 1 1,0 0-1,-1 1 0,0 0 1,0 0-1,-1 0 0,7 10 1,-10-13-14,-1 0 1,0 1 0,0 0-1,0-1 1,0 1-1,-1 0 1,0 1 0,0-1-1,0 0 1,-1 1-1,1-1 1,-1 1 0,-1-1-1,1 1 1,-1-1 0,0 1-1,0 0 1,-1-1-1,1 1 1,-1-1 0,-1 1-1,1-1 1,-1 1-1,0-1 1,0 0 0,-3 6-1,-1-2 8,0 1 0,-1-1 0,1-1-1,-2 1 1,1-1 0,-1-1 0,-10 8-1,-8 3 81,-33 18 0,28-18 51,23-10 54,15-5-75,2 0-113,93 24 51,-54-15-44,49 19-1,-83-26-17,-1 1 0,0 0 0,0 1 0,-1 1-1,0 0 1,0 0 0,-1 1 0,12 13 0,-21-21-3,-1 1 1,0-1-1,0 0 1,1 1-1,-1-1 1,0 1-1,0-1 1,-1 1-1,1 0 1,0-1-1,0 1 1,-1 0-1,1 0 0,-1 0 1,0-1-1,1 1 1,-1 0-1,0 0 1,0 0-1,0 0 1,0-1-1,-1 5 1,0-4 1,-1 1 0,1 0 0,0 0 0,-1 0 0,0-1 0,0 1 0,0-1 0,0 0 0,0 1 0,0-1 0,-1 0 0,-2 2 0,-8 5 1,0-1 1,-1-1-1,0 0 0,-18 6 1,-2-3 24,0-1 0,0-1 0,-1-2-1,-49 3 1,68-7 58,0 1-1,-17 5 0,-10 2-3998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0:29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246 450 6128,'0'0'4536,"-11"-3"-4214,2 1-231,1 0 0,-1 0-1,1 1 1,-1 0 0,0 1-1,0-1 1,1 2 0,-1-1-1,0 1 1,-15 4 0,16-2 35,-1 0-1,1 1 1,-1-1 0,1 2 0,0-1 0,1 1 0,-1 1 0,1-1 0,0 1 0,-8 9-1,12-12-46,0 1 0,0-1 0,0 1-1,1-1 1,0 1 0,0 0 0,0 0-1,0 0 1,0 0 0,1 0 0,0 1-1,0-1 1,0 0 0,0 1 0,1-1-1,0 0 1,0 1 0,0-1 0,0 1-1,1-1 1,-1 0 0,1 1-1,2 6 1,-2-9-42,-1-1-1,1 1 0,0 0 1,-1-1-1,1 1 0,0-1 1,0 0-1,0 1 1,0-1-1,0 0 0,0 1 1,0-1-1,0 0 1,1 0-1,-1 0 0,0 0 1,1 0-1,-1 0 0,1-1 1,-1 1-1,4 1 1,-3-2 0,0 0-1,1 0 1,-1 0 0,1 0 0,-1 0 0,0 0 0,1-1 0,-1 1 0,0-1 0,1 0 0,-1 0 0,0 1 0,4-3 0,2-2 41,0 0-1,-1 0 1,1-1 0,-1 0-1,0-1 1,9-11-1,-7 7-2,-1-1 0,-1 0-1,0 0 1,-1-1 0,0 0-1,7-25 1,-4 4 138,7-56-1,-14 67-122,-1 1 0,-1 0 0,-1-1-1,-7-37 1,1 22 214,-24-71 1,20 90-188,10 17-93,0 0 1,-1 0 0,1 0-1,0 0 1,0-1 0,0 1 0,0 0-1,0-1 1,0-3 0,1 6-23,0 0-1,0 0 1,0 0 0,0 0 0,0 0-1,0 0 1,0 1 0,-1-1 0,1 0 0,0 0-1,0 0 1,0 0 0,0 0 0,0 0 0,0 0-1,0 0 1,0 0 0,0 0 0,0 0-1,0 0 1,0 0 0,0 0 0,0 0 0,0 0-1,0 0 1,0 0 0,0 0 0,0-1 0,0 1-1,0 0 1,-1 0 0,1 0 0,0 0-1,0 0 1,0 0 0,0 0 0,0 0 0,0 0-1,0 0 1,0 0 0,0 0 0,0 0-1,0 0 1,0 0 0,0 0 0,0 0 0,0 0-1,0 0 1,0 0 0,0 0 0,0 0 0,-4 7 48,-5 15 12,2-2-35,1 1 0,1 1 0,0-1 0,2 1 0,1 0 0,0 0 1,2 0-1,0 0 0,7 39 0,-4-26 86,3 1 1,1-1-1,1 0 1,2 0-1,24 53 1,-31-81-54,0 0 0,1 0 0,0 0 0,1 0 1,10 11-1,-14-16-49,0-1 1,1 0 0,-1 0 0,1 0-1,0 1 1,-1-2 0,1 1-1,0 0 1,-1 0 0,1 0 0,0-1-1,0 1 1,0-1 0,0 0-1,0 1 1,0-1 0,0 0 0,-1 0-1,1 0 1,0 0 0,0 0 0,0-1-1,0 1 1,0-1 0,0 1-1,0-1 1,-1 0 0,1 1 0,0-1-1,2-2 1,5-2 30,-1-1 0,1-1 0,-1 0 0,-1 0 0,1 0 0,-1-1 0,0 0 0,10-16 0,3-9 149,16-37 1,-25 49-93,-10 19-85,0 0 1,0 0-1,0 0 0,0 0 0,0 0 1,0 0-1,0-1 0,-1 1 1,1 0-1,-1 0 0,0-1 0,0 1 1,1 0-1,-1 0 0,-1-1 1,1 1-1,0 0 0,-1-1 0,1 1 1,-1-2-1,0 3-9,1 1-1,0 0 1,-1-1 0,1 1-1,0 0 1,0-1 0,-1 1 0,1 0-1,0-1 1,0 1 0,0-1-1,0 1 1,-1-1 0,1 1-1,0 0 1,0-1 0,0 1-1,0-1 1,0 1 0,0-1 0,0 1-1,0 0 1,0-1 0,1 1-1,-1-1 1,0 1 0,0-1-1,0 1 1,0 0 0,0-1 0,1 1-1,-1-1 1,0 1 0,0 0-1,1-1 1,-1 1 0,0 0-1,1-1 1,-1 1 0,0 0-1,1 0 1,-1-1 0,1 1 0,-1 0-1,0 0 1,1 0 0,-1 0-1,1-1 1,0 1 0,28-4-44,-18 3 66,-9 1-22,0-1 0,0 1 1,0 0-1,0-1 0,0 1 1,0 0-1,0 0 0,0 1 1,0-1-1,0 0 0,0 1 0,0-1 1,0 1-1,0-1 0,0 1 1,0 0-1,0 0 0,-1 0 1,1 0-1,0 0 0,-1 1 1,1-1-1,-1 0 0,1 1 1,-1-1-1,0 1 0,1-1 1,-1 1-1,0 0 0,0-1 1,0 1-1,0 0 0,-1 0 0,2 2 1,1 7 25,-1 0 0,-1-1 0,1 1 0,-2 0 0,0 14 0,1 5 79,-1-27-90,0 1 0,1-1 0,-1 1 0,1-1 0,0 1 0,0-1 0,3 7 0,-4-9-13,1-1-1,-1 1 0,1 0 0,0-1 1,-1 1-1,1-1 0,0 1 0,0-1 1,-1 1-1,1-1 0,0 0 0,0 1 1,0-1-1,0 0 0,-1 1 0,1-1 1,0 0-1,0 0 0,0 0 0,0 0 0,0 0 1,0 0-1,0 0 0,-1 0 0,1-1 1,0 1-1,0 0 0,0 0 0,0-1 1,0 1-1,-1 0 0,1-1 0,0 1 1,0-1-1,11-4 14,-10 4-12,1 0 0,-1 1-1,1-2 1,-1 1-1,1 0 1,-1 0 0,0-1-1,0 1 1,0-1-1,4-3 1,2-3 22,0 1 0,1 0 0,9-6 0,5-4 49,-23 17-79,0 0 1,1-1-1,-1 1 1,1 0 0,-1 0-1,1 0 1,-1 0 0,1 0-1,-1 0 1,1 0-1,-1 0 1,0 0 0,1 0-1,-1 0 1,1 0-1,-1 1 1,1-1 0,-1 0-1,1 0 1,-1 0-1,0 1 1,1-1 0,-1 0-1,1 0 1,-1 1 0,0-1-1,1 0 1,-1 1-1,0-1 1,0 0 0,1 1-1,-1-1 1,0 1-1,0-1 1,1 0 0,-1 1-1,0-1 1,0 1-1,0-1 1,0 1 0,0-1-1,0 1 1,12 29 31,-8-17-24,-2-9-3,0 0-1,0 0 1,0 0-1,1 0 0,0-1 1,-1 1-1,5 3 1,-6-6-3,0 0-1,0-1 1,1 1 0,-1 0 0,0-1 0,0 1 0,1-1 0,-1 0 0,0 1 0,1-1 0,-1 0-1,0 0 1,1 0 0,-1 0 0,0 0 0,1 0 0,-1 0 0,0 0 0,1-1 0,-1 1 0,0 0 0,1-1-1,-1 1 1,0-1 0,0 0 0,1 1 0,-1-1 0,1-1 0,6-3 15,0-1-1,-1 0 1,1 0 0,-1-1-1,-1 0 1,1 0 0,-1-1-1,-1 0 1,1 0 0,4-10-1,2-5 37,-1-1-1,12-40 0,-2-13 48,11-28 85,-31 101-172,0 1 4,1 0 0,-1 0 0,0 0 0,0 0-1,0 0 1,-1 0 0,1 0 0,-1 0 0,0-7 0,-1 12-13,0-1 1,0 1 0,0-1-1,1 1 1,-1-1 0,0 1 0,0 0-1,1-1 1,-1 1 0,1 0-1,0-1 1,-1 4 0,-12 76 14,-4-1 1,-4-1-1,-3-1 1,-38 85-1,54-149 7,-4 7 8,12-19-17,8-11 1,17-19-18,1 1 1,2 1-1,54-39 1,30-28-2,-83 66 8,59-62 71,-76 74-63,0 0 0,-1 0 0,0-1 0,12-27 0,47-91 537,-74 143-445,0 1-1,0 0 0,1 0 0,-5 21 1,-7 60-47,7-41-1,0 1 66,-4 103-1,12-148-135,1-5-11,-1 0 0,0 1 0,0-1-1,1 0 1,-1 0 0,0 1 0,0-1 0,-1 0-1,1 1 1,0-1 0,0 0 0,-1 1 0,1-1-1,-1 0 1,1 0 0,-1 1 0,0 1 0,-2-9-1011,0 0-3333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0:29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11448,'0'0'1266,"12"-2"-1011,33-5 246,67-2 1,-94 9-184,0 0 0,1 1 0,-1 1 0,0 1 1,0 0-1,0 1 0,24 9 0,-22 1 529,-19-13-893,-1-1 0,1 0-1,-1 1 1,1-1 0,-1 1 0,0-1-1,1 0 1,-1 1 0,1-1 0,-1 1 0,0-1-1,1 1 1,-1-1 0,0 1 0,0 0 0,1-1-1,-1 1 1,0-1 0,0 1 0,0-1 0,0 1-1,0 0 1,0-1 0,0 1 0,0-1-1,0 1 1,0 0 0,0-1 0,0 1 0,0-1-1,0 1 1,-1 0 0,1-1 0,0 1 0,0-1-1,-1 1 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0:30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24263,'0'0'0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09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127 477 5016,'0'0'6777,"-12"3"-6456,-37 12-3,45-13-278,0 0-1,1 0 1,0 1 0,-1-1 0,1 1 0,0 0 0,0 0 0,1 0 0,-1 0 0,1 1 0,-1-1 0,1 1 0,0-1 0,0 1 0,1 0 0,-1 0-1,1 0 1,-2 5 0,2-3 16,-3 7 83,1 0 0,0 0-1,1 0 1,0 1 0,2-1-1,-1 1 1,4 23 0,-3-35-113,0 0 0,0 0 0,0 0 1,1 0-1,-1 0 0,1 0 0,0 0 1,-1 0-1,1-1 0,0 1 0,0 0 1,0 0-1,0-1 0,0 1 0,1 0 1,-1-1-1,3 3 0,-3-4 2,1 1 1,-1 0-1,1 0 0,-1-1 0,1 1 1,-1-1-1,1 0 0,-1 1 0,1-1 1,0 0-1,-1 0 0,1 0 1,-1 0-1,1 0 0,-1 0 0,1-1 1,2 0-1,2-1 32,0 0 1,0-1-1,0 0 1,0 0 0,0-1-1,-1 1 1,0-1-1,1 0 1,4-6-1,5-7 71,-1-1-1,-1 0 1,-1-1 0,17-32-1,12-20 288,-35 61-339,3-1 369,-9 11-439,1 1 1,-1-1-1,1 0 1,-1 1 0,0 0-1,1-1 1,-1 1-1,0-1 1,1 1 0,-1-1-1,0 1 1,0-1-1,0 1 1,0 0 0,1-1-1,-1 1 1,0 0-1,0-1 1,0 1 0,0-1-1,0 1 1,-1 0 0,1 0-1,1 20 45,7 56 26,-7-68-62,1-1 0,0 1 1,1-1-1,-1 1 0,2-1 0,5 11 0,-8-17-10,0-1-1,0 0 0,0 0 0,0 0 1,0 0-1,0 0 0,0 0 0,0 0 0,1 0 1,-1 0-1,0 0 0,1-1 0,-1 1 1,0 0-1,1-1 0,-1 0 0,1 1 0,-1-1 1,1 0-1,-1 1 0,1-1 0,-1 0 1,1 0-1,-1 0 0,1-1 0,-1 1 0,1 0 1,-1 0-1,1-1 0,-1 1 0,1-1 1,-1 1-1,0-1 0,1 0 0,-1 0 0,2-1 1,5-3 33,0 0 1,0-1-1,0 0 1,8-8-1,-4 0 23,-1 1 0,0-2-1,0 1 1,-2-1 0,0-1-1,-1 0 1,0 0 0,6-22-1,-12 32-14,0 0 0,-1 1-1,0-1 1,0 0-1,0 0 1,-1-10-1,0 13-20,0 1-1,0-1 0,-1 0 0,1 1 0,-1-1 0,0 0 0,1 1 1,-1-1-1,0 1 0,0-1 0,-1 1 0,1-1 0,-1 1 0,1 0 0,-1 0 1,-3-4-1,3 5-25,0 0 1,0 0-1,0 1 1,0-1-1,0 0 1,-1 1-1,1 0 1,0-1-1,0 1 1,-1 0 0,1 0-1,0 0 1,0 0-1,-1 1 1,1-1-1,0 1 1,0-1-1,-1 1 1,1 0-1,0 0 1,0 0-1,0 0 1,0 0-1,0 0 1,0 0-1,1 1 1,-1-1 0,-2 4-1,4-5-3,0 0-1,0 0 1,0 1-1,0-1 1,0 0-1,0 0 1,0 0-1,0 1 1,0-1-1,0 0 1,0 0 0,0 0-1,0 1 1,0-1-1,0 0 1,0 0-1,1 0 1,-1 1-1,0-1 1,0 0-1,0 0 1,0 0 0,0 0-1,1 0 1,-1 1-1,0-1 1,0 0-1,0 0 1,1 0-1,-1 0 1,0 0-1,0 0 1,0 0-1,1 0 1,-1 0 0,0 0-1,0 0 1,1 0-1,10 3-11,-11-3 12,46 8 27,0-3 0,0-1 0,0-3 0,0-1-1,75-12 1,-33 10 38,-88 2-64,0 0 0,1 0 0,-1 0 0,0 0 0,0 0 0,0 0 0,1 0 0,-1 0 0,0 0 0,0 0 0,0 1 0,1-1 1,-1 0-1,0 0 0,0 0 0,0 0 0,1 0 0,-1 0 0,0 1 0,0-1 0,0 0 0,0 0 0,0 0 0,0 0 0,1 0 0,-1 1 0,0-1 0,0 0 0,0 0 0,0 0 0,0 1 0,0-1 0,0 0 0,0 0 0,0 0 0,0 1 0,0-1 0,0 0 0,-3 13 1,-9 10-2,-81 92 17,51-67-1,40-45-10,0 0-1,0 0 1,0-1 0,1 1-1,-1 0 1,1 0 0,0 1-1,0-1 1,0 0-1,0 0 1,1 1 0,-1-1-1,1 0 1,0 1 0,-1-1-1,2 0 1,-1 1 0,0-1-1,1 0 1,-1 0-1,1 1 1,2 3 0,-3-6-5,1 0 1,0-1-1,-1 1 0,1-1 1,0 1-1,-1-1 1,1 1-1,0-1 0,0 1 1,-1-1-1,1 0 1,0 1-1,0-1 1,0 0-1,0 0 0,0 0 1,-1 1-1,1-1 1,0 0-1,0 0 0,0 0 1,0-1-1,0 1 1,0 0-1,-1 0 1,2-1-1,28-6 38,-24 5-23,-1 0 0,0 0 0,0 0 0,-1 0 1,1 0-1,-1-1 0,1 0 0,-1 0 1,0 0-1,0 0 0,0-1 0,0 0 0,-1 0 1,0 0-1,1 0 0,-2 0 0,1-1 1,0 1-1,-1-1 0,0 0 0,0 1 0,0-1 1,0 0-1,-1 0 0,0 0 0,0-1 1,-1 1-1,1 0 0,-1 0 0,0 0 0,-1-8 1,0 9-3,1-1 0,-1 0 0,0 1 0,-1-1 1,1 1-1,-1 0 0,0-1 0,0 1 0,0 0 1,-1 0-1,1 0 0,-1 0 0,0 1 0,0-1 0,0 1 1,-1-1-1,1 1 0,-1 0 0,0 1 0,0-1 1,0 1-1,0-1 0,0 1 0,0 0 0,-1 1 1,-6-3-1,-27-11 79,38 15-92,0 0 0,0 0 1,0 0-1,0 0 0,0 0 1,0 0-1,0 1 1,0-1-1,0 0 0,0 0 1,0 0-1,1 0 0,-1 0 1,0 0-1,0 0 0,0 0 1,0 0-1,0 0 1,0 1-1,0-1 0,0 0 1,0 0-1,0 0 0,0 0 1,0 0-1,0 0 0,0 0 1,0 0-1,0 0 0,0 1 1,0-1-1,0 0 1,0 0-1,0 0 0,0 0 1,0 0-1,-1 0 0,1 0 1,0 0-1,0 0 0,0 0 1,0 1-1,0-1 0,0 0 1,0 0-1,0 0 1,0 0-1,0 0 0,0 0 1,0 0-1,-1 0 0,1 0 1,0 0-1,0 0 0,0 0 1,0 0-1,0 0 1,0 0-1,0 0 0,0 0 1,0 0-1,-1 0 0,1 0 1,0 0-1,0 0 0,5 7 1,0-5 3,0 0 1,0 0-1,0 0 1,0-1 0,0 0-1,0 0 1,11 1-1,39-2 14,-45-1-24,32-1 22,-1-2 0,54-13 0,-94 17-14,-1 0 0,1-1 0,0 1 0,-1 0 0,1 0 0,0 0 0,-1 0 1,1 0-1,0 0 0,-1 0 0,1 0 0,0 0 0,-1 1 0,1-1 0,0 0 0,-1 0 1,1 0-1,-1 1 0,1-1 0,-1 0 0,1 1 0,0-1 0,-1 0 0,1 1 0,-1-1 0,1 1 1,-1-1-1,0 1 0,1-1 0,-1 1 0,0-1 0,1 1 0,-1-1 0,0 1 0,1 0 1,-1-1-1,0 1 0,0 0 0,0-1 0,0 1 0,1-1 0,-1 1 0,0 0 0,0-1 1,0 1-1,0 0 0,-1-1 0,1 1 0,0 1 0,-1 6 4,0 0 1,-1 0-1,-3 11 1,1-4 3,-2 8 0,2-11-1,1 0-1,-2 19 0,5-29-5,0 1-1,-1-1 1,1 1-1,0-1 1,1 1 0,-1-1-1,0 1 1,1-1-1,0 1 1,-1-1-1,1 0 1,0 1 0,0-1-1,0 0 1,1 0-1,-1 1 1,4 3-1,-3-5 4,0 0 0,0 1 0,0-1 0,0 0 0,0 0 0,0 0 0,1 0 0,-1-1 0,0 1 0,1-1 0,-1 1-1,1-1 1,-1 0 0,1 0 0,-1 0 0,0 0 0,1 0 0,-1-1 0,1 1 0,-1-1 0,5-1 0,4-1 13,0-2 1,20-9 0,-19 6 14,0 0 1,0 0 0,-1-1 0,19-19-1,-8 7 78,0 7-25,-22 14-77,1-1 0,-1 1 0,0 0 1,1-1-1,-1 1 0,1 0 0,-1 0 0,1-1 1,0 1-1,-1 0 0,1 0 0,-1 0 0,1 0 1,-1-1-1,1 1 0,0 0 0,-1 0 0,1 0 1,-1 0-1,1 0 0,-1 1 0,1-1 0,0 0 1,-1 0-1,1 0 0,5 50 101,-5-39-102,0-1 0,1 0 1,0 1-1,0-1 0,1 0 1,0 0-1,1 0 0,0 0 1,0-1-1,1 0 0,7 10 1,-11-18-6,0 0 0,0 0 1,0 0-1,0 0 1,1 0-1,-1 0 0,0 0 1,1 0-1,-1 0 0,1-1 1,-1 1-1,1 0 1,-1-1-1,1 0 0,-1 1 1,1-1-1,-1 0 0,1 0 1,0 0-1,-1 0 1,1 0-1,-1 0 0,1 0 1,-1 0-1,1-1 1,0 1-1,-1 0 0,1-1 1,-1 0-1,0 1 0,1-1 1,-1 0-1,2-1 1,6-3 4,0-1 1,0 0-1,14-13 0,-18 14-5,12-11 6,1 0-1,-2-1 0,0-1 0,-1-1 0,-1 0 1,-1-1-1,-1 0 0,0-1 0,-2 0 1,0-1-1,-2 0 0,12-45 0,14-118 50,-33 170-36,0 0 0,-1-26 0,-1 35-18,1-1 1,-1 1-1,-1-1 0,1 1 0,-1-1 0,0 1 1,-1 0-1,-3-7 0,6 12-3,-1 0 0,1 0 0,0 1 1,-1-1-1,1 0 0,-1 0 0,0 1 0,1-1 0,-1 0 0,0 1 1,1-1-1,-1 0 0,0 1 0,1-1 0,-1 1 0,0 0 0,0-1 1,0 1-1,0-1 0,1 1 0,-1 0 0,0 0 0,0 0 0,0-1 1,0 1-1,0 0 0,0 0 0,0 0 0,0 0 0,1 0 0,-1 1 1,0-1-1,0 0 0,0 0 0,0 1 0,0-1 0,0 0 0,1 1 1,-1-1-1,0 1 0,0-1 0,1 1 0,-1-1 0,0 1 0,0 0 1,1-1-1,-1 1 0,1 0 0,-1-1 0,1 1 0,-1 1 0,-5 5-4,1 0-1,1 0 1,-1 0-1,-3 10 1,-3 9-16,1 0 0,1 0 0,2 1 0,1 0 0,0 0 1,2 1-1,0 35 0,2-32-3,1-18 9,0 0 0,1 0 0,1 0 0,2 15 0,0-13-7,1 6-2,0-1-1,1-1 0,10 25 0,-14-41 21,1 0-1,-1 0 0,1-1 0,0 1 0,0-1 1,0 1-1,0-1 0,1 0 0,-1 0 1,1 0-1,-1 0 0,1 0 0,0-1 0,-1 1 1,1-1-1,6 3 0,-4-3 2,1 1 1,0-1-1,-1 0 0,1-1 0,0 1 1,0-1-1,-1 0 0,9-2 0,5-1 8,1-2-1,-1-1 0,0 0 0,0-2 0,22-11 1,40-15 42,-51 21 60,-29 13-71,-19 14-19,-22 15-27,1 1 1,1 3-1,-37 42 0,73-73 9,1-1-1,-1 1 1,1 0-1,-1-1 0,1 1 1,0 0-1,0 0 1,0 0-1,0 0 1,0 0-1,0 0 0,0 0 1,1 0-1,-1 1 1,1-1-1,-1 0 1,1 0-1,0 1 0,0-1 1,0 0-1,0 0 1,1 1-1,-1-1 1,1 0-1,-1 0 0,1 0 1,1 3-1,-2-4 1,1-1-1,0 1 0,0-1 1,-1 0-1,1 1 0,0-1 1,0 0-1,-1 0 0,1 1 1,0-1-1,0 0 0,0 0 1,0 0-1,-1 0 0,1 0 1,0 0-1,0 0 0,0 0 1,-1 0-1,1-1 0,0 1 1,0 0-1,1-1 0,18-8 39,-6-2-24,0 0-1,-1-1 1,-1 0-1,0-1 1,0-1 0,15-23-1,-15 20-5,10-13 3,-2 0 1,-1-1-1,-1-2 1,-2 1-1,-1-2 1,-2 0-1,11-41 1,-13 31 22,-2 1 0,-2-2 0,-2 1 0,0-74 0,-5 114-24,-1 1 1,1 0-1,-1 0 0,1 0 0,-1 0 1,0-1-1,0 1 0,0 0 1,-1 0-1,1 1 0,-1-1 1,-1-3-1,2 6-10,0 1-1,1-1 1,-1 0 0,1 0-1,-1 1 1,1-1 0,-1 1-1,1-1 1,-1 0 0,1 1-1,-1-1 1,1 1-1,0-1 1,-1 1 0,1-1-1,0 1 1,-1-1 0,1 1-1,0 0 1,0-1 0,-1 1-1,1-1 1,0 2 0,-10 19 30,-1 12-39,1 1 0,2 0 0,1 0 0,1 1 0,3 0 0,0 0 0,2 0 0,2 0 0,1 0-1,2 0 1,1-1 0,2 1 0,14 41 0,-17-63-6,0-1-1,2 1 1,-1-2-1,1 1 1,14 18-1,-16-24 5,1-1 0,0 0 0,0 0-1,0 0 1,0-1 0,1 1 0,0-2 0,0 1 0,0 0 0,1-1 0,-1 0-1,10 2 1,-7-2-9,1 0 0,0-1 0,13 1 1,-19-2 10,-1-1 1,1 0-1,0 0 1,0-1 0,-1 1-1,1-1 1,0 0-1,-1 0 1,1 0 0,0 0-1,-1-1 1,5-2 0,17-18-2958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0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173 825 6128,'0'0'6928,"-10"0"-6720,-32 3-6,41-2-182,-1-1 0,1 1-1,0-1 1,0 1-1,-1-1 1,1 1 0,0 0-1,0 0 1,0 0 0,-1-1-1,1 1 1,0 0-1,0 0 1,1 1 0,-1-1-1,0 0 1,0 0 0,0 0-1,1 1 1,-1-1 0,1 0-1,-2 2 1,-1 4 55,-3 4 39,0 1-1,0 0 1,1 0 0,0 0 0,-5 25 0,-6 66 341,8-41-204,-1-10 87,-3 91-1,2 17 613,10-160-858,0-16 330,0 9-388,0-86 496,18-152 0,33-1-106,-44 219-392,1 0-1,1 0 0,2 0 0,0 2 0,25-42 0,-27 54-14,0-1-1,2 2 1,-1-1-1,1 1 0,18-14 1,-24 21-9,2 1 1,-1 0-1,0 0 0,1 0 1,0 1-1,0 0 1,0 0-1,0 1 0,0 0 1,1 0-1,-1 0 0,0 1 1,14 0-1,-13 1-7,1 0 0,-1 0 0,1 1 0,-1 1 0,1-1-1,8 4 1,-12-3-3,0 0 0,0 1 0,-1-1 0,1 1 0,-1 0 0,0 0 0,0 1 0,0-1 0,0 1 0,0 0-1,3 5 1,-1-1-4,0 0 0,0 0 0,-1 1 0,0 0 0,-1 0 0,0 0 0,0 1-1,-1-1 1,0 1 0,0-1 0,-1 1 0,-1 0 0,0 0 0,0 0 0,-1 0-1,0 1 1,0-1 0,-1 0 0,-1 0 0,0-1 0,-4 14 0,3-14 7,-1 1 1,1-1-1,-2 0 1,0-1 0,0 1-1,0-1 1,-1 0-1,0 0 1,0-1 0,-1 1-1,0-1 1,-1-1-1,0 0 1,1 0-1,-2 0 1,-13 7 0,11-8 17,0-1 1,-1 0 0,1 0 0,-1-1 0,1-1-1,-1 0 1,0-1 0,0 0 0,0 0 0,0-1-1,0-1 1,0 0 0,-16-4 0,-35-17 269,83 22-141,33-4 0,-33 2-117,34-5-13,0-1 0,0-3 1,-1-2-1,-1-2 0,0-3 0,92-45 1,-19 5 20,-89 42-30,-23 11-10,0 1 1,1 1-1,-1 0 1,24-2 0,14-2-64,-31 2 97,40-2 0,-65 5-28,1 1 0,-1 0 0,0 0 0,0 0 0,0 1 0,0 0 0,0 0-1,0 0 1,0 1 0,-6 1 0,-52 13-23,55-12 15,-16 4 11,0 1 1,1 1-1,1 2 0,-1 0 0,2 1 1,0 1-1,0 1 0,1 1 0,1 1 0,-32 33 1,47-45-11,1 1 0,-1-1 0,1 1 0,0 0 0,1 0 0,-1 1 0,1-1 0,0 0 0,0 1 0,1 0 0,-1-1 0,0 8 0,2-10-2,0 0 1,0 0 0,0-1-1,1 1 1,-1 0 0,1-1-1,0 1 1,-1-1-1,1 1 1,0 0 0,0-1-1,1 0 1,-1 1-1,0-1 1,1 0 0,0 0-1,-1 1 1,1-1 0,0-1-1,0 1 1,0 0-1,0 0 1,1-1 0,-1 1-1,0-1 1,1 0-1,-1 0 1,4 2 0,-1-2 2,0 1 0,0-1 0,1 0 0,-1 0 0,0-1 1,1 1-1,-1-1 0,1 0 0,-1-1 0,0 1 0,1-1 0,-1 0 0,0-1 1,0 1-1,0-1 0,0 0 0,8-4 0,1-2 13,1 0 0,-2-1 0,1-1 0,17-16 0,-18 13 14,-1 0 0,0 0 0,0-1 1,-2-1-1,0 0 0,0 0 0,-2-1 1,0-1-1,0 1 0,-2-1 1,0 0-1,5-26 0,-9 23 49,-2 20-73,0 0 0,0-1 0,0 1 0,0 0-1,0-1 1,0 1 0,0 0 0,0-1 0,0 1-1,0-1 1,0 1 0,0 0 0,-1-1 0,1 1-1,0 0 1,0-1 0,0 1 0,0 0 0,-1-1-1,1 1 1,0 0 0,0 0 0,0-1 0,-1 1-1,1 0 1,0 0 0,-1-1 0,1 1 0,0 0-1,-1 0 1,1 0 0,0 0 0,-1-1 0,1 1-1,0 0 1,-1 0 0,1 0 0,0 0 0,-1 0-1,1 0 1,0 0 0,-1 0 0,1 0 0,0 0-1,-1 0 1,0 0 0,0 3-5,0 0 0,0 0 0,0 0 0,1 0 1,-1 0-1,1 0 0,0 4 0,-1-1-1,0 2-3,-2 10 11,0 0 0,1 1 0,1-1 0,1 0 0,1 1 0,0-1 1,5 18-1,-4-28 0,0 0 1,1 0 0,0-1 0,0 0 0,0 1-1,10 12 1,-10-17-8,0 0 0,0 0 0,0 0 0,0-1 0,0 1 0,1-1 0,-1 0 0,1 0 0,0 0 0,-1 0 0,1-1 0,0 1 0,0-1 0,0 0 0,6 1 0,-3-1-1,1-1 1,0 0-1,-1 0 0,1 0 0,0-1 1,-1 0-1,1 0 0,-1-1 1,1 0-1,-1 0 0,0-1 0,9-5 1,-6 3 19,0-1-1,0 0 1,-1 0 0,0-1 0,0-1 0,0 0 0,11-14 0,-15 16 1,0-1 0,-1 0 0,0 0 0,0-1 0,-1 1 1,1-1-1,-2 1 0,1-1 0,1-10 0,-1-2 76,-1 1-1,0-33 1,-2 50-93,1 0-1,-1 1 1,0-1 0,1 0-1,-1 1 1,1-1-1,0 1 1,-1-1 0,1 1-1,0-1 1,0 1 0,0-1-1,0 1 1,0 0-1,0 0 1,0-1 0,1 1-1,-1 0 1,0 0 0,1 0-1,-1 0 1,0 1-1,1-1 1,-1 0 0,3 0-1,4-2-3,0 0 0,0 0 0,13-1 0,-14 3 7,7-3 6,0 2-1,-1 0 0,1 1 1,0 0-1,0 1 0,0 0 1,14 3-1,-24-2-6,0 0 0,0 1-1,0-1 1,-1 1 0,1 0 0,0 0-1,-1 0 1,1 0 0,-1 1 0,0-1-1,0 1 1,0 0 0,0 0 0,0 0-1,-1 0 1,0 1 0,4 5 0,-3-3 0,0 0 1,-1 0-1,1 1 1,-1-1 0,-1 1-1,1 0 1,-1 0-1,0-1 1,-1 12-1,0 12-45,-2 1 0,-11 54 0,12-80 43,1-1-1,0 1 1,0 0-1,0 0 1,0-1 0,1 1-1,-1 0 1,1-1-1,3 9 1,-3-12 6,-1 0-1,1 1 1,0-1 0,0 0-1,0 0 1,0 0 0,0 0-1,0 1 1,0-1 0,0 0-1,0-1 1,0 1 0,1 0-1,-1 0 1,0-1 0,1 1-1,-1 0 1,0-1 0,1 1-1,-1-1 1,1 0 0,-1 1 0,1-1-1,-1 0 1,1 0 0,-1 0-1,1 0 1,-1 0 0,0 0-1,3-1 1,6 0 9,0-1 0,1-1 0,11-3 0,-16 4-15,5-2 10,1-1 1,-1 0-1,0 0 1,0-1-1,13-11 1,47-41 68,-55 44-65,-5 4-1,-1 0 0,-1-1 1,0 0-1,0-1 0,-1 0 0,8-17 0,33-82 75,-47 107-83,14-42 77,-2-1-1,-2 0 1,-2 0-1,-2-1 1,-3 0-1,-1-1 1,-4-73-1,-9 12 60,7 97-119,0 1-1,-1 0 1,0 0 0,-1 0 0,-1 0 0,-9-19 0,13 30-22,1 1 0,0-1 1,-1 0-1,1 1 0,-1-1 1,1 0-1,-1 1 0,1-1 1,-1 1-1,1-1 1,-1 1-1,0-1 0,1 1 1,-1-1-1,0 1 0,1 0 1,-1-1-1,0 1 0,0 0 1,1 0-1,-1-1 0,0 1 1,0 0-1,1 0 0,-3 0 1,2 0-4,0 1 0,0-1-1,-1 0 1,1 1 0,0 0 0,0-1 0,0 1 0,0 0-1,-1 0 1,1-1 0,0 1 0,0 0 0,-1 2 0,-4 4-20,1 0 0,0 1 0,-5 12 0,7-16 24,-6 14-23,1 1 0,0 0 1,2 1-1,0 0 0,1 0 0,1 0 0,0 0 0,0 29 0,2 16-84,-1 92-35,7-104 49,19 93-1,-18-126 86,-3-5-11,1 0 0,0 0 0,2 0-1,0-1 1,0 0 0,1 0 0,1 0 0,15 24-1,-5-16 16,-12-15-13,0 1 1,1-1-1,-1 0 0,2-1 0,11 11 0,-16-16 17,1 1 0,-1-1 0,0 0 0,1 0 0,-1 0 0,1 0 0,-1 0 1,1-1-1,0 1 0,-1-1 0,1 0 0,-1 1 0,1-1 0,0-1 0,-1 1 0,1 0 0,0 0 0,-1-1 0,1 0 0,-1 1 0,1-1 0,-1 0 0,1 0 0,2-2 0,4-2 8,-1 1 0,0-2 0,0 1 0,-1-1 0,0 0 0,0 0 0,0-1 0,0 0 0,-1-1 0,-1 1 0,1-1 0,-1 0 0,0 0 0,-1-1 0,0 1 0,-1-1 0,5-17 0,7-28 44,-10 33-14,2-1 0,9-22 0,-14 35-2,0 0-1,0 0 0,-1 0 0,0-1 0,-1-12 1,-15 108 6,-2 11-34,13-63-1,2-26-6,1 0 0,0 1 1,0-1-1,1 0 1,0 1-1,0-1 1,1 0-1,0 1 1,1-1-1,0 0 1,4 11-1,-6-17 2,1 0 0,-1 0 0,1 0 0,0-1 0,0 1 0,0 0 0,0-1 0,0 1 0,0-1 0,1 1 0,-1-1 0,0 0 0,1 1 0,-1-1 0,4 2 0,-3-3-1,0 1 0,0-1 1,0 0-1,1 0 0,-1 0 1,0 0-1,0-1 0,0 1 0,0 0 1,0-1-1,1 1 0,-1-1 1,0 0-1,3-2 0,3-1 0,1 0 0,-1-1 0,0 0 0,-1 0-1,1-1 1,-1 0 0,8-8 0,44-56 36,-34 40-27,37-52 90,-57 77-98,0 0-1,0 1 0,0-1 1,0 1-1,1 0 0,-1 1 1,1-1-1,8-2 0,3-3 29,3 3 0,-18 6-24,0-1 0,0 1 0,0-1 1,0 1-1,0-1 0,-1 1 0,1-1 0,0 0 1,0 0-1,-1 0 0,4-2 0,-5 2-1,1 1 0,0 0-1,0-1 1,-1 1-1,1-1 1,0 1 0,0 0-1,0 0 1,-1-1 0,1 1-1,0 0 1,0 0 0,0 0-1,0 0 1,-1 0 0,1 0-1,0 0 1,0 0-1,0 1 1,0-1 0,0 0-1,-1 0 1,2 1 0,20 10 62,-18-8-118,3 1 48,-1-1 3,0 1 0,1-1 0,-1 0 0,1-1 1,-1 1-1,11 1 0,1 4 6,-14-4-4,-10-7-2,1 1-2,1 0 0,-1 1 0,0 0 0,1 0 0,-1 0 0,0 1 0,1 0 0,-1 0 0,0 0 0,1 0 0,-1 1 0,0-1 0,-8 4 0,-3 0 0,0 2 0,-23 10 0,32-12-5,-1 0 0,1 1 0,0-1 0,0 1 0,0 1 0,1-1 0,-11 13 0,14-15 2,0 2 0,0-1 0,0 0-1,0 1 1,1-1 0,0 1 0,0 0 0,0 0 0,0 0-1,1 0 1,0 0 0,0 0 0,0 0 0,1 6-1,0-8 0,0 0 0,0 1 0,1-1 0,0 1 0,-1-1 0,1 0 0,0 0 0,1 1 0,-1-1 0,0 0 0,1 0 0,0 0 0,0-1 0,0 1-1,0 0 1,0-1 0,0 1 0,1-1 0,-1 0 0,1 1 0,0-1 0,0-1 0,-1 1 0,1 0 0,7 2 0,-2-1 10,0 0 1,1 0-1,0-1 0,0-1 1,0 1-1,0-1 1,0-1-1,14 0 0,0-2 1,-1 0 1,1-2-1,-1-1 0,0 0 0,-1-2 0,1 0 1,-1-1-1,-1-2 0,1 0 0,-2-1 0,0-1 1,0-1-1,-1 0 0,0-1 0,-1-1 0,-1-1 0,17-21 1,105-133-40,-105 125 39,51-94-1,-74 118 4,-1 0 1,0 0 0,-2-1-1,-1 0 1,0 0-1,-2 0 1,0-1-1,-2 0 1,0 0-1,-3-32 1,0 45 5,-1 0-1,-1 1 1,-4-13 0,7 20-10,-1-1 0,0 1-1,0 0 1,0 0 0,0 0 0,0 0 0,0 0-1,-1 0 1,1 0 0,-1 0 0,1 0 0,-1 0-1,0 1 1,1-1 0,-1 1 0,0 0 0,0-1-1,-3 0 1,2 1-1,1 1 0,0 0 1,-1 0-1,1 1 0,0-1 0,-1 0 0,1 1 0,0 0 0,0-1 0,-1 1 0,1 0 0,0 0 1,0 0-1,0 1 0,0-1 0,0 0 0,-3 4 0,-33 32-16,27-25 10,-3 4-4,0 2-1,1-1 1,1 2-1,0-1 1,1 2-1,-13 33 1,10-15-30,2 0 0,-14 71-1,20-62-67,3 0 0,1 1 0,7 73 0,-3-98 64,1 0 0,1 1 0,1-1-1,11 31 1,-13-48 34,-1-1 0,1 0-1,0 0 1,1 0-1,-1 0 1,1 0 0,0-1-1,0 0 1,0 0-1,1 0 1,0 0 0,-1 0-1,1-1 1,6 3-1,4 1-5,-1 0-1,1-1 0,30 7 0,-35-10 11,1 0-1,0-1 0,0 0 0,-1-1 0,1 0 1,1 0-1,-1-1 0,0-1 0,0 0 1,0-1-1,18-4 0,-10-1 23,0 1 1,-1-2-1,0 0 0,0-2 1,-1 0-1,20-15 0,-33 21-9,0 0 0,0 0 0,-1 0 0,1-1 0,-1 1 0,0-1 0,-1 0-1,1 0 1,-1 0 0,0 0 0,0 0 0,0-1 0,-1 1 0,1-9 0,-1 11-5,-1 1 0,0-1 0,0 1 0,0-1 0,0 1 0,0-1 0,-1 1 0,1-1 0,-1 1 0,0-1 0,0 1 0,0 0 1,0-1-1,0 1 0,0 0 0,0 0 0,-1 0 0,1 0 0,-1 0 0,0 0 0,1 0 0,-1 1 0,0-1 0,0 0 0,0 1 0,0 0 0,-1-1 1,1 1-1,0 0 0,0 0 0,-1 0 0,1 0 0,-5 0 0,5 0 2,-1 1-1,0-1 1,0 1-1,0-1 1,0 1-1,0 0 1,1 0 0,-1 1-1,0-1 1,0 1-1,0-1 1,0 1-1,1 0 1,-1 0 0,0 0-1,-4 3 1,1 0 3,0 1 1,0 0-1,0 0 0,-8 10 1,-12 11-14,20-21-4,1 0 1,-1 1 0,1-1 0,0 1 0,0 1 0,1-1 0,0 1 0,0 0 0,-3 7-1,6-12 5,0 1-1,0 0 0,0-1 0,0 1 0,1 0 0,-1 0 0,1-1 1,0 1-1,0 0 0,0 0 0,0 0 0,0 0 0,0-1 0,1 1 0,0 0 1,-1 0-1,1-1 0,0 1 0,0 0 0,0-1 0,1 1 0,-1-1 1,1 1-1,-1-1 0,1 0 0,0 0 0,3 3 0,2 1 3,3 4-4,0-1 1,18 12 0,-23-19 4,0 1-1,0-1 1,0 0 0,0 0-1,0 0 1,1-1-1,-1 1 1,0-2 0,10 2-1,19-2 84,0-2 0,62-11 0,-90 12-75,1 0 1,-1-1 0,0 0 0,0 0-1,0 0 1,0-1 0,0 0 0,0 0-1,-1-1 1,0 1 0,1-1 0,-1-1-1,-1 1 1,1-1 0,-1 1 0,0-1-1,0 0 1,0-1 0,0 1-1,-1-1 1,0 0 0,0 1 0,-1-1-1,0-1 1,3-7 0,-5 8-74,1-1 1,-1 1-1,0 0 0,0 0 1,-2-9-1,-2 0-2909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9:02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141 825 5416,'0'0'6288,"2"-10"-6072,3-31-6,-5 39-186,0 1-1,0 0 1,1 0-1,-1 0 1,0 0-1,0-1 1,0 1-1,-1 0 1,1 0-1,0 0 1,0 0 0,-1 0-1,1-1 1,0 1-1,-1 0 1,1 0-1,-1 0 1,0 0-1,1 0 1,-1 0-1,0 0 1,1 1-1,-1-1 1,0 0-1,0 0 1,0 0-1,0 1 1,0-1-1,0 0 1,0 1-1,0-1 1,0 1-1,0-1 1,0 1-1,0 0 1,0 0-1,-1-1 1,1 1-1,0 0 1,0 0 0,0 0-1,0 0 1,-1 0-1,0 0 1,-10-1 213,9 0-200,1 1 0,-1 0-1,1 0 1,-1 0 0,1 0-1,-1 0 1,1 1 0,-1-1-1,1 1 1,0-1 0,-1 1-1,1 0 1,0 0 0,-1 0-1,1 0 1,0 1 0,0-1-1,0 1 1,-4 2 0,-2 3 57,1 0 1,0 0 0,-10 13-1,15-16-75,0-1 0,0 1-1,0 0 1,1 0 0,-1 0-1,1 0 1,0 0 0,0 0 0,1 1-1,-1-1 1,1 0 0,0 0-1,0 1 1,0-1 0,1 0-1,1 7 1,-1-4 4,1 0 1,0 0-1,0 0 0,1 0 0,0 0 0,0 0 0,1-1 1,6 10-1,-6-11-7,0 0 0,1-1 1,-1 1-1,1-1 0,0-1 0,0 1 0,0-1 1,0 1-1,1-1 0,-1-1 0,1 1 1,0-1-1,0 0 0,0 0 0,0-1 0,0 0 1,0 0-1,0 0 0,0-1 0,0 0 0,1 0 1,-1 0-1,0-1 0,0 0 0,10-3 1,-5 1 19,0-1 1,-1 0-1,0-1 1,0 0-1,0 0 1,-1-1-1,0 0 1,0-1-1,0 0 1,-1 0 0,0-1-1,0 0 1,8-12-1,-11 14 10,0-1 1,-1 0-1,0 0 0,0-1 0,-1 1 0,3-9 0,-5 12-11,0 0-1,0 0 0,-1-1 0,1 1 1,-1 0-1,0 0 0,-1-1 0,1 1 1,-1 0-1,0 0 0,0 0 0,0-1 1,-3-6-1,2 7-5,0 0 1,0 0 0,-1 0-1,1 0 1,-1 1-1,0-1 1,0 1 0,0 0-1,0 0 1,-1 0-1,1 0 1,-1 0 0,0 1-1,1-1 1,-1 1-1,0 0 1,-1 0 0,1 1-1,0-1 1,0 1-1,-1 0 1,1 0 0,-1 0-1,-4 1 1,2 0 5,0 0 0,0 0 0,-1 1 0,1 0 1,0 0-1,-10 4 0,-10 2 51,-31 13 163,52-12-141,7-8-103,0 1 0,0 0-1,-1-1 1,1 1 0,0-1 0,0 1-1,0-1 1,0 0 0,0 1 0,-1-1-1,1 0 1,0 0 0,0 1 0,0-1 0,0 0-1,0 0 1,0 0 0,0 0 0,0 0-1,0 0 1,0-1 0,1 1 0,28-2 37,5-4 18,-1-2 0,1-1-1,-1-1 1,37-18 0,-43 17 55,-17 8-53,-1-1 0,0-1-1,0 1 1,18-13 0,7-5 107,-26 17-122,-1 0 0,1-1-1,13-12 1,-17 14-29,25-25 161,46-55 0,-41 39-56,-2-1 0,-3-2 0,29-59 0,-30 45 38,-4 12 154,17-53 1,-40 98-258,2-3 33,-4 8-90,0 0 0,0 0 0,0 0 0,0 0 0,0 0 0,0-1 0,0 1 0,0 0 0,0 0 0,0 0 0,0 0 0,0 0 0,0 0 0,0 0 0,0 0 1,0 0-1,0-1 0,0 1 0,0 0 0,0 0 0,0 0 0,0 0 0,0 0 0,0 0 0,0 0 0,0 0 0,0 0 0,0 0 0,0 0 0,-1 0 0,1 0 0,0-1 0,0 1 0,0 0 0,0 0 0,0 0 0,0 0 0,0 0 0,0 0 0,0 0 0,0 0 0,-1 0 0,1 0 0,0 0 0,0 0 0,0 0 0,0 0 0,0 0 0,0 0 0,0 0 0,0 0 0,0 0 0,0 0 0,-1 0 0,1 0 0,0 0 0,0 0 0,0 1 1,0-1-1,0 0 0,0 0 0,0 0 0,0 0 0,0 0 0,-1 0 0,1 1 0,-1-1 1,1 0-1,-1 1 1,1-1-1,0 1 0,-1-1 1,1 1-1,0-1 1,-1 1-1,1-1 0,0 1 1,0-1-1,-1 1 0,1-1 1,0 1-1,0-1 1,0 1-1,0 0 0,-1 4 4,-36 98 14,-11 34-14,-21 107-1,-123 412 70,41-283-48,126-316-44,-12 24 4,35-91 252,3-14-154,0 12-47,1-21 85,8-31 0,-7 52-81,0 1-1,0-1 1,1 1-1,1 0 0,0 1 1,11-19-1,1 5 17,1 1 1,2 0-1,0 2 0,1 0 0,1 1 0,0 1 0,2 2 0,0 0 0,1 1 0,1 2 0,0 0 0,1 2 1,1 1-1,0 1 0,0 1 0,44-7 0,163-28 116,-146 22-3251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05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10952,'0'0'4376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05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9440,'0'0'984,"77"10"-664,-27-8-8,11 6-24,-1 0 0,0-2 8,-3 4 8,-5-4-24,-1 0 8,-3 2-56,-6-2 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1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336 761 5920,'0'0'3740,"-11"-8"-3512,-36-22-3,42 27-183,1 1 1,-1 0-1,0 1 0,0-1 0,0 1 0,0 0 1,0 0-1,0 0 0,0 1 0,0-1 1,-1 1-1,1 1 0,0-1 0,0 1 1,-6 1-1,-5 3 143,1 0 0,1 0 0,-21 12 0,0-1 248,29-14-349,1 1 0,0 0-1,1 0 1,-1 0 0,0 0-1,1 1 1,0-1-1,0 1 1,0 0 0,0 1-1,1-1 1,-1 1 0,1-1-1,0 1 1,0 0 0,1 0-1,0 0 1,-3 8 0,5-11-55,-1 0 0,1 0 0,-1 0 0,1 0 0,0 0 0,0 1 1,0-1-1,0 0 0,0 0 0,1 0 0,-1 0 0,1 0 1,-1 1-1,1-1 0,0 0 0,0 0 0,0 0 0,0-1 0,0 1 1,0 0-1,0 0 0,1-1 0,-1 1 0,0 0 0,1-1 0,0 1 1,-1-1-1,1 0 0,0 0 0,0 1 0,0-1 0,-1 0 0,1-1 1,0 1-1,1 0 0,2 0 0,1 1 40,1 0 0,0 0 1,0-1-1,0 0 0,0 0 0,-1-1 1,1 0-1,0 0 0,0 0 0,8-2 1,-6-1-3,0-1 0,0 0 1,0 0-1,0-1 1,-1 0-1,0 0 1,0-1-1,0 0 1,-1 0-1,1-1 1,-2 0-1,1 0 1,-1-1-1,10-15 0,3-8 153,-2 0 0,23-56 0,-30 60-109,-1-2 0,-1 1-1,-1-1 1,-2 0-1,2-36 1,-4 17 61,-3-1-1,-8-66 1,-27-51 181,26 131-221,9 33-115,0 0-1,-1 0 1,0 1 0,1-1-1,-1 0 1,0 0-1,0 1 1,0-1-1,0 1 1,0-1-1,-2-1 1,2 3-14,1 0 0,0-1 1,0 1-1,0 0 0,0 0 0,-1 0 1,1 0-1,0 0 0,0 0 1,-1 0-1,1-1 0,0 1 0,0 0 1,0 0-1,-1 0 0,1 0 0,0 0 1,0 0-1,0 0 0,-1 0 1,1 0-1,0 0 0,0 0 0,-1 1 1,1-1-1,0 0 0,0 0 0,0 0 1,-1 0-1,1 0 0,0 0 1,0 1-1,-6 12 12,-23 206-73,26-166 67,4 1-1,1-1 1,3 0-1,2 0 0,2 0 1,20 62-1,-26-105 8,0-1-1,1 0 1,0 1 0,0-2-1,1 1 1,0 0 0,7 8-1,-10-15 2,0 0 0,0 0-1,1 0 1,-1-1 0,0 1-1,0 0 1,1-1 0,-1 0-1,1 0 1,-1 0 0,1 0-1,0 0 1,-1 0 0,1-1-1,0 1 1,0-1-1,0 0 1,-1 0 0,1 0-1,0 0 1,0 0 0,-1 0-1,1-1 1,3 0 0,0-1 14,-1 1-1,1-1 1,-1 0 0,0 0 0,1-1 0,-1 0 0,0 0 0,0 0-1,-1 0 1,1-1 0,4-4 0,47-61 295,-26 29-133,-27 35-117,1 0 1,-2 0-1,1 0 1,0-1 0,-1 1-1,2-7 1,-3 4 146,2 2 84,11 5-232,5 1-8,-15-1-60,0 1-1,0-1 0,0 1 0,-1 0 0,1 0 0,0 0 0,0 1 0,-1-1 0,1 1 0,0 0 0,0 0 0,-1 1 0,1-1 0,-1 1 0,1-1 0,-1 1 0,4 3 0,-1 1-8,0 0 0,0 1-1,-1 0 1,0 0 0,0 0 0,0 1 0,-1 0-1,0 0 1,-1 0 0,0 0 0,0 0 0,0 1 0,1 17-1,24 87-59,-26-105 60,-1 0 1,2-1 0,-1 1 0,1-1-1,0 1 1,5 8 0,-3-7 0,-4-9 4,-1 1 0,1 0 0,0 0-1,-1 0 1,1-1 0,0 1 0,0 0 0,0-1-1,0 1 1,0-1 0,0 1 0,0-1-1,0 1 1,0-1 0,0 0 0,0 1 0,0-1-1,0 0 1,0 0 0,0 0 0,0 0-1,0 0 1,0 0 0,0 0 0,0 0 0,0 0-1,0 0 1,1-1 0,0 0 0,2 0 11,0 0 1,0 0 0,0-1 0,0 0-1,0 0 1,5-3 0,-3 0 4,4-2 1,0 0 0,-1-1-1,0 0 1,0 0 0,-1-1 0,0 0 0,-1 0 0,7-10-1,-10 12-2,1-4 24,1 1 0,1 0 0,0 0 0,12-13 0,-11 18 59,-8 13-70,-2 5-39,1 1 8,0 0 0,2 0 0,-1 0 0,2 0 0,0 0 0,4 15 0,-5-26 1,0 1 0,0-1 0,1 0 0,0 1 0,-1-1 0,1 0 0,0 0 0,1 0 0,-1 0 0,0 0 1,1-1-1,3 4 0,-4-4 0,1-1 0,-1 0 0,1 1 0,0-1 0,-1 0 0,1 0 0,0-1 0,0 1 0,-1-1 0,1 1-1,0-1 1,0 0 0,0 0 0,-1 0 0,1 0 0,0 0 0,0-1 0,3 0 0,8-3 3,0-1 0,-1 0 1,1 0-1,-1-2 0,0 0 0,-1 0 0,0-1 0,18-15 0,-8 4 20,0-1-1,-2-1 1,22-29 0,-27 29-3,-2 1 1,0-2-1,-2 0 0,0 0 0,-1-1 1,8-30-1,27-145 134,-45 194-151,6-28 37,-2 0 1,-2-1 0,-1 0 0,-1 1-1,-2-1 1,-8-47 0,6 65 7,4 14-47,0 1 0,0 0 1,0 0-1,0 0 1,0 0-1,0 0 1,-1 0-1,1 0 0,0 0 1,0-1-1,0 1 1,0 0-1,0 0 1,0 0-1,0 0 1,0 0-1,0 0 0,0 0 1,0 0-1,0 0 1,0 0-1,0 0 1,-1-1-1,1 1 1,0 0-1,0 0 0,0 0 1,0 0-1,0 0 1,0 0-1,0 0 1,0 0-1,0 0 0,-1 0 1,1 0-1,0 0 1,0 0-1,0 0 1,0 0-1,0 0 1,0 0-1,0 0 0,-1 0 1,1 0-1,0 0 1,0 0-1,0 0 1,0 0-1,0 0 1,0 1-1,0-1 0,0 0 1,-1 2 6,0 1 0,0-1-1,1 1 1,-1 0 0,1-1 0,-1 1 0,1 0 0,1 4 0,-28 452-99,4-160-45,9-158 60,10-119 53,-1 1 0,-1-1 0,-1 0 0,-12 25 0,18-45 25,0 0 0,0 1 0,0-1-1,-1 0 1,1 0 0,-1 0 0,0 0-1,1 0 1,-1 0 0,0 0 0,0 0-1,0-1 1,0 1 0,-1-1 0,1 1-1,0-1 1,-1 0 0,1 0 0,0 0 0,-1 0-1,1-1 1,-1 1 0,0-1 0,1 1-1,-1-1 1,1 0 0,-5 0 0,4 0 3,0-1 0,-1 0 0,1 0 0,0 0 0,0 0 0,0-1 0,0 1 0,0-1 0,0 0 0,0 1 0,0-1 0,1-1 0,-1 1 0,1 0 0,-1-1 0,1 1 0,0-1 0,0 0 0,0 1 0,-2-7 0,-2-1 21,2 0-1,-1-1 1,-3-15-1,7 22-15,0 0-1,1 0 0,-1 0 0,1 0 1,0 0-1,0 0 0,1-1 0,-1 1 1,1 0-1,0 0 0,0 0 0,2-7 1,5-5 10,0 0 1,1 0-1,0 1 1,1 0-1,1 1 1,0 0-1,1 0 1,1 1-1,0 1 1,1 0-1,0 1 1,0 1-1,1 0 0,1 1 1,0 0-1,0 1 1,1 1-1,23-6 1,-22 7-7,0-1-1,-1 0 1,0-1 0,0 0-1,0-2 1,-1 0 0,-1-1 0,0 0-1,0-1 1,22-25 0,-5-1 3,-1-2 0,46-78 1,-66 99 2,-1-1 1,-1-1 0,-1 0 0,7-25 0,14-88 66,-29 133-86,4-20 18,-2 1 0,0-1 0,-1 0 0,-1 0 0,-5-38 0,4 54-15,-3-11 45,0 16-27,-3 9-19,2 2-11,1 0 1,0 0 0,1 1 0,0-1 0,1 1 0,-2 18 0,0-4 1,-4 32-43,-1 109 1,19 60-65,-7-130 55,-3-60 33,2 0-1,11 69 1,-11-94 23,-2-11 2,0 1 0,0-1 0,0 0 0,0 1 0,0-1 0,0 0 0,1 0 0,-1 1 0,0-1 0,1 0 0,-1 0 0,1 0 0,0 2 0,1 0 0,-3-2-17,1-1-70,-9-11-4078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12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11152,'0'0'873,"12"0"-584,100 10 490,135 29 0,-226-34-626,0 0 1,-1 2-1,1 0 1,-1 1-1,-1 2 1,25 14-1,-44-24-138,1 0-1,-1 0 1,0 0-1,0 1 1,1-1 0,-1 0-1,0 0 1,0 0-1,1 0 1,-1 0-1,0 1 1,0-1-1,0 0 1,1 0-1,-1 0 1,0 1 0,0-1-1,0 0 1,0 0-1,0 0 1,1 1-1,-1-1 1,0 0-1,0 0 1,0 1 0,0-1-1,0 0 1,0 1-1,0-1 1,0 0-1,0 0 1,0 1-1,0-1 1,0 0-1,0 0 1,0 1 0,0-1-1,-10 5 265,-10-3-2348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13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9144,'0'0'1480,"78"34"-1368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1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61 247 4416,'0'0'2384,"1"-11"-1934,1-2-314,2-41 502,-2 42-177,-2 11-420,0 0 1,1 0-1,-1 0 1,0 0-1,0 1 1,0-1-1,1 0 1,-1 0-1,0 0 1,0 0-1,0 0 1,-1 0-1,1 1 1,0-1-1,0 0 1,0 0-1,-1 0 1,1 0-1,0 1 1,-1-1-1,1 0 1,-1 0-1,1 1 1,-1-2-1,1 2-18,-1 0 0,1 0 0,0 0 0,0 0 0,-1-1-1,1 1 1,0 0 0,0 0 0,-1 0 0,1 0 0,0 0 0,0 0-1,0 0 1,-1 0 0,1 1 0,0-1 0,0 0 0,-1 0 0,1 0-1,0 0 1,0 0 0,0 0 0,-1 0 0,1 0 0,0 1 0,0-1-1,0 0 1,-1 0 0,1 0 0,0 0 0,0 1 0,0-1 0,0 0-1,0 0 1,-1 0 0,1 1 0,0-1 0,0 0 0,0 0 0,0 0-1,0 1 1,0-1 0,0 0 0,0 0 0,0 1 0,0-1-1,-5 15 439,-14 89 437,3 1 0,6 1 0,5 203 0,9-266-585,1 57 1075,-5-100-1372,0 0-1,0 0 1,0 0 0,0 0-1,0 0 1,0 0 0,0 0-1,0 0 1,0 0-1,0 0 1,0 0 0,0 0-1,1 0 1,-1 0-1,0 0 1,0 0 0,0 0-1,0 0 1,0 0 0,0 0-1,0 0 1,0 0-1,0 0 1,0 0 0,0 0-1,0 0 1,0 0 0,1 0-1,-1 0 1,0 0-1,0 0 1,0 0 0,0 0-1,0 0 1,0 0 0,0 0-1,0 0 1,0 0-1,0 0 1,0 0 0,0 0-1,0 0 1,0 0-1,0 1 1,0-1 0,0 0-1,0 0 1,0 0 0,0 0-1,0 0 1,1 0-1,-1 0 1,0 0 0,0 0-1,0 0 1,0 0 0,0 0-1,0 0 1,0 1-1,-1-1 1,1 0 0,7-10 320,5-15-150,0-12 25,-4 11-17,0 2 1,2-1 0,21-37 0,-21 47-98,-1 1 0,2 0 0,0 1 0,0 0 0,1 1 0,1 0 0,0 1 0,18-12-1,-30 22-85,1 0-1,-1 0 0,1 0 1,0 1-1,-1-1 0,1 0 1,0 1-1,-1-1 0,1 1 1,0-1-1,0 1 0,-1 0 1,1 0-1,0 0 0,0 0 1,0 0-1,-1 0 0,1 0 1,0 1-1,0-1 0,0 0 0,-1 1 1,1 0-1,0-1 0,-1 1 1,1 0-1,-1 0 0,1 0 1,-1 0-1,1 0 0,-1 0 1,0 1-1,1-1 0,-1 0 1,0 1-1,1 1 0,1 1 4,0 1-1,-1-1 1,0 1-1,0 0 1,0 0-1,0 0 1,-1 0-1,0 0 1,0 0-1,0 0 1,-1 8-1,0 0 12,0 1-1,-2-1 1,1 0 0,-2 1-1,0-1 1,0 0-1,-1-1 1,-1 1-1,0-1 1,-7 13-1,8-19-18,0 0-1,0 0 1,0 0-1,-1-1 1,0 0-1,0 0 1,0 0-1,-1 0 1,1-1-1,-1 0 1,0 0-1,-1-1 1,1 0-1,0 0 1,-1 0-1,0-1 1,0 0-1,0 0 1,0 0-1,-12 0 1,3-1-11,0 0-1,-22-3 1,32 2 35,0-1 0,0 0 0,0-1 0,1 1-1,-1-1 1,0-1 0,1 1 0,-1-1 0,-4-3-1,9 6 15,5-1 1,0 0 0,1 1 0,-1 0 0,1 0 0,-1 0 0,1 1 0,7 1 0,9 3-26,0 0 0,0-2 0,1-1 0,-1 0 0,1-1 0,-1-2 0,1 0 0,-1-1 0,0-1-1,31-9 1,-6-6 41,-1-1-1,59-36 1,-53 27-23,-30 17-46,29-14-15,-45 23 23,-1 1 0,1-1 0,-1 1 0,1 1 0,-1-1-1,1 1 1,0 0 0,0 0 0,-1 0 0,6 1 0,0 2 14,-1-1 0,0 2 0,0 0 0,0 0 0,0 0 0,13 10-1,-9-6-2,5 9 22,-18-17-31,1 0 1,-1 0-1,0-1 1,0 1-1,0 0 0,1 0 1,-1-1-1,0 1 1,0 0-1,0-1 1,0 1-1,0 0 0,0-1 1,0 1-1,0 0 1,0-1-1,0 1 0,0 0 1,0-1-1,0 1 1,0 0-1,0-1 1,0 1-1,0 0 0,0 0 1,-1-1-1,1 1 1,0 0-1,0-1 0,0 1 1,-1-1-1,-3-10 26,0 6-19,-1-1 0,0 1 0,0 0 0,-1 1-1,1-1 1,-1 1 0,0 0 0,0 1 0,-1 0 0,1 0 0,-1 0 0,-9-3 0,8 4-2,1 0 0,0 0 0,-1 1 0,1 0 0,-1 1 1,0-1-1,1 1 0,-1 1 0,1-1 0,-1 1 0,1 1 0,-1-1 1,1 1-1,0 1 0,0-1 0,0 1 0,0 0 0,0 1 0,0 0 1,1 0-1,0 0 0,0 1 0,0 0 0,0 0 0,1 0 0,0 1 1,-6 7-1,6-6 0,-1 0 0,1 1 0,1-1 0,-1 1 0,2 0 0,-1 0 0,-4 16 0,6-17-4,1 0 0,0 0-1,1 0 1,0 0 0,0 0 0,0 1 0,1-1 0,0 0 0,1 0 0,2 10 0,-2-11-3,0 0 0,0 0 0,1-1 0,-1 1 0,1-1 0,0 0 0,1 1 0,4 5 0,-7-10 1,1 1-1,-1-1 1,1 0-1,0 1 1,-1-1-1,1 0 1,0 0-1,0 0 1,0-1 0,-1 1-1,1 0 1,0 0-1,0-1 1,0 0-1,0 1 1,0-1 0,0 0-1,0 0 1,1 0-1,-1 0 1,0 0-1,0 0 1,0-1-1,0 1 1,0-1 0,0 1-1,3-3 1,4-1 10,-1-1 1,0 1 0,0-2 0,-1 1 0,1-1 0,-1 0-1,7-9 1,44-54 133,-45 53-96,-10 12-30,-1-1 0,1 1-1,-1 0 1,0-1 0,0 0-1,0 1 1,2-9 0,3-10 92,-2 15 53,-2 9-67,1 14-21,-3-6-46,4 4-17,0-1 0,0 0 0,1 0-1,1-1 1,0 0 0,0 0 0,1 0 0,1-1 0,0 0 0,19 16 0,-26-25-8,0 1 0,0-1 0,0 0 0,1 0 1,-1 0-1,0 0 0,1-1 0,-1 1 1,0-1-1,1 1 0,-1-1 0,1 0 0,-1 0 1,0 0-1,1 0 0,-1 0 0,1-1 0,-1 1 1,0-1-1,1 0 0,-1 1 0,0-1 0,4-2 1,5-3 18,-1 0 0,0-1 0,15-12 0,-13 10-11,-2 0 0,0 0 0,-1-1-1,16-20 1,11-13 78,-21 29-7,1 2 0,25-17-1,-34 25-80,-2 1 5,-1 0 0,1 0 0,0 1 0,0 0 1,0 0-1,0 1 0,0-1 0,0 1 0,0 0 1,1 0-1,-1 1 0,0 0 0,1-1 0,-1 2 1,0-1-1,1 1 0,-1 0 0,0 0 0,7 2 1,-6-1 26,7 4-18,-14-5-17,1 0-1,0 0 0,-1 0 0,1-1 1,-1 1-1,1 0 0,-1 0 1,1-1-1,-1 1 0,1-1 0,-1 1 1,0 0-1,1-1 0,-1 1 0,0-1 1,1 1-1,-1-1 0,0 0 0,-1 1 1,-31 20 14,13-9 8,1 1 1,0 1 0,-32 30 0,49-42-22,0-1 1,1 1 0,-1 0 0,0 0 0,1 0 0,-1 0 0,1 0-1,0 0 1,0 0 0,0 1 0,0-1 0,0 0 0,0 1-1,0-1 1,1 1 0,-1-1 0,1 1 0,0-1 0,0 1-1,0-1 1,0 1 0,0-1 0,0 1 0,1-1 0,-1 0 0,1 1-1,0-1 1,-1 1 0,1-1 0,0 0 0,2 3 0,1 0-6,0-1 1,0 1 0,0-1 0,1 0 0,0 0 0,0 0 0,0-1-1,0 0 1,0 0 0,1 0 0,9 3 0,-7-3 5,0 0-1,0-1 1,1 0-1,-1-1 1,0 0-1,1 0 1,-1 0 0,1-1-1,-1-1 1,17-1-1,-13-1 6,0 0 0,0-1 0,0 0-1,-1-1 1,1-1 0,17-10 0,-3-3 14,-1 0 1,-1-2-1,-1 0 0,-1-2 1,19-24-1,-27 29-1,-1-1-1,0 0 0,-2 0 1,13-30-1,25-89 28,-42 106-38,-1 0 0,3-52 0,-6 48 15,14-64 0,-6 62-5,-5 18-8,-1 0 1,4-33 0,-7 33-3,0 6 0,-1 1 0,0-1 0,-1 0 0,-3-22 0,3 35-8,0 1 0,0-1 0,0 1 0,0-1 0,0 1 0,0-1 0,0 1 0,-1-1 0,1 1 0,0-1 1,0 1-1,0 0 0,-1-1 0,1 1 0,0-1 0,0 1 0,-1 0 0,1-1 0,0 1 0,-1 0 0,1-1 0,0 1 0,-1 0 1,1-1-1,-1 1 0,0 0 0,-8 6-29,7-2 23,-1 1-1,1-1 1,0 0-1,0 1 1,-1 5-1,-62 274-54,23 8-14,32-176 27,-4 74-73,12-170 104,0 12-55,2-23 63,0-9 9,0 0 1,0 0-1,0 0 1,0 0 0,0 0-1,1 0 1,-1 0-1,0 0 1,0 0 0,0 0-1,0 0 1,0 0 0,0 0-1,0 0 1,0 0-1,0 0 1,0 0 0,0-1-1,0 1 1,0 0-1,0 0 1,0 0 0,0 0-1,0 0 1,0 0-1,0 0 1,0 0 0,0 0-1,0 0 1,1 0-1,-1 0 1,0 0 0,0 0-1,0 0 1,0 0-1,0 0 1,0 0 0,0 0-1,0 0 1,0 0-1,0 0 1,0 0 0,0 0-1,0 0 1,0 0-1,0 0 1,0 0 0,0 1-1,0-1 1,0 0-1,1 0 1,-1 0 0,0 0-1,0 0 1,0 0-1,0 0 1,0 0 0,0 0-1,4-10 24,1 0-1,-1-1 1,3-16-1,2-5 18,4-9 4,19-48 58,-27 78-79,0 0 0,1 0 0,1 1 0,0 0 0,15-18 0,-11 17-4,-1 0 0,2 0-1,-1 1 1,1 1 0,1 0 0,0 1 0,0 0 0,25-10 0,-37 17-19,-1 1 1,1-1-1,0 1 1,0-1-1,0 1 1,0 0-1,0 0 1,0-1-1,0 1 1,0 0-1,0 0 1,0 0 0,0 0-1,0 0 1,0 0-1,0 0 1,0 1-1,0-1 1,0 0-1,0 0 1,0 1-1,0-1 1,0 1-1,-1-1 1,1 1-1,0-1 1,0 1 0,0-1-1,-1 1 1,1 0-1,0 0 1,-1-1-1,1 1 1,0 0-1,-1 0 1,1 0-1,-1-1 1,1 1-1,-1 0 1,0 0 0,1 0-1,-1 0 1,0 0-1,1 2 1,-1 1-6,1 0 1,-1 0-1,0 0 1,0 0-1,-1 0 1,1 0 0,-1 0-1,0 0 1,-2 7-1,-1-2 0,0-1 1,-1 1-1,1-1 0,-2 0 0,1 0 0,-1-1 0,0 0 0,-1 0 1,-7 7-1,-5 1 18,0-1 0,-29 16 0,47-30-12,-1 1-1,0 0 0,1 0 0,-1 0 1,1 0-1,-1 1 0,1-1 1,0 0-1,0 0 0,-1 1 0,1-1 1,0 1-1,0-1 0,0 1 1,1 0-1,-1-1 0,0 1 0,1 0 1,-1-1-1,1 1 0,-1 0 1,1 0-1,0 0 0,0-1 0,-1 1 1,1 0-1,1 3 0,0-1-1,0-1-1,0 0 1,0 0-1,1 0 0,-1 0 1,1 0-1,0 0 1,0 0-1,0-1 1,0 1-1,0-1 0,1 1 1,4 3-1,11 9 9,-5-4-4,1 0-1,-1-1 1,2-1 0,-1 0 0,20 8 0,-25-13 3,0-1 0,1 1 0,-1-2 0,1 1 0,0-2 0,17 2 0,-26-3-7,-1 0 0,1 0 0,0 0 0,0 0 1,-1-1-1,1 1 0,-1 0 0,1 0 0,0-1 0,-1 1 0,1-1 0,-1 1 0,1 0 0,-1-1 0,1 1 0,-1-1 0,1 1 0,-1-1 0,1 0 0,-1 1 0,0-1 0,1 1 0,-1-1 1,0 0-1,1 1 0,-1-1 0,0 0 0,0 1 0,0-1 0,0 0 0,0 1 0,0-1 0,0-1 0,0-31-31,-1 19 6,2-19-3114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18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1151 6424,'0'0'4248,"10"-10"-3955,2 0-204,5-6 74,-2 0-1,16-20 0,85-135 1442,-98 141-1323,0-2 244,27-64 0,-23 43-129,10-26 290,-3-1 0,-4-1 0,-4-1 0,19-142 0,-38 213-566,-1 0-1,1 0 1,-2 0-1,0 0 0,0 1 1,-1-1-1,0 0 1,-1 0-1,-4-15 1,6 25-109,-1 1 1,1-1-1,0 1 0,0-1 1,-1 1-1,1-1 0,0 1 1,-1-1-1,1 1 1,-1-1-1,1 1 0,-1-1 1,1 1-1,0-1 0,-1 1 1,0 0-1,1-1 1,-1 1-1,1 0 0,-1 0 1,1-1-1,-1 1 1,0 0-1,1 0 0,-1 0 1,1 0-1,-1 0 0,0 0 1,1 0-1,-1 0 1,0 0-1,1 0 0,-1 0 1,1 0-1,-1 0 1,0 1-1,1-1 0,-1 0 1,0 1-1,-1 0-1,0 0-1,0 0 1,0 1 0,0-1 0,0 1-1,1-1 1,-1 1 0,0 0 0,1-1-1,-1 1 1,-1 3 0,-13 26 32,1 2 0,1 0 0,-16 59 1,27-82-39,-12 43 26,2 1 0,2 1 0,3 0-1,2 0 1,3 0 0,2 0 0,10 86 0,-8-129-29,1 0 1,1 0 0,0-1 0,1 1 0,0-1-1,1 0 1,0 0 0,0-1 0,1 0-1,1 1 1,11 12 0,-15-20 2,-1-1 1,1 1-1,0-1 1,0 0-1,0 0 1,1 0-1,-1 0 1,0-1-1,1 1 1,-1-1-1,1 0 1,-1 0-1,1 0 0,-1-1 1,1 1-1,0-1 1,0 0-1,-1 0 1,1 0-1,0 0 1,-1-1-1,1 1 1,0-1-1,-1 0 0,1 0 1,4-2-1,10-5 29,0 0 0,0 0 0,27-20 0,-31 20-10,4-4 25,0-1 0,0-1 0,26-26 0,-38 35-12,-1 0 1,1 0-1,0 0 0,8-3 1,9-9 226,-17 6-95,-7 8-49,-4 6-10,-16 16 65,17-16-157,1-1-1,-1 1 1,1 0-1,0 0 0,0 0 1,0 0-1,1 1 1,-1-1-1,1 1 1,-1 0-1,1-1 1,1 1-1,-1 0 0,0 0 1,-1 7-1,3-7-2,-1 1 0,1 0-1,-1 0 1,1 0 0,1-1 0,-1 1-1,1 0 1,0 0 0,0 0-1,0-1 1,4 9 0,1 1 43,1 0 1,13 18 0,-20-31-48,1 1 0,0 0 0,0-1 0,1 0 0,-1 1 0,0-1 0,0 0 0,1 1 1,-1-1-1,0 0 0,1 0 0,-1 0 0,1 0 0,0 0 0,-1-1 0,1 1 0,3 1 0,-4-2 0,0 0 0,0-1 0,1 1 1,-1 0-1,0 0 0,0-1 0,0 1 0,0-1 0,0 1 0,0-1 0,0 1 0,0-1 0,0 1 0,0-1 0,0 0 0,0 0 0,-1 1 0,1-1 0,0 0 0,0 0 0,-1 0 0,1 0 0,-1 0 0,1 0 0,-1 0 0,1 0 0,0-2 0,1-3 7,-1 0-1,1 0 1,-1 0-1,0 0 1,0 0 0,-1 0-1,0 0 1,0 0-1,0 0 1,-1 0-1,0 0 1,0-1-1,-2-5 1,1 4 6,0 1 0,-1-1 0,0 1 0,0-1 0,-1 1 1,0 0-1,0 0 0,-1 0 0,-8-8 0,-8 2 74,19 12-79,0 0 0,0 0-1,0 0 1,0 0 0,0 0 0,1-1 0,-1 1 0,0 0 0,1-1 0,-1 1 0,0-1-1,-1-3 1,-3-2 91,5 6 13,5 1-21,6 0-71,53 2 3,-34-1-8,1 0 1,-1-2-1,40-6 0,-36 0-3,-16 3 23,-1 0-1,1 2 0,17-1 0,-30 3 21,1-1 1,0 1 0,0-1-1,-1 0 1,8-2-1,-11 4 54,-5 5-131,-6 5-183,-10 0-259,10-6-2589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18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10544,'0'0'2190,"10"1"-1735,393 23 1953,-275-24-2606,147-18 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23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186 767 5520,'0'0'5582,"-6"-10"-5314,-17-34 10,21 41-194,0-1 1,0 1 0,0 1 0,-1-1 0,1 0-1,-1 0 1,1 1 0,-1 0 0,0-1 0,0 1-1,0 0 1,0 0 0,0 1 0,0-1 0,-1 1-1,1-1 1,0 1 0,-1 0 0,-5-1 0,6 2-15,0 0 0,-1 0 0,1 0 0,-1 1 0,1-1 0,0 1 0,-1-1 1,1 1-1,0 0 0,0 1 0,-1-1 0,1 0 0,0 1 0,0 0 1,1 0-1,-1 0 0,0 0 0,0 0 0,1 0 0,0 1 0,-1-1 0,1 1 1,0 0-1,-2 3 0,1-2-24,1 0 0,0-1 0,0 1 0,0 0 0,0 0 0,1 0 0,0 0 0,-1 1-1,2-1 1,-1 0 0,0 0 0,1 1 0,0-1 0,0 0 0,0 1 0,0-1 0,1 0 0,2 9 0,-2-8-22,1 0 0,0 0-1,0-1 1,1 1 0,-1-1-1,1 1 1,0-1 0,0 0-1,1 0 1,-1 0 0,1-1-1,0 1 1,0-1 0,0 0-1,0 0 1,0 0 0,1 0-1,0-1 1,-1 0 0,1 0-1,0 0 1,0-1-1,0 1 1,0-1 0,0 0-1,0-1 1,9 1 0,-7-2 0,0 0 1,0 0 0,0-1-1,0 0 1,-1 0-1,1-1 1,-1 0-1,1 0 1,-1 0 0,0-1-1,0 0 1,0 0-1,-1-1 1,1 0-1,-1 1 1,0-2 0,0 1-1,4-8 1,-4 7 7,-1 0 1,0 0 0,-1 0 0,0 0 0,0-1-1,0 0 1,-1 0 0,1 1 0,-2-1 0,1 0 0,-1-1-1,0 1 1,-1 0 0,1 0 0,-1 0 0,-1-1-1,-2-13 1,2 17-15,0 1 0,0-1-1,0 0 1,0 1 0,-1-1 0,0 1-1,1-1 1,-1 1 0,-1 0 0,1 0-1,0 0 1,-1 0 0,1 0 0,-1 0-1,0 1 1,0-1 0,0 1 0,-1 0-1,1 0 1,0 0 0,-1 0 0,1 1-1,-1-1 1,1 1 0,-1 0 0,0 0-1,0 1 1,1-1 0,-1 1 0,0-1-1,0 1 1,0 0 0,0 1 0,-5 0-1,4 0 7,0 0 0,0 1-1,0-1 1,0 1 0,0 0-1,0 1 1,1-1 0,-1 1-1,1 0 1,-1 0 0,1 0-1,0 1 1,1-1 0,-1 1-1,0 0 1,1 0-1,0 1 1,-3 5 0,5-9-20,0 0 1,1 0-1,-1 0 0,1 0 1,-1 0-1,1 0 1,0 0-1,-1 0 1,1 0-1,0 0 0,0 0 1,0 0-1,0 0 1,0 1-1,0-1 0,0 0 1,0 0-1,0 0 1,0 0-1,1 0 1,-1 0-1,0 0 0,1 1 1,-1-1-1,1 0 1,-1 0-1,1-1 0,-1 1 1,1 0-1,0 0 1,0 0-1,-1 0 1,1 0-1,0-1 0,0 1 1,0 0-1,0-1 1,2 2-1,-1 0-3,1-1 0,0 1 0,0-1 0,0 1 0,0-1 0,0 0 0,1 0 0,-1 0 0,0-1 0,1 1 0,-1-1 0,5 0 0,2-1 9,1-1-1,-1 0 0,0-1 1,0 0-1,0 0 1,-1-1-1,1-1 0,-1 0 1,9-6-1,7-7 138,40-36-1,-47 38-24,18-13 362,-34 27-470,1 1-1,-1-1 1,1 0-1,-1 1 0,1 0 1,0 0-1,0 0 1,-1 0-1,1 0 0,6-1 1,12-4 34,36-12 100,74-15-1,-126 32-136,0 0-1,0 0 0,0 1 1,0-1-1,0 1 1,-1 1-1,1-1 1,0 1-1,0-1 1,0 2-1,0-1 1,0 0-1,-1 1 1,6 2-1,-7-2-6,0 0 0,0 0-1,0 0 1,0 0 0,-1 1-1,1-1 1,-1 1 0,1 0-1,-1 0 1,0 0 0,0 0-1,0 0 1,-1 0 0,1 0 0,-1 1-1,1-1 1,-1 1 0,0-1-1,0 1 1,0 4 0,1 15 34,-2 42-1,-1-50-6,1 0-1,0 0 0,1 1 0,0-1 0,2 0 0,6 26 0,-8-40-24,-1 0-1,0 0 0,1 0 1,0 0-1,-1 0 0,1 0 1,-1 0-1,1 0 0,0 0 0,0 0 1,0 0-1,0-1 0,-1 1 1,1 0-1,0 0 0,0-1 1,0 1-1,0-1 0,0 1 0,1-1 1,-1 1-1,0-1 0,0 0 1,0 0-1,0 1 0,0-1 1,1 0-1,-1 0 0,0 0 1,0 0-1,0 0 0,0-1 0,1 1 1,-1 0-1,0 0 0,2-2 1,4 0 16,1-1 0,-1-1 0,0 1 0,9-7 0,-10 6-13,10-8 19,0-1 0,0-1 0,-1-1 0,-1 0 0,0-1-1,12-19 1,-8 13 15,47-78 318,-61 93-316,0-2 113,-11 24-130,4-1-26,0 1 0,1-1 0,1 1 1,0-1-1,1 1 0,1-1 1,0 1-1,1-1 0,4 20 0,-5-32-1,0 0 1,-1 0-1,1 0 0,0 0 0,0 0 0,0 0 0,0 0 0,1 0 0,-1-1 0,0 1 0,1 0 0,0-1 1,-1 1-1,1-1 0,0 0 0,-1 1 0,1-1 0,2 1 0,0-1 4,0 1 0,0-1 0,0 0 0,0 0 0,0 0-1,0-1 1,0 0 0,0 0 0,5 0 0,6-1 15,-1-2 0,1 1 0,0-2 0,15-5 0,7-6 52,0-2 0,-2-1 1,57-37-1,-32 17-36,11-11-67,-64 44 21,-11 6 28,-14 10 9,-14 15 12,1 2-1,-49 55 1,76-78-34,1 0-1,-1 0 1,1 0 0,0 0 0,1 0 0,-1 1-1,1-1 1,-2 10 0,3-13-6,1-1 0,0 1 1,-1 0-1,1-1 1,0 1-1,0-1 0,0 1 1,0 0-1,0-1 0,1 1 1,-1-1-1,0 1 0,1 0 1,-1-1-1,1 1 0,0-1 1,-1 1-1,1-1 0,0 0 1,0 1-1,0-1 0,0 0 1,0 0-1,0 1 0,0-1 1,0 0-1,1 0 1,-1 0-1,0 0 0,1 0 1,-1-1-1,1 1 0,-1 0 1,1-1-1,-1 1 0,3 0 1,-1 0 2,1 0 1,0-1-1,-1 1 1,1-1 0,0 0-1,-1 0 1,1 0-1,0 0 1,-1-1 0,1 0-1,-1 1 1,1-1 0,-1 0-1,1-1 1,-1 1-1,1-1 1,-1 1 0,0-1-1,0 0 1,0 0-1,5-4 1,2-5 13,0 1 0,0-1 0,-1-1-1,9-14 1,-6 8 22,-11 17-35,9-10 27,-9 12-30,-1-1 1,1 1-1,-1 0 0,0-1 1,1 1-1,-1 0 1,0 0-1,1-1 1,-1 1-1,0 0 0,0 0 1,0-1-1,0 1 1,0 0-1,0 0 1,0 0-1,0 0 0,0-1 1,0 1-1,0 1 1,-8 253-89,5-209 105,-3 1 0,-2-2 1,-21 68-1,28-108-11,0 0 1,-1-1-1,0 1 1,0-1-1,-1 1 1,1-1-1,-1 0 1,0 0-1,0 0 1,0 0-1,-1-1 1,1 1-1,-1-1 1,0 0-1,0 0 1,0 0-1,0 0 1,-1-1-1,1 0 0,-1 0 1,1 0-1,-1 0 1,0-1-1,0 0 1,1 0-1,-1 0 1,0 0-1,0-1 1,0 0-1,0 0 1,0 0-1,0-1 1,0 1-1,0-1 1,0 0-1,0-1 1,1 1-1,-1-1 1,1 0-1,-1 0 0,-7-5 1,11 6-6,-6-3 28,0-1-1,1-1 1,-1 1 0,-10-13-1,15 16-22,1 1-1,0-1 0,-1-1 1,1 1-1,0 0 0,0 0 1,0 0-1,1-1 0,-1 1 1,0 0-1,1-1 0,0 1 0,-1 0 1,1-1-1,0 1 0,0-1 1,0 1-1,1 0 0,-1-1 1,1 1-1,-1 0 0,2-3 1,1-4 0,1-1 0,0 1 0,0 0 0,1 0 0,0 1 1,1 0-1,10-13 0,-3 8-2,0 1 0,1 0 0,19-12 0,33-22 56,10-5-47,81-73-1,-126 93 58,-2-1-1,-1-1 0,42-67 1,-67 96-49,-1-1 0,0 1 0,-1-1 1,1 1-1,-1-1 0,1-6 0,-2 10-15,-3 16-18,1-1-1,0 0 0,1 1 1,0-1-1,1 0 0,1 1 1,0-1-1,1 1 0,1-1 1,0 0-1,10 27 0,-11-38 12,0 0-1,0 0 0,0 1 1,0-1-1,1-1 0,-1 1 1,1 0-1,-1 0 0,1-1 1,0 0-1,0 0 1,0 1-1,1-2 0,-1 1 1,0 0-1,1-1 0,-1 1 1,1-1-1,0 0 0,-1 0 1,1-1-1,0 1 0,-1-1 1,1 1-1,0-1 0,4-1 1,0 1 6,0-1-1,0 0 1,0-1 0,0 0-1,0 0 1,-1-1 0,1 0-1,-1 0 1,1 0 0,-1-1 0,9-7-1,117-103 141,-92 77-63,-39 34-71,0 1-5,0 0-1,0 0 1,0 1 0,0-1-1,0 0 1,1 1 0,-1-1-1,0 1 1,1 0 0,-1-1-1,1 1 1,-1 0 0,1 1-1,2-2 1,-4 3-6,0 0 1,-1-1-1,1 1 0,-1-1 1,1 1-1,-1 0 1,1 0-1,-1-1 0,0 1 1,1 0-1,-1 0 1,0 0-1,1-1 0,-1 1 1,0 0-1,0 0 1,0 0-1,0 0 0,0-1 1,0 1-1,0 0 0,0 0 1,0 1-1,-3 23 9,3-23-7,-21 111 122,27-126-24,1 0-1,1 0 1,0 0 0,19-21-1,13-21 76,-37 50-154,1 0-1,-1 1 1,1-1-1,0 1 1,0 0 0,1 0-1,5-4 1,-9 8-18,0-1-1,0 0 1,-1 1 0,1-1 0,0 1 0,0-1 0,0 1 0,0 0-1,0-1 1,0 1 0,1 0 0,-1 0 0,0 0 0,0-1-1,0 1 1,0 0 0,0 0 0,0 1 0,0-1 0,0 0 0,0 0-1,0 0 1,0 1 0,0-1 0,0 1 0,0-1 0,0 1 0,0-1-1,0 1 1,0-1 0,0 1 0,0 0 0,-1-1 0,1 1 0,0 0-1,0 0 1,-1 0 0,1 0 0,-1 0 0,1 0 0,-1 0 0,1-1-1,-1 2 1,1-1 0,-1 0 0,1 1 0,1 5-9,0 1 1,-1-1-1,0 1 1,0-1-1,0 1 1,-1 12-1,-1-13 2,1 1-1,1-1 1,-1 1 0,1-1 0,1 0-1,-1 0 1,5 13 0,-4-18 2,-1 1 0,1 0 0,0-1 0,0 1 0,0-1 0,0 0 1,1 0-1,-1 0 0,1 0 0,-1 0 0,1 0 0,-1-1 1,1 1-1,0-1 0,0 1 0,0-1 0,0 0 0,0-1 1,0 1-1,0 0 0,0-1 0,1 0 0,-1 1 0,0-1 0,5-1 1,-3 1 2,-1-1 1,1 1-1,-1-1 1,1 0-1,-1 0 1,0 0-1,1-1 1,-1 0-1,0 1 1,0-1-1,4-3 1,4-4 14,0 0 1,11-12 0,16-11 27,-14 12 20,39-40 0,-60 56-58,1 0 21,-1 0 0,1 0-1,0 1 1,1 0 0,-1-1-1,12-3 1,-2 0 45,-14 6-67,1 0 0,-1 0 0,0 0 0,1 1 0,-1-1 0,1 0 0,0 1 0,-1-1 0,1 1 0,-1-1 0,1 1 0,0 0 0,-1 0 0,1 0 0,0 0 0,0 0 0,-1 0 0,1 0 0,0 0 0,-1 1 0,1-1 0,-1 1 0,1-1 0,0 1 0,-1 0 0,1-1 0,1 2 1,1 0-10,0 0 4,21 9-16,-25-10 16,1-1 0,0 0-1,-1 1 1,1-1 0,-1 0-1,1 1 1,-1-1 0,1 1-1,-1-1 1,1 1 0,-1-1-1,1 1 1,-1-1-1,0 1 1,1 0 0,-1-1-1,0 1 1,0-1 0,1 1-1,-1 0 1,0-1 0,0 1-1,0 0 1,0-1-1,0 1 1,0 0 0,0-1-1,0 1 1,0 0 0,0-1-1,0 1 1,0 0 0,-1 0-1,1-1 1,-1 1 0,1-1 0,-1 0 0,1 0 0,-1 0 0,1 0 0,-1 0 0,1 0 0,-1 0 0,1 0 0,-1 0 0,0 0 0,1 0 0,-1-1 0,1 1 0,-1 0 0,1 0 0,-1 0 0,1-1 0,-1 1 0,1 0 0,0-1 0,-1 1 0,0-1 0,-5-1 0,-5-2 9,-1 1 0,0 1 1,-1 0-1,1 0 0,0 2 0,0-1 0,-1 2 0,-20 2 0,29-2-6,0-1-1,0 1 1,0 0-1,1 1 1,-1-1-1,0 1 1,0 0-1,1 0 1,-1 0-1,1 0 1,-1 1-1,1-1 1,0 1-1,0 0 1,0 0-1,1 0 1,-1 0-1,1 0 1,-1 1 0,1-1-1,0 1 1,0 0-1,1-1 1,-1 1-1,1 0 1,0 0-1,0 0 1,0 0-1,0 0 1,1 7-1,-1-2-5,1-1-1,0 1 1,0 0-1,1-1 1,3 16-1,-3-22 3,-1-1-1,1 1 0,-1 0 0,1-1 0,-1 1 1,1-1-1,0 1 0,0-1 0,0 1 1,0-1-1,0 1 0,0-1 0,0 0 1,0 0-1,1 1 0,-1-1 0,0 0 1,1 0-1,-1 0 0,1-1 0,-1 1 1,1 0-1,0 0 0,-1-1 0,1 1 1,0-1-1,-1 1 0,1-1 0,0 0 1,-1 0-1,1 0 0,0 0 0,0 0 1,-1 0-1,1 0 0,0-1 0,-1 1 1,4-1-1,9-5 0,-1 0 1,1 0-1,-1-1 1,-1-1 0,1 0-1,-1-1 1,-1 0-1,0-1 1,18-19-1,-21 20 13,-1 0 0,1-1-1,-2 1 1,1-2 0,-1 1-1,7-18 1,-11 20 73,-4 11-47,-3 14-26,3-3-10,1-1 1,1 0-1,1 19 1,0-25-2,0 0 0,0 0 1,0 0-1,1 0 1,0 0-1,1-1 0,-1 1 1,4 6-1,-4-11 0,0 1 0,0-1 0,0 1 0,0-1 0,1 0 0,-1 0 0,1 0 0,-1 0 0,1-1 0,-1 1 0,1 0 0,0-1 0,0 0 0,0 0 0,0 0 0,0 0 0,0 0 0,0-1 0,0 1 0,0-1 0,0 0 0,1 0 0,-1 0 0,0 0 0,0 0 0,0-1 0,5-1 0,1 0 0,0-1 0,-1 0 0,1-1 0,-1 0 0,1 0 0,-1 0 0,-1-1 0,10-7 0,18-20 0,0-2 0,-2-1 0,-2-1 0,-1-2 0,37-62 0,-56 81 2,-1 1 0,-2-2-1,0 1 1,11-40 0,6-75 20,-23 118-3,-1 0 1,0 1 0,-1-1-1,-1 0 1,-1 0 0,-4-20-1,6 34-15,0 0 0,-1 1 0,1-1 0,0 1 0,-1 0 0,1-1 0,-1 1 0,0-1 0,1 1 1,-1 0-1,0-1 0,0 1 0,0 0 0,0 0 0,0 0 0,0-1 0,0 1 0,-2-1 0,2 2-3,0 0 1,0-1-1,0 1 1,0 0-1,0 0 1,0 0-1,0 0 1,0-1-1,0 2 1,0-1-1,0 0 1,0 0-1,0 0 1,0 0-1,0 1 1,0-1-1,0 0 1,0 1-1,0-1 1,-1 1-1,-3 3 0,0 0 0,0-1 0,1 1 0,-1 1-1,1-1 1,0 1 0,-5 7 0,-15 30-18,4-1-6,-17 55 1,30-76 5,2 0 1,0 0-1,1 0 1,1 1-1,0 40 1,9 22-41,0 37 31,-6-103 8,-2 0 0,0 0 0,0 1 0,-2-1 0,-5 17 0,8-32-22,0 1-1,0-1 1,0 0 0,0 0-1,0 1 1,0-1 0,-1 0-1,1 0 1,-1 0 0,0 0-1,1 0 1,-1-1 0,0 1-1,0 0 1,-2 1 0,-12 3-3475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24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67 11552,'0'0'1784,"-30"-65"-1560,30 63 208,-4 4-224,2 4-56,-9 7 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9:04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1583 5224,'0'0'3938,"10"-7"-3480,110-77 602,-34 20-356,81-69 549,-111 77-767,-2-4-1,-2-1 1,-4-3 0,-2-1-1,-3-3 1,-3-1 0,41-98-1,-74 148 0,11-37 1,-18 56-480,-1 0 1,1 0-1,0 0 1,0 0-1,0 0 1,0 0-1,0 0 1,0 0-1,0-1 0,0 1 1,0 0-1,0 0 1,0 0-1,0 0 1,0 0-1,0 0 1,-1 0-1,1 0 1,0 0-1,0 0 1,0 0-1,0 0 1,0 0-1,0 0 1,0 0-1,0-1 0,-1 1 1,1 0-1,0 0 1,0 0-1,0 0 1,0 0-1,0 0 1,0 0-1,0 0 1,0 1-1,-1-1 1,1 0-1,0 0 1,0 0-1,0 0 0,0 0 1,0 0-1,0 0 1,0 0-1,0 0 1,0 0-1,-1 0 1,1 0-1,0 0 1,0 0-1,0 0 1,0 1-1,0-1 1,0 0-1,0 0 1,0 0-1,0 0 0,-9 6 55,0 3-27,0 0 0,0 1 0,1 1 0,1-1 0,-1 1 0,-9 21 0,-28 75 51,43-102-78,-21 57 30,4 1 1,2 1 0,-9 72-1,22-107-39,1 0-1,1 0 0,1 0 0,5 46 0,-4-72 5,1 0 0,-1 0 0,1-1-1,0 1 1,-1 0 0,1-1 0,1 1 0,-1 0 0,0-1 0,1 0 0,-1 1 0,1-1 0,0 0 0,-1 0 0,4 3 0,-4-4 2,1 0 0,0 0 0,0 0 0,-1-1 0,1 1 0,0 0-1,0-1 1,0 1 0,0-1 0,0 0 0,0 1 0,0-1 0,0 0 0,0 0 0,0 0 0,0-1 0,0 1 0,0 0 0,0-1 0,0 1 0,-1-1 0,1 0 0,3-1 0,13-7 20,-1 0 0,1-2 0,-1 0 0,-1-1 0,19-18 0,0-3 51,36-44 0,298-424 617,-327 433-548,-2-1 1,-4-2-1,-3-2 1,25-78-1,-47 117-54,-1 0 0,-2-1-1,-2 0 1,3-38-1,-9 69-66,0 0-1,0 0 0,0-1 0,-1 1 1,1 0-1,-2-6 0,2 10-17,-1-1 0,1 1-1,0-1 1,0 0 0,-1 1 0,1-1 0,0 1-1,-1-1 1,1 1 0,-1-1 0,1 1 0,-1 0-1,1-1 1,-1 1 0,1-1 0,-1 1-1,1 0 1,-1-1 0,1 1 0,-2 0 0,1 0 0,0-1 0,0 1 0,0 0 0,0 0 0,0 1 0,0-1 0,0 0 0,0 0 0,0 0 0,0 1 0,0-1 0,0 1 0,0-1 0,0 1 0,0-1 0,-1 1 0,-7 5 9,1 1 1,0-1 0,1 1-1,-1 0 1,1 1 0,1 0-1,-8 10 1,0 3 2,-21 42 1,-206 525-54,241-587 36,-142 411 97,127-362 5,-3 0 0,-46 90 1,58-132-41,-2 6 225,8-14-277,0 0 1,0 0-1,0 0 0,-1 0 1,1 0-1,0 0 1,0 0-1,-1 0 0,1 0 1,0 0-1,0 0 0,0 0 1,-1 0-1,1 0 1,0 0-1,0 0 0,0 0 1,-1 0-1,1 0 0,0 0 1,0-1-1,0 1 0,0 0 1,-1 0-1,1 0 1,0 0-1,0 0 0,0-1 1,0 1-1,0 0 0,0 0 1,0 0-1,-1 0 0,1-1 1,0 1-1,0 0 1,0 0-1,0 0 0,0-1 1,0 1-1,0 0 0,0 0 1,0-1-1,0 1 1,0 0-1,0 0 0,0 0 1,0-1-1,1-5 40,-1 0 0,1 0 0,1 0 0,-1 0 0,1 0 0,0 1 1,0-1-1,1 0 0,2-5 0,34-48 98,-33 50-112,9-11 23,0 0-1,1 1 0,1 1 0,1 1 0,0 0 1,1 1-1,1 1 0,27-16 0,-45 30-46,1 0 0,-1 0 0,1-1-1,-1 1 1,1 1 0,0-1 0,0 0-1,-1 1 1,1-1 0,0 1 0,0 0-1,-1 0 1,1 0 0,0 0 0,4 1-1,-5 0-8,1 0 0,-1 0 0,0 1-1,0-1 1,0 1 0,0-1 0,0 1-1,0-1 1,0 1 0,0 0-1,-1 0 1,1 0 0,-1 0 0,1 0-1,-1 0 1,1 4 0,12 20 2,-5-7-34,1-1 1,16 22-1,-22-35 29,0 1 0,1-1 0,0 0 0,0-1 1,0 1-1,1-1 0,0 0 0,-1 0 0,1-1 0,12 6 0,-8-6 14,0 1 1,0-2-1,1 1 0,-1-1 0,1-1 1,-1 0-1,1 0 0,0-1 1,-1-1-1,1 1 0,-1-2 0,1 1 1,-1-2-1,1 1 0,-1-1 1,0-1-1,0 0 0,-1 0 1,16-10-1,-13 6 14,0-1 0,-1 0 0,0 0 0,0-1 1,-1-1-1,-1 1 0,0-2 0,0 1 0,-1-1 0,0-1 0,-1 1 1,-1-1-1,9-26 0,-13 33-3,0 0 0,-1-1-1,0 1 1,-1-1 0,0 1 0,0-1 0,0 1 0,0-1 0,-3-9-1,3 14-18,0 1-1,-1 0 1,1-1-1,0 1 1,-1-1-1,1 1 0,-1 0 1,1 0-1,-1-1 1,0 1-1,1 0 1,-1 0-1,0 0 0,0-1 1,0 1-1,0 0 1,0 0-1,0 1 1,0-1-1,0 0 0,-1 0 1,1 0-1,0 1 1,0-1-1,-1 0 1,1 1-1,0 0 1,-1-1-1,1 1 0,0 0 1,-1-1-1,1 1 1,-1 0-1,1 0 1,-1 0-1,1 0 0,0 1 1,-1-1-1,1 0 1,-1 0-1,1 1 1,0-1-1,-1 1 0,1-1 1,0 1-1,0 0 1,-1 0-1,0 0 1,-5 4 1,-1-1 0,1 1-1,1 1 1,-1-1 0,1 1 0,0 0 0,0 1 0,1-1 0,-1 1 0,2 0 0,-1 1 0,-5 11 0,8-15-6,0 0 0,0 0 0,1 0-1,0 1 1,-1-1 0,1 0 0,1 1-1,-1-1 1,1 1 0,0-1 0,0 1-1,0-1 1,0 1 0,1-1 0,0 1 0,0-1-1,0 0 1,0 1 0,1-1 0,0 0-1,0 0 1,0 0 0,0 0 0,0 0-1,5 5 1,2-1-7,0 1 1,0-1-1,1-1 0,0 0 0,0-1 0,1 1 1,0-2-1,21 9 0,8-1-24,51 10 0,-78-20 14,-7-2-37,0 0-1,1 0 0,-1 0 0,1-1 1,-1 0-1,13-1 0,2-7-3622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24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9240,'0'0'1552,"73"-32"-1512,-37 30 8,4 4-296,7 4 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27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93 942 6520,'0'0'1840,"7"-14"-1479,56-102 414,-7-2 391,-25 48-502,-15 32-187,-1-1 0,15-65 0,7-84 1047,-31 153-1203,-4 20 39,0 0-1,-1-20 1,-1 35-352,0 0 0,0 0 0,0 0 1,0 0-1,0-1 0,0 1 0,0 0 0,0 0 0,0 0 1,0 0-1,0 0 0,0-1 0,0 1 0,0 0 0,0 0 1,0 0-1,0 0 0,0 0 0,0-1 0,0 1 0,0 0 1,0 0-1,0 0 0,0 0 0,-1 0 0,1 0 0,0-1 1,0 1-1,0 0 0,0 0 0,0 0 0,0 0 0,0 0 1,-1 0-1,1 0 0,0 0 0,0 0 0,0 0 0,0 0 1,0-1-1,0 1 0,-1 0 0,1 0 0,0 0 0,0 0 1,0 0-1,0 0 0,0 0 0,-1 0 0,1 0 0,0 0 1,0 1-1,-7 8 230,-9 38-84,-13 59 0,6-16-61,0-15-47,-3-2 0,-4-1 0,-3-1 0,-42 68 0,39-90 18,25-36 3,1 0 0,-8 15-1,18-27-50,-1-1-1,1 1 0,0 0 0,-1-1 0,1 1 0,0-1 0,-1 1 0,1-1 0,-1 1 0,1-1 1,-1 1-1,1-1 0,-1 1 0,1-1 0,-1 1 0,0-1 0,1 0 0,-1 1 0,0-1 0,1 0 1,-1 0-1,1 1 0,-1-1 0,0 0 0,0 0 0,0 0-3,1-1-1,0 1 1,-1-1 0,1 1-1,0-1 1,0 1 0,-1-1-1,1 1 1,0-1 0,0 1 0,0-1-1,0 1 1,-1-1 0,1 1-1,0-1 1,0 0 0,0 1-1,0-1 1,0 1 0,1-1-1,-1 1 1,0-1 0,0 1-1,0-1 1,0 1 0,1-1-1,-1 1 1,0-1 0,0 1-1,1-1 1,-1 1 0,0-1-1,1 1 1,0-1 0,5-12 53,1 0 0,1 0 0,0 1 0,1 0 0,0 0 0,0 1 0,2 0 0,-1 1 0,1 0 0,1 1 0,16-10 0,-2 4 28,1 2 0,0 1 0,1 2 0,36-10 0,-27 9 59,60-26-1,-68 23-34,0-1 1,-1-1-1,-1-1 1,-1-2 0,39-34-1,-62 49-99,2-1 19,-1 0 1,1 0-1,0 1 0,1-1 0,-1 1 1,1 0-1,0 1 0,0 0 0,7-4 1,-7 4 32,-3 1 20,-2 10-49,-1 43 8,1 60 65,-1-109-110,0 0 0,0 0 0,0 1 0,0-1 1,1 0-1,-1 0 0,1 1 0,0-1 0,-1 0 0,1 0 1,0 0-1,0 0 0,1 0 0,-1 0 0,0 0 0,1 0 1,-1-1-1,1 1 0,-1 0 0,1-1 0,0 1 0,0-1 1,0 0-1,-1 0 0,1 1 0,0-1 0,1 0 0,-1-1 1,0 1-1,0 0 0,0-1 0,0 1 0,1-1 0,2 1 1,6-1 23,1-1 1,0 1 0,-1-2 0,1 0 0,16-5 0,-8 3-22,-11 1 11,0 0-1,-1-1 0,1 0 1,-1-1-1,0 1 0,0-1 0,-1-1 1,10-8-1,23-15 110,-37 27-101,0-1 0,0 1 0,-1 0 0,1-1 0,-1 0 0,1 0 0,-1 0 0,0 0 0,0 0 0,0 0 0,-1 0 0,1-1 0,-1 1 0,0-1 0,2-6 0,-2 7-14,-1 1-1,1 0 1,-1-1-1,0 1 1,0-1-1,0 1 1,0-1-1,0 1 1,0 0-1,-1-1 1,1 1-1,-1-1 1,0 1-1,1 0 1,-1-1-1,0 1 1,0 0-1,-1 0 1,1 0-1,0 0 1,-1 0-1,1 0 1,-1 0-1,-2-2 1,3 4-9,0 0 1,1 0-1,-1 0 1,0-1-1,0 1 1,0 0-1,0 0 0,0 0 1,1 0-1,-1 1 1,0-1-1,0 0 1,0 0-1,0 0 0,1 1 1,-1-1-1,0 0 1,0 1-1,0-1 1,1 1-1,-1-1 1,0 1-1,1-1 0,-1 1 1,0-1-1,1 1 1,-1 0-1,0 0 1,-22 24-3,18-18-9,0-1-2,0 0 1,0 0-1,1 0 0,0 0 0,0 1 0,1 0 0,0 0 1,0-1-1,-2 10 0,4-14 9,1 0-1,-1 0 1,1 0 0,0 0 0,0 0-1,0 0 1,0 0 0,0 0-1,0 0 1,0 0 0,1 0 0,-1-1-1,1 1 1,-1 0 0,1 0 0,0 0-1,0 0 1,0-1 0,0 1-1,0 0 1,0-1 0,0 1 0,0-1-1,1 1 1,-1-1 0,1 0 0,-1 0-1,1 1 1,-1-1 0,1 0-1,0 0 1,-1 0 0,1-1 0,0 1-1,0 0 1,0-1 0,0 1 0,-1-1-1,4 1 1,3 0-3,0 0-1,1 0 1,-1-1 0,1 0-1,-1-1 1,1 0 0,-1 0 0,1 0-1,-1-1 1,0-1 0,0 1-1,12-7 1,4-3 35,0 0 0,37-28 0,-49 30-20,0-1 0,0 0 0,-1-1 0,-1 0-1,0 0 1,-1-1 0,0-1 0,-1 0 0,0 0 0,-1 0-1,-1-1 1,6-17 0,4-24 78,19-110 0,-30 130-16,-2 0 1,-3-38-1,0 51-30,1 23-43,-1-1 1,0 1-1,0 0 1,0-1 0,0 1-1,0-1 1,0 1 0,0 0-1,0-1 1,0 1-1,0-1 1,0 1 0,0-1-1,0 1 1,0 0-1,0-1 1,0 1 0,0 0-1,-1-1 1,1 1-1,0-1 1,0 1 0,0 0-1,-1-1 1,1 1-1,0 0 1,-1-1 0,1 1-1,0 0 1,0 0-1,-1-1 1,1 1 0,0 0-1,-1 0 1,1 0 0,-1-1-1,0 2-2,0 0 1,0-1-1,1 1 0,-1 0 0,0-1 1,1 1-1,-1 0 0,1 0 0,-1 0 1,1 0-1,-1 0 0,1 0 0,0-1 1,-1 1-1,1 0 0,0 0 0,0 0 1,0 1-1,-46 242-232,42-208 194,2 0 0,1 0 0,1 1-1,11 67 1,-9-91 33,1 1 0,0-1 0,1 1 0,1-1-1,10 23 1,-13-33 7,0 0 0,0 1 0,1-1 0,-1 0-1,0 0 1,1-1 0,0 1 0,0 0 0,0-1-1,0 0 1,0 0 0,0 0 0,1 0 0,-1 0-1,1-1 1,-1 1 0,1-1 0,0 0 0,-1 0-1,1 0 1,0-1 0,0 1 0,0-1 0,0 0 0,6 0-1,18-3 13,1-2 0,-1 0 0,0-2 0,0-1 0,32-14 0,3 3 22,-47 15 7,-1 0 0,1-1 1,25-13-1,-36 16 57,-4 3-36,-12 11-13,-20 16-31,13-16-11,2 0 1,0 2 0,0 0 0,-26 32-1,40-44-7,1 0 0,0 0 0,-1 0 0,1 0 0,0 0 0,0 1 0,0-1 0,1 0 0,-1 1 0,1-1 0,-1 5 0,1-7 0,0 1 0,0-1 0,0 0 0,0 1 0,0-1 0,0 1 0,0-1 0,1 1 0,-1-1 0,0 1 0,0-1 0,0 0 0,1 1 0,-1-1 0,0 1 0,1-1 0,-1 0 0,0 1 0,1-1 0,-1 0 0,0 1 0,1-1 0,-1 0 0,1 1 0,0-1 0,1 0 0,-1 1 0,1-1 0,-1 0 0,0 0 0,1 0 0,-1 0 0,1 0 0,-1 0 0,1 0 0,-1 0 0,2-1 0,6-1 8,-1-1 0,1 1 0,-1-1 0,0-1 0,0 0 0,0 0-1,-1 0 1,0-1 0,1 0 0,9-11 0,-7 7 19,-2 0 1,0-1 0,0-1-1,0 0 1,-2 0-1,10-19 1,-6 5 14,-1 0 1,-1-1 0,-1 0 0,-1 0-1,-2-1 1,3-35 0,-4 17-15,-2 1 0,-2-1 0,-2 1 0,-16-83 0,19 126-28,0 1 0,0-1 0,0 1 0,0-1 0,0 1 0,0-1 0,0 1 0,0 0 0,0-1 1,0 1-1,0-1 0,-1 1 0,1-1 0,0 1 0,0 0 0,0-1 0,-1 1 0,1 0 0,0-1 0,-1 1 0,1 0 0,0-1 0,-1 1 0,1 0 0,0-1 0,-1 1 0,-4 10-3,1 21-19,-1 35-15,4 1 0,2-1 0,4 0 0,2 0-1,18 73 1,-23-126 29,0 1-1,0-1 0,-1 0 1,-1 0-1,-1 14 0,-3-16-372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27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29 190 10544,'0'0'1184,"-16"-61"-632,10 27 0,-1 0-136,7 10 8,7 6-240,3 5 8,2 7-112,6 8 0,10 10-72,8 11 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30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1 786 9064,'0'0'2578,"14"-5"-2275,26-10 190,73-38-1,-84 35-114,0-1 1,-1-1-1,46-45 0,-57 47-182,0 0 1,-2-2-1,0 0 0,-1-1 0,-1 0 1,12-28-1,-9 13 62,-2 0 0,-1-2 1,9-44-1,-18 62-123,-1 0 0,0-1 0,-2 0 0,0 1 0,-2-1 0,0 0 0,-8-37 0,9 56-127,0 1 0,0 0-1,-1-1 1,1 1 0,0 0 0,-1-1 0,1 1-1,-1 0 1,0-1 0,1 1 0,-1 0-1,0 0 1,0 0 0,1 0 0,-1 0-1,0 0 1,0 0 0,0 0 0,0 0 0,-1 0-1,1 1 1,0-1 0,0 0 0,0 1-1,-1-1 1,1 1 0,0-1 0,-1 1 0,1 0-1,0-1 1,-1 1 0,1 0 0,0 0-1,-1 0 1,1 0 0,0 0 0,-1 0 0,1 1-1,-1-1 1,1 0 0,0 1 0,0-1-1,-2 1 1,-3 2-1,0 0 1,0 0-1,1 0 0,-1 0 1,1 1-1,0 0 0,0 0 1,-5 6-1,1 1-17,0 0 0,0 1 0,1 1 0,1-1 0,0 1-1,1 1 1,0-1 0,1 1 0,-4 18 0,1 2-23,2 0 0,-4 63 0,9-76 36,2 0-1,0 1 1,1-1 0,1 0-1,1 0 1,1 0 0,8 21-1,-9-35 23,-1 1-1,1-1 0,0-1 0,1 1 0,0 0 0,0-1 0,0 0 0,1 0 1,0-1-1,0 0 0,0 0 0,13 8 0,-15-10 5,1-1-1,-1 1 1,1-1-1,0 0 1,0-1 0,0 1-1,0-1 1,0 0-1,0 0 1,0 0 0,0-1-1,0 0 1,0 0-1,1 0 1,-1-1-1,0 1 1,0-1 0,0-1-1,0 1 1,0-1-1,5-1 1,0-2 31,0-1-1,-1 1 1,1-2-1,-1 1 1,0-1-1,-1 0 1,1-1 0,-2 0-1,1-1 1,-1 1-1,10-17 1,3-2 118,-16 23-144,-1 0 0,1 0-1,-1 0 1,0 0 0,-1 0 0,1-1 0,-1 1-1,0-1 1,0 0 0,0 0 0,1-6 0,-3 11 4,-3 44 290,1-31-276,1 1 0,0 0 0,1-1 0,1 1 0,0-1 0,1 1 0,0-1 0,8 25 0,-9-37-46,0 0 0,0 1 0,0-1 0,1 0 0,-1 0 0,0 0 0,1 0 0,-1 0 0,1 0 0,-1 0 0,1 0 0,-1-1-1,1 1 1,0 0 0,-1-1 0,1 1 0,0-1 0,-1 0 0,1 0 0,0 0 0,0 0 0,-1 0 0,1 0 0,0 0 0,2-1 0,5 0 12,0 0 0,-1-1 1,16-5-1,-10 1 11,-1-1-1,0 0 0,12-9 1,25-14 97,13-7 35,-45 26-45,-1 0-1,38-15 1,-55 25-108,1 1-1,0 0 1,0 0-1,-1-1 1,1 1-1,0 0 1,0 0-1,0 0 0,-1 0 1,1 0-1,0 0 1,0 0-1,0 0 1,-1 0-1,1 1 1,0-1-1,0 0 1,-1 0-1,1 1 1,0-1-1,0 0 0,-1 1 1,1-1-1,0 1 1,0 0-1,0 0 1,0 1-1,0-1 1,0 1 0,0-1-1,0 1 1,0-1-1,0 1 1,-1 0 0,1-1-1,0 4 1,1 5-1,-1 0 1,0 0 0,-1 12 0,0-18-3,-3 16-1,2-17 3,0-1 1,1 0-1,-1 1 0,1-1 0,-1 0 1,1 1-1,0-1 0,0 1 1,0-1-1,1 1 0,0 2 1,13-19 110,61-69 60,-75 82-178,1 1 0,-1 0 1,0 0-1,0-1 1,1 1-1,-1 0 0,0 0 1,0-1-1,1 1 1,-1 0-1,0 0 0,1 0 1,-1 0-1,0-1 1,1 1-1,-1 0 1,0 0-1,1 0 0,-1 0 1,1 0-1,-1 0 1,0 0-1,1 0 0,-1 0 1,0 0-1,1 0 1,-1 0-1,0 0 0,1 0 1,-1 1-1,0-1 1,1 0-1,-1 0 0,1 0 1,11 13 18,7 20 10,-18-30-29,2 3 0,1 1 0,-1-1 0,1 0 0,1 0 0,-1 0 0,1-1 0,0 1 0,0-1 0,0 0 0,1-1 0,0 1 0,8 4 0,-9-7 0,-1 0 0,1 0 0,0-1 0,0 1 0,0-1 0,0 0 0,0-1 0,0 1 0,0-1 0,0 0 0,0 0 0,0-1 0,0 1 0,0-1 0,0 0 0,0 0 0,0-1 0,7-3 0,-5 2 6,0 0 0,0-1 0,0 0 0,-1 0 0,0-1-1,0 0 1,0 0 0,0 0 0,-1-1 0,1 0 0,-2 0 0,1 0 0,-1-1-1,1 1 1,-2-1 0,1 0 0,-1 0 0,0 0 0,-1-1 0,1 1 0,-2-1-1,1 0 1,-1 1 0,1-12 0,-2 15-1,0 1 1,-1-1-1,1 0 1,-1 0-1,0 0 1,0 0-1,0 0 1,0 1-1,0-1 1,-1 0-1,0 1 1,0-1-1,0 1 1,0 0-1,-5-6 1,6 9-3,-1-1 1,1 1-1,0 0 0,0 0 0,-1-1 1,1 1-1,0 0 0,-1 0 1,1 1-1,0-1 0,-1 0 1,1 0-1,0 1 0,0-1 0,-1 0 1,1 1-1,0-1 0,0 1 1,0 0-1,0-1 0,0 1 1,0 0-1,0 0 0,0 0 1,0-1-1,0 1 0,0 0 0,-1 2 1,-27 32 29,27-33-31,-4 6 2,1 1 0,0 0 1,0 0-1,1 0 0,0 0 1,0 1-1,1 0 0,0 0 1,1 0-1,0 0 0,0 13 1,1-17-1,1 0 0,1 0 0,-1-1 1,1 1-1,0 0 0,0 0 0,0-1 1,1 1-1,0-1 0,0 1 0,0-1 1,1 0-1,0 0 0,0 0 0,0 0 1,1 0-1,-1-1 0,1 0 0,0 0 0,0 0 1,8 6-1,-7-6 4,1-1-1,0 1 1,-1-1 0,1 0 0,0 0-1,0-1 1,1 0 0,-1 0-1,0 0 1,7 0 0,-8-2-12,0 0 1,0 0-1,0 0 1,-1-1 0,1 0-1,0 0 1,-1 0-1,1 0 1,-1-1-1,1 0 1,-1 0 0,1 0-1,-1 0 1,6-5-1,-9 7-10,0-1-1,0 0 1,0 1-1,0-1 0,0 0 1,0 0-1,0 0 1,0 0-1,0 0 1,-1 0-1,1 0 1,0 0-1,-1 0 0,1 0 1,0-2-1,-2-6-3134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30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25 123 11952,'0'0'1216,"-21"-64"-832,17 43 8,4 1-152,4 12 0,3 2-56,1 2 8,4 4-48,6 6 8,6 4-64,0 8 16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39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1 762 5416,'0'0'6638,"9"-6"-6386,27-17 313,55-47 0,-60 43 129,0-2 1,34-43 0,-45 49 67,-14 18-181,-9 7-50,0 3-490,0-1 0,1 0 0,0 1 0,0-1 0,0 1 0,0 0 0,1-1 0,-1 8 0,-3 5 49,3-12-74,1-1 0,0 1 0,1 0 1,-1-1-1,1 1 0,0 0 0,0-1 0,1 1 1,-1 0-1,1-1 0,0 1 0,2 6 0,2 4 15,2 0 1,9 18-1,-7-16-5,-9-16-23,1 0 0,-1 0 0,1 0 0,0 0 0,0 0 0,-1 0 0,1 0 0,0 0 0,0 0 0,0-1 0,0 1 0,0 0 0,0-1-1,0 1 1,0 0 0,0-1 0,1 0 0,-1 1 0,0-1 0,0 1 0,0-1 0,1 0 0,-1 0 0,0 0 0,0 0 0,1 0 0,-1 0-1,0 0 1,0 0 0,0 0 0,1-1 0,-1 1 0,0 0 0,0-1 0,0 1 0,0-1 0,0 0 0,1 1 0,-1-1 0,0 0 0,1 0-1,6-5 27,0 0 0,0 0-1,13-14 1,-19 18-25,23-25 66,-1-1 1,-1-1 0,-2-1-1,0-1 1,-3-1 0,30-66-1,-19 29 68,-3-1 0,-2-1-1,14-81 1,-37 146-108,0 1-10,0 0 1,0 0-1,0 0 1,0 0 0,1 1-1,0-1 1,4-8 0,-7 42 80,-23 220-76,3-37-63,18-172 30,-17 164-3,13-161 25,-1 0 0,-24 68-1,29-101-10,-2 0-1,0 0 1,-6 8-1,-6 12 51,10-55 112,3-4-83,1 0 0,1-1 0,3-42 0,0 59-53,1 0-1,0 0 1,1 1 0,0-1-1,1 0 1,0 1-1,1 0 1,0 0 0,1 0-1,10-14 1,-9 19 2,0 0 1,0 0-1,1 1 1,0 0-1,0 0 1,0 1-1,1 0 0,-1 1 1,1-1-1,0 2 1,1-1-1,-1 1 1,17-2-1,-22 4-15,0 0 0,0 1 0,0 0 0,0 0 0,0 0 0,0 1 0,0-1 0,0 1 0,0 0 0,0 0 0,0 1 0,4 1 0,-5-2-195,-1 0 0,1 1 0,-1-1 0,0 0 0,1 1 0,-1 0-1,0 0 1,0-1 0,0 1 0,0 1 0,-1-1 0,1 0 0,0 0 0,-1 1-1,0-1 1,1 0 0,0 5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39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10952,'0'0'2288,"64"-22"-2336,-27 22 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42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59 842 4912,'0'0'3437,"8"-11"-3090,3-4-222,-5 7-27,0-1-1,-1 1 1,0-1 0,0 0 0,6-18 0,-10 25-83,132-373 2626,-101 220-1685,2-5 444,-31 144-1039,-3 13-274,1 0 1,-1 1 0,0-1-1,1 0 1,0 1-1,-1-1 1,1 1 0,0-1-1,0 1 1,1-1-1,-1 1 1,3-4 0,-3 6-82,-1 0 1,0 0-1,0 0 1,0 0 0,0 0-1,0 0 1,0 0-1,1 0 1,-1 0 0,0 0-1,0 0 1,0 0 0,0 0-1,0 0 1,0 0-1,0 0 1,1 0 0,-1 0-1,0 0 1,0 0-1,0 0 1,0 1 0,0-1-1,0 0 1,0 0-1,0 0 1,0 0 0,1 0-1,-1 0 1,0 0 0,0 0-1,0 1 1,0-1-1,0 0 1,0 0 0,0 0-1,0 0 1,0 0-1,0 0 1,0 1 0,0-1-1,0 0 1,0 0 0,0 0-1,0 0 1,0 0-1,0 0 1,0 1 0,0-1-1,0 0 1,0 0-1,0 0 1,-1 0 0,1 0-1,0 0 1,0 0 0,0 1-1,0-1 1,0 0-1,0 0 1,0 0 0,0 0-1,-1 0 1,1 0 1,-5 38 249,-18 68 0,4-27-169,-68 338 232,79-381-286,-2 1 1,-1-2-1,-1 1 1,-2-2-1,-2 1 1,-1-2-1,-2 0 1,-32 43-1,49-73-20,0-1-1,0 1 0,-1-1 0,1 1 0,0-1 0,-1 0 0,0 0 0,1 0 0,-1-1 0,-4 3 0,6-4-5,1 0-1,-1 0 0,1 0 0,-1 0 1,1 0-1,0 0 0,-1 0 0,1-1 1,-1 1-1,1 0 0,0 0 0,-1 0 1,1-1-1,0 1 0,-1 0 0,1 0 1,0-1-1,-1 1 0,1 0 0,0-1 1,-1 1-1,1 0 0,0-1 0,0 1 1,0-1-1,-1 1 0,1 0 0,0-1 1,0 1-1,0-1 0,0 1 0,0 0 1,0-1-1,0 1 0,0-1 0,0 1 0,0-1 1,0 1-1,0 0 0,0-1 0,0-22 138,4 10-98,0-1 0,1 1 1,1 0-1,0 1 0,1 0 1,0 0-1,1 0 0,0 1 1,1 0-1,0 0 0,1 1 1,0 0-1,12-9 0,-11 11-23,1 1 0,-1 0 0,1 1 0,18-7 0,11-6 16,-22 10-23,20-10 9,-2-1 1,0-2 0,-1-2-1,39-34 1,-15 7 50,-55 46 1,1 1 0,0 0 0,0 0 0,11-5-1,-16 9-11,-8 17 220,0 21-180,3-22-69,1 1 1,1 0-1,0-1 0,1 1 0,2 20 1,0-24 9,1-1 0,1 0 0,6 20 0,-7-27-34,0 0 0,0 0 0,0 0 0,1-1 0,0 1 0,0-1 0,0 0 0,1 0 0,-1 0 0,1 0 0,5 4 0,3 1 13,-10-7-18,0 0 1,1 1-1,0-1 0,-1-1 0,1 1 1,0 0-1,0-1 0,0 1 0,0-1 1,0 0-1,0 0 0,0 0 0,0 0 1,0-1-1,1 1 0,-1-1 0,0 0 1,1 0-1,-1 0 0,0 0 0,4-1 1,7-2 50,0 0 1,-1 0-1,0-1 1,1-1 0,-2 0-1,1-1 1,0-1-1,-1 0 1,-1 0 0,1-1-1,-1-1 1,11-10-1,-20 17-41,0 0 0,-1-1 0,1 1 0,-1 0 0,0 0 0,1-1 0,-1 1 0,-1-1 0,1 1 0,0-1 0,0 1 0,-1-1 0,1 0 0,-1 1 0,0-1 0,0 1 0,0-1 0,-1-3 0,1 5-11,0-1 1,0 1-1,-1 0 1,1 0-1,0 0 0,-1-1 1,1 1-1,-1 0 0,0 0 1,1 0-1,-1 0 1,0 0-1,0 0 0,1 0 1,-1 0-1,0 0 0,0 1 1,0-1-1,0 0 1,0 0-1,0 1 0,0-1 1,-1 1-1,1-1 0,0 1 1,0-1-1,0 1 0,0 0 1,-1-1-1,1 1 1,0 0-1,0 0 0,-1 0 1,1 0-1,0 0 0,0 0 1,-1 1-1,1-1 1,0 0-1,-2 1 0,1 0-5,1 0 1,-1 0-1,0 0 0,0 0 0,1 0 0,-1 1 0,1-1 0,-1 1 0,1-1 1,-1 1-1,1-1 0,0 1 0,0 0 0,0 0 0,0-1 0,0 1 0,0 0 0,0 0 1,1 0-1,-1 0 0,1 0 0,0 0 0,-1 3 0,-1 7-17,1 0-1,0 18 0,1-22 7,1 1 1,1-1-1,0 0 0,0 0 0,0 0 0,1 0 0,0-1 0,1 1 0,-1-1 1,2 0-1,-1 0 0,1 0 0,0 0 0,0-1 0,1 0 0,-1 0 1,2 0-1,-1-1 0,0 0 0,1 0 0,0 0 0,0-1 0,1 0 0,-1-1 1,16 6-1,-18-8 6,0 0 1,0-1 0,0 1-1,0-1 1,0 0 0,0 0 0,0 0-1,0-1 1,0 0 0,0 0-1,0 0 1,0-1 0,8-3-1,3-3 0,0 0 0,21-16 0,-23 15 2,7-6 12,-2 0 0,0-1 0,0-2 0,-2 1 0,0-2 0,-1-1 0,-1 0 0,-1 0 0,-1-2 0,0 1 0,-2-2 0,-1 0 0,0 0 1,-2 0-1,-1-1 0,-1-1 0,6-47 0,-3-4 40,-3-1 1,-7-105-1,1 168-34,0 11-3,0-1 0,0 0 1,0 0-1,-1 1 0,1-1 0,-1 0 0,0 1 0,0-1 0,0 0 0,0 1 1,-1-1-1,1 1 0,-5-6 0,6 9-11,-1-1 0,1 1 1,-1 0-1,1 0 0,-1 0 0,0-1 1,1 1-1,-1 0 0,1 0 0,-1 0 1,0 0-1,1 0 0,-1 0 0,0 0 0,1 0 1,-1 0-1,1 0 0,-1 1 0,0-1 1,1 0-1,-1 0 0,1 0 0,-1 1 1,1-1-1,-1 0 0,1 1 0,-1-1 0,1 1 1,-1-1-1,1 0 0,-1 1 0,1-1 1,0 1-1,-1 0 0,-18 21 16,5 1-24,0 1-1,2 0 1,0 1-1,2 1 1,1-1 0,1 2-1,1-1 1,-5 34-1,5-2-13,2 0 1,5 111-1,0-164 18,1 25-3,2-1 0,1 1 1,9 34-1,-11-55 3,1-1 0,0 1 0,1-1 0,0 0 0,0 0 0,8 10 0,-9-13 1,1-1 0,-1-1-1,1 1 1,0 0 0,0-1 0,1 0-1,-1 0 1,0 0 0,1 0 0,0-1 0,9 4-1,-9-5-1,-1 0-1,1 0 1,0 0-1,0-1 1,-1 0-1,1 0 0,0 0 1,0-1-1,-1 1 1,7-3-1,47-15-39,-51 15 39,10-4-4,0 0 1,-1 0-1,0-2 0,-1 0 1,0 0-1,21-19 0,-22 15 5,87-83 78,-100 94-60,1 1 1,-1-1 0,0 1 0,1-1-1,-1 1 1,0-1 0,0 0 0,0 1-1,0-1 1,0 0 0,0 0 0,0 0-1,-1 0 1,1 0 0,-1 0-1,1 0 1,-1-3 0,-10 3 250,2 3-243,1 0 0,-1 0 0,1 0 0,0 1 0,-1 1 0,-13 5 0,-41 25 42,55-29-52,-5 3-2,0 1 1,1 0 0,1 1 0,-1 0-1,1 1 1,1 0 0,0 0 0,0 1-1,1 0 1,1 1 0,0 0 0,0 0 0,-5 16-1,10-24-10,0-1-1,1 1 0,0 0 1,0 0-1,0 0 1,0 0-1,1 0 0,-1 0 1,1 0-1,0 0 0,0 0 1,1 1-1,-1-1 1,1 0-1,0 0 0,0 0 1,0-1-1,1 1 0,-1 0 1,1 0-1,0-1 1,0 1-1,0-1 0,1 1 1,-1-1-1,1 0 0,0 0 1,-1 0-1,1 0 1,5 2-1,-6-3-1,0-1 0,0 0 0,0 0 0,0 0 0,0-1 0,1 1 1,-1-1-1,0 1 0,0-1 0,1 1 0,-1-1 0,0 0 0,1 0 0,-1 0 0,0-1 0,0 1 0,1-1 0,-1 1 0,0-1 1,3 0-1,3-2 0,0-1-1,0 1 1,0-1 0,9-6 0,0-2 9,-1 0-1,0-1 0,-1-1 0,0-1 0,-1 0 1,-1-1-1,0 0 0,-1-1 0,13-24 1,-11 13 9,0-2 0,-2 0 0,-1 0 0,-2-1 0,8-42 0,-9 29 27,-3 0 0,-1 0 0,-2 0-1,-2 0 1,-2-1 0,-2 1 0,-1 0 0,-14-49 0,18 90-38,0-1 1,0 1-1,-1 0 1,1 0-1,-1 0 1,-2-5-1,4 8-5,-1-1-1,1 0 0,-1 1 1,1-1-1,-1 1 0,1 0 1,-1-1-1,1 1 0,-1-1 1,0 1-1,1 0 1,-1-1-1,0 1 0,1 0 1,-1 0-1,0 0 0,1-1 1,-1 1-1,0 0 0,1 0 1,-1 0-1,0 0 0,1 0 1,-1 0-1,0 0 1,1 0-1,-1 1 0,0-1 1,1 0-1,-1 0 0,0 0 1,1 1-1,-1-1 0,0 0 1,1 1-1,-1-1 0,1 1 1,-1-1-1,1 1 0,-1-1 1,1 1-1,-1 0 1,-6 6-1,1 0 0,1 0 0,-1 0 1,1 1-1,0 0 0,1 0 0,-6 14 1,-20 66-22,30-87 19,-9 36-11,1-1 1,2 2-1,2-1 1,2 0-1,1 1 1,2-1-1,1 1 1,2-1-1,2 0 1,11 43-1,56 256-241,-73-322 175,-3-10-3068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42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12664,'0'0'1728,"89"-22"-1616,-21 22-312,3 6 16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45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189 104 7632,'0'0'5886,"-11"-2"-5280,8 1-565,0 0-3,0 0 0,0 1-1,0-1 1,0 1 0,-1-1 0,1 1-1,0 0 1,0 0 0,0 0 0,0 1-1,0-1 1,0 1 0,0 0 0,0 0-1,0 0 1,0 0 0,0 0 0,0 1-1,1-1 1,-1 1 0,0 0 0,1-1-1,0 1 1,-1 0 0,1 1 0,0-1-1,-3 4 1,-10 15 267,2 0 0,0 1 1,1 1-1,-12 34 0,21-48-193,0-1 0,0 1 0,1 0 0,0 1 1,1-1-1,0 0 0,0 0 0,1 1 0,1-1 0,-1 0 0,1 1 1,1-1-1,0 0 0,0 0 0,5 12 0,-6-18-75,0-1 1,0 1-1,0 0 1,1-1-1,-1 1 0,1-1 1,0 1-1,0-1 0,0 0 1,0 1-1,0-1 1,0 0-1,0-1 0,1 1 1,-1 0-1,1-1 0,0 1 1,-1-1-1,1 0 1,0 0-1,0 0 0,0 0 1,-1 0-1,1-1 0,0 1 1,0-1-1,0 0 1,0 0-1,0 0 0,0 0 1,0 0-1,0-1 0,0 1 1,0-1-1,0 0 0,0 0 1,4-2-1,6-3 45,-1-1-1,0 0 0,0 0 0,-1-1 1,0-1-1,16-15 0,-7 3 54,0-2-1,-2 0 1,-1-1-1,-1 0 1,0-1 0,-2-1-1,-1-1 1,-2 0-1,14-45 1,-31 97 62,1 0 1,1 0 0,0 34-1,4-50-186,2 0-1,-1-1 0,1 1 1,1-1-1,0 1 0,0-1 1,0 0-1,1 0 0,0 0 1,1 0-1,0-1 1,0 0-1,0 0 0,1 0 1,7 6-1,-9-10 2,0 1 0,0-1 0,1 0-1,0 0 1,0 0 0,-1-1 0,1 0 0,1 0 0,-1 0 0,0 0 0,0-1 0,1 0-1,-1 0 1,1 0 0,-1-1 0,1 0 0,-1 0 0,1 0 0,-1-1 0,1 0 0,-1 0-1,0 0 1,1-1 0,-1 1 0,6-4 0,-2 1 14,0-1 1,0-1-1,0 1 1,0-1-1,-1-1 0,0 0 1,0 0-1,-1 0 1,0-1-1,6-9 1,-1 0 59,-2 0 1,0 0 0,-1-1-1,9-25 1,-16 37-37,0 0-1,-1 1 1,1-1 0,-2 0 0,1 0-1,0 0 1,-1 0 0,0 0-1,-1 1 1,1-1 0,-1 0-1,0 0 1,-3-7 0,0 5 59,1 7 74,4 7-169,1 0-1,0 1 1,0-1 0,0-1 0,0 1-1,7 10 1,-6-9-10,2 2-10,0 0-1,0 0 1,1 0 0,0 0 0,0-1-1,15 13 1,-16-16 2,1 0 0,0-1 0,0 0 0,1-1-1,-1 1 1,1-1 0,0 0 0,0-1 0,0 0 0,12 3 0,-11-4 3,0 0 0,-1 0 0,1 0 0,0-1 0,0 0 0,0-1 0,-1 0 0,1 0 0,0 0 0,-1-1 0,10-4 1,-12 4 1,1-1 0,-1 0 0,0 0 1,0 0-1,0-1 0,0 0 0,0 0 1,-1 0-1,0 0 0,0-1 1,0 0-1,0 0 0,-1 0 0,6-10 1,-5 5 13,1 0 0,-2 0 0,1 0 0,2-17 0,-5 22-7,0-1 1,0 1-1,-1-1 1,0 1-1,0-1 1,-1 1 0,1-1-1,-1 1 1,-1-1-1,-2-8 1,4 13-4,-1-1 0,0 1 0,0-1 1,0 1-1,0 0 0,0-1 0,0 1 0,0 0 1,-1 0-1,1 0 0,0 0 0,-1 0 0,1 0 0,0 0 1,-1 0-1,1 0 0,-1 1 0,0-1 0,1 1 0,-1-1 1,1 1-1,-1 0 0,0-1 0,1 1 0,-1 0 1,0 0-1,1 0 0,-1 0 0,0 1 0,1-1 0,-1 0 1,0 1-1,1-1 0,-1 1 0,-1 0 0,-6 2 12,0 1 0,1-1-1,0 2 1,-16 9-1,19-10-13,-1 1-1,0 1 1,1-1-1,0 1 1,0-1 0,1 2-1,-1-1 1,1 0-1,1 1 1,-1 0-1,1-1 1,0 1-1,1 1 1,0-1-1,0 0 1,0 1 0,1-1-1,0 1 1,1-1-1,-1 1 1,2-1-1,-1 1 1,1-1-1,3 15 1,-3-14-8,1 1 0,1 0-1,-1-1 1,1 1 0,1-1 0,0 0 0,0 0-1,0 0 1,1-1 0,0 1 0,1-1 0,-1 0-1,1-1 1,1 1 0,-1-1 0,1-1 0,0 1-1,1-1 1,-1 0 0,17 7 0,-18-10 0,0-1-1,1 0 1,-1 0 0,1 0-1,-1-1 1,1 0 0,-1 0-1,1 0 1,-1-1 0,1 0 0,10-3-1,1-2 13,1 0-1,27-14 1,-24 7 6,-1-1 0,0 0 0,-1-2 0,-1 0 0,0-2-1,-1 0 1,-1 0 0,0-2 0,13-22 0,-13 20 15,-13 16-6,1 1 0,-1-1 0,0-1 0,0 1 0,-1-1 0,5-12 0,1-5 220,-9 26-238,-1 0-1,1 1 0,-1-1 1,1 0-1,0 0 1,0 0-1,0 1 1,0-1-1,1 0 0,-1 0 1,1 0-1,-1 0 1,1 0-1,1 3 1,-1 1-1,2 7-3,0 7-9,2 0 1,12 34 0,-15-49 7,0 0-1,1 0 1,-1 0 0,1-1-1,0 1 1,0-1-1,1 0 1,-1 0 0,1 0-1,0 0 1,0 0 0,0-1-1,1 0 1,-1 0 0,10 5-1,-3-4 1,0 0 1,1 0-1,0-1 0,0 0 0,0-1 0,0-1 0,1 0 0,-1 0 1,0-1-1,0-1 0,1 0 0,-1-1 0,0 0 0,0 0 0,0-2 1,-1 1-1,1-2 0,-1 1 0,0-2 0,0 1 0,18-14 1,-18 10 10,0-1 0,-1 0 1,0 0-1,-1-1 0,0 0 1,0-1-1,8-16 1,-13 20-2,0-1 0,0 1 0,-1-1 1,0 0-1,-1 0 0,0 0 1,0 0-1,-1 0 0,0-1 1,-1 1-1,0-18 0,-1 25-4,1-1 0,-1 1 0,1-1-1,-1 1 1,0 0 0,0-1 0,0 1-1,0 0 1,0-1 0,-1 1 0,1 0 0,-1 0-1,1 0 1,-1 0 0,0 0 0,0 1-1,1-1 1,-1 1 0,-1-1 0,1 1 0,0-1-1,0 1 1,0 0 0,-1 0 0,1 0-1,0 0 1,-1 1 0,1-1 0,-1 1 0,1-1-1,-1 1 1,1 0 0,-4 0 0,-5 0 6,1 0-1,0 1 1,0 1 0,0-1 0,0 2 0,-17 5 0,17-4-6,0 0 0,1 1-1,-1 0 1,1 1 0,0 0 0,0 1 0,1 0 0,0 0-1,0 0 1,1 1 0,0 0 0,-10 16 0,13-19-8,1 1 1,-1 0 0,1-1-1,1 2 1,-1-1 0,1 0-1,0 0 1,1 1-1,-1-1 1,1 1 0,1-1-1,-1 1 1,1 0 0,0-1-1,0 1 1,1-1-1,0 1 1,0 0 0,1-1-1,0 0 1,4 10 0,-2-7-1,1 0 0,1 0 1,-1 0-1,1-1 0,1 0 1,0 0-1,0-1 0,0 0 1,1 0-1,0-1 0,0 0 1,1 0-1,0-1 0,0 0 1,10 4-1,6 0 12,0 0 0,1-2-1,1-1 1,38 4 0,-47-9-3,0 0-1,-1-1 1,1 0 0,0-2 0,26-5 0,84-28-108,-109 29 60,-8 2-82,0 0 1,0-1 0,11-7 0,-6 2-2911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9:04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9240,'0'0'2201,"14"8"-1778,2 1-320,1-1 0,0 0 0,0-1 1,1-1-1,0-1 0,20 4 0,5-5 157,0-1-1,1-2 0,-1-2 1,46-7-1,175-37 745,-142 22-650,124-24 469,-176 31-1742,80-29 0,-133 39-9243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47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1 805 6328,'0'0'4793,"6"-11"-4462,9-14 79,21-47 0,-28 51-179,3-10 146,2 0 0,2 0-1,26-42 1,-27 54-149,1 0 0,1 1 0,1 0 0,21-17 0,-28 26-151,-4 3 61,-1 1 0,1 0 1,0 0-1,1 1 0,-1 0 1,8-4-1,-13 8-110,0-1 0,0 1 0,0 0 0,0-1 0,0 1 0,1 0 0,-1 0 0,0 0 0,0 0 0,0 0 0,0 0 0,0 0 0,1 0-1,-1 0 1,0 1 0,0-1 0,0 0 0,0 1 0,1 0 0,0 0-5,-1 1 0,1-1 0,-1 0-1,0 1 1,1-1 0,-1 1-1,0-1 1,0 1 0,0 0 0,0 0-1,-1-1 1,1 1 0,0 0 0,-1 0-1,1 2 1,2 14 62,-2-1 0,0 0 0,-1 1 0,0-1 0,-6 33 0,4-34-31,1 0 28,-1-1 0,-1 0 0,0 0-1,-1 0 1,0 0 0,-1-1 0,-8 15 0,12-24 279,7-10-223,12-13-28,77-93 294,-45 57-245,-50 53-156,12-11 57,-1-1-1,16-11 0,-25 22-44,1-1 1,0 1-1,-1 0 1,1 1-1,0-1 1,0 0-1,0 1 1,0-1-1,1 1 1,-1 0-1,0 0 1,0 1-1,1-1 1,-1 0-1,0 1 1,1 0-1,6 0 1,-9 1-13,1-1 0,-1 1 0,1 0 1,-1 0-1,0 0 0,1 0 0,-1 0 1,0 0-1,0 0 0,1 0 0,-1 0 1,0 0-1,0 1 0,0-1 0,-1 0 0,1 1 1,0-1-1,0 1 0,-1-1 0,1 1 1,-1-1-1,1 1 0,-1-1 0,1 3 1,3 43 20,-4-39-17,-1 40 35,0-33 3,1 0 1,0-1-1,1 1 1,4 26-1,-5-40-38,1 0 1,-1-1-1,0 1 0,1 0 1,-1-1-1,0 1 0,1 0 0,-1-1 1,1 1-1,-1-1 0,1 1 1,-1-1-1,1 1 0,-1-1 1,1 1-1,0-1 0,-1 1 0,1-1 1,0 0-1,-1 1 0,1-1 1,0 0-1,0 0 0,-1 1 1,1-1-1,0 0 0,1 0 1,1 0 14,0 0 1,1 0 0,-1 0 0,0-1 0,1 0 0,5-1 0,5-3 37,-1-1 0,14-7 0,-13 6-25,30-17 160,44-30 1,-88 54-182,1-1 0,-1 1 1,1-1-1,-1 1 1,1 0-1,-1-1 0,1 1 1,-1 0-1,1-1 0,0 1 1,-1 0-1,1 0 0,-1 0 1,1-1-1,0 1 1,-1 0-1,1 0 0,0 0 1,0 0-1,-2 10 125,-19 28-70,12-23-11,6-11-48,0 1 0,1-1 1,0 1-1,-1-1 0,1 1 0,1 0 0,-1 0 1,1-1-1,0 1 0,0 0 0,0 0 0,1-1 1,0 1-1,0 0 0,0-1 0,0 1 0,1-1 1,3 8-1,-4-9-3,1 0 0,0 0 1,0-1-1,0 1 0,0-1 0,1 1 1,-1-1-1,1 0 0,-1 0 1,1 0-1,0 0 0,-1 0 0,1-1 1,0 1-1,0-1 0,1 0 0,-1 0 1,0 0-1,0 0 0,0 0 0,1-1 1,-1 0-1,0 1 0,1-1 1,-1 0-1,0-1 0,6 0 0,-5 0 3,1 0 0,0 0-1,-1-1 1,1 1-1,-1-1 1,1 0 0,-1 0-1,0-1 1,0 0-1,0 1 1,0-1 0,0 0-1,-1-1 1,1 1-1,4-7 1,-3 4 4,-2 0 0,1 0 0,-1 0 0,1-1-1,-2 1 1,1-1 0,-1 0 0,0 1 0,0-1 0,0-10 0,-1 10-2,-1 1 1,1-1-1,-2 0 1,1 1 0,-1-1-1,0 0 1,0 1-1,-1-1 1,0 1-1,-5-13 1,5 15-7,0 0 1,-1 0-1,1 0 0,-1 0 1,0 1-1,0-1 1,0 1-1,-1 0 0,1 0 1,-1 0-1,0 0 1,0 0-1,0 1 0,0 0 1,0 0-1,-7-3 1,11 5-7,-9-3 12,0-1 0,0 2 0,0-1 0,0 1 0,-1 1 0,1-1 1,-1 1-1,1 1 0,0 0 0,-13 2 0,21-2-12,1-1 0,0 1 0,-1 0 0,1 0 0,-1 0 1,1 0-1,0 0 0,-1 1 0,1-1 0,0 0 0,-1 0 0,1 0 0,0 0 0,-1 0 1,1 0-1,0 0 0,-1 1 0,1-1 0,0 0 0,-1 0 0,1 1 0,0-1 0,0 0 0,-1 0 1,1 1-1,0-1 0,0 0 0,0 1 0,-1-1 0,1 0 0,0 1 0,0-1 0,0 0 0,0 1 1,0-1-1,-1 1 0,12 8 6,21 3 1,-20-11-2,-1 0-1,1-1 1,-1 0-1,1-1 1,0 0-1,-1 0 1,0-2-1,1 1 0,-1-1 1,0-1-1,0 0 1,-1-1-1,1 0 1,-1 0-1,15-11 1,1-3 8,-1 0 1,-1-2-1,-1-1 0,29-34 1,-23 21-20,-1-1 1,-3-2-1,-1-1 1,-1 0-1,20-52 1,-37 68 84,-6 20-13,-2 14-18,-7 53 31,4 1 0,2 84 0,17 65-39,-13-208-41,-1 2-14,0-1 0,1 1 0,0 0 0,1-1 0,0 1 0,0 0 0,6 12 0,-8-20-36,1 1 0,-1-1 0,0 0 0,0 0 0,1 0 0,-1 0 0,0 1 0,0-1 0,1 0 0,-1 0 0,0 0-1,0 0 1,1 0 0,-1 0 0,0 0 0,1 0 0,-1 0 0,0 0 0,0 0 0,1 0 0,-1 0 0,0 0 0,1 0 0,-1 0 0,0 0 0,0 0 0,1 0 0,-1 0 0,0-1 0,0 1 0,1 0 0,-1 0 0,0 0 0,0 0 0,1-1 0,-1 1 0,0 0-1,0 0 1,0 0 0,0-1 0,1 1 0,-1 0 0,0 0 0,0-1 0,0 1 0,0 0 0,0 0 0,0-1 0,1 1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48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11952,'0'0'592,"95"-29"-296,-51 23-16,5 0 8,-3 6 16,-10 4 8,-1 2 40,-1 0 0,-2 0-72,-2 2 8,-1 5-136,-3-1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52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203 538 6224,'0'0'3026,"-10"1"-2560,2-1-331,0 1 0,0 1 0,0 0 0,0 0 0,0 0 0,0 1 0,1 0 0,-1 1 0,1-1 0,-10 8 0,7-4 198,0 1 0,0 1 1,1-1-1,0 2 0,0-1 0,1 1 0,1 1 0,-13 20 1,19-30-262,1 1 0,-1-1 0,0 1 0,1 0 0,-1-1 0,1 1 1,-1 0-1,1-1 0,0 1 0,-1 0 0,1 0 0,0-1 0,0 1 0,0 0 1,1 0-1,-1-1 0,0 1 0,2 2 0,-2-3-36,1 0-1,-1 0 1,1 0 0,0-1-1,0 1 1,0 0 0,-1-1-1,1 1 1,0 0 0,0-1-1,0 1 1,0-1 0,0 1-1,0-1 1,0 0-1,0 1 1,0-1 0,0 0-1,1 0 1,-1 0 0,0 1-1,0-1 1,0-1 0,0 1-1,0 0 1,0 0 0,0 0-1,0 0 1,2-1-1,8-2 25,0-1 0,0 0 0,-1-1 0,1 0-1,-1 0 1,0-1 0,0 0 0,-1-1 0,0 0-1,0-1 1,-1 0 0,0 0 0,0-1-1,-1 1 1,12-19 0,-8 9 10,0-1-1,-1 0 1,-1 0-1,-1-1 1,-1 0 0,-1 0-1,7-40 1,-9 22 73,-3-1 0,-3-56 1,-1 51-29,-3-28 72,5 66-157,0-1 1,0 1 0,-1-1-1,0 1 1,-1-1 0,1 1-1,-1 0 1,-6-8 0,9 13-29,0 1 0,0-1 0,-1 1-1,1-1 1,0 1 0,-1-1 0,1 1 0,0 0 0,-1-1 0,1 1 0,-1-1 0,1 1 0,-1 0 0,1 0 0,-1-1 0,1 1 0,-1 0-1,1 0 1,-1 0 0,1-1 0,-1 1 0,1 0 0,-1 0 0,1 0 0,-1 0 0,0 0 0,1 0 0,-1 0 0,1 0 0,-1 0 0,1 0-1,-1 1 1,1-1 0,-1 0 0,-1 1 0,1 0-1,-1 1 0,1-1 1,0 0-1,-1 1 1,1-1-1,0 1 1,0-1-1,0 1 0,-1 2 1,-3 8-4,0 0 0,-4 16-1,9-26 5,-9 33 26,2 0-1,2 0 1,1 1-1,2 0 0,3 41 1,4-6 142,22 113-1,-24-172-126,0 0-1,1-1 1,0 1-1,1-1 1,0 0-1,1 0 0,0 0 1,15 18-1,-18-25-5,0 0 0,0-1 0,0 1 0,1-1 0,-1 0 0,1 0 0,0 0 0,0 0 0,0-1 0,0 0 0,1 0 0,-1 0 0,0 0 0,1 0 0,0-1 0,-1 0-1,1 0 1,0 0 0,0-1 0,-1 1 0,1-1 0,0 0 0,0-1 0,-1 1 0,7-2 0,-4-1 26,0 1 0,-1-1 0,1-1 0,-1 1 0,0-1 0,0 0-1,0-1 1,6-5 0,1-2 72,-1 0 0,14-18 0,-21 23-68,0-1 1,0 0-1,0 0 1,-1 0-1,0 0 1,-1-1-1,0 1 1,0-1-1,-1 0 1,0 0-1,0 0 0,0-9 1,-2 36-53,1 1 0,0-1 0,2 0 0,0 1 0,8 22 0,-9-33-15,1 1 0,1-1 1,0 0-1,0-1 0,0 1 0,1-1 1,0 0-1,1 0 0,-1 0 0,1-1 1,1 1-1,-1-2 0,10 8 0,-13-11 8,-1 0 0,0-1-1,1 1 1,-1-1-1,1 1 1,0-1 0,-1 0-1,1 0 1,0 0-1,0-1 1,-1 1 0,1 0-1,0-1 1,0 0-1,0 0 1,0 0 0,0 0-1,0 0 1,-1-1-1,1 1 1,0-1 0,0 0-1,0 1 1,-1-2-1,1 1 1,0 0 0,-1 0-1,1-1 1,-1 1 0,1-1-1,-1 0 1,0 0-1,0 0 1,0 0 0,0 0-1,0 0 1,0 0-1,2-5 1,4-7 34,0 0 1,-1 0-1,-1-1 0,0 1 1,5-25-1,31-100 439,-42 139-478,0 0 1,0 0-1,0-1 0,0 1 0,0 0 1,0 0-1,0 0 0,0 0 0,1-1 1,-1 1-1,0 0 0,0 0 0,0 0 1,0 0-1,0 0 0,1 0 0,-1-1 0,0 1 1,0 0-1,0 0 0,1 0 0,-1 0 1,0 0-1,0 0 0,0 0 0,1 0 1,-1 0-1,0 0 0,0 0 0,0 0 0,1 0 1,-1 0-1,0 0 0,0 0 0,0 0 1,1 0-1,-1 0 0,0 1 0,0-1 1,0 0-1,0 0 0,1 0 0,-1 0 0,0 0 1,0 0-1,0 0 0,0 1 0,0-1 1,1 0-1,-1 0 0,0 0 0,0 0 1,0 1-1,0-1 0,0 0 0,8 11 47,-3 5-34,-1 0 0,-1-1-1,0 2 1,-1-1 0,-1 0 0,-1 16 0,-4 28-4,3-54-11,0-1-1,-1 1 1,1 0 0,-1-1-1,0 1 1,0-1 0,-1 0 0,-3 7-1,5-11 3,0-1 0,1 1 0,-1-1 0,0 1 0,1-1 0,-1 1-1,0-1 1,1 0 0,-1 1 0,0-1 0,0 0 0,0 0 0,1 1 0,-1-1 0,0 0-1,0 0 1,0 0 0,1 0 0,-1 0 0,0 0 0,0 0 0,0 0 0,0-1 0,1 1-1,-1 0 1,0 0 0,0-1 0,0 1 0,-22-13 84,23 13-86,0 0 1,-1-1 0,1 1-1,0 0 1,0 0-1,-1 0 1,1-1-1,0 1 1,0 0-1,-1 0 1,1-1-1,0 1 1,0 0-1,0-1 1,0 1-1,-1 0 1,1-1 0,0 1-1,0 0 1,0-1-1,0 1 1,0 0-1,0-1 1,0 1-1,0 0 1,0-1-1,0 1 1,0 0-1,0-1 1,0 1 0,0 0-1,0-1 1,0 1-1,1 0 1,-1-1-1,0 1 1,0 0-1,0 0 1,0-1-1,1 1 1,-1 0-1,0 0 1,0-1-1,1 1 1,-1 0 0,0 0-1,0-1 1,1 1-1,-1 0 1,0 0-1,1 0 1,20-11-45,-14 9 41,32-19-25,-1-2 0,70-55 0,-91 63 15,0 0 0,-1-2 0,-1 0 0,-1 0 0,-1-2 0,0 1-1,18-38 1,-22 37 8,-2-1 0,0 0 0,-2-1 0,0 0 0,-1 1 0,2-41 0,-5 31 18,-1 0 0,-2 0-1,-1 0 1,-10-38-1,13 65-11,-1-3 4,0 0-1,-1 0 1,1 0-1,-1 0 1,-1 1-1,1-1 1,-1 0-1,0 1 1,0 0-1,-6-8 1,9 13-6,-1 0 0,1-1 1,0 1-1,-1 0 0,1 0 0,-1 0 0,1-1 1,0 1-1,-1 0 0,1 0 0,-1 0 0,1 0 1,-1 0-1,1 0 0,-1 0 0,1 0 0,-1 0 1,1 0-1,0 0 0,-1 0 0,1 0 0,-1 0 1,1 1-1,-1-1 0,1 0 0,0 0 1,-1 0-1,1 1 0,-1-1 0,1 0 0,0 0 1,-1 1-1,1-1 0,0 0 0,-1 1 0,1-1 1,0 1-1,0-1 0,-1 0 0,1 1 0,-12 21 1,10-16-1,-9 19-10,1 1-1,2 0 1,1 1-1,1 0 1,1 0-1,-2 38 1,5-2-17,8 105 1,-4-138-1,2 1 1,1-1-1,2-1 1,1 1-1,1-1 1,22 49-1,-29-73 24,1-1 0,-1 0 1,1 0-1,-1-1 0,1 1 0,0 0 0,0-1 0,1 0 0,-1 0 0,1 0 0,-1 0 1,1 0-1,0-1 0,0 0 0,0 1 0,1-2 0,-1 1 0,0 0 0,7 1 0,-5-2 7,0-1-1,0 1 0,0-1 0,0 0 0,0-1 0,0 1 0,0-1 0,0-1 0,0 1 0,0-1 0,0 0 0,0 0 1,10-6-1,8-7 41,-1-1 1,-1-1 0,0 0-1,37-41 1,-50 49-14,0-8 58,-7 10-34,-7 7 8,1 4-52,0-1-1,0 1 1,0 0 0,0 0 0,0 1-1,1-1 1,0 1 0,0-1 0,0 1-1,0 0 1,-2 8 0,4-11-14,0 0 0,0 1 0,1-1 0,-1 0 0,0 1 0,1-1 0,0 1 0,-1-1 0,1 1 1,0-1-1,0 1 0,1-1 0,-1 1 0,0-1 0,1 1 0,0-1 0,-1 0 0,1 1 0,0-1 0,0 0 0,0 1 0,1-1 0,-1 0 1,0 0-1,1 0 0,0 0 0,-1 0 0,3 1 0,0 1-4,0-1 0,1 0-1,-1 0 1,1 0 0,0-1 0,-1 0 0,1 0 0,7 2 0,-10-3 8,0-1 0,-1 0 0,1 0 0,0 0 0,0 0 0,-1 0 0,1-1 0,0 1 0,-1-1 0,1 1 0,0-1 0,-1 1 0,1-1 0,-1 0 0,1 0 0,-1 1 0,1-1 0,-1 0 0,1-1 0,-1 1 0,0 0 1,0 0-1,0 0 0,1-1 0,-1 1 0,0-1 0,-1 1 0,1-1 0,0 1 0,1-4 0,-1 2 4,0-1 0,0 1-1,0-1 1,-1 0 0,1 1 0,-1-1 0,0 1-1,0-1 1,0 0 0,0 1 0,-1-1 0,1 0-1,-1 1 1,0-1 0,-2-3 0,1 0 8,-1 0 0,0 1 1,0-1-1,0 1 0,-1 0 0,0 0 0,-5-6 1,-3-4 23,11 14-32,-1-1-1,0 0 0,0 1 1,0-1-1,0 1 0,0 0 1,0 0-1,-1 0 1,-3-3-1,0 0 1,9 4 1,12 2 4,-13 0-10,7-1 0,0 0 0,0 0 0,0-1 0,0 0 0,15-4 0,-8 2 0,24-7 0,0-2 0,57-25 0,-76 29 0,-8 3 7,-10 3 0,0 0 1,1 1-1,-1 0 0,1 0 0,-1 0 1,1 0-1,4 0 0,-7 1-5,0 0 0,1 0 0,-1 0 0,1 1 0,-1-1 0,1 1 0,-1-1 0,0 1 0,1-1 0,-1 1 0,0 0 0,0 0 0,1 0 0,-1-1 0,0 1 0,0 0 0,0 0 0,0 1 0,0-1 0,0 0 0,0 0 0,0 2 0,4 6 14,0 0 0,-1 1 0,-1-1 0,0 1-1,0-1 1,2 14 0,6 21 90,-7-31-65,24 63 153,-24-69-160,-1 0 0,1 0 0,1 0 0,-1 0 1,1-1-1,0 0 0,11 11 0,-14-16-18,0 0 0,0 1 1,0-1-1,0 0 0,1 0 0,-1 0 0,0 0 0,0-1 0,1 1 0,-1-1 0,1 1 1,-1-1-1,0 0 0,1 0 0,-1 0 0,1 0 0,-1 0 0,5-1 0,2-2 36,0 1 1,1-2-1,11-5 0,-19 8-47,7-4 19,-1-1 0,0 0 1,0 0-1,-1-1 0,0 0 0,10-13 0,-10 12-11,6-8 8,-1 0 1,0-2 0,-1 1-1,-1-1 1,-1-1 0,0 0-1,11-38 1,-3-8 66,9-73-1,-21 110-65,2-17 12,2-78 0,-9 103-29,0-1 0,-2 1 1,-1 0-1,0 0 0,-1 0 0,-9-24 0,13 44-3,0-1 0,0 1-1,0 0 1,0-1 0,0 1-1,-1-1 1,1 1 0,0 0-1,0-1 1,0 1 0,0-1-1,-1 1 1,1 0 0,0-1-1,0 1 1,-1 0 0,1-1-1,0 1 1,-1 0 0,1-1-1,0 1 1,-1 0 0,1 0-1,0-1 1,-1 1 0,1 0-1,-1 0 1,1 0 0,0 0-1,-1 0 1,1-1 0,-1 1 0,1 0-1,0 0 1,-1 0 0,1 0-1,-1 0 1,1 0 0,-1 0-1,1 0 1,-1 1 0,1-1-1,0 0 1,-1 0 0,1 0-1,-1 0 1,1 1 0,0-1-1,-1 0 1,1 0 0,0 1-1,-1-1 1,1 0 0,0 0-1,-1 1 1,1-1 0,0 0-1,-1 1 1,-1 2-3,1-1 1,-1 0-1,0 1 0,1 0 1,-1-1-1,1 1 0,-2 4 1,-5 29-47,2 0 1,1 0 0,-1 70 0,4-41-1,2-25-9,1 0 1,9 43-1,-9-70 36,2 7 8,1-1-1,1 0 1,1-1 0,0 1-1,2-1 1,0 0 0,18 29-1,-23-42 20,1-1 0,1 1 0,-1-1 0,0 0 0,1 0 0,0-1 0,0 1 0,0-1 0,0 0 0,1-1 0,-1 1 0,1-1 0,0 0 0,0 0 0,-1-1 0,1 0 0,0 0 0,10 1 0,-3-2 5,0 1-1,-1-2 0,1 0 0,0 0 0,0-1 1,-1-1-1,24-8 0,-26 7 3,0 0 0,0-1 0,-1-1 0,1 1 0,-1-2 0,0 1 0,13-14 0,-20 19-8,0-1-1,0 0 1,0-1 0,0 1-1,-1 0 1,1-1 0,-1 1-1,1-1 1,-1 1 0,0-1-1,0 1 1,0-1 0,0 0-1,0 0 1,-1 1 0,1-1-1,-1 0 1,0 0 0,0 0-1,0 0 1,0 0 0,0 1-1,-1-1 1,1 0 0,-1 0-1,0 0 1,0 1 0,0-1-1,0 0 1,0 1 0,0-1-1,-1 1 1,1-1 0,-4-2 0,4 3-2,-1 1 0,0-1 0,0 1 0,1 0 1,-1-1-1,0 1 0,0 0 0,0 0 1,0 0-1,0 1 0,-1-1 0,1 0 1,0 1-1,0-1 0,0 1 0,-1 0 1,1 0-1,0 0 0,0 0 0,0 0 1,-1 0-1,1 1 0,0-1 0,0 1 1,0 0-1,0-1 0,-4 3 0,0-1 0,1 1-1,0-1 1,0 1-1,0 0 1,1 0-1,-1 1 1,1-1-1,0 1 1,0 0-1,-4 5 1,4-4-4,1 1 1,-1-1 0,1 1-1,1 0 1,-1 0 0,1 0-1,0 0 1,1 0 0,-1 0-1,1 0 1,0 1 0,1-1-1,0 0 1,0 12 0,1-13-1,0-1 0,-1 0 1,2 1-1,-1-1 0,0 0 1,1 0-1,0 0 0,0 0 1,0 0-1,0 0 0,1 0 1,-1-1-1,1 1 0,0-1 1,0 0-1,0 0 0,1 0 1,-1 0-1,1-1 0,0 1 1,6 2-1,-3-2 0,1 0 0,-1-1 0,1 0 0,-1 0 1,1-1-1,0 0 0,-1 0 0,1-1 0,0 0 0,0 0 0,0-1 0,0 0 0,12-3 0,8-4-1,0-2 0,34-15 0,-44 17-1,10-4-15,-1-2 0,0-1 0,-1-1 0,25-21 0,-16 13-5,-26 18 22,0 1 1,-1-1-1,0-1 0,0 0 1,11-12-1,-19 19 7,5-8 37,-5 8-43,0 0-1,0 0 1,0 0 0,0 0-1,0-1 1,0 1-1,0 0 1,0 0 0,0 0-1,0 0 1,0-1-1,0 1 1,0 0 0,0 0-1,0 0 1,0 0-1,0 0 1,0-1 0,0 1-1,0 0 1,0 0-1,-1 0 1,1 0 0,0 0-1,0 0 1,0-1-1,0 1 1,0 0 0,0 0-1,0 0 1,-1 0-1,1 0 1,0 0 0,0 0-1,0 0 1,0 0-1,-1 0 1,1 0 0,0 0-1,0 0 1,0 0-1,0 0 1,0 0 0,-1 0-1,1 0 1,0 0-1,0 0 1,0 0 0,0 0-1,-1 0 1,1 0 0,-13 13 20,7-5-17,-132 150-3,126-145-1,-41 53 0,53-65-2,-1 0 1,1-1-1,-1 1 0,1 0 1,-1 0-1,1 0 0,-1 0 1,1-1-1,0 1 0,-1 0 1,1 0-1,0 0 0,0 0 1,0 0-1,0 0 0,0 0 0,0 0 1,0 0-1,0 0 0,0 0 1,0-1-1,0 1 0,0 0 1,1 0-1,-1 0 0,0 0 1,1 0-1,-1 0 0,1 0 1,0 0-1,0-1 0,-1 1 0,1-1 0,0 1 0,-1-1 0,1 0 0,0 1 0,0-1 0,-1 0 0,1 0 0,0 1 0,0-1 0,0 0 0,-1 0 0,1 0 0,0 0 0,0 0 0,0 0 0,-1 0 0,1 0 0,0 0 0,0-1 1,0 1-1,-1 0 0,1 0 0,0-1 0,0 1 0,-1-1 0,2 1 0,12-10 4,0 1-1,-1-2 1,1 1 0,-2-2-1,15-16 1,-2-3 25,26-39 0,-40 52-23,-1-1 0,-1 0 0,0-1 0,-2 0 0,6-24 0,20-107 17,-29 128-21,2-13 15,-2-1-1,-2 0 0,-2 0 1,-3-38-1,3 73-11,0 0-1,-1 0 1,1 1 0,0-1-1,-1 0 1,1 1-1,0-1 1,-1 0 0,0 1-1,0-1 1,1 0 0,-3-2-1,2 4-1,1-1 0,0 1 0,-1 0 0,1-1 0,-1 1 0,1 0 0,-1-1 0,1 1 0,-1 0 0,1 0 0,-1 0 0,1 0 0,-1-1 0,0 1 0,1 0 0,-1 0 0,1 0 0,-1 0 0,1 0 0,-1 0 0,1 0 0,-1 0 0,0 1 0,1-1 0,-1 0 0,0 0 0,-2 2 4,1 0 0,-1-1 0,0 1 0,1 0 0,-1 1 0,1-1 0,0 0 0,-1 1 0,1-1 0,0 1 0,1 0 0,-3 2-1,-52 111-24,50-101-22,5-11-9,5-12 15,5-17 18,13-48 1,-14 40 12,-4 27 6,-2 12-1,1 22-3,-3-25 1,2 41-15,31 335-98,-29-347 108,-3-19 1,1 1-1,1 0 0,3 13 1,-6-26-3,1 1 1,-1-1 0,0 0-1,0 0 1,0 0-1,0 1 1,0-1-1,-1 0 1,1 0-1,0 0 1,0 0 0,-1 2-1,-1 5-3924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53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11656,'0'0'964,"15"0"-432,302-7 1988,33 0 33,-357 9-4796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53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9744,'0'0'448,"10"-3"14,68-12 680,137-7-1,-136 16-669,3 1 411,0 4-1,87 10 1,-163-9-827,1 1 138,-1-1-1,1 1 0,0 1 1,10 2-1,-16-4-178,-1 0-1,1 1 1,-1-1 0,0 0 0,1 0-1,-1 0 1,1 1 0,-1-1-1,0 0 1,1 1 0,-1-1 0,0 0-1,1 0 1,-1 1 0,0-1-1,1 1 1,-1-1 0,0 0 0,0 1-1,0-1 1,1 1 0,-1-1 0,0 0-1,0 1 1,0-1 0,0 1-1,0-1 1,0 1 0,0 0 0,0 0-12,-1 1 1,0-1-1,1 0 1,-1 1 0,0-1-1,0 0 1,0 0-1,0 0 1,0 1 0,0-1-1,-1 0 1,1 0-1,0-1 1,-2 2-1,-18 11-2212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53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11048,'0'0'384,"84"-18"-488,-47 18 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2:59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 6016,'0'0'6457,"-7"11"-6192,6-9-252,-11 17 107,1 0 0,1 1 0,-9 28 1,-84 312 1527,92-324-1015,-20 49 1,19-57-44,7-6 1189,8-41-1070,-2 10-680,0 0 0,1 0 0,0 0 0,0 1 0,1-1 0,0 1 1,1-1-1,0 1 0,0 0 0,1 0 0,0 1 0,9-12 0,-3 7 10,1 0 1,0 0-1,1 1 0,0 1 0,28-17 0,-23 16-12,-1 2-1,2 0 1,-1 1 0,1 1 0,20-5-1,-33 11-19,-1-1-1,0 1 0,1 1 0,0-1 0,-1 1 1,1 0-1,-1 0 0,1 0 0,0 1 0,-1 0 1,1 0-1,-1 0 0,0 1 0,1 0 0,-1 0 1,0 0-1,0 1 0,0 0 0,0 0 1,-1 0-1,1 0 0,-1 1 0,5 4 0,-6-4 3,0 0 1,0 1-1,0-1 0,-1 1 0,1-1 0,-1 1 0,0 0 0,0 0 0,-1 0 0,0 0 0,1 0 0,-2 0 0,1 1 0,-1-1 0,1 0 0,-2 0 0,1 0 0,0 1 0,-1-1 1,0 0-1,0 0 0,-1 0 0,1 0 0,-1 0 0,0 0 0,-1 0 0,1-1 0,-1 1 0,0-1 0,0 0 0,0 0 0,0 0 0,-7 6 0,-1-1 28,0 0-1,0-2 0,-1 1 0,0-1 0,0-1 1,-21 8-1,28-13-22,-1 1 0,1-1 0,0 0 0,-1-1 0,1 1 0,-1-1 0,1 0 0,-1 0 0,1-1 0,-1 0 0,1 0 1,0 0-1,-1 0 0,1-1 0,0 0 0,0 0 0,0-1 0,0 1 0,-5-5 0,-50-29 246,49 27-152,11 8-105,0 1 0,0 0 0,0 0-1,0 0 1,0-1 0,0 1 0,0 0-1,0 0 1,0-1 0,0 1 0,0 0 0,0 0-1,0 0 1,1 0 0,-1-1 0,0 1-1,0 0 1,0 0 0,0 0 0,0 0-1,1-1 1,-1 1 0,0 0 0,0 0 0,0 0-1,1 0 1,-1 0 0,0 0 0,0 0-1,0 0 1,1-1 0,-1 1 0,0 0-1,3 0 6,0-1 0,-1 1 0,1 0 0,0-1 0,-1 1 0,1 0 0,0 1-1,3 0 1,58 15 11,-22-6-23,44 7 1,-72-16 16,0 1 0,1-2 0,0 0 1,-1-1-1,1 0 0,-1-1 0,15-4 1,-14 2 16,1-1 1,-1 0-1,0-1 0,0 0 1,-1-1-1,0-1 1,0-1-1,-1 1 0,0-2 1,12-11-1,4-5 98,-20 19-29,-1 0 0,0-1 1,0 1-1,7-11 0,-14 17 92,-4 7-72,-3 4-60,1 1 1,-5 16-1,6-12 17,2 1-1,-2 24 0,4-37-58,-1 1 0,1 0 0,1-1 0,-1 1 0,0-1 0,1 1 0,0-1 0,0 1 0,0-1 0,0 1 0,1-1 0,-1 0 0,1 0 0,0 0 0,0 0 0,0 0 0,3 4 0,-3-6-9,-1 0 0,1 0 1,-1 0-1,1-1 0,-1 1 0,1 0 0,-1-1 0,1 1 0,-1-1 0,1 0 0,0 1 0,-1-1 0,1 0 0,0 0 0,0 0 0,-1 0 1,1 0-1,0-1 0,-1 1 0,1 0 0,-1-1 0,1 1 0,0-1 0,2-1 0,4-2 15,1-1-1,-1 0 1,9-7-1,-7 5 4,8-5 17,-1-1 1,0-1 0,-2-1 0,1 0-1,13-18 1,-22 23 3,-5 7-22,-1 0-1,1 1 1,0-1 0,0 1-1,0-1 1,0 1 0,0-1-1,1 1 1,-1 0 0,1 0-1,5-3 1,-8 5-20,1 0 0,-1 0 0,0 1-1,1-1 1,-1 0 0,0 0 0,0 0 0,1 1 0,-1-1 0,0 0-1,1 0 1,-1 1 0,0-1 0,0 0 0,0 1 0,1-1 0,-1 0-1,0 0 1,0 1 0,0-1 0,0 0 0,0 1 0,1-1 0,-1 1-1,0-1 1,0 0 0,0 1 0,0-1 0,0 0 0,0 1 0,0-1-1,0 0 1,0 1 0,-1 0 0,-1 18 42,1-12-27,-3 22 14,-2 1-1,0-1 1,-21 55 0,-47 80 30,65-144-51,-78 135 77,85-152-86,0 0 1,0 0 0,0-1 0,0 1-1,-1 0 1,1-1 0,-1 1 0,1-1-1,-1 0 1,0 0 0,0 0 0,0 0 0,0 0-1,0-1 1,0 1 0,-5 0 0,7-1 0,0-1 1,0 0-1,0 0 0,0 0 1,-1 0-1,1 0 1,0 0-1,0-1 1,0 1-1,0 0 1,0-1-1,-1 1 0,1 0 1,0-1-1,0 1 1,0-1-1,0 0 1,-2-1-1,2 0 4,-1 1-1,1-1 1,-1 0-1,1 0 1,-1-1 0,1 1-1,0 0 1,0 0-1,0-1 1,0 1-1,1 0 1,-1-3 0,-1-3 13,1 1 1,0-1-1,1 1 1,-1-1 0,2 1-1,-1-1 1,1 1-1,0-1 1,0 1 0,1-1-1,0 1 1,1 0-1,-1 0 1,1 0 0,1 0-1,-1 1 1,1-1 0,8-9-1,-6 9-5,0 0-1,1 0 0,-1 0 1,2 1-1,-1 0 1,1 1-1,0-1 1,0 1-1,0 1 0,1 0 1,0 0-1,0 0 1,0 1-1,16-3 1,-12 4-5,1-1 1,0 2 0,0 0 0,0 1-1,-1 0 1,1 1 0,0 1 0,0 0-1,0 1 1,-1 0 0,0 1 0,0 0-1,22 11 1,-27-10-7,0-1-27,-1 0 1,0 1 0,1 0 0,-2 0 0,1 0-1,8 9 1,23 23-399,-23-26-3011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3:03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0 774 7136,'0'0'4109,"11"1"-3681,-9-1-414,6 1 73,0-1 1,0 1 0,0-1-1,0-1 1,0 0 0,0 0-1,0 0 1,0-1-1,0 0 1,-1-1 0,9-3-1,-3-1 111,1 0 0,-1-2 0,-1 1 0,0-2 0,0 0 0,0 0 0,-1-1 0,-1 0 0,0-1 0,-1 0 0,9-15 0,-4 2 209,-1-1 0,-1 0 0,10-31 0,-15 30-2,-5 17-123,1 0 1,0 0-1,0 1 0,9-16 0,-12 25-266,0-1-1,1 1 0,-1 0 1,0-1-1,1 1 0,-1 0 1,0-1-1,1 1 1,-1 0-1,0 0 0,1 0 1,-1-1-1,1 1 1,-1 0-1,1 0 0,-1 0 1,1 0-1,-1 0 1,0 0-1,1 0 0,-1 0 1,1 0-1,-1 0 1,1 0-1,-1 0 0,1 0 1,-1 0-1,1 0 1,-1 0-1,0 1 0,1-1 1,-1 0-1,1 0 1,-1 0-1,0 1 0,1-1 1,-1 0-1,0 1 1,1-1-1,-1 0 0,0 1 1,1-1-1,-1 0 1,0 1-1,0-1 0,1 1 1,-1-1-1,0 1 1,14 24 181,-8-7-167,-1 1 0,-2-1 0,1 1 0,-2 0 0,-1 1 0,0-1 0,-1 0 0,-1 0 0,-1 0 1,-1 0-1,0 0 0,-2 0 0,0-1 0,-12 29 0,13-40-8,-1 1 1,0-1 0,0 1-1,0-1 1,-1-1 0,0 1-1,-1-1 1,1 0 0,-1-1-1,0 1 1,-1-2 0,1 1-1,-12 5 1,16-10 1,0 1 0,-1 0 0,1-1-1,0 0 1,-1 0 0,1 0 0,-1 0 0,1 0 0,0-1-1,-1 1 1,1-1 0,0 0 0,0 0 0,-1 0 0,-2-2-1,5 2-11,0 1 0,0 0 0,-1-1 0,1 0 0,0 1 0,0-1-1,0 0 1,0 1 0,0-1 0,0 0 0,0 0 0,0 0-1,1 0 1,-1 0 0,0 0 0,0 0 0,1 0 0,-1 0-1,1 0 1,-1 0 0,1-1 0,-1 1 0,1 0 0,0 0 0,-1-1-1,1 1 1,0 0 0,0 0 0,0-1 0,0 1 0,0 0-1,0 0 1,1-1 0,-1 1 0,0 0 0,0 0 0,1-1-1,-1 1 1,1 0 0,-1 0 0,1 0 0,1-2 0,3-2 4,-1 1 1,1 0 0,1 0 0,-1 0 0,0 0 0,1 1-1,0 0 1,0 0 0,0 1 0,7-3 0,8-4 8,258-93 149,-114 46-78,-142 46-63,40-22 0,-26 12 1,5 6 88,-46 16-117,-1 0-1,1 0 1,-1 0-1,1 1 0,0 0 1,0 0-1,-5 4 1,-6 5-9,-9 4 28,1 1 0,1 0 0,0 2 0,-26 30 0,46-47-20,1 1 0,0-1 0,0 0 0,0 1 0,0-1 0,0 1-1,0-1 1,0 1 0,1-1 0,-1 1 0,1 0 0,0-1 0,0 1 0,0 0-1,0-1 1,0 1 0,1 0 0,-1-1 0,1 1 0,-1-1 0,1 1 0,0-1-1,0 1 1,0-1 0,3 5 0,-2-4 3,0 1 0,1 0 0,-1-1 0,1 0-1,0 1 1,0-1 0,0 0 0,0 0 0,0-1 0,1 1 0,-1-1 0,1 1-1,0-1 1,0 0 0,4 1 0,-4-2 9,0 0 1,0 0-1,-1-1 0,1 1 0,0-1 1,0 0-1,0 0 0,0 0 1,0-1-1,0 1 0,0-1 1,0 0-1,-1 0 0,1-1 0,0 1 1,-1-1-1,1 1 0,-1-1 1,1 0-1,-1-1 0,0 1 1,0 0-1,0-1 0,0 0 0,0 0 1,-1 0-1,1 0 0,-1 0 1,0 0-1,0-1 0,0 1 0,0-1 1,0 1-1,-1-1 0,0 0 1,0 0-1,0 1 0,0-1 1,-1 0-1,1 0 0,-1 0 0,0 0 1,0 0-1,-1-4 0,0-2 17,-1 0 0,0 1-1,-1-1 1,0 1 0,-1-1-1,0 1 1,0 0 0,-1 0-1,0 1 1,0-1 0,-1 1-1,0 1 1,-12-12 0,-3 5 151,14 12-119,14 11-50,-5-8-15,1 1 1,-1-1-1,0 0 1,1 0-1,-1 0 1,1 0-1,0-1 1,-1 1-1,1-1 1,-1 0-1,4 1 1,4 0-1,8 1 0,-1 0 0,1-1 0,0-1 0,0-1 0,0-1 0,32-7 0,104-37 0,-108 28 11,-1-2-1,-1-2 0,-1-1 0,-1-3 1,-1-1-1,48-42 0,-84 63-4,0 1 0,0-1-1,0 0 1,0 0 0,-1 0-1,0-1 1,-1 0 0,1 0-1,-1 0 1,0 0-1,3-14 1,-1-4 21,-1 0 0,1-28 0,-5 52-26,1-4 7,-1 1 1,0 0 0,-1 0 0,1 0 0,-1 0 0,1 0-1,-1 0 1,0 0 0,-1 0 0,1 0 0,-1 0-1,0 0 1,0 1 0,0-1 0,-3-3 0,4 6-5,0 0-1,0-1 1,-1 1 0,1 0-1,-1 0 1,1 0 0,-1 0-1,1 0 1,-1 0 0,1 0 0,-1 1-1,0-1 1,0 0 0,1 1-1,-1 0 1,0-1 0,0 1 0,0 0-1,1 0 1,-1 0 0,0 0-1,0 0 1,0 0 0,1 1-1,-1-1 1,0 0 0,0 1 0,1 0-1,-1-1 1,0 1 0,1 0-1,-1 0 1,1 0 0,-1 0 0,-1 1-1,-7 6-5,1 0 0,0 0 0,0 1 0,0 1 0,2-1-1,-1 1 1,1 0 0,0 1 0,1 0 0,0 0 0,1 0-1,-5 17 1,-2 8-7,2 1 1,-9 67-1,17-69-1,2 0 1,1 0 0,1 0 0,2 0 0,10 39 0,-8-40-16,3 0 0,21 56 0,-29-88 30,-1 0-1,1 0 0,0 0 0,0 0 1,0-1-1,1 1 0,-1 0 0,0-1 1,1 1-1,-1-1 0,1 1 0,-1-1 1,1 0-1,0 1 0,-1-1 0,1 0 1,0 0-1,0 0 0,0-1 0,0 1 1,0 0-1,0-1 0,0 1 0,0-1 1,0 0-1,0 1 0,0-1 0,0 0 1,0 0-1,0-1 0,0 1 0,0 0 1,0-1-1,0 1 0,0-1 0,0 0 1,2 0-1,5-3 20,-1 0 0,1-1 1,-1 1-1,-1-1 0,1-1 1,-1 0-1,8-7 0,15-19 158,32-44 0,-33 39-24,12-2 151,-39 36-296,1 0-1,1 1 1,-1-1 0,0 1 0,1 0-1,-1 0 1,1 0 0,0 1 0,-1-1 0,1 1-1,0 0 1,0 0 0,0 0 0,0 0-1,0 1 1,6 0 0,4 0 10,-1 0-1,1 1 1,17 4 0,-13-2-15,-13-2-12,1-1 1,0 1 0,-1 1 0,1-1 0,-1 1 0,1 0 0,-1 0 0,6 4 0,-10-6 3,-1 0 1,0 0-1,0 0 1,0 0-1,0 0 1,0 0-1,0 0 1,0 0-1,1 0 1,-1 0-1,0 0 1,0 0-1,0 0 1,0 0-1,0 0 1,0 0-1,0 0 1,1 0-1,-1 0 1,0 0-1,0 0 0,0 0 1,0 0-1,0-1 1,0 1-1,0 0 1,0 0-1,0 0 1,1 0-1,-1 0 1,0 0-1,0 0 1,0 0-1,0-1 1,0 1-1,0 0 1,0 0-1,0 0 1,0 0-1,0 0 1,0 0-1,0 0 1,0-1-1,0 1 1,0 0-1,0 0 0,0 0 1,0 0-1,0 0 1,0 0-1,0 0 1,0-1-1,0 1 1,-1 0 0,1-1 0,0 1 0,0 0 0,0-1 0,0 1 0,-1 0 0,1-1 0,0 1 0,0 0 0,-1 0 0,1-1 0,0 1 0,-1 0 0,1 0 0,0 0 0,0-1 0,-1 1 0,1 0 0,-1 0 0,1 0 0,0 0 0,-1 0 0,1 0 0,0-1-1,-1 1 1,1 0 0,0 0 0,-1 0 0,1 0 0,-1 0 0,1 1 0,-38-2 63,26-1-54,-1 2-1,0 0 1,1 1-1,-1 0 1,1 1-1,-17 4 1,23-4-9,0 0 0,1 0 0,-1 1 1,1-1-1,-1 1 0,1 1 0,0-1 0,0 1 0,0 0 0,1 0 1,-1 0-1,1 1 0,0 0 0,1-1 0,-1 1 0,1 1 1,0-1-1,0 0 0,0 1 0,1 0 0,0-1 0,-3 11 1,-2 4-1,6-18-1,-1 1 1,1 0-1,0 0 0,0 0 0,0-1 1,0 1-1,1 0 0,-1 0 0,1 0 0,0 0 1,0 0-1,0 1 0,0-1 0,0 0 0,0 0 1,1 0-1,0 0 0,0-1 0,-1 1 0,2 0 1,-1 0-1,0 0 0,3 3 0,-3-3 0,1 0 0,0-1 0,0 1 0,0-1 0,0 1 0,0-1 0,1 0 0,-1 1 0,1-1 0,-1 0 0,1-1 0,0 1 0,0 0 0,0-1 0,0 0 0,0 0 0,0 0 0,0 0 0,1 0 0,-1 0 0,0-1 0,0 0 0,1 1 0,-1-1 0,0 0 0,0-1 0,1 1 0,-1-1 0,0 1 0,0-1 0,1 0 0,-1 0 0,0 0 0,5-4 0,-1 2 7,0-1 0,0-1 0,0 1 0,0-1 0,-1-1 0,0 1 0,0-1-1,-1 0 1,1 0 0,7-12 0,-6 5 12,0-1-1,0 1 0,-1-1 1,7-27-1,-12 36-1,0 0-1,0-1 1,-1 1-1,0-1 0,0 1 1,-1-6-1,1-6 56,0 16-28,-7 10 52,4 2-86,-1 0 1,2 0 0,0 0-1,0 1 1,0 16-1,2-24-9,0 1 0,0 0 0,1-1 0,0 1 0,0 0 0,0-1 0,0 1 0,1-1 0,-1 1 0,1-1 0,0 0 0,1 0 0,-1 0 0,1 0 0,0 0 0,4 4 0,-4-5-2,2 3 3,-1-2-1,1 1 1,1-1 0,-1 1-1,0-2 1,9 6 0,-11-8 2,-1 0 0,1-1 0,0 1 1,0-1-1,0 1 0,0-1 1,0 0-1,-1 0 0,1 0 0,0 0 1,0 0-1,0-1 0,0 1 0,0-1 1,-1 0-1,1 0 0,0 0 1,3-2-1,24-12 48,38-23 0,-56 30-38,0 0 1,-1-1-1,0 0 1,-1-1-1,18-21 1,-18 18 10,1 0 0,23-21 0,-29 29-8,0 1 0,1 0 1,-1 0-1,1 1 1,0-1-1,0 1 1,0 1-1,1-1 0,-1 1 1,7-2-1,-12 4-12,1 0-1,-1 0 0,0 0 1,0 1-1,0-1 0,0 0 1,0 0-1,0 1 0,0-1 1,0 0-1,0 1 0,0-1 1,0 1-1,0 0 0,0-1 1,0 1-1,-1 0 1,1-1-1,0 1 0,0 0 1,-1 0-1,1 0 0,0-1 1,-1 1-1,1 0 0,-1 0 1,1 0-1,-1 0 0,0 0 1,1 0-1,-1 0 0,0 2 1,9 43 57,-7-33-48,6 28 58,2-1-1,20 52 1,-29-89-60,1 0 0,0 0 0,-1 0 0,1 0 0,0 0 0,0-1 0,1 1 0,-1-1 0,1 1 0,-1-1 0,1 0 0,0 0-1,-1 0 1,1 0 0,0 0 0,0-1 0,1 1 0,-1-1 0,0 0 0,0 0 0,1 0 0,-1 0 0,0-1 0,1 0 0,-1 1 0,1-1 0,-1 0 0,1 0 0,-1-1 0,0 1 0,4-2 0,1 1 3,-1-1 0,1 0 0,-1 0 0,0-1 0,1 0 0,-1 0 0,-1 0-1,1-1 1,0 0 0,-1-1 0,0 1 0,10-11 0,-5 2-300,24-25 724,-14 15-4250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3:06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135 535 6016,'0'0'4502,"0"-10"-4171,0-31 17,0 40-293,0 1 0,0-1 0,0 0 0,0 0 0,0 0 0,0 0 0,0 0 0,0 0 0,-1 0 0,1 0 0,0 0 0,-1 0 0,1 1 0,0-1 0,-1 0 0,1 0 1,-1 0-1,1 1 0,-1-1 0,0 0 0,1 0 0,-1 1 0,0-1 0,1 1 0,-1-1 0,0 0 0,0 1 0,0 0 0,1-1 0,-1 1 0,0-1 0,0 1 0,0 0 0,0 0 0,0-1 0,0 1 0,0 0 0,0 0 0,1 0 0,-1 0 0,0 0 0,-2 1 0,-1-1 129,-1 1 0,1 1 0,0-1 0,0 0 0,0 1-1,-5 3 1,4-2-58,0 0 0,0 1 0,1 0 0,0 0 0,-1 0 0,1 0 0,1 1 0,-1 0 0,1-1 0,-1 1-1,-3 10 1,3-7 19,1 0-1,-1 0 0,2 0 0,-1 1 1,1-1-1,1 1 0,-2 11 0,3-12-6,0-1 0,0 1 0,1-1 0,0 1 0,1-1 0,-1 0 0,1 1 0,5 11-1,-6-18-104,0 1 0,0 0 0,0 0 0,0-1 0,0 1 0,0-1 0,0 1 0,0-1 0,1 1 0,-1-1 0,1 0 0,-1 0 0,1 0 0,0 1 0,-1-2 0,1 1 0,0 0 0,0 0 0,-1 0 0,1-1 0,0 1 0,0-1 0,0 0 0,0 1 0,0-1 0,0 0 0,0 0 0,0 0 0,0 0 0,0-1 0,-1 1 0,1 0 0,0-1 0,0 1 0,0-1 0,0 0 0,-1 0 0,3-1 0,4-2 27,-1 0-1,1 0 1,-1-1-1,0 0 1,-1 0-1,1 0 0,6-8 1,3-5 82,15-24 1,-13 18-9,8-23 95,-14 23-49,-9 8-17,-3 16-157,0-1 0,0 1 0,0 0-1,0-1 1,0 1 0,0 0 0,0 0 0,0-1 0,0 1 0,0 0 0,0 0 0,0 0 0,0-1 0,0 1 0,0 0 0,-1 0 0,1-1 0,0 1 0,0 0-1,0 0 1,0 0 0,-1-1 0,1 1 0,0 0 0,0 0 0,0 0 0,-1 0 0,1 0 0,0-1 0,0 1 0,-1 0 0,1 0 0,0 0 0,0 0 0,0 0 0,-1 0-1,1 0 1,0 0 0,0 0 0,-1 0 0,1 0 0,0 0 0,-1 0 0,1 0 0,0 0 0,0 0 0,0 0 0,-1 0 0,1 0 0,0 1 0,0-1 0,-1 0-1,1 0 1,0 0 0,0 0 0,0 0 0,-1 1 0,1-1 0,0 0 0,0 0 0,0 1 0,-3 3 27,1 1-1,-1 0 1,1 0-1,1 0 1,-1 0 0,1 0-1,0 0 1,-1 10-1,1-8-15,1 1 0,1 0 0,0 0 0,0-1 0,0 1 0,1 0 0,0-1-1,0 1 1,6 11 0,-6-14-6,1 0 0,-1 0 0,1 0 0,0 0 0,1-1-1,-1 1 1,1-1 0,-1 0 0,1 0 0,1 0 0,-1 0 0,0-1 0,1 0-1,9 5 1,-11-7 0,1 0 1,-1-1-1,1 0 0,-1 1 0,1-1 0,-1 0 0,1-1 0,-1 1 0,1 0 0,-1-1 0,1 0 0,-1 0 1,0 0-1,1 0 0,-1-1 0,0 1 0,0-1 0,0 0 0,0 0 0,3-2 0,3-3 18,1-1 0,-2 1 0,1-2 0,12-13 0,-18 17-5,0 1 1,0-1-1,0 0 0,0 0 1,-1 0-1,1 0 1,-1-1-1,-1 1 1,1 0-1,-1-1 0,0 1 1,0-1-1,-1 1 1,1-1-1,-1 0 1,0 1-1,-1-1 0,0 0 1,1 1-1,-2-1 1,1 1-1,-1 0 1,0-1-1,0 1 0,0 0 1,0 0-1,-1 0 1,0 0-1,0 1 1,-6-7-1,5 6 16,-3-5 171,22 9-103,-7 1-128,53-4 55,-1-2 0,109-25 0,-140 23 20,-1-1 0,34-15 0,-49 16 68,-20 16 28,-24 30-34,18-24-73,1 2 0,0 0 0,-10 19 0,19-29-24,1-1-1,-1 1 0,1-1 1,0 1-1,1 0 0,-1 0 1,1 0-1,1 0 0,-1 0 1,1 0-1,0 0 1,0 0-1,0 0 0,3 9 1,-3-13-11,1 0 0,-1 0 0,1 0 0,0 0-1,0-1 1,-1 1 0,1 0 0,0-1 0,0 1 0,1-1 0,-1 1 0,0-1 0,0 1 0,1-1 0,-1 0 0,1 0 0,-1 0 0,1 0 0,3 2 0,-2-2 2,0 0 0,1 0-1,-1 0 1,1 0 0,-1-1 0,1 1-1,-1-1 1,1 0 0,0 0 0,3-1-1,3 0 9,-1-1 0,1 0 0,-1-1-1,0 0 1,1-1 0,-1 0 0,9-5 0,7-9 25,-1 0 1,0-2-1,20-22 1,-33 32-31,60-65 408,-71 74-363,-3 20 76,-21 161 41,24-178-176,0-1 1,-1 1 0,1-1 0,0 1 0,0-1 0,0 1 0,0-1 0,0 1 0,0-1 0,1 1 0,-1-1 0,1 2 0,-1-3-1,0 1 1,1-1 0,-1 0 0,0 1 0,0-1-1,1 0 1,-1 0 0,0 1 0,0-1-1,1 0 1,-1 0 0,0 0 0,1 0 0,-1 1-1,0-1 1,1 0 0,-1 0 0,0 0-1,1 0 1,-1 0 0,1 0 0,-1 0 0,0 0-1,1 0 1,-1 0 0,0 0 0,1 0-1,-1 0 1,1 0 0,4-2 7,-1 0 1,1 0-1,-1-1 0,0 1 0,7-6 1,-8 6-6,137-114 293,-129 107-240,12-11 52,-22 19-103,-1 0 0,1 1 0,0-1 0,-1 1 0,1-1 0,0 1 0,0 0 0,0-1 0,-1 1-1,1 0 1,0-1 0,0 1 0,0 0 0,0 0 0,0 0 0,0 0 0,0 0 0,-1 0 0,1 0 0,0 0 0,0 0 0,0 0 0,0 1 0,1 0-1,1 2 8,0 1 0,0 0-1,-1 1 1,1-1 0,2 8-1,-2-6-1,-1 1 4,1 1 0,-1 0-1,0 0 1,2 14-1,-3-13-4,1 0 0,0 1-1,4 11 1,-4-17-6,-1-1-1,0 1 0,1-1 1,-1 0-1,1 0 1,0 0-1,0 0 1,1 0-1,-1 0 1,4 3-1,-4-5 0,0 0 0,0 0 0,0 0 1,0 0-1,1 0 0,-1-1 0,0 1 0,1-1 0,-1 1 0,0-1 1,1 0-1,-1 0 0,1 0 0,-1 0 0,0 0 0,1-1 0,2 0 1,26-5 21,1-1-1,-1-1 1,-1-2 0,58-27 0,-29 12 28,-45 20-36,0 0 1,0-1-1,-1-1 0,0 0 0,0 0 0,-1-2 1,20-15-1,-32 24-15,0 0 0,0-1 0,0 1 1,0 0-1,1 0 0,-1 0 0,0 0 0,0 0 0,0 0 1,0-1-1,0 1 0,0 0 0,1 0 0,-1 0 1,0-1-1,0 1 0,0 0 0,0 0 0,0 0 0,0 0 1,0-1-1,0 1 0,0 0 0,0 0 0,0 0 1,0-1-1,0 1 0,0 0 0,0 0 0,0 0 1,0-1-1,0 1 0,0 0 0,0 0 0,0 0 0,0-1 1,0 1-1,0 0 0,-1 0 0,-8-3 35,-16 4 17,12 2-45,0 1-1,0 0 1,0 1 0,1 1-1,0 0 1,0 0 0,0 1 0,-11 10-1,8-6-1,1 1-1,1 0 1,0 1-1,1 0 1,-18 27-1,28-37-7,0 0 0,0 1 0,0-1 0,1 1 0,-1-1 0,1 1 0,0 0 0,0 0 0,1-1 0,-1 1 0,1 0 0,0 5 0,0-8 0,0 1 0,0-1-1,0 1 1,1-1-1,-1 1 1,1-1 0,-1 1-1,1-1 1,-1 0 0,1 1-1,0-1 1,0 0-1,0 1 1,0-1 0,0 0-1,0 0 1,0 0 0,0 0-1,0 0 1,0 0-1,1 0 1,-1 0 0,0-1-1,1 1 1,-1 0 0,0-1-1,1 1 1,-1-1-1,1 1 1,-1-1 0,1 0-1,-1 0 1,1 1 0,2-1-1,7-1 2,-1 1 1,0-1-1,1 0 0,-1-1 0,0 0 1,0-1-1,0 0 0,0-1 0,0 0 0,-1 0 1,1-1-1,15-11 0,-7 3 0,-2 0 0,1-1 0,-2-1 0,0 0 0,18-23 0,-14 8 10,-1 0 0,-1-2 0,-1 0 0,11-36 0,-15 31 4,-1-1-1,-2 0 1,-2 0-1,3-43 0,5-27 57,-14 103-50,2-17-13,-6 19-21,-6 11-3,-5 12 5,2 1-1,0 1 1,1 0-1,1 1 1,1-1-1,-6 26 0,4-7-6,1 0 0,2 1-1,2 0 1,2 0 0,2 0-1,1 1 1,7 52 0,-3-75 6,1-1 1,1 1 0,10 27-1,-8-34-171,-4-13-289,-5-7-258,-2-1-2892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3:06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5824,'0'0'7632,"1"-10"-6902,3-30 13,-9-11 6302,5 42-6146,0 6-3439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9:0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1434 6016,'0'0'7638,"1"-13"-7268,1 1-274,-2 2-15,2 0 0,-1 0-1,1 0 1,1 1 0,-1-1 0,2 1-1,4-11 1,9-11 226,2 1 1,1 1-1,1 1 0,36-37 0,110-92 822,-34 35-303,-88 76-232,3 1 1,60-41 0,-106 84-556,-1 1 1,1 0 0,0 0 0,0 0 0,-1 0-1,1 1 1,0-1 0,0 0 0,0 1-1,3-1 1,-4 1-22,-1 0 0,1 0 0,-1 0 0,1 0 0,0 0-1,-1 0 1,1 0 0,-1 0 0,1 1 0,-1-1 0,0 0 0,1 0 0,-1 0 0,1 1 0,-1-1 0,1 0-1,-1 1 1,0-1 0,1 1 0,-1-1 0,0 0 0,1 1 0,-1-1 0,0 1 0,1 0 0,0 3 39,0 1 1,0-1 0,0 1 0,-1 0-1,0-1 1,0 1 0,0 6 0,0-8-71,-2 21 95,0 0 0,-2 0 0,-1 0 1,0-1-1,-13 32 0,-55 110 256,44-106-201,24-48-99,2-7-8,1 1 0,0 0 1,0-1-1,0 1 1,1 0-1,0 0 1,0-1-1,-1 10 1,10-21 119,129-129 145,9-9-56,-113 116-145,1 1 1,61-38 0,-92 64-83,0 0 0,0 1 1,0-1-1,0 0 1,1 1-1,-1 0 0,0 0 1,1 0-1,6 0 1,-9 1-9,-1 0 1,1 0 0,0 0 0,0 0-1,-1 0 1,1 0 0,0 1-1,-1-1 1,1 0 0,0 0 0,-1 1-1,1-1 1,-1 1 0,1-1-1,0 1 1,-1-1 0,1 0 0,-1 1-1,1 0 1,0 1 1,0 0 0,0-1 0,0 1 1,-1-1-1,1 1 0,-1 0 0,1 0 0,-1-1 0,0 1 0,0 0 0,0 2 1,1 12 15,-2 0 0,0 0 0,-1 0 0,-1-1 0,0 1 1,-11 29-1,-4-1 43,-23 41 1,23-51-12,11-15 5,7-19-56,0 0 0,0 0 1,1 0-1,-1 0 0,0 0 1,0 0-1,0-1 0,0 1 1,0 0-1,1 0 0,-1 0 1,0 0-1,0 0 0,0 0 1,0 0-1,1 1 0,-1-1 1,0 0-1,0 0 0,0 0 0,0 0 1,0 0-1,1 0 0,-1 0 1,0 0-1,0 0 0,0 0 1,0 0-1,0 0 0,0 1 1,0-1-1,1 0 0,-1 0 1,0 0-1,0 0 0,0 0 1,0 0-1,0 1 0,0-1 1,0 0-1,0 0 0,0 0 1,0 1-1,17-16 48,1 1 0,32-19-1,-4 2 17,-22 13-25,52-35 77,-68 49-85,0-1-1,1 1 1,-1 1-1,1-1 1,0 2-1,0-1 0,16-2 1,-24 5-30,-1 0 0,1 0 0,0 0 1,-1 0-1,1 0 0,0 0 0,0 0 0,-1 0 0,1 1 1,0-1-1,-1 0 0,1 0 0,0 1 0,-1-1 0,1 0 1,-1 1-1,1-1 0,-1 0 0,1 1 0,0-1 0,-1 1 1,0-1-1,1 1 0,-1-1 0,1 1 0,-1 0 0,1-1 1,-1 1-1,0-1 0,0 1 0,1 0 0,-1-1 0,0 1 1,0 0-1,0-1 0,0 1 0,0 0 0,1 0 0,-3 33 57,1-27-55,-6 29 16,-15 50 0,0 3 0,21-88-22,1 1 0,-1 0 0,1-1 0,0 1 0,0 0 0,-1-1 0,1 1 1,0 0-1,0-1 0,1 1 0,-1 0 0,0-1 0,1 1 0,-1 0 1,1-1-1,-1 1 0,1-1 0,1 3 0,-1-3 1,1 0 0,-1 0 1,0 0-1,1-1 0,-1 1 0,1 0 1,-1-1-1,1 0 0,-1 1 0,1-1 0,0 0 1,-1 1-1,1-1 0,-1 0 0,1 0 0,-1-1 1,1 1-1,0 0 0,1-1 0,16-2 12,-1-1 1,0-1-1,0 0 0,22-11 0,67-38 55,44-23 172,-151 77-238,0 0 0,0 0 1,0-1-1,0 1 0,1 0 1,-1 0-1,0 0 0,0 0 1,0 0-1,1-1 0,-1 1 1,0 0-1,0 0 0,0 0 1,1 0-1,-1 0 0,0 0 1,0 0-1,0 0 0,1 0 1,-1 0-1,0-1 0,0 1 1,1 0-1,-1 0 1,0 0-1,0 1 0,0-1 1,1 0-1,-1 0 0,0 0 1,0 0-1,1 0 0,-1 0 1,0 0-1,0 0 0,0 0 1,1 0-1,-1 1 0,0-1 1,0 0-1,1 0 0,-8 11 79,2-5-65,-5 9-7,0 1 0,2 0 1,-13 30-1,18-40-12,1-1 1,1 1-1,-1 0 1,1 0-1,0-1 0,0 1 1,0 0-1,1 0 1,0 0-1,0 0 1,1 0-1,0 0 1,0 0-1,0 0 0,3 8 1,-3-11 3,0-1-1,0 0 1,0 0 0,1 0-1,-1 0 1,0 0 0,1 0-1,0 0 1,-1 0-1,1 0 1,0-1 0,0 1-1,0-1 1,0 1 0,0-1-1,0 0 1,1 0 0,-1 0-1,0 0 1,1 0 0,2 1-1,-1-2 3,0 0 0,0 0 0,0 0 0,0 0 0,0-1-1,0 1 1,-1-1 0,1 0 0,0 0 0,0-1 0,0 1-1,3-3 1,3-1 8,-1 0-1,-1-1 1,1 0 0,-1-1-1,0 0 1,0 0-1,-1 0 1,0-1 0,8-12-1,-12 14-2,1-1-1,-1 1 1,0-1-1,-1 0 0,0 0 1,0 0-1,0 0 1,-1-1-1,0 1 1,-1 0-1,1-1 1,-1 1-1,-1-1 1,0 1-1,0 0 0,0-1 1,-1 1-1,0 0 1,0 0-1,0 0 1,-1 0-1,0 1 1,-1-1-1,0 1 0,0 0 1,0 0-1,-1 0 1,1 0-1,-1 1 1,-1 0-1,1 0 1,-1 0-1,-12-7 1,16 11-6,0 0 0,0 0 0,0 1 0,0-1 0,0 1 0,0 0 0,0-1 0,-1 1 0,1 0 0,0 0 0,-4 1 0,6-1-3,0 0 0,-1 0 0,1 0 0,0 0 0,-1 0 0,1 0 0,0 1 0,-1-1 0,1 0 0,0 0 0,-1 0 0,1 0 0,0 0 0,0 1 0,-1-1 0,1 0 1,0 0-1,0 1 0,-1-1 0,1 0 0,0 0 0,0 1 0,0-1 0,-1 0 0,1 1 0,0-1 0,0 1 0,0-1-1,0 1 0,1 0 0,-1 0 0,0-1 0,0 1 0,1 0 0,-1-1 0,1 1 0,-1-1 0,1 1 0,-1 0 0,1-1-1,-1 1 1,1-1 0,-1 1 0,1-1 0,0 1 0,0-1 0,11 7-11,-1-1 0,2 0 0,-1-1 0,0 0 0,20 3 0,-10-1-2,-14-5 19,1 0-1,0-1 1,0 0 0,0 0 0,0-1 0,0 0 0,-1 0-1,1-1 1,0 0 0,0-1 0,0 0 0,-1 0-1,1-1 1,-1 0 0,0-1 0,15-8 0,-1-1 21,-1-1 0,-1-2 0,0 0 0,31-32 1,-9 1 5,-1-2 1,50-79-1,55-120 51,-139 236-81,33-56 42,-4-2 1,33-90 0,-50 110-25,-10 28-18,9-35 0,-18 57-2,0 0 1,0 0-1,0 0 1,0 0-1,1 0 0,-1-1 1,0 1-1,0 0 1,0 0-1,0 0 0,0 0 1,0 0-1,0-1 1,0 1-1,0 0 1,0 0-1,0 0 0,0 0 1,0 0-1,0-1 1,0 1-1,0 0 1,0 0-1,0 0 0,0 0 1,0-1-1,0 1 1,0 0-1,0 0 0,0 0 1,0 0-1,0 0 1,0-1-1,0 1 1,-1 0-1,1 0 0,0 0 1,0 0-1,0 0 1,0 0-1,0-1 0,0 1 1,0 0-1,-1 0 1,1 0-1,0 0 1,0 0-1,0 0 0,0 0 1,0 0-1,-1 0 1,1 0-1,0 0 1,0 0-1,0 0 0,0 0 1,-1 0-1,1 0 1,-8 7-14,-6 16-27,1 0-1,-17 42 1,7-14 2,-35 79-63,7 3-1,4 2 1,7 1 0,-22 145-1,48-183 41,13-83 55,1-1 1,0 0-1,1 0 0,4 26 0,-5-38 8,0-1-1,1 1 1,-1-1-1,0 1 1,1 0-1,-1-1 0,1 1 1,0-1-1,-1 0 1,1 1-1,0-1 1,0 0-1,0 1 1,0-1-1,0 0 1,0 0-1,0 0 1,0 1-1,0-1 1,1-1-1,-1 1 0,0 0 1,1 0-1,-1 0 1,1-1-1,-1 1 1,1-1-1,-1 1 1,1-1-1,-1 0 1,1 1-1,0-1 1,-1 0-1,1 0 1,-1 0-1,1 0 0,-1 0 1,1-1-1,0 1 1,-1 0-1,3-1 1,5-3 5,0 0 0,0 0 0,-1 0 0,1-1 0,10-9 0,-14 11-3,54-42 110,67-65 0,-51 42 36,-51 43-63,-19 19-36,1 0 0,0 0 0,10-8 0,-15 14-47,-1-1 0,0 1 0,1 0 0,-1 0 0,0-1-1,1 1 1,-1 0 0,0 0 0,1 0 0,-1 0 0,0-1 0,1 1-1,-1 0 1,0 0 0,1 0 0,-1 0 0,1 0 0,-1 0 0,0 0 0,1 0-1,-1 0 1,0 0 0,1 0 0,-1 0 0,1 0 0,-1 0 0,0 1-1,1-1 1,-1 0 0,0 0 0,1 0 0,-1 0 0,0 1 0,1-1 0,-1 0-1,0 0 1,1 1 0,-1-1 0,0 0 0,0 1 0,1-1 0,-1 0-1,0 1 1,0-1 0,0 0 0,0 1 0,1-1 0,-1 0 0,0 1 0,0-1-1,0 0 1,0 1 0,0-1 0,0 1 0,0-1 0,0 0 0,0 1-1,0-1 1,0 1 0,0-1 0,0 0 0,0 1 0,-1 0 0,-2 27 76,-7 16-51,1-5-11,-5 49 0,13-78-11,0 1 0,1 0 0,0-1 0,1 1 0,0-1 0,1 1 0,0-1-1,0 0 1,8 17 0,-9-23-4,1-1 0,0 0-1,-1 0 1,1 0 0,1 0-1,-1 0 1,0-1 0,1 1-1,-1-1 1,1 1 0,0-1-1,0 0 1,0 0 0,0 0-1,0 0 1,5 1 0,-3-1 1,1-1 1,0 1 0,0-1-1,0 0 1,-1-1 0,1 0 0,0 0-1,0 0 1,7-1 0,5-3 7,0 0 0,0-1 0,0-1 0,0 0 0,19-11 0,-4-1 64,0-2 0,-1 0 0,-1-3 0,48-44 0,-75 63-55,14-11 115,-18 15-134,0 0 1,-1 0-1,1 0 1,0 1 0,0-1-1,0 0 1,0 0-1,0 0 1,0 0 0,0 0-1,0 0 1,0 0-1,1 0 1,-1 0 0,0 0-1,0 0 1,0 0-1,0 0 1,0 0 0,0 0-1,0 0 1,0 0-1,0 0 1,0 0 0,0 0-1,0 0 1,0 0-1,0 0 1,0 0 0,0 0-1,0 0 1,0 0-1,0 0 1,0 0 0,0 1-1,0-1 1,0 0-1,0 0 1,0 0 0,0 0-1,0 0 1,0 0-1,-8 11 58,5-6-46,-1 0-1,1 1 0,0-1 1,0 1-1,1 0 0,0 0 1,0-1-1,0 2 0,1-1 0,0 0 1,0 0-1,0 8 0,1-11-8,-1 1 1,2-1-1,-1 1 0,0-1 0,1 0 0,0 1 1,-1-1-1,1 0 0,1 1 0,-1-1 0,0 0 0,1 0 1,0 0-1,-1 0 0,1 0 0,0-1 0,1 1 0,-1 0 1,0-1-1,1 0 0,-1 1 0,1-1 0,5 3 0,-5-4 1,-1 0-1,1 0 0,0 0 0,-1-1 0,1 1 0,0-1 0,0 0 0,-1 1 0,1-1 0,0-1 0,0 1 0,0 0 0,-1-1 0,1 1 0,0-1 0,3-1 0,1 0 1,1-1-1,-1-1 1,0 1-1,0-1 1,7-6-1,-4 3 5,-1 0-1,1-1 0,-1-1 0,10-12 0,-15 17 0,-1-1 0,0 0 0,1 0-1,-2-1 1,1 1 0,-1-1-1,1 1 1,-2-1 0,1 0-1,0 0 1,0-10 0,-1 6 7,-1 0 1,1 0-1,-2 0 1,0 0-1,0 0 0,-3-12 1,3 20-7,1 0 0,-1 0 1,0 0-1,0 0 0,0 0 0,0 0 1,0 0-1,0 1 0,0-1 0,-1 0 1,1 1-1,-1-1 0,1 1 0,-1-1 1,1 1-1,-1 0 0,0 0 0,-2-2 1,1 2 2,-1 0 1,0-1-1,1 1 1,-1 1 0,0-1-1,1 1 1,-1-1-1,0 1 1,-6 0-1,-5 2 20,0 1-1,0 0 0,-28 10 0,37-11-27,-2 1-8,1 0 0,-1 0-1,-10 7 1,16-9 3,1 0 0,-1 0 0,1 1-1,-1-1 1,1 0 0,-1 1 0,1-1 0,0 0 0,-2 4 0,3-4 1,-1 0 0,1-1-1,0 1 1,0 0 0,0 0 0,-1-1 0,1 1-1,0 0 1,0-1 0,0 1 0,0 0 0,0 0 0,1-1-1,-1 1 1,0 0 0,0 0 0,0-1 0,1 1-1,-1 0 1,0-1 0,1 1 0,-1 0 0,0-1-1,1 1 1,0 0 0,0 0 0,0 0 0,1 0 0,-1 0 0,0 0 0,1 0 0,-1 0 0,1-1 0,-1 1 0,1-1 0,-1 1 0,1-1 0,-1 0 0,1 1 0,-1-1 0,1 0 0,-1 0 0,1 0 0,0 0 0,2-1 0,35-7 0,-27 5 0,38-9 0,78-31 0,-80 25 0,83-20 0,-91 29 0,49-7 0,-81 15 0,0 0 0,0 1 0,0 0 0,-1 1 0,1 0 0,0 0 0,0 0 0,14 5 0,-19-4-2,0-1 0,-1 0 0,1 1-1,0 0 1,-1-1 0,1 1 0,-1 0 0,1 0 0,-1 0 0,0 1-1,0-1 1,0 1 0,0-1 0,0 1 0,0 0 0,-1-1-1,3 6 1,-2 2-10,1-1-1,-1 0 0,-1 0 0,1 14 0,2 12-4,3-17 4,-7-18 13,0 1 1,0-1 0,1 0-1,-1 1 1,0-1 0,0 0-1,1 0 1,-1 1-1,0-1 1,1 0 0,-1 0-1,0 1 1,1-1 0,-1 0-1,0 0 1,1 0 0,-1 0-1,0 0 1,1 0-1,-1 0 1,1 0 0,-1 1-1,0-1 1,1 0 0,0-1-1,1 0 6,1 0 0,0 0-1,-1-1 1,1 1 0,-1-1-1,0 0 1,1 0-1,2-4 1,2 0-3,10-9 18,-4 3 1,0 1-1,15-10 1,-23 18-16,0 0 1,-1 1-1,1-1 0,0 1 1,0 0-1,0 1 0,1-1 1,-1 1-1,0 0 0,1 0 0,5 1 1,-9 0-5,0 0 1,0 0 0,0 1 0,0-1-1,-1 1 1,1 0 0,0-1-1,0 1 1,-1 0 0,1 0-1,0 0 1,-1 0 0,1 1-1,-1-1 1,0 0 0,1 1 0,-1-1-1,0 1 1,0-1 0,0 1-1,0-1 1,0 1 0,0 0-1,1 2 1,2 6-8,0 0 0,-1 0 0,3 12 0,-3-9 10,55 161 87,-56-167-112,0 5-140,-3-11 147,0-1 1,0 1-1,1-1 0,-1 1 0,0-1 1,0 0-1,0 1 0,1-1 0,-1 0 1,0 1-1,0-1 0,0 0 0,0 0 1,0 0-1,0 0 0,0 0 0,-1 0 0,-15 0-3770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3:07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70 130 6632,'0'0'6237,"3"-10"-5833,0-2-269,-1 7-43,-1-1 1,1 1-1,0 0 1,0 0-1,0 0 1,5-6 0,-7 9 3,0 1-1,0 0 1,0-1 0,0 1 0,-1 0 0,1-1 0,0 1 0,0 0 0,-1-1 0,1 1 0,-1 0 0,1 0 0,-1-1 0,0 1 0,1 0 0,-1 0 0,0 0 0,0 0 0,0 0 0,0 0 0,0 0 0,0 0 0,0 0 0,0 1 0,0-1 0,0 0-1,-1 1 1,1-1 0,0 1 0,0-1 0,-1 1 0,1-1 0,0 1 0,-3 0 0,2 1 15,-1 0-1,1 0 0,-1 0 1,1 1-1,0-1 0,0 1 1,-1 0-1,1-1 0,0 1 1,0 0-1,1 0 1,-4 4-1,-17 32 662,13-22-96,9-16-659,0 0 0,0 0-1,-1 0 1,1 0 0,0 0 0,0 0 0,0 0 0,0 0 0,0 1 0,0-1 0,0 0-1,-1 0 1,1 0 0,0 0 0,0 0 0,0 0 0,0 0 0,0 0 0,0 1 0,0-1-1,0 0 1,0 0 0,0 0 0,0 0 0,0 0 0,-1 0 0,1 1 0,0-1 0,0 0 0,0 0-1,0 0 1,0 0 0,0 0 0,0 1 0,0-1 0,1 0 0,-1 0 0,0 0 0,0 0-1,0 0 1,0 0 0,0 1 0,0-1 0,0 0 0,0 0 0,0 0 0,0 0 0,0 0 0,0 0-1,1 0 1,-1 1 0,0-1 0,0 0 0,0 0 0,10-5 452,12-13-181,-15 11-207,-1 1-1,0-1 1,8-11 0,-13 16-39,0 0-1,1 0 1,-1 0 0,0 0 0,0-1 0,0 1 0,0 0 0,0-1 0,-1 1 0,1-1 0,-1 1 0,1-1-1,-1 1 1,0-1 0,0 1 0,0-1 0,-1 1 0,1-4 0,-8 0 678,6 6-225,4 5-401,6 6-330,-5-7-2513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4:32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65 208 5320,'0'0'6992,"-3"14"-6842,-18 96 146,7 60 314,6-47-84,2-67-217,-6 107 1160,12-163-1329,0-15 509,10-134 107,15-103 0,-14 167-586,16-79 78,-15 98-96,-10 58-118,0-1 0,1 1 0,0-1 0,0 1 0,1 0 0,0 1-1,0-1 1,1 0 0,0 1 0,0 0 0,1 0 0,6-6-1,-10 12-21,-1 1-1,1-1 0,0 0 0,0 0 0,0 1 0,0-1 1,0 1-1,0 0 0,0-1 0,0 1 0,0 0 0,0 0 0,0 0 1,0 0-1,0 1 0,0-1 0,0 1 0,0-1 0,0 1 1,0 0-1,0-1 0,0 1 0,-1 0 0,1 0 0,0 0 1,2 2-1,6 4 10,0 0 1,17 17 0,-9-7-17,0 1 0,-1 1-1,-1 1 1,-1 0 0,-1 1 0,20 38-1,-32-54-3,0-1 0,0 0 0,-1 0 0,1 1 0,-1-1-1,0 1 1,-1-1 0,1 1 0,-1 0 0,0-1 0,0 1-1,0-1 1,-1 1 0,1-1 0,-1 1 0,-2 6 0,0-6 3,1 1 1,-1-1 0,0 0 0,0 0 0,-1 0 0,1-1-1,-1 1 1,0-1 0,0 0 0,-1 0 0,-6 5-1,0-1 15,0-2-1,-1 1 0,0-2 1,0 1-1,0-2 0,-1 1 1,1-2-1,-1 0 0,0 0 0,-22 1 1,26-3 30,-1-1 0,1 0 1,-1-1-1,0 0 0,1 0 1,-1-1-1,1-1 0,0 1 1,-1-1-1,1-1 0,-12-6 1,20 10-42,1-1-1,-1 1 1,1 0 0,-1 0 0,1-1 0,0 1-1,-1 0 1,1 0 0,0-1 0,-1 1 0,1 0 0,0-1-1,0 1 1,-1-1 0,1 1 0,0 0 0,0-1-1,0 1 1,-1-1 0,1 1 0,0-1 0,0 1 0,0 0-1,0-1 1,0 1 0,0-1 0,0 1 0,0-1-1,0 1 1,0-1 0,0 1 0,0 0 0,0-1 0,0 1-1,1-1 1,-1 1 0,0-1 0,0 1 0,0 0 0,1-1-1,-1 1 1,0-1 0,0 1 0,1 0 0,-1-1-1,0 1 1,1 0 0,-1 0 0,0-1 0,1 1 0,0 0-1,20-14-2054,-20 14 1270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4:47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384 654 5416,'0'0'3377,"-11"-3"-3092,-7-2-52,0 1-1,0 1 1,-1 0-1,1 1 0,-1 1 1,-19 2-1,-2 2 390,31-3-420,0 0 0,0 1 1,0 0-1,0 1 0,0 0 0,0 0 0,0 1 0,1 0 0,-1 0 1,1 1-1,-10 6 0,4 0 150,8-7-172,0 2 0,0-1 0,1 0 0,-1 1 0,1 0 0,-5 7 0,9-10-125,-1 1 0,1 0 0,-1 0 0,1 0-1,0 0 1,0 0 0,1 0 0,-1 0-1,0 0 1,1 0 0,0 1 0,0-1 0,0 0-1,0 0 1,0 0 0,1 0 0,1 5 0,0 1 22,0-1 1,0 0-1,1 0 1,1 0-1,-1-1 1,1 1-1,0-1 1,1 0 0,0 0-1,10 11 1,-7-10 3,2 1 1,-1-2 0,1 1 0,0-1-1,0-1 1,21 10 0,-20-10-17,1-1 0,-1-1 1,1 0-1,20 4 0,-26-7-39,0-1 0,1 1 0,-1-1 0,0-1 0,0 1 0,0-1 0,1 0 0,-1-1-1,0 1 1,0-1 0,9-5 0,6-2 33,0-2 0,-1-1 0,0 0-1,-1-2 1,0 0 0,-1-1 0,-1-1 0,21-24-1,-24 26 21,-10 11-21,0-1-1,-1 0 1,1 0 0,-1 0-1,0 0 1,0-1 0,0 1-1,2-7 1,0 8 129,-10 9 4,4-5-179,-1 1 0,1-1 0,0 1 0,0 0 0,1-1 0,-1 1 0,0 0 0,0 0 0,1 0 0,-1 0-1,1 2 1,-2 3 8,0-3-17,1 1 0,0 0 1,0 0-1,0 0 0,0 0 0,1 0 1,0 0-1,0 0 0,0 0 0,1-1 0,0 1 1,-1 0-1,2 0 0,-1 0 0,1 0 0,-1-1 1,1 1-1,0-1 0,1 1 0,-1-1 0,1 0 1,0 0-1,0 0 0,0 0 0,1-1 0,-1 1 1,1-1-1,0 0 0,0 0 0,0 0 1,6 3-1,-5-4 0,1 0-1,0 0 1,0 0 0,0 0 0,0-1 0,0 0-1,0 0 1,0-1 0,0 0 0,0 0 0,1 0 0,-1-1-1,11-2 1,-15 2 3,1 0 1,-1 0-1,0 0 0,1 0 0,-1 0 1,0 0-1,0-1 0,0 1 0,0-1 1,0 1-1,0-1 0,0 0 0,-1 0 1,1 0-1,-1 0 0,1 0 0,-1 0 1,0 0-1,0 0 0,0-1 0,0 1 1,0 0-1,0-1 0,-1 1 0,1-1 1,-1 1-1,0-1 0,1 1 0,-1-1 1,0 1-1,-1-1 0,1 1 0,0-1 1,-1 1-1,1 0 0,-2-4 0,1 2 9,0 1-1,0-1 0,0 1 1,-1 0-1,1-1 0,-1 1 0,0 0 1,0 0-1,0 0 0,0 0 0,0 1 1,-5-4-1,0-1 43,-1 1 0,0 1 0,-11-6-1,3 1 34,12 8-64,-1 0 0,1 0 0,-1 0 0,0 1 1,1-1-1,-1 1 0,0 0 0,0 1 0,0-1 0,0 1 0,1 0 0,-1 0 0,0 0 0,0 1 1,0 0-1,0 0 0,1 0 0,-7 3 0,2 2-34,11-2-48,17 0-16,13-9 16,-1-1 1,1-1-1,-2-1 1,59-25-1,-24 8 18,-57 22 40,0 0 0,1 1-1,-1 0 1,1 1 0,-1 0 0,1 0 0,0 1-1,-1 0 1,15 2 0,-20-1 2,0-1 1,1 1-1,-1 0 0,0 0 1,0 0-1,0 0 0,0 1 1,0 0-1,-1-1 1,1 1-1,0 0 0,-1 0 1,1 0-1,-1 0 0,0 1 1,0-1-1,0 1 0,0-1 1,0 1-1,0 0 0,-1 0 1,1 0-1,-1 0 0,0 0 1,0 0-1,0 0 0,0 0 1,0 5-1,2 12 39,-2-1 0,0 1 0,-1 0 0,0-1-1,-8 40 1,8-47 308,7-18-163,9-22-45,4-6-40,1 2 0,2 0 0,1 2 0,43-43 1,-66 71-96,0 1 0,0 0 0,1 0 0,-1 0 0,0 0 1,0 0-1,1 0 0,-1 0 0,1 0 0,-1 1 0,1-1 1,-1 0-1,1 1 0,-1-1 0,1 1 0,-1 0 0,4-1 1,-4 2-5,0-1 0,0 0-1,0 1 1,0-1 0,0 1 0,-1-1 0,1 1 0,0 0 0,0-1 0,-1 1 0,1 0 0,0-1 0,-1 1 0,1 0 0,0 0 0,-1 0 0,1 0 0,-1 0 0,0 0-1,1-1 1,-1 1 0,0 0 0,1 0 0,-1 0 0,0 0 0,0 0 0,0 2 0,41 169 141,-36-153-115,-4-17-26,-1 0 0,1 1 1,-1-1-1,1 0 1,0 0-1,0 0 1,0 0-1,0 0 0,1 0 1,-1 0-1,0 0 1,1-1-1,-1 1 0,1 0 1,0-1-1,2 3 1,-2-3 2,-1-1 0,1 1 1,-1-1-1,1 1 0,0-1 1,-1 0-1,1 0 1,-1 0-1,1 0 0,-1 0 1,1 0-1,0 0 0,-1 0 1,1 0-1,-1-1 0,1 1 1,-1-1-1,3 0 1,2-2 11,1-1 1,-1 0 0,0 0-1,0-1 1,-1 1 0,1-1-1,-1 0 1,6-8 0,28-31 70,-18 21-24,-1 0 1,21-33-1,-31 39-36,-3 6 24,0 0 0,0 0 0,1 0 0,16-17 0,-24 28-51,0 0-1,1 0 1,-1 0-1,0 0 1,1 0 0,-1-1-1,1 1 1,-1 0 0,0 0-1,1 0 1,-1 0 0,0 0-1,1 0 1,-1 0-1,0 0 1,1 0 0,-1 1-1,0-1 1,1 0 0,-1 0-1,0 0 1,1 0-1,-1 0 1,0 1 0,1-1-1,-1 0 1,0 0 0,1 0-1,-1 1 1,0-1 0,0 0-1,1 1 1,-1-1-1,0 0 1,0 0 0,0 1-1,1-1 1,-1 0 0,0 1-1,0-1 1,0 0 0,0 1-1,0-1 1,0 1-1,0-1 1,0 0 0,0 1-1,0-1 1,0 1 0,7 29 44,-5-19-42,2 13 7,0 0 1,-1 1 0,-2-1-1,-1 30 1,-1-45-6,1 1 1,-2-1-1,1 1 1,-1-1-1,-1 0 1,1 0 0,-2 0-1,1 0 1,-1 0-1,0-1 1,-1 1-1,0-1 1,-1 0-1,-7 8 1,12-15-6,0 0 0,0 0 0,-1 0 0,1 0 0,0 0 1,0 0-1,-1 0 0,1-1 0,-1 1 0,1-1 0,0 1 0,-1-1 0,1 1 0,-1-1 0,1 0 0,-1 0 1,1 0-1,-1 0 0,-2 0 0,1-1 5,-1 1 0,1-1 0,0 0 1,0 0-1,0-1 0,0 1 0,1-1 1,-1 1-1,-3-3 0,-3-3 28,0-1 1,1 0-1,0-1 0,-8-9 1,12 13 2,-1-1 0,1 1 0,1-1 0,-1 0 0,-4-12 0,8 17-29,-1 0-1,1-1 1,-1 1-1,1 0 1,-1-1-1,1 1 1,0-1-1,0 1 1,0-1-1,0 1 1,0 0-1,0-1 1,1 1-1,-1-1 1,0 1-1,1 0 1,-1-1-1,1 1 1,-1 0-1,1-1 1,-1 1-1,1 0 1,0 0-1,0-1 1,0 1-1,0 0 1,0 0-1,0 0 0,0 0 1,0 0-1,0 0 1,0 1-1,3-2 1,2-1-3,0 0 0,0 0 1,1 1-1,-1 0 0,1 1 1,-1-1-1,1 1 0,-1 0 1,1 1-1,0 0 0,8 0 0,6 3-6,0 0-1,25 9 0,-25-7-5,-15-4-2,0 1 1,1-1-1,-1-1 1,0 1-1,1-1 1,-1 0-1,14-3 1,-17 3 4,0-1 1,1 0-1,-1 0 0,0 0 0,0-1 1,0 1-1,0-1 0,0 1 1,0-1-1,0 0 0,0 0 1,-1-1-1,1 1 0,-1 0 1,0-1-1,3-3 0,-3 2 4,3-1 10,-2-1 0,1 1 0,-1-1 0,0 0 0,0-1 0,0 1 1,2-10-1,1 3 12,-6 12-21,1 0 0,0 0-1,-1 0 1,1 0 0,-1 0 0,1-1 0,-1 1-1,0 0 1,1 0 0,-1 0 0,0 0-1,0-2 1,0 3-2,0 0 0,0 0 0,0-1 0,0 1 0,0 0 0,0 0 0,0 0 0,0-1 0,0 1 0,0 0 0,0 0 0,0 0 0,0-1 0,0 1 0,0 0 0,0 0 0,0 0 0,0 0 0,0-1 0,0 1 0,1 0 0,-1 0 0,0 0 0,0 0 0,0-1 0,0 1 0,0 0 0,0 0 0,1 0 0,-1 0 0,0 0 0,0 0 0,0-1 0,0 1 0,0 0 0,1 0 0,-1 0 0,0 0 0,0 0 0,0 0 0,1 0 0,-1 0 0,0 0 0,0 0 0,0 0 0,1 0 0,-1 0 0,0 0 0,0 0 0,0 0 0,0 0 0,1 0 0,-1 0 0,0 0 0,6-1 0,-4-10 0,-1 10 0,-1 1 0,0-1 0,0 0 0,1 1 0,-1-1 0,0 1 0,1-1 0,-1 1 0,0-1 0,1 1 0,-1-1 0,1 1 0,-1-1 0,1 1 0,-1 0 0,1-1 0,0 0 0,10-11 0,-10 7 6,0 0-1,0-1 0,0 1 1,-1-1-1,0 1 1,0-1-1,-1 1 1,1-1-1,-1 1 0,0-1 1,-1 1-1,1 0 1,-1-1-1,0 1 0,-5-8 1,7 12-5,-1 0 0,0 1 0,1-1 0,-1 0 0,0 0 0,1 1 0,-1-1 0,0 0 0,0 1 0,0-1 0,1 1 0,-1-1 0,0 1 0,0 0 0,0-1 0,0 1 0,0 0 0,0 0 0,0-1 0,0 1 0,0 0 0,0 0 0,0 0 0,0 0 0,0 0 0,0 0 0,0 1 0,0-1 0,0 0 0,0 0 0,0 1 0,0-1 0,0 1 0,0-1 0,1 1 0,-1-1 0,0 1 0,0-1 0,0 1 0,1 0 0,-1-1 0,0 1 0,0 1 0,-5 4-4,1 0 0,0 0 0,0 0 0,-4 8-1,9-14 3,-3 5-5,0-1 1,1 1-1,-1 0 1,1 0-1,0 0 1,1 0-1,-1 0 0,1 0 1,0 0-1,0 0 1,0 10-1,2-10 4,-1-1-1,1 0 1,0 1-1,0-1 1,0 0-1,1 0 1,-1 0-1,1 0 1,0 0-1,1 0 1,-1 0-1,0-1 1,1 1-1,6 5 1,-6-5-3,0 0-1,0-1 1,1 0 0,0 1 0,-1-1 0,1-1 0,0 1 0,1-1 0,-1 1 0,0-1 0,1 0 0,-1-1 0,1 1 0,0-1 0,-1 0 0,1 0 0,0 0 0,5 0 0,7-1-12,0 0 1,0 0 0,0-2-1,17-3 1,-27 3 10,-1 1-1,1-1 1,-1-1 0,0 1 0,0-1-1,0 0 1,0-1 0,-1 1 0,0-1-1,1 0 1,-1 0 0,0-1 0,6-7-1,43-61 23,-49 55 44,-5 17-56,0 1-1,0-1 1,0 1-1,0-1 1,1 1-1,-1-1 1,0 1-1,0-1 1,0 1 0,0-1-1,0 1 1,0-1-1,-1 1 1,1-1-1,0 1 1,0-1-1,0 1 1,0-1-1,0 1 1,-1-1 0,1 1-1,0-1 1,-1 1-1,1 0 1,0-1-1,-1 1 1,1-1-1,0 1 1,-1 0 0,1-1-1,0 1 1,-1 0-1,1 0 1,-1-1-1,1-1 15,-1 1-17,1 1 0,0 0 0,0 0 0,0 0 0,0-1 0,0 1 0,0 0 0,0 0 0,0-1 0,0 1 0,0 0 0,0 0 0,0-1 0,0 1 0,0 0 0,0 0 0,0 0 0,0-1 0,0 1 0,0 0 0,0 0 0,1-1 0,-1 1 0,0 0 0,0 0 0,0 0 0,0-1 0,0 1 0,0 0 0,1 0 0,-1 0 0,0 0 0,0 0 0,0-1 0,1 1 0,-1 0 0,0 0 0,2 0-2,1 0-1,-1 0 1,0 0-1,0 0 1,0 1-1,1-1 1,-1 1-1,0-1 0,0 1 1,0 0-1,0 0 1,0 0-1,0 0 1,0 0-1,0 0 1,-1 0-1,1 1 1,0-1-1,1 2 1,6 7-10,-1 0 1,0 0-1,0 1 1,-1 0-1,0 0 1,6 15 0,-5-9-7,20 29 1,-26-43 14,0-1 0,0 1-1,0-1 1,1 1-1,-1-1 1,0 0 0,1 0-1,0 0 1,-1 0 0,1 0-1,0-1 1,0 1 0,0-1-1,0 0 1,0 0 0,0 0-1,0 0 1,1 0 0,-1-1-1,0 0 1,0 1 0,6-1-1,1-2-7,-1 0 0,1 0 0,-1-1-1,1-1 1,16-7 0,-17 7 9,-2 0 7,-1 0-1,1 0 0,-1-1 0,0 0 1,0 0-1,0 0 0,-1-1 1,1 0-1,-1 0 0,4-7 0,6-11 15,17-35 0,-21 28-14,-8 21 3,-3 10-8,0 0 0,0 0 0,0 0 1,0 0-1,0 1 0,0-1 0,0 0 1,0 0-1,0 0 0,0 0 0,0 0 0,0 0 1,0 0-1,0 0 0,0 0 0,0 0 1,0 0-1,0 0 0,0 0 0,0 0 0,0 0 1,0 0-1,1 0 0,-1 0 0,0 0 1,0 0-1,0 0 0,0 0 0,0 13-2,0 18-8,5 49 0,-4-72 8,1-1 0,-1 1 0,1-1 0,0 1 0,1-1 0,0 0 0,0 0 0,1 0 0,-1 0 0,1-1 0,1 1 0,5 6 0,-9-13 2,-1 1-1,1-1 0,-1 0 1,0 0-1,1 1 1,-1-1-1,1 0 0,-1 0 1,1 0-1,-1 1 1,0-1-1,1 0 0,-1 0 1,1 0-1,-1 0 1,1 0-1,-1 0 0,1 0 1,-1 0-1,1 0 1,-1 0-1,1 0 0,-1 0 1,1-1-1,-1 1 1,1 0-1,-1 0 0,0 0 1,1-1-1,0 1 1,15-15 27,7-21 18,-9 2-30,11-38 0,7-19 25,-32 90-39,0 0-1,1 0 0,-1 0 0,1 0 1,-1 0-1,1 0 0,-1 0 1,1 0-1,-1 1 0,1-1 0,0 0 1,-1 0-1,1 1 0,0-1 1,0 0-1,0 1 0,0-1 1,-1 1-1,1-1 0,1 1 0,20 2-138,-19-1 129,0 0 2,0 0 1,1 1-1,-1 0 1,0-1 0,-1 1-1,6 4 1,-5-3-3,0-1 1,0 0 0,0 0 0,1 0-1,-1 0 1,1 0 0,5 1 0,38 10-38,-35-9 49,0-1 0,0 0 0,0 0 0,1-1 1,-1-1-1,20 0 0,-12-2 13,34-8 0,-47 8-14,-1-1 0,0 0-1,0 0 1,0-1 0,0 0 0,0 0 0,0 0 0,-1-1-1,6-5 1,-10 9 0,0-1 0,0 0 0,0 0-1,-1 1 1,1-1 0,0 0 0,-1 0-1,1 0 1,-1 0 0,1 0 0,-1 0-1,1 0 1,-1 0 0,0 0 0,1 0 0,-1 0-1,0-1 1,0 1 0,0 0 0,0 0-1,0 0 1,0 0 0,0 0 0,0 0-1,0 0 1,-1-1 0,1 1 0,0 0 0,-1 0-1,1 0 1,-1 0 0,1 0 0,-1 0-1,1 0 1,-1 0 0,0 1 0,1-1-1,-1 0 1,0 0 0,0 0 0,0 1-1,-1-2 1,0 1 5,0-1-1,0 0 0,0 1 1,0-1-1,-1 1 1,1 0-1,0 0 0,-1 0 1,1 0-1,-1 0 1,1 0-1,-1 1 0,0-1 1,1 1-1,-1 0 0,1 0 1,-4 0-1,-2 2 15,-2-1-2,0 2-1,0-1 0,1 1 0,-1 1 1,-11 5-1,19-7-18,-1-1 0,1 1 1,0-1-1,-1 1 0,1 0 0,0 0 0,0 0 1,0 1-1,1-1 0,-1 0 0,0 1 0,1-1 1,0 1-1,-1 0 0,1-1 0,0 1 0,0 0 1,1-1-1,-1 1 0,1 0 0,-1 0 0,1 0 1,0 5-1,0-3-9,0 1 0,0 0 0,1 0 0,0-1 0,0 1 0,1-1 0,-1 1 0,1-1 0,0 1 0,1-1 0,4 9 0,-4-11 2,-1 0 0,1 0-1,0 0 1,0 0-1,0-1 1,0 1 0,0-1-1,0 0 1,1 0-1,-1 0 1,1 0-1,-1 0 1,1-1 0,0 0-1,0 0 1,0 0-1,-1 0 1,7 0 0,9-1 0,0 0 0,-1-1 0,1-2 0,0 0 0,-1 0 0,1-2 0,28-11 0,-1 1 4,-30 11 2,1-1 0,-1-1 0,0-1 0,0 0 0,24-16 0,-34 16 0,-15 8 0,-17 8 0,-9 6 34,-36 20-1,59-28-21,1 0 0,0 1-1,0 0 1,1 1 0,0 0 0,-16 19 0,25-26-9,-1 0 0,1-1 0,0 1 0,-1 0 0,1 0 1,0 0-1,0 0 0,0 0 0,1 0 0,-1 0 0,0 0 0,1 0 1,0 0-1,-1 0 0,1 0 0,0 0 0,0 1 0,0 2 1,1-4-6,0 1 1,-1-1-1,1 0 1,0 0-1,0 0 1,0 0-1,0 1 1,0-1-1,0 0 1,0 0-1,1-1 1,-1 1-1,0 0 1,1 0-1,-1-1 1,0 1-1,1-1 1,-1 1 0,0-1-1,1 1 1,-1-1-1,1 0 1,-1 0-1,1 0 1,-1 1-1,1-2 1,1 1-1,5 0-2,0 0-1,1-1 1,-1-1-1,0 1 1,0-1 0,0 0-1,0-1 1,-1 0-1,1 0 1,11-7-1,-5 1-1,0 1 0,-1-2 0,0 0 1,14-15-1,1-4 9,-1-1 1,-2-1-1,-1-1 1,-1-2 0,31-63-1,-41 70 0,-1-1 0,-2-1 0,-1 0-1,-1-1 1,-2 1 0,-1-1 0,-1-1-1,0-36 1,-4 50 6,0 0 0,-2-1 0,0 1 0,-1 0-1,-1 0 1,0 1 0,-11-27 0,15 42-8,-1-1 0,1 1 0,-1 0 0,0-1 0,1 1 0,-1 0 0,0-1 1,0 1-1,0 0 0,0 0 0,0 0 0,0 0 0,0 0 0,0 0 0,-1 0 0,1 0 0,0 1 0,0-1 0,-1 0 0,1 1 1,-1-1-1,1 1 0,-1-1 0,1 1 0,0 0 0,-1-1 0,1 1 0,-1 0 0,1 0 0,-1 0 0,1 0 0,-1 1 0,1-1 1,-1 0-1,1 1 0,-1-1 0,1 1 0,-1-1 0,1 1 0,0-1 0,-1 1 0,1 0 0,-2 1 0,-6 4 2,1 1-1,0 0 1,0 0 0,-12 16-1,18-21-2,-7 10-3,0 0 0,1 1 0,1 0 0,0 0 0,0 1 0,2-1 0,0 2 0,0-1 0,1 0 0,1 1 0,-2 22 0,2 0-17,1 1 0,2 0 0,7 55 0,29 89-62,-21-117 55,-11-51 13,-1 0 1,2 1-1,0-2 1,1 1 0,0 0-1,11 15 1,-13-22-820,2 0-1,-1-1 1,12 12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4:35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244 809 6128,'0'0'4616,"-11"1"-4328,-1 0-135,0 1 1,0 0-1,0 1 1,1 0-1,-22 9 1,21-6 118,0 1 1,0 0-1,0 0 0,-15 14 0,22-16-177,0 0 0,0 1 0,0-1 0,0 1 0,1 0 0,0 0 0,0 0 0,1 1 0,-6 13 0,2-4 65,-2 14 336,9-29-474,-1 0 1,1 0-1,0 0 0,0 0 0,1 1 0,-1-1 1,0 0-1,0 0 0,0 0 0,1 0 1,-1 0-1,1 0 0,-1 0 0,1 1 1,-1-1-1,1 0 0,-1-1 0,1 1 1,0 0-1,0 0 0,0 0 0,1 1 1,1 1 8,1-1 1,-1 1 0,1-1 0,-1 0 0,1 0 0,0 0 0,0 0 0,0-1 0,0 1 0,0-1 0,0 0 0,1-1 0,-1 1 0,0-1 0,0 1 0,1-1 0,-1-1 0,0 1 0,0 0 0,1-1 0,-1 0 0,0 0 0,0 0-1,0-1 1,0 1 0,0-1 0,0 0 0,0 0 0,-1-1 0,6-3 0,0-1 21,-1 0 0,0 0-1,0-1 1,0 0 0,-1 0-1,-1-1 1,1 0 0,-1 0-1,-1-1 1,0 1 0,0-1 0,-1 0-1,0 0 1,-1-1 0,0 1-1,-1-1 1,0 0 0,1-17-1,-3 26-24,0-1-1,-1 1 1,1-1-1,-1 1 1,1-1-1,-1 1 0,-2-5 1,-3-12 266,6 19-217,-12 12 191,10-6-254,1 0 1,0 0-1,0-1 0,0 1 1,1 0-1,0 0 0,0 0 0,1 0 1,-1 0-1,3 6 0,0 5 5,2 0 0,8 19-1,-12-32-14,1 1 0,1-1 0,-1 0 0,1 0-1,-1 0 1,1 0 0,0 0 0,1 0 0,4 3-1,-7-6 1,0 0 0,1 1 0,-1-1 0,1 0 0,0 0 0,-1-1 0,1 1-1,0 0 1,-1-1 0,1 1 0,0 0 0,0-1 0,0 0 0,0 0 0,-1 1-1,1-1 1,0 0 0,0 0 0,0-1 0,0 1 0,0 0 0,-1-1 0,1 1 0,0-1-1,0 1 1,-1-1 0,3-1 0,9-6 33,-1-1 0,0 0-1,-1 0 1,0-2 0,-1 1 0,0-1-1,12-17 1,3-8 149,25-48-1,-47 78-123,1 0 0,-1 0 0,0 0 0,-1-1 0,0 1 0,0-1-1,0 1 1,-1-1 0,1-9 0,-2 16 30,2 0-93,-1 1 0,0-1-1,0 1 1,0 0 0,0 0 0,1-1 0,-1 1-1,0 0 1,0 0 0,-1 0 0,1 0-1,0 0 1,0 0 0,0 0 0,-1 0 0,1 0-1,0 1 1,0 1 0,10 22-27,-11-25 28,19 68 0,-16-55 0,1 6 24,1 35-1,-5-42-15,0-8 1,-1 0 0,1 0 1,1 0-1,-1 0 0,1 0 1,-1 0-1,1 0 1,0 0-1,0 0 0,1 0 1,-1 0-1,1 0 0,0-1 1,0 1-1,0-1 0,5 6 1,-6-8-8,0-1 1,0 1 0,1-1-1,-1 1 1,0-1-1,0 1 1,0-1 0,1 0-1,-1 0 1,0 0 0,0 0-1,1 0 1,-1 0 0,0 0-1,1 0 1,-1 0-1,2-1 1,23-7 18,-22 6-12,12-5 20,-1 0-1,0-2 1,0 1 0,0-2-1,-1 0 1,-1-1-1,0 0 1,21-24 0,-11 8 32,-1-2-1,-1-1 1,19-37 0,-29 46-39,-2 0-1,0 0 1,-1-1-1,7-34 0,-7 15 41,4-70 0,-11 73-15,-1 0 0,-3 0 1,0 0-1,-13-50 0,16 87-44,0 0 1,0 0-1,0 0 1,-1 0-1,1-1 0,0 1 1,-1 0-1,1 0 1,-1 0-1,1 0 1,-1 0-1,0 0 0,1 0 1,-1 0-1,0 0 1,0 1-1,1-1 0,-1 0 1,0 0-1,0 1 1,0-1-1,0 0 0,0 1 1,-1-1-1,1 1-4,0 0 0,-1 0 0,1 1 0,0-1 0,0 0 0,0 1-1,0-1 1,0 1 0,0-1 0,0 1 0,0 0 0,0-1 0,0 1 0,0 0 0,0 0-1,1 0 1,-1-1 0,0 1 0,0 0 0,1 0 0,-1 0 0,1 0 0,-1 0-1,0 2 1,-6 15-21,0 0 1,1 1-1,1-1 0,0 1 0,2 0 0,-2 32 0,1-24-5,0 29-9,2-1 0,2 1 0,12 90 0,-10-131 19,1 1-1,6 18 0,-7-29 17,0 1 0,0 0 0,0-1-1,1 0 1,0 0 0,0 1 0,1-2 0,6 9-1,8 7-18,-12-13 21,0 0-1,1-1 1,0 0-1,7 6 1,-11-10-3,-1-1 0,1 0 0,0 1 1,-1-1-1,1 0 0,0 0 0,0 0 1,0-1-1,0 1 0,0-1 0,-1 0 0,1 1 1,0-1-1,0-1 0,0 1 0,6-1 0,-3-1 8,1 0 0,0 0 0,-1-1 0,0 1 1,0-2-1,0 1 0,0 0 0,0-1 0,0 0 0,-1-1 0,0 1 0,0-1 0,0 0 0,-1 0 0,1-1 0,-1 1 0,-1-1 0,1 0 0,-1 0 0,0 0 0,0-1 0,3-9 0,2-9 73,-6 21-49,0-1 1,0 1 0,-1-1 0,1 1 0,-1-1-1,0 1 1,0-1 0,-1 0 0,0 1-1,1-1 1,-2-6 0,-11 38 249,-4 20-251,9-32-35,2 0 0,0 1 0,-3 20 0,8-31-1,0-1-1,0 1 1,1-1-1,0 1 1,0-1-1,0 1 0,0-1 1,4 7-1,2 12-20,-6-19 23,0-1-1,0 0 1,1 0-1,-1 0 1,0 0-1,1 0 0,3 4 1,-5-7 4,0 1 0,1 0 1,-1-1-1,0 1 0,1 0 1,-1-1-1,1 1 0,0-1 0,-1 1 1,1-1-1,-1 1 0,1-1 1,0 1-1,-1-1 0,1 0 0,0 1 1,-1-1-1,1 0 0,0 0 1,0 1-1,-1-1 0,1 0 1,0 0-1,0 0 0,0 0 0,-1 0 1,1 0-1,0 0 0,0 0 1,-1 0-1,1-1 0,0 1 0,0 0 1,0-1-1,69-38 87,-45 26-3,0-2 1,42-31-1,-60 39-66,1 1 0,0 0 0,1 0 0,-1 1 0,1-1 0,0 2 0,1 0 0,14-5 0,-15 6-6,0 1 0,0 0-1,1 0 1,11 0 0,-11 1-2,11-1 7,-20 2-14,-1 0 0,1 0 1,-1 0-1,1 0 0,-1 0 0,0 0 1,1 0-1,-1 0 0,1 0 1,-1 0-1,1 0 0,-1 0 0,0 1 1,1-1-1,-1 0 0,1 0 0,-1 0 1,0 1-1,1-1 0,-1 0 1,0 0-1,1 1 0,-1-1 0,0 0 1,0 1-1,1-1 0,-1 0 0,0 1 1,0-1-1,0 1 0,1-1 1,-1 0-1,0 1 0,0-1 0,0 1 1,0 0-1,-13 4 42,-175 101-31,185-105-8,0 1 0,1-1 0,-1 1-1,0 0 1,0 1 0,1-1 0,-1 0 0,1 1-1,0-1 1,0 1 0,0 0 0,0 0-1,0-1 1,-1 6 0,2-5 0,0-1-1,1 1 1,-1 0-1,1 0 1,0-1-1,0 1 1,0 0-1,0 0 1,0 0-1,1-1 1,-1 1-1,1 0 1,0-1-1,-1 1 1,1 0 0,1-1-1,1 5 1,2 3 0,-5-8-5,1-1 0,0 1 0,0 0 1,0 0-1,0 0 0,0-1 0,0 1 0,0 0 0,0-1 0,1 1 0,-1-1 0,1 0 0,-1 1 0,1-1 0,-1 0 0,4 2 0,2 0 0,1 0-1,0 0 1,0 0-1,1-1 0,-1 0 1,0-1-1,1 1 1,-1-2-1,1 1 1,-1-1-1,1-1 0,-1 1 1,1-2-1,9-1 1,-7-1 0,0 0 0,0 0 0,-1-1 0,0 0 0,0-1 0,0 0 0,0-1 0,-1 0 0,0 0 0,9-11 0,19-23 15,-1-1 0,-3-2 0,-1-2 1,-2-1-1,-3-1 0,28-64 0,-23 44 12,-10 23 1,-2 0-1,20-70 1,-13 28 25,7-30 66,-32 112-100,-1-1 0,0 0 0,-1 0 0,1 0 0,-1 1 0,0-1 0,0 0 0,-1 0 0,0 0 0,0 0 0,-3-8 0,4 13-14,-1 1-1,1-1 1,0 0-1,-1 0 1,0 1-1,1-1 1,-1 0-1,1 0 1,-1 1-1,0-1 1,1 1-1,-1-1 1,0 1-1,0-1 1,0 1-1,1-1 1,-1 1-1,0-1 1,0 1-1,0 0 1,0 0-1,0-1 1,0 1-1,0 0 1,1 0-1,-1 0 1,0 0-1,0 0 1,0 0-1,0 0 1,0 1-1,0-1 1,0 0-1,0 0 1,0 1-1,1-1 1,-2 1-1,-3 2 11,0-1-1,0 1 1,0 1 0,-7 5-1,8-6 1,-7 6-13,1 1 0,0 0-1,1 0 1,0 1 0,0 0 0,1 0-1,1 1 1,0 0 0,0 0 0,1 1 0,-6 18-1,0 4-54,1 1 0,2 1-1,-8 65 1,11-43-78,2 79 0,5-115 106,1 1 0,1-1 0,1 0 0,1 0 0,1-1 0,13 32 0,-15-47 15,0 0 0,0 0 0,0 0 1,1 0-1,0-1 0,0 0 1,0 0-1,1 0 0,0-1 0,0 1 1,1-1-1,0-1 0,-1 1 0,1-1 1,1-1-1,-1 1 0,1-1 1,-1-1-1,1 1 0,9 1 0,-3-1 8,0-1 0,0-1 0,0 0 0,0-1 0,0-1-1,0 0 1,0 0 0,-1-2 0,1 1 0,25-10 0,-33 9 11,0 1 1,-1-1-1,1-1 1,-1 1-1,0-1 1,0 0-1,0 0 1,-1 0-1,1 0 1,-1-1-1,0 0 1,-1 0-1,1 0 1,-1-1-1,0 1 1,0-1-1,0 1 1,-1-1-1,0 0 1,0 0-1,-1 0 1,0 0-1,0 0 1,0-1-1,0 1 1,-1 0-1,0 0 1,-1-1-1,1 1 1,-4-12-1,3 16-4,1 0-1,-1 1 1,0-1 0,0 1-1,0-1 1,0 1-1,0-1 1,0 1 0,0-1-1,-1 1 1,1 0-1,-1 0 1,1-1 0,-1 1-1,1 0 1,-1 1-1,1-1 1,-1 0 0,0 0-1,1 1 1,-1-1-1,-2 0 1,-1 0 4,0 0-1,0 0 1,0 0 0,0 1 0,0 0-1,-9 0 1,7 1-2,1-1-1,0 1 1,0 1 0,-1-1-1,1 1 1,0 0 0,0 0-1,1 1 1,-1 0 0,0 0-1,1 0 1,0 0 0,0 1-1,0 0 1,0 0 0,0 1-1,1-1 1,0 1 0,0 0-1,0 0 1,1 0 0,-4 7-1,5-8-6,-1 0 1,2-1-1,-1 1 0,0 0 0,1 0 0,-1 0 1,1 1-1,0-1 0,1 0 0,-1 0 0,1 0 1,-1 1-1,1-1 0,1 0 0,0 6 0,0-6-4,0-1 0,0 0 0,0 1 0,1-1 0,0 0 0,-1 0 0,1 0 0,0 0 0,1 0 0,-1-1 0,0 1 0,1-1 0,0 1 0,-1-1 0,1 0 0,0 0 0,0 0 0,0 0 0,5 2 0,16 5 18,0-1 1,0-1-1,38 6 0,-21-4 89,-26-12 279,0 0-3693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4:36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10248,'0'0'3512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4:36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 8640,'0'0'1000,"86"-8"-672,-31-2-56,11 4 8,-3 4-72,-3 2-8,3 6-56,1 2 0,-9 4-24,-5 5-8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4:40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0 174 6016,'0'0'4801,"11"-1"-4581,17 0 48,-1-2 1,1-1-1,-1-1 0,28-10 0,-52 14-222,-1 0 0,1 0 0,0 0 0,-1-1 0,1 0 0,-1 1 0,0-1 0,0 0 0,1 0 0,-1 0 0,0 0 0,-1 0 0,1-1 0,0 1 0,-1 0 0,1-1 0,-1 0 0,0 1 0,1-1 0,-2 0 0,1 1 0,0-1 0,0 0 0,-1 0 0,1 0 0,-1 0 0,0 0 0,0 1 0,0-1 0,0 0 0,-1 0 0,1 0 0,-1 0 0,0 0 0,0 1 0,0-1 0,0 0 0,0 1 0,0-1 0,-1 0 0,1 1 0,-1 0 0,0-1 0,0 1 0,0 0 0,0 0 0,0 0 0,0 0 0,-4-2 0,3 2-18,0 1 0,-1-1-1,1 1 1,-1-1-1,0 1 1,0 0 0,1 0-1,-1 1 1,0-1 0,0 1-1,0 0 1,0 0 0,0 0-1,1 0 1,-1 1 0,0 0-1,0-1 1,0 1 0,1 1-1,-1-1 1,0 0-1,1 1 1,-7 4 0,4-2-7,1 0 0,-1 0 0,1 1 0,0-1 0,0 1 0,1 1 0,0-1 0,-1 1 0,2-1 1,-1 1-1,1 0 0,0 0 0,-3 9 0,4-10 6,1 0 0,0 0 0,0 0 0,0 0 0,1 0 1,-1 1-1,1-1 0,1 0 0,-1 0 0,1 1 0,0-1 0,0 0 0,0 0 0,1 0 1,-1 0-1,1 0 0,0 0 0,1-1 0,-1 1 0,1-1 0,0 1 0,0-1 0,7 7 1,-6-8 13,-1-1 1,1 1 0,0-1 0,-1 1 0,1-1 0,0 0-1,1 0 1,-1-1 0,0 1 0,1-1 0,-1 0 0,0 0-1,1-1 1,-1 1 0,1-1 0,-1 0 0,1 0 0,-1 0 0,1-1-1,-1 0 1,1 0 0,-1 0 0,0 0 0,1-1 0,6-3-1,7-4 63,0-2 0,-1 0 0,0-1 0,0-1 0,-2 0 0,22-24 0,8-5 116,-37 35-138,1 0 0,1 1 0,-1 0 0,1 1 0,0 0-1,0 0 1,14-3 0,-23 7-75,1 1 0,-1 0 0,0 0-1,0 1 1,0-1 0,0 0 0,0 0 0,0 0 0,0 1-1,0-1 1,0 0 0,0 1 0,-1-1 0,1 1 0,0-1-1,0 1 1,0 0 0,0-1 0,-1 1 0,1 0 0,0 0-1,-1-1 1,1 1 0,0 0 0,-1 0 0,1 0 0,-1 0-1,1 0 1,-1 0 0,0 0 0,1 0 0,-1 1 0,10 33 71,-7 16-17,-3-47-45,0 0 1,-1 0-1,1 1 1,-1-1-1,0 0 1,0 0-1,0 0 1,-1 0-1,-3 6 0,11-18 138,61-86 315,-56 81-425,0 1 0,0 0-1,1 1 1,1 0 0,25-17 0,-31 23-5,13-5 218,-19 10-252,-1 0 0,1 0 0,0 0-1,-1 0 1,1 0 0,0 1 0,0-1 0,-1 0-1,1 0 1,0 0 0,-1 1 0,1-1 0,-1 0-1,1 1 1,0-1 0,-1 0 0,1 1 0,-1-1-1,1 1 1,-1-1 0,1 1 0,-1-1 0,1 1-1,-1-1 1,1 1 0,-1 0 0,0-1 0,1 1-1,-1 0 1,0 0 0,7 16 7,-1-1 0,-1 2 0,0-1 0,-1 0 0,2 32 0,-2-22 7,-4-24-18,1 1 0,-1-1 0,1 1 0,0-1 0,0 1 0,0-1 0,0 0 0,1 0 0,-1 1 0,1-1 0,0 0 1,0 0-1,0 0 0,0-1 0,1 1 0,-1-1 0,1 1 0,-1-1 0,1 0 0,0 0 0,0 0 0,0 0 0,0 0 0,0-1 0,1 1 1,-1-1-1,0 0 0,1 0 0,-1 0 0,1 0 0,-1-1 0,1 0 0,-1 1 0,1-1 0,-1-1 0,5 1 0,3-1 0,1-1-1,0 0 0,-1-1 1,1 0-1,-1-1 0,0 0 0,0-1 1,-1 0-1,17-11 0,-25 14 2,9-4 16,-1-2 0,17-15-1,-24 21-9,-1 0 0,0-1 0,0 1 0,0-1 1,0 0-1,0 0 0,-1 0 0,1 0 0,-1 0 0,0 0 0,0 0 0,0 0 0,0 0 0,0-1 0,-1 1 0,1-4 0,-1 6-3,0 1-1,0-1 0,0 0 1,0 0-1,0 0 0,0 0 1,0 0-1,0 0 0,0 0 1,0 0-1,-1 0 0,1 1 1,0-1-1,-1 0 0,1 0 1,0 0-1,-1 0 0,1 1 1,-1-1-1,1 0 0,-1 0 0,0 1 1,1-1-1,-1 1 0,0-1 1,0 0-1,1 1 0,-1-1 1,-1 0-1,0 1 0,0 0 0,1 0 0,-1 0-1,0 0 1,1 0 0,-1 1 0,0-1 0,0 0-1,1 1 1,-1 0 0,0-1 0,1 1 0,-1 0 0,-1 1-1,-5 2 3,0 1 0,1 1 1,0-1-1,-11 11 0,7-3-1,-1 0 0,-15 26 0,23-33-5,1 1 1,0-1-1,1 1 0,-1 0 1,1 0-1,1 0 0,-1 0 1,1 0-1,0 11 0,1-12-7,0 1 0,0-1 0,0 1 0,1 0 0,0-1 0,1 1 0,2 8 0,-3-13 7,-1-1 0,1 1 0,0-1 0,0 1 0,0-1 0,0 1 0,0-1 0,0 1 0,0-1 0,0 0 0,0 0 0,1 0 0,-1 1 0,0-1 0,1 0 0,-1-1 0,1 1 0,-1 0 0,1 0 0,0-1 0,-1 1 0,1-1 0,0 1 0,-1-1 0,1 0 0,0 1 0,0-1 0,-1 0 0,1 0 0,0-1 0,0 1 0,-1 0 0,4-1 0,4-1 3,0-1 0,0 0 0,0-1 0,-1 0 0,1 0 0,-1-1 0,10-6-1,51-47 18,0 1-4,-55 46-7,-2 0 1,1 0-1,17-22 0,1-2-23,-28 33 15,-1 0 1,0 0 0,-1-1 0,1 1 0,0-1 0,-1 0-1,1 1 1,-1-1 0,0 0 0,0 0 0,0 0-1,0 0 1,-1 0 0,1 0 0,-1 0 0,1-3-1,-1 6-15,-3 25 70,1-9-48,1-1 0,1 0 0,0 0 0,1 1 0,1-1 0,5 19 0,-5-18 6,-1-12-8,0-1-1,0 1 0,0 0 1,0-1-1,1 0 1,-1 1-1,1-1 0,0 0 1,0 0-1,0 0 1,1 0-1,-1 0 0,1 0 1,-1-1-1,5 4 0,-5-4-1,0-1-1,0 0 0,1 1 0,-1-1 1,0 0-1,1 0 0,-1 0 0,1-1 0,-1 1 1,1 0-1,-1-1 0,1 0 0,-1 0 0,1 0 1,0 0-1,-1 0 0,1 0 0,-1 0 0,1-1 1,-1 1-1,1-1 0,3-1 0,15-8 19,27-18 0,4-2-3,-35 21 9,1-1 1,-2 0-1,1-1 0,-1-1 0,-1-1 1,0 0-1,-1 0 0,0-2 0,18-25 1,-26 26 65,-14 15-44,-19 16-29,9-3-23,-15 11 20,0 1 0,-42 45 0,72-68-25,1 1-1,-1 0 1,1 0 0,-1 0-1,1 0 1,1 0 0,-1 1-1,0-1 1,1 1 0,0-1 0,0 1-1,0 5 1,1-8 5,-1 0 0,1-1 1,0 1-1,0 0 0,1-1 0,-1 1 0,0 0 1,0-1-1,1 1 0,-1-1 0,1 1 0,0-1 1,-1 1-1,1-1 0,0 1 0,0-1 0,0 1 1,0-1-1,0 0 0,0 0 0,0 1 1,0-1-1,1 0 0,-1 0 0,0 0 0,1 0 1,-1 0-1,1-1 0,-1 1 0,1 0 0,-1-1 1,1 1-1,-1-1 0,1 1 0,0-1 0,2 0 1,2 1 0,0-1 1,0 0 0,0-1 0,1 1 0,-1-1 0,0 0-1,0-1 1,0 0 0,0 0 0,0 0 0,-1 0 0,8-5-1,-4 1 7,0 1 0,0-2 0,-1 1 0,0-1 0,0 0-1,8-11 1,-8 8 22,0-1 0,0 0 0,10-21 0,-13 25-14,-3 14 7,-5 25 14,2-19-38,-3 39-14,-12 62-1,-8 21 0,15-74 11,-2 0 0,-24 70-1,33-128 3,1 1 0,-1 0 0,1-1 0,-1 1 0,0-1 0,-1 0 0,1 1-1,-4 2 1,5-5 3,0 0-1,0 0 0,0 0 0,0 0 0,0 0 1,-1 0-1,1-1 0,0 1 0,-1 0 0,1-1 1,0 1-1,-1-1 0,1 0 0,-1 1 0,1-1 1,-1 0-1,1 0 0,-1 0 0,1 0 0,-1 0 1,1 0-1,0-1 0,-1 1 0,-2-1 0,0 0 14,0 0-1,1 0 0,-1-1 0,0 0 0,0 1 1,1-1-1,-1-1 0,1 1 0,0 0 1,0-1-1,0 0 0,0 1 0,0-1 0,0 0 1,1-1-1,-1 1 0,1 0 0,0-1 1,0 1-1,0-1 0,1 0 0,-1 0 0,1 1 1,0-1-1,0 0 0,-1-8 0,1 3 15,0-1 0,1 1-1,0 0 1,0-1 0,1 1-1,0 0 1,1-1-1,0 1 1,0 0 0,1 0-1,0 0 1,0 1 0,1-1-1,1 1 1,7-13 0,5-2 45,0 1 0,1 1 0,41-38 0,29-10 26,-46 38-60,-13 10-24,-20 15-3,1 0-1,-2-1 1,1 0-1,-1 0 1,0-1-1,0 0 0,9-14 1,8-11 29,-20 28-30,-1 0-1,0 0 0,0-1 0,0 1 1,-1-1-1,1 1 0,-2-1 0,1 0 1,0 0-1,-1-1 0,1-6 0,2-14 24,0-3 7,-4 24-18,-3 11-2,-1 9-18,0 1 1,1 0-1,1-1 0,0 17 1,-1 15-2,1-30 19,1 1 0,1-1 0,3 19 0,-4-34-17,0-1 0,0 0 0,0 1 0,0-1 0,1 0 0,-1 1 0,0-1 0,0 0-1,0 1 1,1-1 0,-1 0 0,0 1 0,1-1 0,-1 0 0,0 0 0,0 1 0,1-1 0,-1 0 0,0 0 0,1 0-1,-1 1 1,1-1 0,-1 0 0,0 0 0,1 0 0,-1 0 0,0 0 0,1 0 0,-1 0 0,1 0 0,-1 0-1,0 0 1,1 0 0,-1 0 0,1 0 0,-1 0 0,0 0 0,1 0 0,-1-1 0,0 1 0,1 0 0,-1 0-1,0 0 1,1-1 0,-1 1 0,1 0 0,17-11 12,10-13-8,48-52 1,5-5 55,-74 74-57,8-5 105,-11 15-42,-5 10-19,-175 553 180,122-439-200,45-110-22,-1 0-1,0-1 0,-1 0 1,-26 28-1,35-43-3,0 1 0,0 0-1,-1 0 1,1-1 0,-1 1 0,1-1 0,-1 0 0,0 0-1,1 0 1,-1 0 0,-3 0 0,4 0 1,1-1 0,0 0 0,-1 0 0,1 0 0,0 0 0,-1 0 0,1 0 0,-1 0 0,1 0 0,0 0 0,-1-1 0,1 1 0,0 0 0,-1-1 0,1 0 0,0 1 0,0-1 0,0 0 0,-1 1 0,1-1 0,0 0 0,0 0 0,0 0 0,0 0 0,-1-1 0,-2-8 12,0 1 0,1 0 0,0-1 0,0 0 0,1 1 0,0-1 0,1 0 0,0 0 1,1-18-1,1 13 4,0 1 0,1-1 1,1 1-1,0-1 0,0 1 1,2 0-1,0 0 0,1 1 0,12-23 1,5-2 59,53-64 1,-68 92-62,1 0 0,0 0-1,1 1 1,0 1 0,0 0 0,1 0 0,-1 1 0,18-9 0,-22 14-19,0-1-1,0 1 1,1-1 0,-1 2-1,1-1 1,-1 1-1,1 0 1,-1 0-1,1 1 1,0 0 0,-1 0-1,1 1 1,-1-1-1,1 2 1,0-1 0,-1 1-1,0-1 1,9 5-1,49 31-175,-41-23 86,-20-12 48,0 0 0,0-1 0,-1 1 1,1-1-1,0 0 0,1 0 0,-1 0 0,0 0 0,0 0 0,6-1 0,6-1-2834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4:56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1 476 5824,'0'0'4168,"10"-11"-3800,84-83 546,-84 84-807,14-13 173,-1 0 1,-1-2-1,-1 0 0,-1-2 0,21-37 0,-28 40 42,-4 6 191,12-30-1,-19 42-419,1 1 0,1 0 0,-1 1 1,1-1-1,-1 1 0,1-1 0,1 1 0,-1 0 0,0 0 1,1 1-1,0 0 0,0 0 0,0 0 0,0 0 0,8-3 1,-3 2-43,-5 2-25,0 0 1,0 0-1,0 0 1,0 1-1,0 0 1,8-1-1,-11 2-22,0 0 0,-1 0 0,1 0 0,0 1 0,-1-1 0,1 1 0,-1-1 0,1 1 0,0-1 0,-1 1 0,1 0 0,-1 0 0,1 0 0,-1 0 0,0 0 0,1 0 0,-1 0 0,0 0 0,0 1 0,0-1 0,0 0 0,0 1 0,0-1 0,0 1 0,1 1 0,2 6-3,-1 1 1,0-1 0,0 1 0,0 0 0,-1 0 0,-1 0-1,0 0 1,0 0 0,-2 19 0,-2 11-11,-9 42-1,12-82 11,-2 7 0,0-1 0,-1 1 0,1-1 0,-1 0 1,0 1-1,-1-1 0,1-1 0,-1 1 1,-1-1-1,1 1 0,-1-1 0,0 0 1,-7 6-1,9-10 12,0 1 0,0 0 1,0-1-1,0 1 0,0-1 0,0 0 1,0 0-1,-1 0 0,1-1 0,0 1 1,-1-1-1,1 0 0,0 1 1,-1-2-1,1 1 0,0 0 0,0-1 1,-1 1-1,-3-2 0,-9-2 52,1-1 0,-22-10 0,34 14-55,-72-33 398,77 38-314,8 5-93,14 6 0,-16-9-7,-1-1-1,1-1 0,0 1 1,0-1-1,0-1 0,1 1 1,16 3-1,-3-3-7,0-1-1,1-2 1,33 0 0,-44-2 17,1-1 1,0 0 0,0-1 0,-1 0 0,1-1 0,-1 0 0,18-9-1,-20 8 20,0 0-1,-1-1 1,1 0-1,-1 0 1,0-1-1,-1-1 1,0 1-1,0-1 1,0-1-1,-1 1 1,0-1-1,-1 0 1,0-1-1,6-13 1,-6 9 39,0-1 1,-1 0 0,0 0-1,-1 0 1,3-27 0,-5 29-32,-2 12-19,1-1 0,-1 1 0,0 0 0,1-1-1,-1 1 1,0-1 0,0 1 0,0-1 0,0 1 0,0-1 0,0 1-1,-1 0 1,1-1 0,0 1 0,-1-1 0,1 1 0,-1 0 0,1-1 0,-1 1-1,0 0 1,0 0 0,1-1 0,-1 1 0,-2-2 0,2 2 30,1 1-37,-1 0 0,0 0 0,1 1 0,-1-1 0,1 0-1,-1 0 1,0 0 0,1 0 0,-1 1 0,1-1-1,-1 0 1,1 0 0,-1 1 0,1-1 0,-1 1-1,1-1 1,-1 0 0,1 1 0,-1-1 0,1 1 0,0-1-1,-1 1 1,-4 8-2,2 0 0,-1 1 0,1-1 0,0 0 0,1 1 0,0 0 0,1-1 0,0 1 0,0 0 0,1 0-1,2 13 1,-2-17 2,1 1 0,0-1-1,0 0 1,1 1 0,-1-1-1,2 0 1,-1 0 0,0 0-1,1-1 1,0 1 0,1 0-1,-1-1 1,1 0 0,0 0-1,0 0 1,1 0 0,0-1-1,7 6 1,-10-8 0,1-1 0,0 0 0,-1 0 0,1 0 0,0 0 0,-1 0 0,1 0 0,0-1 0,0 1 0,0-1 0,0 0-1,0 0 1,0 0 0,3 0 0,0-2 9,0 1 0,0 0 1,0-1-1,0 0 0,0-1 0,6-3 0,5-4 33,0-1 0,-1-1 0,15-13 0,4-5 42,-1 2 65,36-39 1,-69 65-137,1 1-1,-1-1 1,0 1 0,1-1 0,-1 1 0,1-1 0,0 1 0,-1 0-1,1 0 1,0 0 0,0 0 0,0 0 0,0 0 0,-1 1 0,1-1-1,1 0 1,1 1 0,2 25 73,-6-13-100,0 0 0,-1 0-1,-1 0 1,0 0 0,-5 18 0,3-8 56,9-23-11,7-10-11,0 1 4,0 0-1,1 1 1,23-13 0,-23 15-8,-1-1 0,1 0 1,-1-1-1,17-17 0,-27 24-18,1-1 0,0 0 1,0 1-1,0-1 0,0 1 0,0 0 0,0 0 0,1 0 0,-1 1 0,1-1 0,-1 1 0,1 0 0,4-1 0,-7 2-3,-1 0 0,1 0 0,0 1 0,-1-1 0,1 1 0,-1-1 0,1 0 0,-1 1 1,1-1-1,-1 1 0,1-1 0,-1 1 0,1 0 0,-1-1 0,1 1 0,-1 0 0,0-1 0,1 1 0,-1 0 0,0-1 0,0 1 0,0 0 0,1-1 0,-1 1 0,0 0 0,0 0 0,0-1 1,0 1-1,0 0 0,0-1 0,0 1 0,-1 0 0,1 1 0,-4 28-4,4-28 3,-1 4-9,0 1 0,0-1-1,1 1 1,0-1 0,0 10-1,1-14 13,-1 0 0,0 0 1,1 0-1,-1 0 0,1 0 0,0-1 0,-1 1 0,1 0 0,0 0 1,0 0-1,0-1 0,1 1 0,-1 0 0,0-1 0,0 1 0,1-1 1,-1 1-1,1-1 0,0 0 0,3 2 0,-2-1 7,0-1 1,0 1-1,0-1 1,0 0-1,1 0 0,-1-1 1,0 1-1,1-1 0,-1 1 1,0-1-1,1 0 1,-1 0-1,0-1 0,4 0 1,2-1 7,0-1 1,-1 0-1,17-9 1,-18 8-6,12-7 8,-1 0 1,0-2 0,29-26-1,-19 15 20,-17 15-22,2 1-1,-1 0 0,1 1 0,0 0 0,1 0 1,-1 2-1,1 0 0,0 0 0,19-2 0,-22 7 0,-15 4 10,-18 5 9,18-9-36,-10 0 6,0 1 0,0 0-1,1 1 1,-1 0-1,0 1 1,1 1 0,0 0-1,0 1 1,-17 8-1,24-9 8,0 0 1,0 0-1,0 1 0,0 0 0,1 0 0,-10 11 0,14-14-17,-1 0-1,1 1 1,-1-1 0,1 1 0,0-1 0,0 1-1,0-1 1,0 1 0,0 0 0,1 0-1,-1-1 1,1 1 0,0 0 0,0 0 0,0 0-1,0-1 1,0 1 0,1 0 0,-1 0-1,1 0 1,1 4 0,1 0-14,0-1 1,1-1-1,-1 1 0,1 0 0,0-1 0,0 0 1,1 0-1,0 0 0,0 0 0,0-1 1,10 8-1,1-3-20,-1 0 0,1-1 0,20 8 0,-24-12 25,0-1 0,1-1 0,-1 0 1,0 0-1,24-1 0,3 1-1,-29-2 18,0 0 1,-1-1-1,1 0 0,0-1 0,-1 0 0,1 0 1,16-7-1,1-2 45,33-19 0,-51 25-21,0-1 0,0 0 0,-1 0 0,0-1 0,0 0 0,0-1 0,-1 0 0,0 0 0,10-17 0,-15 22-15,0 0 1,0-1-1,0 1 1,-1 0 0,1-1-1,-1 0 1,0 1-1,0-1 1,0 0 0,-1 0-1,1 1 1,-1-1-1,0 0 1,0 0 0,-1 0-1,1 1 1,-1-1-1,1 0 1,-1 1 0,0-1-1,-1 0 1,1 1 0,-1-1-1,1 1 1,-1 0-1,0-1 1,0 1 0,-1 0-1,1 0 1,-5-4-1,4 4 2,0 1 0,0 0 0,0 0 0,-1-1 0,1 2 0,-1-1 0,0 0 0,1 1 0,-1 0 1,0 0-1,0 0 0,0 0 0,0 0 0,0 1 0,0 0 0,0 0 0,0 0 0,0 0 0,0 1 0,-7 1 0,-3 2 17,-1 0-1,1 0 1,1 2 0,-17 8 0,28-13-35,0 0 0,0 0 0,0 0 0,0 1 0,0-1 0,0 1 0,0-1 0,1 1 0,-1 0 0,0 0 0,1 0 1,0-1-1,-1 1 0,1 1 0,0-1 0,0 0 0,0 0 0,0 0 0,1 1 0,-1-1 0,0 0 0,1 0 0,0 1 0,0-1 0,-1 1 0,1-1 0,1 0 0,-1 1 0,1 3 0,0-1-9,0 0-1,1 0 1,0-1-1,0 1 1,0 0-1,0-1 1,1 0-1,-1 1 1,1-1-1,0 0 1,1 0-1,-1-1 1,5 5-1,5 2-4,0-1 1,1 0-1,0-1 0,0 0 1,0-1-1,1-1 0,1 0 0,-1-1 1,1-1-1,19 4 0,-11-5 8,0-1 0,1 0 0,-1-2 0,0-1-1,0-1 1,32-6 0,-53 7-218,11 0 570,-6 5-3275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4:56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10344,'0'0'1512,"70"8"-2360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02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1 947 5520,'0'0'904,"11"-2"-468,-4 2-360,2-1 29,0 0-1,1-1 0,-1 0 0,0 0 1,0-1-1,0-1 0,13-6 0,0-3 133,0-2-1,-1 0 1,0-1-1,-2-1 1,0-1-1,-1-1 0,0-1 1,14-21-1,-19 22-74,13-18 260,-1-1 1,34-68 0,-30 40 64,-3-2 1,19-75-1,-35 106-295,-6 25-1,0-1 0,-1 0 0,-1 0 0,2-21 0,-5 34-178,1 0 0,0 0 0,-1 0 0,1 0-1,0 0 1,0 0 0,-1 0 0,1 0 0,0 0 0,-1 0 0,1 0 0,0 0 0,-1 0 0,1 1-1,0-1 1,-1 0 0,1 0 0,0 0 0,0 0 0,-1 0 0,1 1 0,0-1 0,0 0 0,-1 0-1,1 1 1,0-1 0,0 0 0,0 0 0,-1 1 0,1-1 0,0 0 0,0 0 0,0 1 0,0-1-1,0 0 1,-1 1 0,-23 51 140,3 1-1,2 1 0,-15 68 1,28-100-105,1 0 0,2 1 0,0 0 0,1-1 0,1 1 0,1 0 0,1 0 0,2 0 0,7 35 0,-9-55-36,0 1 0,0 0 1,1 0-1,-1-1 0,1 1 1,0-1-1,0 1 0,0-1 1,1 0-1,-1 0 0,1 0 1,0 0-1,0-1 0,0 1 1,0-1-1,5 4 1,-5-5 1,-1 1 1,1-1 0,0 0 0,0-1 0,0 1 0,0 0 0,0-1 0,0 1 0,0-1 0,0 0 0,0 0 0,0 0 0,0-1-1,0 1 1,0-1 0,0 1 0,0-1 0,0 0 0,0 0 0,0-1 0,0 1 0,3-2 0,11-8 25,-1-1 0,0 0 1,0-1-1,-1-1 0,-1-1 0,0 0 1,-1 0-1,-1-1 0,0-1 0,10-21 1,7-17 153,41-119 1,-38 77-9,-15 42 18,26-58 0,-36 99-149,-4 9-3,0-1-1,0 0 1,-1 0-1,1 0 0,-1 0 1,-1 0-1,1-1 0,0-9 1,-12 30 114,-22 61-78,-39 127-1,31-66-64,-34 133 78,71-257-45,1 1 0,0 24 0,9-43 122,5-12-121,-6 10-23,49-70 155,-30 40 41,38-43-1,-43 62-113,-19 19-98,0-1-1,0 0 1,0 0 0,0 1-1,0-1 1,1 1 0,-1-1 0,0 1-1,0-1 1,1 1 0,-1 0-1,0-1 1,0 1 0,1 0 0,-1 0-1,0 0 1,1 0 0,1 1-1,-1 0-7,0 1 1,-1 0-1,1 0 0,-1 0 0,1 0 0,-1 0 0,0 0 0,0 0 0,1 0 0,-1 3 0,1-1-3,4 10-6,0 1-1,-1-1 1,2 17 0,13 32-86,-18-57 71,1 0 0,0-1 0,0 1 0,1-1 0,-1 0 1,1 0-1,0 0 0,8 7 0,-7-8-3,-1 0 1,1 0-1,1 0 0,-1 0 1,1-1-1,-1 0 1,1 0-1,10 3 0,-12-5 10,1-1 0,-1 1 0,0-1 0,0 0-1,0 0 1,1 0 0,-1-1 0,0 1 0,0-1 0,0 0-1,0 0 1,0-1 0,0 1 0,8-5 0,-2 0 21,-1 1 1,1-2 0,-1 0-1,0 0 1,-1 0-1,0-1 1,0 0 0,0-1-1,-1 0 1,-1 0-1,1 0 1,-1-1 0,-1 0-1,0 0 1,0-1 0,-1 1-1,-1-1 1,0 0-1,0 0 1,-1 0 0,0-1-1,-1 1 1,0-21-1,-1 31-3,0 0-1,0 0 0,0-1 0,0 1 0,0 0 0,0-1 0,-1 1 0,1 0 0,-1 0 1,1-1-1,0 1 0,-1 0 0,0 0 0,1 0 0,-1 0 0,0 0 0,0 0 0,1 0 1,-3-2-1,3 3-2,-1 0 0,0-1 0,0 1 0,0 0 0,0 0 0,1 0 0,-1 0 0,0-1 0,0 1 0,0 0 0,0 1 0,0-1 0,0 0 0,1 0 1,-1 0-1,0 0 0,0 1 0,0-1 0,0 0 0,1 1 0,-2 0 0,-2 1 5,0 1 0,-1 0 0,2 0 0,-1 0 0,0 0 0,1 1-1,-1 0 1,-2 4 0,0 1-5,0 0 0,1 0-1,0 0 1,1 1 0,0 0 0,0 0-1,1 0 1,-4 21 0,6-25-10,1 0 1,0 0-1,0 0 0,0 0 1,1 0-1,0 0 1,0 0-1,0 0 1,1 0-1,0 0 1,0 0-1,1-1 0,-1 1 1,1-1-1,0 0 1,1 0-1,4 6 1,-3-5 4,-3-3-6,1 1 0,-1 0 0,1-1 1,0 0-1,0 0 0,1 0 0,-1 0 1,1 0-1,-1-1 0,1 1 0,0-1 1,0 0-1,0 0 0,0-1 0,0 1 0,9 1 1,-6-2 3,-1-1 1,1 0-1,0 0 0,-1 0 1,1-1-1,-1 0 1,1-1-1,-1 1 1,1-1-1,6-4 0,10-4 21,28-17-1,-35 18 9,-6 5 10,-8 3-30,0 1 0,-1-1 0,1 0 0,0 0 0,-1 1-1,1-1 1,-1 0 0,1 0 0,-1 0 0,1-1 0,-1 1 0,0 0 0,1 0 0,-1-1 0,0 1 0,1-3 0,-1 5 61,2-4 0,2-4 34,-5 6-93,4-17 145,-2 17-154,0-1 0,0 0 1,0 1-1,0-1 0,-1 0 0,1 0 1,-1 0-1,2-3 0,12-13 8,-11 15-11,1-2 1,1 0-1,0 0 0,0 1 0,12-7 0,-18 10 0,1 1 0,0 0 0,0-1 0,0 1 0,0-1 0,0 1 0,0 0 0,0 0 0,0 0 0,0 0 0,0-1 0,0 1 0,0 0 0,0 1 0,0-1 0,0 0 0,0 0 0,0 0 0,0 0 0,0 1 0,0-1 0,-1 1 0,1-1 0,0 1 0,0-1 0,0 1 0,0-1 0,-1 1 0,1-1 0,0 1 0,0 0 0,-1 0 0,1-1 0,0 1 0,-1 0 0,1 0 0,-1 0 0,1 0 0,-1 0 0,0-1 0,1 1 0,-1 0 0,0 2 0,15 49-1,-11-35-8,1-1 0,0 1 0,1-1 0,0 0 1,13 20-1,-17-34 5,-1 0 0,1-1 0,0 1 0,-1-1 0,1 0 0,0 1 0,0-1 0,0 0 0,0 0 0,0 0 0,0 0 0,1-1 0,-1 1 0,0-1 0,0 1 0,0-1 0,1 0 0,-1 1 0,0-1 0,1-1 0,-1 1 0,0 0 0,0 0 0,1-1 0,2 0 0,9-3-17,-1 0 0,25-11 0,-31 12 18,3-2 1,0 0-1,-1 0 1,0-1-1,0-1 0,0 1 1,-1-2-1,0 1 0,0-1 1,-1 0-1,12-17 1,-14 19 9,-1 0 0,-1-1 1,1 1-1,-1-1 0,0 0 1,-1 0-1,1 0 0,-1-1 1,-1 1-1,0 0 0,0-1 1,0 1-1,-1-1 0,0 1 1,0 0-1,-2-12 0,2 18-4,-1 0 0,1 0 0,0 0 0,0 0 0,0 0 0,-1 0 0,1 0 0,0 1 0,-1-1 0,1 0 0,0 0 0,-1 0 0,1 0 0,-1 1 0,0-1 0,1 0 0,-1 1 0,0-1 0,1 0 0,-1 1 0,0-1 0,0 1 0,0-1 0,1 1 0,-1-1 0,0 1 0,0 0 0,0-1 0,0 1 0,0 0 0,0 0 0,0-1 0,0 1 0,1 0 0,-1 0 0,0 0 0,0 0 0,0 0 0,0 1 0,0-1 0,0 0 0,0 0 0,0 1 0,0-1 0,0 0 0,-1 2 0,-2 0 7,0 0 0,0 0 1,1 1-1,-1 0 0,1-1 1,-1 1-1,1 1 0,-4 4 1,0 1 2,0 1 0,0 0 0,1 0 0,0 1 0,1-1 0,-6 20 0,10-26-15,0 0 1,0 1-1,1-1 0,-1 0 1,1 0-1,0 1 1,0-1-1,0 0 1,1 1-1,0-1 0,0 0 1,0 0-1,0 0 1,0 0-1,1 0 0,0 0 1,0 0-1,0-1 1,0 1-1,1 0 1,-1-1-1,4 4 0,-1-2 1,-1 0 0,1 0 0,0-1-1,0 1 1,1-1 0,0 0-1,-1-1 1,1 0 0,0 1 0,1-2-1,-1 1 1,0-1 0,1 0-1,-1 0 1,1-1 0,0 0 0,0 0-1,-1 0 1,1-1 0,0 0-1,0 0 1,0-1 0,-1 0 0,1 0-1,10-4 1,-7 4 147,-6 0-528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9:08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9536,'0'0'4580,"5"-10"-3951,14-31-53,-19 41-522,0-1 0,0 0 0,1 1 0,-1-1 0,0 1 1,0-1-1,1 0 0,-1 1 0,0-1 0,1 1 0,-1-1 0,1 1 0,-1-1 0,1 1 0,-1-1 1,1 1-1,-1 0 0,1-1 0,-1 1 0,1 0 0,0-1 0,-1 1 0,1 0 0,-1 0 1,1-1-1,0 1 0,-1 0 0,1 0 0,0 0 0,-1 0 0,2 0 0,12 10 728,-9-7-674,13 10-2217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02.5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7832,'0'0'1288,"65"-8"-848,-13 8-24,9 0 16,-11 0-160,-4 0 0,-7 0-72,5 2 8,14 8-192,9-4 16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04.3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1 364 5824,'0'0'4578,"10"-14"-4166,8-8-269,100-142 1634,-114 155-1637,0 0 1,0 0-1,-1 0 0,0-1 0,-1 1 0,0-1 0,-1 0 0,0 1 0,0-17 1,2 17 100,-1 1 158,-2 8-389,0 0-1,0 0 0,0 0 1,0 0-1,0 0 1,0 0-1,0-1 0,0 1 1,0 0-1,-1 0 1,1 0-1,0 0 0,0 0 1,0 0-1,0 0 0,0 0 1,0 0-1,0-1 1,0 1-1,0 0 0,0 0 1,0 0-1,-1 0 1,1 0-1,0 0 0,0 0 1,0 0-1,0 0 1,0 0-1,0 0 0,0 0 1,0 0-1,-1 0 1,1 0-1,0 0 0,0 0 1,0 0-1,0 0 1,0 0-1,0 0 0,0 0 1,-1 0-1,1 0 1,0 0-1,0 0 0,0 0 1,0 0-1,0 0 1,0 0-1,0 0 0,0 0 1,-1 1-1,1-1 9,0 1 1,-1 0-1,1 0 0,-1-1 0,1 1 0,0 0 0,0 0 0,-1-1 1,1 1-1,0 0 0,0 0 0,0 0 0,0 0 0,0-1 1,0 1-1,1 2 0,-2 3 36,-1 10 8,1 0 0,0 0 1,1 0-1,1 0 0,1 0 1,0 0-1,6 22 0,-7-33-46,0-1-1,1 1 1,0 0-1,0-1 1,0 1-1,1-1 1,-1 0-1,1 0 1,0 0-1,0 0 1,0 0-1,1 0 1,0-1-1,-1 0 1,1 0-1,0 0 1,0 0-1,1-1 1,-1 1-1,1-1 1,-1 0-1,1 0 1,0-1-1,-1 0 1,1 1-1,0-2 1,0 1-1,7 0 1,-4-1 3,0 0 1,0-1 0,0 0-1,0 0 1,0 0 0,0-1-1,0-1 1,-1 1-1,1-1 1,-1 0 0,1-1-1,-1 0 1,-1 0-1,1-1 1,0 1 0,-1-2-1,0 1 1,0 0 0,-1-1-1,6-7 1,7-12 119,0-1 1,-2-1-1,23-54 1,-15 32 143,-17 36 109,-9 25-26,-3 9-312,-49 222 207,53-240-258,-10 28 40,11-30-37,-1 0 1,1 0-1,-1 0 0,1 0 1,-1 0-1,0 0 1,1 0-1,-1 0 1,0 0-1,0 0 1,0 0-1,0 0 1,0-1-1,0 1 0,0 0 1,0-1-1,0 1 1,0-1-1,0 1 1,0-1-1,-1 1 1,1-1-1,-2 1 0,2-2 8,0 1-1,0 0 0,0 0 0,0-1 1,1 1-1,-1-1 0,0 1 0,0-1 1,0 1-1,1-1 0,-1 1 0,0-1 0,0 1 1,1-1-1,-1 0 0,1 0 0,-1 1 1,0-1-1,1 0 0,-1 0 0,1 0 1,0 1-1,-1-1 0,1 0 0,0 0 0,0 0 1,-1 0-1,1 0 0,0-1 0,0 0-1,-1 1 0,1-1 0,0 1 0,0 0 0,0-1-1,0 1 1,0-1 0,0 1 0,0-1 0,1 1-1,-1 0 1,1-1 0,-1 1 0,1 0 0,-1-1-1,1 1 1,-1 0 0,1-1 0,2-1 0,0 1-3,0 0 0,0 0 0,1 0 0,-1 0 0,0 1 0,1-1 1,0 1-1,-1 0 0,1 0 0,0 0 0,0 1 0,-1 0 0,7-1 1,6 2-22,30 3 0,-38-3 17,2 1-9,0 0-1,0 0 1,0 1 0,-1 0-1,1 1 1,14 7-1,-7-3 0,-11-6-3,-1 1 0,0-1 1,0 1-1,0 0 0,-1 0 0,6 4 0,-9-6 4,0 0 0,-1 0 0,1 0 0,0 0 0,0 0 0,-1 1 0,1-1 0,-1 0 0,1 0 0,-1 0 0,1 1 0,-1-1 1,0 0-1,0 0 0,1 1 0,-1-1 0,0 0 0,0 1 0,0-1 0,-1 0 0,1 1 0,0-1 0,0 0 0,-1 0 0,1 1 0,0-1 0,-1 0 0,0 0 1,1 0-1,-1 0 0,-1 2 0,-7 4-2846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04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10040,'0'0'416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07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235 556 3504,'0'0'5257,"-13"-5"-4966,-38-16 17,44 19-162,0-1 0,0 1 1,-1 1-1,1 0 0,0 0 1,-1 0-1,1 1 0,-1 0 0,1 0 1,-1 1-1,1 0 0,-1 0 1,1 1-1,-9 3 0,13-5-90,0 1-1,1 0 0,-1 0 1,1 0-1,-1 1 0,1-1 1,-1 1-1,1-1 0,0 1 1,-1 0-1,1 0 0,0 0 1,0 0-1,1 0 0,-1 0 1,0 1-1,1-1 0,-1 0 1,-1 5-1,2-2 1,-1-1 0,1 0 0,0 1 1,1-1-1,-1 1 0,1-1 0,0 1 0,0-1 0,0 1 0,1-1 0,1 8 1,-1-6-10,1-1 1,0 1 0,-1-1-1,2 1 1,-1-1 0,1 1 0,-1-1-1,2 0 1,-1 0 0,0-1-1,1 1 1,0-1 0,0 1 0,0-1-1,1 0 1,-1-1 0,1 1-1,0-1 1,5 3 0,-3-4 19,0 0 0,0-1 1,0 0-1,0 0 0,0 0 0,0-1 1,0 0-1,1-1 0,-1 0 0,0 0 1,9-2-1,-11 2-8,0-1 0,0 0-1,1 0 1,-1 0 0,-1 0 0,1-1 0,0 0-1,0 0 1,-1 0 0,0-1 0,0 1 0,0-1 0,0 0-1,6-8 1,-9 8-22,1 1 0,-1-1 0,0 1 0,0-1 0,0 1 0,0-1 0,0 0 0,-1 1 0,0-1 0,0 0 0,0 0 0,0 1 0,0-1 0,-1 0 0,0 0 0,0 1 0,-2-8 0,0 4 20,0-1-1,0 1 0,-1 0 1,0 0-1,0 0 1,0 1-1,-8-9 0,9 12-24,0 1-1,0-1 0,-1 1 0,0 0 1,1 0-1,-1 0 0,0 1 0,0-1 0,0 1 1,0 0-1,0 0 0,0 0 0,-7 0 0,5 1 15,0-1 1,0 1-1,0 0 0,0 1 0,0 0 0,0 0 0,1 0 0,-11 3 0,15-3-38,0-1 0,0 0-1,0 0 1,0 1 0,0-1-1,0 1 1,0-1 0,0 1-1,0-1 1,0 1 0,0 0-1,0 0 1,0-1 0,1 1-1,-1 0 1,0 1 0,13 1 29,30-8-22,-21 0 2,0-1 0,-1-1 0,22-11-1,36-12 55,-69 28-50,0-1 1,0 2-1,0-1 0,0 1 0,0 0 1,18 2-1,-25-1-16,1 0 1,-1 1 0,0-1 0,0 1-1,0-1 1,1 1 0,-1 0-1,0 0 1,0 0 0,0 0-1,0 0 1,0 0 0,-1 1 0,1-1-1,0 1 1,0-1 0,-1 1-1,1 0 1,-1 0 0,0-1-1,1 1 1,-1 0 0,0 0 0,1 3-1,1 2 27,-1 1 0,0 0 0,-1 0 0,1 0 0,-1 10 0,0-14-16,-1 4 24,1-7-21,-1 1-1,0-1 1,0 1-1,0-1 1,0 1-1,0-1 1,0 1-1,0-1 1,-1 1-1,1-1 1,0 1-1,-1-1 1,1 0-1,-1 1 1,-1 2-1,2-4-12,0 0 0,0 0 0,0 0 0,0 0 0,1-1 0,-1 1 0,0 0 0,0 0 0,0 0 0,0 0 0,0 0 0,0 0 0,1 0 0,-1 0-1,0 0 1,0 0 0,0 1 0,0-1 0,0 0 0,0 0 0,0 0 0,1 0 0,-1 0 0,0 0 0,0 0 0,0 0 0,0 0 0,0 0 0,0 0 0,0 0-1,0 0 1,1 1 0,-1-1 0,0 0 0,0 0 0,0 0 0,0 0 0,0 0 0,0 0 0,0 0 0,0 1 0,0-1 0,0 0 0,0 0 0,0 0 0,0 0-1,0 0 1,0 0 0,0 1 0,0-1 0,0 0 0,12-11 109,9-23-4,-11 16-36,25-33 0,-31 46-45,0 0 0,1 0 0,-1 1 0,1 0 0,0 0 0,0 0 0,1 0 0,-1 1 0,1 0 0,11-4 0,-16 7-27,-1 0 1,1-1-1,0 1 0,-1 0 0,1 0 1,0 0-1,0 0 0,-1 0 0,1 0 1,0 0-1,-1 1 0,1-1 1,0 0-1,-1 0 0,1 0 0,0 1 1,-1-1-1,1 0 0,0 1 0,-1-1 1,1 1-1,-1-1 0,1 1 1,0 0-1,12 19 28,-10-12-29,-1-1 0,1 1 0,-2 0 0,2 7 0,-1-2-5,0 0 0,0-1 1,1 1-1,1-1 0,0 0 1,9 19-1,-9-24-7,-2-1 1,1-1 0,0 1 1,0-1-1,0 0 0,1 0 1,4 5-1,-6-9 7,0 1 1,0-1-1,0 0 1,-1 0-1,1 0 0,1 0 1,-1 0-1,0 0 1,0 0-1,0-1 1,0 1-1,1-1 1,-1 0-1,0 1 0,0-1 1,1 0-1,-1 0 1,0-1-1,0 1 1,3-1-1,3-1 7,0 0-1,0-1 1,0 1-1,-1-2 1,1 1-1,-1-1 1,0 0 0,0-1-1,0 1 1,-1-1-1,12-11 1,-9 6 12,0 0 1,-1 0-1,0-1 1,-1 0-1,0 0 1,9-19-1,-4-4 52,0 0-1,-2 0 1,-2-1-1,-1 0 1,-2-1-1,-1 1 0,-2-1 1,-3-47-1,1 52 27,-1-28 95,0 54-168,1 0 0,-1 0 0,-1 0 1,1 0-1,-1 0 0,1 0 0,-1 1 0,-5-9 0,7 13-19,0-1 0,-1 0 0,1 1 0,0-1-1,0 1 1,-1-1 0,1 1 0,0-1 0,-1 1 0,1-1-1,0 1 1,-1-1 0,1 1 0,-1-1 0,1 1-1,-1 0 1,1-1 0,-1 1 0,1 0 0,-1-1-1,0 1 1,1 0 0,-1 0 0,1 0 0,-1-1 0,0 1-1,1 0 1,-1 0 0,1 0 0,-1 0 0,0 0-1,1 0 1,-1 0 0,1 0 0,-1 1 0,0-1 0,0 0-1,-1 2-9,0 0 0,1 0-1,-1 0 1,1 0 0,0 0-1,-1 0 1,1 0-1,0 0 1,-1 3 0,-7 17-46,1 0 0,0 1 0,2 0 0,1 0 0,-4 37 0,6-34 13,1-2 5,0-1 0,1 1 0,1 0 0,5 31-1,2-15-18,11 51-86,-14-81 113,-1 0 0,1 0 0,0 0 0,1-1 0,1 1 1,9 13-1,-12-20 23,3 6-12,1 0 0,1-1 0,-1 0 0,11 8 0,-16-15 17,0 1 0,0 0 0,0-1 0,1 0 0,-1 0 0,0 0 1,1 0-1,-1 0 0,1 0 0,-1 0 0,1-1 0,-1 1 0,1-1 0,-1 0 1,1 0-1,-1 0 0,1 0 0,0 0 0,-1 0 0,1-1 0,-1 1 0,1-1 0,-1 0 1,3-1-1,4-2 25,0-1 1,0 0-1,0 0 1,-1-1-1,0 0 1,-1-1-1,1 0 1,12-15-1,-5 5 58,-11 13-37,0 0 1,0-1 0,-1 1-1,6-10 1,-3 8 90,-4 14-40,0 15-1,-2-23-96,-2 48 104,1-24-31,1 0 0,4 40 0,-4-64-66,0 1 0,0-1-1,0 0 1,0 0 0,1 1 0,-1-1 0,0 0-1,0 1 1,0-1 0,0 0 0,0 0-1,0 1 1,0-1 0,0 0 0,1 0 0,-1 0-1,0 1 1,0-1 0,0 0 0,1 0 0,-1 0-1,0 1 1,0-1 0,0 0 0,1 0 0,-1 0-1,0 0 1,0 0 0,1 0 0,-1 0 0,0 1-1,0-1 1,1 0 0,-1 0 0,11-5 142,16-20-36,-17 15-55,55-35 250,-65 44-306,1 1 1,-1 0-1,0 0 0,0 0 0,0 0 0,1 0 0,-1 0 0,0 0 1,0 0-1,0 0 0,1 0 0,-1 0 0,0 0 0,0 0 0,0 0 1,1 0-1,-1 1 0,0-1 0,0 0 0,0 0 0,0 0 0,1 0 1,-1 0-1,0 0 0,0 0 0,0 1 0,0-1 0,0 0 0,1 0 1,-1 0-1,0 0 0,0 0 0,0 1 0,0-1 0,0 0 0,0 0 1,0 0-1,0 1 0,0-1 0,0 0 0,0 0 0,0 0 0,0 0 0,0 1 1,0-1-1,0 0 0,0 0 0,0 0 0,0 1 0,0-1 0,0 0 1,0 14 66,-7 20-27,-2 0 1,-1 0 0,-2-1 0,-1 0 0,-27 47-1,34-69-30,-1 0 0,0-1 0,-1 0-1,0 0 1,-1-1 0,-16 14 0,24-22-7,-1 0 0,0 0 1,1 0-1,-1 0 0,0-1 1,0 1-1,0-1 0,1 1 1,-1-1-1,0 0 1,0 0-1,0 0 0,0 0 1,0 0-1,0 0 0,0 0 1,0-1-1,1 1 0,-1 0 1,0-1-1,0 0 1,0 0-1,1 1 0,-1-1 1,-3-2-1,5 3 13,0-11 18,1 9-36,0-1-1,-1 1 1,1 0 0,0 0-1,0 0 1,1 0 0,-1 1-1,0-1 1,0 0 0,1 0-1,-1 1 1,3-3 0,25-20 3,-17 14-1,5-3 6,0 0 1,1 1-1,1 0 0,-1 2 1,28-11-1,-16 8 19,0 2-1,33-7 1,-55 16-26,-7 2-4,-1 0-1,1-1 0,0 1 1,0 0-1,-1 0 1,1 0-1,0-1 0,0 1 1,-1 0-1,1 0 0,0 0 1,0 0-1,0 1 1,-1-1-1,1 0 0,0 0 1,-1 0-1,1 1 1,0-1-1,0 0 0,-1 1 1,1-1-1,0 0 1,0 1-1,8-3-3104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08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269 24 5016,'0'0'5921,"-9"-4"-5710,0 0-144,6 1-37,-1 1-1,0 1 1,0-1-1,0 0 1,0 1 0,0 0-1,0 0 1,0 0-1,0 0 1,-1 1-1,1 0 1,0 0-1,-7 0 1,-5 4 143,0 0 1,1 1-1,-1 0 0,1 1 1,1 1-1,-1 0 0,-17 13 1,27-16-108,1 0 0,0 0 0,0 0 1,1 1-1,-1-1 0,1 1 1,0 0-1,0 0 0,1 0 0,-1 0 1,1 1-1,0-1 0,1 0 1,-1 1-1,1-1 0,0 1 0,1 0 1,-1 9-1,1-11-25,0 0-1,0 0 0,0 0 1,0 1-1,1-1 1,0 0-1,0 0 1,0 0-1,0 0 1,1 0-1,-1 0 1,1-1-1,0 1 1,0 0-1,1-1 1,-1 0-1,1 1 1,-1-1-1,1 0 1,0 0-1,0-1 1,0 1-1,1 0 1,-1-1-1,7 3 1,-4-3-4,0 0 0,0 0 0,0-1 1,0 1-1,1-2 0,-1 1 1,1-1-1,-1 0 0,0 0 1,1 0-1,-1-1 0,0 0 0,1-1 1,-1 1-1,0-1 0,0 0 1,0-1-1,0 1 0,0-1 1,-1 0-1,1-1 0,-1 0 0,0 1 1,0-1-1,6-8 0,-2 4 28,-1-1-1,0 0 0,-1-1 0,0 0 0,0 0 0,-1-1 0,-1 1 1,0-1-1,0 0 0,-1-1 0,0 1 0,3-21 0,-1-22 731,-6 54-778,0 0 0,-1 0 0,1 0 0,0 0 0,-1 0 0,1 0 0,0 0 0,-1 0 0,1 0 0,-1 0 0,1 0 0,0 0 0,-1 0 0,1 0 0,0 1 0,-1-1 0,1 0-1,0 0 1,-1 0 0,1 1 0,0-1 0,-1 0 0,1 0 0,0 1 0,0-1 0,-1 0 0,1 0 0,0 1 0,-2 5 3,0 1-1,0 0 0,1-1 1,0 1-1,1 0 1,-1 0-1,1-1 1,0 1-1,1 0 1,0 0-1,0-1 1,0 1-1,1 0 0,3 8 1,2 1 17,0-1 0,1 0 0,0-1 0,19 25 0,-22-33-10,1 0-1,0 0 1,0 0-1,1-1 1,0 1-1,0-2 1,0 1-1,10 4 1,2 0 112,1-1 1,22 7 0,-28-14 14,-13-1-142,0 0 1,-1 0 0,1 0-1,0 0 1,-1 0 0,1 0 0,0 0-1,0 0 1,-1 0 0,1 0-1,0 0 1,-1 0 0,1 0 0,0 1-1,0-1 1,-1 0 0,1 1-1,0-1 1,-1 0 0,1 1-1,-1-1 1,1 1 0,-1-1 0,1 1-1,-1-1 1,1 1 0,-1-1-1,1 1 1,-1-1 0,1 1 0,-1 0-1,0-1 1,1 1 0,-1 1-1,6 12-16,-3-11-2474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12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241 667 3312,'0'0'3613,"-2"-10"-3353,0 0-116,-1 1 0,0 0 0,0 0-1,-1 0 1,0 0 0,-1 1 0,-9-14 0,12 20-68,0 0 0,1 0 0,-1 0 0,0 0 0,0 1 0,0-1 0,0 1 0,-1-1 0,1 1 0,0 0 0,-1 0 0,1 0 0,0 0 0,-1 0 0,1 1 0,-4-2 0,1 2 27,0 0 0,0 0 0,1 0 0,-1 0 0,0 1 0,1 0 0,-1 0 0,-8 2 0,7 0-16,0-1 1,0 1 0,-1 0 0,2 0 0,-1 1 0,0 0 0,1 0 0,-1 0 0,1 0-1,0 1 1,1 0 0,-1 0 0,-4 7 0,5-5-20,0 1 0,1-1 0,-1 1 0,1 0 0,1 0 0,0 0 0,0 0 0,0 0-1,1 0 1,0 1 0,1-1 0,-1 0 0,2 1 0,-1-1 0,1 0 0,1 1 0,-1-1 0,1 0 0,1 0 0,0 0 0,0 0 0,0-1 0,1 1 0,0-1 0,6 8 0,-7-11-33,0-1 0,0 1 1,0-1-1,0 0 0,1 0 1,-1-1-1,1 1 0,0-1 1,-1 1-1,1-1 0,0 0 1,7 2-1,-5-3 12,0 0 0,0 0 0,1-1 0,-1 1-1,1-1 1,-1-1 0,0 1 0,8-2 0,8-2 62,0-2-1,-1 0 1,1-1 0,-1-1 0,-1-1-1,31-18 1,-36 16 5,-1-1 0,0 0-1,-1-1 1,0 0 0,-1-1-1,11-17 1,-22 29-82,0 1-1,1-1 1,-1 0-1,0 0 1,0 0-1,0 0 1,0-1-1,0 1 1,0 0-1,0-4 1,-1 6 21,-1 1-33,-1 0-1,1 1 0,-1-1 1,1 1-1,-1-1 1,1 1-1,0 0 1,0 0-1,0-1 0,0 1 1,0 0-1,0 0 1,-1 3-1,-2 4 10,2-5-27,0 0-1,1 1 0,-1-1 0,1 1 0,0-1 0,0 1 0,0-1 1,0 1-1,1 0 0,0 0 0,0-1 0,0 1 0,1 0 0,0 0 0,0-1 1,0 1-1,0-1 0,0 1 0,1-1 0,0 1 0,0-1 0,0 0 1,1 0-1,0 0 0,-1 0 0,1 0 0,0-1 0,1 1 0,-1-1 0,1 0 1,-1 0-1,8 4 0,-8-5-5,0 0 1,0-1-1,0 1 1,0-1-1,0 0 1,0 0-1,0 0 1,1-1-1,-1 1 1,0-1-1,1 1 1,-1-1-1,0 0 1,1-1-1,-1 1 1,7-2-1,-6 1 2,1-1-1,-1 0 1,1 0 0,-1 0-1,0 0 1,0-1-1,0 0 1,0 0-1,0 0 1,6-6 0,-6 4 12,1 0 1,-1 0-1,-1 0 1,1 0-1,-1-1 1,0 1-1,0-1 1,-1 0-1,1 0 1,-1 0-1,-1 0 1,1 0-1,-1 0 1,0 0-1,0-1 0,-1 1 1,0-12-1,-1 14 3,1 0-1,-1 1 1,0-1-1,0 1 0,-1 0 1,1-1-1,0 1 0,-1 0 1,0 0-1,0 0 0,0 0 1,0 0-1,0 0 0,-1 1 1,1-1-1,-1 1 0,-4-4 1,2 3-2,-1 1 0,0-1 1,1 1-1,-1 0 0,0 0 0,0 1 0,0 0 1,0 0-1,-9 0 0,6 0-2,-1 1-1,1 0 1,-1 0-1,1 1 1,0 0 0,-16 4-1,24-4-5,0-1-1,0 1 1,0 0 0,0-1-1,1 1 1,-1 0 0,0 0-1,0 0 1,0 0 0,1-1-1,-1 1 1,1 0 0,-2 2-1,1 2-10,2-5-6,1-2 17,0 1 0,0 0 0,0 0 0,0 0 0,0 0 0,1 0 0,-1 0 0,0 1 0,1-1 0,3 0 0,3-1 8,23-9 16,46-22 1,-53 21-8,2 1 0,-1 1 1,38-9-1,-28 11-1,-20 4-7,0 0 1,1 2-1,19-2 0,-33 4-5,1 1 0,-1-1 1,0 1-1,1 0 1,-1-1-1,0 2 0,1-1 1,-1 0-1,0 1 0,0-1 1,0 1-1,0 0 0,0 0 1,0 0-1,-1 0 0,1 1 1,-1-1-1,1 1 0,-1-1 1,0 1-1,0 0 0,0 0 1,-1 0-1,1 0 0,2 7 1,-2-4 11,1 1 1,-1-1-1,-1 1 0,1 0 1,-1 0-1,0 0 1,-1 0-1,0 0 1,0 0-1,0-1 0,-3 15 1,1-6 170,8-19 71,10-21-26,-8 9-163,1 1-1,1 0 0,1 0 0,0 1 0,23-22 0,-33 35-65,0 0 0,0 1-1,-1-1 1,1 1 0,0-1 0,0 1 0,0 0-1,0-1 1,-1 1 0,1 0 0,0-1-1,0 1 1,0 0 0,0 0 0,0 0 0,0 0-1,0 0 1,0 0 0,0 0 0,0 0-1,0 0 1,0 0 0,0 1 0,-1-1 0,2 1-1,1 0 0,-1 0 0,0 1-1,0-1 1,0 1 0,0 0-1,0 0 1,0-1 0,-1 1-1,3 3 1,2 5-3,0 0 1,0 0-1,4 12 1,-10-22-3,9 25-1,-6-18-8,-1 1 0,1-1 0,1 0 0,-1 0 0,1 0 0,5 7 0,-7-12 12,0 0 1,0 0 0,0-1-1,0 1 1,1 0-1,-1-1 1,0 0 0,1 1-1,-1-1 1,1 0 0,-1 0-1,1 0 1,-1-1 0,1 1-1,0 0 1,0-1 0,-1 0-1,1 0 1,0 0 0,-1 0-1,1 0 1,4-1 0,3-1 9,-1 0-1,1-1 1,0 0 0,-1-1 0,1 0-1,-1 0 1,0-1 0,-1 0 0,1-1-1,-1 0 1,0 0 0,0-1 0,11-12-1,6-10 84,-2-1-1,27-42 1,-33 45-13,-6 11-16,-6 7 8,1 1 0,0 0 0,9-10-1,-15 18-70,0 0 0,0 0 0,0 0-1,0-1 1,0 1 0,0 0-1,0 0 1,0 0 0,1 0 0,-1 0-1,0 0 1,0 0 0,0-1-1,0 1 1,0 0 0,0 0 0,0 0-1,1 0 1,-1 0 0,0 0-1,0 0 1,0 0 0,0 0 0,0 0-1,1 0 1,-1 0 0,0 0 0,0 0-1,0 0 1,0 0 0,0 0-1,1 0 1,-1 0 0,0 0 0,0 0-1,0 0 1,0 0 0,0 0-1,0 0 1,1 0 0,-1 0 0,0 0-1,0 1 1,0-1 0,0 0-1,0 0 1,0 0 0,0 0 0,1 0-1,-1 0 1,0 0 0,0 0-1,0 1 1,0-1 0,0 0 0,0 0-1,0 0 1,0 0 0,0 0 0,0 1-1,1 14 71,-6 25-65,5-37 3,-1 1-11,-18 96 38,16-87-46,-1 0-1,-1 0 1,0-1 0,-1 0 0,-11 19 0,16-30 10,0 0 1,-1 0-1,1 0 0,0 0 0,-1 0 1,1 0-1,0 0 0,-1 0 0,1 0 1,-1-1-1,1 1 0,-1-1 0,1 1 1,-1-1-1,0 0 0,1 1 0,-1-1 1,1 0-1,-1 0 0,0 0 0,1 0 1,-1 0-1,0-1 0,1 1 0,-1 0 1,1-1-1,-1 1 0,1-1 1,-1 0-1,1 1 0,-1-1 0,1 0 1,-2-1-1,0 0 19,-1 0 0,1 0 0,0 0 0,0 0 0,0 0 0,0-1 0,0 0 0,1 1 0,-1-1 0,1 0 0,-1 0 0,1-1 0,-2-3 0,4 6 88,9 9-24,0-2-84,1-1 0,-1 0 0,1-1 0,16 5 1,-2 0 0,-16-5 3,0-1-1,0-1 0,0 1 0,0-1 0,0 0 0,1-1 0,-1 0 0,1 0 1,-1-1-1,1 0 0,-1-1 0,0 0 0,1 0 0,-1 0 0,0-1 1,0-1-1,1 1 0,-2-1 0,1-1 0,9-4 0,7-10 0,0 0 0,-1-1-1,-1-1 1,0-2-1,35-46 1,-36 39 7,-1-2 0,-1 0 0,-2-1 0,21-55 0,-30 59 17,-1 0 0,-1 0 0,-2 0 0,2-48 0,0-2 49,-6 75-71,0 0 1,0 1-1,0-1 0,0 0 1,0 1-1,-1-1 0,1 1 1,-1-1-1,0 1 0,0-1 1,0 1-1,-2-4 0,3 5-6,-1 0-1,1 1 0,-1-1 1,1 1-1,-1-1 1,1 1-1,-1-1 1,1 1-1,-1 0 0,1-1 1,-1 1-1,1 0 1,-1-1-1,0 1 0,1 0 1,-1 0-1,0-1 1,1 1-1,-1 0 0,0 0 1,1 0-1,-1 0 1,0 0-1,1 0 1,-1 0-1,0 0 0,1 0 1,-1 0-1,0 1 1,1-1-1,-1 0 0,1 0 1,-1 0-1,0 1 1,1-1-1,-1 0 1,1 1-1,-1-1 0,1 1 1,-1-1-1,1 1 1,-1-1-1,1 1 0,-1-1 1,1 1-1,-1-1 1,1 1-1,0-1 1,-1 2-1,-5 6-14,1 0-1,0 0 1,1 0-1,0 0 1,0 1-1,-4 14 1,-12 61-80,8-29-10,7-26 37,0 0-1,3 0 1,0 1-1,2 0 0,1-1 1,8 55-1,-8-77 43,1-1 0,-1 1 0,1-1 0,0 0 0,0 0 0,0 1 0,1-2 0,0 1 0,6 8 0,-7-12 17,0 1-1,0-1 1,0 0 0,0 0-1,1 0 1,-1 0-1,1 0 1,0-1 0,-1 1-1,1-1 1,0 0-1,0 1 1,0-1 0,0-1-1,0 1 1,0 0-1,0-1 1,0 1 0,0-1-1,0 0 1,5 0-1,7-2 19,0-1-1,0 0 0,15-5 0,-15 4 4,1 0 0,24-3 0,-36 7-6,0-1-1,0 0 0,0-1 1,0 1-1,-1 0 0,1-1 1,0 0-1,4-3 0,14-7 17,-6 5 9,0-1 0,-1 0 0,15-12 0,14-7 128,-43 26-153,-1 1-1,1 0 1,0-1 0,0 1-1,0-1 1,0 1-1,0 0 1,0 0-1,0 0 1,0 0-1,0 0 1,0 0 0,0 0-1,1 0 1,-1 0-1,0 0 1,0 0-1,0 1 1,0-1-1,0 0 1,-1 1 0,1-1-1,0 0 1,0 1-1,0 0 1,0-1-1,0 1 1,0-1-1,-1 1 1,1 0-1,0 0 1,-1-1 0,1 1-1,0 0 1,0 1-1,0-1-3,-1 1-1,1-1 1,0 0-1,0 1 1,-1-1 0,1 1-1,-1-1 1,0 1-1,1-1 1,-1 1-1,0-1 1,0 1-1,0 0 1,0-1 0,0 1-1,0-1 1,0 1-1,0-1 1,-1 1-1,1-1 1,-1 1-1,0 1 1,0-2-2,1 0 1,-1 0-1,0 0 0,0 0 0,0 0 1,0 0-1,0-1 0,0 1 1,0 0-1,0 0 0,0-1 1,0 1-1,0-1 0,0 1 0,-1-1 1,1 1-1,0-1 0,0 0 1,0 0-1,-1 1 0,-1-1 0,-31-4 55,29 3-47,0 0-1,0 0 1,0 0 0,0 1 0,0 0 0,-6 1-1,7-1 0,0 1-1,0 1 0,1-1 0,-1 0 0,0 1 0,1 0 0,-1 0 1,1 0-1,-1 0 0,1 0 0,0 1 0,0 0 0,0-1 0,0 1 1,1 0-1,-1 0 0,1 1 0,0-1 0,-2 4 0,2-4-16,1 0 0,0-1 0,0 1 0,1 0 0,-1-1 0,1 1 0,-1 0 0,1 0 0,0 0 0,0 0 0,0-1 0,0 1 0,1 0 0,-1 0 0,1 0 0,0-1 0,-1 1 0,1 0 0,1-1 0,-1 1 0,0-1 0,1 1 0,-1-1 0,1 1 0,-1-1 0,1 0 0,4 4 0,-4-4 7,1 0 1,-1-1-1,1 1 0,-1 0 0,1-1 1,0 0-1,0 1 0,-1-1 0,1 0 1,0-1-1,0 1 0,0 0 1,0-1-1,0 0 0,0 1 0,1-1 1,-1 0-1,0-1 0,0 1 0,0-1 1,0 1-1,0-1 0,0 0 1,0 0-1,-1 0 0,1 0 0,0-1 1,0 1-1,2-3 0,2 0 10,0 0 0,0-1 1,-1 0-1,0 0 0,0-1 0,0 0 0,-1 0 0,0 0 0,0 0 0,4-9 0,-5 7 11,-3 6-7,0-1 1,1 1-1,-1 0 1,0-1-1,1 1 1,-1 0-1,1 0 1,0 0-1,0 0 1,2-2-1,5 40-5,-7-9-50,-3-22 29,1-1-1,0 1 1,0-1 0,1 1 0,-1-1-1,1 1 1,0-1 0,0 0 0,1 1-1,-1-1 1,1 0 0,0 0 0,4 7-1,-5-10 14,0-1-1,0 1 0,0-1 1,0 1-1,0-1 0,0 1 0,0-1 1,0 0-1,0 0 0,0 1 1,0-1-1,0 0 0,0 0 0,0 0 1,0 0-1,0 0 0,0 0 1,0 0-1,0 0 0,0-1 0,0 1 1,0 0-1,0-1 0,0 1 0,0-1 1,0 1-1,2-2 0,27-19 0,-22 15-2,21-17 35,37-35 0,-65 56-21,1 0-1,0 0 0,0 0 0,0 1 0,0-1 1,0 0-1,1 1 0,-1 0 0,0 0 1,1 0-1,-1 0 0,1 0 0,-1 0 0,5-1 1,-6 2-7,-1 1 0,0-1 0,1 0 0,-1 0 1,1 0-1,-1 0 0,1 0 0,-1 0 0,0 0 0,1 1 1,-1-1-1,0 0 0,1 0 0,-1 1 0,1-1 1,-1 0-1,0 0 0,0 1 0,1-1 0,-1 0 1,0 1-1,1-1 0,-1 1 0,0-1 0,0 0 1,0 1-1,1-1 0,-1 1 0,0 1-3,0 0 0,1 0 0,-1 0 1,0 0-1,-1 0 0,1 0 0,0 0 0,0 0 0,-1 0 0,0 2 0,-1 0 0,2 0-1,-1 0 0,0 0 0,1 0 0,0 0 1,0 0-1,0 0 0,0 0 0,2 6 0,-2-9 1,0-1 0,0 1 0,0-1 0,0 0 0,1 0 0,-1 1 0,0-1 0,0 0 0,1 1 0,-1-1 0,0 0 0,1 0 0,-1 1 0,0-1 0,0 0 0,1 0 0,-1 0 0,0 0 0,1 1 1,-1-1-1,1 0 0,-1 0 0,0 0 0,1 0 0,-1 0 0,0 0 0,1 0 0,-1 0 0,1 0 0,-1 0 0,0 0 0,1 0 0,-1 0 0,0 0 0,1-1 0,-1 1 0,0 0 0,1 0 0,-1 0 0,0 0 0,1-1 0,15-13 8,-9 8 2,11-10 19,-14 11-15,1 0 1,0 0 0,0 1 0,1 0-1,0 0 1,7-4 0,-13 8-13,0 0 1,1 0-1,-1 0 1,0 0-1,1 0 1,-1 0-1,0 1 1,1-1-1,-1 0 1,0 0-1,1 0 0,-1 0 1,0 0-1,1 0 1,-1 1-1,0-1 1,0 0-1,1 0 1,-1 1-1,0-1 0,0 0 1,1 0-1,-1 1 1,0-1-1,0 0 1,0 0-1,1 1 1,-1-1-1,0 0 1,0 1-1,0-1 0,0 0 1,0 1-1,0-1 1,0 1-1,4 16 1,-3-14 3,1 5 5,1-1 0,0 0 0,0 1-1,1-1 1,6 9 0,-9-13-5,1-1 1,-1 1-1,1-1 1,0 0-1,-1 0 1,1 0-1,0 0 1,1 0-1,-1 0 1,0 0-1,0-1 1,1 1-1,-1-1 1,1 0-1,-1 0 1,1 0-1,0 0 1,4 1-1,1-2 5,-1-1 0,1-1 1,-1 1-1,1-1 0,-1 0 0,0-1 0,0 0 0,9-4 0,-2-1 10,0 0 1,23-19-1,-13 7-3,-2-2 0,-1 0 0,-1-1 0,33-49 0,-29 33 16,-2 0 1,29-72 0,4-48 61,-48 129-56,-5 24-58,-4 22-6,-18 92-45,9-59 26,3 0-1,1 0 1,3 1-1,2 55 1,4-96 39,0 0 1,0 0 0,0 0 0,1 0 0,7 13-1,-1 0 0,-7-18 4,-1 0 1,1 0-1,0 0 1,0-1-1,0 1 1,1-1-1,-1 1 1,1-1-1,0 0 0,0 1 1,0-2-1,0 1 1,0 0-1,1-1 1,5 4-1,-3-3 9,1-1-1,-1 0 0,1 0 0,0-1 0,-1 1 0,1-1 1,0-1-1,12 0 0,-1-1 25,0-1-1,1-1 1,-2-1 0,1-1-1,20-8 1,-29 8 24,-8 6-142,-4 6-200,-2-4-1450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13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8536,'0'0'2169,"11"-1"-1836,367-2 1813,-179 7 236,-198-4-2365,-1 0 0,0-1 0,0 1-1,0 0 1,1 0 0,-1 0 0,0 0 0,0 0-1,0 0 1,0 0 0,1 0 0,-1 0 0,0 1-1,0-1 1,0 0 0,1 0 0,-1 0 0,0 0 0,0 0-1,0 0 1,0 0 0,0 0 0,1 0 0,-1 0-1,0 1 1,0-1 0,0 0 0,0 0 0,0 0-1,0 0 1,1 1 0,-1-1 0,0 0 0,0 0-1,0 0 1,0 0 0,0 1 0,0-1 0,0 0 0,-4 8 483,-10 6-1521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13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94 6928,'0'0'2001,"9"-8"-1508,3-2-303,-1 1 0,1 1-1,1-1 1,0 2-1,0 0 1,0 0 0,1 2-1,22-7 1,-6 7 113,0 1 1,0 2-1,1 1 0,59 7 1,-25 3 249,80 23 1,-51-14-1978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15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42 174 4720,'0'0'8601,"-7"12"-8272,1-2-246,2-5-45,1 0 0,0 0 0,0 0 0,0 1 0,1-1 0,0 1 0,0 0 0,0 0 0,1 0 0,0 0 0,0 0 0,0 0 0,1 10 0,10 260 1271,-9-256-1118,2-1 0,0 1-1,9 26 1,-6-21 263,-6-25-443,0 0 0,0 0 0,0 0 0,0 0 0,1 0 0,-1-1-1,0 1 1,0 0 0,0 0 0,0 0 0,0 0 0,0 0-1,0 0 1,1 0 0,-1 0 0,0 0 0,0 0 0,0 0 0,0 0-1,0 0 1,0 0 0,1 0 0,-1 0 0,0 0 0,0 0-1,0 0 1,0 0 0,0 0 0,0 0 0,1 0 0,-1 0-1,0 0 1,0 0 0,0 0 0,0 0 0,0 0 0,0 0 0,0 0-1,1 1 1,-1-1 0,0 0 0,0 0 0,0 0 0,0 0-1,0 0 1,0 0 0,0 0 0,0 0 0,0 1 0,0-1 0,0 0-1,0 0 1,0 0 0,0 0 0,0 0 0,0 0 0,0 1-1,0-1 1,5-17 213,0-22-40,-1 0-1,-3-47 0,-10-82 322,5 114-276,4-17 110,0-2-55,-1 66-261,1 0-1,0 0 1,0 0-1,0 0 1,1 1-1,0-1 1,1 0-1,-1 1 1,1-1-1,0 1 1,1-1-1,5-9 1,-6 12-17,1 0 1,0 1-1,0-1 1,0 1 0,0 0-1,1 0 1,-1 0-1,1 1 1,-1-1-1,1 1 1,0 0 0,0 0-1,0 0 1,1 0-1,-1 1 1,0 0-1,1 0 1,-1 0 0,0 0-1,8 0 1,6 1-10,-1 0 1,1 2-1,-1 0 1,1 0-1,-1 2 1,0 0-1,0 1 0,-1 1 1,20 9-1,-32-13 3,0 0 0,1 0 0,-1 1 0,0 0 0,0-1 0,-1 2 0,1-1 0,-1 0 0,1 1 0,-1-1 0,0 1 0,0 0 0,2 5 0,-3-6 0,-1-1 0,0 1 0,0 0 0,0-1 0,0 1 0,-1 0 0,1 0 0,-1 0 0,0 0 0,0 0 0,0-1 0,0 1 0,0 0 0,-1 0 0,1 0 0,-1 0 0,0-1 0,1 1 0,-1 0 0,-1 0 0,1-1 0,0 1 0,-2 2 0,-3 3 5,0 0-1,0-1 0,-1 0 0,0 0 0,0 0 0,0-1 0,-1 0 1,-16 9-1,-5 1 32,-41 15-1,-15 7 8,85-38-40,-1 0 0,1 0 0,0 1 0,-1-1 0,1 0 0,-1 0 0,1 1 0,0-1-1,0 0 1,-1 1 0,1-1 0,0 0 0,-1 0 0,1 1 0,0-1 0,0 1 0,0-1 0,-1 0 0,1 1-1,0-1 1,0 1 0,0-1 0,0 0 0,0 1 0,0-1 0,0 1 0,0-1 0,0 0 0,0 1-1,0 0 1,9 12 50,24 11-15,-26-19-33,213 131 152,-189-116-140,-18-12-10,1 0 0,-1 1 0,-1 1 0,1 0 0,17 21 0,-29-31-7,-1 1 1,1 0-1,0 0 1,-1 0-1,1 0 1,-1 0-1,1 0 1,-1 0-1,1-1 1,-1 1-1,0 0 1,1 1-1,-1-1 1,0 0-1,0 0 1,0 0-1,0 0 1,0 0-1,0 0 1,0 0-1,0 0 1,0 0-1,-1 0 1,1 0-1,0 0 1,-1 0-1,1 1 1,-2 0-1,0 0 0,1 1 0,-1-1 0,0 0 0,0-1 1,0 1-1,0 0 0,0-1 0,-1 1 0,-3 1 0,-4 2 5,0 0 0,0-1 0,0-1 0,-16 4 0,-8-3 21,0-2 0,0-1-1,0-2 1,-55-8 0,44 5 29,8-2 10,-13-1 27,50 7-97,0 0-1,-1 0 1,1 0 0,0 0-1,-1 0 1,1 0 0,0 1-1,-1-1 1,1 0 0,0 0-1,-1 0 1,1 0 0,0 0-1,0 0 1,-1 0 0,1 1-1,0-1 1,-1 0 0,1 0-1,0 0 1,0 1 0,0-1-1,-1 0 1,1 0 0,0 1-1,0-1 1,0 0 0,-1 1-1,1-1 1,0 0 0,0 0-1,0 1 1,0 0 0,1 2-2731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16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6128,'0'0'3560,"11"-1"-3319,131 1 646,-129 1-664,-1-1 0,1 0 0,-1-1 0,0 0 0,1-1 0,13-4 0,-24 5-270,1 1 1,-1 0-1,0-1 0,0 1 1,0 0-1,1 0 0,-1 0 0,0 1 1,0-1-1,0 0 0,1 1 1,-1 0-1,4 1 0,-5-2-339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3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12256,'0'0'1912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9:09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9648,'0'0'1704,"59"-6"-1080,15-5-72,33 5 16,28 2-192,6 4 0,-2 6 40,-4 2-8,0-1 8,2-7 8,-2-5-176,-6-1 0,-8 0-40,32-18-1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17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463 176 5416,'0'0'2037,"-2"-11"-1593,-7-35-24,7 42-365,1 0-1,-1 0 1,1 0-1,-1 1 1,0-1 0,0 0-1,-1 1 1,1-1-1,-1 1 1,0 0 0,0 0-1,0 0 1,0 0-1,0 0 1,-1 1 0,-3-3-1,-3-2 35,0 0 17,-1 1-1,1 0 0,-1 0 0,0 1 0,-1 0 1,1 1-1,-1 1 0,0 0 0,1 0 0,-2 1 1,1 1-1,0 0 0,0 0 0,0 1 1,0 1-1,-1 0 0,1 1 0,0 0 0,1 1 1,-1 0-1,0 1 0,1 0 0,0 1 0,0 0 1,0 1-1,0 0 0,1 1 0,0 0 0,0 1 1,1-1-1,0 2 0,-10 11 0,17-17-61,0 0 0,0 0 0,0 0 0,1 0 0,-1 0 0,1 0 0,0 1 0,0-1 0,0 0 0,0 1 0,1-1 0,-1 1 0,1-1 0,0 1 0,0-1 0,0 4 0,1 0 11,0-1 1,1 0-1,0 0 0,0 0 1,0 0-1,1 0 0,-1-1 1,6 8-1,2 1 25,0 0 0,1-1 0,1-1 0,0 0 0,24 19 0,0-7 72,39 21 0,-40-25 63,50 36 0,-70-45-146,-11-9-35,0 1 1,0-1-1,-1 1 0,1 0 0,-1 0 0,0 0 0,5 6 0,-8-7-21,1-1 0,-1 0-1,1 1 1,-1-1 0,1 1 0,-1-1-1,0 0 1,0 1 0,0-1 0,0 1-1,0-1 1,0 1 0,0-1 0,0 1-1,-1-1 1,1 0 0,0 1-1,-1-1 1,0 0 0,1 1 0,-1-1-1,0 0 1,1 1 0,-1-1 0,0 0-1,0 0 1,0 0 0,0 0-1,-1 1 1,-16 16 86,-1-2-1,0 0 1,-1-1-1,0-1 0,-33 17 1,-26 18 447,78-48-546,-20 14 430,15-8-92,6-7-333,0 0 0,0 0 0,0 0 0,0 0 0,0 0 0,0 1 0,0-1 0,0 0 0,0 0 0,0 0 0,0 0 0,0 0 0,0 0 0,0 0 0,0 0 0,0 1 0,0-1 0,0 0 0,0 0 0,1 0 0,-1 0 0,0 0 0,0 0 0,0 0 0,0 0 0,0 0 0,0 0 0,0 1 0,0-1 0,0 0 0,0 0 0,0 0 0,1 0 0,-1 0 0,0 0 0,0 0 0,0 0 0,0 0 0,0 0 0,0 0 0,0 0 0,1 0 0,-1 0 0,0 0 0,0 0 0,0 0 0,0 0 0,0 0 0,0 0 0,0 0 0,0 0 0,1 0 0,-1 0 0,12 0-2514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17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1 111 7632,'0'0'1294,"12"-9"-1110,-4 4-151,0-2 5,1 0-1,1 1 0,-1 1 1,1 0-1,0 0 1,0 1-1,0 0 0,12-3 1,15 0 173,38-1 0,-1 0 55,-4-2 310,0 2 0,81 3 0,-143 5-565,22 4 875,-25 3-344,-11 6-244,-15 17-1877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18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39 411 7432,'0'0'869,"-1"-10"-500,-4-43 439,-4 81 859,-7 111 244,10-117-1208,6-22-692,0 0 0,0-1 0,0 1 0,0 0 0,0 0 0,0 0 1,0 0-1,-1 0 0,1 0 0,0 0 0,0 0 0,0 0 0,0 0 1,0 0-1,0 0 0,0 0 0,0 0 0,0 0 0,0 0 0,0 0 0,0 0 1,0 0-1,0 0 0,0 0 0,0 0 0,0 0 0,0 0 0,0 0 1,0 0-1,0 0 0,0 0 0,0 0 0,-1 0 0,1 0 0,0 0 1,0 0-1,0 0 0,0 0 0,0 0 0,0 0 0,4-15 16,8-39-299,-2-2 0,-3 1-1,1-67 1,-4 58-233,-7-32-453,2 74 802,-7-30 359,21 66 238,-2 9-305,14 34-1,-13-26-1714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19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17 773 7024,'0'0'361,"9"-12"-217,5-5-60,-1 1 1,2 1-1,0 0 0,19-14 0,-25 23 20,26-22 200,-34 27-264,1 0 0,-1-1 0,0 1 0,1-1 0,-1 1 0,0-1 1,0 1-1,0-1 0,0 0 0,0 0 0,0 1 0,-1-1 0,1 0 0,-1 0 0,1 0 0,-1 0 1,1 0-1,-1-2 0,0 3-17,-1-1 0,1 1 0,-1 0 1,1 0-1,-1 0 0,0 0 0,0 0 0,1 0 1,-1-1-1,0 2 0,0-1 0,0 0 0,0 0 1,0 0-1,0 0 0,0 0 0,0 1 0,0-1 1,0 1-1,-1-1 0,1 1 0,0-1 0,0 1 1,-1 0-1,1-1 0,0 1 0,0 0 0,-1 0 1,1 0-1,0 0 0,-1 0 0,1 0 0,0 0 1,-2 1-1,-4-1 56,0 1 0,0 0 1,1 1-1,-1 0 0,-8 3 1,8-2-11,1 0-1,0 1 1,1-1 0,-1 1 0,1 1 0,0-1 0,0 1 0,0 0-1,0 0 1,1 0 0,0 1 0,0-1 0,0 1 0,1 0 0,0 0 0,0 1-1,0-1 1,-1 8 0,3-10-15,0-1 1,0 1-1,1 0 0,-1 0 1,1 0-1,0 0 0,0 0 1,0-1-1,1 1 0,-1 0 0,1 0 1,0 0-1,0-1 0,0 1 1,1-1-1,-1 1 0,1-1 0,0 1 1,0-1-1,0 0 0,1 0 1,-1 0-1,1 0 0,-1 0 1,1 0-1,0-1 0,0 1 0,0-1 1,0 0-1,1 0 0,-1 0 1,0 0-1,8 1 0,-2 1 0,1-1 0,0-1 0,0 0 0,0 0 0,0-1 0,0 0 0,0-1 0,0 0 0,0 0 0,0-1 0,0-1 0,0 0 0,0 0 0,0-1 0,17-7 0,-1-2 106,-1 0-1,0-2 1,-1-1-1,35-29 1,-46 32-94,0-1 0,-1 0 1,-1-1-1,0 0 0,-1-1 1,0 0-1,-1 0 1,-1-1-1,0 0 0,-2-1 1,0 1-1,0-1 0,4-29 1,-1-5 118,-2 0 1,-3-1 0,-2 1-1,-9-101 1,7 147-174,-1-2 13,1-1-1,-1 1 1,-1 0 0,1 0-1,-1 0 1,-1 0 0,-4-11-1,6 17-22,1 1-1,0 0 1,-1-1-1,1 1 1,0 0 0,-1 0-1,1-1 1,-1 1-1,1 0 1,0 0 0,-1 0-1,1-1 1,-1 1-1,1 0 1,-1 0-1,1 0 1,-1 0 0,1 0-1,0 0 1,-1 0-1,1 0 1,-1 0 0,1 0-1,-1 0 1,1 0-1,-1 0 1,1 0-1,0 1 1,-1-1 0,1 0-1,-1 0 1,1 0-1,0 1 1,-1-1 0,1 0-1,0 0 1,-1 1-1,-16 13 2,15-12-3,-13 15-19,1 1 0,0 0 0,2 1 1,0 0-1,1 1 0,1 0 0,0 1 0,-7 26 0,8-19-24,1 0 0,1 0-1,2 1 1,-4 57-1,8-69 17,1 0-1,1 1 0,1-1 0,0 0 0,1 0 0,1 0 0,0 0 0,2-1 0,12 28 0,-16-40 22,1 1 0,-1-1 0,1 0-1,0 1 1,1-2 0,-1 1-1,1 0 1,-1-1 0,1 1-1,0-1 1,1 0 0,-1 0-1,0-1 1,1 0 0,-1 1-1,1-1 1,5 1 0,2 0 1,1-1 0,-1 0 0,0-1 0,1-1 0,24-2-1,-17 1 11,0-2-1,0-1 0,-1 0 1,34-13-1,73-40 89,-126 57-93,43-20 47,-18 9 1,38-22 0,-12-1 86,-51 34-130,0 0 0,1 0-1,-1 0 1,0 0-1,0 0 1,0 0 0,1 0-1,-1 0 1,0-1-1,0 1 1,0 0-1,0 0 1,0 0 0,1 0-1,-1-1 1,0 1-1,0 0 1,0 0 0,0 0-1,0 0 1,0-1-1,0 1 1,0 0-1,0 0 1,0 0 0,0-1-1,0 1 1,0 0-1,0 0 1,0-1 0,0 1-1,0 0 1,0 0-1,0 0 1,0-1 0,0 1-1,0 0 1,0 0-1,-9-3 49,-14 3-9,-1 4-20,1 2-1,-1 0 0,2 2 1,-1 0-1,1 1 1,0 2-1,1 0 0,0 1 1,-23 18-1,36-23 0,0-1-1,1 1 1,0 0-1,0 1 1,0 0-1,-7 12 1,14-19-19,-1 0 0,1 0 0,0 0 0,0 0 0,0 0 0,-1 0 0,1 0 0,0 0 0,0 0 0,0 0 1,1 0-1,-1 1 0,0-1 0,0 0 0,0 0 0,1 0 0,-1 0 0,1 0 0,-1 0 0,1-1 0,-1 1 0,1 0 0,-1 0 0,1 0 0,0 0 0,-1 0 1,1-1-1,0 1 0,0 0 0,0-1 0,0 1 0,1 0 0,1 1 3,0 0 0,-1 0 0,1-1 0,0 0 0,0 1 0,0-1 0,0 0 0,0-1 0,0 1-1,6 0 1,0-1 3,1-1 0,-1-1 0,1 0 0,-1 0 0,0-1 0,0 0 0,0 0 0,9-6 0,2-1 17,0-1 1,23-19-1,-16 10 13,-1-1 0,-1-2 0,27-29 0,-42 39-15,0 0-1,0-1 1,-1 0 0,-1-1 0,0 0-1,-1 0 1,-1 0 0,7-25 0,-7 7 29,-1 0 0,-2 0 0,-2-1 0,-1 1 0,-4-36 0,3 43-14,0 14-15,1 3-1,0 1 0,-1-1 0,0 1 0,0 0 0,-1-1 0,0 1 0,0 0 1,-1 0-1,-5-12 0,7 19-18,1 0 1,-1 0-1,1 0 1,-1 0-1,1 1 1,-1-1-1,0 0 1,1 0 0,-1 1-1,0-1 1,0 0-1,0 1 1,0-1-1,1 1 1,-1-1-1,0 1 1,0-1-1,0 1 1,0 0-1,0-1 1,0 1-1,0 0 1,0 0-1,0 0 1,0 0-1,0 0 1,0 0 0,0 0-1,0 0 1,0 0-1,0 0 1,0 1-1,0-1 1,0 0-1,0 1 1,0-1-1,0 0 1,-2 2-1,-1 1 2,0 0-1,1 0 1,-1 0-1,1 0 0,-1 1 1,1 0-1,-4 5 0,-10 15-17,1 2 0,1 0 0,1 0 0,2 1-1,0 1 1,2 0 0,1 0 0,1 1-1,2 0 1,1 1 0,-2 37 0,6 19-40,4 0 0,16 96 1,-19-180 52,0 0 1,1 0 0,-1 0-1,0 0 1,1 0 0,-1 0-1,1 0 1,-1 0 0,1 0-1,0 0 1,0 0 0,0 0-1,0 0 1,0-1 0,0 1-1,0-1 1,1 1 0,-1-1-1,1 1 1,-1-1 0,1 1-1,0-1 1,-1 0 0,1 0-1,0 0 1,0 0 0,0 0-1,-1-1 1,4 2 0,10 5 178,-2 0-2965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19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10040,'0'0'7713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21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27 7136,'0'0'5705,"-10"-4"-4881,-1 1-636,-1-1 226,0 0 0,-1 0 0,0 2-1,-20-3 1,31 5-378,1 0 0,0 1 0,0-1 0,-1 0 1,1 1-1,0-1 0,0 1 0,0-1 0,-1 1 0,1-1 0,0 1 0,0 0 0,0 0 0,0 0 0,0-1 0,1 1 0,-1 0 0,0 0 1,0 0-1,0 0 0,1 1 0,-1-1 0,1 0 0,-1 0 0,0 1 0,-10 36 235,10-34-244,-13 87-1924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30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490 89 3912,'0'0'8230,"-11"-10"-7962,4 3-206,-2-2 75,0 1-1,-1 0 0,0 0 0,0 1 1,0 0-1,-21-9 0,22 13 21,0 1-1,0 1 0,-1-1 1,1 2-1,-1-1 0,1 1 1,0 0-1,-1 1 0,1 0 1,-1 1-1,1 0 0,0 0 1,0 1-1,0 0 0,0 1 1,1 0-1,-1 0 0,1 1 0,-14 10 1,15-9 9,0 1 1,1 0-1,-11 12 1,-6 9 200,17-23-296,1 1 0,0 0 1,1 1-1,-1-1 0,1 1 0,0 0 0,1 0 1,0 0-1,0 0 0,1 1 0,-4 13 0,5-16-31,1 0-1,-1 1 1,1-1-1,0 0 0,0 1 1,0-1-1,1 0 1,0 0-1,0 1 1,0-1-1,1 0 0,0 0 1,0 0-1,0 0 1,0 0-1,1-1 1,5 8-1,-2-5 10,1 0 0,-1-1 1,1 0-1,0 0 0,1-1 0,0 0 0,-1 0 0,2 0 0,-1-1 1,0-1-1,1 1 0,0-1 0,-1-1 0,1 0 0,0 0 0,1 0 1,-1-1-1,0-1 0,0 0 0,0 0 0,15-2 0,-18-1 67,-10 1 38,-14 1 24,-16 9-8,-51 16 0,71-19-99,-1 1-1,1 1 1,0 1-1,0 0 1,-23 18-1,23-15-38,11-9-26,1-1 0,-1 1 0,1 0 0,-1 0 0,1 1 0,0-1 0,0 0 0,0 1 0,0-1 0,0 1 0,1 0 0,-1-1 0,1 1 0,0 0 0,0 0 0,0 0 0,-1 4 0,0-1-1,1-1 0,1 1 0,-1-1 0,1 0 0,0 1 0,0-1-1,0 1 1,1-1 0,0 0 0,0 1 0,0-1 0,1 0 0,0 0 0,2 6 0,3 0 0,0 1 0,0-1 0,1 0 0,15 14 0,-19-20-1,1 0 1,-1 0-1,1-1 1,0 1-1,1-1 1,-1 0 0,1-1-1,-1 1 1,1-1-1,0 0 1,1-1-1,-1 1 1,0-1-1,1 0 1,-1-1-1,10 1 1,0 0 2,0-1-1,-1-1 1,1-1 0,-1 0-1,22-5 1,73-23 61,-50 12-27,-45 13-46,-1 1 0,1 0-1,25-1 1,-39 4-1,1 0 0,0 1 0,-1-1 0,1 1 0,-1-1 0,1 1 0,-1 0 0,1-1 0,-1 1 0,1 0 0,-1 0 0,0 0 0,1 0 0,-1 0 0,0 0 0,0 0 0,0 1 0,0-1 0,0 0 0,0 1 0,1 1 0,14 31-1673,-14-28 243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33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5120,'0'0'7125,"12"-7"-6960,41-21 5,-46 25-128,0 0 1,1 1 0,-1 0 0,1 0 0,0 1-1,-1 0 1,1 0 0,0 1 0,0 0-1,9 1 1,6 0 63,52-6 265,-55 3-216,0 1 1,0 0 0,34 4 0,-44-1-45,0-1-1,0 0 1,1 0-1,-1-1 1,0 0-1,0-1 1,1 0 0,-1-1-1,0 0 1,10-4-1,-17 6-52,-1 0-1,0 0 1,0-1-1,1 2 1,-1-1 0,0 0-1,0 0 1,1 0-1,-1 1 1,0 0-1,0-1 1,0 1-1,0 0 1,0 0 0,0 0-1,0 0 1,3 2-1,-5-2-90,1-1-1,-1 0 0,0 1 1,0-1-1,0 1 0,1-1 1,-1 0-1,0 1 0,0-1 1,0 1-1,0-1 0,0 1 1,0-1-1,0 1 0,0-1 1,0 1-1,0-1 0,0 0 1,0 1-1,0-1 0,0 1 1,0-1-1,0 1 0,-1-1 1,1 1-1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33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6928,'0'0'1748,"12"-1"-1406,-6 1-304,26-3 484,50-10 0,-65 10-315,-1 0 0,1 2 1,-1 0-1,22 2 0,-18 0 106,-1-1-1,34-5 0,-38 2-88,0 2 0,0-1-1,0 2 1,0 0 0,24 4 0,-10-3 126,-22-1-195,0 1-1,0-1 1,0 1 0,0 0 0,7 3-1,-11-4-133,-2 0-53,-1 0 0,0 0 0,0 0 0,0 0 0,0 1 0,0-1-1,1 0 1,-1 0 0,0 0 0,0 0 0,0 0 0,0 0 0,0 0-1,0 0 1,0 0 0,1 0 0,-1 1 0,0-1 0,0 0 0,0 0-1,0 0 1,0 0 0,0 0 0,0 0 0,0 1 0,0-1 0,0 0 0,0 0-1,0 0 1,0 0 0,0 0 0,1 1 0,-1-1 0,0 0 0,0 0-1,-1 0 1,1 0 0,0 0 0,0 1 0,0-1 0,0 0 0,0 0-1,0 0 1,0 0 0,0 0 0,0 1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34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5016,'0'0'6176,"4"16"-5778,17 122 749,-19-116-881,1 5 279,-1-1 1,-3 53 0,1-8 1348,0-71-1451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9:25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0 3504,'0'0'7982,"-11"5"-7604,-35 17-8,41-20-258,0 1 0,1 0 0,-1 0 0,1 0 0,-1 1 0,1-1 0,0 1 0,0 0 0,-5 8 0,1-2 140,5-6-171,0-1 0,0 2 0,1-1 0,0 0 0,-1 0 0,2 1-1,-1-1 1,0 1 0,1 0 0,0-1 0,0 1 0,0 0 0,1 0 0,-1 0 0,1-1-1,1 1 1,0 8 0,-1-13-58,1 1 0,-1-1-1,1 1 1,-1-1 0,1 0 0,-1 1-1,1-1 1,-1 0 0,1 1 0,-1-1 0,1 0-1,0 0 1,-1 0 0,1 1 0,-1-1-1,1 0 1,0 0 0,-1 0 0,1 0-1,0 0 1,-1 0 0,1 0 0,-1 0-1,1 0 1,0-1 0,-1 1 0,1 0-1,-1 0 1,1 0 0,0-1 0,-1 1-1,1 0 1,-1-1 0,1 1 0,-1 0-1,1-2 1,23-14 335,-11 3-209,0-1-1,-1-1 1,-1 0 0,0-1-1,9-18 1,-20 33-126,1-1 0,0 0-1,0 1 1,-1-1 0,1 0 0,-1 1-1,0-1 1,1 0 0,-1 0 0,0 1-1,0-1 1,0-3 0,0 5-1,-1-1 0,1 0-1,0 1 1,0-1 0,-1 0 0,1 1 0,0-1 0,-1 1 0,1-1 0,0 0 0,-1 1 0,1-1-1,-1 1 1,1-1 0,-1 1 0,1 0 0,-1-1 0,0 1 0,1 0 0,-1-1 0,1 1 0,-2-1-1,0 1 40,-1-1-1,1 1 0,-1 0 0,0 0 1,1 0-1,-1 0 0,1 0 0,-1 0 0,1 1 1,-1-1-1,1 1 0,-1 0 0,1 0 1,-4 2-1,-3 0 93,1 2 1,0-1-1,0 1 1,-11 9-1,18-13-118,-1 1-1,0-1 0,1 1 0,-1-1 0,1 1 1,-1 0-1,1 0 0,0 0 0,0-1 0,0 1 1,0 0-1,0 1 0,0-1 0,0 0 0,1 0 1,-1 0-1,1 0 0,-1 1 0,1-1 0,0 0 1,0 0-1,0 0 0,0 1 0,1 3 0,0-5-144,0 1-1,-1-1 0,1 0 0,0 1 1,0-1-1,0 0 0,0 0 0,0 1 0,0-1 1,1 0-1,-1 0 0,0 0 0,2 1 1,-2-2-768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35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7736,'0'0'392,"11"-6"-235,4-1-125,6-4 233,1 0 0,1 2-1,-1 1 1,42-10 0,50 13 654,-54 4-495,32-1 289,42-2 496,-19-2 6,-97 6-808,-18-1-433,0 1 1,0 0-1,0 0 0,1 0 0,-1 0 0,0 0 1,0 0-1,1 0 0,-1 0 0,0 0 0,0 0 1,0 0-1,1 0 0,-1 1 0,0-1 0,0 0 1,0 0-1,1 0 0,-1 0 0,0 0 0,0 0 1,0 0-1,0 0 0,1 1 0,-1-1 1,0 0-1,0 0 0,0 0 0,0 0 0,0 1 1,0-1-1,1 0 0,-1 0 0,0 0 0,0 1 1,0-1-1,0 0 0,0 0 0,0 0 0,0 1 1,0-1-1,0 0 0,0 0 0,0 0 0,0 1 1,0-1-1,0 0 0,0 0 0,0 0 1,0 1-1,0-1 0,0 0 0,0 0 0,-1 0 1,1 1-1,0-1 0,0 0 0,0 0 0,0 0 1,0 0-1,0 1 0,-1-1 0,1 0 0,0 0 1,0 0-1,0 0 0,-1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36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4912,'0'0'4448,"11"-7"-3991,-9 6-441,13-8 232,0 0 0,0 1 1,0 0-1,31-9 0,-16 10 165,-14 2-105,-1 1-1,1 1 1,1 0-1,31 0 1,-45 3-262,-1 1-1,1 0 1,0-1 0,-1 1-1,1 0 1,-1 0 0,0 0 0,1 0-1,-1 1 1,0-1 0,0 0-1,0 1 1,0 0 0,0 0-1,0-1 1,0 1 0,0 0 0,-1 0-1,1 1 1,-1-1 0,2 4-1,0-2 15,-2 0-1,1 1 0,0-1 0,-1 1 0,0-1 1,0 1-1,0 0 0,0-1 0,-1 1 0,0 0 1,0 6-1,-3 2 22,1 0 1,-2 0-1,0 0 1,0 0-1,-1-1 1,-1 0-1,-8 14 0,-56 77 536,9-35-87,38-53-363,10-8 56,8-6 127,10-7-142,19-4-142,0 1-1,1 1 0,0 1 1,0 1-1,1 1 0,0 2 1,40-2-1,-48 5 44,31 4 0,-42-3-63,0 1 1,0 0 0,0 0-1,-1 1 1,1-1-1,12 9 1,-10-7 12,-8-4-52,0 0 0,0 1 0,0-1 0,0 1 0,0-1 0,0 1 0,0-1 0,0 1 0,0-1 0,0 1 0,-1 0 0,1-1 0,0 1 0,0 0 0,-1 0 0,1 0 0,0-1-1,-1 1 1,1 0 0,0 2 0,3 0-58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37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4912,'0'0'8692,"9"15"-8304,-4-7-328,5 8 109,-1 1 0,0 0 0,-1 0 0,-1 1 0,8 31 0,-13-39-56,2 9 252,-1 0-1,-1 0 0,0 0 1,-2 23-1,2-24 408,1-19-304,1-10-118,25-114 188,-26 114-490,0-8 24,0 1 0,2 0 0,0 0 1,1 0-1,1 1 0,14-25 0,-21 41-64,1 0 0,-1 0 0,1-1 0,0 1 0,0 0 0,0 0 0,0 0 0,-1 0 0,1 0 0,0 1-1,1-1 1,-1 0 0,0 0 0,0 1 0,0-1 0,0 1 0,0-1 0,1 1 0,-1-1 0,0 1 0,2-1 0,-2 2-5,0-1 0,0 0 0,0 1 1,0-1-1,0 0 0,0 1 0,0-1 0,0 1 0,0 0 1,0-1-1,0 1 0,0 0 0,0-1 0,-1 1 0,1 0 1,0 0-1,0 0 0,-1 0 0,2 1 0,1 5 1,1 1 1,-1-1-1,0 1 0,-1-1 1,3 12-1,11 92 257,-17-111-254,1 1 0,0-1 0,0 1 0,0-1 1,0 1-1,0-1 0,1 1 0,-1-1 0,0 0 0,0 1 0,0-1 0,0 1 0,0-1 0,1 1 0,-1-1 0,0 0 0,0 1 0,1-1 0,-1 1 0,0-1 0,1 0 0,-1 1 0,0-1 0,1 0 0,0 1 0,9-9 206,-6 5-209,21-20 101,51-50 125,-75 71-225,0 1-1,0 0 1,-1 0-1,1 0 1,0 0 0,1 0-1,-1 0 1,0 0-1,0 0 1,0 1 0,0-1-1,1 0 1,-1 1-1,0-1 1,1 1 0,-1-1-1,0 1 1,1 0-1,-1-1 1,0 1 0,1 0-1,-1 0 1,1 0-1,-1 0 1,1 0 0,-1 0-1,0 1 1,1-1-1,-1 0 1,0 1 0,1-1-1,-1 1 1,0-1-1,1 1 1,-1 0 0,0 0-1,0-1 1,0 1-1,0 0 1,0 0 0,0 0-1,0 0 1,0 0-1,0 0 1,0 1 0,0-1-1,-1 0 1,2 2-1,16 30 44,-11-20-13,0 0-1,0 1 0,-1-1 0,-1 1 1,0 0-1,2 17 0,-3 37 486,3-48-499,-3-13-2932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39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35 193 4008,'0'0'10032,"-6"-10"-9742,-19-32-19,24 41-255,1 0 0,0-1 0,-1 1 0,1 0 0,0 0 0,-1-1 0,1 1 0,0 0 0,0 0 0,0-1 0,0 1 0,0 0 1,0 0-1,1-1 0,-1 1 0,0 0 0,1 0 0,-1-1 0,0 1 0,1 0 0,0 0 0,-1 0 0,1 0 0,0 0 0,-1 0 0,1 0 0,0 0 0,1-2 0,2-1 62,-1 0 4,1-1 0,-1 1 1,1 0-1,0 0 1,0 0-1,1 1 1,-1 0-1,1 0 1,0 0-1,0 0 1,-1 1-1,2-1 0,-1 1 1,0 0-1,0 1 1,1 0-1,-1-1 1,1 2-1,6-1 1,-9 0-40,1 1 0,0 1 0,-1-1 0,1 1 0,-1-1 0,1 1 0,-1 0 0,1 0 0,-1 1 0,1-1 0,-1 1 0,0-1 0,0 1 0,0 0 1,0 0-1,0 1 0,0-1 0,-1 1 0,1-1 0,-1 1 0,0 0 0,1 0 0,-1 0 0,-1 0 0,1 0 0,0 0 0,-1 0 0,1 1 0,-1-1 0,1 5 0,4 15 97,-2 1-1,0 0 0,-2 0 0,0 31 0,-1-40-53,1 1-1,0-1 1,0 0 0,2 1-1,0-1 1,11 25-1,-14-37-68,0 0 0,0 0 0,1-1 0,0 1 1,-1-1-1,1 1 0,0-1 0,0 0 0,0 0 0,0 0 0,0 0 0,1 0 0,-1 0 0,1 0 0,-1-1 1,1 1-1,0-1 0,-1 0 0,1 0 0,0 0 0,0 0 0,0 0 0,0-1 0,0 1 0,0-1 0,0 0 0,0 0 1,0 0-1,0 0 0,0 0 0,0-1 0,5-1 0,1 0 6,-1 0 0,1-1 0,-1 0 0,1 0 0,-1-1 0,0 0 0,0-1 0,-1 0 0,1 0 0,6-7 0,0 0 38,-2 0 0,0-2-1,0 1 1,18-29 0,-25 33-19,-1 0 1,0 0 0,0 0 0,-1 0 0,0-1 0,0 1 0,-1-1-1,-1 0 1,1 1 0,-1-15 0,-1-8 102,1 18-38,-1 0-1,0 1 0,-1-1 0,-1 0 1,0 0-1,-6-19 0,8 32-95,0 1-1,-1-1 1,1 0-1,0 0 0,0 1 1,0-1-1,0 0 0,0 0 1,0 1-1,0-1 1,0 0-1,0 0 0,0 0 1,0 1-1,0-1 1,0 0-1,1 0 0,-1 1 1,0-1-1,0 0 1,1 0-1,-1 1 0,1-1 1,-1 0-1,2 0 1,-1 0-5,0 0 0,1 0 1,-1 0-1,1 0 1,-1 1-1,1-1 1,-1 0-1,1 1 0,0 0 1,-1-1-1,4 1 1,4-1-9,0 1 0,0 0 0,13 2 1,-20-1 7,18 2 15,0 1 0,21 8-1,-18-5 2,41 3 115,-54-12 210,1 0-3578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41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0 4720,'0'0'11481,"0"10"-11222,0 1-206,5 176 1329,-3-119-531,-1-54-619,-2-12-168,1 0 0,0-1 0,0 1 0,0 0-1,0 0 1,0-1 0,1 1 0,-1 0 0,1 0-1,-1-1 1,1 1 0,-1 0 0,1-1 0,1 3-1,2 1 385,-5-4 4,-12-4 257,-3-2-620,-8-1 35,21 5-108,-1 0 0,1 0 0,-1 0 0,0 0 0,1 0 0,-1 1 1,0 0-1,0-1 0,1 1 0,-1 1 0,0-1 0,0 1 0,-4 0 0,-5 1 41,12-2-54,0 0-1,1 0 0,-1 0 1,0 0-1,1 0 0,-1 0 1,0 0-1,1 0 0,-1 0 1,0 0-1,1 0 0,-1 0 1,0 1-1,1-1 0,-1 0 1,1 0-1,-1 1 0,1-1 1,-1 0-1,0 1 0,1-1 1,-1 1-1,0 0 0,2 4-81,9-7 35,2-1 50,6-1-26,143-26-71,-148 30 97,0 0 0,20 3 0,8 0 3,-40-4-1,1 1 0,0 0 0,-1 0 0,1 0-1,0 0 1,0 1 0,-1-1 0,1 0 0,0 1 0,-1-1 0,1 1 0,-1 0 0,1-1 0,-1 1-1,1 0 1,-1 0 0,3 1 0,-4-1-4,0 0 1,0 0-1,0 0 1,1-1-1,-1 1 0,0 0 1,0 0-1,0 0 0,0 0 1,0 0-1,-1-1 0,1 1 1,0 0-1,0 0 0,0 0 1,-1-1-1,1 1 0,0 0 1,-1 0-1,1-1 0,-1 1 1,1 0-1,-1-1 1,1 1-1,-1 0 0,0-1 1,1 1-1,-1-1 0,1 1 1,-1-1-1,-1 1 0,-4 5-252,-18 14 477,6-11-3379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42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4312,'0'0'8410,"10"-12"-8075,3-3-213,-8 8-35,1 0 1,1 0-1,-1 0 1,1 1-1,13-9 1,-13 10 58,0 0 0,1 1 0,0 1 0,0-1 0,0 1 0,0 0 0,0 1 0,1 0 0,-1 0 0,1 1 0,-1 0 1,1 1-1,0-1 0,-1 2 0,15 1 0,-23-2-135,0 0 0,1 0 0,-1 0 0,1 0 0,-1 0 0,1 0 0,-1 0-1,1 0 1,-1 0 0,1 1 0,-1-1 0,0 0 0,1 0 0,-1 0 0,1 1 0,-1-1 0,0 0 0,1 0 0,-1 1 0,0-1 0,1 0 0,-1 1 0,0-1 0,1 1 0,-1-1 0,0 0 0,0 1 0,1-1 0,-1 1-1,0-1 1,0 0 0,0 1 0,0-1 0,0 1 0,0-1 0,0 1 0,0-1 0,0 1 0,0-1 0,0 1 0,0-1 0,0 0 0,0 1 0,0-1 0,0 1 0,0-1 0,0 1 0,-1-1 0,1 1 0,-16 24 177,10-17-134,6-7-50,-8 12 68,-1 1 1,0-1 0,-1-1-1,0 1 1,-1-2 0,-12 11-1,-26 18 664,49-39-721,0-1 0,0 0 0,-1 0 0,1 1 0,0-1 0,0 0 0,0 1 0,-1-1 0,1 0 0,0 1 0,0-1 0,0 0 0,0 1 0,0-1 0,0 0 0,0 1 0,0-1 0,0 0 0,0 1 0,0-1 0,0 0 0,0 1 0,0-1 0,0 1 0,0-1 0,0 0 0,0 1 0,0-1 0,0 0 0,1 1 0,-1-1 0,0 0 0,0 0 0,0 1 0,1-1 0,-1 0 0,0 1 0,0-1 0,1 0 0,-1 0 0,0 0 0,0 1 0,1-1 0,-1 0 0,0 0 0,1 0 0,-1 0 0,0 1 0,1-1 0,-1 0 0,0 0 0,1 0-1,0 0 1,29 11 107,-15-5-19,-3 0-39,42 19 117,-51-24-151,1 0 0,0 1 1,-1-2-1,1 1 0,0 0 0,0-1 1,-1 1-1,1-1 0,0 0 1,0-1-1,0 1 0,5-2 0,-7-3-2587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44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267 706 5224,'0'0'5665,"-15"-3"-5372,-48-8-2,57 12-243,1-1 0,0 0 1,0 1-1,0 0 0,0 0 0,0 1 1,0-1-1,0 1 0,0 0 0,0 1 1,1-1-1,-1 1 0,1 0 0,-7 5 1,-6 4 140,7-6-73,0 0-1,1 0 0,0 1 1,1 1-1,0-1 0,-11 14 1,17-19-75,0 1 0,0-1 1,0 1-1,1 0 0,-1-1 1,1 1-1,0 0 0,0 0 1,0 0-1,0 0 0,0 0 1,0 0-1,1 0 1,0 0-1,-1 0 0,1 1 1,0-1-1,1 0 0,-1 0 1,1 0-1,-1 0 0,1 0 1,0 0-1,0 0 0,0 0 1,0 0-1,4 5 1,-2-3 21,0-1 0,0 1 0,1-1 0,-1 0 0,1 0 1,0 0-1,1 0 0,-1-1 0,1 0 0,-1 0 0,1 0 0,0 0 1,8 3-1,-8-5-15,-1 0 0,0 0 0,1 0 1,-1-1-1,1 0 0,0 1 0,-1-1 0,1-1 1,-1 1-1,1-1 0,-1 0 0,0 0 0,1 0 1,-1 0-1,0-1 0,0 0 0,8-4 1,-2 0 73,0-1 0,0 0 1,0 0-1,-1-1 0,0 0 1,-1-1-1,0 1 1,0-2-1,12-17 0,-19 25-88,-1 0-1,1 0 0,0-1 0,-1 1 0,1 0 0,-1 0 0,1 0 0,-1 0 0,0 0 0,0-1 0,0 1 0,0 0 0,-1 0 0,1 0 0,0 0 1,-1 0-1,0 0 0,1 0 0,-1 0 0,0 0 0,0 0 0,0 0 0,-2-2 0,3 3-20,-1 0 0,0 1 1,1-1-1,-1 1 0,1-1 0,-1 1 0,0-1 1,1 1-1,-1-1 0,0 1 0,0 0 0,1-1 0,-1 1 1,0 0-1,0 0 0,0-1 0,1 1 0,-1 0 1,0 0-1,0 0 0,0 0 0,0 0 0,0 0 1,-1 1-3,1-1-1,-1 1 1,1 0 0,-1 0 0,1 0 0,0-1 0,-1 1 0,1 0 0,0 1 0,0-1 0,0 0 0,0 0 0,0 0 0,0 1 0,0-1 0,-1 3-1,0-1 3,1 0-1,-1 0 0,1 0 0,0 0 0,0 0 0,0 0 0,1 0 0,-1 1 0,1-1 1,-1 0-1,1 0 0,0 1 0,1-1 0,-1 0 0,0 0 0,1 1 0,0-1 0,0 0 1,0 0-1,0 0 0,0 0 0,1 0 0,-1 0 0,1 0 0,0-1 0,0 1 0,0 0 0,0-1 1,0 1-1,0-1 0,5 4 0,-2-2 8,1 0-1,-1 0 1,0 0 0,1-1-1,0 0 1,0 0 0,0 0 0,0-1-1,0 0 1,0 0 0,1-1-1,-1 0 1,0 0 0,1 0-1,9 0 1,-6-2 7,0-1 0,0 0-1,0 0 1,-1-1 0,1 0 0,-1 0-1,1-1 1,-1-1 0,0 1 0,0-2-1,11-8 1,-10 5 1,1 0 0,-1-1 0,-1 0 0,0-1-1,-1 0 1,0 0 0,10-20 0,-4 3 18,-2-1 0,-1 0 0,-2-1 0,-1-1 1,-1 1-1,5-55 0,-7 28 23,-4-2-1,-6-72 1,-31-116 259,33 229-246,1 16 14,0 28 29,2-12-136,-1 36 27,6 262 108,3-214-89,11 74 89,-13-137-46,-2 0-1,-2 0 1,-1 0 0,-1 1 0,-2-1-1,-9 45 1,11-78-53,0-1 0,0 1-1,-1-1 1,1 1 0,-1-1 0,1 0 0,-1 1-1,0-1 1,0 1 0,1-1 0,-1 0-1,0 0 1,0 0 0,-1 2 0,-6-3 19,-1-12-393,3-2-48,-9-20-2825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44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10448,'0'0'546,"11"-3"-334,18-3 12,1 1-1,0 1 0,0 1 1,42 2-1,-22 3 91,0 3-1,53 12 1,63 5 455,-80-12-514,-60-8-1991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50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0 878 5120,'0'0'3782,"12"-14"-3463,3-1-218,-1 0 28,-1 1 0,-1-2 0,19-28 0,3-11 247,0 0 83,-1-2 0,25-64 1,-24 43-100,-19 48-187,-2 0 0,-2-1 1,0 0-1,8-47 0,-13 44-32,-2 18 14,-2 1 1,0 0-1,0 0 1,-2-1-1,-1-26 1,0 28 52,1 12-140,0 0-1,0 0 0,0 0 0,0 0 0,-1 0 0,1 0 0,0 0 1,-1 0-1,0 0 0,1 1 0,-2-3 0,1 3 107,-11 8 419,3 3-499,2 0 1,-1 1-1,1 0 0,-7 14 1,4-2-8,0 1 0,1 0 1,1 0-1,1 1 0,-4 37 0,5-15 48,2 1 0,4 47 0,1-78-89,1 0 0,4 17 0,3 28 86,-8-50-96,1 1 0,1-1 0,4 17-1,4 10 38,-8-26-34,2 1-1,-1-1 1,2 0-1,0-1 0,1 1 1,0-1-1,0-1 0,14 16 1,-20-25-24,0-1 0,0 1 0,0-1 0,0 0-1,1 1 1,-1-1 0,1 0 0,-1 0 0,1 0 0,-1 0 0,1 0 0,-1 0 0,1 0 0,0-1 0,0 1 0,-1-1 0,1 1 0,0-1 0,0 1-1,0-1 1,2 0 0,-1-1 1,0 1 0,1-1 0,-1 0 0,0 0-1,0 0 1,0 0 0,0 0 0,0-1 0,-1 1 0,1-1-1,3-3 1,5-4 26,-1 0 0,0-1-1,-1-1 1,11-15-1,-1 0 34,-2 0 0,-1-1 0,-1 0 0,16-43 0,-27 59-41,-1 0 0,0 0 0,0 1 0,-1-2 0,0-10 0,-2 22 93,-1 3-105,-4 19-17,0 1-1,-2 26 0,6-38-15,0 1 0,1-1 0,0 0 0,1 1 0,1-1 0,3 16 0,-3-19 6,1 0 0,0-1-1,0 0 1,1 0-1,-1 0 1,10 12 0,-12-17 5,1-1-1,-1 1 1,1 0 0,-1-1 0,1 1 0,0-1 0,0 0 0,0 0 0,0 0 0,0 0 0,0 0 0,0 0 0,0 0 0,0 0-1,0-1 1,0 1 0,0-1 0,1 0 0,-1 0 0,0 0 0,0 0 0,1 0 0,-1 0 0,0 0 0,0-1 0,0 1-1,4-2 1,0 0 2,-1 0 0,1-1 0,-1 0 0,1 1 0,-1-2 0,0 1-1,0-1 1,-1 0 0,1 0 0,-1 0 0,0 0 0,6-8 0,-1-3 34,0 0 1,13-31 0,0 0 31,-18 37-47,0 0 0,-1 0 0,0 0 0,0-1 0,-1 1 0,0-1 0,-1 0 0,1-17 0,-2 26-13,-6 14 8,3 6-16,1 0 0,1 0 0,0 0 0,2 0 0,0 0 0,1 0 0,7 31 0,-7-43-6,-1-1-1,1 0 0,1 0 0,-1 0 1,1 0-1,0 0 0,6 8 0,-8-12 5,0 0-1,1 0 0,-1 0 1,1 0-1,-1-1 1,1 1-1,0 0 0,0-1 1,0 1-1,0-1 0,0 1 1,0-1-1,0 0 0,1 0 1,-1 0-1,0 0 1,1-1-1,-1 1 0,0-1 1,1 1-1,3-1 0,2-1 7,-1 0 0,1-1 0,-1 1 0,0-2 0,0 1 0,0-1-1,0 0 1,0-1 0,-1 0 0,1 0 0,-1 0 0,0-1 0,0 1 0,-1-1-1,1-1 1,7-9 0,-4 2 12,0 1 0,-1-1 1,0-1-1,-1 1 0,-1-1 0,0-1 0,4-16 0,-9 26 0,0 0-1,0 0 0,-1 1 1,1-1-1,-1 0 1,0 0-1,-1 0 1,0-6-1,0 8-5,1 0-1,-1 1 0,0-1 0,0 1 0,0-1 1,0 1-1,0 0 0,0-1 0,-1 1 1,1 0-1,-1 0 0,1 0 0,-1 0 0,0 0 1,0 0-1,-3-2 0,5 4-1,-1 0 0,0-1 0,1 1 0,-1 0 0,1 0 0,-1-1 0,1 1-1,-1 0 1,1-1 0,-1 1 0,1-1 0,-1 1 0,1 0 0,0-1 0,-1 1 0,1-1 0,-1 1 0,1-1 0,0 1-1,0-1 1,-1 0 0,1 1 0,0-1 0,0 1 0,0-1 0,0 0 0,0 1 0,-1-2 0,2 2 4,0-1-1,-1 1 1,1-1 0,0 1 0,0-1 0,-1 1 0,1 0 0,0-1-1,0 1 1,-1 0 0,1 0 0,0-1 0,0 1 0,0 0-1,0 0 1,-1 0 0,1 0 0,0 0 0,1 0 0,0 0-12,0 0 0,0 0 0,1 1-1,-1-1 1,0 0 0,0 1 0,0-1 0,0 1 0,0 0 0,0-1 0,0 1 0,0 0 0,0 0 0,0 1 0,2 1 0,-1 0-11,1 1 1,-1 0 0,0 0 0,-1 0 0,4 6-1,-1-2 4,-1-1 3,0 0-1,0 0 1,-1 0-1,0 1 0,0 0 1,-1-1-1,1 1 1,1 14-1,-2-7 19,1 0 0,0 1 0,2-1 0,0-1 0,0 1 0,1-1 0,1 0 0,1 0 0,17 24 0,-18-25-8,-6-12-4,-1-1-1,0 1 1,0 0-1,1 0 1,-1-1-1,0 1 1,1 0-1,-1-1 1,1 1-1,-1 0 1,1-1-1,-1 1 1,1-1-1,0 1 1,-1-1-1,1 1 1,-1-1-1,1 1 1,0-1-1,0 0 1,-1 1 0,1-1-1,0 0 1,0 0-1,-1 1 1,1-1-1,0 0 1,0 0-1,0 0 1,-1 0-1,3 0 1,1 0 11,0 0 1,1 0 0,-1-1-1,0 1 1,1-1 0,-1 0-1,0 0 1,0 0 0,0-1-1,0 0 1,0 1 0,0-2-1,0 1 1,-1 0 0,1-1-1,-1 1 1,1-1 0,-1 0-1,0 0 1,0 0 0,0-1-1,-1 1 1,4-6 0,10-17 89,-1 0 0,18-45 0,-9 25 146,-17 38-64,-1 11-117,3 19-72,-7-14 18,1 8-2,0 0 1,-2-1-1,0 1 0,0 0 0,-3 19 1,2 3 109,2-35 5,5-8-40,7-10 11,-13 13-83,4-4 7,25-29 154,57-53 0,-85 87-177,0 0-1,-1-1 0,1 1 1,0 0-1,0 0 0,0 0 1,-1 0-1,1 0 1,0 0-1,3 0 0,-5 1 2,0 0 1,1 0-1,-1 0 0,1 0 0,-1 0 1,0 0-1,1 0 0,-1 0 0,1 0 0,-1 0 1,0 0-1,1 0 0,-1 0 0,0 1 0,1-1 1,-1 0-1,0 0 0,1 0 0,-1 1 1,0-1-1,0 0 0,1 1 0,-1-1 0,0 1 1,4 15 27,-4 8-16,-1-8 8,1-1 1,0 1-1,1-1 1,1 1-1,7 26 1,-8-39-21,-1-1-1,2 1 1,-1-1-1,0 1 1,0-1-1,1 1 1,0-1-1,-1 0 1,1 1-1,0-1 1,0 0 0,0 0-1,0-1 1,0 1-1,1 0 1,-1-1-1,0 1 1,1-1-1,3 2 1,-3-3 1,-1 1 0,1-1-1,-1 0 1,1 0 0,-1 0 0,1 0 0,0 0-1,-1-1 1,1 1 0,-1-1 0,1 1 0,-1-1-1,0 0 1,1 0 0,-1 0 0,0 0 0,0-1-1,1 1 1,-1-1 0,0 1 0,0-1-1,2-3 1,30-31 55,-23 24-39,0 0-1,15-12 1,-21 19 2,0-1 1,1 0 0,-2 0 0,1 0-1,-1 0 1,0-1 0,0 0 0,-1 0-1,0 0 1,2-9 0,3 1 83,-8 15-100,0 0 0,0 0 0,0 0 0,0 1 0,0-1 0,0 0 0,0 0 0,0 0 0,0 0 0,0 0 0,0 0 1,0 1-1,0-1 0,0 0 0,0 0 0,0 0 0,0 0 0,1 0 0,-1 0 0,0 0 0,0 1 0,0-1 0,0 0 0,0 0 0,0 0 0,0 0 0,1 0 0,-1 0 0,0 0 1,0 0-1,0 0 0,0 0 0,0 0 0,1 0 0,-1 0 0,0 0 0,0 0 0,0 0 0,0 0 0,0 0 0,1 0 0,-1 0 0,0 0 0,0 0 0,0 0 0,0 0 0,0 0 0,0 0 1,1 0-1,-1-1 0,-1 40 17,0-23-31,1 1 0,0-1 0,1 0-1,1 1 1,0-1 0,1 0 0,8 24-1,-6-28 4,9 17-30,-13-29 41,0 0 0,0 0 0,0 0 0,0 0-1,0 0 1,0 0 0,1-1 0,-1 1 0,0 0 0,0 0 0,0-1 0,0 1 0,0-1 0,0 1 0,0-1 0,0 1 0,1-2 0,18-11 80,-10 5-64,-2-2-1,1 1 1,-1-1 0,10-18 0,-10 16 19,1-1 0,15-16 0,-7 7 42,-15 19-57,0 0 1,0-1-1,0 1 0,1 1 1,-1-1-1,5-4 1,-7 7-24,1 0 1,-1 0-1,1 0 1,-1-1-1,1 1 1,-1 0-1,1 0 1,-1 0-1,1 0 1,-1 0-1,1 0 1,-1 0-1,1 0 1,-1 0-1,1 0 1,0 0-1,-1 0 1,0 0 0,1 1-1,-1-1 1,1 0-1,-1 0 1,1 0-1,-1 1 1,1-1-1,-1 0 1,1 1-1,-1-1 1,0 0-1,1 1 1,-1-1-1,0 1 1,1-1-1,-1 0 1,0 1-1,0-1 1,1 1-1,-1-1 1,0 1 0,0-1-1,0 1 1,0-1-1,1 1 1,-1 0-1,6 24-29,-5-16 28,-1-1-1,0 1 0,-2 14 0,0 6 1,5-17 19,4-16 22,8-19 28,-15 22-67,15-23 1,0 0 1,2 2-1,30-34 0,-46 55-2,0 0 0,0 0 0,-1 0 0,1 0 0,0 0 0,0 0 0,0 1 0,0-1 0,0 0 0,0 1 0,0-1 0,0 1 0,0-1 0,1 1 0,-1-1 0,0 1 0,0 0 0,0 0 0,2-1 0,-2 2 0,-1-1 0,1 0 0,0 1 0,-1-1 0,1 1 0,-1-1 0,1 1 0,-1-1 0,0 1 0,1-1 0,-1 1 0,1-1 0,-1 1 0,0 0 0,0-1 0,1 1 0,-1-1 0,0 1 0,0 0 0,0-1 0,1 1 0,-1 0 0,0-1 0,0 2 0,0 7 0,0-1 0,0 1 0,-3 15 0,-1 23-40,4-43 35,0 0 1,0 0-1,1 0 0,-1 0 0,1 0 0,0 0 1,0 0-1,1 0 0,2 6 0,-3-9 4,-1 0 1,1 0-1,0 0 0,0-1 0,-1 1 0,1 0 1,0-1-1,0 1 0,0 0 0,0-1 0,0 1 1,0-1-1,0 0 0,0 1 0,0-1 0,0 0 1,0 0-1,0 1 0,0-1 0,0 0 0,0 0 1,0 0-1,0 0 0,0 0 0,0 0 0,2-1 1,31-10-23,-21 6 19,25-9-19,0-3 0,57-33 0,-39 19 4,-53 29 17,6-2-2,-1 0-1,0 0 0,0-1 0,0 0 0,-1 0 1,0-1-1,0 0 0,0 0 0,-1-1 0,7-9 1,-30 27 104,5-4-83,0 1 1,1 0 0,-14 13-1,20-16-7,1 1 1,0 0-1,0 0 0,0 1 0,1-1 0,-1 1 0,2-1 0,-1 1 0,1 0 1,0 0-1,0 0 0,1 1 0,-1 9 0,2-14-9,0 1 0,0 0-1,0-1 1,0 1 0,1-1 0,0 1 0,-1 0 0,1-1-1,0 1 1,1-1 0,-1 0 0,1 1 0,-1-1-1,1 0 1,0 0 0,0 0 0,1 0 0,-1 0-1,1-1 1,-1 1 0,1-1 0,0 1 0,0-1 0,0 0-1,0 0 1,0 0 0,0-1 0,6 3 0,-8-4-3,1 1 0,-1-1 1,1 1-1,-1-1 0,1 0 0,0 1 1,-1-1-1,1 0 0,-1 0 1,1 0-1,0 0 0,-1 0 1,1-1-1,-1 1 0,1 0 1,-1-1-1,1 1 0,-1-1 1,1 0-1,-1 1 0,0-1 0,1 0 1,-1 0-1,0 0 0,1 0 1,-1 0-1,0 0 0,0 0 1,0-1-1,0 1 0,0 0 1,0 0-1,0-1 0,-1 1 1,1-1-1,0-1 0,3-7-4,0-1 0,-1 1 0,0-1 0,1-14-1,0 3 22,-1 13-5,-1 0 23,1-1 0,-1 1 0,-1-1 0,1-12 0,-2 22 48,-3 21 32,-4 163-96,5-87-36,3 11-32,-1 25-20,-1-115 62,-1-1-1,-1 1 1,-1-1 0,0 0 0,-9 24-1,10-35 14,0 1-1,0-1 0,-1 1 1,0-1-1,0 0 0,0 0 1,-1-1-1,-9 10 1,11-13 4,0 1 1,-1-1-1,1 0 1,-1 0-1,1 0 0,-1 0 1,0-1-1,0 1 1,0-1-1,0 0 1,0 0-1,0-1 1,0 1-1,0-1 1,0 0-1,-7 0 1,-10-2 75,1-1 0,0-1 0,-38-13 0,46 13-34,-1-1 1,2-1-1,-1 0 0,1-1 0,-1 0 0,2 0 0,-12-10 0,19 13-33,0 1-1,0 0 0,0-1 1,0 1-1,0-1 1,1 0-1,-1 0 0,1 0 1,0 0-1,0-1 1,1 1-1,0 0 0,-1-1 1,1 1-1,1-1 0,-1 1 1,0-1-1,1 0 1,0 1-1,0-1 0,1 1 1,-1-1-1,1 1 1,0-1-1,0 1 0,1-1 1,-1 1-1,1 0 1,0-1-1,5-6 0,0-1-6,1 1 1,0 0-1,0 0 0,1 1 0,1 0 0,0 1 0,0 0 0,1 1 0,13-9 1,-5 6-19,1 1 0,0 1 0,0 1 0,1 1 0,0 0 0,0 2 0,0 0 0,24-1 0,-36 4 8,4 1-58,-13 2 54,0-1 0,0 0 0,0 1 0,1-1 0,-1 1 0,0-1 1,0 0-1,0 1 0,0-1 0,0 1 0,0-1 0,0 1 0,0-1 0,0 1 0,0-1 0,0 0 1,-1 1-1,1-1 0,0 1 0,0-1 0,0 0 0,-1 1 0,1-1 0,0 1 0,0-1 0,-1 0 1,1 1-1,0-1 0,0 0 0,-1 1 0,-8 10-100,1 0 0,-2 0 0,1-1-1,-18 14 1,-2 3-314,5-10-294,14-14-2316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50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12456,'0'0'384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9:26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23 5224,'0'0'6505,"-9"-1"-6136,-1 0-364,-45-5 997,51 6-872,-1 0 0,1 1 0,-1-1 0,1 1 0,-1 0 0,1 0 1,-1 0-1,1 1 0,0 0 0,-1-1 0,-3 4 0,2-1 23,1 1 1,-1-1-1,1 1 0,1 0 1,-1 0-1,1 0 0,-1 1 0,-5 12 1,9-17-116,0 0 0,0 1 0,1-1 0,-1 1 0,1-1 0,-1 1 1,1-1-1,-1 1 0,1-1 0,0 1 0,0 0 0,0-1 0,0 1 0,0-1 1,0 1-1,0-1 0,0 1 0,1 0 0,-1-1 0,1 1 0,-1-1 0,1 1 1,-1-1-1,1 0 0,0 1 0,0-1 0,0 0 0,0 1 0,0-1 0,0 0 1,0 0-1,0 0 0,0 0 0,1 0 0,-1 0 0,0 0 0,1 0 0,-1-1 1,1 1-1,-1 0 0,1-1 0,-1 1 0,1-1 0,-1 0 0,3 1 0,4 0 39,-1 1 0,1-2 0,-1 1 0,1-1 0,-1 0-1,1-1 1,-1 0 0,0 0 0,1 0 0,-1-1 0,10-4-1,-5 2 39,-1-1 0,1 0 0,-1-1 0,0 0 0,20-15 0,-27 17-19,0 0-1,0 0 0,-1 0 0,1-1 0,-1 1 0,0-1 0,5-9 1,-7 13-70,-1 0 0,1 0 0,-1 1 0,0-1 1,1 0-1,-1 0 0,0 0 0,1 0 0,-1 0 1,0 0-1,0 0 0,0 0 0,0 0 0,0 0 0,0 0 1,0 0-1,0 0 0,-1 0 0,1 0 0,0 0 1,0 0-1,-1 0 0,1 0 0,-1 1 0,1-1 0,-1 0 1,1 0-1,-1 0 0,1 0 0,-1 1 0,0-1 1,1 0-1,-1 1 0,0-1 0,0 1 0,0-1 1,1 0-1,-1 1 0,0 0 0,0-1 0,0 1 0,0 0 1,0-1-1,0 1 0,0 0 0,0 0 0,0 0 1,0 0-1,-2 0 0,-58-8 482,61 8-494,-1-1 0,1 1 0,0 0 0,-1 0 0,1 0 0,-1 1 0,1-1 0,0 0 0,-1 0-1,1 0 1,-1 0 0,1 0 0,0 0 0,-1 1 0,1-1 0,0 0 0,-1 0 0,1 0 0,0 1 0,-1-1 0,1 0 0,0 0 0,-1 1 0,1-1 0,0 1 0,0-1-78,-1 0 0,1 0 0,0 1 0,0-1 0,0 0 0,0 0 1,0 0-1,0 0 0,0 1 0,1-1 0,-1 0 0,0 0 1,0 0-1,0 0 0,0 0 0,0 1 0,0-1 0,0 0 0,0 0 1,0 0-1,0 0 0,0 0 0,0 0 0,1 1 0,-1-1 0,0 0 1,0 0-1,0 0 0,0 0 0,0 0 0,1 0 0,-1 0 0,0 0 1,0 0-1,0 0 0,0 0 0,0 0 0,1 0 0,-1 0 1,0 0-1,0 0 0,0 0 0,0 0 0,0 0 0,1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50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6928,'0'0'720,"88"-39"-200,-27 15 0,7 4 16,5 8 0,-5 12 8,9 2-8,-8 8 104,-9 2-8,2 0-88,11-6 0,10-4-96,5 2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57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13 691 5320,'0'0'5305,"-1"14"-5022,-2 25-129,-6 178 706,12-135-509,6 66 593,-7-137-772,-1 9 795,-1-19-793,9-9 326,-6 1-446,-1-1 0,0 0 0,0 1 0,-1-1-1,0 0 1,-1-13 0,2-1 20,7-80 219,16-122 357,-15 129-262,-7 54-10,9-43-1,-10 80-350,0-1 0,0 1-1,0-1 1,1 1-1,0 0 1,0 0-1,0 0 1,0 0 0,1 1-1,-1-1 1,1 1-1,0 0 1,0 0-1,0 0 1,1 1-1,-1-1 1,1 1 0,-1 0-1,1 0 1,0 1-1,0-1 1,-1 1-1,1 0 1,10 0-1,-4 2 2,-1 0-1,1 1 0,-1 0 0,0 1 1,1 0-1,-1 1 0,12 6 0,-16-6-16,0 0-1,0 0 1,0 0-1,-1 0 0,1 1 1,-1 0-1,0 0 1,-1 1-1,1-1 0,-1 1 1,6 12-1,-5-10-1,-2 1-1,1-1 1,-1 1 0,0 0-1,-1-1 1,0 1 0,-1 0-1,0 0 1,0 1 0,0-1-1,-2 0 1,0 9 0,0-13 2,1-1 0,-1 1 0,-1-1 0,1 0 0,-1 1 0,0-1 0,0 0 0,0 0 1,0 0-1,-1 0 0,1 0 0,-1-1 0,0 1 0,0-1 0,-1 0 0,1 0 0,-1 0 1,1 0-1,-1-1 0,0 1 0,0-1 0,0 0 0,0 0 0,-1 0 0,-6 1 0,-1 1 43,1-1 0,-1-1-1,0 0 1,-13 0-1,22-1-34,0-1 0,1 0 0,-1 0 0,0-1 0,0 1 0,0 0 0,1-1 0,-1 0 0,0 0 0,0 0 0,1 0 1,-1 0-1,1 0 0,-1-1 0,1 1 0,0-1 0,-1 1 0,1-1 0,0 0 0,0 0 0,0 0 0,-3-5 0,1 2 95,2 2-47,6-4-39,-1 5-29,1-1-1,-1 1 1,0-1-1,1 1 1,-1 0-1,1 1 1,-1-1 0,1 0-1,0 1 1,0 0-1,0 0 1,0 0-1,0 0 1,4 1-1,15-5-8,76-17-62,-60 15 49,-1-1 1,-1-2-1,0-2 0,38-18 1,-26 7-18,-13 6 3,46-28 0,-82 45 37,1 0 0,-1 0-1,0-1 1,1 1-1,-1 0 1,0-1-1,1 1 1,-1 0-1,0-1 1,1 1 0,-1 0-1,0-1 1,0 1-1,1-1 1,-1 1-1,0-1 1,0 1 0,0-1-1,0 1 1,0 0-1,0-1 1,1 0-1,-2 1 1,1-1 0,0 1 0,0 0 0,0 0 0,0 0 0,0 0 0,-1 0-1,1-1 1,0 1 0,0 0 0,0 0 0,-1 0 0,1 0 0,0 0 0,0 0-1,0 0 1,-1 0 0,1 0 0,0 0 0,0 0 0,0 0 0,-1 0 0,1 0 0,0 0-1,0 0 1,0 0 0,-1 0 0,1 0 0,0 0 0,0 0 0,0 0 0,-1 0-1,1 0 1,0 0 0,0 1 0,0-1 0,0 0 0,-1 0 0,1 0 0,0 0-1,0 0 1,0 1 0,0-1 0,0 0 0,-1 0 0,1 0 0,0 0 0,0 1-1,0-1 1,-10 7 10,1-1-1,-1 0 0,-15 6 1,14-6 8,-1-1 1,1 2-1,-14 10 1,22-15-17,0 0 1,1 1-1,-1 0 0,1-1 1,-1 1-1,1 0 1,0 0-1,0 0 0,1 0 1,-1 1-1,0-1 0,1 0 1,0 1-1,0-1 1,0 1-1,0 4 0,1-6-2,0 0-1,1 0 1,-1 0-1,1 0 0,-1 0 1,1 0-1,0 0 1,0 0-1,0 0 0,0-1 1,0 1-1,1 0 0,-1-1 1,0 1-1,1-1 1,-1 1-1,1-1 0,0 0 1,-1 0-1,1 1 1,0-1-1,2 1 0,2 1-3,0 1 0,1-1-1,-1-1 1,1 1 0,9 2-1,-12-5 3,0 1 0,0-1 0,0 0-1,0 0 1,0 0 0,0-1 0,0 0 0,0 1-1,-1-1 1,1-1 0,0 1 0,0 0-1,-1-1 1,1 0 0,-1 0 0,1 0 0,-1 0-1,0-1 1,0 1 0,0-1 0,0 1-1,0-1 1,2-4 0,-3 4 8,0 1 1,-1 0-1,1-1 0,-1 1 0,0-1 1,0 1-1,0-1 0,0 0 0,0 1 1,0-1-1,-1 0 0,1 0 0,-1 0 1,0 1-1,0-1 0,0 0 1,0 0-1,0 0 0,-1 0 0,1 1 1,-1-1-1,0 0 0,0 1 0,0-1 1,0 0-1,0 1 0,-1-1 0,1 1 1,-1-1-1,1 1 0,-1 0 0,-4-4 1,0 1 24,-1 1 1,0-1 0,0 1-1,0 1 1,0-1 0,-11-3 0,5 2 15,11 5-35,1-1 1,-1 1-1,0 0 1,1 0-1,-1 0 1,1-1-1,-1 2 0,0-1 1,1 0-1,-4 1 1,4-1 58,38 9-91,-21-8 2,-1 0 1,0-1-1,1-1 0,-1-1 1,0 0-1,0-1 0,0 0 0,0-1 1,-1-1-1,19-9 0,25-14 52,-35 17-3,34-20 0,-36 18 364,-22 15-389,0 0 0,0 0 0,0 1 0,0-1 0,0 0 0,0 1 0,0-1 0,1 1 0,-1 3 0,-2 7 3,-4 6-3,2-1 0,0 1-1,1 1 1,0-1 0,2 0-1,0 1 1,2 0-1,2 32 1,0-37 13,0 0 0,2 0 1,-1 0-1,7 14 0,-9-28-17,-1 0 0,1 0 0,-1-1 0,1 1-1,0 0 1,0-1 0,-1 1 0,1 0 0,0-1 0,0 1 0,0-1 0,-1 1 0,1-1 0,0 1-1,0-1 1,0 0 0,0 0 0,0 1 0,0-1 0,0 0 0,0 0 0,0 0 0,0 0-1,0 0 1,0 0 0,0 0 0,0 0 0,0-1 0,0 1 0,0 0 0,0-1 0,-1 1-1,1 0 1,0-1 0,0 1 0,1-2 0,34-19 78,-35 21-78,18-16 50,0-1 1,-1-1-1,0 0 1,-2-2-1,21-30 1,-8 11 53,-22 31-73,-1-1-1,0 0 0,0 0 0,-1-1 0,0 0 0,5-13 1,-10 22-27,0-1 1,1 1-1,-1 0 0,0 0 1,1 0-1,-1-1 1,1 1-1,-1 0 1,1 0-1,-1 0 0,1 0 1,0 0-1,0 0 1,0 0-1,-1 0 1,1 0-1,0 1 0,0-1 1,0 0-1,0 0 1,1 1-1,-1-1 1,0 1-1,0-1 1,2 0-1,-2 1-7,0 1 0,0-1 1,0 0-1,0 1 0,0-1 0,-1 1 1,1-1-1,0 1 0,0-1 0,0 1 1,0-1-1,-1 1 0,1 0 1,0 0-1,-1-1 0,1 1 0,-1 0 1,1 0-1,0 0 0,-1 0 0,0-1 1,1 1-1,-1 0 0,0 0 0,1 0 1,-1 0-1,0 0 0,0 0 0,0 0 1,0 0-1,0 0 0,0 2 0,1 14-6,0 1 0,-1-1 0,-4 19 0,1 23 101,3-58-77,2-2-6,0 0 0,0-1 0,0 1-1,0 0 1,0-1 0,0 1 0,-1-1 0,1 1 0,0-1 0,-1 0-1,0 0 1,1 1 0,-1-1 0,2-4 0,4-4 7,9-5 8,-1 1 1,2 1-1,0 1 0,19-12 0,25-17 155,-61 41-179,1 0 0,-1-1 0,0 1 0,1 0 0,-1 0 0,0-1 0,1 1-1,-1 0 1,0 0 0,1 0 0,-1 0 0,1-1 0,-1 1 0,1 0 0,-1 0 0,0 0-1,1 0 1,-1 0 0,1 0 0,-1 0 0,1 0 0,-1 0 0,0 0 0,1 1 0,-1-1 0,1 0-1,-1 0 1,0 0 0,1 0 0,-1 1 0,1-1 0,-1 0 0,9 16 24,-2 25-20,-6-36-3,1 10-6,-1 1 11,9 31 1,-9-44-16,0 1 0,0 0-1,0 0 1,1-1 0,0 1 0,0-1-1,0 0 1,0 1 0,1-1 0,-1 0 0,1 0-1,-1 0 1,6 3 0,-6-5 0,1 0 0,0 1 0,0-2-1,0 1 1,1 0 0,-1-1 0,0 1 0,0-1 0,0 0-1,0 0 1,1 0 0,-1 0 0,0-1 0,0 1 0,0-1 0,0 0-1,0 0 1,5-2 0,3-1 13,0-1-1,-1 0 1,19-13 0,-13 6 13,-1-1 1,0-1 0,-2 0 0,1-1-1,-2-1 1,0 0 0,-1-1-1,-1 0 1,0 0 0,-1-1 0,-1 0-1,7-25 1,3-16 59,-3-1 0,13-103 0,-26 137-32,-1-2 0,-4-48-1,2 50-2,1 21-34,-2-12 19,2 17-26,0-1 0,0 1 0,0-1 0,0 1 0,0 0 0,0-1 0,0 1 0,0-1 0,-1 1-1,1 0 1,0-1 0,0 1 0,0 0 0,-1-1 0,1 1 0,0 0 0,-1-1 0,1 1 0,0 0 0,-1-1 0,1 1 0,0 0 0,-1 0 0,1 0 0,0-1 0,-1 1 0,1 0 0,-1 0 0,1 0 0,-1 0 0,-7 15 3,6-10-7,-11 29-23,1 0 1,2 1-1,2 0 0,1 1 0,1 0 1,2 0-1,2 0 0,2 52 1,2-45-22,0-4-46,9 57 0,-8-70 59,3 15-18,-5-38 46,-1-1 0,1 1 0,0-1 0,0 1 0,0-1-1,0 0 1,0 1 0,1-1 0,-1 0 0,1 0 0,-1 0 0,3 2 0,-3-4 4,-1 1 0,1-1-1,-1 1 1,1-1-1,-1 0 1,1 0-1,0 1 1,-1-1 0,1 0-1,-1 0 1,1 0-1,0 0 1,-1 0 0,1 0-1,0 0 1,-1 0-1,1 0 1,0 0 0,-1 0-1,1 0 1,-1 0-1,1 0 1,0-1 0,-1 1-1,1 0 1,-1 0-1,1-1 1,-1 1 0,1 0-1,0-1 1,17-16 27,-12 10-11,13-14 95,27-39-1,-29 36 106,34-36-1,-49 69-179,-1 0-1,0 0 1,0 0 0,-2 15 0,-1-12-39,-1-1 1,-1 1 0,0-1 0,0 0 0,-1 0 0,-1 0 0,1 0 0,-2-1-1,-14 18 1,20-27 8,0 0 0,0 0 0,0 0 0,0-1 0,-1 1 0,1 0 0,0-1 0,0 1-1,-1-1 1,1 1 0,0-1 0,-1 0 0,1 0 0,0 0 0,-1 1 0,1-1 0,-1 0 0,1-1-1,0 1 1,-1 0 0,1 0 0,0-1 0,-1 1 0,1 0 0,0-1 0,0 1 0,-1-1 0,1 0 0,0 1-1,0-1 1,0 0 0,0 0 0,0 0 0,0 0 0,0 0 0,0 0 0,0 0 0,0 0 0,0 0-1,1 0 1,-1 0 0,0-1 0,1 1 0,-1 0 0,1 0 0,0-1 0,-1 1 0,1-3 0,35-9 224,14 0-218,1 3 0,81-7 0,10-1 0,-97 13-12,-32 5 0,-1-1 0,1-1 0,19-5 0,-12 6 66,-9 3 14,-11-1-74,0 0 1,1 0 0,-1 0 0,0 0-1,0 0 1,1 0 0,-1 1 0,1-1 0,-1 0-1,1 1 1,-1-1 0,1 0 0,0 1-1,0-1 1,0 0 0,0 2 0,-7 21 6,-15 3-35,13-17-37,0 1 0,1 0 0,-14 23 0,16-19-191,-5 9 153,1-11-3173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58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8336,'0'0'1353,"14"-1"-1204,356-2 1749,-349 4-1605,1 1 0,-1 1 1,0 0-1,0 2 0,22 7 1,-42-12-266,0 0 0,0 1 0,0-1 0,0 0 1,0 0-1,0 1 0,0-1 0,0 1 0,0-1 1,0 1-1,0-1 0,-1 1 0,1-1 0,0 1 1,0 0-1,-1-1 0,1 1 0,0 0 0,-1 0 1,1 0-1,-1-1 0,1 1 0,-1 0 1,1 0-1,-1 0 0,0 0 0,0 0 0,1 0 1,-1 0-1,0 0 0,0 0 0,0 0 0,0 0 1,0 0-1,0 0 0,0 0 0,0 1 0,-1 1-152,0-1-1,0 0 1,-1 0-1,1 0 1,0-1-1,-1 1 0,1 0 1,-1 0-1,1-1 1,-1 1-1,0-1 1,1 1-1,-4 0 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5:58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10344,'0'0'1008,"62"18"-936,-44-6-168,4 4-8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6:3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3504,'0'0'4384,"-10"6"-4083,-45 25 283,61-29-83,0 0 0,0-1 0,1 0 0,-1 0 0,8 0-1,-2 0-240,26 3 92,-1-2 0,1-2 0,47-6 0,117-3 271,-178 9-865,1 2 1,-1 0-1,0 2 0,0 0 1,33 11-1,-56-14 139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6:38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4912,'0'0'9237,"10"3"-9081,20 4 60,0 0-1,0-2 1,42 1 0,5-4 87,-29-1-44,58-4 0,271-42 431,-25 13-310,-315 26-338,-26 3-29,0 2 0,1-1 0,17 1 0,22 0 55,-1-1 1,0-3-1,79-18 0,-68 11 19,-8 1-13,-25 5 29,0 1 0,53-3-1,-9 7 105,58 1 172,39 10-121,-143-8-247,2-2 24,-1 2 1,1 2-1,41 9 0,-7 2 83,115 12-1,-112-19 30,-50-7-87,-1-1 1,27-2-1,4-1 16,123-6 221,-4-1 40,-136 10-255,1 1-1,0 1 1,46 11-1,-63-9-51,1 0 0,-1 1 0,13 8 0,-1-1-2691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6:50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195 412 4416,'0'0'6645,"-11"1"-6417,5-1-200,-37 3 273,40-3-222,0 1 1,0-1-1,0 1 0,0 0 1,0 0-1,0 0 0,0 1 1,1-1-1,-1 1 0,0-1 1,1 1-1,-1 0 1,-3 4-1,-4 5 81,0 0 0,1 1 0,0 1 0,1 0 0,1 0 0,0 0 0,0 1 0,1 0 0,1 0 0,-3 16 0,6-20-92,0-1 1,1 1-1,1 0 1,-1-1-1,3 18 1,-2-24-31,1 1 0,-1 0 0,1 0 0,0-1-1,1 1 1,-1 0 0,1-1 0,-1 1 0,1-1 0,0 0 0,0 0 0,1 0 0,-1 0 0,1 0-1,-1 0 1,1 0 0,5 3 0,-6-5-22,0 0 0,0-1 0,-1 1 0,1-1 0,0 0 0,0 1 0,0-1-1,0 0 1,-1 0 0,1 0 0,0 0 0,0-1 0,0 1 0,0 0 0,-1-1 0,1 1 0,0-1-1,0 0 1,-1 0 0,1 1 0,2-3 0,3-1 39,0 0-1,0-1 1,9-8-1,-5 1 46,-1 0 0,1 0 0,-2-2-1,0 1 1,0-1 0,10-24 0,-16 18 179,-4 14-131,-4 10 17,-7 30-13,11-31-152,0 0 1,0 0 0,1 0 0,-1 0-1,1 0 1,0 0 0,0 0-1,0 0 1,0 0 0,0 0-1,1 0 1,-1 0 0,1 0-1,0 0 1,0 0 0,0 0-1,0 0 1,1 0 0,-1-1-1,1 1 1,-1-1 0,1 1-1,0-1 1,0 1 0,0-1-1,1 0 1,-1 0 0,5 3 0,-4-3 1,0 0 0,0 0 0,1-1 1,-1 1-1,0-1 0,1 0 1,-1 0-1,0 0 0,1 0 1,-1-1-1,1 1 0,-1-1 0,1 0 1,0 0-1,-1 0 0,1-1 1,-1 1-1,1-1 0,-1 0 1,0 0-1,1 0 0,-1 0 1,0-1-1,5-2 0,4-4 34,-1 0 1,17-16-1,-24 21-17,-1-1 1,1 1 0,-1-1-1,0 0 1,0 0-1,-1-1 1,1 1-1,-1 0 1,0-1 0,3-8-1,-4 9 14,-1-1 1,1 0-1,-1 0 0,0 0 0,0 0 0,-1 0 1,0 0-1,0 1 0,0-1 0,0 0 0,0 0 1,-1 1-1,0-1 0,0 1 0,-1 0 0,1-1 0,-1 1 1,0 0-1,-5-6 0,7 9-23,0 1-1,1-1 1,-1 1 0,1-1-1,-1 1 1,1-1-1,-1 0 1,1 1 0,-1-1-1,1 0 1,-1 1 0,1-1-1,0 0 1,0 0-1,-1 0 1,1 1 0,0-1-1,0 0 1,0 0-1,0 0 1,0 1 0,0-1-1,0 0 1,0-1 0,1 1-10,0 0 1,0 1 0,0-1 0,0 0 0,1 0-1,-1 0 1,0 1 0,0-1 0,1 1 0,-1-1-1,3 0 1,8-4-23,44-18-19,-31 14 36,-1-2 0,0 0 0,27-18 0,-41 21 6,0-1 1,0-1-1,-1 0 0,0 0 1,-1-1-1,0 0 1,10-19-1,-4 7 26,-10 18-18,-1-1-1,0 0 1,-1 0-1,1 0 1,-1 0-1,0 0 1,0-1-1,-1 1 1,0-1-1,0-12 1,-1 2 24,-2 0 1,-5-30 0,-1-2-11,2 19 47,4 13 88,4 31-98,2 71 75,-9 128 0,-22 33 161,20-202-165,4-32-64,1 0-1,-1 20 1,-3-2 213,6-30-89,8-24 225,6-17-305,-11 30-91,1 0-1,9-19 1,-6 17-10,1 1-1,0 1 1,1-1-1,0 2 1,0-1-1,18-15 1,-14 15-7,-11 8-9,2 0 0,-1 0 0,0 0 0,0 0 0,1 1 0,0 0 0,6-4 0,-7 5-5,-2 0 7,0 1 0,0-1-1,0 1 1,1 0-1,-1-1 1,0 1 0,0 0-1,1-1 1,-1 1 0,0 0-1,1 0 1,-1 0-1,2 0 1,-2 1 3,0 0 1,-1 0-1,1-1 1,0 1-1,0 0 1,0 0-1,-1 0 1,1 0-1,0 0 1,-1 0-1,1 0 1,-1 0-1,1 0 1,-1 1-1,0-1 1,1 0-1,-1 0 1,0 2-1,36 170-231,-35-170 232,0-1 0,0 0 0,0 0 0,1 0-1,-1 0 1,0 0 0,1 0 0,-1 0 0,1-1-1,0 1 1,0 0 0,0-1 0,-1 0 0,1 1-1,1-1 1,-1 0 0,0 0 0,0 0 0,0 0-1,3 1 1,6 1 23,0 0 0,20 3-1,-26-6-16,1 0 1,-1 0-1,0-1 0,0 0 0,0 0 0,0 0 0,0 0 0,0-1 0,-1 0 1,6-2-1,0 0 15,-1-1 0,0 0-1,-1-1 1,11-8 0,-9 5 15,0-1-1,0 0 0,15-20 1,-24 26-25,1 1 1,-1 0-1,0 0 1,0 0-1,0-1 0,0 1 1,-1 0-1,1-1 1,-1 1-1,0-1 1,0 1-1,0-4 1,-8-43 154,8 46-139,-1 3-22,1 1 0,0-1-1,0 0 1,-1 0 0,1 1 0,0-1-1,-1 0 1,1 1 0,-1-1 0,1 0-1,-1 1 1,1-1 0,-1 1-1,1-1 1,-1 1 0,0-1 0,1 1-1,-1 0 1,0-1 0,1 1-1,-1-1 1,0 1 0,1 0 0,-1 0-1,0 0 1,0-1 0,1 1-1,-1 0 1,0 0 0,0 0 0,0 0-1,1 0 1,-1 0 0,0 0-1,-1 1 1,-1-1 4,-1 1 0,1 0 0,-1 0 0,1 0 1,0 0-1,-5 3 0,4-1-14,1 0 1,-1 0-1,1 0 1,0 0-1,0 0 1,0 1-1,0-1 1,1 1-1,-1 0 1,1 0-1,0-1 1,0 2-1,1-1 1,-1 0-1,1 0 1,0 0-1,0 1 1,0-1-1,1 1 1,-1 7-1,1-3-8,0 0 1,0-1-1,1 1 0,0-1 0,1 1 1,0-1-1,0 1 0,1-1 1,0 0-1,5 10 0,-2-6-8,1-1-1,0 0 1,1 0 0,13 14-1,-19-22 16,0-1-1,1 0 1,0 1 0,-1-1-1,1 0 1,0 0 0,0-1-1,0 1 1,1-1 0,-1 1-1,0-1 1,1 0-1,-1 0 1,0-1 0,1 1-1,-1-1 1,1 1 0,-1-1-1,1 0 1,-1 0-1,1-1 1,4 0 0,14-5 14,-1-1 0,0-1 0,0-1 0,-1-1 0,0 0 0,-1-2 0,0 0 0,0-1 0,23-23 0,-36 31 6,-1 0 1,-1 0 0,1-1 0,-1 1 0,0-1 0,0 0-1,-1 0 1,6-13 0,-8 17-1,0-1-1,0 1 1,0-1 0,-1 0-1,1 1 1,-1-1 0,1 0 0,-1 1-1,0-1 1,0 0 0,0 0-1,0 1 1,-1-1 0,1 0 0,-1 1-1,1-1 1,-1 0 0,0 1-1,0-1 1,0 1 0,-1-1 0,1 1-1,-1 0 1,-2-5 0,3 6-6,-4 0 16,-2 1 8,11 0-22,1 1 0,-1 0 1,0 0-1,0 0 0,0 1 1,0 0-1,7 3 1,15 5-34,-22-9 25,0 1 0,0-1 0,1 1 0,-1-1 0,0 1 0,0 1 1,-1-1-1,1 0 0,0 1 0,-1 0 0,0 0 0,1 0 0,-1 0 0,4 6 1,-1 0 19,-1 0 0,-1 1 1,0-1-1,5 18 1,-5-14-5,6 14 96,16 28 0,-25-53-101,0-1-1,0 0 0,0 0 1,1 0-1,-1 1 0,0-1 1,1 0-1,-1-1 1,0 1-1,1 0 0,-1 0 1,1-1-1,0 1 0,-1 0 1,1-1-1,-1 0 0,1 1 1,0-1-1,-1 0 0,1 0 1,0 0-1,1 0 1,45-4 95,-38 2-107,11 0 34,-15 2-24,0 0 0,0-1 0,0 0 1,0 0-1,0-1 0,0 0 0,-1 0 0,12-5 1,0-3 21,2 0-9,-1 0 1,0-2-1,18-15 1,-31 23-23,-1-1 1,1 0 0,-1 1-1,0-2 1,0 1 0,0 0-1,-1-1 1,0 0-1,0 0 1,0 0 0,-1 0-1,0 0 1,0 0 0,2-11-1,-4 16 2,0-1 0,1 1 0,-1 0 0,0-1-1,0 1 1,0-1 0,0 1 0,0-1 0,0 1-1,0-1 1,0 1 0,-1-1 0,1 1 0,0-1-1,-1 1 1,1-1 0,-1 1 0,0 0 0,1-1-1,-1 1 1,0 0 0,0 0 0,0 0 0,0-1-1,0 1 1,0 0 0,0 0 0,-1 1 0,1-1 0,0 0-1,0 0 1,-1 0 0,1 1 0,0-1 0,-1 1-1,1-1 1,-1 1 0,1-1 0,-1 1 0,1 0-1,-1 0 1,1 0 0,-1 0 0,1 0 0,-1 0-1,-2 1 1,-2-1 8,-1 1-1,1 1 1,0-1-1,0 1 0,-1 0 1,1 1-1,1-1 1,-1 1-1,-10 7 1,12-7-16,1 1 1,-1 0-1,1 0 0,0 0 1,0 0-1,0 0 1,0 1-1,1 0 1,0-1-1,-2 7 1,2-8-4,1 0 0,0 0 0,0 1 0,0-1-1,1 1 1,-1-1 0,1 0 0,0 1 0,0-1 0,0 1 0,0-1 0,0 1 0,1-1 0,0 1 0,0-1 0,1 4 0,4 4 4,1-1 0,1 1 0,0-1-1,0-1 1,0 1 0,2-1 0,-1-1 0,1 0 0,0 0 0,1-1 0,-1 0-1,1-1 1,1 0 0,-1-1 0,1 0 0,0-1 0,0 0 0,1-1-1,-1 0 1,1-1 0,-1-1 0,26 0 0,-25-2 26,0 0 1,-1-2-1,1 1 0,-1-2 0,0 1 1,19-10-1,6-1-18,29-11-147,-44 16-2840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6:52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0 278 4616,'0'0'9210,"1"-10"-8899,5-33-3,-5 38-227,1 0-1,0 0 1,0 0 0,0 0-1,1 0 1,0 1 0,-1-1-1,2 1 1,-1-1 0,0 1-1,1 0 1,8-6 0,-1-1 110,-4 3-37,38-36 630,-41 41-667,1-1-1,-1 1 1,1 0-1,0 0 1,0 0-1,0 1 1,1-1-1,8-1 0,-13 3-89,-1 1-1,1 0 0,0 0 0,0 0 1,-1 0-1,1 0 0,0 0 0,-1 0 0,1 0 1,0 0-1,0 0 0,-1 0 0,1 0 0,0 1 1,-1-1-1,1 0 0,0 0 0,-1 1 0,1-1 1,-1 1-1,1-1 0,0 0 0,-1 1 1,1-1-1,-1 1 0,1-1 0,0 2 0,0 0 4,0-1 0,-1 1 0,1 0 0,0 0-1,-1 0 1,1 0 0,-1 0 0,1 0-1,-1 0 1,0 2 0,0 10 21,-1-1 1,-3 21-1,2-20 47,-1 11-9,0-7 42,2 1 0,0 31 0,1-45-99,1 0 1,-1 1-1,1-1 0,1 0 0,-1 0 1,1 0-1,-1-1 0,2 1 1,-1 0-1,0-1 0,1 1 1,0-1-1,0 0 0,5 6 0,-4-6 10,-1-1-1,1 0 0,0 0 0,0 0 0,0-1 0,0 1 0,0-1 0,1 0 0,-1 0 1,1 0-1,-1-1 0,1 0 0,0 0 0,5 1 0,-3-2 6,-1 0 0,1 0 0,0-1 0,-1 0 1,1 0-1,-1 0 0,1-1 0,-1 0 0,0 0 0,7-4 0,-6 3-12,0 0 0,-1-1 0,0 0 0,1 0 1,-1-1-1,-1 1 0,1-1 0,-1 0 0,0-1 0,0 1 0,0-1 0,-1 0 0,0 0 1,0-1-1,-1 1 0,0-1 0,4-10 0,14-35 150,-13 32-29,11-34 0,-17 43-90,2 1-1,-1 0 0,1 0 0,9-17 1,-10 23-57,-1 0 0,1 0 1,0 0-1,0 0 0,1 1 1,-1-1-1,1 1 1,0 0-1,-1 0 0,1 0 1,1 1-1,7-5 0,13-4-3,-18 7 2,1 1 0,-1 0 0,1 0 0,-1 1 1,1-1-1,0 2 0,13-2 0,-15 2 1,0 1-1,0 0 1,0 1 0,0-1-1,0 1 1,7 2 0,-12-3-6,1 1 1,-1 0-1,0-1 1,1 1-1,-1 0 1,0 0-1,1-1 1,-1 1-1,0 0 1,0 0-1,0 0 0,0 1 1,0-1-1,0 0 1,0 0-1,0 1 1,0-1-1,0 0 1,-1 1-1,1-1 1,-1 1-1,1-1 1,-1 0-1,0 1 1,1-1-1,-1 1 1,0 0-1,0-1 1,0 1-1,0-1 0,0 2 1,-1 4-150,-3 80 140,3-57-2849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6:53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55 4512,'0'0'5304,"1"-11"-4871,0 6-173,3-24-422,-3 20 788,0 12 1546,9 141-231,-9-115-1598,-1-16-56,1 1 0,-2 0 1,-3 22-1,2-21 56,2-13-308,0 0 0,0-1 0,0 1 0,0-1 0,-1 1 0,1-1 0,0 1 0,-1-1 0,1 1 0,-1-1 0,1 1 0,-1-1 0,0 0 0,0 1 0,1-1 0,-1 0 0,0 1 0,0-1 0,0 0 0,0 0 0,-1 0 0,-1 2 0,1 2-47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6:54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6824,'0'0'6478,"10"4"-6251,-2-2-175,-6-2-39,1 1 1,-1-1-1,1 1 0,-1 0 1,1-1-1,-1 1 0,0 0 1,1 0-1,-1 1 0,0-1 1,0 1-1,0-1 0,0 1 1,0-1-1,0 1 0,0 0 1,-1 0-1,1 0 0,-1 0 1,1 0-1,-1 0 0,0 1 1,0-1-1,0 0 0,1 3 1,2 24 388,1 55 0,-2-10 315,-2-32-2088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9:30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1549 4720,'0'0'6385,"11"-5"-6029,-6 3-310,4-2 26,-1 0 0,0 0 0,1-1 0,-1 0 0,-1-1 0,1 1-1,-1-2 1,9-8 0,6-14 453,35-59 0,-4 2 349,-24 48-62,-36 70 68,-128 511-86,87-322-595,-38 132 175,79-325-326,2-12 21,1 1 0,0 1 0,1-1 0,0 21 0,3-38-58,0 0-1,0 0 1,0 0-1,1 0 1,-1 0-1,0 0 1,0 0 0,0 0-1,0 0 1,0 0-1,0 0 1,0 0-1,0 0 1,0 1-1,0-1 1,0 0-1,0 0 1,0 0 0,0 0-1,0 0 1,0 0-1,0 0 1,0 0-1,0 0 1,0 0-1,0 0 1,0 0-1,0 0 1,0 0 0,1 0-1,-1 0 1,0 0-1,3-11 129,4-22-26,-6 31-92,22-102 241,63-317 799,-56 243-694,11-73 202,-33 206-455,1-1 0,2 2 0,2-1 0,2 2 0,22-44 0,-14 33 18,-17 37-75,0 0 0,2 1 0,0 0-1,1 0 1,0 1 0,13-16-1,-19 29-43,-1-1-1,1 1 1,0 0-1,-1-1 1,1 2-1,0-1 0,0 0 1,0 0-1,0 1 1,1 0-1,-1-1 1,0 1-1,1 1 0,-1-1 1,0 0-1,1 1 1,-1 0-1,1-1 1,-1 2-1,1-1 1,-1 0-1,1 1 0,-1-1 1,1 1-1,3 1 1,0 1 1,1 0 0,-1 0-1,0 0 1,0 1 0,0 0 0,-1 1 0,1 0 0,-1 0 0,11 11 0,0 3-15,-1 2-1,-1-1 1,-1 2 0,-1 0 0,-1 1-1,-1 0 1,0 0 0,-2 1-1,11 48 1,-16-53-12,0 0 1,-2 0-1,0 0 0,-1 1 1,-1-1-1,-1 0 0,-1 0 1,-1 1-1,0-1 0,-1 0 0,-1-1 1,-1 1-1,-14 30 0,17-43 12,-1 1-1,-1-1 1,1 0-1,-1 0 1,0 0-1,0 0 1,-1-1-1,0 0 0,0 0 1,0-1-1,0 1 1,-1-1-1,0-1 1,1 1-1,-1-1 1,-1 0-1,1-1 1,0 0-1,-1 0 0,1 0 1,-13 0-1,3-1 0,-1-1-1,1 0 1,-1-1 0,1-1-1,-1-1 1,1-1-1,0 0 1,-19-8-1,0 1 41,-15-6 48,39 10 4,21 7-79,6 1-4,25-1-7,0-2-1,0-2 0,0-1 0,0-2 1,-1-2-1,0-2 0,-1-1 1,0-2-1,-1-1 0,42-25 0,2-3 57,-59 34-16,0-2 1,-1-1-1,0-1 1,-1 0-1,-1-2 1,20-19-1,73-73-32,-106 102-7,1 0 0,-1 0-1,1 1 1,0 0 0,0 0 0,0 1 0,0 0-1,0 0 1,1 1 0,-1 0 0,1 0 0,0 1-1,0 0 1,-1 0 0,1 1 0,0 0 0,0 0 0,0 1-1,0 0 1,-1 0 0,1 1 0,0 0 0,-1 0-1,0 1 1,1 0 0,-1 0 0,8 6 0,7 4 15,0 2 1,-1 1-1,-1 1 1,36 37-1,-55-53-20,0 1 0,0-1-1,0 0 1,1 0 0,-1 0-1,0 0 1,1 0 0,-1 0-1,1 0 1,1 0 0,1-3-23,-5-8 48,-2 4-16,1 0 0,-1 0 0,0 1 0,-1-1 0,1 1 0,-1 0 0,0-1 0,0 2 0,-1-1 0,1 0 0,-1 1 0,0 0 0,-11-6 0,8 5 4,0 1 1,0 1-1,-1 0 0,0 0 0,1 0 0,-1 1 1,0 1-1,0 0 0,-11-1 0,6 2-3,-1 0 0,1 1 0,0 1 0,0 0 0,0 1-1,0 1 1,1 0 0,-1 1 0,1 0 0,0 1 0,0 0 0,-18 13 0,17-8-12,0 0-1,0 1 1,1 1 0,0 0 0,1 0 0,1 2 0,-12 19 0,18-26-5,0 1 1,1 0-1,0 0 1,0 1-1,1-1 1,1 1-1,-1 0 1,2 0-1,-1-1 1,1 1-1,1 0 1,0 0-1,0 0 1,3 15-1,-3-22 8,1 0 1,-1 0-1,1-1 1,0 1-1,0 0 1,0-1-1,0 1 1,1-1-1,-1 1 0,0-1 1,1 0-1,0 1 1,0-1-1,0 0 1,0 0-1,0 0 0,0 0 1,4 2-1,-2-2 2,-1-1-1,1 1 1,0-1-1,0 0 0,0 0 1,0 0-1,0-1 1,0 1-1,0-1 0,0 0 1,0 0-1,7-1 1,1-1 2,0-1 1,0 0-1,0 0 1,-1-1 0,0-1-1,0 1 1,0-2 0,0 0-1,-1 0 1,0-1-1,0 0 1,-1-1 0,0 0-1,0 0 1,9-13-1,8-12 51,-3-1-1,0-1 0,19-42 1,-5 9 66,-35 64-107,1-1 23,0 0-1,0 0 0,-1 0 0,3-10 0,-13 32 94,3 16-110,-4 55 0,9-74-19,1 0 0,0 0 0,1-1 0,0 1 0,1 0 0,1-1-1,5 14 1,-7-21 1,4 10-12,1 1 1,1-1-1,0 0 1,18 26-1,-24-39 11,1 0 1,0 0-1,-1 0 0,1 0 1,0 0-1,0-1 0,1 1 0,-1-1 1,1 0-1,-1 0 0,1 0 1,-1 0-1,1-1 0,0 0 0,0 1 1,0-1-1,0-1 0,0 1 1,0 0-1,0-1 0,0 0 1,0 0-1,0 0 0,0-1 0,0 1 1,0-1-1,6-2 0,1-1 2,-1 0 0,1-1 0,-1 0 0,0-1 0,0 0 0,-1-1 0,0 0-1,13-13 1,7-9 2,26-36-1,-35 40 1,34-47 45,-3-3 0,47-96 0,-66 114-32,105-217 47,-51 93-34,40-93 30,-96 197-12,32-129 0,-58 190-30,0 1 0,-2-1 0,0 1-1,-1-1 1,-1-16 0,1 32-15,-1-1 0,0 0 0,0 1 0,0-1 0,0 1 0,0-1 0,0 1 0,0-1 0,0 1 0,-1-1-1,1 0 1,0 1 0,0-1 0,0 1 0,0-1 0,-1 1 0,1-1 0,0 1 0,-1 0 0,1-1 0,0 1 0,-1-1 0,1 1 0,0-1 0,-1 1 0,1 0 0,-1-1 0,1 1 0,-1 0 0,1 0 0,-1-1 0,1 1 0,-1 0 0,-1 0 0,1 0 0,-1 1 0,1-1 0,0 1 0,0-1 0,-1 1 0,1-1 0,0 1 1,0 0-1,0 0 0,-1-1 0,1 1 0,0 0 0,-1 1 0,-15 17-7,0 0 0,1 0-1,1 2 1,1 0 0,-16 32 0,19-33 1,-39 74-38,4 3 1,-33 102-1,-50 206-94,98-299 91,28-95 39,-18 56-63,-12 77 0,30-123 53,0 0 1,2 1-1,0-1 0,2 1 1,0-1-1,1 0 1,9 38-1,-9-53 9,-1-1 1,1 1-1,0-1 1,0 0-1,1 1 1,-1-1-1,1 0 1,1 0-1,-1-1 0,0 1 1,1-1-1,0 0 1,0 0-1,0 0 1,1 0-1,-1 0 1,10 4-1,-12-7 4,0-1-1,0 1 1,1-1 0,-1 1 0,0-1-1,0 0 1,1 0 0,-1 0 0,0 0-1,0 0 1,1-1 0,-1 1 0,0-1-1,0 1 1,4-2 0,32-17-12,-29 14 15,8-5 7,0-1 0,-1-1 0,0 0 1,-1-1-1,27-30 0,58-88 58,37-101 59,-20-13 46,-60 121-89,78-180 60,-104 222-91,35-149-1,-63 219-46,0 1 0,-1 0 0,0 0 0,-1-1 0,-1 1 0,0-1 0,0 1 0,-4-20 0,4 30-2,0 1 0,0-1 0,0 1 0,0-1 0,0 1 0,0 0 0,-1-1 1,1 1-1,0-1 0,0 1 0,0-1 0,-1 1 0,1 0 0,0-1 0,0 1 1,-1 0-1,1-1 0,0 1 0,-1 0 0,1-1 0,0 1 0,-1 0 0,1 0 1,-1 0-1,1-1 0,0 1 0,-1 0 0,1 0 0,-1 0 0,1 0 0,-1 0 1,1-1-1,-1 1 0,1 0 0,0 0 0,-1 0 0,1 0 0,-1 1 0,1-1 1,-1 0-1,1 0 0,-1 0 0,1 0 0,0 0 0,-1 0 0,1 1 0,-1-1 1,1 0-1,0 0 0,-1 1 0,1-1 0,0 0 0,-1 1 0,1-1 0,0 0 1,-1 1-1,1-1 0,-1 1 0,-22 27-1,19-24 1,-27 40-27,1 2 0,2 0 0,3 2 1,-30 75-1,-45 195-76,26 11-29,41-175 53,19-94 45,-42 211-173,52-244 157,1-1 0,1 33 1,1-47 1,2-7 39,7-16 61,-6 9-43,161-230 493,-73 121-122,-90 110-376,0 1-1,0 0 0,1 0 0,-1 0 1,0 0-1,0-1 0,0 1 0,0 0 0,0 0 1,0 0-1,0-1 0,1 1 0,-1 0 1,0 0-1,0 0 0,0 0 0,0 0 1,1 0-1,-1-1 0,0 1 0,0 0 1,0 0-1,1 0 0,-1 0 0,0 0 1,0 0-1,0 0 0,1 0 0,-1 0 1,0 0-1,0 0 0,0 0 0,1 0 1,-1 0-1,0 0 0,0 0 0,0 0 1,1 0-1,-1 0 0,0 0 0,0 0 1,0 1-1,1-1 0,-1 0 0,0 0 1,0 0-1,0 0 0,0 0 0,0 1 1,1-1-1,-1 0 0,0 0 0,0 0 1,0 0-1,0 1 0,0-1 0,0 0 1,1 0-1,2 17 66,-3-15-67,4 37 45,-3 48-1,3 33-1,-3-106-46,2 0 1,-1-1 0,2 1 0,-1-1-1,2 0 1,9 19 0,-12-28 0,0-1 0,1 1-1,0-1 1,-1 1 0,1-1 0,0 0 0,1-1 0,-1 1-1,0 0 1,1-1 0,0 0 0,-1 0 0,1 0 0,0 0 0,0 0-1,0-1 1,0 0 0,1 0 0,-1 0 0,0 0 0,0-1-1,1 1 1,-1-1 0,0 0 0,0-1 0,7 0 0,0-1-1,1 0 1,-1 0 0,0-1 0,0-1-1,0 0 1,-1 0 0,1-1 0,15-10-1,-17 9 39,-1-1 0,0 0 0,0 0-1,-1-1 1,0 0 0,0-1 0,-1 1 0,10-17-1,-9 10-1286,0 0-1,7-20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6:56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4416,'0'0'9842,"15"-6"-9675,8-3-87,0 2 0,0 0 0,45-6 0,-20 7 219,1 3-1,80 5 1,-107 0-176,-11-1 46,0 0 0,-1 0 1,19 6-1,-4 3 361,-21-7-341,5 4 19,-11-12 562,-7-3-737,0 0 0,0 1 0,0 0 0,-1 0 0,0 1-1,0 0 1,-1 1 0,-20-8 0,25 11-9,1-1-1,0 0 1,0 0-1,0 0 1,-6-5-1,-4-3 77,15 11-97,0-1-1,-1 1 1,1 0-1,0 0 1,0 0-1,-1 0 1,1-1-1,0 1 1,0 0-1,0 0 1,-1-1-1,1 1 1,0 0-1,0 0 1,0-1-1,0 1 1,-1 0-1,1 0 1,0-1-1,0 1 1,0 0-1,0-1 1,0 1-1,0 0 1,0 0-1,0-1 1,0 1-1,0 0 1,0-1-1,0 1 1,0 0-1,0 0 1,0-1-1,0 1 1,1 0-1,-1-1 1,0 1-1,0 0 1,0 0-1,0-1 1,0 1-1,1 0 1,12-12 66,-7 8-48,1-1-25,0 1-1,0 0 1,1 0 0,-1 0 0,1 1 0,0 0 0,13-3-1,-19 6 9,-1-1-1,1 1 0,0 0 0,0-1 0,-1 1 0,1 0 0,0 0 0,0 0 0,-1 1 0,1-1 1,0 0-1,2 1 0,-4 0 1,0-1 0,1 1 0,-1-1 0,1 1 0,-1-1 0,0 1-1,1 0 1,-1-1 0,0 1 0,0-1 0,0 1 0,1 0 0,-1-1 0,0 1 0,0 0 0,0-1 0,0 1 0,0 0 0,0-1 0,0 1 0,0 0 0,0-1 0,-1 1 0,1 0 0,0-1-1,0 1 1,-1-1 0,1 1 0,0 0 0,-1-1 0,1 1 0,-1 0 0,-1 5 17,0 0-1,1 0 1,0 0 0,-1 12-1,-2 12 40,0-14 32,0-1 1,2 1-1,0 0 1,-1 16-1,3-31-83,0 0-1,0-1 1,-1 1-1,1 0 1,0-1-1,-1 1 1,1-1-1,-1 1 1,1-1-1,-1 1 1,1-1-1,-1 1 1,1-1-1,-1 1 0,0-1 1,1 0-1,-1 1 1,1-1-1,-1 0 1,0 1-1,1-1 1,-1 0-1,0 0 1,0 0-1,1 0 1,-1 0-1,0 0 1,-1 0-1,2 0-3,-1 0 1,0 0-1,0 0 0,0 0 1,1 1-1,-1-1 0,0 0 1,0 0-1,1 0 0,-1 1 1,0-1-1,1 0 0,-1 1 1,0-1-1,1 0 0,-1 1 1,0-1-1,1 1 0,-1-1 1,1 1-1,-1-1 0,1 1 0,-1 0 1,1-1-1,0 1 0,-1 0 1,1-1-1,0 1 0,-1 1 1,7 11 254,-1-5-3055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6:57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236 103 5224,'0'0'3886,"-4"-10"-3615,1 1-177,-2-7 533,-1 0 0,-13-23 0,19 38-541,-1 0 0,0 1 0,0-1 0,0 0 0,0 1 0,0-1 0,0 1 0,0-1 0,0 1 0,0 0 0,0-1 0,0 1 0,0 0 0,-1 0 1,1 0-1,0 0 0,0 0 0,0 0 0,0 0 0,0 0 0,0 0 0,0 0 0,-1 1 0,1-1 0,-1 1 0,-2 0 14,0 0-1,0 1 0,0-1 1,1 1-1,-1 0 1,-3 2-1,-5 7 86,0 0 0,0 0 0,1 1 0,1 0 1,0 1-1,0 1 0,2-1 0,0 1 0,0 1 0,1-1 0,1 1 1,0 1-1,-4 20 0,9-28-94,0-1 1,0 0-1,1 0 1,0 1-1,0-1 0,1 0 1,0 1-1,4 13 1,0-3 135,2 0 0,9 21 0,-13-34-192,0 0-1,0 0 1,1 0 0,0-1 0,0 1-1,0-1 1,0 0 0,0 0 0,1 0-1,0-1 1,0 1 0,0-1 0,0-1 0,0 1-1,1-1 1,-1 0 0,1 0 0,0 0-1,-1-1 1,1 1 0,0-2 0,0 1-1,10-1 1,-2 1 24,0-2-1,1 0 1,-1-1-1,0 0 1,0-1-1,0 0 1,0-2 0,22-9-1,-34 13-49,26-11 175,-2-2-1,0-1 0,30-21 1,-51 31-126,0 0 0,0 0 1,-1-1-1,1 1 0,-1-1 1,0 0-1,5-13 1,-1 2 88,9-32 1,-16 41-120,1 0 0,-1 1 0,-1-1 0,0 0 0,0 0 0,0 0-1,-1 1 1,0-1 0,0 0 0,-1 1 0,0-1 0,-1 1 0,1-1 0,-1 1 0,-1 0-1,1 0 1,-1 1 0,-1-1 0,1 1 0,-1 0 0,-11-11 0,9 11-5,-1 1 1,0 0 0,0 0 0,-1 0 0,0 1 0,1 1-1,-1-1 1,-1 1 0,1 1 0,-13-2 0,3 1 12,0 1-1,0 1 1,0 0 0,-23 4 0,30-3-36,1 2 0,0-1 1,0 1-1,0 1 0,0 0 0,0 1 1,1 0-1,0 0 0,-1 1 0,2 1 1,-1 0-1,0 0 0,1 1 0,1 0 1,-17 16-1,19-17-26,0 1-1,0 0 1,1 1 0,0-1-1,0 1 1,0 0-1,1 0 1,0 1 0,1-1-1,0 1 1,0 0 0,-2 17-1,2-11-2833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6:59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4912,'0'0'12899,"11"-1"-12725,-3 0-133,0 0 0,-1 1 0,1 0 0,0 1 0,0 0 0,0 0 1,-1 0-1,1 1 0,0 0 0,-1 1 0,12 5 0,-10-3 30,-1 1 0,0 0-1,8 8 1,-10-8-8,1 0-1,-1-1 1,1 0 0,0-1-1,9 5 1,6 5 155,-20-12-158,1 0 0,-1 0-1,1-1 1,0 1-1,-1-1 1,1 1 0,0-1-1,0 0 1,6 1-1,-9-2-48,0 0 0,0 0 0,0 0 0,0 0 0,0 0-1,1 0 1,-1 0 0,0 0 0,0 0 0,0 0 0,0 0-1,0 0 1,1 0 0,-1 0 0,0 0 0,0 0 0,0 0-1,0 0 1,0 1 0,1-1 0,-1 0 0,0 0 0,0 0-1,0 0 1,0 0 0,0 0 0,0 0 0,0 0 0,1 0-1,-1 1 1,0-1 0,0 0 0,0 0 0,0 0 0,0 0-1,0 0 1,0 0 0,0 1 0,0-1 0,0 0 0,0 0-1,0 0 1,0 0 0,-8 4 220,-2-3-206,1 0-1,1 1 0,-1 0 0,0 1 1,0 0-1,1 0 0,-10 6 0,-14 5 26,26-12-40,1 1 0,0 0 0,0 0 0,1 0 0,-7 6-1,-20 11 67,19-16-35,-5 5-6,16-30 170,7-48-92,-2 36-27,-1 0-1,-3-34 1,-1 60 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7:03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10 4720,'0'0'8104,"-10"-2"-7732,-31-4-16,40 6-320,0 0 0,0 0 1,1 0-1,-1 0 0,0 0 1,0 0-1,1 0 1,-1 0-1,0 0 0,0 0 1,0 0-1,1 0 0,-1 1 1,0-1-1,0 0 0,1 1 1,-1-1-1,0 0 1,1 1-1,-1-1 0,0 1 1,-7 3 865,7-5-850,1 1 0,-1 0-1,1 0 1,0 0 0,-1 0 0,1 0 0,-1 0-1,1 0 1,0 0 0,-1 0 0,1 0-1,-1 0 1,1 0 0,0 0 0,-1 0-1,1 1 1,-1-1 0,1 0 0,0 0-1,-1 0 1,1 0 0,0 1 0,-1-1-1,1 0 1,0 0 0,-1 1 0,1-1-1,0 0 1,0 1 0,-1-1 0,1 0-1,0 1 1,0-1 0,0 0 0,-1 1-1,1-1 1,0 0 0,0 7 5321,-2 4-3122,-1-12-2216,1 0 1,0 1 0,-1-1-1,1 0 1,0 1 0,-1 0 0,1-1-1,0 1 1,-1 0 0,1 0-1,-1 0 1,-3 1 0,-7 0 53,13-1 56,20-6-121,-7-6 23,-9 4-13,-4 8-34,0 0 0,0 0 1,0 0-1,0-1 1,0 1-1,0 0 0,0 0 1,-1 0-1,1 0 1,0 0-1,0 0 0,0-1 1,0 1-1,0 0 1,0 0-1,0 0 0,0 0 1,0 0-1,0 0 0,-1 0 1,1-1-1,0 1 1,0 0-1,0 0 0,0 0 1,0 0-1,0 0 1,0 0-1,-1 0 0,1 0 1,0 0-1,0 0 1,0 0-1,0 0 0,0 0 1,-1 0-1,1 0 1,0 0-1,0 0 0,0 0 1,0 0-1,-1 0 1,0 0 3,0 0 0,0 1 0,0-1 0,-1 0 0,1 1 1,0-1-1,0 1 0,0 0 0,0-1 0,0 1 0,0 0 0,0-1 1,0 1-1,0 0 0,0 0 0,0 0 0,0 0 0,1 0 1,-1 0-1,0 0 0,1 0 0,-1 0 0,1 0 0,-1 1 1,1-1-1,0 0 0,-1 0 0,1 0 0,0 1 0,0-1 0,0 0 1,0 0-1,0 1 0,0 1 0,0 6-809,0 0 0,0 0 0,3 11 0,-3-19 486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13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1 635 6520,'0'0'9096,"11"-8"-8946,1-2-99,-7 5-17,1 1 1,0 0-1,0 0 1,0 0-1,1 0 1,7-2-1,54-38 1198,-62 40-1175,1 0 1,0 0-1,-1-1 0,0 0 1,0-1-1,7-9 0,7-5 50,26-27 186,77-100 0,-46 50-94,-22 41-109,-38 40-42,-1 0 1,-1-1-1,14-20 0,-14 20 1,-12 14-17,0-1 0,0 1 0,0 0 0,0-1 0,3-8 0,-54 78 86,2-8-110,32-42-13,0 1 1,2 0 0,-12 21-1,13-18-9,0 0-5,0 1 0,-11 32 0,20-46 7,1-1 1,-1 0 0,1 0-1,0 1 1,0-1 0,1 0-1,0 1 1,0-1 0,0 1-1,1-1 1,0 0-1,0 1 1,5 11 0,-5-16 5,0 0 0,1 0 0,-1 1 1,1-1-1,-1 0 0,1 0 0,0-1 1,0 1-1,0 0 0,0-1 0,0 1 1,0-1-1,1 1 0,-1-1 0,0 0 1,1 0-1,4 1 0,-2 0 5,0-1-1,0 0 0,-1 0 0,1-1 1,0 1-1,0-1 0,0 0 1,7-1-1,1-2 12,-1-1 1,0 1-1,0-2 0,0 0 1,0-1-1,-1 0 0,0 0 1,0-1-1,-1-1 0,0 0 1,12-11-1,12-15 102,48-64 0,-64 75-63,-9 11-10,0 0-1,-1-1 1,0 0-1,-1 0 1,0-1-1,-2 0 1,1 0-1,-1 0 0,-1-1 1,-1 0-1,3-21 1,-3 25-8,-1 0 6,-2 11-36,-1 0-1,1 0 0,0-1 1,-1 1-1,1 0 1,0 0-1,-1 0 1,1 0-1,0 0 1,-1 0-1,1 0 0,0 0 1,0 0-1,-1 0 1,1 1-1,0-1 1,-1 0-1,1 0 1,0 0-1,-1 0 0,1 0 1,0 0-1,0 1 1,-1-1-1,1 0 1,0 0-1,0 0 1,-1 1-1,1-1 1,0 0-1,0 0 0,0 1 1,0-1-1,-1 1 1,-2 2-1,1 0 1,-1 0 0,1 1-1,-1-1 1,1 1 0,0 0 0,-2 5-1,-5 9 1,-3 2-28,1 0-1,0 1 1,2 1-1,1 0 0,-9 33 1,14-42 13,1-1 0,1 0 0,0 1 0,0-1 1,1 0-1,1 1 0,0-1 0,1 0 0,0 1 1,0-1-1,2 0 0,4 12 0,-4-17 8,1 0 0,0-1 0,0 1-1,1-1 1,-1 0 0,1-1 0,1 1 0,-1-1-1,9 4 1,-7-3 4,0-1 19,0-1 1,0 0-1,1-1 0,0 0 1,-1-1-1,1 1 0,16 1 1,-19-4-2457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15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5320,'0'0'8088,"10"-8"-7880,34-22-2,-39 28-172,-1 1 0,0-1 0,0 1-1,1 0 1,-1 1 0,0-1 0,1 1 0,-1 0-1,1 0 1,-1 0 0,0 0 0,1 1 0,-1 0-1,0 0 1,9 3 0,6 0 117,-5-1-6,1-1-1,-1-1 1,0 0-1,1-1 1,-1-1 0,15-2-1,-18 2-43,-8 1-23,0-1 0,-1 1 0,1-1 0,0 0 0,0 0 0,0 0-1,-1 0 1,1 0 0,3-3 0,-6 4-70,0 0-1,0 0 1,1 0 0,-1 0-1,0-1 1,0 1 0,0 0-1,0 0 1,1 0 0,-1 0-1,0 0 1,0-1 0,0 1-1,0 0 1,1 0-1,-1 0 1,0 0 0,0 0-1,1 0 1,-1 0 0,0 0-1,0 0 1,0 0 0,1 0-1,-1 0 1,0 0 0,0 0-1,1 0 1,-1 0-1,0 0 1,0 0 0,0 0-1,1 0 1,-1 0 0,0 0-1,0 1 1,0-1 0,1 0-1,-1 0 1,0 0 0,0 0-1,0 0 1,0 1 0,0-1-1,1 0 1,-1 0-1,0 0 1,0 0 0,0 1-1,0-1 1,0 0 0,0 0-1,0 1 1,0-1 0,0 0-1,0 0 1,1 0 0,-1 1-1,0-1 1,0 0-1,0 0 1,0 0 0,-1 1-1,1 4-2189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15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0 104 7632,'0'0'3082,"12"-12"-2732,38-37 3,-45 45-267,0 0 0,1 0-1,-1 0 1,1 1 0,0 0 0,-1 0 0,1 0-1,0 1 1,1 0 0,-1 0 0,0 0 0,1 1-1,-1 0 1,1 1 0,-1-1 0,7 1 0,11-1 175,-8-1-21,0 2 0,0 0 0,0 1 0,0 1 0,0 0 0,16 5 0,-17-2 119,13 2-1625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16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5416,'0'0'9017,"6"10"-8892,20 33 5,-23-38-88,-1 0 0,0 0 1,-1 0-1,1 0 1,-1 0-1,0 0 1,0 1-1,-1-1 1,1 0-1,-2 10 1,4 20 378,-5-25-243,2-10-158,-1 1 0,1-1 1,0 1-1,-1-1 0,1 1 0,0-1 0,0 1 0,0-1 1,0 1-1,0 0 0,-1-1 0,1 1 0,0-1 0,0 1 1,0 0-1,1-1 0,-1 1 0,0-1 0,0 1 0,0-1 1,0 1-1,0 0 0,1-1 0,-1 1 0,0-1 0,1 1 1,-1-1-1,0 1 0,1-1 0,-1 1 0,1-1 0,-1 7-1583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17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1 135 6016,'0'0'4454,"10"-11"-4164,34-33-2,-39 39-211,0 2 0,0-1 0,1 0 0,0 1 0,-1 0 0,1 0 0,0 1 0,0 0 0,1 0 0,-1 0 0,12-1 0,6-2 149,16-6 69,-21 5-114,0 0 0,0 2 0,1 1 0,21-2 0,-20 5-8,42-4 537,-59 4-613,0 0 1,0 1 0,-1-1-1,1 1 1,0-1-1,-1 1 1,1 0 0,0 1-1,-1-1 1,1 0-1,-1 1 1,6 4 0,2-1 200,-8-2-70,-2-3-271,-1 0 1,0 0-1,0 1 1,0-1-1,0 0 1,0 0-1,1 0 1,-1 1 0,0-1-1,0 0 1,0 0-1,1 0 1,-1 0-1,0 1 1,0-1-1,0 0 1,1 0-1,-1 0 1,0 0-1,0 0 1,1 0-1,-1 0 1,0 0-1,0 0 1,1 0 0,-1 0-1,0 0 1,0 0-1,1 0 1,-1 0-1,0 0 1,0 0-1,1 0 1,-1 0-1,0 0 1,0 0-1,1 0 1,-1 0-1,0-1 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18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7328,'0'0'1784,"13"-7"-1422,3-1-153,1 1 0,0 0 0,0 1 0,27-5-1,-38 10-55,1 0 0,0 1 0,0-1-1,0 2 1,-1-1 0,1 1 0,0 0-1,0 0 1,8 4 0,-13-5-107,1 1 0,-1 0 0,0 0 1,0 0-1,0 0 0,0 1 0,0-1 0,0 1 1,-1-1-1,1 1 0,0-1 0,-1 1 1,1 0-1,-1 0 0,1 0 0,-1 0 0,0 0 1,0 0-1,0 0 0,0 0 0,0 0 0,-1 1 1,1-1-1,-1 0 0,1 0 0,-1 1 0,0-1 1,0 0-1,0 1 0,0 2 0,-1 0 21,0 0-1,0 0 1,0 0-1,0 0 1,-1 0 0,0 0-1,0 0 1,0-1-1,-1 1 1,-4 6-1,-3 1 55,0 0-1,-14 12 0,11-12-11,-5 0 59,10-7 147,24-3-118,18-4-113,46-7 0,-58 5-10,0 1 0,0 0 1,1 2-1,-1 1 0,1 1 0,28 4 1,-45-3-259,0 0 1,0 1-1,-1 0 1,1 0-1,-1 0 1,0 0-1,1 1 1,-2 0-1,8 6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9:31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8432,'0'0'1160,"74"-6"-744,-3 4 0,19 4-56,9 2 0,-8 6-40,-13 2 0,-13-4-96,1 2 8,-1-2-88,1 2 8,7-8-88,-9-8 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19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45 5416,'0'0'3945,"-10"10"-3666,-29 36 1,36-43-209,0 1 0,0 0 0,1 0 1,0-1-1,-1 2 0,1-1 0,1 0 0,-1 0 1,1 1-1,-1-1 0,1 1 0,0-1 1,1 1-1,-1 6 0,-2 10 338,2-15-215,0 0 1,0 0-1,1 1 0,-1-1 1,1 0-1,1 0 1,-1 0-1,3 9 0,16-47 1121,41-125-350,-60 156-958,4-8 63,0-1-1,1 1 0,6-9 1,-10 16-53,1 0-1,-1 1 1,0-1-1,1 0 1,-1 1 0,1 0-1,0-1 1,-1 1 0,5-2-1,-6 3-9,1-1 1,0 1-1,0 0 0,0 0 1,-1 0-1,1-1 0,0 1 0,0 0 1,0 0-1,-1 0 0,1 0 0,0 1 1,0-1-1,0 0 0,-1 0 0,1 0 1,0 1-1,0-1 0,-1 0 1,1 1-1,0-1 0,-1 1 0,1-1 1,0 1-1,0 0 0,1 2 0,0 1 0,0-1-1,-1 1 1,0 0 0,1-1-1,-1 1 1,-1 0 0,1 0-1,-1 0 1,1 0 0,-1-1-1,-1 8 1,2 3 8,3 35 29,4 71 207,-6-120-229,-1-1-1,0 1 0,0-1 0,1 1 1,-1-1-1,0 1 0,0-1 0,0 0 1,1 1-1,-1-1 0,0 0 0,0 0 1,0 0-1,0 0 0,1-1 0,14-15 118,27-36 0,2-3 47,-29 38-111,-8 9-5,1-1 0,0 1 0,0 1 0,0 0 0,15-9 0,-23 16-58,0 0 1,0 1-1,1-1 0,-1 1 0,0-1 0,1 1 1,-1-1-1,0 1 0,1 0 0,-1-1 0,1 1 1,-1 0-1,0 0 0,1 0 0,-1 0 0,1 1 1,-1-1-1,0 0 0,1 0 0,-1 1 0,3 0 1,-2 1-5,0-1 0,0 1 0,0-1 1,-1 1-1,1-1 0,0 1 0,-1 0 0,1 0 1,-1 0-1,0 0 0,2 4 0,1 4 8,0-1 1,-1 1-1,0 1 0,2 14 0,-1 3-170,8 36 828,-11-58-970,1 0 0,0 0 1,0-1-1,1 1 0,-1-1 0,1 1 0,7 8 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21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1 112 5320,'0'0'5425,"5"-11"-5137,-2 4-229,-1 0 29,0 0 0,1 0 0,1 0 0,-1 0 0,1 1 0,0-1 0,0 1 0,1 0 0,0 1 0,6-6 0,-10 10-31,0 0 1,0 0 0,0 0 0,1 0 0,-1 1 0,0-1 0,1 0 0,-1 1-1,1-1 1,-1 1 0,1 0 0,-1-1 0,0 1 0,1 0 0,-1 0 0,1 0-1,1 0 1,-2 1-30,0-1 0,0 0-1,-1 1 1,1-1 0,0 1 0,-1-1-1,1 1 1,-1-1 0,1 1-1,-1 0 1,1-1 0,-1 1 0,1 0-1,-1-1 1,1 1 0,-1 0-1,0-1 1,1 1 0,-1 0 0,0 0-1,0 0 1,1 1 0,0 7 71,-1 0 0,0 0 0,0 0 0,-3 15 0,1-4-35,2-12-24,0 73 398,0-72-362,1 0-1,1 0 0,-1-1 1,2 1-1,-1 0 0,7 14 1,-8-20-51,0-1 0,1 0 0,-1 0 0,0 0 0,1 0 0,0 0 0,-1 0 0,1 0 0,0 0 0,0 0 1,0-1-1,0 1 0,1-1 0,-1 0 0,0 1 0,0-1 0,1 0 0,-1 0 0,1-1 0,-1 1 0,1 0 1,-1-1-1,1 0 0,-1 1 0,1-1 0,0 0 0,-1 0 0,1-1 0,-1 1 0,1 0 0,-1-1 0,1 0 1,-1 1-1,1-1 0,-1 0 0,1 0 0,-1-1 0,0 1 0,0 0 0,0-1 0,1 1 0,-1-1 0,3-3 1,16-20 89,-2 2 6,17-27 1,-30 41-63,-1-1 0,0 0-1,-1 1 1,0-2-1,0 1 1,3-17 0,-5 16 37,-1 2-14,1 0 0,0 0 1,0 1-1,1-1 0,0 1 1,1 0-1,4-9 0,-6 15-76,-1 1 0,0 0-1,1 0 1,0 0-1,-1 0 1,1 0-1,0 0 1,-1 0-1,1 0 1,0 1 0,0-1-1,0 1 1,-1-1-1,1 1 1,0 0-1,0 0 1,0 0-1,0 0 1,0 0 0,0 0-1,0 0 1,2 1-1,2 1 8,0-1 1,0 1-1,0 0 0,0 0 0,8 4 0,1 2 43,-12-7-41,-1 0 0,1 0-1,-1 0 1,1 0 0,-1 1 0,0-1-1,0 1 1,0 0 0,0-1 0,0 1-1,0 0 1,0 0 0,0 0-1,-1 1 1,1-1 0,-1 0 0,1 1-1,-1-1 1,1 3 0,1 2-2358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22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220 0 6016,'0'0'3901,"-5"11"-3442,-2 2-198,0 2 0,1-1 0,1 1 0,0 0 0,1 0 0,0 0 0,-1 25 0,5-37-190,0 4 193,0 0 1,0 0-1,-1 0 0,0 0 1,-3 10-1,4-16-214,0-1 0,0 1 1,0-1-1,0 1 0,0 0 0,0-1 0,0 1 1,0 0-1,0-1 0,0 1 0,0-1 0,1 1 1,-1 0-1,0-1 0,0 1 0,0-1 1,1 1-1,-1-1 0,0 1 0,1 0 0,-1-1-28,0 0-1,0 0 0,0 0 0,0 0 0,0 0 1,0 0-1,0 0 0,0 0 0,0 0 1,0 0-1,-1 0 0,1 0 0,0 0 0,0 0 1,0 0-1,0 0 0,0 0 0,0 0 1,0 0-1,0 0 0,0 1 0,0-1 0,0 0 1,0 0-1,0 0 0,0 0 0,0 0 1,0 0-1,0 0 0,0 0 0,0 0 0,0 0 1,0 0-1,0 0 0,0 0 0,0 0 1,0 1-1,0-1 0,0 0 0,0 0 0,0 0 1,0 0-1,0 0 0,0 0 0,0 0 1,0 0-1,0 0 0,0 0 0,0 0 0,0 0 1,0 0-1,0 1 0,0-1 0,0 0 1,0 0-1,0 0 0,0 0 0,0 0 0,0 0 1,0 0-1,0 0 0,0 0 0,1 0 0,-1 0 1,0 0-1,0 0 0,0 0 0,0 0 1,0 0-1,-15 1 294,1 1 0,-28 6 0,5 0-176,-2 4 24,17-3-50,70-19 79,88-6 0,-89 12-60,-7-1 5,50-2 564,-84 10-337,0 0-3072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23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64 5120,'0'0'7018,"12"-11"-6734,36-31-13,-47 41-243,0 0-1,0 0 1,1 0 0,-1 0-1,0 0 1,0 1 0,0-1-1,1 0 1,-1 1 0,0-1-1,1 1 1,-1-1 0,0 1-1,1 0 1,-1-1 0,1 1-1,-1 0 1,2 0 0,-2 0-9,0 1 0,-1-1 0,1 0 0,-1 1 0,1-1 0,0 1 0,-1-1 0,1 1 0,-1-1 0,1 1 0,-1-1 0,1 1 0,-1-1 0,0 1 0,1 0 0,-1-1 0,0 1 0,1 0 0,-1-1 0,0 1 0,0 0 0,0-1 0,1 2 0,-1 4 60,1-1 1,-1 0-1,0 1 1,0-1-1,-2 7 1,-2 0-1,0 0 0,0-1-1,-1 1 1,-1-1 0,0-1 0,-1 1 0,-10 13 0,-3 6 242,19-30-303,1 1 1,0-1 0,0 0-1,0 1 1,-1-1 0,1 1 0,0-1-1,0 0 1,0 1 0,0-1 0,0 1-1,0-1 1,0 1 0,0-1-1,0 0 1,0 1 0,0-1 0,0 1-1,0-1 1,0 1 0,0-1-1,0 0 1,0 1 0,1-1 0,-1 1-1,0-1 1,0 0 0,1 1 0,13 9 289,29 1-31,-28-7-141,13 4-570,1 1 0,29 15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24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 6224,'0'0'7598,"12"-8"-7352,-3 2-192,-1 0-3,0 1 0,0 0 0,1 1 0,-1-1 0,1 2 0,0-1 0,0 1 0,14-3 0,22-2 265,0 2 1,72-1-1,37 0 167,-99 2-280,-1 3 0,109 10 0,-36 8 198,0-5 0,181-8 0,-208-6-310,-24 2-2,0-4 1,113-20 0,-120 12-27,26-7 76,-95 20-135,0 0 1,1-1-1,-1 1 0,1 0 0,-1 0 0,0 0 0,1 0 0,-1 0 0,1 0 0,-1 0 0,1 0 0,-1 0 0,0 0 0,1 0 0,-1 0 0,1 0 0,-1 0 0,1 1 0,-1-1 0,0 0 0,1 0 0,-1 0 0,1 1 0,-1-1 0,0 0 0,1 0 0,-1 1 1,0-1-1,1 0 0,-1 1 0,0-1 0,0 0 0,1 1 0,-1-1 0,0 1 0,0-1 0,0 0 0,1 1 0,-1-1 0,0 1 0,0-1 0,0 0 0,0 1 0,0-1 0,0 1 0,0-1 0,0 1 0,0-1 0,0 1 0,0-1 0,0 0 0,0 1 0,-5 24-1526,4-23 592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26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4 7232,'0'0'5018,"0"14"-4674,0-2-256,0 0 6,0-1 0,0 1-1,1-1 1,1 1 0,5 19 0,20 96 1277,-3-10 406,-19-103-1388,0 10 2114,-4-18-2497,1-1 1,0 1 0,0-1-1,0 0 1,0 0 0,1 0-1,0 0 1,0 0 0,1 0-1,-1-1 1,6 6 0,-1 0-2,-6-8-8,-1 1-4,1-1 0,0 0-1,-1 1 1,1-1 0,0 0 0,0 0-1,1 0 1,-1-1 0,0 1 0,5 2-1,-7-4 64,-7-19 160,-9-10-97,-26-34 0,-5-9-19,5 10 16,27 42-52,-15-27 0,9 14-27,13 22-19,1-1 0,-10-18-1,16 27-20,0 0-1,0 0 1,0 0-1,0 0 1,0 0-1,1 0 1,-1 0-1,1 0 1,0 0-1,0 0 1,0-1-1,0 1 1,0 0-1,1 0 1,1-6-1,-1 7-1,1 0 0,-1-1 0,0 1 0,1 0 0,0 0 0,-1 0 0,1 0 0,0 1 0,0-1 0,0 0 0,0 1 0,1-1 0,-1 1 0,3-2 0,0 1-10,1-1-1,0 1 1,0 0 0,12-2-1,10 0-22,-1 1-1,1 1 0,0 2 1,0 1-1,0 1 0,46 10 1,-66-11 27,-1 1 0,1 0 0,0 1-1,-1 0 1,1 0 0,-1 0 0,0 1 0,0 0 0,-1 1 0,1 0 0,-1 0 0,7 7 0,-12-11 13,-1 0 0,1 0 0,-1 0 0,1 0 0,-1 1 0,1-1 0,-1 0 0,0 0 0,0 1 0,0-1 0,0 0 0,0 0 0,0 1 0,0-1 0,0 0 0,0 0 0,0 1 0,-1-1 0,1 0 0,0 0 0,-1 0 0,1 0 0,-1 1 0,0-1 0,1 0 0,-1 0 0,0 0 0,0 0 0,1 0 0,-2 0 0,-29 29 72,31-29-73,-98 67 156,80-57-103,-12 14 103,31-22-135,0 0 1,0 0-1,0-1 1,1 1-1,-1 0 0,1 0 1,-1-1-1,1 1 1,2 2-1,25 14 11,0-1-1,0-2 1,2 0 0,40 13 0,-12-4-14,-55-23-18,1 1 0,0-1 0,0 1 0,-1 0 1,0 0-1,0 1 0,0-1 0,5 6 0,-8-8 1,-1 0 0,1 0 0,0 0-1,-1 0 1,1 0 0,0 0 0,-1 0 0,1 0-1,-1 0 1,0 0 0,1 0 0,-1 0-1,0 1 1,1-1 0,-1 0 0,0 0-1,0 0 1,0 1 0,0-1 0,0 0-1,-1 0 1,1 0 0,0 1 0,0-1 0,-1 0-1,1 0 1,-1 0 0,1 0 0,-1 0-1,0 0 1,1 0 0,-1 0 0,0 0-1,1 0 1,-1 0 0,0 0 0,0 0 0,0-1-1,0 1 1,0 0 0,0-1 0,-2 2-1,-9 5 16,-1 0-1,0-1 0,-1 0 1,-21 6-1,-59 11 98,58-17 48,-55 2-1,90-8-154,-1 0 0,0 0 0,0 0 0,1 0 0,-1 1 0,0-1 0,1 1 1,-1-1-1,0 1 0,1-1 0,-1 1 0,-2 2 0,0 6-2767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28.0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5920,'0'0'4446,"2"12"-4118,14 65 261,8 133 0,-24-168-418,1 12 200,8 66-1,-7-106-300,0-1-1,1 0 0,0 1 0,1-1 0,1 0 0,0-1 0,1 1 0,0-1 1,1 0-1,9 11 0,2-6-1640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28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7736,'0'0'3278,"0"11"-2850,8 232 1512,-8-211-1670,3 0-1,0 1 0,2-1 1,2 0-1,11 33 0,-11-41-227,-2-6-749,14 33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45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0 882 6424,'0'0'3553,"11"-9"-3066,2-2-322,-2 1 36,0 1-1,-1-1 1,17-22 0,10-7 553,-29 31-542,1 0-1,-2-1 1,1 0 0,-1-1-1,7-11 1,-12 16-122,7-10 271,-2 0 0,0-1 0,7-21 0,-9 25 99,2 0 150,-7 12-601,0 0-1,0 0 1,0-1-1,0 1 1,0 0-1,0 0 1,0 0 0,0 0-1,0 0 1,0-1-1,0 1 1,0 0 0,0 0-1,1 0 1,-1 0-1,0-1 1,-1 1-1,1 0 1,0 0 0,0 0-1,0 0 1,0 0-1,0-1 1,0 1-1,0 0 1,0 0 0,0 0-1,0 0 1,0 0-1,0-1 1,0 1 0,0 0-1,-1 0 1,1 0-1,0 0 1,0 0-1,0 0 1,0 0 0,0 0-1,0-1 1,-1 1-1,1 0 1,0 0 0,0 0-1,0 0 1,0 0-1,0 0 1,-1 0-1,1 0 1,0 0 0,0 0-1,-1 1 20,0-1 0,0 1-1,0 0 1,1 0 0,-1 0 0,0-1-1,1 1 1,-1 0 0,0 0 0,1 0-1,-1 0 1,1 0 0,0 0 0,-1 0-1,1 0 1,0 0 0,0 1 0,-1-1-1,1 1 1,-4 25 54,4-25-75,-2 13 62,1-1-1,0 1 1,3 26 0,-1-36-43,0 0-1,0 0 1,0 0-1,1 0 1,0 0-1,0 0 1,1-1-1,-1 1 1,1-1-1,0 0 0,0 1 1,0-1-1,1-1 1,5 7-1,-7-9-12,-1 0-1,0 0 0,1 0 1,-1-1-1,0 1 0,1 0 1,-1-1-1,1 1 0,0-1 1,-1 1-1,1-1 0,-1 1 1,1-1-1,-1 0 0,1 0 1,0 0-1,-1 0 0,3 0 0,0-1 10,0 0 0,-1 0 0,1 0 0,0-1 0,-1 1 0,1-1 0,4-2 0,3-4 48,0 0 1,0-1-1,12-13 0,-7 4 33,0-1-1,22-36 1,-1 1 150,-37 54-250,0 0-1,0 0 0,0 0 1,0-1-1,0 1 0,0 0 0,0 0 1,1 0-1,-1-1 0,0 1 1,0 0-1,0 0 0,0 0 1,1-1-1,-1 1 0,0 0 0,0 0 1,0 0-1,1 0 0,-1 0 1,0 0-1,0 0 0,1 0 0,-1-1 1,0 1-1,0 0 0,0 0 1,1 0-1,-1 0 0,0 0 1,0 0-1,1 0 0,-1 0 0,0 0 1,0 1-1,1-1 0,-1 0 1,0 0-1,0 0 0,1 0 0,-1 0 1,0 0-1,0 0 0,0 0 1,1 1-1,-1-1 0,0 0 0,0 0 1,0 0-1,0 1 0,1-1 1,-1 0-1,0 0 0,0 0 1,0 1-1,0-1 0,0 0 0,0 0 1,0 1-1,1-1 0,2 16 22,-10 32 10,4-30 125,-1 31 0,5-48-144,0-1 0,0 0 0,-1 0 0,1 0 0,0 0 0,0 0 0,0 0 0,0 0 0,0 0 0,0-1 0,0 1 0,-1 0 0,1 0 0,0-1 0,0 1 0,0-1 0,-1 1 0,1-1 0,0 1 0,1-2 0,13-9 43,-1-1 0,23-24-1,0-1 23,-34 35-68,2-3 10,0 0 0,0 1 0,1 0 0,0 0 0,-1 0-1,1 1 1,11-5 0,-17 9-10,1 0 0,0 0 0,-1 0 0,1 0 0,0-1 0,-1 1-1,1 1 1,-1-1 0,1 0 0,-1 0 0,0 0 0,0 0 0,1 0 0,-1 0 0,0 0 0,0 2 0,4 23 46,-4-15-56,4 32 12,-4-41-9,0 0 0,1-1 0,-1 1 0,0-1 0,1 1 0,0-1 0,-1 1 0,1-1 0,0 1 0,-1-1 0,1 1 1,0-1-1,0 0 0,0 1 0,1-1 0,-1 0 0,0 0 0,0 0 0,0 0 0,1 0 0,1 1 0,-1-2 6,0 0 0,-1 1 0,1-1 0,-1-1 0,1 1-1,-1 0 1,1 0 0,-1 0 0,1-1 0,-1 1 0,1-1 0,-1 1 0,0-1 0,1 0 0,-1 1-1,0-1 1,3-2 0,20-17 88,-24 20-98,15-16 87,-1-1-1,-1 0 1,-1-1-1,-1 0 0,0-1 1,15-37-1,-18 39 17,5-15 195,-13 31-273,2 13-35,-1-1-4,0 0 0,1-1 0,0 1 0,1 0 0,0-1 0,1 1 0,0-1 0,1 0 0,0-1 0,0 1 1,1-1-1,1 0 0,9 12 0,-15-20 11,0 1 1,1-1-1,-1 0 1,1 1-1,-1-1 1,1 0-1,-1 0 1,1 0-1,0 0 1,0 0 0,-1 0-1,1 0 1,0 0-1,0-1 1,0 1-1,2 0 1,-3-1 2,1-1 0,-1 1 0,0 0 0,1 0 0,-1 0 0,0-1 0,0 1 0,1-1 0,-1 1 0,0-1 0,0 0 0,0 1 0,0-1 0,0 0 0,0 0 0,0 1 0,0-1 0,2-2 0,0-1 8,0-1 1,0 0-1,-1 0 1,1 0-1,-1 0 1,0 0-1,-1 0 1,1 0-1,-1-1 1,1-6-1,0-7 53,0-1-1,-2 0 0,0 1 1,-6-38-1,3 23 167,3 33-188,1 1 8,5 0-57,13 8-11,1-1 1,-1-1 0,2 0 0,-1-2 0,1 0 0,-1-2-1,23 1 1,-19-2 11,1-1 0,-1-2 0,0 0 0,1-1 0,38-12 0,-56 14 41,-8 4 15,-12 5-7,-2-2-37,0 0 0,1 1 1,0 0-1,0 1 1,-19 15-1,26-17-2,-1 0 0,1 1 0,1 0-1,-1 1 1,1-1 0,0 1 0,1 0 0,0 1 0,0-1-1,-4 13 1,8-20-3,1 1 1,-1-1-1,1 0 0,0 1 0,-1-1 0,1 0 0,0 1 1,0-1-1,0 1 0,0-1 0,0 0 0,1 1 0,-1-1 1,0 0-1,0 1 0,1-1 0,-1 0 0,1 0 0,-1 1 1,1-1-1,0 0 0,0 0 0,-1 0 0,1 0 0,0 0 1,0 0-1,0 0 0,0 0 0,0 0 0,0 0 0,0 0 1,0 0-1,1-1 0,-1 1 0,1 0 0,0 0 1,0 0 0,0-1-1,0 1 1,0-1-1,0 1 1,0-1 0,0 0-1,0 0 1,0 0-1,0 0 1,0 0 0,0 0-1,0 0 1,0-1-1,0 1 1,-1-1 0,1 1-1,0-1 1,0 0-1,0 0 1,0 0 0,-1 0-1,1 0 1,2-2-1,7-10 22,1-1-1,-2-1 1,0 0 0,-1 0-1,0-1 1,11-29-1,-17 38-5,0 0 0,-1-1-1,3-13 1,-5 19-9,1-1 0,-1 1 0,0-1-1,0 1 1,0-1 0,0 1 0,0-1 0,0 1 0,-1-1-1,1 1 1,-1-1 0,0 1 0,0 0 0,0-1-1,-2-3 1,3 6-3,-1-1 0,1 1-1,0 0 1,-1 0 0,1-1 0,-1 1-1,1 0 1,0 0 0,-1 0-1,1 0 1,-1-1 0,1 1 0,-1 0-1,1 0 1,-1 0 0,1 0-1,-1 0 1,1 0 0,-1 0 0,1 0-1,-1 0 1,1 1 0,0-1-1,-1 0 1,1 0 0,-1 0 0,1 0-1,-1 1 1,1-1 0,0 0-1,-1 0 1,1 1 0,-1-1 0,1 0-1,0 1 1,-1-1 0,1 0-1,0 1 1,0-1 0,-1 1 0,-12 16 19,10-12-20,1 0 0,0 1 1,1-1-1,-1 0 1,1 1-1,0-1 1,0 1-1,0-1 0,1 1 1,0-1-1,0 1 1,0-1-1,1 1 0,0-1 1,0 1-1,0-1 1,5 11-1,-5-12-5,1 0 0,0 0 1,0-1-1,0 1 0,0 0 0,1-1 0,0 0 0,-1 1 0,1-1 1,0 0-1,1 0 0,-1-1 0,0 1 0,1-1 0,0 0 0,-1 1 1,1-2-1,0 1 0,0 0 0,0-1 0,0 0 0,1 0 0,-1 0 1,7 1-1,-2-3 13,1 1 1,-1-1-1,1-1 1,-1 0-1,0 0 1,0 0-1,0-1 1,0-1-1,0 0 1,0 0-1,-1-1 1,0 1-1,0-2 1,0 1-1,-1-1 1,10-10-1,-14 13 2,-1-1 0,1 1 0,-1-1-1,0 0 1,0 0 0,0 0 0,-1 0 0,1 0 0,-1 0-1,0 0 1,0-1 0,-1 1 0,1 0 0,-1-6-1,0 3 15,0 1-1,0-1 1,-1 1-1,1-1 1,-2 1-1,1 0 1,-1-1-1,-4-10 1,5 16-17,0-1 0,0 1 1,0-1-1,0 1 0,0 0 0,0-1 1,0 1-1,-1 0 0,1 0 0,0 0 1,-1 0-1,-1-1 0,3 2-10,0 0-1,0 0 0,0 0 1,0 0-1,0 0 1,0 0-1,0 0 0,0 0 1,0 0-1,0 0 1,0 0-1,0 1 0,0-1 1,0 0-1,0 0 0,0 0 1,0 0-1,0 0 1,0 0-1,0 0 0,0 0 1,-1 0-1,1 0 1,0 0-1,0 0 0,0 0 1,0 0-1,0 0 1,0 0-1,0 0 0,0 0 1,0 0-1,0 0 1,0 0-1,0 0 0,0 0 1,0 0-1,0 0 1,0 0-1,12 9-65,15 4 43,-23-12 29,-1 1-1,1-1 0,0 1 1,-1 0-1,1 0 0,-1 0 0,0 0 1,1 1-1,-1-1 0,0 1 0,-1 0 1,1 0-1,0 0 0,3 6 0,0 3 3,-1 0-1,0 0 0,0 1 1,4 20-1,-8-23-16,1-1 0,1 0 0,0 1-1,7 15 1,-9-23 9,0-1-1,0 1 1,-1-1 0,1 1-1,0-1 1,1 0-1,-1 1 1,0-1 0,0 0-1,0 0 1,1 1-1,-1-1 1,1 0 0,-1 0-1,1-1 1,-1 1-1,1 0 1,-1 0 0,1-1-1,0 1 1,-1-1-1,1 0 1,0 1 0,-1-1-1,1 0 1,0 0-1,0 0 1,-1 0 0,1 0-1,0 0 1,0-1-1,-1 1 1,1-1 0,3 0-1,4-4 9,0 1 0,0-1 0,0-1 0,0 1 0,-1-2 0,0 1-1,0-1 1,9-10 0,-3 0 12,-1 0-1,22-36 1,-25 29 25,-7 12 24,-5 17-67,0 0 1,1 0 0,-1 1 0,1-1 0,0 0 0,0 10-1,-1 0 1,1-6 4,0 0-1,1 0 0,0 0 1,1 0-1,0 0 0,0 0 1,1 0-1,0 0 0,5 12 1,-6-20-1,0 1 1,0-1-1,0 0 1,0 0 0,0 0-1,0 0 1,1 0-1,-1 0 1,0-1 0,0 1-1,1 0 1,-1-1-1,1 1 1,-1-1-1,0 1 1,1-1 0,-1 1-1,1-1 1,-1 0-1,1 0 1,-1 0 0,3 0-1,0 0 10,0 0-1,0-1 1,0 1 0,-1-1-1,1 0 1,0 0-1,4-2 1,12-7 50,0-1 1,-1-1-1,23-18 0,-11-1 65,-25 28-86,-5 2 78,-2-5-44,1 5-60,0 5 113,-25 21-132,2 1 12,16-20-24,0 2-1,1-1 1,0 0 0,0 1-1,0 0 1,1 1-1,0-1 1,1 1-1,0 0 1,-6 19 0,10-27 11,0-1 1,-1 1-1,1 0 1,0-1 0,0 1-1,0 0 1,0-1 0,0 1-1,0 0 1,0 0 0,0-1-1,0 1 1,0 0-1,0-1 1,0 1 0,0 0-1,1-1 1,-1 1 0,0 0-1,0-1 1,1 1 0,-1 0-1,0-1 1,1 1 0,-1-1-1,1 1 1,-1-1-1,1 1 1,-1-1 0,1 1-1,-1-1 1,1 1 0,0-1-1,-1 0 1,1 1 0,0-1-1,-1 0 1,1 0-1,0 1 1,-1-1 0,1 0-1,0 0 1,-1 0 0,1 0-1,0 0 1,0 0 0,2 0 0,0-1 0,0 1 0,0-1 0,0 0 0,0 1 0,0-2 0,0 1 0,0 0 0,2-2 0,4-3 6,-2 0-1,1-1 0,-1 0 1,0 0-1,0 0 0,-1-1 1,10-15-1,-12 16 4,0 1-1,0-2 1,0 1 0,-1 0-1,0-1 1,-1 1-1,0-1 1,0 0 0,0 0-1,0-9 1,-2 15 1,-1 18-36,1-7 19,-1 0-1,1 0 1,1 0-1,-1 0 1,1 0-1,1 0 0,0 0 1,0 0-1,1 0 1,4 8-1,-6-15 10,0-1 0,0 0 1,0 0-1,0 0 0,0 0 0,0 0 0,0-1 1,0 1-1,1 0 0,-1 0 0,0-1 1,1 1-1,-1-1 0,0 1 0,1-1 0,-1 0 1,1 1-1,-1-1 0,0 0 0,1 0 1,-1 0-1,1 0 0,-1 0 0,1 0 0,-1-1 1,0 1-1,1 0 0,-1-1 0,1 1 1,-1-1-1,0 1 0,1-1 0,-1 0 0,1 0 1,7-4 23,0-1 1,0 1-1,11-11 0,-15 12-21,12-11 33,-9 9 0,-1 0 0,1 0 0,10-6 0,-18 12-36,1 0 1,-1 0-1,0 0 0,0 0 0,1 0 1,-1 0-1,0 0 0,0 0 0,1 0 1,-1 0-1,0 0 0,0 0 0,1 0 1,-1 0-1,0 0 0,0 0 0,1 0 1,-1 0-1,0 1 0,0-1 0,0 0 1,1 0-1,-1 0 0,0 0 0,0 0 0,0 1 1,1-1-1,-1 0 0,0 0 0,0 0 1,0 1-1,0-1 0,0 0 0,1 0 1,-1 1-1,0-1 0,0 0 0,0 0 1,0 0-1,0 1 0,0-1 0,0 0 1,0 0-1,0 1 0,0-1 0,0 1 1,1 14 9,-1-14-7,-4 29 10,3-25-4,0 0 0,0 0-1,1 0 1,-1 1-1,1-1 1,0 0 0,1 0-1,1 8 1,-2-12-7,0-1 0,0 1 0,0-1 0,1 1 0,-1-1 0,0 0 0,0 1 1,1-1-1,-1 1 0,0-1 0,1 0 0,-1 1 0,1-1 0,-1 1 0,0-1 0,1 0 0,-1 0 0,1 1 0,-1-1 1,1 0-1,-1 0 0,1 0 0,-1 1 0,1-1 0,-1 0 0,1 0 0,-1 0 0,1 0 0,-1 0 0,1 0 0,-1 0 1,1 0-1,0 0 0,-1 0 0,1-1 0,-1 1 0,1 0 0,-1 0 0,1 0 0,-1-1 0,1 1 0,-1 0 0,0 0 1,2-1-1,18-15 19,-3-2 13,-11 11-20,1-1 1,-1 1 0,1 1 0,1 0-1,-1 0 1,1 0 0,0 1 0,1 0-1,8-4 1,-16 9-13,-1 0 0,0 0-1,1 0 1,-1 0 0,1 0 0,-1 0-1,0 0 1,1 0 0,-1 0 0,0 0-1,1 1 1,-1-1 0,0 0 0,1 0-1,-1 0 1,0 0 0,1 1 0,-1-1 0,0 0-1,1 0 1,-1 1 0,0-1 0,0 0-1,1 1 1,-1-1 0,0 0 0,0 1-1,0-1 1,1 0 0,-1 1 0,0-1-1,0 0 1,0 1 0,0-1 0,0 1-1,0-1 1,0 0 0,0 1 0,0 0-1,2 20-7,-1-14 15,-1-4-9,1 1 0,0-1 0,0 0-1,0 1 1,1-1 0,-1 0 0,1 0 0,-1 0 0,1 0 0,0 0 0,0-1-1,1 1 1,-1-1 0,1 1 0,-1-1 0,1 0 0,-1 0 0,1 0 0,0 0-1,4 2 1,-5-3-1,0-1 0,1 1 1,-1 0-1,0-1 0,0 1 0,1-1 0,-1 0 0,0 0 0,1 0 0,-1 0 0,0 0 0,1-1 0,-1 1 1,0-1-1,0 1 0,1-1 0,-1 0 0,0 0 0,0 0 0,0 0 0,0 0 0,0 0 0,0-1 0,0 1 1,0-1-1,-1 1 0,1-1 0,0 0 0,-1 1 0,0-1 0,3-3 0,6-11 19,0-1-1,0 0 0,-2-1 1,0 0-1,-1 0 1,8-35-1,12-117 111,-24 144-116,15-186 123,-16 196-91,-1 0 1,-2-22-1,-1 30 45,-2 15 13,-1 17-49,-1 37-37,2-1 1,5 76 0,5-59-11,15 139 29,-18-204-15,0 0 1,1 0 0,5 12-1,-5-16-201,-1 4 34,-10-4-3722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45.3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 13264,'0'0'1017,"15"-9"-706,-3 2-236,4-3 27,0 1 1,0 1 0,1 1-1,0 0 1,21-5-1,-15 7 76,1 1 0,0 1 0,0 1 0,0 1-1,0 1 1,0 2 0,45 7 0,-66-8-100,1 0 0,0 1-1,-1-1 1,1 1 0,-1 0 0,1 0 0,-1 0 0,0 0 0,0 0 0,6 6 0,-9-7-122,1 0 1,-1-1 0,1 1 0,0 0 0,-1 0-1,1 0 1,-1-1 0,0 1 0,1 0 0,-1 0-1,0 0 1,1 0 0,-1 0 0,0-1 0,0 1-1,0 0 1,0 0 0,0 0 0,0 0 0,0 0-1,0 0 1,0 0 0,0 0 0,-1 0 0,1 0-1,0-1 1,-1 1 0,1 0 0,0 0-1,-1 0 1,1 0 0,-1-1 0,1 1 0,-1 0-1,0-1 1,1 1 0,-1 0 0,0-1 0,1 1-1,-1-1 1,0 1 0,0-1 0,0 1 0,1-1-1,-3 1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9:35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475 1177 4912,'0'0'4776,"-11"-5"-4479,-33-18 4,41 22-244,0-1 0,0 1-1,0 1 1,0-1 0,0 0-1,0 1 1,0 0 0,-1-1 0,1 1-1,0 1 1,0-1 0,0 0-1,0 1 1,-1-1 0,-4 3-1,-12 1 216,-93 8 1367,79-7-1157,23-2-349,0 1-1,0 0 1,0 1-1,1 0 1,0 1-1,0 0 1,-11 8-1,12-7-65,-1 0-1,1 1 0,0 1 1,1-1-1,0 1 1,0 1-1,1-1 1,0 1-1,0 1 0,-8 18 1,14-26-46,0 0 0,0 0 1,1-1-1,-1 1 0,1 0 0,-1 0 1,1 0-1,0 0 0,0 0 0,0 0 1,0 0-1,1 0 0,-1 0 0,1 0 1,0 0-1,0 0 0,0-1 0,0 1 1,0 0-1,1-1 0,-1 1 0,1-1 0,0 1 1,0-1-1,0 0 0,0 1 0,0-1 1,0 0-1,0 0 0,1-1 0,-1 1 1,1 0-1,-1-1 0,1 0 0,0 1 1,-1-1-1,5 1 0,2 1 26,0-1 1,0 0-1,0 0 0,0-1 0,1 0 0,-1-1 1,0 0-1,0 0 0,1-1 0,16-4 0,-10 1 32,-1-1-1,0-1 0,0-1 0,0 0 0,-1 0 0,0-2 0,0 0 0,14-12 0,-9 4 22,-1 0 0,-1-2 0,-1 1 0,22-34 0,-32 43-61,-2 0 0,0 0-1,0-1 1,0 1 0,-1-1 0,-1 0-1,4-19 1,-1 1 72,-4 25-95,-1 1 0,0-1 0,1 0 0,-1 0 0,0 0-1,0 1 1,-1-1 0,1 0 0,-1 0 0,1 0-1,-1 1 1,0-1 0,0 0 0,-2-4 0,2 6-6,0 0 0,1 0 0,-1 0 0,0 0 1,0 0-1,0 1 0,0-1 0,0 0 0,0 0 0,0 1 1,-1-1-1,1 0 0,0 1 0,0-1 0,0 1 0,-1 0 1,1-1-1,0 1 0,-1 0 0,1 0 0,0 0 1,0 0-1,-1 0 0,1 0 0,0 0 0,-1 0 0,1 0 1,0 1-1,-1-1 0,1 0 0,0 1 0,0-1 0,0 1 1,-2 1-1,-2 0 2,1 1 0,-1 0 0,1-1 0,0 2 0,0-1 0,1 0 0,-1 1 1,1 0-1,-1 0 0,1 0 0,0 0 0,1 0 0,-1 1 0,1-1 0,0 1 0,-3 7 1,-1 7 7,1 0 1,-4 37 0,7-44-9,1-5-4,0 1 1,1-1-1,0 1 1,0 0-1,1-1 1,0 1-1,1-1 1,-1 0-1,1 1 1,1-1-1,-1 0 1,1 0-1,4 7 0,-5-10-3,1-1 0,-1 1 0,1 0 0,0-1 0,0 1 0,0-1 0,0 0 0,1 0 0,-1 0 0,1 0 0,0-1 0,-1 1 0,1-1 0,0 0 0,1 0 0,-1-1 0,0 1 0,0-1 0,1 0 0,-1 0 0,1-1 0,8 1 0,-3-1 9,1-1 0,-1-1-1,0 0 1,1 0 0,-1-1 0,0-1-1,-1 1 1,1-2 0,10-5 0,5-4 26,-1-2 1,25-21 0,-27 18-10,-1-1 1,-1-1-1,-1 0 0,-1-2 0,27-43 0,-17 18 42,-3-1-1,20-53 0,11-47 226,-6-3 0,49-264-1,-88 359-224,6-45 110,-17 99-177,0 0 0,0 1 1,0-1-1,0 0 0,-1 0 0,1 0 0,-1 0 0,0 1 0,1-1 0,-1 0 0,-1 1 0,-1-6 0,2 7-4,0 1-1,1-1 1,-1 0-1,0 0 1,0 0-1,0 1 1,0-1-1,1 0 1,-1 1-1,0-1 1,0 1-1,0-1 1,0 1-1,0 0 1,0-1-1,-1 1 1,1 0-1,0 0 1,0 0-1,0-1 1,0 1-1,0 0 1,0 1-1,0-1 1,0 0-1,0 0 1,0 0-1,-1 1 1,1-1-1,0 0 1,0 1-1,0-1 1,0 1-1,0-1 1,1 1-1,-3 1 1,-5 4-6,-1 0 0,2 1-1,-1 0 1,1 0 0,0 1 0,-7 10 0,-35 54-51,26-32 13,2 1 1,1 1-1,3 0 1,-18 62-1,19-41-36,3 1 0,-8 98-1,20-117 22,2 1 0,1-1 0,3 0 0,1 0 0,3 0 0,15 48-1,-19-76 58,2 1 0,0-1 0,1-1 0,0 1 0,2-1 0,0-1 0,0 0 0,2 0 0,0-1 0,0-1 0,22 19 0,-31-30 11,0 0 0,0 0-1,0 0 1,0-1-1,0 1 1,0-1-1,0 1 1,1-1 0,-1 0-1,1 0 1,-1-1-1,1 1 1,-1-1-1,1 1 1,-1-1 0,1 0-1,-1-1 1,1 1-1,-1-1 1,1 1-1,-1-1 1,0 0-1,1 0 1,-1 0 0,0-1-1,1 1 1,-1-1-1,0 0 1,0 0-1,-1 0 1,5-3 0,5-6 30,-1 0 1,0 0-1,0-1 1,-1-1 0,13-20-1,7-18 98,-21 34-71,2-1 0,-1 2 0,25-28 0,-17 23 24,-9 10-43,1 1-1,12-11 1,-18 18-33,-1 0-1,1 1 1,0-1 0,0 1 0,0 0-1,0 0 1,0 1 0,0-1-1,0 1 1,1 0 0,5-1 0,-9 2-6,0 0 0,1 0 0,-1 0 1,0 0-1,0 0 0,1 0 0,-1 0 1,0 0-1,1 1 0,-1-1 0,0 1 0,0-1 1,0 1-1,1-1 0,-1 1 0,0 0 1,0 0-1,0-1 0,0 1 0,1 1 1,0 1-2,0-1 1,-1 0-1,1 1 1,-1-1 0,0 1-1,1 0 1,-1-1-1,1 6 1,1 3 5,-2 0 0,1 1 0,-1 15-1,-1-26-13,1 31 44,-5 38 0,3-58-45,-1-1 0,0 1 1,-1-1-1,0 0 0,0 1 1,-9 16-1,10-23 11,5-6 5,14-13 20,26-26 15,-39 36-50,26-26 25,67-58 154,-95 86-166,0 0 0,1 1 0,-1-1 0,0 0 0,1 1 0,0 0 0,-1-1-1,1 1 1,0 0 0,0 1 0,3-2 0,-5 2-6,-1 0 0,1 0-1,0 0 1,-1 0 0,1 0 0,-1 1 0,1-1 0,-1 0-1,1 0 1,-1 0 0,1 1 0,-1-1 0,1 0 0,-1 1-1,1-1 1,-1 0 0,1 1 0,-1-1 0,1 1 0,-1-1-1,0 0 1,1 2 0,0-1 1,0 1 0,-1 0 1,1 0-1,-1 0 0,1 0 0,-1-1 0,1 1 1,-1 0-1,0 0 0,0 3 0,-2 11 8,0 1-1,-1-1 1,0 0-1,-2 0 1,0 0-1,-13 30 1,-5 13 18,25-59-34,0-1 0,1 1 0,-1-1 0,0 0 0,0 0 0,0 0 0,1 0 0,-1 0 0,0 0 0,0-1 0,-1 1 1,1-1-1,3-2 0,42-42 32,-24 23-15,1 1 0,30-21-1,-32 25 11,-17 13-18,1 1-1,-1 0 1,1 0-1,0 0 1,0 0-1,0 1 1,0 0-1,1 0 0,10-3 1,-15 6-8,-1 1-1,0-1 1,0 0 0,0 0 0,1 1-1,-1-1 1,0 1 0,0-1 0,0 1 0,0 0-1,0-1 1,0 1 0,0 0 0,0 0-1,0 0 1,0-1 0,0 1 0,0 0-1,0 0 1,-1 0 0,1 1 0,-1-1-1,1 0 1,0 0 0,-1 0 0,0 0-1,1 0 1,-1 1 0,1 1 0,6 40-21,-6-42 18,1 40-24,-6 77 0,1 22-14,2-139 39,1 0-1,0 1 1,0-1 0,1 0 0,-1 1-1,0-1 1,0 0 0,1 1 0,-1-1-1,0 0 1,1 1 0,0-1 0,-1 0 0,1 0-1,0 0 1,-1 1 0,1-1 0,0 0-1,0 0 1,0 0 0,0 0 0,0-1-1,0 1 1,0 0 0,0 0 0,0-1-1,1 1 1,-1 0 0,0-1 0,3 1-1,-1 0 3,1-1 0,-1 0 1,1 0-1,-1-1 0,0 1 0,1-1 0,-1 1 0,0-1 0,1 0 0,-1-1 0,6-2 0,14-9 16,0-1-1,-2-1 1,40-35-1,-37 30 8,-7 6 7,-1-2-1,20-22 1,-32 33-21,0 0-1,0 0 1,-1 0 0,1 0 0,-1-1 0,-1 1 0,1-1 0,-1 0-1,0 0 1,0 0 0,0 0 0,-1 0 0,1-9 0,-2 15-10,0 0 0,0 0 1,0 0-1,0-1 0,0 1 1,0 0-1,0 0 0,0 0 1,0 0-1,0-1 0,0 1 1,-1 0-1,1 0 0,0 0 1,0-1-1,0 1 0,0 0 1,0 0-1,0 0 0,0 0 1,-1 0-1,1-1 0,0 1 1,0 0-1,0 0 0,0 0 1,0 0-1,-1 0 0,1 0 1,0 0-1,0-1 0,0 1 1,-1 0-1,1 0 0,0 0 1,0 0-1,0 0 0,0 0 1,-1 0-1,1 0 0,0 0 1,0 0-1,0 0 0,-1 0 1,1 0-1,0 0 0,0 0 1,0 1-1,-1-1 0,1 0 1,0 0-1,0 0 0,-17 10 18,-15 18-27,19-15 5,1 0 0,-20 28 1,30-37 1,-1 0 1,0 0-1,1 0 1,0 1 0,0-1-1,0 1 1,1-1 0,0 1-1,-1-1 1,1 1-1,1 0 1,-1 0 0,1-1-1,0 1 1,0 0 0,1 8-1,0-11 0,0 1-1,0 0 0,0 0 0,0 0 1,0-1-1,1 1 0,-1 0 1,1-1-1,0 0 0,-1 1 1,1-1-1,0 0 0,0 0 1,1 0-1,-1 0 0,0 0 0,1 0 1,-1-1-1,1 1 0,0-1 1,-1 0-1,1 0 0,0 0 1,5 1-1,-4-1 0,1 0-1,-1-1 1,1 0 0,-1 0 0,1 0-1,0 0 1,-1-1 0,1 0-1,-1 0 1,0 0 0,1 0 0,-1-1-1,0 0 1,0 0 0,4-2 0,0-2 8,0 1 0,-1-1 1,0-1-1,-1 1 0,1-1 1,-1 0-1,0-1 1,-1 1-1,0-1 0,5-10 1,-8 14 0,0 0 0,0 0 1,0 0-1,-1 0 1,1 0-1,-1 0 1,0 0-1,0-1 0,-1 1 1,1 0-1,-1-1 1,0 1-1,0-1 0,-1 1 1,1 0-1,-1-1 1,0 1-1,0 0 1,0 0-1,-1-1 0,1 1 1,-1 0-1,-4-6 1,4 7-4,-1 1 1,1 0-1,-1-1 0,0 1 1,0 0-1,0 0 1,0 0-1,0 1 1,0-1-1,0 1 1,0 0-1,-1-1 0,-4 0 1,6 2-3,0-1-1,1 1 1,-1 0-1,0 0 1,1-1 0,-1 1-1,0 0 1,1 1-1,-1-1 1,0 0 0,1 0-1,-1 1 1,1-1-1,-1 1 1,0-1 0,1 1-1,-1 0 1,1-1 0,-1 1-1,1 0 1,0 0-1,-1 0 1,1 0 0,0 0-1,0 1 1,0-1-1,-1 0 1,1 1 0,0 1-1,0-2-2,1 0 0,0 1 0,-1-1 0,1 0 0,0 0 0,0 1 0,0-1 0,0 0 0,0 1 0,0-1 0,1 0 0,-1 1 0,0-1 0,1 0 1,-1 1-1,1-1 0,-1 0 0,1 0 0,0 0 0,0 2 0,1-1-2,-1 0 0,0-1 0,0 1 1,1 0-1,-1-1 0,1 1 1,-1-1-1,1 0 0,0 1 0,-1-1 1,4 2-1,2-1-1,0-1 0,0 1 0,0-1 1,0 0-1,0-1 0,0 1 0,0-2 0,0 1 1,0-1-1,0 0 0,0 0 0,0-1 0,-1 0 0,1 0 1,0 0-1,-1-1 0,1 0 0,-1 0 0,0-1 1,0 0-1,7-6 0,1-1 13,0-2 1,-1 0-1,-1 0 0,0-1 1,0-1-1,17-30 0,38-71 57,-62 111-64,-2 11 0,-3 14 0,-2 33-6,-13 147-45,0-127-58,15-72 105,0-1 0,0 0-1,0 1 1,0-1-1,0 1 1,0-1 0,-1 1-1,1-1 1,0 0-1,0 1 1,0-1 0,0 0-1,0 1 1,-1-1 0,1 1-1,0-1 1,0 0-1,-1 1 1,1-1 0,0 0-1,0 0 1,-1 1 0,1-1-1,0 0 1,-1 0-1,1 1 1,0-1 0,-1 0-1,1 0 1,-1 0 0,1 0-1,0 1 1,-1-1-1,1 0 1,-1 0 0,0 0-1,-15-9-28,-12-20 76,21 14-24,6 13-17,0 0 0,1 0 0,-1 0 0,0 0 0,0 0-1,0 1 1,0-1 0,0 0 0,-1 1 0,-1-2 0,2 2 6,9-1 6,33 8-27,-30-4 2,1 0 1,-1-1-1,1 0 1,-1 0 0,1-2-1,-1 1 1,1-1-1,-1-1 1,1 0 0,16-6-1,-10 0 9,0-1 0,0-1-1,-1 0 1,0-1 0,-1-1 0,0-1-1,15-16 1,-8 5 12,0-2 0,-2 0 1,26-41-1,-29 35-2,-1-1 0,-1 0 1,17-56-1,20-109 39,-24 82 2,-22 92-27,-4 17-7,0-1-1,-1 1 1,0-1 0,0 0 0,-1 1 0,0-1 0,0 0 0,-1-11 0,-7 5 84,7 14-98,0 0 0,-1 0 0,1 0 0,0 0 1,-1 0-1,1 0 0,0 0 0,0 0 0,-1 0 0,1 0 0,0 0 0,-1 0 0,1 0 0,0 0 0,-1 0 0,1 0 0,0 0 0,0 0 0,-1 1 0,1-1 0,0 0 0,0 0 0,-1 0 0,1 0 0,0 1 0,0-1 0,-1 0 0,1 1 0,-17 24 38,-5 28-69,1 1 1,3 1-1,3 1 1,-15 100-1,22-95-35,3 1 0,3-1 0,3 1-1,13 96 1,-13-146 56,11 57-113,-10-63 106,-1 0 0,1-1 0,0 1 0,1-1 0,-1 0 0,1 0 0,0 0 0,0 0 1,7 7-1,-9-11 13,-1-1 1,1 0-1,0 0 1,-1 0 0,1 0-1,0 0 1,-1 0 0,1 0-1,0 0 1,-1 0-1,1-1 1,0 1 0,-1 0-1,1 0 1,0-1-1,-1 1 1,1 0 0,0-1-1,-1 1 1,1 0 0,-1-1-1,1 1 1,-1-1-1,1 1 1,-1-1 0,1 1-1,-1-1 1,0 1 0,1-1-1,-1 0 1,0 1-1,1-1 1,-1-1 0,15-23-105,-5 2-98,-1-2-1,-2 1 0,7-36 1,-7 11-2959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45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0 10544,'0'0'1840,"-66"59"-1944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45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8840,'0'0'208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50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1 5016,'0'0'6112,"-11"3"-5772,-34 12-16,44-14-273,-1-1 1,1 1 0,-1-1 0,1 1-1,-1-1 1,1 0 0,-1 0 0,0 1-1,1-1 1,-1 0 0,0-1 0,1 1-1,-1 0 1,1 0 0,-3-1 0,-5-1 1224,9 4-1158,-1 1 1,1-1-1,0 1 1,1-1-1,-1 1 1,0-1-1,1 1 1,0-1-1,1 5 1,85 175 1428,-83-174-1492,1 5-157,0 0 0,-1 1-1,0-1 1,-1 1-1,-1-1 1,0 1 0,-1 24-1,0-29-728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53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88 121 5128,'0'0'5856,"1"-10"-5496,-2-1-238,1 7-55,0 0-1,0-1 0,0 1 1,1 0-1,-1 0 0,1-1 1,0 1-1,2-6 1,-1-2 1633,-2 11-1638,0 0 1,0 0-1,0 0 1,0 0-1,0 0 1,0 0-1,0 0 1,0 0-1,0 0 1,-1 0-1,1 0 1,0 0-1,-1 0 1,1 1-1,-1-1 1,1 0-1,-1 0 1,1 0-1,-1 1 1,0-1-1,1 0 0,-1 1 1,0-1-1,-1-1 1,-7-11 803,12 12-263,-10 2 81,6-1-554,2 0-90,-1 0-1,0 0 1,1 1 0,-1-1 0,1 0-1,-1 0 1,0 0 0,1 0 0,-1 0-1,0 0 1,1 0 0,-1 0 0,1 0-1,-1 0 1,0 0 0,1 0 0,-1 0-1,1 0 1,-1 0 0,0 0 0,1-1-1,-1 1 1,0 0 0,1 0 0,-1 0-1,0 0 1,1-1 0,-1 1 0,0 0-1,1-1 1,-1 1 0,0 0 0,0 0 0,0-1-1,1 0 1,1-2 137,-14 7 49,3 1-193,1 0 0,-1 1 0,1-1 0,0 2 0,1-1 0,-1 1 0,-10 13 0,19-20-29,-1 0 0,0 1-1,0-1 1,0 0-1,1 0 1,-1 0-1,0 0 1,0 0-1,1 1 1,-1-1 0,0 0-1,0 0 1,1 0-1,-1 0 1,0 0-1,0 0 1,1 0 0,-1 0-1,0 0 1,0 0-1,1 0 1,-1 0-1,0 0 1,0 0-1,1 0 1,-1 0 0,0 0-1,0 0 1,1-1-1,-1 1 1,0 0-1,0 0 1,1 0 0,-1 0-1,0 0 1,0-1-1,0 1 1,0 0-1,1-1 1,14-5 73,-12 4-45,0 0 0,0-1 0,0 1 0,0-1 0,0 0 0,0 0 0,-1 0 0,1 0 0,-1 0 0,3-6 0,-5 8-2,8 6 10,25 7-2564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8:59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1600,'0'0'1557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00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0 472 3808,'0'0'9085,"4"-11"-8900,-2 7-160,1-7 58,2 1 1,-1 0-1,1 0 1,0 1-1,1 0 1,7-9 0,1 2 190,-1-1 1,22-35 0,16-22 529,-43 60-581,0 0 0,-1-1 0,0 0 0,-1 0 0,-1 0 0,6-27 0,-5 13 581,-7 35-799,0 0-1,0 1 1,-1-1 0,0 0 0,-5 11-1,-3 14-15,7-16 6,1-1 0,-2 26 0,4-35 4,0 1 0,1-1 0,-1 0 0,1 1 0,0-1 0,0 1 0,1-1 0,-1 0 0,1 0 0,4 8-1,-5-11 4,0-1 1,0 1-1,1 0 0,-1 0 0,0-1 0,1 1 0,0-1 0,-1 0 0,1 1 0,0-1 0,-1 0 0,1 0 0,0 0 0,0 0 0,0 0 0,0 0 0,0-1 0,0 1 0,3 0 0,-1-1 5,-1 0 1,1 0 0,-1-1-1,0 1 1,1-1-1,-1 1 1,0-1 0,0 0-1,1-1 1,-1 1 0,3-2-1,4-3 16,-1 0-1,0 0 1,0-1-1,-1 0 1,0 0-1,10-13 1,20-22 80,-23 27-42,0-1 1,22-33 0,36-61 288,-90 131-325,2-1-2,-17 28 1,20-26-35,4-7-23,0 0-1,-6 17 0,12-26 27,1-1-1,-1 1 1,1 0-1,0 0 1,1 0-1,-1 0 1,1 0-1,0 0 1,2 9-1,-1-8-4,1-1 0,0 1 0,0-1 0,1 1 0,-1-1 0,1 0 1,1 0-1,5 8 0,9 16-27,-17-27 43,1-1-1,0 0 0,-1 0 0,1 1 0,0-1 1,0 0-1,0-1 0,0 1 0,1 0 0,-1-1 1,0 1-1,1-1 0,3 2 0,37 11-24,-28-10-71,-8-3-2254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01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1 107 5416,'0'0'6152,"10"-10"-5766,-7 7-357,3-4 59,1 0 0,1 0 0,-1 1 0,1 0 0,0 0 0,0 1 0,1 0 0,0 0 0,-1 1-1,2 0 1,11-3 0,99-15 1202,-70 19-95,-42 3-350,-8 14-2777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01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8032,'0'0'2065,"12"-3"-1777,-5 2-273,16-4 307,0 1-1,1 1 1,-1 1 0,34 2 0,-36 2 86,0 2 0,0 0 0,-1 2 0,29 10 0,-38-13-2069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03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295 49 5120,'0'0'6506,"-10"-6"-6150,1 1-259,-5-3 217,-1 0 1,-28-11-1,38 18-205,0 0 0,0 1 1,0 0-1,0-1 0,0 2 0,0-1 0,0 1 0,0-1 0,-10 4 0,6-1 28,-1 0 1,1 0-1,0 1 0,-12 7 1,16-8-77,0 1 1,0 0 0,0 1 0,0-1 0,1 1 0,-1 0 0,1 0 0,1 0 0,-1 1 0,1 0 0,0-1 0,0 1 0,0 0-1,1 0 1,0 1 0,0-1 0,-1 11 0,3-13-37,0-1-1,0 1 1,1-1 0,-1 1-1,1-1 1,0 0 0,0 1-1,0-1 1,1 0 0,-1 1-1,1-1 1,-1 0 0,1 0-1,0 0 1,1-1 0,3 5-1,-3-3 12,0-1-1,1 0 0,-1 0 1,1 0-1,0 0 1,-1 0-1,2-1 0,-1 0 1,0 1-1,0-2 1,9 4-1,-6-4 45,-1 0-1,1 0 1,-1-1-1,11 0 1,-15 0-60,-1 0-1,1 0 1,-1 0 0,1 0 0,-1-1 0,0 1 0,1-1 0,-1 1 0,1-1 0,-1 1-1,0-1 1,1 0 0,-1 0 0,0 1 0,0-1 0,0 0 0,0 0 0,0 0 0,0 0-1,0 0 1,0-1 0,0 1 0,0 0 0,0 0 0,0-3 0,0 3 90,-12 2-32,0 0-1,0 1 1,0 0-1,1 1 1,-1 0-1,1 1 0,0 0 1,-20 10-1,12-5-10,15-8-63,1 1 0,-1-1 0,1 1 0,-1 0 0,1-1 0,0 1 0,-1 0 0,1 0-1,0 0 1,0 1 0,1-1 0,-1 0 0,0 1 0,1-1 0,-1 1 0,1 0 0,0-1-1,0 1 1,0 0 0,0 0 0,1 0 0,-1-1 0,1 1 0,-1 0 0,1 4 0,0-3-2,1 0 1,-1 1 0,1-1 0,0 1 0,0-1 0,0 0 0,1 1 0,0-1 0,0 0 0,0 0 0,0 0 0,0-1 0,1 1 0,0 0-1,4 4 1,-2-3 20,-1-1 0,1 0 0,0 0 0,0 0-1,1-1 1,-1 1 0,1-1 0,-1-1 0,1 1-1,0-1 1,0 0 0,0 0 0,1-1 0,-1 1-1,0-2 1,0 1 0,1-1 0,-1 0-1,0 0 1,12-2 0,8-3 109,-22 3-105,0 1 0,0 0 0,0 0 0,0 1 0,1-1 0,-1 1 0,0 0 0,0 0-1,9 2 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03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1 116 6016,'0'0'5058,"13"-5"-4699,-9 3-338,39-14 550,1 1-1,78-14 1,-44 21 204,-44 5-293,1 0 1,0-3-1,50-14 0,-79 18-431,-3 1 45,1-1-1,-1 1 1,1 0 0,-1 1 0,1-1-1,-1 0 1,5 1 0,-7 0-86,0 0-1,-1 1 1,1-1 0,0 0 0,0 0 0,0 1 0,-1-1 0,1 1 0,0-1 0,-1 1 0,1-1 0,0 1 0,-1-1 0,1 1 0,0-1 0,-1 1-1,1 0 1,-1-1 0,1 1 0,-1 0 0,0 0 0,1-1 0,-1 1 0,0 0 0,1 0 0,-1 0 0,0-1 0,0 1 0,0 0 0,0 0 0,0 0-1,0 0 1,0-1 0,0 1 0,0 0 0,0 1 0,-2 12-2170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9:36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10848,'0'0'874,"15"2"-612,68 10 61,161 20 588,-168-23-145,-1 3-1,104 32 0,-178-44-881,1 1 0,0-1-1,0 1 1,-1-1 0,1 0-1,0 0 1,0 0 0,0 0-1,0 0 1,-1 0 0,1 0 0,2-1-1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04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57 8136,'0'0'3046,"0"12"-2643,7 217 1485,-5-214-1544,0 1-1,1-1 1,1 0 0,0 1 0,13 26 0,-11-34 265,-3-12-22,-3-14-96,-9-45 68,8 46-424,-2-1-1,0 0 1,-7-20 0,-31-77 571,39 111-687,1-1-1,0 1 1,0 0 0,1-1-1,-1 1 1,1-1-1,0 1 1,0 0-1,1-1 1,-1 1-1,1-1 1,2-6-1,-2 8-12,1-1 0,0 1 0,0 0 0,0-1 0,1 1 0,-1 0 0,1 0 0,0 1 0,-1-1 0,1 0 0,0 1 0,1 0 0,-1 0 0,6-3 0,-1 1-4,1 0 1,-1 1-1,1 0 1,-1 0-1,1 1 0,0 0 1,0 0-1,1 1 0,10 0 1,-15 1-5,-1 0 0,1 0 0,0 1 0,-1 0 0,1 0 0,0 0 0,-1 0 0,1 0 1,-1 1-1,0 0 0,1 0 0,-1 0 0,0 1 0,0-1 0,0 1 0,-1 0 0,1 0 0,-1 0 0,6 7 0,-9-9 5,1 1 0,0 0 0,-1 0 0,1 0 0,-1 0 0,0 0 0,1 0 0,-1 0 0,0 0 0,0-1-1,-1 1 1,1 0 0,0 0 0,-1 0 0,1 0 0,-1 0 0,1 0 0,-2 2 0,-15 32 55,12-28-42,-1 0 0,0 0 0,-1-1 1,1 0-1,-1 0 0,0-1 0,-16 11 0,-20 18 183,43-34-191,0-1 1,-1 1 0,1-1 0,-1 1-1,1-1 1,0 1 0,-1 0-1,1-1 1,0 1 0,0 0 0,0-1-1,0 1 1,-1 0 0,1-1-1,0 1 1,0 0 0,0-1 0,0 1-1,0 0 1,0-1 0,1 1-1,-1 0 1,0-1 0,0 1 0,0 0-1,1-1 1,-1 1 0,0 0-1,1-1 1,-1 1 0,0-1 0,1 1-1,-1-1 1,1 1 0,-1-1-1,1 1 1,-1-1 0,2 1 0,25 19 81,-21-17-71,37 17 40,7 4-16,-47-23-46,-1 1-1,1 0 1,0 0 0,-1 0 0,0 1-1,1-1 1,-1 0 0,0 1-1,0-1 1,0 1 0,-1 0 0,1 0-1,2 5 1,-4-6-1,0-1 0,0 1 0,0-1-1,0 0 1,0 1 0,0-1 0,-1 1 0,1-1-1,0 0 1,-1 1 0,1-1 0,-1 0 0,1 1 0,-1-1-1,0 0 1,1 0 0,-1 0 0,0 0 0,0 1-1,0-1 1,0 0 0,0 0 0,0-1 0,0 1 0,0 0-1,0 0 1,-1 0 0,1-1 0,0 1 0,-2 0 0,-3 2 3,0 0 1,-1 0 0,1 0 0,-12 1-1,4-1 30,0-1-1,0-1 1,0-1-1,-1 0 1,1 0-1,0-2 0,-1 1 1,-22-8-1,37 9-34,-1 0 1,1 0-1,-1 0 0,1 0 0,0 0 0,-1 0 0,1 0 0,-1-1 0,1 1 0,0 0 0,-1 0 1,1-1-1,0 1 0,-1 0 0,1 0 0,0-1 0,-1 1 0,1 0 0,0-1 0,0 1 0,0 0 0,-1-1 1,1 1-1,0 0 0,0-1 0,0 1 0,0-1 0,-1 1 0,1 0 0,0-1 0,0 1 0,0-1 1,1-4-2653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08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212 601 4816,'0'0'4232,"-6"-11"-3874,-23-33-3,28 42-302,-1 0 0,1 1 0,0-1 1,-1 0-1,1 1 0,-1-1 0,1 1 0,-1-1 0,0 1 0,0 0 1,1 0-1,-1 0 0,0 0 0,0 0 0,0 0 0,0 0 0,0 1 1,-1-1-1,1 1 0,0 0 0,0-1 0,0 1 0,0 0 0,-1 0 0,1 0 1,0 1-1,0-1 0,-4 1 0,0 2 66,0-1 0,1 1 0,-1 0 0,1 1 0,-1-1 1,-8 9-1,12-11-87,-10 9 169,1 0-1,-14 16 1,23-24-150,0 0-1,0 0 1,0 1-1,0-1 1,1 0-1,-1 1 1,1-1 0,0 1-1,0-1 1,0 1-1,0 0 1,0-1-1,0 1 1,1 0-1,0 0 1,-1-1-1,1 1 1,0 0-1,0 0 1,1 5 0,-1-7-27,1 0 0,-1-1 1,0 1-1,1 0 1,-1 0-1,1 0 1,-1-1-1,1 1 1,-1 0-1,1-1 1,0 1-1,-1 0 0,1-1 1,0 1-1,-1-1 1,1 1-1,0-1 1,0 1-1,0-1 1,-1 1-1,1-1 1,0 0-1,0 1 0,0-1 1,1 0-1,1 0 19,-1 0 1,1 0-1,0 0 0,-1 0 0,1-1 0,-1 1 0,1-1 0,-1 0 0,3-1 1,3-1 23,-1-1 1,0 1-1,-1-1 1,1-1-1,6-5 1,-7 5 14,-1 0 0,0-1 0,0 0 1,0 0-1,-1-1 0,1 1 1,-2-1-1,1 0 0,-1 0 1,5-13-1,-9 25-14,0 0 1,0 1 0,1-1-1,0 0 1,0 0 0,0 0-1,1 1 1,0-1 0,0 0-1,2 8 1,-2-11-70,0 1 1,-1-1-1,1 0 1,0 1-1,0-1 1,1 0-1,-1 0 1,0 0-1,1 0 1,-1 0-1,1 0 1,0 0-1,-1-1 0,1 1 1,0-1-1,0 1 1,0-1-1,0 1 1,1-1-1,-1 0 1,0 0-1,0 0 1,1-1-1,-1 1 1,1 0-1,-1-1 1,0 1-1,1-1 1,-1 0-1,4 0 0,3-1 11,0-1-1,0 0 0,0 0 0,0-1 0,-1 0 1,1-1-1,-1 0 0,0 0 0,0-1 0,0 0 0,-1 0 1,10-9-1,9-9 57,42-49 1,-65 68-61,6-7 15,0 0 0,-1-1-1,-1 0 1,0-1 0,0 0 0,-1 0 0,-1 0-1,0-1 1,-1 0 0,0 0 0,2-23 0,-2-8 61,-2 0 1,-5-60 0,2 83-52,0 9-8,2 4 0,-1 0 1,-1 0-1,0 0 1,0 0 0,-1 0-1,0 0 1,-1 0-1,-5-12 1,8 20-19,0 0 1,-1 0-1,1 0 0,-1 1 1,1-1-1,-1 0 0,1 0 0,-1 1 1,0-1-1,1 0 0,-1 1 1,0-1-1,1 1 0,-1-1 0,0 1 1,0-1-1,0 1 0,1 0 1,-1-1-1,0 1 0,0 0 0,0 0 1,0-1-1,0 1 0,0 0 1,0 0-1,-1 0 0,1 1-1,-1-1 1,1 1-1,-1 0 0,0-1 0,1 1 1,0 0-1,-1 0 0,1 0 0,-1 0 1,1 1-1,0-1 0,0 0 0,-2 2 1,-3 7 0,-1-1-1,2 1 1,-7 14 0,10-21 0,-6 16-8,1 0-1,1 0 1,1 1-1,0-1 1,2 1 0,0 0-1,0 23 1,2-13-16,2-1 0,1 0 0,2 1 0,8 36-1,-4-42 4,1-1-1,1 0 1,1 0 0,0-1-1,16 22 1,5 9 21,-30-49 16,1 0 0,0 0 0,0 0 0,0-1 0,0 1 0,0-1 0,7 5 0,-9-7-9,0 0 1,0 0 0,0-1-1,0 1 1,0 0-1,1-1 1,-1 1-1,0 0 1,0-1 0,1 0-1,-1 1 1,0-1-1,0 0 1,1 0 0,-1 0-1,0 0 1,1 0-1,-1 0 1,0 0 0,1 0-1,-1 0 1,0 0-1,1-1 1,-1 1-1,0-1 1,0 1 0,1-1-1,-1 1 1,2-2-1,-3 1-107,1 0-1,0 0 0,-1 0 1,1 1-1,-1-1 0,1 0 0,-1 0 1,0 0-1,1 0 0,-1 0 1,0 0-1,0 0 0,1-2 0,-1 2-902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08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 9536,'0'0'1302,"12"-3"-851,60-11 151,0 4-1,1 2 1,76 3 0,-124 8-336,-1 0 0,1 2 0,-1 1 0,38 13 1,-61-18-260,10 1-1811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09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227 0 5016,'0'0'7220,"-6"18"-6810,-101 245 1056,75-201-1019,16-35-132,1 1 1,2 1-1,1 0 0,-10 37 1,21-63-256,1 0 0,-1 1 0,0-1 1,1 1-1,0-1 0,0 1 0,0-1 1,0 1-1,1-1 0,-1 1 1,2 3-1,-2-6-31,1 1 0,0-1 0,0 0 1,0 1-1,0-1 0,0 0 0,0 0 0,0 1 1,1-1-1,-1 0 0,0 0 0,1 0 1,-1-1-1,1 1 0,-1 0 0,0 0 0,1-1 1,0 1-1,-1-1 0,1 1 0,-1-1 0,1 0 1,0 0-1,-1 1 0,1-1 0,2-1 0,14 1 48,0-1-1,1-1 0,-1 0 0,-1-2 0,1 0 0,0-1 1,18-8-1,3-3 77,-1-2 0,36-23-1,-68 37-68,1-1 0,-1 0-1,0 0 1,5-6-1,-8 8-23,7 2 110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10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 9144,'0'0'1977,"11"-4"-1546,26-8 116,75-14 0,54 3 673,-142 20-1051,-4 0 178,1 1 1,-1 1-1,1 1 0,33 4 1,-10 10-1030,-41-13-87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10.6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22 7936,'0'0'1352,"-4"11"-936,-3 7-269,-1 1 235,-11 39 1,18-52-273,-1 0 1,1 1 0,1-1 0,-1 1 0,1-1 0,0 1 0,0-1 0,1 0 0,0 1 0,0-1-1,3 9 1,-2-11 14,-1 0 0,1 0 0,0 0 0,0-1 0,0 1 0,5 6 0,-6-10-92,-1 1-1,1 0 1,0 0-1,0-1 1,0 1-1,0-1 1,0 1-1,0 0 1,0-1-1,0 0 0,0 1 1,0-1-1,0 0 1,0 1-1,0-1 1,0 0-1,0 0 1,0 0-1,0 0 1,0 0-1,1 0 1,-1 0-1,0 0 1,0-1-1,0 1 1,0 0-1,0-1 1,0 1-1,0-1 0,0 1 1,0-1-1,1 0 1,16-9 180,0-1-1,-1-1 1,0 0 0,-1-1-1,0-1 1,-1 0 0,13-18-1,-21 24-131,2-4 99,1 0 0,8-17 0,-16 26-117,0 0 1,-1 0 0,1 0-1,-1 0 1,0 0 0,0 0-1,0 0 1,-1-1 0,1 1-1,-1 0 1,1-1 0,-1 1-1,0 0 1,0-1 0,-1 1-1,0-6 1,1 9-49,-1-1 1,1 1 0,0-1 0,0 1-1,0-1 1,-1 0 0,1 1-1,0-1 1,0 1 0,-1-1-1,1 1 1,-1-1 0,1 1-1,0 0 1,-1-1 0,1 1-1,-1-1 1,1 1 0,-2-1 0,-6 5 471,-2 16-2951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11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0 153 10344,'0'0'825,"1"11"-469,-1-3-288,1 14 222,1 0 0,1-1 1,8 31-1,-8-73 498,1 6-633,-1-25 120,-2 27-191,-1 1-1,2 1 0,0-1 0,0 0 0,1 0 1,0 1-1,8-19 0,3 3 157,-6 8 336,18-27 0,-26 45-545,1 0-1,0 1 1,0-1-1,-1 0 1,1 1-1,0-1 1,0 1 0,0-1-1,0 1 1,0 0-1,0-1 1,0 1-1,0 0 1,0 0-1,0-1 1,0 1-1,0 0 1,0 0-1,0 0 1,0 0 0,0 0-1,0 1 1,0-1-1,0 0 1,0 0-1,1 1 1,32 12 385,-21-7-317,18 6 94,45 15 443,-74-26-594,-1-1 0,1 1-1,-1 0 1,1 0-1,-1 0 1,1 0-1,-1 0 1,0 1-1,0-1 1,0 0-1,1 1 1,-1-1-1,0 0 1,-1 1-1,1 0 1,1 2-1,-1-3-210,-1 1 0,1-1 0,0 0 0,0 1 0,0-1 0,0 0 0,0 1 0,0-1 0,0 0 0,0 0 0,1 0 0,-1 0 0,0 0 0,3 1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11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0 10848,'0'0'1152,"-7"12"-758,-1 0-274,-51 76 1014,56-85-1024,1 0-1,0 0 1,0-1 0,0 1 0,0 0 0,1 1 0,-1-1 0,1 0 0,0 0 0,0 1 0,0-1 0,0 0 0,0 1 0,0 5 0,33-25 1127,-4 3-928,-1-2-1,-1 0 1,42-34 0,-64 45-290,14-9 481,-12 16-218,-4 10-146,-5 36 22,2-36-112,0 1 0,1 0 1,0 0-1,3 21 0,-2-33-47,-1 0-1,1 0 0,-1 0 1,1 0-1,0-1 0,-1 1 1,1 0-1,0 0 0,0-1 0,1 1 1,1 2-1,-3-4-6,1 1-1,0 0 1,0-1-1,0 1 1,-1-1-1,1 1 1,0-1 0,0 0-1,0 1 1,0-1-1,0 0 1,0 0-1,0 1 1,0-1 0,0 0-1,-1 0 1,1 0-1,0 0 1,0 0-1,0 0 1,0-1 0,0 1-1,0 0 1,0 0-1,0-1 1,1 0-1,8-5-2461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11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0 11448,'0'0'2192,"-61"10"-1768,47-4-144,4 2 8,8 5-88,-2-3 16,2 2-32,2 0 0,0 4-48,2-4 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12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14 8936,'0'0'1134,"-2"11"-707,-19 109 1548,21-119-1945,-1-1 1,1 0 0,0 1 0,0-1-1,0 0 1,0 1 0,0-1-1,0 0 1,0 1 0,0-1 0,0 0-1,0 1 1,0-1 0,0 0-1,0 1 1,0-1 0,0 0 0,0 1-1,0-1 1,1 0 0,-1 0 0,0 1-1,0-1 1,0 0 0,0 1-1,1-1 1,-1 0 0,0 0 0,0 1-1,1-1 1,-1 0 0,0 0 0,1 1-1,11-5 541,17-17-140,-25 18-339,75-63 579,-69 57-257,-1 0 0,0-1 0,0 1 0,10-16 0,-26 38-258,2 1 0,-1-1-1,2 1 1,0 0 0,0 0-1,1 1 1,-1 22 0,4-35-114,0 0 0,1 0 0,-1 0 0,0 1 0,1-1 0,0 0 0,-1 0 1,1 0-1,0 0 0,0 0 0,0 0 0,0-1 0,0 1 0,1 0 0,-1 0 0,0-1 1,1 1-1,0-1 0,2 2 0,1 1-549,1 0 0,0 0 0,0-1 0,8 3-1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9:39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1110 5416,'0'0'5809,"-12"-5"-5521,6 1-246,1 2-7,0-1 0,0 1-1,0 0 1,-1 1 0,1-1-1,-10-1 1,12 3-5,0 0-1,0 0 1,0 0 0,0 1 0,0-1-1,0 1 1,0 0 0,0 0-1,0 0 1,0 0 0,0 0-1,0 0 1,0 1 0,1 0-1,-1-1 1,1 1 0,-1 0 0,-2 4-1,-2 1 39,1 0-1,0 1 0,0 0 0,1 0 0,0 1 1,0 0-1,1-1 0,0 1 0,1 1 0,0-1 1,0 0-1,1 1 0,1 0 0,-1-1 0,1 1 1,1 12-1,1-19-42,-1 0 1,1 1-1,1-1 1,-1 0-1,0 1 1,1-1-1,0 0 1,0 0-1,0 0 1,0 0-1,0-1 1,0 1-1,1 0 1,-1-1-1,1 0 1,0 0-1,0 1 1,0-2-1,0 1 1,0 0-1,0 0 1,0-1-1,0 0 1,1 0-1,6 2 1,7 1 81,1 0-1,0-2 1,29 2 0,-46-4-102,14 0 59,-1 0 0,1-1 0,-1-1 0,1 0 0,-1-1 0,0 0 0,22-9 0,-16 4 13,1-2-1,-1 0 0,-1-2 1,24-17-1,1-7 111,-2-3 0,74-84 1,-56 53 15,-4-3 1,-3-2 0,-3-2 0,-3-3-1,42-99 1,-61 112 5,-3-1 1,18-77-1,-35 113-127,-2 6 39,0 1-1,-2-1 0,0 0 1,-1-36-1,-3 60-110,0 1 1,0 0-1,0-1 1,0 1-1,0 0 0,-1-1 1,1 1-1,-1 0 1,1 0-1,0-1 0,-1 1 1,0 0-1,1 0 0,-1 0 1,0-1-1,0 1 1,-1-1-1,1 1-2,0 1 0,0-1 0,1 1-1,-1-1 1,0 1 0,0 0 0,0 0 0,0-1 0,0 1 0,0 0-1,0 0 1,0 0 0,0 0 0,0 0 0,0 0 0,0 0 0,0 0-1,1 1 1,-3-1 0,-2 2 10,0 1-1,0-1 1,0 1-1,0 0 1,1 0-1,-1 0 1,-6 6-1,-12 14 5,1 1 1,0 1-1,2 1 0,-24 40 0,14-14-19,-35 82 0,-67 222-104,118-307 73,3 0 0,1 1 0,3 0 0,2 0 0,2 75 0,4-117 25,0 28-21,8 44-1,-7-70 22,0 1-1,1-1 1,0 0 0,1 0-1,0-1 1,0 1-1,1-1 1,12 17-1,-13-22 6,-1-1-1,1 0 1,0 0-1,0 0 1,0 0-1,0-1 1,1 0-1,-1 1 1,1-2-1,-1 1 1,1 0-1,0-1 1,0 0-1,-1 0 0,1-1 1,0 1-1,0-1 1,8-1-1,4 1 28,-1-2-1,1 0 0,0-1 0,17-5 1,-23 4 6,-1 0 1,1-1-1,-1 0 1,0-1-1,-1 0 1,16-12-1,50-50 303,-53 47-206,-20 19-111,27-30 228,-27 30-220,-1 1 0,1-1 0,-1 0 0,0 0 0,0 0 0,0 0 0,0 0 0,0 0 0,0-1 0,-1 1 0,1 0 0,-1 0 0,1-1 0,-1 1 0,0-4 0,0 5-26,0 0 1,0 0 0,0 1-1,0-1 1,0 0 0,-1 1-1,1-1 1,0 0 0,0 1-1,0-1 1,-1 0-1,1 1 1,0-1 0,-1 1-1,1-1 1,-1 0 0,1 1-1,-1-1 1,1 1 0,-1-1-1,1 1 1,-1-1 0,1 1-1,-1 0 1,0-1 0,1 1-1,-1 0 1,1-1 0,-1 1-1,0 0 1,0 0-1,0-1 1,-1 2 12,0-1-1,0 0 1,0 1-1,0-1 1,1 1 0,-1 0-1,0 0 1,0 0-1,1-1 1,-1 2-1,-3 1 1,-4 4 46,1 1 0,-1 0 0,-7 10-1,12-14-62,0 1-1,1 0 0,-1 0 0,1 0 0,0 0 0,1 0 1,-1 1-1,1-1 0,0 1 0,-2 11 0,3-13 1,1 0 0,0 0 0,0-1 0,1 1 0,-1 0 0,1 0 0,0 0-1,0-1 1,0 1 0,1 0 0,-1-1 0,1 1 0,0-1 0,0 0 0,0 0 0,0 1-1,6 4 1,-6-6 5,0 0 0,1 0 0,0 0 0,-1 0 0,1 0 0,0-1 0,0 0 0,0 1 0,0-1 0,0 0 0,0-1 0,1 1 0,-1 0 0,0-1 0,0 0 0,0 0 0,1 0 0,-1 0 0,0 0 0,0-1 0,6-1 0,-4 2 3,-1-1 0,0-1 0,1 1 0,-1-1 0,0 1 0,0-1 0,0 0 0,0-1 0,0 1 0,-1-1 0,1 1 0,-1-1 0,0 0 0,1-1 0,3-4 0,2-6 21,-1 2 2,-1 1 0,0-2 1,0 1-1,-1-1 0,0 0 1,-2 0-1,1-1 0,3-23 0,-6 30-14,-1 0 0,-1 0 0,1 1 0,-1-1 0,-1 0 0,1 0 0,-1 0 0,0 1 0,-1-1 0,1 0-1,-2 1 1,1-1 0,0 1 0,-1 0 0,-6-10 0,8 15-6,0 0-1,0 0 1,1 0 0,-1 0-1,0 0 1,0 0 0,0 0-1,0 0 1,0 1 0,0-1-1,0 0 1,0 1 0,0-1-1,0 1 1,-1-1 0,1 1-1,0-1 1,0 1 0,-1 0-1,1 0 1,0 0 0,0 0-1,-1 0 1,1 0 0,0 0 0,0 0-1,-1 0 1,1 0 0,0 1-1,0-1 1,-2 1 0,1 0-3,1 0 0,-1 0 0,1 0 1,-1 1-1,1-1 0,0 0 0,0 1 1,0-1-1,-1 0 0,1 1 0,0-1 1,1 1-1,-1 0 0,0-1 0,0 1 1,1 0-1,-1 0 0,1-1 1,-1 1-1,1 0 0,0 3 0,0 1 4,0 0-1,0 0 0,1 0 1,0 0-1,0 0 1,1-1-1,-1 1 0,1 0 1,1 0-1,-1-1 1,1 0-1,0 1 0,5 7 1,-5-10-9,0 1 0,0 0 0,0-1 0,0 0 0,1 0 0,-1 0 0,1 0 1,0 0-1,0-1 0,0 0 0,0 0 0,0 0 0,1 0 0,-1 0 0,0-1 0,1 0 0,-1 0 1,8 1-1,0-3 2,0 1 1,0-1 0,0-1 0,-1 0 0,1-1 0,-1 0-1,1-1 1,-1 0 0,0-1 0,0 0 0,-1-1-1,1 0 1,-1 0 0,-1-1 0,1-1 0,-1 0-1,0 0 1,-1 0 0,0-1 0,-1 0 0,1-1 0,6-13-1,5-8 42,84-123 371,-103 153-408,1 1 0,-1-1-1,0 0 1,1 1 0,-1-1 0,1 1 0,-1-1 0,1 1 0,-1-1-1,1 1 1,-1-1 0,1 1 0,-1 0 0,1-1 0,-1 1-1,1 0 1,0-1 0,-1 1 0,1 0 0,0 0 0,-1-1-1,1 1 1,0 0 0,-1 0 0,1 0 0,0 0 0,0 0 0,-1 0-1,1 0 1,0 0 0,-1 1 0,1-1 0,0 0 0,-1 0-1,1 0 1,0 1 0,-1-1 0,1 0 0,-1 1 0,1-1-1,0 0 1,-1 1 0,1-1 0,-1 1 0,1-1 0,-1 1 0,0-1-1,1 1 1,-1 0 0,1-1 0,-1 1 0,0-1 0,0 1-1,1 0 1,-1 0 0,3 5 12,0-1 0,-1 1-1,0 0 1,2 9 0,0 7-7,-1 0 0,-1 0 0,-1 0 0,-1 0 0,-1 0 0,-1 0 0,-6 24 0,0-7-15,-2-1-1,-2 1 1,-17 37-1,25-68-11,3-4 15,0 0 0,0 0 0,-1 0 0,0-1 0,0 1-1,0 0 1,0-1 0,-1 0 0,1 1 0,-1-1 0,-3 2 0,5-4-1,0-1 1,0 0 0,-1 0-1,1 0 1,0 0-1,0 0 1,-1-1 0,1 1-1,0 0 1,0-1 0,0 1-1,-1 0 1,1-1-1,0 1 1,0-1 0,0 0-1,0 1 1,0-1 0,0 0-1,0 0 1,0 0 0,-1-1-1,-18-23 48,16 17-30,0 1 0,1-1-1,0 0 1,-3-11 0,-3-12 79,8 30-96,1 0-1,-1 0 0,1 0 1,0 0-1,-1 0 1,1 0-1,0 1 0,0-1 1,-1 0-1,1 0 1,0 0-1,0 0 0,0 0 1,0 0-1,0 0 1,0 0-1,1 0 1,-1 0-1,0 0 0,0 0 1,1 0-1,-1 0 1,0 1-1,1-1 0,0-1 1,0 1 1,0 1 0,0-1 0,1 1 0,-1-1 1,0 1-1,0 0 0,0-1 0,0 1 0,0 0 0,1 0 1,-1 0-1,0 0 0,0 0 0,0 0 0,1 0 1,-1 0-1,1 1 0,10 2 19,-1 1 0,0 0 0,12 6 0,-18-8-20,1 1-2,28 13-7,0-2 0,57 16-1,-81-28 6,1 1 0,-1-2 0,1 1 0,0-2 0,0 1 0,-1-1 0,1-1 0,0 0 0,0 0 0,-1-1 0,1-1 0,-1 0 0,19-7 0,-11 1 4,0-1 1,-1-1-1,0 0 1,-1-1-1,0-1 1,-1 0-1,0-1 1,-1-1-1,15-21 1,-27 33 1,1-1 0,-2 1-1,1-1 1,0 0 0,-1 0 0,0 0 0,0 0 0,0 0-1,0 0 1,0 0 0,-1 0 0,0 0 0,0 0 0,0 0-1,0 0 1,-1 0 0,0 0 0,1 0 0,-2 0-1,1 0 1,0 0 0,-1 0 0,1 1 0,-1-1 0,-4-5-1,4 6 2,0-1 0,-1 1 0,1 0 0,-1 0 0,0 0-1,0 1 1,0-1 0,0 1 0,0-1 0,0 1 0,-1 0 0,1 0-1,-1 0 1,0 1 0,1-1 0,-1 1 0,0 0 0,0 0-1,0 1 1,0-1 0,0 1 0,0-1 0,0 1 0,0 1-1,-6 0 1,-1 1-8,1 1 0,0 1 0,-1-1 0,1 2 0,1-1 0,-1 2 0,1-1 0,0 1 0,-12 10 0,8-4-2,0 1 0,0 1 0,1 0-1,-18 27 1,27-36 3,1 0-1,-1 0 1,1 0-1,0 0 1,0 0 0,0 0-1,0 1 1,1-1-1,0 1 1,1-1-1,-1 1 1,1-1-1,0 1 1,0 0 0,0-1-1,1 1 1,0-1-1,0 1 1,1-1-1,-1 0 1,1 1-1,4 6 1,-3-6-2,1 1 1,0-1-1,0 0 0,1 0 1,0-1-1,0 1 0,0-1 1,1 0-1,-1 0 0,1-1 1,0 0-1,1 0 0,-1 0 1,1-1-1,0 0 0,10 3 1,1-1 1,0-1 1,0-1-1,0-1 1,0-1-1,1-1 1,-1 0 0,0-1-1,0-1 1,1 0-1,-2-2 1,1 0-1,33-13 1,-19 4 13,-1-1 0,-1-2 0,0-1 0,-2-1 0,0-2 0,27-23 0,-50 38-5,0 0 0,-1 0 0,1 0-1,-1 0 1,0-1 0,0 0 0,0 0 0,-1 0 0,0 0 0,0 0-1,-1-1 1,2-7 0,-3 12-3,-1-1-1,1 1 1,-1-1 0,0 1-1,0-1 1,0 0 0,0 1-1,0-1 1,0 1-1,-1-1 1,1 1 0,-1-1-1,0 1 1,0 0 0,0-1-1,0 1 1,0 0 0,0 0-1,-1 0 1,1-1-1,-1 1 1,1 1 0,-1-1-1,0 0 1,0 0 0,0 1-1,0-1 1,0 1-1,0-1 1,0 1 0,0 0-1,-1 0 1,1 0 0,-1 0-1,-2-1 1,0 1 1,-1 0 0,1 1 0,-1-1 0,1 1 0,0 0 1,-1 1-1,1-1 0,-1 1 0,1 0 0,0 0 0,-11 4 0,-5 3 6,-27 14 0,32-12-6,0 0 0,1 0 0,-22 21 1,16-13-3,18-15-5,0 0 1,1 0 0,-1 0-1,0 0 1,1 0 0,0 1 0,0-1-1,0 1 1,0 0 0,1-1 0,-1 1-1,1 0 1,0 0 0,0 0-1,1 0 1,-1 0 0,1 0 0,0 0-1,0 0 1,0 0 0,0 0 0,1 0-1,-1 0 1,1 0 0,0 0-1,2 5 1,-1-3-4,1 0 0,0 0 0,0 1 0,0-2 0,0 1 1,1 0-1,0-1 0,0 0 0,0 1 0,1-2 0,0 1 0,0-1 0,0 1 0,1-1 0,7 4 0,-9-5 5,0-1 1,0 0-1,0 0 0,1-1 0,-1 1 0,0-1 0,1 0 0,-1 0 0,1-1 1,-1 1-1,0-1 0,1 0 0,-1 0 0,1 0 0,-1-1 0,1 0 1,-1 0-1,1 0 0,6-2 0,0-2 6,-1-1 1,0 1-1,0-1 1,0-1-1,-1 0 1,0-1-1,0 1 1,0-2-1,11-13 0,4-10 20,29-51-1,-51 80-23,8-16 10,-1 0-1,0 0 1,-2-1-1,7-26 1,14-84 18,-25 115-28,25-225 78,-18 133-50,5-85 8,3-33-9,-17 216-26,2-22 8,-3 29-10,0 0-1,0 1 1,0-1-1,0 1 1,0-1-1,-1 1 1,1-1-1,0 0 1,-1 1-1,1-1 0,-1 1 1,0 0-1,1-1 1,-3-2-1,2 4 0,1 1 0,-1-1 0,0 0 0,1 0 0,-1 0-1,0 0 1,1 1 0,-1-1 0,0 0 0,1 1 0,-1-1 0,1 1 0,-1-1-1,1 0 1,-1 1 0,1-1 0,-1 1 0,1-1 0,-1 1 0,0 1 0,0-1-3,-11 15-11,0 1 0,0 0-1,2 0 1,0 1 0,-8 23 0,10-22 3,-84 227-119,83-217 113,-7 21-34,3 0 0,1 1-1,-7 89 1,17-110 27,2 0-1,0 0 1,2 0 0,2 0-1,0 0 1,2-1 0,17 53-1,-15-63 9,1-1 0,0 1 0,1-1 0,1-1 0,1 0 0,1 0 0,20 20 0,-22-25 5,1-2 0,0 0 1,0 0-1,1-1 0,1 0 0,-1-1 0,2-1 0,-1 0 0,1-1 0,18 5 0,27 1-3006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12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1 11152,'0'0'1064,"-13"5"-694,1 0-284,-5 2 120,-1 1-1,-25 16 1,40-22-151,-1 0 1,1 0 0,-1 1-1,1-1 1,0 1-1,0 0 1,0 0-1,1 0 1,-1 0-1,1 0 1,-1 0 0,1 1-1,0-1 1,1 1-1,-1 0 1,0 0-1,1-1 1,0 1-1,0 0 1,-1 5 0,2-8-36,0 0 1,0-1 0,0 1-1,0 0 1,1 0 0,-1 0-1,0 0 1,0 0 0,0-1-1,1 1 1,-1 0 0,0 0 0,1-1-1,-1 1 1,1 0 0,-1 0-1,1-1 1,-1 1 0,1 0-1,0-1 1,-1 1 0,1-1-1,0 1 1,-1-1 0,1 1-1,1 0 1,0-1 21,0 1-1,0 0 0,1-1 1,-1 0-1,0 1 1,0-1-1,1 0 0,-1 0 1,0 0-1,3-1 1,3-1 59,0 1 0,0-2 0,0 1 0,13-7 1,-11 4-32,-1-2 0,0 1 1,0-1-1,-1 0 1,0-1-1,0 0 1,9-12-1,14-14 377,-38 40-357,2 1-1,-1 1 0,-5 8 1,-2 5-45,-56 87 115,6 3 1,-66 158-1,99-191-75,19-49-19,0 0 0,-2 0 0,-23 36 0,33-63 52,3-8-35,4-10 31,96-204 452,-63 144-321,-34 70-219,1 0-1,0 1 1,0-1 0,0 1 0,1 0-1,0 0 1,0 1 0,0-1 0,1 1 0,-1 0-1,1 1 1,0-1 0,0 1 0,0 0 0,0 1-1,1-1 1,-1 1 0,1 1 0,10-3-1,-4 2-3,0 1-1,1-1 1,-1 2-1,1 0 1,-1 1 0,0 0-1,1 1 1,24 7-1,-5 2-2546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15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178 584 9744,'0'0'2338,"-15"14"-1763,10-10-518,-11 11 108,1 1 0,0 0 0,1 1 1,0 0-1,-17 31 0,22-29-9,1 1 0,1 0 0,1 0 0,0 1 0,2 0 0,-3 22 0,1 126 1232,6-142-1051,2-10 161,-2-17-487,0 0 0,0 0 1,0 0-1,1 0 1,-1 0-1,0 0 0,0 0 1,0 0-1,0 0 1,0 0-1,0 0 0,0 0 1,1 1-1,-1-1 0,0 0 1,0 0-1,0 0 1,0 0-1,0 0 0,0 0 1,0 0-1,1 0 0,-1 0 1,0-1-1,0 1 1,0 0-1,0 0 0,0 0 1,0 0-1,0 0 1,1 0-1,-1 0 0,0 0 1,0 0-1,0 0 0,0 0 1,0 0-1,0 0 1,0 0-1,0-1 0,0 1 1,0 0-1,0 0 1,1 0-1,-1 0 0,0 0 1,0 0-1,0 0 0,0-1 1,0 1-1,0 0 1,0 0-1,0 0 0,0 0 1,0 0-1,12-33 477,8-40-174,-2 0 0,10-111 0,-22 128-142,3 1 0,1 0 0,22-62 0,-26 102-106,0 0 0,1 1 0,0 0-1,1 1 1,14-18 0,-20 27-55,1 1 1,0-1 0,0 1-1,0 0 1,0-1 0,1 2-1,-1-1 1,1 0 0,0 1-1,0-1 1,0 1 0,0 0-1,0 1 1,0-1 0,0 1-1,1-1 1,-1 1 0,1 1-1,-1-1 1,0 0 0,1 1-1,7 1 1,-3 0-12,0 1-1,0 1 1,-1 0-1,1 0 1,-1 1-1,0 0 1,0 1-1,0-1 1,0 1-1,12 11 1,-16-12-4,0 0 0,1 1 1,-2-1-1,1 1 0,0 0 1,-1 0-1,0 0 0,0 0 0,0 0 1,-1 1-1,0-1 0,0 1 1,0 0-1,-1 0 0,0 0 0,0 0 1,0 7-1,-1-4 0,-1-1 0,0 0 1,-1 0-1,1 0 0,-1 0 0,-1 0 0,0 0 0,0-1 1,0 1-1,-1-1 0,0 0 0,-1 0 0,1 0 0,-1-1 1,-1 1-1,1-1 0,-1 0 0,0-1 0,0 0 1,-1 0-1,0 0 0,-8 4 0,5-2 3,-46 27-22,50-32 29,1 1 0,0 0-1,-1-1 1,0 0-1,1-1 1,-1 1 0,0-1-1,-7 0 1,10-1 11,1 0 1,0 0-1,-1 0 1,1-1-1,0 1 1,0-1-1,0 0 1,-1 1-1,1-1 1,0 0-1,0 0 1,0-1-1,0 1 1,1 0-1,-1 0 1,0-1-1,0 0 1,1 1-1,-3-4 1,3 4-1,0 0 1,0-1 0,1 1-1,-1 0 1,1 0 0,-1-1-1,1 1 1,-1 0 0,1-1-1,0 1 1,0 0 0,-1-1-1,1 1 1,0-1 0,0 1-1,1 0 1,-1-1 0,0 1-1,0 0 1,1-1-1,-1 1 1,0 0 0,1-1-1,0 1 1,-1 0 0,1 0-1,0-1 1,-1 1 0,1 0-1,2-2 1,4-3 2,0-1-1,0 1 1,1 1 0,0-1 0,0 1-1,0 1 1,1-1 0,-1 1-1,1 1 1,0 0 0,18-4-1,6 1 85,67-3 1,-85 8-102,39-1-18,-8 0-34,1-1-1,54-12 1,-97 15 21,0-1-1,-1 0 0,1 0 1,0 0-1,-1 0 0,1 0 1,-1-1-1,0 0 0,0 0 1,1 0-1,-1 0 0,0 0 1,3-3-1,-6 4-56,-3 3 45,1-1 0,-1 0 0,1 1 0,-1 0 0,1 0 0,0 0 1,0 0-1,0 0 0,0 0 0,-2 3 0,2-3 27,0 0 0,1 1 0,-1-1 0,0 0 0,1 1 0,0 0-1,-1-1 1,1 1 0,0 0 0,0 0 0,1-1 0,-1 1 0,1 0 0,-1 0 0,1 6 0,0-7 7,1-1-1,-1 1 1,1 0 0,0 0 0,-1-1-1,1 1 1,0-1 0,0 1 0,0-1 0,0 1-1,1-1 1,-1 1 0,0-1 0,1 0-1,-1 0 1,0 1 0,1-1 0,-1 0 0,1 0-1,0-1 1,-1 1 0,1 0 0,0-1-1,0 1 1,-1-1 0,4 1 0,1 1 1,-1-2 1,1 1 0,-1-1 0,1 1-1,-1-1 1,1-1 0,-1 1-1,1-1 1,-1 0 0,1 0-1,-1-1 1,0 0 0,0 0 0,8-4-1,-4 2 5,-1-1 0,0-1 0,0 1 0,0-1 0,-1 0 0,0-1-1,8-9 1,-10 10 15,-1 1 0,0-1 0,-1 0 0,1 0 0,-1 0 0,0-1-1,-1 1 1,1-1 0,-1 1 0,-1-1 0,1 0 0,-1 0 0,1-11-1,-2 16-4,0 1 0,0 0 0,-1-1 0,1 1 0,0-1 0,0 1 0,-1 0 0,1-1 0,-1 1 0,1 0 0,-1-1 0,0 1 0,1 0 0,-1 0 0,0 0 0,0 0 0,0-1 0,0 1 0,0 0 0,0 1 0,-1-2 0,-1 0 3,0 1 1,1-1 0,-1 1 0,0 0-1,0 0 1,0 0 0,0 0-1,0 1 1,-4-1 0,-5 0 14,-1 1 0,1 1 1,-20 2-1,31-2-27,-18 1 15,11-2-2,1 1 0,-1 0 0,0 1 1,0-1-1,0 1 0,1 1 0,-1 0 1,1 0-1,0 0 0,-1 1 0,-5 4 1,6-2 3,2-3-9,1 0 0,0 1 0,0 0 0,0 0 0,0 0 0,-4 7 0,7-10-10,1 0 0,-1 0 0,1 0 0,0 0 0,-1 0 1,1 0-1,0 1 0,0-1 0,-1 0 0,1 0 0,0 0 0,0 1 0,0-1 0,1 0 0,-1 0 1,0 0-1,0 0 0,1 1 0,-1-1 0,0 0 0,1 0 0,-1 0 0,1 0 0,-1 0 0,1 0 1,0 0-1,0 0 0,-1 0 0,1 0 0,0 0 0,0-1 0,0 1 0,0 0 0,0-1 0,0 1 1,2 1-1,1 0-2,0 0 0,0 0-1,0 0 1,1 0 0,-1-1 0,0 0 0,1 0 0,-1 0 0,7 0 0,45 0-12,-32-2 13,-4 2 3,-1-2 0,1 0 1,-1-2-1,0 0 0,0-1 1,36-13-1,-8-2 81,84-47 0,-120 59-66,-7 5 2,-1 0 0,0 1 0,0-1 0,0-1-1,0 1 1,0 0 0,-1-1 0,1 0 0,-1 1 0,1-1-1,-1 0 1,3-5 0,-2 6 133,-2 8-17,-19 41-69,-29 54 0,46-98-64,-1 0 0,1 1 0,1-1 1,-1 0-1,0 1 0,1 4 0,-1-6 7,1 1 1,0-1-1,0 1 0,-1-1 0,1 0 0,-1 1 0,0-1 0,-2 4 0,3-6-7,0 1 0,0-1 0,0 0 0,0 1 0,0-1 0,0 0 0,0 1 0,0-1 0,0 0 0,0 1 0,0-1 0,0 0 0,1 1 0,-1-1 0,0 0 0,0 1 0,0-1 0,0 0 0,0 1 0,1-1 0,-1 0 0,0 0 0,0 1 0,1-1 0,-1 0 0,0 0 0,0 0 0,1 1 0,-1-1 0,0 0 0,0 0 0,1 0 0,-1 0 0,0 1 0,1-1 0,-1 0 0,0 0 0,1 0 0,-1 0 0,0 0 0,1 0 0,-1 0 0,0 0 0,1 0 0,-1 0 0,1 0 0,18 1 15,-4-5 0,1-1 1,-1 0 0,0-1 0,0-1-1,0 0 1,-1-1 0,22-17-1,4-1 97,84-39 218,-124 65-331,0 0 0,0 0 0,0 0 0,0 1 0,0-1 0,0 0 1,0 0-1,0 0 0,0 0 0,0 0 0,0 0 0,0 0 0,0 1 0,0-1 0,0 0 0,0 0 0,0 0 0,0 0 1,0 0-1,0 0 0,0 0 0,0 0 0,1 0 0,-1 0 0,0 1 0,0-1 0,0 0 0,0 0 0,0 0 0,0 0 1,0 0-1,0 0 0,0 0 0,1 0 0,-1 0 0,0 0 0,0 0 0,0 0 0,0 0 0,0 0 0,0 0 0,0 0 1,0 0-1,1 0 0,-1 0 0,0 0 0,0 0 0,0 0 0,0 0 0,0 0 0,0 0 0,0 0 0,0 0 0,1 0 0,-1 0 1,0 0-1,0 0 0,0 0 0,0-1 0,0 1 0,0 0 0,0 0 0,-7 15 26,-15 21 18,21-34-44,-6 8 9,1-1 0,1 1 0,0 0 0,0 1 0,-4 12 0,2-8 14,2-3 42,5-11-62,1-1 1,-1 0-1,1 1 1,-1-1-1,1 1 0,-1-1 1,1 0-1,-1 0 1,1 1-1,0-1 1,-1 0-1,1 0 0,-1 0 1,1 1-1,0-1 1,-1 0-1,1 0 0,0 0 1,-1 0-1,1 0 1,-1 0-1,1 0 1,0-1-1,-1 1 0,1 0 1,0 0-1,17-4 40,1 1-1,-2-2 1,1-1 0,30-13-1,7-3 24,-24 11-16,-22 7-29,-1 0 1,1 1-1,0 1 0,0-1 0,0 2 0,16-3 1,-24 4-21,-1 0 1,1 1 0,-1-1-1,1 0 1,-1 0 0,1 0-1,-1 1 1,1-1 0,-1 0 0,1 0-1,-1 1 1,1-1 0,-1 0-1,0 1 1,1-1 0,-1 1-1,1-1 1,-1 0 0,0 1-1,0-1 1,1 1 0,-1-1 0,0 1-1,0-1 1,1 1 0,-1-1-1,0 1 1,0-1 0,0 1-1,0-1 1,0 1 0,0 0-1,0-1 1,0 1 0,0-1 0,0 1-1,0-1 1,-1 2 0,-3 25-39,2-22 32,0 3-7,0-1 0,-1 1 1,-7 12-1,7-15 21,1 0 1,-1 0-1,1 1 1,0-1-1,1 1 1,-1-1-1,1 1 1,0 0-1,0 6 1,1-12-9,14 8-18,-12-5 18,0-1 0,0 0 0,0 0 0,1 0 0,-1 0 0,1 0 0,-1-1 0,1 1 0,0-1 0,-1 0 0,1 0 0,0 0 0,0 0 0,0 0 0,0 0-1,4 0 1,0-1 1,0 0 0,-1-1 0,1 1 0,-1-1 0,0 0-1,1-1 1,8-2 0,2-3 11,0-1-1,0 0 1,-1-1 0,26-19-1,-17 11 6,26-27-1,-42 35-14,-1 1 0,-1-1 0,0 0 0,0-1 0,-1 1 0,8-18 0,18-53 18,24-97-1,-41 127 9,-14 45-27,5-15 14,6-33 0,-11 47-12,-1 1 1,1-1-1,-1 0 1,0 0-1,0 0 1,-1 0 0,0 0-1,0 0 1,-1 1-1,-2-9 1,4 13-5,-1 0 0,1 0 0,-1 0 0,0 1 0,1-1 0,-1 0 0,0 0 0,1 0 0,-1 1 0,0-1 0,0 1 0,0-1 0,0 0 0,0 1 0,1-1 0,-1 1 0,0 0 0,0-1 0,0 1 0,0 0 0,0 0 0,0-1 0,0 1 0,0 0 0,-1 0 0,1 0 0,0 0 0,0 0 0,0 1 0,0-1 0,0 0 0,0 0 0,0 1 0,0-1 0,0 0 0,1 1 0,-1-1 0,0 1 0,0 0 0,0-1 0,-1 2 0,-4 2-10,-1 0 1,1 0 0,0 1-1,-6 6 1,1 1-3,0 0 1,0 1-1,1 1 1,1 0-1,0 0 0,1 0 1,1 1-1,0 1 0,-6 21 1,7-17-2,0 1 1,2-1-1,1 1 1,1 0-1,0 0 1,3 42-1,2-45 2,8 35 1,0-7-16,-10-42 19,0 0 1,0 0-1,1 0 0,-1 0 0,1-1 0,0 1 1,0-1-1,0 1 0,1-1 0,-1 0 0,1 0 0,0 0 1,0 0-1,0 0 0,0 0 0,5 2 0,-3-1-3,1-1 0,-1 0 0,1-1 0,-1 1 0,1-1 0,0 0 0,0-1 0,0 1 0,12 0 0,-1 1-18,9 0-19,-25-3 32,0 0 0,0 0 1,0 0-1,0-1 0,0 1 1,0 0-1,0 0 0,0-1 1,0 1-1,0 0 0,0-1 0,0 1 1,-1-1-1,1 1 0,0-1 1,0 0-1,0 1 0,-1-1 1,1 0-1,1-1 0,-5-2-390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15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12256,'0'0'368,"10"-9"-152,-4 3-167,-2 2 1,1 0 0,0 0 0,-1 0-1,2 0 1,-1 0 0,0 1-1,1 0 1,-1 1 0,1-1-1,0 1 1,0 0 0,9-2 0,10 1 221,0 2 1,0 0-1,0 2 1,0 1 0,0 1-1,0 1 1,-1 1-1,1 1 1,31 13 0,-54-19-224,-1 1 1,1-1-1,-1 1 1,0 0-1,0-1 1,1 1-1,-1 0 1,0 0 0,0 0-1,0 0 1,0 0-1,0 0 1,0 0-1,0 0 1,0 0-1,0 1 1,1 1 0,-2-2-143,0 0 1,0 1 0,0-1-1,1 0 1,-1 0 0,0 0-1,-1 0 1,1 0 0,0 0 0,0 0-1,0 0 1,-1 0 0,1 0-1,0 0 1,-1 0 0,1 0-1,-1 0 1,1 0 0,-1 0 0,-1 2-1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6:59:16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 11048,'0'0'2488,"-67"28"-2384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28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 5720,'0'0'2696,"-2"11"-2280,-1 16-171,1 0 0,1 1 1,3 31-1,15 161 1096,-18-191-1003,1-26-396,-1 0 0,1-1 0,0 1 1,-1 0-1,1 0 0,1-1 0,-1 1 1,0 0-1,1-1 0,-1 1 0,1 0 1,0-1-1,0 1 0,0-1 0,2 5 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28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 4416,'0'0'2906,"-3"12"-2624,-3 14-46,2 1 1,0 0 0,0 52-1,5-43 146,2-1 0,1 0 0,12 49 0,-5-30-1267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34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5016,'0'0'7328,"-4"10"-7175,-12 32-4,13-34-64,0 1 0,1-1-1,0 1 1,0 0 0,1-1 0,0 1-1,1 0 1,1 17 0,-1 8 26,0 92 265,1-55-211,-1-64-151,-4 118 317,4-89-147,1-30-116,-1 1-1,0 0 1,0-1-1,-1 1 1,-2 9 0,3-9 333,3-10-2318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35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90 7136,'0'0'3052,"1"14"-2786,22 206 1022,-22-110 84,0-98-852,-1-10-103,0-8-62,1-31 67,0 14-237,-3-34 0,-13-25 127,10 54-167,0 0 1,-1-42-1,11 7 183,-4 60-322,0 0 0,-1 1 1,1-1-1,0 0 0,0 1 0,1-1 0,-1 1 0,0-1 0,1 1 0,-1 0 0,1 0 1,0-1-1,0 1 0,0 0 0,0 1 0,0-1 0,1 0 0,-1 1 0,0-1 0,1 1 1,-1 0-1,1-1 0,-1 1 0,1 0 0,0 1 0,-1-1 0,1 0 0,0 1 0,0 0 1,-1-1-1,1 1 0,0 0 0,0 1 0,0-1 0,3 1 0,6 1-10,1 0 1,0 1-1,0 0 0,-1 1 0,0 0 0,0 1 1,0 1-1,0 0 0,-1 0 0,0 1 0,0 0 0,-1 1 1,15 15-1,-24-22 3,1 0 0,-1 1 0,0-1 0,0 1 0,0-1-1,0 1 1,0-1 0,0 1 0,0 0 0,-1-1 0,1 1 0,0 0 0,-1 0 0,1-1 0,-1 1 0,0 0 0,0 0 0,0 0 0,0 0 0,0 0 0,0-1-1,0 1 1,-1 3 0,-1 0 4,0-1 0,0 0 0,-1 0 0,1 0 0,-1 0 0,1-1 0,-1 1 0,-5 4 0,-4 3 28,0-1-1,0 0 1,-1-1-1,0 0 1,-1-1-1,0 0 1,-15 5-1,17-5 135,12-8-160,-1 0 0,1 0 0,0 1 0,0-1 0,0 0 0,0 0 0,0 0-1,0 1 1,0-1 0,0 0 0,0 0 0,0 1 0,0-1 0,0 0-1,0 0 1,0 0 0,0 1 0,0-1 0,0 0 0,0 0 0,0 1-1,0-1 1,0 0 0,0 0 0,0 0 0,0 1 0,0-1 0,0 0 0,1 0-1,-1 0 1,0 1 0,0-1 0,23 12 207,-8-6-211,7 4 47,29 8 0,-33-12-33,0 0 1,-1 1-1,18 10 0,-32-15-15,0 0 0,1 0 1,-1 1-1,-1-1 0,1 1 0,0 0 0,-1-1 0,5 7 0,-6-8 0,-1 0 0,0 0 1,1-1-1,-1 1 0,0 0 0,1 0 0,-1 0 0,0 0 0,0 0 0,0-1 0,0 1 0,0 0 0,0 0 0,0 0 0,0 0 0,0 0 0,0-1 0,-1 1 1,1 0-1,0 0 0,0 0 0,-1 0 0,1-1 0,-1 1 0,1 0 0,-1 0 0,1-1 0,-1 1 0,1 0 0,-1-1 0,0 1 0,1-1 0,-1 1 0,0-1 1,1 1-1,-1-1 0,0 1 0,0-1 0,1 0 0,-1 1 0,0-1 0,0 0 0,-1 1 0,-22 9 23,-4 2 21,-35 10 0,55-19-17,-1-1 0,1 0 1,-1-1-1,0 0 0,0-1 0,0 1 0,0-2 0,-15-1 0,18 1-76,6 1 3,0 0 1,0 0 0,-1 0 0,1 0 0,0 0 0,0 0 0,0 0 0,0 0 0,-1 0-1,1 0 1,0 0 0,0 0 0,0 0 0,-1 0 0,1 0 0,0 0 0,0 0 0,0 0-1,0-1 1,-1 1 0,1 0 0,0 0 0,0 0 0,0 0 0,0 0 0,0 0 0,0-1-1,-1 1 1,1 0 0,0 0 0,0 0 0,0 0 0,0-1 0,0 1 0,0 0 0,0 0-1,0 0 1,0 0 0,0-1 0,0 1 0,0 0 0,0 0 0,0 0 0,0-1 0,0 1-1,0 0 1,0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36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6520,'0'0'1540,"-1"10"-1191,-2 158 625,1-11-63,0-118-466,1 0-1,2 0 0,11 69 1,-11-103-501,0 0 0,0 0 1,1 0-1,0 0 0,0-1 1,0 1-1,0 0 0,1-1 1,-1 0-1,1 1 0,7 6 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38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 5520,'0'0'4238,"10"-12"-3918,58-65 299,-46 41-86,-18 29-396,0 0 1,0 0 0,0 1-1,1-1 1,6-5 0,6-14 594,-17 26-583,6-1 226,-14 17-158,7-12-206,-8 24 66,-5 34 0,12-53-69,1 0 0,0 0 0,1 0 1,0 0-1,0 0 0,1 0 0,0 0 0,4 12 1,-5-20-9,0 1 1,1-1 0,-1 0 0,1 0 0,-1 0 0,1 0 0,-1-1 0,1 1 0,0 0 0,-1 0 0,1 0 0,0 0 0,0-1-1,0 1 1,-1 0 0,1-1 0,0 1 0,0 0 0,0-1 0,0 0 0,0 1 0,0-1 0,0 1 0,1-1 0,-1 0 0,0 0-1,0 0 1,0 0 0,0 0 0,0 0 0,0 0 0,0 0 0,0 0 0,1 0 0,-1 0 0,0-1 0,0 1 0,0 0 0,0-1-1,0 1 1,1-1 0,5-3 9,1 1-1,-1-1 1,0-1-1,7-5 1,-11 9-8,17-15 35,-1-1 1,-1-1 0,0 0 0,17-25-1,-6 9 75,-26 30-97,0 1 0,0 0 0,0 0 0,0 0 0,0 1 0,1-1 0,-1 1 0,1 0 0,0 0 0,0 0 0,5-2 0,-8 4-12,0 1 1,-1-1-1,1 0 1,0 1-1,0-1 1,-1 0-1,1 1 1,0-1-1,-1 1 1,1-1 0,0 1-1,-1 0 1,1-1-1,0 1 1,-1-1-1,1 1 1,-1 0-1,0 0 1,1-1-1,-1 1 1,1 0-1,-1 0 1,0-1 0,0 1-1,1 1 1,5 23 14,-6-22-15,2 13 16,0 1 1,-1-1-1,-1 1 1,-1-1-1,0 1 0,-2-1 1,1 1-1,-9 23 1,11-39-9,-1 1 0,1 0 0,-1-1 0,0 1 1,0-1-1,0 0 0,1 1 0,-1-1 0,-1 0 0,1 0 1,0 1-1,0-1 0,0 0 0,-1 0 0,1 0 1,0 0-1,-1-1 0,1 1 0,-1 0 0,1-1 1,-1 1-1,1 0 0,-1-1 0,0 0 0,1 1 1,-1-1-1,1 0 0,-1 0 0,0 0 0,1 0 1,-1 0-1,0 0 0,1-1 0,-1 1 0,1 0 1,-1-1-1,0 0 0,1 1 0,-1-1 0,1 0 0,0 1 1,-3-3-1,3 1 39,0 0 0,0 0 1,0 0-1,1 0 0,-1 0 0,1 0 1,-1 0-1,1 0 0,0-4 1,36-3 155,-27 10-204,0-1 0,0 1 0,0 1-1,0 0 1,0 0 0,-1 1 0,1 0 0,-1 0 0,1 1-1,7 4 1,-13-6-202,0 0-1,0 0 1,1 0-1,-1 0 1,1-1-1,0 1 0,-1-1 1,1 0-1,5 1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9:58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1834 4216,'0'0'7541,"10"3"-7393,69 20 237,-44-14-157,1-1 0,52 4 0,75-4 225,-6-1-104,48-1 108,-87 0 11,213-18 0,-284 9-407,-18 2 19,0-1 1,0-2-1,43-11 1,7-7 101,67-23 141,-124 37-249,-13 5-34,0 0 0,0 0 0,0-1 0,-1 0 0,1-1 0,-1 0 0,0 0 0,-1-1 0,1 0 0,8-10 0,-7 7 0,0 0 0,0 1 0,11-7-1,18-16 82,-35 28-107,0 0-1,-1 0 0,1 0 0,0 0 0,-1-1 0,0 1 0,0-1 0,0 1 0,0-1 0,-1 0 0,1 0 0,-1 0 0,0 0 0,0 0 0,0 0 0,-1 0 0,0 0 0,1 0 0,-1 0 0,-1 0 0,1 0 0,0 0 0,-1 0 0,0 0 0,0 0 0,0 0 0,-1 0 0,1 0 0,-1 0 0,0 1 0,0-1 0,0 1 0,-5-6 0,-5-2 21,1 2-1,-1-1 1,-1 2-1,-26-15 1,-60-21 113,-2 16 47,79 21-151,0 1-1,0 1 0,-39-4 0,-27-6 32,30-2-44,30 9-21,-48-9 0,-39-2 1,-70-7 119,129 19-178,30 4 17,-31-1-1,-7-2-7,49 4 23,0 0 0,0 1 0,-1 1 0,-15 1 0,-76 5 34,33-4 13,55-2-6,0 0-1,0 1 1,-31 6-1,42-6-8,-1 0-1,0 0 1,-16-1-1,16-1 1,1 1 1,-1 0-1,1 1 1,-13 2-1,-4 3 30,-45 3 0,45-7 6,-49 11 0,-54 22-7,94-26-33,26-8-13,0 1-1,0 0 1,0 1 0,1-1 0,-1 2-1,1-1 1,0 1 0,-7 4 0,-3 0-27,16-7 25,-1-1-1,0 1 1,0 0-1,0 0 1,1-1-1,-1 1 1,0 0-1,1 1 1,-1-1-1,0 0 1,1 0-1,0 1 1,-1-1-1,0 3 1,3-2 3,0 0 0,1 1 0,-1-1 0,1 0 1,0 0-1,-1 0 0,1 0 0,0 0 0,0 0 0,3 1 0,1 2 1,0-1 0,1 0 0,-1 0 0,1-1 0,0 0 0,14 5 0,47 8 7,-43-11 4,43 9 18,1-3 0,0-4 1,72 0-1,-70-4-28,92 16-1,-66-6 48,1 2-1,21 3-8,-62-16-11,1-2 0,-1-3 1,0-2-1,81-19 0,-48 8-9,9-1 172,101-32 0,-170 39-139,-16 4-15,1 1-1,0 1 0,-1 1 0,27-3 1,-25 3-19,1 0 1,-1-1 0,0 0-1,-1-2 1,1 0-1,-1 0 1,16-10 0,26-11 33,-43 22-31,0-1 0,-1-1 0,0 0 0,0 0 0,19-16 0,-29 21-15,-1 0 1,1-1-1,0 0 1,-1 1-1,0-1 0,1 0 1,-1 0-1,0 0 0,0 0 1,-1 0-1,1-1 0,-1 1 1,0-1-1,1 1 0,-1-1 1,-1 1-1,1-1 1,-1 1-1,1-1 0,-1 0 1,0 1-1,0-1 0,-1 0 1,1 1-1,-1-1 0,0 0 1,-2-6-1,1 6-5,-1 0 1,0 1-1,0-1 0,0 1 1,0-1-1,-1 1 1,1 0-1,-1 1 0,-6-5 1,2 2 0,-4-3-2,-1 0 1,0 1-1,-15-5 1,12 5-1,-28-17-1,22 12 10,0 0 0,0 2-1,-42-13 1,-2-2 11,22 9 32,-1 2 1,0 2-1,-49-7 0,74 14-44,-37-12 0,40 10-5,-1 2 0,-33-7-1,-32-1-2,-34-4 0,63 12 17,-298-36-3,323 37-25,-28 0 0,-5-1 10,30 2-16,1 1-1,-1 1 0,-60 7 1,43 0 15,-146 14 145,77-8-87,-25 1-21,132-12-30,0 0 0,0 0 0,1 2-1,-11 2 1,-21 4-16,42-9 11,0 0-1,-1 0 1,1 0-1,-1 0 1,1 0-1,-1 0 1,1 0-1,-1 0 1,1 0-1,-1 0 1,1 0-1,-1 1 1,1-1-1,0 0 1,-1 0-1,1 0 1,-1 1-1,1-1 1,-1 0-1,1 0 1,0 1-1,-1-1 0,1 0 1,0 1-1,-1-1 1,1 0-1,0 1 1,0-1-1,-1 0 1,1 1-1,0-1 1,0 1-1,0-1 1,-1 1-1,1-1 1,0 0-1,0 1 1,0-1-1,0 1 1,0-1-1,0 1 1,0-1-1,0 1 1,0-1-1,0 1 1,0-1-1,0 1 1,0-1-1,0 0 1,1 1-1,-1-1 1,0 1-1,0-1 1,0 1-1,1-1 1,-1 0-1,0 1 1,1-1-1,-1 0 1,0 1-1,1-1 1,-1 0-1,0 1 1,1-1-1,-1 0 1,1 0-1,-1 1 1,1-1-1,18 13-39,-11-7 32,-1 0 0,2-1 0,-1-1 0,11 5 0,23 5 21,1-1-1,1-3 0,0-1 0,59 3 1,-42-3-6,-42-5-5,0-1 0,1-1-1,31-1 1,220 2-77,-98 2 54,-86-3 47,72-3 91,-55 3-97,-69 0-5,43-3 1,39-4 41,-58 4-38,69-11-1,-116 10-10,0-1-1,0-1 0,0 0 0,-1 0 1,1-1-1,-1 0 0,0-1 1,-1-1-1,1 1 0,16-16 0,36-24 99,-49 35-105,0 1 0,24-13 1,-1 0 18,-20 15-49,-15 8 25,-1 0 1,1 0 0,-1-1-1,1 1 1,-1-1 0,1 1-1,-1-1 1,1 0 0,-1 1-1,0-1 1,0 0 0,1 0-1,-1 0 1,0 0 0,0 0 0,0 0-1,0-1 1,0 1 0,0 0-1,0 0 1,0-1 0,0-1-1,1-5 4,-2 7 0,1 0 0,-1 0 1,0 0-1,0-1 0,0 1 0,0 0 0,0 0 0,0-1 1,0 1-1,0 0 0,0 0 0,-1 0 0,1-1 0,0 1 1,-1 0-1,1 0 0,-2-1 0,0-3 10,-1 0 1,0 0-1,0 1 0,0-1 1,-1 1-1,0 0 0,1 0 0,-2 0 1,1 0-1,0 1 0,-7-4 1,-58-33 96,56 34-85,-28-13 15,-1 2 0,-75-19-1,-1-1-16,61 19 44,-84-15 0,116 27-66,-26-10 1,30 9 20,1 1 0,-30-6 0,-43-6 5,54 10-32,-52-6 0,13 3 8,54 6 0,1 2 0,-29-1 0,31 3 19,-35-7 0,35 5 7,-35-2 0,-11 5 1,-122 4-26,129-2 10,-18 2-4,49-3-7,23-1 0,0 0 0,1 0 0,-1 1 0,0-1 0,1 1 0,-1 0 0,1 1 0,-1-1 0,-8 5 0,-83 42 0,89-44 0,0 0 1,0-1-1,0 0 0,-16 3 0,13-4-2,1 1 1,0 0-1,-11 6 1,13-6-28,3 0-7,8 7-3,3-6 35,0 1-1,0-1 1,1 0-1,-1-1 1,11 5-1,0-2 11,0 1-1,0-2 0,1 0 0,27 3 0,75 2 46,-106-9-49,263 18 143,-171-12-101,76 9 66,-135-12-99,0-2 0,70-5 1,-41 0-54,-37 1 24,46 2 10,150-3 62,-178-1-38,145-19 42,-194 20-60,1 0-1,-1 0 1,-1 0-1,1-1 0,0 0 1,13-10-1,-20 13 1,2-2 11,1 0-1,-1 0 0,0 0 0,0-1 0,0 1 0,-1-1 1,1 0-1,1-4 0,16-21 28,5-1-84,-22 27 49,0-1 1,-1 0-1,1 1 1,-1-1-1,1 0 1,-1 0-1,0 0 1,-1 0-1,1-1 1,-1 1-1,0-1 1,0 1-1,0-1 1,0 1 0,-1-1-1,0 1 1,0-1-1,0 1 1,0-1-1,-2-4 1,0 2-2,0 1 1,-1-1 0,0 1 0,0 0-1,0 0 1,-1 0 0,0 0 0,0 1-1,0-1 1,-1 1 0,0 0 0,0 0-1,0 1 1,-11-8 0,-3 1 1,-2 0 1,1 1-1,-27-8 0,-16-9 0,12 6 6,-1 3 0,0 1-1,-94-15 1,32 7-5,81 19-12,-57-4 1,-19-2-1,80 6 10,-7-2 1,0 2 0,-1 1 0,-56-1 1,74 6-6,-30-4 1,34 2 1,1 0-1,-1 1 1,-25 2 0,-26 5-44,-70-5-1,79-1 28,-49-4 1,-44 2-1,136 2 0,1 1 0,0 1-1,-1 0 1,1 1 0,0 0 0,-15 6-1,16-3 15,-1 0-2,1 0-1,-1 1 0,1 1 0,-20 16 0,30-22 18,-1 1 1,1-1 0,0 1 0,1 0-1,-1 0 1,0 0 0,1 0 0,-1 0-1,-1 7 1,3-9-11,1 0 0,-1-1 0,0 1 0,1 0 0,-1 0 0,0 0 0,1-1 0,-1 1 0,1 0 0,-1-1 0,1 1 0,0 0 0,-1-1 0,1 1 0,0 0 0,-1-1 0,1 1 0,0-1 0,1 1-1,18 9 5,-17-9-4,37 13-10,-1-1-1,1-3 0,55 8 0,-58-11-12,54 5-63,151 1 0,-97-8 62,53-7-55,-40-1 81,-83 3 47,90-12 0,20-17 33,-166 27-78,32-1 0,-39 4 4,-1-1 0,1-1 0,-1 0-1,0 0 1,1-1 0,-1-1 0,0 0-1,11-4 1,-3-6 18,5-1 35,-22 12-50,1 0 0,-1 0 0,0 0-1,1 0 1,-1-1 0,0 1-1,3-6 1,6-7 64,56-49 153,1 10-85,-66 52-137,0 0 0,1 0 1,-1 1-1,1-1 0,-1 1 0,1-1 0,3 0 1,5-2-2878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38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8336,'0'0'1480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41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0 463 6128,'0'0'2217,"12"-13"-1856,2-3-234,6-5 187,27-39 0,-26 27 166,-3-1 0,0-1 0,-2-1-1,18-62 1,-22 64-118,-1 6-9,4-11 384,-15 38-711,0 1 1,0-1 0,0 1 0,0-1 0,0 0-1,0 1 1,0-1 0,1 1 0,-1-1 0,0 0-1,0 1 1,0-1 0,1 1 0,-1-1 0,0 1-1,1-1 1,-1 1 0,0-1 0,1 1 0,-1-1-1,1 1 1,-1 0 0,1-1 0,-1 1 0,1 0 0,-1-1-1,1 1 1,-1 0 0,1-1 0,-1 1 0,2 0-1,-1 0 3,0 1-1,0-1 1,0 1-1,0-1 1,0 1-1,0 0 1,0-1-1,0 1 1,0 0-1,0 0 1,0 0-1,-1-1 1,1 1-1,1 2 1,3 5 41,0 1 1,8 17 0,-6-4-36,-1 0 1,-1 0 0,-1 1-1,-1 0 1,-1-1-1,-1 1 1,-1 0 0,-1 0-1,-6 39 1,6-59-33,0 1 0,0-1 0,0 0 1,0 1-1,-1-1 0,1 0 0,-1 0 0,0 0 0,0 0 1,0 0-1,-1-1 0,1 1 0,-4 2 0,5-4 5,0 1 0,-1-1-1,1 0 1,-1 0 0,1 0-1,-1 0 1,0 0 0,1 0-1,-1 0 1,0-1 0,0 1-1,0-1 1,1 1 0,-1-1-1,0 0 1,0 0 0,0 0-1,0 0 1,0 0 0,0 0-1,1 0 1,-1 0 0,0-1 0,0 1-1,-3-2 1,2 1 16,-1-1 1,0 1-1,0 0 1,1 0-1,-1 0 1,-4 1-1,-10-3 124,11-4 10,3 4-101,3 5-14,30 0 99,-14 0-139,-1-2 0,1 0 1,0-1-1,-1 0 1,1-1-1,-1-1 0,0 0 1,0-1-1,23-9 1,4-5-5,73-42 0,-77 35-19,44-37 1,-60 44 10,-18 16 7,-1 0 1,1-1 0,-1 1-1,0-1 1,0 0 0,0 0-1,-1 0 1,1 0 0,-1 0-1,2-3 1,2-6 0,-5 12 1,0 1 0,0-1 0,0 0 0,-1 0 0,1 0 0,0 0 0,0 0 0,0 0 0,0 0 0,0 0 0,0 0 0,-1 0 0,1 0 0,0 0 0,0 0 0,0 0 0,0 0 0,0 0 0,0-1 0,0 1 0,-1 0 0,1 0 0,0 0 0,0 0 0,0 0 0,0 0 0,0 0 0,0 0 0,0 0 0,0 0 0,0 0 0,-1-1 0,1 1 0,0 0 0,0 0 0,0 0 0,0 0 0,0 0 0,0 0 0,0 0 0,0-1 0,0 1 0,0 0 0,0 0 0,0 0 0,0 0 0,0 0 0,0 0 0,0 0 0,0-1 0,0 1 0,0 0 0,0 0 0,0 0 0,0 0 0,0 0 0,0 0 0,0-1 0,0 1 0,0 0 0,1 0 0,-1 0 0,0 0 0,0 0 0,0 0 0,0 0 0,0 0 0,-12 5 0,6-3 0,-21 9 22,0 2 0,-37 22 0,52-27-12,0 0 1,0 1 0,1 0 0,0 1-1,1 1 1,0-1 0,-9 15 0,17-23-3,0 0 1,1 1-1,-1-1 1,1 0-1,0 1 1,0 0-1,0-1 1,0 1-1,1-1 1,-1 1-1,1 0 1,-1 0-1,1-1 1,0 1 0,0 0-1,0-1 1,0 1-1,1 0 1,-1 0-1,1-1 1,0 1-1,-1 0 1,1-1-1,0 1 1,1-1-1,-1 1 1,0-1-1,1 0 1,-1 1 0,1-1-1,0 0 1,0 0-1,0 0 1,0 0-1,0-1 1,0 1-1,0 0 1,3 1-1,-1-1 2,0 1 1,1-1-1,-1 0 0,0 0 0,1 0 0,-1-1 0,1 0 0,-1 1 0,1-2 0,0 1 0,0 0 0,-1-1 0,1 0 1,0 0-1,0-1 0,-1 1 0,1-1 0,0 0 0,-1 0 0,1 0 0,6-4 0,-6 2 7,-1 0-1,0-1 1,0 0-1,0 1 0,0-1 1,0-1-1,-1 1 1,0-1-1,0 1 1,0-1-1,0 0 1,-1 0-1,0 0 1,0 0-1,0-1 1,-1 1-1,1-6 1,0 1 15,0 0 0,-1 0 1,0 0-1,-1 0 1,0 0-1,-1 0 0,0 0 1,-3-14-1,2 19 2,0 0 0,0 0 0,0 0 0,0 1-1,-4-6 1,6 9-26,-1 0 0,1 0-1,-1 0 1,1 0 0,-1 1-1,0-1 1,1 0 0,-1 0-1,0 0 1,0 1 0,0-1-1,0 0 1,1 1 0,-1-1-1,0 1 1,0-1 0,0 1-1,0 0 1,0-1 0,0 1-1,0 0 1,0 0 0,-1-1-1,1 1 1,0 0 0,0 0-1,0 0 1,0 0 0,-2 1-1,3-1-7,-1 1 0,0-1 0,0 1 0,1 0 0,-1-1 0,1 1 0,-1-1 0,0 1 0,1 0 0,-1 0 0,1-1 0,0 1 0,-1 0 0,1 0 0,0 0 0,-1-1 0,1 1 0,0 0-1,0 0 1,0 0 0,0 0 0,0 0 0,0 0 0,0-1 0,0 3 0,4 26-41,-2-22 29,1 5-6,1 1 1,1-1-1,0 0 0,1 0 1,0 0-1,1-1 1,0 1-1,1-2 0,10 13 1,-16-21 18,0 0 0,0 0 0,0 0 0,0 0 0,1-1 0,-1 1 0,0-1 0,1 1 0,-1-1 0,1 0 0,-1 0 0,1 0 0,0 0 0,-1-1 0,1 1 0,0-1 0,-1 1 0,1-1 0,0 0 0,0 0 0,0 0 0,-1 0 0,1-1 0,0 1 0,2-2 0,2 0 18,0-1 0,0 1 0,0-2 0,0 1 0,-1-1-1,1 0 1,10-10 0,-3 2 33,0-2 0,17-23 0,-21 24-4,1 1-1,0 0 0,1 1 0,13-12 0,-11 9 6,-13 12-43,0 1 0,0-1 1,1 1-1,-1-1 0,0 1 1,1 0-1,-1 0 0,1-1 1,0 1-1,-1 0 0,1 0 1,0 0-1,2 0 0,-4 1-9,1 0 0,-1 0 0,1 0 0,-1 0 0,0 0 0,1 0-1,-1 0 1,0 1 0,1-1 0,-1 0 0,0 0 0,1 1 0,-1-1-1,0 0 1,0 0 0,1 1 0,-1-1 0,0 0 0,0 1 0,1-1 0,-1 0-1,0 1 1,0-1 0,0 0 0,0 1 0,1-1 0,-1 0 0,0 1-1,0-1 1,0 1 0,0-1 0,0 0 0,0 1 0,0-1 0,0 1-1,0 16 1,-2 10-1,-2-1 0,-1 1 0,-2-2 0,0 1 0,-1-1 0,-24 49 0,78-128 320,-13 14-150,41-40-1,-73 79-165,-1 1 0,0 0 0,0-1-1,1 1 1,-1-1 0,0 1 0,1 0 0,-1-1-1,0 1 1,1 0 0,-1 0 0,1-1 0,-1 1 0,1 0-1,-1 0 1,0-1 0,1 1 0,-1 0 0,1 0-1,-1 0 1,1 0 0,-1 0 0,1 0 0,-1 0-1,1 0 1,-1 0 0,1 0 0,-1 0 0,1 0 0,3 13 43,-8 19-29,-2-2-9,8-30-4,0-1-1,0 1 0,-1-1 0,1 0 0,0 0 1,-1 0-1,1 0 0,-1 0 0,1 0 0,-1 0 1,1 0-1,0-2 0,20-17 17,-13 11 3,0 0-1,1 1 0,0 0 0,19-11 0,-29 19-22,0 0 0,0 0 0,0 0 0,0 0 0,0 0 0,1 0 0,-1 0 0,0 0 0,0 0 0,0 0 0,0 0-1,0 0 1,1 0 0,-1 0 0,0 0 0,0 0 0,0 0 0,0 0 0,1 0 0,-1 0 0,0 0 0,0 0 0,0 0 0,0 0 0,0 0-1,0 1 1,1-1 0,-1 0 0,0 0 0,0 0 0,0 0 0,0 0 0,0 0 0,0 0 0,0 0 0,0 1 0,1-1 0,-1 0-1,0 0 1,0 0 0,0 0 0,0 0 0,0 1 0,0-1 0,0 0 0,0 0 0,0 0 0,0 0 0,0 0 0,0 1 0,0-1-1,0 0 1,0 0 0,0 0 0,0 0 0,0 1 0,-2 12-15,1-9 1,1-3 11,0 5-3,0 0-1,0 0 1,1-1-1,0 1 0,0-1 1,1 7-1,-1-11 6,0 0-1,-1 1 1,1-1-1,0 0 1,0 0-1,-1 1 1,1-1-1,0 0 1,0 0-1,0 0 0,1 0 1,-1 0-1,0 0 1,0 0-1,0 0 1,1-1-1,-1 1 1,0 0-1,1-1 1,-1 1-1,1-1 1,-1 0-1,1 1 0,-1-1 1,1 0-1,-1 0 1,1 0-1,1 0 1,6 0 1,0-1 0,-1-1 0,1 1 0,-1-1 0,1-1 0,-1 0 0,0 0 0,0 0 0,0-1 0,0 0 0,12-10 0,-9 6 8,0 0 1,-1-1 0,-1-1 0,0 1-1,0-1 1,15-23 0,-22 29-1,0 0 1,0 0 0,0 0 0,-1-1-1,0 1 1,0-1 0,0 1-1,0-1 1,0-7 0,-1 11-7,0 0 0,0 0 0,0 0 0,0 0 1,0 0-1,-1 0 0,1 0 0,0 0 0,-1 0 0,1 0 0,0 0 1,-1 0-1,1 0 0,-1 0 0,0 1 0,1-1 0,-1 0 1,0 0-1,-1-1 0,1 2 0,0-1 1,0 1-1,0 0 0,-1-1 0,1 1 1,0 0-1,-1 0 0,1 0 1,0-1-1,-1 1 0,1 1 1,0-1-1,-1 0 0,1 0 1,0 0-1,0 1 0,-1-1 1,1 1-1,-2 0 0,-7 3 6,0 1 0,1 0 0,-1 0-1,1 1 1,0 0 0,-9 9 0,14-12-9,1 0 1,0 1-1,-1-1 0,1 1 1,0-1-1,1 1 0,-1 0 1,1 0-1,-1 1 1,1-1-1,1 0 0,-1 1 1,1-1-1,-1 1 1,1-1-1,-1 11 0,3-12-2,-1 0-1,0-1 1,1 1-1,0 0 1,0 0-1,0 0 1,0 0-1,0 0 1,0-1-1,1 1 1,0-1-1,-1 1 1,1-1-1,0 1 1,0-1-1,0 0 0,5 4 1,0 0-1,1 0-1,1-1 1,-1 0-1,11 4 1,3 1 41,1-2 0,0-1 0,0 0 1,45 5-1,-28-8-1441,78-1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43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287 658 4416,'0'0'4489,"-11"-3"-4265,2 0-165,4 2-27,-1-1-1,1 0 1,0 1-1,-1 0 1,1 0-1,0 1 1,-1-1 0,1 1-1,-1 1 1,1-1-1,0 1 1,-9 1-1,-2 3 93,1 1-1,-1 1 0,1 0 1,1 1-1,-17 11 1,23-14-11,1 1 1,-1 1 0,1 0 0,0 0 0,0 0 0,1 0 0,0 1 0,1 0 0,-1 1 0,-3 9 0,8-17-81,0 0 1,1 0 0,-1 0-1,1 0 1,-1 0 0,1 0 0,-1 1-1,1-1 1,0 0 0,0 0-1,0 1 1,0-1 0,-1 0 0,2 0-1,-1 0 1,0 1 0,0-1-1,0 0 1,0 0 0,1 1 0,-1-1-1,1 0 1,-1 0 0,1 0-1,-1 0 1,1 0 0,0 0-1,-1 0 1,1 0 0,0 0 0,0 0-1,0 0 1,0 0 0,0 0-1,0-1 1,0 1 0,0 0 0,0-1-1,0 1 1,0-1 0,0 1-1,1-1 1,-1 0 0,2 1 0,0 0 8,1-1 0,-1 1 0,0-1 0,0 0 0,1 0 0,-1 0 0,0 0 0,1-1 0,-1 1 0,0-1 0,1 0 0,-1 0 0,0 0 0,0 0 0,0-1 1,4-1-1,2-5 29,0 1 0,0-1 1,-1-1-1,0 1 1,0-1-1,-1-1 1,0 0-1,-1 0 1,0 0-1,-1 0 0,5-13 1,-9 5 180,-3 15-31,-3 12-63,-2 8-57,5-11-76,-1 0 0,1 0 0,0 0 0,0 1-1,-1 11 1,2-16-22,2 0-1,-1 0 1,0 1-1,0-1 1,1 0 0,-1 0-1,1 0 1,-1-1-1,1 1 1,0 0-1,0 0 1,0 0-1,0 0 1,0-1 0,0 1-1,0 0 1,1-1-1,-1 1 1,0-1-1,1 0 1,0 1-1,-1-1 1,4 2 0,-2-1-2,-1-1 0,1 0 1,-1 1-1,1-1 0,0 0 1,0 0-1,-1-1 0,1 1 1,0-1-1,0 1 0,0-1 1,0 0-1,0 0 1,0 0-1,4-1 0,-2 0 3,0 0 0,0-1 0,-1 0 0,1 0 0,-1 0 0,1 0 0,-1-1 0,6-3 0,1-4 5,0 1-1,0-2 1,-1 1 0,-1-1-1,11-17 1,-3 2 7,-1-1 0,-2-1 0,-1 0 1,-1-1-1,13-46 0,23-157 168,-15 59 28,-28 156-173,-3 12-21,-1 1 0,1-1-1,-1 0 1,0 1-1,0-1 1,-1 0-1,0 0 1,1 1 0,-2-1-1,1 0 1,0 0-1,-1 0 1,-1-4-1,2 9-14,0-1-1,0 1 1,0 0-1,0 0 1,-1 0-1,1 0 0,0 0 1,0 0-1,0-1 1,0 1-1,0 0 0,0 0 1,0 0-1,0 0 1,-1 0-1,1 0 1,0 0-1,0 0 0,0 0 1,0-1-1,0 1 1,-1 0-1,1 0 0,0 0 1,0 0-1,0 0 1,0 0-1,-1 0 1,1 0-1,0 0 0,0 0 1,0 0-1,0 0 1,0 0-1,-1 0 0,1 1 1,0-1-1,0 0 1,0 0-1,0 0 1,0 0-1,-1 0 0,1 0 1,0 0-1,0 0 1,0 0-1,0 0 0,0 1 1,0-1-1,0 0 1,-1 0-1,1 0 1,0 0-1,0 0 0,0 1 1,0-1-1,0 0 1,0 0-1,0 0 0,0 0 1,0 0-1,0 1 1,0-1-1,-5 12 55,-7 30 4,2 1 0,-7 77 0,6 94 46,6-105-34,-1-18-19,-1 84 156,7-131 38,0-44-243,0 0 0,0 0 0,1 0 0,-1 0-1,0 0 1,0 0 0,0 0 0,0-1 0,0 1 0,0 0-1,0 0 1,0 0 0,0 0 0,0 0 0,0 0 0,1 0 0,-1 0-1,0 0 1,0 0 0,0 0 0,0 0 0,0 0 0,0 0-1,0 0 1,0 0 0,1 0 0,-1 0 0,0 0 0,0 0 0,0 0-1,0 0 1,0 0 0,0 0 0,0 0 0,0 0 0,1 0-1,-1 0 1,0 0 0,0 1 0,0-1 0,0 0 0,0 0 0,0 0-1,0 0 1,0 0 0,0 0 0,0 0 0,0 0 0,0 0 0,0 0-1,0 1 1,1-1 0,-1 0 0,0 0 0,0 0 0,0 0-1,0 0 1,0 0 0,0 0 0,0 0 0,0 1 0,4-8-2394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43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10656,'0'0'1928,"107"-10"-1608,-44 8 16,9-2-112,-5 2 0,-1 2-64,-9 0 8,-5 0-16,-6 2 8,3 2-40,-7-2 8,4 2-72,-13-8-8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45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118 673 6016,'0'0'4870,"11"-10"-4523,-8 8-333,12-11 200,0 0 0,-1-1 0,23-31-1,-32 39-126,-2 0 0,1 0 0,-1 0 0,0-1 0,0 1 0,-1-1 0,3-9 0,-5 12-39,1 0 1,-1 0-1,1 0 1,-1 0 0,-1 0-1,1 0 1,0 0-1,-1 0 1,0 0-1,0 0 1,0 0 0,0 0-1,-1 0 1,-2-4-1,3 5-29,-1 1 0,1-1 0,-1 1 0,1-1 0,-1 1-1,0 0 1,0 0 0,0-1 0,0 2 0,0-1 0,-1 0 0,1 0 0,0 1-1,-1-1 1,0 1 0,1 0 0,-1-1 0,0 1 0,1 0 0,-1 1-1,0-1 1,0 1 0,0-1 0,0 1 0,0 0 0,1 0 0,-1 0-1,0 0 1,0 0 0,0 1 0,0 0 0,0-1 0,1 1 0,-1 0 0,-3 1-1,-2 3 4,-1-1 0,1 1 0,0 0 0,0 0 0,0 1 0,1 0 0,0 1 0,0 0 0,-8 10 0,8-8-4,1 0 0,0 1 1,0-1-1,1 1 0,1 0 1,-1 0-1,1 1 0,1-1 1,-3 16-1,5-20-9,0-1 1,1 0-1,0 0 1,0 0-1,0 0 1,0 0-1,1 0 1,0 0-1,0 0 1,0 0-1,1 0 1,-1-1-1,1 1 1,1 0-1,-1-1 1,0 1-1,1-1 1,0 0-1,0 0 1,0 0-1,1 0 1,6 6-1,3 1 29,1 0-1,0-1 1,1-1-1,0 0 1,0 0-1,17 5 1,-27-12-17,0 0 1,1-1-1,-1 0 1,0 0-1,1 0 1,-1-1-1,1 0 0,-1 0 1,1 0-1,0 0 1,-1-1-1,0 0 1,1 0-1,-1-1 1,1 0-1,-1 0 0,0 0 1,0 0-1,0-1 1,0 1-1,-1-1 1,8-7-1,3-1 49,-1-1-1,0-1 1,-1 0-1,0-1 0,-1-1 1,-1 0-1,0 0 1,-2-1-1,1 0 1,9-25-1,-3 9 137,-16 31-195,1 0 0,-1 0 0,1 0 0,-1 0 0,1 0 0,0 0 0,-1 0 0,1 0 0,0 0 0,0 0 0,0 1 0,0-1 0,-1 0 0,1 0 0,0 1 0,0-1 0,0 1 0,0-1 0,1 1 0,-1-1 0,0 1 0,0 0 0,0 0 0,0-1 0,2 1 0,0 2-14,-1 0 0,1 1-1,0-1 1,-1 0 0,0 1-1,0 0 1,0-1 0,0 1-1,0 0 1,0 0 0,1 4 0,2 1-11,8 19-28,-10-20 14,0-1 1,0 1 0,0-1-1,1 0 1,9 10-1,-14-16 28,1 0 0,0 0 1,0 0-1,0 0 0,0 0 0,0 0 0,0-1 0,0 1 0,0 0 0,0 0 1,0 0-1,0 0 0,0 0 0,0-1 0,0 1 0,0 0 0,0 0 0,0 0 1,0 0-1,0 0 0,0 0 0,0-1 0,0 1 0,0 0 0,1 0 0,-1 0 1,0 0-1,0 0 0,0 0 0,0 0 0,0-1 0,0 1 0,0 0 0,0 0 1,0 0-1,1 0 0,-1 0 0,0 0 0,0 0 0,0 0 0,0 0 0,0 0 1,0 0-1,1 0 0,-1 0 0,0 0 0,0 0 0,0 0 0,0 0 0,0 0 1,1 0-1,-1 0 0,0 0 0,0 0 0,0 0 0,0 0 0,0 0 0,0 0 1,1 0-1,-1 0 0,0 0 0,0 0 0,0 0 0,0 0 0,0 0 0,0 1 1,1-1-1,-2-12 30,-1 7-14,-2-12 12,-1 0 0,-7-17 0,10 30-18,1 0 1,-1 0-1,-1 1 1,1-1-1,0 0 1,-1 1-1,0-1 1,0 1-1,0 0 1,0 0-1,0 0 1,-1 0-1,-6-3 0,8 5-6,-1 0-1,1 0 0,-1 0 0,0 1 0,1-1 0,-1 1 0,0 0 0,1 0 0,-1 0 0,0 0 0,0 0 0,1 0 0,-1 1 0,0 0 0,1-1 0,-1 1 0,1 0 0,-1 0 0,1 0 0,-1 0 0,1 1 1,-1-1-1,1 1 0,0-1 0,0 1 0,0 0 0,-2 2 0,-4 4-9,0 1 0,1-1-1,0 1 1,-11 20 0,16-25 2,0 0 0,0 0 0,0 1 0,0-1 0,1 1 0,0 0 0,0-1 0,0 1 0,0 0 0,1-1 0,0 1 0,0 0 0,0 0 0,0 0 0,1-1 0,0 1 0,1 5 0,1-2 0,0 0 0,1-1-1,-1 1 1,2-1 0,-1 1 0,1-1 0,0 0 0,10 10 0,-14-16 5,1 1 1,-1-1-1,0 0 1,1 0-1,-1 1 1,1-1-1,-1 0 1,1 0-1,0-1 1,0 1-1,-1 0 1,1 0-1,0-1 0,0 1 1,0-1-1,-1 0 1,1 1-1,0-1 1,0 0-1,2 0 1,-1-1 2,0 0 0,0 1 0,0-1 0,0 0 0,0-1 0,0 1 1,-1 0-1,1-1 0,0 0 0,-1 1 0,4-4 0,1-2 17,0 0 0,0 0-1,0-1 1,-1 0 0,0-1-1,7-12 1,-6 6 52,0-1-1,-1-1 1,-1 1 0,-1-1-1,5-27 1,-9 44-68,-1 0-1,1 0 1,0 0-1,0 0 1,0 0-1,0 0 1,0 0-1,0 0 1,0 0-1,-1 0 1,1 0-1,0 0 1,0 0-1,0 0 1,0 0-1,0 0 0,0 0 1,-1 0-1,1 0 1,0 0-1,0 0 1,0 0-1,0 0 1,0 0-1,0 0 1,0 0-1,-1 0 1,1 0-1,0 0 1,0 0-1,0 0 1,0 0-1,0-1 1,0 1-1,0 0 1,0 0-1,0 0 1,0 0-1,-1 0 1,1 0-1,0 0 1,0 0-1,0-1 1,0 1-1,0 0 1,0 0-1,0 0 1,0 0-1,0 0 1,0 0-1,0-1 1,0 1-1,0 0 1,0 0-1,0 0 1,0 0-1,0 0 1,0 0-1,0-1 1,-7 11 109,5-4-116,0 1-1,1-1 1,0 0 0,0 1-1,0-1 1,1 1-1,0 0 1,0-1 0,0 1-1,1-1 1,0 1 0,0-1-1,1 0 1,0 1-1,0-1 1,0 0 0,1 0-1,0 0 1,0-1 0,1 1-1,-1-1 1,1 1-1,0-1 1,1 0 0,-1-1-1,1 1 1,6 4-1,-8-8-4,-1 1 0,1-1 0,-1 0-1,1-1 1,0 1 0,-1 0 0,1-1 0,0 1-1,-1-1 1,1 0 0,0 0 0,0 0-1,-1 0 1,6-1 0,40-12 11,-33 8 2,5-3 28,-1 0 1,0-1 0,0-1-1,-1-1 1,0 0 0,-1-2-1,0 0 1,-1-1 0,17-19-1,-21 22 0,0-2 160,-37 21-130,1 2-78,1 0 0,0 2 0,-32 23 0,35-21 8,13-10 5,0 1-1,0 0 0,1 0 0,-1 0 0,1 1 0,1 0 0,-1 0 1,-6 11-1,11-15 4,1-1-1,-1 1 1,1 0 0,0 0 0,0 0 0,-1 0 0,2-1-1,-1 1 1,0 0 0,0 0 0,0 0 0,1-1 0,-1 1-1,1 0 1,-1 0 0,1-1 0,0 1 0,0 0 0,0-1-1,0 1 1,0-1 0,0 1 0,0-1 0,0 1 0,1-1 0,-1 0-1,3 2 1,1 2 4,1 0 0,-1-1 0,1 0 1,0 0-1,12 6 0,-8-7 1,-1-1-1,1 1 1,0-2 0,0 1 0,0-1-1,0-1 1,19-1 0,-6 0 17,-1-2-1,32-9 1,-35 7 4,-1-2-1,0-1 1,0 0 0,0-1-1,-1-1 1,-1 0 0,0-2 0,0 0-1,-1 0 1,0-2 0,-2 1-1,1-2 1,-2 0 0,16-24-1,-4 2 43,-2-2 1,-2 0-1,-2-1 0,-1-1 0,15-56 0,-8 12 174,22-128 0,-46 201-208,-4 8 12,3 5-44,-1 0 1,1-1-1,-1 1 0,1 0 0,0 0 0,0 0 1,-1 0-1,1 0 0,0 1 0,0-1 1,-1 2-1,-13 15-17,1 2 0,0 0 1,-12 27-1,-30 71-72,55-117 85,-113 316-324,91-247 189,18-55 87,2-6-9,0 0-1,0 0 0,1 0 0,0 1 0,-1 16 0,17-38-72,42-47 141,-28 27 64,2 2 1,42-32-1,-72 61-72,1 1 1,-1-1-1,1 1 1,-1 0-1,1-1 1,-1 1-1,1 0 0,-1-1 1,1 1-1,-1 0 1,1 0-1,0 0 0,-1-1 1,1 1-1,0 0 1,-1 0-1,1 0 0,-1 0 1,1 0-1,0 0 1,-1 0-1,1 0 0,0 0 1,-1 1-1,1-1 1,-1 0-1,1 0 0,0 1 1,-1-1-1,1 0 1,-1 0-1,1 1 0,-1-1 1,1 1-1,-1-1 1,1 1-1,-1-1 0,1 0 1,-1 1-1,0-1 1,1 1-1,-1 0 0,0-1 1,1 1-1,-1-1 1,0 1-1,0-1 0,0 1 1,1 0-1,-1 0 1,6 36 63,5 136-28,-9-105-2502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47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 4912,'0'0'7544,"-6"11"-7250,-12 25 75,1 1-1,-20 65 1,4 16 61,-15 63 210,28-111-388,14-53-141,0 0 0,1 0 1,2 1-1,-1 0 0,0 20 0,4-36-87,0 0 1,0 0-1,0 1 1,0-1 0,1 0-1,-1 0 1,0 0-1,1 0 1,0 0-1,-1 0 1,1 0-1,0 0 1,0 0-1,0 0 1,0 0-1,1 0 1,-1 0-1,0-1 1,1 1-1,-1-1 1,1 1 0,0-1-1,-1 1 1,1-1-1,0 0 1,0 0-1,0 0 1,0 0-1,0 0 1,0 0-1,0-1 1,0 1-1,3 0 1,6 0 48,0 0 0,0-1 0,0 0 0,0-1 0,15-2 0,0 0 47,-1 2-16,-10 0-21,-1 0-1,1-1 0,-1 0 1,16-6-1,-10 1 15,-16 5-32,1 0 0,1 1-1,-1-1 1,0 1 0,0 0 0,9-1-1,-13 2-54,-1 0-1,0-1 0,0 1 1,0 0-1,0 0 0,0-1 0,0 1 1,0 0-1,0-1 0,0 1 1,-1 0-1,1 0 0,0-1 0,0 1 1,0 0-1,0 0 0,0-1 1,0 1-1,0 0 0,-1 0 1,1-1-1,0 1 0,0 0 0,0 0 1,-1 0-1,1-1 0,0 1 1,0 0-1,-1 0 0,1 0 0,0 0 1,-1-1-1,-3-1-2397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47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8536,'0'0'2869,"17"-6"-2444,-17 6-425,29-9 233,0 1-1,58-9 1,-77 16-175,159-13 838,-137 14-519,1 0 1,-1 2 0,39 8 0,-64-9-310,-7-2-96,1 1-1,-1 0 1,1 0-1,-1 0 1,0 0-1,1 0 0,-1 0 1,1 0-1,-1 0 1,1 0-1,-1 0 1,1 0-1,-1 0 1,1 0-1,-1 1 1,0-1-1,1 0 1,-1 0-1,1 0 1,-1 1-1,0-1 0,1 0 1,-1 0-1,0 1 1,1-1-1,-1 0 1,0 1-1,1-1 1,-1 0-1,0 1 1,0-1-1,1 1 1,-1-1-1,0 0 1,0 1-1,0-1 0,1 1 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51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32 5920,'0'0'5556,"-10"2"-5320,2-1-185,5 0-28,-1-1-1,0 1 1,1-1-1,-1 1 1,0 0-1,1 1 1,-1-1-1,1 0 1,0 1-1,-1 0 0,1 0 1,0 0-1,0 0 1,0 0-1,0 1 1,1 0-1,-4 4 1,-2 3 71,1 1 1,1 0 0,-1 1 0,2 0-1,0 0 1,0 0 0,1 0 0,1 1-1,0 0 1,1-1 0,0 1 0,1 0-1,0 0 1,1 0 0,1 0 0,2 18-1,-3-29-70,1 0-1,-1 0 0,0-1 1,0 1-1,1 0 0,-1 0 1,1-1-1,-1 1 1,1 0-1,0-1 0,0 1 1,-1-1-1,1 1 0,0-1 1,1 1-1,-1-1 0,0 0 1,0 1-1,0-1 1,1 0-1,-1 0 0,1 0 1,-1 0-1,1 0 0,-1 0 1,1-1-1,0 1 0,-1 0 1,1-1-1,0 1 1,-1-1-1,1 0 0,0 1 1,0-1-1,0 0 0,-1 0 1,1 0-1,0 0 0,0-1 1,-1 1-1,4-1 1,2-1 44,1-1 1,-1 0-1,0 0 1,0 0-1,-1-1 1,1 0 0,-1-1-1,8-6 1,12-10 127,-6 4 49,31-31-1,-46 41-169,1 0-1,-1 0 0,0-1 1,0 0-1,-1 1 0,0-2 1,0 1-1,3-15 0,-5 19-25,2-14 216,-4 18-256,0-1-1,1 1 1,-1 0 0,0 0-1,0 0 1,0-1 0,0 1-1,0 0 1,0 0 0,0-1-1,0 1 1,0 0 0,0 0-1,0 0 1,0-1 0,0 1-1,0 0 1,0 0 0,0-1-1,0 1 1,0 0 0,0 0-1,0-1 1,0 1 0,0 0-1,0 0 1,-1 0 0,1-1-1,0 1 1,0 0 0,0 0-1,0 0 1,0-1 0,-1 1-1,1 0 1,0 0 0,0 0-1,0 0 1,-1 0-1,1 0 1,0-1 0,0 1-1,0 0 1,-1 0 0,1 0-1,0 0 1,0 0 0,-1 0-1,1 0 1,0 0 0,0 0-1,-1 0 1,1 0 0,-4 5 22,1 0 1,0 0 0,1 0-1,-1 0 1,-1 6 0,2-6-17,-1 0-17,1 1 0,1-1 1,-1 1-1,1 0 0,0 0 0,0 0 0,0 0 0,1 0 0,0 0 0,0 0 1,1-1-1,1 12 0,-1-13-4,1 0 0,-1 0 1,1 0-1,-1 1 0,1-2 1,0 1-1,1 0 0,-1 0 1,1-1-1,-1 1 0,1-1 1,0 0-1,0 0 0,1 0 1,-1 0-1,1 0 0,6 3 0,-7-5 6,1 1 0,0-1 0,0 0-1,0 0 1,0-1 0,0 1 0,0-1-1,0 0 1,0 0 0,0 0-1,0 0 1,0-1 0,0 0 0,6-1-1,-1-1 14,0 0-1,-1 0 0,1-1 0,-1 0 1,10-6-1,-10 4-2,-1 0 0,-1 0 0,1 0 0,-1-1 0,0 0 0,0 0 0,-1 0 0,0-1 0,6-13 0,-1 2 61,-2-1 1,11-42-1,-17 58-53,-2-1 0,1 0 0,0 1 0,-1-1 0,0 1 0,-1-9 0,1 11-10,0 0-1,0 1 1,-1-1-1,1 0 1,-1 1-1,1-1 1,-1 1-1,0-1 1,1 1-1,-1-1 1,0 1-1,0-1 0,0 1 1,0 0-1,0-1 1,0 1-1,-1 0 1,1 0-1,0 0 1,-3-1-1,-7-6 81,17 4-81,20 7-66,-18 0 52,-1 0-1,0 0 1,0 1-1,12 8 1,-16-10 6,0 0 1,-1 0-1,1 1 0,-1-1 1,0 1-1,0-1 0,0 1 1,0 0-1,0 0 0,-1 0 0,1 0 1,-1 0-1,2 6 0,0 5 8,-1 0 0,1 25 0,1 9 51,-4-30-35,2 18 45,-2-35-61,0 0 0,0 0 0,1 0 0,-1 0 0,0 0 0,0 0 0,1 0 0,-1 0 0,1 0 0,-1 0 0,1 0 0,-1 0 0,1 0 0,0-1 0,0 1 0,-1 0 0,1 0 0,0-1 0,0 1 0,0 0-1,-1-1 1,1 1 0,0-1 0,2 2 0,0-2 16,-1 1 0,1-1 0,-1 0-1,1 0 1,-1 0 0,1 0 0,-1 0-1,1 0 1,-1-1 0,1 1-1,-1-1 1,1 0 0,-1 0 0,0 0-1,1 0 1,-1 0 0,0 0 0,0-1-1,0 1 1,0-1 0,0 1-1,0-1 1,3-3 0,2-4 21,0 0 0,0-1 0,10-20 0,0 0 69,35-45 164,-25 47-22,-27 28-254,0 0 0,0 0 0,0 0 0,0-1 0,0 1 0,0 0 0,0 0 0,1 0 0,-1-1 0,0 1 0,0 0 0,0 0 0,0 0 0,1 0 0,-1 0 1,0-1-1,0 1 0,0 0 0,1 0 0,-1 0 0,0 0 0,0 0 0,0 0 0,1 0 0,-1 0 0,0 0 0,0 0 0,0 0 0,1 0 0,-1 0 0,0 0 0,0 0 0,1 0 0,-1 0 0,0 0 0,0 0 0,0 0 0,1 0 0,-1 0 0,0 0 0,0 0 0,0 1 0,1-1 0,-1 0 0,0 0 0,0 0 0,0 0 0,0 0 0,1 1 1,-1-1-1,0 0 0,0 0 0,0 0 0,0 1 0,0-1 0,0 0 0,0 0 0,0 0 0,1 1 0,-1-1 0,0 0 0,5 16-29,-5-2 10,0-1-1,-1 0 1,0 0 0,-1 1-1,-1-1 1,0 0-1,-5 12 1,-3 17-27,7-23 26,4-15 11,-1 0 0,1 0 0,-1 0 1,-1 1-1,1-1 0,0 0 0,-1 0 1,-2 4-1,4-8 8,0 0 0,0 0 1,-1 0-1,1 1 0,0-1 1,0 0-1,0 0 0,0 0 1,0 0-1,0 0 0,0 1 0,0-1 1,0 0-1,0 0 0,0 0 1,0 0-1,0 0 0,0 1 1,0-1-1,0 0 0,0 0 1,0 0-1,0 0 0,0 1 0,0-1 1,0 0-1,0 0 0,0 0 1,0 0-1,0 0 0,0 1 1,0-1-1,1 0 0,-1 0 1,0 0-1,0 0 0,0 0 1,0 0-1,0 1 0,0-1 0,1 0 1,-1 0-1,0 0 0,0 0 1,0 0-1,0 0 0,0 0 1,1 0-1,-1 0 0,0 0 1,0 0-1,0 0 0,0 0 1,1 0-1,-1 0 0,0 0 0,0 0 1,0 0-1,0 0 0,1 0 1,-1 0-1,0 0 0,0 0 1,0 0-1,0 0 0,0 0 1,1 0-1,-1-1 0,14-3 35,8-13 23,36-36-1,-22 20-6,70-61 193,-106 94-240,0 0 0,0-1 0,1 1-1,-1-1 1,0 1 0,1-1-1,-1 1 1,0 0 0,1-1 0,-1 1-1,0 0 1,1-1 0,-1 1 0,1 0-1,-1 0 1,1 0 0,-1-1-1,0 1 1,1 0 0,-1 0 0,1 0-1,-1 0 1,1 0 0,-1 0 0,1 0-1,-1 0 1,1 0 0,-1 0-1,1 0 1,0 0 0,-3 15 90,-1-2-108,-22 81 16,16-64-41,8-28 35,0 1 0,1-1 0,-1 1 0,1-1 1,-1 1-1,1 0 0,0-1 0,0 1 0,0-1 0,0 1 0,0 0 0,1-1 0,-1 1 0,1 0 0,1 3 1,-1-5 2,0 0 1,0 0-1,0 0 0,0 0 1,0 0-1,0-1 1,0 1-1,1 0 1,-1-1-1,0 1 1,0 0-1,1-1 1,-1 0-1,0 1 1,1-1-1,-1 0 1,0 1-1,1-1 1,-1 0-1,1 0 1,-1 0-1,0 0 1,1-1-1,-1 1 1,0 0-1,1 0 0,-1-1 1,0 1-1,1-1 1,1 0-1,4-2 11,0 0 0,0 0 0,-1-1 0,1 0 0,-1 0 0,0 0 0,0-1 0,0 0 0,0 0 0,-1 0 0,0-1 0,0 0 0,-1 0 0,1 0 0,4-10 0,3-8 50,0-2 0,15-46-1,-26 64-36,-3 7-22,-7 13-48,4-1 29,0 0 0,1 1 0,1-1 0,0 1 0,1 0-1,0 0 1,-1 21 0,3-27 10,0 0 0,0-1 0,1 1 0,0 0 0,0-1 0,0 1 0,1-1 0,0 1 0,0-1 0,0 0 0,0 0 0,1 0 0,0 0 0,0 0 0,1 0 0,-1-1 0,1 0 0,7 7 0,-8-8 15,0-1-1,0 0 1,0 1 0,0-1-1,1-1 1,-1 1-1,5 2 1,-6-4-2,0 0-1,0 1 1,0-1 0,1 0-1,-1 0 1,0 0 0,0 0 0,0-1-1,0 1 1,0-1 0,0 1-1,0-1 1,0 0 0,0 1-1,2-3 1,5-1 8,0-1 0,0-1 0,0 1 0,-1-1 0,0-1 0,0 0 0,10-11 0,-2-3 72,22-35 0,-18 25 42,-16 23-70,-4 8-52,0 0-1,0-1 1,0 1 0,0-1-1,0 1 1,0 0-1,0-1 1,0 1-1,0-1 1,0 1 0,1 0-1,-1-1 1,0 1-1,0 0 1,0-1-1,1 1 1,-1 0-1,0-1 1,1 1 0,-1 0-1,0-1 1,0 1-1,1 0 1,-1 0-1,1 0 1,-1-1-1,0 1 1,1 0 0,-1 0-1,0 0 1,1 0-1,-1 0 1,1-1-1,-6 21 51,-5 14-56,7-24-1,0 0 0,1 0 0,-1 0-1,2 0 1,0 1 0,0-1 0,1 18-1,0-27 5,0-1-1,1 0 0,-1 1 0,0-1 1,0 0-1,0 0 0,0 1 1,1-1-1,-1 0 0,0 1 0,0-1 1,1 0-1,-1 0 0,0 0 1,1 1-1,-1-1 0,0 0 0,0 0 1,1 0-1,-1 0 0,0 0 1,1 1-1,-1-1 0,0 0 0,1 0 1,-1 0-1,1 0 0,-1 0 0,0 0 1,1 0-1,-1 0 0,0 0 1,1 0-1,-1 0 0,0-1 0,1 1 1,-1 0-1,0 0 0,1 0 1,-1 0-1,0 0 0,0-1 0,1 1 1,-1 0-1,1-1 0,19-10 52,-17 8-53,53-39 76,-35 26 42,29-19 0,-49 34-113,-1 1-1,0 0 0,1-1 1,-1 1-1,1 0 0,-1 0 0,1-1 1,-1 1-1,1 0 0,-1 0 1,0 0-1,1 0 0,-1-1 1,1 1-1,-1 0 0,1 0 0,-1 0 1,1 0-1,-1 0 0,1 0 1,-1 0-1,1 1 0,-1-1 1,1 0-1,-1 0 0,1 0 1,-1 0-1,1 0 0,-1 1 0,1-1 1,0 1-2,-1 0 0,0 0 1,1 0-1,-1 0 1,0 0-1,1 0 0,-1 0 1,0 0-1,0 0 0,0 0 1,0 0-1,0 0 0,0 0 1,0 1-1,-11 48-9,6-33 20,5-16-17,-1 1 0,1-1 0,0 1 0,0-1 0,-1 1 0,1-1 0,0 1 0,1-1 0,-1 0 0,0 1 0,0-1-1,0 1 1,1-1 0,-1 1 0,1-1 0,-1 0 0,1 1 0,0-1 0,-1 0 0,1 0 0,0 0 0,0 1 0,0-1 0,1 1 0,0-1 0,0 0 1,0 0 0,1 0-1,-1-1 1,0 1 0,0 0 0,1-1-1,-1 0 1,0 0 0,1 1 0,-1-1-1,0 0 1,1-1 0,3 0 0,8-1 11,1 0 1,-1-2 0,0 0 0,0 0 0,0-1-1,0-1 1,23-14 0,-15 5 37,0 0 0,-2-1 0,30-30 0,-34 26 15,-12 8-32,-4 12-31,0 0 1,0-1-1,0 1 1,0 0-1,-1 0 1,1-1-1,0 1 1,0 0-1,0 0 1,0-1-1,0 1 1,-1 0 0,1 0-1,0 0 1,0-1-1,0 1 1,-1 0-1,1 0 1,0 0-1,0 0 1,0-1-1,-1 1 1,1 0-1,0 0 1,0 0-1,-1 0 1,1 0-1,0 0 1,-1 0-1,1 0 1,0 0 0,0 0-1,-1 0 1,1 0-1,0 0 1,0 0-1,-1 0 1,-2 1-3,-1 0 0,1 0 0,0 0 0,0 1 0,-1-1 1,1 1-1,0 0 0,1 0 0,-1 0 0,0 0 0,0 0 0,1 1 1,-3 2-1,-5 5-3,2-4-2,0 1-1,1 0 0,0 0 0,0 1 0,1 0 1,0 0-1,1 0 0,-1 1 0,-3 9 0,7-8-54,13-10 8,13-6 71,-20 5-12,0 0 1,0 0-1,0 0 0,0 0 0,0 1 1,0-1-1,1 1 0,6 1 0,-10-1-4,0 0-1,-1 1 0,1-1 1,0 1-1,-1-1 0,1 1 1,-1-1-1,1 1 0,-1-1 1,1 1-1,-1-1 0,0 1 1,1 0-1,-1-1 0,0 1 1,1 0-1,-1-1 0,0 1 1,0 0-1,1 0 0,-1-1 1,0 1-1,0 0 0,0 1 1,0 19-32,0-18 26,-3 12-5,1-1 0,-2 0 0,0 0 0,-1 0 0,0-1 0,-1 1 0,-1-1 0,-8 13 0,-2 5-12,7-10 13,-1-1-1,-1-1 1,-1 0-1,-1-1 1,0 0-1,-27 25 1,40-42 12,0 0-1,0 0 1,0 0 0,0 0-1,-1 0 1,1-1 0,0 1-1,0 0 1,-1-1 0,1 1-1,-1-1 1,1 1 0,0-1-1,-1 0 1,1 0 0,-1 1-1,1-1 1,-1 0 0,1 0-1,0 0 1,-1-1 0,1 1-1,-1 0 1,1-1 0,-1 1-1,1 0 1,0-1 0,-1 0-1,1 1 1,0-1 0,0 0-1,-1 1 1,1-1 0,0 0-1,0 0 1,0 0 0,0 0-1,0 0 1,0-1 0,0 1-1,1 0 1,-1 0 0,0 0-1,0-1 1,0-1 0,-1-1 6,0 1 0,1-1 0,-1 0 0,1 0 0,0 1 0,0-1-1,0 0 1,1 0 0,-1 0 0,1 0 0,0 0 0,0 0 0,0 0 0,1 0 0,1-6 0,1 3 1,1 0 1,0 0-1,0 0 0,0 1 1,1 0-1,0 0 1,1 0-1,-1 0 0,1 1 1,0 0-1,0 0 0,1 1 1,0-1-1,0 1 1,0 1-1,14-6 0,-4 3 2,0 1 0,0 1 0,0 0 0,1 1 0,-1 1 0,27 0 0,-34 2-7,30 0-22,57 7 0,-75 3-93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51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12456,'0'0'1616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54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187 502 4120,'0'0'4890,"-12"13"-4396,8-9-448,-9 8 82,1 1 1,1 0-1,1 1 0,-1 0 0,2 1 0,-10 20 1,3 7 548,-15 69 0,2-7 669,20-74-408,8-23-72,7-20-120,6-20-454,-2-1 0,-2 0-1,-1 0 1,4-60 0,-8 63-120,1 1 1,2 0-1,0 0 1,19-47 0,-20 64-131,1-1 0,1 1 1,0 0-1,1 1 0,0 0 0,1 0 1,0 1-1,1 0 0,0 1 1,1 0-1,20-14 0,-29 22-37,1 0-1,0 0 0,-1 1 1,1-1-1,0 1 0,0 0 0,0-1 1,0 1-1,0 1 0,0-1 1,0 0-1,0 1 0,0 0 0,1 0 1,-1 0-1,0 0 0,0 0 1,0 0-1,0 1 0,0 0 0,5 1 1,-2 1 1,-1 0 1,1 0-1,-1 1 1,0 0 0,0 0-1,0 0 1,0 0-1,-1 1 1,8 9-1,-7-7 1,0-1-1,0 1 1,-1 0-1,0 0 1,0 1-1,-1-1 1,0 1 0,0 0-1,3 15 1,-6-18-4,1 0 1,-1 0 0,0 0-1,0 0 1,-1 0 0,1-1 0,-1 1-1,0 0 1,-1 0 0,1 0 0,-1 0-1,0-1 1,0 1 0,0-1 0,-1 0-1,1 1 1,-1-1 0,-4 4-1,3-3 13,-1 0-1,0 0 1,0 0-1,-1 0 1,1-1-1,-1 0 0,0 0 1,0-1-1,0 0 1,-1 0-1,-8 3 0,10-5 18,1 0 0,-1 0 0,1 0-1,-1 0 1,0-1 0,1 0 0,-1 0-1,0 0 1,1-1 0,-1 0 0,1 0 0,-1 0-1,1 0 1,-1 0 0,1-1 0,-1 0-1,-6-5 1,-1 1 132,11 6-153,0 0 0,-1-1-1,1 1 1,0-1 0,0 1-1,0-1 1,0 1 0,0-1 0,0 0-1,0 1 1,0-1 0,1 0-1,-1 0 1,0 0 0,0 0-1,1 0 1,-1 0 0,0 0-1,1 0 1,-1 0 0,1 0-1,-1 0 1,1 0 0,0 0-1,-1 0 1,1 0 0,0-1-1,0 0 1,1 0 5,1 1 0,-1 0-1,1 0 1,-1 0 0,1 0 0,0 0-1,0 0 1,-1 0 0,4 0 0,0-1 8,2-1-6,1 0-1,-1 0 0,1 1 0,-1 0 0,1 1 0,15-1 1,51 2 13,-24 1-16,-6-2-7,123-2 1,-154 4-3,0-2 1,-1 0-1,1 0 0,0-1 0,-1-1 1,0 0-1,0 0 0,1-1 1,-2-1-1,1 0 0,-1-1 0,15-9 1,-26 15 0,1-1 0,0 1 0,0-1 1,0 1-1,-1-1 0,1 0 0,0 0 1,-1 1-1,1-1 0,-1 0 0,1 0 0,-1 0 1,1 1-1,-1-1 0,0 0 0,1 0 1,-1 0-1,0 0 0,0-1 0,0 2-3,0-1 0,0 1 0,0 0 0,-1 0 0,1-1 0,0 1-1,0 0 1,-1-1 0,1 1 0,0 0 0,-1 0 0,1 0 0,0-1 0,-1 1 0,1 0-1,-1 0 1,1 0 0,0 0 0,-1 0 0,1 0 0,0-1 0,-1 1 0,1 0 0,-1 0-1,1 0 1,0 0 0,-1 1 0,1-1 0,-1 0 0,1 0 0,0 0 0,-1 0-1,1 0 1,-1 0 0,1 1 0,0-1 0,-1 0 0,1 0 0,0 0 0,-1 1 0,1-1-1,0 1 1,-27 9 75,12-6-46,1 2 0,0 0 0,0 0 0,1 2 0,-15 9 0,26-15-30,0-1 0,0 1-1,0 0 1,0 0 0,0 0 0,0 0 0,1 0 0,-1 0 0,1 1-1,-1-1 1,1 0 0,0 1 0,0-1 0,0 1 0,0 0 0,0-1 0,1 1-1,-1 0 1,1-1 0,0 1 0,-1 0 0,1-1 0,1 1 0,-1 0-1,0 0 1,1-1 0,-1 1 0,1 0 0,0-1 0,0 1 0,0-1 0,0 1-1,0-1 1,0 1 0,3 1 0,-2-1 0,0 0 0,0-1 0,1 1 0,-1-1 0,1 1 0,-1-1 0,1 0 0,0 0 0,0 0 0,0-1 0,0 1 0,1-1 0,-1 1 0,0-1 0,1 0 0,-1-1 0,0 1 0,1 0 0,-1-1 0,1 0 0,-1 0 0,6 0 0,-5 0 1,-1 0 1,1-1-1,-1 1 0,1-1 1,0 0-1,-1 0 1,1 0-1,-1 0 1,0-1-1,1 1 1,-1-1-1,0 0 1,0 0-1,0 0 1,0 0-1,0-1 1,-1 1-1,1-1 1,-1 1-1,1-1 1,3-6-1,-2 0 11,-1 0-1,0 0 1,0-1 0,-1 1 0,0 0-1,0-1 1,-1 0 0,0-15-1,-1 19 0,0 0 0,-1 0-1,1 0 1,-1 0 0,-1 1-1,1-1 1,-1 0 0,0 0-1,0 1 1,-1-1 0,1 1-1,-1 0 1,-1 0 0,1 0-1,-6-6 1,7 9-9,-1 0 0,1 1 0,-1-1 1,0 1-1,0 0 0,1 0 0,-1 0 0,0 0 0,0 0 0,0 1 0,0-1 1,0 1-1,-4 0 0,2-1-2,0 1 1,0 0 0,0 1-1,0-1 1,1 1-1,-1 0 1,-6 2 0,8-2-3,0 0 0,0 0 0,1 0 0,-1 1 0,0-1 0,1 1 0,-1 0 0,1 0 0,0 0 0,-3 2 0,4-3-2,1 0 0,0 1 0,-1-1 0,1 0 0,0 0 0,-1 1-1,1-1 1,0 0 0,0 0 0,0 1 0,0-1 0,0 0 0,1 0 0,-1 1 0,0-1 0,1 0 0,-1 0 0,0 0 0,1 0 0,-1 1 0,1-1 0,0 0 0,-1 0 0,1 0 0,0 0 0,1 1 0,1 1-5,0 1 0,0-1-1,1-1 1,-1 1 0,1 0 0,-1-1 0,1 0 0,0 1-1,0-2 1,0 1 0,0 0 0,0-1 0,0 0 0,1 0-1,-1 0 1,0 0 0,8 0 0,-1 0 0,0-1 0,1 0 1,-1-1-1,0 0 0,19-4 1,-17 1 5,0 0 0,-1-1 0,1 0 0,-1-1 0,0 0 0,-1-1 0,12-9 0,5-6 52,35-38 0,-58 54 11,-6 6-23,-10 17-15,0 10-19,6-18-3,2 0 0,-1 0 0,-2 13 0,4-13-4,1 1 0,0-1 0,0 0 0,1 0 0,0 1 1,1-1-1,0 0 0,1 0 0,-1 0 0,2 0 0,-1 0 1,1 0-1,1-1 0,0 1 0,0-1 0,5 9 0,-7-15 0,-1 1 0,1 0 0,0 0 0,0 0 0,0-1 0,0 1 0,0-1 0,0 1 0,1-1 0,-1 0 0,1 0 0,0 0 0,3 2 0,-4-4 0,1 1 0,-1-1 0,1 1 0,-1-1 0,0 0 0,1 0 0,-1 0 0,1 0 0,-1 0 0,1-1 0,-1 1 0,1-1 0,-1 1 0,0-1 0,1 0 0,-1 0 0,0 0 0,3-2 0,7-4 15,0-2 0,0 0 0,-1 0 0,0-1-1,16-18 1,5-4 23,-18 19 25,-1 0-1,0-1 1,-1 0 0,15-22-1,-27 36-59,0 0-1,0 0 1,0 0 0,0 0-1,0-1 1,0 1-1,0 0 1,0 0-1,0 0 1,0 0-1,0 0 1,0-1-1,0 1 1,1 0 0,-1 0-1,0 0 1,0 0-1,0 0 1,0 0-1,0 0 1,0 0-1,1-1 1,-1 1 0,0 0-1,0 0 1,0 0-1,0 0 1,0 0-1,1 0 1,-1 0-1,0 0 1,0 0-1,0 0 1,0 0 0,1 0-1,-1 0 1,0 0-1,0 0 1,0 0-1,0 0 1,0 0-1,1 1 1,-1-1 0,0 0-1,0 0 1,0 0-1,0 0 1,0 0-1,0 0 1,1 0-1,-1 0 1,5 12 62,-1 16-29,-32 115-15,26-132-28,0 0-11,5-9 34,10-15 42,-7 7-54,22-27 20,-13 16-10,0 0 0,0 1-1,26-20 1,16-7 98,-53 41-42,-5 3-25,-8 11-43,1 6-10,1 0 0,0 1 0,2 0 0,0 1 0,-4 34 0,10-51 9,-1 0-1,0 1 1,1-1-1,-1 0 1,1 1-1,0-1 1,0 0-1,0 0 1,1 0-1,-1 0 1,1 0-1,0 0 1,-1 0-1,1-1 1,1 1-1,-1 0 1,0-1-1,0 0 1,1 1-1,0-1 1,-1 0-1,1-1 1,0 1-1,0 0 1,0-1-1,0 1 1,0-1-1,0 0 1,1 0-1,-1 0 1,0-1-1,0 1 1,1-1-1,-1 0 1,0 0-1,1 0 1,-1 0-1,0 0 1,1-1-1,-1 1 1,0-1-1,1 0 1,-1 0-1,0 0 1,0-1-1,0 1 1,5-4-1,2-1 7,-1-1 1,1-1-1,-1 1 0,-1-2 0,9-8 0,36-49 17,-44 54-19,6-9 1,-1-1 0,0-1-1,-2 0 1,0-1 0,-2 0 0,11-39-1,-10 20 16,-2 0 0,-2 0-1,1-46 1,-5-14-56,-3 102 34,0 1 0,0-1 0,1 0 0,-1 0 0,0 0 0,0 0 0,0 1 0,0-1 0,0 0 0,0 0 0,0 0 0,-1 1 0,1-1 0,0 0 0,0 0 0,-1 0 0,1 1 0,0-1 0,-1 0 0,1 0 0,-1 1 0,1-1 0,-1 0 0,1 1 0,-2-2 0,1 2 0,0 0 0,1 0 0,-1 0-1,0 0 1,0 1 0,0-1 0,0 0 0,0 0 0,0 0 0,1 1 0,-1-1 0,0 1-1,0-1 1,0 0 0,1 1 0,-1-1 0,0 1 0,-1 1 0,-5 4-9,0 1-1,1 0 1,-8 10 0,2 1-1,1-1 0,1 2 0,1-1 0,1 1 0,-12 40 0,-16 107-82,34-158 87,1 6-2,0 0 0,1-1 0,0 1 0,1-1 0,0 1 0,1-1 0,1 1 0,0-1 0,8 21-1,-3-6-25,-3-9 14,-4-14 16,0-1 1,0 0-1,0-1 1,0 1-1,1 0 1,-1 0-1,1 0 1,0-1-1,0 1 1,0-1-1,1 0 1,-1 1-1,1-1 1,0 0-1,0 0 1,5 4-1,-3-4 11,-1-1 0,1 1-1,-1-1 1,1 0 0,0-1-1,0 1 1,-1-1-1,1 1 1,0-2 0,0 1-1,1 0 1,-1-1 0,0 0-1,0 0 1,0-1 0,0 1-1,5-2 1,1-1 18,-1 1-1,1-2 1,-1 1 0,0-2-1,0 1 1,-1-1 0,10-7 0,-5 5 332,-10 7-1120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0:12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1146 2000,'0'0'6777,"-10"-6"-6532,-31-17-3,40 22-223,1 1 1,-1-1 0,0 0-1,0 1 1,0-1 0,0 0-1,1 0 1,-1 0 0,0 0-1,1 0 1,-1 0 0,1 0-1,-1 0 1,1 0-1,-1 0 1,1 0 0,0 0-1,-1 0 1,1 0 0,0 0-1,0 0 1,0-1 0,0 1-1,0 0 1,0-2 0,0-5 109,-3-17 237,-1-28 0,-1-13 152,1 33-263,2 13 68,-8-35 1,8 42-230,0 0 1,1 0 0,0 0 0,1 0 0,1-1 0,4-24 0,-1-8 199,1 5 28,-3 28-240,-1 0 1,0-1-1,-1 1 0,0 0 1,-3-17-1,-2 1 33,5 20-67,-2 1 0,1-1 0,-1 0 0,0 0 0,-1 1 0,0-1 0,-1 1 0,-4-8 0,6 11-7,0 1-1,0 0 1,0-1 0,1 0 0,0 1 0,0-1-1,0 0 1,0-8 0,0 7 17,0 0 0,0 0 0,0 1 0,-4-11 0,3 8-7,0 0 1,1 0-1,0 0 0,0 0 0,1 0 0,0-15 1,1 6-15,3-37 187,2 31 2,-9 40-167,0 0 0,0-1 1,-2 0-1,-6 16 1,7-24-55,0 0 1,0-1-1,-7 10 0,6-10 13,1 0 1,0 0-1,0 0 0,-4 11 0,4-8 7,0-1 1,-1 1-1,-9 13 0,14-23-23,0 0 0,0 0 0,0 0 0,0 0 0,0 0 0,1 0 0,-1 0 0,0 0 0,0 0 0,0 0 0,0 0-1,0 0 1,0 0 0,1 0 0,-1 0 0,0 0 0,0 0 0,0 0 0,0 0 0,0 0 0,0 0 0,0 0 0,1 0 0,-1 1 0,0-1 0,0 0 0,0 0-1,0 0 1,0 0 0,0 0 0,0 0 0,0 0 0,0 0 0,0 1 0,0-1 0,1 0 0,-1 0 0,0 0 0,0 0 0,0 0 0,0 0 0,0 0 0,0 1 0,0-1-1,0 0 1,0 0 0,0 0 0,0 0 0,0 1 0,12-9 16,3-7-18,-1 0 1,0-1-1,-1 0 1,-1-1-1,10-20 1,0-3 30,19-53 0,-20 51 11,-16 33-32,0 0 1,-1-1-1,0 0 0,5-16 0,3-10 142,-12 36-148,0 0-1,0 0 0,1 0 0,-1-1 0,0 1 0,0 0 0,0 0 0,0 0 0,0 0 0,1 0 1,-1-1-1,0 1 0,0 0 0,0 0 0,0 0 0,1 0 0,-1 0 0,0 0 0,0 0 0,0 0 1,1 0-1,-1 0 0,0 0 0,0 0 0,0 0 0,1 0 0,-1 0 0,0 0 0,0 0 0,0 0 1,1 0-1,-1 0 0,0 0 0,0 0 0,0 0 0,0 0 0,1 1 0,-1-1 0,0 0 0,0 0 0,0 0 1,0 0-1,1 0 0,-1 0 0,0 1 0,0-1 0,0 0 0,0 0 0,9 10 97,-8-9-113,9 11 34,-1 0 1,0 1-1,-1 1 0,12 26 0,-12-22 8,2 0 0,14 21 0,1-5 93,1-1 0,1-2 0,47 42 0,-72-71-86,0 0 0,1-1 0,-1 1 0,1 0-1,-1-1 1,1 0 0,-1 1 0,5 0 0,-7-2-34,0 0 0,0 0 0,0 0 1,0 0-1,0 0 0,0 0 0,-1 0 0,1 0 1,0 0-1,0 0 0,0 0 0,0 0 1,0 0-1,0 0 0,0-1 0,0 1 1,0 0-1,0 0 0,0 0 0,0 0 1,-1 0-1,1 0 0,0 0 0,0 0 0,0 0 1,0 0-1,0 0 0,0 0 0,0-1 1,0 1-1,0 0 0,0 0 0,0 0 1,0 0-1,0 0 0,0 0 0,0 0 1,0 0-1,0 0 0,0 0 0,0-1 0,0 1 1,0 0-1,0 0 0,0 0 0,0 0 1,0 0-1,0 0 0,0 0 0,1 0 1,-1 0-1,0 0 0,0 0 0,0 0 1,0-1-1,0 1 0,0 0 0,0 0 1,0 0-1,0 0 0,0 0 0,0 0 0,0 0 1,1 0-1,-1 0 0,0 0 0,0 0 1,0 0-1,0 0 0,-16-14-103,-2 2-2227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54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77 7136,'0'0'1040,"-2"-10"-655,-8-34 39,10 43-382,-1 1 1,1-1-1,0 0 0,-1 1 0,1-1 0,0 0 1,0 1-1,0-1 0,0 0 0,0 1 1,0-1-1,0 0 0,0 1 0,0-1 1,0 0-1,0 1 0,0-1 0,0 0 1,1 1-1,-1-1 0,0 0 0,0 1 1,1-1-1,-1 1 0,0-1 0,1 0 1,-1 1-1,1-1 0,-1 1 0,1-1 0,-1 1 1,1 0-1,-1-1 0,2 0 0,20 0 490,-14 2-353,77 0 1505,86 12-1,-168-13-1604,0 1 0,0 0 0,-1-1 0,1 1 1,0 0-1,-1 0 0,1 1 0,-1-1 0,1 0 0,-1 1 0,0-1 0,1 1 1,-1 0-1,0 0 0,0 0 0,0 0 0,0 0 0,-1 0 0,1 1 0,-1-1 1,1 0-1,1 5 0,5 19-1838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0:55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43 7432,'0'0'4705,"-12"-6"-4232,-40-18-1,48 22-404,0 1-1,0 0 1,-1 1 0,1-1-1,0 0 1,0 1-1,0 0 1,0 0-1,-1 1 1,1-1 0,0 1-1,0 0 1,0 0-1,-5 1 1,-8 3 276,-6 2 177,-5 1 916,28-9-1411,0 1-1,0 0 1,0 0-1,-1 0 1,1-1-1,0 1 1,0 0-1,0 0 1,0 0-1,0-1 1,0 1-1,0 0 1,0 0-1,0 0 1,0-1-1,0 1 1,0 0-1,1 0 1,-1-1-1,0 1 1,0 0-1,0 0 1,0 0-1,0 0 1,0-1-1,0 1 1,0 0-1,1 0 1,-1 0-1,0 0 1,0-1-1,0 1 1,0 0-1,1 0 1,-1 0-1,0 0 0,0 0 1,0 0-1,1 0 1,-1 0-1,0-1 1,0 1-1,1 0 1,7-7 167,4-3-43,-12 10-104,1-1-1,-1 0 1,1 1-1,0-1 0,-1 1 1,1-1-1,0 1 1,-1-1-1,1 1 0,0-1 1,-1 1-1,1 0 1,0 0-1,0-1 0,-1 1 1,3 0-1,-3 1-11,1-1 1,0 1-1,-1 0 1,1 0-1,-1 0 0,1 0 1,-1 0-1,0 0 1,1 0-1,-1 1 0,0-1 1,0 0-1,0 0 1,0 0-1,0 0 0,0 0 1,0 2-1,2 5-1,-1 0 0,2 0-1,-1 0 1,1 0 0,0 0 0,1 0-1,7 12 1,3 2 10,17 21 0,0-9-2452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1:29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603 12 5416,'0'0'6926,"-10"2"-6643,3 0-315,-2 0 273,-1 0 0,0 0 0,0-1 0,0 0 0,-1-1 0,1 0 0,-12-2 0,-11-7 543,25 6-549,-1 0 0,1 1 0,-1 0 0,0 1-1,-12-1 1,13 2-137,-1 1-1,1-1 1,-1 2 0,1-1-1,-1 1 1,1 0 0,0 1-1,0 0 1,0 0 0,0 1-1,0 0 1,-10 7-1,6-1 8,1 0-1,0 0 1,0 1-1,1 0 0,1 1 1,-12 18-1,-15 13 149,28-34-188,0-1 0,1 2 0,0-1 0,1 1 0,-6 10 0,6-6 0,1-6 1,2 0 0,-1 1 0,1 0 0,0-1 0,-1 11 0,4-17-49,-1 1 1,1-1-1,0 1 1,1-1 0,-1 1-1,0-1 1,0 0-1,1 1 1,0-1-1,-1 0 1,1 1 0,0-1-1,0 0 1,0 0-1,1 0 1,-1 0-1,0 0 1,1 0 0,-1 0-1,1 0 1,0 0-1,-1-1 1,5 4-1,8 3 55,0 0-1,0 0 0,1-2 0,-1 1 1,2-2-1,-1 0 0,0-1 0,19 2 0,20 7 172,-17-5-39,-42-8-127,0 0 0,0-1 0,0 2 0,0-1 0,-1 1 0,-8 1 0,-40 11-40,50-12-13,-39 9 47,12-3 1,0 1 0,-48 20 0,74-26-70,1 1 1,-1 0-1,1 0 0,0 1 1,1-1-1,-1 1 0,0 0 1,1 0-1,0 0 0,0 1 0,0-1 1,0 1-1,1 0 0,0-1 1,0 1-1,0 0 0,1 0 1,-1 0-1,1 0 0,0 1 1,1-1-1,-1 9 0,2-7 14,-1 0 0,1-1 0,0 1 0,1-1 0,0 1 0,0-1 0,0 0-1,1 0 1,0 0 0,0 0 0,0 0 0,1 0 0,0-1 0,0 0 0,0 0-1,1 0 1,8 7 0,-6-6 12,0-1-1,0 0 0,1 0 0,0 0 1,-1-1-1,2-1 0,-1 1 1,0-1-1,1-1 0,-1 1 0,1-2 1,0 1-1,11 0 0,22-3 52,-1-2-1,1-1 0,65-16 1,13-7 182,-86 20-223,-22 5-1069,1-1-1,19 0 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4:1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386 587 4720,'0'0'6600,"-12"-6"-6347,-35-18-9,42 22-180,-1 0 1,0 1-1,1-1 0,-1 1 1,0 0-1,0 0 0,0 1 0,0 0 1,0 0-1,0 0 0,0 1 1,0 0-1,0 0 0,0 1 1,1-1-1,-1 1 0,0 0 1,1 1-1,-1-1 0,-5 5 1,1-1 16,1 0 0,-1 1 1,1 0-1,0 0 1,0 1-1,1 0 1,0 1-1,0 0 1,1 0-1,1 0 0,-7 12 1,-4 12 76,1 1 0,-12 39-1,16-41-29,8-18-89,-1 0 0,2 1 0,0-1 0,1 1 0,0 0 0,1-1 0,1 1 0,0 0 0,1 0 0,0-1 0,5 18 0,-6-30-29,1 0 0,-1 1 0,1-1 0,0 0 0,0 0 0,0 0 0,0 0-1,0 0 1,0 0 0,1 0 0,-1 0 0,0 0 0,1-1 0,0 1 0,-1 0 0,1-1 0,0 1-1,0-1 1,0 0 0,0 0 0,0 0 0,0 0 0,0 0 0,0 0 0,0 0 0,1-1 0,-1 1-1,0-1 1,0 1 0,1-1 0,-1 0 0,0 0 0,1 0 0,-1 0 0,0-1 0,1 1 0,-1 0-1,0-1 1,0 0 0,0 1 0,1-1 0,-1 0 0,0 0 0,0 0 0,0-1 0,3-2 0,5-3 20,0-1 1,-1 0-1,0-1 1,0 0-1,-1 0 1,-1-1 0,11-16-1,41-83 228,-40 70-162,-2 6 69,-2 0 1,-2-2-1,-1 1 0,-1-2 1,10-59-1,-21 89-92,1-1-1,-1 0 1,0 0-1,-1 1 1,0-1 0,-2-12-1,3 19-70,0 0-1,0 0 1,0 0 0,0 0-1,0-1 1,0 1 0,-1 0 0,1 0-1,0 0 1,0 0 0,0-1-1,0 1 1,0 0 0,0 0-1,0 0 1,0 0 0,-1 0-1,1 0 1,0-1 0,0 1-1,0 0 1,0 0 0,0 0-1,-1 0 1,1 0 0,0 0-1,0 0 1,0 0 0,0 0-1,-1 0 1,1 0 0,0 0-1,0 0 1,0 0 0,-1 0-1,1 0 1,0 0 0,0 0-1,0 0 1,0 0 0,-1 0-1,1 0 1,0 0 0,0 0-1,0 0 1,0 0 0,-1 0-1,1 0 1,0 1 0,0-1-1,0 0 1,0 0 0,0 0 0,0 0-1,-1 0 1,1 0 0,0 1-1,0-1 1,0 0 0,0 0-1,0 0 1,0 1 0,-6 10 20,1 10-23,1 1 1,1-1-1,1 1 1,1 38-1,2-47 3,0 0 1,1 1-1,0-1 0,1 0 1,1 0-1,0-1 0,1 1 0,0-1 1,7 13-1,-10-23 2,0 1-1,-1-1 1,1 0-1,0 1 0,1-1 1,-1 0-1,0 0 1,1 0-1,-1-1 1,1 1-1,-1-1 1,1 1-1,0-1 1,-1 0-1,1 0 1,0 0-1,0 0 1,0 0-1,0-1 0,0 0 1,0 1-1,0-1 1,0 0-1,0 0 1,0-1-1,0 1 1,0 0-1,5-3 1,3 0 19,-1 0 1,0-1 0,0 0 0,0-1-1,-1 0 1,14-10 0,-6 2 23,-1 0 0,-1-1 0,0-1 0,-1 0 0,14-19 0,-7 4 24,-2-1 0,18-35 1,-26 42-39,-2 0 0,0 0 0,7-34 0,9-82 69,-10 51-16,4-64 92,-16 135-162,-3 16-14,1 0 1,0-1-1,-1 1 0,0 0 0,0-1 0,1 1 0,-1-1 0,-1 1 0,1 0 0,0-1 0,-1 1 1,1 0-1,-2-3 0,2 4-2,0 1 0,0 0 0,0 0 0,0 0 0,0 0 0,0 0 1,0-1-1,0 1 0,0 0 0,0 0 0,0 0 0,0 0 0,0 0 0,0 0 0,0 0 1,-1-1-1,1 1 0,0 0 0,0 0 0,0 0 0,0 0 0,0 0 0,0 0 1,0 0-1,-1 0 0,1 0 0,0 0 0,0 0 0,0 0 0,0 0 0,0-1 0,0 1 1,-1 0-1,1 0 0,0 0 0,0 0 0,0 0 0,0 0 0,0 0 0,-1 1 0,1-1 1,0 0-1,0 0 0,0 0 0,0 0 0,0 0 0,0 0 0,-1 0 0,1 0 1,0 0-1,0 0 0,0 0 0,0 0 0,0 0 0,0 1 0,0-1 0,0 0 0,-1 0 1,1 0-1,0 0 0,0 0 0,0 0 0,0 1 0,0-1 0,0 0 0,-6 17-10,0 23-27,-7 66-18,-11 143-66,3 221-50,12-320 160,-2-10 55,7-116-15,0 0 0,-2 1-1,-13 36 1,16-55-7,-1 1 0,1-1 0,-1 0 0,0-1 0,0 1 0,-5 5 0,-7 7 71,15-17-84,1 0 1,-1 0 0,0 0-1,0 0 1,-1 0 0,1-1-1,0 1 1,0 0-1,0-1 1,0 1 0,-1-1-1,1 1 1,0-1 0,-1 1-1,1-1 1,0 0-1,-1 0 1,1 1 0,0-1-1,-1 0 1,1 0 0,0-1-1,-1 1 1,1 0-1,0 0 1,-1-1 0,1 1-1,0-1 1,-1 1 0,1-1-1,0 1 1,0-1-1,0 0 1,-1 0 0,1 1-1,0-1 1,0 0 0,0 0-1,0 0 1,1 0 0,-1 0-1,0 0 1,0-1-1,1 1 1,-1 0 0,0 0-1,1 0 1,-1-1 0,1 1-1,0 0 1,-1-1-1,1 1 1,0 0 0,0-1-1,0 1 1,0 0 0,0-1-1,0 1 1,0-1-1,0 1 1,1 0 0,0-2-1,5-14 30,2 0 0,0 1-1,1 0 1,1 1-1,0 0 1,1 0 0,16-16-1,1-3-11,80-114 66,-63 82-44,95-106 0,-87 118-38,3-2 49,81-104 0,-113 127-54,-2-2 1,-1 0-1,-1-2 0,-3 0 1,22-62-1,-28 65-2,-4 15 3,-1-1 0,-1 0 0,0 0 0,-2 0 0,2-24 0,-5 44-5,1-1 0,-1 0-1,0 0 1,0 0 0,0 0 0,0 1 0,0-1 0,0 0 0,-1 0 0,1 0 0,0 1 0,0-1 0,-1 0-1,1 0 1,0 1 0,-1-1 0,1 0 0,-1 1 0,1-1 0,-1 0 0,0 0 0,1 1-1,-1 0 1,0 0-1,1 0 0,-1 0 1,1 0-1,-1 0 0,1 0 1,-1 0-1,1 0 0,-1 0 1,1 0-1,-1 1 1,0-1-1,1 0 0,0 0 1,-1 1-1,1-1 0,-1 0 1,1 1-1,-1-1 0,1 0 1,-1 1-1,-22 29 15,3 5-30,2 1 0,1 1 0,2 0 0,2 1 0,1 1 0,2 0 1,1 1-1,-3 54 0,10-72-7,2 0 1,0-1-1,1 1 1,1-1-1,8 31 0,-8-42 19,1 0 0,0 0 0,1 0 0,0 0 0,0 0 0,1-1-1,1 0 1,0 0 0,0-1 0,0 1 0,1-1 0,0-1 0,9 9-1,-11-13 3,0 0 0,-1 1 0,1-2 0,0 1-1,1-1 1,-1 1 0,0-1 0,1-1 0,-1 1 0,1-1-1,-1 0 1,1 0 0,6 0 0,-3-2 1,0 1 1,0-1 0,-1-1-1,1 1 1,-1-2-1,1 1 1,14-7 0,2-4 36,-1-1 0,0-1 0,-1-1 0,27-24 1,-43 33-11,0 1 0,0-1 1,-1-1-1,0 1 0,8-14 0,-11 16-7,-1 0-1,0 1 1,1-1-1,-1 0 1,-1 0-1,1 0 0,-1 0 1,0-1-1,0 1 1,0 0-1,-1-9 0,0 13-14,1 0 1,-1 0-1,0 0 0,0 0 0,0 1 0,0-1 0,0 0 0,-1 0 0,1 0 0,0 0 0,0 1 0,-1-1 0,1 0 0,0 0 1,-1 0-1,1 1 0,0-1 0,-1 0 0,1 1 0,-1-1 0,0 0 0,1 1 0,-1-1 0,1 0 0,-1 1 0,0-1 0,0 1 0,1 0 1,-1-1-1,0 1 0,0-1 0,1 1 0,-1 0 0,0 0 0,0-1 0,0 1 0,0 0 0,1 0 0,-1 0 0,0 0 0,0 0 1,0 0-1,0 0 0,0 0 0,1 0 0,-1 1 0,0-1 0,0 0 0,0 1 0,1-1 0,-1 0 0,0 1 0,0-1 0,1 1 1,-1-1-1,0 1 0,0 0 0,-5 3-7,0 0 0,0 1 0,1 0 0,0 0 0,-8 8 0,10-7-6,-1-1 0,1 1 0,0 0 0,0 0 0,0 0 0,1 0 0,0 1 0,0-1 0,-1 13 0,1-3-2,1 1 0,2 30 0,-1-45 9,0 0 0,0 1 0,0-1 0,1 0 0,-1 0 0,1 0-1,-1 0 1,1 0 0,0 0 0,-1 0 0,1 0 0,0 0 0,0 0 0,1 0 0,-1-1 0,0 1 0,1 0 0,-1-1 0,1 1 0,-1-1 0,1 1 0,0-1 0,-1 0 0,1 0 0,0 0 0,0 0 0,0 0 0,0 0 0,0 0 0,0-1 0,0 1 0,0-1 0,0 1 0,1-1 0,-1 0 0,0 0 0,0 0 0,0 0-1,0 0 1,1 0 0,-1-1 0,0 1 0,3-2 0,24-7-1,0-1-1,42-20 0,-41 16 31,0 1 1,32-8-1,-58 19-19,0 1-1,0 1 1,0-1 0,1 0-1,-1 1 1,0 0-1,0 0 1,0 0 0,1 1-1,-1-1 1,0 1 0,0 0-1,0 0 1,0 1 0,0-1-1,0 1 1,0 0-1,-1 0 1,6 3 0,-3 0 7,-1 0 0,1 1 0,-1 0 1,0 0-1,0 0 0,0 1 1,-1 0-1,0-1 0,4 11 0,3 7 6,1-1 0,1-1-1,1 0 1,21 25 0,-34-46-17,1 0-1,-1 0 1,0 0 0,0 0 0,1 0 0,-1 0 0,1 0 0,-1-1 0,1 1 0,-1-1 0,1 1 0,-1-1-1,1 0 1,-1 1 0,1-1 0,0 0 0,-1 0 0,1 0 0,-1 0 0,1 0 0,-1-1 0,1 1-1,0 0 1,-1-1 0,1 1 0,-1-1 0,1 1 0,-1-1 0,0 0 0,1 0 0,0-1 0,6-2 29,-2-1 1,1 0-1,0 0 1,7-9-1,-5 6-253,18-20 569,-13 9-3408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4:1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9040,'0'0'472,"10"2"-171,25 4-59,-1-1 0,1-2 0,37-2 0,117-9 758,-134 4-707,267-33 1385,-95 14-2748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4:1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196 588 4912,'0'0'4305,"-9"-7"-3994,-31-19 34,38 25-313,0 0-1,1 1 1,-1-1-1,1 1 1,-1-1-1,0 1 1,0 0-1,1 0 0,-1 0 1,0 0-1,1 0 1,-1 0-1,0 0 1,0 1-1,1-1 1,-1 0-1,0 1 1,-2 1-1,-24 16 428,19-11-295,3-2-91,-1 1 0,1 0 0,1 0 0,-1 0-1,1 1 1,0 0 0,0 0 0,1 0 0,0 1-1,0-1 1,1 1 0,0 0 0,0 0-1,1 0 1,0 1 0,0-1 0,1 0 0,0 1-1,1-1 1,0 1 0,0-1 0,1 1 0,0-1-1,4 16 1,-5-21-53,1 0 0,0 0 1,0-1-1,0 1 0,0 0 0,0-1 0,1 1 0,-1-1 0,1 0 0,0 1 0,0-1 0,-1 0 0,1 0 0,1 0 1,-1 0-1,0-1 0,0 1 0,1 0 0,-1-1 0,1 0 0,-1 1 0,1-1 0,0 0 0,-1-1 0,1 1 0,0 0 1,0-1-1,0 1 0,-1-1 0,1 0 0,0 0 0,0 0 0,0 0 0,0-1 0,-1 1 0,1-1 0,0 0 0,0 1 1,-1-1-1,1 0 0,0-1 0,-1 1 0,1 0 0,-1-1 0,0 0 0,4-3 0,7-5 42,0-2 0,-1 1 0,-1-2 0,0 0 1,12-18-1,39-76 269,-51 84-243,-1-1-1,-1 0 0,-1-1 0,-2 1 1,0-2-1,3-47 0,-5 8 146,-8-95 1,2 129-167,2 9 39,-2 0 0,0 0-1,-11-41 1,6 47 36,7 16-139,0 0-1,0 0 1,0 0-1,0 0 1,0 0-1,-1 0 1,1-1-1,0 1 0,0 0 1,0 0-1,0 0 1,0 0-1,0 0 1,-1 0-1,1 0 1,0 0-1,0 0 1,0 0-1,0 0 0,0 0 1,-1-1-1,1 1 1,0 0-1,0 0 1,0 0-1,0 0 1,0 0-1,-1 0 1,1 0-1,0 1 0,0-1 1,0 0-1,0 0 1,0 0-1,-1 0 1,1 0-1,0 0 1,0 0-1,0 0 1,0 0-1,0 0 0,0 0 1,-1 0-1,1 1 1,-1 1 0,0 1 0,0-1 0,0 1-1,0 0 1,0-1 0,1 1 0,-1 0 0,1 2 0,-34 212-156,27-158 105,2 106 0,5-159 56,0 22 71,2-1 0,1-1-1,1 1 1,1 0 0,2-1 0,0 0 0,17 38 0,-19-55-33,0-1-1,0 0 1,0 0 0,1 0-1,1-1 1,-1 0-1,1 0 1,0 0-1,1-1 1,-1 0-1,1-1 1,0 0-1,10 5 1,-13-8-20,0 1 1,0-1-1,0-1 1,0 1 0,0-1-1,0 1 1,0-1 0,0-1-1,1 1 1,-1-1-1,0 0 1,1 0 0,-1-1-1,0 1 1,0-1 0,0 0-1,1-1 1,-1 1-1,0-1 1,0 0 0,-1 0-1,1-1 1,0 1 0,-1-1-1,7-5 1,1-3 32,1-1 0,-2 0-1,0-1 1,0 0 0,-2-1 0,1 0 0,-2 0 0,0-1 0,0-1-1,-2 1 1,0-1 0,6-23 0,-12 37-35,0 0 0,0 0 0,-1-1 1,1 1-1,-1 0 0,1 0 0,-1 0 0,0 0 0,0 0 0,0 0 0,0 0 1,0 0-1,0 0 0,0 0 0,-1 0 0,1 1 0,-1-1 0,1 1 0,-1-1 0,0 1 1,-2-2-1,4 3-19,0 0-1,0 0 1,-1 0 0,1 0 0,0 0 0,0 0 0,0-1 0,-1 1 0,1 0-1,0 0 1,0 0 0,0 0 0,-1 0 0,1 0 0,0 0 0,0-1 0,0 1-1,0 0 1,0 0 0,-1 0 0,1 0 0,0-1 0,0 1 0,0 0 0,0 0-1,0 0 1,0-1 0,0 1 0,0 0 0,0 0 0,0 0 0,0-1-1,0 1 1,-1 0 0,1 0 0,1 0 0,-1-1 0,0 1 0,0 0 0,0 0-1,0 0 1,0-1 0,0 1 0,0 0 0,12-3 43,17 6-14,-20-1-33,0 0 1,-1 0-1,0 1 0,1 0 0,-1 1 0,0 0 1,0 0-1,10 8 0,-14-8-11,0 0 1,0 0-1,0 0 0,-1 1 1,0-1-1,1 1 0,-2 0 0,1 0 1,0 0-1,-1 0 0,0 0 1,0 1-1,-1-1 0,2 10 0,2 10-3,-2-1-6,12 35-1,-13-52 29,0-1-1,1 0 1,-1 0-1,1-1 1,1 1-1,-1 0 1,1-1-1,0 0 1,0 0-1,8 8 1,-11-13-7,1 1 0,-1-1 0,0 1 0,0-1 1,0 1-1,0-1 0,1 0 0,-1 1 0,0-1 0,0 0 0,1 0 1,-1 0-1,0 0 0,0 0 0,1 0 0,-1 0 0,0-1 0,0 1 1,1 0-1,-1-1 0,0 1 0,0-1 0,0 1 0,0-1 1,1 0-1,0-1 0,25-20 42,-6-2-8,-4 6 44,19-29 0,34-44 364,-71 95-438,-1 0 0,1 1 0,0-1 0,0 1-1,1-1 1,0 1 0,-1-1 0,1 1 0,1-1-1,-1 1 1,2 5 0,-1-2-5,0 0 0,1 0 0,0 0 0,0 0 0,1 0 1,5 10-1,-7-15 2,1-1 0,0 0 0,0 0 0,-1 1 0,1-1 0,1 0 0,-1 0 1,0-1-1,0 1 0,1 0 0,-1-1 0,1 1 0,-1-1 0,1 0 0,0 0 0,-1 0 0,1 0 1,0 0-1,0-1 0,-1 1 0,1-1 0,0 0 0,0 0 0,0 0 0,0 0 0,0 0 0,0-1 0,-1 1 1,1-1-1,0 0 0,0 0 0,3-1 0,4-2 13,-1-1-1,0 0 1,0 0-1,0-1 1,0 0-1,-1 0 1,13-12-1,17-23 98,-2-2-1,-1-1 0,42-72 1,-60 86-71,-2-1 0,-1 0 0,13-45 1,19-100 44,-40 155-82,-3 9-2,-1 1-1,1-1 0,0-17 0,-3 29-1,0 0 0,0 0-1,0 0 1,-1 0-1,1 0 1,0 0 0,0 0-1,0 0 1,0 0-1,0 0 1,0 0 0,0 0-1,0 0 1,0 0 0,0 0-1,0 0 1,0 0-1,0 0 1,0 0 0,0 0-1,-1 0 1,1 0-1,0 0 1,0 0 0,0 0-1,0 0 1,0 0 0,0 0-1,0 0 1,0 0-1,0 0 1,0 0 0,0-1-1,0 1 1,0 0-1,0 0 1,0 0 0,0 0-1,0 0 1,0 0 0,0 0-1,0 0 1,0 0-1,0 0 1,0 0 0,0 0-1,0 0 1,0 0-1,0 0 1,0-1 0,0 1-1,0 0 1,0 0 0,0 0-1,0 0 1,0 0-1,-4 8 27,-3 12-2,-29 109 30,12-49-58,-36 101-102,18-58 86,2 20-8,-8 28-59,38-143 89,-1 0 1,-1-1 0,-30 48-1,25-49 14,11-16 5,0 0 0,0 0 0,-1-1 1,0 0-1,-1-1 0,-14 13 0,18-17-15,-14 9 48,13-13-7,6-11 13,3 3-46,0 0 0,1 1 0,0-1 0,0 1 0,1 0 0,0 1 0,10-10 0,-1 0-3,150-173 73,-110 124-9,83-92 94,-77 88-163,-16 17-8,-13 15 10,-1-1-1,-2-2 1,-2-1-1,28-55 1,-37 53 25,-1-1 1,16-68-1,-14 42 47,-18 67-75,4-21 48,-4 23-51,-1 1 1,0-1-1,0 0 1,0 0-1,0 0 1,0 0-1,0 0 1,0 1-1,0-1 1,0 0-1,-1 0 1,1 0-1,0 0 1,0 1-1,-1-1 1,1 0-1,-1 0 1,1 1-1,-1-1 1,1 0-1,-1 1 1,0-2-1,0 2-2,0 0 0,1 0 0,-1 0 1,1 0-1,-1 0 0,0 0 0,1 0 0,-1 0 0,1 1 0,-1-1 1,0 0-1,1 0 0,-1 1 0,1-1 0,-1 0 0,1 1 0,-1-1 1,1 0-1,-1 1 0,1-1 0,-1 1 0,1-1 0,-1 1 0,-10 12 0,-1 6-19,0 0-1,2 1 1,-17 41 0,-5 12-45,16-37 26,2 2 1,1-1-1,-13 66 0,21-84 15,3-10 11,1 0 0,0 0 0,0 0 0,1 1 0,1-1 0,-1 0 0,1 0 1,1 0-1,2 9 0,4 10-46,18 39 0,-24-62 54,3 10-8,25 48 197,-29-62-177,-1 0 0,1 0 0,-1 0-1,1 0 1,0 0 0,0 0 0,-1-1 0,1 1 0,0 0 0,0 0 0,0-1-1,0 1 1,0-1 0,0 1 0,0-1 0,0 1 0,0-1 0,0 0 0,0 1-1,0-1 1,0 0 0,0 0 0,0 0 0,1 0 0,27-7 256,-12 1-167,-8 3-41,-1 0-1,1-1 0,-1 0 1,1 0-1,-1-1 1,9-7-1,44-39 222,-33 26-132,-25 23-135,0-1 0,0 1-1,-1-1 1,1 1 0,-1-1 0,1 0 0,-1 0 0,0 0-1,0-1 1,0 1 0,-1 0 0,1-1 0,-1 1 0,0-1-1,1-5 1,-14 37-49,11-21 37,0 0 1,0 0 0,1 0 0,0 0 0,0 0 0,0 0-1,1 0 1,0 0 0,3 7 0,2 7 0,14 34 0,-20-55 0,4 9 0,0 1 0,0-1 0,1-1 0,0 1 0,9 10 0,-13-17 0,1-1 0,-1 1 0,1-1 0,0 1 0,0-1 0,-1 1 0,1-1 1,0 0-1,0 0 0,0 0 0,0 0 0,1-1 0,-1 1 0,0 0 0,0-1 0,0 1 1,0-1-1,1 0 0,-1 0 0,0 0 0,0 0 0,1 0 0,-1 0 0,0-1 0,0 1 1,0-1-1,1 1 0,-1-1 0,3-2 0,3-1 9,-1 0-1,0-1 1,0 1 0,0-1-1,0-1 1,7-8 0,35-43 38,-34 39-19,4-8-5,16-18-21,-33 42 3,1-1 1,0 1-1,0 0 0,0-1 1,0 1-1,0 0 1,0 1-1,1-1 1,-1 1-1,0-1 1,1 1-1,4-1 1,-7 2-5,0 0 0,0 1 0,0-1-1,0 0 1,0 0 0,1 1 0,-1-1 0,0 0 0,0 1 0,-1-1 0,1 1 0,0 0-1,0-1 1,0 1 0,0 0 0,0-1 0,-1 1 0,1 0 0,0 0 0,0 0-1,-1 0 1,1 0 0,-1 0 0,1 0 0,-1 0 0,1 0 0,-1 0 0,0 0-1,1 2 1,8 33 18,-9-35-19,3 44 0,-3-31 0,1 0 0,4 15 0,-4-22 5,3 5 36,-4-12-40,1 0 1,0 0 0,-1 0-1,1 0 1,-1 0 0,1 0-1,-1 0 1,1 0 0,0 0-1,-1 0 1,1-1 0,-1 1-1,1 0 1,-1 0 0,1 0 0,-1-1-1,1 1 1,-1 0 0,1-1-1,-1 1 1,1 0 0,-1-1-1,1 1 1,-1-1 0,0 1-1,1-1 1,69-64 168,13-10-8,-70 64-132,41-29 99,-48 36-127,0 0-1,0 1 0,1 0 1,-1 0-1,1 1 1,-1 0-1,11-2 1,-16 4-3,0 0 1,-1 0 0,1 0 0,-1 0-1,1 0 1,-1 1 0,1-1 0,0 0-1,-1 0 1,1 1 0,-1-1 0,1 0 0,-1 1-1,1-1 1,-1 0 0,1 1 0,-1-1-1,1 1 1,-1-1 0,0 1 0,1-1-1,-1 1 1,0-1 0,1 1 0,-1-1-1,0 1 1,0-1 0,0 1 0,1 0-1,-1-1 1,0 1 0,0-1 0,0 1 0,0 0-1,0-1 1,0 1 0,0-1 0,0 1-1,0 0 1,0-1 0,-1 1 0,1 1-1,-6 30 3,5-29-3,-8 29-19,5-17 0,0 0 0,0 0 1,-1 22-1,5-32 17,-1-1 1,2 1-1,-1 0 1,0-1-1,1 1 0,0-1 1,0 1-1,0-1 0,1 0 1,0 1-1,-1-1 0,1 0 1,1 0-1,-1 0 1,1 0-1,3 4 0,-5-7 3,1 0 0,-1 0 0,1 0 0,-1 0 0,1 0 0,-1-1 0,1 1 0,0 0 0,-1-1 0,1 1 0,0-1 0,-1 0 0,1 1 0,0-1 0,0 0 0,-1 0 0,1 0 0,0 0 0,2-1 0,33-8 0,-15 0 6,0-1-1,-1-1 0,36-25 0,52-51 81,-58 35 46,-61 61-102,-10 13-3,13-11-24,0-1 0,1 1 0,1 1 0,-8 21 0,11-27-5,0 0 0,1 1 0,0-1 1,0 0-1,0 1 0,1 0 0,0-1 1,0 1-1,1-1 0,0 1 0,1 7 1,-1-13 1,-1 0-1,1 1 1,-1-1 0,1 0 0,-1 0 0,1 1 0,0-1 0,0 0 0,-1 0 0,1 0 0,0 0 0,0 0 0,0 0 0,0 0 0,0 0 0,0 0 0,1 0 0,-1-1 0,0 1 0,0 0 0,1-1-1,-1 1 1,0-1 0,1 0 0,-1 1 0,0-1 0,1 0 0,-1 0 0,0 0 0,1 0 0,-1 0 0,2 0 0,0 0 0,-1-1 0,1 1 0,-1-1 1,1 1-1,-1-1 0,0 0 0,1 0 0,-1 0 0,0-1 1,0 1-1,0 0 0,0-1 0,0 1 0,0-1 1,0 0-1,2-3 0,12-20 37,13-27 0,-13 22-11,1-9 7,-17 38-33,1-8 3,-3 8 2,-3 8 3,-136 221 39,136-220-46,-33 55 24,-90 111 1,81-121 73,-63 55 1,109-107-95,-1 0 0,1 0 0,0 0 0,0 0 0,-1 0 0,1 0 0,0 0 0,-1-1 0,1 1 0,-1-1 0,1 1 0,-1-1 1,1 0-1,-1 1 0,1-1 0,-1 0 0,0 0 0,1 0 0,-1 0 0,1 0 0,-2-1 0,2 1-2,1 0 0,-1 0 0,1-1 0,-1 1 0,1 0 0,0 0 0,-1-1-1,1 1 1,0 0 0,-1-1 0,1 1 0,0 0 0,-1-1 0,1 1 0,0-1 0,0 1 0,-1 0 0,1-1-1,0 1 1,0-1 0,0 1 0,0-1 0,0 1 0,-1-1 0,1-1 1,0 1 1,1 0 0,-1-1-1,0 1 1,0 0-1,1-1 1,-1 1 0,0 0-1,1 0 1,0-1-1,-1 1 1,2-2 0,3-4 6,0 0 1,0 1 0,1-1 0,0 1 0,0 0 0,0 1 0,11-8-1,55-29 39,-33 20-12,129-65 64,-159 81-227,-9 3 334,-12 2-3847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4:1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10544,'0'0'2864,"60"-34"-2856,-48 34-16,-4 4 0,-2-2 0,-2 2 0,-4-2-32,-6 2 16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4:1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7528,'0'0'1284,"19"-2"-1056,240-20 334,86-2 439,-198 16 153,-145 8-1216,14-1 576,-15 1-534,-1 0-1,0 0 1,0 0 0,0 0 0,0 0 0,0 0 0,1 0-1,-1 0 1,0 0 0,0 0 0,0 0 0,0 0 0,0 0-1,1 0 1,-1 0 0,0 0 0,0 0 0,0 0 0,0 0-1,0 0 1,1 0 0,-1 0 0,0 0 0,0 0-1,0 0 1,0 0 0,0 0 0,0 0 0,1 0 0,-1 1-1,0-1 1,0 0 0,0 0 0,0 0 0,0 0 0,0 0-1,0 0 1,0 1 0,1-1 0,-1 0 0,0 0 0,0 0-1,0 0 1,0 0 0,0 0 0,0 1 0,0-1 0,0 0-1,0 0 1,0 0 0,0 0 0,0 1 0,0-1 0,0 0-1,0 0 1,0 0 0,0 0 0,0 0 0,0 1 0,0-1-1,-1 0 1,1 0 0,0 0 0,0 0 0,0 0 0,0 0-1,0 1 1,0-1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4:1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8840,'0'0'656,"93"-46"-664,-15 18 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4:2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4216,'0'0'6160,"2"-11"-5910,12-34 10,-12 39-200,1 1 0,0 0-1,1-1 1,-1 2 0,1-1-1,0 0 1,0 1-1,1-1 1,-1 1 0,1 1-1,0-1 1,7-3 0,8-9 142,-9 7-36,0 0 1,1 1 0,23-13 0,-30 19-106,1-1 1,-1 1-1,1 0 0,-1 0 0,1 1 1,0 0-1,0 0 0,0 0 0,-1 0 1,1 1-1,0 0 0,7 1 1,-12 0-44,1-1 0,0 0 1,-1 1-1,1-1 0,-1 1 1,1-1-1,-1 1 0,1 0 1,-1 0-1,1 0 0,-1 0 1,1 0-1,-1 0 1,0 0-1,0 0 0,0 0 1,0 1-1,0-1 0,0 0 1,1 3-1,0-1 5,-1 0 0,0 0 1,0 0-1,-1 0 0,1 0 1,-1 0-1,1 1 0,-1-1 0,0 0 1,-1 4-1,1 1 10,-2 0 1,1 0-1,-1-1 1,0 1-1,-1-1 1,0 1-1,0-1 1,-4 7-1,-17 15 99,20-24-81,-1 0 1,1 0 0,0 1-1,0-1 1,-5 11 0,9-15-41,0-1 1,0 1-1,0 0 1,0 0-1,0-1 1,0 1 0,0 0-1,0 0 1,0 0-1,1-1 1,-1 1 0,0 0-1,0-1 1,1 1-1,-1 0 1,1-1-1,-1 1 1,1 0 0,-1-1-1,1 1 1,-1 0-1,1-1 1,-1 1 0,1-1-1,0 0 1,-1 1-1,1-1 1,0 1-1,-1-1 1,1 0 0,0 1-1,-1-1 1,2 0-1,28 10 100,2-2-40,-9-3-31,-1 0 0,0 2 0,-1 0 0,0 1 0,27 15 1,-44-21-33,-1 0 1,1 1 0,-1-1 0,0 1 0,0 0-1,0 0 1,0 0 0,0 0 0,0 0 0,-1 0 0,0 1-1,1-1 1,-1 1 0,-1 0 0,1 0 0,0-1-1,-1 1 1,0 0 0,0 1 0,0-1 0,-1 0 0,1 0-1,-1 0 1,0 0 0,0 5 0,-1-3 8,-1 0-1,1 0 1,-1 0 0,0 0 0,-1 0-1,1 0 1,-1 0 0,0-1 0,-1 1-1,1-1 1,-1 0 0,0 0 0,-1 0-1,1 0 1,-11 7 0,3-3 41,0 0 0,-1 0 0,0-1 0,0-1 0,-24 9 1,29-13-12,-1 0-1,0-1 1,0 0 0,0-1 0,-1 0 0,1 0 0,0-1 0,0 0 0,-1 0 0,-13-4 0,0 1 71,16 2-65,0 0 0,0 0-1,-1 0 1,1-1 0,0 0-1,1-1 1,-1 1 0,0-1-1,1-1 1,-12-7-1,17 11-46,1 0-1,0 0 0,0-1 0,0 1 0,0 0 0,-1 0 0,1 0 0,0-1 0,0 1 0,0 0 0,0 0 0,0-1 0,0 1 0,0 0 0,0 0 0,0-1 0,0 1 0,0 0 0,0-1 0,0 1 0,0 0 0,0 0 0,0-1 0,0 1 0,0 0 0,0 0 1,0-1-1,0 1 0,0 0 0,0 0 0,1-1 0,-1 1 0,0 0 0,0 0 0,0 0 0,0-1 0,1 1 0,-1 0 0,0 0 0,0 0 0,0 0 0,1-1 0,9-5-1091,-8 5-203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3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8240,'0'0'2952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0:14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3808,'0'0'7302,"14"0"-7083,28 0-69,91 2 569,-121-1-577,0-1 0,21-3 0,6 0 267,17 8 516,-56-5-917,0 0 0,0 0 0,0-1 0,1 1 0,-1 0 0,0 0-1,0 0 1,1 0 0,-1 0 0,0 1 0,0-1 0,0 0 0,1 0 0,-1 0 0,0 0 0,0 0-1,0 0 1,1 0 0,-1 0 0,0 0 0,0 0 0,0 1 0,1-1 0,-1 0 0,0 0-1,0 0 1,0 0 0,0 1 0,0-1 0,1 0 0,-1 0 0,0 0 0,0 1 0,0-1-1,0 0 1,0 0 0,0 0 0,0 1 0,0-1 0,0 0 0,0 0 0,0 0 0,0 1-1,0-1 1,0 0 0,0 0 0,0 1 0,0-1 0,0 0 0,0 0 0,0 0 0,0 1-1,0-1 1,0 0 0,-1 0 0,1 0 0,0 1 0,0-1 0,0 0 0,0 0 0,0 0 0,-1 0-1,1 0 1,0 1 0,0-1 0,0 0 0,0 0 0,-1 0 0,1 0 0,-16 14 146,-3-6-118,1 1 1,0 1-1,0 1 1,2 0-1,-1 1 1,1 1-1,-21 23 1,25-23 17,-1 0 0,1 0 0,-2-1 0,-19 13 1,2 2 63,19-12-29,9-10-20,4-5 41,-1 0-109,0 1-1,0-1 1,0 0-1,0 1 1,0-1 0,0 1-1,0-1 1,-1 0-1,1 1 1,0-1-1,0 1 1,1-1-1,-1 0 1,0 1 0,0-1-1,0 1 1,0-1-1,0 0 1,0 1-1,0-1 1,1 1-1,-1-1 1,0 0 0,0 1-1,1-1 1,-1 0-1,0 0 1,0 1-1,1-1 1,-1 0 0,0 1-1,1-1 1,-1 0-1,0 0 1,1 0-1,-1 1 1,1-1-1,-1 0 1,0 0 0,1 0-1,-1 0 1,1 0-1,0 0 1,17 7 13,7-2 6,0-1 0,0-1 0,1-1 0,48-4 0,-1 2 67,-13-6 19,-50 5-78,1-1 0,0 1-1,0 1 1,0 0 0,11 1 0,24 0 141,-46-1-165,0 0-1,0 0 0,1 0 1,-1 0-1,0 0 0,0 0 1,1 0-1,-1 0 1,0 0-1,0 0 0,0 0 1,1 0-1,-1 0 1,0 0-1,0 1 0,0-1 1,1 0-1,-1 0 1,0 0-1,0 0 0,0 0 1,0 0-1,1 1 0,-1-1 1,0 0-1,0 0 1,0 0-1,0 0 0,0 1 1,0-1-1,0 0 1,1 0-1,-1 0 0,0 1 1,0-1-1,0 0 1,0 0-1,0 0 0,0 1 1,0-1-1,0 0 0,0 1 1,1 1-6,-11-2-2292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4:3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5824,'0'0'3938,"-13"3"-3588,-1-1-242,5-1-33,-1 1 1,1 0-1,0 1 1,-1 0-1,1 0 1,1 1-1,-10 4 1,5 0 74,-11 5 247,0 1 0,1 1 0,-32 28 0,48-37-299,1 0 0,1 0-1,-1 1 1,1 0 0,0 0 0,1 0-1,-1 1 1,2-1 0,-1 1 0,1 0-1,0 0 1,0 0 0,1 1 0,1-1-1,-2 16 1,1-7 23,2 0 0,0 0 0,2 0 0,0 0-1,0 0 1,2 0 0,0-1 0,6 18 0,-6-25-63,0 0 0,1 1-1,0-1 1,0-1 0,1 1 0,0-1 0,1 0 0,0 0 0,0-1 0,0 0 0,1 0-1,0-1 1,0 0 0,15 8 0,-20-13-34,1 0-1,-1 1 1,1-1 0,0-1-1,0 1 1,0 0 0,0-1-1,-1 0 1,1 0 0,0 0-1,0-1 1,0 1 0,0-1-1,0 0 1,-1 0 0,1 0-1,0 0 1,-1-1 0,1 1-1,-1-1 1,1 0 0,-1 0-1,5-4 1,-1 0 28,1 1 0,-1-2 0,-1 1 1,1-1-1,-1 0 0,0 0 0,-1 0 0,9-15 0,-12 16-18,0 1 0,0 0 0,0-1 0,-1 0 0,0 1 0,0-1 0,0 0 0,-1 1 0,1-1 0,-1 0 0,-1 0 0,1 1 0,-3-10 0,3 13-17,-1 0 0,0-1 0,0 1 0,1 0-1,-1 0 1,-1 0 0,1 0 0,0 0 0,0 0-1,-1 0 1,1 0 0,-1 0 0,0 0 0,1 1-1,-1-1 1,0 1 0,0-1 0,0 1 0,0 0-1,0 0 1,0 0 0,-1 0 0,1 0 0,0 0-1,0 1 1,-1-1 0,1 1 0,0-1 0,-1 1-1,1 0 1,-1 0 0,1 0 0,0 0 0,-5 2-1,-5 0 38,1 0 0,0 2 0,-1-1 0,1 1 0,-19 11-1,-49 36 195,75-48-227,0 1-1,0-1 1,0 1 0,0 0-1,-3 5 1,6-8-18,0 1 1,0-1 0,0 1-1,0-1 1,1 0-1,-1 1 1,0 0 0,1-1-1,-1 1 1,1-1-1,-1 1 1,1 0 0,0-1-1,-1 1 1,1 0-1,0 0 1,0-1-1,1 4 1,0-4 1,-1 0-1,1 0 0,0-1 1,0 1-1,0 0 1,0-1-1,0 1 1,0-1-1,0 1 0,0-1 1,0 0-1,0 1 1,1-1-1,-1 0 1,0 0-1,0 0 0,0 0 1,0 0-1,0 0 1,3 0-1,25-3-1345,-26 3 72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4:3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23 9240,'0'0'1432,"-11"9"-1235,-53 48-14,57-49-149,0 0 0,0 0 0,1 1-1,0-1 1,0 1 0,1 1 0,-6 14-1,8-15 14,1 0-1,1-1 0,0 1 0,0 0 1,0 0-1,2 0 0,-1 0 0,1 0 1,0 0-1,0 0 0,1 0 0,1-1 1,-1 1-1,1-1 0,1 1 0,0-1 1,0 0-1,0 0 0,1-1 0,9 12 1,-9-13 18,0 0 1,0 0 0,1 0 0,0-1-1,-1 0 1,2 0 0,-1-1 0,1 1-1,-1-1 1,1-1 0,0 1 0,1-1-1,-1-1 1,0 1 0,1-1 0,0 0-1,-1-1 1,1 0 0,0 0 0,0-1-1,0 0 1,-1 0 0,15-3 0,-14 1 8,0-1 1,0 0 0,-1 0 0,1-1 0,-1 0 0,0 0 0,0-1 0,-1 0-1,1 0 1,-1-1 0,0 0 0,-1 0 0,1 0 0,-1 0 0,0-1 0,-1 0-1,1 0 1,4-12 0,-3 7 27,-1-1 0,0-1 0,-1 1 0,0-1 0,-1 0 0,0 0 0,-2 0 0,1 0 0,-2 0 0,0-15-1,-1 21-44,0-1-1,0 1 0,-1 0 0,0-1 0,-1 1 0,0 0 1,0 0-1,-1 0 0,0 1 0,0-1 0,0 1 0,-9-10 1,8 12-17,1 1 1,-1 0 0,1 0-1,-1 0 1,0 0 0,-1 1-1,1 0 1,0 0 0,-1 1 0,0-1-1,1 1 1,-1 0 0,0 1-1,0-1 1,0 1 0,-1 1-1,-11-1 1,11 1-19,-1 0-1,1 1 1,-1 0 0,1 0-1,-1 1 1,1 0-1,0 0 1,0 0 0,0 1-1,0 0 1,0 1-1,0 0 1,1 0 0,-10 7-1,16-11-24,0 0 0,0 1 0,-1-1-1,1 0 1,0 0 0,-1 0 0,1 1 0,0-1 0,0 0 0,-1 0-1,1 1 1,0-1 0,0 0 0,0 1 0,-1-1 0,1 0-1,0 0 1,0 1 0,0-1 0,0 0 0,0 1 0,0-1-1,0 0 1,0 1 0,0-1 0,-1 0 0,2 1 0,-1-1 0,0 1-1,0-1 1,0 0 0,0 1 0,0-1 0,0 0 0,0 1-1,0-1 1,0 0 0,1 0 0,-1 1 0,0-1 0,0 0-1,1 1 1,17 4 164,15-6-2738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4:3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43 9144,'0'0'548,"-10"8"-464,-4 2-46,5-5 24,0 1-1,1 0 1,0 1 0,1 0-1,-10 11 1,16-17-37,0 0 0,0 0 0,0 0 1,1 0-1,-1 0 0,0 0 0,0 0 1,1 0-1,-1 0 0,1 1 0,-1-1 1,1 0-1,0 0 0,-1 1 0,1-1 1,0 0-1,0 1 0,0-1 0,0 0 1,0 1-1,0-1 0,0 0 0,0 1 1,1-1-1,-1 0 0,0 0 0,1 1 0,-1-1 1,1 0-1,0 0 0,-1 0 0,1 0 1,0 1-1,0-1 0,-1 0 0,1 0 1,0-1-1,0 1 0,0 0 0,0 0 1,0 0-1,0-1 0,1 1 0,-1 0 1,2 0-1,3 2 59,-1 0 1,1 0-1,0-1 1,0 0-1,0 0 1,1-1-1,-1 0 1,7 1-1,-10-2-26,0 0 0,1 0 0,-1-1 0,0 1 0,0-1 0,0 0 0,0 0 1,0 0-1,0 0 0,0 0 0,0-1 0,0 0 0,0 1 0,-1-1 0,1 0 0,-1 0 0,1 0 0,-1-1 0,0 1 0,0 0 0,0-1 0,0 0 1,0 1-1,0-1 0,-1 0 0,1 0 0,-1 0 0,0 0 0,0 0 0,0 0 0,-1 0 0,1 0 0,-1-1 0,1 1 0,-1 0 0,0 0 1,0-1-1,0 1 0,-1 0 0,1 0 0,-1 0 0,0-1 0,0 1 0,0 0 0,0 0 0,-4-5 0,3 3 17,-1-1-1,0 1 0,0 0 0,0 1 1,-1-1-1,0 1 0,0-1 1,0 1-1,-7-5 0,7 7-36,0 0 0,0 0 0,0 0 0,0 0 0,0 1 0,0 0 0,-1 0 0,1 0 0,0 1 0,-1-1 0,1 1 0,-9 0 1,7 1-2,-1-1 1,1 1 0,-1 0 0,1 0-1,-1 1 1,1 0 0,0 0 0,0 1 0,0-1-1,0 1 1,0 1 0,1-1 0,-1 1-1,1 0 1,0 0 0,0 0 0,-8 10-1,13-13-23,-1-1-1,1 1 0,-1 0 0,1 0 0,0 0 0,-1 0 0,1 0 0,0 0 0,0 0 1,-1 0-1,1-1 0,0 1 0,0 0 0,0 0 0,0 0 0,0 0 0,0 0 0,1 0 1,-1 0-1,0 0 0,0 0 0,1 0 0,-1 0 0,0 0 0,1 0 0,-1-1 0,1 1 1,-1 0-1,1 0 0,0 0 0,-1-1 0,1 1 0,0 0 0,-1-1 0,2 2 0,3 1-205,-1 0 0,1 0 0,0-1 0,8 4 0,-8-3-1065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4:4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5624,'0'0'4393,"-6"13"-3786,-25 44 239,-40 59 0,40-67-224,22-34-300,0 1 0,-12 13 0,19-27-392,1-1-1,0 0 1,0 0 0,0 1 0,0-1 0,0 1 0,1-1 0,-1 1 0,0-1 0,1 1 0,-1 0 0,1-1 0,-1 1-1,1 0 1,0 2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0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1002 6352,'0'0'3834,"10"-5"-3486,-8 4-331,12-6 117,-1 0 1,0-1 0,0-1-1,23-19 1,-4-6 126,-1 0 1,-2-2-1,-2-1 1,-1-2-1,-1 0 1,21-51-1,95-264 1127,-121 296-1182,-10 33 2,-2 0 0,-1 0 0,-1-1 0,-2 0 1,4-52-1,-8 78-199,0-1 1,0 1-1,0 0 1,0-1-1,0 1 1,0 0-1,0-1 1,0 1-1,0 0 1,0-1-1,0 1 1,0-1-1,0 1 1,-1 0-1,1-1 0,0 1 1,0 0-1,0-1 1,0 1-1,-1 0 1,1-1-1,0 1 1,0 0-1,0 0 1,-1-1-1,1 1 1,0 0-1,-1 0 1,1-1-1,0 1 1,-1 0-1,1 0 1,-11 5 179,-9 15-45,7 0-102,0-1 0,1 2 0,1 0 0,0 0-1,2 1 1,1 0 0,-10 42 0,3 9 15,-5 83 1,14-81 30,6 129 0,1-180-67,-1-1 38,1 0 0,2 0-1,0 0 1,1-1 0,1 1 0,10 25 0,-15-48-55,0 1 0,0-1 0,1 1 0,-1-1-1,0 0 1,0 1 0,0-1 0,1 0 0,-1 1 0,0-1-1,1 0 1,-1 1 0,0-1 0,0 0 0,1 0 0,-1 1 0,1-1-1,-1 0 1,0 0 0,1 0 0,-1 1 0,0-1 0,1 0-1,-1 0 1,1 0 0,-1 0 0,1 0 0,-1 0 0,0 0 0,1 0-1,-1 0 1,1 0 0,-1 0 0,0 0 0,1 0 0,-1 0-1,1-1 1,-1 1 0,0 0 0,1 0 0,-1 0 0,1 0-1,-1-1 1,0 1 0,1 0 0,-1-1 0,0 1 0,0 0 0,1 0-1,-1-1 1,0 1 0,0 0 0,1-1 0,-1 1 0,0-1-1,17-22 155,-16 21-147,27-46 184,-3 0-1,32-85 1,-42 99-112,-14 32-70,0 0 0,0 0 0,0 0 0,1 0 0,-1 0 0,1 1 0,-1-1 0,1 1 0,-1-1 0,1 1 0,0-1 1,0 1-1,0 0 0,2-1 0,-3 2-7,-1 0 1,1 0-1,0 0 1,0 0-1,-1 0 1,1 0-1,0 1 0,0-1 1,-1 0-1,1 1 1,0-1-1,-1 0 1,1 1-1,-1-1 1,1 1-1,0-1 1,-1 1-1,1-1 1,-1 1-1,1-1 0,-1 1 1,1 0-1,-1-1 1,1 2-1,12 18 12,-11-15-3,5 7-1,1 0-1,0-1 0,1 0 0,0 0 0,1-1 0,0 0 0,12 9 0,-16-15-5,0 0-1,0-1 1,0 1-1,1-1 1,-1 0-1,1-1 1,-1 0-1,1 0 1,0 0-1,0-1 1,0 0-1,0 0 1,0 0-1,0-1 0,0 0 1,9-2-1,-9 1 4,1-1 0,0-1 0,-1 1 0,0-1 0,1 0 0,-1 0-1,0-1 1,-1 0 0,1-1 0,-1 1 0,0-1 0,0 0 0,0-1-1,-1 1 1,1-1 0,-1 0 0,-1-1 0,6-8 0,-7 9 11,1 0 0,-1-1 1,0 0-1,0 0 0,-1 0 0,0 0 1,0 0-1,-1 0 0,0-1 1,0 1-1,-1 0 0,0-1 0,0 1 1,-1 0-1,1-1 0,-2 1 1,1 0-1,-1 0 0,-4-12 0,4 16-9,1 0-1,0 1 1,-1-1 0,1 0-1,-1 1 1,0-1-1,0 1 1,0-1-1,0 1 1,-1 0-1,1 0 1,0 0 0,-1 0-1,1 1 1,-1-1-1,-5-2 1,6 4-7,0-1 1,0 1-1,0 0 0,0 0 1,0-1-1,0 1 0,0 1 1,0-1-1,0 0 0,0 0 1,1 1-1,-1-1 1,0 1-1,0 0 0,0-1 1,0 1-1,0 0 0,1 0 1,-1 0-1,0 0 1,1 1-1,-1-1 0,1 0 1,-1 1-1,1-1 0,-3 4 1,-1 2-3,-1 0 1,1 0 0,0 1 0,1 0-1,0 0 1,0 0 0,1 1 0,0-1-1,1 1 1,-1 0 0,1-1 0,1 1-1,0 0 1,0 0 0,1 0 0,0 0-1,1 0 1,2 13 0,-1-10-5,1-1-1,0 0 1,1 0 0,0 0 0,1-1-1,0 0 1,1 0 0,0 0 0,1 0 0,0-1-1,0 0 1,1 0 0,0-1 0,9 8-1,1-2 27,1-1 0,0-1 0,0 0-1,1-2 1,32 13 0,-46-21 1,0-1 0,-1 0-1,1 0 1,0 0 0,0-1-1,0 0 1,1 0 0,-1 0 0,0-1-1,-1 0 1,1 0 0,0-1 0,0 1-1,0-1 1,-1-1 0,1 1-1,5-4 1,10-6 102,-1-1 0,34-27 0,-47 34-89,39-37-418,-38 34-1720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0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5120,'0'0'4661,"11"-3"-4490,-6 2-155,5-1 55,0-1 0,0 0 0,1-1 1,-2 0-1,1 0 0,0-1 0,15-11 0,-18 10 31,0 0 1,-1 0-1,1-1 0,-1 1 1,0-2-1,-1 1 1,0-1-1,8-15 0,-11 20-67,-1-1 0,0 1-1,0 0 1,0-1 0,0 1-1,-1-1 1,0 1 0,1-1-1,-1 1 1,0-1 0,0 0-1,-1 1 1,1-1 0,-1 1-1,0 0 1,0-1 0,0 1-1,0-1 1,-1 1 0,1 0-1,-1 0 1,0 0 0,0 0-1,0 0 1,0 0 0,-3-2-1,3 3-13,1 1-1,0-1 1,-1 1-1,1 0 1,-1-1-1,1 1 1,-1 0 0,1 0-1,-1 0 1,0 0-1,0 1 1,1-1-1,-1 0 1,0 1-1,0-1 1,0 1-1,0 0 1,0-1-1,0 1 1,0 0-1,0 0 1,0 0-1,1 1 1,-1-1-1,0 0 1,0 1 0,0-1-1,0 1 1,0 0-1,1-1 1,-1 1-1,0 0 1,0 0-1,1 0 1,-1 0-1,1 1 1,-1-1-1,-2 3 1,-1 1 10,1 0 0,-1 1 0,1-1 0,0 1 0,0 0 0,1 0 0,0 1 0,0-1 0,-3 11 0,3-8-8,0 1 1,2 0-1,-1 0 0,1 0 1,1 0-1,-1 0 0,2 0 1,-1 0-1,2 0 0,-1 0 1,5 15-1,-4-19-10,1 0-1,-1-1 1,1 1 0,0-1-1,0 0 1,1 1 0,-1-1-1,1-1 1,0 1 0,1-1-1,-1 1 1,1-1 0,0 0-1,0-1 1,0 1 0,0-1-1,1 0 1,-1 0 0,12 3-1,-8-3 7,1-1 0,-1-1 1,1 0-1,-1 0 0,1 0 0,-1-1 0,1-1 0,0 0 0,-1 0 0,0-1 1,1 0-1,-1 0 0,0-1 0,13-6 0,11-6 94,-1-2 0,43-30 0,-65 40-81,102-79 410,-12 9 245,-99 76-662,0 0 1,1 0-1,-1 0 1,1 1-1,-1-1 0,1 0 1,-1 1-1,1-1 1,0 0-1,-1 1 1,1 0-1,0-1 1,-1 1-1,1 0 0,0 0 1,-1 0-1,1 0 1,0 0-1,-1 1 1,1-1-1,0 0 1,-1 1-1,1-1 0,-1 1 1,1-1-1,0 1 1,-1 0-1,1 0 1,-1 0-1,0 0 0,2 1 1,3 4 42,0 1 0,-1-1 0,0 1 0,0 0-1,5 10 1,9 13 81,-2-9-5,1-2 0,22 21 0,-33-34-79,1 0 0,-1-1 0,1 0-1,0 0 1,1 0 0,-1-1 0,1 0 0,0-1 0,14 4-1,-13-7-1652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0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0 9648,'0'0'685,"-10"8"-314,-204 161 789,158-122-1036,-8 6 427,2 2-1,-82 96 1,135-137-294,10-7 137,1-7-369,-1 0 1,0 0-1,0 0 0,1 0 1,-1 0-1,0 0 1,0 0-1,1 0 0,-1-1 1,0 1-1,0 0 0,0-1 1,1 1-1,-1-1 0,0 1 1,0-1-1,1-1 1,163-92-1518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0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16 995 7632,'0'0'136,"1"18"8,-1-17-143,7 276 871,-9-206-512,-13 146 1487,9-194-1103,6-58 585,-1 12-1129,4-88 666,4 0-1,28-150 1,-28 234-679,1 0-1,1 1 0,1 0 0,1 1 1,1 0-1,1 1 0,24-34 1,-34 55-158,-1 0 1,0 0-1,1 0 1,0 0 0,-1 0-1,1 1 1,1-1-1,-1 1 1,0 0-1,0 0 1,1 0-1,-1 0 1,1 1-1,-1-1 1,1 1-1,0 0 1,0 0 0,4 0-1,-5 1-11,0 0-1,0 0 1,0 0 0,0 1-1,0 0 1,0-1-1,0 1 1,0 0 0,-1 0-1,1 1 1,0-1 0,0 1-1,-1-1 1,1 1-1,-1 0 1,1 0 0,-1 0-1,0 0 1,0 0 0,0 0-1,0 1 1,2 3-1,0 1 1,-1 0-1,1 0 0,-2 0 0,1 0 0,-1 0 0,0 1 0,0-1 0,-1 1 0,0-1 0,-1 1 1,1 0-1,-1-1 0,-1 1 0,0-1 0,-3 16 0,1-11 6,0 1 1,-1-1-1,0 0 0,-1 0 0,0-1 0,-1 0 1,0 1-1,-15 17 0,17-24-3,0-1 0,-1 1 0,0-1 0,0 0-1,0-1 1,0 1 0,-1-1 0,1 0 0,-1 0 0,-11 3-1,13-4 10,0-1 0,0 0 0,0 0 0,0-1 0,0 1 0,0-1 0,0 0 0,-1 0 0,1-1 0,0 1 0,0-1 0,0 0 0,0 0 0,0 0 0,0 0 0,0-1 0,-5-2 0,-3-6 173,12 10-195,0-1 0,0 1 0,0 0 1,0 0-1,0-1 0,0 1 1,0 0-1,0 0 0,0-1 1,0 1-1,0 0 0,0 0 0,0-1 1,0 1-1,0 0 0,0 0 1,0-1-1,0 1 0,0 0 1,0 0-1,0 0 0,0-1 0,0 1 1,1 0-1,-1 0 0,0-1 1,0 1-1,0 0 0,0 0 0,1-1 1,2 0 30,-1-1 0,1 1 0,0 0-1,0 0 1,-1 0 0,7-2 0,-1 1-66,125-34 183,26-9-82,-127 34-4,0-1 1,54-30-1,-81 38-59,1 1 0,-1-1 0,0 0 0,0-1 0,0 1 0,-1-1 0,1 0 0,-1 0 0,0-1 0,3-6 0,-5 9-3,0-1 1,-1 1 0,1 0-1,-1-1 1,0 1-1,0-1 1,0 1-1,-1-1 1,1 0-1,-1 1 1,0-1-1,0 1 1,0-1-1,0 0 1,-1 1-1,1-1 1,-1 0-1,0 1 1,-2-6-1,2 8 0,1 0-1,-1 0 0,0 0 1,1 0-1,-1 0 0,0-1 1,0 1-1,0 1 0,0-1 1,0 0-1,0 0 0,0 0 1,0 0-1,-1 1 0,1-1 1,0 1-1,0-1 0,-1 1 1,1-1-1,-2 1 0,0-1 4,0 1-1,-1-1 1,1 1-1,0 0 1,-1 1-1,1-1 1,0 1-1,-4 0 1,0 1 7,0 0 0,0 1 0,0 0 0,0 0 1,1 1-1,-13 7 0,10-3-10,0 0-1,1 1 1,0 0-1,0 0 1,1 0 0,0 1-1,0 0 1,-6 16-1,10-22-4,1 1 1,1 0-1,-1 0 0,0 0 0,1 0 0,0 0 0,1 0 0,-1 0 0,1 0 0,0 0 1,0 0-1,0 0 0,1 0 0,0 0 0,0 0 0,0 0 0,0 0 0,1 0 1,0 0-1,0-1 0,0 1 0,5 6 0,-4-7 3,0-1 0,0 1 1,0-1-1,1 0 0,-1 0 0,1 0 1,0-1-1,0 1 0,0-1 0,0 0 1,0 0-1,1 0 0,4 1 0,-1-1 17,0 0 0,0-1 1,0 0-1,0 0 0,0-1 0,15-1 0,-6-1 22,0-1-1,0-1 1,-1 0-1,29-13 1,60-34 232,-3 0-37,-72 37-151,-24 10-65,1 1 0,-1 0 1,1 0-1,0 0 0,0 1 0,0 0 1,0 0-1,1 1 0,7-1 0,-2 1 39,-12 0-58,0 1-1,0 0 0,1 0 0,-1 0 0,0 0 0,0 0 0,1 0 0,-1 0 0,0 0 0,0 0 0,1 1 0,-1-1 1,1 1-1,-1-1-2,-1 0 1,1 0 0,0 0 0,-1 0-1,1 0 1,-1 1 0,1-1 0,-1 0 0,1 0-1,-1 1 1,1-1 0,-1 0 0,1 1-1,-1-1 1,1 1 0,-1-1 0,1 0 0,-1 1-1,0-1 1,1 1 0,-1-1 0,0 1-1,1-1 1,-1 1 0,0-1 0,0 1-1,0 0 1,1-1 0,-1 1 0,0-1 0,0 1-1,0-1 1,0 1 0,0 0 0,0 0-1,-1 1 14,0 0 0,-1 0 0,1-1 0,0 1 0,-1 0 0,0-1 0,1 1 0,-3 1 0,-6 6-7,-31 25 116,33-29-112,1 1 1,-1-1-1,1 2 1,0-1-1,1 1 1,-1 0-1,2 0 0,-1 1 1,-5 10-1,10-17-10,0 0 0,1 0-1,-1 0 1,0 1 0,1-1-1,0 0 1,-1 0 0,1 1-1,0-1 1,-1 0 0,1 1-1,0-1 1,0 0-1,0 1 1,0-1 0,1 0-1,-1 1 1,0-1 0,0 0-1,1 0 1,-1 1 0,1-1-1,-1 0 1,1 0 0,-1 0-1,1 1 1,0-1 0,0 0-1,0 0 1,-1 0 0,1 0-1,0 0 1,0 0 0,0-1-1,0 1 1,1 0 0,-1 0-1,0-1 1,0 1 0,0-1-1,1 1 1,-1-1 0,3 1-1,1 0 7,0 0 0,0 0 0,0 0 0,0-1 0,1 0 0,-1 0 0,0 0 1,0-1-1,0 0 0,8-2 0,7-4 15,-1-1 0,1-1 0,-2-1 0,1 0 0,-1-2 0,21-17 0,-7 2 27,-1-1 0,34-40-1,-40 36-6,0 0-1,27-51 0,32-76 55,-61 113-65,11-26 46,-2-1-1,-4-1 0,-3-1 1,23-124-1,-47 194-69,0 2 2,0 0-1,-1 0 0,1 0 0,-1 0 0,0 0 1,0 0-1,0 0 0,0 0 0,0 0 0,-1 0 1,1 0-1,-2-4 0,2 7-7,-1-1-1,1 1 1,-1 0 0,1 0 0,0 0-1,-1 0 1,1 0 0,-1 0 0,1 0-1,-1 0 1,1 0 0,0 0 0,-1 0-1,1 0 1,-1 0 0,1 0 0,0 0-1,-1 0 1,1 0 0,-1 1 0,1-1-1,0 0 1,-1 0 0,1 0-1,0 1 1,-1-1 0,1 0 0,0 0-1,-1 1 1,1-1 0,0 0 0,0 1-1,-1 0 1,-13 12 10,-10 16-30,1 1 0,2 1 0,0 1 0,-15 37 0,3 0-27,-23 76 1,35-77-3,3 2 0,3 0-1,3 0 1,-6 128 0,18-188 32,1 0 0,-1 1 1,1-1-1,1 0 0,0 0 0,1 0 0,0 0 1,0 0-1,1 0 0,0-1 0,8 12 1,-10-18 13,0 0 1,1 0-1,-1-1 0,1 0 1,-1 1-1,1-1 1,0 0-1,0 0 1,0 0-1,0-1 1,0 1-1,1-1 1,-1 0-1,0 0 0,5 1 1,1 0 13,-1 0 0,0-1 0,1 0 0,-1-1 0,10 0 0,-4-2 11,0-1 0,-1 1-1,1-2 1,-1 0 0,0-1 0,-1 0-1,1-1 1,-1 0 0,0-1 0,0-1 0,-1 0-1,0 0 1,0-1 0,-1 0 0,0-1 0,-1 0-1,0-1 1,13-20 0,-5-3 29,-15 31-45,-1 0 1,0-1-1,0 1 0,0 0 0,0 0 0,0-1 0,-1 1 0,1 0 0,-1-5 1,-1 8-6,1 0-1,-1 0 1,0 0 0,1-1 0,-1 1 0,0 0 0,1 0 0,-1 1 0,0-1 0,1 0 0,-1 0 0,0 0 0,1 0 0,-1 1 0,0-1 0,1 0-1,-1 0 1,1 1 0,-1-1 0,1 0 0,-1 1 0,1-1 0,-1 1 0,0 0 0,-18 12 29,-34 32 63,47-40-87,1 1-1,0 0 1,0 0-1,0 0 1,1 0-1,-8 14 1,12-19-7,-1 1-1,1-1 1,0 0-1,-1 0 1,1 1-1,0-1 1,0 0 0,-1 0-1,1 1 1,0-1-1,1 0 1,-1 0 0,0 1-1,0-1 1,0 0-1,1 0 1,-1 1 0,1-1-1,-1 0 1,1 0-1,-1 0 1,1 0 0,0 1-1,-1-1 1,1 0-1,0 0 1,0-1-1,0 1 1,0 0 0,0 0-1,0 0 1,0 0-1,0-1 1,0 1 0,0-1-1,0 1 1,3 0-1,1 1 1,0 0 0,-1-1 0,1 0-1,0 0 1,0 0 0,1 0 0,-1-1-1,7 0 1,17-3 16,1-2 0,-1-1 0,0-1-1,-1-1 1,1-2 0,33-16 0,-31 14-8,-20 8-6,-1 0-1,1 0 1,-1-1 0,10-7-1,-39 36-2,12-18 0,-30 31 0,34-34 0,1 0 0,-1 0 0,1 1 0,-1-1 0,1 1 0,0 0 0,0-1 0,1 1 0,-3 6 0,4-9 0,0 0 0,0 0 0,0 0 0,-1 0 1,1 0-1,0 0 0,0 0 0,0 0 0,0 0 0,0 0 0,1 0 0,-1 0 0,0 0 0,0 0 0,1 0 0,-1 0 0,0 0 0,1 0 0,-1 0 0,1-1 0,-1 1 1,1 0-1,0 0 0,-1 0 0,2 0 0,0 0 0,-1 0 0,1 0 1,-1-1-1,1 1 0,0-1 1,-1 0-1,1 1 0,0-1 1,-1 0-1,1 0 0,0 0 1,-1 0-1,4-1 0,3 0 4,1-1-1,-1 0 1,0-1 0,15-7-1,-9 3 11,0-1 0,-1-1-1,0-1 1,0 0 0,-1 0-1,0-1 1,17-21-1,-14 13-2,-1-1 0,-1-1-1,-1 0 1,14-33-1,-6-1 19,-2-1 0,-3 0 0,12-82 0,-21 106-12,-2-1 1,-1 1-1,-1-1 1,-2 0-1,-6-53 1,6 85-18,0 0 1,0 1-1,0-1 0,0 0 1,0 0-1,0 0 0,0 1 1,-1-1-1,1 0 0,0 0 1,-1 1-1,1-1 0,-1 0 1,1 1-1,-1-1 0,1 0 1,-1 1-1,1-1 0,-1 0 1,1 1-1,-2-1 0,1 1 1,1 0-1,-1 0 0,1 0 1,-1 0-1,0 0 0,1 0 1,-1 0-1,1 0 0,-1 1 1,1-1-1,-1 0 0,1 0 1,-1 1-1,1-1 0,-1 0 0,1 1 1,-1-1-1,1 0 0,-1 1 1,1-1-1,0 1 0,-1 0 1,-2 3-5,-1 1 1,1-1 0,1 1-1,-1 0 1,-2 6 0,-3 14-21,1-1 1,1 1 0,2 0 0,-3 45 0,7 105-77,3-106-61,22 119 0,-17-170 344,-8-18-268,0 0 0,1 1 0,-1-1-1,0 0 1,0 1 0,0-1 0,1 0 0,-1 0 0,0 0 0,0 1 0,1-1 0,-1 0 0,0 0 0,0 0 0,1 0 0,-1 1-1,0-1 1,1 0 0,-1 0 0,0 0 0,1 0 0,-1 0 0,0 0 0,1 0 0,-1 0 0,0 0 0,1 0 0,-1 0-1,0 0 1,1 0 0,-1 0 0,0 0 0,1 0 0,-1-1 0,0 1 0,0 0 0,1 0 0,-1 0 0,0 0 0,1-1 0,-1 1-1,0 0 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0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12256,'0'0'1128,"117"-6"-672,3-11-128,11-6 16,8-1-144,-20 1-8,-26 4-32,-11 1-8,-10 1-112,-37 15 8,0 9-176,2-7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0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1 984 6632,'0'0'2953,"9"-1"-2577,6-1-221,0-1 0,0-1 0,-1-1-1,1 0 1,-1-1 0,0 0 0,24-16 0,-9 1 96,-1-1 0,-2-1 1,0-2-1,-2 0 1,-1-2-1,0 0 0,-2-2 1,-2 0-1,0-2 0,19-43 1,-10 8 153,-3 0 1,-3-1 0,-2-2-1,11-79 1,-28 131-244,-1-1 1,-1 1-1,0-1 1,-1 1-1,-1-1 1,-1 1-1,-5-26 1,7 42-145,0 0-1,0 1 1,0-1 0,0 0 0,-1 0-1,1 1 1,0-1 0,-1 0 0,1 1 0,0-1-1,-1 0 1,1 1 0,-1-1 0,1 0-1,-1 1 1,1-1 0,-1 1 0,1-1 0,-1 1-1,1-1 1,-1 1 0,0-1 0,-1 1-1,2 0-4,-1 0 0,0 0 0,0 0 0,0 0 0,1 0 0,-1 0 0,0 0-1,0 1 1,1-1 0,-1 0 0,0 1 0,0-1 0,1 1 0,-1-1 0,0 0-1,1 1 1,-1 0 0,0 0 0,-5 5 36,1 0 0,0 0 0,-6 11 0,8-13-26,-9 16 13,1 0-1,2 1 0,0 0 0,1 0 0,0 1 0,2 0 0,1 0 0,1 0 1,-2 32-1,3 0 37,3 0 0,12 100 0,-8-126-23,2 0 0,1 0 0,1-1 0,1 0 0,2-1 0,0 0 0,2 0 0,24 35-1,-35-57-30,-1-2 0,1 1-1,0 0 1,1 0 0,-1-1-1,0 1 1,1-1 0,-1 0-1,1 0 1,0 1 0,0-2-1,0 1 1,0 0 0,0-1-1,0 1 1,0-1 0,1 0-1,-1 0 1,0 0 0,1-1-1,-1 1 1,0-1 0,1 0-1,-1 0 1,1 0 0,-1 0-1,1 0 1,-1-1 0,5-1-1,4-2 39,0-1-1,0 0 1,0-1-1,-1 0 1,0-1 0,16-12-1,-4-1 183,0 0-1,38-46 1,-43 44-28,-8 6 123,-11 13-98,-8 9-110,3 0-95,-1 0 0,1 1-1,0 0 1,1 0 0,0 0 0,0 1 0,0-1 0,1 1-1,-5 13 1,8-17-27,0-1 0,0 1 0,0-1-1,0 1 1,0 0 0,1-1 0,0 1-1,0-1 1,0 1 0,0 0 0,0-1 0,1 1-1,0 0 1,0-1 0,0 1 0,0-1 0,0 1-1,1-1 1,-1 0 0,1 0 0,0 0-1,0 1 1,0-2 0,0 1 0,1 0 0,3 3-1,3 2 17,0-1-1,1-1 1,0 1-1,0-2 1,0 1-1,1-1 0,14 4 1,-21-8-4,0 0 1,0 0 0,0 0-1,0-1 1,0 1-1,0-1 1,0 0-1,0 0 1,0-1-1,0 1 1,5-2-1,-7 1 1,1 0-1,-1 0 0,0 0 0,0 0 0,0-1 0,0 1 0,0-1 0,0 1 0,0-1 0,0 0 0,0 0 0,-1 1 0,1-1 0,-1-1 0,1 1 0,-1 0 0,0 0 0,0 0 0,2-5 0,-2 4 0,0-1-1,-1 0 1,1 0 0,0 0 0,-1 1-1,0-1 1,0 0 0,0 0 0,0 0-1,-1 0 1,0 0 0,1 1-1,-1-1 1,-1 0 0,1 1 0,0-1-1,-1 1 1,0-1 0,0 1-1,0 0 1,0-1 0,-1 1 0,1 0-1,-4-3 1,0 0 15,0 1 0,0-1-1,-1 1 1,0 0 0,0 0-1,0 1 1,-1 0 0,1 0 0,-17-4-1,19 6-9,0 1-1,0 0 1,0 0-1,-1 0 0,1 1 1,0-1-1,0 1 1,0 1-1,-1-1 1,1 1-1,0 0 0,0 0 1,-9 3-1,13-3-16,1-1-1,0 0 0,-1 0 0,1 1 1,0-1-1,-1 0 0,1 1 1,0-1-1,-1 0 0,1 1 0,0-1 1,0 0-1,0 1 0,-1-1 0,1 0 1,0 1-1,0-1 0,0 1 1,0-1-1,0 1 0,-1-1 0,1 0 1,0 1-1,0-1 0,0 1 1,0-1-1,0 1 0,1-1 0,-1 0 1,0 1-1,0-1 0,0 1 0,0-1 1,0 0-1,1 1 0,-1-1 1,0 1-1,0-1 0,0 0 0,1 1 1,-1-1-1,0 0 0,1 1 1,-1-1-1,18 13 29,7-4-22,0-1 1,1-1 0,-1-2 0,1 0 0,0-1 0,1-2 0,-1-1 0,1-1-1,44-5 1,-51 2 8,-1 0 0,0-1-1,21-8 1,-40 12-16,1 0 1,-1-1-1,1 1 0,-1 0 0,1-1 1,-1 1-1,1-1 0,-1 1 1,1 0-1,-1-1 0,1 1 0,-1-1 1,0 0-1,1 1 0,-1-1 1,0 1-1,1-1 0,-1 1 0,0-1 1,0 0-1,0 1 0,1-1 1,-1 0-1,0 1 0,0-1 0,0 0 1,0 1-1,0-1 0,0 0 1,0 1-1,-1-1 0,1 1 0,0-1 1,0-1-1,-1 0-32,0 0 0,0-1 0,0 1 0,0 0 0,0 0 0,-1 0 0,1 0 1,-3-4-1,-24-23-662,19 20-2014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0:14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6128,'0'0'753,"12"1"-432,78 12 174,60 6 537,-92-16-490,-16 0 74,0-2 0,0-2 0,48-8 1,-76 7-1927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0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10040,'0'0'370,"13"-3"-211,109-24 127,159-16 0,-67 29 339,99-11 623,-137 8-2104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1 772 6520,'0'0'1568,"9"2"-1028,14 2-150,1-1 0,-1 0 1,1-2-1,0 0 0,0-2 0,-1-1 1,1-1-1,0 0 0,37-12 0,-47 10-160,0-1 0,0 0 0,-1-1 0,1 0 0,21-16 0,-30 19-151,0-1 0,-1 1 1,1-1-1,-1 0 0,0 0 1,0 0-1,0 0 0,-1-1 1,0 1-1,0-1 0,-1 0 1,1 0-1,-1 0 0,0 0 1,-1-1-1,2-7 0,-3 9-40,0-1 0,0 1 0,0 0 0,-1 0-1,0 0 1,0 0 0,0 0 0,0 0 0,-1 0 0,0 0 0,0 0-1,0 1 1,-1-1 0,1 1 0,-1-1 0,0 1 0,-1 0 0,1 0-1,-1 1 1,1-1 0,-1 1 0,0-1 0,0 1 0,-1 0-1,1 1 1,-1-1 0,1 1 0,-1 0 0,0 0 0,0 0 0,0 1-1,0 0 1,0 0 0,0 0 0,0 0 0,0 1 0,0 0 0,0 0-1,-1 0 1,1 1 0,0 0 0,-5 1 0,-3 2-11,1 1 0,0 1 0,1 0-1,-1 0 1,1 1 0,1 1 0,-1 0 0,1 0 0,0 1 0,1 0 0,0 0 0,1 1 0,0 1 0,0-1 0,-8 17-1,12-20-20,2 1-1,-1-1 1,1 0-1,0 1 1,0-1-1,1 1 0,0 0 1,0-1-1,1 1 1,0 0-1,0 0 1,1-1-1,0 1 0,0 0 1,1-1-1,0 1 1,0-1-1,4 8 0,-4-10 10,1 1 0,0-1-1,0 0 1,1 0-1,-1 0 1,1 0 0,0 0-1,1-1 1,-1 0-1,1 0 1,0 0-1,0 0 1,0-1 0,0 0-1,0 0 1,1 0-1,0-1 1,-1 0 0,1 0-1,0 0 1,0 0-1,0-1 1,7 0-1,3 0 47,0-2 0,-1 0 0,1 0 0,0-1 0,-1-1 0,1-1 0,-1-1 0,27-11 0,8-7 223,56-36 1,-43 23-69,-45 24-102,26-20 0,-27 19 19,25-16-1,-33 25-74,-5 1-13,0 1 0,0-1 1,0 1-1,0 1 0,9-4 0,-12 5-36,0 0-1,-1 0 1,1 0 0,0 0-1,0 0 1,0 0 0,0 0-1,0 0 1,-1 0 0,1 0 0,0 1-1,0-1 1,0 0 0,-1 1-1,1-1 1,0 0 0,0 1 0,-1-1-1,1 1 1,0-1 0,-1 1-1,1-1 1,-1 1 0,1 0-1,0-1 1,-1 1 0,1 0 0,-1-1-1,0 1 1,1 0 0,-1 0-1,0 0 1,1-1 0,-1 1-1,0 0 1,0 0 0,0 0 0,1-1-1,-1 2 1,1 9 33,0 1-1,-1-1 1,0 0-1,-1 1 0,0-1 1,0 0-1,-2 0 1,1 0-1,-1 0 1,-7 17-1,-6 23 368,36-65 30,74-82-155,10-9 30,-92 94-263,-10 9-31,1-1 0,-1 1 0,0-1 0,1 1 0,0 0 0,-1 0 0,1 0 0,0 1 0,0-1 0,0 1 0,0-1 0,0 1 0,0 0 0,4-1 0,-6 3-16,0-1 0,0 1 0,-1-1 0,1 1 0,0-1 0,-1 1 0,1-1 0,0 1 0,-1 0 0,1-1 0,-1 1 0,1 0 0,-1 0 0,1-1 0,-1 1 0,0 0 0,1 0 0,-1 0 0,0-1 0,0 1 0,1 0 0,-1 0 0,0 0 0,0 0 0,0 0 0,0-1 0,0 3 0,0 26 39,-11 108 49,11-136-92,0 0 0,0 1 0,0-1 0,0 0 0,0 1 0,0-1 0,0 0 0,1 1 0,-1-1 0,0 0 0,1 0-1,-1 0 1,1 1 0,-1-1 0,1 0 0,0 0 0,0 0 0,-1 0 0,1 0 0,0 0 0,0 0 0,0 0 0,0 0 0,0 0 0,0-1 0,0 1-1,0 0 1,0-1 0,1 1 0,-1-1 0,0 1 0,0-1 0,1 1 0,-1-1 0,0 0 0,0 0 0,1 0 0,2 0 0,5 1 11,1-2-1,0 1 1,-1-1 0,14-3 0,-12 1-2,24-4 24,0-2 1,0-1 0,-1-2-1,-1-1 1,0-1 0,-1-3-1,0 0 1,31-24 0,-16 5 113,69-68 1,-113 101-38,-7 5-43,-16 12-21,-28 24-13,-164 147 9,211-185-45,0 1 0,0 0 0,-1 0 1,1 0-1,1 0 0,-1 0 1,0 0-1,0 0 0,0 0 0,0 1 1,1-1-1,-1 0 0,1 0 1,-1 1-1,1-1 0,-1 0 0,1 1 1,0-1-1,-1 0 0,1 1 1,0-1-1,0 0 0,0 1 0,0-1 1,1 2-1,-1-1 1,1-1-1,0 0 1,0 0-1,0 0 1,0 0 0,0 0-1,0 0 1,0 0-1,1-1 1,-1 1-1,0 0 1,0-1 0,1 1-1,-1-1 1,0 1-1,1-1 1,-1 1-1,0-1 1,1 0 0,-1 0-1,1 0 1,-1 0-1,2 0 1,9 0 3,0-1 0,0 0 0,-1-1 0,1 0 0,-1 0 1,1-2-1,-1 1 0,0-1 0,0-1 0,-1 0 0,1-1 0,-1 0 0,16-12 0,-5 1 11,-1-1-1,0-1 0,-2 0 0,32-44 1,-28 29 3,-3 0 0,0-1 0,-2 0 0,-2-2 1,21-76-1,-27 77 33,6-55 1,-13 73-32,-1 1 1,-1-1 0,0 1-1,-2-1 1,-3-22 0,4 37-12,0-1 1,0 0 0,0 1 0,-1 0 0,1-1-1,-4-6 1,4 10-6,1-1-1,-1 0 0,1 1 1,-1-1-1,0 0 0,1 1 1,-1-1-1,0 1 0,1-1 1,-1 1-1,0-1 0,0 1 1,0-1-1,1 1 0,-1 0 1,0 0-1,0-1 0,0 1 1,0 0-1,0 0 0,1 0 1,-1 0-1,0 0 0,0 0 1,0 0-1,0 0 0,0 0 1,0 0-1,1 1 0,-1-1 1,0 0-1,0 1 0,0-1 1,0 0-1,0 1 0,-3 2-3,0 0-1,0 0 0,1 0 1,-1 1-1,1-1 0,0 1 1,0 0-1,0 0 0,1 0 1,-1 0-1,1 0 1,-3 9-1,-4 8-18,-6 30-1,13-44 21,-5 23-21,1-1 0,1 1 0,1 0 1,2 0-1,3 42 0,0-49-3,2 0 1,0-1-1,2 1 0,0-1 0,1 0 0,2 0 0,17 36 0,-22-52 34,1 0 0,0 0-1,0-1 1,0 1 0,1-1-1,0 0 1,0 0 0,0 0-1,0-1 1,1 0 0,0 0-1,8 4 1,-10-6-159,-1-1 0,1 1 0,-1-1 0,1 0 0,-1 0 0,1 0 0,0-1 1,0 1-1,0-1 0,-1 0 0,1 0 0,0 0 0,0 0 0,-1-1 0,1 0 0,0 0 0,0 0 0,-1 0 0,1 0 0,-1-1 0,1 1 0,4-4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24 4720,'0'0'6822,"-5"11"-6547,-8 16-131,-7 11 212,3 2 1,-16 48-1,31-81-278,1 0 0,0 0 0,1 0 0,-1 1 0,1-1 0,1 0 0,-1 1 0,1-1 0,4 12 0,-5-17-54,1 0 0,-1 0 0,1 0 0,0 0 0,0 0 0,0 0 0,0 0 0,0 0 0,0-1 0,0 1 0,1 0 0,-1-1 0,1 1-1,-1-1 1,1 0 0,-1 1 0,1-1 0,0 0 0,0 0 0,0 0 0,0 0 0,-1-1 0,1 1 0,0 0 0,0-1 0,0 1-1,1-1 1,-1 0 0,0 1 0,0-1 0,0 0 0,0-1 0,0 1 0,0 0 0,0 0 0,0-1 0,0 1 0,3-2 0,8-2 62,-1 0 0,1-1 0,-1-1 0,0 0 0,-1 0 0,1-1 0,-1-1 1,-1 0-1,1 0 0,-1-1 0,-1 0 0,0-1 0,0 0 0,14-21 1,5-12 400,-2-1 0,29-66 0,-51 91-19,-6 21-165,-3 10-201,-4 13-12,-3 11 23,-10 44 0,20-70-96,1 0-1,-1 0 1,2 1 0,-1-1-1,1 0 1,1 1 0,0-1-1,0 0 1,5 14 0,-6-21-11,1-1-1,0 1 1,0 0 0,1-1 0,-1 1-1,0-1 1,1 1 0,0-1 0,-1 1 0,1-1-1,0 0 1,0 0 0,0 0 0,1 0 0,-1-1-1,0 1 1,1 0 0,-1-1 0,1 0 0,-1 1-1,1-1 1,0 0 0,0 0 0,-1-1-1,1 1 1,0 0 0,0-1 0,0 0 0,0 0-1,0 0 1,0 0 0,-1 0 0,1-1 0,0 1-1,5-2 1,5-2 23,1 0 0,-1-1 0,0 0 0,-1-1 0,1 0 0,10-9-1,-7 5 7,-2-1 0,1-1 0,-1 0 1,21-26-1,41-61 275,-70 89-261,9-2 95,-15 12-140,1 0-1,-1 0 0,0 0 0,1-1 1,-1 1-1,0 0 0,0 0 1,1 0-1,-1 0 0,0 0 0,0 0 1,1 0-1,-1 0 0,0 0 1,1 0-1,-1 0 0,0 0 0,0 0 1,1 0-1,-1 0 0,0 1 0,0-1 1,1 0-1,-1 0 0,0 0 1,0 0-1,1 0 0,-1 1 0,0-1 1,0 0-1,0 0 0,1 0 0,-1 1 1,0-1-1,0 0 0,0 0 1,0 1-1,0-1 0,1 0 0,-1 0 1,0 1-1,0-1 0,0 0 1,0 0-1,0 1 0,0-1 0,0 0 1,0 0-1,0 1 0,0-1 0,0 0 1,0 1-1,0-1 0,0 0 1,0 0-1,0 1 0,0-1 0,-1 0 1,1 0-1,0 1 0,0-1 0,0 0 1,-13 71 111,-3-2 1,-29 78 0,1-4 34,-7 25 2,-24 98 196,80-311 4,52-219 96,-43 215-346,2 0 1,3 2-1,33-63 0,-16 48 37,45-60 1,-63 98-90,2 0 0,0 2 0,1 0 1,1 2-1,29-21 0,-49 39-44,0 1 0,0-1 0,0 1 0,1-1-1,-1 1 1,1 0 0,-1 0 0,0 0 0,1 1 0,0-1-1,-1 0 1,1 1 0,-1 0 0,1 0 0,0 0 0,-1 0-1,1 0 1,-1 0 0,1 0 0,0 1 0,-1 0 0,1-1-1,-1 1 1,1 0 0,-1 0 0,0 0 0,1 1 0,-1-1-1,0 0 1,0 1 0,0 0 0,0-1 0,0 1 0,0 0-1,3 4 1,0 1 2,0 0-1,0 1 0,0 0 1,-1 0-1,0 0 1,-1 0-1,1 1 0,-2-1 1,3 11-1,-3-7-3,0-1 0,-1 1-1,0-1 1,-1 1 0,-1-1-1,0 0 1,0 1-1,-1-1 1,0 0 0,-8 21-1,7-24 3,0 0 0,-1 0 0,-1-1 0,1 1 0,-1-1 0,0 0-1,-1 0 1,0-1 0,0 1 0,0-1 0,-1-1 0,0 1 0,0-1-1,-15 8 1,16-10 2,0-1 0,0 0-1,0 0 1,0 0 0,0-1-1,-1 0 1,1 0 0,-1-1-1,1 0 1,0 0 0,-1 0-1,1-1 1,-12-2 0,12 1-1,1 1 1,0-1 0,0 1 0,0-2 0,0 1-1,0 0 1,0-1 0,1 0 0,-1 0 0,1 0-1,0-1 1,0 0 0,0 0 0,0 0 0,1 0-1,-6-9 1,8 11-4,0 0 1,1-1-1,-1 1 0,1-1 0,-1 1 0,1 0 0,0-1 0,0 1 1,0-1-1,1 1 0,-1-1 0,0 1 0,1-1 0,0 1 0,-1 0 1,3-4-1,-1 0-4,1-1 1,0 1-1,1 0 1,6-10 0,20-14-1789,-28 28 480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1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287 117 5120,'0'0'3404,"-12"-1"-3034,8 1-333,-2-1 16,0 1 0,0-1 0,0 1 1,0 1-1,0-1 0,0 1 0,0 0 0,0 0 0,1 1 0,-1-1 0,0 1 0,1 1 0,-10 5 0,10-5 4,-87 60 1035,83-56-909,0 1 0,0 0 1,0 1-1,1 0 0,1 0 0,0 1 0,-8 12 0,14-19-137,0-1 0,-1 1 0,1 0 1,0 0-1,0-1 0,1 1 1,-1 0-1,1 0 0,-1 0 0,1 0 1,0 0-1,0 0 0,0 0 1,0 0-1,1 0 0,-1-1 0,1 1 1,-1 0-1,1 0 0,0 0 0,1-1 1,-1 1-1,0 0 0,1-1 1,-1 1-1,1-1 0,0 1 0,0-1 1,4 4-1,-2-3 1,0 1 1,1-1-1,-1 0 0,1 0 0,0 0 1,0-1-1,0 0 0,0 0 0,0 0 1,1 0-1,-1-1 0,0 0 0,1 0 1,9 0-1,-5-1 14,0-1 1,-1 1-1,1-2 1,0 0-1,-1 0 1,1 0 0,-1-1-1,0-1 1,0 0-1,0 0 1,0-1-1,-1 1 1,1-2-1,-1 0 1,-1 0-1,1 0 1,-1-1-1,0 0 1,0 0-1,-1 0 1,0-1-1,-1 0 1,1-1-1,-2 1 1,1-1-1,-1 0 1,5-14 0,-8 17-16,0 0 1,0 0-1,0 0 0,-1 0 1,1 0-1,-1 0 1,-1 0-1,1 0 1,-1 0-1,0 0 1,-4-11-1,4 13-4,-1 1 0,1-1 0,-1 0-1,0 0 1,0 1 0,-1-1 0,1 1-1,-1 0 1,0 0 0,1 0-1,-1 0 1,-1 0 0,1 1 0,0-1-1,-1 1 1,1 0 0,-1 0-1,-4-2 1,5 4-6,1-1 1,-1 1-1,0 0 1,0 0-1,0 0 0,0 0 1,0 1-1,1-1 0,-1 1 1,0-1-1,0 1 0,1 0 1,-1 0-1,0 0 1,1 1-1,-1-1 0,-3 4 1,3-4-3,0 1 0,0 0 0,1 0 0,-1 0 0,1 0 0,-1 1 0,1-1 0,0 1 0,0-1 1,0 1-1,0 0 0,1 0 0,-1 0 0,1 0 0,-2 3 0,3-6-26,0 1 0,0-1 0,0 0 0,0 1 0,0-1-1,0 0 1,0 1 0,1-1 0,-1 0 0,0 1 0,0-1 0,0 0 0,0 0 0,0 1-1,0-1 1,1 0 0,-1 1 0,0-1 0,0 0 0,0 0 0,1 1 0,-1-1 0,0 0-1,0 0 1,1 0 0,-1 1 0,0-1 0,1 0 0,-1 0 0,0 0 0,0 0 0,1 0-1,-1 1 1,0-1 0,1 0 0,-1 0 0,0 0 0,1 0 0,-1 0 0,0 0 0,1 0-1,-1 0 1,0 0 0,1 0 0,-1 0 0,0-1 0,1 1 0,-1 0 0,0 0 0,1 0-1,-1 0 1,0 0 0,0-1 0,1 1 0,22-10 18,-20 9 2,30-15 27,139-63 132,-137 65-146,1 2-1,0 2 1,39-7-1,-72 16-26,1 1 0,-1-1 0,1 1 1,-1 0-1,1 0 0,-1 0 0,1 0 0,-1 1 0,1 0 0,-1-1 0,1 1 1,-1 0-1,6 3 0,-6-2-2,-1 0 0,0-1 0,0 1 0,0 0 0,0 0 1,0 0-1,-1 0 0,1 1 0,-1-1 0,1 0 0,-1 1 0,0-1 0,0 1 1,0 0-1,0-1 0,0 1 0,0 4 0,1 5 20,-1 0 0,0-1-1,-1 1 1,0 0 0,0 0 0,-4 14-1,-18 70 252,18-84-227,3-3 138,9-18 21,-1 0-210,37-47 135,-4 4 46,61-60 0,-99 110-170,1-1 1,0 1 0,-1 0 0,1 0 0,0 0-1,0 0 1,5-2 0,-7 4-12,-1 0-1,1 0 1,0-1 0,0 1-1,0 0 1,-1 0 0,1 0-1,0 0 1,0 0 0,0 0-1,0 0 1,-1 0 0,1 1-1,0-1 1,0 0 0,0 0-1,-1 1 1,1-1 0,0 0-1,0 1 1,-1-1 0,1 1 0,0-1-1,-1 1 1,1-1 0,-1 1-1,1 0 1,-1-1 0,1 1-1,-1 0 1,1-1 0,-1 1-1,1 1 1,8 15 42,-1 0-1,11 37 1,-12-34-9,16 36 0,-19-49-24,0 0 0,0 0 0,1-1 0,0 1 0,0-1 0,1 0 0,-1-1-1,11 9 1,-9-10 4,0 1-1,1-1 0,-1 0 0,1-1 0,0 0 1,0 0-1,0-1 0,0 0 0,0 0 0,1-1 1,-1 0-1,1-1 0,-1 1 0,0-2 1,1 1-1,-1-1 0,0 0 0,13-4 0,-7 1 20,-1-1-1,0 0 0,0 0 1,0-1-1,-1-1 0,0 0 1,0-1-1,0 0 0,-1-1 1,14-15-1,-20 18 14,0 0-1,0 0 1,-1-1-1,0 0 1,0 0 0,-1 0-1,0 0 1,3-10-1,-1-1-1551,5-35-1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1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28 6016,'0'0'6417,"-12"-3"-6120,1-1-222,7 3-47,0-1-1,-1 1 0,1 0 1,-1 0-1,1 0 0,-1 0 1,1 1-1,-1 0 1,0 0-1,1 0 0,-1 1 1,1-1-1,-1 1 0,1 0 1,-1 0-1,-6 3 0,-10 7 110,1 0 1,0 1-1,0 1 0,1 1 0,1 1 0,1 0 1,0 1-1,1 1 0,-18 23 0,25-28-32,0-1 1,1 1-1,0 1 0,-11 25 0,18-36-86,0 1 0,0-1-1,0 1 1,0-1 0,0 1-1,1-1 1,-1 1 0,1-1-1,0 1 1,0 0-1,0-1 1,0 1 0,0 0-1,1-1 1,-1 1 0,1-1-1,-1 1 1,1-1 0,0 1-1,0-1 1,0 1 0,1-1-1,-1 0 1,0 0-1,1 0 1,-1 0 0,1 0-1,0 0 1,0 0 0,0 0-1,0 0 1,0-1 0,0 1-1,0-1 1,3 2 0,0-1 11,0 0 1,1-1 0,-1 1 0,0-1 0,0 0-1,1 0 1,-1-1 0,0 1 0,1-1 0,-1 0 0,0-1-1,1 0 1,-1 1 0,0-2 0,1 1 0,-1 0 0,0-1-1,0 0 1,0 0 0,7-5 0,1-1 42,-1 0 0,0 0 1,0-1-1,-1-1 0,0 0 0,14-16 0,-14 12 5,-1-1-1,0 0 0,-1 0 0,7-18 0,26-70 334,-25 59-158,-16 41-210,0 0 1,0 0-1,0-1 0,0 1 1,-1 0-1,1-6 1,0 35 202,0 0 0,8 39 0,-7-54-224,1 1 1,0-1 0,0-1-1,1 1 1,1 0-1,0-1 1,0 0-1,12 16 1,-12-21-7,0 0 0,0 0-1,0 0 1,0-1 0,1 1 0,-1-1 0,1-1-1,0 1 1,1-1 0,-1 0 0,13 4-1,-8-5 10,-1 1 0,1-2 0,-1 1 0,1-2 0,0 1 0,0-1 0,14-2 0,-11 0 27,0-1 1,-1 0-1,0-1 0,1 0 0,-1-1 0,-1 0 0,1-1 0,-1-1 0,0 0 0,0 0 1,-1-1-1,15-14 0,-4-4 7,-16 17-2469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2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413 730 4616,'0'0'3766,"-10"-3"-3491,5 2-232,-1-1 1,0 0 1,0 0 0,0 1 0,-1 0-1,1 0 1,0 1 0,-1 0 0,1 0-1,0 0 1,-8 2 0,-6 3 110,0 1-1,0 1 1,0 0 0,1 2 0,0 0 0,1 1-1,0 1 1,1 1 0,0 1 0,0 0 0,2 1 0,-1 0-1,2 1 1,0 1 0,1 1 0,-12 20 0,22-33-69,0 0 1,1 1 0,0 0-1,0-1 1,0 1 0,1 0-1,0 0 1,0 0 0,0 0-1,0 9 1,1-11-55,0-1 0,1 0 0,-1 0 0,1 1 0,-1-1 0,1 0 0,0 0 0,0 0 0,0 0 0,0 0 0,0 0 0,1 0 0,-1 0 0,0-1 0,1 1 0,0 0 0,-1-1 0,1 1 0,0-1 0,0 0 0,-1 1 0,1-1 0,0 0 0,0 0 0,1 0 0,2 0 0,1 1 9,0 0 0,1-1 1,-1 0-1,0 0 0,1 0 0,-1-1 1,1 0-1,-1 0 0,1-1 1,-1 0-1,0 0 0,1-1 0,-1 1 1,0-1-1,0 0 0,0-1 0,0 0 1,0 0-1,8-6 0,-1 0 29,0 0-1,-1-2 1,0 1 0,-1-1 0,0-1-1,-1 0 1,9-13 0,7-16 92,-2-1 1,-1-1 0,-3 0-1,-2-2 1,-1 0 0,-3-1-1,-1-1 1,7-53-1,-14 60-30,-2-1 0,-1 1 0,-2-1-1,-2 0 1,-2 0 0,-1 1-1,-2-1 1,-19-63 0,24 100-107,0 0 0,-1 0 0,0 0 0,1 1 0,-1-1 0,-5-6 0,7 9-21,-1 1 1,1-1 0,-1 1 0,1-1-1,-1 0 1,1 1 0,-1-1 0,0 1-1,1-1 1,-1 1 0,0 0 0,1-1-1,-1 1 1,0 0 0,0-1 0,0 1-1,1 0 1,-1 0 0,0 0-1,0 0 1,0 0 0,1 0 0,-1 0-1,0 0 1,0 0 0,0 0 0,1 0-1,-1 0 1,0 1 0,0-1 0,0 0-1,1 0 1,-1 1 0,0-1 0,1 1-1,-1-1 1,0 1 0,1-1 0,-1 1-1,0 0 1,-5 4 8,1 1 0,0 0 0,0 0 0,0 0 0,1 0 0,0 1 0,-5 12-1,-18 54 19,26-69-30,-12 36-12,1 1 1,-7 61-1,16-79-4,2 0 1,0 0-1,2 0 0,0 0 0,1-1 0,8 29 0,2 0 13,3-1 0,3-1 0,24 49 0,-33-79 35,23 35 0,-26-46 10,0 0-1,1-1 0,0 0 0,0 0 0,1 0 0,11 7 0,-16-13-9,0 0-1,0 0 1,1 0 0,-1 0-1,0 0 1,1-1 0,-1 1-1,1-1 1,-1 0 0,1 0-1,-1 0 1,1-1 0,-1 1-1,7-3 1,-3 2 34,1-1 0,-1-1-1,0 1 1,0-1 0,12-7 0,-6 0-19,-2 1 1,1-1 0,-1-1 0,-1 0-1,0-1 1,0 1 0,-1-2-1,7-13 1,7-17 110,21-52 0,-40 87-126,2-10 100,-16 38-22,-12 67-54,20-75-47,0 1-1,0 0 1,1 0 0,1 0-1,1 13 1,1-18-10,0 0-1,1 0 1,0 0 0,0-1 0,1 0 0,6 11 0,-3-5 29,-6-12-23,0 1 0,0-1 0,0 0 0,1 1 0,-1-1 0,0 0 0,1 0 0,-1 0 0,0 0 0,1 0 0,-1 0 0,1 0 0,0 0 0,-1-1 0,1 1 0,0 0 0,-1-1 1,1 0-1,0 1 0,-1-1 0,1 0 0,0 0 0,0 0 0,0 0 0,-1 0 0,1 0 0,0-1 0,0 1 0,-1 0 0,1-1 0,0 1 0,2-2 0,8-3 65,0-1 0,-1 1-1,17-13 1,-11 8 25,-10 6-20,-1 0-1,0-1 1,0 0-1,10-10 1,-9 11 50,-7 4-113,0 0 0,1-1 0,-1 1 1,1 0-1,-1 0 0,0 0 0,1-1 0,-1 1 0,0 0 0,1 0 0,-1-1 1,0 1-1,1 0 0,-1-1 0,0 1 0,0 0 0,1-1 0,-1 1 0,0 0 0,0-1 1,0 1-1,0-1 0,0 1 0,1-1 0,-1 1 0,0 0 0,0-1 0,0 1 1,0-1-1,23-27 104,22-49-50,-3-2-1,-4-1 1,43-131 0,-68 180-43,-9 24-18,-1 0 0,0 0 0,-1 0 0,0 0 0,0-1 0,0 1 0,0-10 0,-4 11 0,-2 12-23,-6 14-27,9-16 40,-18 42-12,3 1 1,2 1-1,-15 91 0,-83 333-238,105-451 215,-1 0 1,-15 26-1,0 0 20,20-41 34,1-1 0,-1 0 0,0 1 0,-1-1 0,1 0 0,-1 0 1,0-1-1,0 1 0,0-1 0,-1 0 0,1 0 0,-7 4 0,10-8-7,1 1 0,-1-1 1,1 1-1,-1-1 0,1 0 0,-1 1 0,1-1 0,-1 0 1,0 1-1,1-1 0,-1 0 0,0 0 0,1 0 0,-1 1 1,0-1-1,1 0 0,-1 0 0,0 0 0,1 0 1,-1 0-1,0 0 0,1 0 0,-1-1 0,0 1 0,1 0 1,-1 0-1,0 0 0,1-1 0,-1 1 0,0 0 0,1-1 1,-1 1-1,1 0 0,-1-1 0,1 1 0,-1-1 0,1 1 1,-1-1-1,1 1 0,-1-1 0,1 1 0,0-1 1,-1 0-1,1 1 0,0-1 0,-1 0 0,1 1 0,0-2 1,-3-3 14,2 4-11,0-1 1,1 1-1,-1-1 0,1 1 1,0-1-1,-1 1 0,1-1 0,0 1 1,0-1-1,0 0 0,0 1 1,0-3-1,1-2 36,-1 6 68,9-10-151,-6 8 38,0 0 0,-1 0 1,1 0-1,-1 0 0,1 0 0,-1-1 0,0 1 0,0-1 0,3-5 0,6-6 0,117-133 3,-24 6 78,160-291 0,-243 390-88,-2-1 0,-2-1 0,13-51 0,-27 76-8,-3 19 12,0 0-1,0 0 1,0-1-1,0 1 1,0 0-1,0 0 1,0 0-1,0 0 1,0 0 0,0 0-1,0 0 1,0 0-1,0-1 1,0 1-1,0 0 1,0 0-1,0 0 1,0 0-1,0 0 1,0 0-1,-1 0 1,1 0 0,0 0-1,0 0 1,0 0-1,0 0 1,0-1-1,0 1 1,0 0-1,0 0 1,0 0-1,-1 0 1,1 0 0,0 0-1,0 0 1,0 0-1,0 0 1,0 0-1,0 0 1,0 0-1,-1 0 1,1 0-1,0 0 1,0 0 0,0 0-1,0 0 1,0 1-1,0-1 1,0 0-1,0 0 1,-1 0-1,1 0 1,0 0-1,0 0 1,0 0 0,0 0-1,0 0 1,0 0-1,0 0 1,0 1-1,-20 26-47,-81 181-55,16 10 8,-18 43-27,81-210 99,-60 128-95,57-131 49,-49 72-1,71-115 79,-1-1 0,1 1-1,-1-1 1,0 0 0,-5 4-1,8-7-3,1-1 0,-1 0 0,1 1 0,-1-1 0,1 0 0,-1 1 0,0-1-1,1 0 1,-1 0 0,0 0 0,1 1 0,-1-1 0,1 0 0,-1 0 0,0 0 0,1 0-1,-1 0 1,0 0 0,1 0 0,-1-1 0,-1 1 0,2-1 2,-1 1-1,0-1 1,0 0 0,0 1-1,0-1 1,1 0 0,-1 0-1,0 0 1,1 0 0,-1 0-1,1 0 1,-1 0 0,1 0 0,-1 0-1,1 0 1,0 0 0,-1-1-1,0-3 7,1 0 0,0 1-1,-1-1 1,1 1 0,1-1 0,-1 0-1,1 1 1,-1-1 0,1 1-1,1-1 1,-1 1 0,1-1-1,0 1 1,0 0 0,0 0 0,4-6-1,6-8 31,1 0-1,18-18 0,-23 27-26,14-16 44,47-39 1,-57 53-42,2 1 0,0 1 0,0 0 0,0 1 0,27-10 0,1 2-25,-1-2 1,-1-2 0,52-34-1,-72 40 23,0-1 0,-1-1 0,29-32 0,-37 36-22,-1 0 0,-1-1 0,0 0 0,-1 0-1,-1-1 1,0 0 0,6-16 0,-12 27 0,0 0 1,-1 0-1,1 0 0,-1 0 1,1 0-1,-1 0 0,0 0 1,0 0-1,-1 0 0,1 0 1,0 0-1,-2-5 0,1 7 5,1 0 0,-1 0 0,1 0-1,-1 0 1,1 1 0,-1-1 0,0 0 0,1 0 0,-1 0-1,0 1 1,0-1 0,0 0 0,0 1 0,1-1-1,-1 1 1,0-1 0,0 1 0,0-1 0,0 1 0,0 0-1,0-1 1,0 1 0,0 0 0,0 0 0,0 0-1,-1 0 1,1 0 0,0 0 0,0 0 0,0 0 0,0 0-1,0 0 1,0 0 0,0 1 0,0-1 0,0 1-1,0-1 1,0 0 0,-1 2 0,-8 2-12,0 1 1,1 1 0,-1 0-1,1 0 1,1 0-1,-1 1 1,1 1-1,0-1 1,1 1-1,0 0 1,0 1-1,1 0 1,0 0-1,0 0 1,1 1-1,1 0 1,-1 0-1,1 0 1,1 1-1,0-1 1,1 1-1,-2 16 1,3-23 3,1 0 0,0-1 0,0 1 1,0 0-1,1-1 0,-1 1 0,1 0 0,0-1 1,0 1-1,0-1 0,1 1 0,-1-1 0,1 0 0,0 1 1,0-1-1,0 0 0,0 0 0,0 0 0,1-1 0,-1 1 1,1 0-1,0-1 0,0 0 0,0 0 0,0 1 0,0-2 1,5 3-1,-2-1 4,0-2 1,0 1 0,0-1-1,0 0 1,0 0-1,0 0 1,1-1 0,-1 0-1,0 0 1,0-1 0,0 0-1,0 0 1,1 0-1,-1-1 1,9-3 0,5-6 13,0 0 0,0-1 0,-1 0 1,-1-2-1,0 0 0,17-18 0,10-8 59,-15 9-14,-24 24-18,1 0-1,-1 0 1,14-9-1,-20 16-35,0 0 0,1 0 1,-1 0-1,0 0 0,1 0 0,-1 1 1,0-1-1,1 0 0,-1 0 0,0 0 1,1 0-1,-1 1 0,0-1 1,1 0-1,-1 0 0,0 1 0,0-1 1,1 0-1,-1 1 0,0-1 0,0 0 1,0 1-1,1-1 0,-1 0 0,0 1 1,0-1-1,0 0 0,0 1 0,0-1 1,0 0-1,0 1 0,0 0 0,4 13 2,0 6-29,-1-4 13,1 0 1,0-1 0,1 0-1,9 21 1,-12-32 8,1 1 0,-1-1 0,1 0 0,0 0 0,1 0 1,-1 0-1,1-1 0,0 1 0,-1-1 0,1 0 0,1 0 1,-1 0-1,0-1 0,1 1 0,0-1 0,-1 0 0,1 0 0,6 1 1,-5-2 10,0 0 1,0-1 0,1 0 0,-1 0 0,0 0 0,1 0 0,-1-1 0,0 0-1,0-1 1,0 1 0,0-1 0,0 0 0,0-1 0,0 1 0,-1-1-1,1 0 1,6-5 0,-1 0 20,0-1 0,0 0 0,-1-1 0,0 0 0,-1 0 0,14-20 0,-14 19 11,-2-1 0,0 0-1,0 0 1,-1-1 0,-1 0 0,0 0 0,-1 0-1,3-14 1,-6 26-30,-1-1-1,0 1 1,0-1-1,1 1 1,-1 0-1,0-1 0,0 1 1,0-1-1,-1 1 1,1-1-1,0 1 1,0-1-1,-1 1 1,1-1-1,-1 1 1,1 0-1,-1-1 0,0 1 1,0 0-1,-1-3 1,1 4-6,0-1 0,0 1-1,0-1 1,0 1 0,0 0 0,-1-1 0,1 1 0,0 0-1,0 0 1,0 0 0,0 0 0,0 0 0,0 0 0,-1 0 0,1 0-1,0 0 1,0 0 0,0 1 0,0-1 0,-2 1 0,-3 2-3,0 0 0,0 0 0,0 0 0,0 1 0,0 0 1,1 0-1,-7 8 0,2-2-2,1 1 1,0 1-1,0-1 1,2 1-1,-13 26 0,18-34-1,0 0 0,0 1-1,1-1 1,-1 0 0,1 1-1,0-1 1,0 1 0,1 0-1,-1-1 1,1 1-1,0 0 1,0-1 0,1 1-1,-1 0 1,1-1 0,0 1-1,1-1 1,-1 1 0,1-1-1,-1 0 1,1 0 0,3 5-1,-2-6 2,-1-1 0,0 0-1,1 0 1,-1 0 0,1 0 0,-1-1-1,1 1 1,0-1 0,0 1 0,0-1-1,0 0 1,0 0 0,0 0 0,0-1-1,0 1 1,0-1 0,0 1-1,0-1 1,0 0 0,0 0 0,1-1-1,3 0 1,8-1 5,0-1 0,-1-1 0,18-6 0,-15 2 6,-1 1 0,-1-2 0,1 0 0,18-16 0,-22 16 4,0 1 0,0 0 0,0 0 0,1 1 0,0 1 0,1 0 1,23-7-1,-37 13-12,1 0 0,-1 0 0,1 0 0,-1 0 0,0 0 0,1 0 0,-1 0 0,1 1 0,-1-1 0,1 0 0,-1 0 0,1 0 0,-1 0 0,1 0 0,-1 1 0,0-1 1,1 0-1,-1 1 0,1-1 0,-1 0 0,0 0 0,1 1 0,-1-1 0,0 1 0,0-1 0,1 0 0,-1 1 0,0-1 0,0 1 0,1-1 0,-1 0 0,0 1 0,0-1 0,0 1 0,0-1 1,0 1-1,0-1 0,0 1 0,0-1 0,0 1 0,0-1 0,0 1 0,0-1 0,0 1 0,0-1 0,0 0 0,0 1 0,0-1 0,-1 1 0,-7 31-2,6-26-6,-43 121 76,45-125-65,-1-1 0,1 0 0,0 0 1,-1 1-1,1-1 0,0 0 0,0 1 0,0-1 0,0 0 0,0 1 1,0-1-1,0 0 0,0 1 0,1 1 0,0-3-2,-1 1 1,0-1-1,1 0 0,-1 1 0,0-1 1,1 0-1,-1 0 0,0 0 0,1 0 0,-1 1 1,0-1-1,1 0 0,-1 0 0,1 0 0,-1 0 1,0 0-1,1 0 0,-1 0 0,1 0 1,-1 0-1,0 0 0,1 0 0,-1 0 0,1 0 1,-1 0-1,0 0 0,1-1 0,-1 1 0,1 0 1,-1 0-1,7-4 11,-1 1-1,0-1 1,0 0 0,6-6 0,173-153 265,-171 150-219,-11 10-43,-1 0 1,1 1-1,0-1 1,0 1-1,0-1 1,0 1-1,0 0 1,0 0-1,1 0 1,4-1-1,-7 3-12,-1 0 0,1 0 0,-1 0 0,1 0-1,0 0 1,-1 0 0,1 0 0,-1 1 0,1-1-1,-1 0 1,1 0 0,-1 1 0,1-1 0,-1 0 0,0 1-1,1-1 1,-1 0 0,1 1 0,-1-1 0,0 1-1,1-1 1,-1 0 0,0 1 0,1-1 0,-1 1 0,0-1-1,0 1 1,0-1 0,1 1 0,-1-1 0,0 1 0,0 1-1,4 21 0,-4-17 3,3 15-4,-3-12-2,1 0 1,0 0 0,0-1 0,1 1-1,0-1 1,1 1 0,-1-1 0,2 0-1,7 15 1,-9-21 0,-1 0-1,0-1 1,1 1-1,0 0 1,-1-1-1,1 0 1,0 1-1,0-1 1,0 0-1,0 0 1,0 0-1,0 0 1,0 0-1,0-1 0,0 1 1,0-1-1,0 1 1,3-1-1,-1 0 3,0 0-1,0 0 0,0-1 0,0 0 0,0 1 1,0-1-1,0-1 0,0 1 0,4-3 1,4-2 5,-1 0 1,0-2-1,-1 1 1,0-1-1,12-12 1,18-20 26,-1-2-1,-3-1 1,-1-2 0,-3-2-1,-1-1 1,-2-1 0,23-57-1,59-188 46,-107 268-43,-4 26-36,0 0-1,0 0 0,0 0 0,0 0 1,0 0-1,0 0 0,0 0 1,0 0-1,0-1 0,0 1 0,0 0 1,0 0-1,0 0 0,0 0 1,0 0-1,0 0 0,0 0 0,0 0 1,0 0-1,0 0 0,0 0 1,0-1-1,0 1 0,0 0 0,0 0 1,0 0-1,0 0 0,0 0 1,0 0-1,0 0 0,0 0 0,0 0 1,0 0-1,0 0 0,0 0 1,-1 0-1,1 0 0,0 0 1,0 0-1,0 0 0,0 0 0,0 0 1,0 0-1,0-1 0,0 1 1,0 0-1,0 0 0,0 0 0,0 0 1,-1 0-1,1 0 0,0 0 1,0 1-1,0-1 0,0 0 0,0 0 1,0 0-1,0 0 0,0 0 1,0 0-1,0 0 0,0 0 0,0 0 1,-1 0-1,1 0 0,0 0 1,0 0-1,0 0 0,-7 14-2,-8 27-2,1 1 1,2 0-1,3 1 1,1 0-1,2 0 1,1 1-1,3-1 1,2 1 0,1 0-1,3-1 1,1 1-1,12 44 1,-8-45 30,10 37 2,-17-72-17,1-1 0,0 1 0,1-1 0,-1 1 0,1-1 1,1 0-1,7 9 0,-11-15-10,0 0-1,-1 0 1,1 0 0,0 0 0,0 0-1,-1-1 1,1 1 0,0 0 0,0-1-1,0 1 1,0-1 0,0 1 0,0-1-1,0 1 1,0-1 0,0 0 0,0 1-1,0-1 1,1 0 0,-1 0 0,0 0-1,0 0 1,0 0 0,0 0 0,0 0-1,0 0 1,0 0 0,1 0 0,-1-1-1,0 1 1,0 0 0,0-1 0,0 1-1,0-1 1,0 0 0,0 1 0,0-1-1,-1 1 1,3-3 0,-1 1-25,0-1 0,0 1-1,0-1 1,0 0 0,-1 1 0,1-1 0,-1 0 0,0 0 0,1 0 0,-1 0 0,-1 0 0,1-1 0,0-2 0,-1-2-117,0 0 0,0 0 0,-1 0 0,-2-9 0,0 2-2720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2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12552,'0'0'2536,"66"0"-2440,-9 0 8,9-4-80,-2 8 0,-4 2 16,-9 0-8,-16-4-40,-16 2 8,-13-2-56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2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8432,'0'0'4264,"96"-66"-4064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2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1137 7136,'0'0'2728,"10"-13"-2367,97-176 935,88-245 1629,-170 371-2199,20-78-1,-38 119-494,-5 18-149,0 0 1,-1 0-1,0 0 1,0 0-1,0 0 0,1-7 1,-9 23 385,-3 13-410,-74 249 54,-106 294 131,164-507-220,-3-1 0,-64 100 0,90-155-10,-17 20 10,20-24-19,-1 0 0,1-1 0,-1 1 0,1-1-1,-1 1 1,1-1 0,-1 1 0,0-1 0,1 1-1,-1-1 1,0 0 0,1 1 0,-1-1 0,0 0-1,0 1 1,1-1 0,-1 0 0,0 0 0,0 0-1,1 0 1,-1 0 0,0 0 0,0 0 0,1 0-1,-1 0 1,0 0 0,0 0 0,0 0 0,1 0-1,-1-1 1,0 1 0,0-1 0,0 0 1,1 1 0,-1-1 0,1 0 0,0 1 0,0-1 1,-1 0-1,1 1 0,0-1 0,0 0 0,0 0 0,0 0 0,0 1 0,0-1 1,0 0-1,0 0 0,0 1 0,0-1 0,0 0 0,1 0 0,-1 1 0,0-1 1,1-1-1,7-19 48,-6 17-32,6-12 28,0 0 0,1 1 1,0 0-1,1 0 0,1 1 0,21-21 1,84-68 290,-88 80-275,76-52 205,-18 14-5,-42 28-132,-19 15-1,42-38 0,-39 28-33,63-68 232,-88 93-328,8-9 73,-9 13-37,-3 8-27,-25 68 57,17-52-53,1 0-1,-7 32 0,14-50-11,0 0-1,0 0 1,1-1 0,0 1-1,0 0 1,0 0 0,1 0-1,3 13 1,-3-18-1,-1 0-1,1 0 1,0 0 0,0 0 0,1 0-1,-1 0 1,0 0 0,1-1-1,-1 1 1,1 0 0,-1-1 0,1 1-1,0-1 1,-1 0 0,1 1 0,0-1-1,0 0 1,0 0 0,0 0-1,0 0 1,1-1 0,-1 1 0,0 0-1,0-1 1,0 0 0,1 1-1,-1-1 1,0 0 0,0 0 0,4-1-1,11-1 28,-1 0 0,0-1-1,-1-1 1,1-1-1,-1 0 1,1-1-1,-2 0 1,29-18 0,-9 2 90,-1-1 1,44-40-1,-67 54-83,-1-1 0,0 0 0,0 0 0,-1-1 0,8-13 0,-14 20-24,0 1 1,0-1 0,0 0 0,0 0 0,-1 0 0,1 0 0,-1 0 0,0 0 0,0 0 0,-1 0 0,1 0-1,-1 0 1,0-1 0,0 1 0,0 0 0,-1 0 0,1-1 0,-1 1 0,0 0 0,-3-6 0,4 8-8,-1 1-1,0-1 1,0 1 0,0-1 0,0 1 0,0 0 0,0-1 0,-1 1 0,1 0-1,0 0 1,-1 0 0,1 0 0,-1 0 0,1 0 0,-1 0 0,1 1-1,-1-1 1,0 0 0,1 1 0,-3-1 0,0 0 1,0 1 0,1 0 0,-1 0-1,1 1 1,-1-1 0,1 1 0,-1-1 0,1 1 0,-6 2-1,-2 1 3,1 1-1,0 1 0,0-1 0,0 2 0,-9 7 0,7-3-10,0 0 0,2 1-1,-1 0 1,1 1 0,1 0 0,1 1 0,0-1 0,-8 19 0,13-25 0,0 0-1,1 1 1,0-1 0,0 1-1,1 0 1,0 0-1,0 0 1,0 13 0,1-18 0,1 0 1,-1 0 0,0 0-1,1 0 1,-1 0 0,1 0-1,0 0 1,0 0 0,0 0-1,1-1 1,-1 1 0,0 0-1,1-1 1,0 1 0,0-1-1,0 1 1,0-1 0,0 0-1,0 0 1,1 0 0,-1 0-1,0 0 1,1 0 0,0-1-1,3 2 1,2 0 7,1-1 1,0 0-1,-1-1 1,1 0-1,0 0 1,0-1-1,-1 0 1,1-1-1,0 0 1,0 0-1,-1-1 1,1 0-1,-1 0 1,1-1-1,-1 0 1,16-9-1,0-1 17,-1-1-1,0-1 1,-1-1-1,25-23 1,-5 0 14,-3-2 0,-1-1 0,-2-2-1,-2-2 1,-2-1 0,28-55 0,-41 64-3,-2-2-1,14-50 1,13-81 60,-34 122-21,4-73-1,-14 117-60,0 0 0,0 1-1,0-1 1,0 1-1,-3-9 1,3 12-12,0 1 1,0-1 0,0 0-1,0 1 1,-1-1-1,1 1 1,0-1 0,0 0-1,-1 1 1,1-1-1,-1 1 1,1-1 0,0 1-1,-1-1 1,1 1-1,-1-1 1,1 1 0,-1-1-1,0 1 1,1 0-1,-1-1 1,1 1 0,-1 0-1,1 0 1,-1-1-1,0 1 1,1 0 0,-1 0-1,0 0 1,1 0-1,-1 0 1,0 0-1,1 0 1,-1 0 0,0 0-1,1 0 1,-1 0-1,0 0 1,1 0 0,-1 1-1,0-1 1,1 0-1,-1 0 1,1 1 0,-1-1-1,0 0 1,1 1-1,-1 0 1,-6 3-2,1 0 0,0 1 0,0 0 0,1 1 0,-1-1-1,1 1 1,0 0 0,1 0 0,-7 11 0,-32 69-39,35-68 32,-20 46-41,3 0-1,-30 122 1,48-152 35,1 1 1,1-1-1,3 1 0,0 0 1,2 0-1,2 0 1,9 53-1,-9-81 13,-1 0-1,1 0 1,1 0 0,-1 0 0,1-1-1,0 1 1,0-1 0,1 0 0,0 0-1,0 0 1,0-1 0,1 1 0,0-1-1,0 0 1,0 0 0,1-1 0,8 6-1,-7-6 3,1 0 0,1-1 0,-1 1 0,1-2 0,-1 1 0,1-1 0,0-1 0,0 0 0,-1 0 0,1 0 0,0-1 0,0-1 0,13-1 0,-1-2 2,1-1 0,-2 0 0,1-2 0,0 0 0,31-18 0,-5 0 43,49-37 0,-58 30 15,-30 25-27,0 0-1,1 0 0,-1 0 1,12-5-1,-44 25-13,2 1 0,0 1-1,0 1 1,2 0 0,0 2 0,1 0-1,1 2 1,-17 22 0,32-38-15,0-1-1,1 1 1,0 0 0,0 0 0,0 0 0,0 0 0,1 0 0,0 0 0,0 0 0,0 1 0,0-1 0,0 6 0,1-8-4,1 0 0,-1 0 1,0 0-1,1 0 1,0 0-1,-1 0 1,1 0-1,0 0 0,0-1 1,0 1-1,0 0 1,0-1-1,1 1 1,-1-1-1,0 1 0,1-1 1,-1 0-1,1 1 1,-1-1-1,1 0 1,0 0-1,0 0 0,-1 0 1,1 0-1,0-1 1,0 1-1,0-1 1,3 2-1,1-1-2,0 0-1,0 0 1,-1 0-1,1 0 1,0-1-1,0 0 1,0 0 0,0-1-1,0 1 1,0-1-1,0-1 1,6-1 0,-3-1 0,0 0 0,0 0 1,-1-1-1,1 0 1,-1 0-1,14-12 0,-3-2 11,-1-1-1,0 0 0,-1-1 1,20-35-1,-13 16 11,-2-2 1,-2 0-1,-2-1 0,-1-1 0,-3-1 1,9-47-1,-6 2 33,-4-1 0,0-99 0,-12 177-41,0 6-2,-1 0 0,0-1 1,0 1-1,0 0 0,-1 0 1,0 0-1,0 0 0,0 0 1,-4-7-1,5 13-9,0 1-1,-1-1 1,1 1 0,0 0 0,-1 0-1,1-1 1,0 1 0,-1 0-1,1 0 1,0-1 0,-1 1 0,1 0-1,-1 0 1,1 0 0,0-1 0,-1 1-1,1 0 1,-1 0 0,1 0-1,-1 0 1,1 0 0,0 0 0,-1 0-1,1 0 1,-1 0 0,1 0 0,-1 0-1,1 0 1,0 1 0,-1-1-1,1 0 1,-1 0 0,1 0 0,0 1-1,-1-1 1,1 0 0,-1 0-1,1 1 1,0-1 0,-1 1 0,-15 13 12,7-1-8,0 1 0,0-1 0,1 2 1,1-1-1,0 1 0,-7 26 0,-1-3-1,-8 26-28,2 1 0,3 0 0,3 2 0,3 0 0,2 0 1,4 1-1,4 106 0,2-164 20,7 68-35,-5-70 23,-1 0 0,1-1 0,0 1 0,1 0 0,0-1 0,0 0 0,6 10 0,-9-16 14,0-1-1,0 0 1,0 1-1,0-1 1,0 0-1,1 0 1,-1 1-1,0-1 1,0 0-1,0 0 1,0 1-1,0-1 1,0 0-1,1 0 1,-1 0-1,0 1 1,0-1-1,0 0 1,1 0-1,-1 0 1,0 1-1,0-1 1,0 0-1,1 0 1,-1 0-1,0 0 1,0 0-1,1 0 1,-1 0-1,0 0 1,0 1-1,1-1 1,-1 0-1,0 0 1,1 0-1,-1 0 1,0 0-1,0 0 1,1 0-1,-1-1 1,0 1-1,0 0 1,1 0-1,-1 0 1,0 0-1,0 0 1,1 0-1,-1 0 1,0-1-1,0 1 1,0 0-1,1 0 1,-1 0-1,0 0 1,0-1-1,0 1 1,1 0-1,-1-1 1,5-15-1666,-5 14 37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2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11760,'0'0'1328,"62"-19"-1056,10 11 8,29 2-272,2 2 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2:3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121 105 4912,'0'0'5793,"-1"-10"-5558,0-5-131,-3-36 557,10 23 796,-6 27-1186,0 5 925,0-4-992,0 8 157,-15 169 478,6-108-643,-50 282 928,54-316-958,-3 13 241,8-44-328,-1-1-1,0 0 0,0 1 0,-1-1 0,1 0 0,-1 0 1,1 0-1,-1 0 0,0 0 0,-3 3 0,-1-2 181,7-9-276,8-12-314,2 2-2206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2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1174 5016,'0'0'7906,"10"-8"-7722,30-25-16,0-10 516,-33 37-596,0-1 1,0 0-1,-1 0 0,1-1 0,4-9 0,7-7 79,16-22 236,-3-2 0,49-99 0,17-29 176,-80 147-503,-1-1 0,-1-1 0,-1 0 0,13-46 0,21-134 220,-44 188-222,-1 1 1,0-1-1,-2 0 0,-1 0 0,-5-41 0,5 64-72,0-1 0,0 1 0,0-1-1,0 1 1,0 0 0,0-1 0,0 1-1,-1-1 1,1 1 0,0 0 0,0-1-1,0 1 1,0 0 0,-1-1 0,1 1-1,0 0 1,0-1 0,-1 1 0,1 0 0,0-1-1,-1 1 1,1 0 0,0 0 0,-1 0-1,1-1 1,0 1 0,-1 0 0,1 0-1,0 0 1,-1 0 0,1-1 0,-1 1-1,1 0 1,0 0 0,-1 0 0,1 0-1,-1 0 1,-17 10 19,-12 21-46,13-8 9,1 2 1,2-1-1,0 2 0,2 0 1,0 1-1,2 0 0,-8 34 1,4 1-19,2 1 1,-4 75 0,16-115 29,0 0 1,1-1-1,1 1 0,8 37 1,2-11 4,19 47 1,-24-79 13,-1-1 0,13 20-1,-16-30 11,1-1-1,-1 0 0,1 0 0,0 0 0,0 0 0,1-1 0,0 1 0,-1-1 0,11 7 0,-12-11-9,-1 1 0,0 0 0,0 0 0,1-1-1,-1 1 1,0-1 0,1 0 0,-1 0 0,0 0 0,1 0-1,-1 0 1,0 0 0,1-1 0,-1 1 0,0-1-1,1 1 1,-1-1 0,0 0 0,0 0 0,0 0-1,0 0 1,0 0 0,0-1 0,2-1 0,4-3 48,0 0 0,-1-1 0,14-16 0,-6 4 110,-1-2 0,-1 0 0,-1 0 0,0-1 0,12-38-1,-24 60-168,0 1-1,0-1 0,0 0 1,0 0-1,0 0 0,0 0 1,0 0-1,0 0 0,0 0 1,-1 0-1,1 0 0,0 0 0,0 0 1,0 0-1,0 0 0,0 0 1,0 0-1,0 0 0,0 0 1,0 0-1,-1 0 0,1 0 1,0 0-1,0 0 0,0-1 1,0 1-1,0 0 0,0 0 0,0 0 1,0 0-1,0 0 0,0 0 1,0 0-1,-1 0 0,1 0 1,0 0-1,0 0 0,0 0 1,0-1-1,0 1 0,0 0 1,0 0-1,0 0 0,0 0 0,0 0 1,0 0-1,0 0 0,0 0 1,0-1-1,0 1 0,0 0 1,0 0-1,0 0 0,0 0 1,0 0-1,0 0 0,0 0 1,0 0-1,0 0 0,0-1 0,0 1 1,0 0-1,1 0 0,-1 0 1,0 0-1,0 0 0,0 0 1,0 0-1,0 0 0,-7 7 140,3 5-112,1 1 1,0 1-1,0-1 0,0 26 0,0-10-7,2-10-2,1 0 0,1 1-1,0-1 1,2 0 0,7 32 0,-10-51-18,0 1 1,0 0-1,1 0 1,-1 0-1,0-1 1,1 1-1,-1 0 1,0 0-1,1-1 1,-1 1-1,1 0 1,-1-1-1,1 1 1,0 0-1,-1-1 1,1 1-1,0-1 0,-1 1 1,1-1-1,0 1 1,-1-1-1,1 0 1,0 1-1,0-1 1,0 1-1,1-1 6,1 0-1,-1 0 0,0 0 0,0 0 0,0 0 0,0 0 0,0 0 0,0-1 1,4-1-1,3-1 20,0-1-1,0 0 1,10-7 0,-18 11-27,27-19 105,-1-1 1,25-24-1,13-10 135,-37 29-141,-20 18-53,0-1 0,1 2 0,14-10 0,-22 15-45,-1 1 0,0 0 0,1-1 0,-1 1-1,1 0 1,-1 0 0,1 0 0,-1-1 0,0 1-1,1 0 1,-1 0 0,1 0 0,-1 0 0,1 0-1,-1 0 1,1 0 0,-1 0 0,1 0 0,-1 0-1,1 0 1,-1 0 0,1 0 0,-1 1 0,1-1 0,-1 0-1,1 0 1,-1 0 0,1 1 0,-1-1 0,0 0-1,1 1 1,-1-1 0,1 0 0,-1 1 0,1 1 3,0-1 0,0 1-1,0 0 1,-1-1 0,1 1 0,-1 0 0,1 0 0,-1-1 0,0 1 0,1 2 0,-3 41 64,-3-20-31,4-18-13,-1-1 1,1 1 0,0 0 0,0-1 0,1 1-1,0 0 1,0 0 0,2 8 0,-2-14-24,0-1 1,1 0-1,-1 0 1,0 1-1,0-1 1,1 0-1,-1 0 1,0 1-1,0-1 1,1 0-1,-1 0 1,0 0-1,0 0 1,1 1-1,-1-1 1,0 0-1,1 0 1,-1 0-1,0 0 1,1 0-1,-1 0 1,0 0-1,1 0 1,-1 0-1,0 0 1,1 0-1,-1 0 1,0 0-1,1 0 1,-1 0-1,0 0 1,1 0-1,-1 0 1,0-1-1,0 1 1,1 0-1,12-7 65,-4 0-32,125-99 352,-133 105-382,0 0 1,0 1-1,0-1 1,-1 0-1,1 0 1,0 0-1,0 1 1,0-1-1,0 1 0,1-1 1,-1 0-1,0 1 1,0 0-1,0-1 1,0 1-1,1 0 1,-1 0-1,0-1 0,0 1 1,0 0-1,2 0 1,-2 1-2,0 0 1,0-1 0,0 1-1,0 0 1,0 0 0,0 0 0,-1 0-1,1 0 1,0 0 0,0 0-1,-1 0 1,1 0 0,-1 0-1,1 0 1,-1 0 0,1 0-1,-1 0 1,0 0 0,0 1-1,1-1 1,-1 2 0,1 4-3,2 7-11,-1-1 0,2 0 1,0 0-1,0 0 1,7 13-1,-9-23 12,0 0-1,0 0 1,0 0-1,0-1 1,0 1 0,0 0-1,1-1 1,-1 0-1,1 0 1,0 1-1,0-1 1,0-1 0,0 1-1,0 0 1,0-1-1,0 0 1,0 1 0,1-1-1,-1-1 1,0 1-1,1 0 1,-1-1 0,1 0-1,-1 1 1,6-2-1,-2 0 10,-1 0-1,1 0 0,-1-1 0,1 0 1,-1-1-1,0 1 0,0-1 0,0 0 1,-1 0-1,9-7 0,-3 2 16,0-1 0,-1 0 0,18-21 0,-19 19 2,0-1 1,-1 0-1,0-1 0,7-15 1,-12 22-15,-1-1 0,1 1 1,-1-1-1,-1 1 1,1-1-1,-1 0 0,0 0 1,-1 0-1,1 0 1,-2-13-1,1 19-12,0 0-1,-1 0 1,1 0 0,0-1-1,0 1 1,-1 0 0,1 0 0,-1 0-1,1 0 1,-1 0 0,1 0-1,-1 0 1,1 0 0,-1 0 0,0 0-1,0 0 1,0 0 0,0 0-1,-1 0 1,2 0-2,-1 1 1,0 0-1,0-1 1,0 1-1,0 0 1,0 0-1,0 0 1,0 0-1,0 0 0,0 0 1,0 0-1,0 0 1,0 0-1,1 0 1,-1 0-1,0 1 1,0-1-1,-2 1 0,0 1 1,0 0 0,0-1 0,0 1 0,0 1 0,1-1 0,-1 0-1,1 1 1,-1-1 0,1 1 0,0 0 0,-4 5 0,3-1-7,0-1 0,0 0 0,0 1 0,1-1 1,0 1-1,1 0 0,-1-1 0,1 1 0,1 0 1,-1 0-1,1 0 0,0 0 0,1 0 0,0 0 1,0 0-1,0-1 0,1 1 0,0 0 0,0-1 1,1 1-1,-1-1 0,1 0 0,1 0 0,-1 0 1,1 0-1,5 5 0,-2-2 4,0 0 0,1-1 0,0 0 0,0 0 0,1-1 0,0 0 0,0-1 0,0 0 0,14 7 0,-19-11 3,1 0-1,0 0 0,0-1 1,-1 1-1,1-1 0,0 0 1,0 0-1,0-1 1,1 1-1,-1-1 0,0 0 1,0-1-1,0 1 0,0-1 1,0 0-1,0 0 0,0-1 1,0 1-1,-1-1 1,1 0-1,0 0 0,7-6 1,-9 6-10,0-1 0,0 0 0,0 0 0,0 0 0,0-1 0,3-6 0,1-1-2821,-7 10 2599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2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11856,'0'0'1184,"66"-18"-1104,-33 5 0,-2 5-288,-8 2 16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3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334 613 5520,'0'0'5286,"-12"-3"-5004,7 2-246,1-1-3,-1 1 0,0 0 0,0 0 1,0 1-1,0-1 0,0 1 0,0 0 0,0 1 0,0-1 1,0 1-1,0 0 0,1 0 0,-1 0 0,0 1 0,0 0 1,1 0-1,-5 2 0,-11 9 159,1 0 0,0 1 1,1 1-1,1 1 0,0 0 0,-15 20 0,22-23-42,0 0-1,1 1 0,1 0 1,0 0-1,0 1 0,2 0 1,0 0-1,1 1 0,-6 25 1,10-36-86,1 0 1,-1 1 0,1-1 0,0 0 0,0 0 0,0 0 0,1 0 0,0 1 0,0-1 0,2 8 0,-2-11-36,0-1 0,0 1 1,0 0-1,0 0 0,1-1 1,-1 1-1,0-1 0,1 1 1,-1-1-1,1 0 0,0 1 0,-1-1 1,1 0-1,0 0 0,0 0 1,-1 0-1,1-1 0,0 1 1,0 0-1,0-1 0,0 1 0,0-1 1,0 0-1,0 0 0,0 0 1,0 0-1,0 0 0,0 0 1,4-1-1,0 0 7,0-1 0,0 1-1,0-1 1,0-1 0,-1 1 0,1-1 0,-1 0 0,1 0-1,-1 0 1,0-1 0,0 0 0,-1 0 0,1 0 0,-1-1 0,6-7-1,6-9 91,-1-1 0,15-31 0,-27 48-103,8-17 85,-1 0-1,-1-1 0,-1-1 0,-1 1 0,-1-2 0,-1 1 1,3-32-1,-9 34 105,-3 20-45,-2 12-46,2 1-63,0 0 1,0 0 0,2 0-1,-3 18 1,4-22-36,0-1 0,1 0 0,0 1-1,0-1 1,1 1 0,0-1 0,0 0-1,1 1 1,3 9 0,-4-13-7,0 0-1,1-1 1,-1 1 0,1 0-1,0-1 1,0 1-1,0-1 1,0 0 0,1 1-1,-1-1 1,0 0-1,1-1 1,0 1 0,-1 0-1,5 1 1,-2-1 0,0 0 1,0-1-1,0 1 0,1-1 0,-1-1 1,0 1-1,0-1 0,9 0 1,0-2 14,0 0 1,0-1-1,0 0 0,0-1 1,24-11-1,-20 6 7,0 0 0,0-2 0,-1 0-1,-1-2 1,0 1 0,-1-2-1,0 0 1,19-24 0,-11 9 59,-2-1 0,-1-1 0,29-60 0,-37 63-15,-1 0 0,-1-1-1,-2 0 1,9-60-1,-11 34 166,-3-102 0,-3 150-214,0 3-8,0 1 0,0-1 0,0 1 0,0 0-1,-1-1 1,0 1 0,1 0 0,-1 0 0,0-1 0,-3-4-1,4 8-18,-1 0-1,1 0 1,0 0 0,-1-1-1,1 1 1,0 0-1,-1 0 1,1 0-1,-1 0 1,1 0-1,0 0 1,-1 0-1,1 0 1,-1 0-1,1 1 1,0-1 0,-1 0-1,1 0 1,0 0-1,-1 0 1,1 0-1,0 1 1,-1-1-1,1 0 1,0 0-1,-1 1 1,1-1-1,0 0 1,-1 0 0,1 1-1,0-1 1,0 0-1,0 1 1,-1-1-1,1 0 1,0 1-1,0-1 1,0 0-1,0 1 1,-12 17 74,0 11-36,0-1-1,2 2 1,1-1 0,2 1 0,1 1 0,1-1 0,1 1 0,1 55 0,7 15 148,23 135 1,-19-181-31,4 0 0,35 104 0,-46-157-154,-1-1 1,0 0-1,1 0 0,-1 0 0,1 1 0,0-1 0,-1 0 1,1 0-1,0 0 0,-1 0 0,1 0 0,0 0 1,0 0-1,0 0 0,0 0 0,1 0 0,-1-1-3,-1 0-1,1 0 1,-1 0-1,1 0 0,-1 0 1,1 0-1,-1 0 1,1 0-1,-1 0 1,1 0-1,-1 0 1,1 0-1,-1-1 1,1 1-1,-1 0 1,0 0-1,1-1 0,-1 1 1,1 0-1,-1-1 1,0 1-1,1 0 1,-1-1-1,0 1 1,1 0-1,-1-1 1,0 0-1,4-5 15,-1 0-1,0 0 1,-1 0 0,3-9 0,-3 11-31,2-10-42,-1 0-1,0 0 1,-1 0 0,0 0 0,-1 0 0,-2-29 0,-6-6-3150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3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13056,'0'0'1586,"12"3"-1291,26 7-103,1-3 1,66 5-1,-4-11 407,114-15-1,-179 9-387,1-1-1,46-15 1,-25-2-2344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3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27 5520,'0'0'7048,"-12"-4"-6716,2 1-261,0-1 84,-1 0 0,0 1 0,0 0-1,0 1 1,0 0 0,0 1 0,-21 0 0,22 2 111,0 0 0,0 1 0,0 0-1,0 1 1,0 0 0,1 0 0,-1 1-1,1 0 1,0 1 0,0 0 0,-14 10-1,7-1-128,0 1 0,1 0 0,1 1-1,0 0 1,-14 23 0,24-33-102,0 0 0,1 0 0,0 1 0,0-1 0,0 1 0,1-1 0,0 1 0,1 0 0,-1 0 0,1 0 0,0 0 0,1 0 0,0 0 0,0 0-1,0 0 1,1 0 0,0 0 0,0 0 0,5 12 0,-6-17-21,1 0 0,0 1 0,0-1-1,0 0 1,0 0 0,1 0 0,-1 0 0,0 0-1,1 0 1,0 0 0,-1 0 0,1-1-1,0 1 1,0-1 0,0 1 0,0-1-1,0 1 1,0-1 0,0 0 0,0 0-1,1 0 1,-1-1 0,0 1 0,1 0 0,-1-1-1,0 0 1,1 1 0,-1-1 0,1 0-1,-1 0 1,0 0 0,1-1 0,-1 1-1,1 0 1,-1-1 0,0 0 0,4-1 0,3-1 14,-1-1 1,0-1 0,0 1 0,0-1 0,0-1 0,-1 1 0,0-1 0,10-11 0,-3 2 50,-1-2-1,0 1 0,-1-2 1,-1 0-1,-1 0 0,0-1 1,-2 0-1,0-1 0,-1 1 1,-1-2-1,4-24 0,-6 31 171,1 23-80,0 2-148,2 7 12,2-1 1,0 0-1,1-1 0,1 0 1,16 18-1,-20-25-6,1-1-1,0-1 1,0 0 0,1 0-1,0 0 1,0-1 0,0-1-1,1 1 1,0-1 0,20 6-1,-14-7 5,-1-1 0,1-1 0,0-1 0,-1 0-1,1-1 1,0 0 0,0-2 0,-1 1 0,20-6-1,29-4-197,-43 9-2360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4:3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275 470 6056,'0'0'5870,"-9"-1"-5762,-31-4 6,37 4-96,0 1 1,0 1 0,0-1-1,1 0 1,-1 1 0,0-1-1,0 1 1,0 0-1,0 0 1,0 0 0,1 1-1,-1-1 1,1 1 0,-1-1-1,1 1 1,-1 0 0,1 0-1,-4 3 1,-9 7 87,11-9-79,-63 44 351,60-41-329,0 0-1,0 1 1,0 0-1,1 0 1,0 0-1,-7 13 1,8-12 25,1 1 1,-1-1 0,2 1-1,-1 0 1,1 0-1,1 0 1,-3 11-1,5-15-47,0-1 0,0 0-1,0 1 1,0-1-1,1 0 1,0 0-1,0 0 1,0 1 0,0-1-1,1 0 1,-1 0-1,1-1 1,0 1-1,1 0 1,-1-1 0,0 1-1,1-1 1,3 4-1,-3-3 9,0-1 0,0 1-1,1-1 1,-1 0 0,1 0-1,0 0 1,0-1 0,4 3-1,-6-4-13,0-1-1,0 1 1,1-1-1,-1 0 1,0 1-1,0-1 1,0 0-1,1 0 1,-1-1 0,0 1-1,0 0 1,0-1-1,0 1 1,1-1-1,-1 0 1,0 0-1,0 0 1,0 0-1,3-2 1,-1 0 1,1 0-1,-1-1 1,0 1 0,1-1 0,-2 0 0,1 0-1,0 0 1,-1-1 0,0 1 0,4-8-1,2-7 95,11-29 1,-3 6 39,-14 33-92,1-1 0,-1 1 0,0-1-1,-1 0 1,0 0 0,-1 0 0,0 0 0,0 0 0,-1 0 0,0 0 0,-2-12-1,2 22-56,0-1-1,0 1 0,0-1 0,0 0 0,0 1 0,0-1 0,-1 0 1,1 1-1,0-1 0,0 0 0,0 1 0,-1-1 0,1 1 0,0-1 1,-1 0-1,1 1 0,0-1 0,-1 1 0,1-1 0,-1 1 0,1-1 1,-1 1-1,1 0 0,-1-1 0,1 1 0,-2-1 0,2 1 0,-1 0 0,0 0 0,0 1 0,0-1 0,1 0 0,-1 0 0,0 1 0,1-1 0,-1 1 0,0-1 0,1 0 0,-1 1 0,0-1 0,1 1 0,-1 0 0,1-1 0,-1 1 0,0 0 0,-19 32 62,17-25-58,1 0-1,0 0 1,0 1-1,1-1 1,0 0-1,1 1 0,-1-1 1,2 0-1,-1 1 1,1-1-1,0 0 0,1 1 1,0-1-1,0 0 1,1 0-1,0 0 0,6 10 1,-8-16-3,2 5 10,1-1 0,0 0 0,0 0-1,7 8 1,-9-12-11,0 0 0,0-1 0,0 1 0,0-1-1,0 0 1,0 1 0,1-1 0,-1 0 0,0 0 0,1-1-1,-1 1 1,0 0 0,1-1 0,-1 1 0,1-1 0,4 0-1,1 0 24,0-1 0,-1 0-1,1-1 1,0 0-1,-1 0 1,1 0-1,-1-1 1,0 0-1,0-1 1,0 0 0,0 0-1,-1 0 1,1-1-1,-1 1 1,8-10-1,-2 2 35,0-1 0,-1 0 0,-1-1 0,0-1 0,15-28 0,-21 35 4,-1 0 0,1 0 0,-1 0 0,-1 0 0,0 0 0,0-1 1,0 1-1,-1-1 0,0-16 0,1 25-75,0 0 0,0 0 0,0 0 1,-1-1-1,1 1 0,0-1 0,0 1 1,0-1-1,0 1 0,-1-1 0,3-1 0,-3 2 6,43-17-24,-41 16 23,1 0 1,-1 1-1,1-1 0,-1 1 0,1-1 1,-1 1-1,1 0 0,0 0 0,-1 1 1,8 0-1,2 4 7,-10-5-4,-1 0-1,0 1 0,0-1 0,1 1 1,-1-1-1,0 1 0,0 0 0,0 0 1,0 0-1,0 0 0,0 1 0,0-1 0,0 0 1,-1 1-1,1-1 0,0 1 0,-1 0 1,1-1-1,-1 1 0,0 0 0,0 0 1,1 0-1,-1 0 0,0 0 0,-1 0 1,2 3-1,10 66 9,-10-56-2,0 0 0,0 0 0,2 0-1,0 0 1,0-1 0,1 0 0,11 21-1,-13-31-3,-1 0 0,1-1 0,-1 1 0,1-1 0,0 0-1,0 0 1,1 0 0,-1-1 0,1 1 0,-1-1 0,1 1 0,0-1-1,0 0 1,0-1 0,0 1 0,0-1 0,0 0 0,0 1-1,0-2 1,1 1 0,-1-1 0,0 1 0,1-1 0,-1 0 0,8-2-1,-8 1 6,1 0-1,-1-1 0,0 0 1,0 0-1,0 0 1,0-1-1,0 1 0,-1-1 1,6-5-1,29-33 76,-17 16-25,-9 11-15,-1 0 0,-1-1 0,10-20 0,-6 11 19,-8 4 82,-9 29-129,-1 6 2,1-1 1,0 1 0,1-1 0,-1 30-1,3-41-19,1 1-1,-1 0 0,1 0 0,-1-1 0,1 1 0,0 0 0,1-1 1,-1 1-1,1-1 0,-1 1 0,1-1 0,0 0 0,0 0 1,1 0-1,-1 0 0,1 0 0,-1 0 0,1-1 0,0 1 1,0-1-1,0 0 0,0 0 0,0 0 0,7 3 0,-8-4 3,0 0 1,0-1-1,0 0 0,1 1 0,-1-1 0,0 0 0,0 0 0,0 0 0,0 0 0,0 0 0,0 0 0,0-1 0,0 1 0,0-1 0,0 0 0,0 1 1,0-1-1,0 0 0,0 0 0,0 0 0,-1 0 0,1 0 0,0-1 0,-1 1 0,1 0 0,-1-1 0,1 0 0,-1 1 0,2-4 0,0 2 11,-1-1 0,1 1 0,-1-1 0,0 0 0,0 0 0,-1 0 0,1 0 0,-1 0 0,0-1 0,0 1 0,0 0 0,0 0 0,-1-7 0,0 3 13,-1 0-1,0 0 1,0 0-1,-1 0 1,0 0-1,-5-11 1,5 16-13,1 0 1,-1 0-1,0 0 1,0 0-1,0 0 0,-1 0 1,1 1-1,-1-1 1,1 1-1,-1 0 1,0 0-1,0 0 1,0 0-1,0 0 0,0 0 1,0 1-1,-5-2 1,6 2-9,0 1 0,0-1 0,-1 1 0,1 0 0,0-1 1,0 1-1,0 0 0,-1 0 0,1 0 0,0 1 0,0-1 0,0 0 1,0 1-1,-1 0 0,1-1 0,-2 2 0,3-1-1,0 0 0,0-1 0,0 1 0,0 0 0,0 0 0,0 0-1,0 0 1,0 0 0,0 0 0,0 0 0,1 0 0,-1 0 0,0 0 0,1 1 0,-1-1 0,1 0 0,-1 0-1,1 1 1,0-1 0,0 0 0,-1 0 0,1 1 0,0-1 0,0 0 0,0 1 0,0-1 0,0 0-1,1 3 1,0-3-2,-1 0 0,0 1 0,1-1-1,-1 0 1,1 1 0,0-1 0,-1 0-1,1 0 1,0 0 0,0 0 0,0 0-1,0 1 1,0-2 0,0 1 0,0 0-1,0 0 1,0 0 0,0 0 0,1-1-1,-1 1 1,0-1 0,1 1 0,-1-1-1,0 1 1,1-1 0,-1 0 0,0 1-1,1-1 1,-1 0 0,1 0 0,-1 0-1,0 0 1,1 0 0,1-1 0,4 0-6,0 0 1,-1 0 0,1 0 0,-1-1-1,13-5 1,56-30 49,20-10 31,-41 18-23,-42 22-6,1 0-1,-1 0 0,15-5 0,9 3 156,-36 9-197,0 0 0,1 0 0,-1 0 0,0 0 0,0-1 0,0 1 0,1 0 0,-1 0-1,0 0 1,0 0 0,1 0 0,-1 0 0,0 0 0,0 0 0,1 0 0,-1 0 0,0 0 0,0 0-1,1 0 1,-1 0 0,0 0 0,0 0 0,1 0 0,-1 0 0,0 0 0,0 1 0,1-1 0,-1 0-1,0 0 1,0 0 0,0 0 0,1 0 0,-1 1 0,0-1 0,2 11 69,-7 21 14,4-24-63,-2 8-13,2 0 0,0-1 0,1 1 0,2 18 1,-2-28-16,1 1 0,0-1 0,1 1 0,-1-1 1,1 0-1,0 0 0,1 1 0,-1-1 0,1-1 0,1 1 1,-1 0-1,9 9 0,-11-14 7,0 0 0,1 0 0,-1 0 0,1 0 0,0 0 0,-1-1 0,1 1 0,-1-1-1,1 1 1,0-1 0,0 1 0,-1-1 0,1 0 0,0 0 0,0 0 0,-1 0 0,1 0 0,0 0 0,-1-1 0,1 1 0,0 0 0,0-1 0,-1 1-1,1-1 1,-1 0 0,1 0 0,2-1 0,4-3 29,0 0-1,0 0 1,12-12-1,68-69 407,-87 86-434,-1-1 0,0 1-1,0 0 1,1 0 0,-1 0 0,0 0-1,0-1 1,1 1 0,-1 0-1,0 0 1,1 0 0,-1 0 0,0 0-1,1 0 1,-1 0 0,0 0-1,1 0 1,-1 0 0,0 0 0,1 0-1,-1 0 1,0 0 0,0 0-1,1 0 1,-1 0 0,0 0 0,1 1-1,-1-1 1,0 0 0,0 0-1,1 0 1,-1 0 0,0 1 0,0-1-1,1 0 1,-1 0 0,0 1-1,0-1 1,0 0 0,1 0 0,-1 1-1,0-1 1,0 0 0,0 1-1,0-1 1,0 0 0,1 0-1,-1 1 1,0-1 0,0 0 0,0 1-1,0-1 1,0 1 0,5 20 26,-5-20-25,7 42 26,-6-31-21,0 0 0,1 0 0,0 0 0,1-1-1,0 1 1,1-1 0,1 0 0,10 21 0,-13-30-7,-1 0 1,0-1 0,1 1 0,-1-1 0,1 0-1,-1 1 1,1-1 0,0 0 0,0 0 0,-1 0-1,1 0 1,0 0 0,0 0 0,0-1 0,0 1-1,0-1 1,0 1 0,0-1 0,0 0 0,0 1-1,0-1 1,0 0 0,0-1 0,1 1 0,-1 0-1,0-1 1,0 1 0,0-1 0,0 1 0,-1-1-1,1 0 1,0 0 0,0 0 0,3-2 0,4-2 10,-1-1 0,0 0 0,0 0 0,-1-1 0,13-13 0,14-19 179,78-69 0,-111 107-185,1 0 1,0-1-1,-1 1 0,1 0 1,0 0-1,0 0 1,0 1-1,0-1 1,0 0-1,0 1 1,0-1-1,0 1 1,0 0-1,1-1 1,-1 1-1,0 0 0,4 1 1,-5-1-5,1 1 1,-1-1-1,1 1 0,-1-1 1,0 1-1,1 0 1,-1 0-1,0-1 0,1 1 1,-1 0-1,0 0 0,0 0 1,0 0-1,0 1 1,0-1-1,0 0 0,0 0 1,0 1-1,0-1 0,-1 0 1,1 1-1,-1-1 1,1 1-1,0 2 0,0 2 7,0 1-1,0 0 1,-1-1 0,-1 10-1,1-11 1,0 0 0,-1 0-1,2 0 1,-1 0-1,1 0 1,-1 0 0,2 0-1,1 8 1,-2-12-9,-1 0-1,1-1 1,-1 1 0,1-1 0,-1 0-1,1 1 1,0-1 0,-1 1 0,1-1-1,0 0 1,-1 1 0,1-1-1,0 0 1,-1 0 0,1 0 0,0 1-1,-1-1 1,1 0 0,0 0 0,-1 0-1,1 0 1,0 0 0,0 0 0,-1 0-1,1-1 1,0 1 0,-1 0-1,1 0 1,0 0 0,-1-1 0,1 1-1,0 0 1,-1-1 0,1 1 0,0-1-1,24-16 55,12-13 28,-17 12-38,1 2 1,27-17-1,-43 30-31,-1 0 0,1 1 1,-1 0-1,1 0 0,0 0 0,0 0 0,9-1 1,-12 3-14,-1 0 0,0 0 0,1 1 1,-1-1-1,0 0 0,0 1 0,0-1 1,1 1-1,-1-1 0,0 1 0,0 0 1,0-1-1,0 1 0,0 0 0,0 0 1,0 0-1,0-1 0,0 1 0,0 0 1,-1 0-1,1 1 0,0-1 0,-1 0 1,1 0-1,0 0 0,-1 0 0,1 0 0,-1 1 1,0-1-1,0 0 0,1 0 0,-1 1 1,0 1-1,4 17 6,-4-15-14,1 1 0,-1 0 0,2-1 0,-1 0-1,0 1 1,1-1 0,0 0 0,1 0 0,-1 0-1,1 0 1,0 0 0,0 0 0,4 4 0,-5-8 6,0 0 0,0 1-1,0-2 1,0 1 0,0 0 0,0 0 0,0-1 0,1 1 0,-1-1 0,0 1 0,0-1 0,1 0 0,-1 0 0,0 0 0,3-1 0,34-7 18,-13-1 21,0-2 0,45-25 0,46-39 65,-61 39-24,-29 20-15,-25 15-44,-4 2 0,-14 9 14,-68 49 23,76-52-57,0-1 1,1 2-1,-1-1 0,1 1 1,1 0-1,0 0 1,-10 18-1,15-25-1,0 1 0,0-1 0,1 1 0,-1-1 1,0 1-1,1-1 0,-1 1 0,1-1 0,-1 1 0,1-1 0,0 1 0,0 0 0,-1-1 0,1 1 0,1-1 0,-1 1 0,0 0 0,0-1 0,0 1 0,1-1 0,-1 1 0,1 0 0,-1-1 0,1 1 0,0-1 0,0 0 0,-1 1 0,1-1 1,2 2-1,-1-2 2,0 0 1,0 0 0,0 0 0,0 0-1,0-1 1,0 1 0,0-1 0,0 1-1,0-1 1,1 0 0,-1 0 0,0 0-1,0 0 1,0 0 0,1-1 0,-1 1-1,0 0 1,0-1 0,0 0 0,4-1-1,5-3 2,0-1 0,-1 1 0,1-2 0,-1 0 0,0 0-1,-1-1 1,0 0 0,14-16 0,59-80 9,-82 104-12,15-22 14,-2 1 0,0-2 0,-1 1 0,-1-2 0,-2 0 0,0 0 0,-1 0 0,-2-1 0,0 0 0,3-43 0,-7 29 31,-1 1 0,-6-59 0,5 95-43,0 1 1,0 0 0,0-1-1,0 1 1,-1-1-1,1 1 1,0 0-1,-1-1 1,1 1-1,-1-1 1,0 1 0,1 0-1,-1 0 1,0-1-1,0 1 1,1 0-1,-1 0 1,0 0-1,-2-2 1,2 3-2,0 0 0,0 0 0,0 1 1,0-1-1,0 0 0,0 0 0,0 0 0,0 1 1,0-1-1,0 0 0,0 1 0,0-1 0,0 1 0,0-1 1,0 1-1,0 0 0,0-1 0,1 1 0,-1 0 1,0 0-1,1-1 0,-1 1 0,0 0 0,1 0 0,-1 0 1,1 0-1,-1 1 0,-7 10-9,2 0 0,-1 0 0,2 1 0,0 0 0,0 0-1,1 0 1,1 0 0,0 1 0,0-1 0,2 1 0,-1 22 0,3-7-17,0 1 1,2 0-1,1-1 1,11 40-1,-5-34-42,25 58 0,-29-79 44,1 0-1,1 0 1,0-1 0,0 0 0,2-1 0,16 19 0,-23-29 16,-1 0 1,0 0-1,1 0 1,-1 0-1,1 0 1,0-1-1,0 1 1,-1-1-1,1 0 0,0 0 1,0 0-1,0 0 1,0 0-1,1 0 1,-1-1-1,0 0 1,0 0-1,0 0 0,0 0 1,4 0-1,18-9-2946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4:3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1080 4616,'0'0'3880,"9"-12"-3562,161-244 1469,-119 168-1173,26-50 270,-64 110-629,0 0 0,16-60 0,-23 64-139,19-87 594,-25 97-555,0 14-152,0 0-1,0 0 1,0 0-1,0 0 1,0 1-1,0-1 1,0 0-1,0 0 1,0 0-1,0 0 1,0 0-1,0 0 1,0 0 0,0 0-1,0 0 1,0 0-1,0 0 1,0 0-1,0 0 1,0 0-1,0 1 1,0-1-1,0 0 1,0 0-1,0 0 1,0 0-1,0 0 1,0 0-1,0 0 1,0 0-1,-1 0 1,1 0 0,0 0-1,0 0 1,0 0-1,0 0 1,0 0-1,0 0 1,0 0-1,0 0 1,0 0-1,0 0 1,0 0-1,0 0 1,0 0-1,0 0 1,-1 0-1,1 0 1,0 0-1,0 0 1,0 0 0,0 0-1,0 0 1,0 0-1,0 0 1,0 0-1,0 0 1,0 0-1,0-1 1,0 1-1,0 0 1,0 0-1,0 0 1,0 0-1,0 0 1,0 0-1,-1 0 1,1 0-1,-10 26 132,-3 17-77,-36 143 14,43-156-79,2 0 0,1 1 0,1-1 0,3 42 0,0-61 4,0 1-1,1-1 1,4 13-1,-4-19 10,-1 0-1,1-1 0,0 1 1,0-1-1,1 1 1,-1-1-1,1 0 0,0 0 1,0 0-1,5 3 1,-8-6-2,1-1 0,0 1 0,-1-1 1,1 1-1,0-1 0,0 0 0,-1 0 1,1 1-1,0-1 0,0 0 0,0 0 0,0 0 1,-1 0-1,1 0 0,0 0 0,0 0 1,0 0-1,0 0 0,-1 0 0,1 0 1,0-1-1,0 1 0,-1 0 0,2-1 1,18-11 64,-17 10-57,13-12 54,0 0 1,0-1-1,-2 0 1,17-23-1,11-12 96,-9 14-18,-1-2 0,-2-1 1,-2-1-1,32-61 1,-31 40 117,-2-2-1,-3-1 1,-2 0 0,22-121 0,-44 183-105,-2 4-61,-5 10-31,-9 19-50,-161 467 83,140-383-71,12-47 6,-8 30 80,31-92-84,1-1 64,12-14-38,56-62 98,6-7 38,-63 69-95,2-1 0,-1 1 0,1 1 0,0 0 0,18-8 0,-29 16-79,0-1-1,0 1 1,1 0-1,-1-1 1,0 1-1,0 0 1,1 0-1,-1 0 1,0 0-1,0 0 1,0 0-1,1 0 1,-1 1-1,0-1 1,0 0-1,0 1 1,1-1-1,-1 0 1,0 1-1,0 0 1,0-1-1,0 1 1,0 0-1,0-1 1,0 1-1,0 0 0,0 0 1,-1 0-1,1 0 1,0 0-1,0 0 1,-1 0-1,1 0 1,0 0-1,-1 0 1,1 0-1,-1 0 1,1 2-1,3 7 24,-1 0 0,0 0-1,2 16 1,-2-14-14,16 55 52,-16-61-74,-1 0 0,1 0 0,0 0 1,0-1-1,0 1 0,1-1 0,0 0 1,7 7-1,-10-11-2,0 0 0,0 0 1,1 0-1,-1 0 1,1 0-1,-1 0 0,1-1 1,-1 1-1,1 0 0,-1-1 1,1 0-1,-1 1 1,1-1-1,0 0 0,-1 0 1,1 0-1,0 0 0,-1 0 1,4 0-1,-2-1 4,1 0-1,-1 0 0,1-1 1,-1 1-1,0-1 1,1 0-1,-1 0 0,4-3 1,4-5 15,0 0 1,-1 0 0,12-16-1,-20 23-16,11-12 53,18-31-1,-28 41-38,-1 0 0,1 0-1,-1 0 1,0 0 0,0 0-1,-1 0 1,0 0 0,1-1-1,-2 1 1,1 0 0,-1-11-1,0 16-14,0-1 0,1 1 0,-1 0 0,0 0 0,0-1 0,0 1 0,0 0 0,0 0 0,0-1 1,0 1-1,0 0 0,0-1 0,0 1 0,0 0 0,0-1 0,0 1 0,0 0 0,-1 0 0,1-1 0,0 1 0,0 0 0,0 0 0,0-1 0,0 1 0,-1 0 0,1 0 0,0-1 0,0 1 0,0 0 0,-1 0 0,1 0 0,0 0 0,0-1 0,-1 1 0,1 0 0,0 0 0,0 0 0,-1 0 0,1 0 0,0 0 0,0 0 0,-1 0 0,1-1 0,0 1 0,-1 0 0,1 0 0,0 0 0,-1 1 0,1-1 0,0 0 0,0 0 0,-1 0 0,1 0 0,0 0 0,0 0 0,-1 0 0,1 0 0,0 0 0,0 1 0,-1-1 0,1 0 0,0 0 0,0 0 0,-1 1 0,1-1 0,0 0 0,0 0 0,-1 1 0,-10 17 103,10-14-108,0 0 1,0 0-1,1 0 1,0 1-1,0-1 1,0 0-1,0 0 1,1 0-1,-1 0 1,1 1 0,0-1-1,1 0 1,-1 0-1,1 0 1,-1-1-1,1 1 1,0 0-1,1-1 1,-1 1-1,0-1 1,1 0-1,0 1 1,0-1-1,6 4 1,3 4 3,1-2 0,0 0 0,1 0 0,0-1-1,20 8 1,-17-10 13,0 0 0,0 0 0,0-2 0,21 3 0,-27-5-3,0-1 1,0-1 0,0 1-1,1-2 1,-1 0 0,0 0 0,19-5-1,-28 5-74,1 0 0,-1 0 0,0-1-1,0 1 1,0-1 0,0 1-1,0-1 1,0 0 0,3-3 0,-1 1-2016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4:3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8744,'0'0'888,"64"-34"-416,-3 18 16,27 2-112,9-3 8,8 1-200,0 4-8,1 6-72,-11 0 16,-4-2-56,-15-2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4:4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4912,'0'0'5984,"12"-2"-5727,3-1-119,0 0-1,1-1 1,-1 0-1,-1-1 1,1-1 0,-1-1-1,0 0 1,0 0-1,20-16 1,-26 15-3,0 0 1,0 0-1,0-1 1,-1 0-1,9-15 1,-14 20-81,0 0 1,0 1 0,0-1-1,-1 0 1,1-1 0,-1 1-1,0 0 1,0 0 0,-1-1-1,1 1 1,-1 0 0,0-1-1,0 1 1,0 0 0,-1-1-1,1 1 1,-3-6 0,2 7-10,1-1 0,-2 1 1,1-1-1,0 1 0,-1-1 1,1 1-1,-1 0 1,0 0-1,0 0 0,0 0 1,-1 0-1,1 0 1,-1 1-1,1-1 0,-1 1 1,0-1-1,0 1 0,-6-3 1,0 1 51,7 4-84,1-1 0,-1 0 0,1 0 0,-1 1 0,1-1 0,-1 1 1,0 0-1,1-1 0,-1 1 0,0 0 0,1 0 0,-1 0 1,1 0-1,-1 0 0,0 1 0,1-1 0,-1 0 0,0 1 0,1-1 1,-1 1-1,1-1 0,-1 1 0,-1 1 0,-1 0-3,0 0 0,0 0 1,0 1-1,0-1 0,0 1 0,0 0 0,1 0 0,-7 7 1,8-7-5,0 0 0,1 0 0,-1 1 1,1-1-1,0 0 0,0 1 0,0-1 1,0 1-1,1-1 0,-1 1 0,1-1 1,0 8-1,1 0 25,0 0 0,0-1 0,1 1 0,1 0 0,0 0 0,0-1 0,9 18 0,27 85 666,-23-63-404,-13-43-230,1 1-1,0-1 1,0 0 0,1 0-1,0 0 1,0-1 0,1 1 0,0-1-1,7 6 1,-11-11-45,0 0 1,0 1-1,1-1 0,-1 0 0,0 0 0,1 0 1,-1-1-1,1 1 0,-1-1 0,1 1 1,0-1-1,-1 0 0,1 0 0,-1 0 0,1 0 1,-1 0-1,1-1 0,0 1 0,-1-1 1,1 1-1,-1-1 0,0 0 0,1 0 0,-1 0 1,0-1-1,3-1 0,6-4 40,0-1 0,-1 0 0,18-17 0,-21 17-27,71-76 122,-57 59-93,1 1 0,2 1 0,0 0 0,42-29-1,-60 48-53,7-4 7,0-1 0,0 1-1,1 1 1,0 1 0,1 0-1,29-8 1,-39 14-13,-1-1-1,0 1 1,0 1-1,1-1 1,-1 1 0,0-1-1,0 1 1,1 0-1,-1 1 1,0-1-1,4 3 1,42 26 4,-28-16-4,-1-6 5,-21-8-5,1 0 0,-1 1-1,1-1 1,0 0 0,-1 0-1,1 1 1,-1-1 0,1 0-1,-1 0 1,1 0 0,0 0-1,-1 0 1,1 0 0,0 0-1,-1 0 1,1 0 0,-1 0-1,1 0 1,0 0 0,-1 0-1,1-1 1,-1 1 0,1 0-1,-1 0 1,1-1 0,0 0-1,-38-16 103,33 15-98,-1 0 0,0 1-1,0 0 1,0 0 0,0 0 0,1 0-1,-1 1 1,0 0 0,0 0 0,0 1-1,-8 1 1,-3 1 30,0 2 1,-18 7-1,22-7-21,5-2-12,0 1-1,0 0 0,0 0 0,0 1 1,1-1-1,0 1 0,0 1 0,1-1 0,-1 1 1,1 0-1,0 1 0,-4 8 0,5-11-2,2 1 0,-1 0-1,0 0 1,1 0 0,0 0 0,0 0-1,1 1 1,-1-1 0,1 0 0,0 1-1,1 0 1,-1-1 0,1 1 0,0-1-1,0 1 1,1-1 0,0 1 0,2 7-1,-3-12 3,0 0 0,1 1 0,-1-1 0,1 0-1,-1 0 1,1 0 0,0 0 0,-1 1 0,1-1-1,0 0 1,0 0 0,0 0 0,0-1 0,0 1 0,0 0-1,0 0 1,0 0 0,0-1 0,0 1 0,0-1-1,1 1 1,-1-1 0,2 1 0,-1-1 1,0 1 1,0-2-1,0 1 1,0 0-1,0 0 1,0-1-1,0 1 1,0-1 0,-1 1-1,1-1 1,0 0-1,0 0 1,2-1-1,4-4 7,0 1-1,-1-1 0,0 0 1,0-1-1,6-8 1,0-3 40,-1 0 1,0 0-1,-2-2 1,0 1 0,12-38-1,-21 54 23,-2 5-35,-3 20-13,5-13-28,0 0 0,0 0-1,1 0 1,0-1-1,0 1 1,1-1 0,0 1-1,0-1 1,1 0-1,0 0 1,1-1 0,0 1-1,0-1 1,1 0-1,11 12 1,-13-15 8,-1-1 0,1 0 1,0 0-1,0 0 0,0 0 0,0-1 0,1 1 0,-1-1 1,1 0-1,-1-1 0,1 1 0,0-1 0,0 0 0,0 0 1,-1 0-1,1-1 0,0 1 0,0-1 0,0-1 0,0 1 1,0-1-1,0 1 0,0-1 0,-1-1 0,1 1 0,0-1 1,-1 0-1,1 0 0,8-5 0,-11 6-1,17-11 72,0 0 1,-2-1 0,21-19-1,-37 31-63,0 0 0,0 0 0,0 0-1,0 1 1,-1-1 0,1 0-1,0-1 1,-1 1 0,1 0 0,-1 0-1,1 0 1,-1 0 0,1 0 0,-1 0-1,0-1 1,0 1 0,0 0-1,0 0 1,1-1 0,-1 1 0,-1 0-1,1 0 1,0-2 0,0 2-10,-1 1 0,1 0 1,0-1-1,0 1 0,0 0 0,0 0 1,-1-1-1,1 1 0,0 0 0,0 0 1,-1 0-1,1-1 0,0 1 0,0 0 1,-1 0-1,1 0 0,0 0 0,0 0 1,-1 0-1,1-1 0,0 1 0,-1 0 1,1 0-1,0 0 0,-1 0 0,1 0 1,0 0-1,-1 0 0,1 0 0,-1 0 1,0 1-5,0-1 0,0 1 0,-1-1 0,1 1 0,0 0 0,0-1 0,0 1 0,0 0 1,0 0-1,0 0 0,0 0 0,-1 1 0,-39 48-581,33-39-1651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4:4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0 981 5120,'0'0'2729,"7"-12"-2441,3-6-193,46-78 736,-48 84-580,0 0-1,1 0 1,1 1-1,0 0 1,20-17-1,-11 15 781,42-21 0,-61 34-1014,1 0 1,-1 0 0,1 0 0,-1 0 0,1 0 0,-1 0 0,1 0-1,-1 0 1,1 0 0,0 0 0,-1 0 0,1 0 0,-1 0 0,1 0-1,-1 1 1,1-1 0,-1 0 0,1 0 0,-1 1 0,1-1-1,-1 0 1,1 1 0,-1-1 0,1 0 0,-1 1 0,0-1 0,1 0-1,-1 1 1,0-1 0,1 1 0,-1-1 0,0 1 0,0-1 0,1 1-1,-1-1 1,0 1 0,0-1 0,0 1 0,0 0 0,0-1 0,0 1-1,1 0 1,4 29 243,-5-29-244,1 20 119,-2 0-1,-3 36 1,1-39-11,1 1-1,2-1 0,0 1 1,3 25-1,-3-42-93,0 0 0,1 1 0,-1-1-1,1 0 1,0 1 0,-1-1 0,1 0 0,0 0-1,1 0 1,-1 0 0,0 0 0,0 0-1,3 2 1,-3-3-8,0 0 0,1 0-1,-1 0 1,1-1-1,-1 1 1,1-1 0,-1 1-1,1-1 1,-1 1 0,1-1-1,-1 0 1,1 0 0,-1 0-1,1 0 1,-1 0 0,1 0-1,-1 0 1,1-1 0,0 1-1,-1 0 1,1-1 0,1 0-1,12-5 67,-1 0 1,1-1-1,-1 0 0,-1-1 0,1 0 1,-1-1-1,-1-1 0,0 0 0,0-1 0,11-14 1,13-18 233,48-75 1,-4 3 131,-65 96-378,-1 0 0,-1-1 0,-1 0 0,-1-1 0,15-37 0,-22 46-42,-1 1 0,0 0-1,0-1 1,-1 0 0,-1 0-1,0 1 1,-1-1 0,0 0 0,-1 0-1,0 0 1,0 0 0,-2 1-1,-4-15 1,7 25-29,0 0-1,0 1 1,0-1-1,0 0 1,0 1-1,-1-1 1,1 0-1,0 1 1,-1-1-1,1 1 1,0-1-1,-1 1 1,1-1-1,-1 0 1,1 1-1,-1 0 1,1-1-1,-1 1 1,1-1-1,-1 1 1,1 0-1,-1-1 1,1 1-1,-1 0 1,0-1-1,1 1 1,-2 0-1,1 0-1,0 0 0,0 1-1,0-1 1,0 0-1,1 1 1,-1-1 0,0 1-1,0-1 1,0 1-1,0-1 1,0 1 0,1 0-1,-1-1 1,0 1-1,1 0 1,-2 1 0,-4 6-1,1 0 0,-10 18 0,12-19 7,-8 14-11,1 0 0,1 0 0,1 1 0,1 0 0,1 0 0,-7 45 0,12-53-8,0 0 1,0 1-1,1-1 0,1 1 1,0-1-1,1 0 1,1 0-1,0 0 0,1 0 1,0 0-1,1-1 1,9 18-1,-11-25 9,1 0-1,0 0 0,0-1 1,0 0-1,1 0 1,-1 0-1,1 0 0,0-1 1,1 0-1,-1 0 1,10 5-1,-11-7 6,-1 0-1,1-1 0,0 0 1,0 0-1,0 0 0,0 0 1,0-1-1,0 1 1,1-1-1,-1 0 0,0 0 1,0-1-1,0 1 1,0-1-1,0 0 0,0 0 1,0 0-1,0-1 1,0 1-1,4-3 0,16-10 32,-1-1-1,0-1 0,0-1 0,-2-1 0,0-1 0,-1 0 0,-2-2 0,0 0 0,0-1 1,-2-1-1,-1 0 0,-1-2 0,-1 1 0,16-46 0,12-49 244,39-201 1,-78 304-237,-2 16-43,0 0 0,0 0 0,0 0 0,0 0 0,0 0 0,0 0 0,0 0 0,0 0 0,0 0 1,0 0-1,0-1 0,0 1 0,0 0 0,0 0 0,0 0 0,0 0 0,0 0 0,0 0 0,0 0 0,0 0 0,0 0 0,0 0 0,0 0 0,-1 0 1,1 0-1,0-1 0,0 1 0,0 0 0,0 0 0,0 0 0,0 0 0,0 0 0,0 0 0,0 0 0,0 0 0,0 0 0,-1 0 0,1 0 1,0 0-1,0 0 0,0 0 0,0 0 0,0 0 0,0 0 0,0 0 0,0 0 0,0 0 0,0 0 0,-1 0 0,1 0 0,0 0 0,0 0 0,0 1 1,0-1-1,0 0 0,0 0 0,0 0 0,0 0 0,0 0 0,0 0 0,0 0 0,0 0 0,0 0 0,0 0 0,0 0 0,-16 27-13,-100 270-66,47-105 30,-9 30 19,62-169-2,4 1 0,-8 67 0,17-106 21,2-12 8,1 0-1,-1 0 1,1 0 0,-1-1-1,1 1 1,0 0 0,1 5-1,-1-7 5,0-1 0,0 0 0,0 0-1,0 0 1,0 0 0,0 1 0,1-1 0,-1 0-1,0 0 1,0 0 0,0 0 0,0 1-1,1-1 1,-1 0 0,0 0 0,0 0-1,0 0 1,1 0 0,-1 0 0,0 0 0,0 0-1,0 0 1,1 0 0,-1 0 0,0 0-1,0 0 1,1 0 0,-1 0 0,0 0-1,0 0 1,0 0 0,1 0 0,-1 0 0,0 0-1,0 0 1,0 0 0,1 0 0,-1 0-1,0 0 1,0-1 0,0 1 0,1 0-1,-1 0 1,0 0 0,0 0 0,0-1 0,10-6 29,55-65 135,-41 44-29,1 1 0,36-30 0,-41 40-50,-14 11-40,0 1-1,1 0 0,0 0 1,0 0-1,9-4 0,-14 8-38,1 0 1,-1 0-1,0 1 0,0-1 0,1 1 1,-1 0-1,0-1 0,1 1 0,-1 0 1,0 0-1,1 0 0,-1 1 0,0-1 1,0 1-1,1-1 0,-1 1 1,0 0-1,0 0 0,0 0 0,0 0 1,0 0-1,0 0 0,3 3 0,5 4-2,0 2 0,0-1 0,-1 1 0,-1 1 0,0 0 0,0 0 0,8 17 0,19 26 21,-33-51-24,0-1 1,-1 1-1,1-1 1,1 0 0,-1 1-1,0-1 1,0 0-1,1-1 1,-1 1-1,1 0 1,-1-1 0,1 1-1,0-1 1,0 0-1,0 0 1,0 0 0,-1 0-1,1-1 1,4 1-1,-4-1-9,1 0 0,-1-1 0,1 0 0,-1 1 0,0-1 0,0-1 0,1 1 0,-1 0 0,0-1 0,0 0 0,0 1 0,0-1 0,-1 0 0,1-1 0,0 1 0,3-5 0,19-25-2780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2:3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5920,'0'0'8082,"13"-3"-7828,39-6 77,61-3 0,298 8 783,-322 8-527,178-14 1,-258 9-510,0 0 0,-1-1-1,1 0 1,0-1 0,-1 0-1,0 0 1,1-1 0,8-5-1,12-14-2159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4:4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10544,'0'0'1168,"11"1"-790,490-23 883,-309 9-638,-127 4-166,-46 5-1220,35-1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6:1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6328,'0'0'4698,"11"0"-4388,-1 0-230,-2 1-19,-1-1 0,1 0 0,0 0 0,-1-1 0,1 0 0,0-1 0,14-4 0,-3-3 113,1-1 0,-1 0 1,-1-2-1,1 0 1,22-21-1,76-81 1073,-95 91-919,-3 2 141,-2-1-1,0 0 1,-1-2 0,16-31 0,-31 49-143,-3 5-91,-8 9-26,-4 10-139,1 0-1,1 1 0,0 0 0,2 1 0,0 1 0,-7 21 0,13-30-48,0 0 0,1 0 0,1 0 0,0 0 0,0 0 0,1 0 0,1 0 0,0 1 0,0-1 0,1 0 0,1 0-1,6 22 1,-8-32-14,1 1-1,0 0 1,0-1-1,0 1 1,1-1-1,-1 1 1,1-1-1,-1 1 1,1-1-1,0 0 0,0 0 1,0 0-1,0 0 1,0 0-1,1 0 1,2 1-1,-3-2 5,0 0 1,1 0-1,-1-1 0,0 1 1,1-1-1,-1 1 0,1-1 1,-1 0-1,1 0 0,-1 0 1,0 0-1,1 0 0,-1-1 1,1 1-1,2-2 0,3-1 31,0 0 0,-1-1 0,1 0 0,-1 0 0,0-1 0,-1 0 0,1 0 0,-1 0 0,10-11 0,4-7 110,-1 0 0,0-1 0,17-32 0,-31 49-65,1-1 1,0 0-1,0 1 0,1 0 1,13-10-1,16-20 276,-36 37-360,1 0 0,-1 0 0,0 0 0,0-1 0,0 1 0,0 0 0,0 0 0,0 0 0,0 0 0,1-1 0,-1 1 0,0 0 0,0 0 0,0 0 0,0 0 0,1 0 0,-1 0 0,0-1 0,0 1 0,0 0 0,1 0 0,-1 0 0,0 0 0,0 0 0,0 0 0,1 0 0,-1 0 1,0 0-1,0 0 0,0 0 0,1 0 0,-1 0 0,0 0 0,0 0 0,0 0 0,1 0 0,-1 0 0,0 0 0,0 0 0,0 0 0,1 1 0,-1-1 0,0 0 0,0 0 0,0 0 0,5 13 81,-3 15-3,-4 164 349,2-192-425,0 0-1,0 1 0,0-1 0,0 0 1,0 0-1,0 1 0,0-1 0,0 0 0,0 0 1,0 1-1,0-1 0,0 0 0,0 0 1,0 1-1,0-1 0,0 0 0,0 0 1,0 0-1,1 1 0,-1-1 0,0 0 1,0 0-1,0 0 0,0 1 0,0-1 0,1 0 1,-1 0-1,0 0 0,0 0 0,0 1 1,1-1-1,-1 0 0,0 0 0,0 0 1,0 0-1,1 0 0,-1 0 0,0 0 0,0 0 1,1 0-1,-1 1 0,0-1 0,0 0 1,1 0-1,-1-1 0,15-7 81,14-20-42,-27 26-35,36-40 54,-1 0 48,2 2 0,45-35 0,-83 75-104,0-1 0,0 0 0,0 0 0,0 0 0,0 1 0,0-1 0,1 0 0,-1 1 0,0 0 0,0-1 0,1 1 0,-1-1 0,3 1 0,-4 0-3,1 0 1,-1 0 0,1 0-1,-1 0 1,0 1-1,1-1 1,-1 0-1,1 0 1,-1 1 0,0-1-1,1 0 1,-1 0-1,1 1 1,-1-1-1,0 0 1,1 1-1,-1-1 1,0 0 0,0 1-1,1-1 1,-1 1-1,0-1 1,0 0-1,1 1 1,-1 0 0,1 4 11,0-1 1,-1 1 0,1 0 0,-1-1 0,0 1-1,0 4 1,-1 1-26,1 13 22,1-1-1,1 0 0,9 39 1,-8-51-2,0 0 0,0 0 0,1 0 0,1-1 0,-1 1 1,2-1-1,-1 0 0,1-1 0,0 1 0,10 9 1,-13-16 15,-1-1 1,1 1-1,0 0 1,0-1 0,-1 0-1,1 0 1,6 2-1,-8-3-159,-1 1-1,1-1 1,0 0-1,0 1 0,0-1 1,0 0-1,0 0 0,0 0 1,0 0-1,0 0 1,0 0-1,0 0 0,0 0 1,0 0-1,0 0 1,0-1-1,0 1 0,0 0 1,0-1-1,0 1 0,0-1 1,0 1-1,0-1 1,0 1-1,1-2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6:1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11656,'0'0'920,"92"-13"-872,-41 20 16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6:1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0 5520,'0'0'3545,"-12"2"-3000,-19 5-101,-1 2 0,2 1 0,-1 1 0,-41 22 0,43-18-24,1 3 0,-34 26-1,54-38-284,0 1-1,1 0 1,-1 1-1,2 0 1,-1 0-1,1 0 1,0 1-1,1 0 1,0 0-1,0 0 1,-5 16 0,9-22-96,1 0 0,-1 0 0,1 0 0,0 0 0,0 1 1,0-1-1,0 0 0,1 0 0,-1 0 0,1 0 1,0 0-1,-1 0 0,2 0 0,-1 0 0,0 0 0,0 0 1,1-1-1,0 1 0,-1-1 0,1 1 0,0-1 0,0 1 1,1-1-1,-1 0 0,5 4 0,-2-3 2,-1 0-1,1 0 1,0 0-1,0 0 1,0-1 0,1 1-1,-1-2 1,0 1-1,1 0 1,-1-1-1,1 0 1,0 0 0,7-1-1,-6 0-2,-1-2-1,0 1 0,1-1 1,-1 0-1,0 0 1,0-1-1,0 1 0,0-1 1,0-1-1,-1 1 1,1-1-1,9-9 0,-1 0 59,0-1-1,-1 0 1,14-20-1,-16 18-4,0-1 0,-2 0 1,1 0-1,-2-1 0,0 0 0,-2-1 0,0 0 0,-1 0 0,0 0 1,1-20-1,-7 33 388,-3 19-347,-5 26-91,6-17-1,1 0 1,1-1 0,1 1-1,3 27 1,-2-37-8,1-1 1,1 1 0,0-1-1,0 0 1,1 0-1,0 0 1,1-1-1,0 1 1,13 18-1,-15-26-20,0 0 0,0 0-1,0 0 1,1 0-1,-1-1 1,1 1 0,-1-1-1,1 0 1,0 0-1,0 0 1,0-1 0,0 1-1,0-1 1,0 0-1,0 0 1,1-1 0,-1 1-1,0-1 1,0 0-1,1 0 1,-1 0 0,0-1-1,6 0 1,4-2 16,-1 0-1,1-1 1,-1-1 0,1 0-1,21-12 1,-14 5-12,-1-1 0,0-1 1,-1-1-1,26-26 0,-4-6-2550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6:2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236 837 11256,'0'0'-23,"-10"5"71,-147 84 848,149-84-774,-1 1 0,1 1 0,-13 12 0,18-16-78,1 0 0,0 0 1,0 0-1,0 0 0,0 0 0,1 0 0,-1 1 0,1-1 1,0 1-1,0-1 0,0 1 0,0-1 0,1 1 0,-1 4 1,1-4-3,-1 1 1,1-1-1,1 1 1,-1-1-1,1 1 0,-1-1 1,1 0-1,1 1 1,-1-1-1,1 0 1,-1 0-1,1 0 1,0 0-1,1 0 1,-1 0-1,1-1 1,-1 1-1,1-1 1,0 1-1,0-1 1,1 0-1,-1 0 1,1-1-1,-1 1 1,1-1-1,0 0 1,0 1-1,5 0 1,-5-1-16,0-1 0,0 0 1,0-1-1,0 1 0,0-1 1,1 0-1,-1 0 0,0 0 1,0 0-1,0-1 0,0 1 1,0-1-1,0 0 0,0-1 1,0 1-1,0-1 0,0 1 1,3-4-1,9-4 70,0 0 0,22-19 0,-37 27-93,18-15 83,-1-1 0,-1 0 0,-1-1 0,0-1 0,-2-1 0,0 0 0,-1-1 0,19-42 0,-16 25 44,-2-1 0,-1 0 0,-2-1 0,9-61-1,-1-203 432,-19 303-560,-9-231 417,-2 184-299,8 47-97,-2 6-13,-6 8 10,-6 17-19,2 0 0,0 1-1,2 0 1,-12 45-1,-22 134-10,42-185 9,-3 13 13,2 0 0,2 1 0,1-1 0,2 1 0,2 0 0,11 76 0,-9-102 17,0-1 0,1 1 0,0-1 0,1 0-1,1 0 1,0 0 0,0 0 0,1-1 0,11 13-1,-8-11 45,-6-8-22,0 0 1,1 0-1,-1-1 1,6 5-1,-8-7-35,0-1 0,0 0 0,-1 0-1,1 0 1,0 0 0,0 0-1,0 0 1,1-1 0,-1 1 0,0-1-1,0 1 1,0-1 0,0 0 0,0 0-1,1 0 1,2-1 0,4 0 17,-1-2 0,-1 1 0,1-1 1,0 0-1,-1-1 0,1 0 0,-1 0 0,0-1 1,-1 0-1,1 0 0,-1 0 0,0-1 0,0 0 1,0 0-1,-1 0 0,0-1 0,7-11 1,5-13 148,-1 1 1,22-59 0,-37 86-163,1-3 44,1 0 0,-1 0 0,0 0 0,-1 0 0,0 0 0,1-12 0,-13 93 119,9-49-187,2 1 0,1-1 0,1 0 0,8 36 0,-7-46 2,1 0 0,1-1 0,0 1 0,1-1 0,1 0-1,0 0 1,1-1 0,12 16 0,-18-27 6,1 1-1,-1-1 0,1 0 0,0 0 1,0-1-1,0 1 0,0-1 0,0 1 1,0-1-1,1 0 0,-1 0 0,1-1 1,0 1-1,0-1 0,-1 1 0,1-1 1,0 0-1,8 0 0,-8-1 2,0-1 0,1 1 0,-1-1 0,0 0 0,0-1 1,0 1-1,0-1 0,0 1 0,0-1 0,-1 0 0,1-1 0,-1 1 0,1-1 0,-1 1 0,0-1 1,0 0-1,5-6 0,24-32 164,-1-2 0,-2 0 0,40-86 0,-66 124-143,22-49 263,-17 35-103,0 0 1,16-23-1,-15 31-43,-5 12-36,0 19-12,-3-8-110,3 64-61,-6 92 0,2-147 46,0-12 19,-1 0-1,0 0 0,0 1 0,0-1 0,-1 0 0,-7 17 1,9-26 13,0 1 0,0-1 0,0 0 0,0 0 0,-1 0 1,1 1-1,0-1 0,0 0 0,0 0 0,-1 0 0,1 0 1,0 0-1,0 1 0,-1-1 0,1 0 0,0 0 0,0 0 0,-1 0 1,1 0-1,0 0 0,0 0 0,-1 0 0,1 0 0,0 0 1,0 0-1,-1 0 0,1 0 0,0 0 0,-1 0 0,1 0 1,0 0-1,0-1 0,0 1 0,-1 0 0,1 0 0,0 0 1,0 0-1,-1 0 0,1-1 0,0 1 0,0 0 0,0 0 0,0 0 1,-1-1-1,1 1 0,0 0 0,0 0 0,0-1 0,-12-13 69,10 11-47,-11-21 78,12 21-80,-1-1 1,1 1 0,-1 0-1,0 0 1,0 0 0,0-1 0,0 2-1,0-1 1,-1 0 0,0 0 0,-3-2-1,10 14-23,1 0 0,1 0 0,12 16 0,-9-15-16,1 0 0,0 0 0,1-1 1,0 0-1,1-1 0,19 11 0,-25-16 13,0 0 1,0-1 0,0 0 0,0 0 0,0-1-1,0 1 1,1-1 0,-1 0 0,0-1 0,1 0-1,-1 0 1,1 0 0,-1-1 0,0 0-1,1 0 1,10-4 0,-1-2 8,0 0 0,-1-1 0,0-1 0,0-1 0,-1 0 0,0-1-1,-1 0 1,0-1 0,-1 0 0,-1-1 0,0-1 0,18-27 0,4-14 37,-3-2 1,26-66 0,-51 111-39,19-48 79,31-120 0,-8-69 51,-38 199-117,-3 17 49,4-64-1,-10 97-66,0 0 0,0-1 1,0 1-1,0-1 0,0 1 0,1-1 0,-1 1 1,0-1-1,0 1 0,0 0 0,0-1 1,0 1-1,-1-1 0,1 1 0,0-1 0,0 1 1,0-1-1,0 1 0,0 0 0,-1-1 0,1 1 1,0-1-1,0 1 0,-1 0 0,1-1 1,0 1-1,-1 0 0,1-1 0,0 1 0,-1 0 1,1-1-1,0 1 0,-1 0 0,-11 11-29,-11 32-22,21-39 46,-10 21-15,2 1 1,1 0-1,1 1 0,-5 27 0,-12 115-84,17-100 46,3-36 25,2 0 0,2-1 0,1 1 0,1 0 0,2 0 0,1-1 0,2 1 0,11 37 0,-11-54 39,0 0 0,1-1 0,0 0 1,1-1-1,1 1 0,1-2 0,0 1 0,0-1 1,1-1-1,1 0 0,15 13 0,-23-23 0,-1-1 0,1 1 0,-1-1 0,1 1 0,0-1 0,0 0 0,-1-1 0,1 1 0,0-1 0,0 1 0,0-1 0,0 0 0,-1-1 0,1 1 0,0-1 0,0 1 0,0-1 0,-1 0 0,1 0 0,0-1 0,5-2 0,2-2 33,0 1 0,-1-2 0,0 1 0,0-1 0,14-13 0,-16 11 2,0 0 1,-1-1 0,0 0-1,-1 0 1,0 0 0,0-1-1,-1 0 1,-1 0 0,0 0-1,0-1 1,2-13 0,-6 24-38,0 0 1,1 0 0,-1 0 0,0 0-1,0 0 1,0 1 0,0-1 0,0 0-1,0 0 1,0 0 0,0 0 0,0 0-1,0 0 1,-1 0 0,1 0-1,0 0 1,-1 1 0,1-1 0,0 0-1,-1 0 1,1 0 0,-1 1 0,0-1-1,1 0 1,-1 0 0,1 1 0,-1-1-1,0 1 1,0-1 0,1 0 0,-1 1-1,0 0 1,0-1 0,0 1 0,0-1-1,1 1 1,-1 0 0,0 0 0,0-1-1,0 1 1,0 0 0,0 0 0,0 0-1,0 0 1,0 0 0,0 0-1,0 0 1,0 0 0,1 1 0,-1-1-1,0 0 1,0 1 0,0-1 0,0 0-1,0 1 1,1-1 0,-1 1 0,0-1-1,0 1 1,1-1 0,-2 2 0,-1 0-2,1 1 1,0-1 0,-1 1-1,1 0 1,0 0 0,0 0 0,1 0-1,-1 0 1,1 0 0,-1 0-1,1 0 1,0 0 0,0 1 0,0 5-1,0-3-1,1 0 0,0 1 0,0-1 0,1 0 0,0 0 0,0 0 0,3 10-1,2-1-10,0-1-1,1 1 0,0-2 0,1 1 0,17 21 0,-21-30 2,1 1 0,0-1 1,0 1-1,0-2 0,1 1 0,0-1 0,0 1 0,0-1 0,0-1 0,1 0 0,-1 0 1,1 0-1,0 0 0,12 2 0,-17-5 9,0 0 1,-1 0-1,1 0 0,0 0 1,-1-1-1,1 1 0,-1 0 1,1-1-1,-1 1 0,1-1 1,0 0-1,-1 1 0,0-1 1,1 0-1,-1 0 0,0 0 1,1 0-1,-1 0 0,0 0 1,0 0-1,0-1 0,0 1 1,0 0-1,0-1 0,0 1 1,0-1-1,0 1 0,-1-1 1,1 1-1,-1-1 0,1-2 1,2-4 7,-1 1 1,0-1 0,-1 0 0,1-16 0,-1 6 29,-2 0 0,0 0 1,-1 0-1,-1 0 1,-10-32-1,10 41-24,0 0 0,0 0-1,-1 0 1,-1 1 0,1 0 0,-1 0-1,-1 0 1,1 0 0,-1 1-1,-1 0 1,1 0 0,-1 1 0,-8-6-1,14 11-12,0 0-1,0 0 1,0 1-1,-1-1 1,1 0-1,0 1 1,0-1-1,0 1 1,-1-1-1,1 1 1,0 0-1,0-1 1,-1 1-1,1 0 1,0 0-1,-1 0 1,1 0 0,0 0-1,0 0 1,-1 0-1,1 1 1,0-1-1,-1 0 1,1 1-1,0-1 1,0 1-1,0-1 1,0 1-1,-1 0 1,1 0-1,0-1 1,0 1-1,-1 2 1,0-2-4,1 1 1,1 0-1,-1-1 1,0 1 0,0 0-1,1-1 1,-1 1-1,0 0 1,1 0-1,0 0 1,-1 0-1,1 0 1,0-1-1,0 1 1,0 0 0,0 0-1,1 0 1,-1 0-1,0 0 1,1-1-1,0 1 1,-1 0-1,2 3 1,3 4-22,0 0 1,0 0 0,1-1-1,0 1 1,1-1-1,0-1 1,0 1-1,12 9 1,-15-14 17,-1 0 0,1-1 0,-1 1 0,1-1 0,0 0 0,0 0 0,0-1 0,0 1 0,0-1 0,1 0 0,-1 0 0,0 0 0,0 0 0,1-1 0,-1 0 0,0 0 0,1 0 0,-1 0 0,0-1 0,1 0 0,-1 0 0,8-2 0,4-4 10,0-1 1,23-15-1,-32 19 10,-1-1-1,0 0 1,-1 1-1,1-2 0,-1 1 1,0-1-1,0 0 1,6-10-1,-8 11 3,0 0 0,-1 0 0,0 0-1,0 0 1,0 0 0,0 0 0,-1 0-1,0-1 1,0 1 0,0-1 0,-1 1-1,0-1 1,0 1 0,0 0 0,-2-6-1,2 10-11,0-1-1,0 1 0,0 0 1,0 0-1,0 0 0,1-1 1,-1 1-1,0 0 0,0 0 1,1 0-1,-1 0 1,1 0-1,-1 0 0,1 0 1,-1 0-1,1 0 0,0 0 1,-1 0-1,1 0 0,0 0 1,0 0-1,0 0 0,0 1 1,0-1-1,0 0 1,0 1-1,0-1 0,0 1 1,0-1-1,0 1 0,0-1 1,0 1-1,0 0 0,0-1 1,1 1-1,-1 0 0,2 0 1,7-1 0,1 0 0,-1 0 0,15 2 1,-16 0 0,6-1-16,0 1 1,0 0-1,0 1 1,0 1-1,-1 0 0,1 1 1,-1 1-1,18 8 1,-29-11 9,0 1 0,0-1 1,0 1-1,0 0 0,0 0 1,-1 0-1,1 0 0,-1 0 0,0 1 1,0-1-1,0 1 0,-1-1 0,1 1 1,-1 0-1,0 0 0,0-1 1,0 1-1,0 0 0,-1 0 0,1 5 1,-1 9-3,0 0 0,-1 1 1,-4 19-1,2-16 2,2-12 2,-2 12 16,1 0 0,1 0-1,2 26 1,-1-43-14,1 0 1,0 1-1,0-1 0,0 0 0,1 0 1,-1 0-1,1 0 0,0 0 0,1 0 0,-1 0 1,1 0-1,0-1 0,0 0 0,1 1 1,-1-1-1,1 0 0,0-1 0,6 6 1,-8-8-1,0 1 0,1-1 0,-1 0 1,0 0-1,0-1 0,0 1 0,1 0 0,-1-1 1,0 1-1,1-1 0,-1 0 0,0 0 1,1 0-1,-1 0 0,0 0 0,5-1 1,-2 0 0,-1-1 1,1 1 0,-1-1 0,1 0 0,-1-1 0,0 1 0,8-6 0,-3 0 8,1-1-1,-2 1 1,1-2-1,-1 1 0,11-18 1,3-11 28,-2-1 0,-2-1 1,-1-1-1,-2 0 0,11-51 0,28-218 168,-48 258-167,3-17 68,2-119-1,-12 176-89,0 0-1,0 1 0,-4-14 1,5 25-20,0-1 1,0 1-1,0 0 1,0-1 0,0 1-1,-1 0 1,1-1 0,0 1-1,0-1 1,0 1-1,0 0 1,0-1 0,-1 1-1,1 0 1,0 0 0,0-1-1,-1 1 1,1 0 0,0-1-1,0 1 1,-1 0-1,1 0 1,0-1 0,-1 1-1,1 0 1,0 0 0,-1 0-1,1 0 1,0 0-1,-1-1 1,-8 8 8,-4 18-12,3 5-33,1 1 1,2 0 0,-6 50-1,1 99-91,10-128 79,8 240-182,-2-239 136,2 0 0,20 78 0,-24-124 90,0 0 0,1-1 0,0 1 0,0-1 0,0 0 0,0 0 0,1 0 0,0-1 0,1 1 0,-1-1 1,1 0-1,0 0 0,0 0 0,8 5 0,-9-8 9,0 0 0,0 1 0,1-1 0,-1-1 0,1 1 0,-1-1 1,1 0-1,-1 0 0,1 0 0,0-1 0,0 1 0,-1-1 0,1 0 0,0-1 0,0 1 0,-1-1 0,1 0 1,0 0-1,-1 0 0,1-1 0,7-3 0,2-2 31,0-1 0,0 0 1,-1-1-1,0-1 0,0 0 0,-1 0 1,0-2-1,-1 1 0,0-1 0,-1-1 1,-1 0-1,0 0 0,-1-1 0,0 0 1,7-19-1,-13 28-20,-1 1-1,0-1 1,0 0 0,0 0 0,-1-1-1,0 1 1,0 0 0,0 0-1,0 0 1,-1 0 0,0 0 0,0 0-1,0 0 1,-3-6 0,3 9-12,0 1 1,0-1-1,0 1 1,0-1-1,0 1 0,0-1 1,-1 1-1,1 0 1,0 0-1,-1 0 0,1 0 1,-1 0-1,1 0 1,-1 0-1,1 0 0,-1 0 1,0 1-1,0-1 1,1 1-1,-1-1 0,0 1 1,0 0-1,1 0 1,-1 0-1,0 0 1,-2 0-1,0 0 4,0 1 1,0-1-1,0 1 1,1 0-1,-1 0 0,0 0 1,1 1-1,-1-1 1,1 1-1,-1 0 0,-3 2 1,3 0-12,1-1-1,-1 1 1,1 0 0,-1-1-1,1 2 1,0-1-1,1 0 1,-1 0 0,1 1-1,0 0 1,0-1 0,0 1-1,1 0 1,0 0 0,0 0-1,0 0 1,0 0 0,1 0-1,0 0 1,0 0 0,0 0-1,1 0 1,-1 0 0,1 0-1,0 0 1,1 0 0,2 7-1,-1-4-2,0 1 0,1-1 0,0-1-1,0 1 1,1-1 0,0 1 0,0-1-1,0-1 1,1 1 0,0-1 0,1 0-1,-1 0 1,1-1 0,0 0 0,13 7 0,-10-8 3,0-1 1,0 0 0,1 0 0,-1-1 0,1-1-1,0 0 1,0 0 0,-1-1 0,1 0 0,0-1-1,0 0 1,-1-1 0,1 0 0,-1 0 0,19-8-1,7-4 14,-1-2-1,-1-2 1,34-22-1,-39 21 34,0-1 0,-2-1-1,29-29 1,-50 41 15,-13 7 5,-14 7 12,7 3-53,1 0 0,0 1 0,-19 16 0,13-10-10,13-10-12,0 0 0,1 0 0,0 0 0,0 1 0,0-1 0,1 1 0,-1 0 0,2 1 0,-1-1 0,1 1 0,-1 0 0,2-1 0,-4 14 0,5-16-6,0 0 1,1 0-1,0-1 0,-1 1 1,1 0-1,1 0 1,-1 0-1,1-1 0,-1 1 1,1 0-1,0 0 0,0-1 1,1 1-1,-1-1 0,1 1 1,0-1-1,0 1 0,0-1 1,0 0-1,0 0 0,1 0 1,0 0-1,-1-1 0,1 1 1,0-1-1,0 1 1,7 3-1,-7-4 2,-1-1 0,1 1 0,0 0 0,0-1-1,0 0 1,0 0 0,0 0 0,0 0 0,0 0 0,0 0 0,0-1 0,0 1 0,1-1 0,-1 0 0,0 0 0,0-1-1,0 1 1,1 0 0,-1-1 0,0 0 0,0 0 0,0 0 0,0 0 0,0 0 0,0-1 0,0 1 0,-1-1 0,1 0-1,0 1 1,-1-1 0,4-4 0,14-14 18,-1-1 0,-1-1 0,-1 0 0,-1-2 0,0 0 0,-2 0 0,-1-2 0,16-44 0,1-21 65,23-114-1,-50 190-77,23-101 100,21-224 0,-47 330-94,1 0 0,-1 0 0,-1 1-1,0-1 1,0 0 0,-4-13 0,5 22-8,0 1 1,-1-1 0,1 1-1,0-1 1,0 1-1,0 0 1,0-1 0,-1 1-1,1 0 1,0-1-1,0 1 1,-1 0 0,1-1-1,0 1 1,-1 0-1,1-1 1,0 1-1,-1 0 1,1 0 0,0-1-1,-1 1 1,1 0-1,-1 0 1,1 0 0,-1 0-1,1-1 1,0 1-1,-1 0 1,1 0 0,-1 0-1,0 0 1,-13 9-16,-11 20-16,12-8 16,0 1-1,2 1 1,0 0 0,2 1-1,1-1 1,0 2-1,2-1 1,-6 50 0,6-12-62,3 0 1,7 93-1,18 45-380,49 200-1,-68-383 383,-2-13-134,1 2 154,-2-2-3295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6:2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10656,'0'0'1624,"14"-5"-1167,11-5-240,0 2 0,1 0-1,0 2 1,49-6 0,113 8 476,-149 5-504,0 2 0,69 14 0,-104-16-299,18 6 459,-18-4-755,-10 2-1339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6:2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8536,'0'0'968,"16"9"-607,8 3-199,0-1 1,0-1-1,1-1 1,37 8-1,53 2 948,-1-4-1,220-1 1,-319-15-1089,-8 2-185,0-2 0,-1 1 0,1-1 0,0 0 1,9-2-1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6:2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8840,'0'0'1352,"95"-30"-1520,-27 6 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6:2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172 780 6328,'0'0'2778,"12"-1"-2318,-8 1-419,2 0 15,-1 0 0,1-1 1,-1 1-1,1-1 0,-1 0 0,0-1 0,1 1 1,-1-1-1,0 0 0,0-1 0,0 1 0,0-1 1,-1 0-1,1 0 0,-1 0 0,6-6 0,35-38 723,-2-2 0,-2-2-1,-2-2 1,55-99 0,-78 118-394,-2 0 1,-1-2-1,-1 1 1,-2-1-1,8-58 1,-15 26 654,-6 66-534,-3 8-362,-6 8-69,-28 51 155,-58 129-1,46-84-159,-248 534 90,272-574-99,-57 97 0,82-163 220,5-11-147,6-13-17,5-1-60,0 1 0,1 0 0,2 2 0,0-1 0,0 2 0,2 0 0,0 1 0,39-26 0,145-75 170,65-42-66,-132 76-98,-126 77-20,1-1 1,-1-1 0,-1 1 0,1-1 0,9-13-1,-16 19-25,0-1 0,-1 0 0,1 1-1,-1-1 1,0 0 0,1 0 0,-1 0-1,0 0 1,-1 0 0,1 0 0,-1 0-1,1-5 1,1-4 81,-1 5-77,1 1 0,1 0 0,-1-1 0,1 1 0,0 0 0,0 1 0,1-1 0,0 0 0,8-8 0,11-18 11,-23 32-33,0 0 0,0 0 0,0-1 0,0 1 0,0 0 0,0 0 0,0 0 0,0-1 0,0 1 0,1 0 0,-1 0 0,0 0 0,0-1 0,0 1 1,0 0-1,1 0 0,-1 0 0,0 0 0,0-1 0,0 1 0,1 0 0,-1 0 0,0 0 0,0 0 0,1 0 0,-1 0 0,0 0 0,0 0 0,0 0 0,1 0 0,-1 0 0,0 0 0,0 0 0,1 0 0,-1 0 0,0 0 0,0 0 0,1 0 0,-1 0 0,6 10 1,-2 15-2,-7 4-35,1-1 0,2 40-1,1-57 26,0 0 0,1 0 0,0-1 0,1 1 0,0-1 0,1 0 0,0 1 0,1-2-1,8 15 1,-11-22 16,0 1 1,0-1-1,0 0 0,1 0 0,-1 0 0,1 0 0,-1 0 0,1 0 0,0-1 0,0 1 1,0-1-1,0 0 0,0 0 0,0 0 0,0 0 0,0-1 0,0 1 0,0-1 0,0 0 1,1 1-1,3-2 0,10 0 75,-1 0 0,31-8 0,-32 6 2,-6 1-63,0-1 1,-1 0-1,1 0 1,-1-1-1,1 0 1,-1 0-1,0-1 0,0 0 1,-1-1-1,12-10 1,-9 5 9,0 0 1,0 0-1,-1-1 1,-1 0-1,0 0 1,7-15-1,-14 24-12,1 0-1,-1 0 1,0 0 0,0 0-1,-1 0 1,1-1-1,-1 1 1,1 0 0,-1 0-1,0 0 1,0-1 0,-1-5-1,0 8-8,1 0-1,0 0 1,0 0 0,-1 1-1,1-1 1,-1 0-1,1 0 1,-1 0 0,1 0-1,-1 1 1,1-1 0,-1 0-1,0 1 1,1-1-1,-1 0 1,0 1 0,0-1-1,-1 0 1,1 0-4,-1 1 1,1 0 0,0 0-1,-1-1 1,1 1 0,0 0-1,-1 0 1,1 0 0,-1 1-1,1-1 1,0 0 0,-1 0-1,1 1 1,0-1 0,-1 1-1,-1 0 1,-4 3-1,0 0 0,0 0 0,1 0-1,-1 1 1,1 0 0,0 0 0,0 1 0,1 0 0,0 0 0,0 0-1,0 0 1,1 1 0,0 0 0,0 0 0,-5 14 0,5-12-11,1 1 0,0 0 1,1 0-1,0 0 0,0 0 1,1 0-1,1 0 0,-1 0 0,2 1 1,-1-1-1,5 20 0,-4-25 4,0 0 1,1 0-1,-1 0 0,1 0 0,0-1 0,1 1 0,-1 0 0,1-1 0,0 1 0,0-1 1,0 0-1,0 0 0,1 0 0,0-1 0,-1 1 0,2-1 0,-1 0 0,0 0 1,0 0-1,1-1 0,0 0 0,-1 1 0,1-1 0,0-1 0,0 1 0,0-1 0,0 0 1,0 0-1,1-1 0,-1 1 0,0-1 0,0 0 0,0 0 0,1-1 0,-1 0 1,7-2-1,5-1 12,0-1 0,0-1-1,-1-1 1,1 0 0,-2-1 0,1-1 0,19-14 0,96-85 94,-102 83-76,-4 1 9,0-1-1,-1-1 1,-2-1 0,0-1-1,-2-1 1,31-59 0,-34 50 11,0-1 0,-3-1 0,-1 0 1,-2-1-1,8-58 0,-13 63-16,6-46 64,-12 76-80,0-1 0,0 0 1,0 1-1,-1-1 0,0 1 0,0-1 0,-1 1 0,1-1 0,-5-9 1,5 16-16,1-1 1,0 0 0,-1 0 0,1 0-1,-1 1 1,1-1 0,-1 0 0,0 1-1,1-1 1,-1 0 0,0 1-1,1-1 1,-1 1 0,0-1 0,0 1-1,1-1 1,-1 1 0,0 0 0,0-1-1,0 1 1,1 0 0,-1 0 0,0 0-1,0-1 1,0 1 0,0 0 0,0 0-1,0 0 1,0 0 0,1 1 0,-1-1-1,0 0 1,0 0 0,0 0-1,0 1 1,0-1 0,1 0 0,-1 1-1,0-1 1,0 1 0,1-1 0,-1 1-1,0-1 1,1 1 0,-1 0 0,0-1-1,0 2 1,-6 5 4,0-1-1,1 1 1,-9 12 0,11-13-5,-13 19-12,0 1-1,2 0 0,1 1 0,1 1 1,-14 41-1,14-27-10,2 1 1,2 0-1,-5 52 1,11-68-2,2 0 1,0 0 0,2 0 0,1 0-1,2-1 1,7 33 0,-10-53 23,1-1-1,0 0 1,0 0-1,0 0 1,0 0-1,1 0 1,0-1-1,0 1 1,0-1-1,1 1 1,-1-1-1,1 0 1,0-1 0,0 1-1,8 5 1,-5-6 1,0 1 0,-1-1 0,1-1 0,0 1 0,0-1 0,0-1 0,1 1 0,-1-1 1,0 0-1,11-1 0,5-1 16,-1-2-1,1 0 1,-1-1 0,0-1 0,-1-1 0,33-14 0,46-27 74,-61 28 38,76-27 0,-100 43-38,-23 10-9,-10 9-56,1 2-15,-13 13 43,-37 51 0,59-73-54,2 1 1,0 0 0,0 1 0,0 0 0,2 0 0,-1 0 0,1 0 0,1 1 0,0-1 0,-2 16 0,5-24-3,0 0 1,0 0-1,0 0 1,0 0-1,0 0 1,1 0-1,-1 0 1,1 0-1,0-1 1,0 1-1,0 0 0,0 0 1,0 0-1,0-1 1,1 1-1,0-1 1,-1 1-1,1-1 1,0 1-1,0-1 1,0 0-1,5 3 1,-4-3 3,0 0 0,0-1 0,0 0 0,0 0 0,1 0 0,-1 0 0,0 0 0,0 0 0,1-1 0,-1 0 0,1 0 0,-1 0 0,0 0 0,1 0 0,-1 0 0,0-1 0,1 0 0,-1 0 0,0 0 0,5-2 0,-1 0 4,0-1 0,0 0 0,-1 0 0,1-1 0,-1 0 1,0 0-1,-1-1 0,1 1 0,-1-1 0,8-12 0,4-7 34,18-39 0,-31 57-33,14-32 47,-1-2-1,-2 1 1,-2-2-1,-1 0 1,-3 0-1,-1-1 0,-2 0 1,-2 0-1,-2-1 1,-6-71-1,3 102 0,0 0-1,-1 0 0,-1 0 1,0 0-1,0 0 1,-11-24-1,14 37-49,-1-1-1,1 0 1,-1 0 0,1 0 0,0 1-1,-1-1 1,1 0 0,-1 1 0,1-1-1,-1 0 1,0 1 0,1-1 0,-1 1-1,0-1 1,1 1 0,-1-1 0,0 1-1,0-1 1,1 1 0,-1 0 0,0-1 0,0 1-1,0 0 1,0 0 0,1 0 0,-1-1-1,0 1 1,0 0 0,0 0 0,0 0-1,0 1 1,1-1 0,-1 0 0,0 0-1,0 0 1,0 1 0,0-1 0,1 0-1,-1 1 1,0-1 0,0 0 0,1 1-1,-1-1 1,0 1 0,1 0 0,-1-1-1,0 1 1,1-1 0,-1 1 0,0 1-1,-3 2 0,0 1-1,1-1 0,0 1 0,-1 0 1,2 0-1,-5 9 0,1 3-13,1 1 0,1 0-1,0 0 1,1 0 0,1 0 0,1 0-1,1 1 1,0-1 0,5 28-1,1-11-23,1-1 0,2 0 0,1 0-1,16 34 1,-9-30-8,2-2 0,33 50-1,55 60-75,-101-139 115,-1 0-31,-1-1-37,1 0 0,-1 0 0,1 0 0,0-1 0,1 1 0,-1-1 0,1-1 0,0 1 0,7 3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6:2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12256,'0'0'904,"63"-46"-888,-21 40 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2:3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5824,'0'0'4354,"2"11"-3987,0-1-271,-1 0 12,1 0-1,-1 0 1,-1 0 0,0 0 0,-2 19 0,-5 10 325,-2-1 0,-1 0 0,-18 44 0,-56 108 851,-17 46-50,82-179-960,-64 172 1329,47-156-1056,17-36-286,18-35-243,1-1-1,0 0 0,-1 0 0,1 0 0,-1 0 0,1 0 0,-1 0 0,0 0 0,1 0 0,-1 0 0,0 0 1,0 0-1,0-1 0,0 1 0,1 0 0,-1 0 0,0-1 0,0 1 0,0-1 0,-1 1 0,1-1 1,0 1-1,0-1 0,0 0 0,0 1 0,0-1 0,-2 0 0,6-20 218,20-36-75,2 1 0,2 1 1,2 1-1,54-72 0,-64 99-4,37-40-1,-45 55-82,1 0 1,0 1-1,1 0 0,-1 1 0,21-10 1,-32 18-70,0 0 0,0 1 0,1-1-1,-1 1 1,0 0 0,0-1 0,0 1 0,1 0 0,-1 0 0,0 0 0,0 0 0,1 0 0,-1 0 0,0 0 0,0 0 0,0 0 0,1 0 0,-1 1 0,0-1-1,0 1 1,0-1 0,0 1 0,1-1 0,-1 1 0,0-1 0,0 1 0,0 0 0,0 0 0,0 0 0,-1-1 0,1 1 0,0 0 0,0 0 0,-1 0 0,1 0 0,0 0-1,-1 1 1,1-1 0,-1 0 0,1 0 0,-1 0 0,1 2 0,2 7-2,-1-1-1,0 1 1,0-1 0,0 12-1,-1-17 3,4 134 42,-3-39 35,-2-90-62,1-1 0,1 1 0,-1 0 0,2-1-1,-1 1 1,1-1 0,0 0 0,1 0 0,0 0 0,0 0 0,1-1 0,0 1 0,8 8 0,-12-15-8,1 0 0,-1 0 0,1 1 0,0-2 0,-1 1 0,1 0 0,0 0 0,0 0 0,0-1 0,-1 1 0,1-1-1,0 1 1,0-1 0,0 0 0,3 0 0,30-3 161,-24 1-98,-2 0-20,1 0-1,-1-1 1,-1 0-1,1-1 1,0 0-1,-1-1 1,0 1 0,0-1-1,0-1 1,-1 0-1,1 0 1,-2 0-1,9-10 1,-11 11-38,0 0 0,0-1 1,-1 1-1,0-1 1,0 0-1,-1 0 0,1 0 1,1-6-1,15-33-3,-15 36-12,1-1 1,-1 0-1,4-17 1,3-8 4,-2 7 32,-7 21-31,0 0 0,0 0 0,0 1 0,1-1 0,0 1-1,0-1 1,1 1 0,0 0 0,0 0 0,0 1 0,0-1 0,1 1-1,10-9 1,-14 14-9,0-1-1,0 1 1,0 0 0,-1-1-1,1 1 1,0 0-1,0-1 1,0 1-1,0 0 1,0 0 0,0 0-1,0 0 1,0 0-1,0 0 1,0 0-1,0 0 1,-1 1-1,1-1 1,0 0 0,0 0-1,0 1 1,0-1-1,0 0 1,0 1-1,-1-1 1,1 1 0,0-1-1,0 1 1,-1 0-1,1-1 1,0 1-1,-1 0 1,1-1 0,-1 1-1,1 0 1,-1 0-1,1 0 1,-1-1-1,1 1 1,-1 0-1,0 0 1,1 1 0,2 5-3,0 0 1,-1-1-1,3 15 1,-2-5-21,-2 1 0,0 0 0,-2 30 1,0-28 29,1 1 0,3 29 0,-2-47-5,0 11 11,2-1-1,0 1 1,5 12 0,-7-21-13,0-1 1,1 0-1,0 1 1,-1-1-1,1 0 1,0 0-1,1 0 1,-1 0-1,1-1 0,-1 1 1,1-1-1,0 1 1,0-1-1,0 0 1,5 3-1,4 0 5,-1-1-1,1 0 0,0-1 0,0 0 1,0-1-1,0 0 0,0-1 0,1 0 1,-1-1-1,0-1 0,1 0 1,-1 0-1,0-1 0,14-4 0,-11 1 23,1 0-1,-1-1 0,0-1 0,0 0 0,-1-1 0,0-1 1,-1 0-1,0-1 0,0 0 0,14-15 0,-12 8 8,-1-1 0,0 0 0,-2 0 0,0-2-1,-1 1 1,-1-1 0,12-35 0,-21 53-26,0 0 0,-1 0 0,1 1 0,-1-1 0,0 0 0,1 0 1,-1 1-1,0-1 0,0 0 0,0 0 0,0 0 0,-1 0 0,1 1 0,0-1 0,-1-2 0,0 3-4,1 1 0,0 0 0,0-1 0,-1 1 1,1-1-1,0 1 0,-1 0 0,1-1 0,0 1 0,-1 0 0,1-1 0,0 1 0,-1 0 0,1 0 0,-1-1 0,1 1 0,-1 0 0,1 0 0,0 0 0,-1 0 0,1 0 0,-2-1 1,1 1-1,0 0 0,0 1 0,0-1 0,-1 0 0,1 0 0,0 1 1,0-1-1,0 1 0,0-1 0,0 1 0,0-1 0,-1 1 0,0 0 1,-5 5-1,-1 0 1,1 1 0,0-1-1,0 1 1,1 1 0,0-1-1,1 1 1,-1 0 0,1 1-1,1-1 1,0 1 0,-6 16-1,6-13-13,1 0 1,0 1-1,0-1 0,2 1 0,-1 0 0,2-1 1,0 1-1,0 0 0,3 17 0,-1-24 14,-1 0 0,1 0 0,0 0 0,0 0 0,1 0 0,-1 0 0,1 0 0,1-1 0,-1 1 0,1-1 0,0 0 0,0 0 0,0-1 0,1 1 0,0-1 0,0 0 0,0 0 0,0 0 0,0-1 0,1 0 0,0 0 0,0 0 0,0-1 0,0 0 0,0 0 0,0 0 0,0-1 0,1 0 0,7 1 0,1-2 9,-1-1 1,0 0 0,0-1-1,0 0 1,0-1 0,0-1 0,16-6-1,8-7 49,42-23-1,-74 36-50,17-9 21,-1-2 0,-1 0 0,0-1 0,-1-2 1,-1 0-1,-1-1 0,0 0 0,-2-2 0,0 0 0,-1-1 1,-2 0-1,21-45 0,-32 64-23,-1-1-1,0 1 1,0-1 0,0 0 0,0 0 0,0-4-1,-1 7-5,0 1 0,0-1 0,0 1 0,0-1 0,0 1 0,0-1 0,0 0 1,0 1-1,-1-1 0,1 1 0,0-1 0,0 1 0,-1-1 0,1 1 0,0-1 0,-1 1 0,1-1 0,0 1 0,-1 0 0,1-1 0,-1 1 0,1-1 0,-1 1 0,1 0 0,-1-1 0,1 1 0,-1 0 0,1 0 0,-1 0 0,1-1 0,-1 1 0,1 0 0,-1 0 0,0 0 0,1 0 0,-1 0 0,1 0 0,-1 0 0,1 0 0,-1 0 0,0 0 0,1 0 0,-1 0 0,1 1 0,-1-1 0,1 0 0,-1 0 0,0 1 0,-7 1 5,0 1-1,0 0 0,0 1 1,0 0-1,1 0 1,-1 1-1,1-1 0,0 2 1,1-1-1,-1 1 1,-7 8-1,3-1-4,0 0 1,0 1 0,1 0-1,-13 26 1,18-29-2,1-1 0,0 1 0,0 1-1,1-1 1,1 0 0,-2 15 0,3-22 3,1-1-1,-1 1 0,1 0 0,0-1 0,0 1 0,1 0 0,-1 0 0,1-1 1,0 1-1,0 0 0,0-1 0,0 1 0,0-1 0,1 1 0,0-1 0,0 0 1,0 0-1,0 0 0,0 0 0,0 0 0,1 0 0,5 4 0,1-1 24,1 0 0,0-1 0,0-1 0,0 0 0,1 0 0,-1-1 0,1 0 0,0-1 0,0 0 0,16 0 0,7-2 115,0-1-1,37-7 1,27-1 208,-38 13-221,-34-1-3471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6:3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181 859 5520,'0'0'4496,"-2"14"-4291,-110 384 1116,57-210-207,46-165-651,6-18-47,7-16-93,13-42 38,-2-1-1,9-67 0,-12 57-130,1-6-1,2-10 168,44-139 0,-47 184-295,-6 14 7,2 1 0,0 0 0,0 0-1,2 1 1,1 0 0,14-19-1,-24 36-94,1 0 0,-1 1 0,0-1 0,1 1 0,0-1-1,-1 1 1,1 0 0,0-1 0,-1 1 0,1 0-1,0 0 1,0 0 0,0 1 0,0-1 0,0 0-1,0 1 1,0-1 0,0 1 0,0 0 0,1-1 0,-1 1-1,0 0 1,0 0 0,0 1 0,0-1 0,0 0-1,0 1 1,0-1 0,0 1 0,0 0 0,0 0-1,0 0 1,0 0 0,0 0 0,0 0 0,0 0-1,-1 0 1,1 1 0,2 2 0,3 3 7,0 0 0,-1 0 1,0 1-1,0 0 0,-1 0 1,0 0-1,5 12 0,-3-3-4,0 0-1,-2 0 1,0 1 0,-1 0-1,3 32 1,-6-38-6,-1 0 1,0 0 0,-1 0-1,0 0 1,-1 0 0,0 0-1,0 0 1,-2-1-1,-8 21 1,10-27-1,-1 0 0,0 0 0,-1 0 0,1 0-1,-1-1 1,0 0 0,0 0 0,0 0 0,-1 0 0,0 0 0,1-1 0,-1 0-1,0 0 1,0 0 0,-1-1 0,1 0 0,-1 0 0,-10 3 0,-5-1 205,-1-1 0,1-1 0,-37-1 0,48-1-66,26-7 29,76-12-116,-1-4 1,-1-4-1,163-72 0,-227 85-58,0-1 1,-1-1-1,30-25 0,-6 4-2,-47 35 6,0 0-1,0 0 1,0 0-1,0 0 1,0-1-1,0 1 1,-1-1-1,0 1 1,1-1-1,0-3 1,-1 6-6,-1-1 0,0 1 0,0-1 0,0 1 0,0-1-1,0 1 1,1-1 0,-1 1 0,0-1 0,0 1 0,0-1 0,0 1 0,0-1 0,-1 1 0,1-1 0,0 1 0,0-1 0,0 1 0,0-1 0,-1 1 0,1-1 0,0 1 0,-1-1 0,0 0-1,1 1 0,-1 0 0,0-1 0,0 1 1,0 0-1,1 0 0,-1 0 0,0 0 1,0 0-1,0-1 0,0 2 0,1-1 0,-1 0 1,0 0-1,0 0 0,0 0 0,0 0 0,1 1 1,-1-1-1,-1 1 0,-11 3 25,1 2 0,-1 0 0,1 0 0,0 1-1,0 0 1,-18 16 0,7-3 18,-39 46-1,54-56-32,0 1 0,1 0 0,0 1 0,1-1 0,0 1 0,1 1 0,0-1 0,1 1 0,1 0 0,0 0 0,0 0 0,2 0 0,-1 0 0,2 0 0,1 24 0,-1-35-12,0-1 0,0 0 0,0 1 0,0-1 0,0 0 0,0 1 0,1-1 0,-1 0 0,0 0 0,1 0 0,-1 1 0,1-1 0,-1 0 0,1 0 0,0 0 0,-1 0 0,1 0 0,0 0 0,0 0 0,0 0 0,0 0 0,0 0 0,0 0 0,0-1 0,0 1 0,0 0 0,0-1 0,0 1 0,1-1 0,-1 1 0,0-1 0,0 1 0,0-1 0,1 0-1,-1 0 1,0 0 0,1 1 0,-1-1 0,0 0 0,0-1 0,1 1 0,-1 0 0,0 0 0,1-1 0,-1 1 0,1-1 0,3 0 5,0-1-1,-1 0 0,1 0 0,-1 0 1,0 0-1,1-1 0,-1 0 1,0 0-1,-1 0 0,1 0 1,4-5-1,-1-2 21,-1 1 1,0-1-1,-1-1 0,0 1 0,-1-1 1,6-20-1,11-72 137,-16 79-118,-4 17-15,0 0-1,-1 0 1,1-1 0,-2-12 0,-1 17 38,0 8-32,1 8 7,3 1-25,1-1 0,0 0 0,1 0 0,1-1-1,0 1 1,1-1 0,0 0 0,14 21 0,-17-29-14,-1-1 0,1 0-1,0 1 1,0-1-1,0 0 1,0 0 0,0-1-1,1 1 1,-1-1-1,1 1 1,0-1 0,-1 0-1,1-1 1,0 1-1,0-1 1,1 1 0,-1-1-1,0 0 1,0-1-1,0 1 1,1-1 0,-1 0-1,0 0 1,1 0-1,-1-1 1,0 1 0,0-1-1,0 0 1,1 0-1,-1-1 1,7-2 0,-1-1 4,0-1 0,0 0 0,0-1 0,0 0 0,-1 0 0,0-1 0,-1 0 0,10-12 0,3-8 51,28-47 1,-16 13 98,-32 62-155,-1-1 1,0 1-1,1 0 1,-1-1-1,0 1 1,1 0-1,-1 0 0,1-1 1,-1 1-1,1 0 1,-1 0-1,0 0 0,1 0 1,-1-1-1,1 1 1,-1 0-1,1 0 1,-1 0-1,1 0 0,-1 0 1,1 0-1,-1 0 1,1 0-1,-1 0 1,1 1-1,-1-1 0,0 0 1,1 0-1,-1 0 1,1 0-1,-1 1 1,1-1-1,-1 0 0,0 0 1,1 1-1,-1-1 1,0 0-1,1 1 0,-1-1 1,0 0-1,1 1 1,-1-1-1,0 1 1,0-1-1,1 0 0,-1 2 1,13 20 24,-12-20-24,6 14 2,-1 1 0,-1 1 1,0-1-1,-1 1 0,-1 0 0,1 25 0,-2-19 14,1 0-1,11 38 1,-13-59-11,0 1 1,0-1-1,0 0 0,0 1 0,1-1 1,0 0-1,0 0 0,0 0 1,0 0-1,0 0 0,4 3 1,-4-5-7,-1 0 1,1 0-1,0 0 1,-1-1-1,1 1 1,0 0 0,0-1-1,-1 0 1,1 1-1,0-1 1,0 0-1,0 0 1,0 0 0,-1 0-1,1 0 1,0 0-1,0-1 1,0 1 0,-1-1-1,1 1 1,0-1-1,-1 0 1,1 0-1,2 0 1,8-6 3,1 0 0,-1-1-1,0-1 1,-1 1 0,0-2 0,0 1-1,16-21 1,60-88 35,-59 76-16,8-10 22,-3-3 0,-2 0-1,28-72 1,-44 88 1,-1-1-1,-2-1 1,-2 0-1,-1-1 1,4-74-1,-13 114-46,0-27 34,0 27-31,0 1 0,0 0 1,0-1-1,0 1 1,-1-1-1,1 1 1,0-1-1,-1 1 1,1 0-1,-1-1 0,1 1 1,-1 0-1,0 0 1,0-1-1,-1-1 1,1 4-3,0-1 0,1 0 0,-1 1 1,0-1-1,0 1 0,1-1 0,-1 1 1,0 0-1,1-1 0,-1 1 0,1 0 1,-1-1-1,1 1 0,-1 0 0,1 0 1,0-1-1,-1 3 0,0-2 3,-14 24-9,2 1-1,1-1 1,2 2-1,0 0 1,2 0 0,-10 54-1,11-28-3,2 0 0,3 95 0,5-113 4,1-2 0,2 1 0,2-1 0,1 1 0,13 31 0,-21-62 6,0 1-1,1 0 1,-1-1 0,1 1-1,0-1 1,0 1-1,0-1 1,1 0 0,-1 0-1,1 0 1,0 0-1,0-1 1,0 1-1,4 2 1,-5-4-1,0 0 1,1 0-1,-1 0 1,1-1-1,-1 1 1,1-1-1,-1 1 1,1-1-1,-1 0 1,1 0-1,-1 0 1,1 0-1,-1 0 0,1-1 1,-1 1-1,1-1 1,-1 0-1,0 0 1,1 0-1,-1 0 1,0 0-1,4-2 1,1-2 8,0 0 1,-1 0-1,0 0 1,0-1-1,0 1 1,-1-2-1,9-11 1,30-54 62,-28 42-49,-3 4-11,-10 19 6,1 0 1,-1 0-1,1 0 1,0 1-1,7-8 0,-10 13-4,-10 45 62,-2 13-38,-5 36 52,16-84-76,-1 1-1,1 0 1,1-1-1,-1 0 0,2 1 1,-1-1-1,6 17 1,-7-25-10,1 1 0,-1-1 0,1 1 0,-1 0 0,1-1 0,0 1 0,0-1 0,0 1-1,0-1 1,0 0 0,0 1 0,0-1 0,0 0 0,0 0 0,1 0 0,-1 0 0,0 0 0,1 0 0,-1 0 0,1 0 0,-1-1 0,1 1 0,-1 0 0,1-1 0,0 1 0,-1-1 0,4 1 0,-1-2 6,0 1 0,0-1 0,0 0 0,0 0-1,-1 0 1,1-1 0,0 1 0,0-1 0,-1 0-1,6-4 1,197-135 209,-148 101-157,-33 22-7,0 2 0,54-27 0,-71 39-51,16-5 122,-24 9-126,0 0 0,0 0 0,0 0 0,0 0 0,0 0 1,0 0-1,1 0 0,-1 0 0,0 0 0,0 0 0,0 0 0,0 0 1,0 0-1,0 0 0,0 0 0,0 0 0,0 0 0,0 0 0,0 0 1,1 0-1,-1 0 0,0 0 0,0 0 0,0 0 0,0 0 0,0 0 1,0 0-1,0 0 0,0 0 0,0 0 0,0 0 0,0 0 0,1 0 1,-1 0-1,0 0 0,0 0 0,0 0 0,0 0 0,0 0 0,0 1 1,0-1-1,0 0 0,0 0 0,0 0 0,0 0 0,0 0 0,0 0 1,0 0-1,0 0 0,0 0 0,0 0 0,0 0 0,0 1 0,0-1 1,0 0-1,0 0 0,0 0 0,0 0 0,0 0 0,0 0 0,-9 11 31,7-10-30,-74 76 72,69-69-72,0 1 0,0-1-1,1 1 1,1 1 0,0-1-1,0 1 1,-6 20 0,10-27-2,0 0 0,0 0 1,0 0-1,1 0 1,-1 1-1,1-1 1,0 0-1,0 0 1,0 0-1,1 1 0,-1-1 1,1 0-1,0 0 1,-1 0-1,1 0 1,1 0-1,-1 0 0,0 0 1,1 0-1,0 0 1,-1-1-1,1 1 1,0-1-1,0 1 1,0-1-1,1 0 0,-1 1 1,1-1-1,-1-1 1,1 1-1,0 0 1,3 1-1,0 0-1,0-1-1,0 0 1,0 0-1,0-1 1,0 1 0,1-2-1,-1 1 1,0-1-1,0 1 1,1-2 0,-1 1-1,0-1 1,1 0-1,-1 0 1,10-4 0,-3-1 0,0 0 0,-1-1 0,0 0 0,0-1 0,-1 0 0,0-1 0,-1-1 0,1 1 0,-2-2 0,12-14 0,3-7 17,-2-1 1,25-49-1,-17 21 40,-3-2 0,-2-1 0,-4-1-1,-2-1 1,20-133 0,-35 172-40,3-19 46,-2 0 0,-1-58 1,-4 101-57,0 0 1,0 0-1,-1 0 1,1 0 0,-1 0-1,0 1 1,1-1-1,-4-5 1,4 8-6,0-1 0,0 1-1,0 0 1,-1 0 0,1 0 0,0-1-1,0 1 1,0 0 0,0 0-1,-1 0 1,1 0 0,0-1 0,0 1-1,-1 0 1,1 0 0,0 0 0,0 0-1,-1 0 1,1 0 0,0 0 0,0 0-1,-1 0 1,1 0 0,0 0 0,0 0-1,-1 0 1,1 0 0,0 0 0,0 0-1,-1 0 1,1 0 0,0 0-1,-1 0 1,-10 14 15,-3 14-27,1 1 1,1 1 0,1 0 0,2 1 0,2 0 0,-9 63-1,10-1-70,4 102-1,4-157 59,1 0 0,3 0 0,0-1-1,3 1 1,15 42 0,-21-72 26,0 0 0,0 0 0,1-1-1,-1 0 1,2 0 0,-1 0 0,1 0-1,0-1 1,11 11 0,-13-14-1,1 0 1,-1-1-1,1 0 1,-1 1-1,1-1 1,0-1-1,0 1 0,0 0 1,0-1-1,0 0 1,0 0-1,0 0 0,0-1 1,1 1-1,-1-1 1,0 0-1,1 0 1,-1 0-1,0-1 0,6-1 1,1-1 5,0-1 0,0 0-1,-1-1 1,1 0 0,-1 0 0,0-1 0,-1-1 0,0 1-1,0-2 1,0 1 0,13-16 0,-8 7 32,-1 0 1,-1-1 0,0 0-1,-2-1 1,15-31-1,-24 45-26,1 0-1,-1 0 0,0 1 0,0-1 1,0 0-1,0 0 0,-1 0 0,1 0 1,-1 0-1,0 0 0,0 0 1,-2-6-1,2 9-9,0 0 1,-1 0 0,1 0-1,-1 0 1,1 0 0,-1 0 0,1 0-1,-1 1 1,1-1 0,-1 0-1,0 0 1,1 0 0,-1 1-1,0-1 1,0 0 0,1 1-1,-1-1 1,0 1 0,-2-2-1,1 2 0,0 0-1,0-1 1,0 1-1,1 0 1,-1 0-1,0 0 1,0 0-1,0 0 1,0 1-1,0-1 1,0 0-1,0 1 1,0 0-1,-2 0 1,-7 4 4,-1 1-1,1-1 1,0 2 0,0-1 0,1 2 0,0-1-1,0 2 1,-9 9 0,14-13-5,1 0 0,-1 0 0,1 1 0,0-1 0,0 1 0,1 0 0,0 0 0,0 0 0,0 1 0,1-1 0,0 1 0,0 0 0,1-1 0,0 1 0,0 0 0,0 9 0,2-12-2,-1-1 0,1 1-1,0 0 1,0-1 0,1 1-1,-1 0 1,1-1 0,-1 1 0,1-1-1,0 0 1,1 0 0,-1 0-1,1 0 1,-1 0 0,7 5 0,-2-2-4,0 0 1,1-1 0,0 0 0,0 0 0,11 4 0,-5-3 7,1-1 1,0-1-1,0 0 0,0-1 1,1 0-1,-1-1 0,25-1 1,-30-1-12,0 0 1,0-1 0,0 0 0,0-1 0,0 0 0,-1-1 0,1 0 0,-1 0-1,0-1 1,0-1 0,0 1 0,15-11 0,-7-4-521,-12 12-2416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6:3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12360,'0'0'1840,"84"-16"-1928,-60 14-8,-7 2-80,-9 2 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6:3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8336,'0'0'368,"60"-18"8,31-10-8,30 3 0,18 1-168,8 6 8,6 6 24,-16 2 0,-20 4 0,-12 2 0,-2 4-104,-13-2 8,-17-2-72,-43 2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6:3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8 968 6224,'0'0'6033,"-2"-11"-5780,0-1-170,0 1 0,1-1 0,1 0 0,0 0 0,0 0 0,1 0 0,1 1 0,3-14 0,6-11 167,2 0-1,1 1 1,2 1 0,2 0 0,1 2 0,1 0-1,2 1 1,31-35 0,-20 35 365,-32 30-587,0 1 0,0-1 0,0 1-1,0-1 1,0 0 0,0 1 0,0 0 0,0-1 0,0 1-1,1 0 1,-1-1 0,0 1 0,0 0 0,0 0 0,1 0-1,-1 0-11,0 1-1,-1-1 0,1 0 0,-1 1 1,1-1-1,-1 1 0,1-1 0,-1 0 1,1 1-1,-1 0 0,1-1 0,-1 1 1,1-1-1,-1 1 0,0-1 0,0 1 1,1 0-1,-1-1 0,0 1 0,0 0 1,0-1-1,1 1 0,-1 0 0,0-1 1,0 1-1,0 0 0,0-1 0,0 2 0,0 26 169,0 1-1,-8 56 0,-21 56 108,6-30 40,20-89-205,4-15-16,3-9 114,146-219 143,-61 83-214,-3 32 63,-64 80-101,-21 25-111,-1 1-1,0 0 1,1-1-1,-1 1 1,1 0 0,-1 0-1,1-1 1,-1 1-1,1 0 1,-1 0 0,1 0-1,-1-1 1,1 1-1,-1 0 1,1 0-1,-1 0 1,1 0 0,-1 0-1,1 0 1,-1 0-1,1 0 1,0 1 0,0-1 0,-1 1 0,1-1 0,-1 1 0,1 0 0,-1-1 0,1 1 1,-1 0-1,1-1 0,-1 1 0,0 0 0,0 0 0,1-1 0,-1 1 1,0 0-1,0 0 0,0 0 0,1-1 0,-1 1 0,0 2 0,0 20 31,-1 0-1,-1 1 1,-1-1-1,-8 34 1,4-22-9,-21 74 45,-4 17 163,36-129-195,1 1 0,-1-1 0,0 0 0,-1-1 0,1 1-1,0-1 1,5-7 0,12-17 16,148-183 226,-140 182-208,9-10 95,-38 39-163,0 0 0,0-1 0,0 1 0,0-1 0,1 1 0,-1 0 0,0-1 0,1 1 0,-1 0 0,0-1 0,1 1 0,-1 0 0,0 0 0,1-1 0,-1 1 0,0 0 0,1 0 0,-1-1 0,1 1 0,-1 0 0,0 0 0,1 0 0,-1 0 0,1 0 0,-1 0 0,1 0 0,-1 0 0,1 0 0,3 11 87,-5 25-13,0-33-73,-2 34 31,-7 94 45,10-109-70,1 0-1,0-1 1,10 43-1,-10-61-10,-1 0-1,1 0 1,0 0 0,0 0 0,1 0-1,-1-1 1,0 1 0,1 0 0,0-1-1,0 0 1,-1 1 0,1-1 0,1 0-1,-1 0 1,4 4 0,-4-5 1,0-1-1,0 1 1,0 0 0,0-1 0,0 1-1,-1-1 1,1 0 0,0 1 0,0-1-1,0 0 1,0 0 0,0 0 0,0-1-1,0 1 1,0 0 0,0-1 0,0 1-1,0-1 1,0 1 0,-1-1 0,1 0-1,0 0 1,0 0 0,-1 0 0,3-2-1,9-7 16,0 0-1,0-1 0,-1-1 1,0 0-1,-1 0 0,-1-2 0,0 1 1,9-16-1,7-19 101,23-59 0,-6 14 158,-41 91-158,-2 7-39,-1 15-3,-6 27-26,4-28-32,-2 15 11,-2 43-1,7-68-18,0 0 1,1 0-1,0 1 1,0-1-1,1 0 1,0 0-1,0-1 1,1 1-1,7 15 1,-9-22-8,0-1 1,0 0 0,0 0 0,-1 0-1,1 0 1,0 0 0,0 0 0,1 0-1,-1 0 1,0 0 0,0-1 0,0 1-1,1 0 1,-1-1 0,0 1 0,1-1-1,-1 1 1,3 0 0,-1-1 3,1 0 1,0 0 0,-1 0-1,1 0 1,0 0-1,-1 0 1,5-2 0,5-2 14,1 0 1,22-11-1,-33 14-20,23-12 13,-1-2-1,0 0 1,42-34-1,59-66 9,-125 115-22,53-64 135,-53 64-133,-1 0 1,0 0-1,0 0 0,0 0 1,0 0-1,0 0 1,1-1-1,-1 1 0,0 0 1,0 0-1,0 0 1,0 0-1,0 0 0,0 0 1,1-1-1,-1 1 0,0 0 1,0 0-1,0 0 1,0 0-1,0 0 0,0-1 1,0 1-1,0 0 0,0 0 1,0 0-1,0 0 1,0-1-1,0 1 0,0 0 1,0 0-1,0 0 1,0-1-1,0 1 0,0 0 1,0 0-1,0 0 0,0 0 1,0 0-1,0-1 1,0 1-1,-1 0 0,1 0 1,0 0-1,0-1 1,-10 2 52,-14 8 7,6 3-52,1 0 0,0 1 0,1 1 1,1 0-1,0 1 0,0 1 0,2 0 0,0 1 1,1 1-1,1 0 0,-12 25 0,20-38-12,1 0 0,1 0 0,-1 0 0,1 1 0,0-1 0,0 0 0,0 1 0,1-1 0,0 0 0,0 1 0,0-1 0,2 7 0,-2-10 2,1 0-1,-1 0 0,1 0 1,0 0-1,0 0 0,0 0 1,0 0-1,0 0 0,0-1 1,1 1-1,-1 0 0,0-1 0,1 1 1,0-1-1,-1 1 0,1-1 1,0 0-1,0 1 0,0-1 1,0 0-1,-1 0 0,1-1 1,1 1-1,-1 0 0,0-1 0,0 1 1,0-1-1,0 0 0,0 1 1,1-1-1,3 0 0,-2-1 2,0 1 1,1-1-1,-1 0 0,0 0 0,0 0 0,0 0 0,0-1 0,0 1 1,0-1-1,0 0 0,0-1 0,0 1 0,-1-1 0,0 1 0,1-1 1,-1 0-1,0 0 0,0 0 0,0-1 0,-1 1 0,1-1 0,-1 1 1,0-1-1,2-4 0,4-11 30,0-1 1,-1 1-1,8-36 0,-11 38-9,0-1 17,-1 1 0,0-1 0,-1-19 0,-4 29 26,-3 20-24,-4 26 19,-22 208 102,-7 35-111,36-268-58,-1 0 1,0-1 0,-1 1-1,0-1 1,-1 0-1,-1-1 1,0 1 0,0-1-1,-1 0 1,-13 16-1,18-26 7,1 1 1,-1 0-1,0-1 0,1 0 0,-1 1 0,0-1 0,0 0 0,0 0 0,0 0 1,0 0-1,0-1 0,-1 1 0,1 0 0,0-1 0,0 1 0,0-1 1,-1 0-1,1 0 0,-3 0 0,1-1 8,-1 1 0,1-1 0,-1-1 0,1 1 0,0 0 0,-1-1 0,1 0 1,0 0-1,-4-3 0,-2-2 32,1 0 1,0 0 0,0-1-1,0 0 1,1-1 0,-11-14-1,12 13 33,0 0 1,1 0-1,0 0 0,-8-20 0,13 25-59,0 1 0,0 0-1,1 0 1,-1-1 0,1 1 0,0 0 0,0-1 0,0 1 0,1 0 0,-1-1-1,1 1 1,0 0 0,0 0 0,1 0 0,-1 0 0,4-7 0,0 2-6,1 0 0,0 0 1,0 1-1,1-1 1,0 1-1,0 1 1,1-1-1,14-9 1,6-3-4,41-20 1,-18 11 7,-20 10-10,9-3-12,0-3-1,-2-1 1,-2-1-1,41-40 1,-49 37-4,-1-2 0,-1-1 0,-2-1 0,-1-1 0,28-60 0,-30 48 28,-2 0 0,-3-2 0,-2 0 0,10-60 0,-18 77-6,-2 14 1,0 0 0,-2 0 0,0-1 1,-2-28-1,0 46-9,1 1 0,-1 0 0,0-1 0,0 1 1,0 0-1,0-1 0,0 1 0,0-1 0,0 1 0,0 0 0,-1-1 0,1 1 1,0 0-1,0-1 0,0 1 0,0 0 0,0-1 0,-1 1 0,1 0 0,0-1 1,0 1-1,0 0 0,-1-1 0,1 1 0,0 0 0,0 0 0,-1-1 0,1 1 1,0 0-1,-1 0 0,-7 8-1,-4 20-12,-11 48 6,3 1 1,-10 88-1,19-105 5,1-4-2,-42 270-48,51-319 53,0-3 0,0 0-1,1 0 1,-1 1 0,1-1-1,0 0 1,0 0-1,0 0 1,0 0 0,2 6-1,0-10 3,-1 0 0,0-1-1,0 1 1,0-1 0,1 0-1,-1 1 1,0-1 0,0 0-1,0 0 1,0 0 0,0 0-1,0 1 1,-1-1 0,1-1 0,0 1-1,1-2 1,25-34 77,36-69-1,-26 41 62,-22 48-73,-15 17-66,1 0-1,-1-1 0,0 1 0,1 0 1,-1 0-1,1 0 0,-1 0 0,0 0 1,1-1-1,-1 1 0,1 0 0,-1 0 0,0 0 1,1 0-1,-1 0 0,1 0 0,-1 0 1,0 1-1,1-1 0,-1 0 0,1 0 1,-1 0-1,0 0 0,1 0 0,-1 1 0,0-1 1,1 0-1,2 3 5,-1 0 0,0 0-1,0 0 1,-1 0 0,1 0 0,-1 1 0,1-1-1,0 4 1,0-1-8,2 2 7,0 5 7,1 0-1,1-1 1,0 0-1,0 0 0,14 17 1,-19-27-11,1 0 0,0 0 0,0 0 0,0 0 0,0-1-1,0 1 1,0 0 0,0-1 0,1 0 0,-1 0 0,0 0 0,1 0 0,-1 0 0,1 0 0,-1 0 0,1-1 0,0 1 0,-1-1 0,1 0-1,-1 0 1,1 0 0,0 0 0,-1 0 0,1-1 0,0 1 0,-1-1 0,1 1 0,-1-1 0,1 0 0,-1 0 0,0 0 0,1-1-1,-1 1 1,0 0 0,4-4 0,3-2 1,0 0 0,0-1 0,-1 0 0,0 0 0,0-1-1,12-19 1,32-64 8,-42 72-6,20-41 46,-2-1-1,-3-2 0,-3-1 1,20-90-1,-41 150-40,-1 3-6,1 1 1,0-1 0,-1 0-1,1 0 1,-1 1 0,0-1 0,0 0-1,0 0 1,0 0 0,0 0 0,0 0-1,0 1 1,0-1 0,-1 0 0,1 0-1,-1 0 1,-1-2 0,-7 17 38,-1 9-27,1 0 0,1 1 1,1 0-1,1 0 0,1 1 1,0-1-1,2 1 0,1 48 1,5 12-4,17 100 1,-17-163-12,-2-15-3,3 33 32,3 1-1,1-1 0,14 41 1,-19-75-156,-5-13-165,-4-16-242,-2 7-173,-21-34-1,15 30-2561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6:3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12760,'0'0'1810,"13"-5"-1492,24-9-184,0 2 1,66-13 0,-75 22-99,1 1 0,-1 1 1,55 5-1,83 23 225,-150-24-231,-9-2-12,-3 0-5,-1-1 0,1 1 0,-1 0 0,0-1 0,1 2 0,-1-1 0,0 0 0,1 1 0,-1-1 0,4 4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6:3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10448,'0'0'2048,"97"-14"-2032,-51 4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3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247 760 5224,'0'0'7097,"-9"-10"-6834,-27-28 2,34 36-238,1 1 0,-1 0 1,0 0-1,1 0 0,-1 0 0,0 0 0,1 0 1,-1 0-1,0 1 0,0-1 0,0 1 1,0-1-1,0 1 0,0 0 0,0 0 0,0 0 1,0 0-1,1 0 0,-1 0 0,0 0 1,0 1-1,0-1 0,0 1 0,0-1 0,-2 2 1,0-1 32,-6 3 30,1-1 1,0 2-1,0-1 1,0 1-1,0 1 1,1 0-1,-1 0 0,2 0 1,-1 1-1,-7 9 1,10-11-22,1 0 0,-1 1 0,1-1 0,1 1 1,-1 0-1,1 0 0,0 0 0,0 0 0,1 1 0,0-1 0,0 1 1,0-1-1,1 1 0,0 0 0,0 13 0,1-19-48,0 1-1,0-1 0,0 1 1,1 0-1,-1-1 1,1 1-1,-1-1 1,1 1-1,-1-1 1,1 1-1,0-1 0,0 0 1,0 1-1,0-1 1,0 0-1,0 1 1,0-1-1,0 0 0,0 0 1,2 1-1,-1-1 6,1 1 0,0-1 0,-1 0 0,1 0-1,0-1 1,-1 1 0,1 0 0,0-1-1,0 1 1,4-1 0,4-1 20,-1 1-1,0-2 1,1 1 0,-1-2-1,10-3 1,-5 1-9,-1-1 0,0 0 0,0-2-1,0 1 1,-1-2 0,-1 0 0,1 0 0,-1-1 0,-1-1 0,0 0 0,-1 0 0,18-25 0,-18 21 10,0-1 1,-1 0 0,-1-1 0,0 1-1,-2-1 1,0-1 0,-1 1 0,0-1 0,-1 0-1,1-30 1,-4 15 46,-1 1 0,-2 0 1,-1 0-1,-2 0 0,-1 0 0,-2 0 0,-20-54 0,25 80-54,1-1-1,-1 1 0,0 0 1,-1 0-1,1 0 0,-1 1 1,0-1-1,-1 1 0,-9-8 1,14 12-34,-1 0 0,0 1 0,0-1 0,0 1 0,0 0 0,0-1 0,0 1 1,0 0-1,0 0 0,0-1 0,0 1 0,0 0 0,0 0 0,0 0 0,0 0 0,0 0 0,0 0 0,0 1 1,0-1-1,0 0 0,0 1 0,0-1 0,0 0 0,0 1 0,0-1 0,0 1 0,0-1 0,0 1 1,1 0-1,-1-1 0,0 1 0,0 0 0,1-1 0,-2 2 0,-1 2 6,0 0-1,0 1 1,1-1-1,-1 0 1,-3 10-1,-3 13-4,1-1-1,0 2 0,2-1 0,2 1 1,0 0-1,2 0 0,1 0 0,1 0 1,1 0-1,2 0 0,1 0 0,1 0 1,1-1-1,1 0 0,15 36 0,-18-56 12,0 0-1,0 0 1,1 0-1,0-1 0,0 1 1,0-1-1,1 0 0,0-1 1,0 1-1,0-1 0,1 0 1,-1-1-1,1 0 1,0 0-1,1 0 0,-1-1 1,1 0-1,-1 0 0,1-1 1,0 0-1,0-1 0,0 1 1,0-2-1,0 1 1,1-1-1,-1 0 0,0-1 1,0 1-1,0-2 0,0 1 1,0-1-1,0-1 0,-1 1 1,1-1-1,-1 0 1,1-1-1,-1 0 0,0 0 1,-1-1-1,1 0 0,7-7 1,-2 0 84,0-1 0,-1 0 0,12-19 0,-3 4 136,-16 18-113,-4 10-116,0-1 1,0 1-1,1-1 1,-1 1-1,0-1 0,0 1 1,0-1-1,0 1 1,1-1-1,-1 1 0,0-1 1,0 1-1,1 0 1,-1-1-1,0 1 1,1-1-1,-1 1 0,0 0 1,1 0-1,-1-1 1,1 1-1,-1 0 1,1-1-1,0 1 0,-2-1 97,-1 0-38,-3 5-32,4-2-29,0 0 0,1 0 0,-1 0 0,0 0 0,1 0 0,-1 0 0,1 0 0,0-1 0,0 1 0,0 0 1,0 0-1,0 0 0,0 2 0,5 31 39,-2-22-33,-2-2 2,2-1-1,-1 0 1,1 0-1,1 0 1,-1-1 0,2 1-1,0-1 1,0 0-1,8 12 1,-12-20-12,-1-1 1,1 1 0,0 0-1,0 0 1,0-1 0,0 1 0,-1-1-1,1 1 1,0 0 0,0-1-1,0 0 1,0 1 0,0-1-1,0 0 1,0 1 0,1-1 0,-1 0-1,0 0 1,0 0 0,1 0-1,1 0 6,1 0 0,-1-1 0,0 0-1,1 1 1,-1-1 0,5-2 0,3-2 24,-1-1 1,16-10 0,-15 8 3,-2 0 0,1-2 0,-1 1 0,12-16 0,5-6 31,-11 13-22,-1 0 0,0-1 1,19-39-1,5-7 74,-16 25-16,-1 0-1,-1-2 1,17-59-1,-10 30 58,-1-13 79,-9 25-87,-14 52-116,-1 0-1,0-1 0,0 1 1,-1-1-1,0 1 0,0-1 1,-1-13-1,0 20-35,0 1-1,0 0 1,0 0-1,0 0 1,0-1-1,0 1 1,0 0-1,0 0 1,0 0 0,0 0-1,0-1 1,0 1-1,0 0 1,0 0-1,0 0 1,-1-1-1,1 1 1,0 0 0,0 0-1,0 0 1,0 0-1,0 0 1,0-1-1,0 1 1,-1 0-1,1 0 1,0 0 0,0 0-1,0 0 1,0 0-1,0 0 1,-1-1-1,1 1 1,0 0 0,0 0-1,0 0 1,-1 0-1,1 0 1,0 0-1,0 0 1,0 0-1,0 0 1,-1 0 0,1 0-1,0 0 1,0 0-1,0 0 1,-1 0-1,1 0 1,0 0-1,0 0 1,0 1 0,-12 9 38,-8 20 9,-21 48-83,-40 108-1,-16 91-73,59-163 89,-42 172-24,38-125 40,24-94 176,66-136-76,27-35-13,34-26-37,-43 55-23,86-130-1,-24-32 96,-19-10 61,-105 239-172,43-112 106,-38 95-156,-10 22 5,-6 18-1,-96 232-198,13-27 82,-49 74 23,24-50 79,86-186 43,-10 25 2,16-43 8,32-73 64,5 7-31,1 1 0,1 1 0,1 0-1,1 1 1,1 1 0,1 0 0,36-28-1,7 0 69,104-62 0,-69 57-84,-60 36-9,0-3 0,50-38-1,-80 53-7,-1 1 0,-1-1 0,0-1 0,0 1 0,0-1 0,-1 0 0,0 0 0,0-1 0,-1 0 0,0 1 0,-1-2 0,4-13 0,-7 21-2,1 1 1,-1-1-1,0 1 0,1-1 0,-1 0 0,0 1 1,0-1-1,-1 1 0,1-1 0,0 1 0,0-1 1,-1 1-1,1-1 0,-1 1 0,1-1 0,-1 1 0,0-1 1,1 1-1,-1 0 0,0-1 0,0 1 0,0 0 1,0 0-1,0 0 0,0 0 0,0 0 0,-3-2 1,2 2-2,0 0-1,0 1 1,0-1 0,0 1 0,0-1 0,0 1 0,0-1 0,0 1 0,0 0 0,0 0 0,-1 0 0,1 1-1,0-1 1,0 0 0,0 1 0,0-1 0,0 1 0,-4 1 0,-6 5-3,-1 0-1,1 1 1,0 0-1,1 1 1,0 0 0,1 1-1,0 0 1,0 1 0,1 0-1,0 0 1,1 1-1,0 0 1,1 1 0,0-1-1,1 1 1,1 1 0,-5 15-1,9-24 5,0 0 0,0 0-1,0 1 1,1-1 0,0 0 0,0 1-1,0-1 1,1 0 0,-1 1-1,1-1 1,1 0 0,-1 1 0,4 7-1,-4-10 2,1-1 0,-1 1 0,1 0 0,0-1 0,0 1 1,0-1-1,0 1 0,0-1 0,0 0 0,0 0 0,1 0 0,-1 0 0,1 0 0,0-1 0,-1 1 0,1-1 0,0 0 0,0 0 0,0 0 0,0 0 0,0 0 0,0 0 0,0-1 0,4 0 0,2 1 8,0-2-1,0 0 1,0 0 0,0 0-1,0-1 1,0 0-1,0-1 1,-1 0-1,0-1 1,15-7-1,2-4 59,45-38 0,-10 8-12,-49 36-11,0-1 0,0 0 0,-1 0 1,-1-1-1,12-15 0,-3 3 37,-15 19-70,1 0 1,0 0 0,0 0-1,0 0 1,1 1-1,-1 0 1,1 0-1,0 0 1,0 0-1,0 1 1,0 0-1,11-4 1,-15 7-10,0-1 0,0 0 0,0 0 0,0 0 0,-1 0 0,1 1 0,0-1 0,0 0 0,0 1 0,0-1 0,0 1 0,0-1 1,0 1-1,-1-1 0,1 1 0,0-1 0,0 1 0,-1 0 0,1 0 0,0-1 0,-1 1 0,1 0 0,-1 0 0,1 0 0,-1 0 0,1 0 0,-1-1 0,0 1 0,1 0 0,-1 0 0,0 0 0,0 2 0,6 33 0,-5 18 0,-2-37 0,2 0 0,0 1 0,0-1 0,9 33 0,-10-48 1,1 0 0,0-1 0,-1 1 0,1 0 0,0-1 0,0 1 0,0 0 0,0-1 0,0 1 0,1-1 0,-1 0 0,0 1 0,1-1 0,-1 0 0,1 0 0,-1 0 0,1 0 0,0 0 0,3 1 0,-1-1 4,0 0-1,0 0 1,0 0 0,0-1-1,0 1 1,0-1-1,0 0 1,8-1-1,1-2 7,-1 0-1,1 0 0,-1-1 0,23-10 0,-21 7 2,0-1-1,0 0 0,-1 0 0,0-1 1,0-1-1,-1 0 0,-1-1 1,0 0-1,0-1 0,-1 0 0,0 0 1,9-19-1,-11 17 16,-5 9-18,0 1 0,-1-1 0,0 1 1,0-1-1,0 0 0,0 0 0,-1 0 0,1 0 1,-1 0-1,-1 0 0,1-10 0,-1 15-7,0 0 0,0-1 0,0 1-1,0 0 1,0-1 0,-1 1 0,1 0-1,0-1 1,0 1 0,-1 0 0,1 0 0,0-1-1,-1 1 1,1 0 0,0 0 0,0 0-1,-1-1 1,1 1 0,0 0 0,-1 0 0,1 0-1,0 0 1,-1 0 0,1 0 0,-1 0-1,1 0 1,0 0 0,-1 0 0,1 0-1,0 0 1,-1 0 0,1 0 0,0 0 0,-1 0-1,1 0 1,-1 0 0,1 0 0,0 0-1,-1 1 1,1-1 0,0 0 0,0 0 0,-1 0-1,1 1 1,0-1 0,-1 1 0,-19 11 17,17-10-12,-6 6-8,0 0 1,0 0 0,0 1 0,1 1 0,1-1 0,0 1-1,0 0 1,1 1 0,0-1 0,0 1 0,1 0 0,1 1-1,0-1 1,1 1 0,-4 20 0,7-29-5,0 0 0,0 0 1,0 0-1,0-1 0,1 1 0,-1 0 0,1 0 1,-1 0-1,1-1 0,0 1 0,0 0 0,0-1 1,1 1-1,-1 0 0,1-1 0,1 3 0,-1-4 2,-1 1-1,1-1 0,0 0 1,0 1-1,0-1 1,-1 0-1,1 0 0,0 0 1,1-1-1,-1 1 0,0 0 1,0-1-1,0 0 0,0 1 1,0-1-1,1 0 0,-1 0 1,0 0-1,0 0 0,0 0 1,0-1-1,3 0 1,9-3-3,1 0 1,-1-2 0,0 1 0,-1-2-1,18-10 1,31-14-5,-49 26 16,2-2 21,0 1 0,1 1 0,22-5 0,-38 10-25,1 0 1,0 0-1,-1 0 1,1 0-1,0 0 1,-1 0-1,1 0 1,-1 0-1,1 0 1,0 0-1,-1 0 1,1 0-1,-1 1 1,1-1-1,0 0 1,-1 0-1,1 1 1,-1-1-1,1 0 1,-1 1-1,1-1 1,-1 1-1,0-1 1,1 0-1,-1 1 1,1-1-1,-1 1 1,1 1 2,0 0 1,-1-1-1,1 1 0,-1-1 1,1 1-1,-1 0 0,0-1 1,0 1-1,1 0 0,-2 1 1,-6 44 76,6-41-71,0-5-8,1 0 1,0 0-1,-1 0 0,1 0 1,0 0-1,0 0 0,0 0 0,0 0 1,0 1-1,0-1 0,0 0 0,0 0 1,0 0-1,0 0 0,0 0 0,1 0 1,-1 0-1,1 0 0,-1 0 0,0 0 1,1 0-1,0 0 0,-1 0 0,2 1 1,-1-1 0,1-1 1,0 1 0,-1-1-1,1 0 1,0 1-1,-1-1 1,1 0 0,0 0-1,-1 0 1,1 0 0,0-1-1,-1 1 1,1 0-1,0-1 1,-1 1 0,4-2-1,10-4 22,1-1 0,-2-1 0,1 0 0,-1 0 0,0-2 0,17-14 0,-16 11 20,0 2-1,1 0 1,1 1-1,24-12 1,-40 22-45,-1 0 1,1 0-1,0 0 1,0-1 0,-1 1-1,1 0 1,0 0 0,-1 0-1,1 0 1,0 0 0,0 1-1,-1-1 1,1 0 0,0 0-1,-1 0 1,1 0-1,0 1 1,-1-1 0,1 0-1,0 1 1,-1-1 0,1 1-1,-1-1 1,1 1 0,-1-1-1,1 1 1,-1-1 0,1 1-1,-1-1 1,1 1-1,-1-1 1,0 1 0,1 0-1,-1-1 1,0 1 0,1 0-1,-1-1 1,0 1 0,0 0-1,0 0 1,0-1 0,0 2-1,4 38-6,-3-31-4,-1-2 5,1 1 0,0-1 0,1 0 1,0 0-1,0 0 0,0 0 1,1 0-1,0-1 0,6 11 0,-7-15 6,0 0 0,0 1 0,0-1-1,0 0 1,0 0 0,0 0-1,0 0 1,1-1 0,-1 1 0,1-1-1,-1 1 1,1-1 0,0 0-1,-1 0 1,1 0 0,0 0 0,0 0-1,0-1 1,0 1 0,0-1 0,0 0-1,0 0 1,-1 0 0,1 0-1,0-1 1,4 0 0,2-1 6,-1-1 0,0 0 0,0 0 0,0-1 0,0 0 0,0 0 0,-1-1 0,0 1 0,7-8 0,8-7 11,25-29 0,-44 45-18,15-18 5,-1-1 0,-2 0 1,0-1-1,16-33 0,40-105 53,-42 89-8,-28 70-50,20-45 55,-2-1 0,-2-1 0,12-59 0,-29 108-52,1-1-1,-1 0 0,0 1 1,0-1-1,0 0 0,0 1 1,0-1-1,1 0 1,-2 0-1,1 1 0,0-1 1,0 0-1,0 1 0,0-1 1,0 0-1,0 0 0,-1 1 1,1-2-1,-8 8 38,-9 20-24,1 9-27,0 0 0,3 1 0,1 1 0,2 0 0,1 1 0,2 0 0,1 0 0,0 67 0,7-79 11,1 1 0,1-1 0,1 0 0,1-1 0,2 1 0,0-1 0,2 0 0,16 33 1,-22-52 5,0 0 0,1-1 1,0 1-1,0-1 1,6 6-1,-8-9-51,0 0 0,1 0 0,-1 0 0,1 0 0,-1 0 0,1 0 0,0-1 1,-1 1-1,1-1 0,0 0 0,0 0 0,5 1 0,-8-2 31,1 0 0,-1 1 1,0-1-1,0 0 0,0 0 1,0 0-1,1 0 0,-1 0 0,0 0 1,0 0-1,0 0 0,1 0 1,-1 0-1,0 0 0,0 0 0,0 0 1,0 0-1,1 0 0,-1-1 1,0 1-1,0 0 0,0 0 0,0 0 1,1 0-1,-1 0 0,0 0 0,0 0 1,0 0-1,0-1 0,0 1 1,0 0-1,1 0 0,-1 0 0,0 0 1,0-1-1,0 1 0,0 0 1,0 0-1,0 0 0,0 0 0,0-1 1,0 1-1,0 0 0,0 0 1,0 0-1,0 0 0,0-1 0,0 1 1,0 0-1,0 0 0,0 0 1,0-1-1,0 1 0,0 0 0,0 0 1,0 0-1,0 0 0,0-1 0,0 1 1,0 0-1,-1 0 0,1 0 1,-6-10-2751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3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12864,'0'0'1400,"93"-28"-1152,-48 17-136,4 3-8,-5 4-88,-11 4 8,-11-2-48,-11-2 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5:3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9240,'0'0'2928,"70"-11"-2984,-14-11 16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7: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340 789 4816,'0'0'7417,"-11"2"-7082,3 0-262,0-1 3,0 0 0,1 1 0,-1 1 0,1-1 0,-1 1 0,1 0 0,-11 7 0,-5 3 184,9-5-64,0 0 0,1 1 0,-21 18 0,11-4 194,0 1 0,-38 52 0,56-67-298,-1-1 0,1 1 0,0 0 0,1 0 0,0 0 0,0 1 0,1-1 0,1 1 0,-1 0 0,2 0 0,-1 0 0,1 0 0,1 19 0,0-26-63,0-1 0,1 1-1,-1 0 1,1-1-1,-1 1 1,1-1 0,0 1-1,0-1 1,0 1-1,0-1 1,0 0-1,1 1 1,-1-1 0,1 0-1,0 0 1,-1 0-1,1 0 1,0 0-1,0-1 1,0 1 0,0 0-1,1-1 1,-1 1-1,0-1 1,0 0-1,1 0 1,-1 0 0,1 0-1,-1-1 1,1 1-1,0 0 1,-1-1-1,1 0 1,3 0 0,2 0 25,0 0 0,0-1 1,0 0-1,0-1 1,-1 0-1,1 0 0,-1-1 1,1 0-1,-1 0 1,9-5-1,4-6 67,-1 0 0,0-1 0,-1-1 0,0-1 0,-2 0 0,0-2 0,-1 1 0,0-2 0,-2 0-1,-1-1 1,0 0 0,-1-1 0,-2 0 0,0 0 0,-1-1 0,6-34 0,-13 56-107,-1 1-1,0-1 1,0 0-1,1 0 1,-1 1-1,0-1 1,0 0-1,0 0 1,0 1-1,0-1 1,0 0-1,0 0 1,0 1-1,-1-1 1,1 0-1,0 1 1,0-1-1,-1 0 1,1 0 0,0 1-1,-1-1 1,1 1-1,-1-2 1,0 2-2,1 0 0,-1 0 0,0-1 1,1 1-1,-1 0 0,0 0 1,1 0-1,-1 0 0,0 0 0,1 0 1,-1 1-1,1-1 0,-1 0 0,0 0 1,1 0-1,-1 1 0,1-1 1,-1 0-1,0 0 0,0 1 0,-3 2 25,0 0 0,0 0-1,0 0 1,0 0 0,-5 7 0,1 1 6,1 0 0,0 1 0,0-1 0,2 1 0,-1 1 0,1-1 0,-5 21 1,9-29-29,0 0 1,0 1-1,1-1 1,-1 0 0,1 0-1,0 0 1,0 1 0,0-1-1,1 0 1,0 0 0,-1 0-1,1 0 1,1 1-1,-1-1 1,1-1 0,-1 1-1,1 0 1,0 0 0,0-1-1,1 1 1,-1-1 0,1 1-1,0-1 1,0 0-1,0 0 1,0-1 0,7 6-1,-7-7-4,0 1-1,1-1 0,-1 0 0,0 0 0,1 0 1,-1 0-1,1-1 0,-1 1 0,1-1 1,-1 0-1,1 0 0,-1 0 0,1-1 1,-1 1-1,1-1 0,-1 0 0,1 0 1,-1 0-1,0 0 0,1-1 0,3-1 0,8-5 19,-1-1-1,0-1 0,14-11 1,-19 14-16,18-15 19,-1-1 0,-1-1 0,-1-1 0,-1-1 0,31-49 0,-31 38-9,-1-1 0,-2-2 0,-2 0 0,13-45 0,52-225 200,-77 280-168,2-44 1,-7 61-42,-1 1-1,-1-1 1,0 1 0,-1 0 0,0-1 0,-5-14 0,7 25-11,0 1 0,0 0 1,-1-1-1,1 1 0,-1-1 1,1 1-1,-1 0 1,0-1-1,1 1 0,-1 0 1,0 0-1,0 0 0,0-1 1,0 1-1,0 0 0,0 0 1,0 0-1,0 1 0,-1-1 1,1 0-1,0 0 1,0 1-1,-1-1 0,1 0 1,-1 1-1,1 0 0,0-1 1,-1 1-1,1 0 0,-1-1 1,-1 1-1,0 1-2,1 0 1,-1 0-1,0 0 0,1 0 1,-1 0-1,1 0 0,0 1 0,-1-1 1,1 1-1,0 0 0,0 0 1,0-1-1,0 1 0,0 1 0,-3 3 1,-5 9-5,0 1 1,2 0-1,-1 1 1,2-1-1,-8 27 0,-19 92-36,30-119 36,0 7 20,1 1 0,0 0 0,2 0 0,1 0 0,1 0 0,8 45 0,43 138 682,-41-170-443,20 46 287,-19-55-277,-10-23-226,0 0 0,0 0 0,1-1-1,-1 1 1,1-1 0,0 1 0,1-1 0,-1 0 0,1 0 0,0-1 0,0 1-1,0-1 1,0 0 0,0 0 0,1 0 0,-1 0 0,1-1 0,0 0-1,0 0 1,0 0 0,0-1 0,0 1 0,0-1 0,0-1 0,1 1 0,-1-1-1,0 1 1,0-2 0,1 1 0,-1 0 0,9-3 0,-3 0 2,1-1 0,-1-1 0,0 0 1,0 0-1,0-1 0,-1-1 0,1 0 0,11-11 0,-8 6 4,-1-1-1,-1-1 0,0 0 0,18-30 0,-6 1 17,-3-1 0,-1-1-1,17-60 1,52-249 80,-85 333-115,-1 0 0,0-1 0,-1 1 0,-2-1 0,0 0-1,-1 1 1,-7-38 0,8 58-24,-1 0-1,1 0 1,0 0-1,0 0 1,0 0-1,-1 1 0,1-1 1,0 0-1,-1 0 1,1 0-1,-1 1 1,1-1-1,-1 0 1,1 1-1,-1-1 1,0 0-1,1 1 1,-1-1-1,0 1 1,1-1-1,-1 1 1,0-1-1,0 1 1,1-1-1,-1 1 0,0 0 1,0 0-1,-1-1 1,0 1 0,1 0-1,0 1 1,0-1 0,0 1 0,0-1-1,0 1 1,-1-1 0,1 1 0,0-1-1,0 1 1,0 0 0,0 0-1,1 0 1,-1-1 0,0 1 0,0 0-1,0 0 1,1 0 0,-1 0 0,0 0-1,1 0 1,-1 2 0,-13 26 11,1 1 0,1 0 0,-14 61 0,-5 101 86,26-150 2,3 0-1,1 1 1,3-1 0,1 0 0,2 0-1,2-1 1,1 0 0,17 46 0,-22-78-50,0-1 0,1 0 0,0 0 0,1 0 0,0 0 1,0-1-1,0 1 0,1-1 0,9 8 0,-12-12-24,1 0-1,0 0 0,0 0 1,0 0-1,0-1 1,1 0-1,-1 0 0,1 0 1,-1 0-1,1-1 0,0 1 1,0-1-1,-1-1 1,1 1-1,0-1 0,0 1 1,0-1-1,0-1 1,5 0-1,2-1-3,-1-1 0,1-1-1,-1 0 1,0-1 0,0 0 0,-1 0-1,1-1 1,-1 0 0,-1-1-1,1 0 1,-1-1 0,0 0 0,-1 0-1,11-14 1,0-3 75,0-1 0,-2-1 0,-2 0 0,16-37 0,-19 31-41,-9 26-36,-5 13-13,0 5 0,-1 0 0,2 0 0,0 1 1,0-1-1,1 1 0,2 19 0,2 0 31,11 38 0,-14-63-32,1 1-1,0-1 1,0 0-1,1 1 1,0-1 0,0 0-1,0 0 1,1-1-1,5 8 1,-7-11-2,0 0 0,1 0-1,-1 0 1,0-1 0,1 1 0,-1-1 0,1 1-1,-1-1 1,1 0 0,0 0 0,-1 0 0,1 0 0,0 0-1,0-1 1,0 1 0,0-1 0,0 0 0,0 0-1,-1 0 1,1 0 0,0 0 0,0-1 0,0 1 0,3-2-1,3-1 14,1 0-1,-1-1 0,1 0 0,-1 0 0,0-1 0,-1 0 0,1-1 1,13-11-1,-10 5 4,0 0-1,-1 0 1,0-1 0,16-25 0,-9 7-10,-2-2 0,0 0 0,-3-1 1,13-42-1,-16 40 5,44-165 59,-46 166-49,-3 0 1,-1-1-1,0-63 0,-5 91-12,1-1 0,-1 0 1,-1 1-1,0 0 0,0-1 0,-4-8 0,6 17-15,-1 0 1,1 0-1,0-1 1,0 1 0,0 0-1,-1 0 1,1 0-1,0 0 1,0-1-1,0 1 1,-1 0 0,1 0-1,0 0 1,-1 0-1,1 0 1,0 0-1,0 0 1,-1 0 0,1 0-1,0 0 1,0 0-1,-1 0 1,1 0-1,0 0 1,0 0 0,-1 0-1,1 0 1,0 0-1,-1 0 1,1 0-1,0 0 1,0 1 0,0-1-1,-1 0 1,1 0-1,0 0 1,0 0 0,-1 1-1,1-1 1,0 0-1,0 0 1,0 0-1,0 1 1,-1-1 0,1 0-1,0 1 1,-10 12-11,9-12 11,-8 12-2,2-1 0,0 2 0,0-1 0,1 1 0,1 0 0,0 0 0,-3 22 0,-13 110-23,15-92-13,-3 28-101,1 94 0,9-147 119,0 1 0,2-1-1,2 0 1,0 0 0,2 0 0,19 49-1,-25-76 22,0 1-1,0 0 1,0 0 0,1-1-1,0 1 1,-1-1-1,1 1 1,0-1-1,0 0 1,0 0-1,0 0 1,1 0-1,-1 0 1,1 0-1,-1-1 1,1 1-1,-1-1 1,1 1-1,0-1 1,0 0-1,0 0 1,5 1 0,-3-2 8,1 0 0,-1 0 0,0-1 0,0 1 0,0-1 0,1 0 0,-1-1 0,0 1 1,0-1-1,-1 0 0,1 0 0,7-4 0,-5 1 23,1-1 0,-1 1-1,0-1 1,0-1 0,0 1 0,-1-1-1,0 0 1,-1-1 0,8-11 0,4-11 141,15-37 0,-28 57-146,1 0 36,0-1 0,-1 0 1,0 0-1,-1 0 0,0 0 0,2-20 0,-9 35 33,-1 9-35,-5 29-63,-1-1-2,-9 82-1,19-112 5,1 0 0,1-1 0,1 13 0,-1-19-1,-1-1 1,1 1-1,0-1 0,0 1 0,0-1 1,0 1-1,1-1 0,-1 0 1,1 1-1,0-1 0,0 0 0,0 0 1,3 3-1,-3-6 0,-1 1 0,0 0 0,1 0 0,-1 0 0,1-1 0,-1 1 0,1-1 0,-1 1 0,1-1 0,0 0 0,-1 1 0,1-1 0,-1 0 0,1 0 0,0 0 0,-1 0 0,1 0 0,0-1 0,-1 1 0,1 0 0,-1-1 0,1 1 0,1-2 0,36-19 0,-33 17 0,8-7 0,-1 0 0,-1 0 0,0-2 0,-1 1 0,0-2 0,-1 1 0,13-23 0,-15 23 0,7-12 0,-12 18 0,0 1 0,1 0 0,0 0 0,0 0 0,0 1 0,0-1 0,1 1 0,7-6 0,-11 15 0,0 0 0,0 0 0,-1 0 0,1 1 0,-1-1 0,0 0 0,0 5 0,0-9 0,-1 22 0,1 1 0,2-1 0,0 0 0,2 0 0,0-1 0,1 1 0,14 35 0,-18-56 0,0 0 0,0 0 0,0 0 0,0 0 0,0 0 0,0 0 0,0 0 0,0 0 0,0 0 0,0 0 0,0-1 0,1 1 0,-1 0 0,0-1 0,1 1 0,-1-1 0,0 0 0,1 1 0,-1-1 0,1 0 0,-1 0 0,1 0 0,-1 0 0,0 0 0,1 0 0,-1 0 0,1 0 0,-1-1 0,1 1 0,1-1 0,6-2 0,-1 1 0,0-1 0,13-7 0,-7 2 0,-1-1 0,-1 0 0,1-1 0,19-20 0,11-10 0,185-122 0,-209 155 0,-18 7 0,1 0 0,0 0 0,-1-1 0,1 1 0,-1-1 0,1 1 0,0-1 0,-1 0 0,1 0 0,-1 0 0,0 1 0,2-3 0,-39 35 0,12-11 0,-22 24 0,35-32 0,-1-1 0,-18 28 0,27-35 0,0-1 0,1 1 0,0-1 0,0 1 0,0 0 0,0 0 0,1-1 0,0 1 0,0 1 0,0-1 0,0 5 0,2-7 0,-1-1 0,0 0 0,1 1 0,-1-1 0,1 1 0,0-1 0,-1 0 0,1 0 0,0 1 0,1-1 0,-1 0 0,0 0 0,1 0 0,-1 0 0,1 0 0,-1-1 0,1 1 0,0 0 0,0-1 0,0 1 0,0-1 0,0 0 0,0 0 0,0 1 0,0-1 0,1-1 0,-1 1 0,0 0 0,3 0 0,1 1 0,-1-1 0,1 0 0,-1-1 0,1 1 0,-1-1 0,1 0 0,0 0 0,-1-1 0,1 1 0,-1-1 0,10-3 0,-7 0 0,0 0 0,-1 0 0,0 0 0,0-1 0,0 0 0,0-1 0,-1 0 0,1 0 0,-2 0 0,1 0 0,-1-1 0,0 0 0,0 0 0,5-12 0,3-7 0,-2 0 0,16-55 0,-11 14 0,-2 0 0,8-127 0,-18 52 0,-5 117 0,-1-1 0,-2 1 0,-9-38 0,13 59 0,-1 1 0,0 0 0,-1-1 0,1 1 0,0 0 0,-1 0 0,0 0 0,0 0 0,-3-3 0,5 5 0,-1 1 0,1-1 0,-1 1 0,1 0 0,-1-1 0,1 1 0,-1 0 0,1-1 0,-1 1 0,0 0 0,1 0 0,-1 0 0,1-1 0,-1 1 0,0 0 0,1 0 0,-1 0 0,0 0 0,1 0 0,-1 0 0,0 1 0,-1-1 0,1 1 0,-1-1 0,1 1 0,0 0 0,-1 0 0,1 0 0,0 0 0,0 0 0,-1 0 0,1 0 0,0 0 0,-1 2 0,-6 8 0,1 1 0,0 0 0,1 0 0,0 1 0,1-1 0,-4 17 0,3-13 0,-2 12 0,1 0 0,1 0 0,-4 43 0,3 86 0,7-145 0,-1 12 0,2 1 0,1-1 0,1 1 0,1-1 0,11 35 0,-9-42 0,0 0 0,1-1 0,1 0 0,0-1 0,1 1 0,1-1 0,0-1 0,16 17 0,-22-26 0,1-1 0,0 1 0,0-1 0,1 0 0,-1 0 0,1-1 0,0 0 0,-1 0 0,1 0 0,1 0 0,-1-1 0,0 0 0,8 1 0,-6-2 0,1 0 0,0-1 0,0 0 0,-1 0 0,1-1 0,0 0 0,-1-1 0,17-4 0,-5-2 0,-1 0 0,0-1 0,-1-1 0,0-1 0,0 0 0,-1-2 0,20-18 0,-31 25 0,0 0 0,-1-1 0,0 1 0,0-1 0,0 0 0,-1-1 0,4-9 0,-7 15 0,1 0 0,-1-1 0,0 1 0,0-1 0,0 0 0,-1 1 0,1-1 0,-1 0 0,1 1 0,-1-1 0,0 0 0,0 0 0,0 1 0,0-1 0,-1 0 0,1 0 0,-1 1 0,1-1 0,-1 1 0,0-1 0,0 0 0,-1 1 0,1-1 0,0 1 0,-3-3 0,2 4 0,1-1 0,-1 1 0,0 0 0,0 0 0,0 1 0,0-1 0,0 0 0,0 1 0,0-1 0,0 1 0,0 0 0,0-1 0,0 1 0,0 0 0,0 0 0,0 1 0,0-1 0,-1 0 0,1 1 0,0-1 0,0 1 0,0-1 0,1 1 0,-1 0 0,0 0 0,0 0 0,0 0 0,-2 3 0,-3 0 0,1 0 0,0 0 0,0 1 0,1 0 0,-1 0 0,-8 12 0,11-14 0,1 1 0,0 0 0,0 0 0,0 0 0,0 0 0,0 0 0,1 0 0,0 0 0,0 0 0,0 1 0,0-1 0,1 0 0,-1 1 0,1-1 0,0 1 0,1-1 0,-1 0 0,1 1 0,2 6 0,-1-4 0,1 0 0,0-1 0,1 1 0,-1-1 0,1 0 0,1 0 0,-1 0 0,1-1 0,0 0 0,0 1 0,9 5 0,-2-2 0,1-1 0,0-1 0,1 0 0,0-1 0,0 0 0,0-1 0,0 0 0,1-2 0,0 1 0,17 0 0,-28-4 87,0 1 0,0-1 0,0-1 0,0 1-1,0-1 1,0 1 0,0-1 0,0 0 0,7-3 0,13-13-4979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2:5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336 605 4416,'0'0'6353,"-12"-1"-6066,-38-3 1,44 5-234,0 0 1,0 0 0,0 0-1,1 1 1,-1 0 0,0 0 0,1 0-1,0 1 1,-1-1 0,1 2-1,0-1 1,1 0 0,-1 1 0,1 0-1,-9 8 1,-5 5 95,2-3-49,0 0-1,1 1 1,1 1 0,0 0-1,1 1 1,1 0 0,1 1-1,0 0 1,2 1 0,0 1-1,-8 23 1,16-39-76,0 0-1,0 1 1,0-1 0,0 0-1,1 1 1,0-1 0,-1 1 0,2-1-1,-1 1 1,0-1 0,1 1-1,0-1 1,0 0 0,0 1 0,3 4-1,-3-7-1,0 1-1,1-1 0,-1 1 0,1-1 0,0 0 1,0 0-1,0 0 0,0 1 0,0-2 0,0 1 1,1 0-1,-1 0 0,0-1 0,1 1 0,0-1 1,-1 0-1,1 0 0,0 0 0,-1 0 1,1 0-1,0-1 0,0 1 0,0-1 0,3 0 1,3 1 27,1-1 1,0-1 0,-1 0-1,1 0 1,-1-1 0,0 0-1,0 0 1,1-1 0,-2 0-1,1-1 1,0 0 0,-1-1-1,1 1 1,13-12 0,-13 8 6,0-1-1,-1 1 1,0-1 0,0-1 0,-1 0-1,0 0 1,-1 0 0,0-1 0,0 1-1,-2-2 1,6-15 0,-3 1 189,5-37 0,-11 59-209,0 2-16,-1 1 0,0-1 0,1 1 0,-1-1 0,0 1 0,0-1 0,0 1 0,0-1 0,-1 0 0,1 1-1,0-1 1,-1 1 0,1-1 0,-1 1 0,1 0 0,-1-1 0,1 1 0,-1-1 0,0 1 0,-1-2 0,1 3-11,1-1 0,0 1 0,-1 0 0,1 0 1,0 0-1,-1 0 0,1-1 0,-1 1 0,1 0 0,0 0 0,-1 0 1,1 0-1,-1 0 0,1 0 0,0 0 0,-1 0 0,1 0 1,-1 0-1,1 0 0,0 0 0,-1 0 0,1 1 0,-1-1 0,1 0 1,-1 0-1,-11 15 131,9-10-120,1 0-1,0 1 0,1-1 0,-1 1 0,1-1 0,0 1 1,1 0-1,-1 0 0,1-1 0,0 1 0,1 0 0,-1 0 0,3 6 1,-2-3 19,2 0 1,-1 0 0,1 0-1,1 0 1,-1-1 0,2 0 0,8 14-1,-10-17-10,1-1 0,0 0 0,1 0 0,-1 0 0,1 0-1,0-1 1,0 1 0,0-1 0,0 0 0,0-1-1,1 1 1,-1-1 0,1 0 0,0-1 0,-1 1-1,1-1 1,0 0 0,0-1 0,0 1 0,9-2 0,2 1 18,0-2 1,0 0 0,0-1 0,0-1-1,27-10 1,40-17 147,99-53-1,-146 64-121,-1-1 0,0-2 0,-2-2 0,56-52 0,-58 50 24,-24 21-56,-1 0-1,0 0 1,0 0-1,10-15 1,-26 33-13,-1-1 1,-1 0-1,0-1 1,-13 10-1,-11 9 5,-6 9-6,2 2 0,2 1 0,-39 56 0,73-93-27,1-1 0,0 1-1,0-1 1,0 1 0,1 0 0,-1-1-1,1 1 1,0 0 0,0 0 0,1 0-1,-1 0 1,1 0 0,-1 0 0,1 0 0,1 0-1,-1 0 1,0 0 0,1 0 0,2 6-1,-2-6 0,0-1 1,1 0-1,0 0 0,-1 0 0,1 0 0,0-1 0,1 1 0,-1-1 0,0 1 0,1-1 0,-1 0 0,1 1 0,0-1 1,0-1-1,0 1 0,0 0 0,0-1 0,0 1 0,0-1 0,0 0 0,1 0 0,-1 0 0,4 0 0,-2-1 4,-1 0 0,0 0 0,1-1 0,-1 1-1,0-1 1,1 0 0,-1 0 0,0 0-1,0-1 1,4-1 0,40-23 46,-40 20-37,1 0 0,-1-1-1,0 0 1,0-1-1,-1 0 1,0 0 0,10-18-1,36-70 35,-39 67-33,7-13-2,-2-2 1,-2 1 0,15-66-1,-24 76 10,-2-2 0,-1 1-1,-2-1 1,-1 1-1,-4-47 1,-1 62 0,-1 1 0,0-1 0,-1 1 0,-1 0 1,0 0-1,-2 1 0,-19-33 0,27 49-22,0 0 1,-1 0-1,1 1 0,-1-1 1,1 0-1,-1 0 0,1 0 0,-1 1 1,1-1-1,-1 0 0,0 1 1,1-1-1,-1 1 0,0-1 1,0 1-1,1-1 0,-1 1 1,0-1-1,0 1 0,0 0 0,0-1 1,0 1-1,0 0 0,1 0 1,-1 0-1,0 0 0,0 0 1,0 0-1,0 0 0,0 0 0,0 0 1,0 0-1,0 0 0,0 1 1,1-1-1,-1 0 0,0 1 1,0-1-1,0 0 0,0 1 1,1-1-1,-1 1 0,0-1 0,0 1 1,1 0-1,-2 0 0,-2 3 4,1-1-1,-1 1 1,1 0-1,0 0 1,0 1-1,-5 8 1,2 0-25,1-1 1,1 2 0,0-1-1,0 0 1,2 1 0,-3 18-1,2 86-91,4-80 88,0 25 4,2 0 0,3 0 0,3-1 0,32 115 0,-37-167 8,1 0-1,0-1 1,0 1 0,1-1-1,0 0 1,9 9 0,5 10-7,-14-22 46,-1 1 1,1-1-1,0 0 1,0-1-1,1 1 1,0-1-1,0-1 1,0 1-1,0-1 1,1 0-1,0-1 1,0 0 0,9 3-1,-11-5 13,-1 0 0,1-1-1,-1 1 1,1-1 0,-1-1 0,1 1-1,-1-1 1,1 0 0,-1 0 0,1 0-1,-1-1 1,0 0 0,10-4 0,28-8 230,-38 12-263,0 0 1,0 0 0,0-1-1,-1 1 1,1-1 0,-1 0-1,0 0 1,4-4-1,3-2 13,-6 5-13,-1-1 0,1 0 0,-1-1 0,0 1 0,0-1 1,0 1-1,-1-1 0,4-9 0,0-2 20,11-34 0,-16 44-27,0 1 0,-1 1 0,1-1 0,-1 1 0,0-1 0,-1 0 0,1 1 0,-1-1 0,0 0 0,0 0 0,-2-7 0,2 13 0,0-1 0,0 1-1,0-1 1,0 1 0,0-1 0,0 1-1,0-1 1,-1 1 0,1 0 0,0-1-1,0 1 1,0-1 0,-1 1-1,1 0 1,0-1 0,-1 1 0,1-1-1,0 1 1,-1 0 0,1 0-1,0-1 1,-1 1 0,1 0 0,-1-1-1,1 1 1,0 0 0,-1 0-1,1 0 1,-1 0 0,1-1 0,-1 1-1,1 0 1,-1 0 0,1 0-1,0 0 1,-1 0 0,1 0 0,-1 0-1,1 0 1,-1 0 0,1 1-1,-1-1 1,1 0 0,-1 0 0,1 0-1,0 0 1,-1 1 0,1-1-1,-1 0 1,1 0 0,0 1 0,-1-1-1,1 0 1,0 1 0,-1-1-1,1 0 1,0 1 0,-1-1 0,1 1-1,-21 30-21,16-24 20,1 0-4,1 1-1,0 0 1,0 0 0,1-1-1,0 2 1,0-1 0,0 0 0,1 0-1,1 0 1,0 15 0,0-16 8,1-1 1,0 0-1,0 0 1,1 1-1,-1-1 1,1 0-1,1 0 1,5 10 0,29 43 76,-32-53-77,-3-3-1,0 0 0,1-1 1,-1 0-1,1 1 1,-1-1-1,1 0 0,0 0 1,0 0-1,0-1 1,0 1-1,0-1 1,0 0-1,1 0 0,-1 0 1,5 1-1,-3-1 20,1 0 0,0-1-1,-1 0 1,1 0 0,0 0 0,0 0-1,-1-1 1,9-2 0,-7 1 1,1-1-1,-1 0 1,0 0-1,0-1 1,0 0-1,0 0 1,-1 0 0,1-1-1,8-9 1,2-4 42,25-35 0,4-4-12,-32 41-59,45-44-1,-53 55 8,1-1 0,-1 1 0,1 1 0,0-1 0,0 1 0,1 0 0,11-4 0,-14 7 5,-1-1 0,1 1 0,0 0-1,-1 0 1,1 1 0,0 0 0,-1-1-1,1 2 1,0-1 0,0 0 0,-1 1-1,1 0 1,-1 0 0,1 0 0,-1 1-1,1 0 1,-1 0 0,0 0-1,1 0 1,-1 0 0,0 1 0,-1 0-1,1 0 1,5 5 0,39 26-20,-75-46-87,9 8 101,11 2 1,-1 0 0,1 0 0,-1 1 0,1 0 0,-1 0 0,0 0 0,0 1-1,1 1 1,-1-1 0,0 1 0,1 0 0,-9 3 0,7 0-6,1 0 1,-1 0-1,1 1 0,0 0 0,0 1 0,-9 8 1,12-10 5,1 0-1,1 0 1,-1 1 0,0-1 0,1 1 0,0 0 0,0 0 0,1 0 0,0 1 0,-1-1 0,-1 12 0,2-8 3,0 0 1,1 1-1,1-1 1,0 1-1,0-1 1,0 1-1,1-1 0,4 14 1,-5-20-1,1-1 0,-1 1 0,1 0 0,0-1 0,0 1 1,0-1-1,1 0 0,-1 1 0,0-1 0,1 0 0,0 0 0,-1 1 0,1-1 0,0-1 1,0 1-1,0 0 0,0 0 0,1-1 0,-1 1 0,0-1 0,1 0 0,-1 1 1,1-1-1,-1-1 0,1 1 0,-1 0 0,1 0 0,0-1 0,-1 0 0,1 1 1,0-1-1,-1 0 0,1 0 0,3-1 0,0 0 0,0 0 0,0-1 1,0 0-1,0 0 0,0 0 0,0 0 1,-1-1-1,1 0 0,-1-1 0,0 1 1,0-1-1,0 0 0,0 0 0,-1 0 1,0-1-1,0 1 0,5-7 0,2-7 36,0 0-1,-2 0 1,15-37-1,-22 47-41,-5 10 22,-5 12 24,7-9-40,0-1 1,0 0 0,0 1 0,1-1 0,0 1-1,0 0 1,0-1 0,0 1 0,1-1 0,-1 1-1,1-1 1,0 0 0,1 1 0,-1-1-1,1 0 1,0 0 0,0 0 0,0 0 0,1 0-1,-1 0 1,1 0 0,0-1 0,0 0 0,0 1-1,0-1 1,1 0 0,-1-1 0,1 1 0,5 3-1,-3-3-1,-1 0-1,1 0 0,0 0 0,1-1 1,-1 0-1,0 0 0,1 0 0,-1-1 1,1 0-1,-1 0 0,1-1 0,-1 0 1,1 0-1,0 0 0,-1-1 0,1 0 1,-1 0-1,1-1 0,-1 0 0,7-2 1,-1-3 4,1 0 1,-1-1 0,0-1-1,-1 0 1,0 0 0,0-1-1,-1 0 1,0-1 0,13-19-1,-4 2 17,-2-1 0,28-62-1,-23 30 38,-3 0 0,-2-2-1,9-76 1,3-6 9,-17 78-43,-11 61-24,0-1 0,-1 0-1,0 1 1,0-1 0,-1 0 0,0 1-1,-2-11 1,3 17-2,0-1 0,0 1 0,0 0 0,0-1 0,-1 1 0,1 0 0,0-1 0,0 1 0,0 0 0,0 0 0,0-1 0,-1 1 0,1 0 0,0 0 0,0-1 0,0 1 0,-1 0 0,1 0 0,0-1 0,0 1 0,-1 0 0,1 0 0,0 0 0,-1 0 0,1-1 0,0 1 0,0 0 0,-1 0 0,1 0 0,0 0 0,-1 0 0,1 0 0,-1 0 0,-9 7 0,-7 20 0,16-24 0,-8 14 0,2 0 0,0 0 0,1 1 0,-7 29 0,-7 80-37,13-79 2,2-10 16,2-1 0,1 0 0,2 0 0,2 1 0,1-1 0,2 0 0,13 48 0,-12-63 3,-3-6-5,2-1 1,7 17 0,-9-24 1,7 11 19,-10-19 0,1 1 1,-1-1-1,1 0 0,-1 0 1,1 0-1,-1 0 1,1 0-1,-1 1 1,1-1-1,-1 0 1,1 0-1,-1 0 1,1 0-1,0 0 1,-1 0-1,1-1 0,-1 1 1,1 0-1,-1 0 1,1 0-1,-1 0 1,1-1-1,-1 1 1,1 0-1,-1 0 1,0-1-1,1 1 1,-1 0-1,1-1 0,-1 1 1,0-1-1,1 1 1,-1 0-1,0-1 1,1 1-1,-1-1 1,0 1-1,0-1 1,0 1-1,1-1 1,-1 0-1,11-17 29,0-1 0,-1-1 1,-1 0-1,11-37 0,12-28 136,-27 74-139,-2 7-1,-1-1-1,0 1 1,0-1 0,0 0-1,0 0 1,-1 1 0,1-8 0,0 15-21,0 0 0,0 0 1,1-1-1,-1 1 1,1-1-1,-1 0 1,1 1-1,0-1 1,0-1-1,0 1 1,4 2-1,14 4-16,1 0 0,0-2 1,0 0-1,1-2 0,40 4 0,-39-8 35,-1-1 0,1-1 0,-1-1 0,0-1 0,0-1 0,0-1 0,43-17 0,-47 11-5,-16 10-17,-1 0 1,1 0 0,0 1-1,0-1 1,-1 1 0,1-1-1,3 0 1,-17 7-2,-1 1 0,0 0 1,1 1-1,0 0 0,1 0 0,-14 13 0,14-12 0,-10 8 0,2 0 0,-30 32 0,42-42 0,1 1 0,-1 1 0,2-1 0,-1 1 0,1 0 0,0 0 0,1 0 0,-1 0 0,2 1 0,-1-1 0,0 10 0,2-17 0,1 1 0,0-1 0,0 1 0,0-1 0,0 1 0,0-1 0,0 1 0,0-1 0,1 1 0,-1-1 0,0 1 0,1-1 0,-1 1 0,1-1 0,0 1 0,-1-1 0,1 0 0,0 1 0,0-1 0,0 0 0,0 0 0,0 0 0,0 0 0,0 0 0,0 0 0,0 0 0,1 0 0,-1 0 0,0 0 0,1-1 0,-1 1 0,1 0 0,-1-1 0,0 1 0,1-1 0,-1 0 0,1 1 0,-1-1 0,1 0 0,0 0 0,1 0 0,2 0 0,0 0 0,0-1 0,0 1 0,0-1 0,0 0 0,-1 0 0,1 0 0,0-1 0,0 0 0,-1 0 0,8-4 0,-1-3 12,-1-1 0,1 0-1,-2-1 1,1 0 0,-2 0 0,1-1-1,-2 0 1,12-25 0,7-8 10,-14 20-7,-12 25-15,0 0 0,0 0 0,0 0 0,0-1 0,0 1 0,0 0 0,0 0 0,0 0 0,0 0 0,0 0 0,0 0 0,-1 0 0,1-1 0,0 1 0,0 0 0,0 0 0,0 0 0,0 0 0,0 0 0,0 0 0,0 0 0,-1 0 0,1 0 0,0 0 0,0 0 0,0 0 0,0 0 0,0 0 1,0 0-1,0 0 0,-1 0 0,1 0 0,0 0 0,0 0 0,0 0 0,0 0 0,0 0 0,0 0 0,-1 0 0,1 0 0,0 0 0,0 0 0,0 0 0,0 0 0,0 0 0,0 0 0,0 0 0,-1 0 0,1 0 0,0 0 0,0 0 0,0 1 0,0-1 0,0 0 0,0 0 0,0 0 0,0 0 0,0 0 0,0 0 0,0 0 0,0 1 0,-1-1 0,1 0 0,0 0 0,0 0 0,0 0 0,0 0 0,0 0 0,0 1 0,-2 3-1,0 0 0,0 1-1,0-1 1,1 1-1,-1 0 1,1-1 0,0 1-1,1 0 1,-1 0 0,1 0-1,0 9 1,0-11 0,1 0 0,-1 1 1,1-1-1,0 0 0,0 1 0,0-1 0,0 0 1,0 0-1,1 0 0,0 0 0,-1 0 0,1 0 1,0 0-1,0 0 0,1-1 0,-1 1 0,4 2 1,-1-1-6,0-1 1,0 1-1,0-1 1,0 0-1,1-1 1,-1 1-1,1-1 1,0 0-1,10 2 1,-11-4 4,-1 1 0,0-1 0,0-1 1,1 1-1,-1-1 0,0 1 0,0-1 1,0-1-1,0 1 0,0 0 1,0-1-1,0 0 0,0 0 0,0 0 1,3-3-1,1-1 5,-1 0 1,1-1-1,-1 0 0,0 0 1,-1-1-1,0 0 1,10-15-1,29-68 24,-38 75-20,29-62 0,83-187 10,-94 197 36,19-88-1,-34 118-42,-9 32-8,1 2-2,-1-1 1,0 1 0,0-1 0,0 0 0,0 1-1,-1-1 1,1 0 0,-1 1 0,-1-1 0,1 0 0,-1 0-1,-1-5 1,2 9-2,-1 1-1,1 0 1,0-1-1,-1 1 1,1 0-1,-1 0 1,1 0-1,0-1 0,-1 1 1,1 0-1,-1 0 1,1 0-1,-1 0 1,1 0-1,-1 0 1,1 0-1,-1 0 1,1 0-1,-1 0 1,1 0-1,-1 0 1,1 0-1,-1 0 1,1 0-1,0 1 0,-1-1 1,1 0-1,-1 0 1,1 1-1,-1-1 1,1 0-1,0 0 1,-1 1-1,1-1 1,0 0-1,-1 1 1,1-1-1,-1 1 1,-16 15-33,-3 8 15,1 1 1,0 0-1,2 1 1,2 1-1,0 0 1,1 1-1,2 1 1,1 0-1,-12 51 1,14-38-7,2 1 1,2 0-1,1 1 1,3-1-1,1 1 1,8 58-1,-4-78 14,1 1 1,8 25-1,-10-39 10,1-1 1,0 0-1,0-1 0,1 1 0,1-1 0,-1 0 0,11 12 0,-14-19 5,0 0 1,0 0-1,1-1 0,-1 1 0,0 0 1,1-1-1,0 0 0,-1 0 1,1 0-1,0 0 0,-1 0 0,1 0 1,0-1-1,0 1 0,0-1 1,0 0-1,-1 1 0,1-2 0,0 1 1,0 0-1,0 0 0,0-1 1,0 0-1,-1 1 0,1-1 1,0 0-1,-1-1 0,5-1 0,7-4 28,-1-1-1,0 0 0,23-19 1,-25 17-9,0 0 1,0-1-1,-1 0 1,16-25-1,28-56 122,-21 33-25,-48 196-176,14-126 41,1 1 0,0-1-1,1 1 1,0-1-1,0 0 1,1 0 0,1 0-1,0 0 1,0 0 0,1 0-1,1-1 1,9 18 0,-13-27 14,0 1 1,0-1-1,1 1 0,-1-1 1,0 0-1,1 1 1,-1-1-1,1 0 1,-1 0-1,1 0 1,0 0-1,-1 0 1,1-1-1,0 1 1,0 0-1,0-1 0,-1 1 1,5 0-1,-2-1 6,0 0 0,0 0-1,-1-1 1,1 1 0,0-1-1,0 0 1,0 0 0,6-2-1,0-2 13,-1 1-1,0-1 1,0-1-1,0 0 0,-1 0 1,9-8-1,0-2-2,101-102 170,-116 116-177,0-1-1,0 1 1,1 0 0,-1 0-1,1 0 1,0 0 0,-1 1-1,1-1 1,0 0 0,0 1-1,0 0 1,0 0 0,0 0 0,0 0-1,1 0 1,5 0 0,8-3 38,-17 5-46,0-1 1,0 0-1,0 0 0,1 1 0,-1-1 0,0 0 0,0 0 1,0 1-1,0-1 0,0 0 0,0 0 0,0 1 0,0-1 1,0 0-1,0 0 0,0 1 0,0-1 0,0 0 0,0 0 0,0 1 1,0-1-1,-1 0 0,1 0 0,0 1 0,0-1 0,0 0 1,0 0-1,0 1 0,-1-1 0,1 0 0,0 0 0,0 0 1,0 1-1,0-1 0,-1 0 0,1 0 0,-8 10 2,-23 23 8,17-18 3,0 1 0,-22 31-1,34-44-14,0 0-1,0-1 0,1 1 0,-1 0 1,1 0-1,0 0 0,0 0 0,0 0 1,0 0-1,1 0 0,-1 0 0,1 0 1,0 1-1,0-1 0,0 0 1,0 0-1,0 0 0,1 0 0,-1 1 1,1-1-1,0 0 0,0 0 0,0 0 1,1 0-1,-1-1 0,1 1 0,-1 0 1,1 0-1,0-1 0,0 1 1,0-1-1,0 0 0,1 0 0,-1 1 1,1-1-1,-1-1 0,1 1 0,-1 0 1,7 2-1,3 0 4,1 0-1,-1-1 1,1 0 0,0-1 0,0-1-1,0 0 1,0 0 0,0-2-1,0 1 1,0-2 0,0 0 0,21-5-1,-26 5-28,1 1 0,0 0 0,-1 0 0,1 1 0,0 1 0,10 1 0,-9 2-524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7:1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8432,'0'0'11065,"11"-3"-10513,49-10 412,-45 8 119,5 0-3385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7:1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6632,'0'0'5529,"13"-2"-5082,185-20 865,66-9 368,-186 21-2020,86 0 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7:1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17423,'0'0'0,"61"-10"-24,7 4-16,21 0-8,6 4-248,-7-8 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7:1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13560,'0'0'1296,"79"6"-1016,-49-4-88,11 4 16,7 0-80,10-2-8,-1-2-16,-5-4-8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7:28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1104 91 4816,'0'0'6818,"-11"2"-6478,7-1-324,-10 2 368,0-1 1,0 0-1,0-1 0,-22 0 1,10-8 537,23 5-767,-1 1 1,0 0 0,0 0-1,0 0 1,-8 0 0,1 0 201,-1 0 0,1-1 1,-20-5-1,22 4-178,-1 1-1,0 0 0,1 0 1,-1 1-1,0 0 1,-14 1-1,-19 5 484,1 2 0,0 2 0,-75 25 0,105-29-508,1 1 1,-1 1-1,-17 13 1,-9 5 167,6-4-33,2 1 1,-38 35-1,33-27-121,11-7-37,1 1-1,1 2 1,2 0-1,-32 51 1,17-23 49,9-12 36,-31 72 0,52-103-177,1 1-1,0 0 1,1 0-1,1 0 0,0 0 1,0 1-1,1 18 1,2-10 52,0 0 0,1 0 0,8 32 0,-5-36 3,0 1 0,2-1-1,0 0 1,12 19 0,42 61 365,-35-59-261,-6-10 126,1-2 0,2 0 1,1-2-1,0-1 1,52 38-1,33 15 825,-97-68-1043,2 0 0,-1 0 0,1-2 0,0 0 0,1 0 0,20 4 0,-7-4 35,0-1 0,42 3 1,-41-7-38,0-2 0,-1-1 0,1-1 0,-1-1 0,0-2 0,0-1 0,27-10 0,-24 6 42,4-2 155,52-25 1,-73 31-226,9-5 64,0 0 0,-1-2-1,-1 0 1,28-25 0,-39 29-136,12-9-2,-2-2-1,26-33 1,-34 38-2,-1-1 0,-1 1 0,0-1 0,-1-1 0,9-26 0,7-25 0,-15 42 0,0 0 0,-2-1 0,8-46 0,-12 32 0,-2 1 0,-5-59 0,-18-82 0,17 164 0,-1 1 0,0-1 0,-2 1 0,0 0 0,-10-18 0,-5-10 0,16 32 0,-1 0 0,-1 0 0,0 0 0,-1 1 0,0 1 0,-11-11 0,-68-58 0,79 72 0,-6-2 0,1 0 0,-2 1 0,1 1 0,-1 0 0,0 1 0,-1 1 0,-17-5 0,-8-3 0,22 9 0,-1 0 0,1 1 0,-1 1 0,-25 0 0,-4-1 0,8-2-23,17 2-87,-35-1 0,56 5-112,-1 0-1,1-1 1,-1 1-1,1-1 1,-8-3 0,-2-2-4883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7:52.60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905 321 4616,'0'0'5128,"-6"10"-4772,-4 7-107,-1-1 0,0 0 0,-18 17 0,12-14 135,13-13-193,-1 0 0,0-1-1,0 0 1,-1 0 0,0 0 0,-8 5 0,13-10-150,1 1 1,-1-1 0,0 0 0,0 1-1,0-1 1,0 0 0,0 1 0,0-1 0,0 0-1,0 0 1,0 0 0,0 0 0,0 0-1,0 0 1,0 0 0,1 0 0,-1-1-1,0 1 1,0 0 0,0 0 0,0-1 0,0 1-1,0-1 1,0 1 0,1-1 0,-1 1-1,0-1 1,0 1 0,1-1 0,-1 0-1,0 1 1,1-1 0,-1 0 0,0 0 0,1 1-1,-1-2 1,-2-4 153,0 1 1,1 0-1,0-1 1,-3-10-1,2 5 84,3 10-255,0 1 0,0 0 0,0-1-1,0 1 1,0 0 0,0-1 0,0 1 0,-1 0 0,1-1 0,0 1 0,0 0 0,0-1-1,-1 1 1,1 0 0,0-1 0,0 1 0,-1 0 0,1 0 0,0 0 0,0-1 0,-1 1-1,1 0 1,0 0 0,-1 0 0,1-1 0,0 1 0,-1 0 0,1 0 0,0 0 0,-1 0-1,1 0 1,-1 0 0,-9 8 336,-9 21-153,17-24-109,2-5-93,-17 33 334,17-32-324,0 0 1,-1 0 0,1 0 0,-1 0 0,1-1 0,0 1 0,0 0-1,0 0 1,-1 0 0,1 0 0,0 0 0,0 0 0,0 0 0,1 0-1,-1 0 1,0 0 0,0 0 0,0 0 0,1 0 0,-1 0 0,0-1 0,1 1-1,-1 0 1,1 0 0,-1 0 0,1 0 0,-1-1 0,1 1 0,0 0-1,-1-1 1,1 1 0,0 0 0,-1-1 0,3 2 0,-2-2 0,0 0 0,0 0 1,0 0-1,0-1 0,-1 1 0,1 0 1,0 0-1,0-1 0,0 1 0,0 0 1,0-1-1,0 1 0,-1-1 0,1 1 1,0-1-1,0 1 0,0-1 0,-1 0 1,1 1-1,0-2 0,16-17 166,-15 17-155,1-2 11,0 1-1,-1-1 0,0 1 0,0-1 0,0 0 0,0 0 0,0 0 1,-1 0-1,2-6 0,-3 8-22,0 1-1,1 0 1,-1-1-1,0 1 1,0-1 0,0 1-1,0 0 1,0-1 0,-1 1-1,1 0 1,0-1 0,0 1-1,-1 0 1,1-1 0,-1 1-1,1 0 1,-1 0-1,0 0 1,0-1 0,1 1-1,-1 0 1,0 0 0,0 0-1,0 0 1,0 0 0,0 0-1,0 1 1,0-1 0,0 0-1,-1 0 1,1 1-1,0-1 1,0 1 0,-2-1-1,1 1-4,0-1 0,0 1 0,0 0 0,0 0 0,0 1-1,0-1 1,0 0 0,1 1 0,-1-1 0,0 1 0,0-1 0,0 1-1,0 0 1,-1 1 0,-30 17 59,22-12-40,0 0-17,0 1 1,1 0-1,-1 0 0,2 1 1,-1 1-1,1 0 1,1 0-1,0 1 0,0-1 1,1 2-1,0-1 1,-7 20-1,13-29-8,-1 1 0,1 0-1,0 0 1,0 0 0,1 0 0,-1 1 0,1-1 0,-1 0-1,1 0 1,0 0 0,0 0 0,1 0 0,-1 1-1,0-1 1,1 0 0,0 0 0,0 0 0,0 0-1,0 0 1,0 0 0,1 0 0,-1-1 0,3 4 0,-2-4-3,0 0 1,0 0-1,0 0 1,0 0 0,0 0-1,0-1 1,0 1-1,1-1 1,-1 0 0,1 1-1,-1-1 1,1 0-1,-1 0 1,1-1 0,0 1-1,0-1 1,-1 1-1,1-1 1,0 0 0,0 0-1,-1 0 1,1 0 0,0 0-1,0-1 1,4-1-1,4-2 15,0 0-1,0-1 0,-1-1 1,1 0-1,-2 0 1,1-1-1,-1 0 0,0-1 1,0 0-1,-1 0 0,0-1 1,0 0-1,-1-1 1,0 1-1,-1-1 0,6-12 1,-9 15 3,1-1 0,-1 1 0,0-1 0,-1 0 1,0 0-1,0 0 0,-1-1 0,0 1 1,-1 0-1,0-14 0,-1 16 0,0 0 1,0 0-1,0 1 0,-1-1 1,0 0-1,0 0 1,-1 1-1,1 0 0,-1-1 1,-1 1-1,1 0 1,-1 0-1,1 1 0,-1-1 1,-9-6-1,10 8-7,0 0-1,-1 1 1,0-1 0,0 1-1,0 0 1,0 0 0,0 0-1,0 1 1,0-1 0,0 1-1,-1 0 1,1 1 0,-1-1-1,-6 0 1,4 2 3,0-1 1,0 1-1,0 0 0,0 0 0,0 1 1,0 0-1,0 1 0,-10 4 0,8-3 4,1 1-1,1 0 1,-1 0-1,0 0 1,1 1-1,0 0 1,1 1-1,-1-1 1,1 1-1,1 0 1,-1 1-1,1 0 0,0-1 1,-6 15-1,11-20-15,-1-1-1,1 0 0,-1 1 0,1-1 1,0 1-1,-1-1 0,1 1 0,0 0 1,0-1-1,0 1 0,0-1 1,0 1-1,1-1 0,-1 1 0,0-1 1,1 1-1,-1-1 0,1 1 0,-1-1 1,1 0-1,0 1 0,0-1 0,-1 0 1,1 1-1,0-1 0,0 0 0,0 0 1,1 0-1,-1 0 0,0 0 0,0 0 1,0 0-1,1 0 0,-1-1 1,1 1-1,-1 0 0,0-1 0,1 1 1,-1-1-1,3 1 0,1 0 3,-1 0 0,1 0 0,-1-1 0,1 1 0,-1-1 0,1 0 0,-1-1 0,1 1 0,-1-1 0,1 0 0,-1 0 0,1 0 0,4-2 0,1-2 9,-1 0 0,0 0-1,0-1 1,0 0 0,-1-1 0,14-13 0,-20 18-7,-1 0 0,1 0 1,0 0-1,-1 0 0,1 0 1,-1 0-1,1 0 0,-1-1 1,0 1-1,0-1 0,0 1 0,-1-1 1,1 1-1,0-1 0,-1 1 1,0-1-1,0 1 0,0-1 1,0 0-1,0 1 0,0-1 1,0 1-1,-1-1 0,1 1 1,-1-1-1,0 1 0,0-1 0,0 1 1,0-1-1,0 1 0,-1 0 1,1 0-1,-3-4 0,2 4 2,-1-1 0,1 1 0,0 0 0,-1-1 0,0 1 0,0 0 0,1 0 0,-1 1 0,0-1 0,-1 1 0,1-1 0,0 1 0,0 0 0,-7-1 0,4 1 4,0 0 1,0 1-1,0 0 1,0 0 0,0 1-1,-1 0 1,-10 3-1,5-1-4,-1 2 0,0 0 0,1 1 0,0 0 0,1 0 0,-1 1 0,-10 9 0,13-9 5,1 0 0,0 1 0,1-1 0,-1 2 0,2-1-1,-11 15 1,14-16-12,0-1-1,0 1 0,0 0 1,1 0-1,0 1 0,0-1 1,0 0-1,1 0 0,1 1 1,-1 9-1,1-17-3,0 0 0,0 0 0,0 1 1,1-1-1,-1 0 0,0 0 0,0 1 0,0-1 0,0 0 0,0 0 0,0 0 1,0 1-1,0-1 0,0 0 0,0 0 0,0 1 0,0-1 0,0 0 1,0 0-1,0 0 0,-1 1 0,1-1 0,0 0 0,0 0 0,0 0 0,0 1 1,0-1-1,0 0 0,-1 0 0,1 0 0,0 0 0,0 1 0,0-1 1,0 0-1,-1 0 0,1 0 0,0 0 0,0 0 0,0 0 0,-1 1 1,1-1-1,0 0 0,0 0 0,0 0 0,-1 0 0,1 0 0,0 0 0,0 0 1,-1 0-1,1 0 0,0 0 0,0 0 0,0 0 0,-1 0 0,1 0 1,0 0-1,0-1 0,0 1 0,-1 0 0,1 0 0,0 0 0,0 0 0,0 0 1,-1 0-1,1-1 0,-17-15 5,3 3-6,-2-1 3,14 11 0,0 1 0,0 0 0,-1-1 0,1 1 0,0 0 0,-1 1 0,0-1 0,0 0 0,1 1 0,-1 0 0,0-1 0,0 1 0,0 0 0,0 1 0,-5-2 0,6 2-2,0 0-1,0 0 1,0 0 0,1 0-1,-1 0 1,0 1-1,0-1 1,0 1-1,1-1 1,-1 1-1,0-1 1,0 1 0,1 0-1,-1 0 1,0 0-1,1 0 1,-1 0-1,1 0 1,0 1-1,-1-1 1,1 0 0,0 1-1,0-1 1,0 1-1,0-1 1,0 1-1,0 0 1,0-1-1,-1 4 1,0 5 0,0 0 0,0-1 0,0 12 0,-1-26-10,2 4 9,0 0-1,0 0 1,0 0 0,1 0 0,-1 0 0,1 0 0,-1 0 0,1-1-1,-1 1 1,1 0 0,-1 0 0,1-1 0,0 1 0,0 0-1,0-2 1,0 3 3,0 0 0,-1 0 0,1 0 0,0 0 0,0 0 0,0 0-1,0 0 1,0 0 0,0 0 0,0 0 0,0 0 0,0 1 0,-1-1 0,1 0-1,0 0 1,0 0 0,0 0 0,0 0 0,0 0 0,0 0 0,0 0 0,-1 0-1,1-1 1,0 1 0,0 0 0,0 0 0,0 0 0,0 0 0,0 0 0,0 0-1,0 0 1,-1 0 0,1 0 0,0 0 0,0 0 0,0 0 0,0 0 0,0 0-1,0 0 1,0-1 0,0 1 0,0 0-25,-15-8-86,-18 8 478,32 0-321,-1-18-172,3 10 121,0-1 1,0 0-1,1 1 1,0-1-1,0 1 1,1 0-1,0 0 1,1 0-1,0 0 1,0 0-1,5-7 1,0 2 30,1 0 0,0 1 0,1 0 0,1 1 0,14-12 0,58-30 6,-71 44-86,0 1 0,20-10-1,4-2-28,-31 16 105,0 0 0,-1-1 0,0 0 0,5-5 0,19-17 130,-18 18-164,0 0-1,14-14 0,-16 14-9,0 0-1,0 1 1,20-13-1,49-23 89,-34 35-120,-35 7 23,0 0 0,0 1 0,0 0 0,0 0 0,0 1-1,0 0 1,14 2 0,9 0-12,-25-2 45,1 0-1,-1 1 0,1 0 0,-1 1 0,0 0 1,0 0-1,0 0 0,8 4 0,4 4-15,27 19-1,-42-26 8,25 21 12,-23-19 2,-1 0 1,1 0-1,0-1 0,0 0 0,11 6 0,-5-5 1,-1 1 0,0 1 0,0 0 1,0 0-1,-1 1 0,0 0 0,-1 1 0,0 0 0,11 15 0,-17-20 9,0 1-1,-1-1 1,0 1-1,0 0 1,0 0-1,-1-1 0,0 1 1,1 0-1,-2 0 1,1 1-1,-1-1 1,1 0-1,-1 0 1,-1 0-1,1 0 0,-1 0 1,-1 5-1,-4 17 26,-13 37-1,12-42-82,-2 2 33,2-1 0,-9 49 0,5-20 194,8-40-131,0-1 1,1 0 0,0 1-1,0 13 1,2-22-41,0 1 0,0 0 0,0-1 1,-1 1-1,1 0 0,-1-1 1,0 1-1,0-1 0,0 1 0,-1-1 1,1 0-1,-3 5 0,2-6 10,0 1-1,-1-1 0,1 1 0,-1-1 1,1 0-1,-1 0 0,0 0 0,0 0 1,0-1-1,0 1 0,-6 1 0,-44 12 28,4-1-49,-1 8-34,18-8 68,0-1 1,-37 10-1,15-9-73,-13 1 105,63-15-66,0 1-1,0-1 0,0 0 1,-1 0-1,1 0 1,0 0-1,0-1 0,0 0 1,-1 0-1,1 0 1,0 0-1,0 0 0,0-1 1,-6-4-1,-1 2 9,-1-1-1,1 2 1,-1-1-1,1 2 1,-1-1-1,0 2 1,0-1-1,-22 2 1,12-1-10,0-2 0,1 0 0,-1-1 0,1-1 0,0-1 0,0 0-1,1-2 1,-1-1 0,-28-17 0,46 25 3,0-1 0,0 1 0,1-1 0,0 0 0,-1 0 0,1 0 0,0 0 0,0-1 0,0 1 0,0 0 0,0-1 0,0 0 0,1 1-1,-1-1 1,1 0 0,0 0 0,0 0 0,0 1 0,0-1 0,0 0 0,1 0 0,-1-1 0,1 1 0,0-3 0,1-6 25,0 0 0,1 1 0,0-1 0,8-22 0,-2 6-9,-5 21-17,-1 0 0,1 0 0,0 1 0,0-1 0,1 1 0,0 0 0,6-8 0,-10 14-1,0-1 0,1 1-1,-1-1 1,0 0-1,1 1 1,-1-1 0,0 1-1,0-1 1,0 1 0,0-1-1,1 0 1,-1 1 0,0-1-1,0 0 1,0 1-1,0-1 1,0 1 0,-1-1-1,1 0 1,0 1 0,0-1-1,0 1 1,0-1 0,-1 0-1,1 1 1,0-1-1,-1 1 1,1-1 0,0 1-1,-1-1 1,1 1 0,0-1-1,-1 1 1,1-1-1,-1 1 1,1 0 0,-1-1-1,1 1 1,-1 0 0,1-1-1,-1 1 1,-1 0 0,-23-13 70,19 11-72,0 1 0,0 0 0,0 1 1,0-1-1,-1 1 0,1 0 0,0 1 0,-7 1 1,-52 12-2,54-11 1,1-1 0,6-1 0,0 0 0,1-1 0,-1 1 0,1 1 0,0-1 0,-5 3 0,8-4 0,0 0 0,0 0 0,0 0 0,0 0 0,0 0 0,0 0 0,0 0 0,-1 0 0,1 0 0,0 0 0,0 0 0,0 0 0,0 0 0,0 0 1,0 0-1,0 0 0,0 0 0,0 0 0,0 0 0,-1 0 0,1 0 0,0 0 0,0 0 0,0 0 0,0 0 0,0 0 0,0 0 0,0 0 0,0 0 0,0 0 0,0 0 0,-1 0 0,1 0 0,0 0 0,0 0 0,0 0 0,0 0 0,0 0 0,0 0 0,0 0 0,0 0 0,0 0 0,0 0 0,0-1 0,0 1 0,0 0 0,0 0 0,0 0 0,0 0 0,0 0 0,0 0 0,0 0 0,0 0 0,-1 0 0,1 0 0,0-1 0,0 1 0,1 0 0,-1 0 0,0 0 0,0 0 0,0 0 0,0 0 0,0 0 0,0 0 0,0 0 0,5-8-5,28-10-55,1 2 0,0 2-1,59-17 1,0-1-223,-55 17-2751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8:04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2036 952 3312,'0'0'6630,"-3"-11"-6404,-19-71 654,11 64-383,10 17-444,-1-1 0,1 0 0,0 1 0,0-1 0,0 0 0,0 1-1,0-1 1,0 0 0,0 0 0,1 0 0,-1-4 0,0-2 133,-1 0 0,1 0 0,-1 0 0,-1 1 0,1-1 0,-1 1 0,-8-15 0,-5-32 923,-26-17 311,28 50-978,1-1 0,-11-24-1,18 30-285,0-1-1,-6-23 1,9 28-69,-1 0 0,-1 0 0,0 1 0,0 0 0,-10-14 0,-4-10 93,6 14-22,0 1 0,0 1-1,-2 0 1,-19-20 0,21 26-87,6 5-20,-3-4 40,0 1-1,-16-13 0,21 20-69,-1 0 0,1 1 0,0 0 0,-1 0 0,1 1 0,-1 0 0,0 0 0,-12-3 0,6 2 24,-1-1 0,-23-11 0,-8-3 33,-97-30 226,130 46-275,0 0-1,-22-1 0,-16-3 114,41 5-107,-2-2 17,1 1 0,-1 1 0,-11-1 0,-10-9 238,16 11-206,-6 0-3,1 0 0,-1 2 0,-25 4 0,24-1-47,10-3-6,1 1 0,-1 0-1,1 0 1,-14 8-1,1 2-21,-40 31 0,3-2-72,32-23 118,-43 39 0,14-10 26,42-34-67,0 0-1,1 1 0,0 0 0,-20 30 1,-42 75 60,64-97-34,-27 52 71,4 2 0,-31 93 0,14-34-21,-7 31 147,-57 249 0,105-363-180,3 0 1,2 1-1,2 0 0,3 0 1,2 1-1,3-1 0,10 61 1,39 139-30,-41-212-10,3-1-1,1-1 1,40 76 0,49 99 162,-88-180-154,-3-5 26,1 0 0,2-2 1,1 0-1,1 0 0,1-2 1,30 32-1,-13-21 9,-15-15-16,0 0 1,2-2-1,28 20 1,-7-13 89,57 25 0,-13-8 64,-78-37-170,0 0 0,0 0 0,13 14 0,19 13 2,-3-7-9,-21-14-4,0 0 1,0-2-1,1 0 1,1-1-1,33 12 1,-18-11 57,-4-1 14,57 10 1,-44-17 46,0-1 0,1-2 1,-1-2-1,0-2 0,67-14 0,-95 14-68,0 0 0,-1-1 0,1-1 0,-1-1 0,24-13 1,66-51 243,-80 53-245,-17 12-47,0-1-1,-1 0 0,0 0 1,0-1-1,10-15 0,26-48 76,-22 35-67,-16 26-19,0 0 0,0 0 0,-1-1 0,-1 0 0,5-20 0,4-58 63,-10 60-47,10-44-1,3 0-74,4-19-25,-16 58 44,-3 26-38,-10-1-659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8:05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2704,'0'0'3224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8:09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2954 1612 3208,'0'0'10785,"1"-10"-10656,4-32-18,-4 40-48,-1 1 0,0-1 1,1 0-1,-1 0 0,0 0 0,0 1 0,0-1 1,-1 0-1,1 0 0,0 1 0,-1-1 1,1 0-1,-1 0 0,-1-2 0,-1-9 276,-7-64 473,15-145 618,-9 141-943,0 24-159,3 29-119,-1 0 0,-2 0 0,0 0 0,-2 1 1,-1-1-1,-2 1 0,-20-45 0,-14-30 167,30 79-279,-1 0 1,-2 1-1,0 1 0,-21-20 1,-5-16 158,13 21-144,24 28-80,-1 0 0,0 1-1,-1 0 1,0 0 0,0 0 0,-11-7-1,-8-3 169,-1 1 0,-29-13 0,-18-15 528,2-2-332,50 30-320,-2 1 0,0 1-1,0 1 1,-31-11 0,-112-23 64,117 36-77,0-3 0,1-2 0,-70-33 0,96 37-53,0 2 1,0 0-1,-29-7 1,38 14-7,-1 0 1,1 0-1,-1 2 1,1 0-1,-1 0 1,-26 4-1,-18 7-81,2 3-1,-107 40 1,91-28 45,33-9 63,1 2 0,1 2 1,1 1-1,-55 42 0,7-4-11,27-24-47,-54 39-74,65-39 61,7-6-31,-55 51 1,66-52 46,15-15 6,1 0 0,0 1 0,-17 23 0,-61 88-118,66-83 140,1 0 0,2 2 0,-24 68 0,-32 146 31,60-195-33,-9 44 7,5 0-1,-11 146 1,30 2 83,4-223-82,6 146 183,36 203 0,-35-339-117,18 49 0,-2-5 5,63 363 367,-32-162-196,-29-157-180,-11-59-25,3 0 1,45 111 0,48 30 33,-74-148-38,-16-31-16,2 0 1,40 44 0,-8-11 54,-34-41-29,0-1-1,2 0 1,0-2 0,2-1 0,0-1-1,40 24 1,-48-35-14,1-2 0,28 10-1,-24-10 20,31 15-1,-31-11-9,0-1-1,1-2 1,46 11 0,73 4 110,-121-21-142,-1 0 19,0 1 1,24 6 0,-16-3 17,0-1 1,34 1-1,-51-5-37,17-1 38,0-1 0,0-2 0,48-9 0,188-47 410,-234 50-404,0-2 0,-1-1 1,36-20-1,-37 17-13,-1 0 32,-1-2 0,31-25-1,-26 19-26,1-3 38,0-1 0,-2-2-1,-2-1 1,51-68 0,49-67 105,-49 35-25,-17 24-184,-47 82 0,-1-1 1,-1 0 0,-2-1-1,10-30 1,-7 7-16,11-71-1,-16 68-15,-1 10 49,-2 1 1,1-54-1,-2 0 32,28-162-1,-32 247-238,0 0-1,-1 0 1,0 1-1,-1-1 1,0 0-1,-1 0 1,-3-11-1,1 2-2798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8:21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0 744 3952,'0'0'9748,"4"9"-9696,13 31-3,-16-39-37,-1 1-1,1-1 1,0 1 0,-1-1-1,1 1 1,0-1 0,0 0-1,0 1 1,0-1 0,1 0-1,-1 0 1,0 0 0,0 0-1,1 0 1,-1 0 0,3 1-1,4 3 98,-3-1-70,0 4 322,-4-7-353,-1 0 1,1 0-1,-1 0 1,1-1 0,0 1-1,-1 0 1,1 0 0,0-1-1,0 1 1,0 0-1,-1-1 1,1 1 0,0 0-1,0-1 1,0 1-1,0-1 1,0 0 0,0 1-1,0-1 1,0 0 0,0 0-1,0 0 1,2 1-1,-2-1 5,0 0-1,1 0 0,-1 0 1,0 1-1,0-1 0,0 0 0,0 1 1,0-1-1,0 1 0,0-1 0,0 1 1,0 0-1,1 1 0,-1 0 9,1 0-1,-1 0 1,1 0-1,-1 0 1,1 0-1,-1 0 1,1-1-1,0 1 1,0-1-1,0 1 1,0-1-1,0 0 1,0 1-1,0-1 1,1 0-1,-1 0 1,0-1-1,1 1 1,-1 0-1,0-1 1,1 1-1,-1-1 1,1 0-1,-1 0 1,1 0-1,2 0 1,23 6 116,-7 0-40,11 1 22,-1 2 0,45 18 1,-11-4 25,92 30 300,163 39-138,-95-49-106,-199-40-178,-1 0 0,1-2 0,34-3 0,-4 1-14,146-12 109,-81-6-94,-79 11 7,0 2 1,48-1-1,-53 5 66,45-7 0,19-2 97,70 3 112,-147 7-237,-1-1 0,23-6 1,-22 4-9,-1 0 1,24 1 0,-18 1-7,0-1 1,41-10-1,-50 9-21,71-15 84,180-33 305,-154 40-135,-68 7-208,26-4 43,12-7 97,-65 14-150,0-1 1,-1-2-1,26-7 0,9 3 10,87-21-112,-117 23 61,31-14-1,-13 5-29,-36 13 1,0-1 0,0-1-1,0 1 1,-1-1 0,0-1-1,12-9 1,20-16 28,-26 23 3,-4 2-15,1 1 0,-1 0 0,1 0 1,20-6-1,-17 7-15,1 1 0,1-1 0,-1-1 0,-1 0 0,15-8 0,-27 12 7,0 0-1,0 0 1,0 0-1,0-1 1,0 1-1,0 0 1,0-1-1,0 1 1,0 0-1,0-1 1,-1 1-1,1-1 1,-1 1-1,1-1 1,-1 0-1,0 1 1,0-1-1,1 1 1,-1-1-1,0 0 1,0 1-1,-1-1 1,1 0-1,0 1 1,0-1-1,-1-1 1,-2-8 85,0 0-1,-8-17 1,8 19-68,0 4-5,-1 0-1,1 0 1,-1 0 0,0 0 0,-1 1 0,1 0 0,-6-4-1,-62-46 100,-34-5 68,72 44-58,27 13-121,1-1 0,-1 0-1,1 0 1,-1-1 0,-8-6 0,4 2-12,0 1 0,-1 0 0,0 0 0,0 2 1,0-1-1,-15-3 0,26 9 4,-5-3-5,1 0-1,-1 0 1,1 0-1,-11-8 1,12 7-10,-1 0-1,0 1 1,0 0 0,-1 0 0,-8-4-1,-1 2 36,0-1 0,0-1 0,0-1-1,-17-11 1,15 5 43,12 9-103,1 1 0,-1 1 0,-1-1 0,-6-3 0,-7-8 2,6 3-6,8 8 43,0 1 0,0 0 0,-1 0 0,1 0 0,-1 1 0,1-1 0,-12-1 0,13 3 1,1 0 0,-1-1 0,1 1 0,0-1 0,0 1 0,-1-1 0,-3-3 0,5 3 0,-1 0 0,1 1 0,-1-1 0,1 1 0,-1-1 0,0 1 0,0 0 0,1 0 0,-1 0 0,0 1 0,-4-1 0,2 0-6,1 0 0,-1 1-1,0-2 1,1 1-1,-1-1 1,-8-3-1,-18-6 30,-17-1-9,29 6-14,-5 0 0,10 7 0,-1-2 0,1 0 0,0-1 0,0 0 0,-26-8 0,-15 1 0,18 4-2,4 1 30,-11-2-31,28 3-3,11 2-27,-1 0 0,1-1 0,0 1-1,-1-1 1,1 0 0,-9-5-1,10 5-2672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2:5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9944,'0'0'1760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8:23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1177 16 9000,'0'0'1338,"-9"0"-1222,-10 0-69,-99-3 661,85 1-304,-7-2 117,26 1-273,0 1 0,-1 1-1,-15 0 1,-61 7 443,63-4-457,-43 8 1,64-9-198,-23 4 167,-53 1-1,59-4-85,-43 7 1,49-6-85,-20 4 108,-61 18 1,60-13-94,18-6 12,-34 15 0,-9 3 51,43-16-56,1 0 0,-28 15 0,4-6 98,30-13-12,12-3-46,9-3 220,9-2-2455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8:25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736 0 4512,'0'0'3986,"-11"4"-3740,-143 45 1016,147-47-1147,0 1 0,1 0 0,-1 0-1,-10 7 1,-18 9 417,27-15-324,-1 0 1,1 1 0,-1 0 0,-9 9 0,-6 3 276,7-5-13,0 1 1,-24 24-1,8-1 139,15-17-5,-36 31 1,36-34-245,-24 27 0,14-14 55,26-28-334,1 0 0,0 0 0,-1 0-1,1-1 1,-1 1 0,1 0 0,-1-1-1,1 1 1,-1-1 0,1 1 0,-1-1-1,1 0 1,-1 0 0,0 0 0,1 0-1,-1 0 1,-2 0 0,2-1-82,-1 1 0,1 0 0,0 0 0,0 0 0,0 1 0,0-1 0,0 0 0,0 1 0,0-1 0,0 1 0,0 0 0,-4 1 0,-8 7 0,11-8-1,0 1 0,0-1 0,1 1 0,-1 0 0,0 0 0,1 0 0,-1 0 0,1 1 0,0-1 0,0 1 0,0-1 0,0 1 0,0 0 0,-1 3 0,3-6 1,0 1-1,0-1 0,-1 0 0,1 0 0,0 1 0,0-1 0,0 0 0,0 0 0,0 0 0,0 1 0,0-1 1,0 0-1,0 0 0,0 1 0,0-1 0,0 0 0,0 0 0,0 1 0,0-1 0,0 0 0,0 0 0,0 1 0,0-1 1,0 0-1,1 0 0,-1 0 0,0 1 0,0-1 0,0 0 0,0 0 0,0 0 0,1 1 0,-1-1 0,0 0 1,0 0-1,0 0 0,1 0 0,-1 0 0,0 0 0,0 1 0,0-1 0,1 0 0,-1 0 0,0 0 0,0 0 1,1 0-1,-1 0 0,0 0 0,0 0 0,1 0 0,-1 0 0,0 0 0,0 0 0,1 0 0,-1 0 0,0 0 1,0 0-1,1 0 0,-1-1 0,0 1 0,0 0 0,0 0 0,1 0 0,-1 0 0,0 0 0,0-1 0,17-5 18,-15 3-5,1 1-1,-1-1 0,0 0 0,0 0 1,0 0-1,0 0 0,0 0 1,-1-1-1,1 1 0,-1-1 0,0 1 1,1-5-1,-2 7-5,0 0 1,0-1 0,0 1-1,0 0 1,0-1-1,0 1 1,0 0-1,-1-1 1,1 1 0,0 0-1,-1 0 1,1-1-1,-1 1 1,1 0-1,-1 0 1,0 0 0,0 0-1,1-1 1,-1 1-1,0 0 1,0 0-1,0 1 1,0-1 0,0 0-1,0 0 1,0 0-1,-1 1 1,1-1-1,0 0 1,0 1 0,0 0-1,-1-1 1,1 1-1,0-1 1,-3 1-1,2 0 1,-1 0 0,0 1 0,1-1 0,-1 1 0,0 0-1,1 0 1,-1 0 0,1 0 0,-1 0 0,1 0 0,-1 1 0,1-1-1,0 1 1,0 0 0,0 0 0,0 0 0,0 0 0,0 0-1,0 0 1,1 0 0,-1 0 0,1 1 0,-1-1 0,1 1 0,-1 2-1,2-3-6,0 0-1,0-1 0,1 1 1,-1 0-1,0-1 0,1 1 1,-1 0-1,1-1 0,0 1 1,-1-1-1,1 1 0,0-1 1,0 1-1,0-1 1,0 0-1,0 1 0,1-1 1,-1 0-1,0 0 0,0 0 1,1 0-1,-1 0 0,1 0 1,-1 0-1,1 0 0,-1-1 1,1 1-1,-1 0 0,1-1 1,0 0-1,-1 1 0,1-1 1,0 0-1,0 0 0,2 0 1,-1 1 11,1-1 1,-1 0 0,0-1 0,1 1-1,-1-1 1,1 1 0,-1-1 0,0 0 0,0 0-1,1 0 1,-1-1 0,0 1 0,0-1-1,0 1 1,0-1 0,4-5 0,-5 5 4,-1 0 0,1 0 1,-1 0-1,0-1 1,0 1-1,0-1 0,0 1 1,0-1-1,-1 1 0,1-1 1,-1 0-1,1 1 1,-1-1-1,0 0 0,0 1 1,0-1-1,-1 1 0,1-1 1,-1 0-1,1 1 0,-1-1 1,-1-2-1,1 3-5,1 1 1,-1 0-1,1 0 0,-1 0 0,1-1 0,-1 1 1,0 0-1,0 0 0,1 0 0,-1 0 1,0 0-1,0 1 0,0-1 0,0 0 0,0 0 1,-1 0-1,1 1 0,0-1 0,0 1 1,0-1-1,0 1 0,-1-1 0,1 1 0,0 0 1,-1 0-1,1-1 0,0 1 0,-1 0 1,1 0-1,0 0 0,0 0 0,-1 1 0,1-1 1,0 0-1,-1 1 0,1-1 0,0 0 1,0 1-1,0-1 0,-1 1 0,1 0 0,0-1 1,0 1-1,-1 1 0,0 0 7,0-1 0,0 0-1,0 0 1,0 0 0,0 0 0,0 0-1,0-1 1,0 1 0,-1-1 0,1 1 0,-3-1-1,5 0 24,0 0-40,0 1 1,-1-1-1,1 0 1,0 0-1,0 0 1,1 0-1,-1 0 1,0 0-1,0 1 0,0-1 1,0 0-1,0 0 1,0 0-1,0 0 1,0 0-1,0 0 1,0 1-1,0-1 1,0 0-1,0 0 1,0 0-1,0 0 1,1 0-1,-1 0 1,0 0-1,0 0 1,0 0-1,0 1 0,0-1 1,0 0-1,0 0 1,1 0-1,-1 0 1,0 0-1,0 0 1,0 0-1,0 0 1,0 0-1,0 0 1,1 0-1,-1 0 1,0 0-1,0 0 1,0 0-1,0 0 1,0 0-1,1 0 0,-1 0 1,0 0-1,0 0 1,0 0-1,0-1 1,0 1-1,0 0 1,1 0-1,8-8 34,-9 7-33,1 1 0,-1 0 0,0-1 0,1 1 0,-1-1 0,1 1 0,-1-1 0,0 1 0,0-1 0,1 1 0,-1-1 0,0 1 0,0-1-1,0 1 1,0-1 0,1 1 0,-1-1 0,0 1 0,0-1 0,0 0 0,0 1 0,0-1 0,-1 1 0,1-1 0,0 1 0,0-1 0,0 1 0,0-1 0,0 1 0,-1-1-1,1 1 1,0-1 0,-1 1 0,1-1 0,0 1 0,-1-1 0,1 1 0,0-1 0,-1 1 0,1 0 0,-1-1 0,1 1 0,-1 0 0,1-1 0,-1 1 0,1 0-1,-1 0 1,0-1 0,1 1-2,0 0-1,0 0 0,-1 0 1,1 0-1,0 0 1,-1 1-1,1-1 0,0 0 1,0 0-1,-1 0 1,1 0-1,0 0 0,0 0 1,0 0-1,-1 0 0,1 1 1,0-1-1,0 0 1,0 0-1,-1 0 0,1 1 1,0-1-1,0 0 0,0 0 1,0 0-1,-1 1 1,1-1-1,0 0 0,0 0 1,0 1-1,0-1 1,0 0-1,0 0 0,0 1 1,0-1-1,0 0 0,0 0 1,0 1-1,0-1 1,0 0-1,0 0 0,0 1 1,0-1-1,0 0 0,0 0 1,0 1-1,0-1 1,0 0-1,1 1 0,2 15-5,17 27-2686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8:26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81 4912,'0'0'5337,"-9"0"-5016,-48 4 302,51-2-462,-1 0 0,1 1 0,0 0 0,1 0 0,-1 0 0,0 0 0,1 1 0,0 0 0,0 0 0,0 1 0,-7 7 0,12-11-130,-1-1 0,1 0 0,0 1 0,-1-1 0,1 1 0,0-1 0,-1 1 0,1-1 0,0 1 0,-1 0 0,1-1 0,0 1 0,0-1 0,0 1 0,0-1 0,0 1 0,0 0 0,-1-1 0,1 1 0,0-1 0,1 1 0,-1 0 0,0-1 0,0 1 0,0 0 0,0 0-13,1-1-1,-1 0 1,0 1 0,0-1-1,1 0 1,-1 1 0,0-1-1,0 0 1,1 0 0,-1 1-1,0-1 1,1 0 0,-1 0-1,0 0 1,1 1 0,-1-1-1,0 0 1,1 0 0,-1 0-1,0 0 1,1 0 0,-1 0-1,0 0 1,1 0 0,-1 0-1,1 0 1,-1 0 0,0 0-1,1 0 1,-1 0 0,0 0-1,1 0 1,-1 0 0,1 0-1,-1-1 1,0 1 0,1 0-1,2-2 38,0 0 0,0-1-1,0 1 1,0 0 0,-1-1-1,1 0 1,-1 1 0,1-1 0,-1 0-1,0 0 1,0-1 0,-1 1-1,1 0 1,0-1 0,-1 1 0,0 0-1,0-1 1,0 0 0,0 1-1,-1-1 1,0 0 0,1 1-1,-1-1 1,0 0 0,-1 1 0,1-1-1,-1 0 1,0 1 0,-2-7-1,3 7-30,-1 0-1,0 1 0,0-1 1,0 1-1,0 0 0,0-1 0,0 1 1,-1 0-1,1-1 0,-1 1 0,0 0 1,1 0-1,-1 0 0,0 1 0,0-1 1,-1 0-1,1 1 0,0-1 1,0 1-1,-1 0 0,1 0 0,-1 0 1,1 0-1,-1 0 0,1 0 0,-1 1 1,1-1-1,-1 1 0,0 0 1,1 0-1,-1 0 0,0 0 0,1 0 1,-1 0-1,0 1 0,1-1 0,-1 1 1,1 0-1,-1 0 0,1 0 1,-4 2-1,2-1 0,1 0 0,0 0-1,-1 1 1,1-1 0,0 1 0,0 0 0,0-1 0,0 1 0,1 1 0,-1-1 0,1 0-1,-3 7 1,4-9-15,0 1 0,0-1 0,1 1 0,-1 0 0,0 0 0,1-1-1,0 1 1,-1 0 0,1 0 0,0 0 0,0-1 0,0 1 0,0 0-1,0 0 1,0 0 0,0 0 0,1-1 0,-1 1 0,1 0 0,0 0-1,-1-1 1,1 1 0,0 0 0,0-1 0,0 1 0,0-1 0,0 1-1,0-1 1,2 2 0,-1-1 3,1 0 1,-1-1-1,0 1 1,1-1-1,-1 1 0,1-1 1,0 0-1,-1 0 0,1 0 1,0 0-1,0-1 1,0 1-1,-1-1 0,7 0 1,-3 0 6,0 0-1,0-1 1,1 0 0,-1 0 0,0-1 0,9-4 0,-3 2 33,-1-2 0,-1 1 0,1-2 0,-1 1 0,0-1 0,15-15 0,-23 21-203,8-6 539,-4 8-2642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8:28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680 22 6864,'0'0'6376,"-10"-1"-6098,-2-2-158,4 2 110,1-1 0,0 2 0,-15-1 0,19 2-73,0 0 0,0 0-1,1 1 1,-1-1 0,1 1-1,-1-1 1,1 1 0,0 0-1,0 0 1,0 0 0,-4 5-1,-31-1 1080,24-5-1037,-1 1 0,0-2-1,0 0 1,0-1 0,0 0-1,-25-7 1,5 3 67,-14-5 86,35 6-228,0 1 1,0 1-1,-21-1 1,-25-2 201,47 3-268,-1 1 0,0 0 1,0 1-1,0 0 0,-17 3 1,-9 0 68,33-3-110,-1 0-1,1 1 1,-1-1 0,1 1 0,-10 3 0,11-3-18,-12 1 80,17-2-78,-1 0 0,1 1 0,0-1 0,0 0 0,0 0 0,-1 0 0,1 0 0,0 0 0,0 0 0,0 0 0,0 1 0,-1-1 0,1 0 0,0 0 0,0 0 0,0 0 0,0 1 1,0-1-1,-1 0 0,1 0 0,0 0 0,0 1 0,0-1 0,0 0 0,0 0 0,0 1 0,0-1 0,0 0 0,0 0 0,0 0 0,0 1 0,0-1 0,0 0 0,0 0 0,0 0 0,0 1 0,0-1 0,0 0 0,0 0 0,0 1 0,1-1 0,-1 0 0,0 0 1,0 0-1,0 0 0,0 1 0,0-1 0,1 0 0,-1 0 0,0 0 0,0 0 0,0 0 0,0 1 0,1-1 0,-1 0 0,0 0 0,0 0 0,0 0 0,1 0 0,-1 0 0,0 0 0,0 0 0,0 0 0,1 0 0,-1 0 0,9 5-5,0 0 1,1-1-1,-1-1 0,1 0 0,0 0 0,13 2 0,-4 0 7,5 0 2,1-2-1,-1 0 1,1-1-1,-1-1 1,41-4 0,-20-3 31,1-2 0,46-13 0,-72 16 44,33-3 0,-14 3 23,-32 3-79,0 1 1,0 0-1,0 1 1,1 0-1,-1 0 0,10 1 1,-17 0-20,0 0 1,0 0 0,0 1 0,0-1-1,0 0 1,0 0 0,0 0-1,0 0 1,0 0 0,-1 0-1,1 0 1,0 0 0,-1 0 0,1 0-1,-1 0 1,0 0 0,1 0-1,-1-1 1,1 1 0,-2 1 0,-1 3 4,-7 11 8,0-1 1,-1 0-1,0-1 0,-2 0 0,-22 20 0,-9 11 17,-77 71 109,91-85 80,29-31-215,0 0 0,0 0 1,1-1-1,-1 1 0,0 0 0,1-1 0,-1 1 0,0 0 0,1-1 0,-1 1 0,1-1 0,-1 1 0,1-1 0,-1 1 0,1-1 0,-1 1 0,1-1 1,-1 1-1,1-1 0,0 0 0,-1 1 0,1-1 0,0 0 0,-1-1 0,-15-29 48,7 13-33,-6-6 24,0 1-1,-27-32 1,32 45-30,1-1 0,-2 2 1,1-1-1,-1 1 0,-1 1 1,-21-12-1,24 17-28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8:31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10 4512,'0'0'9008,"0"13"-8684,0-8-290,-1 6 49,1 0-1,0 1 0,1-1 0,1 1 1,0-1-1,7 22 0,9 19 505,3 0 0,42 73-1,-41-84-144,-14-25-95,1-1-1,0 0 0,15 18 0,-16-23-92,-7-9-167,0 0-1,-1 0 1,1 0 0,0 0 0,0 0 0,-1 0 0,1 0 0,0 0 0,0-1-1,0 1 1,0 0 0,0-1 0,2 2 0,-2-2-64,0-1-1,0 1 1,0 0 0,0-1 0,-1 1-1,1-1 1,0 1 0,0-1 0,0 0-1,-1 1 1,1-1 0,0 0 0,-1 0-1,1 1 1,-1-1 0,1 0 0,-1 0-1,1 0 1,-1 0 0,1 1 0,-1-1-1,1-2 1,26-54 283,-10 20-135,2 0 0,2 1-1,29-41 1,-6 23 302,97-96 0,-136 147-426,15-10 113,-19 7-54,-12 4 13,-314 29 130,166-8-170,99-12-38,25-3 15,-36 1-1,65-6-56,11-3-1,16-4-3,41-9-81,117-17 1,-88 24-2972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8:32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137 158 6632,'0'0'4548,"0"10"-4168,-4 281 2379,4-185-616,-1-103-1615,-1-6-95,-4-11 120,3 9-442,-9-25 173,1 0-1,1-1 0,2 1 0,-7-53 0,-1 0 151,13 68-324,0-1 0,1 0 0,1 1 0,2-26 0,-1 35-71,1 0 0,-1-1 0,1 1 1,1 0-1,-1 0 0,1 0 0,0 1 0,0-1 0,1 0 0,0 1 0,0-1 1,0 1-1,1 0 0,5-7 0,-1 5 25,-1 0 0,1 1 1,0 0-1,0 0 0,1 1 0,0 0 0,0 0 0,18-6 0,-22 9-32,0 1 0,0 1-1,0-1 1,-1 1 0,1-1 0,0 1-1,0 1 1,0-1 0,0 1-1,-1 0 1,1 0 0,0 0-1,0 1 1,-1-1 0,1 1-1,-1 0 1,0 1 0,1-1-1,-1 1 1,6 5 0,-7-6-14,0 1 0,0 0 0,0-1 0,0 1 0,-1 0 0,1 0 0,-1 1-1,0-1 1,0 0 0,0 1 0,0-1 0,0 1 0,-1 0 0,0-1 0,0 1 0,1 7 0,-1-5 1,-1-1 0,-1 1-1,1-1 1,-1 1-1,0-1 1,0 1 0,0-1-1,-1 0 1,0 0 0,-4 9-1,-4 3 24,0-1 0,-1 0 0,0-1 0,-2 0 0,-23 22 0,8-16 11,23-18-27,0 1 1,0-1-1,0 1 0,0 0 0,1 0 0,-5 6 0,9-10-23,0 1-1,0-1 0,0 0 0,-1 1 1,1-1-1,0 0 0,0 1 0,0-1 1,0 0-1,0 1 0,0-1 0,0 1 1,0-1-1,0 0 0,0 1 0,0-1 1,0 0-1,0 1 0,1-1 0,-1 0 0,0 1 1,0-1-1,0 0 0,0 1 0,1-1 1,-1 0-1,0 1 0,0-1 0,0 0 1,1 0-1,-1 1 0,0-1 0,1 0 1,-1 0-1,0 0 0,1 1 0,-1-1 1,1 0-1,14 7 30,-15-7-32,55 18 64,95 48-1,-149-66-59,1 1 0,-1 0 1,1 0-1,-1-1 0,0 1 0,1 0 0,-1 0 1,0 0-1,0 1 0,0-1 0,0 0 0,0 0 1,0 1-1,0-1 0,0 0 0,0 1 0,-1-1 1,1 1-1,-1-1 0,1 1 0,-1-1 1,1 1-1,-1 0 0,0-1 0,0 1 0,0 1 1,0-1 0,-1 1-1,1-1 1,-1 0 0,0 0 0,0 0 0,0 0 0,0 0 0,0 0 0,-1 0 0,1 0 0,-1 0 0,1-1 0,-1 1 0,1-1 0,-1 1 0,0-1 0,0 1 0,-3 1 0,-11 6 21,1-2 0,-1 1 1,0-2-1,0 0 0,-1-1 0,0-1 0,-28 4 1,-8-3 117,-63-2 1,114-3-141,-23-2 303,19 1-827,14 0-2494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8:35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386 537 4216,'0'0'5210,"-9"-1"-4700,-8 1-269,0 0 0,0 0 0,0 2 0,0 0 0,-22 6 0,6 0 124,6-1-44,-1 0-1,1 2 1,1 0-1,0 2 1,-25 15-1,48-25-264,0 1-1,1 0 0,-1 0 1,1 0-1,0 0 1,0 1-1,0-1 0,0 1 1,0-1-1,0 1 1,0 0-1,1-1 0,-1 1 1,1 0-1,-1 4 1,2-6-25,-1 1 1,1 0 0,0 0 0,0 0 0,0-1 0,0 1 0,0 0-1,1 0 1,-1 0 0,0 0 0,1-1 0,-1 1 0,1 0 0,0-1 0,0 1-1,0 0 1,0-1 0,0 1 0,0-1 0,0 1 0,0-1 0,0 0 0,1 1-1,-1-1 1,0 0 0,1 0 0,2 2 0,2 0 17,0 1 0,0-1 0,1 0 0,-1 0 0,1-1 0,-1 0 0,1 0 1,0-1-1,0 0 0,-1 0 0,1 0 0,10-1 0,-7-1 20,1 0 0,-1-1 0,1 0 0,-1 0 0,1-1 0,-1-1 0,15-7 0,-11 4 27,-1-1-1,1 0 0,-1-1 0,-1 0 1,0-1-1,0-1 0,-1 0 0,0 0 0,-1-1 1,-1-1-1,10-15 0,-10 12-5,-1-1 0,-1 0 0,-1-1 1,0 0-1,-2 1 0,0-2 0,-1 1 0,0 0 0,-2-1 0,-1-36 0,-3 16 50,-2 1 1,-2-1-1,-1 1 0,-15-41 0,22 74-115,-1 1 0,1 1 0,-1-1 0,0 0 0,0 0 0,0 1 0,0-1-1,-1 1 1,1-1 0,-1 1 0,0 0 0,0 0 0,-7-5 0,9 7-17,-1 1 0,0-1 1,0 0-1,1 1 0,-1-1 1,0 1-1,0 0 0,0-1 0,0 1 1,1 0-1,-1 0 0,0 0 0,0 1 1,0-1-1,0 0 0,1 1 0,-1-1 1,0 1-1,0-1 0,1 1 0,-1 0 1,0 0-1,1 0 0,-1 0 0,1 0 1,-1 0-1,1 0 0,-1 1 0,1-1 1,0 0-1,0 1 0,-2 1 0,-7 10 0,1 0 0,0 0 0,1 1 0,0 0 0,1 0 0,1 1 0,0 0 0,1 0-1,0 0 1,-2 19 0,1 0-25,2 0-1,2 0 1,3 61 0,-1-80 5,2 1 1,0 0-1,1-1 0,0 0 1,2 0-1,-1 0 1,11 20-1,-12-29 18,0 0 0,1 0 0,0 0-1,0-1 1,0 0 0,0 1 0,1-2-1,0 1 1,0 0 0,1-1 0,-1 0-1,1 0 1,0-1 0,0 0 0,0 0-1,0 0 1,0-1 0,1 1 0,10 1-1,-7-3 22,1 0 0,-1-1-1,0 0 1,0 0-1,1-1 1,-1 0 0,0-1-1,0 0 1,0-1-1,0 0 1,0 0 0,-1-1-1,1-1 1,-1 0-1,0 0 1,12-10 0,-8 6 30,-1-1 1,0 0 0,-1-1-1,0-1 1,-1 0 0,0 0-1,-1-1 1,0 0 0,-1-1-1,8-17 1,-14 26-26,0 1 1,-1-1-1,0 0 1,0 0-1,0 0 1,0-6-1,-1 10-15,0-1 0,0 0 0,0 0-1,0 0 1,0 1 0,0-1 0,-1 0-1,1 0 1,-1 0 0,1 1 0,-1-1 0,0 0-1,0 1 1,1-1 0,-1 0 0,0 1-1,0-1 1,-1 1 0,0-2 0,1 3-8,0-1-1,0 1 1,0 0 0,0-1 0,0 1 0,0 0 0,0 0-1,0 0 1,0 0 0,0 0 0,0 0 0,0 0 0,0 0 0,0 0-1,1 0 1,-1 0 0,0 1 0,0-1 0,0 0 0,0 1-1,0-1 1,0 1 0,0-1 0,1 1 0,-1-1 0,0 1-1,0 0 1,1-1 0,-1 1 0,0 0 0,1-1 0,-1 1 0,1 0-1,-1 0 1,1 0 0,-1 0 0,1 0 0,0-1 0,-1 1-1,1 2 1,-3 12 54,3-13-59,-1 0 0,1-1 0,-1 1 0,1 0 0,0 0 0,0-1 0,0 1 1,0 0-1,0 0 0,0 0 0,0-1 0,1 3 0,36 139 228,-28-81-109,-9-59-110,1 0-1,-1 0 1,0 0-1,1 0 1,0 0-1,0 0 1,0 0-1,0 0 1,0-1 0,0 1-1,1 0 1,-1-1-1,1 1 1,0-1-1,-1 1 1,1-1 0,1 0-1,2 3 1,-3-4-4,0 0 0,0 0 1,1 0-1,-1 0 0,1-1 1,-1 1-1,0 0 0,1-1 1,-1 0-1,1 0 0,-1 1 1,1-2-1,-1 1 0,1 0 1,-1 0-1,1-1 0,-1 1 1,1-1-1,-1 0 0,0 0 1,1 0-1,1-1 0,6-3 19,0 0 1,-1-1-1,1 0 0,-1-1 0,-1 0 0,1 0 0,-1-1 0,-1 0 0,13-15 1,4-4 241,-23 26-198,-4 11 196,-4 27-254,7-36-13,1 1 0,-1 0 0,1 0 0,-1-1 0,1 1 0,-1 0 0,1-1 0,0 1 0,0-1 0,0 1 0,0-1 0,0 1 0,0-1 0,0 0 0,1 1 0,-1-1 0,0 0 0,1 0 0,-1 0 0,1 0 0,-1 0 0,1 0 0,-1-1 0,1 1 0,0 0 0,-1-1 0,1 1 0,0-1 0,0 0 0,-1 1 0,1-1 0,0 0 0,0 0 0,-1 0 0,1 0 0,0-1 0,0 1 0,-1 0 0,4-2 0,3 0 6,-1-1 1,1 0-1,-1 0 0,1-1 0,-1 0 1,0 0-1,10-8 0,1-4 17,0-1 0,-2 0 0,0-1 0,-1-1 0,-1-1 1,0 0-1,15-31 0,61-160 197,-88 206-216,34-103 134,6-17 189,-37 116-195,-10 27-77,-122 360 30,-26-6-120,132-323 45,-39 83 23,51-117-18,7-23 23,10-29 25,-1 22-37,0-1 0,1 1 0,1 1 0,0 0 0,19-21 0,63-60 97,-60 64-79,55-47 83,25-27 25,27-69-38,-73 89-89,29-57 3,-41 58 145,-35 59-80,-11 17-18,-8 15 47,-143 420 103,134-379-222,-4 51 1,-4 20 0,17-89-55,1-29 48,0-1 0,0 1 0,0-1 0,0 1 0,0-1 0,0 0 0,0 1 0,0-1 0,0 1 0,0-1-1,0 1 1,1-1 0,-1 0 0,0 1 0,0-1 0,0 1 0,1-1 0,-1 0 0,0 1 0,0-1 0,1 0 0,-1 0 0,0 1 0,1-1 0,-1 0 0,1 0-1,-1 1 1,0-1 0,1 0 0,-1 0 0,1 0 0,-1 0 0,0 1 0,1-1 0,-1 0 0,1 0 0,-1 0 0,1 0 0,-1 0 0,0 0 0,1 0 0,-1 0-1,1 0 1,-1 0 0,1-1 0,-1 1 0,0 0 0,1 0 0,-1 0 0,1 0 0,-1-1 0,0 1 0,1 0 0,-1 0 0,0-1 0,1 1 0,-1 0 0,0-1-1,1 1 1,-1 0 0,0-1 0,0 1 0,0 0 0,1-1 0,1-2-32,-1 1 0,1 0 0,0 0 0,-1-1 0,0 1 0,1-1 0,-1 1 0,0-1 0,0 0 0,0 1 1,-1-1-1,1 0 0,0-4 0,0-38-1991,-1 36-35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8:35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13056,'0'0'2130,"10"-11"-1924,-4 5-169,-3 1-13,1 0 0,0 1 0,1-1 1,-1 1-1,1 0 0,-1 0 0,1 1 0,1 0 0,-1-1 1,0 2-1,1-1 0,-1 1 0,1-1 0,0 2 0,9-3 1,17 2 135,1 1 0,-1 2 0,0 2 1,33 6-1,19 1 100,-57-9-2311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7:08:35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10448,'0'0'2264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11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1 637 13120,'0'0'10041,"9"-16"-9655,67-104 366,61-121 1152,-112 188-988,-2 0 0,26-100 0,-59 208-555,1 0 0,3 1 0,2-1 0,6 84 0,6-88-294,-7-47-55,0 0 1,0 0-1,0 0 1,1 0 0,0 0-1,0 0 1,0 0-1,0-1 1,4 6-1,-5-8-9,-1-1-1,1 1 0,0-1 1,0 1-1,0-1 1,-1 0-1,1 1 0,0-1 1,0 0-1,0 0 0,0 0 1,0 0-1,-1 1 1,1-1-1,0 0 0,0 0 1,0-1-1,0 1 0,0 0 1,0 0-1,0 0 0,-1 0 1,1-1-1,0 1 1,0 0-1,1-1 0,19-13 44,-1-3-18,-2 0 0,0-2 0,0 0 0,-2 0 0,-1-2 0,0 0 0,-1-1 0,-2 0 0,12-27 0,40-131 221,-57 161-180,-6 15 120,-4 10-128,-5 18-21,7-15-23,-2 9 20,1 1 0,1 0-1,0 21 1,6-19 199,-3-8-1257,-1-5-2550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2:5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5416,'0'0'1892,"15"-2"-1519,80-12 149,145-17 713,-196 28-694,0 1 0,0 3 0,66 9 0,-95-5-133,-15-5-388,0 0 0,1 1 0,-1-1-1,0 0 1,0 0 0,0 0 0,0 0 0,0 0 0,0 1 0,0-1 0,0 0-1,1 0 1,-1 0 0,0 1 0,0-1 0,0 0 0,0 0 0,0 0 0,0 1-1,0-1 1,0 0 0,0 0 0,0 0 0,0 0 0,0 1 0,0-1 0,0 0-1,0 0 1,-1 0 0,1 1 0,0-1 0,0 0 0,0 0 0,0 0 0,0 1-1,-16 10-1322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12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9536,'0'0'14223,"-7"10"-13841,0-2-281,4-5-59,0 1 1,0 0 0,1-1-1,-1 1 1,1 0 0,0 1-1,0-1 1,0 0 0,0 0-1,1 1 1,0-1 0,0 1 0,0 0-1,0 6 1,0 8 272,1 1-1,0-1 1,2 0 0,0 0 0,1 0 0,1 0-1,1 0 1,0 0 0,16 32 0,-20-49-247,1 1 0,0-1 0,0 1 1,0-1-1,0 0 0,1 0 0,-1 0 0,0 0 1,1 0-1,-1-1 0,1 1 0,0-1 0,0 1 0,-1-1 1,1 0-1,0 0 0,0 0 0,0-1 0,0 1 1,0-1-1,0 0 0,0 1 0,0-1 0,1-1 1,-1 1-1,0 0 0,4-2 0,-4 2 13,0-1 0,1 1 0,-1 0 0,0 1 0,0-1 0,1 0 0,-1 1 0,0 0 0,0-1 0,0 1 0,0 1 0,4 1 0,32 19-2377,-34-19 427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14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9440,'0'0'13957,"2"-10"-13507,8-32-20,-8 40-384,-1 0 1,1 1-1,-1-1 1,1 0 0,0 0-1,0 1 1,0-1-1,0 1 1,0-1 0,0 1-1,0 0 1,0 0-1,0 0 1,1 0 0,-1 0-1,0 1 1,1-1-1,-1 1 1,1-1 0,4 1-1,0-1 92,19-3 316,1 1 1,40 2 0,3-1 246,-54 1-381,0 2 1,31 4-1,-3 0 255,-2 6 297,-41-11-659,-6 10-419,1-3-3710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14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16280,'0'0'2730,"11"-2"-2461,22-3 196,0 1-1,0 1 0,37 2 1,-31 3 824,-1-1 1,1-2 0,72-12 0,-83 7-2549,34-11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15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8640,'0'0'13890,"9"14"-13309,-2-3-462,-2-4-31,0 2 1,0-1 0,-1 0 0,0 1 0,0 0 0,-1 0 0,0 0 0,0 0-1,-1 1 1,1 12 0,7 143 2199,-10-159-2040,0 0-1,1 0 0,0 0 0,0 0 1,0 1-1,1-1 0,3 8 1,2-28 1344,-1 0-2034,-1 5-3364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16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23127,'0'0'-113,"9"-4"-287,32-14 518,1 2 0,66-16-1,-44 23 785,1 2 0,127 3 0,-182 4-602,1 0 0,0 1 1,0 0-1,-1 1 1,1 0-1,-1 1 1,1 0-1,15 8 0,-25-11-284,-1 1 0,0-1-1,0 1 1,1-1-1,-1 0 1,0 1-1,0-1 1,0 1 0,0-1-1,1 1 1,-1-1-1,0 1 1,0-1-1,0 1 1,0-1-1,0 0 1,0 1 0,0-1-1,-1 1 1,1-1-1,0 1 1,0-1-1,0 1 1,0-1 0,0 1-1,-1-1 1,1 0-1,-1 1 1,-1 4-2223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17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0 167 13672,'0'0'6074,"8"-11"-5419,6-7-205,1-1 1,23-21 0,-31 34-283,1-1 1,-1 1 0,1 0 0,0 1-1,1-1 1,-1 2 0,1-1-1,0 1 1,0 1 0,11-4 0,11 0 315,-19 3-180,1 1 0,17-2 0,-26 5-221,0 0 0,0 0 0,-1 0 0,1 0 0,0 1 0,0-1 0,-1 1 0,1 0-1,0 0 1,-1 1 0,1-1 0,4 3 0,-6-2-25,0-1 0,-1 1-1,1-1 1,0 1 0,-1 0 0,1 0-1,-1 0 1,0 0 0,0 0 0,0 0-1,0 0 1,0 0 0,0 0 0,0 1-1,-1-1 1,1 0 0,-1 0 0,0 1-1,1-1 1,-1 0 0,0 1 0,-1 1-1,1 9 88,-2 0-1,-4 23 0,4-28-62,0 2-16,-1-1 0,0 0 0,-1 1 0,0-1 1,0-1-1,-10 15 0,-39 45 414,23-31-273,24-30-154,-1 0 0,1-1 0,-1 0-1,-1 0 1,-7 5 0,-7 5 113,3-7 404,19-9-653,0 0-1,-1 0 1,1 1-1,0-1 0,-1 0 1,1 0-1,0 1 1,-1-1-1,1 0 0,0 0 1,-1 0-1,1 0 1,-1 0-1,1 0 1,0 0-1,-1 0 0,1 0 1,-1 0-1,1 0 1,-1 0-1,1 0 0,0 0 1,-1 0-1,1 0 1,-1 0-1,1 0 1,0-1-1,-1 1 0,1 0 1,0 0-1,-1 0 1,1-1-1,0 1 0,-1 0 1,1 0-1,0-1 1,-1 1-1,1 0 0,0-1 1,0 1-1,0 0 1,-1-1-1,1 0-63,1 0 0,-1 0 0,1 0 0,-1 0 0,1 0 0,-1 0 0,1 0 0,0 1 0,-1-1-1,1 0 1,0 0 0,0 1 0,-1-1 0,1 0 0,0 1 0,0-1 0,1 0 0,18-9-256,-19 9 321,17-5 56,0 0 0,0 1-1,0 1 1,1 0 0,-1 2-1,1 0 1,0 1 0,0 1-1,0 0 1,-1 2 0,25 4-1,-1 3 37,13 1 286,-18-7-3170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20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18 131 5920,'0'0'10349,"1"15"-9969,1 0-269,0-3-11,-1 0 0,-1 0 0,0 0 0,0 0 0,-4 21-1,-2-2 656,-2 60 0,4-68 32,3-20-58,2-16-432,3-5-175,0 0 0,2 0 0,0 0 1,15-30-1,43-65 210,-44 80-236,-9 14-6,1 0 0,0 1 0,2 0 0,21-22 0,-35 39-79,1 1 0,-1-1 0,1 0 0,0 1 0,-1-1 0,1 1 0,0-1 0,-1 0-1,1 1 1,0 0 0,-1-1 0,1 1 0,0-1 0,0 1 0,0 0 0,0 0 0,-1 0 0,1-1-1,0 1 1,0 0 0,0 0 0,0 0 0,0 0 0,-1 0 0,1 0 0,0 1 0,0-1 0,1 1 0,-1 0 1,0 0 1,0 0-1,0 0 1,0 0-1,0 0 1,0 1-1,0-1 1,-1 0-1,1 1 1,-1-1 0,1 0-1,-1 1 1,1-1-1,-1 1 1,0 1-1,2 9 50,-1 0 0,-2 23 0,1-33-57,-6 58 137,3-40-49,1 0 0,1 0 0,2 32 0,-1-52-90,0 1 0,0-1 0,0 0 1,0 1-1,0-1 0,0 0 0,0 1 1,0-1-1,0 0 0,0 0 1,0 1-1,0-1 0,1 0 0,-1 0 1,0 1-1,0-1 0,0 0 0,0 0 1,1 1-1,-1-1 0,0 0 0,0 0 1,0 0-1,1 1 0,-1-1 1,0 0-1,0 0 0,1 0 0,-1 0 1,0 0-1,1 1 0,-1-1 0,0 0 1,0 0-1,1 0 0,-1 0 0,0 0 1,1 0-1,-1 0 0,0 0 0,0 0 1,1 0-1,-1 0 0,0 0 1,1 0-1,-1 0 0,0-1 0,0 1 1,1 0-1,-1 0 0,16-11 76,-14 10-68,99-87 283,36-27 145,-123 104-376,-11 8-36,0 0-1,0 0 1,1 1 0,-1-1 0,1 1-1,0 0 1,6-3 0,-8 5-23,-1 0 1,0 0-1,0 0 1,0 0-1,1 0 1,-1 0 0,0 1-1,0-1 1,0 0-1,0 1 1,0-1-1,1 1 1,-1-1-1,0 1 1,0-1-1,0 1 1,0 0-1,0-1 1,0 1 0,-1 0-1,1 0 1,0 0-1,0 0 1,0 0-1,-1 0 1,1 0-1,-1 0 1,1 0-1,0 0 1,-1 0-1,0 0 1,1 2 0,3 6 10,-1 0 0,0 0 0,0 1 0,-1-1 0,-1 1 1,0-1-1,1 11 0,-6 71 129,0-23 139,2-9 383,23-75-687,20-10-653,-26 18-2655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21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0 226 10448,'0'0'1614,"6"-10"-1194,-2 2-323,3-6 184,0 1 0,0 1 0,2-1 0,9-11 0,-9 16 27,0 0 0,0 1 0,1 0 0,0 1 0,0 0 1,1 0-1,18-6 0,-27 11-248,0 0 0,-1 1 1,1-1-1,0 1 0,0 0 0,-1 0 1,1 0-1,0 0 0,0 0 0,-1 0 1,1 0-1,0 0 0,0 0 1,-1 1-1,1-1 0,0 1 0,-1 0 1,1-1-1,0 1 0,1 1 0,0 0 30,-1 1-1,1-1 1,-1 0-1,0 1 1,1-1-1,-1 1 1,0 0-1,-1 0 1,1 0-1,1 3 1,2 6 112,-1 1 1,0-1 0,-1 1 0,3 18 0,2 84 517,-6-73-309,7 44 0,-8-78-315,1 0 0,0 0 0,0 0-1,1-1 1,4 11 0,-6-16-73,0-1 1,0 1-1,0-1 0,0 1 0,0-1 1,0 1-1,0-1 0,0 0 1,1 0-1,-1 1 0,1-1 0,-1 0 1,1 0-1,-1 0 0,1-1 1,-1 1-1,1 0 0,0-1 0,0 1 1,-1-1-1,1 1 0,0-1 1,0 0-1,-1 0 0,1 1 0,0-2 1,0 1-1,0 0 0,2 0 1,0-1 13,1 0 1,-1-1 0,1 1 0,-1-1 0,1 1-1,-1-1 1,0-1 0,1 1 0,-1-1-1,-1 1 1,6-5 0,-2-1 10,0 1 0,0-1 0,-1-1 0,6-9 0,0-2 38,-1-1-1,-1 0 1,0-1-1,-2 0 1,0-1-1,-2 0 1,-1 0-1,0 0 1,-2 0-1,0-1 1,-2-37 0,-1 41 6,1 0 0,0 0 1,6-21-1,-7 39-87,0 1 1,1 0-1,-1-1 1,1 1-1,0-1 1,-1 1-1,1 0 1,0-1-1,0 1 1,0 0-1,0 0 1,0 0-1,0 0 1,0 0-1,0 0 1,0 0-1,0 0 1,1 0-1,-1 0 1,0 1-1,1-1 1,-1 0-1,1 1 1,-1-1-1,0 1 1,1 0-1,-1-1 1,1 1-1,-1 0 1,1 0-1,-1 0 1,3 0-1,5 1-8,-1 1 0,0-1 0,1 1 0,12 5 0,-6-2 10,10 2 3,34 10 36,-54-15-33,1 0 0,-1 1 0,1-1 1,-1 1-1,0 0 0,0 1 0,7 6 1,24 19 291,-32-18-203,-2-6-3445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22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77 10656,'0'0'1914,"2"-10"-1398,12-56 1051,-21 102 2440,-12 61-3260,14-70-133,-3 41-1,7-55-309,0 7 351,1-15-275,0 1 0,0-1 0,-1 0 0,-2 10 0,1-13-321,0 0 0,-1 0 0,1 0 0,0 0 1,-1 0-1,1 0 0,-1-1 0,0 0 0,-4 3 0,-2 0 19,8-4-76,-8 7 74,0-2-1,-1 1 0,0-2 0,0 1 0,0-1 1,-1-1-1,-15 4 0,-8-1 226,33-6-203,9-4-52,28-11-7,0 2-1,1 1 0,50-8 1,-44 13 146,1 2 0,60 0 1,-90 7-19,-10-2-308,-4-7-2386,-2 2 881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23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9040,'0'0'3445,"12"-7"-2922,-1-1-364,-7 5-92,1-1-1,0 1 0,0 0 1,0 0-1,0 1 1,0-1-1,0 1 0,1 0 1,-1 1-1,1-1 1,0 1-1,-1 0 1,9 0-1,-7 1 97,-1 1 0,1-1 0,-1 1 0,1 0 0,-1 0 0,1 1 0,-1 0 1,11 5-1,-14-6-91,-1 0 1,0 1-1,1-1 1,-1 1-1,0 0 1,0 0-1,0 0 1,0 0-1,0 0 1,-1 0-1,1 0 1,-1 0-1,1 1 1,-1-1-1,0 1 1,0-1-1,0 1 1,0-1-1,0 1 1,0 0-1,-1-1 1,0 1-1,1 4 1,-1 3 55,-1-1 1,0 1-1,0 0 1,-1 0-1,0-1 1,-1 1 0,0-1-1,-1 0 1,-7 15-1,-5 5 404,-30 39 1,43-64-458,2-2-14,-1-1 1,1 1-1,0 0 0,1-1 0,-1 1 1,0 0-1,0-1 0,1 1 0,-1 0 1,1 0-1,-1-1 0,1 1 0,-1 4 1,1-5-35,1-1 1,-1 1-1,0 0 1,0 0-1,1 0 1,-1 0-1,0 0 1,1-1-1,-1 1 1,1 0-1,-1 0 1,1-1-1,0 1 1,-1 0-1,1-1 1,-1 1-1,1-1 1,0 1-1,0 0 1,1 0-1,3 1 56,1 0 0,0 0 0,0 0-1,0-1 1,0 0 0,10 1-1,1 1 20,25 2 198,-29-4-142,0 1 0,0 0 0,0 1 0,20 7-1,-33-10-161,1 1 0,-1-1 0,1 0 0,0 0 0,-1 1 0,1-1 0,-1 0 0,1 1 0,-1-1-1,1 1 1,-1-1 0,0 1 0,1-1 0,-1 1 0,1-1 0,-1 1 0,0-1 0,1 1 0,-1 0 0,0-1-1,0 1 1,1 0 0,-1 5-2784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2:5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7936,'0'0'2392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24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13 351 6632,'0'0'5521,"-2"-10"-5076,-7-33-3,8 42-410,1 0 1,0 1 0,0-1 0,0 0 0,-1 0-1,1 0 1,0 0 0,0 0 0,1 0 0,-1 0 0,0 0-1,0 0 1,0 0 0,0 0 0,1 0 0,-1 1-1,1-1 1,-1 0 0,0 0 0,1 0 0,-1 1 0,1-1-1,0 0 1,-1 0 0,1 1 0,0-1 0,-1 0-1,1 1 1,0-1 0,0 1 0,-1-1 0,1 1 0,0-1-1,0 1 1,0 0 0,0-1 0,0 1 0,-1 0-1,1 0 1,0 0 0,2 0 0,5-3 231,7-4-18,0 0 0,1 1 0,0 0 0,0 1 0,1 1 0,26-3-1,345-9 1723,66-5-853,-286 2-830,336-26 418,152 18 256,-553 20-544,186-36 0,-231 27-212,-39 10 99,38-7 0,-57 13-292,1 0 0,-1 0 0,1 0 0,-1 0 0,1 0 0,-1-1 0,1 1 0,-1 0 0,0 0-1,1 0 1,-1-1 0,0 1 0,1 0 0,-1-1 0,0 1 0,1 0 0,-1-1 0,0 1 0,1-1 0,-1 1 0,0 0 0,1-1 0,-1 0-8,0 1 1,0 0-1,0 0 0,0 0 1,0-1-1,0 1 0,0 0 1,0 0-1,0 0 0,-1-1 1,1 1-1,0 0 1,0 0-1,0 0 0,0 0 1,0-1-1,0 1 0,0 0 1,0 0-1,0 0 0,-1 0 1,1-1-1,0 1 0,0 0 1,0 0-1,0 0 1,0 0-1,-1 0 0,1 0 1,0 0-1,0 0 0,0-1 1,-1 1-1,1 0 0,0 0 1,0 0-1,0 0 0,0 0 1,-1 0-1,1 0 1,0 0-1,0 0 0,0 0 1,-1 0-1,1 0 0,0 0 1,0 0-1,0 1 0,-1-1 1,1 0-1,0 0 1,0 0-1,0 0 0,-1 0 1,-32 10-3069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25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9536,'0'0'4350,"3"12"-3876,22 171 1414,-13 71 720,-10-180-1873,5 34 2045,-10-124-1856,-3-29-694,2 0 1,2 0-1,2 0 0,9-70 0,-6 87-147,2-1 1,0 1-1,2 0 1,19-50-1,-19 66-60,0-1 0,0 1 0,1 0 1,1 1-1,0 0 0,1 1 0,0-1 0,0 2 0,1-1 0,0 2 0,1-1 0,24-12 0,-28 17-18,0 0-1,0 0 1,0 1-1,1 0 1,-1 1-1,1 0 1,0 0-1,0 1 1,-1 0-1,1 0 1,0 1-1,0 0 1,0 1-1,0 0 1,0 1-1,-1-1 1,1 1-1,-1 1 0,1 0 1,-1 0-1,12 7 1,-17-9-3,-1 1-1,0-1 1,0 1 0,0-1 0,0 1 0,0 0-1,0 0 1,0 0 0,0 0 0,-1 0 0,1 1-1,-1-1 1,0 0 0,1 1 0,-1-1 0,0 1-1,-1-1 1,2 5 0,-1-3 1,-1 0 1,0 0-1,0 1 1,-1-1-1,1 0 1,-1 0-1,0 0 1,0 0-1,0 0 1,-4 7-1,-3 5 10,0-1 0,-2 0 1,0-1-1,-16 18 0,25-31-12,-17 18 26,-1-1 0,0-1 0,-39 26 0,-8 7 201,66-50-224,-1 0 1,1 0-1,0 0 1,-1 0-1,1 1 1,0-1-1,-1 0 1,1 0 0,0 0-1,0 0 1,-1 1-1,1-1 1,0 0-1,0 0 1,0 1 0,-1-1-1,1 0 1,0 0-1,0 1 1,0-1-1,0 0 1,-1 1 0,1-1-1,0 0 1,0 1-1,0-1 1,0 0-1,0 1 1,0-1-1,0 0 1,0 0 0,0 1-1,0-1 1,0 0-1,0 1 1,0-1-1,0 0 1,1 1 0,-1-1-1,0 0 1,0 1-1,0-1 1,0 0-1,0 0 1,1 1 0,-1-1-1,0 0 1,0 0-1,0 1 1,1-1-1,-1 0 1,0 0-1,1 0 1,-1 1 0,0-1-1,0 0 1,1 0-1,-1 0 1,0 0-1,1 0 1,-1 0 0,0 1-1,1-1 1,-1 0-1,1 0 1,32 4 85,-16-2-63,23 4 6,61 12 25,-88-15-69,-1 1-1,1 0 0,-1 1 0,0 1 0,20 12 0,-28-15 4,0 0-1,0 1 1,0-1-1,0 1 1,-1 0-1,0 0 1,1 0-1,-1 0 1,-1 1-1,1-1 1,-1 1-1,2 5 1,-2-7 2,-1 0 0,-1 0 1,1 0-1,0 0 0,-1 0 1,1 0-1,-1 0 1,0 0-1,0 0 0,0 0 1,-1 0-1,1 0 0,-1 0 1,1 0-1,-1 0 0,0 0 1,0 0-1,0 0 0,-1-1 1,1 1-1,-4 4 1,-3 2 18,0-1 1,-1 0-1,0 0 1,0-1 0,-1 0-1,0 0 1,0-1-1,-1-1 1,0 0 0,0 0-1,0-1 1,0 0-1,-17 3 1,-3-1 107,-1-2 1,0 0-1,-59-3 1,-25-9 6,105 7-480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32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1365 14144,'0'0'201,"12"-10"14,206-198 830,0-52 384,-209 246-1274,1-1 0,9-22 0,10-17 811,-28 53-741,-2 1-201,1 0 0,0 0 0,-1 0 0,1 0 0,-1 0 0,1 0 0,-1 0 0,1 0 0,-1 0 0,1 0 0,-1 0 0,1 1 0,-1-1 0,1 0 0,0 0 0,-1 0 0,1 1 0,-1-1 0,1 0 0,0 0 0,-1 1 0,1-1 0,0 0 0,-1 1 0,1-1 0,0 0 0,-1 1 0,1-1 0,0 1 0,0-1 0,0 0 0,-1 1 0,-8 13 79,-6 17 29,1 0 1,1 1 0,2 0-1,1 1 1,1 0 0,2 1-1,-4 63 1,11-91-108,0 0 1,0 0-1,1 1 1,0-1-1,0 0 1,1 0-1,-1 0 0,1 0 1,1 0-1,4 10 1,-5-13-3,-1-1 1,1 1-1,0 0 0,-1-1 1,1 1-1,1-1 0,-1 1 1,0-1-1,0 0 1,1 0-1,-1 0 0,1 0 1,0 0-1,-1-1 0,1 1 1,0-1-1,0 0 0,0 0 1,0 0-1,0 0 1,0 0-1,5 0 0,2-2 30,-1 0-1,1 0 1,-1-1-1,0 0 0,0 0 1,1-1-1,-2-1 1,1 1-1,0-2 1,-1 1-1,11-8 1,3-4 128,-1-1 0,34-33 1,-12 0 115,-32 37-165,-1 0 0,1 1-1,1 1 1,23-18 0,-35 28-127,0 1 0,0 0 0,0 0 1,0 0-1,0 0 0,1-1 1,-1 1-1,0 0 0,0 0 1,0 0-1,1 0 0,-1 0 0,0 0 1,0 0-1,0-1 0,1 1 1,-1 0-1,0 0 0,0 0 0,1 0 1,-1 0-1,0 0 0,0 0 1,0 0-1,1 0 0,-1 0 0,0 0 1,0 0-1,1 1 0,-1-1 1,0 0-1,0 0 0,0 0 0,1 0 1,-1 0-1,0 0 0,0 0 1,0 1-1,1-1 0,-1 0 0,0 0 1,0 0-1,0 0 0,0 1 1,0-1-1,0 0 0,1 0 0,-1 0 1,0 1-1,0-1 0,0 0 1,0 0-1,0 0 0,0 1 1,0-1-1,0 0 0,0 0 0,0 1 1,0-1-1,0 0 0,0 0 1,0 0-1,0 1 0,-2 16 124,2-16-116,-6 28 170,2-1 0,-1 36 0,5-64-179,0 0 0,0 0 1,0 0-1,0 0 0,0 0 0,1 1 0,-1-1 1,0 0-1,0 0 0,0 0 0,0 0 0,0 0 1,0 0-1,0 0 0,0 1 0,0-1 0,1 0 1,-1 0-1,0 0 0,0 0 0,0 0 0,0 0 1,0 0-1,0 0 0,1 0 0,-1 0 0,0 0 1,0 0-1,0 0 0,0 0 0,0 0 0,0 0 1,1 0-1,-1 0 0,0 0 0,0 0 0,0 0 1,0 0-1,0 0 0,1 0 0,-1 0 0,0 0 1,0 0-1,0 0 0,0 0 0,0 0 0,0-1 1,0 1-1,1 0 0,8-5 25,-8 5-7,19-14 71,-1 0 0,-1-1-1,26-26 1,-27 23-29,0 2 0,2 0 1,30-20-1,18-6 168,-67 41-228,1 1 0,-1 0-1,1 0 1,-1 0 0,1 0-1,-1-1 1,1 1 0,0 0-1,-1 0 1,1 0 0,-1 0-1,1 0 1,-1 0 0,1 0 0,0 0-1,-1 1 1,1-1 0,-1 0-1,1 0 1,-1 0 0,1 1-1,-1-1 1,1 0 0,-1 0-1,1 1 1,-1-1 0,1 1-1,-1-1 1,0 0 0,1 1 0,-1-1-1,1 1 1,-1-1 0,0 1-1,0-1 1,1 1 0,-1-1-1,0 1 1,0-1 0,0 1-1,1-1 1,-1 2 0,7 30 93,-6-20-55,2-1 1,1 10 26,1 0 0,1 0 0,12 28 1,-16-47-60,-1 1 1,0 0 0,1-1-1,-1 1 1,1-1 0,0 0-1,0 1 1,0-1 0,0 0-1,0 0 1,1 0 0,-1 0-1,0-1 1,1 1 0,-1-1-1,1 1 1,0-1 0,-1 0-1,1 0 1,0 0 0,0-1-1,0 1 1,0 0 0,0-1-1,0 0 1,0 0 0,0 0-1,-1 0 1,6-1 0,-1-1 2,-1 1 1,0-1-1,0-1 1,0 1-1,0-1 1,-1 0-1,1-1 1,-1 1-1,0-1 1,0 0-1,0 0 1,8-9 0,1-5 24,-1 0 1,-1 0 0,0-1 0,-2 0-1,0-1 1,-1-1 0,-1 1 0,-1-1 0,0-1-1,5-41 1,-8 50 38,-3 24-18,1 6-61,0 3 1,0 5-9,2 0 1,0 0-1,2 0 1,1 0 0,16 40-1,-22-64 10,-1 0-1,0 0 1,1 0-1,-1 0 1,1 0 0,-1 0-1,1 0 1,-1 0-1,1 0 1,0 0-1,0 0 1,-1 0 0,1-1-1,0 1 1,0 0-1,0-1 1,0 1-1,0 0 1,0-1-1,0 1 1,0-1 0,0 1-1,0-1 1,0 0-1,0 0 1,0 1-1,0-1 1,1 0 0,-1 0-1,0 0 1,0 0-1,0 0 1,0 0-1,0 0 1,1-1 0,-1 1-1,0 0 1,0-1-1,0 1 1,0 0-1,0-1 1,0 1 0,0-1-1,0 0 1,0 1-1,0-1 1,-1 0-1,1 0 1,2-1-1,4-5 11,-1-1 0,1 0 0,-1 0 0,7-13 0,-12 20-11,9-19 14,-1 0 1,0 0-1,-1-1 1,7-34-1,3-7 92,-16 58-99,-1 1 1,1-1 0,0 1-1,0 0 1,1 0 0,-1 0-1,1 0 1,-1 0-1,1 0 1,0 1 0,0-1-1,0 1 1,0 0-1,0 0 1,1 0 0,-1 0-1,6-1 1,6-3-1,1 1 0,27-5 0,-33 8-1,78-13-40,171-4 0,-250 19 27,59 0-24,-67 0 32,-1 0 0,1 0-1,-1 0 1,1 0 0,-1 0 0,1 0 0,-1 0 0,1 0 0,-1 0-1,0 0 1,1 0 0,-1 1 0,1-1 0,-1 0 0,1 0 0,-1 0 0,1 1-1,-1-1 1,0 0 0,1 1 0,-1-1 0,1 0 0,-1 1 0,0-1-1,1 0 1,-1 1 0,0-1 0,0 1 0,1-1 0,-1 1 0,0-1 0,0 0-1,0 1 1,1-1 0,-1 1 0,0-1 0,0 1 0,0-1 0,0 1-1,0-1 1,0 1 0,0-1 0,0 1 0,0-1 0,0 1 0,0-1-1,-1 1 1,1-1 0,0 1 0,0-1 0,0 1 0,-1-1 0,1 1 0,-20 24 0,-6-1 0,-2-2 0,-52 33 0,-17 12 0,79-52 0,2-4 0,1 2 0,0 0 0,1 1 0,-17 21 0,29-33 0,1 0 0,0 0 0,-1 0 0,1 0 0,0 0 0,0 0 0,0 1 0,1-1 0,-1 0 0,1 1 0,-1-1 0,0 3 0,2-3 0,-1-1 0,0 0 0,0 1 0,0-1 0,1 0 0,-1 1 0,0-1 0,1 0 0,-1 0 0,1 0 0,0 1 0,-1-1 0,1 0 0,0 0 0,0 0 0,0 0 0,0 1 1,2 0-2,0 0 1,0 0 0,0-1-1,0 1 1,0-1 0,1 1 0,-1-1-1,0 0 1,1 0 0,-1-1 0,0 1-1,1-1 1,-1 1 0,1-1-1,3-1 1,2 1-4,0-1-1,-1 0 1,1-1-1,-1 0 1,1 0-1,-1-1 1,0 0-1,0-1 0,0 1 1,7-6-1,-4 1 10,0 0-1,-1 0 0,0-1 1,-1 0-1,17-20 1,-6-1 35,0-1 1,-2 0-1,26-63 1,-43 91-31,5-14 29,-5 17-37,-1-1-1,0 1 1,0-1 0,0 0-1,0 1 1,1-1-1,-1 1 1,0-1 0,0 1-1,0-1 1,0 1-1,0-1 1,-1 0-1,1 1 1,0-1 0,0 1-1,0-1 1,0 1-1,0-1 1,-1 1 0,1-1-1,0 1 1,-1-1-1,1 1 1,-1-1-1,-1 3 0,0 0 0,0 0 0,-1 0 0,2 1 0,-1-1 0,0 1 0,0-1 0,1 1 0,-3 4 0,1 2-8,0-1 0,1 0 1,0 1-1,1-1 0,-1 1 0,1 0 1,1-1-1,0 12 0,1-14 5,-1 0 0,1 0-1,0 0 1,0 0 0,1 0 0,0-1 0,0 1-1,0 0 1,1-1 0,0 0 0,0 1 0,6 7-1,-7-11 3,0 1 0,1-1 0,-1 0 0,1 0 0,0 0 0,-1 0 0,1 0 0,0 0 0,0-1 0,0 0 0,0 1 0,1-1 0,-1 0 0,0 0 0,5 0 0,-3-1 0,0 0 0,1 0-1,-1 0 1,1-1 0,-1 1-1,1-1 1,-1-1 0,8-2 0,4-3 4,-1-1 0,0 0 0,-1-1 0,23-18 0,126-115 128,-144 123-50,-1-1 1,-1 0-1,-1-2 0,21-32 1,-23 33 18,-14 21-102,-1 0 1,0 0-1,0 0 0,0 0 1,1 0-1,-1-1 0,0 1 0,0 0 1,1 0-1,-1 0 0,0 0 1,1 0-1,-1 0 0,0 0 0,0 0 1,1 0-1,-1 0 0,0 0 1,0 0-1,1 0 0,-1 0 0,0 1 1,0-1-1,1 0 0,-1 0 1,0 0-1,0 0 0,0 0 0,1 1 1,6 13 13,-6-5-7,0 1 0,0 0 1,-1 0-1,-1 0 0,0 0 0,0 0 0,-1-1 0,-4 17 1,-1 6-7,2 1 16,1 1 0,1 34 0,3-67-9,0 1 0,0-1 0,0 0 1,1 0-1,-1 1 0,0-1 0,0 0 0,1 0 0,-1 0 0,1 1 0,-1-1 0,1 0 1,-1 0-1,1 0 0,0 0 0,0 0 0,-1 0 0,1 0 0,0 0 0,0 0 0,0 0 1,0-1-1,0 1 0,0 0 0,0-1 0,0 1 0,2 0 0,1 0 4,0 1-1,1-1 0,-1-1 1,0 1-1,1-1 1,7 1-1,-11-1-7,0 0 1,0 1-1,0-1 0,0 0 1,0 1-1,0-1 0,0 1 1,0 0-1,0-1 0,0 1 1,0 0-1,-1-1 0,1 1 1,1 2-1,-1-2-3,0 0 0,0 0-1,1 1 1,-1-1 0,0 0 0,0 0-1,1-1 1,-1 1 0,1 0 0,-1 0 0,1 0-1,-1-1 1,4 1 0,8 0 0,0-2 0,0 0-1,0-1 1,0 0 0,-1-1 0,1 0 0,0-1 0,-1 0 0,0-1 0,23-13-1,-22 10 15,-1-1-1,0-1 0,0 0 0,-1-1 0,0 0 0,-1 0 0,0-1 0,-1-1 0,0 0 0,12-22 0,18-27 130,-38 61-138,-2 5 2,-5 12 9,-18 51 16,13-26-31,7-31-2,1-1 1,0 1-1,1-1 0,0 1 1,1 0-1,0 0 1,1 18-1,0-25 1,0-1 1,1 1-1,-1 0 1,1-1-1,0 1 0,0-1 1,0 1-1,0-1 1,0 0-1,0 1 0,1-1 1,-1 0-1,1 0 1,-1 0-1,1 0 0,0 0 1,0 0-1,0 0 0,0 0 1,0-1-1,1 1 1,-1-1-1,0 0 0,1 0 1,-1 0-1,1 0 1,-1 0-1,1 0 0,-1-1 1,1 1-1,0-1 1,-1 1-1,1-1 0,0 0 1,-1 0-1,5-1 0,7-1 15,0 0-1,0-1 0,0-1 1,0 0-1,16-7 0,20-12 34,-1-2 0,-1-1 0,-1-3 0,48-39 0,-8 4 49,-77 58-66,-8 6-25,-1-1 0,0 1 0,0 0-1,0-1 1,0 1 0,0-1 0,0 1-1,0-1 1,0 0 0,0 1 0,0-1-1,0 0 1,-1 0 0,1 1 0,0-1-1,0 0 1,-1 0 0,1 0 0,-1 0-1,1 0 1,0-2 0,-2 3-2,0 0-1,-1 0 1,1 0 0,0 1 0,-1-1 0,1 0-1,0 1 1,0-1 0,-1 0 0,1 1 0,0-1-1,0 1 1,0 0 0,0-1 0,0 1 0,0 0 0,-1 1-1,0-1 3,-24 15 2,1 1-1,0 0 0,1 2 0,2 1 1,0 1-1,-31 37 0,52-56-12,-1 0 0,1 0 1,0 0-1,0 0 0,0 0 0,0 0 0,1 0 0,-1 0 1,0 1-1,1-1 0,-1 0 0,1 0 0,0 1 0,0 3 0,0-5 4,0-1 0,0 1-1,1 0 1,-1-1 0,0 1-1,0-1 1,1 1-1,-1-1 1,0 1 0,0-1-1,1 1 1,-1-1 0,1 1-1,-1-1 1,0 1 0,1-1-1,-1 1 1,1-1-1,-1 0 1,1 1 0,0-1-1,1 1 3,-1-1 0,0 0-1,1 1 1,-1-1 0,0 0 0,1 0-1,-1 0 1,0 0 0,1 0-1,-1-1 1,0 1 0,1 0 0,-1-1-1,2 0 1,10-4 21,1-1 0,-1-1 0,-1 0-1,1 0 1,-1-2 0,0 1 0,-1-2 0,0 1-1,0-2 1,-1 1 0,-1-1 0,1-1 0,11-19-1,-14 19 5,8-14 69,-9 19-60,-6 7-35,0 0 0,0 0 0,0 0 0,0 0 0,0 0 0,1 0 0,-1 0 0,0 0 0,0 0 0,0 0 0,0 0 1,0 0-1,0 0 0,0 0 0,0 0 0,0 0 0,0 0 0,0 0 0,0 0 0,0 0 0,1 0 0,-1 0 0,0 0 0,0 0 0,0 0 0,0 0 0,0 0 0,0 0 0,0 0 0,0 0 0,0 0 0,0 0 0,0 0 0,0 0 1,0 0-1,0 1 0,0-1 0,0 0 0,1 0 0,-1 0 0,0 0 0,0 0 0,0 0 0,0 0 0,0 0 0,0 0 0,0 0 0,0 0 0,0 0 0,0 0 0,0 0 0,0 0 0,0 1 0,0-1 0,0 0 0,0 0 1,0 0-1,0 0 0,0 0 0,0 0 0,0 0 0,0 0 0,0 0 0,0 0 0,0 0 0,0 0 0,-1 1 0,2 4-4,-1 1-1,1 0 1,0-1 0,0 1-1,1-1 1,0 1 0,0-1-1,0 1 1,0-1-1,1 0 1,0 0 0,0 0-1,0-1 1,5 6 0,-6-8 6,1 1 1,0 0-1,-1-1 1,1 1-1,0-1 1,0 0-1,0 0 1,0 0-1,1 0 1,-1-1-1,1 1 1,-1-1-1,1 0 1,-1 0-1,1 0 1,-1 0-1,1-1 1,0 0-1,0 1 1,-1-1-1,1-1 1,5 0-1,5-2 7,0-1 0,0-1 0,-1-1 0,0 0 0,14-8 0,59-43 58,-75 49-59,4-2 6,4-4 16,0 1 0,1 1 1,41-19-1,-61 31-27,1 0-1,-1 0 1,0 0 0,0-1-1,0 1 1,1 0 0,-1 0-1,0 0 1,0 0 0,0 0-1,1 0 1,-1 0 0,0 0-1,0 0 1,1 0 0,-1 0-1,0 0 1,0 0 0,0 0-1,1 0 1,-1 1 0,0-1-1,0 0 1,0 0-1,1 0 1,-1 0 0,0 0-1,0 0 1,0 0 0,1 1-1,-1-1 1,0 0 0,0 0-1,0 0 1,0 0 0,0 1-1,0-1 1,1 0 0,-1 0-1,0 0 1,0 1 0,0 12 57,-8 15 0,-39 69 260,46-96-315,1-1 0,0 1-1,-1-1 1,1 1 0,0-1-1,-1 1 1,1 0 0,0-1 0,0 1-1,-1 0 1,1-1 0,0 1 0,0 0-1,0-1 1,0 1 0,0 0 0,0-1-1,0 2 1,9-2 51,19-14-9,-24 12-43,102-70 46,-74 48 52,1 2 0,52-27 0,-66 44-56,-19 5-42,1 0-1,-1 0 1,1 0-1,-1 1 0,0-1 1,1 0-1,-1 0 0,1 0 1,-1 1-1,1-1 0,-1 0 1,0 0-1,1 1 0,-1-1 1,1 0-1,-1 1 0,0-1 1,1 0-1,-1 1 0,0-1 1,1 1-1,0 2 14,-1 0 0,1 0-1,0 0 1,-1-1 0,0 1 0,1 0 0,-1 0-1,-1 4 1,2 15 23,-1-16-41,1 1 0,1-1 0,-1 0 1,1 0-1,0 0 0,1-1 0,-1 1 0,1 0 0,4 6 0,-5-10 1,0 0 0,-1 0 0,1 0 0,0-1-1,0 1 1,0 0 0,0-1 0,0 1 0,0-1 0,1 0-1,-1 0 1,0 0 0,1 0 0,-1 0 0,1 0-1,-1 0 1,1-1 0,-1 0 0,1 1 0,-1-1 0,1 0-1,-1 0 1,1 0 0,0-1 0,4 0 0,6-2 9,-1-1 0,1-1-1,-1 0 1,0 0 0,0-1 0,17-12 0,63-53 22,-67 50-24,17-15-5,-1-3 0,-1-2 1,-3-1-1,55-81 0,-50 57 0,-3-1 0,55-135 0,-87 173 4,-7 29-6,0 0 0,0-1 0,0 1 0,0 0 0,0 0 0,0-1 0,0 1 0,0 0 0,0-1 0,0 1 0,0 0 0,-1-1 0,1 1 0,0 0 0,0-1 0,0 1 0,0 0 0,-1 0 1,1-1-1,0 1 0,0 0 0,0 0 0,-1-1 0,1 1 0,0 0 0,0 0 0,-1 0 0,1-1 0,-1 1-1,0 0 1,0 0 0,0 1-1,0-1 1,0 0-1,0 0 1,0 0-1,0 1 1,0-1 0,1 0-1,-1 1 1,0-1-1,0 1 1,0-1-1,-1 2 1,-14 10-21,0 1-1,1 0 1,1 1 0,-16 18 0,-46 69 7,53-67-3,2 0 1,-26 59-1,39-75 8,1 1 0,1 0-1,0 0 1,1 1 0,2 0 0,0 0-1,-1 23 1,4-35 17,1 1 0,0-1 0,0 0 0,0 0 0,1 0 0,0 0 0,1 0 0,0-1 0,0 1 0,0-1 0,1 0 0,0 1 0,10 11 0,-7-11 20,1 0 1,0 0-1,1 0 0,0-1 1,0 0-1,0-1 0,1 0 1,0-1-1,12 5 0,-2-2 26,-1-2 0,1 0-1,0-1 1,0-1 0,1-1-1,-1-1 1,1-1-1,0 0 1,-1-2 0,32-4-1,-39 3-70,73-16 63,-75 15-97,0-1 0,0 1-1,-1-2 1,0 0 0,16-10 0,-25 15-15,0-1 1,0 1-1,0-1 0,0 0 1,0 0-1,0 0 1,0 1-1,0-1 1,0 0-1,0 0 0,-1 0 1,1 0-1,0 0 1,-1-1-1,1 1 1,-1 0-1,1 0 1,-1 0-1,0 0 0,1-1 1,-1 1-1,0 0 1,0 0-1,0-1 1,0 1-1,0-2 1,-6-11-4306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32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15072,'0'0'1450,"16"-1"-901,485-25 1961,-300 20-1412,-179 9-635,-21-3-511,-1 0 0,0 0 0,0 0 0,1 0 0,-1 0 1,0 0-1,0 0 0,1 0 0,-1 0 0,0 1 0,1-1 0,-1 0 0,0 0 1,0 0-1,1 0 0,-1 0 0,0 0 0,0 0 0,1 1 0,-1-1 0,0 0 1,0 0-1,0 0 0,1 1 0,-1-1 0,0 0 0,0 0 0,0 0 0,0 1 0,0-1 1,1 0-1,-1 0 0,0 1 0,0-1 0,0 0 0,0 1 0,0-1 0,0 0 1,0 0-1,0 1 0,0-1 0,0 0 0,0 1 0,0-1 0,0 0 0,0 0 1,0 1-1,0-1 0,0 0 0,-1 0 0,1 1 0,0-1 0,0 0 0,0 0 0,0 1 1,-1-1-1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32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12760,'0'0'3560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33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12960,'0'0'5951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09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551 54 8840,'0'0'16481,"-10"-9"-16129,-30-26-23,40 34-294,-1 0 1,0 1 0,0-1-1,1 0 1,-1 1-1,0-1 1,0 0 0,0 1-1,0-1 1,0 1-1,0-1 1,0 1-1,0-1 1,0 1 0,0 0-1,-1 0 1,1 0-1,0-1 1,0 1 0,0 0-1,0 0 1,0 0-1,0 1 1,0-1-1,-1 0 1,1 0 0,0 1-1,0-1 1,0 0-1,0 1 1,0-1 0,0 1-1,0 0 1,0-1-1,0 1 1,1 0-1,-1-1 1,0 1 0,0 0-1,0 0 1,1 0-1,-2 1 1,0 3 31,-1-1-1,1 0 1,0 1 0,1-1 0,-1 1-1,-1 7 1,0 8 36,1 0 0,1 0 1,0 0-1,2 1 0,0-1 0,8 36 0,37 118 343,191 439 922,-202-536-1197,-12-26 109,27 81 0,-49-129-267,-1-1 0,1 1 1,0-1-1,-1 1 1,0 0-1,1-1 0,-1 1 1,0-1-1,0 1 0,-1 0 1,1-1-1,-1 1 0,0 4 1,0-6-6,0 0 1,0 1-1,0-1 1,0 1-1,0-1 1,-1 0-1,1 0 0,0 0 1,-1 0-1,1 0 1,0 0-1,-1 0 1,1 0-1,-1 0 1,0 0-1,1-1 1,-1 1-1,0-1 1,1 0-1,-1 1 1,-2-1-1,-22 3 74,-1 0 1,1-2-1,-51-5 0,-78-19 219,152 23-295,-426-74 478,423 73-484,0 0 0,-1 0 0,1-1 0,0 0 0,-1 0 0,1 0 0,-9-5 0,14 6 0,1 1 0,0 0 0,-1-1 0,1 1 0,0 0 0,-1-1 0,1 1 0,0-1 0,-1 1 0,1 0 0,0-1 0,0 1 0,0-1 0,-1 1 0,1-1 0,0 1 0,0-1 0,0 1 0,0-1 0,0 1 0,0-1 0,0 1 0,0-1 0,0 1 0,0-1 0,0 1 0,0-1 0,1 1 0,-1-1 0,0 1 0,0-1 0,0 1 0,1-1 0,-1 1 0,0 0 0,1-1 0,-1 1 0,0-1 0,1 1 0,-1 0 0,0-1 0,1 1 0,18-16 0,-2 7 0,0 0 0,0 1 0,34-10 0,60-11 0,-65 18 0,35-9-4092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1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21 6928,'0'0'3762,"-11"-3"-2919,-38-6-7,47 9-660,-1-1-1,0 1 1,0 0-1,0-1 1,1 1-1,-1 1 1,0-1 0,0 0-1,0 1 1,1-1-1,-5 3 1,-7-1 1004,13-1-914,0-1 1,0 0-1,-1 0 1,1 0 0,0 1-1,0-1 1,0 0-1,0 1 1,0-1 0,0 1-1,0 0 1,-1 1 0,1 2 940,11-2-666,262-17 2223,-214 10-2368,-11 1-57,0 1 1,1 3-1,-1 2 0,0 2 1,63 14-1,-92-14-194,-13-3-55,1 0 1,-1 0-1,0 1 0,0 0 0,1 0 1,-1 0-1,-1 1 0,1-1 1,7 6-1,-2-3 893,-11-5-985,0 0 1,1-1-1,-1 1 1,0 0-1,0-1 1,0 1 0,0 0-1,1 0 1,-1 0-1,0 0 1,0-1 0,0 1-1,0 1 1,0-1-1,0 0 1,1 0 0,-3 0-1,-4 2-401,-14 3 76,11-3-3399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10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10344,'0'0'6295,"10"5"-5616,0 0-511,0 0-1,0-1 1,1 0 0,-1 0-1,1-1 1,0-1 0,19 3-1,196-6 1963,-129-1-1496,94-8 299,-118 4-3612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12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673 32 6224,'0'0'2988,"-10"-4"-2383,-33-16-26,39 19-458,0-1-1,0 1 1,0 0 0,0 0 0,0 1 0,-1-1 0,1 1 0,0 0 0,0 0 0,-1 0 0,1 1-1,0-1 1,0 1 0,-7 2 0,0 2 264,0 0 0,0 0 0,-14 10 1,15-9-103,-12 9 421,0 1 0,1 1 0,-34 35 0,-48 70 1566,84-96-1766,1 1 0,1 0 0,1 2 0,2-1 0,-21 59-1,30-68-306,0-1-1,1 1 1,1 0-1,1 1 1,0-1-1,2 0 1,0 1 0,1-1-1,1 0 1,1 0-1,6 23 1,3-3 125,2-1 1,25 50-1,48 70 481,-15-28-272,-19-34-237,24 51 114,-61-114-278,-3 2 0,16 53 0,-24-68-83,-1-1 0,-1 1 0,-1 0 0,0 0 0,-3 29 0,0-35-19,-1-1 0,0 0 0,-1 0 0,-1 0 0,0-1 0,-1 1-1,0-1 1,-1 0 0,-8 13 0,3-8 19,-1 0 0,-1-1 0,-1 0 0,-21 19 0,-68 46 118,41-33-53,-54 33 60,-8 7 32,102-75-285,18-12-171,17-8-20,26-16-438,-19 11-2851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0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0 791 6520,'0'0'3384,"14"-4"-3088,6-3-91,-1 0 0,0-2 0,0 0 0,34-22 0,-35 16 29,-1 0-1,-1 0 1,0-2-1,-1 0 1,0-1 0,-2 0-1,0-1 1,-1 0-1,10-24 1,-3 7 234,-13 27-304,-1-1 0,0 1 0,0-1 0,-1 0-1,0 0 1,-1-1 0,0 1 0,0-1 0,0-12 0,-3 23-154,0 0 1,0 0-1,0 1 1,0-1-1,0 0 1,-1 0 0,1 0-1,0 0 1,0 0-1,0 0 1,0 0-1,0 0 1,0 0 0,-1 0-1,1 0 1,0 0-1,0 1 1,0-1-1,0 0 1,0 0 0,-1 0-1,1 0 1,0 0-1,0 0 1,0 0-1,0 0 1,0 0 0,-1-1-1,1 1 1,0 0-1,0 0 1,0 0-1,0 0 1,0 0 0,-1 0-1,1 0 1,0 0-1,0 0 1,0 0-1,0 0 1,0-1 0,0 1-1,0 0 1,-1 0-1,1 0 1,0 0-1,0 0 1,0 0 0,0-1-1,0 1 1,0 0-1,0 0 1,0 0-1,0 0 1,0 0 0,0-1-1,0 1 1,0 0-1,-9 13 178,-2 10-125,2 1-1,0 1 1,1 0-1,1 0 1,2 0-1,0 1 0,2 0 1,1 0-1,1 0 1,2 27-1,-1-48-44,0 0-1,1 0 1,-1-1-1,1 1 1,0 0-1,0-1 1,1 1-1,-1 0 1,1-1-1,0 0 1,1 1-1,-1-1 1,1 0-1,-1 0 1,1 0-1,0-1 1,1 1-1,-1-1 0,6 5 1,-4-5 9,0-1-1,0 1 1,0-1 0,0 0 0,0 0-1,1 0 1,-1-1 0,0 0-1,1 0 1,0-1 0,-1 1 0,1-1-1,-1 0 1,1 0 0,-1-1-1,11-2 1,-6 0 17,0 0-1,0 0 1,0-1-1,0 0 1,-1-1-1,1 0 1,-1-1 0,-1 0-1,1 0 1,-1-1-1,10-10 1,8-11 130,41-58 1,-19 22 26,-26 37-118,-7 7 64,1 1 0,21-19 0,-37 37-135,1 1 0,0-1-1,-1 0 1,1 0 0,0 1-1,0-1 1,0 0 0,-1 1-1,1-1 1,0 1 0,0-1-1,0 1 1,0 0-1,0-1 1,0 1 0,0 0-1,0-1 1,0 1 0,0 0-1,0 0 1,0 0 0,0 0-1,0 0 1,1 0 0,-1 1-1,1-1 1,-1 1-1,0 0-1,0 0 1,0 0 0,0 0 0,0 0 0,0 0-1,-1 0 1,1 1 0,0-1 0,-1 0 0,1 0-1,-1 1 1,1-1 0,-1 0 0,0 1-1,1 2 1,0 8 32,0 1 0,-1-1 0,-1 16 0,1-25-30,-8 86 137,-1 45 124,8-134-272,1 0 1,0 1-1,0-1 1,0 0-1,0 0 1,0 0-1,0 1 1,0-1-1,0 0 0,0 0 1,0 0-1,1 1 1,-1-1-1,0 0 1,0 0-1,0 1 0,0-1 1,0 0-1,0 0 1,0 0-1,0 0 1,1 1-1,-1-1 0,0 0 1,0 0-1,0 0 1,0 0-1,1 0 1,-1 1-1,0-1 0,0 0 1,0 0-1,0 0 1,1 0-1,-1 0 1,0 0-1,0 0 1,1 0-1,-1 0 0,0 0 1,12-4 49,10-15 1,-21 18-45,67-59 90,94-93 172,-156 147-242,0 0 0,0 0 0,1 0 0,0 1 0,0 0 0,0 1 0,0-1 0,1 1 0,14-5 0,-22 9-23,1 0-1,0 1 1,0-1-1,-1 0 1,1 0-1,0 0 0,0 0 1,-1 1-1,1-1 1,0 0-1,0 1 1,-1-1-1,1 1 0,0-1 1,-1 0-1,1 1 1,-1 0-1,1-1 1,-1 1-1,1-1 1,-1 1-1,1 0 0,-1-1 1,1 1-1,-1 0 1,0-1-1,1 1 1,-1 0-1,0 0 1,0-1-1,0 1 0,1 0 1,-1 0-1,6 31 46,-6-32-48,2 28 66,-2 38 1,-1-40-17,2-1 0,3 28 0,-4-50-43,0-1-1,1 1 0,-1-1 0,1 1 1,-1-1-1,1 1 0,0-1 1,0 0-1,0 1 0,0-1 0,1 0 1,-1 0-1,0 0 0,4 4 1,-3-5-4,-1-1 1,1 1 0,0-1 0,-1 1 0,1-1-1,-1 0 1,1 1 0,0-1 0,-1 0-1,1 0 1,0 0 0,-1 0 0,1-1 0,0 1-1,-1 0 1,1-1 0,0 1 0,-1-1 0,1 1-1,-1-1 1,1 0 0,-1 0 0,0 0-1,1 0 1,1-1 0,11-7 22,0-2 0,0 0 1,-1 0-1,0-1 0,-1-1 0,-1 0 0,0-1 1,16-25-1,5-15 87,25-61 1,-48 97-86,-4 8 22,-1-1 1,6-20-1,-8 28 58,-2 7-11,0 9-36,-2 24-35,1 1 1,2-1 0,2 1-1,8 40 1,-8-55-26,10 49 6,-12-67-9,1 0 1,-1-1-1,1 1 0,0-1 0,0 1 0,0-1 0,1 0 1,0 0-1,-1 0 0,1 0 0,7 6 0,-8-9 1,-1 0-1,1 0 1,0 0-1,0 0 0,0-1 1,0 1-1,0-1 1,0 1-1,0-1 1,0 0-1,0 0 1,0 0-1,0 0 0,-1 0 1,1 0-1,0 0 1,0-1-1,0 1 1,0-1-1,0 0 0,0 1 1,0-1-1,0 0 1,-1 0-1,1 0 1,0 0-1,-1 0 1,1-1-1,2-2 0,3-2 18,0 0-1,0-1 1,-1 0-1,11-15 0,4-14 24,-2-1 0,-1 0 0,18-56 0,-25 62-14,-5 15 21,1 0-1,13-23 1,-19 39-48,1 0 1,-1 1 0,0-1-1,0 0 1,0 1 0,0 0-1,0-1 1,0 1 0,0-1-1,0 1 1,-1 0 0,1 0-1,0 0 1,0-1 0,-1 1-1,1 0 1,1 2 0,6 5-5,10 4 7,0-1 1,0 0-1,1-1 1,1-2-1,0 0 1,0-1-1,0 0 1,1-2-1,0-1 1,38 4-1,-22-13-13,-33 4 17,0 0 0,0 0 1,0 0-1,0 1 0,0-1 0,0 1 1,0 0-1,0 1 0,0-1 0,4 1 1,-7 0-8,-1-1 0,0 1 0,0 0 0,1-1 0,-1 1 0,0-1 0,0 1 0,0-1 0,0 1 0,0-1 0,0 1 0,0 0 0,0-1 0,0 1 0,0-1 0,0 1 0,0-1 0,0 1 0,0 0 0,-1-1 0,1 1 0,0-1 0,0 1 0,-1-1 0,1 1 0,0-1 0,-1 1 0,1-1 0,-1 1 0,-10 16-28,-15 16 0,6-10 15,1 1 0,1 0 0,-23 45 0,39-65 12,0 0 1,1 0 0,0 0 0,-1 1 0,2-1 0,-1 0 0,0 0 0,1 1-1,0-1 1,0 0 0,0 1 0,2 7 0,-2-10 0,1-1 0,-1 1 0,1-1 0,-1 1 0,1-1 0,0 0 0,0 1 1,0-1-1,-1 0 0,1 0 0,1 1 0,-1-1 0,0 0 0,0 0 0,0 0 0,0 0 0,1 0 0,-1-1 0,1 1 0,-1 0 1,0-1-1,1 1 0,-1 0 0,1-1 0,-1 0 0,1 1 0,-1-1 0,1 0 0,0 0 0,-1 0 0,1 0 0,-1 0 1,1 0-1,-1-1 0,1 1 0,-1 0 0,1-1 0,1 0 0,3-1 6,0 0 0,0-1 0,0 0 0,0 0-1,-1 0 1,0-1 0,0 1 0,0-1 0,0-1 0,0 1 0,-1-1 0,0 1 0,0-1-1,0 0 1,6-11 0,0-2 20,0-1 0,-1-1 1,8-29-1,-6 19 30,-2 1 1,-2-2-1,0 1 1,2-47-1,-9 77-55,0 0 0,0 1-1,0-1 1,0 0 0,0 0-1,0 0 1,0 0 0,-1 0 0,1 1-1,0-1 1,0 0 0,0 0-1,0 0 1,-1 0 0,1 0-1,0 0 1,0 0 0,0 0 0,0 0-1,-1 0 1,1 1 0,0-1-1,0 0 1,0 0 0,-1 0-1,1 0 1,0 0 0,0 0 0,0 0-1,0-1 1,-1 1 0,1 0-1,0 0 1,0 0 0,0 0-1,-1 0 1,1 0 0,0 0 0,0 0-1,0 0 1,0 0 0,0-1-1,-1 1 1,1 0 0,0 0-1,0 0 1,0 0 0,0 0 0,0-1-1,0 1 1,0 0 0,0 0-1,-1 0 1,1-1 0,0 1-1,0 0 1,0 0 0,0 0 0,0 0-1,0-1 1,0 1 0,0 0-1,0 0 1,0 0 0,0-1-1,-10 14 18,6-7-16,1 1-1,0 0 0,1 0 1,0 0-1,0 0 1,0 1-1,1-1 0,0 0 1,0 1-1,0-1 1,1 1-1,2 14 0,0-10-11,0 1 0,0-1 0,2 1 0,-1-1 0,2 0 0,10 22 0,-13-30 8,1 0 0,-1-1-1,1 1 1,0 0-1,0-1 1,0 1 0,1-1-1,-1 0 1,1 0 0,0 0-1,0-1 1,0 0 0,0 1-1,0-1 1,1 0-1,-1-1 1,1 1 0,-1-1-1,1 0 1,-1 0 0,1-1-1,0 1 1,-1-1 0,1 0-1,0 0 1,0 0-1,-1-1 1,8-1 0,-2-1 6,1 0 0,-1 0 1,0 0-1,0-2 1,0 1-1,-1-1 0,0-1 1,0 1-1,0-2 1,0 1-1,12-13 0,-4-1 45,0-1 0,-2 0 1,0-1-1,-1 0 0,13-30 0,-2-10 104,-25 62-154,0 0 1,0 0-1,0 0 0,0-1 0,0 1 0,0 0 1,0 0-1,0 0 0,0 0 0,0 0 1,0 0-1,0-1 0,1 1 0,-1 0 0,0 0 1,0 0-1,0 0 0,0 0 0,0 0 0,0 0 1,0 0-1,1 0 0,-1 0 0,0 0 0,0 0 1,0 0-1,0 0 0,0 0 0,1-1 0,-1 1 1,0 0-1,0 0 0,0 1 0,0-1 0,0 0 1,1 0-1,-1 0 0,0 0 0,0 0 0,0 0 1,0 0-1,0 0 0,0 0 0,1 0 0,-1 0 1,0 0-1,0 0 0,9 9-16,10 17 10,-14-19 1,6 9-10,-1 0-1,-1 0 1,0 1-1,-2 0 1,0 0-1,0 1 1,3 19-1,-7-27 18,0 0 0,1 0 0,1 0 0,-1 0 0,1 0 0,1-1 0,0 0 0,0 0 0,14 14 0,-17-20-1,0-1 0,0 1 0,0-1 0,0 1 0,1-1 0,-1 0 0,1 0 0,0-1 0,-1 1 0,1-1 0,0 0 0,0 0 0,0 0 0,0 0 0,0-1 1,0 1-1,0-1 0,0 0 0,0 0 0,0-1 0,0 1 0,0-1 0,0 0 0,0 0 0,-1 0 0,1-1 0,0 1 0,0-1 0,3-2 0,5-3 13,-1 0 1,0-1-1,0-1 0,-1 1 0,0-2 1,14-16-1,44-71 95,-29 40-69,-46 99-60,0 53-1,7-91 19,1 1-1,0 0 0,-1-1 0,2 1 1,-1-1-1,0 1 0,1-1 1,0 0-1,0 1 0,0-1 0,1 0 1,-1-1-1,1 1 0,0 0 0,0-1 1,0 1-1,0-1 0,1 0 1,0 0-1,4 3 0,-3-3 1,1 0 1,-1 0-1,1-1 0,-1 0 1,1 0-1,0 0 0,0-1 1,0 0-1,0 0 0,0 0 0,0-1 1,0 0-1,0 0 0,0-1 1,6 0-1,11-4 20,0-2 0,0 0-1,-1-1 1,36-18 0,77-56 64,-127 76-65,0-1-1,-1 0 0,1 0 1,6-10-1,-6 9 24,-1 0 0,17-14 0,-24 22-39,0 0 1,0 0-1,0 0 1,0 0 0,1 0-1,-1 0 1,0 0-1,0 0 1,0 0 0,0 0-1,0 0 1,0 0-1,0 0 1,0 0 0,1 0-1,-1 0 1,0 0-1,0 0 1,0-1 0,0 1-1,0 0 1,0 0-1,0 0 1,0 0 0,0 0-1,0 0 1,0 0-1,1 0 1,-1 0-1,0 0 1,0 0 0,0 0-1,0-1 1,0 1-1,0 0 1,0 0 0,0 0-1,0 0 1,0 0-1,0 0 1,0 0 0,0 0-1,0 0 1,0-1-1,0 1 1,0 0 0,0 0-1,0 0 1,0 0-1,0 0 1,0 0 0,0 0-1,0 0 1,0 0-1,0-1 1,0 1 0,0 0-1,0 0 1,0 0-1,-1 0 1,1 0 0,0 0-1,0 0 1,0 0-1,0 0 1,0 0 0,0 0-1,-8 4 29,-41 47-48,32-35 8,0 1-1,2 1 0,0 0 0,0 1 0,-13 25 1,27-41 8,-1 0 0,1 0 0,0 1 0,0-1 1,0 1-1,1-1 0,-1 1 0,1-1 0,-1 1 1,1-1-1,0 1 0,1-1 0,-1 1 0,1-1 0,1 7 1,-1-9 0,-1 1 1,1-1-1,0 1 0,-1-1 1,1 0-1,0 0 1,0 1-1,0-1 1,0 0-1,1 0 1,-1 0-1,0 0 0,0 0 1,0 0-1,1 0 1,-1-1-1,1 1 1,-1 0-1,0-1 1,1 1-1,-1-1 0,1 0 1,0 1-1,-1-1 1,1 0-1,-1 0 1,1 0-1,-1 0 1,1 0-1,-1 0 0,1 0 1,-1-1-1,1 1 1,-1-1-1,1 1 1,-1-1-1,3 0 1,3-2 9,0 0 0,-1 0 1,1-1-1,-1 0 0,0 0 1,0 0-1,0-1 0,0 0 1,6-7-1,4-7 25,21-30 0,-16 20 12,-13 22 64,-7 15-63,-7 25-45,4-21 9,1-6-16,1 0 1,-1 1 0,2-1 0,-1 0 0,1 1 0,0-1 0,0 0 0,1 0 0,0 0 0,3 10 0,-4-14 3,0 0 1,1 0-1,-1-1 0,0 1 1,0 0-1,1 0 0,-1-1 1,1 1-1,-1-1 0,1 1 1,0-1-1,0 0 0,0 0 1,-1 1-1,1-1 1,0-1-1,0 1 0,1 0 1,-1 0-1,0-1 0,0 1 1,0-1-1,0 0 0,0 1 1,1-1-1,-1 0 0,0 0 1,0-1-1,0 1 1,1 0-1,-1-1 0,0 1 1,0-1-1,3-1 0,15-7 19,0 0 0,0-2 0,-1 0 1,0-1-1,23-20 0,46-27 46,-85 56-60,1 1 0,0 0 1,0 0-1,0 0 1,0 1-1,0 0 1,1-1-1,3 1 0,-6 1-4,-1 0 0,0 0 0,0 0-1,0 0 1,0 1 0,0-1 0,0 0-1,1 1 1,-1-1 0,0 1 0,0 0-1,0-1 1,0 1 0,-1 0 0,1-1-1,0 1 1,0 0 0,0 0-1,0 0 1,-1 0 0,1 0 0,0 0-1,-1 0 1,1 0 0,-1 0 0,1 0-1,-1 0 1,0 0 0,1 0 0,-1 0-1,0 0 1,0 0 0,0 2 0,1 4 0,0 0 0,-1-1 0,0 1 0,0 7 0,-1-10 1,1 1-1,-1 0 1,1-1-1,1 1 1,-1 0-1,1-1 1,-1 1 0,1-1-1,0 1 1,4 8-1,-4-13 1,-1 1 0,1-1 1,-1 1-1,1-1 0,-1 1 0,1-1 0,-1 1 0,1-1 0,0 1 0,-1-1 0,1 0 0,-1 1 0,1-1 1,0 0-1,0 0 0,-1 0 0,1 1 0,0-1 0,-1 0 0,1 0 0,0 0 0,0 0 0,-1 0 1,1 0-1,0 0 0,-1-1 0,1 1 0,0 0 0,0 0 0,0-1 0,24-10 11,-21 8-7,30-17 90,47-35 0,-78 53-89,0 0 1,0 0 0,1 0-1,-1 0 1,0 1 0,1 0 0,-1-1-1,0 1 1,8-1 0,-10 3-5,-1-1 0,1 0-1,-1 0 1,1 1 0,0-1 0,-1 1 0,1-1 0,-1 0-1,1 1 1,-1-1 0,1 1 0,-1-1 0,0 1 0,1 0-1,-1-1 1,0 1 0,1-1 0,-1 1 0,0 0 0,0-1-1,1 2 1,5 18-3,-3-11 3,-3-7-1,1 0 0,0 0 0,0-1 0,0 1 0,0 0 0,0 0 0,0 0 0,0-1 0,1 1 0,-1 0 0,1-1 0,-1 1 0,1-1 0,0 0 0,-1 0 0,1 1 0,0-1 0,0 0 0,0 0 0,0-1 0,0 1 0,0 0 0,0-1 0,0 1 0,0-1 0,0 0 0,0 1 0,0-1 0,0 0 0,0 0 0,0 0 0,1-1 0,-1 1 0,0-1 0,0 1 0,0-1 0,0 1 0,0-1 0,3-2 0,4-1 0,0-2 0,0 1 0,0-1 0,-1 0 0,0-1 0,13-13 0,-1-2 0,-2 0 0,0-2 0,26-46 0,33-85-1,-7 11 26,39-58 71,-84 155-80,-29 50-16,0 1 0,0-1 0,0 1 0,1 0 0,-5 6 0,1 1 0,2 0 0,-1 0 0,2 0 0,-1 1 0,-3 18 0,2 0-18,1 0-1,2 0 1,1 0 0,1 0-1,2 0 1,0 0-1,3 0 1,0 0 0,9 30-1,-3-24-14,2 0-1,1-1 0,21 38 1,-32-70 34,-1 0 0,1 0 1,0 0-1,0-1 0,0 1 0,0-1 1,0 1-1,0-1 0,1 0 1,-1 0-1,1 0 0,0 0 1,-1 0-1,1-1 0,0 1 1,0-1-1,0 0 0,0 0 1,0 0-1,0 0 0,1 0 0,-1-1 1,0 1-1,5-1 0,-3 0 8,-1-1-1,1 0 0,0 0 1,-1-1-1,1 1 0,-1-1 0,1 0 1,-1 0-1,0 0 0,0-1 0,0 1 1,0-1-1,0 0 0,0 0 1,5-6-1,7-10 42,-1 0-1,16-29 1,15-19 140,-42 62-156,3-7 41,-5 12-30,-3 6 3,-7 34-23,-8 21-15,-44 134-1,58-190 6,0 0-1,0-1 0,-1 1 1,1-1-1,-1 0 0,-1 1 1,1-1-1,-6 5 1,9-9 23,0 0-35,-1 0-1,1 0 1,0 0-1,0 0 1,0 0-1,0 1 1,0-1 0,0 0-1,-1 0 1,1-1-1,0 1 1,0 0-1,0 0 1,0 0-1,0 0 1,0 0-1,0 0 1,-1 0 0,1 0-1,0 0 1,0 0-1,0 0 1,0 0-1,0 0 1,0 0-1,0 0 1,0 0 0,-1-1-1,1 1 1,0 0-1,0 0 1,0 0-1,0 0 1,0 0-1,0 0 1,0 0-1,0-1 1,0 1 0,0 0-1,0 0 1,0 0-1,0 0 1,0 0-1,0 0 1,0-1-1,0 1 1,0 0-1,0 0 1,5-8 54,8-5 21,15-4-55,1 2-1,0 1 0,1 2 1,0 1-1,44-11 0,-41 12-14,34-14 17,-66 24-39,-1-1 1,0 1-1,0 0 0,1 0 1,-1 0-1,0 0 1,1 0-1,-1 0 0,0 0 1,0 0-1,1-1 1,-1 1-1,0 0 0,0 0 1,1 0-1,-1-1 1,0 1-1,0 0 0,1 0 1,-1 0-1,0-1 1,0 1-1,0 0 0,0-1 1,0 1-1,1 0 1,-1 0-1,0-1 0,0 1 1,0 0-1,0-1 1,0 1-1,0 0 0,0-1 1,0 1-1,0 0 1,0 0-1,0-1 0,0 1 1,0 0-1,0-1 1,-1 1-1,-2-5-3669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1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0 10656,'0'0'3685,"-11"5"-3034,-16 8-51,0 2 1,-47 33 0,54-32-184,0 1-1,1 1 0,1 1 1,-16 21-1,28-33-259,1 0 0,0 0 0,0 1 0,1 0 0,0 0 0,0 0 0,1 1 0,0-1 0,1 1 0,0 0 1,0-1-1,1 1 0,0 0 0,0 0 0,2 11 0,-1-15-92,0-1-1,1 1 1,0-1 0,0 0 0,1 0 0,-1 1 0,1-1 0,0 0-1,0 0 1,0 0 0,0-1 0,1 1 0,-1 0 0,1-1 0,0 0-1,0 1 1,1-1 0,-1-1 0,0 1 0,1 0 0,0-1 0,0 0-1,0 0 1,0 0 0,0 0 0,0 0 0,0-1 0,0 0-1,1 0 1,-1 0 0,1 0 0,-1-1 0,0 0 0,1 0 0,-1 0-1,1 0 1,-1-1 0,1 0 0,-1 1 0,0-2 0,9-2 0,-3 0 18,0-1 1,-1-1 0,1 1 0,-1-1 0,0-1-1,0 0 1,-1 0 0,0-1 0,0 0-1,-1 0 1,0 0 0,0-1 0,10-20 0,-5 7 152,-1-1 1,-1-1 0,-1 0 0,11-49 0,-19 70-176,0 0 0,-1 0 0,1 1 0,-1-1 0,0 0-1,0 0 1,0 0 0,0 0 0,-2-5 0,0 17 24,0 0-1,0 0 0,1 1 0,0-1 1,1 0-1,0 0 0,2 18 1,0-16 3,0 0 1,1 0-1,0-1 1,0 1 0,1-1-1,0 0 1,1 0-1,0 0 1,1-1-1,0 1 1,14 15-1,-19-24-81,0-1 0,0 1 0,1-1 0,-1 1 0,0-1-1,0 1 1,0-1 0,0 0 0,1 0 0,-1 0-1,0 0 1,0 0 0,0 0 0,1 0 0,-1 0 0,0 0-1,0 0 1,3-1 0,23-10-193,-14 2-218,0-1-1,-1 0 0,0-1 1,0 0-1,16-23 0,-19 24-1636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14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5720,'0'0'7482,"-5"10"-6764,-3 6-259,1 1 0,0 0 1,1 1-1,-5 28 1,6-10 424,2 1-1,1-1 1,5 57 0,22 110 1696,-17-149-1887,-5-35-422,-1-1 157,1 0 0,0 0 0,2 0 0,7 21 1,-12-39-403,0 0 1,0 0 0,0 0-1,0 0 1,0 1 0,0-1-1,0 0 1,0 0 0,1 0-1,-1 0 1,0 0 0,0 0-1,0 0 1,0 1 0,0-1-1,0 0 1,0 0 0,0 0-1,0 0 1,1 0 0,-1 0-1,0 0 1,0 0 0,0 0-1,0 0 1,0 0 0,0 0-1,1 0 1,-1 1 0,0-1-1,0 0 1,0 0 0,0 0-1,0 0 1,1 0 0,-1 0-1,0-1 1,0 1-1,0 0 1,0 0 0,0 0-1,0 0 1,1 0 0,-1 0-1,0 0 1,0 0 0,0 0-1,0 0 1,0 0 0,0 0-1,0 0 1,1-1 0,-1 1-1,0 0 1,0 0 0,0 0-1,0 0 1,0 0 0,8-15 667,8-31-472,-10 29 23,-4 11-177,24-56 389,-25 58-386,1 0 0,1 0 0,-1 0 0,0 0 0,1 1 0,0 0 1,0-1-1,0 1 0,0 0 0,0 0 0,1 0 0,5-3 0,-7 6-45,0-1-1,-1 1 1,1 0-1,0 0 1,0-1-1,0 1 1,0 0-1,-1 1 1,1-1-1,0 0 1,0 1-1,0-1 1,0 1-1,-1-1 1,1 1-1,0 0 1,-1-1-1,1 1 1,0 0-1,-1 0 1,1 1-1,-1-1 1,1 0-1,-1 0 1,0 1-1,0-1 1,1 0-1,0 4 1,3 0 13,-1 1 1,0 1 0,0-1 0,-1 1 0,0-1 0,3 8 0,-2-2 2,-1 0-1,0 1 1,-1-1 0,0 0-1,-1 1 1,-1-1 0,0 1-1,0-1 1,-4 20 0,3-26-14,0 0 1,-1 0-1,0 0 1,0-1 0,-1 1-1,1-1 1,-1 1-1,0-1 1,-1 0-1,1 0 1,-1 0 0,0-1-1,0 0 1,-1 1-1,1-1 1,-1-1-1,0 1 1,0-1 0,0 1-1,-1-1 1,-9 3-1,3-1 14,-8 4 157,-1-2 1,-23 5-1,38-10-168,1-1 0,-1 0 0,0-1 0,0 1 0,1-1 0,-1 0 1,0-1-1,0 0 0,1 0 0,-1 0 0,0 0 0,1-1 0,-7-2 0,11 3-31,1 1 0,0 0 0,0 0 0,0 0 0,0 0 0,0 0 0,-1-1 0,1 1 0,0 0 0,0 0 0,0 0 0,0-1 0,0 1 0,0 0 0,0 0 0,0 0 0,0-1 0,0 1 0,0 0 0,0 0 0,0 0 0,0-1 0,0 1 0,0 0 0,0 0 0,0 0 0,0-1 0,0 1 0,0 0 0,0 0 0,0 0 0,0-1 0,1 1 0,-1 0 0,0 0 0,0 0 0,0 0 0,0-1 0,0 1 0,0 0 0,1 0 0,-1 0 0,0 0 0,0 0 0,0 0 0,1 0 0,-1-1 0,14-10 0,-9 7 0,22-16-4091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20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0 385 4616,'0'0'15329,"2"-12"-14915,0 2-317,-1-1 33,0 1-1,1 0 0,0 0 0,1 0 0,0 0 1,1 1-1,7-16 0,-5 16 71,0 1 1,0 0-1,1 0 1,0 0-1,1 1 0,10-10 1,-13 14-97,-1 0 0,0 1 1,1-1-1,-1 1 0,1 0 0,0 0 1,0 0-1,0 0 0,0 1 0,0 0 1,0 0-1,0 0 0,0 1 0,10 0 1,-12 1-53,0-1 1,-1 1-1,1 0 1,-1 0-1,1 0 1,-1 0-1,0 0 1,1 0-1,-1 1 1,0-1-1,0 1 1,0 0-1,0 0 1,0-1-1,0 1 1,-1 0-1,1 1 1,-1-1-1,1 0 1,-1 0-1,0 1 1,2 3-1,2 7 109,-1 0 0,0 0 0,3 16 0,-6-21-86,3 9 22,0 9 130,2-1-1,1 0 1,0 0-1,2-1 1,1 0-1,13 24 1,-14-35-57,2 5 243,23 30 1,-30-43-339,0-1-1,0 0 1,0-1 0,0 1 0,0-1 0,1 1 0,-1-1 0,1-1 0,0 1 0,0-1 0,11 4 0,-5-4 31,1-2 1,-1 1-1,1-1 1,0-1-1,-1 0 1,1-1-1,-1 0 1,19-7-1,-23 7-82,-1 0 0,0-1 0,1 0 0,-1 0 0,0 0-1,-1-1 1,1 0 0,-1 0 0,0 0 0,0-1 0,0 0 0,0 0-1,-1 0 1,0-1 0,0 1 0,0-1 0,-1 0 0,0 0 0,0 0-1,0-1 1,-1 1 0,0-1 0,2-9 0,0-11 22,-1-2 0,-1 1 0,-1 0 1,-4-38-1,1 22 52,-3-12 14,3 44-70,1 1 0,0-1 0,0 0 0,1 0 0,1 0-1,0 0 1,0 0 0,5-13 0,-6 23-36,3-7 39,0 1 0,0-1 0,1 0 0,8-13 0,-10 19-32,1 1-1,-1-1 0,0 0 1,1 1-1,0 0 0,-1 0 1,1 0-1,0 0 0,0 0 1,0 0-1,0 1 1,0-1-1,1 1 0,-1 0 1,0 0-1,6-1 0,9 0-10,1 0-1,-1 2 1,0 0-1,0 0 0,28 6 1,89 26-4,-25 2 2,-101-29 722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21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7024,'0'0'14039,"-6"12"-13527,-4 13-47,1 0 0,-11 50 0,6 0 372,-11 82 946,22-71 679,12-96-2912,0-1-3237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21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10448,'0'0'5698,"0"13"-5059,1 31 305,-9 70 1,-52 207 3478,53-302-3490,5-15 35,10-14-608,16-30-339,-12 17-3139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23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511 604 5224,'0'0'9642,"-15"-5"-9076,1-1-396,8 3-98,0 0 0,0 1 0,0 0-1,-1 0 1,1 0 0,-1 1 0,1 0 0,-1 0-1,1 0 1,-1 1 0,0 0 0,-9 2-1,-15 2 396,1 2 0,0 1 0,-43 16 0,55-15-225,0 0 0,1 1-1,0 1 1,0 0 0,1 2 0,-22 19-1,29-23-41,1 0 0,0 1 0,0 0 0,1 0-1,0 1 1,1 0 0,0 0 0,0 1-1,-5 14 1,10-20-114,-1 1 0,1-1 0,0 0 0,0 1 0,0-1 0,1 1 0,0-1 0,0 1 0,0-1 0,1 1 0,-1-1 0,2 0 0,-1 1 0,0-1 0,1 0 0,0 0 0,0 0 0,1 0 0,-1 0 0,1 0 0,0-1 0,4 5 0,-2-3-6,0-1 0,1 0 0,0-1 0,0 1 0,0-1 0,0-1 0,0 1 0,1-1-1,0 0 1,0 0 0,0-1 0,0 0 0,0 0 0,0 0 0,0-1 0,12 0 0,0 0 59,0-1 0,0-1 0,0-1 0,0 0 0,22-6 1,-24 3-70,-1 1 1,1-2-1,-1 0 1,0-1-1,-1-1 1,0 0-1,0-1 1,-1-1 0,0 0-1,-1-1 1,0 0-1,0-1 1,-2-1-1,1 0 1,-1 0-1,-1-1 1,-1-1 0,0 1-1,-1-2 1,0 1-1,-1-1 1,-1 0-1,7-28 1,-6 7-5,-2 0 0,-1-1 0,-2 0-1,-1 0 1,-2 0 0,-2 1 0,-1-1 0,-2 1 0,-2 0 0,-1 0 0,-2 1 0,-1 0 0,-21-40-1,22 49-18,8 18-30,-1 0-1,1 0 1,-2 0-1,1 1 1,-1 0-1,0 0 1,-1 0-1,1 1 1,-13-12-1,18 19-14,-1-1-1,1 1 0,-1 0 0,0-1 0,1 1 0,-1 0 0,0 0 0,1-1 0,-1 1 0,0 0 1,1 0-1,-1 0 0,0 0 0,1 0 0,-1 0 0,0 0 0,0 0 0,1 0 0,-1 0 1,0 0-1,1 1 0,-1-1 0,0 0 0,1 0 0,-1 1 0,0-1 0,1 0 0,-1 1 0,1-1 1,-1 1-1,1-1 0,-1 0 0,1 1 0,-1-1 0,1 1 0,-1 0 0,1-1 0,-1 1 1,1-1-1,0 1 0,-1 0 0,1-1 0,0 1 0,0 0 0,-1 0 0,-9 36 11,7-15 3,1 0-1,0-1 1,2 1-1,4 38 0,21 88 24,-17-108-25,7 26 87,30 84 1,36 57 482,-75-193-385,1 0 0,0 0 0,12 15 0,-19-29-198,0 0 0,1 1 0,-1-1 1,0 0-1,1 0 0,-1 1 0,1-1 1,-1 0-1,0 0 0,1 0 0,-1 0 0,1 0 1,-1 0-1,1 0 0,-1 1 0,0-1 1,1 0-1,-1-1 0,1 1 0,-1 0 0,1 0 1,-1 0-1,0 0 0,1 0 0,-1 0 1,1 0-1,-1-1 0,0 1 0,1 0 0,-1 0 1,1-1-1,-1 1 0,0 0 0,0 0 1,1-1-1,-1 1 0,0 0 0,1-1 0,-1 1 1,12-14-2984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24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471 123 8032,'0'0'8257,"-8"-11"-7672,-28-36-18,30 41-397,0 0 0,0 0 1,-1 1-1,0 0 0,-1 0 0,1 0 1,-1 1-1,1 0 0,-1 1 1,-1 0-1,1 0 0,0 0 0,-1 1 1,1 1-1,-1-1 0,1 2 1,-1-1-1,0 1 0,0 0 0,-13 2 1,5 1 73,-1 0 1,1 1 0,0 0 0,0 2 0,0 0-1,0 0 1,1 2 0,0 0 0,-18 13 0,32-19-186,0-1 0,1 0 0,-1 0 0,0 1 0,1-1 0,0 1 0,-1-1 0,1 1 0,0 0 0,0-1 0,0 1 0,0 0 0,0 0 0,0 0 0,0 0 0,1 0 0,-2 2 0,2-2-11,0 0 0,1-1 0,-1 1-1,0 0 1,0-1 0,1 1 0,-1-1-1,1 1 1,0-1 0,-1 1 0,1-1-1,0 1 1,0-1 0,0 1-1,0-1 1,0 0 0,1 2 0,6 4 103,0-1 0,0 0 1,1 0-1,-1-1 0,15 7 1,-14-7-128,108 45 716,-32-15-277,76 27 418,-155-60-815,0 1 0,0 0 0,-1 1 0,1 0 0,-1-1 0,1 2 0,-1-1 0,-1 1 0,7 7 0,-9-11-39,-1 1 1,0 0-1,1 0 1,-1 0-1,0 0 1,-1 1-1,1-1 1,0 0-1,-1 0 1,1 0-1,-1 1 1,1-1-1,-1 0 0,0 1 1,0-1-1,0 0 1,0 1-1,-1-1 1,1 0-1,-1 0 1,1 1-1,-1-1 1,0 0-1,0 0 1,0 0-1,0 0 1,0 0-1,0 0 1,-3 4-1,0-2 26,0 0 0,0-1 0,0 1 0,0-1 0,-1 0 0,0 0 0,1 0 0,-1 0 0,0-1 0,-10 3 0,-56 14 329,62-17-328,-41 5 275,1-2 0,-1-2 0,-69-4 0,32-1 32,77 2-425,-1 1-1,-19 4 1,30-5 17,0 0 1,0 0 0,0 0-1,0 0 1,0 0 0,0 0-1,0 0 1,0 0 0,0 0-1,0 0 1,0 1 0,0-1-1,0 0 1,1 0 0,-1 0 0,0 0-1,0 0 1,0 0 0,0 0-1,0 0 1,0 0 0,0 0-1,0 0 1,0 1 0,0-1-1,-1 0 1,1 0 0,0 0-1,0 0 1,0 0 0,0 0-1,0 0 1,0 0 0,0 0-1,0 0 1,0 0 0,0 0-1,0 0 1,0 1 0,0-1-1,0 0 1,0 0 0,0 0-1,0 0 1,0 0 0,-1 0 0,1 0-1,0 0 1,0 0 0,0 0-1,0 0 1,0 0 0,0 0-1,0 0 1,0 0 0,0 0-1,0 0 1,0 0 0,-1 0-1,1 0 1,0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26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4912,'0'0'19753,"11"-3"-19427,38-13 125,1 2 0,72-11-1,-4 15 116,92-14 325,-170 19-513,-1 1 0,49 3 0,-78 1-210,-3-5-200,-7 6-424,0 2-12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27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10040,'0'0'9401,"14"-4"-8661,228-32 2116,308 12 2307,-540 25-4919,1 1 570,-9-4-1894,-6-3-1951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29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563 1 9744,'0'0'2777,"-9"9"-1648,-121 128 3123,105-111-3624,2 1 0,0 0-1,2 2 1,-25 44 0,13-12-35,1-4 275,-38 97-1,59-123-663,2 0 1,1 0-1,2 1 1,0 0-1,3 0 1,1 0-1,1 1 1,1-1 0,2 0-1,1 0 1,14 57-1,-1-29 87,3-1 0,3-1 1,2-1-1,2-1 0,59 92 0,-45-83-77,-2 2-1,-4 2 1,-3 1 0,-2 1 0,24 100-1,-47-146-168,-1-1 0,-2 1 0,-1 0-1,0-1 1,-2 1 0,-1 0 0,-1 0-1,-1 0 1,-1-1 0,-9 32-1,5-28 16,-2 0 0,0 0 0,-2-1 0,-1 0-1,-27 41 1,-4-7 145,-2-1 1,-80 78-1,79-92-20,29-28-74,0-1 0,0 0 0,-2-1 0,0-2 0,-23 14 0,29-19-35,-6 4 53,20-13-136,-1 0 1,1 0-1,0 0 1,-1 0-1,1 0 1,0 0-1,-1 0 1,1 0-1,-1 0 1,1 0-1,0 0 0,-1 0 1,1 0-1,0 0 1,-1 0-1,1-1 1,0 1-1,-1 0 1,1 0-1,0 0 0,-1 0 1,1-1-1,0 1 1,0 0-1,-1 0 1,1-1-1,0 1 1,0 0-1,-1 0 1,1-1-1,0 1 0,0 0 1,0-1-1,0 1 1,-1 0-1,1-1 1,0 1-1,0 0 1,0-1-1,0 1 0,0 0 1,0-1-1,0 1 1,0 0-1,0-1 1,0 1-1,0-1 1,0 1-1,0 0 1,0-1-1,0 1 0,0 0 1,1-1-1,-1 1 1,0 0-1,0-1 1,10-23-502,2 8 168,1 1 0,0 0 0,1 1 0,24-19 0,-16 13-3001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3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1263 5624,'0'0'6469,"7"-10"-6009,2-3-295,-4 7-76,0-1-1,-1 0 1,1 0-1,-2 0 1,1 0-1,-1-1 1,3-8-1,7-23 320,2 1 0,1 0 0,3 2-1,0 0 1,3 1 0,40-51 0,-29 46-36,1 2 0,3 2 0,0 1 1,3 2-1,0 2 0,69-41 0,-107 71-339,-1 0 0,1 1-1,0-1 1,-1 0 0,1 0 0,0 1-1,-1-1 1,1 1 0,0-1 0,0 1 0,-1 0-1,1 0 1,0 0 0,0 0 0,0 0-1,-1 0 1,1 0 0,0 1 0,2 0-1,-2 0 1,0 0-1,0 1 1,0-1-1,0 1 0,-1 0 1,1-1-1,0 1 1,-1 0-1,0 0 0,1 0 1,-1 0-1,0 0 1,0 1-1,1 3 0,2 4 15,-1 1 0,0 0 0,0 0 0,-1 0 0,-1 0-1,0 0 1,0 1 0,-1-1 0,-3 22 0,-3 6 91,-18 56 1,15-60-73,0-15-4,0 0 43,11-17-10,7-10 42,82-90 43,0 1-31,-80 86-128,72-62 111,-71 63-100,0 0 0,1 1 0,1 0 0,-1 1 0,16-5-1,-28 11-27,0 1 0,0 0 0,0-1 0,0 1 0,0 0 0,0 0 0,0-1 0,0 1 0,0 0 0,0 0 0,0 0 0,0 0 0,0 1 0,0-1 0,0 0 0,0 0 0,0 1 0,0-1 0,0 0 0,0 1-1,-1-1 1,1 1 0,0-1 0,0 1 0,1 0 0,-1 1 3,0 0 0,1-1 0,-1 1 0,0 0 0,0 0 0,0 0 0,-1 0 0,1 0 0,0 0 0,-1 0-1,1 3 1,1 6 24,-2 0 0,1 1 0,-3 15 0,0-7 17,-1 0 0,0 0 0,-2 0 1,-10 29-1,13-37 78,7-10 26,-2-3-135,-1 0 0,0 0 0,0 0 0,1 0 1,-1 0-1,0-1 0,0 1 0,2-3 0,35-30 108,2 1 0,2 3 0,0 1 0,59-29 0,-101 57-115,0 1-1,0 0 1,0-1-1,0 1 1,0 0-1,0-1 0,0 1 1,0 0-1,0 0 1,0 0-1,0 0 1,0 0-1,2 0 1,-3 0-7,1 0 0,-1 1 0,0-1 0,1 0 0,-1 0 1,0 0-1,1 1 0,-1-1 0,0 0 0,1 0 0,-1 1 1,0-1-1,0 0 0,1 1 0,-1-1 0,0 0 0,0 1 1,0-1-1,0 0 0,1 1 0,-1-1 0,0 1 1,0-1-1,0 1 0,0 3 6,0 0 0,0 0 1,-1 0-1,1 0 0,-3 6 0,1 2-5,-11 51 8,-5 43 13,17-93-23,0 1 0,1 0 0,0-1 0,1 1 0,5 23 0,-5-32-2,1 0 0,-1 1 0,1-1 0,0 0 0,0-1 0,1 1 0,-1 0 0,1-1 0,0 1 0,1-1 0,-1 0 0,1 0 0,-1 0 0,1 0 0,7 4 0,-6-5 0,1 0 0,-1 0 0,1-1 0,0 1 0,0-2 0,0 1 0,0 0 0,0-1 0,1 0 0,-1-1 0,10 1 0,2-3 0,0 0 0,0-1 0,0 0 0,-1-2 0,1 0 0,-1-1 0,32-16 0,14-13 43,92-69 0,-61 39-9,-94 65-31,20-12 77,-14 10-48,-10 10-4,-11 10-22,1-1-2,1 1 0,0 0 0,-18 34 0,28-46-9,0 1 0,1-1-1,0 1 1,0 0-1,0 0 1,1 0 0,0 0-1,1 0 1,-1 0-1,1 1 1,1-1 0,-1 0-1,1 0 1,1 0-1,3 13 1,-4-17 4,-1-1 1,1 0-1,0 0 0,0 0 1,0 0-1,1 0 1,-1 0-1,0 0 0,1-1 1,-1 1-1,1 0 0,-1-1 1,1 1-1,0-1 1,0 0-1,-1 1 0,1-1 1,0 0-1,0 0 1,1 0-1,-1 0 0,0-1 1,0 1-1,0 0 0,0-1 1,1 0-1,-1 1 1,0-1-1,0 0 0,1 0 1,-1 0-1,0-1 0,0 1 1,4-1-1,-1-1 3,1 1 1,-1-1-1,0 0 0,0 0 0,0 0 1,0-1-1,0 0 0,-1 0 0,1 0 0,-1 0 1,0-1-1,1 0 0,2-4 0,-1 0 4,-1 1 0,0-1-1,0-1 1,-1 1 0,0-1 0,0 0-1,-1 0 1,0 0 0,-1 0 0,0 0-1,0-1 1,-1 1 0,0 0-1,-1-1 1,0 0 0,-2-10 0,2 17-2,-1 0 1,0 0 0,0 0 0,-1 1-1,1-1 1,0 0 0,-1 1 0,0-1-1,1 1 1,-1-1 0,0 1-1,0 0 1,-1 0 0,-3-3 0,1 1 3,-1 1 0,1-1 0,-1 1 0,0 0 0,-10-3 1,9 5-2,10 6-19,12 6-30,-5-6 30,1-1-1,0-1 1,0 0-1,1 0 1,-1-1 0,0-1-1,1 0 1,0 0 0,-1-1-1,13-2 1,-1 0-5,-13 1 5,1 0 0,-1 0-1,1-1 1,-1-1 0,18-6-1,-23 7 13,38-20 0,20-15 3,-39 18 19,-1-1 1,0-1-1,-2 0 0,28-38 0,-15 13 25,39-74-1,-59 95-42,71-135 77,-65 118-36,26-83 1,-43 118-37,-1 0-1,0 0 1,-1-1 0,0 1-1,0-1 1,-1 1 0,0-1 0,0 1-1,0-1 1,-1 1 0,-1 0-1,1-1 1,-1 1 0,-4-10 0,6 17-10,0-1 1,-1 0 0,1 1 0,0-1 0,-1 1-1,1-1 1,-1 1 0,1-1 0,-1 1 0,1 0 0,-1-1-1,1 1 1,-1-1 0,1 1 0,-1 0 0,0 0-1,1-1 1,-1 1 0,0 0 0,1 0 0,-1 0-1,0 0 1,1 0 0,-1 0 0,0 0 0,1 0 0,-1 0-1,0 0 1,1 0 0,-1 0 0,1 0 0,-1 0-1,0 1 1,1-1 0,-1 0 0,0 1 0,1-1-1,-1 0 1,1 1 0,-1-1 0,1 0 0,-1 1 0,1-1-1,-1 2 1,-22 22-46,13-9 34,1 1 0,0 1 0,1-1-1,1 2 1,1-1 0,-5 22 0,-18 111-58,28-141 70,-3 16-1,-29 259-132,32-260 129,-1 10-4,2 1 1,4 35 0,-2-50 25,0-1 1,2 1-1,0-1 0,2 0 0,9 24 1,-14-40-15,1-1 0,-1 1 1,1-1-1,0 0 1,0 0-1,-1 0 0,2 0 1,-1 0-1,0 0 0,0 0 1,1-1-1,-1 1 1,1-1-1,-1 1 0,1-1 1,-1 0-1,1 0 0,0-1 1,0 1-1,0 0 1,-1-1-1,1 1 0,0-1 1,0 0-1,0 0 1,0 0-1,0-1 0,-1 1 1,6-2-1,0 0 11,1 0 0,-1-1 1,0 0-1,0 0 0,0-1 0,0 0 0,-1-1 0,12-8 1,134-127 305,-141 124-283,-11 13-31,1 1 0,-1-1 1,1 1-1,0 0 1,0 0-1,0 0 0,0 0 1,0 0-1,0 0 0,4-2 1,-12 34 29,2-15-37,0 1 0,2-1 1,0 1-1,0 28 0,2-41 0,0 0 0,0 0 0,1 0 0,-1 0 1,1 0-1,0 0 0,-1 0 0,1 0 0,0 0 0,1-1 0,-1 1 0,0 0 1,1-1-1,0 1 0,-1-1 0,1 1 0,0-1 0,0 0 0,1 0 0,-1 0 1,0 0-1,1 0 0,-1-1 0,1 1 0,-1-1 0,1 1 0,0-1 0,0 0 1,0 0-1,-1 0 0,1 0 0,0-1 0,3 1 0,7 0 9,-1-1 0,0 0 0,1-1-1,-1 0 1,0-1 0,0 0 0,0-1-1,19-7 1,10-7 18,42-23 1,-8 4 29,70-26 94,-137 61-115,-11 8-11,0 0-25,-13 26 9,11-24-6,0 0-1,1 0 1,0 1 0,1-1-1,-4 16 1,6-22-3,1 0 0,0 0 0,0-1 0,0 1 0,0 0 0,0-1 0,1 1 0,-1 0 0,1-1 0,0 1 0,0-1 0,0 1 0,0-1 0,0 1 0,0-1 0,1 0 0,-1 1 0,1-1 0,-1 0 0,1 0 0,0 0 0,0 0 0,0 0 0,0-1 0,0 1 0,3 1 0,-1 0 2,1-1-1,-1 0 1,0 0-1,1 0 1,0-1 0,-1 1-1,1-1 1,0 0-1,0-1 1,-1 1-1,1-1 1,0 0-1,0 0 1,0 0 0,0-1-1,0 1 1,-1-1-1,1 0 1,0-1-1,-1 1 1,1-1-1,-1 0 1,1 0 0,-1-1-1,0 1 1,4-4-1,-1 2 7,-1-1-1,0 0 0,0 0 0,-1-1 1,1 0-1,-1 0 0,-1 0 1,1 0-1,-1-1 0,0 0 0,0 0 1,-1 0-1,0 0 0,0 0 1,2-13-1,-4 15 1,0-1 0,-1 0 0,1 1 0,-1-1 0,-1 0 0,1 1 0,-1-1 0,-2-9 0,3 13-5,-1 0 1,0 1 0,1-1 0,-1 0 0,0 0 0,0 0 0,0 1-1,0-1 1,-1 1 0,1-1 0,0 1 0,-1-1 0,1 1 0,-1 0 0,1-1-1,-1 1 1,0 0 0,0 0 0,1 0 0,-1 0 0,0 1 0,0-1 0,0 0-1,0 1 1,0 0 0,0-1 0,-3 1 0,-6-1 4,0 1-1,0 1 1,0-1-1,0 2 1,0 0 0,1 0-1,-1 1 1,1 0 0,-1 1-1,-18 9 1,28-13-10,0 1 0,1-1 0,-1 0 0,1 0 0,-1 0 0,0 1 0,1-1 0,-1 0 0,1 1 0,-1-1 0,1 0 0,-1 1 0,1-1 0,-1 1 0,1-1 0,-1 1 0,1-1 0,0 1 0,-1-1 0,1 1 0,0-1 0,-1 1 0,1 0 0,12 3-36,23-6 13,204-42 11,-157 26 12,-71 15 2,0 1 0,0 0 0,0 1 0,0 0 0,1 1 0,-1 0 0,0 1 0,15 2 0,-24-2-1,1-1 0,-1 1 0,0 0 0,0 0 0,0 0-1,0 1 1,0-1 0,0 0 0,0 1 0,-1-1 0,1 1 0,0 0 0,-1-1-1,0 1 1,1 0 0,-1 0 0,0 0 0,0 0 0,0 0 0,0 0 0,0 1 0,0-1-1,-1 0 1,1 0 0,-1 1 0,1-1 0,-1 0 0,0 3 0,0 8-9,0-1 1,-1 1-1,-1-1 1,-3 15-1,-1 6 5,6-31 8,0 0 0,0 0 0,-1 0 0,1 0 0,0 0 0,0 0 0,1 0 0,-1 0 1,0 0-1,1 0 0,-1 0 0,1 0 0,1 3 0,-1-4-2,0-1-1,0 1 1,0-1-1,0 1 1,0-1 0,0 0-1,0 1 1,1-1 0,-1 0-1,0 0 1,0 0 0,0 0-1,0 0 1,0 0 0,0 0-1,1 0 1,-1 0 0,0 0-1,0-1 1,0 1 0,0-1-1,0 1 1,0 0 0,0-1-1,2-1 1,33-14 30,36-22 1,-37 19 37,44-17 0,-73 33-57,1 1 0,-1 0-1,1 1 1,0 0 0,-1 0-1,12 0 1,-16 1-7,1 0 1,-1 0-1,0 0 1,0 0-1,1 1 1,-1-1-1,0 1 0,0 0 1,0-1-1,1 1 1,-1 0-1,0 0 1,0 1-1,0-1 0,0 0 1,-1 0-1,1 1 1,0-1-1,-1 1 1,1 0-1,-1 0 0,3 2 1,15 37 14,-14-29-17,1 0 1,0 0-1,9 12 0,-12-21-3,0 1 0,0 0-1,1-1 1,-1 0 0,1 0-1,0 0 1,0 0 0,0 0 0,0-1-1,0 0 1,0 0 0,7 3-1,17 2-46,-15-6-3611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0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11552,'0'0'1240,"86"-22"-1128,-31 14 16,5 2-24,-5 0 8,-11 2 40,-14-2 8,-12 1-80,-8 5 0,-4 0-48,-6-2-8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30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302 139 11952,'0'0'4294,"-10"-6"-3543,3 2-595,4 2-93,0 0 0,0 0 0,0 0 0,0 1 0,0-1-1,0 1 1,0 0 0,-1 0 0,1 0 0,-1 0 0,1 0 0,-1 1 0,1 0 0,-1 0 0,1 0 0,-1 0-1,1 0 1,-1 1 0,1-1 0,-6 2 0,-9 5 299,0 1-1,1 1 0,0 0 1,0 1-1,-14 13 1,21-16-146,2 0 1,-1 1-1,1 0 1,0 1 0,0 0-1,1 0 1,1 1-1,0-1 1,-9 19 0,14-25-157,0-1 0,0 0 1,0 1-1,0-1 0,0 1 1,1-1-1,0 1 0,-1-1 1,1 1-1,0-1 0,0 1 1,0-1-1,1 1 0,-1-1 0,0 1 1,1-1-1,0 1 0,0-1 1,-1 0-1,1 1 0,2 1 1,-1-1 3,0-1 1,0 1-1,1-1 1,-1 0-1,1 0 1,0 0 0,-1 0-1,1 0 1,0-1-1,0 1 1,0-1-1,0 0 1,1 0-1,-1 0 1,5 1 0,-1-1 4,0-1 1,-1 1 0,1-1-1,0-1 1,0 1-1,-1-1 1,1 0 0,-1-1-1,1 0 1,-1 0 0,1 0-1,-1-1 1,0 1 0,10-7-1,-3 0 59,0 1 0,0-2 0,0 0 0,-1-1 0,11-13 0,-15 15-43,-1-1 0,0 1 0,0-2 0,-1 1 0,0-1 1,-1 0-1,-1 0 0,0 0 0,5-22 0,-4 6 159,-1 0 0,-1-1-1,-2-31 1,-3 52 28,-1 15-133,-4 19-17,5-7-33,0 0 0,1 1 0,1-1-1,1 0 1,1 0 0,0 0-1,2 0 1,0 0 0,1-1 0,1 1-1,1-1 1,18 34 0,-25-53-98,1 1 0,-1-1 0,1 0 0,-1 0 1,1 0-1,-1 0 0,1 0 0,-1 1 0,1-1 0,-1 0 1,1 0-1,-1 0 0,1 0 0,-1 0 0,1 0 0,-1-1 1,1 1-1,-1 0 0,1 0 0,-1 0 0,1 0 1,-1-1-1,1 1 0,-1 0 0,0 0 0,1-1 0,-1 1 1,1 0-1,-1-1 0,0 1 0,1 0 0,-1-1 0,0 1 1,1-1-1,-1 0 0,19-18-413,-18 18 395,22-26-4002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31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7328,'0'0'9670,"1"16"-8974,31 223 1913,-23-179-1890,14 154 2832,-17-190-1259,-5-28-2201,0-1 0,0 1 1,1 0-1,0 0 1,0 0-1,0-1 1,3-2-1,6-16 113,-6 11-121,1 0 0,0 0-1,0 0 1,2 1 0,-1 0-1,1 1 1,1 0 0,0 0-1,12-10 1,-19 18-70,0 1 1,-1 0-1,1 0 0,0 0 0,-1 0 1,1 0-1,0 0 0,0 0 0,0 1 1,0-1-1,0 1 0,0-1 0,0 1 0,0 0 1,0 0-1,0 0 0,0 0 0,0 0 1,0 0-1,0 0 0,0 1 0,0-1 1,0 1-1,0-1 0,0 1 0,0 0 1,0 0-1,-1 0 0,1 0 0,0 0 1,-1 0-1,4 3 0,3 4 26,0 0 0,0 0 0,-1 1 0,10 15 0,-11-16-4,-2-2-9,0 0 1,-1 0 0,1 0-1,-1 0 1,-1 1-1,1 0 1,-1-1-1,0 1 1,0 0 0,-1 0-1,0 0 1,-1 0-1,1 0 1,-1 0 0,-1 1-1,1-1 1,-1 0-1,0 0 1,-1 0 0,0-1-1,0 1 1,0 0-1,-1-1 1,0 1 0,0-1-1,-1 0 1,1 0-1,-1 0 1,-1 0-1,1-1 1,-1 0 0,0 1-1,0-2 1,-11 9-1,10-10 21,0 0 0,0-1 1,0 1-1,-1-1 0,1 0 0,0-1 0,-1 0 0,1 0 0,-1 0 0,0-1 0,1 1 0,-1-2 0,1 1 0,-1-1 0,1 0 0,-14-4 0,-2-1 103,1-2 1,-1 0-1,-28-17 1,33 16 119,4 2-893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34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7832,'0'0'13606,"14"4"-13237,-4-2-287,-3 1-25,0-1-1,0 0 0,-1-1 1,1 0-1,1 0 1,-1-1-1,0 1 0,0-1 1,0-1-1,0 0 1,10-2-1,9-4 261,-15 3-63,0 0-1,1 1 1,0 1 0,0 0 0,0 0 0,0 1 0,0 1 0,0 0 0,18 2 0,-29-1-216,0 0-1,0-1 1,0 1 0,0 0-1,0 0 1,0-1 0,-1 1-1,1 0 1,0 0 0,0 0 0,-1 0-1,1 0 1,-1 0 0,1 0-1,-1 0 1,1 0 0,-1 1 0,0-1-1,1 0 1,-1 0 0,0 0-1,0 2 1,4 34 93,-3-27-64,33 226 465,-3-39-32,4 11 33,-20-125-319,-2-23 40,23 67 0,6-10 395,-7-28 440,-30-50-736,-1-8-210,5 32 159,-9-51-247,1 0 0,1 0 0,0-1 0,0 1 1,1-1-1,1 1 0,9 20 0,-13-31-47,1-1 0,-1 1 0,0-1 0,0 1 0,0-1 1,1 0-1,-1 1 0,0-1 0,1 1 0,-1-1 0,0 0 0,1 1 0,-1-1 0,1 0 0,-1 1 0,0-1 0,1 0 0,-1 0 0,1 1 1,-1-1-1,1 0 0,-1 0 0,1 0 0,-1 0 0,1 0 0,-1 0 0,1 0 0,0 0 0,0 0 0,-1 0-1,1-1 0,0 1 1,-1-1-1,1 1 0,0-1 1,-1 1-1,1-1 1,-1 0-1,1 1 0,-1-1 1,1 0-1,-1 1 0,1-1 1,-1-1-1,12-34 14,-11 32-35,3-11-11,-2 0 0,0-1 0,-1 1 0,-1-1 0,-1-15 0,1-19-63,0 42 47,0 0 0,-1 0 0,0 0 0,-1 0-1,1 0 1,-1 1 0,-1-1 0,-4-11 0,4 8-82,3 10 114,0 1 0,0-1 0,0 0 1,0 1-1,0-1 0,0 1 1,0-1-1,0 0 0,-1 1 0,1-1 1,0 1-1,-1-1 0,1 0 0,0 1 1,-1-1-1,1 1 0,0-1 0,-1 1 1,1-1-1,-1 1 0,1 0 0,-1-1 1,1 1-1,-1 0 0,1-1 0,-1 1 1,0 0-1,1-1 0,-1 1 1,1 0-1,-2 0 0,0-1-12,1-1-1,-1 1 0,0 0 1,1-1-1,-1 1 1,1-1-1,0 1 1,-1-1-1,1 0 0,0 1 1,0-1-1,0 0 1,0 0-1,0 0 1,1 0-1,-1 0 1,0-3-1,1 4-7,-1 1-7,1-1 1,-1 1 0,1 0 0,-1-1-1,1 1 1,-1 0 0,1 0 0,-1-1-1,1 1 1,-1 0 0,1 0 0,-1 0-1,1 0 1,-1 0 0,0 0 0,1 0-1,-1 0 1,1 0 0,-1 0 0,0 0-1,0 0-38,0 0-1,0 1 1,1-1-1,-1 0 1,0 0-1,0 0 1,1-1-1,-1 1 1,0 0-1,0 0 1,1 0-1,-1-1 1,0 1-1,0 0 1,1 0-1,-1-1 1,-1 0-1,1-2-131,-1 0 0,1 0-1,0 0 1,0-1-1,0 1 1,0 0 0,1-1-1,-1-3 1,-1-3-3095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9:14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3000,'0'0'8833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39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619 82 5320,'0'0'14814,"-14"-10"-14537,-42-32-17,51 38-188,-1 0 0,0 1 0,-1 0-1,1 0 1,0 0 0,-1 1-1,0 0 1,1 0 0,-1 1 0,0 0-1,0 0 1,0 0 0,0 1 0,0 0-1,0 1 1,-7 0 0,-5 1 155,5 0-19,1 0 1,1 2-1,-1-1 1,0 2-1,1 0 1,0 0-1,0 1 0,-20 14 1,21-13-85,2 1 0,-1 1 1,1 0-1,1 0 0,-1 1 1,1 0-1,1 0 0,0 1 0,1 0 1,0 0-1,0 1 0,1-1 0,1 1 1,-4 14-1,4-7 18,0-1-1,0 1 1,2 0 0,1 0 0,0 0 0,1 1-1,1-1 1,6 32 0,-5-44-101,0-1 0,0 1 0,1-1 0,-1 0 1,2 0-1,-1 0 0,0 0 0,1-1 0,0 1 0,1-1 1,-1 0-1,1-1 0,0 1 0,0-1 0,0 1 0,1-2 1,0 1-1,-1-1 0,9 4 0,-4-2 24,-1-2 0,1 1 0,0-1-1,0-1 1,0 0 0,0 0 0,0-1 0,1 0 0,-1-1-1,0 0 1,20-3 0,-15 2 48,-11 1-74,-1 0 0,1-1-1,0 1 1,-1-1 0,1 1 0,0-1 0,-1 0-1,1-1 1,-1 1 0,0-1 0,1 1 0,-1-1-1,5-3 1,-8 5-33,0-1 0,0 1 0,0 0 0,0 0 0,0-1 0,0 1 0,1 0 0,-1-1 0,0 1 0,0 0-1,0 0 1,0-1 0,0 1 0,0 0 0,0-1 0,-1 1 0,1 0 0,0-1 0,0 1 0,0 0 0,0 0 0,0-1 0,0 1 0,0 0 0,-1 0 0,1-1 0,0 1 0,0 0-1,0 0 1,-1-1 0,1 1 0,0 0 0,0 0 0,0 0 0,-1-1 0,1 1 0,0 0 0,-1 0 0,1 0 0,0 0 0,0 0 0,-1 0 0,1 0 0,0 0 0,-1-1-1,1 1 1,0 0 0,0 0 0,-1 0 0,1 0 0,0 1 0,-1-1 0,-18-1 131,4 4-85,1 1-1,-1 1 1,1 0-1,0 0 1,-17 11 0,-65 43 147,59-35-106,-56 50 0,82-64-78,1 0 1,0 1-1,1 0 0,0 0 0,1 1 0,0 0 0,0 1 0,2 0 1,-7 16-1,11-25-8,1 1 1,0-1-1,0 0 1,0 1 0,1-1-1,-1 1 1,1-1-1,0 0 1,0 1 0,1-1-1,-1 1 1,1-1-1,0 1 1,0-1 0,1 0-1,-1 0 1,1 0-1,0 0 1,0 0-1,0 0 1,1 0 0,-1 0-1,1-1 1,0 1-1,0-1 1,6 5 0,-3-3 13,1 0 0,-1-1 0,1 0 0,0 0 0,0-1 0,0 1 0,1-2 0,-1 1 0,1-1 0,0 0 0,-1 0 0,1-1 0,0 0 0,11-1 0,0-1 48,0-1 1,0-1 0,-1 0-1,33-12 1,73-34 524,-3 0-315,-7 1-1832,-78 31-2811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40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10344,'0'0'9190,"13"1"-8590,56 5 194,137 11 2616,-107-11-2,-99-6-3380,8 0-471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40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13560,'0'0'2112,"10"-1"-1727,88-8 1587,110 5 0,-180 7-1245,9 0 450,-15-7-3459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41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97 5016,'0'0'6065,"-2"-10"-5572,1 9-450,-3-21 1802,-1-41 653,7 97 1055,27 332 736,-22-294-1041,-7-73-3540,0-2-364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42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44 11152,'-22'18'1745,"22"-18"-1684,0 0 0,0 1 0,0-1 0,0 0 0,0 0 0,0 1 0,0-1 0,0 0 0,0 0 0,1 0 0,-1 1 0,0-1 0,0 0 0,0 0 0,0 0 0,0 1 0,1-1 0,-1 0 1,0 0-1,0 0 0,0 0 0,0 1 0,1-1 0,-1 0 0,0 0 0,0 0 0,0 0 0,1 0 0,-1 0 0,0 0 0,0 0 0,1 0 0,-1 0 0,0 0 0,0 0 0,1 0 0,-1 0 0,0 0 0,0 0 0,0 0 0,1 0 0,-1 0 0,0 0 0,1 0 0,14-5 76,-7 2 161,48-14 774,1 3 1,62-9-1,-100 21-795,0 1 0,1 0 0,-1 1 0,1 1 0,-1 1 0,0 1 0,0 0 0,0 2 0,0 0 0,23 10 0,31 15 1900,-68-31-2011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42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10040,'0'0'5041,"12"-7"-4382,1 0-470,62-38 897,-64 37-822,1 1 0,-1 1-1,1 0 1,1 0 0,-1 1-1,1 1 1,0 0-1,-1 0 1,2 2 0,-1 0-1,0 0 1,1 1-1,15 1 1,-26 0-206,1 0-1,-1 1 1,0 0 0,0-1-1,0 1 1,0 0 0,1 1-1,-1-1 1,0 0 0,-1 1-1,1 0 1,0-1 0,0 1-1,-1 1 1,1-1 0,-1 0-1,0 0 1,3 4 0,-3-2 0,1 0 0,-1 1 0,0-1 0,0 1 0,0 0 1,-1 0-1,1-1 0,-1 1 0,0 0 0,0 9 0,-1 1 17,0-1 0,-1 0 0,-1 0-1,0 0 1,-1 0 0,-1-1 0,-6 19-1,-3-6 104,-1 0 0,0 0 0,-2-2 1,-1 0-1,-1 0 0,-1-2 0,-1 0 0,-1-2 0,-1 0 0,-34 24 0,35-31 206,12-7 469,30-13-511,9-5-203,0 2 1,1 1-1,0 1 1,1 2-1,0 1 1,0 1 0,0 2-1,0 1 1,60 7-1,-37-1 217,-53-5-473,0 0 0,0-1 0,0 1 0,0-1 0,0 0 0,0 1 0,0-1 0,-1 0 0,1 0 0,0 0-1,2-2 1,-1 1-2476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0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8840,'0'0'3224,"67"28"-3056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44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6128,'0'0'11149,"0"11"-10456,3 48 168,6 97 1885,-7-127-2141,-1-18-225,-1-1-1,2 0 1,2 12 0,-4-22-357,0 0 1,0 0-1,0 0 1,0 0-1,0-1 1,0 1-1,0 0 1,0 0-1,0 0 1,0 0-1,0 0 0,0 0 1,0 0-1,0 0 1,0 0-1,0 0 1,0 0-1,0-1 1,0 1-1,1 0 1,-1 0-1,0 0 1,0 0-1,0 0 1,0 0-1,0 0 1,0 0-1,0 0 1,0 0-1,0 0 1,0 0-1,0 0 1,0 0-1,1 0 1,-1 0-1,0 0 1,0 0-1,0 0 1,0 0-1,0 0 1,0 0-1,0 0 1,0 0-1,0 0 1,0 0-1,1 0 1,-1 0-1,0 0 1,0 0-1,0 0 1,0 0-1,0 0 1,0 0-1,0 0 1,0 0-1,0 0 1,0 0-1,0 0 0,0 0 1,0 0-1,1 0 1,-1 1-1,0-1 1,5-15 591,7-30-538,-8 30 113,-4 14-187,74-245 1173,-73 242-1134,1 0 1,-1 0 0,1 0 0,0 0-1,0 0 1,0 0 0,1 1 0,-1-1 0,1 1-1,5-6 1,-7 9-39,-1 0 0,0 0-1,0 0 1,1 0 0,-1 0 0,0 0 0,0 0-1,1 0 1,-1 0 0,0 0 0,0 0-1,1 0 1,-1 0 0,0 0 0,1 0 0,-1 0-1,0 0 1,0 1 0,0-1 0,1 0-1,-1 0 1,0 0 0,0 0 0,1 0-1,-1 1 1,0-1 0,0 0 0,0 0 0,0 0-1,1 1 1,-1-1 0,0 0 0,0 0-1,0 1 1,0-1 0,0 0 0,0 0 0,0 1-1,5 11 55,-5-12-52,3 15 46,0 0 1,-1 0 0,-1 0-1,-1 1 1,0-1-1,0 0 1,-5 18-1,1 38 460,4-71-504,0 0 0,0 0-1,0 0 1,0 0 0,1 1 0,-1-1 0,0 0 0,0 0 0,0 0 0,0 0 0,1 0 0,-1 0-1,0 0 1,0 1 0,0-1 0,1 0 0,-1 0 0,0 0 0,0 0 0,0 0 0,1 0-1,-1 0 1,0 0 0,0 0 0,0 0 0,1 0 0,-1 0 0,0 0 0,0 0 0,0 0 0,1 0-1,-1-1 1,0 1 0,0 0 0,0 0 0,1 0 0,-1 0 0,0 0 0,0 0 0,0 0-1,0-1 1,0 1 0,1 0 0,-1 0 0,11-8 86,13-12 59,30-35 0,-39 38-104,1 1 0,0 0-1,1 1 1,37-24-1,-49 36-35,0 0 0,0 1 0,1-1 0,-1 1 0,0 0-1,1 1 1,0-1 0,-1 1 0,1 0 0,7 0 0,-10 1 2,0 0 1,0 1-1,-1 0 1,1-1-1,0 1 0,-1 0 1,1 0-1,-1 0 1,1 1-1,-1-1 1,0 1-1,1-1 1,-1 1-1,0 0 0,0 0 1,0 0-1,0 0 1,-1 0-1,1 0 1,0 0-1,-1 1 1,0-1-1,2 5 0,5 10 53,-1 0 0,-1 1 0,0 0 0,-2 1 0,0-1 0,2 28 0,-3-5 372,-5 79 0,1-113-355,0 6 71,3-12-216,4-5-186,12-13-501,-8 8-3204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45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1 313 10040,'0'0'2792,"5"-12"-2207,-2 4-495,50-105 1315,-46 100-1154,0-1 0,2 2 0,0-1 0,0 2 0,1-1 0,0 1 0,12-10-1,-19 19-165,0 0 0,0 0 0,0 0-1,0 0 1,0 0 0,0 1 0,0-1-1,1 1 1,-1 0 0,0 0-1,1 0 1,-1 1 0,1-1 0,-1 1-1,5 0 1,-5 0-24,-1 1 1,1 0-1,0-1 1,-1 1-1,1 0 1,0 0-1,-1 1 1,0-1-1,1 0 1,-1 1-1,0 0 1,1-1-1,-1 1 1,0 0-1,0 0 1,-1 0-1,1 0 1,0 1-1,1 2 1,4 7 64,-1-1 1,0 1-1,-1 0 1,-1 0 0,1 1-1,-2 0 1,0-1-1,-1 1 1,0 0 0,0 14-1,-1 17 337,-10 72 0,5-76-199,4-20-44,0 0-1,1 0 1,1-1-1,8 37 1,-10-55-178,0 1 1,0-1 0,1 1-1,-1 0 1,1-1 0,-1 1-1,1-1 1,0 0 0,-1 1-1,1-1 1,0 1-1,0-1 1,0 0 0,0 0-1,0 1 1,1-1 0,-1 0-1,0 0 1,0 0 0,1-1-1,-1 1 1,2 1 0,-1-1 8,1-1 1,-1 0-1,0 1 1,1-1-1,-1 0 0,0 0 1,0 0-1,1-1 1,-1 1-1,0 0 1,1-1-1,-1 1 1,4-3-1,2-1 62,1 0-1,-1 0 1,0-1-1,0 0 1,-1-1-1,11-9 1,-6 2 38,0-1 0,-1-1 0,0 0 0,-2 0 0,1-1 0,10-27 0,-3 2 222,18-67 1,-13 0 43,-14 64 32,18-55 1,-26 98-429,0-1 1,1 1 0,-1 0-1,1 0 1,-1 0 0,1-1-1,0 1 1,0 0 0,-1 0-1,1 0 1,0 0-1,0 0 1,0 0 0,0 1-1,0-1 1,0 0 0,0 0-1,0 1 1,0-1 0,1 1-1,-1-1 1,2 0-1,0 1-2,0-1-1,-1 1 1,1 0-1,-1 0 1,1 1-1,-1-1 1,1 0-1,0 1 1,-1-1-1,1 1 0,2 1 1,7 4 21,0 0 0,0 1 0,17 13 1,-26-19-29,24 21 155,42 43 0,-60-56-100,-8-8-55,0 0 0,-1 0 1,1 0-1,0 0 0,0 0 0,0 0 0,-1 0 0,1-1 0,0 1 1,0 0-1,0-1 0,0 1 0,0-1 0,1 1 0,-1-1 0,0 1 1,0-1-1,0 0 0,0 0 0,0 0 0,1 1 0,-1-1 0,0 0 1,0 0-1,0 0 0,0-1 0,1 1 0,-1 0 0,0 0 0,0-1 1,0 1-1,0-1 0,0 1 0,0-1 0,0 1 0,0-1 0,0 1 1,0-1-1,0 0 0,2-1 0,10-7-222,-4 9-429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46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12160,'0'0'6239,"1"12"-5713,-1 148 3204,-6-105-1630,6-53-2007,-1 1 0,1-1 0,-1 0 0,0 0 0,0 0 0,0 0 0,0 0 0,0 0 0,0 0 0,0-1 0,-1 1 0,1 0 0,-1-1 0,1 1 0,-1-1 0,0 1 0,-2 0 0,-37 20 605,13-7-209,15-12 92,11-4-300,12-1-168,103-19 352,90-13 186,-189 34-420,0 0 0,0 0-1,17 4 1,22 1-5130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46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8840,'0'0'11105,"10"4"-10664,0 1-293,0 0 1,-1 0-1,1 0 0,10 10 0,-16-12-84,-1-1-1,0 1 1,0 0-1,-1 0 1,1 1-1,-1-1 1,1 0-1,-1 1 1,0 0-1,0-1 1,-1 1-1,1 0 1,-1 0-1,0 0 1,0 0-1,0 0 0,0 8 1,0 2 119,-2-1 0,0 1 0,-1 0 0,-5 22 0,5-29-17,-1 1 0,0 0 1,0-1-1,0 0 0,-1 1 0,0-1 1,0-1-1,0 1 0,-9 9 0,13-16-146,0 0 0,-1 0 0,1 0 0,0 0-1,0 0 1,0 0 0,0 1 0,0-1 0,0 0 0,0 0-1,0 0 1,0 0 0,0 0 0,0 0 0,0 0 0,0 1-1,0-1 1,0 0 0,0 0 0,0 0 0,0 0 0,0 0 0,0 0-1,0 1 1,0-1 0,0 0 0,0 0 0,0 0 0,0 0-1,0 0 1,0 0 0,0 0 0,0 1 0,0-1 0,0 0-1,0 0 1,0 0 0,1 0 0,-1 0 0,0 0 0,0 0-1,0 0 1,0 0 0,0 0 0,0 0 0,0 1 0,0-1-1,1 0 1,-1 0 0,0 0 0,0 0 0,0 0 0,0 0-1,0 0 1,0 0 0,0 0 0,1 0 0,-1 0 0,15 2 507,29-2-323,-29-1-16,168 8 1403,-146 0-1170,-15-1-4608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47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8136,'0'0'7873,"-2"16"-7248,-12 167 1284,4-33 51,0 18 1672,14-149-2498,-4-18-1117,0-1 0,0 0-1,0 1 1,0-1 0,0 0-1,0 1 1,1-1 0,-1 0 0,0 0-1,0 1 1,0-1 0,1 0-1,-1 0 1,0 1 0,0-1-1,0 0 1,1 0 0,-1 1-1,0-1 1,0 0 0,1 0-1,-1 0 1,0 0 0,1 1 0,-1-1-1,0 0 1,1 0 0,-1 0-1,0 0 1,1 0 0,-1 0-1,0 0 1,1 0 0,-1 0-1,0 0 1,1 0 0,-1 0 0,0 0-1,1 0 1,-1 0 0,0 0-1,0-1 1,1 1 0,-1 0-1,0 0 1,1 0 0,-1 0-1,0-1 1,0 1 0,1 0-1,-1 0 1,0 0 0,0-1 0,1 1-1,1-4-355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48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13264,'0'0'2073,"13"-3"-1614,62-14 747,97-9 1,-25 20 2199,-138 5-3154,-1-1-1,1 1 0,-1-1 0,16-6 0,-3-1-2979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48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11856,'0'0'5301,"1"14"-4497,0 113 1183,3 60 1890,4-134-1860,-8-53-1991,0 1 0,0-1 0,0 0-1,0 0 1,0 1 0,0-1 0,0 0 0,0 1 0,0-1 0,0 0 0,0 0 0,1 1-1,-1-1 1,0 0 0,0 0 0,0 0 0,0 1 0,1-1 0,-1 0 0,0 0 0,0 0-1,0 1 1,1-1 0,-1 0 0,0 0 0,0 0 0,1 0 0,-1 0 0,0 1 0,0-1-1,1 0 1,-1 0 0,0 0 0,1 0 0,-1 0 0,0 0 0,0 0 0,1 0 0,-1 0-1,0 0 1,1 0 0,-1 0 0,0 0 0,0-1 0,1 1 0,15-6-1159,-12 5-1570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48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14968,'0'0'1785,"13"1"-1097,7 0-408,-1 0 0,0-2 0,0 0 0,20-4 0,48-12 713,179-30 2662,-236 41-2983,15-1 496,-44 7-1227,-1 0 1,0 0 0,1 0 0,-1 1 0,0-1 0,1 0 0,-1 0-1,0 0 1,1 0 0,-1 0 0,0 1 0,1-1 0,-1 0 0,0 0 0,0 0-1,1 1 1,-1-1 0,0 0 0,0 0 0,1 1 0,-1-1 0,0 0-1,0 1 1,0-1 0,0 0 0,0 1 0,1-1 0,-1 0 0,0 1 0,0-1-1,0 0 1,0 1 0,0-1 0,0 0 0,0 1 0,0-1 0,0 0-1,0 1 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49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13464,'0'0'2062,"13"0"-1443,-7 0-529,23 0 488,44-6 0,-64 4-394,1 0 0,-1 1-1,1 0 1,0 1-1,0 0 1,-1 0-1,1 1 1,0 0-1,-1 1 1,1 0 0,-1 1-1,0 0 1,1 0-1,8 5 1,-17-7-133,0 0 1,1 0-1,-1 1 1,0-1-1,0 0 1,0 0-1,0 1 1,0-1-1,0 0 1,0 1-1,0-1 1,-1 1-1,1-1 0,-1 1 1,1-1-1,-1 1 1,1 0-1,-1-1 1,0 1-1,0-1 1,0 1-1,0 0 1,0-1-1,0 1 1,0 0-1,0-1 1,-1 1-1,1-1 1,-2 4-1,-1 4 116,0 0-1,-1 0 1,-9 14-1,12-21-146,-6 9 188,0 0 0,-1 0-1,0 0 1,-1-1-1,0 0 1,-1-1 0,0 0-1,-1-1 1,0 0-1,0 0 1,0-1 0,-1-1-1,-21 9 1,32-14-91,-13 5 459,14-6-549,0-1 0,0 1 0,0 0 0,0 0 0,0 0 0,0 0 0,0 0 0,0 0 0,0-1 0,0 1 0,0 0 0,0 0 0,0 0 0,0 0 0,0 0 0,0 0 0,0 0 0,0 0 0,-1-1 0,1 1 0,0 0 0,0 0 0,0 0 0,0 0 0,0 0 0,0 0 0,0 0 0,0 0 0,0 0 0,0 0 0,-1 0 0,1-1 0,0 1 0,0 0 0,0 0 0,0 0 0,0 0 0,0 0 0,-1 0 0,5-2 54,0-1 0,0 1-1,0 0 1,0 0 0,1 0-1,-1 0 1,7-1 0,1-1 14,14-4 44,-1 1-1,1 1 0,1 1 0,-1 1 0,1 1 0,0 1 1,49 4-1,-67-1-64,0-2 0,0 1 0,0-1 1,-1-1-1,16-4 0,2 0-4542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50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33 12360,'0'0'5337,"0"11"-4733,-36 290 3896,34-286-3786,1 0 1,0 17 0,14-43 594,13-22-670,41-71 1,0-1-125,-53 84-364,1 1 0,2 1 0,0 1 0,35-30 0,-47 43-103,0 2 11,-1-1 0,0 1 0,1 0 0,0 0 0,6-2 0,-10 5-47,-1-1 0,1 1-1,0 0 1,-1 0 0,1 0 0,0 0 0,0-1 0,-1 1 0,1 0 0,0 0-1,-1 1 1,1-1 0,0 0 0,0 0 0,-1 0 0,1 0 0,0 1 0,-1-1 0,1 0-1,0 0 1,-1 1 0,1-1 0,-1 1 0,1-1 0,0 1 0,-1-1 0,1 1-1,-1-1 1,1 1 0,-1-1 0,0 1 0,1-1 0,-1 1 0,0 0 0,1-1 0,-1 1-1,0 0 1,1-1 0,-1 1 0,0 0 0,0-1 0,0 1 0,0 0 0,0 0-1,0-1 1,0 1 0,0 1 0,1 15 111,-1 1 1,-1-1-1,0 0 1,-2 0-1,-5 23 0,-1 9 378,9-48-474,0 0-1,-1-1 1,1 1 0,0 0-1,0 0 1,0-1-1,0 1 1,0 0-1,0 0 1,0-1-1,0 1 1,0 0-1,1 0 1,-1-1-1,0 1 1,0 0-1,1-1 1,0 2 0,-1-2-13,0 0 0,1 0 1,-1 0-1,0 1 1,1-1-1,-1 0 0,0 0 1,1 0-1,-1 0 1,0 0-1,1 0 1,-1 0-1,0 0 0,1-1 1,-1 1-1,0 0 1,1 0-1,-1 0 0,0 0 1,1 0-1,-1 0 1,0-1-1,1 1 1,-1 0-1,0 0 0,1-1 1,22-21 377,-20 19-382,9-11 41,55-54 210,-57 58-234,0 2 0,1-1 0,0 2 0,24-14 0,-34 21-27,1-1 0,0 1 0,-1-1 0,1 1 0,0-1 0,0 1 0,0 0 0,0 0 0,-1 0 0,1 0 0,0 0 0,0 1 0,0-1 0,-1 0 0,1 1 0,0-1 0,0 1 0,-1 0 0,1 0 0,0-1 0,-1 1 0,1 0 0,-1 0 0,1 1 0,-1-1 0,0 0 0,1 0 0,-1 1 0,0-1 0,0 1 0,2 2 0,2 3 0,-1 1 0,1 0 0,-1 0 0,5 16 0,0 4 0,-1 0 0,-1 0 0,4 41 0,-11-66 100,1-1 1,-1 1-1,0 0 0,1-1 1,0 1-1,0-1 1,0 1-1,0-1 0,2 5 1,-2-6-340,0 0 0,0 0 0,0 0 0,-1 0 0,1 0 0,0-1 0,0 1 0,0 0 0,1-1 0,-1 1 0,0 0 0,0-1 0,0 1 0,0-1 0,0 0 0,1 1 0,-1-1 0,0 0 0,0 0 0,3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0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121 152 7632,'0'0'1520,"-76"-16"-1016,55 4 32,5-3 8,10-5-168,4 2 0,4 0-104,8 4 0,8-6-24,13 2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51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0 346 11048,'0'0'5829,"10"-10"-5169,111-91 1121,-57 49-883,-50 38-496,0 2-1,1 0 1,1 0 0,0 2-1,33-17 1,-47 26-295,1 0 1,-1 0-1,0 0 1,0 1-1,1-1 1,-1 1-1,1-1 1,-1 1-1,0 0 1,1 0-1,-1 0 1,1 0-1,-1 1 1,1-1-1,-1 1 1,0-1-1,1 1 1,-1 0-1,3 1 1,-2 0-25,-1 0-1,1 0 1,-1 0 0,0 0 0,0 1-1,0-1 1,0 1 0,0-1 0,-1 1-1,1 0 1,-1-1 0,1 1-1,0 3 1,2 8 68,0 0 0,-1-1 0,-1 1 0,-1 0 0,1 21 1,-4 85 447,0-74-272,1 1 1,3 0-1,13 85 1,-14-128-311,0 0 28,0 0-1,0-1 0,0 1 0,0-1 0,0 1 0,1-1 1,2 5-1,-3-7-32,-1-1 1,1 1-1,0 0 1,0-1-1,-1 1 1,1-1-1,0 1 1,0-1-1,0 0 1,0 1-1,0-1 1,0 0-1,-1 1 1,1-1-1,0 0 1,0 0-1,0 0 1,0 0-1,0 0 0,0 0 1,0 0-1,0 0 1,0 0-1,0-1 1,0 1-1,0 0 1,-1-1-1,1 1 1,0 0-1,0-1 1,0 1-1,0-1 1,-1 1-1,2-2 1,7-4 33,0-1 0,-1 0 0,0 0-1,0 0 1,0-1 0,-1-1 0,7-10 0,4-8 64,17-33 1,-7 6 39,-3-1-1,-2-2 1,-2 0 0,19-89 0,-35 119-102,-3 14-4,0-1 0,1 1-1,1 0 1,0 0-1,1 0 1,6-12-1,-10 24-35,-1 0 1,1 1-1,0-1 0,-1 0 0,1 1 0,0-1 0,0 0 0,-1 1 0,1-1 1,0 1-1,0-1 0,0 1 0,0 0 0,0-1 0,0 1 0,0 0 0,0-1 0,0 1 1,0 0-1,-1 0 0,1 0 0,0 0 0,0 0 0,0 0 0,0 0 0,0 1 0,2-1 1,28 12 27,-24-9-13,20 11 25,0 0 0,26 20 0,-32-20 95,1 0 0,0-1 0,37 14 0,-55-26-93,-1 0 1,1 0-1,-1-1 0,1 1 1,0-1-1,-1 0 1,1 0-1,-1 0 0,6-2 1,11 1-696,-15-1 61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52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8240,'0'0'5008,"-1"10"-4275,0-3-609,-7 75 2432,-34 149 0,22-138-59,12-80-332,17-17-5282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52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12360,'0'0'2926,"2"13"-2146,0-3-617,1 4 116,-1 1 0,-1 0 0,0 0 1,-3 27-1,-37 174 3417,34-193-3114,2-15-46,1 0 0,1 1 0,-2 16 0,3-25-526,0 0-1,0 0 0,0 0 0,0 1 1,0-1-1,0 0 0,0 0 0,0 0 1,0 0-1,0 0 0,0 0 0,0 0 1,0 1-1,0-1 0,0 0 0,0 0 1,0 0-1,0 0 0,0 0 0,0 0 1,1 0-1,-1 0 0,0 1 0,0-1 1,0 0-1,0 0 0,0 0 1,0 0-1,0 0 0,0 0 0,0 0 1,1 0-1,-1 0 0,0 0 0,0 0 1,0 0-1,0 0 0,0 0 0,0 0 1,0 0-1,1 0 0,-1 0 0,0 0 1,0 0-1,0 0 0,0 0 0,0 0 1,0 0-1,0 0 0,1 0 0,-1 0 1,0 0-1,0 0 0,0 0 1,0 0-1,0 0 0,0 0 0,0 0 1,0 0-1,1 0 0,-1 0 0,0-1 1,0 1-1,0 0 0,0 0 0,0 0 1,9-8 3,-7 6 24,26-34-175,-15 16-2907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52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 10248,'0'0'3285,"13"-9"-2492,43-26 2,-54 33-719,1 1 1,-1 0-1,0 0 0,0 0 1,1 0-1,-1 0 1,0 0-1,1 0 0,-1 1 1,1 0-1,-1-1 1,1 1-1,-1 0 0,0 0 1,1 0-1,-1 0 1,1 1-1,-1-1 0,1 1 1,-1-1-1,1 1 0,-1 0 1,0 0-1,0 0 1,3 2-1,-3-1 13,0-1 0,0 1 0,0 0 1,0 0-1,0 1 0,-1-1 0,1 0 0,-1 0 0,0 1 0,0-1 1,0 1-1,0-1 0,0 1 0,0 0 0,0-1 0,-1 1 0,0 0 1,1 3-1,-2 19 268,-2-1 1,0 1 0,-2-1-1,0 0 1,-1-1 0,-17 39-1,1 3 445,19-55-685,-6 24 593,9-32-667,0-1 1,0 1 0,0 0-1,0-1 1,1 1 0,-1-1-1,0 1 1,1-1 0,-1 1-1,1-1 1,-1 0 0,1 1-1,0-1 1,0 0 0,-1 1 0,1-1-1,0 0 1,0 0 0,0 0-1,2 2 1,7 5 119,1-1 0,0 0 0,1 0 0,-1-1 1,1 0-1,0-1 0,1-1 0,-1 0 0,1 0 0,13 1 0,20 2 408,72 0 0,-36-3 146,-79-4-709,0 0-1,-1 1 0,1 0 1,0 0-1,-1 0 1,1 0-1,3 2 0,2 1-3546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54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8336,'0'0'7465,"12"-3"-6814,155-38 1735,-124 33-1561,0 2 0,56-1 0,5 0 355,-2 0 369,-94 7-1233,-1 1 429,-10 2-220,-13 8-730,5 0-3093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54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10344,'0'0'3110,"14"-5"-2428,154-51 1279,-156 53-1819,58-15 1189,1 2-1,115-10 1,-174 26-669,0 0 0,20 3-1,-10 1-3111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57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484 711 6632,'0'0'7344,"1"-11"-6816,-1 5-408,1 2-66,-1 0-1,1 0 1,-1 0-1,0-1 1,-1-6 0,0 10-26,1-1 1,0 1 0,-1 0-1,1-1 1,-1 1 0,0-1-1,1 1 1,-1 0 0,0 0 0,0-1-1,0 1 1,0 0 0,0 0-1,0 0 1,0 0 0,0 0-1,0 0 1,0 0 0,-1 0-1,1 1 1,0-1 0,-1 0-1,-1 0 1,-8-2 182,0 1 0,1 0 0,-2 0 0,1 1 0,0 0-1,0 1 1,0 1 0,0 0 0,0 0 0,0 1 0,-20 5 0,6 2 301,0 0 0,1 1 1,-44 26-1,54-27-309,0 0-1,1 1 1,0 1 0,1 0-1,0 1 1,0 0 0,2 1-1,-1 0 1,2 1 0,-13 22-1,18-29-118,1 0 1,-1 0-1,1 1 0,1-1 0,-1 1 0,1 0 0,1-1 1,0 1-1,0 0 0,0 0 0,1 0 0,0 0 0,0 0 1,1 0-1,0 0 0,1 0 0,0 0 0,0-1 0,0 1 1,1-1-1,0 1 0,1-1 0,7 12 0,-6-13-17,0 1 0,0-1-1,0 0 1,1 0-1,0 0 1,1-1 0,-1 0-1,1 0 1,0-1 0,0 0-1,0 0 1,1 0 0,0-1-1,-1 0 1,1-1-1,13 3 1,-5-3 32,1-1-1,-1-1 1,0 0-1,1-1 1,-1-1-1,0 0 1,25-7 0,32-14 184,0-2 0,-2-3 0,-1-4 0,76-46 0,-135 72-237,-3 2 2,0 0 0,0-1 1,-1 0-1,1 0 0,-1 0 0,-1-1 0,1 0 0,-1-1 0,6-6 0,-11 12-35,-1 0 0,1 1 0,-1-1-1,0 0 1,1 1 0,-1-1 0,0 0 0,0 1 0,1-1-1,-1 0 1,0 0 0,0 1 0,0-1 0,0 0 0,0 0-1,0 1 1,0-2 0,-1 1-3,1 1-1,0 0 1,0 0 0,0-1-1,-1 1 1,1 0 0,0 0-1,0 0 1,-1 0-1,1-1 1,0 1 0,-1 0-1,1 0 1,0 0 0,-1 0-1,1 0 1,0 0 0,-1 0-1,1 0 1,0 0-1,-1 0 1,1 0 0,0 0-1,0 0 1,-1 0 0,0 0-1,-23 11 237,12-4-180,1 1-7,-1 0-1,1 0 1,1 1 0,-12 12-1,19-18-44,1 0-1,0 0 1,0 0-1,0 0 0,0 0 1,0 0-1,1 1 1,0-1-1,-1 0 1,1 1-1,0-1 1,1 1-1,-1 0 1,1-1-1,-1 1 0,1-1 1,0 1-1,0 0 1,1-1-1,-1 1 1,2 4-1,-1-4 7,0-1 0,0 1 0,1 0 0,-1-1 0,1 1 0,0-1 0,0 0 0,0 1 0,0-1 0,0 0 0,1 0 0,0-1 0,-1 1 0,1 0 0,0-1 0,0 0 0,1 0 0,-1 0 0,0 0-1,1 0 1,-1 0 0,1-1 0,-1 0 0,1 0 0,0 0 0,0 0 0,-1 0 0,1-1 0,0 0 0,0 0 0,0 0 0,0 0 0,-1 0 0,1-1 0,0 0 0,0 0 0,0 0 0,-1 0 0,1 0 0,-1-1 0,1 0 0,-1 1 0,0-1 0,4-3 0,2-1 54,0 0 1,-1 0-1,0-1 1,0 0-1,0 0 1,9-12-1,-15 16-56,0 0 0,-1 0 0,1-1 0,-1 1 0,1 0 0,-1-1 0,0 1 0,0-1 0,0 0 0,-1 1 0,1-1 0,-1 1 0,0-1 0,0 0 0,0 1 0,-1-1 0,1 0 0,-1 1 0,0-1 0,0 1-1,0-1 1,-2-3 0,0 0 0,-1-1-1,0 1 1,0 0-1,0 0 0,-1 0 1,0 0-1,-1 1 1,1 0-1,-1 0 0,0 0 1,-1 1-1,0 0 0,1 0 1,-2 1-1,1 0 1,0 0-1,-1 0 0,0 1 1,1 0-1,-1 1 1,-13-3-1,4 7-30,16-2 12,1 0 1,-1 0-1,0 0 0,1 0 0,-1 1 0,1-1 0,-1 0 0,1 0 0,-1 1 0,1-1 0,-1 0 0,1 1 0,-1-1 0,1 0 0,-1 1 0,1-1 0,0 0 0,-1 1 0,1-1 0,-1 1 0,1-1 0,0 1 0,0-1 0,-1 1 0,1-1 0,0 2 0,0-1 0,0-1 0,0 0 0,1 1 0,-1-1 0,0 0 0,0 1 0,1-1 0,-1 0 0,0 1-1,1-1 1,-1 0 0,1 0 0,-1 1 0,0-1 0,1 0 0,-1 0 0,1 0 0,-1 1 0,1-1 0,-1 0 0,1 0-1,-1 0 1,0 0 0,1 0 0,-1 0 0,1 0 0,0 0 0,19 0-21,-17 0 21,57-6 75,109-23-1,-108 16 84,105-9-1,-157 22-134,0 0 1,0 0-1,0 1 0,0 0 1,0 0-1,0 1 1,0 0-1,-1 1 0,1 0 1,14 8-1,-20-10-16,0 1 0,-1 0 1,1 0-1,-1 0 0,0 0 0,1 0 0,-1 1 0,0-1 1,0 1-1,0-1 0,-1 1 0,1 0 0,-1 0 0,1 0 1,-1-1-1,0 1 0,0 0 0,0 1 0,-1-1 1,1 0-1,-1 0 0,0 0 0,0 0 0,0 0 0,0 1 1,0-1-1,0 0 0,-1 0 0,0 0 0,0 0 0,0 0 1,0 0-1,-2 5 0,-2 2-6,1 0 0,-2-1 0,1 1 0,-1-1 0,-1 0 0,-10 11 0,31-26 0,11-10 0,10-16 0,-29 25 0,0 0 0,1 0 0,0 1 0,0 0 0,1 0 0,0 1 0,0 0 0,0 0 0,11-3 0,-19 8 0,1 0 0,0 0 0,-1 0 0,1 0 0,0 0 0,-1 0 0,1 0 0,-1 0 0,1 0 0,-1 1 0,1-1 0,0 0 0,-1 0 0,1 1 0,-1-1 0,1 0 0,-1 1 0,1-1 0,-1 1 0,1-1 0,-1 0 0,0 1 0,1-1 0,-1 1 0,0-1 0,1 1 0,-1-1 0,0 1 0,0 0 0,1-1 0,-1 1 0,0-1 0,0 1 0,0 0 0,0-1 0,0 2 0,5 27 0,-4-23 0,0 2 0,1 0 0,0 0 0,0-1 0,1 1 0,0-1 0,0 1 0,1-1 0,0 0 0,7 9 0,-9-14 0,0 1 0,1 0 0,-1-1 0,1 1 0,-1-1 0,1 0 0,0 0 0,0 0 0,0 0 0,0-1 0,0 1 0,1-1 0,-1 0 0,0 1 0,1-2 0,-1 1 0,1 0 0,-1-1 0,1 1 0,-1-1 0,1 0 0,-1 0 0,6-1 0,6-3 0,-1 1 0,0-2 0,0 1 0,0-2 0,0 0 0,-1-1 0,0 0 0,-1-1 0,13-10 0,12-13 0,49-50 0,-21 17 0,-63 62 0,0 0 0,0 0 0,0 0 0,1 1 0,-1-1 0,0 1 0,1 0 0,-1 0 0,4-2 0,-6 3 0,0 0 0,1 0 0,-1 0 0,1 0 0,-1 0 0,1 0 0,-1 0 0,1 0 0,-1 0 0,1 0 0,-1 0 0,1 1 0,-1-1 0,0 0 0,1 0 0,-1 0 0,1 1 0,-1-1 0,0 0 0,1 0 0,-1 1 0,1-1 0,5 17 0,-6 0 0,0 0 0,-1 0 0,0 0 0,-2 0 0,0 0 0,-1-1 0,-8 23 0,11-36 0,0 0 0,0 1 0,-1-1 0,1 0 0,-1 0 0,0 0 0,0 0 0,0-1 0,0 1 0,-1-1 0,1 1 0,-1-1 0,1 0 0,-4 3 0,3-4 0,0 0 0,1 0 0,-1 0 0,0 0 0,0-1 0,0 1 0,0-1 0,0 1 0,0-1 0,0 0 0,0 0 0,0-1 0,0 1 0,0-1 0,-5-1 0,1 1 0,1-1 0,0 0 0,0 0 0,0-1 0,-8-5 0,14 9 0,0-1 0,0 0 0,0 0 0,0 0 0,0 0 0,0 0 0,0 0 0,0 0 0,0 0 0,0 1 0,0-1 0,0 0 0,0 0 0,0 0 0,0 0 0,0 0 0,0 0 0,-1 0 0,1 0 0,0 0 0,0 0 0,0 1 0,0-1 0,0 0 0,0 0 0,0 0 0,0 0 0,0 0 0,0 0 0,0 0 0,-1 0 0,1 0 0,0 0 0,0 0 0,0 0 0,0 0 0,0 0 0,0 0 0,0 0 0,0 0 0,-1 0 0,1 0 0,0 0 0,0 0 0,0 0 0,0 0 0,0 0 0,0 0 0,0 0 0,0 0 0,0 0 0,-1 0 0,1 0 0,0 0 0,0 0 0,0 0 0,0 0 0,0-1 0,0 1 0,0 0 0,0 0 0,0 0 0,0 0 0,0 0 0,6 8 0,1-3 0,2-1 0,-1 0 0,0 0 0,1-1 0,-1 0 0,1 0 0,0-1 0,0 0 0,0-1 0,17 1 0,-1-2 0,1-1 0,43-8 0,-42 4 0,0-2 0,-1-1 0,0-2 0,0 0 0,-1-2 0,0 0 0,-1-2 0,-1-1 0,0 0 0,-1-2 0,27-26 0,-13 8 0,-3-1 0,0-2 0,-3-2 0,-1 0 0,33-65 0,32-92 0,-78 155 0,-2 0 0,16-81 0,-30 119 0,6-43 0,-6 45 0,0-1 0,0 1 0,0 0 0,0 0 0,-1-1 0,1 1 0,-1 0 0,1 0 0,-1-1 0,0 1 0,0 0 0,0 0 0,0 0 0,0 0 0,0 0 0,-3-3 0,3 5 0,1-1 0,-1 1 0,0-1 0,0 1 0,0-1 0,0 1 0,0 0 0,1 0 0,-1-1 0,0 1 0,0 0 0,0 0 0,0 0 0,0 0 0,0 0 0,0 0 0,0 0 0,0 0 0,0 0 0,0 1 0,0-1 0,0 0 0,1 1 0,-1-1 0,0 1 0,0-1 0,-1 1 0,-21 18 0,22-19 0,-17 19 0,1 2 0,1 0 0,1 0 0,0 2 0,2 0 0,1 0 0,1 1 0,-11 32 0,2 10 0,2 0 0,3 1 0,3 1 0,-3 80 0,13-115 0,3 46 0,0-67 0,1 1 0,0-1 0,0 1 0,2-1 0,-1 0 0,10 20 0,-11-28 0,0-1 0,-1 0 0,1 0 0,0 0 0,0-1 0,1 1 0,-1-1 0,0 1 0,1-1 0,0 0 0,-1 1 0,1-1 0,0-1 0,0 1 0,0 0 0,1-1 0,-1 1 0,0-1 0,0 0 0,1 0 0,-1-1 0,1 1 0,-1-1 0,1 1 0,-1-1 0,1 0 0,-1 0 0,1-1 0,-1 1 0,0-1 0,1 0 0,-1 0 0,6-2 0,12-4 0,7-4 0,-20 6 0,1 2 0,0-1 0,0 1 0,1 0 0,17-2 0,-3 0 0,47-9 0,21-4 0,-83 15 0,0 0 0,0 0 0,0-1 0,-1 0 0,0-1 0,0 1 0,13-11 0,-20 13-34,1 1 0,-1-1 1,1 1-1,-1-1 0,0 0 0,1 0 0,-1 0 0,1-3 1,1-9-5464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57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15776,'0'0'472,"10"-1"15,255-14 1641,-148 12-726,219-35-1,-286 28-265,78-27 0,-122 35-1000,0 0 0,-1 0 0,1 1 1,0 0-1,7 0 0,3 1-3304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58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371 781 9944,'0'0'4941,"-12"6"-4316,-30 13-180,-2 0 179,1 2 1,1 2-1,-48 34 1,75-46-403,3-2 63,0 0 0,1 1 0,-18 20 1,27-28-224,0 0 0,1 0 1,-1 0-1,1 0 1,-1 0-1,1 0 0,0 1 1,0-1-1,0 1 1,0-1-1,0 1 1,0-1-1,1 1 0,-1 0 1,1-1-1,0 1 1,0-1-1,0 1 1,0 0-1,0-1 0,1 1 1,-1 0-1,1-1 1,-1 1-1,1-1 1,0 1-1,2 3 0,-1-3-8,0-1 0,0 0 0,0 0 0,0 1 0,0-2 0,0 1 0,0 0 0,1 0 0,-1-1 0,1 1 0,-1-1 0,1 0 0,0 0 0,-1 0 0,1 0 0,0 0 0,0 0 0,0-1 0,0 0 0,0 1 0,-1-1 0,1 0 0,0 0 0,3-1 0,2 0 54,0 0 1,-1-1-1,1 0 0,-1 0 0,1 0 0,-1-1 0,0 0 0,8-5 0,4-5 180,1 0 1,-2-1-1,0-1 0,0 0 1,28-35-1,-36 38-73,0 0-1,-2-1 1,1-1-1,-1 0 1,-1 0 0,-1 0-1,0-1 1,-1 0-1,7-28 1,-12 43-199,0-1 1,0 1-1,0 0 1,1 0-1,-1-1 0,0 1 1,0 0-1,0-1 1,0 1-1,0 0 1,0-1-1,0 1 0,0 0 1,0-1-1,0 1 1,0 0-1,0-1 1,0 1-1,0 0 0,0-1 1,0 1-1,0 0 1,0 0-1,0-1 1,-1 1-1,1 0 1,0-1-1,0 1 0,0 0 1,-1 0-1,1-1 1,0 1-1,0 0 1,0 0-1,-1-1 0,1 1 1,0 0-1,-1 0 1,1 0-1,-1-1 1,1 2 9,-1-1 0,1 0 0,-1 1 0,0-1 0,1 1 0,-1-1 0,1 1 0,-1-1 1,1 1-1,-1-1 0,1 1 0,0 0 0,-1-1 0,1 1 0,0-1 0,-1 1 0,1 0 1,0-1-1,0 2 0,-5 12 85,1-1 0,1 1 0,0 0 1,-1 17-1,3-27-79,1-1 0,0 1 0,0 0 0,0-1 0,1 1 0,-1-1-1,1 1 1,0 0 0,0-1 0,0 0 0,0 1 0,1-1 0,-1 0 0,1 1 0,0-1 0,0 0 0,0 0 0,0 0 0,0-1 0,1 1 0,0-1-1,3 4 1,-3-5-2,0 1 0,0-1 0,-1 0 0,1 0 0,0-1 0,0 1 0,1-1 0,-1 1-1,0-1 1,0 0 0,0 0 0,0 0 0,0-1 0,0 1 0,4-2 0,47-14 229,-49 14-230,28-12 143,0-1 0,-2-2 0,39-27 0,-34 20 83,65-30 1,-93 50-192,1 0 1,-1 1 0,1 0-1,0 1 1,9-2 0,-18 4-64,1 0 1,-1 0 0,0 0 0,0 0 0,1 0-1,-1 0 1,0 0 0,1 0 0,-1 0 0,0 0-1,1 0 1,-1 0 0,0 0 0,1 0 0,-1 0-1,0 0 1,1 0 0,-1 0 0,0 1-1,0-1 1,1 0 0,-1 0 0,0 0 0,0 0-1,1 1 1,-1-1 0,0 0 0,0 0 0,1 1-1,-1-1 1,0 0 0,0 0 0,0 1 0,0-1-1,0 0 1,1 1 0,-1-1 0,0 0 0,0 0-1,0 1 1,0-1 0,0 0 0,0 1-1,0-1 1,0 0 0,0 1 0,0-1 0,0 0-1,0 1 1,0-1 0,0 0 0,0 1 0,-1-1-1,-8 20 57,7-16-55,-9 16-3,-22 27 0,6-9 0,27-37 0,0-1 0,0 0 0,-1 0 0,1 0 0,0 0 0,0 0 0,0 0 0,0 1 0,0-1 0,0 0 0,-1 0 0,1 0 0,0 0 0,0 1 0,0-1 0,0 0 0,0 0 0,0 0 0,0 0 0,0 1 0,0-1 0,0 0 0,0 0 0,0 0 0,0 1 0,0-1 0,0 0 0,0 0 0,0 0 0,0 0 0,0 1 0,0-1 0,0 0 0,0 0 0,0 0 0,0 1 0,1-1 0,-1 0 0,0 0 0,0 0 0,0 0 0,0 0 0,0 1 0,0-1 0,1 0 0,-1 0 0,0 0 0,0 0 0,0 0 0,0 0 0,1 0 0,-1 0 0,0 0 0,0 1 0,0-1 0,1 0 0,-1 0 0,0 0 0,0 0 0,1 0 0,19-3 0,28-14 0,-45 16 0,-1 1 0,4-3 0,-1 1 0,1 0 0,0 1 0,0-1 0,11 0 0,-15 2 0,0 0 0,0 0 0,0 1 0,0-1 0,0 0 0,0 1 0,0 0 0,0-1 0,0 1 0,0 0 0,-1 0 0,1 0 0,0 0 0,-1 1 0,1-1 0,0 0 0,-1 1 0,0-1 0,1 1 0,-1-1 0,2 4 0,21 36 0,-19-31 0,0 0 0,1 0 0,15 18 0,-20-27 0,0 0 0,0 0 0,0 0 0,1 0 0,-1 0 0,0 0 0,1 0 0,-1-1 0,1 1 0,-1 0 0,1-1 0,-1 1 0,1-1 0,-1 0 0,1 0 0,0 1 0,-1-1 0,1 0 0,-1 0 0,1 0 0,-1-1 0,1 1 0,0 0 0,-1-1 0,3 0 0,4-2 0,-1 0 0,0-1 0,0 0 0,7-5 0,-7 4 0,30-19 0,-2-2 0,-1-2 0,-1-1 0,-1-1 0,-2-2 0,-1-1 0,-2-2 0,-1 0 0,36-68 0,118-272 0,-166 346 0,-2 0 0,-2-1 0,-1-1 0,9-49 0,-17 79 0,-1 0 0,0 0 0,0 0 0,0 0 0,0 0 0,0 0 0,0 1 0,0-1 0,0 0 0,0 0 0,-1 0 0,1 0 0,0 0 0,0 0 0,-1-1 0,0 2 0,1 0 0,0 0 0,0 0 0,-1 0 0,1-1 0,0 1 0,0 0 0,-1 0 0,1 0 0,0 0 0,-1 0 0,1 0 0,0 0 0,0 0 0,-1 0 0,1 0 0,0 0 0,-1 0 0,1 0 0,0 0 0,0 0 0,-1 0 0,1 0 0,0 1 0,-1-1 0,1 0 0,0 0 0,0 0 0,-1 0 0,1 1 0,-24 22 0,-1 10 0,1 2 0,1 1 0,2 1 0,2 0 0,-24 66 0,22-42 0,3 1 0,3 0 0,-8 72 0,20-105 0,1 1 0,2-1 0,0 1 0,3 0 0,0-1 0,1 0 0,2 1 0,16 45 0,-17-66 388,-2-11 173,1-10-2533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7:58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19887,'0'0'624,"96"-8"-408,-21 3 0,0 5-16,1 0 8,-9-2 88,-9-2 0,-6 2-16,-15-2 0,-11 2-80,-8-2-8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0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98 5720,'0'0'5625,"-15"-2"-5376,0 0-174,5 0-20,0 0 1,0 1-1,-1 1 0,1 0 0,0 0 0,0 1 0,-17 4 0,6 0 79,1 1 0,1 1-1,-1 1 1,1 0-1,0 2 1,1 0 0,0 1-1,-22 18 1,16-10 48,7-6 26,-27 27 0,41-36-169,-1 0-1,0 0 1,1 1 0,0-1-1,0 1 1,0 0 0,1 0 0,-1 0-1,1 0 1,1 0 0,-3 9 0,4-11-18,0 0 1,0 0 0,0 0 0,0 0 0,0 0 0,1 0-1,0 0 1,-1 0 0,1 0 0,0 0 0,0-1 0,1 1 0,-1 0-1,1-1 1,-1 1 0,1-1 0,0 1 0,0-1 0,0 0-1,0 0 1,0 0 0,0 0 0,1 0 0,2 2 0,1-1 21,-1 1 0,1-1 0,0 0 0,0-1 0,0 1 0,0-1 0,1 0 0,-1-1 0,0 1 0,8-1 1,-2-1 24,0 0 1,-1-2 0,1 1 0,0-1-1,0-1 1,-1 0 0,0-1 0,1 0 0,-1-1-1,-1 0 1,1 0 0,-1-2 0,0 1 0,0-1-1,9-9 1,-2 1 133,0-1 0,-1 0 0,0-2-1,-2 0 1,0 0 0,21-39 0,-22 16 161,-8 22 13,-3 17-42,-2 8 141,0 8-418,1 0-1,1 1 1,0-1 0,0 0 0,2-1 0,0 1 0,0-1-1,1 1 1,12 21 0,-14-29-46,1 0 1,0 0-1,0-1 0,0 0 0,1 0 0,-1 0 1,1 0-1,0-1 0,1 1 0,-1-1 1,1-1-1,0 1 0,0-1 0,0 0 1,0 0-1,0-1 0,1 0 0,-1 0 0,1 0 1,0-1-1,-1 0 0,14 0 0,-11-1 13,0-1-1,-1 0 1,1 0-1,-1-1 1,1 0-1,-1-1 0,0 0 1,0 0-1,0-1 1,0 0-1,0 0 1,-1-1-1,0 0 0,0 0 1,0-1-1,10-10 1,4-9 87,-1 0 1,-1-1-1,19-34 1,-15 24 5,-18 28-89,4-6 48,0 0-1,-1-1 1,0 1 0,8-26-1,-16 39-64,1 0 0,-1 0 0,0 0 0,0 0 0,1 0 0,-1 0 0,0 0 0,1 0 0,-1 0 0,1 1 0,-1-1 0,1 0 0,-1 0 0,1 0 0,0 1 0,1-2 0,-2 2-7,1 0 1,-1 0-1,0 0 0,1 0 0,-1 0 1,1 1-1,-1-1 0,0 0 0,1 0 1,-1 1-1,0-1 0,1 0 0,-1 0 1,0 1-1,0-1 0,1 0 0,-1 1 1,0-1-1,0 0 0,0 1 1,1-1-1,-1 1 0,0-1 0,0 0 1,0 1-1,0-1 0,0 1 0,11 42 90,-9-34-91,0 4 2,1 0-1,0 0 1,1 0 0,1 0 0,0-1-1,0 0 1,2 0 0,-1 0 0,1-1-1,12 14 1,-7-11 4,0 0 0,1-1 0,1-1 0,25 18 0,-33-26 6,1 0 0,0 0 0,0-1 0,1 0 0,-1 0 0,1 0 0,-1-1 0,1-1 0,0 1 0,0-1 0,0 0 0,-1-1 0,15-1 0,-12 0 7,1-1 1,-1-1 0,0 0 0,1-1 0,-2 0 0,1 0 0,0-1-1,-1 0 1,17-12 0,-10 4 21,-1 0-1,0-1 1,0 0 0,16-23-1,-25 28-23,0 0 0,0-1 0,-1 0 0,0 0 0,-1 0 0,6-18-1,-8 22-6,-1 0-1,0-1 0,0 1 0,0 0 1,0 0-1,-1-1 0,0 1 0,0 0 1,-1 0-1,0-1 0,0 1 0,-1 0 1,-2-9-1,3 14-8,1 0-1,-1-1 1,1 1 0,-1 0 0,0 0-1,1 0 1,-1 0 0,0 0 0,0 0-1,0 0 1,0 0 0,0 0-1,0 0 1,0 0 0,0 0 0,0 1-1,-1-1 1,1 0 0,0 1 0,0-1-1,-1 1 1,-1-1 0,1 1 1,0 0 0,0 0 1,0 1-1,0-1 1,0 0-1,0 1 0,0-1 1,0 1-1,0 0 0,0 0 1,0 0-1,1 0 0,-4 2 1,-2 2 7,0 1 0,0 1 0,0 0 0,-11 14 1,13-14-4,0 0 0,1 0 0,0 0 0,1 0 1,-1 1-1,1-1 0,1 1 0,-1 0 0,1 0 1,1 0-1,-1 0 0,2 0 0,-1 0 1,1 16-1,1-17 3,0-1 0,0 0 1,1 1-1,-1-1 0,1 0 0,1 0 1,-1 0-1,1-1 0,0 1 0,0-1 1,1 1-1,0-1 0,0 0 1,0 0-1,0-1 0,1 1 0,-1-1 1,1 0-1,8 5 0,-3-3 7,1-1 0,0 0-1,0-1 1,0 0 0,1 0-1,-1-2 1,1 1 0,0-1-1,0-1 1,20 0 0,10-2 78,70-13 1,-85 10-85,-6 1-12,0-1-1,26-8 1,-15-3-3171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9:18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496 214 5320,'0'0'10189,"-3"-11"-9753,0-1-288,0 4-29,1 1 0,-1-1 1,0 1-1,0-1 0,-6-8 1,5 8 258,0 0 1,1-1-1,-3-10 0,5 13-216,-1 1-1,1-1 1,-1 1-1,0 0 1,-1 0 0,1 0-1,-1 0 1,0 0-1,0 0 1,-1 1-1,-4-6 1,6 8-96,-1-1 0,1 1 0,-1 0 0,1 0 0,-1 0 0,0 0 0,1 1 1,-1-1-1,0 1 0,0-1 0,0 1 0,0 0 0,0 0 0,-1 0 0,1 1 0,0-1 1,0 1-1,-1 0 0,1 0 0,0 0 0,0 0 0,-1 1 0,-5 0 0,-15 4 223,0 1 0,-42 17 0,55-19-192,0 2 0,1-1 0,-1 1 0,1 1 0,0 0 0,1 0 0,-17 18 0,4-1 308,-25 36 0,41-49-285,-1 0 0,1 1 0,0-1-1,1 1 1,1 0 0,-5 18 0,6-17 20,1 0 0,0 0 0,1 0 1,0 0-1,1 0 0,1 1 0,3 19 0,-3-27-78,1 1 0,-1 0-1,2-1 1,-1 0 0,1 1 0,0-1 0,0 0 0,1-1-1,-1 1 1,2 0 0,-1-1 0,0 0 0,1 0 0,0 0-1,0-1 1,7 5 0,2 1 53,1-1-1,1 0 0,0-1 1,0-1-1,0 0 1,1-2-1,0 0 1,0 0-1,0-2 0,0 0 1,1-1-1,-1-1 1,1 0-1,0-1 1,-1-1-1,24-5 0,-26 0 105,-15 6-203,0 0 0,0-1-1,0 1 1,1 0 0,-1 0 0,0 0-1,0-1 1,0 1 0,1 0 0,-1 0-1,0-1 1,0 1 0,0 0 0,0-1-1,0 1 1,0 0 0,0 0-1,0-1 1,0 1 0,0 0 0,0-1-1,0 1 1,0 0 0,0-1 0,0 1-1,0 0 1,0-1 0,-1 0 5,0 0 1,1 1-1,-1-1 1,0 0-1,0 0 1,0 1-1,0-1 1,0 0-1,0 1 1,0-1-1,0 1 1,0 0-1,0-1 0,-1 1 1,1 0-1,0-1 1,0 1-1,0 0 1,0 0-1,-1 0 1,1 0-1,-1 0 1,-16 0 22,0 1 1,0 1-1,1 0 1,-1 1-1,1 1 1,0 0-1,0 1 1,0 1-1,1 1 1,-1 1-1,2 0 1,-1 1-1,1 0 1,1 1-1,-26 23 1,30-23-17,1 0 0,0 1 1,0 0-1,1 0 1,-7 14-1,11-17-5,0 1-1,1-1 1,0 1-1,0 0 1,1 0-1,0 0 1,1 1-1,-1 14 1,2-15 6,0 0 1,0 1-1,1-1 0,0 1 1,1-1-1,4 13 0,-4-16-8,0 0 1,1 0-1,0-1 0,1 1 0,-1-1 1,1 0-1,0 1 0,0-2 0,1 1 0,5 5 1,0-2 44,0 0 1,0 0 0,1-1-1,0 0 1,0-1-1,14 6 1,-17-9-33,1 0 1,0-1-1,-1 0 0,1-1 1,0 0-1,0 0 0,0-1 0,0 0 1,16-3-1,20-5-28,-1-3 0,50-18 0,-27 7-8,23-14 2,-86 34-23,0 0 1,-1 0-1,1 0 0,0-1 1,-1 1-1,1-1 0,-1 0 1,4-4-1,10-15-5400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9:19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9744,'0'0'13191,"12"-1"-12715,383-49 2071,-332 43-1159,87 1 1,-149 6-1391,-1 0 0,0 0-1,1 0 1,-1 0 0,0 0 0,1 0 0,-1 0-1,0 0 1,1 0 0,-1 0 0,0 0-1,1 0 1,-1 0 0,0 0 0,0 0-1,1 0 1,-1 0 0,0 0 0,1 0 0,-1 1-1,0-1 1,0 0 0,1 0 0,-1 0-1,0 1 1,0-1 0,1 0 0,-1 0-1,0 1 1,0-1 0,0 0 0,0 0 0,1 1-1,-1-1 1,0 0 0,0 1 0,0-1-1,0 0 1,0 0 0,0 1 0,0-1 0,0 0-1,0 1 1,0-1 0,0 0 0,0 1-1,0-1 1,0 0 0,0 1 0,0-1-1,0 0 1,0 1 0,0-1 0,-1 7-3514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9:25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80 5920,'0'0'17006,"-3"12"-16595,-2 5-281,2-1 1,0 1-1,1-1 0,0 1 1,2 22-1,28 214 1418,-18-174-1088,-4-45-96,13 44 0,5 24 445,-22-94-572,-1 0 0,2 0 0,4 11 0,0 0 397,-4-11 22,0-9-159,-1-17-17,0 6-509,0-18 108,-1 0 1,-1-1-1,-8-59 0,0 38 41,-24-74 0,12 72-17,13 36-36,1 1 1,-8-36-1,-1-3 120,10 38-78,0 1 1,-2-19-1,7 31-80,-1 0 0,1-1 0,0 1 0,0 0 0,1 0 0,-1-1 0,1 1 0,1 0 0,-1 0 0,0 0 0,4-7 0,-1 6-22,0 0 1,0 1-1,0 0 1,1 0-1,-1 0 1,1 0-1,1 0 1,-1 1-1,0 0 1,1 0-1,0 1 1,0-1-1,0 1 1,9-2-1,5-3 11,1 2 0,0 0 0,25-3 0,-30 7-18,0 1 0,-1 1 0,1 0 0,0 1 0,-1 0 0,1 2 0,-1 0 0,1 0 0,-1 2 0,0 0 0,0 0 0,-1 2 0,0 0 0,0 0 0,24 18 0,-35-22 0,1 0 0,0 0 0,-1 1 0,1 0 0,-1-1 0,0 1 0,-1 1 0,1-1 0,-1 0 0,1 0 0,-1 1 0,0 0 0,-1-1 0,1 1 0,-1 0 0,0 0 0,0-1 0,-1 1 0,1 0 0,-1 0 0,0 0 0,-1 0 0,0 7 0,0-5 0,-1 1 0,1 0 0,-1 0 0,-1 0 0,0-1 0,0 0 0,0 1 0,-1-1 0,0 0 0,0-1 0,-1 1 0,0-1 0,-10 11 0,-11 3 0,-1 0 0,-1-2 0,-52 26 0,35-21 0,44-22 0,0-1 0,1 0 0,-1 1 0,0-1 0,0 1 0,0-1 0,0 1 0,1 0 0,-1-1 0,0 1 0,1 0 0,-1-1 0,0 1 0,1 0 0,-1 0 0,1-1 0,-1 1 0,1 0 0,-1 0 0,1 0 0,0 0 0,-1 0 0,1 0 0,0 0 0,0 0 0,0-1 0,0 1 0,0 0 0,0 0 0,0 0 0,0 0 0,0 0 0,0 0 0,0 0 0,1 0 0,-1 0 0,0 0 0,1 0 0,-1 0 0,1-1 0,-1 1 0,1 0 0,-1 0 0,2 1 0,3 4 0,0 0 0,1-1 0,0 1 0,11 7 0,-3-2 0,73 58 0,-56-46 0,-1 1 0,-1 2 0,41 46 0,-69-71 0,0 0 0,0 0 0,0 0 0,0 0 0,-1 0 0,1 1 0,0-1 0,-1 0 0,1 0 0,-1 1 0,0-1 0,1 0 0,-1 1 0,0-1 0,0 0 0,0 1 0,1-1 0,-2 0 0,1 1 0,0-1 0,0 1 0,0-1 0,-1 2 0,0-1 0,-1 1 0,1-1 0,0 0 0,-1 0 0,1 0 0,-1-1 0,0 1 0,0 0 0,0-1 0,0 1 0,0-1 0,-2 2 0,-5 2 0,-1-1 0,0 1 0,0-2 0,0 1 0,-11 1 0,-10 0 0,0-1 0,0-2 0,-1-1 0,1-1 0,-1-2 0,-43-8 0,50 6 0,-145-25 0,158 24 825,21 1-6182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9:26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0 685 7136,'0'0'11921,"13"-11"-11333,3-3-392,81-62 1348,-82 64-1155,0 1 1,-1-2 0,-1 0 0,0 0 0,18-26-1,46-82 1071,-38 57-758,0 0 467,43-95 0,-74 145-898,-6 12-179,-1 0 0,0 0 1,0 0-1,0 1 1,-1-1-1,1 0 1,0 0-1,-1 0 0,1 0 1,-1 0-1,0-1 1,1-2-1,-16 29 1011,3 7-891,-37 111 451,46-127-573,-1 0-1,2 0 0,0 0 1,1 1-1,1-1 1,0 0-1,4 26 0,-4-38-81,1 0 1,0 0-1,0 0 0,0 0 0,0 0 0,1 0 0,-1 0 0,1 0 0,-1-1 1,1 1-1,0-1 0,0 1 0,0-1 0,1 0 0,-1 0 0,1 0 0,-1 0 0,1 0 1,-1-1-1,1 1 0,0-1 0,0 1 0,0-1 0,0 0 0,0 0 0,0-1 1,6 2-1,-3-1 2,0-1 0,-1 0 0,1 0 1,0 0-1,0 0 0,0-1 0,0 0 1,0-1-1,0 1 0,0-1 0,-1 0 1,1 0-1,8-6 0,7-6-10,-1-1 0,-1-1 0,0 0 0,-1-2 0,0 0 0,15-22 0,2-10 0,41-72 0,-29 26 0,-47 95 0,0 1 0,1-1 0,-1 1 0,0-1 0,0 1 0,0-1 0,1 1 0,-1-1 0,0 1 0,0-1 0,0 0 0,0 1 0,0-1 0,0 1 0,0-1 0,0 1 0,-1-1 0,1 0 0,0 0 0,-3 2 0,-1 8 0,-3 18 0,1 1 0,-3 42 0,9-60 0,0 0 0,0 0 0,1 0 0,0-1 0,1 1 0,0 0 0,0 0 0,1-1 0,1 1 0,7 15 0,-3-10 0,0-1 0,1-1 0,0 1 0,1-2 0,1 1 0,14 12 0,-19-20 0,0 0 0,1 0 0,-1-1 0,1 0 0,0 0 0,0-1 0,1 1 0,-1-2 0,1 1 0,0-1 0,-1 0 0,1-1 0,0 0 0,15 0 0,-14-1 218,1-1 0,-1 0 0,17-4-1,4-7-5123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9:07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1 425 5520,'0'0'11557,"3"-13"-11096,-2 9-409,2-7 67,0 0 1,1 0-1,0 0 1,1 1-1,0 0 1,11-18-1,-12 22-38,81-103 1443,-76 98-1362,1 1 0,1 0 0,-1 0 0,2 1 0,-1 0 0,1 1 0,16-8 0,-22 13 1,0 1-1,0-1 1,1 1-1,-1 0 0,1 0 1,-1 1-1,13-1 1,-17 2-107,0 0 0,1 0 0,-1 1 1,0-1-1,0 0 0,0 1 0,0 0 1,0 0-1,0 0 0,0 0 0,0 0 0,0 0 1,0 0-1,0 0 0,-1 1 0,1-1 1,0 1-1,-1-1 0,1 1 0,-1 0 0,0 0 1,1 0-1,-1-1 0,0 1 0,1 4 1,4 10 118,-1 1 1,0 0-1,-1 0 1,-1 0-1,-1 0 1,-1 1-1,0 19 1,3 31 266,-1-38-173,2 1-1,1 0 0,10 31 1,-13-56-176,0 0 0,0 0 1,0 0-1,1 0 1,0 0-1,0-1 1,1 0-1,-1 0 1,1 0-1,0-1 1,1 1-1,-1-1 1,1-1-1,0 1 1,-1-1-1,10 4 1,-12-6-40,1 0 1,0 0-1,0 0 1,0 0-1,0-1 1,0 0 0,1 0-1,-1 0 1,0 0-1,0-1 1,0 0-1,0 1 1,0-1-1,-1-1 1,1 1-1,0-1 1,0 1-1,-1-1 1,1 0-1,-1 0 1,1-1-1,-1 1 1,0-1 0,0 1-1,0-1 1,0 0-1,-1 0 1,1-1-1,2-3 1,8-14 70,-1 0 0,-1-1 0,-1 0 0,11-36 0,20-100 245,-20 69-119,0-27 192,-20 112-420,0 0 0,1 1 0,-1-1 0,1 0 0,-1 1 0,1 0 0,0-1 0,4-4 0,-5 7-16,-1 0-1,1 0 1,0 0-1,0 0 0,0 1 1,0-1-1,0 0 1,0 0-1,0 0 0,0 1 1,0-1-1,0 1 1,1-1-1,-1 1 0,0-1 1,0 1-1,0 0 1,1-1-1,-1 1 0,0 0 1,1 0-1,-1 0 1,0 0-1,0 0 0,1 0 1,-1 0-1,2 1 1,13 6 28,0 0-1,0 1 1,-1 0 0,0 1 0,18 16 0,-32-24-32,7 6 37,1-1-1,-1 0 1,1 0-1,1-1 1,17 8-1,-41 13-152,5-10-5264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9:0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9648,'0'0'9105,"11"5"-8371,-3-2-569,-5-2-115,0-1 0,0 1 1,0 0-1,-1 1 0,1-1 0,0 0 0,0 1 0,-1 0 0,1-1 0,-1 1 0,0 0 1,1 0-1,-1 0 0,0 1 0,0-1 0,0 0 0,-1 1 0,1 0 0,0-1 0,-1 1 0,0 0 1,2 4-1,6 30 689,-2-7-76,-1 1 1,4 50-1,3 12 2258,-12-83-2405,-1-10-516,0 0-1,0 0 0,0 0 0,0 0 1,0 0-1,1 0 0,-1 0 0,0 0 1,0 0-1,0 0 0,0 0 0,0 0 1,0 0-1,0 0 0,0 0 0,0 0 1,0 0-1,1 0 0,-1 0 0,0 0 1,0 0-1,0 0 0,0 0 0,0 0 1,0 0-1,0 0 0,0 0 0,0 0 0,0 0 1,1 0-1,-1 0 0,0 0 0,0 0 1,0 0-1,0 0 0,0 0 0,0-1 1,0 1-1,0 0 0,0 0 0,0 0 1,0 0-1,0 0 0,0 0 0,0 0 1,0 0-1,0 0 0,0 0 0,0 0 1,0-1-1,0 1 0,0 0 0,0 0 1,0 0-1,0 0 0,0 0 0,0 0 1,0 0-1,0 0 0,0 0 0,0-1 0,0 1 1,0 0-1,0 0 0,0 0 0,0 0 1,0 0-1,0 0 0,7-15-712,-3 8-2960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9:08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13360,'0'0'2498,"11"-1"-2187,33-2-14,-42 3-265,0 1-1,0-1 1,0 0-1,0 1 1,0 0-1,0-1 1,0 1-1,0 0 1,-1 0-1,1 0 1,0 0-1,0 0 1,-1 0 0,1 1-1,-1-1 1,1 1-1,-1-1 1,0 1-1,1-1 1,-1 1-1,1 2 1,2 2 100,-1 1 1,0-1-1,-1 1 0,3 9 1,-4-10-32,5 16 415,-2 0 0,0 0 0,-2 0 0,0 0 0,-1 1 0,-4 26 0,3-48-474,0-1 0,0 1-1,0 0 1,0-1 0,0 1-1,0-1 1,0 1 0,0 0-1,0-1 1,0 1 0,0-1-1,0 1 1,0 0 0,0-1-1,1 1 1,-1-1 0,0 1-1,0-1 1,1 1 0,-1-1-1,0 1 1,1-1-1,-1 1 1,1-1 0,-1 1-1,0-1 1,1 1 0,-1-1-1,1 0 1,-1 1 0,1-1-1,-1 0 1,1 0 0,0 1-1,-1-1 1,1 0 0,-1 0-1,1 0 1,-1 1 0,1-1-1,0 0 1,-1 0 0,1 0-1,0 0 1,-1 0 0,1 0-1,-1-1 1,1 1 0,1 0-1,0-1-408,1 0-1,0 1 0,-1-1 0,1 0 1,0-1-1,-1 1 0,5-3 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9:51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1 223 4912,'0'0'13313,"9"-13"-12949,85-103 1020,-76 97-790,0 0 0,35-26 0,-52 44-557,0 0-1,1 0 1,-1 0-1,0 0 1,0 1-1,1-1 1,-1 0-1,0 0 1,1 1-1,-1-1 1,1 1-1,-1-1 1,1 1-1,-1 0 1,1-1-1,-1 1 1,1 0-1,-1 0 1,1 0-1,-1 0 1,1 0-1,-1 1 1,1-1-1,-1 0 1,1 1-1,-1-1 1,1 1-1,-1-1 1,0 1-1,1 0 1,-1 0-1,0 0 1,1-1-1,-1 1 1,0 0-1,0 0 1,0 1-1,0-1 1,0 0-1,0 0 1,0 0-1,0 1 1,-1-1-1,1 0 1,0 1-1,-1-1 1,1 1-1,-1-1 1,0 1-1,1 2 1,5 20 85,-1 1 1,-2 0 0,0 0-1,-2 0 1,-1 1 0,0-1-1,-2 0 1,-7 36 0,6-49-86,1 1 40,-1 0-1,0 0 0,-8 20 0,-1-6 32,9-17-59,-2 0-1,1 0 1,-1 0-1,-1 0 1,0-1 0,-10 13-1,7-11 22,-24 23 213,32-32-255,-1 0 0,0 0 0,0-1 0,-1 1 0,1-1 0,0 1 0,-1-1 0,1 0 0,0 0 0,-1 0 0,1 0 0,-1 0 0,-4 0 1,6-1-25,1 0 0,0 0 1,0 0-1,0 0 1,0 0-1,-1 0 1,1 0-1,0-1 1,0 1-1,0 0 1,0 0-1,-1 0 1,1 0-1,0 0 1,0 0-1,0 0 1,-1 0-1,1 0 0,0 0 1,0 1-1,0-1 1,0 0-1,-1 0 1,1 0-1,0 0 1,0 0-1,0 0 1,0 0-1,-1 0 1,1 0-1,0 1 1,0-1-1,0 0 1,0 0-1,0 0 0,0 0 1,0 0-1,-1 1 1,1-1-1,0 0 1,0 0-1,0 0 1,0 0-1,0 1 1,0-1-1,0 0 74,-2-2 9,8-3-11,0 1-1,0-1 0,13-5 1,-4 4-40,-1 2 1,1 0 0,-1 1 0,1 0 0,0 1 0,0 1-1,1 0 1,-1 1 0,0 1 0,21 3 0,-26-2 58,1 0 0,-1 0 0,0 1 0,0 1 0,11 5 0,-18-8-349,3 3 1091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9:52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7328,'0'0'7560,"12"1"-6991,102-1 1216,-89-1-1177,101-8 2995,-107 9-2986,-17 0-462,1 0 0,-1 0 0,1 0 0,-1 0 0,1 0 0,-1 0 0,1-1 0,3 0 0,-5 1-151,-1 0 0,1 0 0,-1 0 1,1 0-1,-1 0 0,1 0 1,-1 0-1,1 1 0,-1-1 0,1 0 1,-1 0-1,1 1 0,-1-1 1,0 0-1,1 0 0,-1 1 0,0-1 1,1 1-1,-1-1 0,0 0 0,1 1 1,-1-1-1,0 1 0,0-1 1,1 1-1,1 3-3187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9:53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10040,'0'0'2453,"8"-10"-2010,22-29 42,-29 38-409,0 0 1,-1 0 0,1 0-1,0 0 1,0 0-1,0 1 1,0-1-1,0 0 1,0 0-1,0 1 1,0-1-1,0 1 1,0-1-1,2 0 1,-3 1-42,1 0 0,-1 0 0,1 0-1,-1 0 1,1 1 0,-1-1 0,1 0 0,-1 0 0,0 0 0,1 0 0,-1 0 0,1 1 0,-1-1 0,1 0 0,-1 0-1,0 1 1,1-1 0,-1 0 0,1 0 0,-1 1 0,0-1 0,1 0 0,-1 1 0,2 2 94,-1 0 1,1-1 0,-1 1 0,0 0 0,0 0-1,0 0 1,0 3 0,0-3 10,5 26 474,-2-1-1,0 1 1,-2-1 0,-1 1 0,-2 0-1,0 0 1,-2-1 0,-9 39 0,11-61-598,-2 11 1331,5-16-455,4-9-242,5-10-440,-1-1-1,-1 0 1,7-23 0,-9 23-95,1 0 0,0 0 0,19-28 0,-21 39-46,17-23 161,-22 30-212,1-1 1,-1 1-1,1 0 1,-1 0-1,1-1 1,0 1 0,0 0-1,-1 0 1,1 1-1,0-1 1,0 0-1,0 1 1,0-1-1,0 1 1,0-1 0,2 1-1,-3 0-2,1 0 0,-1 1-1,1-1 1,-1 1 0,0-1 0,1 1 0,-1 0-1,0 0 1,0-1 0,1 1 0,-1 0-1,0 0 1,0 0 0,0 0 0,0 0-1,0 1 1,0-1 0,-1 0 0,1 0-1,0 0 1,0 1 0,-1-1 0,1 3-1,13 37 225,-12-31-169,1 0 18,-3-7-50,1 0 0,-1 0 0,1 0 0,0 0 0,0 0 0,0-1 0,0 1 0,0 0 0,1-1 0,-1 1 0,1-1 0,0 1 0,0-1 0,2 2 0,-3-3-22,0-1 0,0 0 0,1 0 0,-1 0 0,0 0 0,0 0 0,1 0 0,-1-1 0,0 1 0,0 0 1,0-1-1,0 1 0,1-1 0,-1 1 0,0-1 0,0 1 0,1-2 0,22-15 111,-16 11-85,33-29 73,-27 22-66,1 1 0,28-18 0,-41 29-46,1 0 0,-1 0-1,0 0 1,0 0 0,0 0 0,1 0 0,-1 1 0,0-1 0,1 1 0,-1 0 0,1 0 0,-1 0-1,0 0 1,1 0 0,-1 0 0,1 1 0,-1-1 0,0 1 0,0-1 0,1 1 0,-1 0 0,0 0-1,0 0 1,0 0 0,0 1 0,0-1 0,0 1 0,0-1 0,0 1 0,0-1 0,1 3 0,5 5 17,-1 1 1,-1 0-1,1 0 1,8 21-1,-10-22 3,38 86 437,-42-93-409,0 1 0,0 0 0,0 0 0,-1 0 0,0 0 1,1 0-1,-1 0 0,0-1 0,0 1 0,-1 0 0,1 0 0,0 0 0,-1 0 0,0 0 0,0 0 0,-1 3 0,3-44-390,17-30-257,-10 37-3269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1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0 820 5520,'0'0'6382,"13"-3"-6094,-3 2-216,-4 0-33,0 0 1,0 0-1,0-1 1,0 1-1,-1-1 0,1 0 1,-1-1-1,1 0 1,-1 1-1,0-2 1,0 1-1,0 0 1,5-6-1,-7 6-3,17-16 207,-1-1-1,0 0 1,-2-1-1,0-1 0,15-28 1,-12 11 264,-3 0 1,24-73 0,-38 90-57,-3 18-59,-3 15-224,-4 31-47,1 0-1,2 1 0,2 0 1,6 76-1,-3-113-97,0 0 0,0 1 1,1-1-1,0-1 0,0 1 1,0 0-1,1 0 0,-1-1 0,1 1 1,1-1-1,-1 0 0,1 0 1,0 0-1,0-1 0,8 8 1,-8-10-3,0 1 1,0 0 0,0-1 0,0 0 0,0 0 0,1 0 0,-1-1 0,1 1 0,-1-1 0,1 0-1,-1-1 1,1 1 0,0-1 0,0 0 0,-1 0 0,1 0 0,0 0 0,-1-1 0,1 0 0,-1 0 0,6-2-1,4-2 19,-1-1-1,0-1 0,0 0 0,-1 0 1,0-2-1,0 1 0,-1-1 0,16-17 1,5-9 140,36-48 1,79-113 859,-147 196-1027,0-1 1,1 0-1,-1 1 0,0-1 1,1 1-1,-1-1 0,1 0 1,-1 1-1,1-1 0,-1 1 1,1-1-1,0 1 0,-1 0 1,1-1-1,-1 1 0,1 0 0,0-1 1,-1 1-1,1 0 0,0-1 1,0 1-1,-1 0 0,1 0 1,0 0-1,-1 0 0,1 0 1,0 0-1,0 0 0,-1 0 1,2 0-1,-1 1 6,1 0 0,-1 0 1,0 0-1,0 0 0,0 0 1,0 0-1,0 0 0,0 0 0,0 1 1,0-1-1,-1 0 0,1 1 1,1 2-1,1 5 42,0 0 0,0 0 0,2 16 0,2 66 104,4 23 172,-11-114-329,0 1-1,0 0 1,0 0-1,0-1 0,1 1 1,-1 0-1,0-1 0,0 1 1,1 0-1,-1-1 1,0 1-1,0 0 0,1-1 1,-1 1-1,1-1 1,-1 1-1,1-1 0,-1 1 1,1-1-1,-1 1 0,1-1 1,-1 1-1,1-1 1,0 1-1,-1-1 0,2 1 1,-1-1-1,0 0 0,1 0 0,-1-1 1,0 1-1,0 0 0,0 0 0,0-1 1,0 1-1,0-1 0,0 1 0,0-1 1,0 1-1,0-1 0,0 0 0,1 0 1,7-7 25,-1 0 1,14-18 0,-14 16-7,46-57 63,-37 43-38,1 2 1,27-28-1,-34 39-10,-9 9-32,0-1 1,1 1 0,-1-1-1,1 1 1,0 0 0,-1 0-1,1 0 1,0 0-1,5-2 1,-7 4-9,0 0-1,0 0 1,-1 0-1,1 0 1,0 0-1,0 1 1,-1-1 0,1 0-1,0 0 1,-1 1-1,1-1 1,0 1-1,-1-1 1,1 0 0,-1 1-1,1-1 1,0 1-1,-1-1 1,1 1-1,-1 0 1,0-1 0,1 1-1,-1-1 1,1 1-1,-1 0 1,0-1-1,1 1 1,-1 0 0,0 0-1,0-1 1,0 1-1,0 0 1,0 0-1,1-1 1,-1 2-1,4 31 9,-4-31-9,1 20 6,-2 0 0,-6 40 0,3-34 55,0 32-1,4-60-59,0 0 1,0 1-1,0-1 1,0 0-1,0 0 1,0 1-1,0-1 1,0 0-1,0 1 1,0-1 0,0 0-1,0 0 1,0 1-1,0-1 1,0 0-1,0 0 1,1 1-1,-1-1 1,0 0-1,0 0 1,0 1-1,0-1 1,1 0 0,-1 0-1,0 0 1,0 1-1,1-1 1,-1 0-1,0 0 1,0 0-1,1 0 1,-1 0-1,0 0 1,0 1-1,1-1 1,-1 0 0,1 0-1,12-5 56,14-13-14,-26 17-44,25-21 56,34-40-1,-37 37 91,46-38 0,-69 62-141,1 0 0,0 0 0,-1 1 0,1-1 1,0 1-1,0-1 0,0 0 0,0 1 0,0-1 0,0 1 0,0 0 0,0-1 0,0 1 1,0 0-1,0 0 0,0 0 0,0-1 0,0 1 0,0 0 0,0 0 0,0 0 1,0 1-1,0-1 0,0 0 0,0 0 0,0 1 0,0-1 0,0 0 0,0 1 0,0-1 1,0 1-1,0-1 0,-1 1 0,1-1 0,0 1 0,0 0 0,0-1 0,-1 1 1,1 0-1,0 0 0,-1 0 0,1 0 0,-1-1 0,1 1 0,-1 0 0,1 0 0,-1 0 1,0 0-1,1 2 0,2 6-2,0 0 0,-1 0 0,0 1 1,1 11-1,-1-12 20,11 53 37,-11-57-55,0 1 1,0-1-1,0 1 1,1-1-1,0 0 1,0 0-1,0 0 0,6 7 1,-7-10-5,-1-1 1,1 0-1,-1 0 0,1 1 1,0-1-1,-1-1 0,1 1 1,0 0-1,0 0 0,0-1 1,0 1-1,0-1 0,0 1 1,-1-1-1,1 0 0,4 0 1,-1 0 6,0-1 0,-1 1 0,1-1 1,-1-1-1,1 1 0,8-4 0,-2-1 12,0 0 0,0 0 0,-1-1 0,16-14 0,30-34 72,-36 34-27,45-37-1,-64 58-62,0-1 0,0 0-1,0 0 1,0 1-1,0-1 1,0 0 0,1 1-1,-1-1 1,0 1-1,0 0 1,0-1 0,1 1-1,-1 0 1,0 0 0,0 0-1,1 0 1,-1 0-1,2 0 1,-2 0-1,0 1-1,0-1 1,-1 1-1,1-1 1,0 1-1,0-1 1,0 1-1,-1-1 1,1 1-1,0 0 1,-1 0-1,1-1 1,0 1-1,-1 0 1,1 0-1,-1 0 1,1 0-1,0 1 1,1 4 0,-1 0 0,1 1 0,-1-1 0,0 1 0,0 9 0,0 12-1,-2 0 1,-1-1-1,-6 32 1,-22 82-2,19-96 1,-64 356 120,69-380-84,4-14 7,4-11 36,6-19 33,10-45 0,-2 3-8,136-384 480,-151 446-582,24-68 99,3 2 0,60-107 0,-87 174-99,0 0 0,0 0 0,0 1 0,0-1 0,0 1 1,1-1-1,-1 1 0,0-1 0,1 1 0,-1 0 0,1 0 0,-1 0 0,1 0 1,0 0-1,-1 0 0,1 0 0,0 0 0,0 0 0,-1 1 0,1-1 0,0 1 0,0 0 1,0-1-1,3 1 0,-3 1-1,0-1 0,0 1-1,0 0 1,0 0 0,0 0 0,0 0 0,0 0 0,0 0 0,0 0-1,0 1 1,0-1 0,-1 1 0,1-1 0,-1 1 0,1 0 0,-1 0 0,0 0-1,0 0 1,1-1 0,-1 2 0,1 2 0,2 4 0,-1 1 0,1 0 1,-2 1-1,1-1 0,-2 0 0,1 1 1,-1-1-1,-1 1 0,0 0 0,0-1 0,-1 1 1,0-1-1,-1 1 0,-6 18 0,-1-2 0,-1-1 0,-2 0-1,0 0 1,-21 30-1,30-52 6,0 0-1,1 0 1,-1 0-1,-1-1 0,1 1 1,-1-1-1,1 0 1,-1 0-1,0-1 1,0 1-1,-6 2 0,8-4 6,-1 0 0,1 0 0,-1 0-1,1 0 1,-1-1 0,0 1 0,1-1-1,-1 0 1,0 1 0,1-1-1,-1-1 1,0 1 0,1 0 0,-1-1-1,0 1 1,1-1 0,-1 0 0,1 0-1,-1 0 1,-3-2 0,6 3-8,-1-1 1,1 1-1,0 0 0,0-1 1,0 1-1,0 0 0,-1-1 1,1 1-1,0-1 0,0 1 1,0-1-1,0 1 0,0 0 1,0-1-1,0 1 0,0-1 1,0 1-1,0 0 0,0-1 1,0 1-1,0-1 0,0 1 1,1-1-1,-1 1 0,0 0 1,0-1-1,0 1 0,1 0 1,-1-1-1,0 1 0,0 0 1,1-1-1,-1 1 0,0 0 1,1-1-1,-1 1 0,0 0 1,1 0-1,-1-1 0,0 1 1,1 0-1,-1 0 0,1 0 1,22-16 31,-20 14-26,17-10 3,0 2 0,1 0 1,0 1-1,34-9 1,93-15 43,-62 15 4,-79 16-56,0 1-1,1 0 0,-1 0 1,0 1-1,0 0 1,1 0-1,9 2 1,-15-2-7,0 0 1,0 1-1,-1-1 1,1 1-1,0-1 1,0 1-1,-1 0 1,1 0-1,-1 0 1,1 0-1,0 0 1,-1 0-1,0 0 1,1 0-1,-1 1 1,0-1-1,1 1 1,-1-1-1,0 1 1,0-1-1,0 1 1,-1 0-1,1-1 1,0 1-1,-1 0 1,1 0-1,-1-1 1,1 1-1,-1 0 1,0 0 0,1 0-1,-2 3 1,0 21-16,0-19 4,1 1 0,0 0 0,0 0 1,0-1-1,1 1 0,2 8 0,-3-14 12,1 0 0,0 0 0,0 0-1,0 0 1,0 0 0,0-1 0,0 1 0,0 0 0,1-1-1,-1 1 1,1-1 0,-1 1 0,1-1 0,-1 0 0,1 1-1,0-1 1,0 0 0,-1 0 0,1 0 0,0-1 0,0 1-1,0 0 1,0-1 0,0 1 0,0-1 0,0 0 0,1 1-1,1-1 1,0 0 4,0 0-1,0 0 1,0-1 0,1 1-1,-1-1 1,0 0 0,0 0-1,0 0 1,-1-1 0,1 1-1,0-1 1,0 0-1,-1 0 1,1 0 0,-1 0-1,1-1 1,-1 0 0,0 1-1,0-1 1,0 0-1,-1-1 1,1 1 0,-1 0-1,0-1 1,0 1 0,0-1-1,3-7 1,-2 3 2,0 0 0,0-1 0,-1 1 0,0-1 0,-1 1 0,1-1 0,-2 0 0,1 0 0,-1 1 0,-1-1 0,0 0 0,-2-11 0,2 17 0,-1-1 0,1 1 0,-1-1 0,1 1 0,-1 0 0,0-1 0,-1 1 0,1 0 0,-1 0 0,1 1 0,-1-1 0,0 0 0,0 1 0,0 0 0,0 0 0,0 0 0,-5-2 0,2 1-1,0 0 1,0 0-1,0 1 0,-1 0 1,1 1-1,-1-1 0,0 1 1,-11 0-1,-31-5-56,65 3 33,-1-1 0,0 0 0,0-1 1,0 0-1,26-15 0,-12 7 7,-4 3 8,44-10 0,-44 14 3,-1-1 1,28-13-1,-44 16 3,1 0 1,0 1-1,0-1 0,0 2 0,0-1 1,18-1-1,-24 4-1,0 0 0,-1 0 0,1 0 0,0 0 1,-1 1-1,1 0 0,0-1 0,-1 1 0,1 0 0,-1 0 1,0 0-1,1 1 0,-1-1 0,0 0 0,1 1 0,-1 0 1,0-1-1,0 1 0,-1 0 0,1 0 0,0 0 0,0 0 0,-1 1 1,0-1-1,1 0 0,-1 1 0,0-1 0,0 1 0,1 2 1,4 14-10,-2 0 0,1 1 1,-2 0-1,1 25 1,2 11-49,-5-51 55,0 4-4,0 1 0,1-1 0,1 0 0,3 10 0,-5-17 6,0 0-1,0 0 0,0 0 0,0 0 0,0 0 1,1 0-1,-1 0 0,1 0 0,-1 0 1,1-1-1,0 1 0,0-1 0,-1 1 0,1-1 1,0 0-1,1 1 0,-1-1 0,0 0 0,0-1 1,0 1-1,1 0 0,1 0 0,4 0 4,-1-1-1,0 1 1,0-1 0,1-1-1,-1 0 1,0 0 0,0 0-1,0-1 1,0 0 0,0 0-1,0 0 1,-1-1-1,1 0 1,-1-1 0,0 0-1,1 1 1,-2-2 0,7-5-1,9-9 13,-2 0 1,0-2-1,22-31 0,-33 41-14,38-51 45,-3-2 0,58-118 0,-91 159-23,-1-1 1,-1 0 0,-1-1 0,-1 1-1,6-49 1,-12 69-22,0 0-1,0 0 1,0-1 0,-1 1-1,1 0 1,-1 0 0,0 0-1,-2-4 1,3 7-2,0 1 1,0-1-1,-1 0 0,1 1 1,0-1-1,-1 0 0,1 1 1,-1-1-1,1 1 0,-1-1 0,1 1 1,-1-1-1,1 1 0,-1 0 1,1-1-1,-1 1 0,1-1 1,-1 1-1,0 0 0,0-1 1,0 1-1,0 0 0,0 0 0,0 1-1,0-1 1,0 0 0,0 0 0,0 1 0,0-1 0,0 0 0,0 1 0,0-1 0,1 1 0,-1-1 0,0 1 0,0-1 0,0 1-1,1 0 1,-1-1 0,-1 2 0,-8 11-13,0-1-1,0 1 1,1 1 0,0 0-1,2 0 1,-1 1-1,2 0 1,0 0-1,1 0 1,0 1 0,1 0-1,-2 18 1,1 8-23,2-1 1,1 1 0,6 64-1,-1-74 10,2 1 0,1-1 1,1-1-1,14 37 0,-20-65 26,0-1-1,0 1 1,0 0 0,0-1-1,1 1 1,-1-1 0,1 0-1,-1 1 1,1-1 0,0 0-1,0 0 1,0 0 0,0 0-1,0 0 1,1 0 0,-1-1-1,1 1 1,-1-1 0,4 2-1,-3-2 2,1-1 0,-1 1-1,1-1 1,-1 1 0,1-1 0,-1 0-1,1 0 1,-1-1 0,1 1-1,-1-1 1,1 0 0,-1 0-1,5-2 1,6-3 10,0-1 0,0 0 0,-1-1 0,0-1 0,20-17 0,52-56 103,-38 36-33,-43 42-75,0 0 0,0 0 0,0 1 0,0 0 0,1 0 0,-1 0 0,1 0 0,-1 1 0,1 0 1,0 0-1,0 0 0,0 0 0,0 1 0,1 0 0,-1 0 0,0 0 0,0 1 0,1 0 0,-1 0 0,0 0 0,1 1 0,-1-1 0,0 1 1,0 1-1,0-1 0,0 1 0,0-1 0,9 6 0,-5-3-5,5 3 2,-1 0-1,24 17 1,-28-18-3,7 7 0,-16-12 0,0-1 0,1 1 0,-1-1 0,0 1 0,0-1 0,0 1 0,0-1 0,0 1 0,0-1 0,0 1 0,0-1 0,0 1 0,0-1 0,0 1 0,-1-1 0,1 1 0,0-1 0,0 1 0,0-1 0,-1 0 0,1 1 0,0-1 0,0 1 0,-1-1 0,1 0 0,0 1 0,-1-1 0,1 0 0,-1 1 0,1-1 0,0 0 0,-1 1 0,1-1 0,-1 0 0,1 0 0,-1 1 0,1-1 0,-1 0 0,-46 20 0,10-6 0,34-12 0,-14 5 0,1 1 0,-1 1 0,2 0 0,-1 1 0,1 1 0,-22 21 0,27-22-5,7-8-1,0 1-1,1 0 0,-1 0 0,0 1 1,1-1-1,0 0 0,-3 6 1,5-8 4,0 0 1,-1 0-1,1 0 1,0 0 0,0 0-1,0 0 1,0 1 0,0-1-1,0 0 1,0 0-1,1 0 1,-1 0 0,0 0-1,1 0 1,-1 0 0,1 0-1,-1 0 1,1 0-1,-1 0 1,1 0 0,0 0-1,-1 0 1,1 0 0,0-1-1,0 1 1,0 0-1,-1 0 1,1-1 0,0 1-1,0-1 1,2 2 0,1 0 2,0 0 1,0 0 0,0 0-1,0 0 1,0-1 0,0 1-1,0-1 1,0 0 0,1 0-1,-1-1 1,0 1 0,1-1-1,8-1 1,-6 0 3,0 0 0,0-1 0,1 0 0,-1 0 0,0-1 1,0 0-1,10-6 0,-4 2 10,-1-2 0,0 0 0,-1 0 0,0-1 0,-1 0 1,1-1-1,14-20 0,-20 24 34,0 1-1,1 0 1,-1 1 0,11-8 0,-19 18-46,1 0 0,0 1 0,1-1 0,-1 0 1,1 1-1,0 0 0,1-1 0,-1 1 0,1-1 0,0 1 0,1 0 1,-1-1-1,1 1 0,2 7 0,-3-11-5,1 1 0,0-1 0,0 0 0,0 1 0,0-1 0,0 0 0,1 0 1,-1 0-1,1 0 0,-1 0 0,1 0 0,0 0 0,0 0 0,-1-1 0,1 1 0,1-1 0,-1 1 0,0-1 0,0 0 0,0 0 0,1 0 0,-1 0 0,0 0 1,1 0-1,-1-1 0,1 1 0,-1-1 0,1 0 0,-1 1 0,1-1 0,0 0 0,-1-1 0,4 0 0,4 0 10,0-2-1,0 1 0,0-2 0,-1 1 1,1-1-1,-1-1 0,0 1 1,8-7-1,12-9 11,25-25 0,-2 3-5,59-49-4,-110 90-9,0 0 0,0 0 0,0 0 0,0 1 0,0-1 0,0 0 0,0 1 0,1-1 0,-1 1 0,0-1 0,0 1 0,1-1 1,-1 1-1,0 0 0,1 0 0,-1-1 0,0 1 0,1 0 0,1 1 0,-3-1 0,1 0 0,0 1 0,0-1 0,-1 1 0,1-1 0,0 1 0,-1-1 0,1 1 0,-1 0 0,1-1 0,-1 1 0,1 0 0,-1-1 0,1 1 0,-1 0 0,1 0 0,-1 0 0,0-1 0,0 1 0,1 0 0,-1 1 0,1 4-1,0 1 1,-1-1-1,0 0 0,0 0 1,-1 0-1,-1 8 0,-9 29-37,8-35 28,0 1 1,1 0-1,-1 0 0,2-1 1,0 1-1,0 1 0,0-1 1,2 10-1,-1-18 10,0-1-1,1 1 1,-1-1 0,0 0 0,1 1 0,-1-1-1,1 1 1,-1-1 0,1 0 0,-1 1 0,1-1-1,-1 0 1,1 0 0,-1 1 0,1-1 0,-1 0-1,1 0 1,-1 0 0,1 0 0,0 1-1,-1-1 1,1 0 0,-1 0 0,1 0 0,-1 0-1,1 0 1,0-1 0,-1 1 0,1 0 0,-1 0-1,1 0 1,-1 0 0,1-1 0,-1 1 0,2-1-1,23-8 6,-24 9-5,57-31 59,-43 22-6,0 1-1,0 0 1,25-8 0,-38 16-48,-1-1 0,0 1 0,1-1 0,-1 1 0,1 0 0,-1 0 0,1-1 0,-1 1 0,1 0 0,-1 1 0,1-1 0,-1 0 0,1 0 0,-1 1 0,1-1 0,-1 0 0,1 1 0,-1 0 0,3 1 0,-2-1-2,0 2 0,0-1 0,0 0 0,0 0 0,-1 0 0,1 1 1,-1-1-1,1 1 0,-1-1 0,1 4 0,1 0-9,-1 0 0,1 0 0,0 0 0,1-1 1,-1 1-1,1-1 0,0 0 0,1 0 0,-1-1 0,1 1 0,7 4 0,-9-7 7,0 0-1,1-1 1,-1 1 0,0-1 0,1 0-1,-1 0 1,1 0 0,-1 0-1,1-1 1,-1 1 0,1-1 0,0 0-1,-1 0 1,1-1 0,-1 1-1,1-1 1,0 1 0,-1-1 0,1 0-1,-1 0 1,0-1 0,5-1 0,4-4 9,0 0 0,-1 0 0,0-1 1,0-1-1,0 0 0,-1 0 0,-1-1 1,9-11-1,63-94 52,-68 95-56,144-276 134,-121 222-122,-15 33-2,18-41 1,-50 92-62,-6 13 25,-3 11 1,2 0 0,1 1 0,2 1 0,1 0 0,2 1 0,2 0 0,1 1 0,2 1 0,-3 52 0,8 43 7,3-113 11,1-1 0,1 0-1,1 1 1,10 28 0,-13-46 8,0 0-1,1 0 1,-1 0 0,1-1-1,0 1 1,-1 0-1,1-1 1,1 0 0,-1 1-1,0-1 1,1 0 0,-1 0-1,1 0 1,-1 0-1,1-1 1,0 1 0,4 1-1,-5-2-171,0-1 1,0 1-1,0-1 0,0 1 0,-1-1 0,1 0 1,0 1-1,0-1 0,0 0 0,0-1 1,0 1-1,0 0 0,0 0 0,0-1 0,-1 1 1,1-1-1,0 1 0,0-1 0,0 0 0,-1 0 1,1 0-1,0 0 0,-1 0 0,1 0 0,-1 0 1,1-1-1,-1 1 0,2-3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0:02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7024,'0'0'11089,"12"-7"-10812,6-5-48,2 1 0,0 1 0,33-12 0,-27 15 180,52-6 0,-24 4-39,-37 6-242,-1-2 0,16-6 0,21-6 185,-51 16-270,0 0 0,0 1 0,0 0 0,0 0 0,0-1 0,0 1 0,0 1-1,0-1 1,0 0 0,0 0 0,0 1 0,0-1 0,0 1 0,0-1 0,0 1 0,-1 0-1,3 1 1,-2 0-50,4 3 426,-4 0-3385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0:02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1 143 9040,'0'0'1506,"3"-10"-932,14-29 100,-15 36-525,0 0-1,0 0 0,1 0 1,-1 1-1,1-1 1,0 1-1,0-1 0,0 1 1,0 0-1,0 0 1,0 0-1,0 0 0,1 1 1,-1 0-1,1-1 0,-1 1 1,8-1-1,2-2 176,38-10 511,1 2 0,0 2 1,54-3-1,-80 12-219,1 0 0,47 7 0,-63-1-360,-8-1-2807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0:04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1069 5920,'0'0'8348,"11"-6"-7767,-4 2-530,63-33 1288,-61 32-994,0 2 0,0-1 1,0 1-1,1 1 0,-1 0 0,1 0 1,10 0-1,-16 2-257,-1 0 1,0 1 0,0-1-1,0 1 1,0 0 0,0 0-1,0 0 1,0 0 0,0 1-1,0-1 1,-1 1 0,1 0-1,-1-1 1,1 1 0,-1 1-1,1-1 1,-1 0 0,0 0-1,0 1 1,0-1 0,0 1-1,-1 0 1,1-1 0,-1 1-1,0 0 1,1 0 0,0 4 0,2 7 27,0 0 0,-1 1 0,0-1 0,0 24 1,6 172 400,-13-29-54,-1-84-87,2-38-165,0-20-46,3-1-1,4 47 1,1-23 97,4 25 105,2-8 71,-11-77-396,0 1 0,0-1 0,1 0 0,-1 0 0,1 0 0,0 0 0,-1 0 0,1 0 0,0 0 0,0 0 0,1 0 0,-1 0 0,0 0 0,0-1 0,1 1 0,2 2 0,-4-4 12,27-4 259,41-2-64,-66 6-253,0-1 0,0 1-1,0-1 1,0 0 0,0 1 0,0-1-1,0 0 1,-1 0 0,1 0 0,0 0 0,0 0-1,-1-1 1,1 1 0,-1-1 0,1 1-1,-1-1 1,2-1 0,-1-1-2,0 0 1,0 1-1,0-1 1,0 0-1,-1 0 1,0 0 0,0 0-1,1-6 1,0-8-8,-2 0 1,0 1-1,-2-25 1,0 23 3,-49-600-369,39 323 129,12 280 234,11-149-106,-1 49 39,27-292-493,5 224 71,-39 176 469,0 0-1,1 0 0,0 1 0,0-1 1,1 1-1,0 0 0,0 1 0,12-12 1,-9 9-26,0-1 0,10-14 0,-15 22 61,-1 1 0,1-1 0,-1 1 0,1 0 0,0 0 0,0 0 0,-1 0 0,1 1 0,0-1-1,0 1 1,0 0 0,0-1 0,0 1 0,0 1 0,4 0 0,101 18 56,-34-9 118,1-3-1,144-5 1,-205-3-135,-1 1 0,1 1-1,15 2 1,-25-2-31,-1-1 1,1 1-1,-1 0 1,0 0-1,0 1 0,1-1 1,-1 1-1,0-1 0,0 1 1,0 0-1,-1 0 0,1 0 1,0 1-1,-1-1 1,0 0-1,1 1 0,2 4 1,-1-2 8,0 1 1,-1 0-1,0 0 1,0 0 0,0 0-1,-1 0 1,0 0-1,0 1 1,0-1 0,-1 1-1,0-1 1,0 1-1,-1-1 1,0 10 0,-1-4-189,-2 10 577,2-8-3852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0:06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1010 6632,'0'0'8440,"13"-2"-7950,109-23 1417,-115 23-1610,-3 1-19,0-1 1,0 2-1,0-1 1,0 0-1,0 1 1,5 0-1,-8 0-219,1 0 1,0 1-1,-1-1 1,1 1-1,-1-1 0,1 1 1,-1 0-1,0 0 1,1-1-1,-1 1 1,0 0-1,1 0 0,-1 0 1,0 0-1,0 1 1,0-1-1,0 0 1,0 0-1,1 3 0,3 7 96,0-1 1,-1 1-1,0 0 0,-1 1 0,0-1 0,-1 1 0,0-1 0,-1 1 0,-1 13 0,8 40 356,20 69 339,-15-58-217,40 123 0,-44-171-376,1 0 1,1-1 0,1 0 0,22 36 0,-25-51-148,-6-7-52,1 0 0,-1 0 0,0 1 0,3 7 0,0 1 56,-4-12-78,-1 1-1,0 0 1,0-1-1,0 1 0,0 0 1,-1 0-1,1 0 1,0 4-1,-1-5-24,1-1 0,0 1 1,-1 0-1,1 0 0,0-1 0,0 1 0,0 0 0,0-1 0,0 1 1,1-1-1,-1 0 0,0 1 0,3 1 0,3-133-107,-1-33-10,-25-140-87,-5-200-132,20 367 192,0 63-21,8-89 1,-2 134 106,-1 12 8,1 0 1,0 0 0,5-17 0,-6 29 16,1-1 1,-1 1-1,1-1 1,0 1-1,1 0 1,-1 0-1,1 0 1,-1 0-1,1 0 1,1 1-1,-1-1 1,0 1 0,1 0-1,7-5 1,15-12-117,-22 16 126,0 1 1,1-1-1,-1 1 1,1 0 0,-1 1-1,1-1 1,8-2-1,-3 3 9,-1 0 0,1 0-1,0 1 1,14 0 0,5 0 3,108-4 13,-49 3 14,-30 0-8,113-8 12,186-10 33,72-8 21,14-15-58,-61 22 55,12-1 34,-144 23-33,-1 1-2,-55-13-3,89 0 31,-147 5-24,-87 3-26,0 1 0,67 7 1,160 19 288,-276-24-342,1 0 0,-1 0 0,1 0 0,-1 0 0,0 0 0,1 0 0,-1 0 1,1 0-1,-1 0 0,0 0 0,1 1 0,-1-1 0,0 0 0,1 0 1,-1 0-1,1 0 0,-1 1 0,0-1 0,0 0 0,1 0 0,-1 1 1,0-1-1,1 0 0,-1 1 0,0-1 0,0 0 0,0 1 0,1-1 1,-1 0-1,0 1 0,-1 14 111,-16 22-9,12-27-84,-18 36 54,-51 119 195,68-148-249,-2 3 55,1 1 0,1-1 0,0 2 0,2-1 0,-3 25-1,7-30-15,-1-10-17,0 0-1,1 1 1,0-1 0,0 0-1,1 1 1,0-1 0,0 0 0,0 0-1,1 1 1,3 6 0,4-6 40,-4-6-3833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0:13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3912,'0'0'13966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41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278 688 6224,'0'0'2992,"-5"-10"-2319,-17-35-25,20 40-499,0 0-1,0 0 1,1 0-1,0 0 1,0 0-1,0-1 1,1 1-1,-1 0 1,1-1 0,0 1-1,1 0 1,0-1-1,1-6 1,2-22 1290,1 11 56,0 19-229,1 14-97,0 19-760,0-1 1,-2 1-1,-2 0 0,0 0 1,-4 45-1,-6 2 279,-3 0 0,-31 112 1,6-36 5,-58 241 1224,56-244-922,33-125-688,-3 37-1,6-37 168,-8 35-1,10-55-348,-1-1 0,0 1-1,0-1 1,0 1 0,0-1 0,-1 0-1,1 0 1,-1 1 0,0-1 0,0 0-1,0 0 1,-3 3 0,-1-29 590,5-19-535,2 0 1,8-52-1,-3 30-16,49-322 574,0-16-179,-26 198-272,1-15-6,-16 68-122,3-78-185,-19 218 13,2 10 0,0 1-1,-1 0 0,1-1 0,0 1 1,0 0-1,0-1 0,0 1 0,-1 0 1,1-1-1,0 1 0,0-1 0,0 1 1,0 0-1,0-1 0,0 1 0,0-1 1,0 1-1,0 0 0,0-1 0,0 1 1,0-1-1,1 1 0,-1 0 0,0-1 1,0 1-1,0 0 0,0-1 0,1 1 1,-1-1-1,0 1 0,0 0 1,1 0-1,-1-1 0,0 1 0,0 0 1,1-1-1,-1 1 0,0 0 0,1 0 1,-1 0-1,0-1 0,1 1 0,-1 0 1,1 0-1,-1 0 0,0 0 0,1 0 1,-1 0-1,1 0 0,-1 0 0,0 0 1,1 0-1,-1 0 0,1 0 0,0 0 1,99-1-179,0-4 1,170-31 0,-98 14 110,-41 8 73,-119 11 15,0 1 0,0 1 0,1 0 0,-1 0 0,0 1 0,0 1 0,1 0 0,14 4 0,-17-2 3,-9-3-10,1 0 0,-1 1 0,1-1 0,0 1 0,-1 0-1,0 0 1,1-1 0,-1 1 0,1 0 0,-1 0 0,0 0-1,0 0 1,2 2 0,-2-2-1,1 0 0,-1 1 0,1 0 0,-1-1 0,0 1 0,0 0 0,0-1 0,0 1 0,0 0 0,0 0 0,0 0 0,0 0 0,-1 0 0,1 0 0,-1 0 0,1 0 0,-1 0 0,0 0 0,0 0 0,0 0 0,0 0 0,0 0 0,0 1 0,-1-1 0,0 3 0,0 6-47,1-10 24,0-1 0,1 1-1,-1-1 1,0 1 0,0 0-1,0-1 1,0 1 0,0 0-1,0-1 1,0 1-1,0-1 1,0 1 0,-1 0-1,1-1 1,0 1 0,0 0-1,0-1 1,-1 1-1,1-1 1,0 1 0,-1-1-1,1 1 1,0-1 0,-1 1-1,1-1 1,-1 1-1,1-1 1,-1 1 0,1-1-1,-1 0 1,1 1 0,-1-1-1,1 0 1,-1 0 0,0 1-1,1-1 1,-2 0-1,-15 3-4009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44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6928,'0'0'12647,"7"-11"-12069,-4 6-500,4-5 64,-1 1 0,1 0 0,9-10 0,-13 16-52,1 0 0,-1 0 0,1 1 0,-1-1 0,1 0 1,0 1-1,0 0 0,0 0 0,0 0 0,0 1 1,0-1-1,1 1 0,-1 0 0,6 0 0,-5 1 0,0 0-1,0 0 0,0 1 0,0 0 0,0 0 0,0 0 1,-1 1-1,1-1 0,0 1 0,-1 0 0,1 1 1,-1-1-1,0 1 0,0 0 0,0 0 0,0 0 1,0 0-1,-1 1 0,0 0 0,1 0 0,-1-1 0,-1 2 1,6 7-1,-1 1 49,-1 1-1,1-1 1,-2 1 0,0 1 0,-1-1 0,4 26 0,-6-29-68,-2 0 0,0 0 1,0 0-1,-1-1 0,0 1 1,0 0-1,-2-1 0,1 1 1,-1-1-1,-1 1 0,0-1 1,0 0-1,-9 14 0,2-6 35,-1-1 0,0-1 0,-2 0 0,0 0 0,0-2 0,-18 15 1,7-12 148,21-14-175,-1 0 0,1 0 0,0 0 1,-1 1-1,-3 4 0,-3-5 387,9-4-220,9 1-124,7-1-66,0 0-1,-1-2 0,1 1 1,15-7-1,19-3 30,-2 5 59,1 2 0,0 2 0,0 1 0,50 6 0,-93-3-101,-2-1-31,-1 0 0,0-1 0,0 1 1,0 1-1,0-1 0,1 0 1,-1 0-1,0 0 0,0 1 0,0-1 1,0 0-1,0 1 0,0-1 1,2 2-1,-3-1-54,0 0 1,0 0-1,-1 0 1,1 1-1,0-1 1,-1 0-1,1 0 1,-1 0-1,1 0 1,-1 0-1,1 0 1,-1 0-1,0 0 1,0 0-1,1 0 1,-3 1-1,-6 9-3914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45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95 5520,'0'0'5222,"-10"1"-4771,2 0-333,-3 0 407,0 1 1,0-2 0,-1 0 0,1 0-1,-14-2 1,16 0 94,3 0 1531,10 1 254,24-2-1485,262-51 1553,6 22-490,-275 32-1839,13-3 228,0 3 1,1 0-1,51 9 0,-57-3 428,32 10 0,-59-15-566,-2-1-203,0 0 1,0 0-1,0 0 1,0 0-1,0 0 1,0 0-1,0 0 1,0 1 0,0-1-1,0 0 1,0 0-1,0 0 1,0 0-1,0 0 1,0 0-1,0 0 1,0 0 0,0 1-1,0-1 1,0 0-1,0 0 1,0 0-1,0 0 1,0 0-1,0 0 1,0 0 0,0 0-1,0 1 1,0-1-1,0 0 1,0 0-1,0 0 1,1 0-1,-1 0 1,-9 3-193,-19 8-801,19-6-2268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46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11656,'0'0'7945,"5"17"-7289,-1-4-555,23 85 773,-23-81-570,-1 0 0,-1 0 0,0 1 0,-1 27-1,-1 28 1109,1-32-214,1-33-518,-2-1 457,3-15-903,0 0 0,0-1 0,2-10 0,2-8-37,13-56 238,-13 52-217,0 1 1,14-33 0,-15 53-127,0 0-1,0 0 1,1 1 0,1 0 0,0 1 0,0 0 0,0 0 0,1 0 0,17-10-1,-25 17-74,0 0 0,0 1-1,0-1 1,1 0 0,-1 1 0,0-1-1,0 1 1,1 0 0,-1-1-1,0 1 1,0 0 0,1 0-1,-1 0 1,0 0 0,1 0-1,-1 0 1,0 0 0,1 0-1,-1 0 1,0 0 0,0 1 0,3 0-1,-1 1 6,-1-1-1,1 1 1,-1 0-1,0-1 1,1 1-1,-1 0 1,0 1-1,0-1 1,3 5-1,0 1 18,0 0 0,0 0 0,-1 0 0,-1 1-1,6 16 1,-4 4 83,3 11 219,-8-40-329,0 0 0,0 1 0,0-1 0,0 0 0,0 1 0,0-1 0,1 0 0,-1 1 0,0-1 0,0 0 0,0 0 0,1 1 0,-1-1 0,0 0 0,0 0-1,1 1 1,-1-1 0,0 0 0,0 0 0,1 1 0,-1-1 0,0 0 0,1 0 0,-1 0 0,0 0 0,1 0 0,-1 0 0,0 0 0,1 0 0,-1 1 0,0-1 0,1 0 0,-1 0 0,0 0 0,1-1 0,-1 1 0,0 0 0,1 0 0,-1 0 0,0 0 0,1 0 0,-1 0 0,1-1-1,13-10 230,-9 6-219,43-37 80,104-84 151,-144 121-253,-1 0 0,1 1 0,0 0 0,0 0 0,0 0 0,12-2 0,-18 5 0,0 0 0,1 1 0,-1-1 0,0 1 0,0 0 0,1 0 0,-1 0 0,0 0 0,0 0 0,0 0 0,1 1 0,-1-1 0,0 1 0,0 0 0,0-1 0,0 1 0,0 0 0,0 0 0,0 0 0,0 1 0,0-1 0,0 0 0,-1 1 0,1-1 0,0 1 0,-1-1 0,1 1 0,-1 0 0,0 0 0,2 3 0,4 9 0,-2 1 0,1 0 0,-2 0 0,0 0 0,-1 0 0,0 1 0,-1-1 0,-1 1 0,-1 0 0,0 0 0,-1-1 0,0 1 0,-5 16 0,-3-13 0,7-15 0,2-4 13,0 0 1,0 0-1,0 0 0,0 0 0,0 0 1,0 0-1,0 0 0,0 0 0,0 0 1,0 0-1,0 0 0,0-1 1,0 1-1,0 0 0,1 0 0,-1 0 1,0 0-1,0 0 0,0 0 1,0 0-1,0 1 0,0-1 0,0 0 1,0 0-1,0 0 0,0 0 0,0 0 1,0 0-1,0 0 0,0 0 1,0 0-1,1 0 0,-1 0 0,0 0 1,0 0-1,0 0 0,0 0 1,0 0-1,0 0 0,0 0 0,0 0 1,0 0-1,0 0 0,0 0 0,0 0 1,0 1-1,0-1 0,0 0 1,0 0-1,0 0 0,0 0 0,0 0 1,0 0-1,0 0 0,0 0 1,0 0-1,0 0 0,0 0 0,0 0 1,0 0-1,0 0 0,0 1 0,0-1 1,0 0-1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49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0 766 6520,'0'0'13542,"13"0"-13030,13-1 185,43-8 1,-65 9-641,18-1 1534,-21 1-1521,-1 0 1,1 1 0,0-1-1,0 1 1,-1 0 0,1-1-1,0 1 1,-1 0 0,1-1-1,0 1 1,-1 0 0,1-1-1,-1 1 1,1 0 0,-1 0-1,0 0 1,1 0 0,-1 0-1,0-1 1,1 3 0,4 15 145,-1 1 0,-1 0 0,-1 1 0,0 33-1,-1-17-21,43 475 2103,-26-419-1565,35 106 0,-49-183-431,1 1-1,1-1 0,1 0 1,0-1-1,12 19 1,-19-32-291,13 11 454,-6-13-222,-3-11-137,3-35-105,1-82 0,-4 41 0,16-288 0,-8 89 0,-6 206 0,23-218 0,-7 81 0,2-17 0,-22 214 0,5-19 0,-7 34 0,-3-10 0,3 15 0,0 1 0,-3 38-1053,2-37 1050,0-1-1,0 1 1,0 0 0,-1 0 0,1 0 0,0-1 0,0 1 0,-1-1 0,1 1-1,0-1 1,-1 0 0,1 1 0,-1-1 0,1 0 0,0 0 0,-1 0 0,1 0-1,-1 0 1,1 0 0,-1 0 0,-1-1 0,2 0 6,0 1 1,-1 0-1,1 0 0,0 0 1,0-1-1,-1 1 1,1 0-1,0 0 0,0 1 1,-1-1-1,1 0 1,0 0-1,0 1 0,-1-1 1,1 0-1,0 1 1,0 0-1,0-1 0,0 1 1,0-1-1,0 1 1,0 0-1,0 0 0,-2 1 1,2-1-9,0 0 1,0 0-1,0-1 1,1 1 0,-1 0-1,0-1 1,0 1-1,0-1 1,-1 1 0,1-1-1,0 0 1,0 1-1,0-1 1,0 0-1,0 0 1,0 0 0,0 0-1,-1 0 1,1 0-1,0 0 1,-2-1 0,1 1-18,0 0 0,0 0 0,0 0 0,0 0 0,0 1 0,0-1 0,0 0 0,0 1 1,-4 1-1,0 1-119,0-1 1,0 1 0,0-1-1,0 0 1,0-1-1,-1 1 1,1-1 0,-14 0-1,-8 0-4334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1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12456,'0'0'1480,"73"-21"-1136,-17 9 0,11 0-176,-5 0 8,3 4-64,-15 2-8,-20 2-128,-16 4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51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513 155 9648,'0'0'6632,"-7"-12"-5787,-21-38-72,13 13 1007,15 35-1633,-1-1 1,1 1-1,-1 0 1,0 0-1,0 0 0,0 0 1,0 0-1,-1 0 1,1 0-1,0 0 0,-1 0 1,-2-2-1,1 1-5,0 1-1,0-1 1,0 1 0,0 0-1,0 0 1,-1 0 0,1 0-1,-1 0 1,1 1 0,-1 0-1,0 0 1,1 0 0,-1 0-1,0 0 1,0 1 0,0-1-1,1 1 1,-1 0 0,0 1-1,0-1 1,-4 1 0,-6 3 134,1-1 1,-1 2 0,1 0-1,-17 9 1,24-11-154,1 0-63,0 0 1,1 0-1,0 0 1,-1 0-1,1 1 1,0 0-1,1-1 1,-1 2-1,1-1 1,-1 0-1,1 1 1,1-1-1,-1 1 1,1 0-1,-1 0 1,1 0-1,1 0 1,-1 0-1,1 1 1,0-1-1,-1 6 1,1-4 3,1-1 0,0 1 0,0-1 1,0 0-1,1 1 0,0-1 0,0 0 1,0 1-1,1-1 0,0 0 1,0 0-1,1 0 0,0 0 0,0-1 1,0 1-1,0-1 0,8 9 0,-7-10-16,39 38 448,-39-39-442,0 0 1,1 0-1,-1-1 0,0 1 1,1-1-1,0 0 0,-1 0 0,1-1 1,8 2-1,-4-1 144,0-1 1,0-1-1,0 0 0,0 0 0,13-2 0,-12 0 65,-10 0 160,-17 2 78,-14 9-402,0 2-1,1 1 1,0 1 0,1 2-1,-31 20 1,41-22-99,1 0 0,1 1 0,0 2 0,-25 28 0,31-33 0,3-2 0,1 0 0,0 0 0,0 1 0,0 0 0,2 0 0,-1 1 0,1 0 0,-4 11 0,8-18 0,0 0 0,0 1 0,0-1 0,0 0 0,0 0 0,1 0 0,0 0 0,0 1 0,0-1 0,0 0 0,1 0 0,-1 0 0,1 1 0,0-1 0,1 0 0,-1 0 0,1 0 0,-1 0 0,1-1 0,0 1 0,1 0 0,-1-1 0,0 0 0,1 1 0,4 3 0,4 2 0,0 0 0,1-1 0,0-1 0,0 0 0,0 0 0,1-1 0,0-1 0,0 0 0,1-1 0,-1 0 0,19 2 0,-12-4 0,0 0 0,0-2 0,0 0 0,0-1 0,-1-1 0,1-1 0,24-7 0,-33 7 6,0-1 1,19-10-1,-22 10-22,0 0 0,1 1-1,-1-1 1,1 2 0,11-3-1,2 2-4335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51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7632,'0'0'6730,"-10"1"-6220,2-1-326,-3 0 180,0 1-1,0 1 0,-12 2 0,23-4-235,-1 0 1,1 0-1,-1 0 1,1 0-1,-1 0 1,1 0-1,-1 0 1,1 0-1,-1 0 1,1 0 0,-1 0-1,1 0 1,-1 0-1,1 1 1,0-1-1,-1 0 1,1 0-1,-1 1 1,1-1-1,0 0 1,-1 0-1,1 1 1,0-1-1,-1 1 1,1-1-1,0 0 1,-1 1-1,1 0 1,13 3 1290,32 2-833,-43-6-366,64 6 718,-13-3-169,55 13 0,43 7 792,-122-19-1202,-6-2 100,-12-2 529,-26 1-468,-32 2-747,27 0-3653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7T23:58:53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40 230 7832,'0'0'2230,"-4"-11"-1444,-13-32 24,16 41-481,1 0-1,-1 1 0,0-1 1,1 0-1,-1 1 1,0-1-1,0 1 0,0-1 1,-1 1-1,-1-3 0,2 4-270,1 0-1,0 0 0,0 0 0,-1 0 0,1 0 1,0 0-1,0 0 0,-1 0 0,1 0 0,0 1 1,0-1-1,-1 0 0,1 0 0,0 0 1,0 0-1,0 1 0,-1-1 0,1 0 0,0 0 1,0 0-1,0 1 0,0-1 0,-1 0 0,1 0 1,0 1-1,0-1 0,0 0 0,0 0 0,0 1 1,0-1-1,0 0 0,0 0 0,0 1 0,0-1 1,0 0-1,0 0 0,0 1 0,0-1 0,-1 37 1339,12 61 624,29 124 0,-39-221-2006,35 174 3076,-28-144-203,-9-43-2700,0 0 1,-1 0-1,-1 0 0,0 0 0,-6-13 0,-4-19 77,3-13 194,1-1 0,-1-96-1,1 69 36,5 63-301,1-1 1,0-41 0,3 60-193,1-1 0,-1 0 0,1 1 0,0-1 0,0 0 0,1 1 0,-1-1 0,1 1 0,0 0 0,0 0 0,1-1 0,-1 1 0,1 1 0,0-1 0,0 0 0,0 1 0,0-1 0,1 1 0,-1 0 0,1 0 0,0 1 0,0-1 0,0 1 0,0-1 0,0 1 0,9-2 0,3-3 0,1 1 0,0 1 0,0 0 0,0 2 0,1 0 0,31-2 0,-36 5 0,0 1 0,0 0 0,0 0 0,0 2 0,0-1 0,0 2 0,-1 0 0,1 0 0,-1 1 0,14 8 0,-21-10 0,1 1 0,-1 0 0,0-1 0,0 2 0,-1-1 0,1 1 0,-1-1 0,0 1 0,0 1 0,-1-1 0,1 0 0,-1 1 0,0 0 0,-1-1 0,1 1 0,-1 0 0,0 1 0,-1-1 0,2 8 0,-2-4 0,-1-1 0,1 0 0,-2 0 0,1 0 0,-1 0 0,0 0 0,-1 1 0,0-2 0,-1 1 0,0 0 0,0 0 0,-9 15 0,-6 5 0,-2 0 0,0-1 0,-2 0 0,-2-2 0,-51 45 0,68-65 0,4-3 0,-1 0 0,1 0 0,-1 0 0,1 0 0,-1-1 0,0 0 0,0 0 0,0 0 0,-6 2 0,10-4 0,-1 0 0,1 0 0,0 0 0,0 0 0,0 0 0,0 0 0,-1 0 0,1 0 0,0 0 0,0 0 0,0 0 0,0 0 0,-1 0 0,1 0 0,0 1 0,0-1 0,0 0 0,0 0 0,-1 0 0,1 0 0,0 0 0,0 0 0,0 1 0,0-1 0,0 0 0,0 0 0,0 0 0,0 0 0,-1 1 0,1-1 0,0 0 0,0 0 0,0 0 0,0 0 0,0 1 0,0-1 0,0 0 0,0 0 0,0 0 0,0 1 0,0-1 0,0 0 0,0 0 0,0 0 0,0 0 0,0 1 0,0-1 0,1 0 0,-1 0 0,0 0 0,0 0 0,0 1 0,0-1 0,0 0 0,0 0 0,0 0 0,1 0 0,-1 0 0,0 0 0,0 1 0,0-1 0,0 0 0,0 0 0,1 0 0,-1 0 0,0 0 0,0 0 0,13 9 0,35 18 0,48 35 0,-44-26 0,-46-33 0,0 2 0,-1-1 0,0 0 0,0 1 0,0 0 0,0 0 0,-1 1 0,0-1 0,0 1 0,0 0 0,-1 0 0,0 0 0,0 0 0,-1 1 0,1-1 0,-1 1 0,-1 0 0,1-1 0,0 11 0,-3-15 0,1 0 0,-1 1 0,1-1 0,-1 0 0,0 0 0,0 0 0,0 0 0,0 0 0,0 0 0,0 0 0,-1-1 0,1 1 0,0 0 0,-1-1 0,0 1 0,1-1 0,-1 1 0,0-1 0,-2 2 0,-42 22 0,37-21 0,-6 3 0,0-2 0,0 0 0,0-1 0,0 0 0,-1-1 0,0-1 0,1 0 0,-1-2 0,0 1 0,0-2 0,-16-2 0,18 1 0,1 0 0,-1-1 0,1-1 0,-1 0 0,1 0 0,0-1 0,1-1 0,-1-1 0,1 1 0,1-2 0,-1 0 0,-17-16 0,28 24 0,0-1 0,0 0 0,0 1 0,0-1 0,0 0 0,0 0 0,0 0 0,0 0 0,1 0 0,-1 0 0,0 0 0,1 0 0,-1 0 0,1 0 0,-1 0 0,1 0 0,-1-3 0,3 4 0,0-1 0,0 1 0,0 0 0,0-1 0,0 1 0,0 0 0,1 0 0,-1 1 0,0-1 0,2 1 0,4 0 0,28 2-4075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0:20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30 4720,'0'0'11114,"-9"-6"-10780,-30-14-3,38 20-290,0-1 0,0 1 0,0-1 0,0 1 0,0-1 0,0 1-1,0 0 1,0 0 0,0-1 0,-1 1 0,1 0 0,0 0-1,0 0 1,0 0 0,0 0 0,-1 0 0,1 1 0,0-1-1,0 0 1,0 1 0,0-1 0,0 1 0,0-1 0,0 1-1,0-1 1,0 1 0,0 0 0,0-1 0,0 1 0,0 0-1,0 0 1,1 0 0,-2 1 0,1 0 40,-1 0 0,1 0 0,0 1 0,0-1 0,0 0 0,0 0 0,1 1 0,-1-1 0,0 1 0,1 4 0,-4 17 432,3-22-460,0 0-1,0 1 1,1-1 0,0 1-1,-1-1 1,1 1 0,0-1-1,0 1 1,0-1 0,1 5-1,3 10 319,-4-15-303,1 0 0,-1 0 0,1 0 0,-1 0 0,1 0 0,0 0 0,-1 0 0,1 0 0,2 2 0,-1-1-4,0-1 1,0 1-1,0-1 0,1 0 1,-1 0-1,1 0 1,-1 0-1,1 0 0,0 0 1,-1-1-1,1 1 0,0-1 1,0 0-1,0 0 0,0 0 1,1 0-1,5 0 1,1 0 19,0-1 1,1 0 0,-1 0 0,12-3 0,-11 3-21,-1 1 0,0 0 1,0 0-1,1 1 1,-1 0-1,19 7 0,-24-6-43,1 1 0,-1-1 0,1 1 0,-1 0 0,0 0 0,0 1 0,-1 0 0,0 0 0,0 0 0,0 0 0,0 0 0,-1 1 0,1 0 0,-2 0 0,4 8 0,-6-11-4,-1 1 0,0-1 0,-1 1 0,1-1 0,0 0 0,-1 1 0,0-1 0,1 0 0,-1 0 0,-3 3 0,0-1 24,1 1-1,-1-1 1,-1 0-1,1-1 1,-1 1-1,0-1 1,0 0-1,0 0 1,0-1-1,-1 0 1,1 0 0,-1-1-1,-12 4 1,5-3 67,1-1 0,-1 0 0,0-1 0,1 0 0,-1-1 0,-19-3 0,23 1-1,0-1-1,0 0 1,1 0 0,-1-1 0,-17-10-1,-21-8 403,48 22-511,0 0 0,0 0 0,-1 0 0,1 0 0,0 0 0,0 0 0,0 0 1,0 0-1,0 0 0,0 0 0,0 0 0,0-1 0,-1 1 0,1 0 0,0 0 0,0 0 0,0 0 0,0 0 0,0 0 0,0 0 0,0-1 0,0 1 0,0 0 0,0 0 0,0 0 0,0 0 0,0 0 0,0 0 0,0-1 0,0 1 1,0 0-1,0 0 0,0 0 0,0 0 0,0 0 0,0 0 0,0-1 0,0 1 0,0 0 0,0 0 0,0 0 0,0 0 0,1 0 0,-1 0 0,0 0 0,0-1 0,0 1 0,0 0 0,0 0 0,0 0 0,0 0 0,0 0 0,1 0 1,-1 0-1,0 0 0,0 0 0,0 0 0,0 0 0,0 0 0,9-6-2438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0:21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0 3208,'0'0'10640,"-9"11"-10150,-24 23-134,13-16 12,1 2 0,1 0 1,1 1-1,-17 27 0,25-29-138,0 1 0,1 0 0,1 1-1,1 0 1,1 0 0,0 0-1,2 0 1,-1 33 0,4-40-60,0 0 0,1 1 0,1-1 0,0 0 0,1 0 0,1 0 0,0 0 0,1 0 0,0-1 0,1 0 0,0 0 0,2-1 0,13 20 0,2 3 484,-16-22-387,2-1-1,9 13 1,-16-23-133,0 1 0,1-1-1,-1 1 1,1-1 0,0 0 0,0 0 0,0 0-1,0 0 1,0 0 0,0-1 0,0 0-1,0 1 1,7 0 0,-7-2-85,0 0 0,0 0 0,0 0 0,0 0 0,-1-1 0,1 1 0,0-1 0,0 0 0,0 0 0,-1 0 0,1 0 0,0-1 0,2-1 0,32-24-1118,-26 19-1351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0:21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7936,'0'0'3257,"16"2"-2845,104 23 242,-101-20-491,0 1 1,-1 0-1,0 2 0,-1 0 0,23 15 0,-23-12 41,-2 2 0,1 0-1,-2 1 1,0 0 0,0 1-1,-1 0 1,-1 1 0,-1 1-1,0 0 1,-1 1-1,-1-1 1,12 34 0,-16-35 36,-1 1-1,0-1 1,-1 1 0,-1 0 0,0 0-1,-1 0 1,-1 0 0,-1 1 0,0-1-1,-1 0 1,-1-1 0,-1 1 0,0 0 0,-1-1-1,-9 20 1,5-18 95,0 0 0,-1 0-1,-1-1 1,-1 0 0,-15 17 0,21-27-184,0-2 0,0 1 1,-1-1-1,1 0 0,-1 0 1,-13 6-1,16-9-79,0 0 0,-1-1 0,1 1 0,0-1 0,-1 0 0,1-1 0,0 1 0,-1-1 0,1 0 0,-1 0 0,1 0 0,-1 0 0,-5-2 0,9 2-134,0 0 0,1 0 0,-1 0 1,1-1-1,-1 1 0,0 0 0,1 0 0,-1-1 1,1 1-1,-1 0 0,1-1 0,-1 1 0,1 0 0,-1-1 1,1 1-1,-1-1 0,1 1 0,0-1 0,-1 1 1,1-1-1,0 1 0,-1-1 0,1 1 0,0-1 0,-1 1 1,1-1-1,0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0:23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331 653 5624,'0'0'12641,"-12"-8"-12220,-39-23-36,47 29-323,0 0 0,-1 1 0,1-1 0,-1 1 0,1 0 0,-1 1-1,1-1 1,-1 1 0,1-1 0,-1 1 0,1 1 0,-9 0 0,-3 1 240,7-1-126,0 0-1,0 1 1,0 0-1,0 0 1,0 1 0,1 1-1,-1-1 1,1 1 0,0 1-1,-14 9 1,15-9-37,1 0 0,0 0 0,0 1 1,0 0-1,1 0 0,0 0 0,0 0 0,0 1 0,1 0 1,0 0-1,1 0 0,-6 14 0,8-17-68,-1 1 0,2-1 1,-1 0-1,0 1 0,1-1 0,0 0 0,0 1 0,0-1 0,0 0 0,1 1 0,-1-1 0,1 0 1,0 1-1,1-1 0,-1 0 0,4 7 0,-2-6-13,1-1-1,-1 1 1,1-1 0,-1 0-1,1 0 1,1 0 0,-1-1-1,0 0 1,1 1 0,0-1-1,8 3 1,4 1 26,0-1 0,1 0 0,0-2 0,0 0 0,0-1 0,34 2 1,-43-4-61,0-1 1,0 0-1,0-1 1,-1 0-1,1 0 1,0 0-1,-1-1 1,1-1-1,-1 1 1,1-2-1,-1 1 1,0-1-1,-1 0 1,1-1-1,-1 1 1,1-1-1,-1-1 1,-1 0-1,1 0 1,-1 0-1,0-1 1,-1 1-1,1-1 1,-1-1-1,5-8 1,0-5-25,0-1 0,-1 0 0,-1-1-1,-1 1 1,-1-2 0,-1 1 0,-1 0 0,-1-1 0,-1 0 0,-1 0 0,-1 1 0,-1-1 0,-6-29-1,-2 4-30,-2 0 0,-2 1-1,-2 1 1,-3 0 0,-30-60 0,39 88 29,-16-31 2,24 47 0,-1 1 0,1 0 0,-1 0 0,0-1 0,0 1 0,0 1 0,0-1 0,0 0 0,0 0 0,0 1 0,0-1 0,-1 1 0,1 0 0,-1-1 0,1 1 0,-5-1 0,6 2 1,0 0 0,1 0 0,-1 0 0,0 0 0,0 1 0,1-1 0,-1 0 0,0 0 0,1 0 0,-1 1 0,0-1 0,1 0 0,-1 1 0,0-1 0,1 1 0,-1-1 0,1 1 0,-1-1 0,1 1 0,-1-1 0,1 1 0,-1 0 0,1-1 0,0 1 0,-1-1 0,1 1 0,0 0 0,-1 0 0,1 1 0,-7 23 40,7-23-40,-5 31 26,1 1-1,2 0 1,3 44-1,16 104 96,-7-89-50,3 30 331,38 160-1,-50-278-337,0-1 0,0 0 0,0 1 0,1-1-1,0 0 1,0 0 0,0 0 0,0 0 0,5 6-1,-5-11-48,0 1-1,-1-1 0,1 1 0,0-1 1,-1 0-1,1 0 0,0 0 0,-1 0 0,1 0 1,-1 0-1,0 0 0,1 0 0,1-3 0,-2 3-13,16-17-695,-1-1 0,24-38-1,-31 44-1756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0:24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536 1 9848,'0'0'4801,"-10"-1"-4226,-9 1-348,-1 1 1,0 1-1,1 0 1,0 2-1,-1 0 1,1 1-1,1 1 1,-1 0-1,1 2 1,-18 9-1,4 0 236,10-6 256,1 0 0,0 2 0,1 0 0,-35 30-1,57-42-542,0 1 0,0 0 0,0-1 0,0 1 0,0-1 0,1 0-1,-1 0 1,0 1 0,1-2 0,4 3 0,37 9 381,1-2-1,90 9 1,-84-13-303,28 3 55,-4-1 351,117 28-1,-178-29-312,-14-6-335,0-1-1,1 0 1,-1 1 0,0-1-1,0 1 1,0-1 0,0 0-1,0 1 1,0-1-1,0 0 1,0 1 0,0-1-1,0 1 1,0-1-1,0 0 1,0 1 0,0-1-1,0 0 1,0 1-1,0-1 1,0 1 0,-1-1-1,1 0 1,0 1 0,-3 3 38,0-1 1,0 0-1,0 0 1,0 0 0,-7 3-1,7-3-46,-15 9 62,0 0 1,-1-1-1,0-1 1,0-1-1,-1-1 0,0-1 1,-1 0-1,-34 5 0,-17-1 176,-90 1 0,69-6-75,80-5-152,-12 2-88,0-2 0,1 0-1,-1-1 1,1-2 0,-32-5 0,54 6 40,1 0 1,-1 1-1,0-1 0,0 0 0,1 0 1,-1 0-1,0 0 0,1 0 1,-1-1-1,1 1 0,-1 0 0,1-1 1,0 1-1,0-1 0,0 1 1,0-1-1,0 0 0,0 1 0,0-1 1,0 0-1,0 0 0,1 0 0,-1 1 1,0-4-1,-2-13-2934,3 15 2051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0:30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2344 73 19399,'579'-18'8191,"-529"20"-7888,67-2 294,270-12 167,-235 9-583,42-2 23,-175 3-189,12-1 60,1 1-1,35 3 1,-50 2 6,-12 2 33,-6-3-96,-1-1-1,1 1 0,0-1 0,-1 0 0,1 1 0,-1-1 0,1 0 1,-1 0-1,1 0 0,-1 0 0,-2 1 0,0 0-6,0-1 0,0 1-1,0-1 1,0 0 0,0 0-1,0-1 1,0 1 0,-9-1-1,9 0-2,0 0 0,1 1 0,-1-1 0,0 1 0,0 0 0,0 0 0,0 0 0,-6 3 0,6-2-23,-1-1-1,0 1 0,0-1 1,0 0-1,0 0 1,1-1-1,-1 0 1,-9 0-1,13 0-5,-17-8 21,0-2 16,0 1 0,-1 0-1,0 2 1,0 0 0,0 1 0,-1 1 0,0 1 0,-21-2 0,-6 3 34,-1 2 0,-60 6 0,49 2-1,37-4-38,-1-1 0,0 0 0,-23-2 0,-216-11 29,222 9-35,-318-8 17,-72 13 39,266-7-47,134 6-2,0 1 0,0 1 0,-43 13 0,33-7 66,-1-2 1,-53 4-1,-88-3 97,95-5-103,-611-11 728,504-4-416,151 6-345,22 3-7,1 0 0,-1 0 0,0 2 0,0 1 0,-36 6 0,28-3-32,-9 4 0,-16 1 0,45-8 0,-1-1 0,1 1 0,0-2 0,0 1 0,0-1 0,0 0 0,-14-4 0,-11-2 0,25 6 159,-17-3-112,25 4-233,0 0 0,1 0 1,-1 0-1,0-1 1,1 1-1,-1 0 1,0 0-1,1-1 1,-1 1-1,1 0 1,-1-1-1,1 1 1,-1-1-1,1 1 1,-1-1-1,1 1 1,-1-1-1,1 1 1,0-1-1,-1 1 1,1-1-1,0 1 1,-1-1-1,1 0 1,0 1-1,0-1 1,0 1-1,-1-2 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0:31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55 6328,'0'0'8281,"-11"3"-7713,-4 1-336,-55 13 1861,66-16-1806,0 0 0,0 1 0,0 0 1,0-1-1,0 1 0,1 1 0,-1-1 0,1 1 0,-1-1 0,1 1 0,0 0 0,0 0 1,0 0-1,1 1 0,-1-1 0,1 0 0,0 1 0,-1 0 0,2 0 0,-1 0 0,-1 4 1,-4 9 105,1 0 0,2 0 0,-6 31 0,3 21 693,2 105-1,5-154-824,5 49 2396,-5-425-1397,5 150-693,-4 196-464,1 7-1050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1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9848,'0'0'2008,"103"-18"-824,-25 2 0,19-2-400,0 4 8,-3-4-592,-15 1 16,-12 7-136,-19 4 16,-14 0-96,-16 0 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1:24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77 187 9944,'0'0'10425,"-10"1"-10204,-27 3-2,36-3-198,0-1 0,0 1 0,1-1 0,-1 0 1,0 1-1,1-1 0,-1 1 0,1 0 0,-1-1 1,0 1-1,1-1 0,-1 1 0,1 0 0,0-1 1,-1 1-1,1 0 0,-1 0 0,1-1 0,0 1 1,0 0-1,-1 0 0,1 0 0,0-1 0,0 1 0,0 0 1,0 0-1,0 0 0,0-1 0,0 1 0,0 0 1,0 0-1,1 0 0,-1-1 0,0 1 0,0 0 1,1 1-1,0 1 65,3 40 260,12 51 0,1 8-7,-6 10 4,14 98 347,-16-149-348,0 63 0,1 11 272,-5-59 239,-6-64-391,-2-9-37,-8-41 45,-23-146 305,-15-260 1,45 349-611,5-1 0,12-94 1,-12 177-143,2-1 1,-1 1 0,2 0-1,5-16 1,-7 25-25,-1 0 1,1 1-1,0-1 0,0 1 0,0-1 1,0 1-1,0 0 0,1 0 0,0 0 1,-1 0-1,1 1 0,0-1 0,0 1 1,1-1-1,-1 1 0,0 0 0,1 0 1,6-2-1,-2 2-16,1 0 1,-1 1 0,1 0 0,-1 0-1,1 1 1,-1 0 0,1 0-1,-1 1 1,1 0 0,-1 1 0,1 0-1,14 5 1,-12-2-5,-1 0 1,1 0-1,-2 1 0,1 0 1,-1 1-1,0 0 0,0 0 1,0 1-1,8 10 1,-10-9 2,0 0 1,0 0 0,0 0 0,-2 1 0,1-1 0,-1 2 0,0-1 0,-1 0 0,-1 1 0,1 0 0,-2 0 0,1 0 0,-2 0 0,1 0 0,-1 0 0,-1 1 0,0-1 0,-1 0 0,0 1 0,-5 19 0,0-16 14,0 0 0,0 0 0,-1-1 0,-1 0 1,-1-1-1,0 1 0,-1-2 0,-15 18 0,-1-5 40,-1 0-1,-48 32 1,64-50-16,1-1 1,-22 9 0,7-3 69,17-6 58,17-4-77,3 0-60,15 7-18,-1 0 0,0 1 0,-1 2 0,-1 0 0,1 2 1,-2 0-1,38 32 0,-30-20-39,-2 1 0,-1 2 0,-1 1 0,40 59 0,-57-73 15,0 0-1,9 20 1,-17-32 31,0 0 1,-1 0-1,0 0 0,1 0 0,-1 0 1,0 0-1,-1 0 0,1 0 1,-1 0-1,0 0 0,0 0 0,0 1 1,0-1-1,-1 0 0,0 0 1,-2 7-1,2-8 4,-1 0 0,0-1 1,0 1-1,0-1 0,-1 1 1,1-1-1,-1 0 0,1 0 1,-1 0-1,1 0 0,-1 0 1,-5 2-1,-39 14 103,33-15-61,1 0-1,-1-1 1,1-1 0,-1 0-1,0-1 1,-23-2-1,-83-19 352,9 1 41,77 17-304,10 1 37,0-1 0,-42-11 1,58 12-310,10 3-99,19 4-81,44 2-674,-44-7-2405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1:27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1 6632,'0'0'10319,"-5"17"-9783,1-6-441,-2 8 88,0 0 0,1 1 0,1-1 0,-2 34 0,-12 376 2410,9-173-1125,-5-123-616,6-71-484,-1-9-26,6-38 26,0 1 0,-1 28-1,2-38 138,3-13 1,4-15-250,3-41 1,0 0-58,0 25-45,1 0 0,2 1 1,2 0-1,1 1 0,1 1 1,41-66-1,-45 83-99,15-21 164,-24 37-193,1 0-1,-1-1 0,0 1 1,1 0-1,0 0 1,-1 0-1,1 1 1,0-1-1,0 1 1,0-1-1,0 1 1,3-1-1,-1 1-4,16-2 86,-20 4-104,0-1-1,0 1 0,-1-1 1,1 0-1,0 1 0,0-1 1,-1 1-1,1-1 0,0 1 0,-1 0 1,1-1-1,-1 1 0,1 0 1,-1-1-1,1 1 0,-1 0 0,1 0 1,-1-1-1,0 1 0,1 0 1,-1 0-1,0 0 0,0 0 1,1 0-1,-1 1 0,4 22 8,-2 1 0,0 46 0,-1-11-5,-2 68 1,0-23-3,1-99 7,0 0 0,1-1 1,0 1-1,0 0 0,0 0 0,1 0 0,-1-1 0,4 7 0,-4-11-6,0 1 0,0-1-1,0 1 1,0-1-1,0 1 1,0-1 0,1 0-1,-1 1 1,0-1-1,1 0 1,-1 0 0,1 0-1,-1 0 1,1 0-1,0-1 1,-1 1 0,1 0-1,0-1 1,-1 1-1,1-1 1,0 0-1,0 1 1,0-1 0,-1 0-1,1 0 1,0 0-1,0 0 1,0-1 0,-1 1-1,3-1 1,5-1 8,-1-1 0,1 0 1,-1-1-1,0 0 0,0 0 1,0 0-1,10-9 0,50-44 29,-55 46-28,13-15 34,44-55 1,-6 5-3,51-51 64,-113 124-103,0 1 0,0-1-1,0 0 1,1 1 0,-1 0 0,1 0-1,0 0 1,-1 0 0,1 0 0,0 0-1,0 1 1,0-1 0,1 1 0,-1 0-1,6-1 1,-7 3-5,1 1 0,-1-1 0,0 1 0,0 0 0,0 0-1,0 0 1,-1 0 0,1 0 0,0 0 0,-1 0 0,1 1 0,-1-1 0,1 3 0,2 2 1,24 40-54,34 81 1,-58-119 53,-5-14 39,-9-16 12,-14-25 1,12 24-15,0 0 0,-1 1 0,-1 1 0,-18-22 0,30 40-28,0-1 0,-1 1 0,1 0 0,0 0-1,-1 1 1,0-1 0,1 0 0,-1 1 0,0 0-1,0-1 1,0 1 0,1 0 0,-1 1 0,-1-1-1,1 0 1,-5 1 0,3 0-4,1 0 0,-1 1 0,1 0 1,-1 0-1,1 0 0,-1 0 0,1 1 0,0-1 0,0 1 0,-5 3 1,-3 3-10,1 0 1,0 1 0,1 0 0,0 0 0,0 1 0,-11 15 0,14-13-11,0-1-1,0 1 0,1 0 1,1 1-1,0-1 1,1 1-1,0 0 1,1 0-1,0 0 0,1 1 1,0-1-1,1 24 1,1-24-7,1 0 0,0-1-1,0 1 1,2 0 0,-1-1 0,2 0 0,-1 0 0,2 0 0,0 0 0,0 0 0,1-1 0,0 0 0,13 17-1,-18-26 16,1-1-1,-1 0 1,0 0-1,0 0 0,1 0 1,-1 0-1,1 0 1,-1 0-1,1 0 0,-1 0 1,1 0-1,0-1 1,-1 1-1,1-1 0,0 0 1,-1 1-1,1-1 0,0 0 1,2 0-1,0 0 1,-1-1-1,0 1 1,1-1-1,-1 0 1,0 0-1,0 0 1,1-1-1,-1 1 1,4-3-1,2-3 1,0 1 0,0-1 0,-1-1 0,0 1 0,8-11 0,-6 5 2,-1-1 1,0-1-1,-1 1 0,-1-2 0,0 1 1,-1-1-1,0 0 0,4-24 0,-1-7 84,6-83 0,-14 81 75,-1 48-94,0 5 54,1 9-110,0 1-1,1-1 0,1 0 1,0 0-1,1 0 0,9 21 1,2-1-58,24 41 0,-30-59 31,43 67-93,-44-70 93,2 1-1,0-2 1,0 1 0,13 10-1,-21-20 20,0 0-1,0-1 0,0 1 0,0-1 0,1 0 0,-1 1 0,0-1 0,1 0 0,-1 0 0,0-1 0,1 1 0,-1 0 0,1-1 1,-1 1-1,1-1 0,0 0 0,-1 0 0,1 0 0,4-1 0,-4 0 4,0 0-1,1-1 1,-1 1-1,0-1 1,0 1-1,0-1 1,0 0-1,0-1 1,-1 1 0,1 0-1,0-1 1,3-4-1,3-5 12,-1-1 1,0 0-1,-1-1 0,12-28 0,-8 8 40,-1-1-1,-2-1 0,-1 1 0,2-41 0,1 0 102,-8 63-119,3-22 40,-4 33-59,-1 0-1,0 1 1,1-1 0,0 1-1,-1-1 1,1 0 0,0 1-1,0 0 1,0-1-1,0 1 1,0-1 0,0 1-1,0 0 1,0 0 0,1 0-1,1-2 1,-2 3-7,0 0-1,0 1 1,0-1-1,0 0 0,0 1 1,0-1-1,0 1 1,0-1-1,0 1 1,0-1-1,0 1 1,0-1-1,0 1 1,-1 0-1,1 0 1,0 0-1,0-1 1,-1 1-1,1 0 1,-1 0-1,2 2 1,11 17 15,-1 0 1,0 1 0,-2 0 0,14 42-1,22 99 21,-30-100-39,-14-55 1,0 2-1,-1-1 0,0 0 1,0 0-1,-1 0 1,0 0-1,-2 15 0,1-21-3,1 0-1,0 0 1,-1 0-1,1 0 0,-1-1 1,1 1-1,-1 0 1,0 0-1,0-1 1,0 1-1,0-1 1,0 1-1,0-1 0,0 1 1,-1-1-1,1 1 1,-1-1-1,1 0 1,0 0-1,-1 0 0,0 0 1,1 0-1,-1 0 1,0 0-1,1-1 1,-1 1-1,0 0 0,0-1 1,0 0-1,0 1 1,0-1-1,1 0 1,-1 0-1,0 0 0,0 0 1,0 0-1,0-1 1,0 1-1,0 0 1,-2-2-1,-11-3 37,1-1-1,0 0 1,0-1 0,0-1-1,-14-10 1,15 9 8,-70-53 499,83 62-542,0 0-1,0 0 0,0 0 1,0 0-1,0 0 0,0 0 1,0 0-1,-1 0 1,1 0-1,0 0 0,0 0 1,0 0-1,0-1 0,0 1 1,0 0-1,0 0 0,0 0 1,0 0-1,0 0 0,0 0 1,0 0-1,0 0 1,0 0-1,0 0 0,-1 0 1,1 0-1,0 0 0,0 0 1,0-1-1,0 1 0,0 0 1,0 0-1,0 0 0,0 0 1,0 0-1,0 0 1,0 0-1,0 0 0,0 0 1,0 0-1,0-1 0,0 1 1,0 0-1,0 0 0,0 0 1,1 0-1,-1 0 0,0 0 1,0 0-1,0 0 0,0 0 1,0 0-1,0 0 1,0 0-1,0-1 0,0 1 1,0 0-1,0 0 0,0 0 1,0 0-1,0 0 0,1 0 1,7-1 51,15 3-63,-22-2 20,44 5-31,49 12-1,-61-10-4,50 2 0,6 1-32,-69-6 18,1-1-1,0-2 0,0 0 1,25-2-1,-35 1-358,-1 0-1,1 1 1,-1 1 0,0 0-1,1 0 1,-1 1 0,12 5-1,-11-4-2081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1:29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1423 6128,'0'0'5433,"14"-8"-4953,-10 5-427,13-8 162,0-1-1,-1 0 1,-1-1 0,21-21 0,225-291 3008,-214 256-2599,-3-2 0,-4-2-1,32-79 1,-47 91-31,-3-2-1,19-86 0,-39 139-469,0 1-1,-1-1 1,0 0-1,0 0 1,-1 1-1,0-1 1,-3-17-1,3 27-110,0 0 0,0 0-1,0 0 1,0 0 0,0-1 0,0 1-1,0 0 1,0 0 0,0 0-1,0 0 1,0 0 0,0-1-1,0 1 1,0 0 0,0 0 0,0 0-1,-1 0 1,1 0 0,0 0-1,0 0 1,0-1 0,0 1-1,0 0 1,0 0 0,0 0 0,-1 0-1,1 0 1,0 0 0,0 0-1,0 0 1,0 0 0,0 0-1,-1 0 1,1 0 0,0 0 0,0 0-1,0 0 1,0 0 0,0 0-1,-1 0 1,1 0 0,0 0-1,0 0 1,0 0 0,0 0-1,0 0 1,-1 0 0,1 0 0,0 0-1,0 0 1,0 0 0,0 0-1,-1 1 1,-8 9 258,-8 20-45,-16 38 13,4 2 0,2 1 0,4 1-1,-21 109 1,34-121-37,2 1 0,4-1 0,2 1 1,8 89-1,-5-139-139,2 1 1,0-1 0,0 0 0,1 0 0,0 0 0,1 0 0,0-1 0,0 0 0,1 0 0,14 17 0,-18-25-50,0 0 0,-1-1 1,1 1-1,0-1 1,-1 0-1,1 0 0,0 0 1,0 0-1,0 0 0,0 0 1,0 0-1,0 0 1,0-1-1,1 1 0,-1-1 1,0 0-1,0 1 1,0-1-1,0 0 0,1 0 1,-1-1-1,0 1 1,0 0-1,0-1 0,1 1 1,-1-1-1,0 0 1,0 1-1,0-1 0,0 0 1,2-2-1,5-2 28,0-1-1,0-1 1,-1 0 0,15-14 0,7-10 38,-1-1 1,-2-2 0,-1 0 0,-1-2-1,21-41 1,-7-1 53,-4 0-1,-3-3 0,24-91 0,-24 59 14,38-159 275,-57 182-213,1-4 129,-13 89-306,-1 4-16,1 0 1,-1-1-1,1 1 0,-1 0 0,1-1 0,-1 1 0,0 0 0,0-1 0,0 1 0,0-1 0,0 1 0,0 0 0,0-1 1,0 1-1,0 0 0,-1-1 0,1 1 0,-1 0 0,1-1 0,-1 1 0,1 0 0,-1-1 0,0 1 0,0-1 0,-1 3 0,1 0 0,0 1 0,0-1 0,0 1 0,0-1 0,1 1-1,-1-1 1,0 1 0,0-1 0,1 1 0,-1 0 0,1-1 0,0 1 0,-1 2-1,0 0 5,-50 191 91,-28 222 0,10-130-49,37-171 30,27-98-63,-2-1 1,-11 25-1,6-17 43,5-10 87,7-15 62,6-30 102,-3 7-273,0 1 1,1 0-1,1 0 1,1 0-1,0 0 0,2 1 1,1 0-1,1 1 1,0 0-1,2 0 1,20-26-1,-23 33-26,-5 7-5,1 0 0,0 0-1,0 0 1,0 0 0,8-5 0,-12 10-12,0 0 0,0 1 1,0-1-1,0 0 0,0 1 0,1-1 0,-1 1 1,0-1-1,0 1 0,1 0 0,-1-1 1,0 1-1,0 0 0,1 0 0,-1 0 0,0 0 1,1 0-1,-1 0 0,0 0 0,1 1 0,-1-1 1,0 0-1,0 1 0,1-1 0,-1 1 1,0-1-1,0 1 0,0 0 0,0-1 0,0 1 1,0 0-1,0 0 0,0 0 0,0 0 1,0 0-1,1 2 0,4 4-2,-1 0 1,0 1-1,0 0 0,-1 0 0,0 0 1,-1 1-1,5 13 0,10 67-40,-12-53 9,-2-19 9,-1 0 1,2 0-1,0 0 1,2-1-1,-1 0 1,2 0-1,17 28 1,-23-41 19,1 1 1,-1-1-1,1 0 1,0 0-1,-1 0 1,1-1-1,0 1 1,1-1-1,-1 0 1,0 1-1,1-1 1,-1-1-1,1 1 1,0 0-1,-1-1 1,1 0-1,0 0 1,0 0-1,0 0 1,0-1-1,0 0 1,0 1-1,0-1 0,0-1 1,0 1-1,0-1 1,0 1-1,0-1 1,-1 0-1,1-1 1,0 1-1,0 0 1,4-4-1,4-1 7,-1-1 0,-1 0 0,1 0 0,-1-1 0,0-1 0,-1 0-1,0 0 1,0-1 0,7-11 0,-7 8-4,-1 0 0,0 0-1,0 0 1,-2-1 0,6-16 0,-10 25-2,-1 0 0,1 0 0,-1 0 0,-1-1 0,1 1 0,0 0 0,-1-1 0,0 1 0,-1 0 1,1-1-1,-1 1 0,0 0 0,0 0 0,-1-1 0,1 1 0,-1 0 0,-5-8 0,6 10 4,-1 0 0,0 0 0,0 0 0,0 1 0,0-1 0,0 1 0,0 0-1,-1-1 1,1 1 0,-1 0 0,0 0 0,1 1 0,-1-1 0,0 0 0,0 1 0,0 0 0,0 0 0,-5-1 0,4 1 1,0 1 1,0 0-1,0 0 0,0 1 1,-1-1-1,1 1 1,0 0-1,0 0 1,0 0-1,0 1 1,0-1-1,1 1 1,-1 0-1,-4 3 1,4-3-5,-1 1 1,1 0 0,-1 0 0,1 0 0,0 1-1,0 0 1,0-1 0,1 2 0,-1-1-1,1 0 1,0 0 0,0 1 0,0 0-1,1 0 1,0 0 0,0 0 0,0 0-1,0 0 1,1 0 0,0 0 0,0 1-1,1-1 1,-1 0 0,1 1 0,0-1 0,0 1-1,3 10 1,-2-6-2,2 0 1,-1 0-1,1 0 1,1 0-1,0-1 1,0 1-1,1-1 0,0 0 1,0 0-1,1 0 1,0-1-1,1 0 1,0 0-1,0-1 0,1 0 1,0 0-1,0-1 1,0 0-1,1 0 1,14 6-1,115 41 44,-117-47-40,1 0-1,0-2 0,0 0 0,36 0 1,-47-5-7,0 0 0,0-1 1,-1 0-1,1-1 1,-1 0-1,0-1 0,0 0 1,0-1-1,0 0 0,11-8 1,-20 12-20,0 1 1,0 0-1,0-1 1,-1 1-1,1-1 1,0 1-1,-1-1 1,1 1-1,0-1 1,-1 0-1,1 1 1,-1-1-1,1 0 1,-1 1-1,1-1 1,-1 0 0,1 0-1,-1 1 1,0-1-1,0 0 1,1 0-1,-1 0 1,0 1-1,0-1 1,0 0-1,0 0 1,0 0-1,0 0 1,0 0-1,0 1 1,0-2-1,-10-12-4898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1:29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10952,'0'0'1864,"14"-4"-1442,1 0-276,1 0-1,1 1 0,-1 1 1,0 1-1,33 1 0,198 24 1699,104 6 624,-182-25-1947,-104-6-2871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1:32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0 635 7936,'0'0'3329,"10"10"-2618,29 32 3,-37-40-607,1 1 0,-1-1 0,1 0 0,0 0 0,0-1 0,0 1 0,0 0 0,0-1 0,0 0 0,0 0 0,0 0 0,1 0 0,-1 0 0,0-1 0,1 1 0,-1-1 0,1 0 0,-1 0 0,0 0 0,1-1-1,-1 1 1,0-1 0,1 0 0,-1 1 0,4-3 0,1 0 92,-1-1-1,1 0 0,-1 0 0,0-1 1,0 0-1,0 0 0,-1 0 0,6-7 0,5-7 182,-2 0-1,0-1 0,-1-1 0,0 0 0,-2-1 0,-1 0 1,-1-1-1,-1-1 0,10-36 0,0-20 1310,12-128 0,-25 155-928,-4-11 994,12 110-834,-9-21-843,47 235 459,-47-222-439,-2 1 0,-1-1 1,-3 1-1,-9 74 0,10-112-92,0 0 0,0 0-1,0 0 1,0 1-1,0-1 1,-1 0 0,1 0-1,0 0 1,-1 0-1,1 0 1,-1 0 0,0 0-1,1 0 1,-1 0-1,1-1 1,-1 1 0,0 0-1,0 0 1,0 0-1,1-1 1,-1 1 0,0 0-1,0-1 1,0 1-1,0-1 1,0 1 0,0-1-1,0 0 1,0 1-1,0-1 1,0 0 0,-1 0-1,1 1 1,0-1-1,0 0 1,0 0 0,0 0-1,0 0 1,0-1-1,0 1 1,0 0 0,-1 0-1,1-1 1,0 1-1,0-1 1,0 1 0,0-1-1,-1 0 1,-8-5 36,0 1 1,1-1-1,0 0 1,-8-8 0,10 8-24,-17-13 134,1 1 1,-2 2-1,-33-17 0,58 33-147,0 0-1,-1 0 0,1 0 0,0 0 1,-1 0-1,1 0 0,0-1 0,-1 1 1,1 0-1,0 0 0,-1 0 0,1 0 1,0 0-1,-1 0 0,1-1 1,0 1-1,0 0 0,-1 0 0,1 0 1,0-1-1,0 1 0,-1 0 0,1 0 1,0-1-1,0 1 0,0 0 0,0 0 1,-1-1-1,1 1 0,0 0 0,0-1 1,0 1-1,0 0 0,0-1 0,0 1 1,0 0-1,0-1 0,0 1 0,0 0 1,0-1-1,0 1 0,0-1 0,16-2 39,95 4-135,122-3-41,-191-1 108,1-2 0,-1-2 0,0-2 0,0-2 0,40-16 0,-48 12-15,-1 0-1,48-33 0,-76 45 32,1-1-1,-1 1 0,0-2 0,0 1 0,0 0 0,-1-1 0,6-7 1,-9 11 10,-1 0 0,1 0 0,-1 0 1,1 0-1,-1 0 0,1 0 0,-1-1 1,0 1-1,1 0 0,-1 0 1,0 0-1,0 0 0,0-1 0,0 1 1,0 0-1,0 0 0,0 0 0,0 0 1,-1-2-1,0 2 8,0-1 0,0 1 0,0-1 0,0 1 0,0-1 0,-1 1 0,1 0 0,0-1 0,-1 1 0,1 0 0,-1 0 0,1 0 0,-1 0 0,1 0-1,-1 1 1,-2-2 0,-2 0 10,1 0 0,-1 0-1,0 1 1,1 0-1,-1 0 1,0 0-1,0 1 1,0 0-1,1 0 1,-1 0-1,0 1 1,0 0 0,0 0-1,1 0 1,-1 1-1,0-1 1,1 2-1,-7 2 1,-7 6 10,1 0 0,0 1 0,-26 24 0,37-31-19,0 1-6,-1 1 1,1 0-1,1 0 0,0 0 0,0 1 1,0 0-1,1 0 0,0 1 0,-7 16 1,10-22-8,1 1 1,0 1-1,0-1 1,0 0 0,1 0-1,-1 0 1,1 0-1,0 0 1,0 1 0,0-1-1,1 0 1,-1 0-1,1 0 1,0 0 0,0 0-1,1 0 1,-1 0-1,1 0 1,0 0-1,0 0 1,0-1 0,1 1-1,-1-1 1,1 0-1,4 5 1,0-2-4,-1 0-1,1 0 0,0-1 1,1 0-1,-1 0 1,1 0-1,11 4 1,-14-8 3,-1 1 1,0-1-1,0 0 0,1 0 1,-1 0-1,1-1 0,-1 1 1,1-1-1,-1 0 1,1 0-1,-1-1 0,1 0 1,-1 1-1,0-1 1,1-1-1,-1 1 0,5-2 1,1-4 5,0 1 1,0-1-1,0 0 1,-1-1 0,0 0-1,0-1 1,-1 0-1,0 0 1,-1-1 0,0 0-1,0 0 1,-1 0-1,0-1 1,5-16 0,-3 8 47,-1-1 0,-2 1 1,0-1-1,-1 0 1,0 0-1,-2-1 0,0-36 1,-3 50 8,0 1 1,0 0 0,0-1 0,-4-8-1,5 14-42,-1 0 0,1 0-1,-1-1 1,1 1-1,-1 0 1,0 0-1,0 0 1,0 0-1,1 0 1,-1 0-1,0 0 1,-2-1-1,3 2-10,-1-1-1,1 1 0,-1 0 1,1 0-1,-1 0 1,1 0-1,-1-1 0,1 1 1,-1 0-1,0 0 0,1 0 1,-1 0-1,1 0 0,-1 1 1,1-1-1,-1 0 1,1 0-1,-1 0 0,0 0 1,1 1-1,-1-1 0,1 0 1,-1 0-1,1 1 1,-1-1-1,1 0 0,0 1 1,-1-1-1,0 1 0,-1 2 9,-1 0 0,1 0 0,0 0 0,0 1 0,0-1 0,0 1 0,1-1 0,-1 1 0,1-1 0,-2 8 0,1-1 13,0 0 1,-1 21-1,4-18-24,0 0-1,1 0 0,1-1 0,0 1 0,0 0 0,1-1 0,1 0 1,0 0-1,1 0 0,0 0 0,1-1 0,0 0 0,1-1 1,0 1-1,0-2 0,16 15 0,-22-22-4,1 0-1,-1 0 1,1-1-1,0 1 1,0-1-1,-1 1 1,1-1-1,0 0 1,0 0-1,0 0 1,0-1-1,0 1 1,0-1-1,0 0 1,0 1-1,1-1 1,-1-1-1,0 1 1,0 0-1,0-1 1,0 1-1,0-1 1,0 0-1,0 0 1,0 0-1,-1-1 1,1 1-1,0-1 1,-1 1-1,4-3 1,7-6 6,-1-1 1,-1 1-1,1-2 1,14-20-1,-14 19 4,162-203 427,-173 214-431,1 1 1,-1-1-1,1 0 1,0 1-1,0-1 1,0 1-1,0-1 0,3-1 1,-4 3-5,-1 0 1,0 0-1,1 0 1,-1 0-1,0 0 1,1-1-1,-1 1 1,1 0-1,-1 0 1,0 0-1,1 0 1,-1 0-1,1 1 1,-1-1-1,0 0 1,1 0-1,-1 0 1,0 0-1,1 0 1,-1 0-1,0 1 1,1-1-1,-1 0 1,0 0-1,1 1 1,-1-1-1,0 0 1,1 0-1,-1 1 1,0-1 0,0 1-1,2 3 11,0 0 0,-1 1-1,0-1 1,0 1 0,0-1 0,0 1-1,-1 5 1,4 15-13,-2 1 0,-1-1 0,-2 1 0,0-1 0,-1 1 0,-7 26 0,4-40 0,11-21 0,8-9 0,21-32 0,7-10 0,-27 40 0,-9 11 0,0 1 0,0 0 0,1 0 0,0 1 0,1 0 0,-1 0 0,1 1 0,17-11 0,-24 17 0,1-1 0,-1 1 0,1 0 0,-1-1 0,0 1 0,1 0 0,-1 0 0,1 0 0,-1 0 0,0 0 0,1 0 0,-1 1 0,1-1 0,-1 0 0,0 1 0,1-1 0,-1 1 0,0 0 0,0-1 0,1 1 0,-1 0 0,0 0 0,0-1 0,0 1 0,0 0 0,0 0 0,0 0 0,0 1 0,0-1 0,0 0 0,-1 0 0,2 3 0,2 2 0,0 1 0,-1 1 0,1-1 0,2 11 0,-3-4 0,-1 0 0,0 1 0,-1-1 0,-2 27 0,1-14 0,0-27 0,0 0 0,0 1 0,0-1 0,0 0 0,-1 0 0,1 1 0,0-1 0,0 0 0,0 0 0,0 1 0,0-1 0,0 0 0,0 0 0,0 1 0,1-1 0,-1 0 0,0 1 0,0-1 0,0 0 0,0 0 0,0 0 0,0 1 0,0-1 0,1 0 0,-1 0 0,0 1 0,0-1 0,0 0 0,0 0 0,1 0 0,-1 1 0,0-1 0,0 0 0,1 0 0,-1 0 0,0 0 0,0 0 0,1 0 0,-1 0 0,0 1 0,0-1 0,1 0 0,-1 0 0,0 0 0,0 0 0,1 0 0,-1 0 0,0 0 0,0 0 0,1 0 0,-1 0 0,0 0 0,1-1 0,-1 1 0,0 0 0,0 0 0,1 0 0,-1 0 0,0 0 0,0 0 0,0-1 0,1 1 0,14-13 0,-14 13 0,7-9 0,1 0 0,0 0 0,1 1 0,0 1 0,0 0 0,0 0 0,1 1 0,16-7 0,-25 12 0,-1 1 0,1 0 0,0 0 0,-1 0 0,1 0 0,0 0 0,-1 0 0,1 0 0,0 1 0,-1-1 0,1 1 0,0-1 0,-1 1 0,1-1 0,-1 1 0,1 0 0,-1 0 0,1 0 0,-1 0 0,0 0 0,1 0 0,-1 0 0,0 0 0,2 2 0,3 5 0,1 0 0,9 18 0,-9-16 0,0 1 0,-3-4 0,0 0 0,1 0 0,0-1 0,8 9 0,-12-14 0,1 0 0,-1 1 0,1-1 0,-1 0 0,0 0 0,1-1 0,-1 1 0,1 0 0,0 0 0,-1-1 0,1 1 0,0-1 0,-1 1 0,1-1 0,0 0 0,0 0 0,-1 0 0,1 0 0,0 0 0,0 0 0,-1 0 0,1 0 0,0-1 0,0 1 0,-1-1 0,3 0 0,18-11 0,-1 0 0,-1-2 0,0 0 0,-1-1 0,0-1 0,31-36 0,-45 46 0,0 0 0,-1 0 0,1-1 0,-1 0 0,-1 0 0,6-12 0,-9 17 0,1 0 0,0 1 0,0-1 0,-1 0 0,1 0 0,-1 0 0,0 0 0,0 0 0,1 0 0,-1 1 0,0-1 0,0 0 0,-1 0 0,1 0 0,0 0 0,-1 0 0,1 0 0,-1 0 0,0 1 0,1-1 0,-1 0 0,0 0 0,0 1 0,0-1 0,0 1 0,-1-1 0,1 1 0,0-1 0,-1 1 0,1 0 0,0-1 0,-3 0 0,2 1 0,0 1 0,1-1 0,-1 1 0,0 0 0,0 0 0,0 0 0,0 0 0,0 0 0,1 0 0,-1 0 0,0 1 0,0-1 0,0 0 0,1 1 0,-1 0 0,0-1 0,0 1 0,1 0 0,-1 0 0,1 0 0,-1 0 0,1 0 0,-1 0 0,-1 3 0,-3 0 0,1 1 0,0 1 0,0-1 0,-8 11 0,11-12 0,0-1 0,-1 1 0,1 0 0,0 0 0,1 0 0,-1 0 0,1 0 0,0 0 0,0 0 0,0 1 0,0-1 0,1 0 0,0 1 0,0-1 0,0 0 0,0 0 0,1 1 0,-1-1 0,1 0 0,0 0 0,1 1 0,-1-1 0,1 0 0,0 0 0,0-1 0,0 1 0,0 0 0,0-1 0,1 1 0,0-1 0,0 0 0,0 1 0,6 4 0,-3-3 0,0-1 0,1 1 0,-1-1 0,1 0 0,0 0 0,0-1 0,0 0 0,1-1 0,-1 1 0,1-1 0,-1 0 0,1-1 0,0 0 0,0 0 0,0-1 0,-1 0 0,1-1 0,0 1 0,0-1 0,-1-1 0,1 1 0,12-5 0,54-20 878,-28 6-5820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1:35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1016 8136,'0'0'8697,"3"-12"-8152,0-2-372,1 1 1,0-1-1,0 1 0,2 0 1,8-16-1,-6 15 38,-3 4 26,1 1 0,0 0 1,0 0-1,0 0 0,1 1 1,1 0-1,-1 0 0,14-10 1,-20 18-207,-1-1 0,1 1 0,-1 0 0,1-1 0,-1 1 0,1 0-1,-1-1 1,1 1 0,-1 0 0,1 0 0,-1 0 0,1-1 0,-1 1 0,1 0 0,0 0 0,-1 0 0,1 0 0,-1 0 0,1 0 0,0 0 0,-1 0 0,1 1 0,-1-1 0,1 0 0,-1 0 0,1 0 0,-1 1 0,1-1 0,-1 0 0,1 0 0,-1 1 0,1-1 0,-1 0 0,1 1 0,-1-1 0,1 1 0,-1-1 0,0 1 0,1-1-1,-1 1 1,0-1 0,1 1 0,-1-1 0,0 1 0,0-1 0,0 1 0,1-1 0,-1 1 0,0 0 0,6 35 440,-5-27-354,7 68 429,-4-34-176,2 0-1,12 48 0,-17-88-329,-1-1 0,1 1-1,0 0 1,0-1 0,1 1-1,-1-1 1,0 1 0,1-1-1,0 1 1,-1-1 0,1 0-1,0 0 1,0 0 0,0 0-1,0 0 1,1-1 0,-1 1-1,0 0 1,1-1 0,-1 0-1,1 0 1,0 0 0,-1 0-1,1 0 1,5 1 0,-4-2 9,1 0 0,-1 0 0,1 0 0,-1-1 0,1 1-1,-1-1 1,0 0 0,1 0 0,-1-1 0,0 1 0,0-1 0,0 0 0,0 0 0,0-1 0,5-3 0,2-2 9,-1-1 0,-1 0 0,0 0 0,0-1 0,-1 0-1,0-1 1,-1 0 0,0 0 0,0 0 0,8-24 0,9-18 108,-16 37-100,0-1-1,-1-1 1,0 1 0,-2-1 0,0-1 0,3-22 0,-7 34-39,0-10 71,1 1 1,-2-1 0,0 1-1,-3-18 1,3 34-87,0 0 0,-1-1 1,1 1-1,0 0 0,0-1 0,0 1 0,0 0 1,1-1-1,-1 1 0,0 0 0,0-1 1,0 1-1,0 0 0,0 0 0,0-1 1,0 1-1,0 0 0,1-1 0,-1 1 1,0 0-1,0 0 0,0-1 0,1 1 1,-1 0-1,0 0 0,0 0 0,1-1 1,-1 1-1,0 0 0,1 0 0,-1 0 1,15-3 149,24 6-136,-24-2 26,102 8 62,80 3-14,-37-18 22,-138 4-81,-18 2-31,-3 0-6,0-1-1,0 1 1,0 0-1,0 0 1,0 0-1,0 0 0,0 0 1,0 0-1,0 0 1,0 0-1,0 0 1,0 0-1,0 1 1,0-1-1,0 0 1,-1 1-1,1-1 1,0 1-1,0-1 1,0 1-1,0-1 0,0 1 1,0 0-1,-22 13 111,-56 36-31,19-13 42,-85 70 1,122-90-84,-26 25 56,44-39-85,0 0 0,0 1-1,0-1 1,1 1-1,-1-1 1,1 1 0,0 0-1,0 0 1,0 0-1,-2 8 1,4-11-8,0 0 0,0 0 0,0 0 1,0 0-1,0 0 0,0 1 0,0-1 0,0 0 0,0 0 0,0 0 0,1 0 1,-1 0-1,0 0 0,1 0 0,-1 0 0,1 0 0,-1 0 0,1 0 0,0 0 0,-1 0 1,1 0-1,0 0 0,0 0 0,-1-1 0,2 2 0,1-1 4,-1 1 0,1-1-1,0 1 1,0-1 0,0 0-1,-1 0 1,1 0 0,0-1-1,4 1 1,5 0 10,-1 0-1,0-1 1,0 0 0,13-3-1,-13 1-3,1-1 0,-1-1-1,0 0 1,0 0-1,0-1 1,0-1-1,-1 0 1,0 0-1,0-1 1,-1 0 0,13-12-1,-10 8 5,-1-1 1,0-1-1,-1 1 0,-1-1 1,0-1-1,0 0 0,12-29 1,-21 43-20,6-13 36,-1-1 0,0 1 0,-1-1 0,-1 0 0,0 0 0,1-23 0,-4 37-33,0-1-1,0 1 1,0 0 0,0 0 0,0 0 0,0-1-1,0 1 1,-1 0 0,1 0 0,0 0 0,0 0-1,0 0 1,0-1 0,0 1 0,-1 0 0,1 0 0,0 0-1,0 0 1,0 0 0,-1 0 0,1 0 0,0-1-1,0 1 1,0 0 0,-1 0 0,1 0 0,0 0-1,0 0 1,-1 0 0,1 0 0,0 0 0,0 0 0,0 0-1,-1 0 1,1 0 0,0 1 0,0-1 0,0 0-1,-1 0 1,1 0 0,0 0 0,0 0 0,0 0-1,0 0 1,-1 0 0,1 1 0,0-1 0,0 0 0,0 0-1,0 0 1,-1 0 0,1 1 0,0-1 0,0 0-1,0 0 1,0 0 0,0 1 0,-12 9 35,6 1-19,-1-1 1,2 1-1,-1 0 0,1 0 0,1 1 0,0 0 1,1 0-1,0 0 0,0 0 0,2 0 0,-2 23 1,4-22-17,1 0 0,0-1 0,1 0 0,0 1 0,0-1-1,1-1 1,1 1 0,11 20 0,-14-29-6,0 0-1,0 0 0,0 0 0,0 0 1,1-1-1,-1 1 0,1-1 0,-1 0 0,1 0 1,0 0-1,0 0 0,0 0 0,0-1 1,0 1-1,0-1 0,5 2 0,-3-2 0,1 0-1,-1-1 0,1 1 0,-1-1 0,1 0 1,-1-1-1,0 1 0,1-1 0,7-2 0,3-2 4,0 0 0,-1-2-1,1 0 1,-1-1 0,22-15-1,-4-1 12,-1-2-1,-2-1 0,0-1 1,-2-2-1,43-60 0,100-180 46,-150 233-34,-1-1 0,-3 0 1,-1-1-1,-1-1 0,-3 0 0,-1-1 0,9-74 0,-19 102-6,0-1-1,-1 1 1,0-1-1,-1 1 1,-1 0-1,-3-14 1,5 25-7,-1 0 0,1 0 0,-1 0 0,0 0 0,0 0 0,0 0 0,0 0 0,0 1 0,0-1 0,0 0 0,0 0 0,-1 1 0,1-1 0,-1 1 0,1 0 0,-3-3 0,2 4-1,1-1 0,0 1 0,-1 0 0,1-1 0,-1 1 0,1 0-1,0 0 1,-1 0 0,1 0 0,-1 0 0,1 0 0,0 1 0,-1-1 0,1 0 0,-1 1 0,1-1 0,0 1 0,0-1 0,-1 1 0,1 0 0,0-1 0,0 1 0,0 0 0,0 0 0,-2 1 0,-13 12 0,0 1 1,1 1-1,1 0 1,0 1-1,2 1 0,0 0 1,0 1-1,2 0 1,-13 31-1,3 5-26,1 1-1,-14 77 1,-3 65-73,32-167 64,1 1 1,2 0 0,2 0 0,5 41 0,-2-57 15,0 0 0,1 0 0,0-1-1,1 0 1,1 0 0,1 0 0,10 15 0,-16-27 18,0 0 0,0 0 0,0-1 0,0 1 0,0-1 0,1 1 0,-1-1 0,1 0 0,0 0 0,0 0 0,0 0 0,0-1 0,0 1 0,0-1 0,0 1 0,0-1 0,0 0 0,1-1 0,-1 1 0,0 0 0,1-1 0,-1 0 0,0 0 0,1 0 0,-1 0-1,5-1 2,1-1 8,-2 0 0,1-1 1,0 0-1,-1-1 0,1 1 1,-1-1-1,0-1 0,0 1 1,0-1-1,6-7 0,6-8 35,0-1 0,-1 0 0,-1-2 0,-2 0-1,26-49 1,14-20 89,-39 70 66,-16 22-203,0 0 0,0 0 0,0 0 0,0 0 0,0 1 0,0-1 0,0 0 0,0 0 0,0 0-1,0 0 1,0 0 0,0 0 0,0 0 0,0 0 0,0 0 0,0 0 0,0 0 0,0 0 0,0 0 0,0 0-1,0 1 1,0-1 0,0 0 0,0 0 0,0 0 0,0 0 0,0 0 0,0 0 0,1 0 0,-1 0 0,0 0 0,0 0-1,0 0 1,0 0 0,0 0 0,0 0 0,0 0 0,0 0 0,0 0 0,0 0 0,0 0 0,0 0 0,0 0-1,1 0 1,-1 0 0,0 0 0,0 0 0,0 0 0,0 0 0,0 0 0,0 0 0,0 0 0,0 0 0,0 0 0,0 0-1,0 0 1,0 0 0,0 0 0,0-1 0,0 1 0,1 0 0,-1 0 0,0 0 0,0 0 0,-5 17 53,-17 78-55,8-28 0,7-33 0,-3 68 0,9-75 0,0-26 0,1 0 0,0-1 0,0 1 0,0 0 0,0 0 0,0 0 0,0 0 0,0 0 0,0 0 0,0 0 0,0 0 0,0 0 0,1 0 0,-1 0 0,0 0 0,1-1 0,-1 1 0,0 0 0,1 0 0,-1 0 0,1-1 0,1 3 0,-1-3 0,-1 0 0,1 0 0,0 0 0,0 0 0,0 0 0,-1 0 0,1 0 0,0 0 0,0-1 0,0 1 0,-1 0 0,1 0 0,0-1 0,0 1 0,-1 0 0,1-1 0,0 1 0,-1-1 0,1 1 0,1-2 0,6-5 0,1-1 0,12-15 0,-18 19 0,40-49 0,53-88 0,-79 115 0,26-33 0,-35 51 0,-1-1 0,1 1 0,1 1 0,-1-1 0,1 2 0,1-1 0,10-5 0,-19 12 0,0-1 0,0 1 0,0 0 0,0 0 0,0 0 0,-1 0 0,1 0 0,0 0 0,0 0 0,0 0 0,0 0 0,0 0 0,0 0 0,0 1 0,0-1 0,-1 0 0,1 1 0,0-1 0,0 0 0,0 1 0,-1-1 0,1 1 0,0 0 0,0-1 0,-1 1 0,1-1 0,1 2 0,18 26 0,-13-19 0,1 4 0,-1 1 0,7 14 0,16 28 0,-25-49 0,-1 0 0,1 0 0,1-1 0,-1 0 0,1 0 0,0 0 0,10 6 0,-14-10 0,1-1 0,0 0 0,0 0 0,-1 0 0,1 0 0,0 0 0,0 0 0,0-1 0,0 1 0,0-1 0,0 0 0,0 0 0,0 0 0,0 0 0,0-1 0,0 1 0,0-1 0,0 0 0,0 0 0,0 0 0,-1 0 0,1 0 0,0 0 0,3-3 0,0 0 0,-1-1 0,0 1 0,1-1 0,-2 0 0,1 0 0,0 0 0,-1-1 0,0 0 0,-1 0 0,1 0 0,-1 0 0,0 0 0,0-1 0,1-8 0,-2 11 0,-1 0 0,1-1 0,-1 1 0,-1 0 0,1-1 0,-1 1 0,1-1 0,-1 1 0,0-1 0,-1 1 0,1 0 0,-1-1 0,0 1 0,0-1 0,0 1 0,-1 0 0,0 0 0,1 0 0,-1 0 0,-1 0 0,1 0 0,-1 1 0,-4-6 0,6 7 0,-1 1 0,0-1 0,0 1 0,0 0 0,0 0 0,0 0 0,0 0 0,0 0 0,-1 0 0,1 1 0,0-1 0,0 1 0,-1 0 0,1-1 0,0 1 0,-1 0 0,1 0 0,0 0 0,0 1 0,-1-1 0,1 1 0,0-1 0,-3 2 0,-4 1 0,0 1 0,0 0 0,0 1 0,-8 5 0,10-5 0,-1 0 0,0 0 0,1 1 0,-1 0 0,2 0 0,-1 1 0,1 0 0,-1 0 0,2 0 0,-1 1 0,1 0 0,1 0 0,-1 0 0,1 0 0,-5 18 0,7-19 0,0 0 0,1-1 0,0 1 0,0 0 0,1 0 0,0 0 0,0 0 0,1 0 0,0-1 0,0 1 0,0 0 0,1 0 0,0-1 0,0 1 0,1-1 0,0 0 0,0 0 0,0 0 0,1 0 0,0 0 0,6 6 0,-3-4 0,2 0 0,-1-1 0,1 0 0,0 0 0,1-1 0,-1 0 0,1-1 0,1 0 0,-1 0 0,0-1 0,1-1 0,0 0 0,22 4 0,-18-5 0,0-1 0,0 0 0,1-1 0,-1 0 0,0-1 0,0-1 0,0-1 0,0 0 0,27-9 0,-14 0 0,0 2 0,0 2 0,52-10 0,-65 15 979,-6 1-1705,-1 1-3606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1:36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1 432 7024,'0'0'5542,"12"0"-5019,80-1 957,-81-1-1093,-1-1 1,1 0 0,-1-1-1,0 0 1,0-1-1,12-7 1,-21 11-327,19-10 625,1-2 0,-2 0 0,21-19 0,-32 26-588,-1-1-1,0 0 1,-1 0-1,0-1 1,0 0-1,0 0 1,-1-1-1,0 1 0,-1-1 1,5-11-1,36-99 1012,-20 57-391,-23 54-564,8-17 247,-9 24-344,-1-1 1,1 1-1,-1 0 0,1 0 0,0 0 0,-1 0 1,1 0-1,0 0 0,0 1 0,0-1 1,0 0-1,-1 0 0,1 0 0,0 1 0,0-1 1,2 0-1,-2 1-33,0 0 0,0 0 0,-1 0 1,1 0-1,0 0 0,-1 0 0,1 0 0,0 1 0,0-1 1,-1 0-1,1 1 0,-1-1 0,1 0 0,0 1 0,-1-1 1,1 1-1,-1-1 0,1 1 0,-1-1 0,1 1 0,-1-1 1,1 1-1,-1-1 0,0 1 0,1 0 0,-1-1 0,0 1 0,1 0 1,-1-1-1,0 1 0,0 1 0,7 27 208,-6-25-193,4 29 90,-1 0 0,-1 0 0,-2 0 0,-1 0 0,-2 1 0,-1-1 0,-2-1 0,-1 1 0,-14 43 1,17-69-90,1-1 1,-2 1 0,1-1 0,-1 1 0,1-1 0,-2-1 0,1 1 0,-1 0 0,0-1 0,0 0 0,0 0 0,-1-1 0,1 1 0,-1-1 0,0 0-1,-1-1 1,-8 4 0,11-5-20,0-1 0,0 0 0,0 0 0,0 0 0,0 0 0,0-1-1,0 0 1,0 0 0,-1 0 0,1 0 0,0-1 0,0 1 0,0-1 0,0 0-1,0 0 1,0-1 0,0 1 0,0-1 0,1 0 0,-1 0 0,1 0 0,-1-1-1,1 1 1,0-1 0,-1 1 0,2-1 0,-1 0 0,0-1 0,0 1 0,-3-7-1,-4-3 81,2-1-1,-1 0 1,2 0-1,0-1 0,0 0 1,-7-28-1,14 43-87,-1-1 0,1 1 0,0 0 0,0-1 0,0 1 0,0-1 0,0 1 0,0 0-1,0-1 1,0 1 0,0 0 0,0-1 0,0 1 0,0 0 0,0-1 0,0 1 0,0-1 0,0 1 0,1 0 0,-1-1 0,0 1 0,0 0-1,0 0 1,1-1 0,-1 1 0,0 0 0,0-1 0,1 1 0,-1 0 0,0 0 0,0-1 0,1 1 0,-1 0 0,1 0 0,14-2 221,-9 2-242,7 1 42,-1 0 1,1 1-1,0 0 1,-1 0-1,24 10 1,59 30 92,-4-1-13,-57-28-139,0-1 0,1-2 1,0-1-1,1-2 0,-1-2 1,1-1-1,73-2 0,-74-4-3902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1:38.1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313 1113 5824,'0'0'3329,"10"-11"-2921,28-35 40,-37 46-355,-1-1 1,1 0-1,0 0 0,0 0 1,-1 1-1,1-1 1,-1 0-1,1 0 0,-1 0 1,1 0-1,-1 0 0,1 0 1,-1 0-1,0 0 0,0 0 1,1 0-1,-1 0 1,0 0-1,0 0 0,0 0 1,0 0-1,-1-2 0,1 3-24,-1-1 0,1 0-1,-1 1 1,1-1-1,-1 0 1,1 1 0,-1-1-1,0 1 1,0-1 0,1 1-1,-1-1 1,0 1-1,0 0 1,1-1 0,-1 1-1,0 0 1,0 0 0,0-1-1,0 1 1,-1 0 0,-4-1 187,0 1 1,-1 0 0,1 0 0,-11 2 0,0 2-15,0 0-1,1 0 0,0 2 1,0 0-1,0 1 1,1 0-1,0 1 0,0 1 1,1 1-1,0 0 1,1 0-1,0 1 1,1 1-1,0 0 0,-12 17 1,15-16 54,0-1 1,1 1 0,0 0-1,1 1 1,0 0 0,-5 19-1,10-28-187,1 1-1,0-1 1,0 1-1,1 0 0,-1-1 1,1 1-1,0 0 0,1-1 1,0 1-1,-1 0 0,2-1 1,-1 1-1,1-1 0,0 0 1,0 1-1,0-1 1,1 0-1,-1 0 0,7 8 1,-7-10-55,1-1 0,-1 1 1,1-1-1,-1 0 0,1 1 1,0-1-1,0-1 0,0 1 1,0 0-1,0-1 1,0 1-1,0-1 0,1 0 1,-1 0-1,1 0 0,-1-1 1,0 1-1,1-1 0,-1 0 1,1 0-1,-1 0 1,1 0-1,4-1 0,7-2 94,0-1 0,0 0 0,26-12 0,-40 16-144,14-7 76,0 0 1,0-2 0,-1 0 0,0 0 0,-1-1-1,0-1 1,0 0 0,15-19 0,-11 10 35,-1 0 1,-1-1 0,-1-1-1,20-43 1,-31 58-59,0-1-1,0 1 1,0-1-1,-1 0 1,0 0 0,-1 0-1,0 0 1,0-1-1,-1 1 1,0-11 0,0 18-48,0 1 0,0 0 1,0-1-1,0 1 0,0 0 1,0-1-1,0 1 1,0 0-1,-1 0 0,1-1 1,0 1-1,0 0 0,0-1 1,0 1-1,0 0 1,0 0-1,-1-1 0,1 1 1,0 0-1,0 0 0,-1 0 1,1-1-1,0 1 1,0 0-1,0 0 0,-1 0 1,1 0-1,0-1 0,-1 1 1,1 0-1,0 0 1,0 0-1,-1 0 0,1 0 1,0 0-1,-1 0 0,1 0 1,0 0-1,-1 0 1,-15 7 193,-10 16-64,20-17-120,1 1-1,1 0 0,-1 0 1,1 1-1,1-1 0,-1 1 0,1 0 1,0 0-1,1 0 0,0 0 0,0 0 1,1 1-1,0-1 0,1 0 0,0 12 1,0-15-12,0 0 1,1-1 0,-1 1 0,1 0 0,0 0-1,1-1 1,-1 1 0,1-1 0,0 1 0,0-1-1,0 1 1,1-1 0,0 0 0,-1 0 0,1-1-1,1 1 1,-1 0 0,0-1 0,1 0 0,0 0-1,0 0 1,0 0 0,0-1 0,0 1 0,1-1 0,-1 0-1,9 3 1,-4-4 3,0 1-1,0-1 1,0-1-1,0 1 1,0-2-1,0 1 1,0-1-1,0-1 1,0 1-1,-1-1 0,1-1 1,0 0-1,-1 0 1,0-1-1,0 0 1,0 0-1,10-7 1,12-10 69,-1-2 0,48-47 0,-71 65-71,40-43 83,-3-1 0,-1-2 0,38-62 1,-24 22 59,51-113 0,-81 144-77,-3-1-1,-2-1 1,-3-1 0,-3 0 0,9-85-1,-22 134-38,-1 1-1,0-1 0,-1 0 0,-1 1 0,0-1 0,0 1 0,-2-1 1,-6-23-1,9 37-31,0-1 0,0 1 0,0-1 0,0 1 0,-1 0 1,1-1-1,0 1 0,0-1 0,0 1 0,-1 0 0,1-1 0,0 1 1,0 0-1,-1-1 0,1 1 0,0 0 0,0 0 0,-1-1 0,1 1 1,0 0-1,-1 0 0,1-1 0,-1 1 0,1 0 0,0 0 1,-1 0-1,1 0 0,-1 0 0,1 0 0,0 0 0,-1 0 0,1 0 1,-1 0-1,1 0 0,0 0 0,-1 0 0,1 0 0,-1 0 0,1 0 1,0 0-1,-1 0 0,1 0 0,-1 1 0,1-1 0,0 0 0,-1 0 1,1 0-1,0 1 0,-1-1 0,-14 19 124,-6 21-64,1 2 0,2 0 0,-20 78 0,27-85-42,-11 45 43,3 0-1,3 1 1,5 0-1,2 1 1,5 1-1,7 116 1,-1-178-44,1-1 1,0 0 0,1 0-1,2 0 1,0 0 0,9 18-1,-13-33-94,10 22 177,-5-21-516,-7-6 356,1-1 0,-1 1 1,1 0-1,-1-1 0,1 1 0,-1-1 0,0 1 0,1 0 0,-1-1 1,0 1-1,1-1 0,-1 1 0,0-1 0,0 1 0,1-1 0,-1 1 0,0-1 1,0 1-1,0-1 0,0 0 0,0 0 0,3-12-4109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1:38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14872,'0'0'1599,"15"2"-983,64 7 342,84 22 0,-110-17-666,253 62 1948,-297-74-2094,0 1-1,0 0 1,0 0-1,0 1 1,9 5-1,-11-5-51,-6-4-97,-1 0-1,0 0 1,0 0 0,0 0-1,1 0 1,-1 0 0,0 0-1,0 0 1,1 1 0,-1-1-1,0 0 1,0 0 0,0 0 0,0 0-1,1 1 1,-1-1 0,0 0-1,0 0 1,0 0 0,0 1-1,0-1 1,0 0 0,0 0-1,1 1 1,-1-1 0,0 0-1,0 0 1,0 0 0,0 1-1,0-1 1,0 0 0,0 0-1,0 1 1,0-1 0,0 0-1,0 0 1,-1 1 0,1-1 0,0 0-1,0 0 1,0 1 0,0-1-1,0 0 1,0 0 0,0 0-1,-1 1 1,-2 1-2881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1:40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1454 8640,'0'0'2073,"12"1"-1405,-5 0-559,0 0-12,0-1 0,-1 1 0,1-1 0,0-1 0,0 1 0,-1-1 0,1 0-1,-1 0 1,1-1 0,-1 0 0,1 0 0,7-4 0,7-7 172,-1 0-1,-1-1 1,0-1 0,0-1-1,-2-1 1,29-34-1,81-128 1043,-103 143-1036,16-24 328,-2-1 1,-3-2-1,41-102 1,-4-71 1491,-69 226-1914,-2 6-72,1 0 1,-1 1-1,-1-1 0,1 0 1,0 0-1,-1 0 0,0 0 1,0 0-1,0-5 0,0 9-92,0 0-1,0 0 0,0 0 0,0 0 1,0-1-1,0 1 0,0 0 0,0 0 0,-1 0 1,1 0-1,0 0 0,0 0 0,0 0 1,0 0-1,0-1 0,0 1 0,0 0 1,0 0-1,0 0 0,-1 0 0,1 0 1,0 0-1,0 0 0,0 0 0,0 0 1,0 0-1,0 0 0,0 0 0,-1 0 0,1 0 1,0 0-1,0 0 0,0 0 0,0 0 1,0 0-1,0 0 0,0 0 0,-1 0 1,1 0-1,0 0 0,0 0 0,0 0 1,0 0-1,0 0 0,0 0 0,0 0 1,-1 0-1,1 0 0,0 1 0,0-1 0,-8 8 308,-7 17-74,-12 26 58,-29 81 1,-8 61 26,47-140-222,3 1 1,2 1-1,3 0 1,-4 77 0,13-120-76,0 0 0,1 0 0,0 0-1,1 0 1,1-1 0,5 19 0,-7-27-28,0-1 0,-1 0-1,1 0 1,0 0 0,1 0-1,-1 1 1,0-2 0,0 1-1,1 0 1,0 0 0,-1 0-1,1-1 1,0 1 0,0-1-1,-1 1 1,1-1 0,0 0-1,1 1 1,-1-1-1,0 0 1,0-1 0,0 1-1,1 0 1,-1-1 0,0 1-1,1-1 1,-1 1 0,0-1-1,1 0 1,-1 0 0,0 0-1,1-1 1,-1 1 0,0-1-1,1 1 1,-1-1 0,0 1-1,0-1 1,5-2 0,4-3 14,0 1 1,0-2 0,0 1 0,-1-2 0,15-12-1,42-47 63,-55 54-72,92-108 167,-6-4 1,126-210-1,-194 285-119,-3-1 0,-1-1-1,-3-1 1,-2-2 0,-3 0 0,-2 0 0,12-76 0,-26 115-19,0 1 1,-1-19 0,-1 29-25,-1 1-1,1 0 1,-1 0 0,1-1 0,-1 1-1,0 0 1,-1 0 0,1 0-1,-1 0 1,0 0 0,0 0-1,-2-3 1,3 7-12,1-1-1,-1 1 1,1 0-1,0-1 1,-1 1-1,1 0 1,-1 0-1,1-1 1,-1 1-1,1 0 1,-1 0-1,1 0 1,-1 0-1,1 0 1,-1 0-1,1 0 1,-1 0-1,1 0 1,-1 0-1,1 0 1,-1 0-1,1 0 1,-1 0-1,1 0 1,-1 0-1,1 0 1,-1 1-1,1-1 1,-1 0 0,1 0-1,-1 1 1,1-1-1,0 0 1,-1 1-1,-19 16 114,16-13-105,-14 15 20,1 0 0,1 1 0,1 1-1,1 0 1,1 1 0,-13 28 0,-53 152 84,52-128-59,-28 94 63,31-88-14,-35 77 0,-61 173 409,116-316-462,-1-1 73,1 0 0,0 0 1,1 1-1,-2 26 0,5-40 32,7-11 290,28-46-199,-10 14-138,2 1 0,2 1 1,35-38-1,-27 48 11,-16 14-8,-21 17-113,0-1 1,1 1 0,-1 0-1,0 0 1,0 0-1,1 0 1,-1-1-1,0 1 1,0 0 0,1 0-1,-1 0 1,0 0-1,0 0 1,1 0 0,-1 0-1,0 0 1,1 0-1,-1 0 1,0 0 0,0 0-1,1 0 1,-1 0-1,0 0 1,1 0 0,-1 0-1,0 0 1,0 0-1,1 0 1,-1 0 0,0 1-1,0-1 1,1 0-1,-1 0 1,1 1 0,6 11 80,1 16-13,-8-27-67,7 31 61,-3-4-21,2-1 1,1 0 0,2 0-1,11 25 1,-19-48-42,1-1 1,0 0-1,-1 0 1,1 0-1,0 0 1,1 0-1,-1 0 1,1-1-1,-1 1 1,1-1-1,0 1 1,0-1-1,0 0 0,0 0 1,0-1-1,0 1 1,0 0-1,1-1 1,-1 0-1,0 0 1,1 0-1,0 0 1,-1-1-1,1 1 0,-1-1 1,1 0-1,-1 0 1,1 0-1,0-1 1,-1 1-1,1-1 1,4-1-1,1-1 0,0 0 1,-1-1-1,1 0 0,-1 0 1,0-1-1,0 0 0,0 0 1,-1-1-1,0 0 0,0-1 1,7-7-1,-3 2 2,-2 0 1,1 0-1,-1-1 1,-1 0-1,0 0 1,-1-1-1,-1 0 1,0 0-1,0 0 0,-2-1 1,4-17-1,-8 31-6,4-24 23,0-30 1,-4 55-24,0 0 1,0-1-1,0 1 1,0 0-1,0 0 1,0-1-1,0 1 1,0 0-1,0 0 0,0-1 1,0 1-1,0 0 1,0 0-1,-1-1 1,1 1-1,0 0 1,0 0-1,0-1 1,0 1-1,0 0 1,-1 0-1,1 0 1,0-1-1,0 1 1,0 0-1,-1 0 1,1 0-1,0 0 1,0-1-1,0 1 1,-1 0-1,1 0 0,0 0 1,0 0-1,-1 0 1,1 0-1,0 0 1,-1 0-1,1 0 1,0 0-1,0 0 1,-1 0-1,1 0 1,0 0-1,0 0 1,-1 0-1,1 0 1,0 0-1,0 0 1,-1 0-1,1 0 1,0 0-1,0 1 1,-1-1-1,1 0 0,0 0 1,0 0-1,0 0 1,-1 1-1,1-1 1,0 0-1,0 0 1,0 0-1,-1 1 1,-17 15 19,14-12-13,-2 1-3,0 0-1,1 1 1,0 0-1,0 0 1,0 0-1,0 0 1,1 1-1,0 0 1,1 0-1,0 0 1,-5 15-1,7-16 4,0-1-1,0 1 1,0 0-1,1 0 1,0 0 0,0 0-1,1 0 1,0-1-1,0 1 1,0 0-1,0 0 1,1-1-1,0 1 1,0-1 0,1 1-1,5 8 1,-2-4 0,1-1 1,1 0-1,-1 0 0,1-1 1,1 1-1,0-2 1,0 1-1,0-1 1,1-1-1,0 0 0,0 0 1,0-1-1,1 0 1,0-1-1,0 0 1,23 4-1,-21-5-13,1-2 0,0 1 1,-1-2-1,1 0 0,0 0 0,-1-1 0,1-1 0,-1-1 0,1 1 1,-1-2-1,0 0 0,0-1 0,-1 0 0,18-9 0,-24 10-62,0 1-1,-1-1 1,1 0-1,-1-1 0,0 1 1,0-1-1,0 0 0,0 0 1,4-7-1,-8 10 21,0 0-1,0 0 0,0 0 1,0 0-1,-1 0 1,1-1-1,-1 1 0,1 0 1,-1 0-1,0 0 1,0-1-1,0 1 0,0 0 1,0 0-1,0-1 1,0 1-1,-1 0 0,1 0 1,-1 0-1,0-1 0,0 1 1,0 0-1,0 0 1,0 0-1,0 0 0,0 0 1,-1 1-1,1-1 1,0 0-1,-4-2 0,-6-6-261,0 1-1,0 1 0,-1 0 0,-13-7 0,1 3-3160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1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9656,'0'0'568,"82"-18"-448,-23 6 16,-3 6-328,5-6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1:40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 12960,'0'0'928,"95"0"-512,-6-2 72,23-2 8,17-4-24,0 1 16,-2-1-33,-10 2 9,-4 0-240,-14 0 0,-7 4-176,-7 2 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1:43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1209 6632,'0'0'4745,"14"-5"-4312,-4 2-349,1-1 0,-1-1 0,-1 1 0,1-2 0,-1 1 0,0-1 0,0-1 0,0 1 0,-1-1 0,14-16 0,274-362 3206,-149 148-1495,-115 178-1247,-2-2 1,23-68 0,16-93 1211,-69 221-1721,1-1 1,-1 0 0,1 1 0,-1-1 0,0 1-1,0-1 1,1 0 0,-1 1 0,0-1 0,-1 0-1,1 1 1,0-1 0,0 1 0,-1-1 0,1 0-1,-2-2 1,2 4-20,-1-1-1,1 1 1,-1-1 0,0 1-1,1 0 1,-1-1 0,1 1-1,-1 0 1,0 0-1,1 0 1,-1-1 0,0 1-1,1 0 1,-1 0-1,0 0 1,1 0 0,-1 0-1,0 0 1,1 0-1,-1 0 1,0 0 0,1 0-1,-1 1 1,1-1-1,-1 0 1,-1 1 0,-4 2 64,-1 0 1,1 1 0,0-1 0,0 1 0,-10 9-1,-1 3 14,0 2 0,0 0-1,2 1 1,1 0 0,-24 42-1,8-3 82,-22 62 0,9-9 152,-36 150 0,65-197-137,2 1 0,3 0 1,-2 130-1,12-174-126,1 1 1,1-1-1,7 28 0,-8-38-26,2-1-1,-1 0 0,1 0 1,1 0-1,0 0 0,0-1 1,1 0-1,9 12 0,-13-19-21,0 0-1,0 0 1,0 0 0,0 0-1,1-1 1,-1 1 0,0-1-1,1 1 1,-1-1 0,1 0-1,-1 0 1,1 0 0,0 0-1,0-1 1,-1 1-1,6 0 1,-3-1 5,1 0 1,-1-1-1,0 0 0,0 1 1,0-2-1,0 1 0,0 0 1,7-5-1,4-2 31,-1 0 0,0-2 0,0 0 0,15-14 0,-2-1 49,-2-1 1,0-1 0,40-57 0,47-102 293,-106 173-332,-1-1-1,0 1 1,-1-1 0,-1 0-1,4-16 1,-7 26-14,0-6 388,-2 10-433,1 0 1,0-1-1,-1 1 0,1 0 0,0 0 1,-1 0-1,1 0 0,0 1 0,-1-1 0,1 0 1,0 0-1,-1 0 0,1 0 0,0 0 1,-1 0-1,1 0 0,0 1 0,-1-1 1,1 0-1,0 0 0,-1 0 0,1 1 1,0-1-1,0 0 0,-1 0 0,1 1 0,0-1 1,0 0-1,0 1 0,-1-1 0,-9 11 43,0 1 0,0-1-1,1 2 1,-9 15 0,8-12-29,-4 5 9,2 0-1,1 1 0,0 0 1,-8 27-1,15-36-8,1-1 0,0 1-1,1 0 1,0 0 0,1 0 0,0 0-1,1 0 1,1 0 0,3 23 0,-4-34-18,0 0 0,1 0 0,-1 1-1,1-1 1,0 0 0,0 0 0,0 0 0,0 0 0,0 0 0,0 0 0,0 0 0,1 0 0,-1 0 0,1 0 0,-1-1 0,1 1 0,0-1-1,0 1 1,0-1 0,-1 0 0,1 0 0,0 1 0,1-1 0,-1-1 0,0 1 0,4 1 0,-2-2-1,0 1 1,0-1-1,0-1 0,-1 1 1,1-1-1,0 1 0,0-1 1,0 0-1,-1 0 1,1-1-1,-1 1 0,1-1 1,-1 1-1,1-1 0,4-4 1,19-14 11,-2-2 0,0 0 0,-1-1 0,22-30 0,77-112 88,-80 104 5,-25 33 175,-17 26-119,-3 3-20,-7 14-23,0 0-79,0 1-1,1 1 1,1-1-1,-7 29 1,11-34-24,0 0-1,1 1 1,0-1 0,1 1-1,0 0 1,1-1 0,1 1-1,2 16 1,-3-24-11,1 1 0,1-1 0,-1 1 0,1-1 0,0 0 0,0 0 0,0 1 0,0-1 0,1-1 0,-1 1 0,1 0 0,0-1 0,0 1 0,1-1 0,-1 0-1,1 0 1,-1 0 0,1 0 0,0-1 0,0 0 0,0 0 0,1 0 0,7 3 0,-3-3 7,1 0 0,-1-1-1,0 0 1,0 0-1,1-1 1,-1 0 0,1-1-1,-1 0 1,0 0 0,17-6-1,-11 2-1,-1 0 0,0-1 1,0-1-1,0 0 0,-1-1 0,0 0 0,-1-1 0,0-1 0,0 0 0,-1 0 0,0-1 0,-1 0 0,0-1 0,14-24 0,-18 26 5,0 1-1,-1-1 1,0-1 0,-1 1-1,0-1 1,-1 0 0,0 1-1,-1-1 1,0-1 0,-1 1-1,0 0 1,-1 0 0,0-1-1,-1 1 1,0 0 0,0 0-1,-1 0 1,-1 0 0,0 0-1,-7-17 1,-11-7 111,20 32-103,-1 1 1,0-1-1,0 1 0,0 0 1,0 0-1,-1 0 0,1 0 1,-1 0-1,1 0 0,-1 1 1,-3-2-1,13 4 272,18 5-207,42 17-1,-60-19-87,22 10 12,43 28 0,-64-37-18,-1 1-1,1 0 0,-1 0 1,0 1-1,-1 0 0,0 0 1,0 1-1,0-1 1,8 18-1,-7-11-7,-2 0 0,0 1 0,0-1 0,-2 1 0,0 0 1,0 0-1,-2 0 0,1 1 0,-2-1 0,0 0 0,-1 0 0,-1 1 0,0-1 0,-7 24 0,-1 6 139,9-42-119,1 0 1,0 0-1,0-1 1,0 1 0,0 0-1,0 0 1,0 0-1,1-1 1,0 1 0,-1 0-1,1 0 1,0-1-1,3 5 1,-4-6-9,0-1 0,1 0 0,-1 0 0,1 1 0,-1-1 0,1 0 0,-1 0 0,0 0 0,1 0 0,-1 0 0,1 1 0,-1-1 0,1 0 0,-1 0 0,1 0 0,-1 0 0,1 0 0,-1-1 0,1 1 0,-1 0 0,1 0 0,-1 0 0,0 0 0,1 0 0,-1-1 0,1 1 0,15-8 0,-12 5 0,20-12 0,-1-2 0,-1 0 0,0-2 0,-1 0 0,27-33 0,-26 28 0,1 0 0,1 1 0,49-35 0,-46 42 0,38-16 0,-64 31 0,0 0 0,0 1 0,0-1 0,0 1 0,0-1 0,0 1 0,1-1 0,-1 1 0,0 0 0,0 0 0,0-1 0,0 1 0,1 0 0,-1 0 0,0 0 0,0 0 0,1 0 0,-1 1 0,0-1 0,0 0 0,0 1 0,0-1 0,1 1 0,-1-1 0,0 1 0,0-1 0,0 1 0,0 0 0,0-1 0,0 1 0,0 0 0,-1 0 0,1 0 0,0 0 0,0 0 0,-1 0 0,1 0 0,0 0 0,-1 0 0,1 0 0,-1 0 0,1 0 0,-1 0 0,0 0 0,1 1 0,-1-1 0,0 0 0,0 0 0,0 2 0,1 5 0,-1-1 0,1 1 0,-2-1 0,1 1 0,-1 0 0,-3 12 0,-5 5 0,0 0 0,-2 0 0,-1-2 0,-17 28 0,1-3 0,74-97 0,-17 12 0,-8 9 0,1 2 0,43-42 0,-61 65 0,0 0 0,1 0 0,-1 0 0,1 1 0,-1-1 0,1 1 0,0 0 0,0 1 0,10-3 0,-13 3 0,0 1 0,0 0 0,0 0 0,0 0 0,1 0 0,-1 0 0,0 0 0,0 0 0,0 1 0,0-1 0,0 1 0,1 0 0,-1-1 0,0 1 0,-1 0 0,1 0 0,0 0 0,0 1 0,0-1 0,0 0 0,-1 1 0,1-1 0,-1 1 0,1-1 0,1 4 0,3 4 0,-2 1 0,1-1 0,-1 1 0,-1 0 0,0 0 0,4 20 0,3 63 0,-10-91 0,0-1 0,0 0 0,1 1 0,-1-1 0,0 1 0,1-1 0,-1 0 0,1 1 0,-1-1 0,1 0 0,0 0 0,0 1 0,-1-1 0,1 0 0,0 0 0,0 0 0,0 0 0,0 0 0,1 0 0,-1 0 0,0 0 0,0-1 0,0 1 0,1 0 0,-1-1 0,0 1 0,1-1 0,-1 1 0,0-1 0,1 1 0,-1-1 0,1 0 0,-1 0 0,1 0 0,1 0 0,2 0 0,1 0 0,-1-1 0,0 1 0,0-1 0,0 0 0,0 0 0,0-1 0,7-3 0,0-1 0,-1-1 0,1-1 0,-2 0 0,1-1 0,-1 0 0,-1 0 0,10-12 0,6-9 0,23-39 0,-14 14 0,53-72 0,-74 105 0,-16 60 0,-3-2 0,2-1 0,1 0 0,4 60 0,0-81 0,-1-8 0,0-1 0,0 1 0,1-1 0,0 1 0,2 7 0,-2-12 0,-1 0 0,0 0 0,1-1 0,-1 1 0,1 0 0,-1 0 0,1-1 0,-1 1 0,1 0 0,0-1 0,-1 1 0,1 0 0,0-1 0,-1 1 0,1-1 0,0 0 0,0 1 0,-1-1 0,1 1 0,0-1 0,0 0 0,0 0 0,0 1 0,0-1 0,-1 0 0,1 0 0,0 0 0,0 0 0,0 0 0,0 0 0,0 0 0,0 0 0,0-1 0,-1 1 0,1 0 0,0 0 0,0-1 0,0 1 0,1-1 0,19-9 0,-1-1 0,0-1 0,-1-1 0,0-1 0,-1 0 0,28-29 0,24-19 0,-58 52 0,-3 2 0,0 1 0,0 0 0,1 1 0,-1 0 0,1 0 0,1 1 0,20-8 0,-29 13 0,0-1 0,-1 1 0,1 0 0,-1 0 0,1 0 0,0 0 0,-1 0 0,1 0 0,0 0 0,-1 0 0,1 1 0,-1-1 0,1 1 0,0-1 0,-1 1 0,1-1 0,-1 1 0,1 0 0,-1 0 0,0 0 0,1 0 0,-1 0 0,0 0 0,0 0 0,0 0 0,0 1 0,0-1 0,0 0 0,0 1 0,0-1 0,0 0 0,0 1 0,-1-1 0,1 1 0,-1 0 0,1 2 0,1 4 0,-1-1 0,0 1 0,0 0 0,-1-1 0,0 1 0,-1 12 0,-7 25 0,-2 0 0,-2-1 0,-34 82 0,46-125 0,-1 0 0,1-1 0,0 1 0,-1 0 0,1-1 0,0 1 0,0 0 0,0 0 0,-1 0 0,1-1 0,0 1 0,0 0 0,0 0 0,0-1 0,0 1 0,0 0 0,1 0 0,-1 1 0,1-2 0,-1 0 0,1 0 0,-1 0 0,1 0 0,0 0 0,-1 0 0,1 0 0,-1 0 0,1 0 0,0-1 0,-1 1 0,1 0 0,-1 0 0,1-1 0,-1 1 0,1 0 0,-1 0 0,1-1 0,-1 1 0,1-1 0,-1 1 0,1 0 0,-1-1 0,0 1 0,1-2 0,138-137 0,-92 89 0,88-75 0,-134 124 0,0 0 0,0 0 0,-1 0 0,1 0 0,0 1 0,0-1 0,0 0 0,0 1 0,0-1 0,0 1 0,0-1 0,0 1 0,0-1 0,0 1 0,1 0 0,-1-1 0,0 1 0,2 0 0,-3 2 0,1-1 0,-1 1 0,0 0 0,1-1 0,-1 1 0,0 0 0,0-1 0,0 1 0,-1 0 0,1-1 0,0 1 0,-1 2 0,0 2 0,-3 28 0,-1 0 0,-11 34 0,14-62 0,1-1 0,-1 1 0,1 0 0,0-1 0,1 1 0,-1 0 0,2 11 0,-1-16 0,0 0 0,0 0 0,0 0 0,1 0 0,-1 0 0,0 0 0,1 0 0,-1 0 0,1 0 0,-1 0 0,1 0 0,0 0 0,-1-1 0,1 1 0,0 0 0,-1 0 0,1-1 0,0 1 0,1 0 0,0 0 0,-1 0 0,1-1 0,0 0 0,-1 1 0,1-1 0,-1 0 0,1 0 0,0 0 0,-1 0 0,1 0 0,0-1 0,-1 1 0,1 0 0,-1-1 0,1 1 0,2-2 0,22-9 0,0-1 0,-1-1 0,45-32 0,64-60 0,-116 90 0,9-7 0,-1 0 0,-2-1 0,43-52 0,-60 62 0,-8 9 0,-22 15 0,-1 5 0,0 0 0,1 1 0,1 2 0,0 0 0,2 1 0,-33 41 0,28-31 0,1 2 0,2 1 0,1 0 0,2 2 0,-19 46 0,38-81 0,0 0 0,0 0 0,0 0 0,0 0 0,0 0 0,0 0 0,0 0 0,0 0 0,0 0 0,0 0 0,1 0 0,-1 0 0,0 0 0,0 0 0,0 0 0,0 0 0,0 0 0,0 0 0,0 0 0,0 0 0,0 0 0,0 0 0,0 0 0,1 0 0,-1 0 0,0 1 0,0-1 0,0 0 0,0 0 0,0 0 0,0 0 0,0 0 0,0 0 0,0 0 0,0 0 0,0 0 0,0 0 0,13-15 0,14-25 0,-25 40 0,-1 7 0,-2 15 0,-14 60 0,-2 0 0,-5-2 0,-3-1 0,-53 117 0,67-173 0,-1-1 0,0 0 0,-2 0 0,-1-2 0,-1 1 0,0-2 0,-2 0 0,-38 31 0,50-46 0,0 0 0,-1-1 0,0 1 0,1-2 0,-1 1 0,0-1 0,-1 0 0,1 0 0,0 0 0,-15 0 0,18-2 0,0 0 0,0 0 0,0 0 0,0-1 0,0 1 0,0-1 0,0 0 0,0 0 0,1-1 0,-1 1 0,0-1 0,1 1 0,-1-1 0,1 0 0,-1-1 0,1 1 0,0-1 0,0 1 0,0-1 0,0 0 0,1 0 0,-4-5 0,-1-4 0,1-1 0,0 0 0,1-1 0,0 1 0,1-1 0,1 0 0,-4-26 0,4 9 0,2 0 0,3-49 0,0 53 0,1 0 0,7-27 0,-8 46 0,1-1 0,0 1 0,0 1 0,0-1 0,1 0 0,0 1 0,0 0 0,1 0 0,0 0 0,11-10 0,-4 6 0,1 1 0,1 0 0,-1 1 0,2 1 0,-1 0 0,1 1 0,0 0 0,1 1 0,-1 1 0,1 0 0,0 2 0,1 0 0,-1 0 0,18 0 0,-1 6 0,-25-2 0,0 0 0,1-1 0,-1 0 0,13-2 0,-26 0-50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1:44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15472,'0'0'1207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1:44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0 170 8840,'0'0'992,"137"-16"-344,-14 4 0,34-2-104,53 1 16,60 3 40,6-8 0,-8-6-24,-26 6 8,-28 8-56,-27 2 8,-26-8-120,-36 6 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1:48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1050 7736,'0'0'10001,"11"3"-9581,35 10-42,-44-12-329,1-1 0,-1 0 0,1 0 0,-1 0 0,1 0 0,-1 0 0,1 0 0,-1-1 0,1 1 0,-1-1 0,1 0 0,-1 0 0,0 0 0,1 0 0,-1 0 0,0 0 0,0-1 0,0 1 0,0-1 0,0 1 0,0-1 0,0 0 0,0 0 0,-1 0 0,1 0 0,-1 0 0,1 0 0,-1 0 0,0 0 0,2-4 0,0 1 86,3-5 61,0-1 1,-1 0-1,-1-1 1,1 1-1,-2-1 1,0 0-1,2-12 1,6-88 399,-4 33-83,-6 60-244,0-1 0,-3-31 0,0 33 13,1 0 1,1 0 0,4-24-1,-4 39-205,3-6 22,-3 9-95,0 0 0,0 0 1,0 1-1,-1-1 1,1 0-1,0 0 1,0 0-1,0 0 0,0 0 1,0 0-1,0 0 1,0 0-1,0 0 0,0 0 1,0 0-1,0 0 1,0 0-1,0 0 1,0 0-1,0 0 0,-1 0 1,1 0-1,0 0 1,0 0-1,0 0 1,0 0-1,0 0 0,0 0 1,0 0-1,0 0 1,0 0-1,0 0 1,0 0-1,0 0 0,-1 0 1,1 0-1,0 0 1,0 0-1,0 0 1,0 0-1,0 0 0,0 0 1,0 0-1,0 0 1,0 0-1,0 0 1,0 0-1,0 0 0,0 0 1,0-1-1,0 1 1,0 0-1,0 0 1,0 0-1,-11 29 372,-7 32-176,-19 123 0,-67 416 621,55-367-371,39-194-174,-2 0 0,-1-1 0,-30 58 1,56-190 649,47-280-188,-37 250-356,64-199 0,-75 287-303,2 0 1,1 1-1,2 0 1,1 1-1,1 1 1,2 1-1,2 1 0,1 1 1,28-28-1,-50 55-70,0 1-1,1 0 1,-1 0-1,1 0 1,0 0-1,0 0 1,-1 0-1,1 1 1,0-1-1,1 1 1,-1 0-1,0 0 1,0 0-1,0 1 1,7-2-1,-6 3-1,0-1 1,0 1-1,0 0 0,-1 0 1,1 0-1,0 0 0,-1 1 1,1-1-1,-1 1 0,1 0 0,-1 0 1,6 5-1,-1 0 1,0 0 0,-1 1-1,0 0 1,0 0 0,-1 1 0,0-1 0,0 1 0,-1 0-1,0 1 1,-1 0 0,0-1 0,0 1 0,-1 0 0,-1 1-1,2 10 1,-2-8-4,0 0 0,-1 1 0,-1-1 0,0 1 0,-1-1 0,0 1 0,-1-1 0,-1 0 0,0 0 0,-1 0 0,-7 19 0,5-22-3,1-1 1,-1 1-1,-1-1 0,1-1 0,-2 1 0,1-1 0,-1-1 0,0 1 1,-13 8-1,5-5 0,0-1 1,0-1-1,-1 0 1,-30 10-1,40-17 23,-1 0 0,1-1 0,-1 1 0,0-2 0,0 1 0,1-1 0,-1 0 1,0-1-1,-10-1 0,16 2-15,-1-1 0,1 1 0,-1-1 0,0 0 0,1 1 1,0-1-1,-1 0 0,1 0 0,0-1 0,-1 1 0,1 0 0,0-1 1,0 1-1,0-1 0,0 0 0,0 0 0,1 0 0,-1 0 0,0 0 1,1 0-1,-1 0 0,1 0 0,0-1 0,0 1 0,0 0 0,0-1 1,0 1-1,1-1 0,-1 1 0,1-1 0,-1-4 0,1 4-2,1 1 0,-1-1-1,1 0 1,-1 1 0,1-1 0,0 0-1,0 1 1,1-1 0,-1 1-1,0 0 1,1-1 0,-1 1-1,1 0 1,0 0 0,0 0 0,0 0-1,0 0 1,3-2 0,3-2 8,0 1 0,0 0 0,1 0 0,9-4 0,38-11-15,0 2 0,113-19 0,-119 27 0,292-37 0,-299 42 0,53-2 0,-100 11 0,1 0 0,-1-1 0,0 1 0,0-1 0,-6 4 0,-78 40 0,56-32 0,-39 26 0,62-34 0,0-1 0,0 1 0,1 1 0,0 0 0,0 0 0,1 1 0,0-1 0,-8 14 0,13-19 0,1-1 0,-1 1 0,1 0 0,-1 0 0,1 0 0,0 0 0,0 0 0,1 0 0,-1 0 0,1 0 0,-1 0 0,1 0 0,0 0 0,0 0 0,0 0 0,1 1 0,-1-1 0,1 0 0,0 0 0,0 0 0,0 0 0,0-1 0,2 5 0,-1-4 0,0-1 0,0 1 0,0-1 0,1 1 0,-1-1 0,1 0 0,0 0 0,-1 0 0,1-1 0,0 1 0,0 0 0,0-1 0,0 0 0,1 0 0,-1 0 0,0 0 0,0 0 0,1-1 0,-1 1 0,0-1 0,6 0 0,1-1 0,1 0 0,-1 0 0,0-1 0,0 0 0,-1-1 0,1 0 0,0 0 0,-1-1 0,0-1 0,16-9 0,-12 6 0,-1-2 0,0 1 0,0-1 0,-1-1 0,0 0 0,12-17 0,-18 21 0,-1 1 0,0-1 0,0-1 0,-1 1 0,0-1 0,0 1 0,-1-1 0,0 0 0,0 0 0,0 0 0,-1 0 0,-1 0 0,1 0 0,-1 0 0,-1 0 0,1 0 0,-2 0 0,1 0 0,-1 0 0,0 0 0,0 0 0,-1 1 0,0-1 0,-1 1 0,1 0 0,-2 0 0,1 0 0,-1 0 0,0 1 0,0 0 0,0 0 0,-1 0 0,0 0 0,0 1 0,-1 0 0,1 1 0,-1-1 0,0 1 0,0 1 0,-1-1 0,1 1 0,-1 0 0,-9-1 0,15 3 0,0 1 0,0-1 0,0 1 0,0 0 0,-1 0 0,1 0 0,0 0 0,0 0 0,0 0 0,-1 1 0,-1 0 0,3-1 0,1 1 0,-1-1 0,0 1 0,1-1 0,-1 1 0,1-1 0,-1 1 0,1 0 0,-1-1 0,1 1 0,-1 0 0,1-1 0,-1 1 0,1 0 0,0-1 0,0 1 0,-1 0 0,1 0 0,0 0 0,0-1 0,0 1 0,0 0 0,0 0 0,0 0 0,0-1 0,0 1 0,0 0 0,0 0 0,0 0 0,0-1 0,1 1 0,0 1 0,0 2 0,0 0 0,1-1 0,0 1 0,0 0 0,0-1 0,0 0 0,0 0 0,1 1 0,-1-1 0,1-1 0,0 1 0,6 5 0,47 27 0,-36-23 0,-3-2 0,-1 0 0,2-1 0,-1-2 0,1 1 0,1-2 0,-1 0 0,1-2 0,0 0 0,0-1 0,0 0 0,1-2 0,-1 0 0,1-2 0,-1 0 0,0-1 0,0 0 0,19-6 0,-6-2 0,0 0 0,-1-2 0,-1-1 0,0-1 0,-1-2 0,0-1 0,29-24 0,-42 32 0,-14 9 0,0-1 0,0 0 0,0 0 0,0 0 0,-1 0 0,1-1 0,0 1 0,-1 0 0,1-1 0,1-2 0,-1-1 0,-9 7 0,-10 9 0,4 2 0,0 0 0,1 1 0,1 0 0,1 1 0,0 0 0,0 1 0,2 0 0,0 0 0,1 1 0,-6 18 0,10-21 0,-1-1 0,2 1 0,0 0 0,0 0 0,1-1 0,1 1 0,0 0 0,1 0 0,1 0 0,0 0 0,1-1 0,0 1 0,9 22 0,-10-33 0,-1 0 0,0 0 0,1 0 0,0 0 0,-1 0 0,1 0 0,1-1 0,-1 1 0,0 0 0,0-1 0,1 0 0,0 0 0,-1 0 0,1 0 0,0 0 0,0 0 0,0-1 0,0 1 0,6 1 0,-3-2 0,0 0 0,0 0 0,-1-1 0,1 0 0,0 0 0,0-1 0,0 0 0,-1 1 0,1-2 0,0 1 0,5-3 0,9-3 0,0-2 0,-1 0 0,0-1 0,28-19 0,68-60 0,-60 44 0,-54 43 0,102-71 0,-92 65 0,1 2 0,0-1 0,1 2 0,-1 0 0,1 0 0,0 1 0,19-3 0,-31 6 0,1 1 0,-1 0 0,0 0 0,0 0 0,1 0 0,-1 0 0,0 1 0,0-1 0,1 0 0,-1 0 0,0 1 0,0-1 0,1 1 0,-1-1 0,0 1 0,0 0 0,0-1 0,0 1 0,0 0 0,0 0 0,1 1 0,0 0 0,-1 0 0,1 0 0,-1 0 0,0 0 0,0 1 0,0-1 0,0 0 0,0 1 0,-1-1 0,2 4 0,-1 0 0,-1 1 0,1-1 0,-1 1 0,0-1 0,-1 0 0,0 1 0,-2 11 0,-19 27 0,18-38 0,0-1 0,1 1 0,-1 1 0,2-1 0,-1 0 0,-3 16 0,8-20 0,5-6 0,11-12 0,-13 11 0,22-18 0,55-43 0,-69 56 0,0 1 0,1 0 0,0 1 0,27-9 0,-40 16 0,0-1 0,0 1 0,1 0 0,-1-1 0,0 1 0,0 0 0,0 0 0,0 0 0,1 0 0,-1 0 0,0 0 0,0 0 0,0 0 0,1 1 0,-1-1 0,0 0 0,0 1 0,0-1 0,0 1 0,0-1 0,0 1 0,0-1 0,0 1 0,0 0 0,0 0 0,0-1 0,0 1 0,0 0 0,-1 0 0,1 0 0,0 0 0,-1 0 0,1 0 0,0 0 0,-1 0 0,1 0 0,-1 2 0,3 4 0,-2 0 0,1 1 0,-1-1 0,1 15 0,-2-14 0,3 57 0,-3-40 0,1-1 0,8 46 0,-9-68 0,1 1 0,0-1 0,-1 1 0,1-1 0,0 1 0,1-1 0,-1 0 0,0 0 0,1 1 0,-1-1 0,1 0 0,-1 0 0,1 0 0,0-1 0,0 1 0,0 0 0,0-1 0,0 1 0,0-1 0,1 0 0,-1 0 0,0 0 0,1 0 0,-1 0 0,1 0 0,-1 0 0,1-1 0,-1 1 0,1-1 0,-1 0 0,1 0 0,0 0 0,-1 0 0,1 0 0,-1-1 0,1 1 0,-1-1 0,1 0 0,-1 1 0,5-3 0,30-16 0,-1-2 0,-1-1 0,36-31 0,-51 37 0,-1-1 0,0 0 0,-2-2 0,0 0 0,-1-1 0,-2 0 0,20-34 0,2-16 0,29-82 0,-63 147 0,20-55 0,24-106 0,-1-67 0,-37 181 0,10-89 0,-18 139 0,0 1 0,0 0 0,0 0 0,0-1 0,0 1 0,0 0 0,0 0 0,0 0 0,0 0 0,0 0 0,0 0 0,-1 0 0,1 0 0,-1-2 0,0 4 0,0 0 0,0-1 0,0 1 0,0 0 0,0-1 0,1 1 0,-1 0 0,0 0 0,1 0 0,-1 0 0,0-1 0,1 1 0,-1 0 0,1 0 0,-1 0 0,1 0 0,-1 2 0,0 0 0,-19 42 0,1 0 0,-16 64 0,-16 102 0,39-156 0,-3 22 0,3 0 0,3 1 0,3 0 0,8 119 0,-2-187 0,1 0 0,0 1 0,0-1 0,1 0 0,0 0 0,1 0 0,0 0 0,1-1 0,0 1 0,0-1 0,11 16 0,-14-23 0,1-1 0,-1 1 0,1-1 0,0 0 0,0 0 0,0 0 0,0 0 0,-1 0 0,1 0 0,0 0 0,1-1 0,-1 1 0,0-1 0,0 1 0,0-1 0,0 0 0,0 0 0,0 0 0,1 0 0,-1 0 0,0 0 0,0-1 0,0 1 0,0-1 0,0 1 0,0-1 0,0 0 0,3-2 0,6-1 0,0-2 0,-1 0 0,20-13 0,-3-4 0,-1 0 0,23-28 0,41-37 0,-79 80 0,0-1 0,0 1 0,1 1 0,0 0 0,1 1 0,24-10 0,-36 16 0,0-1 0,0 1 0,1-1 0,-1 1 0,0-1 0,0 1 0,1 0 0,-1 0 0,0 0 0,1-1 0,-1 1 0,0 0 0,1 1 0,-1-1 0,0 0 0,1 0 0,-1 0 0,0 1 0,0-1 0,1 1 0,-1-1 0,0 1 0,0-1 0,0 1 0,0 0 0,1 0 0,-1-1 0,0 1 0,0 0 0,-1 0 0,1 0 0,0 0 0,0 0 0,0 0 0,-1 1 0,1-1 0,0 0 0,-1 0 0,1 0 0,-1 1 0,0-1 0,1 2 0,0 3 0,-1 0 0,1 0 0,-1 0 0,0 0 0,-1 0 0,0-1 0,0 1 0,-3 10 0,-2 3 0,-1-1 0,-1 0 0,0 0 0,-2-1 0,0 0 0,-1 0 0,-20 23 0,7-14 0,0-1 0,-2-1 0,-44 31 0,59-48 0,-1 0 0,0 0 0,0-2 0,0 1 0,-24 6 0,17-6 0,19-6 0,-1 0 0,1 0 0,-1 1 0,1-1 0,0 0 0,-1 0 0,1 0 0,0 0 0,-1 1 0,1-1 0,-1 0 0,1 0 0,0 0 0,-1 0 0,1 0 0,-1 0 0,1 0 0,0 0 0,-1 0 0,1 0 0,-1-1 0,1 1 0,0 0 0,-1 0 0,1 0 0,0 0 0,-1-1 0,1 1 0,0 0 0,-1 0 0,1 0 0,0-1 0,-1 1 0,1 0 0,0-1 0,-1 1 0,1 0 0,0-1 0,0 1 0,0 0 0,-1-1 0,1 1 0,0 0 0,0-1 0,0 1 0,0-1 0,0 1 0,0 0 0,0-1 0,0 1 0,0-1 0,0 1 0,0 0 0,0-1 0,0 1 0,0-1 0,0 1 0,0 0 0,0-1 0,0 1 0,1-1 0,-1 1 0,1-4 0,0 1 0,0 0 0,1-1 0,-1 1 0,1 0 0,2-4 0,4-2 0,-1 1 0,1 0 0,1 0 0,0 1 0,0 0 0,17-10 0,1 3 0,37-16 0,-18 15 0,1 1 0,0 3 0,83-9 0,181-11 0,-280 29 0,-25 2 0,0 0 0,0 0 0,0 0 0,0-1 0,-1 0 0,1-1 0,8-2 0,-12 1 0,-7-1 0,4 3 0,-73-33 4,46 22-15,-31-19 1,8-1-4142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1:48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17079,'0'0'1592,"15"10"-984,26 15-222,1-2 0,1-2 0,64 22 0,-9-18 323,203 22 0,-132-25 73,-157-21-703,-1 1 32,1-1 0,-1 2 1,1-1-1,-1 1 0,0 1 0,12 5 1,-23-8-112,0-1 0,0 0 0,0 0 0,1 0 1,-1 0-1,0 0 0,0 0 0,0 0 0,0 0 1,1 1-1,-1-1 0,0 0 0,0 0 0,0 0 1,0 0-1,0 0 0,1 1 0,-1-1 0,0 0 0,0 0 1,0 0-1,0 1 0,0-1 0,0 0 0,0 0 1,0 0-1,0 1 0,0-1 0,0 0 0,0 0 1,0 0-1,0 1 0,0-1 0,0 0 0,0 0 1,0 0-1,0 1 0,0-1 0,0 0 0,0 0 1,0 0-1,0 1 0,-1-1 0,1 0 0,0 0 0,0 0 1,0 0-1,0 1 0,0-1 0,-1 0 0,1 0 1,0 0-1,0 0 0,0 0 0,0 0 0,-1 1 1,1-1-1,0 0 0,0 0 0,0 0 0,-1 0 1,1 0-1,0 0 0,0 0 0,0 0 0,-1 0 1,1 0-1,0 0 0,-1 0 0,-18 5-117,-12-3-2959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1:48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 14272,'0'0'1000,"131"-23"-928,-28 19-280,-11-2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04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299 0 4416,'0'0'19983,"-10"17"-19645,0-3-249,2-1-5,0-1 1,1 1-1,0 1 1,1-1 0,1 1-1,-7 24 1,-29 129 1254,-85 215-1,111-346-1069,8-22 44,1 0 1,0 1 0,1 0 0,1 0-1,0 0 1,1 0 0,-1 26 0,4-41-38,-1 3 798,2-3-708,0-5-236,0 2-130,-1 0 0,0 0 0,0 0 0,0 0 0,0 0 0,0 0 0,-1 0 0,1 0 0,-2-4 0,1 3-155,0 1 0,0-1 1,1 0-1,-1 1 0,1-1 0,0 0 0,1-6 1,7-12-1677,-2 16-2495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05.5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1 739 11152,'0'0'1440,"9"-9"-938,30-28 315,36-47 0,48-76 718,-96 120-1119,-2-1 0,25-54 0,-21 25 670,22-85-1,-40 107 2694,-46 138-2854,-65 193 6,67-170-680,-88 268 516,92-299-576,-60 138 895,89-220-1075,0 0 0,0 0-1,0-1 1,0 1-1,0 0 1,0 0-1,0 0 1,0 0 0,0-1-1,0 1 1,0 0-1,0 0 1,-1 0-1,1 0 1,0 0 0,0-1-1,0 1 1,0 0-1,0 0 1,-1 0-1,1 0 1,0 0 0,0 0-1,0 0 1,0 0-1,-1-1 1,1 1-1,0 0 1,0 0 0,0 0-1,-1 0 1,1 0-1,0 0 1,0 0-1,0 0 1,0 0 0,-1 0-1,1 0 1,0 1-1,0-1 1,0 0-1,-1 0 1,1 0-1,0 0 1,0 0 0,0 0-1,0 0 1,-1 0-1,1 0 1,0 1-1,0-1 1,0 0 0,0 0-1,0 0 1,0 0-1,0 0 1,-1 1-1,1-1 1,0 0 0,0 0-1,0 0 1,0 0-1,0 1 1,0-1-1,0 0 1,0 0 0,0 1-1,-4-16 275,4 3-205,0 0 0,0 1 0,1-1 0,1 0 0,0 1 0,4-14-1,2 0 84,17-40-1,-20 53-127,1 1-1,1 0 1,0 0-1,0 0 1,1 1-1,0 0 1,1 1-1,0 0 1,0 0-1,1 1 1,1 0-1,16-9 1,-4 4 2,0 2 0,1 2-1,1 0 1,-1 1 0,33-6 0,-24 7-9,0 1 0,0 2 0,35 0 1,-50 5 28,1 0 1,-1 1 0,0 0 0,0 2-1,0 0 1,0 1 0,18 8-1,-28-10-302,14 5 865,-9-8-5129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09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90 985 8640,'0'0'5014,"2"11"-4307,2 15-395,-1 1 1,-2-1-1,-1 1 1,-1 0-1,-5 33 1,-35 144 1203,-3 34 891,36-174 747,18-206-2029,-5 50-355,29-152 0,-26 215-612,1 2 0,2-1 1,1 1-1,1 1 0,18-27 0,-25 43-89,1-1 1,0 1-1,1 1 0,0-1 0,0 1 1,1 1-1,0-1 0,1 2 0,0-1 1,0 1-1,0 1 0,1 0 0,17-7 0,-26 12-51,1 0 0,0 1-1,-1-1 1,1 1-1,0 0 1,-1 0-1,1 0 1,0 0-1,-1 0 1,1 1-1,0-1 1,-1 1-1,1-1 1,0 1-1,-1 0 1,4 2-1,-2-1 7,1 1 0,-1 0 0,0 0 0,0 0 0,0 1 0,0-1 0,-1 1 0,5 5 0,-3-3 1,-1 1 0,1 0 0,-1 0 1,0 1-1,-1-1 0,0 1 0,0 0 0,-1 0 1,1 0-1,0 14 0,-2-14 4,-1 0 0,-1 1 0,0-1 0,0 0 0,0 0 0,-1 0 0,-1 0-1,1 0 1,-1 0 0,0 0 0,-1-1 0,0 1 0,0-1 0,-1 0 0,0-1 0,0 1 0,0-1 0,-1 0-1,0 0 1,0 0 0,0-1 0,-1 0 0,0 0 0,0-1 0,0 0 0,-1 0 0,1-1 0,-1 1 0,0-2 0,0 1-1,0-1 1,0 0 0,0-1 0,-17 1 0,13-2 55,-44 0 357,52 0-380,1 0 1,0-1-1,-1 0 0,1 1 0,0-1 1,-1 0-1,1-1 0,0 1 0,0 0 1,0-1-1,0 0 0,0 0 0,-3-2 1,6 4-52,0 0 0,-1 0 1,1 0-1,0-1 0,0 1 0,0 0 1,-1 0-1,1 0 0,0 0 0,0-1 1,0 1-1,0 0 0,-1 0 0,1 0 1,0-1-1,0 1 0,0 0 0,0 0 1,0 0-1,0-1 0,0 1 1,0 0-1,0 0 0,0-1 0,0 1 1,0 0-1,0 0 0,0-1 0,0 1 1,0 0-1,0 0 0,0-1 0,0 1 1,0 0-1,0 0 0,0 0 1,0-1-1,0 1 0,0 0 0,0 0 1,1-1-1,-1 1 0,0 0 0,0 0 1,0 0-1,0 0 0,1-1 0,-1 1 1,0 0-1,1 0 0,16-4 176,139-11-90,22-3-141,157-60-151,-253 56 126,-56 14 39,0-1-1,0-1 0,-1-1 0,0-1 0,-1-1 1,27-21-1,-51 35 38,-1-1 0,1 0 0,0 0 0,-1 0 0,1-1 0,0 1-1,-1 0 1,1 0 0,0 0 0,-1 0 0,1 0 0,0 0 0,-1 0 0,1 0 0,0-1 0,-1 1 0,1 0 0,0 0 0,0-1 0,-1 1 0,1 0 0,0 0 0,0-1 0,-1 1 0,1 0 0,0 0 0,0-1 0,0 1 0,0 0 0,-1-1 0,1 1 0,0 0 0,0-1 0,0 1-1,0 0 1,0-1 0,0 1 0,0 0 0,0-1 0,0 1 0,0-1 0,0 1 0,0 0 0,0-1 0,0 1 0,0 0 0,1-1 0,-1 1 0,0 0 0,0 0 0,0-1 0,0 1 0,1 0 0,-1-1 0,0 1 0,1-1 0,-29 9 74,0 1 0,0 1 0,2 1 0,-1 1-1,1 2 1,-33 22 0,41-22-23,0 0-1,0 1 0,2 1 0,0 0 0,1 1 0,0 1 1,2 0-1,-20 35 0,32-51-56,0-1 0,1 0 0,-1 1 0,1 0 0,0-1 0,-1 1 0,1-1 0,0 1 0,0-1 0,0 1 0,0-1 0,0 1 0,0-1 0,1 1 0,-1 0 0,0-1 0,1 1 0,-1-1 0,1 0 0,0 1 0,-1-1 0,1 1 0,0-1 0,0 0 0,0 0 0,0 1 0,0-1 0,0 0 0,0 0 0,1 0 0,-1 0 0,2 1 0,0 0 0,-1 0 0,1-1 0,-1 1 0,1-1 0,0 0 0,0 1 0,0-1 0,0 0 0,0-1 0,0 1 0,0 0 0,0-1 0,0 0 0,1 0 0,4 0 0,2-3 0,-1 0 0,0 0 0,0-1 0,0 0 0,0-1 0,0 0 0,-1 0 0,12-10 0,-1-1 0,-1 0 0,21-26 0,-25 26 0,-1-1 0,-1 0 0,0-1 0,-1-1 0,-2 0 0,1 0 0,8-30 0,-8 22 0,-12 38 0,0-1 0,1 1 0,1 0 0,-1 0 0,3 11 0,-2 9 0,1-21 0,-1 1 0,1-1 0,1 1 0,0-1 0,0 0 0,1 1 0,1-1 0,0-1 0,5 12 0,-7-18 0,0 1 0,0-1 0,0 0 0,0 0 0,1 0 0,-1 0 0,1 0 0,0 0 0,0-1 0,0 1 0,0-1 0,0 0 0,0 0 0,1 0 0,-1 0 0,1 0 0,-1-1 0,1 0 0,0 0 0,0 0 0,-1 0 0,1 0 0,0-1 0,0 0 0,0 0 0,0 0 0,0 0 0,6-1 0,4-3 0,0 0 0,0-1 0,0 0 0,-1-1 0,1 0 0,-2-1 0,1-1 0,-1 0 0,0 0 0,18-18 0,-2-1 0,-2-2 0,42-56 0,-63 77 0,0 1 0,0-1 0,0 0 0,-1 0 0,0-1 0,-1 1 0,0-1 0,0 0 0,-1 0 0,0 0 0,0 0 0,0-13 0,-2 19 0,0 1 0,0-1 0,0 1 0,0-1 0,0 1 0,1 0 0,-1-1 0,1 1 0,0 0 0,0-1 0,0 1 0,1-3 0,-1 4 0,0 0 0,0 1 0,0-1 0,0 1 0,0-1 0,-1 1 0,1-1 0,0 1 0,0-1 0,0 1 0,0 0 0,1 0 0,-1-1 0,0 1 0,0 0 0,0 0 0,0 0 0,0 0 0,0 0 0,0 0 0,0 1 0,0-1 0,0 0 0,0 1 0,0-1 0,0 0 0,0 1 0,0-1 0,1 2 0,3 0 0,-1 0 0,1 1 0,-1-1 0,0 1 0,0 1 0,0-1 0,0 0 0,0 1 0,-1 0 0,0 0 0,1 0 0,-1 0 0,-1 0 0,1 1 0,-1-1 0,0 1 0,3 8 0,1 5 0,-2 2 0,0-1 0,2 26 0,0-3 0,-2-2 0,-4-31 0,1 0 0,0 0 0,0 0 0,1 0 0,0 0 0,1-1 0,0 1 0,0-1 0,5 10 0,-6-16 0,0 0 0,0 0 0,1 0 0,-1 0 0,0-1 0,1 1 0,-1-1 0,1 1 0,-1-1 0,1 0 0,0 0 0,-1 0 0,1 0 0,0 0 0,0-1 0,0 1 0,-1-1 0,1 0 0,0 0 0,4 0 0,2 0 0,-1-1 0,0 0 0,0 0 0,0-1 0,0 0 0,9-3 0,13-9 0,0 0 0,-1-2 0,0-2 0,37-29 0,-15 4 0,57-61 0,-68 62 0,-3-2 0,-1-2 0,56-93 0,-60 83 0,-3-2 0,-3-1 0,-1 0 0,-4-2 0,14-64 0,-30 101 0,8-36 0,5-73 0,-17 124 0,-1 1 0,-1-1 0,0-10 0,0 17 0,1 0 0,0 1 0,-1-1 0,1 0 0,-1 1 0,0-1 0,1 1 0,-1-1 0,0 1 0,-2-3 0,3 4 0,-1-1 0,1 1 0,-1-1 0,1 1 0,-1 0 0,0-1 0,1 1 0,-1 0 0,1 0 0,-1-1 0,0 1 0,1 0 0,-1 0 0,1 0 0,-1 0 0,0 0 0,1 0 0,-1 0 0,0 0 0,1 0 0,-1 0 0,0 0 0,1 0 0,-1 0 0,1 1 0,-1-1 0,0 0 0,0 1 0,-3 2 0,1 0 0,0 0 0,-1 0 0,1 1 0,0 0 0,0-1 0,1 1 0,-1 0 0,1 0 0,0 1 0,-2 4 0,-3 4 0,-25 55 0,-35 103 0,49-109 0,2 1 0,-11 106 0,18-105 0,0 16 0,3 115 0,7-178 0,0 0 0,5 27 0,-4-37 0,-1 1 0,2-1 0,-1 1 0,1-1 0,0 0 0,0 0 0,8 11 0,-10-16 0,0-1 0,1 1 0,-1 0 0,1-1 0,0 1 0,-1-1 0,1 0 0,0 1 0,0-1 0,0 0 0,0 0 0,0 0 0,0-1 0,0 1 0,0 0 0,0-1 0,1 1 0,-1-1 0,0 0 0,0 0 0,0 0 0,1 0 0,-1 0 0,0 0 0,0 0 0,0-1 0,1 1 0,-1-1 0,0 0 0,0 0 0,0 1 0,0-1 0,2-2 0,5-2 0,1-1 0,-2 0 0,1-1 0,-1 0 0,10-10 0,27-33 0,-3-1 0,-2-2 0,37-65 0,-60 96 0,-14 19 0,-1 0 0,1-1 0,-1 1 0,1-1 0,-1 1 0,0-1 0,2-5 0,-10 25 0,0 0 0,-1 0 0,-10 16 0,-7 17 0,13-25 0,2 2 0,1 0 0,0 0 0,-4 33 0,11-51 0,1-1 0,0 1 0,1 0 0,-1-1 0,1 1 0,1-1 0,-1 0 0,1 1 0,4 8 0,-6-15 0,1-1 0,-1 1 0,1 0 0,-1 0 0,1-1 0,0 1 0,-1 0 0,1-1 0,0 1 0,0-1 0,-1 1 0,1-1 0,0 1 0,0-1 0,0 1 0,0-1 0,0 0 0,0 1 0,-1-1 0,1 0 0,0 0 0,0 0 0,0 0 0,0 0 0,0 0 0,0 0 0,0 0 0,1 0 0,30-9 0,-27 8 0,24-12 0,0 0 0,-1-2 0,0-1 0,49-38 0,-44 30 0,1 1 0,47-23 0,-40 25 0,-25 12 0,0 1 0,0 1 0,21-6 0,-33 11 0,1 0 0,-1 0 0,0 0 0,0 0 0,0-1 0,0 0 0,3-3 0,-4 4 0,-41 26 0,24-16 0,-25 19 0,15-4 0,1 1 0,-39 54 0,60-76 0,0 1 0,0-1 0,0 1 0,1 0 0,-1-1 0,1 1 0,0 0 0,0 0 0,0 0 0,0 0 0,0 0 0,1 0 0,-1 1 0,1-1 0,0 0 0,0 0 0,0 0 0,0 0 0,1 1 0,-1-1 0,1 0 0,0 0 0,0 0 0,0 0 0,0 0 0,0 0 0,1-1 0,-1 1 0,1 0 0,2 2 0,0-1 0,-1 0 0,1 0 0,0-1 0,0 1 0,1-1 0,-1 0 0,1 0 0,-1-1 0,1 1 0,0-1 0,0 0 0,0-1 0,0 1 0,0-1 0,0 0 0,1 0 0,6 0 0,14-1 0,-1-2 0,0 0 0,0-2 0,0 0 0,0-2 0,0-1 0,-1-1 0,0-1 0,39-21 0,-61 29 0,6-3 0,-1 0 0,0 0 0,1 0 0,-2-1 0,1 0 0,9-9 0,3-27 0,35-28 0,-2-2 0,-4-2 0,-4-3 0,-2-1 0,38-103 0,-25 16 0,-49 139 0,-1-1 0,-1 0 0,-1 0 0,0-38 0,-3 60 0,0 0 0,0-1 0,-1 1 0,0 0 0,0 0 0,-2-6 0,3 9 0,0 1 0,0-1 0,-1 1 0,1-1 0,0 1 0,-1-1 0,1 1 0,0-1 0,-1 1 0,1-1 0,-1 1 0,1 0 0,-1-1 0,1 1 0,-1 0 0,1-1 0,-1 1 0,1 0 0,-1 0 0,1 0 0,-1-1 0,0 1 0,-1 0 0,1 0 0,0 1 0,0-1 0,0 0 0,0 0 0,0 1 0,0-1 0,0 0 0,0 1 0,0-1 0,0 1 0,0 0 0,0-1 0,-1 2 0,-12 10 0,1 0 0,0 2 0,1-1 0,-21 31 0,24-32 0,-15 25 0,0 1 0,3 1 0,1 1 0,2 0 0,-15 50 0,14-27 0,3 2 0,-14 120 0,28-163 0,2 1 0,0-1 0,2 1 0,0-1 0,2 0 0,0 0 0,1 0 0,2 0 0,0-1 0,1 0 0,1 0 0,1-1 0,15 23 0,-22-38 0,0-1 0,1 1 0,-1-1 0,1 0 0,-1 0 0,1-1 0,1 1 0,-1-1 0,0 1 0,1-1 0,0-1 0,-1 1 0,1-1 0,0 0 0,0 0 0,0 0 0,1 0 0,-1-1 0,0 0 0,1 0 0,-1-1 0,1 1 0,-1-1 0,0-1 0,1 1 0,-1-1 0,1 1 0,5-3 0,9-3 0,1 0 0,-1-1 0,0-2 0,0 0 0,30-19 0,-37 20 0,-1-1 0,0 1 0,-1-2 0,0 0 0,0 0 0,-1-1 0,0 0 0,-1-1 0,-1 0 0,1 0 0,-2-1 0,0 0 0,0 0 0,-2-1 0,1 0 0,-2 0 0,0 0 0,3-18 0,-7 30 0,1 1 0,-1-1 0,0 0 0,0 0 0,0 1 0,0-1 0,0 0 0,0 0 0,0 1 0,-1-1 0,1 0 0,-1 0 0,1 1 0,-1-1 0,1 0 0,-1 1 0,0-1 0,0 1 0,0-1 0,0 1 0,-2-2 0,2 2 0,-1 0 0,0 0 0,1 0 0,-1 0 0,0 0 0,0 1 0,0-1 0,1 1 0,-1 0 0,0-1 0,0 1 0,0 0 0,0 0 0,0 0 0,1 0 0,-4 1 0,-4 1 0,0 0 0,0 1 0,0 0 0,0 0 0,1 1 0,-12 7 0,12-7 0,1 1 0,1 0 0,-1 1 0,1-1 0,0 1 0,0 1 0,0-1 0,1 1 0,-8 13 0,10-16 0,1 1 0,0-1 0,1 1 0,-1-1 0,1 1 0,-1 0 0,1-1 0,1 1 0,-1 0 0,1 0 0,-1 0 0,2 0 0,-1-1 0,0 1 0,1 0 0,0 0 0,0 0 0,3 8 0,0-5 0,0-1 0,0 0 0,1 1 0,-1-2 0,2 1 0,-1 0 0,1-1 0,0 0 0,0-1 0,0 1 0,1-1 0,0 0 0,0-1 0,0 1 0,1-1 0,0-1 0,-1 0 0,1 0 0,0 0 0,0-1 0,1 0 0,-1-1 0,10 1 0,-15-1 0,0-1 0,0 0 0,0 0 0,0 0 0,-1 0 0,1 0 0,0-1 0,0 1 0,0-1 0,0 0 0,-1 0 0,1 0 0,0 0 0,0 0 0,-1 0 0,1-1 0,-1 1 0,0-1 0,1 0 0,-1 0 0,0 0 0,0 0 0,0 0 0,0 0 0,0-1 0,1-2 0,-3 4 42,1 0-1,-1 0 1,0 1 0,0-1 0,0 0-1,0 0 1,0 1 0,0-1-1,-1 0 1,1 1 0,0-1 0,0 0-1,0 0 1,-1 1 0,1-1-1,0 0 1,-1 1 0,1-1-1,-1 1 1,1-1 0,0 0 0,-1 1-1,0-2 1,-7-4-2874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1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97 929 5016,'0'0'6473,"10"1"-6162,-7 0-287,1-1 1,-1 1-1,1-1 1,-1 0 0,1 0-1,-1 0 1,1 0 0,-1-1-1,0 1 1,1-1-1,-1 0 1,0 0 0,1 0-1,-1-1 1,0 1-1,0-1 1,0 0 0,0 1-1,0-1 1,0-1 0,-1 1-1,1 0 1,-1-1-1,1 1 1,1-4 0,172-223 1907,-137 172-1368,-3-2 1,34-76-1,78-259 2228,-147 390-2701,2-10 35,-3 14-111,0 0 0,0 0 0,0-1-1,0 1 1,0 0 0,0-1 0,0 1 0,0 0 0,0 0-1,0-1 1,0 1 0,0 0 0,0 0 0,0-1-1,0 1 1,0 0 0,-1 0 0,1 0 0,0-1 0,0 1-1,0 0 1,0 0 0,-1 0 0,1-1 0,0 1 0,0 0-1,0 0 1,-1 0 0,1 0 0,0 0 0,0-1-1,-1 1 1,1 0 0,0 0 0,0 0 0,-1 0 0,1 0-1,0 0 1,0 0 0,-1 0 0,1 0 0,-1 1-10,0-1 0,1 0 0,-1 1 0,0-1 0,1 1 0,-1-1 0,1 1 1,-1 0-1,1-1 0,-1 1 0,1 0 0,0-1 0,-1 1 0,1 0 0,0-1 0,-1 1 1,1 0-1,0 0 0,0 0 0,-3 6 13,-147 357 113,15-29-121,91-242-9,-210 430 90,238-489-61,8-17 12,0-1 0,-16 23 0,18-32 134,11-16-88,12-21-13,5-4-6,0 1-1,49-54 1,28-12 93,3 4 0,125-88 0,-19 29 258,-183 136-285,-15 12-21,-10 6-111,0 0 0,0 0 0,0 0 0,0 0 0,0 0 0,0 0 0,0 0 0,0 0 0,0 1 0,0-1 1,0 0-1,0 0 0,0 0 0,0 0 0,0 0 0,0 0 0,0 0 0,0 0 0,0 0 0,0 0 0,0 0 0,0 0 0,0 0 0,0 0 0,0 0 0,1 0 0,-1 0 0,0 0 0,0 0 0,0 0 0,0 0 0,0 0 0,0 0 0,0 1 0,0-1 0,0 0 0,0 0 0,0 0 0,0 0 0,0 0 0,0 0 0,0 0 0,0 0 0,0 0 0,1 0 0,-1 0 0,0 0 0,0-1 0,-55 79 139,-14 21-63,63-88-66,1 0 0,-1 0 0,2 1-1,-1 0 1,2-1 0,-1 1 0,-1 18 0,4-26-2,1 0-1,0 1 1,0-1-1,0 0 1,0 1 0,1-1-1,-1 0 1,1 0-1,0 0 1,1 1 0,-1-1-1,1 0 1,0-1-1,2 5 1,-2-5 0,-1-1 0,1 0 0,1 0 0,-1 0 1,0 0-1,0 0 0,1 0 0,-1 0 0,1-1 0,-1 1 0,1-1 0,0 0 0,0 0 0,-1 0 0,1 0 1,0 0-1,0-1 0,0 1 0,0-1 0,4 0 0,-2 0-1,0 0 0,0-1 0,1 0 0,-1 0 0,0 0 0,0-1 0,0 1-1,0-1 1,0-1 0,-1 1 0,1 0 0,-1-1 0,1 0 0,-1 0 0,0-1 0,0 1 0,0-1 0,-1 0 0,5-6 0,4-6 28,0 0 0,-1-1 0,14-32 0,-7 1 39,-17 44-63,0 1-1,0 0 1,-1-1 0,1 1-1,-1-1 1,0 1 0,0 0-1,0-1 1,0 1-1,-1-1 1,1 1 0,-3-6-1,2 7-4,0 1 0,0-1 0,0 1 0,0 0 0,0-1 0,0 1 0,0 0 1,0 0-1,-1 0 0,1 0 0,0 0 0,-1 0 0,1 0 0,-1 0 0,1 1 0,-1-1 0,1 1 0,-1-1 0,0 1 0,-1-1 0,-36-1 244,32 2-149,35-9 31,1 4-140,0 2 0,-1 1 1,1 1-1,1 1 0,45 7 1,-62-5 10,0 1 0,0 0 0,0 1 1,-1 0-1,1 1 0,-1 1 0,0 0 0,-1 0 1,1 1-1,-1 1 0,0 0 0,-1 0 1,0 1-1,12 14 0,-12-12 34,1 0 1,0-1-1,0 0 0,1-1 0,1 0 1,-1 0-1,21 9 0,22 4-3115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09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16280,'0'0'3815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09.7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1 107 13560,'0'0'1920,"133"-58"-1496,-22 33 0,32 11 95,0 8 1,-6 2 24,-10 4 8,-2 0-56,2 0 0,-4 0-288,-5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13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1224 7432,'0'0'6001,"13"-2"-5080,-6 1-757,1 0-15,-1 0 0,0-1 0,1 0 0,-1 0 0,0 0 0,0-1 0,0 0 0,-1 0 0,1-1 0,9-6 0,-1-3 217,1 0 0,-2-1 1,0 0-1,0-1 0,-2-1 1,0 0-1,0 0 0,-2-1 0,0-1 1,9-23-1,39-132 3655,-56 169-3861,0 1 1,0-1-1,0 1 0,0-1 0,1 1 0,-1 0 0,1 0 1,0 0-1,0 0 0,0 1 0,0-1 0,0 1 1,1 0-1,-1 0 0,1 0 0,5-2 0,-1 0-52,0 1 0,-1 1 0,1 0-1,0 0 1,1 0 0,-1 1 0,9 0-1,-11 1-39,-1 0-1,1 1 1,-1 0-1,1 0 0,-1 0 1,1 0-1,-1 1 0,0 0 1,0 0-1,0 1 0,0-1 1,0 1-1,-1 0 0,1 0 1,-1 0-1,0 1 0,0 0 1,0 0-1,0 0 0,-1 0 1,1 0-1,4 9 0,2 6 98,-1 1-1,-1 0 0,0 0 1,6 30-1,0-4 71,-9-28-118,2-1 1,0 0-1,0-1 1,2 0-1,0 0 1,16 21-1,-20-31-57,1 1 0,-1 0-1,1-1 1,1 0-1,-1-1 1,1 0 0,0 0-1,15 8 1,-17-11-40,-1 0 0,0-1 1,1 1-1,-1-1 0,1-1 0,-1 1 1,1 0-1,0-1 0,-1 0 0,1 0 1,-1 0-1,1-1 0,0 0 0,-1 0 1,1 0-1,-1 0 0,0-1 0,9-3 1,5-7 24,1 0-1,-2-1 1,1-1 0,-2-1 0,28-31 0,-34 36-23,-2-1 0,1-1-1,-2 1 1,1-1 0,-1 0 0,-1-1-1,-1 0 1,1 0 0,-2 0 0,0-1-1,-1 1 1,0-1 0,-1 0 0,0 0-1,-1-18 1,-1 31-22,0 0 0,0-1 0,0 1 0,0-1 0,-1 1 0,1-1 0,0 1 0,-1-1 0,1 1 0,-1 0 0,0-1 0,1 1 0,-1 0 0,0 0 0,0 0 0,0-1 0,0 1 0,0 0 0,0 0 0,0 0 0,-3-1 0,2 1 0,0 0 0,0 0 0,0 1 0,0-1 0,-1 1 0,1-1 0,0 1 0,-1 0 0,1 0 0,0 0 0,-1 0 0,-3 1 0,-3 1 0,0 0 0,0 1 0,0 0 0,0 1 0,-14 7 0,16-7 0,1 1 0,-1 0 0,1 0 0,0 1 0,0 0 0,1 0 0,0 0 0,-6 10 0,-2 4 0,-16 35 0,27-50 0,0 1 0,1-1 0,0 1 0,0-1 0,0 1 0,0-1 0,1 1 0,0 0 0,0-1 0,1 1 0,0-1 0,0 1 0,0-1 0,2 7 0,0-2 0,1 0 0,0-1 0,0 0 0,1 0 0,0 0 0,12 15 0,-14-19 0,2 0 0,-1-1 0,0 1 0,1-1 0,0 0 0,0-1 0,0 1 0,0-1 0,1 0 0,-1 0 0,1-1 0,0 1 0,0-1 0,0-1 0,8 2 0,-5-2 0,0-1 0,0 0 0,0 0 0,0-1 0,0 0 0,-1 0 0,1-1 0,0-1 0,-1 1 0,11-6 0,18-8 0,-1-2 0,-1-2 0,-1-1 0,42-33 0,-21 9 0,78-85 0,-99 91 0,-1-1 0,49-83 0,35-101 0,-90 161 0,-3-1 0,-3-1 0,14-77 0,-31 127 0,-1 1 0,-1-1 0,0 1 0,-1-1 0,-1-24 0,1 39 0,-1-1 0,0 1 0,0-1 0,0 1 0,0 0 0,0-1 0,0 1 0,0-1 0,0 1 0,0-1 0,0 1 0,0 0 0,-1-1 0,1 1 0,0-1 0,0 1 0,0 0 0,0-1 0,-1 1 0,1-1 0,0 1 0,0 0 0,-1-1 0,1 1 0,0 0 0,-1 0 0,1-1 0,0 1 0,-1 0 0,1 0 0,-1-1 0,1 1 0,0 0 0,-1 0 0,1 0 0,-1 0 0,1-1 0,-1 1 0,0 1 0,0-1 0,-1 1 0,1 0 0,0-1 0,0 1 0,0 0 0,-1 0 0,1 0 0,0 0 0,0 0 0,-1 2 0,-28 41 0,6 3 0,2 0 0,-16 50 0,-25 105 0,51-164 0,-4 24 0,1 1 0,4 0 0,2 1 0,0 100 0,10-150 0,0 0 0,1 0 0,0 0 0,1 0 0,1-1 0,0 1 0,1-1 0,13 24 0,-18-35 0,1-1 0,0 1 0,0-1 0,0 1 0,0-1 0,0 0 0,0 0 0,0 1 0,1-1 0,-1 0 0,0 0 0,1 0 0,-1 0 0,1-1 0,-1 1 0,1 0 0,-1-1 0,1 1 0,0-1 0,-1 1 0,1-1 0,2 1 0,-1-1 0,0 0 0,1-1 0,-1 1 0,0-1 0,0 0 0,1 0 0,-1 0 0,0 0 0,0 0 0,5-3 0,3-3 0,0 0 0,-1-1 0,0 0 0,16-17 0,20-30 0,-3-1 0,53-91 0,-82 125 0,10-34 0,-23 53 0,-2 4 0,-6 10 0,-19 52 0,15-41 0,2-1 0,1 1 0,1 0 0,-8 43 0,13-50 0,-6 71 0,8-79 0,0 0 0,1 0 0,-1 0 0,1-1 0,1 1 0,-1 0 0,1 0 0,0-1 0,6 13 0,-7-18 0,0 1 0,0-1 0,0 0 0,0 0 0,0 0 0,0 0 0,0 0 0,0 0 0,1 0 0,-1 0 0,0-1 0,1 1 0,-1 0 0,0-1 0,1 1 0,-1-1 0,1 0 0,-1 1 0,1-1 0,-1 0 0,1 0 0,-1 0 0,1 0 0,-1 0 0,1 0 0,-1 0 0,1-1 0,-1 1 0,1 0 0,1-1 0,2-1 0,0 0 0,0 0 0,0-1 0,0 1 0,0-1 0,-1 0 0,5-4 0,10-10 0,-2 0 0,0 0 0,-1-2 0,-1 0 0,-1-1 0,-1 0 0,-1-1 0,20-44 0,-22 44 0,-7 17 0,-1 1 0,-1 0 0,1-1 0,0 0 0,-1 1 0,0-1 0,0 0 0,1-6 0,-2 10 0,0 0 0,0-1 0,0 1 0,0 0 0,0 0 0,0-1 0,0 1 0,0 0 0,0 0 0,0 0 0,0-1 0,0 1 0,0 0 0,-1 0 0,1 0 0,0 0 0,0-1 0,0 1 0,0 0 0,0 0 0,-1 0 0,1 0 0,0 0 0,0-1 0,0 1 0,0 0 0,-1 0 0,1 0 0,0 0 0,0 0 0,0 0 0,-1 0 0,1 0 0,0 0 0,0 0 0,-1 0 0,1 0 0,0 0 0,0 0 0,0 0 0,-1 0 0,1 0 0,0 0 0,0 0 0,0 0 0,-1 0 0,1 0 0,0 0 0,0 0 0,0 0 0,-1 1 0,1-1 0,0 0 0,0 0 0,0 0 0,0 0 0,0 0 0,-1 1 0,1-1 0,0 0 0,0 0 0,0 0 0,0 1 0,0-1 0,0 0 0,0 0 0,0 0 0,-1 1 0,1-1 0,-6 19 0,1 0 0,0 1 0,2-1 0,0 1 0,0 29 0,3-39 0,0 0 0,1 0 0,0 0 0,4 12 0,-5-19 0,1-1 0,-1 0 0,1 1 0,0-1 0,0 0 0,0 1 0,0-1 0,1 0 0,-1 0 0,1 0 0,-1 0 0,1 0 0,-1 0 0,1-1 0,0 1 0,0-1 0,0 1 0,0-1 0,0 1 0,0-1 0,1 0 0,2 1 0,0-1 0,0-1 0,0 1 0,0-1 0,0 0 0,1 0 0,-1-1 0,0 1 0,0-1 0,0 0 0,0-1 0,0 1 0,0-1 0,0 0 0,0 0 0,-1-1 0,1 1 0,-1-1 0,1 0 0,5-6 0,2-1 0,-1-1 0,0 0 0,-1 0 0,0-1 0,12-20 0,-14 18 0,0 0 0,0 0 0,-1-1 0,-1 0 0,-1 0 0,0 0 0,-1-1 0,-1 0 0,0 0 0,-1 0 0,0-17 0,-9 9 0,6 21 0,0 1 0,0-1 0,0 0 0,1 1 0,-1-1 0,1 0 0,-1 1 0,1-1 0,0 0 0,0 0 0,0 1 0,0-1 0,1-4 0,0 6 0,-1 1 0,0-1 0,0 1 0,1-1 0,-1 1 0,0-1 0,1 1 0,-1-1 0,1 1 0,-1 0 0,1-1 0,-1 1 0,0-1 0,1 1 0,0 0 0,-1 0 0,1-1 0,-1 1 0,1 0 0,-1 0 0,1 0 0,-1 0 0,1-1 0,0 1 0,-1 0 0,1 0 0,-1 0 0,1 0 0,-1 0 0,1 1 0,0-1 0,0 0 0,16 9 0,-14-8 0,4 4 0,1 0 0,-1 0 0,1 1 0,-2 0 0,1 0 0,-1 1 0,1 0 0,-2 0 0,1 0 0,5 10 0,-8-11 0,0 1 0,-1-1 0,0 0 0,0 1 0,-1 0 0,1-1 0,-1 1 0,-1 0 0,1 0 0,-1-1 0,0 1 0,-1 0 0,0 0 0,-2 10 0,-1 2 0,0-1 0,1 1 0,1 0 0,1 0 0,1 0 0,4 35 0,-4-52 0,0-1 0,1 1 0,-1-1 0,0 0 0,1 1 0,-1-1 0,1 0 0,-1 1 0,1-1 0,0 0 0,0 1 0,-1-1 0,1 0 0,0 0 0,0 0 0,0 0 0,0 0 0,0 0 0,0 0 0,1 0 0,-1-1 0,0 1 0,0 0 0,1-1 0,-1 1 0,0-1 0,1 1 0,-1-1 0,0 1 0,1-1 0,-1 0 0,1 0 0,-1 0 0,1 0 0,-1 0 0,0 0 0,1 0 0,-1 0 0,1-1 0,-1 1 0,0 0 0,1-1 0,-1 1 0,3-2 0,6-3 0,0 0 0,-1 0 0,1 0 0,12-11 0,-20 14 0,24-19 0,-1-1 0,30-37 0,-6 8 0,-15 13 0,-26 27 0,1 1 0,1 0 0,-1 0 0,1 1 0,1 1 0,12-9 0,-22 16 0,0 0 0,-1 1 0,1-1 0,0 1 0,-1-1 0,1 1 0,0 0 0,0-1 0,0 1 0,-1 0 0,1-1 0,0 1 0,0 0 0,0 0 0,0 0 0,-1 0 0,1 0 0,0 0 0,0 0 0,0 0 0,0 0 0,0 0 0,-1 0 0,1 1 0,0-1 0,0 0 0,0 1 0,1 0 0,-2 0 0,1 1 0,0 0 0,-1-1 0,1 1 0,-1 0 0,1 0 0,-1-1 0,0 1 0,0 0 0,0 0 0,0 0 0,0-1 0,-1 4 0,-3 27 0,-1-1 0,-11 36 0,-7 31 0,18-83 0,1-2 0,4-12 0,0-1 0,1 0 0,-1 0 0,0 0 0,0 0 0,0 1 0,1-1 0,-1 0 0,0 0 0,0 0 0,1 0 0,-1 0 0,0 0 0,0 1 0,1-1 0,-1 0 0,0 0 0,0 0 0,1 0 0,-1 0 0,0 0 0,0 0 0,1 0 0,-1 0 0,0 0 0,0 0 0,1 0 0,-1-1 0,0 1 0,0 0 0,1 0 0,-1 0 0,0 0 0,0 0 0,1 0 0,-1-1 0,0 1 0,0 0 0,0 0 0,1 0 0,-1 0 0,0-1 0,0 1 0,4-2 0,-1 0 0,0 0 0,1-1 0,-1 1 0,0-1 0,-1 1 0,1-1 0,0 0 0,2-5 0,6-5 0,-8 10 0,99-104 0,-89 95 0,0 1 0,0 1 0,1 0 0,1 1 0,-1 0 0,30-11 0,-41 18 0,0 1 0,0 0 0,0 1 0,0-1 0,1 0 0,-1 1 0,0 0 0,0 0 0,0 0 0,0 0 0,5 1 0,-6-1 0,0 1 0,-1 0 0,1 0 0,0-1 0,-1 1 0,1 0 0,-1 0 0,0 0 0,1 1 0,-1-1 0,0 0 0,1 0 0,-1 1 0,0-1 0,0 1 0,0-1 0,0 1 0,0-1 0,-1 1 0,1 0 0,1 2 0,1 9 0,0 0 0,-1 0 0,0 0 0,-1 22 0,0-19 0,0-1 0,0 0 0,6 22 0,-6-34 0,0-1 0,0 1 0,0-1 0,0 0 0,0 1 0,1-1 0,-1 0 0,1 0 0,0 0 0,-1 0 0,1 0 0,0 0 0,0 0 0,0-1 0,1 1 0,-1-1 0,0 1 0,0-1 0,1 0 0,-1 0 0,1 0 0,-1 0 0,1-1 0,-1 1 0,1-1 0,0 1 0,-1-1 0,1 0 0,0 0 0,-1 0 0,1 0 0,0-1 0,-1 1 0,1-1 0,-1 1 0,1-1 0,-1 0 0,1 0 0,-1 0 0,1 0 0,3-3 0,12-8 0,0 0 0,0-1 0,-2-1 0,1-1 0,-2 0 0,21-26 0,0-7 0,34-57 0,-57 84 0,2 1 0,1 0 0,29-28 0,-45 48 0,0 0 0,0 0 0,1 0 0,-1 0 0,0 0 0,0-1 0,0 1 0,0 0 0,1 0 0,-1 0 0,0 0 0,0 0 0,0 0 0,1 0 0,-1 0 0,0 0 0,0 0 0,0 0 0,0 0 0,1 0 0,-1 0 0,0 0 0,0 0 0,0 1 0,0-1 0,1 0 0,-1 0 0,0 0 0,0 0 0,0 0 0,0 0 0,1 0 0,-1 0 0,0 1 0,0-1 0,0 0 0,0 0 0,0 0 0,0 0 0,0 1 0,0-1 0,1 0 0,-1 0 0,0 1 0,6 14 0,2 18 0,-7-7 0,-1 0 0,-1-1 0,-1 1 0,-1-1 0,-2 1 0,0-1 0,-16 43 0,17-57 0,0-1 0,0 1 0,-1-1 0,0 0 0,-1-1 0,0 1 0,0-1 0,-13 13 0,18-20 0,0-1 0,-1 0 0,1 0 0,0 0 0,0 0 0,-1 0 0,1-1 0,0 1 0,-1 0 0,1 0 0,-1-1 0,1 1 0,-1-1 0,1 0 0,-1 1 0,1-1 0,-1 0 0,1 0 0,-1 0 0,0 0 0,1 0 0,-1 0 0,1 0 0,-1-1 0,1 1 0,-1-1 0,1 1 0,-1-1 0,1 1 0,-1-1 0,1 0 0,0 0 0,-1 1 0,1-1 0,0 0 0,0 0 0,-3-3 0,-2-3 0,1 0 0,-1-1 0,1 1 0,1-1 0,-5-11 0,3 8 0,5 10 0,0-1 0,0 0 0,1 1 0,-1-1 0,0 0 0,1 1 0,-1-1 0,1 0 0,0 0 0,-1 1 0,1-1 0,0 0 0,0 0 0,1-3 0,-1 4 0,1 0 0,-1 0 0,1 0 0,-1 0 0,1 0 0,0 0 0,0 1 0,-1-1 0,1 0 0,0 0 0,0 1 0,0-1 0,-1 0 0,1 1 0,0-1 0,0 1 0,0-1 0,0 1 0,0 0 0,0-1 0,0 1 0,0 0 0,1 0 0,-1 0 0,0 0 0,0 0 0,0 0 0,1 0 0,31 1 0,0 1 0,52 10 0,-34-4 0,13 2 0,-29-3 0,0-2 0,0-1 0,0-2 0,0-1 0,36-5 0,-67 2 0,-10-4 0,-66-31 1002,29 17-3099,29 14-820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13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1 125 13264,'0'0'1040,"74"-2"-560,41-2 96,36 2 8,31-2 23,51-2 9,60-4-40,-50 2 0,-61-2-64,-29-2 0,-14-2-136,2-2 8,2-2-176,-12-1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15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1245 7136,'0'0'1858,"-3"9"-1411,1-4-358,-9 35 368,11-38-349,-1 1 0,1-1 0,0 1 0,0-1 0,-1 1-1,2 0 1,-1-1 0,0 1 0,0-1 0,1 1 0,-1-1 0,1 1-1,0-1 1,0 1 0,2 3 0,-3-6-67,1 1 1,-1-1-1,1 0 0,-1 0 1,1 1-1,-1-1 0,1 0 1,-1 0-1,1 1 0,0-1 0,-1 0 1,1 0-1,-1 0 0,1 0 1,-1 0-1,1 0 0,0 0 1,-1 0-1,1 0 0,-1 0 1,1 0-1,0 0 0,-1-1 1,1 1-1,0 0 0,16-8 412,-1-2-215,-1 0 1,0-1-1,0-1 1,-1-1-1,14-15 1,58-75 592,158-243 1466,-194 265-1800,114-212 1216,-125 199-638,38-140 0,-49 136 983,-28 98-2043,0 0 0,0 0 0,0 0 0,0 0 0,0 0 0,-1 0 0,1 0 0,0 0 0,0 0 0,0 0 0,0 1 0,0-1 0,0 0 0,0 0 0,-1 0 0,1 0 0,0 0 0,0-1 0,0 1 0,0 0 0,0 0 0,0 0 0,0 0 0,0 0 0,-1 0 0,1 0 0,0 0 0,0 0 0,0 0 0,0 0 0,0 0 0,0 0 0,0 0 0,0 0 0,0 0 0,0-1 0,-1 1 0,1 0 0,0 0 0,0 0 0,0 0 0,0 0 0,0 0 0,0 0 0,0 0 0,0-1 0,0 1 1,0 0-1,0 0 0,0 0 0,0 0 0,0 0 0,0 0 0,0 0 0,0-1 0,0 1 0,0 0 0,0 0 0,0 0 0,0 0 0,0 0 0,0 0 0,1 0 0,-10 6 432,-11 20-129,1 1 0,1 1 1,1 1-1,-23 53 1,5 5 97,3 2 1,-33 150 0,25-21 139,37-190-420,1 0-1,2 0 1,0 0-1,2-1 1,10 56-1,-10-75-77,1 0-1,-1 0 0,1-1 0,0 1 0,1-1 0,6 11 1,-8-16-37,-1 0 0,1 0 1,-1 0-1,1 0 1,0 0-1,0-1 0,0 1 1,0-1-1,0 1 1,0-1-1,0 0 1,0 1-1,1-1 0,-1 0 1,0-1-1,1 1 1,-1 0-1,1-1 1,-1 1-1,1-1 0,-1 0 1,1 0-1,-1 0 1,1 0-1,-1 0 1,4-1-1,7-3 46,-1-1 0,1 0 1,-1-1-1,0 0 0,0-1 0,0 0 0,15-14 0,0 2 44,6-5 70,-1-2 0,-1 0-1,-1-3 1,-2 0 0,-1-1 0,28-41-1,-47 56-149,-15 17-23,-17 21-16,15-13 8,1-1 0,1 2 0,-1-1 0,2 1 0,0 0 0,0 0 0,1 1 0,0 0 0,1 0 0,-5 20 0,9-29 0,0-1 0,0 1 0,0-1 0,0 1 0,1-1 0,-1 0 0,1 1 0,-1-1 0,1 1 0,0-1 0,0 0 0,0 0 0,0 1 0,0-1 0,1 0 0,-1 0 0,1 0 0,-1 0 0,1-1 0,3 4 0,1 1 0,1-1 0,0 0 0,0-1 0,12 7 0,-18-11 0,-1 0 0,0 0 0,1 0 0,-1 0 0,1 0 0,-1 0 0,0 0 0,1 0 0,-1 0 0,0 0 0,1-1 0,-1 1 0,1 0 0,-1 0 0,0 0 0,1 0 0,-1-1 0,0 1 0,1 0 0,-1 0 0,0-1 0,0 1 0,1 0 0,-1 0 0,0-1 0,0 1 0,1 0 0,-1-1 0,0 1 0,0 0 0,0-1 0,0 1 0,1 0 0,-1-1 0,0 1 0,0-1 0,0 1 0,0 0 0,0-1 0,0 1 0,0-1 0,0 1 0,0-1 0,1-16 0,-2 7 0,-1 0 0,0 0 0,-1 1 0,0-1 0,0 1 0,-1 0 0,0 0 0,-1 0 0,0 0 0,0 1 0,-10-12 0,9 12 0,7 5 0,18 5 0,83 7 0,-43 2 0,148 21 0,-205-32 1,0 0 0,1 0 0,-1 0 0,0 0 1,0 0-1,0 0 0,0-1 0,0 1 0,0-1 0,0 0 0,4-1 0,-6 2-1,1-1-1,-1 1 1,0 0-1,1 0 1,-1-1-1,0 1 1,1 0-1,-1 0 1,0-1-1,0 1 1,0 0-1,1-1 1,-1 1-1,0 0 1,0-1-1,0 1 1,0 0-1,0-1 1,1 1-1,-1-1 1,0 1-1,0 0 1,0-1-1,0 1 1,0-1-1,-1 0 1,1 0-4,-1 0 0,1 0 0,-1-1 0,1 1-1,-1 0 1,0 0 0,0 0 0,0 0 0,0 0 0,0 0 0,0 0 0,-1-1 0,-20-14-4266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15.5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16184,'0'0'1231,"88"-10"-735,17 1-8,18-3 0,14 6-120,0 2 8,12 2-8,-1 2 8,-13 6-104,-15-4 0,-15 4-224,-38-2 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17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1218 8640,'0'0'3720,"15"-5"-3086,23-10-198,-1-2 0,0-2 0,52-35 0,-49 23 203,59-61 0,-47 42-134,24-24 719,-3-4 1,81-113-1,-142 174-916,-1-1 0,0 0 0,-1-1 0,-2 0 0,0 0 0,7-26 0,-14 44-227,-1-1 0,1 0 1,-1 1-1,1-1 0,-1 0 0,0 1 1,0-1-1,0 0 0,0 1 0,0-1 1,0-3-1,-1 5-48,1 0 1,0 0-1,-1 0 1,1 0-1,0 0 1,-1 0-1,1 0 1,0 0-1,-1 0 0,1 0 1,-1 0-1,1 0 1,0 1-1,-1-1 1,1 0-1,0 0 1,-1 0-1,1 0 1,0 1-1,0-1 1,-1 0-1,1 0 0,0 1 1,-1-1-1,1 0 1,0 0-1,0 1 1,0-1-1,-1 0 1,1 1-1,0 0 1,-30 40 712,12-10-583,2 0-1,1 2 1,2-1 0,-16 58 0,13-28 219,-13 114 1,28-161-301,1 1 1,0-1-1,0 0 1,5 25-1,-4-34-50,0-1-1,1 0 0,-1 1 0,1-1 0,0 0 1,0 0-1,0 0 0,1 0 0,0 0 0,0 0 1,0-1-1,1 1 0,0-1 0,-1 0 0,9 6 0,-10-9-12,1 1-1,0-1 0,-1 0 0,1 0 0,0 0 0,0-1 0,0 1 0,0-1 0,0 1 1,0-1-1,0 0 0,0 0 0,0 0 0,0-1 0,0 1 0,0-1 0,0 1 0,0-1 0,3-2 1,6-2 20,0 0 0,0-1 0,13-9 0,9-9 16,0-1 0,-2-2 0,0-1-1,-2-1 1,-2-2 0,0 0 0,30-48 0,139-265 331,-162 278-196,-3-2 0,-4-1 0,32-116 0,-58 178-155,-1 3-6,0 0 1,0 1-1,0-1 1,0 0 0,-1 0-1,1 0 1,-1 0-1,0 0 1,0 0-1,-1 0 1,1 0 0,-2-5-1,2 9-19,0-1 0,-1 1 0,1 0-1,0 0 1,0-1 0,-1 1 0,1 0 0,0 0-1,0-1 1,-1 1 0,1 0 0,0 0 0,-1 0 0,1 0-1,0 0 1,-1-1 0,1 1 0,0 0 0,-1 0-1,1 0 1,0 0 0,-1 0 0,1 0 0,0 0 0,-1 0-1,1 0 1,0 0 0,-1 0 0,1 0 0,0 0-1,-1 1 1,1-1 0,0 0 0,-1 0 0,1 0 0,0 0-1,-1 1 1,1-1 0,0 0 0,0 0 0,-1 0-1,1 1 1,0-1 0,0 0 0,0 0 0,-1 1 0,1-1-1,-15 18 83,11-13-40,-43 52 130,3 3 1,2 1 0,3 2-1,-42 93 1,14-16 126,-73 160 458,134-282-767,6-15 0,-1-1 0,0 1 0,0 0 0,0 0 0,0-1 0,-1 1 0,1 0 0,-1-1 0,-1 3 0,46-86 0,-33 66 0,0 1 0,0 0 0,2 0 0,0 1 0,0 0 0,20-15 0,-29 26 0,1 0 0,0-1 0,-1 1 0,1 1 0,0-1 0,0 0 0,0 1 0,0 0 0,0 0 0,0 0 0,0 1 0,0-1 0,0 1 0,0 0 0,0 0 0,1 0 0,-1 1 0,0-1 0,0 1 0,0 0 0,0 0 0,0 1 0,0-1 0,5 3 0,-2 1 0,1-1 0,-1 1 0,0 1 0,0-1 0,0 1 0,-1 0 0,1 1 0,-2-1 0,1 1 0,5 10 0,3 5 0,1 0 0,1-1 0,30 32 0,-42-50 0,0 0 0,0-1 0,0 1 0,0-1 0,1 0 0,-1 0 0,1 0 0,0 0 0,-1-1 0,1 0 0,0 0 0,0 0 0,0-1 0,0 1 0,0-1 0,0 0 0,0-1 0,0 1 0,-1-1 0,1 0 0,0 0 0,0-1 0,6-2 0,-2 1 0,-1-1 0,1 0 0,-1 0 0,0-1 0,0 0 0,0 0 0,-1-1 0,1 0 0,-1 0 0,-1-1 0,10-11 0,-11 10 0,-1 1 0,1-1 0,-1 1 0,-1-1 0,0 0 0,0-1 0,-1 1 0,0 0 0,0-1 0,-1 0 0,0 1 0,0-1 0,-1 0 0,0 1 0,-2-14 0,1 20 0,1 0 0,0 0 0,-1 0 0,0 0 0,1 0 0,-1 0 0,0 1 0,0-1 0,0 0 0,0 1 0,-1-1 0,1 1 0,0-1 0,0 1 0,-1-1 0,1 1 0,-1 0 0,0 0 0,1 0 0,-1 0 0,-2-1 0,1 1 0,0 0 0,0 0 0,0 1 0,-1-1 0,1 1 0,0 0 0,0 0 0,0 0 0,-1 0 0,1 1 0,0-1 0,-3 2 0,-3 1 0,1-1 0,0 2 0,0-1 0,0 1 0,0 0 0,1 1 0,-1 0 0,-10 9 0,9-5 0,0 1 0,0 0 0,1 0 0,1 1 0,0 0 0,0 0 0,1 1 0,0 0 0,-4 13 0,8-19 0,0 0 0,1 0 0,0 0 0,0 0 0,0 0 0,1 0 0,0 1 0,0-1 0,0 0 0,1 0 0,0 0 0,0 0 0,1 0 0,-1 0 0,1 0 0,1 0 0,-1 0 0,1-1 0,0 1 0,0-1 0,5 6 0,-2-3 0,1-1 0,0 0 0,0 0 0,1 0 0,-1-1 0,1 0 0,1 0 0,-1-1 0,1 0 0,0-1 0,0 0 0,0 0 0,1-1 0,-1 0 0,14 2 0,-10-4 0,-1 0 0,1 0 0,-1-1 0,1-1 0,-1 0 0,1-1 0,-1 0 0,0-1 0,1 0 0,-1-1 0,21-11 0,-27 13 0,28-14 0,0-2 0,53-36 0,-84 52 126,0-1 1,0 1-1,0-1 0,0 0 1,0 0-1,-1-1 1,5-6-1,-7 9-313,1 0 0,-1 0-1,1 0 1,-1 0 0,1 0 0,-1-1-1,0 1 1,0 0 0,0 0 0,1 0 0,-1-1-1,0 1 1,0 0 0,-1 0 0,1-1-1,0 1 1,0 0 0,-1 0 0,1 0 0,0 0-1,-1 0 1,1-1 0,-1 1 0,1 0 0,-1 0-1,-1-1 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17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0 102 14872,'0'0'1080,"89"-8"-640,-17 4-57,27 2 1,28-9-24,18 3 8,10-2 48,-4 2 0,-10-6-80,-3 2 8,-1 0-200,-6 0 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19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1 707 10248,'0'0'5826,"8"-10"-5127,28-31-133,131-160 1669,-131 153-1549,-2-1 0,40-78-1,-13 15 454,-50 94-770,0 1 0,2 0 0,0 1 0,16-14 0,-27 27-197,1 1 1,0 0-1,0-1 0,0 1 0,0 0 0,0 0 0,6-2 0,-9 4-113,1 0 0,-1 0 0,1 0 0,0 0-1,-1 0 1,1-1 0,0 1 0,-1 0 0,1 0-1,-1 1 1,1-1 0,0 0 0,-1 0-1,1 0 1,-1 0 0,1 0 0,0 1 0,-1-1-1,1 0 1,0 1 0,0 0-17,0 0 0,-1 0-1,1 0 1,0 0 0,-1 0 0,1 0-1,-1 0 1,1 0 0,-1 0 0,1 0-1,-1 0 1,0 0 0,0 0 0,1 0-1,-1 2 1,7 53 386,-2 1 0,-5 95 0,-2-133-330,-1-1 0,0 1 0,-1 0 0,-1-1 0,-1 0 0,-1 0 0,-12 24 0,13-31-41,0 0 0,-1 0-1,-1 0 1,0-1 0,0 0 0,-1-1 0,0 0 0,-1 0 0,0-1 0,0 0 0,-18 9 0,23-14-28,0-1 1,0 0 0,-1 0 0,1-1-1,-1 1 1,0-1 0,1-1 0,-1 1-1,0-1 1,0 0 0,1 0-1,-1 0 1,-9-3 0,4 1 30,1-1 0,0 0-1,0-1 1,1 0 0,-1 0 0,-14-10-1,23 13-46,-1 0 0,1 0-1,0 1 1,0-1 0,-1 0 0,1 0-1,0 0 1,0-1 0,0 1-1,0 0 1,0 0 0,0 0-1,1-1 1,-1 1 0,0 0-1,1-1 1,-1 1 0,1-1 0,-1 1-1,1-1 1,0 1 0,-1-1-1,1 1 1,0-1 0,0-1-1,1 0 2,-1 0-1,1 1 1,0-1-1,0 0 1,1 1-1,-1-1 1,1 1-1,-1-1 1,1 1-1,-1-1 1,1 1-1,4-3 1,2-2 10,0-1-1,1 2 1,0-1 0,0 1 0,1 0 0,10-4-1,16-2 35,1 2-1,0 1 0,63-7 0,-44 7-44,113-19-34,227-70 0,-351 86 14,-31 9 4,0-1 1,0 0 0,0-1-1,-1-1 1,1 0 0,15-10-1,-28 15 4,0 1 0,0-1 0,0 1 0,0-1 0,0 1 0,-1-1 0,1 0 0,0 1 0,-1-1 0,1 0 0,0 1 0,-1-1 0,1 0 0,-1 0 0,1 0 0,-1 0 0,1 0 0,-1 0 0,0 1 0,0-1 0,1 0 0,-1 0 0,0 0 0,0-2 0,0 3 5,-1-1-1,1 0 1,-1 0 0,0 0-1,1 1 1,-1-1 0,1 0-1,-1 1 1,0-1-1,0 0 1,0 1 0,1-1-1,-1 1 1,0 0 0,0-1-1,0 1 1,0-1 0,0 1-1,-1 0 1,-5-2 22,0 1 0,0-1 0,0 2 0,0-1 0,0 1 0,-7 1 0,-10 3-16,0 1 0,1 1 0,0 1 1,0 1-1,-33 17 0,25-9-6,1 1 0,1 1 0,-36 30 0,58-43-6,0 1 0,0 0 0,1 1 0,0 0 0,0 0 0,-8 13 0,13-18 0,0 0 0,0 1 0,0-1 0,0 0 0,0 0 0,1 0 0,-1 1 0,1-1 0,0 0 0,0 1 0,0-1 0,0 0 0,0 0 0,0 1 0,0-1 0,1 0 0,-1 0 0,1 1 0,0-1 0,0 0 0,0 0 0,0 0 0,0 0 0,0 0 0,0 0 0,1 0 0,-1 0 0,1-1 0,-1 1 0,1 0 0,3 2 0,-1 0 0,1 0 0,1 1 0,-1-1 0,0-1 0,1 1 0,0-1 0,0 0 0,0-1 0,0 1 0,1-1 0,-1 0 0,0-1 0,1 1 0,-1-1 0,1-1 0,0 1 0,-1-1 0,1 0 0,0-1 0,-1 1 0,7-3 0,4 0 0,-1-1 0,-1-1 0,1 0 0,-1-2 0,0 1 0,0-2 0,0 0 0,-1-1 0,-1 0 0,1-1 0,-2 0 0,1-1 0,-1-1 0,-1 0 0,0 0 0,-1-1 0,0-1 0,12-23 0,-2 3 0,-12 24 0,-2-1 0,0 0 0,0-1 0,0 1 0,-2-1 0,0 0 0,6-23 0,-12 25 0,-5 18 0,-5 18 0,6-7 0,1 0 0,1 0 0,0 0 0,1 0 0,2 0 0,0 1 0,2 27 0,-1-43 0,0 0 0,0-1 0,1 1 0,-1 0 0,1-1 0,0 1 0,0-1 0,0 1 0,0-1 0,1 1 0,0-1 0,-1 0 0,1 0 0,0 0 0,1 0 0,-1 0 0,0 0 0,1-1 0,0 1 0,-1-1 0,1 0 0,0 1 0,0-1 0,4 2 0,-2-3 0,-1 1 0,1-1 0,0 0 0,-1 0 0,1 0 0,0-1 0,0 1 0,0-1 0,-1 0 0,1-1 0,0 1 0,0-1 0,0 0 0,-1 0 0,1-1 0,-1 1 0,1-1 0,4-2 0,35-20 0,0-2 0,53-43 0,-54 37 0,0 3 0,54-28 0,-82 49 0,-12 5 0,1 1 0,0 0 0,-1 0 0,1 0 0,0 0 0,1 0 0,-1 1 0,0 0 0,0 0 0,0 0 0,1 0 0,6 1 0,-10 1 0,0-1 0,0 1 0,-1 0 0,1 0 0,0 0 0,-1 0 0,1 0 0,-1 0 0,1 0 0,-1 1 0,1-1 0,-1 0 0,0 0 0,0 0 0,0 0 0,1 1 0,-1-1 0,0 0 0,-1 0 0,1 0 0,0 0 0,0 1 0,0-1 0,-1 1 0,-4 19 0,-1-1 0,-1 0 0,-1-1 0,0 0 0,-2 0 0,-17 25 0,12-25 0,12-17 0,1 0 0,1 0 0,-1 0 0,0 1 0,0-1 0,1 0 0,-1 1 0,0 2 0,17-13 0,40-41 0,36-27 0,-78 67 0,-1 1 0,1 0 0,1 1 0,-1 0 0,27-8 0,-38 14 0,0 0 0,0 0 0,0 1 0,0-1 0,0 1 0,0-1 0,0 1 0,0 0 0,1 0 0,-1 0 0,0 0 0,0 0 0,0 0 0,0 1 0,0-1 0,0 1 0,0-1 0,0 1 0,0 0 0,0 0 0,0 0 0,0 0 0,-1 0 0,1 0 0,0 0 0,-1 1 0,1-1 0,0 1 0,-1-1 0,0 1 0,1-1 0,-1 1 0,0 0 0,0 0 0,0 0 0,0-1 0,0 1 0,-1 0 0,2 3 0,0 7 0,1 1 0,-2-1 0,0 1 0,0 0 0,-2 17 0,1-11 0,0-18 0,0-1 0,0 1 0,0-1 0,0 1 0,0-1 0,0 1 0,0-1 0,0 1 0,0-1 0,0 1 0,0-1 0,1 1 0,-1-1 0,0 1 0,0-1 0,0 0 0,1 1 0,-1-1 0,0 1 0,1-1 0,-1 0 0,0 1 0,1-1 0,-1 0 0,1 1 0,-1-1 0,0 0 0,2 1 0,13-3 0,18-16 0,3-5 0,1 1 0,44-20 0,-79 41 0,-1 1 0,1-1 0,0 0 0,0 0 0,0 1 0,0-1 0,0 1 0,1 0 0,-1-1 0,0 1 0,0 0 0,0 0 0,0 1 0,0-1 0,0 0 0,0 1 0,0-1 0,0 1 0,0 0 0,0-1 0,0 1 0,3 2 0,-1 1 0,0 0 0,0 0 0,0 0 0,-1 0 0,0 0 0,6 10 0,6 9 0,3 1 0,-13-16 0,1 1 0,0-1 0,0-1 0,1 1 0,0-1 0,0 0 0,1-1 0,0 1 0,12 6 0,-16-12 0,1 0 0,-1 0 0,1 0 0,0 0 0,0-1 0,-1 1 0,1-1 0,0 0 0,0-1 0,-1 1 0,1-1 0,0 0 0,-1 0 0,1-1 0,-1 0 0,1 1 0,-1-1 0,0 0 0,6-5 0,8-4 0,0-1 0,29-27 0,-41 34 0,0 0 0,-1-1 0,1 1 0,-1-1 0,0-1 0,-1 1 0,0-1 0,0 0 0,0 0 0,0 0 0,-1 0 0,-1 0 0,1-1 0,-1 0 0,0 1 0,-1-1 0,0 0 0,0 0 0,-1 0 0,0-13 0,0 20 0,-1-1 0,1 1 0,0-1 0,-1 1 0,1-1 0,-1 1 0,1-1 0,-1 1 0,1-1 0,-1 1 0,0 0 0,0-1 0,0 1 0,0 0 0,0 0 0,0 0 0,0 0 0,0 0 0,-1 0 0,1 0 0,0 0 0,0 0 0,-1 0 0,1 1 0,-1-1 0,1 1 0,-1-1 0,1 1 0,-1-1 0,1 1 0,-1 0 0,1 0 0,-1 0 0,1 0 0,-1 0 0,0 0 0,1 0 0,-1 0 0,-1 1 0,-7 1 0,-1 1 0,2 0 0,-1 0 0,-16 9 0,10-4 0,0 0 0,1 1 0,0 1 0,1 0 0,0 1 0,-19 19 0,29-26 0,1 0 0,-1 0 0,1 0 0,-1 1 0,1-1 0,0 1 0,1 0 0,-1 0 0,1 0 0,0 0 0,1 0 0,-1 0 0,1 1 0,0-1 0,0 1 0,0-1 0,1 1 0,0-1 0,0 0 0,0 1 0,1-1 0,0 1 0,0-1 0,0 1 0,4 8 0,1-3 0,-1-1 0,2 0 0,-1-1 0,1 1 0,1-1 0,0-1 0,0 1 0,0-1 0,1-1 0,15 10 0,-9-7 0,0-1 0,1 0 0,0-1 0,0-1 0,1-1 0,21 6 0,-17-8 0,-1-1 0,0-1 0,0 0 0,1-2 0,31-3 0,-14-2 0,75-20 0,-94 19 142,1-1 0,-1-1 0,0-1 0,-1 0 0,34-25 0,-30 18-2540,33-33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23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1008 6824,'0'0'6897,"13"4"-6356,41 10 11,-51-14-500,0 0 1,1 0-1,-1 0 0,0 0 0,0 0 1,1-1-1,-1 1 0,0-1 0,0 0 0,0 0 1,0 0-1,0 0 0,0-1 0,0 1 0,0-1 1,0 0-1,-1 0 0,4-2 0,5-4 138,19-13 255,-1-1 1,-1-2-1,-1 0 1,-1-2-1,-1-1 1,-2-1 0,0-1-1,-2-1 1,-2 0-1,0-2 1,-2 0 0,-2-2-1,-1 1 1,12-45-1,-5-4 455,-3-1 0,-5-1 0,5-108 0,-16 180-738,1-20 93,-3 30-209,0 1 1,0 0 0,0 0 0,0-1 0,0 1 0,0 0 0,-1 0-1,1-1 1,0 1 0,-1 0 0,1 0 0,0 0 0,-1 0 0,0-1-1,1 1 1,-1 0 0,0 0 0,-1-1 0,2 1-26,-1 1 1,1 0 0,-1 0-1,0 0 1,1 0 0,-1 0-1,1 0 1,-1 0-1,1 0 1,-1 0 0,1 0-1,-1 0 1,1 0-1,-1 0 1,1 0 0,-1 0-1,1 1 1,-1-1-1,1 0 1,-1 0 0,1 1-1,-1-1 1,1 0 0,-1 1-1,1-1 1,0 0-1,-1 1 1,1-1 0,0 1-1,-1-1 1,1 0-1,0 1 1,-1 0 0,-12 22 136,10-19-91,-33 76 191,2 2 0,-28 109 0,16-47-119,28-91-97,-158 418 296,156-429-283,-2-1-1,-2-1 1,-2 0 0,-58 68-1,82-106-44,-1 1 19,0 1-1,0-1 1,0 0 0,0 0-1,-1 0 1,0 0-1,1 0 1,-1-1-1,0 0 1,-5 3-1,9-5-17,-1-1 0,0 1 0,0 0 0,1 0 0,-1 0 0,0 0 0,0-1 0,1 1 0,-1 0 0,0-1 0,1 1 0,-1 0-1,0-1 1,1 1 0,-1-1 0,1 1 0,-1-1 0,0 1 0,1-1 0,0 0 0,-1 1 0,1-1 0,-1 0 0,1 1 0,0-1-1,-1 0 1,1 1 0,0-1 0,-1-1 0,-7-25 171,8 20-160,0 0 0,0 0 0,1-1 0,0 1 0,0 0 0,0 0 0,1 0 0,0 0 0,1 0 0,-1 1 0,1-1 0,1 1 0,-1 0 0,1-1 0,0 1 0,0 1 0,1-1 0,9-8 0,-1 1-1,2 0-1,-1 1 1,2 1 0,-1 1 0,34-17-1,-24 17-8,0 1-1,1 1 0,0 1 0,0 1 0,28-1 0,26-7 1,-36 4-14,-1-2 1,0-1-1,50-25 0,-56 21-11,-10 6 4,-1-1 1,0-2 0,-1 0-1,0-2 1,29-25-1,-32 21 40,-1-1-1,-2-2 0,0 0 0,-2-1 0,27-47 1,-33 44 53,2-4 162,-13 30-198,-2-2 6,-2 8 26,-5 18-18,0 0 1,2 1 0,1 0-1,-7 49 1,10-50-16,1-14-21,0 0 0,1 0 0,0 0 0,1-1 0,0 1 0,0 0 0,3 12 0,0 2-25,-3-20-1,0-1 0,1 1 0,-1 0 0,0-1 0,1 1 0,0-1 0,-1 1 0,1-1 0,0 1 0,0-1 0,1 0 0,-1 1 0,0-1 0,4 4 0,-5-6 0,1 1 0,0 0 0,-1 0 0,1-1 0,0 1 0,0 0 0,0-1 0,-1 1 0,1-1 0,0 0 0,0 1 0,0-1 0,0 1 0,0-1 0,0 0 0,0 0 0,0 0 0,0 1 0,0-1 0,0 0 0,0 0 0,0 0 0,2-1 0,0 1 0,1-1 0,-1 0 0,1 0 0,-1 0 0,0 0 0,1 0 0,-1-1 0,0 1 0,0-1 0,0 0 0,0 0 0,4-4 0,19-10 0,-8 7 0,28-19 0,8-4 0,-48 28 0,-1 0 0,1 0 0,-1 0 0,0-1 0,-1 0 0,1 1 0,4-8 0,10-9 0,-13 14 0,1-1 0,-2 0 0,1 0 0,-1 0 0,0 0 0,-1-1 0,0 0 0,0 0 0,-1 0 0,0 0 0,-1-1 0,0 1 0,1-13 0,-3 21 0,1-1 0,-1 1 0,0-1 0,0 1 0,0-1 0,0 1 0,0-1 0,0 1 0,0-1 0,-1 1 0,1-1 0,0 1 0,-1-1 0,1 1 0,-2-3 0,1 3 0,1 1 0,-1-1 0,0 0 0,1 1 0,-1-1 0,0 1 0,0-1 0,1 1 0,-1-1 0,0 1 0,0-1 0,0 1 0,0 0 0,0 0 0,1-1 0,-1 1 0,0 0 0,0 0 0,-2 0 0,-2 0 0,1 1 0,-1 0 0,0 0 0,1 0 0,-1 1 0,1-1 0,-1 1 0,-8 5 0,-9 6 0,-1 1 0,-22 18 0,38-26 0,0 0 0,0 1 0,0 0 0,1 0 0,0 1 0,0 0 0,1 0 0,0 0 0,-5 12 0,5-9 0,1 0 0,1-1 0,-1 1 0,-1 17 0,4-24 0,1-1 0,0 1 0,0-1 0,0 1 0,0-1 0,1 1 0,-1-1 0,1 1 0,0-1 0,0 1 0,0-1 0,1 0 0,-1 1 0,1-1 0,-1 0 0,1 0 0,0 0 0,0 0 0,4 3 0,1 0 0,0 0 0,1 0 0,0-1 0,1 0 0,-1 0 0,1-1 0,0 0 0,0-1 0,0 0 0,0 0 0,1-1 0,-1 0 0,1 0 0,-1-1 0,1-1 0,0 0 0,-1 0 0,15-2 0,2-2 0,-1 0 0,1-2 0,-1-1 0,0-1 0,43-21 0,-25 8 0,0-2 0,72-52 0,-94 58 0,0 0 0,-2-2 0,0 0 0,-1-1 0,-1 0 0,25-42 0,-24 32 0,-1-1 0,-2-1 0,-1 0 0,-2-1 0,-1 0 0,7-39 0,7-86 0,-23 135 0,-1 0 0,0 0 0,-2 0 0,-7-42 0,-11 12 0,19 53 0,0 0 0,0-1 0,0 1 0,0 0 0,0 0 0,-1 0 0,1 0 0,0 0 0,0 0 0,0-1 0,0 1 0,0 0 0,0 0 0,0 0 0,0 0 0,0 0 0,0 0 0,0 0 0,-1 0 0,1-1 0,0 1 0,0 0 0,0 0 0,0 0 0,0 0 0,0 0 0,-1 0 0,1 0 0,0 0 0,0 0 0,0 0 0,0 0 0,0 0 0,0 0 0,-1 0 0,1 0 0,0 0 0,0 0 0,0 0 0,0 0 0,0 0 0,0 0 0,-1 0 0,1 0 0,0 0 0,0 0 0,0 0 0,0 0 0,0 1 0,-1-1 0,-7 6 0,7-5 0,-15 14 0,1 0 0,0 2 0,1 0 0,-21 32 0,-38 83 0,53-94 0,-18 37 0,-31 83 0,58-129 0,2 1 0,1 0 0,2 0 0,0 1 0,2-1 0,0 43 0,4-62 0,1 0 0,0 0 0,0 0 0,1 0 0,1-1 0,5 18 0,-6-24 0,0 0 0,0-1 0,0 1 0,0 0 0,0-1 0,1 0 0,-1 0 0,1 1 0,0-2 0,0 1 0,0 0 0,1 0 0,-1-1 0,1 0 0,-1 0 0,1 0 0,0 0 0,-1 0 0,1-1 0,0 0 0,6 1 0,1 0 0,1-1 0,0 0 0,-1-1 0,1-1 0,0 0 0,0 0 0,-1-1 0,20-6 0,94-38 0,-78 27 0,16-8 0,-1-2 0,68-44 0,-111 58 0,-12 7 0,-7 8 0,0 0 0,1 0 0,-1 0 0,0 0 0,0 0 0,0 0 0,0 0 0,0 0 0,0 0 0,0 0 0,0 0 0,0-1 0,0 1 0,0 0 0,0 0 0,0 0 0,0 0 0,0 0 0,0 0 0,0 0 0,0 0 0,0 0 0,0 0 0,0 0 0,0-1 0,0 1 0,0 0 0,0 0 0,0 0 0,0 0 0,0 0 0,0 0 0,0 0 0,0 0 0,0 0 0,0 0 0,0 0 0,0-1 0,0 1 0,0 0 0,0 0 0,0 0 0,0 0 0,0 0 0,0 0 0,-1 0 0,1 0 0,0 0 0,0 0 0,0 0 0,0 0 0,0 0 0,0 0 0,0 0 0,0 0 0,0 0 0,0 0 0,0 0 0,-1 0 0,1 0 0,0 0 0,0 0 0,0 0 0,0 0 0,-4 0 0,0 1 0,0 0 0,1 0 0,-1 1 0,0-1 0,0 1 0,-3 2 0,-8 3 0,-4 1 0,-1 1 0,2 1 0,-1 1 0,1 1 0,1 0 0,0 1 0,1 1 0,0 0 0,1 2 0,1-1 0,1 2 0,-21 31 0,32-45 0,0 0 0,0 1 0,1-1 0,-1 0 0,1 1 0,0-1 0,0 1 0,0 0 0,0-1 0,1 1 0,-1 0 0,1-1 0,0 1 0,0 5 0,1-7 0,0 1 0,0 0 0,0-1 0,0 1 0,0-1 0,0 1 0,1-1 0,-1 1 0,1-1 0,0 0 0,-1 0 0,1 0 0,0 0 0,0 0 0,1 0 0,-1-1 0,0 1 0,1 0 0,3 1 0,1 0 0,1 0 0,-1 0 0,1-1 0,-1 0 0,1 0 0,0-1 0,0 0 0,-1 0 0,1-1 0,0 0 0,0-1 0,0 1 0,8-3 0,-1 0 0,0-1 0,0 0 0,0-1 0,-1-1 0,26-13 0,-12 1 0,0-1 0,-1-1 0,-1-1 0,0-1 0,-2-1 0,-1-2 0,26-34 0,-24 24 0,-1-1 0,-2-2 0,-2 0 0,-1-1 0,16-51 0,25-122 0,-53 174 0,-1 0 0,-2 0 0,-2-65 0,-2 98 0,-3-23 0,3 27 0,0 0 0,-1 0 0,1 0 0,0 0 0,0 0 0,-1 0 0,1 0 0,-1 1 0,1-1 0,-1 0 0,1 0 0,-1 1 0,1-1 0,-1 0 0,0 0 0,1 1 0,-1-1 0,0 1 0,0-1 0,1 1 0,-1-1 0,0 1 0,-2-1 0,2 1 0,0 0 0,0 0 0,-1 0 0,1 1 0,0-1 0,-1 0 0,1 1 0,0-1 0,0 1 0,0-1 0,0 1 0,-1 0 0,1-1 0,0 1 0,0 0 0,0 0 0,0 0 0,1 0 0,-1 0 0,0 0 0,0 0 0,1 0 0,-1 0 0,-1 2 0,-3 5 0,-23 29 0,2 1 0,-30 59 0,-29 94 0,58-116 0,3 1 0,3 0 0,4 2 0,3 0 0,-6 115 0,19-148 0,1-15 0,-1-1 0,-2 0 0,-9 45 0,12-74 0,0 0 0,-1 0 0,1 0 0,0 0 0,0 0 0,0 0 0,0 0 0,0 0 0,0 0 0,0 0 0,0 0 0,0 0 0,0 0 0,0 0 0,0-1 0,0 1 0,-1 0 0,1 0 0,0 0 0,0 0 0,0 0 0,0 0 0,0 0 0,0 0 0,0 0 0,0 0 0,0 0 0,0 0 0,0 0 0,-1 1 0,1-1 0,0 0 0,0 0 0,0 0 0,0 0 0,0 0 0,0 0 0,0 0 0,0 0 0,0 0 0,0 0 0,0 0 0,0 0 0,0 0 0,0 0 0,-1 0 0,1 0 0,0-1 0,-37-79 373,15 30-5918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2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0 906 4816,'0'0'7536,"10"-7"-7326,31-23-19,-40 29-147,0 1 1,0-1 0,0 0-1,0 0 1,0 1-1,0-1 1,0 0-1,0 0 1,0 0-1,-1 0 1,1 0-1,0 0 1,-1 0-1,1 0 1,-1 0-1,1 0 1,-1-1 0,1 1-1,-1 0 1,0 0-1,0 0 1,1-1-1,-1 1 1,0 0-1,0 0 1,0 0-1,0-1 1,-1-1-1,1 2-19,0 0 0,-1 0 0,1 0 0,0 0 0,0 0 0,0 1 0,0-1 1,0 0-1,1 0 0,-1 0 0,0 0 0,0 0 0,0 0 0,1-1 0,7-14 177,0 0 0,-1-1 1,-1 1-1,-1-2 1,4-20-1,-6 27-106,1-1-1,1 0 1,0 1 0,1 0-1,9-15 1,0 0 138,-14 24-209,1 0 0,-1 0 0,0 0-1,0 0 1,1 1 0,-1-1 0,1 0-1,-1 0 1,1 1 0,0-1 0,0 1 0,0 0-1,0 0 1,0-1 0,2 0 0,-2 2-11,-1 0 0,1-1 0,0 1 0,-1 0 0,1 0 0,0 0 0,-1 0 0,1 0 0,-1 1 0,1-1 0,0 0 0,-1 1 0,1-1 0,-1 1 0,1-1 0,-1 1 0,1 0 0,-1 0 0,0 0 0,1 0 0,1 1 0,6 7 10,1 0 0,-1 0 0,0 1-1,-1 0 1,0 0 0,-1 1 0,0 0-1,-1 1 1,0 0 0,-1-1 0,0 2-1,5 16 1,-6-13 11,-1-1 0,-1 1 0,0 0 1,0 0-1,-2 0 0,0 0 0,-1 0 0,0 0 0,-7 28 0,7-41-23,1-1 0,-1 0-1,0 0 1,0 1-1,0-1 1,0 0 0,0 0-1,0 0 1,-1 0-1,1 0 1,-1 0-1,1-1 1,-1 1 0,0 0-1,1-1 1,-1 1-1,0-1 1,0 0 0,0 0-1,0 0 1,0 0-1,0 0 1,-1 0-1,1 0 1,0 0 0,-1-1-1,1 0 1,0 1-1,0-1 1,-1 0 0,1 0-1,-1 0 1,-2-1-1,-8-1 29,0 0-1,1-1 0,-1 0 1,-21-11-1,28 12-36,-87-34 483,93 35-480,-1 1-1,1 0 0,0 0 0,0 0 1,0 0-1,-1-1 0,1 1 0,0 0 0,0 0 1,-1 0-1,1 0 0,0 0 0,0 0 1,-1 0-1,1 0 0,0 0 0,0 0 1,-1 0-1,1 0 0,0 0 0,-1 0 0,1 0 1,0 0-1,0 0 0,-1 0 0,1 0 1,0 0-1,0 0 0,-1 0 0,1 0 1,0 0-1,0 1 0,0-1 0,-1 0 0,1 0 1,0 0-1,0 0 0,-1 1 0,8 9 119,17 11-49,-18-18-63,1 0-1,-1-1 0,1 1 1,0-1-1,0-1 1,0 1-1,0-1 1,12 0-1,59-2 38,-67 1-41,20-3 15,0-1-1,0-1 1,0-2-1,-1-1 1,39-16-1,-17 1 81,99-57 0,-136 70-31,0-1 0,-1 0 0,22-22 0,-36 33-33,-13 16 97,-24 44-59,24-42-36,2 1 1,-17 35-1,25-46-19,-1 0 0,2 0-1,-1 0 1,2 1 0,-3 14 0,4-20-13,0 0 1,0-1-1,0 1 1,1 0 0,-1-1-1,1 1 1,-1 0-1,1-1 1,0 1-1,0-1 1,0 0 0,0 1-1,1-1 1,-1 0-1,1 1 1,-1-1 0,1 0-1,0 0 1,0 0-1,-1-1 1,2 1-1,3 3 1,-3-3 0,1 0 0,-1 0 0,1 0 0,0 0-1,0 0 1,0-1 0,0 0 0,0 1 0,0-1 0,1-1 0,-1 1 0,0-1 0,0 0-1,1 0 1,7-1 0,-9 0 0,1 1-1,-1-2 1,0 1-1,0 0 1,-1 0-1,1-1 1,0 0-1,0 0 1,-1 1 0,1-1-1,-1-1 1,1 1-1,-1 0 1,0-1-1,0 1 1,0-1-1,0 0 1,-1 1-1,1-1 1,-1 0-1,2-5 1,-1 2 8,0 0-1,-1 0 1,0-1-1,0 1 1,0-1-1,-1 1 1,0-1-1,0 1 1,-1 0-1,1-1 1,-1 1-1,-1-1 1,0 1-1,1 0 1,-2 0-1,1 0 1,-1 0-1,0 0 1,0 1-1,0-1 1,-1 1-1,-8-10 1,6 12 15,0-1 1,0 1-1,0 0 1,0 0-1,0 1 1,-1 0 0,1 0-1,-1 0 1,1 1-1,-1 0 1,-9 0-1,25 1 36,-1 1-61,0-1 0,0 0 1,14-2-1,9-5-19,-1-2 0,-1-1 0,38-18 0,80-50-27,-117 59 62,-1-1 0,-1-1 1,-1-2-1,-1 0 0,-1-2 0,-1-1 0,-1-1 0,-1-1 0,-2-1 0,-1 0 0,-1-2 0,-2 0 0,0-1 0,-3-1 0,-1 0 1,-1 0-1,11-59 0,-21 83-5,0 0 1,0-1-1,-1 1 0,0 0 1,-1 0-1,-3-17 1,4 24-17,0 1 1,-1-1 0,1 0-1,-1 1 1,1-1-1,-1 0 1,0 1-1,0-1 1,0 0 0,0 1-1,0-1 1,0 1-1,0 0 1,0-1-1,0 1 1,-1 0 0,1 0-1,0 0 1,-1 0-1,1 0 1,-1 0-1,0 0 1,1 0 0,-1 1-1,0-1 1,1 0-1,-1 1 1,0 0-1,0-1 1,1 1 0,-1 0-1,0 0 1,0 0-1,0 0 1,1 0-1,-1 0 1,0 1 0,0-1-1,1 0 1,-4 2-1,-2 1 5,0 0 0,0 0 0,1 1 0,-1-1 0,1 1 0,0 1 0,0-1-1,0 1 1,-9 11 0,-3 5 28,-20 30 1,35-47-34,-16 28-3,1 1 0,1 1 1,2 0-1,2 1 0,-11 44 0,17-54 0,1 1-1,1-1 0,2 1 1,0 0-1,2 0 1,3 47-1,0-56-6,0 1 0,2-2 0,-1 1 0,2 0 0,0-1 0,1 0 0,1 0 0,1 0 0,0-1 0,1 0 0,13 17 0,-19-28 5,0 0-1,1 0 0,0 0 0,0 0 0,0 0 1,1-1-1,-1 0 0,1 0 0,0 0 0,0 0 1,0-1-1,0 0 0,8 3 0,-8-4 9,0-1 0,0 1 0,0-1 0,0 0 1,0-1-1,0 1 0,0-1 0,0 0 0,0 0 0,0 0 0,-1-1 0,1 0 0,0 0 0,7-4 0,0-1 28,1-1-1,-1-1 0,-1 1 1,0-2-1,0 0 0,16-19 1,-2-3 95,22-38 1,-21 30-65,-26 39-64,0 1 1,1 0-1,-1 0 1,0 0-1,0 0 0,0 0 1,0 0-1,0-1 1,0 1-1,0 0 1,0 0-1,1 0 1,-1 0-1,0-1 1,0 1-1,0 0 1,0 0-1,0 0 1,0 0-1,0-1 1,0 1-1,0 0 1,0 0-1,0 0 1,0 0-1,0-1 1,0 1-1,0 0 1,0 0-1,0 0 0,-1 0 1,1-1-1,0 1 1,0 0-1,0 0 1,0 0-1,0 0 1,0 0-1,0-1 1,-1 1-1,1 0 0,0 0 1,-1 0-1,1 1 0,0-1 0,-1 0 0,1 0 0,0 0 1,0 0-1,-1 1 0,1-1 0,0 0 0,0 0 0,-1 1 1,1-1-1,0 0 0,0 0 0,0 1 0,-1-1 0,1 0 1,0 1-1,0-1 0,0 0 0,0 1 0,0-1 0,0 0 1,0 1-1,-1 0 0,-2 17 12,0 1-1,1-1 1,0 1 0,2 0-1,0 0 1,1 0 0,1-1-1,1 1 1,0 0 0,2-1-1,6 18 1,-10-32-7,1 0 1,-1 0-1,1 0 0,0 0 1,0 0-1,0 0 0,1 0 1,4 5-1,-6-9-4,0 1 1,-1-1-1,1 1 0,-1-1 1,1 1-1,0-1 0,0 0 1,-1 1-1,1-1 0,0 0 0,0 0 1,-1 0-1,1 1 0,0-1 1,0 0-1,-1 0 0,1 0 1,0 0-1,0 0 0,0-1 0,1 1 1,0-1 0,-1 1-1,1-1 1,-1 0-1,1 0 1,-1 0-1,0 0 1,1 0-1,-1 0 1,0 0 0,0-1-1,0 1 1,1-2-1,18-25 65,-1-1-1,-2-1 0,14-32 1,-1 1 6,-30 60-70,0 0-1,0 0 1,0 0 0,0 1-1,1-1 1,-1 0 0,0 0-1,0 0 1,1 1 0,-1-1-1,1 0 1,-1 1 0,1-1-1,-1 0 1,1 1 0,-1-1-1,1 1 1,0-1 0,-1 0-1,1 1 1,0 0 0,-1-1-1,1 1 1,0-1 0,0 1-1,0 0 1,-1 0 0,1-1-1,0 1 1,0 0 0,0 0-1,-1 0 1,1 0 0,0 0-1,1 0 1,12 2-6,-1 1-1,19 7 1,-21-6-8,1-1 1,-1 0-1,1 0 1,15 0-1,-7-3 30,0 0 0,-1-2 0,1-1 0,-1 0 0,0-2-1,0 0 1,0-1 0,-1 0 0,1-2 0,-2 0 0,1-2 0,24-16 0,-23 16-8,-13 11-4,-7 9-3,-3 3 6,1 0-1,0 0 0,1 0 1,0 1-1,1-1 0,1 0 1,0 1-1,1-1 0,0 1 1,1-1-1,1 0 0,0 0 1,0 0-1,11 24 0,-13-35-9,0 0 0,0 0 0,0 0 0,1 0 0,-1 0-1,0-1 1,1 1 0,-1 0 0,1-1 0,-1 1 0,1-1 0,0 0-1,0 0 1,0 1 0,0-1 0,0 0 0,0-1 0,0 1 0,3 1-1,-2-2 4,0 1-1,0-1 0,0 0 0,1 0 0,-1-1 0,0 1 0,0-1 1,0 1-1,0-1 0,1 0 0,4-3 0,5-2 12,0-2 0,0 0 0,-1 0-1,16-15 1,-10 8 10,4-5 5,0 2-1,1 0 1,2 2-1,-1 0 0,29-12 1,-44 24-12,-1 0 0,1 1-1,0-1 1,14-2 0,-22 5-14,0 1 0,0 0 1,0-1-1,0 1 0,0 0 0,0 0 0,1 0 0,-1 0 0,0 0 0,0 0 0,0 0 0,0 0 1,1 0-1,-1 1 0,0-1 0,0 0 0,0 1 0,0-1 0,0 1 0,0-1 0,0 1 0,0-1 1,0 1-1,0 0 0,0 0 0,0-1 0,0 1 0,-1 0 0,1 0 0,0 0 0,-1 0 0,1 0 1,0 0-1,-1 0 0,1 2 0,2 9 9,-2 1 0,0-1 0,0 0 0,-1 1-1,-3 23 1,0 12 34,4-48-40,0 0-1,1 0 1,-1 1-1,0-1 1,0 0-1,0 0 1,1 0 0,-1 0-1,0-1 1,0 1-1,0 0 1,2-1-1,16-9 78,1-1 1,25-19-1,-19 12-13,-14 9-20,1 1-1,1 0 1,-1 0-1,1 2 1,1 0-1,24-8 1,-36 14-43,0-1 1,0 0-1,1 1 1,-1 0-1,0 0 1,0 0-1,0 0 1,0 0-1,6 2 1,-7-1-7,0-1 0,0 1-1,-1 0 1,1 0 0,0 0 0,-1 0 0,1 1 0,-1-1 0,1 0 0,-1 1 0,0-1 0,0 1 0,1-1 0,-1 1 0,0 0 0,0-1 0,0 3 0,6 10-1,-2 1 1,5 16 0,-6-18-2,0 1 1,12 24 0,-15-36 1,1-1 1,-1 1-1,0 0 0,1 0 0,0 0 1,-1-1-1,1 1 0,0-1 0,0 0 0,0 1 1,0-1-1,0 0 0,0 0 0,0 0 0,0 0 1,1-1-1,-1 1 0,0 0 0,0-1 1,1 0-1,-1 1 0,0-1 0,1 0 0,-1 0 1,0-1-1,1 1 0,-1 0 0,0-1 0,0 1 1,3-2-1,8-2 12,0 0 0,0-2 0,22-11 0,-26 12-9,28-15 49,0-3 1,44-35 0,-79 57-48,10-9 1,-11 10-5,-1 0-1,0 0 1,1-1 0,-1 1 0,0 0 0,0 0 0,1-1 0,-1 1 0,0 0 0,0 0 0,0-1-1,1 1 1,-1 0 0,0-1 0,0 1 0,0 0 0,0-1 0,0 1 0,1 0 0,-1-1-1,0 1 1,0 0 0,0-1 0,0 1 0,0 0 0,0-1 0,0 1 0,0-1 0,0 1 0,-1 0-1,1-1 1,0 1 0,0-1 0,-18 17 26,12-10-32,0 1 0,1-1 0,0 1 1,0 0-1,1 0 0,0 1 0,0 0 0,0-1 0,-2 10 0,5-15 6,1 1 0,-1 0-1,0 0 1,1 0 0,-1 0 0,1-1-1,0 1 1,0 0 0,0 0 0,1 0 0,-1 0-1,0 0 1,1-1 0,0 1 0,0 0-1,0 0 1,0-1 0,0 1 0,1-1 0,-1 1-1,1-1 1,-1 1 0,1-1 0,0 0-1,0 0 1,0 0 0,0 0 0,0 0 0,1 0-1,3 2 1,-5-4 1,1 1 0,-1-1-1,1 0 1,0 1 0,-1-1-1,1 0 1,0 0 0,-1 0-1,1 0 1,0 0 0,0 0-1,-1-1 1,1 1 0,0-1-1,-1 1 1,1-1 0,-1 1-1,1-1 1,-1 0 0,1 0-1,-1 0 1,1 0 0,-1 0-1,0 0 1,1 0 0,-1 0 0,0 0-1,0-1 1,1-1 0,6-5 14,-1-1 1,11-18 0,-10 16-9,43-76 42,-54 101-75,2 0 1,0 19 0,0-1 11,-45 352-127,37-320 128,1-14-15,-2 0 0,-3 0 1,-1-2-1,-3 1 1,-43 87-1,52-123 27,1 0 0,-2 0-1,1 0 1,-2-2 0,0 1-1,0-1 1,-13 11 0,18-18 6,0 0 1,-1-1 0,1 0 0,-1 1-1,1-2 1,-1 1 0,0-1 0,0 0-1,0 0 1,0-1 0,0 1-1,-1-1 1,1-1 0,0 1 0,-1-1-1,1 0 1,0-1 0,-1 1-1,-7-3 1,5 1 13,1-1 0,-1 0 0,0-1-1,1 0 1,0 0 0,0-1 0,0 1 0,0-2-1,1 1 1,0-1 0,0-1 0,1 1 0,-1-1-1,2 0 1,-8-10 0,10 12-7,0 0-1,-1-1 1,2 1 0,-1-1 0,1 0-1,0 0 1,0 0 0,0 0-1,1 0 1,0 0 0,0-1-1,1 1 1,0 0 0,0 0 0,0-1-1,1 1 1,0 0 0,0 0-1,0-1 1,1 1 0,0 0-1,5-10 1,0 3 6,1 1 0,1-1 0,0 2 0,1-1 0,0 1 0,0 1 0,20-16 0,2 2 5,56-30 0,-35 27-1,83-30 0,-36 18 7,-97 38-15,0 0-1,0-1 0,-1 1 0,1-1 0,0 0 0,-1 1 1,0-1-1,1 0 0,-1 0 0,0-1 0,4-4 0,-5 6-157,-1 0 0,1 0 0,-1 0 0,0 0 0,1-1 0,-1 1 0,0 0 0,0 0 0,1-1 0,-1 1 0,0 0 0,0 0 0,0-1 0,-1 1 0,1 0 0,0 0 0,0 0 0,-1-1 0,1 1 1,-1 0-1,1 0 0,-1 0 0,1 0 0,-1 0 0,0 0 0,1 0 0,-1 0 0,-1-2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23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15880,'0'0'2719,"70"-38"-2615,1 48 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25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1331 8840,'0'0'2056,"11"-5"-1300,-3 1-626,135-70 1974,-61 17-1388,-3-3-1,-2-4 0,-3-3 1,-3-3-1,-4-3 1,90-124-1,-123 147-338,-1-2 0,-3-1 0,27-64 0,-46 88-138,0 0 0,-2 0-1,-1-1 1,-2-1-1,0 1 1,-3-1 0,0 0-1,-2-35 1,-1 66-238,0-8 117,-1 0 0,0 0 0,0 0 0,-1 0 0,-3-11 1,5 18-88,-1 0 0,0-1 1,1 1-1,-1 0 1,0 0-1,1-1 1,-1 1-1,0 0 1,0 0-1,0 0 1,0 0-1,0 0 1,0 0-1,0 1 0,-1-1 1,1 0-1,0 0 1,0 1-1,0-1 1,-1 1-1,1-1 1,0 1-1,-1 0 1,1-1-1,-1 1 0,1 0 1,0 0-1,-1 0 1,1 0-1,-1 0 1,1 0-1,0 0 1,-1 1-1,1-1 1,0 0-1,-1 1 1,1-1-1,0 1 0,-3 1 1,-11 5 70,1 0 0,0 0-1,1 2 1,0 0 0,0 0 0,1 1 0,0 1-1,0 0 1,2 1 0,-11 13 0,-3 7 18,2 2 1,0 1-1,3 1 1,1 1-1,2 0 0,1 1 1,2 1-1,1 0 1,3 1-1,1 0 0,2 0 1,-2 71-1,8-89-38,0 0 0,2 0 0,0 0 0,2 0-1,0 0 1,2-1 0,13 37 0,-15-51-39,0 1 0,0-1 0,0 0 1,1-1-1,0 1 0,0-1 0,0 0 0,1 0 0,0 0 0,9 6 1,-9-9-7,0 1 1,0-1 0,0 0 0,0-1 0,0 0 0,1 0 0,-1 0-1,1-1 1,-1 0 0,1 0 0,0 0 0,-1-1 0,1 0 0,8-1-1,-1-1 34,-1-1 0,0 0-1,0-1 1,0-1-1,0 0 1,-1 0-1,0-1 1,16-11 0,-8 4 36,-1 0 0,-1-2 1,-1 0-1,17-19 0,-14 11 36,-2-1 0,27-47-1,-24 37-4,18-13 336,-42 52-326,-9 12 32,1 1 0,-15 32 0,13-17-77,0 1 0,-8 40 0,18-60-42,1-1 0,0 1-1,1-1 1,0 1 0,1 0 0,1-1-1,0 1 1,0-1 0,5 14-1,-5-23-58,-1-1-1,1 0 0,1 0 1,-1 0-1,0 0 0,1 0 1,0 0-1,-1 0 0,1-1 1,0 1-1,0-1 0,1 1 1,-1-1-1,1 0 0,-1 0 1,1 0-1,-1 0 0,1 0 1,0 0-1,0-1 0,0 0 1,0 1-1,0-1 0,0 0 1,1-1-1,-1 1 0,0 0 1,0-1-1,1 0 0,-1 0 1,0 0-1,1 0 0,5-1 1,2-1-3,0 0 1,1-1 0,-1 0-1,0-1 1,0-1 0,-1 1 0,1-2-1,11-7 1,191-148 0,-177 132 0,-16 14 0,0 0 0,2 2 0,32-16 0,-53 29 0,-1-1 0,1 1 0,0-1 0,-1 1 0,1 0 0,-1-1 0,1 1 0,0 0 0,-1 0 0,1-1 0,0 1 0,-1 0 0,1 0 0,0 0 0,-1 0 0,1 0 0,0 0 0,0 0 0,-1 0 0,1 0 0,0 0 0,-1 0 0,1 0 0,0 0 0,-1 1 0,1-1 0,0 0 0,-1 0 0,1 1 0,-1-1 0,1 1 0,0-1 0,-1 0 0,1 1 0,-1-1 0,1 1 0,-1-1 0,1 1 0,-1 0 0,0-1 0,1 1 0,-1-1 0,0 1 0,1 0 0,-1-1 0,0 1 0,0 0 0,0-1 0,1 1 0,-1 0 0,0-1 0,0 2 0,0 4 0,0-1 0,0 1 0,-1-1 0,0 1 0,-2 9 0,-8 20 0,-1-1 0,-1 0 0,-2 0 0,-1-2 0,-31 46 0,45-73 0,7-9 0,10-11 0,10-15 0,1 1 0,2 1 0,0 2 0,2 0 0,1 2 0,55-33 0,-80 54 0,0 0 0,0 0 0,0 0 0,0 1 0,0 0 0,10-2 0,-15 4 0,0 0 0,1-1 0,-1 1 0,0 1 0,1-1 0,-1 0 0,0 0 0,0 0 0,1 1 0,-1-1 0,0 0 0,0 1 0,0 0 0,0-1 0,1 1 0,-1-1 0,0 1 0,0 0 0,0 0 0,0 0 0,0 0 0,-1 0 0,1 0 0,0 0 0,0 0 0,-1 0 0,1 0 0,0 0 0,-1 0 0,1 0 0,-1 1 0,1-1 0,-1 0 0,0 0 0,0 0 0,1 1 0,-1 1 0,2 12 0,-1 1 0,-1-1 0,-2 29 0,0-33 0,1 0 0,1 0 0,0 0 0,0 0 0,1 0 0,1 0 0,-1 0 0,2-1 0,5 17 0,-7-25 0,0 0 0,0 0 0,0-1 0,1 1 0,-1-1 0,1 1 0,-1-1 0,1 0 0,-1 1 0,1-1 0,0 0 0,0 0 0,-1 0 0,1 0 0,0 0 0,0-1 0,0 1 0,0-1 0,0 1 0,0-1 0,0 0 0,0 1 0,0-1 0,0 0 0,0 0 0,4-1 0,4 0 0,1-1 0,-1 0 0,19-7 0,-11 3 0,-2-2 0,1 0 0,-1-1 0,0 0 0,-1-2 0,0 0 0,0 0 0,16-18 0,-13 11 0,-1-1 0,-1-1 0,-1-1 0,0 0 0,16-33 0,-27 46 0,0 0 0,-1-1 0,0 1 0,0-1 0,-1 1 0,0-1 0,-1 0 0,1-15 0,-2 23 0,0 0 0,0 0 0,0 0 0,0 0 0,0 0 0,0 0 0,-1 0 0,1 0 0,0 0 0,-1 0 0,1 0 0,-1 0 0,1 0 0,-1 0 0,1 0 0,-1 0 0,0 1 0,1-1 0,-1 0 0,0 0 0,1 1 0,-1-1 0,0 0 0,0 1 0,0-1 0,0 1 0,0-1 0,0 1 0,0 0 0,0-1 0,0 1 0,0 0 0,0 0 0,0 0 0,0-1 0,0 1 0,0 0 0,0 0 0,0 0 0,0 1 0,-2-1 0,-4 1 0,-1 0 0,0 1 0,1 0 0,-10 4 0,15-6 0,-11 6 0,0-1 0,1 2 0,0 0 0,0 0 0,0 1 0,1 0 0,0 1 0,0 1 0,1-1 0,1 2 0,0-1 0,0 1 0,-11 18 0,14-19 0,1 0 0,0 0 0,0 1 0,1 0 0,0 0 0,1 0 0,0 0 0,1 0 0,0 0 0,1 1 0,0-1 0,1 1 0,0-1 0,1 1 0,0-1 0,1 1 0,3 12 0,-1-14 0,0-1 0,0 0 0,1 0 0,0 0 0,0 0 0,1-1 0,0 0 0,1 0 0,0 0 0,15 12 0,-7-8 0,0-1 0,0 0 0,1-2 0,0 0 0,20 8 0,-26-13 0,0-1 0,0-1 0,0 1 0,1-2 0,-1 1 0,1-1 0,-1-1 0,0 0 0,1 0 0,-1-1 0,1-1 0,10-2 0,-13 2 0,0 0 0,-1 0 0,1-1 0,-1 0 0,0-1 0,0 1 0,0-1 0,0-1 0,-1 1 0,1-1 0,-1 0 0,-1-1 0,1 1 0,-1-1 0,1 0 0,4-9 0,-9 13 54,0 1 0,0-1 0,-1 0 0,1 1 0,-1-1 0,1 1 1,-1-1-1,1 0 0,-1 0 0,0 1 0,0-1 0,0 0 0,0 1 0,0-1 0,0 0 0,-1-1 0,-4-11-4352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25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83 17383,'0'0'328,"-60"-18"0,29 2 272,13 4 16,18 0-128,10 3 8,8 5-256,13 0 8,25-4-136,11 8 16,1 6-192,3 11 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26.0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404 1 11352,'0'0'1524,"11"9"-527,-6-5-883,4 4 147,0 0 0,-1 0-1,10 12 1,-15-16-126,0 0 0,0 1 0,0-1 0,-1 1 0,0-1 0,0 1 0,0 0 0,0 0 0,-1 0 0,0 0 0,0 0 0,0 0 0,0 6-1,-2-4 16,0-1-1,0 0 0,0 0 1,-1 1-1,0-1 0,0 0 1,-1-1-1,1 1 0,-1 0 1,-1-1-1,1 1 0,-1-1 0,0 0 1,0 0-1,0-1 0,-1 1 1,1-1-1,-1 0 0,0 0 1,-7 3-1,-3 3 124,0-1 0,-1 0 1,0-2-1,-1 0 0,0 0 0,-18 3 0,12-4 141,0-1-1,0-2 0,-43 2 1,58-5-337,0 0-1,0 0 1,0-1 0,0-1 0,0 1 0,0-1 0,0 0 0,0-1 0,1 0-1,-1 0 1,1-1 0,0 0 0,0 0 0,-11-9 0,-9-15-3056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27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509 1 10248,'0'0'15737,"-4"12"-14980,3-10-737,-1 4 68,-1 0 0,1 0 1,0 0-1,1 0 0,0 0 0,0 1 1,0-1-1,1 1 0,-1-1 0,2 1 1,-1-1-1,1 1 0,0-1 0,0 0 1,3 8-1,14 42 687,-2 0 0,-2 1 0,8 78 0,-12 197 672,-10-292-1409,0-36-38,0-1 0,0 1 0,0-1 0,0 1 0,-1-1 0,1 0 0,-1 1 0,0-1 0,0 0 0,0 1 0,-1-1 0,1 0 0,-1 0 0,0 0 0,0 0 0,0 0 0,0 0 0,0-1 0,0 1 0,-4 2 0,1-2 0,0 0 0,0-1 0,0 0 0,0 0 0,0 0 0,-1-1 0,1 1 0,-1-1 0,1 0 0,-1-1 0,-10 0 0,-35 0 0,0-3 0,1-2 0,-95-22 0,-21-13 0,163 39 0,-6-3 0,18-5 0,103-47 566,-66 35-5176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29.8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0 5320,'0'0'5704,"-10"2"-5095,-77 12 1748,49-8 1100,33-8-1902,6 6-604,24-3 1742,-5 1-2505,304 11 2084,-256-15-1807,-9-1 270,0 3-1,101 12 1,-46 8 953,-114-20-1658,1 0 0,-1 0 0,0 0 1,1 1-1,-1-1 0,1 0 0,-1 0 0,1 0 0,-1 0 0,1 0 0,-1 1 0,1-1 0,-1 0 1,0 0-1,1 1 0,-1-1 0,0 0 0,1 1 0,-1-1 0,0 0 0,1 1 0,-1-1 1,0 1-1,0-1 0,1 0 0,-1 1 0,0-1 0,0 1 0,0-1 0,1 1 0,-1-1 0,0 1 1,0-1-1,0 1 0,0-1 0,0 1 0,0-1 0,0 1 0,0-1 0,0 0 0,0 1 0,-1-1 1,1 1-1,0-1 0,0 1 0,0-1 0,-1 1 0,1 0 0,-18 20-1620,13-16-1216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31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350 76 7432,'0'0'6560,"-12"-1"-5850,5 1-592,1-1-19,0 0 1,0 1 0,0 0-1,0 0 1,-1 1-1,1-1 1,0 1-1,0 1 1,0-1-1,0 1 1,0 0 0,-6 3-1,-9 7 246,1 0-1,0 1 0,1 1 1,0 1-1,2 0 1,-1 2-1,2 0 0,0 1 1,1 0-1,1 1 1,1 1-1,-18 36 0,30-55-288,0 1 0,0-1 0,1 1 0,-1-1 0,0 1 0,1 0 0,0-1 0,-1 1 0,1 0 0,0 0 0,0-1 0,0 1 0,0 0 0,0 0 0,0-1 0,0 1 0,0 0 0,1-1 0,-1 1 0,1 0 0,-1-1 0,1 1 0,0-1 0,0 1 0,0 0 0,0-1 0,0 0 0,0 1 0,0-1 0,0 0 0,0 1 0,0-1 0,1 0 0,-1 0 0,1 0 0,-1 0 0,1 0 0,-1-1 0,3 2 0,2 0 26,0 0 0,0 0 0,0 0 0,0-1 0,0 0-1,1 0 1,-1 0 0,0-1 0,11-1 0,7-3 93,1-1 0,-1-1 0,0-1 0,0-2 0,-1 0 0,-1-1 0,1-1 0,-1-2 0,-1 0 0,27-22 0,68-46 1379,-120 85-1420,0 0 0,0 0 0,0 0 1,1 1-1,0-1 0,0 1 1,0 0-1,-3 9 0,-18 45 56,19-45-121,3-10-36,0-1 0,0 1-1,1 0 1,-1 0 0,1-1 0,0 1 0,1 0 0,-1 0-1,1 0 1,-1 0 0,1 8 0,1-11-11,0 0 1,0 0 0,0 0-1,0 0 1,1 0 0,-1 0-1,0 0 1,0 0 0,0 0-1,1 0 1,-1 0-1,1-1 1,-1 1 0,0-1-1,1 1 1,-1-1 0,1 0-1,-1 1 1,1-1-1,2 0 1,33 1 207,-30-2-209,0 0 1,1 0-1,-1-1 0,0 0 0,0 0 1,0 0-1,0-1 0,0-1 1,0 1-1,-1-1 0,1 0 0,-1 0 1,0-1-1,-1 0 0,1 0 1,-1 0-1,0-1 0,0 1 0,-1-1 1,1-1-1,-1 1 0,-1 0 0,5-10 1,-1 2 30,-1 1 1,0-2-1,0 1 1,-2-1-1,0 1 1,0-1-1,-2 0 1,1 0-1,-2-1 1,0 1-1,-1 0 1,-4-31-1,3 42-38,0 0 35,1-1 0,-1 0 0,1 1 0,0-1 0,0 0 0,1-5 0,-1 9-42,0 0 1,0 0-1,1 0 0,-1 0 1,1 0-1,-1 0 1,1 0-1,-1 0 0,1 0 1,0 0-1,-1 1 0,1-1 1,0 0-1,0 0 1,0 1-1,-1-1 0,1 0 1,0 1-1,0-1 0,0 1 1,0-1-1,0 1 1,0 0-1,0-1 0,0 1 1,0 0-1,0 0 0,0 0 1,0 0-1,1 0 1,-1 0-1,2 0 0,41-2 51,-26 0-60,29 2 1,-15 3-31,0 2 1,31 8-1,-28-6 31,-25-5 1,0 0 1,0 0-1,0 1 0,13 6 0,-22-9 1,0 1 0,0 0 0,0 0 0,0 0 0,0-1 0,0 1 0,-1 0 0,1 0 0,0 0 0,-1 0 0,1 0-1,-1 0 1,1 0 0,-1 1 0,1-1 0,-1 0 0,0 0 0,0 0 0,1 0 0,-1 0 0,0 1 0,0 0 0,-3 29 35,-5-3 23,-1 0 0,-1 0 0,-23 42 0,-14 37 423,41-78-238,5-24-208,1 0 1,-1 0-1,0-1 1,-1 1-1,1 0 0,-1 0 1,-3 5-1,22-39-152,-1-1 1,22-56-1,-8-3-5366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31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15376,'0'0'1551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32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 0 10848,'0'0'1232,"-1"13"-562,-15 85 649,-35 119 0,-28 91 470,10 20 507,18-146 553,50-182-2786,1 1-1,0 0 1,-1-1-1,1 1 1,0 0 0,0-1-1,-1 1 1,1 0 0,0-1-1,0 1 1,0 0-1,0-1 1,0 1 0,0 0-1,0 0 1,0-1 0,0 1-1,1 1 1,0-2-34,0 0 1,0 0-1,0-1 1,0 1-1,0 0 1,0 0-1,0-1 0,0 1 1,0-1-1,-1 1 1,1-1-1,0 1 1,0-1-1,0 1 1,1-2-1,19-16-598,0 0 1,35-39-1,-48 48-1010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32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228 0 13560,'-1'13'352,"-10"88"356,-25 101 1,-39 108 1304,16-72-244,16 11 1049,42-235-2342,0-1 1,1 23-1,0-36-462,1 1 0,-1-1 1,0 1-1,0-1 0,1 1 0,-1-1 1,1 1-1,-1-1 0,0 1 0,1-1 0,-1 0 1,1 1-1,-1-1 0,1 0 0,-1 1 1,1-1-1,-1 0 0,1 1 0,0-1 0,-1 0 1,1 0-1,-1 0 0,1 0 0,0 0 1,-1 0-1,1 0 0,-1 1 0,1-2 0,0 1 1,-1 0-1,1 0 0,-1 0 0,1 0 1,0-1-1,24-4 58,-25 5-70,24-9-2951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3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10848,'0'0'4216,"64"-34"-4128,-52 28 8,0-4-88,-4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2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13464,'0'0'2120,"85"-32"-2176,-10 1 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33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210 1 8840,'0'0'3480,"-2"13"-2704,-38 169 956,1-13-466,-33 181 1425,40-244-1418,25-84-821,3-7 232,4-15-649,0 0 1,0 0 0,1 0-1,-1 0 1,0 0-1,0 0 1,0 0-1,0 0 1,0 0-1,0 0 1,0 0-1,0 0 1,1 0-1,-1 0 1,0 0-1,0 0 1,0 0-1,0 0 1,0 0-1,0 0 1,0 0 0,0 0-1,1 0 1,-1 0-1,0 0 1,0 0-1,0 0 1,0 0-1,0 1 1,0-1-1,0 0 1,0 0-1,0 0 1,0 0-1,1 0 1,-1 0-1,0 0 1,0 0-1,0 0 1,0 0 0,0 1-1,0-1 1,0 0-1,0 0 1,50-71 936,-27 36-665,2 1 0,44-46 0,-62 74-232,0-1 1,0 2-1,0-1 1,9-4-1,-15 9-56,1 0-1,-1 0 0,0 0 0,1 1 0,-1-1 1,1 0-1,-1 1 0,0-1 0,1 1 0,-1 0 1,1-1-1,0 1 0,-1 0 0,1 0 0,-1 0 1,1 0-1,-1 0 0,1 1 0,-1-1 0,1 0 1,-1 1-1,1-1 0,-1 1 0,1-1 0,-1 1 1,1 0-1,-1-1 0,0 1 0,0 0 0,1 0 1,1 2-1,1 3 13,-1-1 0,1 1 0,-1 1 1,0-1-1,0 0 0,0 1 0,-1-1 0,0 1 1,-1 0-1,0 0 0,1 10 0,0 0 26,-2 1-1,0 0 0,-4 23 1,3-30-18,-1-1-1,0 1 1,-1-1 0,0 1-1,-1-1 1,0 0 0,0-1-1,-1 1 1,-1-1 0,1 0-1,-2 0 1,1 0 0,-1-1-1,0 0 1,-1-1-1,0 1 1,0-1 0,0-1-1,-1 0 1,0 0 0,0 0-1,-1-1 1,0-1 0,1 0-1,-2 0 1,1-1 0,0 0-1,-21 3 1,18-5 70,-27 2 145,38-3-205,0 0 0,0 0 0,0 0 0,0 0 0,0-1 0,0 1-1,0-1 1,0 1 0,0-1 0,0 0 0,0 0 0,0 0-1,1 0 1,-4-2 0,4 3-18,1-1-1,0 1 1,-1 0-1,1-1 1,0 1-1,-1 0 1,1-1-1,0 1 1,0-1-1,-1 1 0,1 0 1,0-1-1,0 1 1,0-1-1,0 1 1,-1-1-1,1 1 1,0-1-1,0 1 1,0-1-1,0 1 1,0-1-1,0 1 1,0 0-1,0-1 1,0 1-1,1-1 1,-1 1-1,0-1 1,0 1-1,1-1 1,14-11 398,30-1-222,-39 12-147,28-5 53,1 1 0,42 0-1,-41 4-11,1-2 0,39-8 0,-49 4-3,1-2 0,-1 0 0,38-20-1,-49 22-31,-1-2-1,-1 0 0,0-1 0,0 0 0,-1-1 0,0 0 0,12-15 0,-22 23-27,-1-1 0,1 1 0,-1-1-1,0 0 1,0 1 0,-1-1 0,1 0-1,-1 0 1,0 0 0,0 0 0,0 0-1,0 0 1,-1 0 0,0-5 0,0 6-17,0 0 0,0 1 0,0-1 0,-1 1 0,0-1 0,1 1 0,-1-1 0,0 1 0,0-1 0,0 1 0,-1 0 0,1-1 0,0 1 0,-1 0 0,1 0 0,-1 0 0,0 0 0,0 1 0,0-1 0,0 0 0,0 1 0,0-1 0,-5-1 0,5 1-21,-1 1 0,0-1 0,0 1 0,0 0 0,0 0 0,0 1 0,0-1 0,-1 1 0,1-1 0,0 1 0,0 0 0,0 0 0,-1 0 0,1 1 0,0-1 0,0 1 0,0 0 0,0 0 0,0 0 0,0 0 0,0 0 0,0 1 0,0-1 0,1 1 0,-1 0 0,0 0 0,1 0 0,0 0 0,-5 4 0,2 0 0,1 0 0,-1 1 0,1-1 0,1 1 0,-1-1 0,1 1 0,0 0 0,0 0 0,1 1 0,0-1 0,-1 11 0,2-10 0,0 1 0,1 0 0,0 0 0,0-1 0,1 1 0,0 0 0,1-1 0,0 1 0,0-1 0,1 0 0,0 0 0,1 0 0,-1 0 0,1 0 0,1 0 0,0-1 0,9 12 0,-6-11 0,0 0 0,1 0 0,-1-1 0,1 0 0,1-1 0,-1 0 0,1 0 0,0-1 0,1 0 0,-1-1 0,1 0 0,0-1 0,15 3 0,-10-3 0,0 0 0,1-2 0,-1 0 0,0-1 0,1 0 0,-1-1 0,0-1 0,0-1 0,24-6 0,-39 8 0,0 1 0,0-1 0,0 1 0,0-1 0,0 1 0,0-1 0,0 1 0,0-1 0,0 0 0,0 1 0,-1-1 0,1 0 0,0 0 0,-1 0 0,1 0 0,0 1 0,-1-1 0,1 0 0,-1 0 0,1 0 0,-1 0 0,0-1 0,1 0 0,-1 0 0,0 0 0,0 0 0,0 0 0,0 0 0,-1 0 0,1 0 0,-1 0 0,1 0 0,-1 0 0,0 1 0,0-1 0,-1-2 0,-3-5 0,-1 1 0,-1-1 0,-13-13 0,19 20 0,-15-15-4049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2:35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1 609 9944,'0'0'7030,"9"-9"-6413,56-52 193,-19 20 301,73-87 0,-1-45 763,-49 65-308,-55 82-1008,7-10 266,-19 34-695,-1-1 1,1 1-1,0 0 1,-1 0-1,1 1 1,0-1-1,0 0 1,1 1-1,-1-1 1,0 1-1,0-1 1,4 0-1,-5 2-17,-1-1-1,1 1 0,0-1 0,0 1 0,0 0 0,0 0 0,0-1 0,0 1 0,0 0 0,0 0 0,0 0 0,0 0 0,0 0 0,0 0 0,0 1 0,0-1 0,1 1 0,-1 0-43,0 0 0,0 0 0,0 0 0,-1 0 0,1 1 0,0-1 1,-1 0-1,1 1 0,-1-1 0,1 0 0,-1 1 0,0-1 0,1 1 0,-1 1 0,5 42 343,-1 0-1,-2 1 1,-3-1-1,-7 56 0,6-81-340,-1 0 0,-1 0-1,-1-1 1,-10 27 0,12-37-51,-1 0 0,-1 0 0,1-1 0,-1 0 0,-1 1 0,1-2 1,-1 1-1,-1-1 0,1 0 0,-15 12 0,17-17-19,1-1 0,0 1 0,-1-1 0,1 0 0,-1 0 0,0 0 0,1 0 0,-1-1 0,0 1 0,1-1 0,-1 0 0,0 0 0,1 0 0,-1-1 0,0 0 0,1 1 0,-1-1 0,-3-2 0,-6-1 0,-1-1 0,1 0 0,-16-10 0,21 10 0,0 1 0,1-2 0,-10-7 0,24 12 0,-1 1 0,1-1 0,-1 1 0,1 1 0,9 1 0,17 1 0,1-1 0,-1-2 0,1-1 0,52-9 0,-14-4 0,76-24 0,-67 15 0,-33 10 0,-1-1 0,0-2 0,87-44 0,-134 60 0,1 0 0,0-1 0,-1 1 0,1 0 0,0-1 0,-1 1 0,1 0 0,0-1 0,-1 1 0,1-1 0,-1 1 0,1-1 0,-1 0 0,1 1 0,-1-1 0,1 1 0,-1-1 0,0 0 0,1 1 0,-1-1 0,1-1 0,-2 1 0,1 1 0,0-1 0,-1 1 0,1 0 0,0-1 0,-1 1 0,1 0 0,-1-1 0,1 1 0,-1 0 0,1-1 0,-1 1 0,1 0 0,-1 0 0,1 0 0,-1-1 0,1 1 0,-1 0 0,1 0 0,-1 0 0,0 0 0,-6-1 0,1 1 0,0 0 0,0 0 0,-8 1 0,-17 8 0,1 0 0,0 2 0,1 1 0,1 2 0,0 0 0,-28 20 0,44-26 0,0 1 0,0 0 0,0 1 0,2 0 0,-1 1 0,-9 11 0,15-14 0,-1-1 0,1 1 0,1 0 0,-1 0 0,1 0 0,1 1 0,-1 0 0,1-1 0,1 1 0,-3 16 0,5-22 0,0 0 0,0-1 0,0 1 0,1 0 0,-1 0 0,1-1 0,0 1 0,-1-1 0,1 1 0,0 0 0,1-1 0,-1 0 0,0 1 0,1-1 0,-1 0 0,1 0 0,0 1 0,-1-1 0,1-1 0,0 1 0,1 0 0,-1 0 0,0-1 0,0 1 0,1-1 0,-1 0 0,5 2 0,1 0 0,0 0 0,0 0 0,0-1 0,0 0 0,0 0 0,1-1 0,12 0 0,-5-2 0,0 0 0,-1-2 0,1 1 0,-1-2 0,0 0 0,0-1 0,-1-1 0,1 0 0,-1-1 0,0 0 0,-1-1 0,0-1 0,0 0 0,-1-1 0,17-16 0,-17 13 0,1 0 0,-1 0 0,-1-2 0,-1 1 0,0-1 0,-1-1 0,0 0 0,-1 0 0,-1-1 0,-1 0 0,0 0 0,6-35 0,-12 49 0,1 1 0,-1-1 0,0 1 0,0-1 0,0 1 0,0 0 0,0-1 0,-1 1 0,1-1 0,-1 1 0,0 0 0,1-1 0,-1 1 0,0 0 0,0-1 0,-1 1 0,-2-4 0,3 6 0,0-1 0,0 0 0,-1 0 0,1 0 0,0 1 0,-1-1 0,1 1 0,0-1 0,-1 1 0,1-1 0,-1 1 0,1 0 0,-1 0 0,1 0 0,-1 0 0,1 0 0,-1 0 0,1 0 0,-1 0 0,1 0 0,0 1 0,-1-1 0,1 1 0,-1-1 0,1 1 0,0 0 0,-1-1 0,1 1 0,0 0 0,-3 2 0,-13 10 0,0 0 0,0 2 0,2 0 0,-1 1 0,-23 34 0,30-37 0,0 0 0,1 1 0,1 1 0,1-1 0,0 1 0,0 0 0,2 0 0,0 0 0,0 1 0,2 0 0,-2 23 0,4-36 0,0-1 0,0 1 0,0-1 0,1 1 0,-1-1 0,1 0 0,-1 1 0,1-1 0,0 1 0,0-1 0,0 0 0,0 0 0,0 1 0,0-1 0,1 0 0,-1 0 0,1 0 0,-1 0 0,1 0 0,0-1 0,0 1 0,0-1 0,0 1 0,0-1 0,0 1 0,0-1 0,0 0 0,1 0 0,-1 0 0,0 0 0,1-1 0,-1 1 0,1-1 0,-1 1 0,0-1 0,4 0 0,6-1 0,0-1 0,1-1 0,-1 0 0,0-1 0,-1 0 0,1-1 0,-1 0 0,0-1 0,0 0 0,0-1 0,17-14 0,10-12 0,54-58 0,-77 76 0,-8 6 0,0 1 0,1 0 0,0 1 0,1 0 0,-1 0 0,2 1 0,-1 0 0,0 0 0,1 1 0,19-7 0,-28 12 0,-1 0 0,1 0 0,-1 0 0,1 0 0,-1 0 0,1 1 0,0-1 0,-1 0 0,1 0 0,-1 0 0,1 1 0,-1-1 0,1 0 0,-1 1 0,1-1 0,-1 0 0,1 1 0,-1-1 0,0 1 0,1-1 0,-1 1 0,1-1 0,-1 1 0,0-1 0,0 1 0,1-1 0,-1 1 0,0-1 0,0 1 0,0-1 0,1 1 0,-1 0 0,0-1 0,0 1 0,0-1 0,0 2 0,3 26 0,-3-23 0,0 23 0,-1 0 0,-1 0 0,-1-1 0,-14 53 0,17-79 0,0 0 0,-1-1 0,1 1 0,0 0 0,0-1 0,0 1 0,0 0 0,0 0 0,0-1 0,0 1 0,0 0 0,0-1 0,0 1 0,0 0 0,0 0 0,1-1 0,-1 1 0,1 1 0,-1-2 0,0 0 0,1 0 0,-1 1 0,0-1 0,1 0 0,-1 0 0,1 0 0,-1 0 0,0 0 0,1 1 0,-1-1 0,1 0 0,-1 0 0,0 0 0,1 0 0,-1 0 0,1 0 0,-1 0 0,1-1 0,-1 1 0,0 0 0,1 0 0,-1 0 0,1 0 0,31-19 0,-23 13 0,25-17 0,61-52 0,-84 66 0,-1 0 0,1 1 0,1 0 0,16-9 0,-27 16 0,-1 1 0,0 0 0,0 0 0,0 0 0,0 0 0,1 0 0,-1 0 0,0-1 0,0 1 0,0 0 0,1 0 0,-1 0 0,0 0 0,0 0 0,0 0 0,1 0 0,-1 0 0,0 0 0,0 0 0,0 0 0,1 0 0,-1 0 0,0 0 0,0 0 0,1 0 0,-1 0 0,0 0 0,0 0 0,0 0 0,1 0 0,-1 0 0,0 1 0,0-1 0,0 0 0,0 0 0,1 0 0,-1 0 0,0 0 0,0 1 0,0-1 0,0 0 0,0 0 0,1 0 0,-1 0 0,0 1 0,0-1 0,0 0 0,-1 15 0,-10 18 0,-1-10 0,-1-1 0,-1 0 0,-25 31 0,35-47 0,9-8 0,9-8 0,0 0 0,61-43 0,-67 48 0,1 0 0,0 0 0,1 1 0,-1 0 0,1 0 0,17-3 0,-26 7 0,0 0 0,0 0 0,0 1 0,0-1 0,1 0 0,-1 0 0,0 0 0,0 1 0,0-1 0,0 1 0,0-1 0,0 1 0,0-1 0,0 1 0,0 0 0,0-1 0,0 1 0,0 0 0,0 0 0,0-1 0,-1 1 0,1 0 0,0 0 0,-1 0 0,1 0 0,0 0 0,-1 0 0,1 0 0,-1 0 0,0 1 0,1-1 0,-1 0 0,0 2 0,3 7 0,-2-1 0,1 1 0,-1 11 0,0-7 0,4 45 0,3 25 0,-6-74 0,-1-1 0,2 1 0,0-1 0,0 0 0,0 0 0,6 10 0,-7-17 0,0 0 0,-1 0 0,1 0 0,0 0 0,0 0 0,0 0 0,1-1 0,-1 1 0,0-1 0,0 0 0,1 1 0,-1-1 0,1 0 0,-1-1 0,1 1 0,-1 0 0,1-1 0,0 1 0,-1-1 0,1 0 0,3 0 0,5 0 0,0 0 0,0-1 0,20-5 0,-15 2 0,0-1 0,0 0 0,0-1 0,-1-1 0,0-1 0,-1 0 0,0-1 0,0 0 0,0-1 0,-1-1 0,-1 0 0,0-1 0,-1 0 0,0-1 0,0 0 0,-2-1 0,0 0 0,0 0 0,12-29 0,18-53 0,-35 84 0,0 1 0,-1-1 0,-1-1 0,0 1 0,0 0 0,-1-14 0,-1 25 0,0 0 0,0 0 0,-1-1 0,1 1 0,0 0 0,-1 0 0,1 0 0,-1 0 0,1-1 0,-1 1 0,1 0 0,-1 0 0,0 0 0,0 0 0,0 0 0,1 0 0,-1 0 0,0 1 0,0-1 0,0 0 0,0 0 0,0 1 0,0-1 0,-1 1 0,1-1 0,0 1 0,0-1 0,0 1 0,-3-1 0,-1 0 0,0 1 0,0-1 0,0 1 0,0 0 0,-10 1 0,2 1 0,0 1 0,-1 0 0,1 1 0,0 1 0,1 0 0,-1 1 0,1 0 0,0 0 0,1 2 0,0-1 0,0 2 0,0-1 0,1 1 0,0 1 0,-11 14 0,16-18 0,1 0 0,-1 1 0,1-1 0,0 1 0,0 0 0,1 0 0,0 1 0,0-1 0,0 1 0,1 0 0,1-1 0,-1 1 0,1 0 0,0 0 0,1 0 0,0 0 0,0 0 0,1 0 0,0 0 0,1 0 0,-1 0 0,1-1 0,1 1 0,-1-1 0,2 1 0,-1-1 0,7 10 0,-2-4 0,1-1 0,1 0 0,0 0 0,0-1 0,1 0 0,0-1 0,1-1 0,1 0 0,13 8 0,-5-5 0,0-2 0,0-1 0,1 0 0,1-2 0,28 7 0,2-5 0,-1-3 0,1-1 0,0-3 0,77-7 0,-101 3 246,-2-2 0,1 0 0,30-10 0,-47 11-738,0-1 0,0-1 0,0 1 0,0-2 1,-1 1-1,0-1 0,0-1 0,-1 0 0,11-10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3:05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1742 27 2904,'0'0'10912,"-10"-5"-10806,-32-15 10,41 20-101,-1-1 0,1 1 0,-1 0 0,1 0 0,-1 0 0,0 0-1,1 0 1,-1 0 0,1 0 0,-1 0 0,1 1 0,-1-1 0,1 0 0,0 1 0,-1 0 0,1-1-1,-1 1 1,1 0 0,0-1 0,0 1 0,-1 0 0,1 0 0,0 0 0,0 0 0,0 0-1,0 1 1,0-1 0,-1 2 0,-3 2 91,-6 1 45,10-5-134,0-1 0,0 1 0,0-1 0,0 1 0,0-1-1,0 1 1,0 0 0,0-1 0,0 1 0,0 0 0,1 0 0,-1 0 0,0 0 0,0 0-1,1-1 1,-2 3 0,1-2 4,0 0 0,-1 0 0,0 0-1,1 0 1,-1 0 0,1 0 0,-1 0 0,0-1-1,0 1 1,0 0 0,1-1 0,-1 0 0,0 1 0,0-1-1,0 0 1,-2 0 0,-15 4 135,-4 2-19,6-3-38,14-3-90,1 0 1,0 0-1,0 0 1,-1 0-1,1 0 1,0-1 0,-1 1-1,-2-2 1,-13-1 48,0 3 20,1 0 0,0 2 0,-1-1 0,1 2 1,0 1-1,0 0 0,1 1 0,-21 8 0,-10 8 173,22-11-154,0 1 0,1 1 0,0 1 0,-22 17 0,42-27-72,-1 0-1,1-1 0,-1 0 1,0 1-1,-7 1 1,-19 10 110,5 2-34,14-9-60,1 0 0,1 0 0,0 1 1,0 1-1,0 0 0,-8 10 0,10-9 0,-1-1 1,0 0-1,-1 0 0,1-1 1,-1 0-1,-12 6 0,-68 55 217,59-42-189,1 2 0,-27 33 0,46-49-54,-17 22 12,-7 9 65,31-40-81,-13 12 28,0 1 0,1 1 0,1 1 0,1 0 0,-18 30 0,-10 19 86,3-5-28,-9 21 78,21-37-55,-30 70 1,37-79-87,16-32-21,0 0 1,0 1 0,1 0 0,0 0 0,0 0 0,1 0 0,-2 10 0,2-9 6,0 0 0,0-1 0,-1 1 0,0-1 0,-6 12 0,-6 15 9,-29 75-10,19-49-14,9-26-5,-4 11 0,-2 17 45,14-43-15,1 0 1,1 0-1,0 1 0,1 0 0,2 1 0,-2 23 0,-5 66 262,10 236 491,3-277-609,23 116-1,-15-119-51,1-6 25,31 87-1,-17-62-37,19 31 52,0 1-68,-20-30 84,22 147 0,-42-200-140,3 32 38,-1 10-13,30 140 0,-37-215-61,9 40 35,1 0 0,23 54 0,38 99 129,-23-71-173,-28-79-5,-3-4 42,1-1-1,3-1 1,1-1-1,42 56 1,-36-58 3,20 22 74,-31-38-56,-1 0 0,19 31 1,-26-36-23,0 0 0,1-1 1,0 0-1,1 0 1,1-1-1,0 0 1,0-1-1,17 11 1,18 8-2,-32-19-29,0-1 0,0-1 0,1-1 0,0 0 0,31 11 0,-29-13 12,0 0 0,31 18 1,-35-17 11,0 1-1,1-2 1,0 0 0,29 7 0,17-1-7,80 29 0,-108-29 69,-25-8-19,1-1-1,0 1 0,0-2 1,0 1-1,0-1 0,1-1 1,9 1-1,-12-1 64,-4-2 47,-6-2-62,-5-6-149,-84-108 159,82 107-106,0-1 1,0 1-1,-1 1 1,0 0-1,-1 1 1,1 0-1,-16-7 1,-13-10 96,33 22-96,1-1 0,-1 1 1,0 0-1,-10-3 0,-17-7 74,139 64-95,-53-19 80,-11-5-6,-25-17 8,0 2 1,0 0-1,-2 1 0,22 22 1,-19-17 45,-17-18-120,1 1 1,-1-1-1,1 1 1,-1-1-1,0 1 1,1-1-1,-1 1 1,0-1-1,0 1 1,0-1-1,1 1 1,-1-1-1,0 1 1,0 0-1,0-1 1,0 1-1,0-1 1,0 1-1,0-1 1,0 1-1,0 0 1,0-1-1,0 1 1,0-1-1,-1 1 1,1-1-1,0 1 1,0-1-1,0 1 1,-1-1 0,1 1-1,0-1 1,-1 1-1,1-1 1,0 1-1,-1-1 1,1 0-1,-1 1 1,1-1-1,-1 0 1,0 1-1,-28 18 60,11-9-19,-36 32 156,31-26-259,-32 31 0,43-38-351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3:14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34 3808,'0'0'10021,"-10"-5"-9657,4 2-308,-1-1 84,0 1-1,-1-1 0,1 1 0,-1 1 1,1-1-1,-1 1 0,0 1 0,0-1 0,0 1 1,-15 0-1,17 2-3,0 1 0,1-1 0,-1 1 0,0 0 1,1 0-1,-1 1 0,1 0 0,0 0 0,-8 6 0,10-7-46,1 0 0,-1 0 0,1 1 0,0-1 0,0 1 0,0-1 0,0 1 0,0 0 0,1 0 0,-1 0 0,1 0 0,0 0 0,0 0 0,0 0 0,0 0 0,0 0-1,1 0 1,-1 7 0,1-5-13,1 1 0,0 0 0,-1 0 0,2-1 0,-1 1 0,1-1 0,0 1 0,0-1 0,0 0 0,1 0 0,3 6 0,-5-9-45,1 0 0,-1 0 0,1 0 0,0 0 0,-1 0 0,1 0 0,0 0 0,0-1 0,1 1 0,-1-1 0,0 1 0,0-1 0,1 0 0,-1 0 0,1 0 0,-1 0 0,1-1 0,-1 1 0,1 0 0,-1-1 0,1 0 0,-1 0 0,1 0 0,0 0 0,-1 0 0,5-1 0,-3 0 1,0-1 1,0 1-1,0-1 0,0 0 0,0 0 0,-1-1 0,1 1 0,-1-1 0,1 0 0,4-4 0,25-34 189,-27 32-136,-1 3-9,0 0-1,-1 0 1,0 0-1,0-1 0,0 1 1,-1-1-1,0 0 1,-1 0-1,1 0 0,-1 0 1,-1-1-1,2-8 1,-3 19-42,1 0 0,0-1 1,0 1-1,0 0 0,0 0 1,1-1-1,2 5 0,3 7 55,-5-8-36,0 0 0,0 0 1,1 0-1,0-1 0,0 1 1,0-1-1,1 0 0,0 0 0,0 0 1,9 8-1,-9-10-10,0-1-1,0 1 1,0-1-1,1 0 1,-1 0-1,1-1 1,-1 1-1,1-1 1,-1 0-1,1 0 0,0 0 1,0-1-1,-1 0 1,1 0-1,6-1 1,2 0 60,0-1-1,19-5 1,-9 0-3415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3:17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61 3712,'0'0'9092,"-2"-10"-8551,-5-28-1,6 25 4400,1 19-4244,2 37 127,0-27-595,-2-1-1,0 21 0,-5 107 1187,6-96-645,-1-46-751,0-1 1,0 1 0,0-1 0,-1 0 0,1 1-1,0-1 1,1 1 0,-1-1 0,0 0 0,0 1 0,0-1-1,0 1 1,0-1 0,0 0 0,0 1 0,1-1-1,-1 1 1,0-1 0,0 0 0,0 1 0,1-1-1,-1 0 1,0 1 0,1-1 0,-1 0 0,0 0-1,1 1 1,-1-1 0,0 0 0,1 0 0,-1 0-1,0 1 1,1-1 0,-1 0 0,1 0 0,-1 0 0,0 0-1,1 0 1,-1 0 0,1 0 0,-1 0 0,0 0-1,1 0 1,-1 0 0,1 0 0,-1 0 0,0 0-1,1 0 1,-1 0 0,1 0 0,-1-1 0,0 1-1,1 0 1,0 0 0,26-16 93,-16 9-44,34-22 61,-33 20-92,0 1 1,14-7 0,-22 13-27,1 0 0,-1 1-1,0-1 1,0 1 0,1 0 0,-1 0-1,1 1 1,-1-1 0,1 1 0,8 0-1,-11 1-2,0-1 0,0 1-1,1 0 1,-1 0 0,0 0-1,0 0 1,0 0 0,-1 0-1,1 0 1,0 1 0,0-1-1,-1 1 1,1-1 0,-1 1 0,1-1-1,-1 1 1,0 0 0,1 0-1,-1 0 1,0 0 0,0 0-1,0 0 1,-1 0 0,1 0-1,0 0 1,0 4 0,0-2 24,0 1 0,-1 0 0,1-1 0,-1 1 1,0 0-1,0 0 0,0-1 0,-1 1 0,0 0 0,0 0 0,-2 6 1,1-8-4,1 1 0,-2-1 0,1 1 0,0-1 0,-1 0 1,0 0-1,1 0 0,-1 0 0,0-1 0,-1 1 0,1-1 1,0 0-1,-1 0 0,1 0 0,-1 0 0,0 0 0,0-1 1,1 0-1,-6 2 0,1-2 28,0 1 1,0-1 0,0 0-1,0-1 1,0 0-1,0 0 1,0-1-1,-13-2 1,4-2 95,0 0-1,0-1 1,1-1 0,-28-16 0,44 22-163,-1 1 0,0 0 0,0-1 0,1 1 0,-1-1 0,0 1-1,1-1 1,-1 0 0,0 1 0,1-1 0,-1 0 0,1 1 0,-1-1 0,1 0 0,-1 0 0,1 1 0,0-1 0,-1 0 0,1 0 0,0 0 0,-1-1 0,4-5-3608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4:3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0 569 6632,'0'0'6446,"12"-13"-6187,24-30 246,52-78-1,-68 87-163,-1 0-1,14-39 1,-23 51-159,-7 17-53,-1-1 1,1 1-1,-1 0 0,2-11 1,-19 141 954,-17 42-812,-17 241 1,47-367-237,-8 106 159,9-133-174,-2 2 172,1-18-62,-1-12 1,-2-17 23,1 0 0,1-60 0,12-66 154,0 12-8,-4 95-177,1 0 1,19-75-1,-7 44-24,-9 39-22,25-72-1,-25 91-60,1 1-1,1 0 1,0 0-1,24-31 0,-32 50-18,0 0 1,0 0-1,0 1 0,0-1 0,0 0 0,1 1 0,-1 0 0,1 0 0,0 0 0,-1 0 0,1 1 0,0-1 0,0 1 0,0 0 0,0 0 0,0 0 0,0 1 0,0 0 1,0-1-1,1 1 0,-1 1 0,0-1 0,0 1 0,0-1 0,0 1 0,0 0 0,5 3 0,2-1-8,-1 1 1,0 1-1,0 0 0,0 0 0,0 1 0,-1 0 1,0 1-1,0 0 0,8 9 0,-7-5 7,-1 0 0,-1 1 1,0 0-1,-1 0 0,0 0 0,-1 1 0,0 0 0,-1 1 0,-1-1 0,0 1 0,0 0 0,-2 0 0,1 0 0,-2 0 0,0 0 0,-1 1 0,0-1 0,-4 23 0,2-29 9,0 0 0,0 0 0,0-1 0,-1 0 0,0 1 1,-1-1-1,1 0 0,-1-1 0,-1 1 0,1-1 0,-1 1 0,0-1 0,-1-1 0,1 1 0,-1-1 0,0 0 0,-13 8 0,-5 1 26,0 0 1,-1-2-1,-44 15 1,50-21 13,0-1 0,0 0-1,-1-2 1,1 0 0,-33 0 0,42-6-74,11-2 364,10-4-3308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4:4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1 817 6520,'0'0'4252,"8"-15"-3887,0 2-271,7-12 196,22-52-1,-13 12 553,-4-1 0,21-115 0,-38 158-430,2 1 1,0-1 0,12-27-1,-15 45-279,0 1 1,0-1-1,0 1 0,1 0 0,-1 0 0,6-6 1,-7 8-95,1 1 1,0 0 0,-1-1 0,1 1 0,0 0 0,0 0 0,0 0 0,0 0 0,0 0 0,0 1 0,0-1 0,0 0 0,0 1 0,0 0 0,1-1 0,-1 1 0,3 0 0,-2 0-8,-1 0 0,1 0 0,0 0-1,0 0 1,0 0 0,0 1 0,0-1 0,0 1-1,-1 0 1,1 0 0,0 0 0,-1 0 0,1 1-1,0-1 1,-1 0 0,0 1 0,1 0 0,-1 0 0,0 0-1,0 0 1,0 0 0,0 0 0,0 0 0,0 1-1,-1-1 1,1 0 0,-1 1 0,0 0 0,1-1-1,-1 1 1,0 0 0,-1 0 0,1-1 0,0 7-1,5 29 110,-2 0-1,-1 46 1,-2-63-100,-1 5 10,0-7 18,4 33-1,-3-47-49,0 1-1,1 0 0,-1-1 1,1 1-1,0-1 1,1 0-1,-1 0 1,1 0-1,0 0 0,4 5 1,-6-8-13,1-1 1,0 1 0,-1-1-1,1 0 1,0 0 0,0 0-1,0 0 1,0 0 0,0 0-1,0 0 1,0-1-1,0 1 1,0-1 0,0 1-1,0-1 1,0 0 0,1 0-1,-1 0 1,0 0 0,0 0-1,0-1 1,0 1 0,3-1-1,3-1 14,0-1 0,0 1 1,0-1-1,11-6 0,2-4 22,0 0 1,31-27 0,6-4 59,-50 38-73,-1 0-1,0-1 1,0 0-1,0 0 1,7-11-1,-1 2 36,-15 29 119,-6 14-193,6-23 24,-4 17-12,0-6 0,1 0 0,1 1 0,0 0 0,1-1 0,1 1 0,1 0 0,0 18 0,1-32 1,0 0-1,1 0 1,-1-1-1,0 1 1,1 0-1,-1-1 0,1 1 1,0 0-1,0-1 1,-1 1-1,1-1 1,0 1-1,0-1 1,0 0-1,1 1 0,-1-1 1,0 0-1,0 0 1,1 0-1,-1 0 1,1 0-1,-1 0 1,1 0-1,-1 0 0,1 0 1,-1-1-1,1 1 1,0-1-1,0 1 1,-1-1-1,1 0 1,0 0-1,2 1 0,-2-1 3,1 0 0,0 0 0,0-1 0,0 1 0,0-1-1,0 1 1,0-1 0,-1 0 0,1 0 0,0 0 0,-1 0 0,1-1-1,0 1 1,-1-1 0,0 1 0,1-1 0,-1 0 0,0 0 0,4-4-1,-2-1 9,1 1-1,-1-1 1,-1 0-1,1 0 1,-1-1-1,-1 1 0,1 0 1,-1-1-1,0 0 1,0-11-1,-1 15 2,-1-1-1,0 1 1,0 0 0,-1-1-1,1 1 1,-1 0-1,0-1 1,0 1 0,0 0-1,-1 0 1,1 0 0,-1 0-1,0 0 1,0 0-1,-1 1 1,1-1 0,-1 1-1,0-1 1,0 1-1,-5-4 1,7 6 0,-1 0 0,0 0 0,0 1 0,0-1 1,0 1-1,0-1 0,0 1 0,0 0 0,0 0 0,0 0 0,0 0 0,0 0 1,0 1-1,0-1 0,0 0 0,0 1 0,0 0 0,-3 1 0,0 0 4,-1 0 0,1 0 0,0 1 0,0-1 0,-7 6 0,12-7-17,-2 0 10,0 0 0,0 1 0,0 0 0,1-1 0,-1 1-1,1 0 1,-1 0 0,1 0 0,-2 3 0,3-4-10,0-1 0,0 1 1,0 0-1,0 0 0,0 0 0,0 0 1,1-1-1,-1 1 0,0 0 0,1 0 1,-1 0-1,0-1 0,1 1 1,-1 0-1,1-1 0,-1 1 0,1 0 1,-1-1-1,1 1 0,0 0 1,-1-1-1,1 1 0,0-1 0,-1 1 1,1-1-1,0 0 0,0 1 0,-1-1 1,2 1-1,2 0 0,-1 0 1,0 0-1,0 0 0,1 0 1,-1-1-1,1 1 0,-1-1 1,0 0-1,1 0 0,-1 0 1,1 0-1,-1 0 0,1-1 1,-1 0-1,0 0 0,4-1 1,11-4-2,29-14 0,-34 13-3,8-4-12,-1-1 0,0-1 0,-1 0-1,0-2 1,-1 0 0,-1-1 0,26-32 0,-41 45 17,0 0 1,1 0-1,-1 1 1,1-1-1,0 1 1,0-1 0,0 1-1,0 0 1,0 0-1,0 0 1,7-2-1,-22 36 88,-1-4-65,6-13-15,0 0 1,0 0-1,2 1 0,0-1 1,1 1-1,0 0 1,2 1-1,-2 19 0,4-32-9,0 8 3,0-1 1,1 1-1,4 20 1,-5-30-4,1 1-1,0 0 1,0-1-1,0 1 1,0-1 0,0 1-1,0-1 1,1 0-1,-1 1 1,1-1 0,-1 0-1,1 0 1,0 0-1,0 0 1,0 0 0,0 0-1,1-1 1,-1 1-1,0-1 1,1 1 0,4 1-1,-5-3 1,-1 0 0,1 0 0,0 0-1,-1 0 1,1 0 0,0 0 0,-1 0 0,1-1-1,-1 1 1,1-1 0,0 1 0,-1-1 0,1 0-1,-1 1 1,1-1 0,-1 0 0,0 0 0,1 0-1,-1 0 1,0 0 0,2-2 0,1-1 5,1-1 1,-1 1 0,0-1-1,4-7 1,-1-3 24,-1 0 1,0 0-1,-1 0 0,-1 0 1,0-1-1,-1 0 0,-1 0 1,-1 0-1,0-30 0,-2 33 15,0 1-1,-4-19 0,5 29-41,-1-1 0,1 1 0,-1 0 0,1-1 0,-1 1 0,0 0 0,0 0 0,0-1 0,-1 1 0,1 0 0,0 0 0,-1 0 0,1 0 0,-1 1 0,0-1 0,1 0 0,-1 1 0,0-1 0,0 1 0,-3-2 0,-9 2-13,10 7-51,5-5 56,-1-1-1,0 1 1,1 0-1,-1 0 1,1 0-1,-1 0 0,1 0 1,-1 0-1,1-1 1,0 1-1,-1 0 1,1 0-1,0-1 1,-1 1-1,1-1 0,0 1 1,0-1-1,0 1 1,0-1-1,0 1 1,1 0-1,3 0 4,0 1 1,0-1-1,0 0 0,1 0 1,-1 0-1,0-1 1,0 0-1,1 0 0,-1 0 1,0-1-1,0 0 0,7-1 1,-3-1 3,-1 0 0,-1 0 0,1-1 0,0 0 0,-1 0 1,14-11-1,-3-1 23,1-2 0,-2 0 0,0-1 0,15-24 0,-11 15 41,-1-2-1,-1 0 1,19-44 0,-36 69-36,0-1 0,1 1 1,0 0-1,0 0 0,0 0 1,1 0-1,5-6 0,-9 11-29,0 0-1,1 0 1,-1 0 0,0 0-1,0 0 1,0 0-1,0 0 1,0 0 0,1 0-1,-1-1 1,0 1-1,0 0 1,0 0 0,0 0-1,1 0 1,-1 0-1,0 0 1,0 0 0,0 0-1,0 0 1,1 0-1,-1 0 1,0 1-1,0-1 1,0 0 0,0 0-1,1 0 1,-1 0-1,0 0 1,0 0 0,0 0-1,0 0 1,0 0-1,0 0 1,1 1 0,-1-1-1,0 0 1,0 0-1,0 0 1,0 0-1,0 0 1,0 0 0,0 1-1,0-1 1,0 0-1,0 0 1,0 0 0,0 0-1,1 1 1,-1-1-1,0 0 1,0 0 0,0 0-1,0 0 1,0 1-1,0-1 1,-1 0 0,1 0-1,0 0 1,0 1-1,0 12 24,0-12-23,-35 296 84,-22-4-88,-72 182-43,127-468 55,-1 1-1,0 0 1,0-1 0,-1 0-1,0 1 1,0-1 0,-7 8-1,11-15-8,0 1 0,-1-1 0,1 1 1,0-1-1,0 0 0,-1 1 0,1-1 0,0 0 0,-1 0 0,1 1 0,0-1 0,-1 0 0,1 0 0,-1 1 0,1-1 0,0 0 0,-1 0 0,1 0 0,-1 0 0,1 0 0,-1 0 0,1 0 1,0 1-1,-1-1 0,1 0 0,-1-1 0,1 1 0,-1 0 0,1 0 0,0 0 0,-1 0 0,0 0 0,-7-14 32,3-20 26,5 22-37,1 0 0,0 0-1,0 1 1,2-1 0,-1 0 0,1 1 0,1 0-1,0 0 1,1 0 0,0 0 0,9-13-1,1 0 62,2 1-1,1 1 0,32-32 1,-41 45-32,1 1 0,0 1 0,0 0 0,1 0 0,-1 1 0,14-6 0,70-23 449,-93 35-496,25-4 39,-24 4-69,1 0 1,-1 0-1,1-1 0,-1 1 1,0 0-1,1-1 1,-1 0-1,1 1 0,-1-1 1,0 0-1,1 0 0,-1 0 1,0-1-1,2 0 1,9-10-3195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4:4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197 547 5016,'0'0'5102,"-10"-3"-4564,-34-9-9,40 12-441,-1 0-1,1 0 1,-1 0-1,1 1 1,0-1-1,-1 1 1,1 0-1,0 0 1,-1 1 0,1-1-1,0 1 1,0 0-1,-5 3 1,-1 0 102,5-2-74,0 0 0,0 0 0,1 0 0,-1 1 0,1-1 0,-1 1 0,1 0 0,0 0 0,1 1 0,-1 0 1,1-1-1,0 1 0,-4 8 0,6-11-72,0 1 0,0-1-1,0 1 1,0-1 0,1 1 0,-1-1 0,1 1 0,-1 0 0,1-1 0,0 1 0,0 0 0,0-1 0,1 1 0,-1 0 0,1-1 0,-1 1-1,1-1 1,0 1 0,0-1 0,0 1 0,0-1 0,0 0 0,1 1 0,-1-1 0,1 0 0,-1 0 0,1 0 0,0 0 0,0 0 0,4 3 0,-3-3-5,0 0 1,0 1 0,0-1 0,1 0-1,-1-1 1,1 1 0,-1-1 0,1 1 0,0-1-1,0 0 1,-1 0 0,1-1 0,0 1 0,0-1-1,0 0 1,0 0 0,0 0 0,7-2 0,-6 1 6,-1-1 0,0 0 0,1 0 0,-1 0 0,0 0 0,0-1 0,0 1 0,0-1 0,-1 0 0,1-1 0,-1 1 0,1-1 0,-1 1 0,0-1 0,3-6-1,-3 5 7,0-1 0,-1 1 0,0 0 0,0-1 0,0 1-1,-1-1 1,0 0 0,0 0 0,0 1 0,-1-1-1,0-9 1,0 7 28,-1-1-1,0 0 0,-1 0 1,0 1-1,0-1 0,-7-15 1,-6 4 142,8 13-59,7 7-160,0 0 1,0 0-1,0 0 0,0 1 0,0-1 0,0 0 0,0 0 0,0 0 0,0 0 0,0 0 0,0 0 1,0 0-1,0 0 0,0 0 0,0 0 0,0 0 0,0 0 0,0 0 0,0 1 0,0-1 0,0 0 0,0 0 1,0 0-1,0 0 0,0 0 0,0 0 0,0 0 0,0 0 0,0 0 0,0 0 0,0 0 0,0 0 0,0 0 1,0 0-1,0 0 0,0 0 0,0 1 0,0-1 0,0 0 0,-1 0 0,1 0 0,0 0 0,0 0 1,0 0-1,0 0 0,0 0 0,0 0 0,0 0 0,0 0 0,0 0 0,0 0 0,0 0 0,0 0 0,0 0 1,0 0-1,-1 0 0,1 0 0,0 0 0,0 0 0,0 0 0,0 0 0,0 0 0,0 0 0,0 0 0,0 0 1,0 0-1,0-1 0,0 3 0,1 0 0,0-1 0,-1 1 0,1-1 0,0 1 0,0-1 0,0 1 0,0-1 0,1 0 0,-1 0 0,0 1 0,0-1 0,1 0 0,-1 0 0,1 0 0,-1-1 0,1 1 0,-1 0 1,1 0-1,-1-1 0,1 1 0,2 0 0,2 0 1,-1 1 0,1-1 0,0-1 0,-1 1 0,9-1 0,-8-1 4,0 0-1,0 0 1,0-1-1,0 0 1,-1 0-1,1-1 1,0 1-1,-1-1 1,0-1-1,0 1 1,0-1-1,0 1 1,0-1-1,-1-1 1,6-5-1,7-10 53,-1 0 0,16-27 0,-29 43-48,11-17 79,-1 0-1,-1-1 1,-1-1-1,-1 0 1,0-1-1,-2 1 0,-1-2 1,-1 1-1,-1-1 1,2-37-1,1-21 1098,-15 279-898,5-99-253,-34 467 88,30-501-103,-4 0 0,-27 102-1,36-161-7,0 0-1,0-1 0,-1 1 0,1 0 0,-1-1 1,1 1-1,-1-1 0,-1 0 0,-2 4 0,5-6-8,-1-1 0,0 1-1,1-1 1,-1 1 0,0-1-1,1 0 1,-1 1-1,0-1 1,0 0 0,1 0-1,-1 1 1,0-1 0,0 0-1,1 0 1,-1 0-1,0 0 1,0 0 0,-1 0-1,0-1 4,0 1-1,0-1 0,0 0 0,0 0 1,0 1-1,0-1 0,0-1 0,-4-1 1,0-2 24,-1-1 1,0 1 0,1-1-1,0 0 1,0-1-1,1 0 1,0 1 0,0-2-1,0 1 1,1 0-1,-5-13 1,8 16-11,-1 0-1,1-1 1,0 1-1,0 0 1,1-1-1,-1 1 1,1-1-1,0 1 1,0-1-1,0 1 1,1-1-1,-1 1 1,1-1-1,0 1 1,1-1-1,-1 1 1,1 0-1,0 0 1,0 0 0,0 0-1,0 0 1,1 0-1,4-4 1,-1 1-6,1 0 0,0 1 0,0 0 0,1 0 0,-1 1 0,1 0 0,0 0 0,1 1 1,-1 0-1,18-5 0,-3 3 15,-1 1 0,1 1 0,29-1 0,-37 5-45,0 1-1,0 1 1,0 0 0,0 1-1,-1 1 1,1 0 0,-1 1-1,16 8 1,16 4-2824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4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1 499 6328,'0'0'5664,"9"-11"-5342,13-17-179,107-148 1564,-29 5 346,-99 170-2022,0-1 70,0 0 0,1 0 0,-1-1 0,0 1 0,0 0 0,0-1 0,0 1-1,0-1 1,-1 1 0,1-4 0,-1 5 60,-1 2-134,1-1-1,-1 0 1,0 0-1,1 1 0,-1-1 1,0 0-1,1 1 0,-1-1 1,0 1-1,1-1 0,-1 1 1,1-1-1,-1 1 0,1-1 1,-1 1-1,1-1 1,-1 1-1,1 0 0,0-1 1,-1 2-1,-8 19 14,6-12 16,-3 3-23,0 1 0,2 0 1,-1-1-1,2 2 0,0-1 0,-2 22 1,4-27-31,1 0 0,0 0 1,1 1-1,0-2 1,0 1-1,1 0 1,0 0-1,0 0 0,1-1 1,0 1-1,0-1 1,8 12-1,-8-14-9,0 0 6,0 1 1,1-1 0,-1-1-1,1 1 1,0 0 0,5 3-1,-7-7 4,-1 0 0,1 0-1,-1 0 1,1 0 0,0-1-1,-1 1 1,1 0 0,0-1-1,-1 1 1,1-1-1,0 0 1,0 0 0,0 0-1,-1 0 1,1 0 0,0 0-1,0 0 1,0 0 0,-1-1-1,1 1 1,0-1 0,0 1-1,-1-1 1,3-1-1,3-1 19,0-1 0,0 0 0,-1 0 0,0-1 0,0 0 0,0 0 0,0 0 0,-1-1 0,0 1 0,7-11 0,1-6 140,21-43-1,3-6 197,-35 67-314,0 1-1,1 0 1,-1 0 0,0 1-1,1-1 1,0 0-1,-1 1 1,5-3 0,-7 5-38,1-1 1,0 1-1,-1 0 1,1-1-1,0 1 1,-1 0-1,1 0 1,0 0-1,0 0 1,-1 0-1,1 0 1,0 0 0,0 0-1,-1 0 1,1 0-1,0 0 1,0 0-1,-1 1 1,1-1-1,0 0 1,-1 0-1,1 1 1,0-1-1,-1 1 1,1-1 0,-1 0-1,1 1 1,0-1-1,-1 1 1,1-1-1,-1 1 1,1 0-1,-1-1 1,0 1-1,1-1 1,-1 1-1,1 0 1,-1-1 0,0 1-1,0 0 1,0 0-1,1-1 1,-1 1-1,0 1 1,36 115 311,-34-105-267,-2-9-33,0-1 0,1 0 1,-1 1-1,0-1 0,1 1 1,0-1-1,0 0 0,0 1 0,0-1 1,0 0-1,0 0 0,2 2 0,-2-4-6,1 0 0,-1-1 0,0 1 0,1-1 0,-1 1 0,0-1 0,1 0 0,-1 1 0,0-1 0,0 0 0,0 0 0,1 0 0,-1 0 0,0 0 0,0 0 0,0 0 0,1-2 0,15-20 84,0 0 0,21-40 0,-24 37 25,1 1 0,29-35 0,-41 56-86,0 1 0,0 0 0,0 0 0,1 1 1,-1-1-1,1 1 0,-1 0 0,1-1 0,6-1 0,-9 4-27,0-1-1,0 1 1,0 0-1,0 0 1,0 0 0,0 0-1,0-1 1,0 2-1,0-1 1,0 0 0,0 0-1,0 0 1,0 0-1,0 1 1,0-1-1,0 0 1,0 1 0,0-1-1,0 1 1,0-1-1,0 1 1,0-1 0,0 1-1,-1 0 1,1-1-1,0 1 1,0 0-1,-1 0 1,1 0 0,0-1-1,-1 1 1,1 0-1,-1 0 1,1 0 0,-1 0-1,0 0 1,1 0-1,-1 0 1,0 0 0,0 0-1,0 0 1,1 2-1,2 16 55,-1-1-1,0 27 1,0-3 4,-1-14-7,0-15 10,0 1 0,0-1 1,1 0-1,7 23 0,-9-35-64,0-1 0,1 1-1,-1-1 1,0 1 0,0-1 0,1 1-1,-1-1 1,0 1 0,1-1-1,-1 1 1,0-1 0,1 0 0,-1 1-1,1-1 1,-1 0 0,0 1-1,1-1 1,-1 0 0,1 0 0,-1 1-1,1-1 1,-1 0 0,1 0-1,-1 0 1,1 0 0,-1 0-1,1 0 1,-1 0 0,1 0 0,0 0-1,-1 0 1,1 0 0,-1 0-1,1 0 1,-1 0 0,1 0 0,-1 0-1,1-1 1,-1 1 0,1 0-1,-1 0 1,1-1 0,-1 1 0,0 0-1,1-1 1,-1 1 0,1 0-1,0-1 1,20-21 94,93-147 205,-83 120-194,-18 29-2,15-31 0,-28 50-88,1 0 0,0-1 1,0 1-1,-1 0 0,1 0 0,0 0 0,0 0 0,0 1 0,0-1 0,0 0 0,0 0 0,0 1 0,0-1 1,3-1-1,0 28-30,2-1 0,0 0 0,2 0 1,1-1-1,0 0 0,27 44 1,-34-65 3,0 1 1,0-1 0,1 0 0,-1 1-1,1-1 1,6 5 0,-8-8 7,0 1-1,0 0 1,0-1 0,0 0 0,0 1 0,1-1 0,-1 1 0,0-1-1,0 0 1,0 0 0,0 0 0,0 0 0,0 0 0,1 0 0,-1 0-1,0 0 1,0 0 0,0 0 0,0-1 0,0 1 0,0 0-1,1-1 1,-1 1 0,0-1 0,0 1 0,0-1 0,-1 0 0,1 1-1,1-2 1,1-1 8,0 1 0,0-1 0,-1 0-1,0 0 1,1 0 0,-1-1 0,0 1-1,0 0 1,2-7 0,11-37 80,-10 30-31,0-3-8,-4 17-42,-1 0 0,1 0 0,-1 1 0,1-1 0,0 0 0,0 0 0,0 0 0,1 1-1,-1-1 1,1 0 0,-1 1 0,1-1 0,0 1 0,0 0 0,0 0 0,0-1 0,0 1-1,1 1 1,-1-1 0,0 0 0,1 0 0,3-1 0,15-5-22,1 1 0,0 1 1,0 1-1,0 1 0,0 1 0,25 0 0,60-11 50,-81 11-1,-25 2-33,1 1 0,-1 0 0,1 0 0,-1 0 0,0 0 0,1 0 0,-1 0 0,0 0 0,1 1 0,-1-1 0,0 0 0,1 1 0,-1-1 0,3 2 0,-4-1-2,0 0 1,-1 0-1,1 0 1,0 0-1,0 0 0,-1 0 1,1 0-1,-1 0 1,1 0-1,-1 0 1,1 0-1,-1 0 0,1 0 1,-1 0-1,0-1 1,0 1-1,1 0 1,-2 0-1,-1 2 7,-21 26-7,1 1 0,1 1 1,2 1-1,-30 62 0,48-90-2,1 0 0,-1 1-1,1-1 1,-1 0 0,1 0-1,0 1 1,1-1 0,-1 1-1,1-1 1,0 1 0,0-1-1,0 1 1,1-1 0,-1 1-1,1-1 1,0 0 0,3 7-1,-4-11 2,0 1 0,1-1 0,-1 1 0,0-1 0,1 1 0,-1-1 0,0 0 0,1 1 0,-1-1 0,1 0 0,-1 1 0,0-1 0,1 0 0,-1 0 0,1 1 0,-1-1 0,1 0 0,-1 0 0,1 0 0,-1 0 0,1 0 0,-1 1 0,1-1 0,-1 0 0,1 0 0,-1 0 0,1 0 0,1-1 0,15-8 0,12-19 0,-18 13 14,-1-1-1,-1 0 0,0-1 1,-1 1-1,-1-2 0,11-34 1,-6 14 6,-9 31-3,-2 4-8,1 0 0,-1-1 0,0 1 0,1-1 0,-2 1 0,1-1 0,0 1 0,-1-1 0,0 0 0,0 1 0,0-8 0,0 11-9,0-1 1,0 1-1,-1 0 1,1 0-1,0 0 1,0 0-1,0-1 0,0 1 1,0 0-1,-1 0 1,1 0-1,0 0 1,0 0-1,0 0 0,0-1 1,-1 1-1,1 0 1,0 0-1,0 0 1,0 0-1,-1 0 1,1 0-1,0 0 0,0 0 1,0 0-1,-1 0 1,1 0-1,0 0 1,0 0-1,0 0 1,-1 0-1,1 0 0,0 0 1,0 0-1,0 0 1,-1 0-1,1 0 1,0 1-1,0-1 0,0 0 1,0 0-1,-1 0 1,1 0-1,0 0 1,0 0-1,0 1 1,0-1-1,0 0 0,-1 0 1,1 0-1,0 0 1,0 1-1,0-1 1,0 0-1,0 0 1,0 1-1,-8 12 9,7-11-8,-2 5-9,1 0 1,0 0 0,0 0 0,0 0-1,1 1 1,0-1 0,0 1-1,1-1 1,0 1 0,0-1 0,1 1-1,0-1 1,0 0 0,0 1 0,1-1-1,1 0 1,-1 0 0,1 0 0,4 7-1,-6-12 4,0 0 0,0 0 1,0-1-1,0 1 0,0 0 0,1 0 0,-1-1 0,0 1 0,1-1 0,0 1 1,-1-1-1,1 1 0,0-1 0,0 0 0,0 0 0,0 0 0,0 0 0,0 0 0,3 0 1,-2 0 2,0-1 0,0 0 1,1 0-1,-1 0 0,0 0 1,0-1-1,0 1 1,0-1-1,0 0 0,0 0 1,0 0-1,3-2 0,5-2 9,-1-2-1,1 1 1,-1-1-1,-1-1 1,16-15-1,8-8 6,-16 16 26,-1-1-1,20-26 1,-17 20 46,-14 18-49,-1-1 0,0 1 0,-1-1-1,6-9 1,-8 13-13,17-17-78,-16 18 51,1-1 0,0 1 0,-1 0 0,1 0 0,0 0 0,-1 0 0,1 0 0,0 0 0,-1 1 0,1 0 0,0-1 0,-1 1 0,1 0 0,-1 0 0,1 0 0,-1 1 0,0-1 0,1 0 0,-1 1 0,0 0 0,0-1 0,0 1 0,2 3 0,-1-1-1,0 1 0,0-1 0,-1 1 0,1 0 0,-1 0 0,-1 0 0,1 0 0,0 0-1,-1 0 1,1 9 0,0 3 3,10 56-55,-11-67 49,1-1 0,0 1 1,0 0-1,0-1 0,1 0 1,0 1-1,0-1 1,0 0-1,8 9 0,-10-13 8,0-1-1,0 1 0,0 0 0,0 0 1,0 0-1,0-1 0,0 1 0,0 0 1,1-1-1,-1 1 0,0-1 0,0 0 1,1 1-1,-1-1 0,0 0 0,1 0 1,-1 0-1,0 0 0,1 0 0,-1 0 1,3 0-1,-1-1 1,0 0 0,0 0 1,-1 0-1,1-1 0,0 1 0,0-1 1,-1 1-1,1-1 0,2-2 0,4-4 10,-1-1-1,1 0 1,11-17-1,19-27 40,21-28 86,-33 46-5,-30 43-126,0-1 0,1 1 1,0 0-1,0 0 1,1 0-1,0 0 0,0 8 1,-2 14 1,2-22-16,0-1 0,1 1 0,0 0 0,0-1 0,2 11 0,-2-15 7,0 0 1,1-1 0,0 1-1,0 0 1,0 0 0,0-1-1,0 1 1,0 0 0,0-1-1,1 1 1,0-1 0,-1 0-1,1 1 1,0-1 0,0 0-1,4 3 1,-5-5 2,1 1-1,0-1 1,0 0 0,0 0-1,0 0 1,0 0 0,-1 0-1,1 0 1,0 0 0,0 0-1,0-1 1,0 1 0,-1-1-1,1 0 1,0 1 0,0-1-1,-1 0 1,1 0 0,1-1 0,3-1-1,38-19 3,48-32-1,-66 40 27,0 1 0,1 1 0,1 2 0,30-8 0,-11 3 13,-38 13-54,-7 4 42,-3-1-26,0-1-1,0 1 1,0-1 0,0 0 0,0 1-1,0-1 1,1 0 0,-1 1 0,0-1-1,0 0 1,0 0 0,0 0 0,0 0 0,0 0-1,0 0 1,-2 0 0,-5-1 1,1 1 0,-1 0 0,0 1 0,1 0 0,-1 0 0,1 1 1,-1 0-1,1 0 0,0 1 0,-9 4 0,5-2-1,0 1 1,1 1-1,0 0 0,0 0 1,-15 16-1,23-21-4,-1 1 1,1 0-1,0 0 0,0 0 0,0 0 1,0 0-1,0 0 0,1 1 0,0-1 0,-1 1 1,1-1-1,0 1 0,1-1 0,-1 1 1,1-1-1,-1 1 0,1 0 0,0-1 1,0 1-1,1 0 0,-1-1 0,1 1 0,0-1 1,0 1-1,0-1 0,0 1 0,1-1 1,-1 0-1,1 1 0,3 4 0,-4-8 1,0 1 0,0 0 0,0-1 0,0 1 0,1-1 0,-1 1 0,0-1 0,0 0 0,0 1 0,0-1 0,1 0 0,-1 0 0,0 0 0,0 0 0,0 0 0,1 0 0,-1 0 0,0 0 0,0-1 0,1 1 0,-1 0 0,0-1 0,0 1 0,0-1 0,0 1 0,0-1 0,0 1 0,2-2 0,29-22 18,-16 7 17,-1-1 0,0-1 1,-1-1-1,13-24 1,-7 19 15,-20 24-51,1 1 0,-1 0 1,0-1-1,1 1 1,-1-1-1,0 1 1,1 0-1,-1-1 1,1 1-1,-1 0 0,0 0 1,1-1-1,-1 1 1,1 0-1,-1 0 1,1-1-1,-1 1 1,1 0-1,-1 0 0,1 0 1,-1 0-1,1 0 1,-1 0-1,1 0 1,-1 0-1,1 0 1,-1 0-1,1 0 0,-1 0 1,1 0-1,-1 1 1,1-1-1,-1 0 1,1 0-1,-1 1 1,1-1-1,-1 0 0,0 0 1,1 1-1,-1-1 1,1 0-1,-1 1 1,0-1-1,1 1 1,-1-1-1,0 0 0,0 1 1,1-1-1,-1 1 1,0-1-1,0 1 1,1-1-1,-1 1 1,0-1-1,0 1 0,0-1 1,0 1-1,0-1 1,0 2-1,2 7-1,2 10-17,1-1 1,1 0 0,1 0 0,9 19-1,-15-35 17,0 0 0,1 0 0,-1-1 0,0 1 0,0-1 0,1 1-1,-1-1 1,1 1 0,0-1 0,-1 0 0,1 0 0,0 1 0,0-1 0,-1-1 0,1 1-1,0 0 1,0 0 0,0-1 0,0 1 0,0-1 0,0 1 0,0-1 0,1 0 0,-1 0-1,0 0 1,0 0 0,0 0 0,0-1 0,0 1 0,0-1 0,0 1 0,0-1 0,2-1-1,7-3 10,0 0-1,0-1 0,0 0 0,15-12 0,-10 6 13,-3 3 0,1 0 0,-1 2 0,1 0 1,26-10-1,-39 17-20,0 0 0,-1 0-1,1 0 1,0 0 0,-1 0 0,1 1 0,0-1-1,-1 0 1,1 0 0,0 0 0,-1 1 0,1-1 0,-1 0-1,1 0 1,0 1 0,-1-1 0,1 1 0,-1-1-1,1 1 1,-1-1 0,1 1 0,-1-1 0,1 1 0,-1-1-1,0 1 1,1-1 0,-1 1 0,0 0 0,0-1-1,1 1 1,-1 0 0,0-1 0,0 1 0,0 0 0,0-1-1,1 1 1,-1 0 0,0-1 0,-1 2 0,3 31-7,-2-28 6,0 51 19,0-56-17,0 1 0,0-1 0,0 0 0,0 0 0,0 0 0,0 1 0,0-1 0,0 0 1,0 0-1,0 0 0,0 1 0,0-1 0,0 0 0,1 0 0,-1 0 0,0 0 1,0 1-1,0-1 0,0 0 0,0 0 0,0 0 0,0 0 0,1 1 0,-1-1 0,0 0 1,0 0-1,0 0 0,0 0 0,1 0 0,-1 0 0,0 0 0,0 1 0,0-1 1,1 0-1,-1 0 0,0 0 0,0 0 0,0 0 0,1 0 0,7-6 21,8-17-6,-14 20-10,16-25 43,3 2 1,37-40 0,-57 65-50,-1 1 0,1-1 0,0 0 0,-1 1 1,1-1-1,0 0 0,0 1 0,-1-1 0,1 1 0,0-1 0,0 1 1,0 0-1,0-1 0,0 1 0,0 0 0,0-1 0,-1 1 0,1 0 1,0 0-1,2 0 0,-2 0 0,-1 1 0,1-1 1,0 0-1,-1 1 0,1-1 0,0 1 1,-1-1-1,1 1 0,-1-1 0,1 1 0,-1-1 1,1 1-1,-1 0 0,1-1 0,-1 1 1,0 0-1,1-1 0,-1 1 0,1 1 1,1 6 0,0 0 1,0-1 0,-1 1-1,0 9 1,1-4-1,-1-5-1,0 1 0,1-1 0,1 0 0,-1 0 0,1 0 0,1 0 0,-1 0 0,8 10 0,-10-16 0,1 1 0,0-1 0,0 0 0,0 0 0,1 0 0,-1 0 0,0 0 0,1-1 0,-1 1 0,1-1 0,0 1 0,-1-1 0,1 0 0,0 0 0,0-1 0,0 1 0,0 0 0,0-1 0,0 0 0,0 1 0,0-1 0,0 0 0,-1-1 0,1 1 0,0-1 0,0 1 0,6-3 0,25-9 35,0-2 0,0-1 0,-2-2 0,41-26 0,-4 1 16,-6 2 187,-57 35-190,-9 4-15,-12 7-16,9-1-25,0 0 1,0 0 0,1 1-1,0-1 1,0 1 0,0 0-1,1 1 1,-1-1 0,2 1 0,-6 11-1,8-15 7,0-1 0,0 0 0,1 0 0,-1 1 0,1-1 0,-1 0 0,1 1 0,0-1 0,0 1 0,0-1-1,0 0 1,0 1 0,0-1 0,1 0 0,-1 1 0,1-1 0,0 0 0,0 1 0,0-1 0,0 0 0,0 0 0,0 0-1,0 0 1,1 0 0,-1 0 0,1 0 0,-1-1 0,1 1 0,0 0 0,0-1 0,0 1 0,0-1 0,0 0 0,0 0-1,0 1 1,0-1 0,5 1 0,4 1 1,0 1 0,1-2 0,-1 0 0,1 0 0,0-1 0,0 0 0,0-1 0,19-2 0,-3-2 1,0 0 1,42-14-1,106-51 98,-133 51-63,-26 10 19,0-1 0,25-18 0,-29 18-1,-12 8-44,1 0 0,-1 0 0,0 0 0,0 0 0,0-1 0,0 1 0,-1 0 0,1 0 0,0-1 0,0 1 0,-1-1 0,1 1 0,-1 0 0,1-1 0,-1 1 0,0-1 0,0 1 0,1-1 0,-1 0 0,0 1 0,0-1 0,0 1 0,-1-1 0,1 1 0,0-1 0,-1 1 0,1-1 0,-1 1 0,1 0 0,-1-1 0,1 1 0,-1-1 0,-1 0 0,2 1-4,-12-2-1,-7 0-2,4 7-16,1 0 0,-1 0 0,1 1 0,0 1 0,1 1 0,-1 0 0,-19 14 0,31-20 12,0 1 0,-1 0 0,1-1 0,0 1 0,0 0 0,0 0 0,1 0 0,-1 0 0,0 0 0,1 0 0,-1 1 0,1-1 0,0 1 0,0-1 0,0 1 0,0-1 0,0 1 0,1-1 0,-1 1 0,1 0 0,-1-1 0,1 1 0,0 0 0,0-1 0,0 1 0,1 0 0,-1 0 0,1-1 0,0 3 0,0 0-3,1 0 1,0-1-1,0 1 0,0-1 1,1 0-1,0 1 0,-1-1 1,1-1-1,1 1 0,-1 0 1,0-1-1,1 1 0,0-1 1,8 5-1,3 1 0,1-1 1,0-1 0,1 0-1,0-1 1,0-1-1,0 0 1,34 4-1,-38-8 13,-1-1 0,1 0-1,-1 0 1,1-1-1,-1-1 1,1 0-1,-1 0 1,0-2 0,0 1-1,0-1 1,-1-1-1,13-7 1,-3-4-21,-12 9-3669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4:4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8936,'0'0'8218,"-10"5"-7827,-31 17-55,40-22-344,0 1 1,0 0 0,0-1 0,1 1-1,-1-1 1,0 1 0,0-1-1,0 1 1,0-1 0,0 0 0,0 0-1,0 1 1,0-1 0,-1 0-1,1 0 1,0 0 0,0 0-1,0 0 1,0 0 0,0 0 0,0 0-1,0-1 1,0 1 0,0 0-1,0-1 1,0 1 0,-1-1 0,0 0-1380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2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51 855 6520,'0'0'3717,"-1"18"-3474,-10 280 719,8-205-600,2-18 480,-16 109 0,16-181-790,-3 17 767,1-16-250,-1-11-52,2-1-410,1 0 0,0 0-1,0 0 1,0 0 0,1 0 0,1-11 0,0-5 43,0-43 261,3 0 0,3 0 0,26-112 0,-22 140-221,1 0 1,2 0 0,1 1 0,2 1-1,2 1 1,1 0 0,35-45 0,-51 75-151,0 1 1,0 0 0,1 0-1,0 1 1,0-1 0,0 1-1,1 0 1,7-4-1,-11 7-18,1 0 0,-1 0-1,0 1 1,0-1-1,0 0 1,1 1 0,-1 0-1,0 0 1,1-1-1,-1 1 1,0 1 0,1-1-1,-1 0 1,0 1-1,0-1 1,1 1 0,-1-1-1,0 1 1,0 0 0,0 0-1,0 0 1,0 0-1,0 0 1,0 1 0,0-1-1,0 1 1,2 2-1,6 6 23,0 1-1,-1 0 0,-1 1 1,0 0-1,0 0 0,-1 1 0,-1 0 1,0 0-1,-1 0 0,0 1 1,-1 0-1,-1 0 0,0 0 1,-1 0-1,0 0 0,-1 1 1,-1-1-1,0 1 0,-1-1 0,-1 0 1,0 0-1,-7 26 0,7-34-25,0 0 0,-1 0 0,1 0 0,-1-1 0,0 1 0,0-1 0,-1 0 0,0 1 0,1-2 0,-2 1 0,1 0 0,-1-1 0,1 0 0,-1 0 0,0 0-1,-1-1 1,-5 3 0,7-3-6,-1-2 0,0 1 0,1 0 0,-1-1 0,0 0 0,0 0 0,0-1 0,0 1 0,0-1 0,0 0 0,0 0 0,0-1 0,0 1 0,0-1 0,0 0 0,0-1 0,0 1 0,1-1 0,-1 0 0,0 0 0,-6-5 0,5 3 2,-9-4 40,1-1 0,-25-21 0,39 29-51,-1 1-1,1 0 1,-1 0-1,1-1 1,0 1-1,-1 0 1,1-1 0,0 1-1,-1 0 1,1-1-1,0 1 1,-1-1-1,1 1 1,0-1 0,0 1-1,0 0 1,-1-1-1,1 1 1,0-1-1,0 1 1,0-1 0,0 1-1,0-1 1,0 1-1,0-1 1,0 1-1,0-1 1,0 1 0,0-1-1,0 1 1,0-1-1,1 1 1,-1-1-1,0 1 1,0-1 0,0 1-1,1 0 1,-1-1-1,0 1 1,0-1-1,1 1 1,-1 0 0,1-1-1,-1 1 1,0 0-1,1-1 1,-1 1-1,0 0 1,1 0-1,-1-1 1,1 1 0,-1 0-1,1 0 1,-1 0-1,1 0 1,-1 0-1,1-1 1,0 1 0,36-6 66,-31 6-69,66-7 11,127-19 34,-175 21-24,-1-2-1,0 0 1,0-1 0,-1-1-1,0-1 1,28-18-1,-20 7 6,-1-1 0,0-1 0,-2-2 0,-1-1 0,26-32 0,-21 18-6,-2-2-1,-2 0 1,26-55 0,-34 53-5,-2-2-1,-1 0 1,-3-1 0,13-83-1,-23 110 1,-1-1 0,-1 1 0,-1-24-1,0 37-12,0 1-1,-1-1 0,0 1 1,-1 0-1,1-1 0,-1 1 0,0 0 1,-1 0-1,1 0 0,-1 0 1,0 1-1,-1-1 0,1 1 1,-6-6-1,8 10 0,0 0 0,0 0 0,0 0 0,0 1 0,0-1 0,-1 0 0,1 1 0,0-1-1,0 1 1,-1-1 0,1 1 0,0 0 0,0-1 0,-1 1 0,1 0 0,0 0 0,-1 0 0,1 0 0,-2 0 0,0 1 3,-1-1 0,1 1 0,0 0-1,0 0 1,0 1 0,-1-1 0,-3 3 0,-4 3 11,1 1-1,-19 17 0,28-24-14,-16 16 0,1 1-1,1 1 0,1 1 0,1 0 0,0 0 0,2 2 1,0-1-1,1 1 0,-7 26 0,-2 14-1,4 1-1,-10 76 0,19-100 3,2 0-1,1 1 1,2-1-1,2 0 1,2 0-1,2 0 1,13 58-1,-14-83-17,1-1 0,0 1 0,1-1 0,10 18 0,-13-27 17,-1 0 0,1 0 0,0 0 0,0-1 0,0 1 0,0-1 0,1 0 0,0 1 0,-1-1 0,1-1 0,0 1 0,0-1 0,1 1 0,-1-1 1,1-1-1,7 4 0,-7-5 7,-1 0 1,0 0 0,0-1 0,0 1-1,0-1 1,0 0 0,0 0 0,0 0-1,0 0 1,0-1 0,0 0 0,-1 1-1,5-4 1,48-34 95,-47 32-82,70-59 149,9-8 52,-76 65-193,0 1 0,0 1 0,1 0 0,0 0 0,0 1 0,1 1 0,0 0 0,-1 1 0,2 1 0,-1 0-1,0 1 1,0 0 0,1 1 0,-1 1 0,1 0 0,-1 1 0,29 6 0,-19-1-26,1 2 1,-1 1-1,27 13 0,-65-29 28,-1 1-1,1 0 0,-2 0 0,-15-2 1,23 6-14,-1 1 0,1 0 1,-1 1-1,0-1 1,0 2-1,1-1 1,-1 1-1,0 1 0,-12 3 1,10-2-13,0 1 0,0 1-1,1-1 1,-1 2 0,1 0 0,0 0 0,0 0 0,1 2 0,-9 7-1,13-10-7,0 0-1,0 1 1,1-1-1,0 1 1,0 0-1,1 0 1,-1 0-1,1 0 1,1 1-1,-1-1 1,1 1-1,0 0 0,0 0 1,1 0-1,0 0 1,0 11-1,1-15 2,0 0 0,0 0 0,0 0 0,0 0 0,0 0 0,1 0 0,0 0-1,-1 0 1,1 0 0,0 0 0,1 0 0,-1-1 0,0 1 0,1 0 0,0-1 0,-1 1-1,1-1 1,0 1 0,0-1 0,0 0 0,1 0 0,-1 0 0,0 0 0,1 0 0,0-1 0,-1 1-1,1-1 1,0 1 0,0-1 0,-1 0 0,1 0 0,4 0 0,-1 0 2,0 0-1,-1-1 1,1 0 0,0 0-1,-1-1 1,1 0 0,-1 0 0,1 0-1,-1 0 1,1-1 0,-1 0 0,0 0-1,0-1 1,0 1 0,0-1-1,0 0 1,4-4 0,12-13 29,-1 0-1,0-2 1,-2 0-1,20-32 1,-34 48-18,5-9 13,-8 12-14,1 0 0,-1 0 1,1 0-1,0 1 0,0-1 1,0 1-1,0-1 0,0 1 1,0 0-1,1 0 0,-1 0 1,1 0-1,-1 0 0,4-1 1,-6 3-8,1 0 1,-1 0 0,1 0 0,-1 0-1,1 0 1,0 0 0,-1 0 0,1 0 0,-1 0-1,1 0 1,-1 0 0,1 1 0,-1-1-1,1 0 1,-1 0 0,1 1 0,-1-1 0,1 0-1,-1 1 1,0-1 0,1 0 0,-1 1-1,0-1 1,1 1 0,-1-1 0,0 1 0,1-1-1,-1 1 1,0-1 0,1 1 0,7 19 45,-6-14-38,3 5-3,0 0 1,0-1-1,1 1 1,13 16-1,-14-21-4,0-1 1,0 0-1,0 0 0,1 0 1,0-1-1,0 0 0,0 0 1,0 0-1,9 3 0,-9-5-1,1 0 0,-1 0 0,1 0 0,-1-1 0,1 1 0,-1-2 0,1 1 0,0-1 0,-1 0 0,1 0 0,0-1-1,0 0 1,-1 0 0,1 0 0,-1-1 0,1 0 0,-1 0 0,0-1 0,11-6 0,-1 0 6,0-1-1,-1 0 1,0-1-1,0-1 1,-1 0 0,-1-1-1,16-19 1,6-13 31,30-51 0,-63 94-39,-1-1 1,0 1 0,1 0-1,0-1 1,0 1 0,-1 0 0,1 0-1,0 1 1,1-1 0,-1 0 0,0 1-1,4-3 1,-5 4-1,-1 0 0,1 0-1,-1 0 1,1 0 0,0 0 0,-1 0-1,1 0 1,-1 0 0,1 0 0,-1 0-1,1 0 1,0 0 0,-1 0 0,1 1-1,-1-1 1,1 0 0,-1 0 0,1 1-1,-1-1 1,1 0 0,-1 1 0,1 0-1,1 0-1,-1 1-1,0 0 0,1-1 0,-1 1 0,0 0 1,0 0-1,0 0 0,0 0 0,0 3 1,6 22-19,0 0 1,-2 1-1,-1 0 1,-2 0-1,0 0 1,-2 0-1,-1 1 1,-10 53 0,11-79 22,0 0 0,-1 0 0,0 0 0,0 0 0,0 0 0,0 0 0,0 0 0,-1 0 0,1-1 0,-1 1 0,0-1 0,1 1 0,-1-1 0,0 1 0,-1-1 0,-3 3-1,4-3 3,0-1 0,0 0 0,-1 0 0,1 0-1,0-1 1,-1 1 0,1-1 0,0 1 0,-1-1-1,1 0 1,0 1 0,-1-1 0,1-1-1,-1 1 1,1 0 0,0 0 0,-1-1 0,1 0-1,0 1 1,-5-3 0,-18-6 61,14 6-32,1-1 0,-1 0 0,-13-8 0,2-5 89,23 17-121,-1 0 0,0 0 1,0 0-1,0 0 0,0 0 0,0 0 0,0 0 0,0 0 0,0 0 0,0 0 0,0 0 1,0 0-1,0 0 0,0 0 0,0 0 0,0 0 0,0 0 0,0 0 0,0 0 0,0 0 0,0 0 1,0 0-1,1 0 0,-1-1 0,0 1 0,0 0 0,0 0 0,0 0 0,0 0 0,0 0 1,0 0-1,0 0 0,0 0 0,0 0 0,0 0 0,0 0 0,0 0 0,0 0 0,14 8 9,-4-2-7,0-1 0,0 0-1,1-1 1,-1 0 0,1 0 0,0-2 0,0 1 0,1-1 0,-1-1-1,0 0 1,1 0 0,-1-1 0,0-1 0,17-2 0,-15 1 4,1-1 0,-1 0 0,0-1 0,0 0 0,-1-1 0,1 0 0,-1-1 1,0 0-1,-1-1 0,0-1 0,20-16 0,125-138 26,-118 113-25,-30 36 5,1 1-1,1 0 1,0 1 0,19-18 0,-28 28-15,0 0 1,1 0-1,-1 0 0,0 0 0,1 0 0,-1 1 0,1-1 1,0 0-1,-1 1 0,1-1 0,-1 1 0,1-1 0,0 1 1,-1 0-1,1-1 0,0 1 0,0 0 0,-1 0 0,1 0 1,0 1-1,-1-1 0,1 0 0,2 1 0,-2 1 1,1-1 0,-1 1 0,1-1 0,-1 1 0,0 0 0,0 0 0,0 0 0,0 0 0,0 0 0,-1 1 0,1-1 0,2 5 0,1 3-9,0 1-1,-1 0 1,0 0 0,-1 0 0,4 21 0,-5-1-31,-1 40 1,-1-45 31,3-22 15,2-9 10,10-13 27,-11 12-28,145-197 311,-140 190-300,10-12 17,-18 24-40,0 0-1,-1 0 0,1 1 0,0-1 0,0 1 0,-1-1 1,1 0-1,0 1 0,0-1 0,0 1 0,0 0 0,0-1 1,0 1-1,0 0 0,0-1 0,0 1 0,0 0 0,0 0 1,0 0-1,0 0 0,0 0 0,0 0 0,0 0 0,1 1 1,-1 0-4,0-1 1,0 1-1,0 0 1,0 0-1,0 0 1,0 0-1,0 0 1,0 0-1,0 0 1,-1 0-1,1 0 0,-1 0 1,1 0-1,-1 1 1,1-1-1,-1 0 1,1 0-1,-1 1 1,0-1-1,0 0 1,0 3-1,2 32-32,-2-30 31,-3 43-18,1-36 14,1 0 0,0 1 0,1-1-1,4 25 1,-4-37 7,0-1 0,0 1-1,0 0 1,1-1 0,-1 1-1,0 0 1,1-1 0,-1 1-1,0-1 1,1 1 0,-1-1-1,1 1 1,-1-1 0,1 1-1,-1-1 1,1 1 0,-1-1-1,1 1 1,0-1 0,-1 0 0,1 0-1,-1 1 1,1-1 0,0 0-1,-1 0 1,1 1 0,0-1-1,-1 0 1,1 0 0,0 0-1,-1 0 1,1 0 0,0 0-1,0 0 1,-1 0 0,1-1-1,0 1 1,-1 0 0,1 0-1,0 0 1,-1-1 0,1 1 0,0-1-1,29-16 50,84-75 176,-94 75-177,-19 16-46,0 0 0,0 0 0,0 0 1,0 0-1,0 1 0,0-1 0,0 0 0,0 1 0,0-1 1,0 0-1,0 1 0,1 0 0,-1-1 0,0 1 1,0 0-1,1-1 0,-1 1 0,0 0 0,0 0 0,1 0 1,-1 0-1,0 0 0,1 0 0,-1 1 0,0-1 0,0 0 1,0 1-1,1-1 0,-1 1 0,0-1 0,0 1 0,0-1 1,0 1-1,0 0 0,0 0 0,0-1 0,0 1 1,0 0-1,0 0 0,0 0 0,0 0 0,-1 0 0,1 0 1,0 0-1,-1 1 0,1-1 0,-1 0 0,1 0 0,-1 0 1,0 1-1,1-1 0,-1 0 0,0 0 0,0 3 1,6 36 2,-5-27-3,1 0 0,1 0 0,0 0 1,7 20-1,-9-30-3,1 0 0,-1 0 1,1 0-1,0 0 1,0 0-1,0-1 0,0 1 1,0-1-1,0 1 0,1-1 1,-1 0-1,1 0 1,0 0-1,0 0 0,0 0 1,0-1-1,0 1 0,0-1 1,0 0-1,0 0 0,0 0 1,7 1-1,8-1 2,0 0-1,1-1 0,-1-1 1,0 0-1,29-7 1,-6-2 9,51-19 0,60-37 145,-106 45-104,-34 17-64,-10 4 9,0-1 1,-1 1-1,1 0 0,-1-1 1,1 1-1,-1-1 0,1 0 1,-1 1-1,1-1 0,-1 0 1,0 0-1,3-1 0,-51 24 18,26-9-4,1 2-1,0 0 1,-24 25 0,35-30-16,0 0 0,0 1 0,1 0 0,1 0 0,-1 0 0,2 1 0,-10 24 0,14-30 1,0 0 0,1 0 0,0 1 0,1-1 1,-1 0-1,1 0 0,1 1 0,1 10 1,-2-15 3,0 0 0,0 0 0,0 0 1,1 0-1,-1 0 0,1 0 1,0 0-1,0 0 0,-1-1 0,1 1 1,0 0-1,1 0 0,-1-1 0,0 1 1,0-1-1,1 1 0,-1-1 1,1 1-1,-1-1 0,1 0 0,-1 0 1,1 1-1,0-1 0,0-1 1,0 1-1,-1 0 0,1 0 0,0-1 1,0 1-1,3 0 0,-2-1 3,-1-1-1,1 1 0,0-1 0,0 1 1,0-1-1,0 0 0,0 0 1,-1 0-1,1 0 0,0-1 1,-1 1-1,1-1 0,-1 0 1,1 1-1,2-4 0,33-36 30,-28 29-14,7-7 18,-1-1 0,-1 0 0,0-1 1,-2-1-1,-1 0 0,0-1 0,8-25 0,0-5 68,-12 34 2,-6 17-35,-4 9 15,1 0-87,0-1 0,0 0-1,0 1 1,1-1 0,0 1 0,0-1 0,0 0 0,1 1 0,0-1 0,0 0-1,1 1 1,0-1 0,0 0 0,0 0 0,1 0 0,-1-1 0,2 1 0,-1 0-1,0-1 1,1 0 0,9 9 0,-8-8 7,1-1 0,1 0 0,-1 0 0,1-1 0,0 0 0,0 0 0,0 0 0,1-1 0,-1 0 0,1 0 0,0-1 0,0 0 0,0-1 0,0 1 0,0-1 0,0-1 0,11 0 0,-3-1 24,0-2 1,0 1 0,-1-2 0,24-8 0,59-29 117,-70 29-153,3-7-255,-22 11-2957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4:4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8432,'0'0'1592,"0"-62"-1000,0 43 8,0 7-112,0 6 8,0 2-112,2 4 0,4 0-88,2 4 8,4 8-96,6 4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4:5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101 500 13944,'0'0'121,"-9"12"-66,0-2-56,-3 2 59,1 1 1,0 1 0,1 0-1,-11 21 1,19-30-23,0-1 0,1 1 0,-1-1-1,1 1 1,0-1 0,0 1 0,0 0 0,0-1-1,1 10 1,0-11-7,1 0 0,-1 0 0,1-1-1,0 1 1,0 0 0,0 0 0,0 0 0,1-1 0,-1 1-1,0 0 1,1-1 0,0 0 0,0 1 0,0-1-1,0 0 1,0 0 0,3 3 0,-2-3 4,0 1 0,0-1 0,0 0 0,0 0 0,0 0 0,0-1 0,0 1 0,1-1 0,-1 0 0,1 1 0,-1-2 0,1 1 0,-1 0 0,1-1 0,-1 1 0,1-1 0,0 0 1,-1 0-1,1-1 0,0 1 0,-1-1 0,1 0 0,-1 0 0,1 0 0,-1 0 0,1 0 0,-1-1 0,0 1 0,0-1 0,0 0 0,0 0 0,0-1 0,0 1 0,0 0 0,-1-1 0,1 0 0,-1 1 0,0-1 0,0 0 0,0 0 0,0 0 0,0-1 0,-1 1 0,3-6 0,-3 5 5,1 0 0,-1 0 0,0-1 0,0 1 0,0 0 0,-1 0 0,1-1 0,-1 1 0,0 0 0,-1-1 0,1 1 0,-1 0 0,1-1 0,-1 1 0,0 0 0,-1 0 0,1 0 0,-1 0 0,0 0 0,0 0 0,0 0 0,0 1 0,-1-1 0,0 1 0,1 0 0,-7-6 0,4 4 11,-1 1 1,0-1 0,0 1 0,0 0-1,0 1 1,-1-1 0,1 1-1,-1 1 1,0-1 0,0 1-1,0 0 1,0 1 0,0-1-1,-14 1 1,19 0-33,0 1 1,0 0-1,0 0 0,0 1 0,0-1 1,0 0-1,0 1 0,0-1 0,0 1 1,0-1-1,0 1 0,0 0 0,0 0 1,1 0-1,-4 2 0,49-24 96,-12 1-33,0-2 0,-2-2 0,0-1 0,37-40 0,-48 43 41,-1 0 1,-1 0 0,-1-2-1,-1 0 1,-1-1-1,19-45 1,-16 20 79,-9 23 77,18-37 0,-24 63 33,-1 6-123,-1 17-64,-3 33-101,-37 388-23,-31-4 28,65-411-11,-1 1 1,-1-1-1,-1 0 1,-2-1-1,-14 27 1,25-53-14,-1 0 0,1-1 1,-1 1-1,1 0 0,-1 0 0,1-1 0,-1 1 1,1-1-1,-1 1 0,0 0 0,1-1 0,-1 1 1,0-1-1,1 1 0,-1-1 0,0 0 0,0 1 0,1-1 1,-1 0-1,0 1 0,0-1 0,0 0 0,0 0 1,1 0-1,-1 0 0,-1 0 0,0 0 4,0-1 0,1 1 0,-1-1-1,1 1 1,-1-1 0,0 0 0,1 0 0,-1 0 0,1 0-1,-1 0 1,1 0 0,-1-1 0,-5-5 38,1 1 0,1-1 0,-10-15 0,13 18-21,0 0 1,1-1-1,-1 0 1,1 1-1,0-1 1,0 0-1,0 0 1,0 0-1,1 0 1,0 0-1,0 0 1,2-7-1,-2 6 6,1-1 0,1 1 0,-1 0 0,1-1 0,0 1-1,1 0 1,-1 0 0,8-11 0,-5 9-7,1 0 1,0 1-1,1 0 0,0 0 1,0 0-1,0 1 0,1 0 1,0 0-1,0 1 0,1 0 0,-1 1 1,1 0-1,0 0 0,0 1 1,1 0-1,-1 0 0,0 1 1,1 0-1,0 1 0,17 0 1,-18 1 12,0 0 0,0 1 1,-1 1-1,1 0 1,0 0-1,-1 0 1,1 1-1,-1 0 0,0 1 1,10 5-1,9 4 153,-19-10-290,9 3 390,-12 0-3333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4:5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3912,'0'0'15293,"1"12"-14985,7 82 677,33 144 1,-16-103-503,-14-78-270,-3-16 114,-1 1-1,1 56 0,-8-97-312,0 0 0,0 0-1,0 0 1,0 0 0,0 0-1,0 0 1,0 0-1,0 0 1,0 0 0,-1 0-1,1 0 1,0 0 0,-1 0-1,1 0 1,-1 0 0,1 0-1,-1 0 1,1 0-1,-1-1 1,0 1 0,0 0-1,1 0 1,-1-1 0,0 1-1,0 0 1,0-1 0,1 1-1,-1-1 1,0 1 0,0-1-1,0 1 1,0-1-1,0 0 1,0 0 0,0 1-1,0-1 1,0 0 0,-2 0-1,-3 0 30,0-1-1,-1 0 1,1 0-1,0 0 0,-9-3 1,-5-2 1,-23-1 111,-57-3 0,83 10-103,0 0-1,0 0 1,0 2 0,0 0-1,0 1 1,-24 8 0,-29 19 215,69-30-266,1 0 1,0 0-1,0 0 1,-1 1 0,1-1-1,0 0 1,0 0-1,-1 0 1,1 0 0,0 0-1,0 0 1,-1 0 0,1 1-1,0-1 1,0 0-1,0 0 1,-1 0 0,1 1-1,0-1 1,0 0-1,0 0 1,0 0 0,-1 1-1,1-1 1,0 0-1,0 0 1,0 1 0,0-1-1,0 0 1,0 0 0,0 1-1,0-1 1,0 0-1,0 1 1,0-1 0,10 2-99,4-6-115,0-1 0,0 0 0,17-9 0,-14 5-2591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5:0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25 7528,'0'0'4513,"-9"-4"-4081,4 1-73,-19-9-693,18 8 1192,11 3 1976,97 9-1435,135-7-1,-1-1 452,-217 1-1616,-1 0 0,1 2 1,0 0-1,18 7 1,-26-3-59,-9-1-2946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14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372 574 4216,'0'0'8842,"-9"-8"-8584,7 6-243,-5-5 69,0 1 0,0 0 0,-1 0 0,0 1 0,0 0 0,0 0 0,-1 1 0,1 0 0,-1 1 0,-15-4 1,16 6-4,0 0 0,0 1 1,0 0-1,0 1 0,1 0 1,-1 0-1,0 1 0,0 0 1,1 0-1,-1 0 0,1 1 1,0 0-1,0 1 0,0 0 1,0 0-1,1 0 0,-1 1 1,1 0-1,0 0 0,1 0 1,-7 9-1,0-1 59,1 1-1,1 1 1,0 0-1,1 1 1,0 0-1,1 0 1,1 0-1,-6 25 1,11-33-107,1 1 1,-1 0-1,2 0 0,0 0 1,0-1-1,0 1 0,1 0 1,1 0-1,-1 0 1,1-1-1,1 1 0,-1-1 1,2 0-1,-1 0 0,1 0 1,5 8-1,-4-7-11,1 0 0,0 0-1,1-1 1,-1 0 0,2 0 0,-1 0 0,1-1-1,0 0 1,1-1 0,-1 1 0,1-2 0,20 10-1,-19-12-5,1 0-1,0 0 1,0-1-1,0-1 0,0 0 1,0-1-1,0 0 1,0 0-1,0-1 1,0-1-1,0 0 0,0 0 1,0-1-1,0 0 1,-1-1-1,14-7 0,11-7 106,0-1-1,-2-2 0,38-30 0,-35 23 219,43-42 1,-67 59-242,-10 10-73,0 0 0,-1 0-1,1 0 1,0 0 0,-1-1 0,1 1 0,-1-1 0,0 1-1,1-1 1,-1 1 0,0-1 0,0 0 0,0 1 0,0-1 0,0 0-1,-1 0 1,2-2 0,-2 3 7,-7 1-28,3 0-8,0 0 1,0 0-1,0 0 1,0 0-1,1 1 0,-1 0 1,0 0-1,0 0 1,0 0-1,1 1 1,-6 2-1,-8 4 1,4-2-8,0 1-1,1 0 1,-14 11 0,23-16 9,1 0 0,-1 1 0,1-1 0,-1 0 0,1 1 0,0 0 0,0-1-1,0 1 1,0 0 0,1 0 0,-1 0 0,1 0 0,0 1 0,0-1 0,0 0 0,0 0 0,0 1-1,0 6 1,2 2-4,0 1 0,0 0 0,1-1 0,1 1 0,0-1 0,0 0 0,1 0 0,8 16 0,-9-23 9,0 1-1,0-1 0,0 0 0,1 0 1,-1 0-1,1 0 0,0-1 0,0 0 0,1 1 1,0-1-1,-1-1 0,1 1 0,0-1 1,1 0-1,-1 0 0,1 0 0,-1-1 1,1 0-1,10 3 0,-12-5 1,0 0 0,-1 1-1,1-1 1,-1 0 0,1-1-1,0 1 1,-1-1 0,1 1 0,-1-1-1,1 0 1,-1 0 0,1-1 0,-1 1-1,0-1 1,0 0 0,0 1-1,0-1 1,0-1 0,0 1 0,0 0-1,0-1 1,2-3 0,4-5 14,-1-1 0,0 0 0,-1 0 0,8-18 0,-10 19 14,-3 7-13,0-1 0,0 1 0,-1-1 0,0 0 0,0 0 0,0 0 0,-1 0 0,0 0 0,1 0 0,-2 1 0,1-1 0,-1 0 0,1 0-1,-1 0 1,-1 0 0,1 1 0,-1-1 0,1 0 0,-4-5 0,2 5 6,0 0 0,1 1 0,-2-1 0,1 1 0,0 0 0,-1 0-1,0 0 1,0 0 0,0 0 0,0 1 0,-1 0 0,1 0 0,-1 0 0,0 0-1,0 1 1,0 0 0,-7-2 0,-30-2 74,40 6-101,0 0 1,0 0-1,0 0 1,-1 0-1,1 1 1,0-1-1,0 1 1,0-1-1,0 1 0,-1 0 1,1 0-1,0 0 1,1 0-1,-1 0 1,-3 3-1,4-4 3,1 0-1,0 0 0,0 0 0,0 0 1,0 0-1,0 0 0,0 0 0,0 0 1,0 0-1,0 0 0,-1 0 0,1 1 0,0-1 1,0 0-1,0 0 0,0 0 0,0 0 1,0 0-1,0 0 0,0 0 0,0 0 1,0 0-1,0 1 0,0-1 0,0 0 1,0 0-1,0 0 0,0 0 0,0 0 1,0 0-1,0 0 0,0 0 0,0 1 1,0-1-1,0 0 0,0 0 0,0 0 0,0 0 1,0 0-1,0 0 0,0 0 0,0 0 1,0 0-1,0 1 0,0-1 0,1 0 1,-1 0-1,0 0 0,0 0 0,0 0 1,0 0-1,0 0 0,0 0 0,0 0 1,9 1-14,11-3 16,130-34 127,-42 8-125,-96 25 4,0 1 0,0 0 0,0 1 0,0 0 0,21 1 0,-31 0-7,0 1 1,1-1-1,-1 0 1,0 1-1,1-1 1,-1 1 0,0 0-1,0 0 1,0 0-1,0 0 1,0 0-1,0 0 1,0 0 0,0 1-1,0-1 1,-1 1-1,1 0 1,0-1-1,-1 1 1,1 0-1,-1 0 1,0 0 0,0 0-1,0 0 1,0 0-1,0 0 1,0 0-1,0 0 1,-1 1 0,1-1-1,-1 0 1,1 1-1,-1-1 1,0 0-1,0 0 1,0 1-1,-1 2 1,-1 13 39,0 0 0,-2 0-1,0-1 1,-7 18 0,11-35-40,0 0 1,0 0-1,0 0 0,0 0 1,0 0-1,0 0 1,0-1-1,0 1 0,0 0 1,0 0-1,0 0 0,0 0 1,0 0-1,1 0 1,-1 0-1,0 0 0,0 0 1,0 0-1,0 0 0,0 0 1,0 0-1,0 0 1,0-1-1,0 1 0,0 0 1,1 0-1,-1 0 0,0 0 1,0 0-1,0 0 0,0 0 1,0 0-1,0 0 1,0 0-1,0 0 0,0 0 1,1 0-1,-1 0 0,0 0 1,0 0-1,0 0 1,0 1-1,0-1 0,0 0 1,0 0-1,0 0 0,0 0 1,0 0-1,1 0 0,-1 0 1,0 0-1,0 0 1,0 0-1,0 0 0,0 0 1,0 0-1,0 0 0,0 1 1,0-1-1,0 0 1,0 0-1,0 0 0,0 0 1,0 0-1,14-10 43,15-17 15,10-12 3,55-47 145,-93 85-205,0 0 0,-1 0 0,1 0 0,0 1 0,0-1 0,0 0 0,0 1 0,0-1 0,0 0 0,0 1 0,0-1 0,1 1 0,-1 0 0,0-1-1,0 1 1,0 0 0,0 0 0,1 0 0,-1 0 0,0 0 0,0 0 0,0 0 0,1 0 0,-1 0 0,0 1 0,0-1 0,0 0 0,0 1 0,0-1 0,0 1 0,0-1 0,0 1-1,0 0 1,0-1 0,0 1 0,0 0 0,0 0 0,0 0 0,0-1 0,-1 1 0,1 0 0,0 0 0,-1 0 0,1 0 0,0 0 0,0 3 0,3 5 9,0 1 1,-1 0-1,0 0 0,2 15 1,-2-10 5,5 22 37,8 29 26,-14-60-74,0 0-1,0-1 1,0 1-1,1-1 1,0 0-1,0 0 1,1 0-1,6 7 1,-9-11-6,0-1 1,0 1 0,1-1 0,-1 1-1,0-1 1,1 0 0,-1 1 0,1-1-1,-1 0 1,1 0 0,-1 0 0,0 0 0,1 0-1,-1 0 1,1-1 0,-1 1 0,0 0-1,1-1 1,-1 1 0,0-1 0,1 1-1,-1-1 1,0 0 0,0 0 0,2-1-1,30-20 7,-17 6 16,-1 0-1,0-1 1,-1 0-1,12-21 1,-6 9 20,23-43 80,-31 50-57,1 1 0,18-24 1,-30 43-66,0 1 0,0 0-1,0 0 1,0-1 0,0 1 0,0 0 0,1 0 0,-1 0 0,0 0 0,1 0 0,-1 1 0,1-1 0,-1 0 0,0 1 0,1-1 0,0 1 0,-1-1 0,1 1 0,-1 0 0,1 0-1,0-1 1,-1 1 0,3 1 0,-1-1 2,-1 1-1,1 0 0,-1 0 0,0 0 1,1 1-1,-1-1 0,0 0 0,0 1 1,0-1-1,0 1 0,0 0 0,0 0 1,2 3-1,2 3 4,0 1-1,0 0 1,-1 1 0,0-1 0,-1 1 0,4 12-1,-5-13 10,-1 0 1,0 0-1,-1 1 0,0-1 0,-1 0 0,1 0 0,-2 0 0,1 1 1,-1-1-1,-1 0 0,0 0 0,0 0 0,-4 9 0,4-12-1,-1 0-1,0 0 0,0 0 0,0 0 1,-1-1-1,0 1 0,0-1 0,-1 0 1,1 0-1,-1-1 0,0 1 0,0-1 1,-1 0-1,1-1 0,-1 1 1,0-1-1,0 0 0,-10 3 0,5-1 89,7-4-64,0 1 0,0-1 0,0 0 0,-1 0 0,1 0 0,-8 0 0,12-1-37,0 0-1,0 0 0,0 0 0,-1 0 1,1 0-1,0 0 0,0 0 0,0 0 1,0 0-1,-1 0 0,1 0 1,0 0-1,0 0 0,0 0 0,-1 0 1,1 1-1,0-1 0,0 0 0,0 0 1,0 0-1,0 0 0,-1 0 1,1 0-1,0 1 0,0-1 0,0 0 1,0 0-1,0 0 0,0 0 0,0 1 1,0-1-1,0 0 0,0 0 1,0 0-1,-1 0 0,1 1 0,0-1 1,0 0-1,0 0 0,0 0 0,0 1 1,1-1-1,-1 0 0,0 0 0,0 0 1,0 1-1,0-1 0,0 0 1,0 0-1,0 0 0,0 0 0,0 1 1,0-1-1,0 0 0,1 0 0,-1 0 1,0 0-1,0 0 0,0 0 1,0 1-1,0-1 0,1 0 0,-1 0 1,0 0-1,0 0 0,0 0 0,1 0 1,9 10-21,-6-7 12,1 1-1,-1-1 1,1 0 0,0-1 0,0 1-1,0-1 1,0 0 0,0 0 0,1-1 0,-1 1-1,0-1 1,1 0 0,-1-1 0,1 1-1,0-1 1,-1 0 0,1-1 0,-1 1-1,1-1 1,-1 0 0,7-2 0,1-3 0,0 0 0,0-1 0,0-1 0,-1 0 0,0 0 0,-1-1 0,0-1 0,13-13 0,23-27 130,51-72 1,-91 116-82,1-3 58,-8 8-96,1 1 0,-1 0-1,0 0 1,0-1-1,0 1 1,0 0-1,0 0 1,0-1-1,0 1 1,0 0-1,0 0 1,0-1 0,0 1-1,0 0 1,0 0-1,0-1 1,0 1-1,0 0 1,0 0-1,0-1 1,0 1 0,0 0-1,0 0 1,0-1-1,-1 1 1,1 0-1,0 0 1,0-1-1,0 1 1,0 0-1,0 0 1,-1 0 0,1 0-1,0-1 1,0 1-1,-1 0 1,1 0-1,0 0 1,-1 0-1,1 0 0,-1 0 1,0 0-1,1 1 0,-1-1 0,0 0 0,1 1 0,-1-1 1,1 0-1,-1 1 0,1-1 0,-1 1 0,1-1 1,-1 0-1,1 1 0,0-1 0,-1 1 0,1 0 1,-1-1-1,1 1 0,-1 0 0,-7 14 13,-1 0-4,-2 4-25,1 0 0,1 1 0,0 0 1,1 0-1,2 1 0,-6 24 0,11-37 10,0 0 0,1 0-1,-1 0 1,2 0 0,-1 0-1,1 0 1,0 0 0,3 9-1,-4-15 7,1-1-1,0 1 0,-1 0 1,1-1-1,0 1 0,0-1 0,0 1 1,0-1-1,0 1 0,0-1 0,1 1 1,-1-1-1,0 0 0,1 0 0,-1 0 1,1 0-1,1 1 0,-1-1 5,0-1 0,0 1-1,1-1 1,-1 0 0,0 1-1,0-1 1,0 0 0,0-1-1,1 1 1,-1 0 0,0 0-1,0-1 1,0 0 0,0 1 0,0-1-1,0 0 1,0 0 0,2-1-1,18-11 43,-2-1 0,0 0 0,0-2 0,-1 0 0,-1-1-1,18-22 1,-9 10 4,37-30 0,-53 50-33,-3 2-5,0 0 0,0 1 0,0 0 0,1 1 0,0 0 0,0 0 0,9-3 0,-14 8-13,0 0 0,-1 0 0,1 0 0,-1 0 0,1 1 0,0-1 0,-1 1 0,1 0 0,-1 0 0,0 0 0,1 1 0,-1-1 0,0 1 0,0 0 0,0 0 0,0 0 0,5 4 0,-15-5 93,-9-2-45,10 0-29,-2 2-9,0-1 1,0 1-1,0 1 1,0-1-1,0 1 0,0 1 1,1-1-1,-1 2 1,1-1-1,-1 1 1,1 0-1,0 0 0,1 1 1,-1-1-1,-8 10 1,11-10-16,-1 1 0,1-1 0,0 1 0,0 0 1,1 1-1,0-1 0,0 1 0,0-1 0,0 1 1,1 0-1,0 0 0,0 0 0,1 0 0,0 0 0,0 0 1,0 1-1,1-1 0,0 0 0,0 1 0,1 8 1,0-13 0,-1-1 0,0 1 1,0 0-1,1-1 1,-1 1-1,1 0 1,0-1-1,-1 1 0,1-1 1,0 1-1,0-1 1,0 1-1,0-1 1,0 0-1,0 1 0,0-1 1,0 0-1,1 0 1,-1 0-1,1 0 1,-1 0-1,0 0 0,1 0 1,0 0-1,-1-1 1,1 1-1,-1 0 1,1-1-1,0 0 0,-1 1 1,3-1-1,-1 0 0,0 0-1,1 0 1,-1-1-1,0 1 1,0-1 0,0 0-1,0 0 1,0 0-1,0 0 1,0 0-1,0-1 1,0 0 0,0 1-1,-1-1 1,5-4-1,10-9 0,-2 0-1,0-1 1,-1 0-1,18-29 1,-15 19 6,11-17 7,-1-1 0,41-94 0,-44 67 24,-3 0 1,-3-2-1,-4 0 0,9-119 1,-22 178-24,-1-1 1,0 0 0,-2 0-1,1 1 1,-2-1 0,-4-14-1,7 28-11,0 0 0,-1 0 0,1 0-1,0 0 1,-1 0 0,1 0 0,-1 0-1,0 1 1,1-1 0,-1 0 0,0 0-1,1 0 1,-1 1 0,0-1 0,0 0-1,1 1 1,-1-1 0,0 1 0,0-1 0,0 1-1,0-1 1,0 1 0,0-1 0,0 1-1,0 0 1,0 0 0,0-1 0,0 1-1,0 0 1,0 0 0,0 0 0,0 0 0,0 0-1,0 1 1,0-1 0,0 0 0,0 0-1,0 1 1,0-1 0,0 1 0,0-1-1,0 1 1,0-1 0,-1 1 0,-3 2-4,1 0 0,0 0 0,0 0-1,0 0 1,0 1 0,0-1 0,-5 8 0,-4 8-14,1 1 0,1 0-1,1 1 1,0 0 0,2 1-1,1 0 1,-9 37 0,5 8-45,-5 89 1,14-115 43,2 0 0,1-1 0,3 1 0,1-1 0,2 0 0,1-1 0,17 48 0,-20-76 19,-1 0-1,1-1 1,1 1 0,0-1 0,0-1 0,1 1-1,0-1 1,1 0 0,0-1 0,0 1-1,1-2 1,0 1 0,0-1 0,14 7-1,-17-10 5,1-1 0,-1 0-1,1 0 1,0 0-1,0-1 1,0 0-1,0-1 1,1 0-1,-1 0 1,0 0-1,1-1 1,-1 0 0,0 0-1,1-1 1,-1 0-1,0 0 1,1-1-1,-1 1 1,0-2-1,0 1 1,-1-1-1,1 0 1,9-6 0,-3 1 23,0-1 1,-1 0 0,15-15 0,-24 21-21,0 0 1,0 0-1,-1 0 1,1 0 0,-1 0-1,0-1 1,0 1-1,0-1 1,0 1-1,-1-1 1,1 0 0,-1 1-1,0-1 1,0 0-1,-1 0 1,1 0-1,-1 0 1,0-6 0,0 9-7,0 0 0,0 0 1,0 0-1,-1 0 1,1 0-1,0 0 0,-1 0 1,1 0-1,-1 0 1,1 0-1,-1 0 0,0 0 1,1 0-1,-1 0 1,0 0-1,0 0 1,1 1-1,-1-1 0,0 0 1,0 1-1,0-1 1,0 0-1,0 1 0,0-1 1,0 1-1,0 0 1,0-1-1,0 1 0,-1 0 1,1 0-1,0-1 1,0 1-1,0 0 0,0 0 1,0 0-1,0 1 1,-1-1-1,1 0 0,0 0 1,0 0-1,0 1 1,-1 0-1,-7 1 3,0 1 1,0 0-1,-15 9 0,21-11-3,0 1-4,0 0 0,1 0 0,-1 1 0,0-1 0,1 1 0,0 0 0,-1-1-1,1 1 1,0 0 0,0 0 0,1 0 0,-1 1 0,1-1 0,0 0 0,-1 1 0,1-1 0,1 0 0,-1 1-1,0-1 1,1 1 0,0 0 0,0-1 0,0 1 0,1 5 0,-1-4-2,0-1 0,1 1 0,0 0 0,0-1 0,0 0 0,0 1 1,1-1-1,0 0 0,-1 1 0,2-1 0,-1 0 0,0 0 0,1-1 0,0 1 0,0-1 0,0 1 0,0-1 0,7 6 1,-6-7 1,1 0 1,-1-1 0,0 1 0,1-1 0,-1 0 0,1 0-1,-1 0 1,1-1 0,0 1 0,-1-1 0,1 0-1,-1-1 1,1 1 0,0-1 0,-1 0 0,1 0 0,-1 0-1,0-1 1,7-3 0,8-3 14,-1-2-1,0-1 1,17-13-1,-15 11 10,14-11 12,34-32-1,-67 55-31,0 0 1,0 0-1,0 0 0,0 0 1,1 0-1,-1 0 1,0 0-1,0 1 0,1-1 1,-1 0-1,0 1 0,1-1 1,-1 1-1,1 0 1,-1-1-1,0 1 0,1 0 1,2 0-1,-3 0 1,0 1 0,0-1 0,0 1 1,0 0-1,0-1 0,0 1 0,0 0 0,-1-1 0,1 1 1,0 0-1,-1 0 0,1 0 0,0 0 0,-1 0 0,1 0 0,-1-1 1,1 1-1,-1 1 0,0-1 0,1 0 0,-1 0 0,0 0 0,0 2 1,7 41 45,-5-27 14,1-1-1,8 31 1,-10-44-43,0 1 0,1-1 0,-1 1 0,1-1 0,0 1 0,0-1 0,0 0 0,1 0-1,-1 0 1,1 0 0,-1 0 0,1-1 0,0 1 0,0-1 0,0 1 0,1-1 0,4 2 0,-4-2-5,1-1 1,-1 0 0,1 0 0,0 0 0,-1-1 0,1 1 0,0-1 0,-1 0 0,1-1 0,0 1 0,-1-1-1,1 0 1,7-2 0,6-3 35,-1-1-1,19-10 1,-21 9-7,136-77 430,-109 60-526,-27 14-3520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15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7328,'0'0'11814,"7"11"-11722,-4-5-272,24 37 606,-3-13-2968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18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6728,'0'0'8937,"0"-10"-8653,2-32-7,-2 41-243,1-1 0,-1 1 0,1-1 0,-1 1 0,1-1 0,-1 1 0,1 0 0,0-1 0,0 1 1,0 0-1,0-1 0,0 1 0,0 0 0,0 0 0,0 0 0,1 0 0,-1 0 0,0 0 0,1 1 0,-1-1 0,3-1 0,-3 2-5,0-1 0,0 1 1,0-1-1,0 1 0,0 0 0,0 0 1,0-1-1,0 1 0,0 0 0,0 0 1,0 0-1,0 0 0,0 0 0,0 0 1,0 0-1,0 1 0,0-1 0,0 0 1,0 1-1,0-1 0,0 0 0,0 1 1,0-1-1,0 1 0,1 1 0,0 2 23,0 0 0,-1 0-1,1 0 1,-1 1 0,0-1-1,-1 0 1,1 1-1,-1-1 1,0 0 0,0 1-1,0-1 1,-1 1 0,1-1-1,-3 8 1,0 12 60,-2 27 61,1-9 82,1 66 1,5-96-179,-1 1 0,2-1 1,0 1-1,1-1 0,0 0 0,0 0 0,11 18 0,-14-28-64,0-1 0,0 1 1,0-1-1,0 1 0,0-1 0,0 1 0,0-1 0,1 1 0,-1-1 0,1 0 0,-1 0 0,1 0 0,-1 0 0,1 0 0,-1 0 0,1 0 0,0 0 0,0-1 0,-1 1 0,4 0 0,-2-1 1,-1 0 0,1 0 0,-1-1-1,1 1 1,-1 0 0,1-1 0,-1 0-1,1 0 1,-1 1 0,0-1 0,1-1-1,-1 1 1,3-2 0,5-4 38,-1-1 0,1 0 1,-1-1-1,13-16 0,0-3 59,-2-2 0,-1 0 1,19-43-1,-31 60-80,9-21 136,-2 0 0,-1-2 0,11-45 0,-22 76-147,0 1-1,1-1 1,0 1 0,0-1-1,0 1 1,0 0-1,1 0 1,-1 1-1,1-1 1,0 1-1,5-4 1,-3 4-14,-1 0 0,1 1-1,0-1 1,0 1 0,0 0 0,0 0-1,1 1 1,-1 0 0,9-1 0,59 2 9,-64 1-12,3 0 13,1 1-1,26 8 1,-28-7 54,0 0 0,0 0 0,25 1 0,-26-11 196,-10 7-328,-1-1 0,0 1 0,0 0 0,0 0 0,0-1 0,0 1 0,1 0-1,-1 0 1,0-1 0,0 1 0,0 0 0,1 0 0,-1-1 0,0 1 0,0 0 0,1 0 0,-1 0-1,0 0 1,0-1 0,1 1 0,-1 0 0,0 0 0,1 0 0,-1 0 0,0 0 0,1 0-1,-1 0 1,0 0 0,1 0 0,-1 0 0,0 0 0,0 0 0,1 0 0,-1 0 0,0 0 0,1 0-1,-1 0 1,0 0 0,1 1 0,-1-1 0,0 0 0,0 0 0,1 0 0,-1 0 0,0 1-1,0-1 1,1 0 0,-1 0 0,0 1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23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4216,'0'0'0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23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2504,'0'0'15690,"-1"15"-15426,-3 35-66,-9 185 929,13-31 1387,7-228-2875,-5 17-2294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24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7632,'0'0'8096,"4"12"-7648,5 34 95,-1 1 0,1 62 0,20 221 2290,-27-295-1826,-1-32-337,-1-20-498,0-4-2933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3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1168 6016,'0'0'5233,"12"-3"-4761,-1 0-354,-1 1-18,0 0 0,-1-1-1,1 0 1,-1-1 0,1 0-1,12-8 1,-9 3 51,-1 0-1,1-1 1,-2 0-1,1-1 1,-2 0-1,19-25 1,-4-1 274,21-44 1,-10 16 234,-30 54-248,-6 17 95,-2 6-407,-56 279 621,8-43-341,7 2 109,35-177 81,64-342 1111,-35 182-1307,39-99-1,-41 132-240,50-110 263,-36 90-192,-28 62-143,0 0 0,1 0 0,0 1-1,1 0 1,0 0 0,1 0 0,15-16 0,-21 26-53,0 0 1,0 0-1,0 0 0,0 0 1,0 1-1,0-1 1,0 0-1,0 1 1,0-1-1,1 1 1,-1 0-1,0 0 0,0 0 1,0 0-1,1 0 1,-1 0-1,0 1 1,0-1-1,0 1 0,0 0 1,0-1-1,4 3 1,5 2 26,-1 0 0,0 1 0,10 7 0,-15-9-19,5 3 5,-1 0-1,-1 1 1,0 0-1,0 1 1,0 0-1,-1 0 1,0 0-1,-1 1 0,0 0 1,-1 0-1,0 1 1,0 0-1,-1-1 1,-1 2-1,4 12 1,-6-18-7,0 0 0,0-1 0,-1 1 0,0 0 0,1 0 0,-2-1 0,1 1 0,-1 0 0,0 0 0,0-1 0,0 1 0,-1-1 0,0 1 0,0-1 0,-1 0 0,1 0 0,-1 0 0,0 0 0,0 0 0,-1 0 0,0-1 1,1 0-1,-1 0 0,-1 0 0,1 0 0,-1 0 0,1-1 0,-1 0 0,0 0 0,0 0 0,0-1 0,-7 3 0,-1-1 24,0-1 1,0 0-1,0-1 0,0 0 1,-1-1-1,1 0 0,0-1 1,-1-1-1,-14-2 0,5 1 60,16 1-53,4 1-23,0-1 1,0 1 0,0 0 0,-1-1-1,1 1 1,0 1 0,0-1-1,0 0 1,0 1 0,0 0 0,0-1-1,0 1 1,0 0 0,-4 3 0,7-4-22,0 1 0,0-1 0,1 1 0,-1-1 0,0 0 1,0 1-1,1-1 0,-1 1 0,0-1 0,1 0 0,-1 1 0,0-1 1,1 0-1,-1 1 0,1-1 0,-1 0 0,0 0 0,1 0 1,-1 1-1,1-1 0,-1 0 0,1 0 0,-1 0 0,1 0 0,-1 0 1,1 0-1,-1 0 0,1 0 0,0 0 0,19 4-21,8-1 9,0-2-1,0-1 1,0-1-1,0-1 1,0-2 0,31-8-1,-11-1 5,0-2-1,73-35 1,-101 40 14,-1-1 0,-1 0 1,0-2-1,-1 0 0,0-1 1,-1 0-1,0-2 0,-2 0 1,0-1-1,0 0 0,-2-1 1,0 0-1,-1-1 0,-1 0 1,14-37-1,-23 51 3,1 0 0,-2 1-1,1-1 1,0 0 0,-1 0 0,0 0 0,0 0 0,-1-8-1,1 12-4,0-1 0,-1 1 0,1-1 0,0 1 0,-1-1 0,1 1 0,-1 0 0,1-1 0,-1 1 0,0 0-1,1 0 1,-1-1 0,0 1 0,0 0 0,0 0 0,0 0 0,0 0 0,0 0 0,0 0 0,0 0 0,-1 0 0,1 1-1,0-1 1,-1 0 0,1 1 0,0-1 0,-1 1 0,1-1 0,0 1 0,-1 0 0,1-1 0,-3 1 0,-11-3 24,10 1-19,8 3 4,96 27-13,-88-24-1,-1 0 0,0 0 0,0 1 0,0 1 0,-1 0 0,0 0 0,15 13 0,-18-13 0,-1 0 0,0 0 0,0 0 0,-1 0 0,0 1 0,0 0 0,-1 0 0,1 0 0,-1 0 0,-1 1 0,4 13 0,-1 1 18,-1 0-1,-1 1 0,-1-1 1,-2 44-1,-1-57-11,1-1 0,0 1 0,0 0 0,0 0 1,1 0-1,3 9 0,-4-16-6,1 0 1,0 0-1,-1 0 1,1 1-1,0-2 1,1 1-1,-1 0 1,0 0-1,0 0 1,1 0-1,-1-1 1,1 1-1,-1-1 1,1 1-1,0-1 1,0 0-1,0 1 0,-1-1 1,1 0-1,0 0 1,0 0-1,1-1 1,-1 1-1,0 0 1,0-1-1,0 1 1,0-1-1,1 0 1,2 0-1,8 0 3,1-1-1,0 0 0,0-1 1,-1-1-1,1 0 0,-1-1 1,0 0-1,0-1 0,21-11 1,10-9 62,53-39 1,-77 50-35,12-9 40,-1-1 0,28-28 0,-101 107-38,0 4-83,39-54 44,0 1 0,0-1 0,1 1 0,0 0 0,0 0 0,0 0 1,0 0-1,1 0 0,-1 11 0,2-15 5,1 1 0,-1 0 0,1 0 0,-1-1 1,1 1-1,0 0 0,0-1 0,0 1 0,0-1 0,0 1 0,1-1 0,-1 0 0,1 1 1,0-1-1,0 0 0,-1 0 0,1 0 0,1 0 0,-1-1 0,0 1 0,0 0 0,1-1 1,-1 0-1,1 1 0,-1-1 0,1 0 0,-1 0 0,1 0 0,5 0 0,-2 0 2,-1 1-1,1-2 0,-1 1 0,1-1 0,0 0 0,-1 0 1,1 0-1,0-1 0,-1 0 0,1 0 0,-1 0 1,1-1-1,9-4 0,-6 1 10,1 0 0,-2-1 0,1-1 0,-1 1 0,0-1 0,0 0 0,-1-1 0,0 0-1,12-17 1,-16 19-2,0 1-1,-1-1 0,1 0 0,-1 1 0,0-1 1,0 0-1,-1 0 0,0-1 0,0 1 0,-1 0 0,1 0 1,-1 0-1,0-1 0,-1 1 0,0 0 0,0 0 1,0 0-1,-3-8 0,3 12-4,0 0 0,1 1-1,-1-1 1,0 1 0,0-1 0,0 1 0,0-1 0,0 1-1,0 0 1,-1-1 0,1 1 0,0 0 0,-1 0 0,1 0-1,-1 0 1,1 0 0,-4-1 0,1 1 3,0-1 0,0 1 1,0 0-1,0 0 0,0 1 0,0 0 1,-6-1-1,-2 2 6,0 0 0,0 1-1,0 0 1,-14 4 0,23-5-10,1 0 0,-1 0-1,0 1 1,1-1 0,-1 0 0,1 1 0,-1 0 0,1-1-1,-4 4 1,6-4-3,0-1 0,-1 0 1,1 1-1,0-1 0,-1 1 0,1-1 0,0 1 0,0-1 0,0 1 1,-1-1-1,1 0 0,0 1 0,0-1 0,0 1 0,0 0 0,0-1 1,0 1-1,0-1 0,0 1 0,0-1 0,0 1 0,0 0 0,1 0-1,-1-1-1,1 1 1,-1 0-1,1 0 0,-1-1 1,1 1-1,0 0 1,-1-1-1,1 1 1,0 0-1,0-1 0,0 1 1,-1-1-1,1 0 1,0 1-1,0-1 1,1 1-1,5 1 3,-1-1 0,1 1-1,0-1 1,0 0 0,0-1 0,0 1 0,0-1 0,0-1 0,-1 1 0,1-1-1,0-1 1,0 1 0,0-1 0,-1 0 0,12-6 0,1 0 7,-1-2-1,0 0 1,-1-2 0,19-14 0,15-19-7,-2-2 0,-1-2 1,-3-2-1,43-63 0,-66 80 12,-1 0-1,-1-1 0,26-67 1,29-119 123,-58 163-81,-16 55-45,0 1-6,0 1 0,0-1 0,-1 0 0,1 1 0,-1-1 0,1 0 0,-1 1-1,0-1 1,0 0 0,0 0 0,1 1 0,-2-1 0,1 0 0,0 0 0,0 1-1,-1-1 1,0-2 0,1 4-3,-1 0-1,1 0 1,0 0 0,-1 0-1,1 1 1,-1-1-1,1 0 1,-1 0-1,1 0 1,0 1 0,-1-1-1,1 0 1,0 0-1,-1 1 1,1-1 0,0 0-1,-1 1 1,1-1-1,0 0 1,0 1-1,-1-1 1,1 1 0,0-1-1,0 0 1,0 1-1,0-1 1,-1 1 0,-7 17-19,7-15 16,-104 246-160,81-179 99,-27 122 0,2 149-93,44-231 121,5-91 32,1-1 0,0 1 0,8 33 0,-8-51 7,-1 0-1,0 1 1,0-1 0,1 0-1,-1 0 1,0 1 0,1-1-1,-1 0 1,1 0 0,0 0-1,-1 1 1,1-1 0,0 0-1,0 0 1,0 0 0,0 0-1,0 0 1,0-1 0,0 1-1,0 0 1,0 0 0,0-1-1,0 1 1,1 0 0,-1-1-1,0 1 1,0-1 0,1 0 0,-1 1-1,0-1 1,1 0 0,-1 0-1,0 0 1,1 0 0,-1 0-1,0 0 1,1 0 0,-1 0-1,0-1 1,0 1 0,1 0-1,-1-1 1,0 1 0,0-1-1,1 1 1,1-2 0,4-3 14,1 1-1,-1-1 1,0 0 0,-1-1 0,1 0 0,5-7 0,15-20 60,-1-1 0,27-50 0,-9 15 93,-37 56-122,-6 11-38,0 0 0,0 0 0,0 0 1,0 0-1,0 0 0,0 1 0,1-1 0,-1 0 0,0 1 0,1-1 0,2-1 1,6 29-83,-8-20 59,1-1 0,0 0 0,1 1 0,-1-1 0,1-1 0,0 1 0,0 0 0,0-1 0,9 6 0,-10-7 11,1-2-1,-1 1 1,1 0 0,-1-1-1,1 1 1,0-1 0,-1 0-1,1-1 1,0 1 0,0 0-1,0-1 1,-1 0 0,1 0-1,0 0 1,0-1 0,7-1-1,0 0 6,0-2 0,0 1 0,0-2 0,-1 1 0,1-1 0,-1-1 0,13-9 0,61-54-10,-79 64 5,27-28 14,-2-1-1,-1-2 1,-2-1 0,23-41-1,-29 45-1,22-34 38,-2-2-1,-4-2 1,44-117 0,-69 149-12,-1 0 0,8-62 1,-19 100-36,0 0-1,1 0 1,-1 0 0,0 1-1,0-1 1,0 0 0,0 0-1,0 0 1,0 0 0,0 0 0,0 1-1,-1-1 1,1 0 0,0 0-1,0 0 1,-1 1 0,1-1-1,0 0 1,-1 0 0,0 0-1,1 1 0,-1 0 1,1 0-1,-1 0 0,1 0 1,-1 0-1,1 0 0,0 0 0,-1 0 1,1 0-1,-1 0 0,1 0 0,-1 0 1,1 1-1,-1-1 0,1 0 1,0 0-1,-1 0 0,1 1 0,-1-1 1,1 0-1,0 0 0,-1 1 1,1-1-1,-1 1 0,-28 29 4,23-23-2,-19 23-9,1 2 1,1 0 0,-35 69 0,32-45-70,-36 108-1,50-124 44,1 0 1,3 1-1,1 0 0,2 1 1,2-1-1,1 1 0,3 0 0,10 72 1,-9-102 17,0-1 1,1 1 0,1-1-1,0 1 1,0-1 0,1-1-1,1 1 1,6 10 0,-9-17 12,0 0 1,1 0-1,-1 0 1,1-1-1,-1 1 1,1-1-1,0 0 1,1 0-1,-1 0 1,0 0-1,1-1 1,-1 0-1,1 1 1,0-2-1,0 1 1,0-1-1,0 0 1,0 0 0,0 0-1,9 0 1,-6-1 10,-1 0 1,1 0-1,0-1 1,-1 0-1,1 0 1,0-1 0,-1 0-1,0-1 1,1 1-1,-1-1 1,0 0-1,-1-1 1,1 0 0,0 0-1,-1-1 1,0 1-1,0-1 1,-1-1 0,1 1-1,-1-1 1,7-10-1,20-32 93,33-69 0,-64 115-95,0-1 0,0 0 0,0 1 0,0-1 0,-1 0 0,1 1 0,-1-1 0,0 0 0,1 0 0,-2-5 0,1 8-5,0-1 0,0 1 0,0 0-1,0-1 1,0 1 0,0 0 0,0-1-1,0 1 1,0 0 0,-1-1 0,1 1-1,0 0 1,0-1 0,0 1 0,-1 0 0,1 0-1,0-1 1,0 1 0,-1 0 0,1 0-1,0-1 1,-1 1 0,1 0 0,0 0-1,-1 0 1,1 0 0,0 0 0,-1-1 0,1 1-1,-1 0 1,0 0-1,0 1 0,-1-1 0,1 0 0,0 1-1,-1-1 1,1 1 0,0-1 0,0 1 0,0 0 0,0-1 0,-1 1-1,1 0 1,-1 2 0,-8 5-6,0 2 0,1-1 0,0 1 0,1 1 0,0 0 0,1 0 0,0 0 0,-6 14 0,10-19-1,0 1 0,1-1 0,0 0 0,0 1 0,0-1 0,1 1 0,0-1 0,0 1 0,1 0 0,0-1 0,0 1 0,1 0 0,-1-1 0,1 1 0,1-1 0,-1 1 0,1-1 1,4 9-1,-5-13 4,0 1 0,1-1 1,-1 0-1,1 0 1,-1 0-1,1 0 1,0 0-1,0 0 1,0 0-1,0-1 0,0 1 1,0-1-1,0 1 1,1-1-1,-1 0 1,0 0-1,4 1 1,-1-1 0,0 0 0,0 0 0,-1-1 0,1 1 1,0-1-1,0 0 0,0-1 0,9-1 0,0-1 8,0-2 0,0 1 0,0-2-1,-1 0 1,17-10 0,8-8 17,-2-2 0,47-44 0,-42 35-11,103-76 102,-142 110-114,-1 0 0,1 0 0,-1 0 0,1 0 0,0 0 0,-1 1 0,1-1 0,0 0 0,-1 1 0,1 0 0,0-1 0,0 1 0,0 0 0,-1 0 0,1 0 0,3 0 0,-3 0 0,-1 1-1,0-1 1,0 1-1,0-1 1,0 1 0,0 0-1,0 0 1,0-1-1,0 1 1,0 0-1,0 0 1,0 0-1,0 0 1,0 0-1,-1 0 1,1 0-1,0 0 1,0 2-1,1 2 2,0 1-1,0 0 0,-1 0 0,0 0 1,0 0-1,-1 0 0,1 0 0,-1 7 1,-3 9 13,-1 0 1,0-1 0,-2 0 0,0 0 0,-1-1 0,-14 28 0,3-6 7,15-35-23,-5 15 120,11-17-24,9-8 3,11-12-16,0 0 0,24-21-1,-29 20 12,2 2-1,0 0 0,35-18 0,-54 31-90,-1 0 1,1 1-1,0-1 0,0 1 1,0-1-1,0 1 0,0-1 1,0 1-1,1 0 0,-1-1 0,0 1 1,0 0-1,0 0 0,0 0 1,0 0-1,0 0 0,0 0 1,1 0-1,-1 0 0,0 1 0,0-1 1,0 0-1,0 1 0,0-1 1,0 1-1,0-1 0,0 1 1,0-1-1,0 1 0,0 0 0,-1-1 1,1 1-1,0 0 0,0 0 1,-1 0-1,1-1 0,0 1 1,-1 0-1,1 0 0,-1 0 0,1 0 1,-1 0-1,1 0 0,-1 0 1,0 0-1,1 1 0,-1-1 1,0 0-1,0 0 0,0 0 0,0 2 1,0 8 3,1-1 1,-2 0 0,0 1-1,-2 11 1,3-19-7,-7 24 3,0 14 1,7-40-4,0 0 0,0-1 0,1 1 0,-1-1 0,0 1 0,1-1 0,-1 1 0,0-1 0,1 1 0,-1-1 0,1 0 0,-1 1 0,1-1 0,-1 1 0,1-1 0,-1 0 0,1 1 0,-1-1 0,1 0 0,-1 0 0,1 1 0,-1-1 0,1 0 0,0 0 0,-1 0 0,1 0 0,-1 0 0,1 0 0,0 0 0,-1 0 0,1 0 0,-1 0 0,1 0 0,0 0 1,24-4 53,3-6 7,-1-1 0,0-2 1,25-15-1,2-1 30,-48 26-81,-1 1 0,1-1 0,0 1 0,7-1 0,-12 2-9,0 1 0,0 0-1,0 0 1,-1 0-1,1-1 1,0 1 0,0 0-1,0 0 1,0 0 0,0 0-1,0 1 1,0-1-1,0 0 1,0 0 0,0 0-1,-1 1 1,1-1-1,0 1 1,0-1 0,0 1-1,-1-1 1,1 1 0,0-1-1,0 1 1,-1-1-1,1 1 1,0 0 0,-1-1-1,1 1 1,-1 0-1,1 0 1,-1 0 0,1-1-1,-1 1 1,1 1-1,7 33 29,-5-22-47,0 0 0,0-1 0,1 1 0,1-1-1,7 15 1,-11-24 14,1-1-1,-1 0 1,1 1 0,0-1-1,-1 0 1,1 0 0,0 0-1,0-1 1,0 1 0,1 0-1,-1-1 1,0 1-1,1-1 1,-1 0 0,1 0-1,-1 0 1,1 0 0,-1 0-1,1 0 1,0-1 0,-1 0-1,1 1 1,0-1 0,0 0-1,-1 0 1,1 0 0,0-1-1,-1 1 1,1 0-1,5-3 1,6-2 12,1 0-1,-2-2 1,1 1-1,-1-2 1,0 0-1,0 0 1,-1-1-1,14-13 1,7-10 74,41-49 0,-21 9 32,-13 16-36,-23 40-55,-17 16-24,0 1 0,0-1 0,0 0 0,0 0 0,0 1 0,0-1 0,0 0 0,0 0 0,0 1 0,0-1 0,0 0 0,0 1 0,0-1 0,0 0 0,0 0 0,0 1 0,0-1 0,0 0 0,0 0 0,1 1 0,-1-1 0,0 0-1,0 0 1,0 1 0,0-1 0,0 0 0,1 0 0,-1 0 0,0 1 0,0-1 0,0 0 0,1 0 0,-1 0 0,0 0 0,0 0 0,1 1 0,-1-1 0,0 0 0,0 0 0,1 0 0,-1 0 0,0 0 0,1 0 0,-1 0 0,0 0 0,0 0 0,1 0 0,-1 0 0,0 0-1,0 0 1,1 0 0,-1 0 0,0 0 0,1 0 0,-1 0 0,0-1 0,0 1 0,1 0 0,-1 0 0,0 0 0,0 0 0,0-1 0,1 1 0,-1 0 0,0-1 0,-11 111-68,8-73 36,-1 0 1,-1-1-1,-2 0 0,-14 44 0,19-75 31,0-1 1,0 1-1,0-1 0,-1 0 1,1 0-1,-4 4 0,5-7 4,1 0-1,-1-1 1,1 1 0,-1-1-1,1 1 1,-1-1-1,0 1 1,1-1-1,-1 1 1,0-1 0,0 1-1,1-1 1,-1 0-1,0 1 1,0-1-1,0 0 1,1 0-1,-1 0 1,0 0 0,0 0-1,0 1 1,0-1-1,1-1 1,-1 1-1,0 0 1,0 0-1,0 0 1,1 0 0,-1-1-1,0 1 1,0 0-1,0-1 1,1 1-1,-1 0 1,0-1-1,1 1 1,-1-1 0,0 1-1,1-1 1,-1 0-1,0 0 1,-4-3 19,1 0-1,0 1 1,-1 0 0,0 0 0,0 0-1,0 0 1,0 1 0,0 0-1,0 0 1,0 1 0,-1-1 0,-8 0-1,36 12-4,-7-3-11,25 7-1,0-3 0,0-1 0,1-2-1,58 4 1,-41-16 403,-11 0-4898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26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331 531 4120,'0'0'10520,"-10"-3"-10122,-12-3 106,-1 0 1,0 2-1,1 1 0,-37-1 0,48 4-323,1 1-1,-1 1 0,1 0 1,0 0-1,-1 1 0,1 0 1,1 0-1,-1 1 0,0 1 1,-13 8-1,19-10-129,1 0 0,-1-1 0,1 1 0,-1 1 0,1-1 0,0 0 1,1 1-1,-1 0 0,1-1 0,-1 1 0,1 0 0,0 0 0,1 1 0,-1-1 0,1 0 0,-1 0 0,1 1 0,1-1 0,-1 1 1,0-1-1,1 1 0,0-1 0,0 1 0,1-1 0,-1 1 0,3 7 0,1 2 9,0-1 0,1 0 0,1 0 0,0 0 0,0-1 0,1 0 0,1 0 0,0 0 0,1-1 0,0-1 0,16 15 0,-11-12 28,1 0 0,1-2-1,0 0 1,0 0-1,1-2 1,0 0 0,32 11-1,-45-19-62,-1 0 0,1 0-1,-1-1 1,1 0 0,0 1 0,-1-2-1,1 1 1,-1 0 0,1 0-1,-1-1 1,1 0 0,-1 0 0,1 0-1,-1 0 1,1-1 0,-1 1-1,0-1 1,0 0 0,0 0 0,0 0-1,0 0 1,5-5 0,-3 2 14,0-1 0,0 1 1,0-1-1,0 0 0,-1-1 0,0 1 1,-1-1-1,1 1 0,3-13 1,-1 1 57,-2-1 0,0 1 0,-1-1 0,0 1 0,-2-1 0,0 0 0,-3-31 0,0 39-37,0 0 1,0 0 0,-1 0-1,0 1 1,-1-1 0,0 1 0,-1 0-1,0 0 1,-1 0 0,0 1-1,0 0 1,-1 0 0,0 0 0,-11-10-1,1 4 74,-1 0 0,-34-22 0,25 19 34,1-2 0,0 0 1,-42-45-1,62 58-142,1 1 1,0-1-1,0 0 1,0 0-1,1 0 1,0-1-1,1 1 1,0-1-1,0 0 1,1 0-1,-1 0 1,2-1-1,-2-10 1,3 13-11,-1-1 0,1 1 1,1-1-1,-1 1 0,1-1 0,0 1 1,1-1-1,0 1 0,0 0 1,0 0-1,0-1 0,1 2 0,0-1 1,1 0-1,-1 1 0,1-1 1,6-6-1,-4 6-4,0 1 0,0 0 0,1 0 0,0 0 0,0 1 0,0 0 0,0 0 0,1 1-1,-1 0 1,1 0 0,0 1 0,0 0 0,0 0 0,0 1 0,0 0 0,0 0 0,1 1 0,-1 0 0,0 1 0,16 2 0,-14-1 3,1 1-1,-1-1 1,0 2 0,0 0 0,0 0-1,0 1 1,0 0 0,-1 0-1,0 1 1,0 0 0,-1 1 0,0 0-1,0 0 1,-1 1 0,12 15 0,-3-2 20,17 27 88,-33-47-121,0-1 0,0 0 0,0 0-1,0 1 1,0-1 0,0 0 0,0 1 0,0-1 0,0 0-1,0 0 1,0 0 0,1 1 0,-1-1 0,0 0-1,0 0 1,0 1 0,0-1 0,1 0 0,-1 0 0,0 0-1,0 1 1,0-1 0,1 0 0,-1 0 0,0 0 0,0 0-1,0 0 1,1 0 0,-1 1 0,0-1 0,0 0-1,1 0 1,-1 0 0,0 0 0,1 0 0,-1 0 0,0 0-1,0 0 1,1 0 0,-1 0 0,0 0 0,0 0 0,1 0-1,-1 0 1,0-1 0,0 1 0,1 0 0,-1 0-1,0 0 1,0 0 0,1 0 0,-1-1 0,0 1 0,0 0-1,0 0 1,1 0 0,-1 0 0,0-1 0,8-16 37,-6 12-41,21-43-105,-14 30-3397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27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28 7832,'0'0'9185,"-12"-6"-8775,4 2-324,4 1-49,0 1 0,0 0 0,0 0 1,0 1-1,0-1 0,-1 1 0,1 0 0,0 0 0,-1 0 1,1 0-1,-1 1 0,1 0 0,-1 0 0,1 0 1,-1 1-1,1-1 0,0 1 0,-6 1 0,-18 9 355,18-8-213,0 1 1,0-1-1,0 2 1,1 0-1,0 0 1,0 0-1,0 1 1,-9 8-1,17-13-138,0 1 0,1-1 0,-1 0 0,0 0 0,0 0 1,0 0-1,1 0 0,-1 1 0,0-1 0,1 0 0,0 1 0,-1-1 0,1 0 0,0 1 0,-1-1 0,1 1 1,0-1-1,0 0 0,0 1 0,0-1 0,1 2 0,-1 0 9,1 1 0,0-1 1,1 0-1,-1 0 0,0-1 0,1 1 1,0 0-1,-1 0 0,4 2 0,1 2 25,1 0-1,0 0 0,0-1 0,1 1 1,9 4-1,107 67 713,-94-61-576,-21-13-80,0 1-1,-1 0 1,16 13-1,-22-16-96,0 0 0,0 0-1,0 0 1,0 1 0,-1-1 0,1 1-1,0-1 1,-1 1 0,0 0 0,0-1 0,0 1-1,0 0 1,0 0 0,0 0 0,-1 0-1,1 0 1,-1 5 0,-1-4 15,1-1 1,-1 1-1,0 0 0,0 0 1,0 0-1,-1-1 0,1 1 1,-1 0-1,0-1 0,0 0 1,0 1-1,0-1 0,-1 0 1,1 0-1,-1 0 0,0 0 1,0-1-1,0 1 0,0-1 1,0 0-1,-1 0 0,1 0 1,-7 2-1,-9 5 72,-1-1 0,0-1 0,-23 6 0,30-10-18,3-1-53,0 0 1,0 0 0,0-1 0,0-1 0,0 0 0,-1 0 0,1-1 0,0 0-1,0-1 1,0 0 0,-17-6 0,19 5-38,0 0-1,0-1 1,0 1-1,1-2 1,-1 1-1,1-1 1,1 0-1,-1-1 1,1 0 0,-1 0-1,2 0 1,-1 0-1,1-1 1,-6-8-1,10 11-30,-1 0-1,0 1 0,1-1 1,0 0-1,0 0 0,0 0 1,-1-7-1,2-4-3537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31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163 787 5920,'0'0'9752,"-13"9"-9258,-1 1-345,6-5-65,0 0-1,1 0 1,0 1-1,0 0 1,1 0-1,-1 0 1,1 1-1,1 0 1,-9 13-1,5-4 144,0 0 0,2 0-1,0 1 1,0 0 0,2 0 0,0 1 0,1-1-1,1 1 1,0 0 0,2 0 0,0 35-1,2-49-160,0-1-1,0 1 0,0-1 1,0 0-1,0 1 0,1-1 1,0 0-1,-1 0 0,4 4 1,-4-6-46,-1 0 1,1 0 0,0 0-1,0 0 1,-1 0 0,1 0-1,0 0 1,0 0 0,0 0-1,0-1 1,1 1 0,-1 0-1,0-1 1,0 1 0,0-1-1,0 1 1,1-1 0,-1 1-1,0-1 1,0 0 0,1 0-1,-1 1 1,0-1 0,1 0-1,-1 0 1,0 0 0,3-1-1,0-1 14,1 0-1,-1-1 1,0 1-1,0-1 1,0 0-1,0 0 1,0-1-1,0 1 1,-1-1-1,0 0 1,0 1-1,4-7 1,3-7 63,14-31 1,-19 38-61,3-7 23,-1 1 0,-1-1 0,-1 0 0,5-29 0,-9 38 2,0-1-1,0 1 0,-1-1 1,0 1-1,0 0 0,-1-1 1,0 1-1,-1-1 0,0 1 1,0 0-1,-7-15 0,3 15 104,6 16 1,4 18-46,1-9-93,0-1 0,0 0 0,2 0 0,15 28 0,-22-43-26,14 23 48,1-1 0,1-1 0,29 33 0,-36-46-39,-4-3 27,1-1 0,0 1 0,12 8 0,-16-13-27,0 0 0,0 0 0,0 0 0,1 0 0,-1 0 1,0-1-1,1 1 0,-1-1 0,0 1 0,1-1 0,-1 0 0,0 0 0,1 0 0,-1 0 1,1 0-1,-1 0 0,3-1 0,6-3 42,0 0 1,0 0-1,-1-1 1,1 0-1,-1-1 1,0 0-1,-1-1 1,1 0-1,-1 0 0,0-1 1,-1 0-1,8-10 1,10-15-3,-2 0 0,22-41-1,-9 14 8,10-14 2,-2-2-1,-4-2 1,42-111 0,-39 24-18,-31 104-26,-8 44-12,-2 0 1,0-1-1,0-34 0,-2 47 0,-1 1 0,-1 0 0,1-1 0,-1 1-1,1 0 1,-1 0 0,0-1 0,-1 1-1,1 0 1,-1 0 0,0 0 0,0 0-1,0 1 1,0-1 0,-1 0 0,0 1-1,1 0 1,-1-1 0,-1 1 0,1 0-1,-6-4 1,7 6 0,-1 0 0,0 1 0,0-1 0,1 0 0,-1 1 0,0-1 0,0 1 0,0 0 0,1 0 0,-1 0 0,0 0 0,0 1 0,0-1 0,0 1-1,1 0 1,-1 0 0,0 0 0,-4 2 0,0 0-7,0 1 0,1-1 0,0 1-1,0 0 1,0 1 0,-6 5 0,-2 5-12,1 1 0,0 1 0,2 0 0,0 0 0,1 1 0,0 0 0,2 1 0,-8 22 0,-2 19-9,-15 82-1,27-108 24,2 0-1,2 1 1,2 50-1,20 97-3,-14-152 24,1 0 0,2 0 0,1 0-1,1-2 1,18 33 0,-26-55-6,0 0-1,0 0 1,1 0-1,0-1 1,0 1 0,0-1-1,1 0 1,0 0 0,0-1-1,0 1 1,9 5 0,-10-8-3,1 0 1,-1-1 0,0 1 0,1-1 0,-1 1-1,1-1 1,-1-1 0,1 1 0,0-1 0,-1 0-1,1 0 1,0 0 0,-1 0 0,1-1 0,-1 0-1,1 0 1,8-3 0,14-7 85,0-2 0,-1 0 0,0-2-1,-1-1 1,33-28 0,-56 44-76,-1-1-1,0 0 0,1 0 1,-1-1-1,0 1 1,0 0-1,0 0 0,0 0 1,0-1-1,0 1 1,0 0-1,1-4 0,-7 6 131,-6 11-86,0 1-17,1-3-12,1 1 0,1 1 0,0-1-1,-13 25 1,20-33-26,-1 0 0,1 1 0,0-1 0,0 0 0,1 1-1,-1-1 1,1 0 0,-1 1 0,1-1 0,0 1 0,0-1 0,1 1 0,-1-1-1,1 0 1,-1 1 0,1-1 0,0 0 0,1 1 0,-1-1 0,0 0 0,1 0-1,0 0 1,0 0 0,0 0 0,4 4 0,-5-6-2,0 0-1,0-1 1,1 1 0,-1 0-1,1-1 1,-1 1 0,1 0-1,-1-1 1,1 0 0,-1 1-1,1-1 1,-1 0 0,1 0-1,-1 0 1,1 0 0,-1 0-1,1 0 1,-1 0 0,1-1-1,-1 1 1,1 0 0,-1-1-1,1 1 1,-1-1 0,1 0-1,-1 1 1,0-1 0,3-2-1,2 0 23,-1 0 0,1-1 0,-1 0 0,0 0 0,8-8 0,-9 7-9,0 0-1,0 0 1,0-1 0,-1 1-1,0-1 1,0 0 0,0 0 0,-1 0-1,1-1 1,-2 1 0,1 0 0,-1-1-1,1-9 1,-2 11-6,0 1 0,0 0 0,0 0 1,-1-1-1,0 1 0,0 0 0,0 0 0,-1 0 1,1 0-1,-1 0 0,0 0 0,0 0 0,0 1 0,0-1 1,-1 1-1,0-1 0,0 1 0,1 0 0,-2 0 0,1 0 1,-7-4-1,6 5 3,1 0 1,-1 1 0,0 0-1,0 0 1,0 0 0,0 0-1,0 0 1,0 1 0,0 0-1,0 0 1,-7 0 0,3 1 7,1-1 1,-1 2-1,1-1 1,-1 1-1,-9 3 0,6 3-10,21-7 6,24-4 5,83-22-55,97-14-51,-212 39 81,1-1 0,-1 1-1,0 0 1,1 0-1,-1 0 1,0 1 0,1-1-1,-1 0 1,0 1-1,1 0 1,-1-1 0,0 1-1,0 0 1,0 0-1,0 0 1,0 0 0,0 1-1,0-1 1,0 1-1,0-1 1,-1 1 0,1-1-1,-1 1 1,1 0-1,-1 0 1,1 0 0,-1 0-1,0 0 1,0 0-1,0 0 1,0 0 0,0 0-1,-1 1 1,1-1-1,-1 0 1,1 5-1,1 6 23,-2 1 0,1-1 0,-2 1 0,-3 25 0,4-36-14,-3 22 53,3-13 0,-2 0 1,1-1-1,-2 1 1,-6 21-1,9-33-58,-1 0 0,1 0 0,0 0 0,0 0 0,0 1 0,0-1 0,0 0 0,0 0-1,0 0 1,-1 0 0,1 0 0,0 0 0,0 1 0,0-1 0,0 0 0,0 0 0,0 0 0,0 0 0,0 1 0,0-1-1,0 0 1,0 0 0,0 0 0,0 0 0,0 1 0,0-1 0,0 0 0,0 0 0,0 0 0,0 0 0,0 0 0,0 1 0,0-1-1,0 0 1,0 0 0,0 0 0,0 0 0,1 0 0,-1 1 0,0-1 0,0 0 0,0 0 0,0 0 0,0 0 0,0 0 0,1 0-1,-1 0 1,0 1 0,0-1 0,0 0 0,0 0 0,0 0 0,1 0 0,-1 0 0,0 0 0,0 0 0,0 0 0,1 0 0,13-6 84,15-16 5,0-9 5,-1 0 22,1 2 0,53-42 1,-81 70-116,0 1 0,0-1 0,0 0 0,0 0 0,0 1 0,0-1 0,1 1 0,-1-1 0,0 1 0,0-1 0,1 1 0,-1 0 0,0 0 0,0-1 0,1 1 0,-1 0 0,0 0 1,2 0-1,-2 1-3,0-1 1,-1 1 0,1-1 0,0 1 0,0-1 0,-1 1 0,1-1 0,-1 1 0,1-1-1,0 1 1,-1 0 0,1-1 0,-1 1 0,0 0 0,1 0 0,-1-1 0,1 1 0,-1 0-1,0 0 1,0 0 0,1 0 0,0 8 7,0-1 0,0 0-1,-1 1 1,-1 13 0,0-6 14,1-5 7,0 1 0,1 0 0,0-1 0,5 20-1,-5-28-17,0 0-1,0-1 0,0 1 1,0 0-1,0-1 0,0 1 1,1-1-1,-1 0 0,1 1 1,0-1-1,0 0 0,-1 0 1,1 0-1,1 0 0,-1 0 1,0-1-1,0 1 0,1-1 1,-1 1-1,1-1 0,-1 0 1,1 0-1,-1 0 0,1 0 1,5 0-1,3 0 10,1-1 0,0 0-1,-1-1 1,1 0 0,-1-1 0,1 0-1,12-4 1,11-6 55,33-15 1,-40 15-35,0-2 1,-1 0-1,-1-2 1,-1-1-1,28-24 0,-48 37-19,-1-1 0,0 0-1,0 0 1,0 0 0,5-10-1,-9 14-21,0 1 0,-1 0 0,1 0 0,0 0 0,0-1 0,0 1 0,-1 0 0,1 0 0,0 0 0,0 0 0,-1-1 0,1 1 0,0 0 0,0 0 0,-1 0 0,1 0 0,0 0 0,-1 0 0,1 0 0,0 0 0,0 0 0,-1 0 0,1 0 0,0 0 0,-1 0 0,1 0 0,0 0 0,0 0 0,-1 0 0,1 1 0,0-1 0,0 0 0,-1 0 0,1 0 0,0 0 0,-1 1 0,-14 4 17,-4 3-5,1 1 0,1 1 0,-25 17-1,32-20-14,0 1 0,1 0 0,1 1-1,-1 0 1,2 0 0,-1 0 0,-7 14-1,13-20 2,0 0 0,1-1 0,0 1 0,0 0 0,0 0 0,0 0 0,0 0 0,0 0 0,1 0 0,0 0 0,-1 0 0,1 0-1,0 0 1,0 0 0,1 0 0,-1 0 0,2 5 0,-1-6-1,0-1 0,0 1 0,-1-1-1,2 1 1,-1-1 0,0 0 0,0 1 0,0-1-1,1 0 1,-1 0 0,0 0 0,1 0 0,-1 0-1,1 0 1,-1 0 0,1-1 0,0 1 0,-1 0 0,1-1-1,0 1 1,-1-1 0,1 0 0,0 0 0,0 1-1,-1-1 1,1 0 0,0-1 0,0 1 0,-1 0-1,1 0 1,2-1 0,1-1-1,0 1 1,0-1-1,-1 0 1,1 0-1,-1 0 1,0-1-1,1 0 0,-1 1 1,0-2-1,0 1 1,-1 0-1,1-1 0,-1 1 1,0-1-1,0 0 1,4-6-1,5-9 15,-1-1-1,11-25 0,-18 36-1,16-40 41,-14 31-20,1 1-1,1 0 1,11-19-1,-19 66-24,-42 405-98,7-63 5,28-300 73,-3 0 0,-4-1 0,-24 80 0,36-145 16,-1 0 0,1 0 0,-1 0 0,0-1 0,0 1-1,-1 0 1,0-1 0,-6 7 0,9-10 0,-1-1 0,0 0 0,1 1 0,-1-1 0,0 0 0,1 0 0,-1 0 0,0 0 0,0 0 0,0-1 0,0 1 0,0-1 0,0 1 0,0-1 0,0 0 0,0 1 0,0-1 0,0 0 0,0 0 0,0-1 0,0 1 0,0 0 0,0-1 0,0 1 0,0-1 0,0 0 0,0 1 0,0-1 0,0 0 0,-2-2 0,-5-3 3,0 0 0,1-1 1,-1 0-1,1 0 0,0-1 1,1 0-1,0 0 1,0-1-1,1 0 0,0 0 1,1-1-1,0 0 0,0 1 1,1-2-1,-5-18 0,6 16 2,0 1 0,1 0 0,0-1 0,1 1 0,1-1 1,0 1-1,0-1 0,1 0 0,1 1 0,0 0 0,1-1 0,0 1 0,8-18 0,-7 22-4,1 0 0,0 0 0,0 1 1,0-1-1,1 1 0,1 1 0,-1-1 1,1 1-1,0 0 0,0 0 0,1 1 1,13-8-1,-11 8-4,0 0 1,0 1-1,1 0 1,-1 0-1,1 2 1,0-1-1,0 1 0,0 0 1,0 1-1,12 1 1,0 2-309,1 2 0,-2 1 0,28 8 0,-28-6-2980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35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69 921 4120,'0'0'3218,"-10"9"-2882,-30 28-17,21-23 2936,32-17-1607,-7 0-1392,0 0 1,0 0 0,0-1 0,0 0-1,-1-1 1,0 1 0,0-1 0,6-7-1,34-47 1266,-44 57-1465,17-27 953,-1-1-1,23-58 1,-25 50 223,9-41-1,-22 72-1057,-2 4-63,0 1 1,1 0-1,-1 0 1,1-1-1,0 1 1,-1 0-1,1 0 1,2-3-1,-3 5-102,0 0-1,1 0 1,-1 0-1,0 0 1,0-1 0,1 1-1,-1 0 1,0 0-1,0 0 1,1 0-1,-1 0 1,0 0 0,1 0-1,-1 0 1,0 0-1,0 0 1,1 0 0,-1 0-1,0 0 1,1 0-1,-1 0 1,0 0 0,0 0-1,1 0 1,-1 0-1,0 0 1,1 0 0,-1 0-1,0 1 1,0-1-1,1 0 1,-1 0-1,0 0 1,0 0 0,0 1-1,1-1 1,-1 0-1,0 0 1,0 1 0,0-1-1,1 0 1,-1 0-1,0 1 1,0-1 0,0 0-1,0 1 1,0-1-1,0 0 1,0 1 0,7 17 41,-6-15-22,7 24 2,-2 1-1,0 0 1,-2 0 0,-1 0 0,-1 31 0,-13 145 78,8-167-87,2-19-6,-1 0 1,0 0 0,-1 0-1,-1 0 1,-1 0-1,-14 33 1,19-51-13,0 1 0,0-1 0,-1 1 0,1-1 1,0 0-1,0 1 0,-1-1 0,1 1 0,-1-1 0,1 0 0,0 1 0,-1-1 0,1 0 1,-1 0-1,1 1 0,-1-1 0,1 0 0,0 0 0,-1 0 0,1 1 0,-1-1 0,1 0 1,-1 0-1,1 0 0,-1 0 0,1 0 0,-1 0 0,0 0 0,-15-9 90,-12-20 53,25 27-124,-9-14 83,0 0 0,1-1 0,1 0 0,0-1 0,2 0 1,0 0-1,-7-24 0,5 21 45,8 18-104,0-1 0,0 1 0,0-1 0,1 0 0,-1 0 1,1 1-1,-1-9 0,2 12-22,0 0-24,0 0 0,1-1 0,-1 1-1,0 0 1,0 0 0,1 0 0,-1 0-1,0 0 1,0 0 0,1 0 0,-1 0 0,0 0-1,1 0 1,-1 0 0,0 0 0,0 0-1,1 0 1,-1 0 0,0 0 0,1 0 0,-1 0-1,0 0 1,0 0 0,1 0 0,-1 1 0,0-1-1,0 0 1,1 0 0,23 17-24,0-2 1,1-1-1,0-1 0,2 0 1,42 12-1,-47-17 12,-1-2 1,1-1-1,0 0 1,0-2-1,0 0 1,0-2-1,1 0 1,-1-2-1,26-3 1,-35 2 16,0-1 1,1 0 0,-1-1-1,0 0 1,-1-1 0,1 0-1,-1-1 1,0-1 0,-1 0-1,1-1 1,-1 0 0,-1 0-1,1-1 1,-2-1 0,1 1-1,9-15 1,-13 16 15,-1 0 0,0-1 0,0 0-1,-1 0 1,-1-1 0,1 1 0,-1-1 0,2-14 0,-4 19-7,0-1 1,-1 1 0,1-1-1,-1 1 1,0-1-1,-1 1 1,1-1-1,-1 1 1,0-1-1,0 1 1,-1 0-1,0 0 1,0-1 0,0 1-1,0 0 1,-6-8-1,6 11-9,1 1 0,0-1 0,-1 1-1,0-1 1,1 1 0,-1 0 0,0 0 0,1-1 0,-1 1-1,0 0 1,0 0 0,0 1 0,0-1 0,0 0-1,0 1 1,0-1 0,0 1 0,-3-1 0,1 1 1,0 1 0,0-1 0,0 1 1,0 0-1,0-1 0,0 2 0,0-1 1,1 0-1,-6 3 0,-1 2 10,0 0-1,0 1 1,1 0 0,-1 0-1,-11 14 1,16-15-13,1-1 0,-1 1 0,2 0 0,-1 0 1,1 0-1,0 1 0,0-1 0,1 1 0,-1 0 0,2-1 0,-1 1 0,1 0 1,0 0-1,0 0 0,1 0 0,0 1 0,0-1 0,3 14 0,-2-11-3,2 0-1,-1 0 1,1 0-1,1 0 1,0 0 0,0 0-1,1-1 1,0 0-1,1 0 1,0 0-1,0-1 1,9 9-1,-12-14-2,1 0 0,-1 0 0,1 0 0,0-1 0,0 1 0,0-1 1,0 0-1,0 0 0,0-1 0,0 1 0,1-1 0,-1 0 0,1 0 0,-1 0 0,1-1 0,-1 1 0,1-1 0,-1 0 0,1-1 0,-1 1 0,1-1 0,4-1 0,9-3 10,0-1 0,-1-1 0,0 0 0,18-11 1,-13 7-6,50-29 68,109-78 1,-155 98-63,32-34 1,-9 8 95,-41 36-40,-14 8-4,-19 11 7,2 4-36,0 2 0,0 0 0,2 1 0,-27 26 1,38-32-25,1 0 1,0 0-1,0 1 1,1 0-1,0 1 1,1 0 0,0 0-1,1 1 1,1 0-1,-6 18 1,10-28-8,1 1 0,-1 0-1,1-1 1,0 1 0,0 0 0,0 0 0,0-1 0,0 1 0,1 0 0,0-1-1,0 1 1,0-1 0,0 1 0,0-1 0,1 1 0,0-1 0,0 0-1,-1 1 1,2-1 0,-1 0 0,0-1 0,1 1 0,-1 0 0,1-1 0,6 5-1,-7-5 1,1 0 0,0-1-1,0 1 1,0-1-1,0 1 1,0-1-1,0 0 1,1 0-1,-1 0 1,0-1-1,1 1 1,-1-1-1,0 0 1,1 0-1,-1 0 1,0 0-1,1-1 1,-1 1-1,0-1 1,0 0-1,1 0 1,-1 0-1,0 0 1,0-1-1,0 1 1,0-1-1,0 0 1,3-3-1,5-5 13,0 0 0,-1 0 0,-1-1-1,1-1 1,-2 1 0,0-1 0,0-1 0,10-23-1,-10 15 16,0-1-1,-1 0 0,-1 0 0,5-43 0,-12 34 81,1 31-107,0 0 0,0 0-1,0 0 1,0 0 0,0 0 0,0 0 0,0 0-1,-1 0 1,1 0 0,0 0 0,0 0-1,0 0 1,0 0 0,0 0 0,0 0-1,0 0 1,0 0 0,0 0 0,0 0-1,-1 0 1,1 0 0,0 0 0,0 0-1,0 0 1,0 0 0,0 0 0,0 0-1,0 0 1,0 0 0,0 0 0,0 0-1,0 0 1,-1 0 0,1 0 0,0 0-1,0 0 1,0 0 0,0 0 0,0 0-1,0 0 1,0 0 0,0 0 0,0 0-1,0 0 1,0 0 0,0-1 0,0 1-1,0 0 1,0 0 0,0 0 0,-1 0-1,1 0 1,0 0 0,0 0 0,0 0-1,0 0 1,0 0 0,0-1 0,0 1-1,0 0 1,0 0 0,0 0 0,0 0-1,0 0 1,1 0 0,-1 0 0,-5 19 5,-2 53-81,4 117 0,1-20 8,-1-112 48,-10 118-7,10-149 26,-2 0 0,-1 0 0,-1-1 1,-16 39-1,21-61 8,1 0 0,0 0 0,-1 0 1,0 0-1,1 0 0,-1-1 0,0 1 0,0-1 1,-1 1-1,1-1 0,0 0 0,-1 0 0,1 0 0,-1 0 1,0-1-1,0 1 0,0 0 0,-4 1 0,3-3 7,1 1 0,0-1 0,-1 0 0,1 0 0,0 0-1,-1 0 1,1-1 0,0 1 0,-1-1 0,1 0 0,0 0-1,0 0 1,-1 0 0,1-1 0,0 1 0,1-1 0,-6-3-1,2 1 9,1-1 0,-1 1-1,1-1 1,1 0-1,-1 0 1,1 0-1,0-1 1,0 1 0,0-1-1,1 0 1,0 0-1,0-1 1,0 1-1,1-1 1,0 1-1,0-1 1,1 0 0,0 1-1,0-1 1,1 0-1,0-13 1,1 7-16,0 0 0,1 1 0,1-1 0,0 1 0,0 0 0,1 0 0,1 0 0,0 1 0,1-1 0,0 1-1,9-12 1,5-4-5,2 1 0,1 1-1,34-29 1,86-58-34,-114 90 8,33-29 66,-3-3 0,87-101-1,-129 135-14,-8 8-2,1 1 0,1 0-1,-1 0 1,2 1-1,14-11 1,-25 21-25,-1-1-1,1 1 1,0-1 0,-1 1 0,1 0-1,0-1 1,0 1 0,0 0-1,0-1 1,-1 1 0,1 0-1,0 0 1,0 0 0,0 0-1,0 0 1,0 0 0,-1 0-1,1 0 1,0 0 0,0 0-1,0 0 1,0 1 0,-1-1-1,1 0 1,0 1 0,0-1 0,0 0-1,-1 1 1,1-1 0,0 1-1,-1-1 1,1 1 0,0 0-1,-1-1 1,1 1 0,-1-1-1,1 1 1,-1 0 0,1 0-1,-1-1 1,1 1 0,-1 0-1,0 0 1,1 0 0,-1-1-1,0 1 1,0 1 0,2 5-10,0 0 0,-1 1 0,-1-1 0,1 11 0,-1-13 11,0 21-17,-9 51-1,5-48 15,-1 37 0,5-66 3,0 1 1,0-1-1,0 1 0,0-1 1,0 1-1,-1-1 1,1 0-1,0 1 0,0-1 1,0 1-1,0-1 1,0 1-1,0-1 1,0 1-1,1-1 0,-1 0 1,0 1-1,0-1 1,0 1-1,0-1 0,0 0 1,1 1-1,-1-1 1,0 1-1,0-1 0,1 0 1,-1 1-1,0-1 1,1 0-1,-1 0 0,0 1 1,1-1-1,-1 0 1,0 0-1,1 1 0,-1-1 1,1 0-1,-1 0 1,1 0-1,-1 0 1,0 1-1,1-1 0,-1 0 1,1 0-1,-1 0 1,1 0-1,-1 0 0,0 0 1,1 0-1,-1 0 1,1-1-1,-1 1 0,1 0 1,-1 0-1,0 0 1,1 0-1,-1 0 0,1-1 1,-1 1-1,0 0 1,1 0-1,-1-1 1,1 0-1,26-22 58,-24 20-59,73-80 104,-42 43-43,44-38-1,-54 62 8,-13 16-30,-11 1-36,0-1 0,1 1 0,-1 0 1,0-1-1,0 1 0,1-1 1,-1 1-1,0 0 0,0-1 0,0 1 1,0 0-1,0-1 0,1 1 0,-1 0 1,-1-1-1,1 1 0,0 0 1,0-1-1,0 2 0,-4 32 67,3-21-54,0 0 0,-1 0 0,0-1 0,-1 1 0,-8 21 0,61-79 115,-31 20-129,10-11-34,-28 35 28,0-1 0,1 1 0,-1 0 0,1 0 0,-1 0 0,1 0 0,0 0 0,-1 0 0,1 0 0,0 0 0,0 0 0,0 1 0,-1-1 0,1 1 0,0 0-1,0-1 1,0 1 0,3 0 0,-3 1 1,-1-1 0,1 1 0,0 0 0,-1 0 0,1 0 0,-1 0 0,1 0 0,-1 0 0,1 0 0,-1 0 0,0 0 0,1 1 0,-1-1 0,0 1 0,0-1 0,0 1 0,0-1 0,0 1 0,0 2 0,16 39-25,-12-30 18,-4-7 11,2-1 0,-1 0 0,0 0 0,1 0 0,0 0 0,0 0 0,1-1-1,-1 0 1,1 1 0,0-1 0,8 6 0,-10-8 0,1-1 0,-1 0 0,1 0 0,-1 0 0,1 0 0,-1 0 0,1 0 0,0-1 0,0 1 0,-1-1 0,1 0 0,0 0 0,-1 0 0,1 0 0,0 0 0,0 0 0,-1-1 0,1 0 0,0 1 0,-1-1 0,1 0 0,-1 0 0,1 0 0,-1-1 0,1 1 0,2-3 0,7-4 14,-1-2 0,0 1-1,-1-2 1,0 1 0,0-1 0,-1-1 0,0 0-1,-1 0 1,-1 0 0,0-1 0,0 0-1,-1-1 1,-1 1 0,5-21 0,-9 32-9,-1 1 0,1-1 0,-1 0 0,0 0 0,1 1 0,-1-1 0,0 0 0,0 0 0,0 0 0,0 0 0,0 1 0,-1-1 0,1 0 0,0 0 0,-1 0 0,0 1 1,0-4-1,0 5-3,1 0 1,0-1-1,-1 1 1,1 0-1,0-1 1,-1 1-1,1 0 1,-1 0 0,1-1-1,0 1 1,-1 0-1,1 0 1,-1 0-1,1 0 1,-1 0 0,1 0-1,0-1 1,-1 1-1,1 0 1,-1 0-1,1 0 1,-1 0-1,1 1 1,-2-1 0,-15 11 24,11-6-25,1 1-1,1 0 1,-1 0 0,1 0-1,0 1 1,0-1-1,1 1 1,0 0-1,0 0 1,0 0-1,1 0 1,0 1-1,-1 11 1,3-16-2,-1 0 1,1 0-1,0 1 0,0-1 1,0 0-1,0 1 1,1-1-1,0 0 0,-1 0 1,1 1-1,0-1 1,0 0-1,1 0 0,-1 0 1,1 0-1,-1 0 1,1-1-1,0 1 0,0 0 1,0-1-1,1 1 1,-1-1-1,0 0 0,1 0 1,0 0-1,-1 0 1,1 0-1,0-1 0,0 1 1,0-1-1,0 0 1,6 2-1,-3-2 3,1 0-1,-1 0 1,0-1 0,0 0-1,0 0 1,0-1 0,1 0-1,-1 0 1,0 0 0,0-1-1,10-4 1,9-4 24,31-18-1,-48 23-20,54-34 84,-46 28-47,0 0 0,1 1-1,36-15 1,-52 25-41,0-1-1,0 0 1,0 1 0,0 0-1,0-1 1,0 1 0,0-1 0,0 1-1,0 0 1,1 0 0,-1 0-1,0 0 1,0 0 0,0 0-1,0 0 1,1 0 0,-1 0-1,0 1 1,0-1 0,0 0-1,0 1 1,0-1 0,0 1-1,0-1 1,0 1 0,0-1-1,0 1 1,0 0 0,0-1-1,0 1 1,0 0 0,0 0 0,0 1-1,1 2 1,-1-1-1,0 1 1,0-1 0,-1 1-1,1-1 1,-1 1 0,0 0-1,0-1 1,0 7-1,-4 35 29,-9 52 0,13-97-28,-1 1-1,1-1 0,0 1 1,0 0-1,0-1 0,0 1 0,0-1 1,0 1-1,0-1 0,0 1 1,0 0-1,0-1 0,0 1 1,0-1-1,0 1 0,1-1 0,-1 1 1,0 0-1,0-1 0,1 1 1,-1 0-1,10-2 24,16-15 10,-23 13-32,173-130 123,-175 132-126,-1 0 0,1 0 1,0 0-1,0 1 0,0-1 0,0 0 1,1 0-1,-1 1 0,0-1 1,0 1-1,0-1 0,0 1 0,1-1 1,-1 1-1,0 0 0,0 0 1,1 0-1,-1 0 0,0 0 0,0 0 1,1 0-1,-1 0 0,0 0 1,1 0-1,-1 1 0,0-1 0,0 0 1,0 1-1,1-1 0,-1 1 1,0-1-1,0 1 0,2 1 0,0 2 1,-1-1 0,1 1 0,-1 0 0,0 0 0,0 0 0,0 0-1,-1 0 1,2 7 0,0-2-1,0 0 0,-1 0 0,2 0 0,-1 0 0,2 0 0,9 16 0,-13-23 0,1 0 0,-1-1 0,1 1 0,-1-1 0,1 1 0,0-1 0,0 0 0,-1 1 0,1-1 0,0 0 0,0 0 0,0 0 0,0-1 0,0 1 0,1 0 0,-1-1 0,0 1 0,0-1 0,0 0 0,0 0 0,1 0 0,-1 0 0,0 0 0,0 0 0,0-1 0,1 1 0,-1-1 0,0 1 0,0-1 0,0 0 0,0 0 0,4-2 0,5-3 5,0-1 1,0-1-1,0 1 0,-1-2 0,18-17 0,43-57 47,-52 60-43,11-16 24,-2-2 0,44-82 1,28-97 66,-74 149-32,-3 0 1,21-113-1,-43 182-60,-1 0-1,1-1 1,-1 1-1,0 0 1,0-1-1,0 1 1,0 0-1,0-1 1,-1-3-1,1 5-6,0 1 0,0 0 0,0 0 0,0 0 0,-1 0 0,1-1 0,0 1 0,0 0 0,0 0 0,0 0 1,0 0-1,0 0 0,-1 0 0,1-1 0,0 1 0,0 0 0,0 0 0,0 0 0,-1 0 0,1 0 0,0 0 0,0 0 0,0 0 0,0 0 0,-1 0 0,1 0 0,0 0 0,0 0 0,0 0 0,-1 0 0,1 0 0,0 0 0,0 0 0,0 0 0,0 0 1,-1 0-1,1 0 0,0 0 0,0 0 0,0 1 0,-13 12 16,1 4-24,1 0-1,1 1 1,1 1-1,-11 31 1,-19 82-75,28-85 53,2 0 0,2 1 1,3 0-1,1 0 0,5 67 0,1-76 31,2-1 0,2 0 0,1 0 0,2 0 1,2-1-1,1-1 0,21 40 0,-27-60 36,2-2-1,0 1 1,11 13-1,-17-25-16,-1 1-1,1-1 1,0 0-1,1 0 1,-1 0-1,0 0 1,1-1 0,0 1-1,-1-1 1,1 0-1,0 0 1,0 0-1,0-1 1,1 1-1,-1-1 1,9 2-1,-3-4-99,0 1 1,1-2-1,-1 1 0,0-1 0,0-1 0,0 0 1,0 0-1,0-1 0,-1 0 0,0-1 1,0 0-1,0 0 0,13-11 0,-16 8-1887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36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12864,'0'0'2678,"19"0"-2163,268-18 993,123-23 1069,-358 31-1823,-40 7-1147,1 1 0,-1 0 0,14-1-1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38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263 820 4120,'0'0'2304,"11"-5"-2110,4-1-97,-8 3-16,1 1 0,-2-2 1,1 1-1,0-1 0,8-6 0,-13 9-8,-1 1-1,0-1 1,0 0-1,1 0 0,-1 0 1,0 0-1,0-1 1,0 1-1,0 0 0,0 0 1,0-1-1,0 1 1,-1 0-1,1-1 1,0 1-1,-1-1 0,1-1 1,-1 2 22,0 0 0,0 0 1,0 0-1,0 0 1,0 0-1,-1 0 0,1 0 1,0 0-1,-1 0 0,1 0 1,0 0-1,-1 0 1,1 1-1,-1-1 0,0 0 1,1 0-1,-1 0 0,0 1 1,-1-2-1,-1-1 80,0 1 1,-1-1-1,1 1 0,-1 1 1,0-1-1,1 0 0,-1 1 1,0 0-1,0-1 0,0 2 1,-6-2-1,-5 1 72,0 1 0,-1 1 1,1 0-1,0 1 0,0 0 0,0 1 1,-19 7-1,22-6-50,1 1-1,-1 0 1,1 0 0,1 1 0,-1 0-1,1 1 1,0 1 0,1-1-1,-16 17 1,20-19-71,1 0 1,1 0-1,-1 1 0,1-1 1,0 1-1,0 0 0,0 0 0,1 0 1,-3 12-1,4-15-48,1 1 0,0-1 1,-1 1-1,1 0 0,0-1 0,1 1 0,-1-1 1,0 1-1,1-1 0,0 1 0,0-1 0,0 0 0,0 1 1,1-1-1,-1 0 0,1 0 0,0 0 0,0 0 1,4 5-1,3 0 41,-1 0 0,1 0-1,1-1 1,0-1 0,0 1 0,0-2 0,0 1 0,1-1 0,0-1 0,0 0 0,0-1 0,1 0 0,-1 0 0,1-2 0,0 1-1,-1-1 1,1-1 0,0 0 0,0-1 0,15-2 0,-22 2-40,-1 0 1,1 0-1,-1 0 0,1-1 0,-1 0 1,0 1-1,0-1 0,0-1 1,0 1-1,0-1 0,0 1 1,0-1-1,5-7 0,-4 5 23,0-1 1,-1 0-1,0-1 0,0 1 0,-1-1 1,1 0-1,3-14 0,-2 5 36,-2 0-1,0 0 1,0 0 0,-2 0-1,0-1 1,-1 1 0,-3-21-1,-1 10 71,-2 1-1,-10-30 1,-3-13 128,-2-20-27,-73-357 1073,94 441-1338,-1 0 1,1 1-1,0-1 1,0 0 0,0 0-1,0 0 1,3-8 0,-3 12-32,0 0 0,1 0 0,-1 0 0,0 0 0,1-1 0,-1 1 0,1 0 0,-1 0 0,1 0 0,0 0 0,0 0 0,-1 0 0,1 1 0,0-1 0,0 0 0,0 0 0,0 0 0,0 1 0,0-1 0,0 0 0,0 1 0,0-1 0,0 1 0,0-1 0,0 1 0,0 0 0,1 0 0,-1-1 0,0 1 0,0 0 0,0 0 0,1 0 0,-1 0 0,0 0 0,2 1 0,9 1 36,0 1 1,0 1-1,-1 0 0,0 1 1,1 0-1,14 10 0,59 44 117,-77-53-151,56 45 104,30 23 82,-71-58-139,-17-10-28,0-1 1,0-1-1,0 0 0,1 1 1,0-2-1,0 1 1,0-1-1,0 0 0,15 3 1,39 0-879,-52-6-3127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38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473 54 8744,'0'0'3936,"-9"-10"-3358,5 6-513,1 1-18,1 0-1,-1-1 1,0 1-1,0 1 0,0-1 1,0 0-1,-1 1 1,1 0-1,-1 0 1,1 0-1,-1 0 1,0 0-1,0 1 1,1-1-1,-1 1 1,0 0-1,0 0 0,-1 1 1,1-1-1,0 1 1,0 0-1,0 0 1,-6 1-1,-45 12 898,0 2 0,-87 37 0,139-51-838,0 1-1,0-1 1,0 0 0,0 1-1,0 0 1,0 0-1,1 0 1,-1 0 0,1 0-1,-1 0 1,1 0-1,-4 6 1,5-7-66,1 0-1,0 0 1,-1 0 0,1-1 0,0 1-1,-1 0 1,1 0 0,0 0 0,0 0 0,0 0-1,0 0 1,0 0 0,0 0 0,0 0-1,0 0 1,1 0 0,-1 0 0,1 1-1,-1 0 16,1-1-1,1 1 1,-1 0-1,0 0 1,0-1-1,1 1 1,-1 0-1,1-1 1,-1 1 0,4 1-1,6 4 142,1 0 0,-1-1 0,23 9 0,6 2 108,-13-3-101,20 9 601,62 40 1,-109-62-805,10 8 662,-10-8-630,-1-1 0,1 1 0,0 0 0,-1-1 0,1 1 0,-1-1 1,1 1-1,-1 0 0,1-1 0,-1 1 0,0-1 0,1 0 0,-1 1 0,1-1 0,-1 0 0,0 1 1,1-1-1,-1 0 0,0 1 0,-1-1 0,-33 14 203,0-2 0,-1-1 1,0-2-1,-1-2 0,0-1 0,-52 2 1,73-8-423,0-1 0,-16-2 0,20 2-2272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41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118 507 3712,'0'0'8162,"-11"10"-7659,6-5-439,-6 4 122,1 0 0,0 1 0,0 1 0,1-1 1,1 2-1,0-1 0,-8 15 0,13-17 10,-1 0-1,1 1 1,0-1-1,1 1 1,0-1 0,1 1-1,0 0 1,1-1-1,0 16 1,0-21-138,1-1-1,0 1 1,-1-1 0,1 1-1,0-1 1,1 1 0,-1-1-1,0 0 1,1 0 0,0 0-1,0 1 1,0-2 0,0 1-1,0 0 1,1 0 0,-1-1-1,1 1 1,0-1-1,0 0 1,0 0 0,0 0-1,0 0 1,0 0 0,0-1-1,1 1 1,-1-1 0,0 0-1,7 1 1,-4-1 10,0 0 0,0 0 0,0-1 0,0 0 0,0 0-1,0 0 1,0-1 0,0 0 0,0 0 0,0-1 0,-1 0 0,1 0 0,0 0-1,-1 0 1,1-1 0,-1 0 0,0 0 0,0-1 0,0 1 0,-1-1 0,1 0 0,-1 0-1,0-1 1,0 1 0,5-8 0,-2 2 35,-1 1 0,-1-1 1,0 0-1,0 0 0,-1-1 0,0 1 0,-1-1 1,0 0-1,-1 0 0,0 0 0,-1 0 0,1-19 1,-2 24-25,0 0 0,-1 1-1,1-1 1,-1 0 0,-1 1 0,1-1 0,0 1 0,-1 0 0,0 0 0,-1-1 0,1 1 0,-1 0 0,0 1 0,0-1 0,0 0 0,-1 1 0,0 0-1,0 0 1,0 0 0,0 0 0,0 1 0,-1-1 0,0 1 0,-7-3 0,12 6-74,0 0 0,0 0 1,0-1-1,0 1 0,0 0 0,0 0 1,0 0-1,0 0 0,0 0 0,-1 0 1,1 0-1,0 0 0,0 0 0,0 0 1,0 0-1,0 0 0,0 0 0,0 0 1,0-1-1,0 1 0,0 0 0,0 0 1,0 0-1,0 0 0,0 0 0,0 0 1,0 0-1,0 0 0,0-1 0,0 1 1,0 0-1,0 0 0,0 0 0,0 0 1,0 0-1,0 0 0,0 0 0,0 0 1,0 0-1,0-1 0,0 1 0,0 0 1,0 0-1,0 0 0,0 0 0,0 0 1,0 0-1,1 0 0,-1 0 0,0 0 1,0 0-1,0 0 0,0 0 0,0 0 1,0-1-1,10-4 128,25-8-125,-9 3 13,-15 4-2,0 0 0,-1-1-1,0-1 1,0 1 0,-1-1 0,0-1-1,-1 0 1,1 0 0,-2-1 0,1 0 0,10-19-1,-4 1 88,-1 0 0,-1 0-1,12-47 1,-9 14 75,-9 35 65,15-45 0,-18 68 191,-3 11-249,-2 23-150,1-16 19,-47 490 182,31-396-210,-6 0 1,-57 168-1,73-259-20,4-8 1,-1 0 0,0 1 0,0-1 0,-1-1 0,-7 10 0,12-18-7,0-1-1,-1 1 1,1-1 0,0 0-1,-1 1 1,1-1-1,0 0 1,-1 1-1,1-1 1,-1 0 0,1 0-1,0 1 1,-1-1-1,1 0 1,-1 0-1,1 0 1,-1 0 0,1 1-1,0-1 1,-1 0-1,1 0 1,-1 0-1,1 0 1,-1 0 0,1 0-1,-1 0 1,1 0-1,-1-1 1,1 1-1,-1 0 1,-14-12 50,-5-21 53,15 24-59,0 0 1,1-1-1,-5-16 0,8 23-36,1 1 0,-1-1-1,1 1 1,0-1-1,-1 0 1,1 1-1,0-1 1,1 1-1,-1-1 1,0 1-1,1-1 1,-1 1-1,1-1 1,0 1-1,0-1 1,0 1 0,0-1-1,0 1 1,1 0-1,-1 0 1,2-2-1,3-2 8,0 1 0,0-1 0,0 2 0,0-1 0,1 1 0,0 0 0,0 0 0,0 1 0,0 0 0,1 0 0,-1 1 0,1 0 0,7-2 0,11 1 29,0 1 0,43 1-1,-37 1 13,13-4-165,-29-1-3583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43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1060 8640,'0'0'2030,"7"-12"-1407,119-226 1989,-103 187-1962,-2 0-1,-2-2 0,13-60 0,-13 32 133,-4 20 868,10-94 1,-25 139-355,-9 32-524,-80 195 124,58-128-723,-116 343 341,-20 48 32,151-435-306,-2-1 1,-38 57-1,52-91 193,6-14-219,6-14-49,7-5-90,1 2 0,1 0 0,1 1 0,1 1 0,2 1 0,0 1 0,2 0 0,27-21 0,215-143 156,-245 174-221,38-23 28,62-42 88,-102 63-79,0 1 0,0-2 0,-2 0 0,17-21 0,18-23 213,-44 48-9,-7 13 38,0 7-260,-6 65 55,3-55-78,1 0-1,1 1 0,1-1 1,2 22-1,0-12 8,3 21-15,-5-46 4,1-1 0,-1 0-1,1 1 1,0-1-1,0 0 1,0 1 0,0-1-1,0 0 1,0 0-1,1 0 1,-1 0 0,1 0-1,-1 0 1,1 0 0,3 2-1,-3-3 4,0-1 1,0 1-1,0-1 0,-1 1 0,1-1 1,0 0-1,0 0 0,0 0 1,0 0-1,0 0 0,0 0 0,0 0 1,0-1-1,0 1 0,0-1 0,-1 1 1,1-1-1,3-1 0,33-18 71,-37 20-73,21-16 51,1-1 1,37-38 0,-24 20-1,-16 17-14,33-40-1,-46 49-20,-1 0 0,0 0 0,0-1 0,-1 0 0,0 0 0,-1 0 0,5-15 0,-9 25-16,0-1 1,1 1-1,-1-1 0,0 1 1,0 0-1,0-1 1,0 1-1,0-1 0,0 1 1,0 0-1,0-1 0,0 1 1,0-1-1,0 1 0,0-1 1,0 1-1,0 0 0,0-1 1,-1 1-1,1-1 0,0 1 1,0 0-1,0-1 0,-1 1 1,1 0-1,0-1 0,0 1 1,-1 0-1,1-1 0,0 1 1,-1-1-1,-13 2 47,-15 11-27,21-7-22,1 1 0,-1-1 0,1 2 0,1-1 0,-1 1 0,1 0 0,0 0 0,1 1 0,-7 11 0,9-15-5,0 1 1,1-1 0,0 1-1,0 0 1,0 0-1,1-1 1,-1 1 0,1 1-1,0-1 1,1 0 0,-1 0-1,1 0 1,0 0-1,1 0 1,-1 1 0,1-1-1,0 0 1,2 8-1,-2-11 6,1 1 0,0-1 0,-1 0 0,1 0 0,0 1 0,0-1-1,0 0 1,0-1 0,0 1 0,1 0 0,-1-1 0,0 1 0,1-1-1,0 1 1,-1-1 0,1 0 0,-1 0 0,1-1 0,0 1-1,0 0 1,0-1 0,-1 0 0,1 1 0,0-1 0,0 0 0,0-1-1,3 0 1,5 0 2,-1 0 0,1-1 0,0 0-1,-1-1 1,21-8 0,-8-1 10,-1 0 1,1-1-1,-2-2 0,0 0 1,28-27-1,-13 7 5,57-74 0,-66 71-10,-2 0 0,-1-2 0,28-67 0,34-132 63,-17-40 97,-69 278-168,4-28 13,-4 28-14,0 1 0,0-1 0,0 1 0,0-1 0,0 1 1,0-1-1,0 1 0,0 0 0,0-1 0,-1 1 0,1-1 0,0 1 0,0-1 0,0 1 1,0 0-1,-1-1 0,1 1 0,0-1 0,0 1 0,-1 0 0,1-1 0,0 1 0,-1 0 1,1-1-1,0 1 0,-1 0 0,1 0 0,0-1 0,-1 1 0,1 0 0,-1 0 0,1 0 1,-1 0-1,1-1 0,0 1 0,-1 0 0,1 0 0,-1 0 0,1 0 0,-1 0 0,1 0 1,-1 0-1,1 0 0,0 0 0,-1 0 0,1 0 0,-1 1 0,1-1 0,-1 0 0,1 0 1,0 0-1,-1 0 0,1 1 0,-1-1 0,1 0 0,0 1 0,-1-1 0,1 0 1,0 0-1,-1 1 0,-4 3-5,0 0 0,0 0-1,0 0 1,1 1 0,0 0 0,0 0 0,0 0 0,-6 10 0,-23 50-20,25-47 17,-24 52-35,3 2 0,4 1 0,2 1 1,4 1-1,-14 111 0,26-85 10,6-89 30,2 1-1,-1-1 1,2 0-1,0 0 1,0 1-1,5 11 0,-7-22 4,1 0 0,0-1-1,-1 1 1,1 0 0,0-1-1,0 1 1,1-1-1,-1 1 1,0-1 0,0 1-1,1-1 1,-1 0-1,1 0 1,-1 1 0,1-1-1,-1 0 1,1-1 0,0 1-1,-1 0 1,3 1-1,0-2 6,0 1 0,-1-1-1,1 1 1,-1-1-1,1 0 1,0 0 0,-1-1-1,1 1 1,-1-1-1,5-1 1,5-2 8,-1 0-1,1-1 1,-1-1-1,20-13 1,75-54 127,-93 64-81,-11 10-16,-6 5-15,-74 115 102,66-100-103,1-1 0,1 2 0,1-1 1,-6 29-1,14-49-26,-1 0 0,1 0 1,0 0-1,0 0 1,0 0-1,-1 0 0,1 0 1,0 0-1,0 0 0,0 0 1,1 0-1,-1 0 0,0 0 1,0 0-1,1 0 0,-1 0 1,0 0-1,1 0 0,0 1 1,-1-1-2,1-1 1,0 0-1,-1 1 1,1-1 0,-1 0-1,1 1 1,0-1-1,-1 0 1,1 0-1,0 1 1,-1-1-1,1 0 1,0 0 0,-1 0-1,1 0 1,0 0-1,-1 0 1,1 0-1,0 0 1,-1 0 0,2-1-1,2 0 1,0 0 0,0-1 0,0 0-1,-1 1 1,1-1 0,-1 0 0,0-1 0,7-4-1,15-21 12,-2 0 0,0-1 0,-2-1 0,20-39 0,-16 23 2,-3-1-1,-1 0 0,-3-2 1,22-91-1,-21 47 35,11-162 0,-29 251-42,-1 0 0,0 0 0,0-1 0,0 1 0,-1 0 1,1 0-1,-1 0 0,-1-4 0,2 8-5,0 0-1,0-1 1,0 1 0,-1 0 0,1 0-1,0-1 1,0 1 0,0 0 0,0 0-1,0 0 1,0-1 0,-1 1 0,1 0-1,0 0 1,0 0 0,0-1 0,-1 1-1,1 0 1,0 0 0,0 0 0,0 0 0,-1 0-1,1 0 1,0-1 0,0 1 0,-1 0-1,1 0 1,0 0 0,0 0 0,-1 0-1,1 0 1,0 0 0,0 0 0,-1 0-1,1 0 1,0 0 0,0 0 0,-1 0 0,-9 9 4,-4 16-11,5-4-5,2 0 0,1 0 0,1 0 0,0 1 0,2 0 0,-1 22 0,3 135-72,1-175 80,32 341-208,-18-228-100,-9-79-288,-2-25-3419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44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14568,'0'0'1320,"-60"16"-864,54-10-233,8 0 1,14 0-288,14 2 16,15 4-120,7-2 17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3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17151,'0'0'1024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45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1112 8032,'0'0'3870,"11"-8"-3268,19-16-129,-1 0 0,-1-3 1,26-30-1,-7-4 517,-4-2-1,-2-1 1,54-117 0,-42 56 340,44-154-1,-88 251-1007,-1 1 0,-2-1 0,-1 0 0,3-50 0,-11 69 41,-4 11-85,-11 17 22,16-16-283,-21 28 112,1 1-1,1 1 1,2 1 0,2 1-1,1 1 1,2 0-1,-18 66 1,19-41 11,2 0 1,2 1-1,3 0 0,3 72 1,4-112-68,0 0 0,2 0 0,0 0-1,1-1 1,14 40 0,-18-59-62,1 0 0,0 0-1,-1 0 1,1 0-1,0 0 1,0 0 0,0 0-1,0 0 1,0-1 0,1 1-1,-1 0 1,0-1 0,1 1-1,-1-1 1,1 0 0,0 1-1,-1-1 1,1 0 0,0 0-1,0 0 1,0 0 0,0 0-1,0-1 1,0 1 0,0 0-1,0-1 1,0 0 0,0 1-1,0-1 1,0 0-1,0 0 1,0 0 0,0 0-1,1-1 1,-1 1 0,0 0-1,0-1 1,0 0 0,0 1-1,0-1 1,-1 0 0,1 0-1,0 0 1,2-2 0,8-4 36,-1-1 0,1-1 0,-2 0 0,1 0 0,8-12 0,-1 0 59,21-31 0,-31 38-40,2 0 1,0 1-1,1 0 1,0 1-1,0 1 0,24-19 1,-33 31 129,-3 6-101,-9 17-60,4-9 6,0 3 0,1 0 0,1 0 0,1 1 1,1-1-1,0 1 0,2 31 1,-1-48-34,1 0-1,0 0 1,0 0 0,1 0-1,-1 0 1,0-1 0,1 1 0,-1 0-1,1 0 1,-1 0 0,1 0 0,0-1-1,0 1 1,0 0 0,0-1 0,0 1-1,0-1 1,0 1 0,0-1 0,1 0-1,-1 1 1,0-1 0,1 0-1,0 0 1,-1 0 0,1 0 0,-1 0-1,1 0 1,0 0 0,0-1 0,0 1-1,-1-1 1,1 1 0,2-1 0,1 1 14,0-2-1,0 1 1,0 0 0,0-1 0,0 0 0,0 0 0,0-1 0,-1 1 0,1-1 0,0 0 0,-1-1 0,5-2 0,190-125 826,-197 128-811,1 0 0,0 1 0,0-1 0,0 1 0,0-1 1,0 1-1,0 0 0,0 0 0,1 1 0,-1-1 0,0 0 0,0 1 1,7 0-1,-9 0-28,-1 1 0,0-1 0,1 1 0,-1-1 0,0 1 0,0-1 0,1 1 0,-1-1 0,0 1 0,0-1 0,0 1 0,0-1 0,0 1 0,1-1 0,-1 1 0,0-1-1,0 1 1,0-1 0,-1 1 0,1-1 0,0 1 0,0-1 0,0 1 0,0-1 0,-1 2 0,-3 18 39,3-16-19,-8 26 91,-21 50-1,-5 16 164,33-78-116,2-18-162,0 0 0,1 0 1,-1 0-1,0 1 0,0-1 1,0 0-1,0 0 0,1 1 0,-1-1 1,0 0-1,0 0 0,0 0 0,1 0 1,-1 1-1,0-1 0,0 0 0,0 0 1,1 0-1,-1 0 0,0 0 0,0 0 1,1 0-1,-1 0 0,0 0 1,0 0-1,1 1 0,-1-1 0,0 0 1,1-1-1,-1 1 0,0 0 0,0 0 1,1 0-1,3-1 28,0-1 0,0 0 0,0 1 0,-1-2 1,7-3-1,-5 3-45,46-33 178,46-41 0,-51 38 23,-44 38-175,-1 0-1,1 0 1,0 0 0,-1 0-1,1 0 1,0 0-1,-1 0 1,1 0-1,0 1 1,3-2-1,2 6 94,-5 10-33,-3-7-57,-4 54 101,5-56-104,0 0 0,0 0 0,1 0 0,0 0 0,0-1 0,0 1 0,0 0 0,0-1 0,1 1 0,3 5 0,-5-10-11,1 1-1,0 0 1,-1-1 0,1 1-1,0 0 1,-1-1 0,1 1 0,0-1-1,0 1 1,-1-1 0,1 0-1,0 1 1,0-1 0,0 0-1,0 1 1,0-1 0,-1 0-1,1 0 1,0 0 0,0 0 0,0 0-1,0 0 1,0 0 0,1 0-1,22-6 28,-20 4-26,31-10 30,0-2-1,-1-1 1,-1-2 0,0-1-1,-1-2 1,-1-1-1,-1-1 1,-2-2 0,0-1-1,30-34 1,-57 59-34,-1-1 1,1 0 0,-1 1-1,1-1 1,-1 1 0,0-1 0,1 0-1,-1 0 1,0 1 0,1-1-1,-1 0 1,0 0 0,0 1 0,1-1-1,-1 0 1,0 0 0,0-1-1,-4 0 1,-5 7-1,-19 18 0,6-6 0,-22 24 0,37-35 0,1 2 0,0-1 0,0 1 0,1 0 0,0 0 0,1 0 0,-5 13 0,7-18 0,1 1 0,0-1 0,1 1 0,-1-1 0,0 1 0,1 0 0,0-1 0,0 1 0,0-1 0,1 1 0,-1 0 0,1-1 0,0 1 0,0-1 0,0 1 0,0-1 0,0 1 0,1-1 0,0 0 0,-1 0 0,1 0 0,1 0 0,-1 0 0,0 0 0,1 0 0,-1-1 0,5 4 0,0 0 0,0-1 0,0-1 0,1 1 0,-1-1 0,1 0 0,0-1 0,0 0 0,0 0 0,0-1 0,15 3 0,3-3 0,0 0 0,-1-2 0,1-1 0,0-2 0,-1 0 0,33-9 0,-36 8 371,5-1-1640,-12-3-3237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6: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95 15576,'0'0'1927,"-2"-68"-2175,22 41 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09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602 144 3616,'0'0'7774,"-8"-11"-7366,2 5-339,-2-5 91,-1 0 0,0 1-1,-1 1 1,0 0 0,0 0-1,-16-10 1,7 10 266,1 0 1,-34-11-1,43 17-296,1 1 0,-1 0 0,0 1 1,0 0-1,0 0 0,0 1 0,0 0 0,-15 2 1,3 2 194,0 1 0,-36 13 0,49-15-244,-1 1 1,1 0-1,0 0 1,1 1-1,-1 0 0,1 1 1,0 0-1,0 0 0,-8 10 1,-3 7 61,1 1 0,2 0 0,0 1 0,2 1 0,-12 29 0,17-34-28,1 0-1,1 1 0,1 0 1,1-1-1,1 2 0,1-1 1,1 27-1,2-39-50,0 0 0,1-1 0,1 1 0,-1-1 0,1 0 0,1 1 0,0-1 0,0-1 0,0 1 0,1-1 0,1 1 0,8 9 0,1 0 68,2 0 1,0-1-1,35 26 0,-34-31-78,1-1-1,1-1 1,0-1-1,0 0 1,0-2-1,1 0 1,1-2-1,34 6 1,-49-10-27,1-1-1,-1 0 1,1 0 0,-1 0 0,0-1 0,1 0 0,-1-1 0,0 1-1,0-1 1,0-1 0,9-3 0,-3-1 43,1-1 0,-1 0 0,-1-1 0,17-14 0,-24 18-33,-1 0 1,1 0 0,-1-1 0,-1 1 0,1-1-1,-1 0 1,0 0 0,0 0 0,-1 0-1,0-1 1,3-10 0,-5 16-26,0-1 1,0 1-1,0-1 1,0 1-1,0 0 1,-1-1-1,1 1 1,0-1-1,-1 1 0,1 0 1,-1-1-1,1 1 1,-1 0-1,1 0 1,-1-1-1,0 1 0,0 0 1,0 0-1,0 0 1,0 0-1,0 0 1,0 0-1,0 0 1,0 0-1,-2-1 0,-33-18 130,30 18-114,-4-2 0,0 0 0,0 1-1,-1 1 1,0 0 0,1 0-1,-1 1 1,0 0 0,0 1-1,0 0 1,0 1 0,-20 4-1,15-4 20,14-1-36,0 0 0,0 0 0,0 0 0,0 0 0,0 0 0,0 1 0,0-1 0,0 0 1,0 1-1,1 0 0,-1-1 0,-2 2 0,-2 1 284,21-5 19,1 2-26,-3-1-192,0 2-1,-1-1 1,25 5 0,-32-4-87,1-1 0,-1 0 0,1 0 1,-1 0-1,1-1 0,-1 1 0,10-4 0,22-1 42,-8 4-3,1-1-1,-1-1 1,0-1 0,1-2 0,43-15 0,-60 18-35,7-3 7,-18 5-59,0 0 1,1 1-1,-1-1 1,0 0-1,0 1 0,0 0 1,0-1-1,1 1 1,-1 0-1,3 0 1,-2 0-241,0 0 1,-1 0 0,1 0-1,0 0 1,-1-1 0,1 0 0,4-1-1,-2-1-3034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12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173 446 9536,'0'0'344,"-13"7"405,-10 13-226,1-1 83,-27 28 0,43-40-443,1 0 0,-1 1 1,1-1-1,1 1 1,-1 0-1,1 0 0,1 0 1,-5 15-1,2-4 300,3-7-188,-1-1 0,2 1-1,-2 14 1,4-23-203,-1-1 0,1 1-1,0 0 1,1-1 0,-1 1 0,0 0 0,1-1 0,0 1 0,-1 0-1,1-1 1,0 1 0,0-1 0,0 1 0,1-1 0,-1 0-1,1 0 1,-1 1 0,1-1 0,2 2 0,-2-3-30,0 0 0,-1 0 1,1 0-1,0 0 0,-1-1 1,1 1-1,0-1 0,0 1 0,-1-1 1,1 0-1,0 0 0,0 0 1,0 0-1,0 0 0,0 0 1,-1 0-1,1-1 0,0 1 0,0-1 1,-1 1-1,1-1 0,0 0 1,2-1-1,41-23 385,-39 21-357,52-34 580,-2-3-1,50-48 1,-95 76-425,-10 11-174,0 0 0,1 0 0,-1 0 0,0 0 0,1 0 0,0 1 0,-1-1 0,1 1 0,0-1 0,0 1 0,0-1 0,3-1 0,-16 50 454,10-43-489,-5 21 107,-3 39 0,9-57-98,-1 0-1,1 0 1,1 0-1,-1 0 1,1 0-1,0 0 1,1-1 0,0 1-1,0 0 1,6 11-1,-8-17-12,1 0-1,0 0 1,-1 0-1,1 0 1,0 0-1,0-1 1,0 1 0,0 0-1,0-1 1,0 1-1,0 0 1,0-1-1,0 1 1,0-1-1,0 0 1,1 1-1,-1-1 1,0 0-1,0 0 1,0 1-1,0-1 1,1 0-1,-1 0 1,0 0-1,0-1 1,0 1 0,0 0-1,1 0 1,-1-1-1,0 1 1,0 0-1,0-1 1,0 1-1,0-1 1,2-1-1,6-2 43,0-2-1,-1 1 1,11-9-1,-8 6-15,5-5 25,1 0 0,-2-1 0,0 0 0,0-2 0,-2 0 0,13-17 0,-14 16 28,-6 10-37,-1 0 0,0-1 0,0 1 1,0-1-1,4-12 0,-9 19 109,-4 8-120,-4 14-9,5-6-1,-8 45 89,10-56-104,1 1 0,0 0 0,0 0 0,0-1 0,1 1 0,0 0 0,0-1 0,0 1 0,0-1 1,3 8-1,-3-11-10,0 0 1,0 0-1,-1 0 1,1 1 0,0-1-1,0 0 1,0 0-1,0 0 1,0 0-1,0-1 1,0 1 0,1 0-1,-1 0 1,0-1-1,0 1 1,1 0 0,-1-1-1,0 1 1,1-1-1,-1 0 1,2 1 0,1-1 9,0 0 0,-1 0 0,1 0 0,0 0 0,0-1 0,-1 0 0,8-2 0,0 0 8,-1-1 1,0-1 0,1 0 0,13-10-1,2-5 32,-1-1 1,37-39-1,-33 29 6,5 1 4,-33 29-67,-1 1 1,1-1-1,0 1 0,0 0 0,0-1 1,0 1-1,0 0 0,0-1 1,0 1-1,0 0 0,0 0 1,0 0-1,0 0 0,0 0 0,0 0 1,0 0-1,0 0 0,0 0 1,0 1-1,0-1 0,0 0 1,0 1-1,0-1 0,0 0 0,-1 1 1,1-1-1,0 1 0,0 0 1,0-1-1,0 1 0,-1 0 1,1-1-1,0 1 0,-1 0 0,1 0 1,-1 0-1,1-1 0,-1 1 1,1 0-1,-1 0 0,1 0 1,-1 0-1,0 0 0,1 1 1,-19 1 62,2 6-58,0 0 1,1 1 0,0 0-1,1 1 1,0 1 0,-19 21-1,30-30-8,1 1 0,0-1 0,-1 0-1,1 1 1,1-1 0,-1 1 0,0 0-1,1 0 1,-1 5 0,1-7 1,1 0-1,-1-1 1,1 1 0,0 0-1,0 0 1,0-1-1,0 1 1,0 0 0,0 0-1,0-1 1,0 1 0,1 0-1,-1 0 1,1-1 0,0 1-1,-1 0 1,1-1 0,0 1-1,0-1 1,0 1 0,0-1-1,0 1 1,2 0 0,-2-1-2,1 0 0,-1-1 0,1 1 0,0-1 1,-1 1-1,1-1 0,0 0 0,-1 0 1,1 1-1,0-1 0,0 0 0,-1-1 1,1 1-1,0 0 0,-1-1 0,1 1 0,0 0 1,-1-1-1,1 0 0,-1 1 0,1-1 1,0 0-1,1-2 0,4-1 2,0 0 0,0 0 0,9-10 0,-1-3 12,0-1 0,-1-1 1,-1 0-1,-1-1 0,-1-1 0,11-27 1,-4 7 15,-3-1 0,14-54 0,11-91 40,-39 184-66,1-5 2,1-8 1,0 0 0,0 0 0,-2 0 0,0 0 1,-2-25-1,1 41-4,0 0 0,0-1 1,0 1-1,0 0 0,0-1 1,0 1-1,0 0 0,0-1 0,0 1 1,0 0-1,0-1 0,0 1 1,0 0-1,0 0 0,-1-1 0,1 1 1,0 0-1,0 0 0,0-1 1,0 1-1,-1 0 0,1 0 0,0-1 1,0 1-1,-1 0 0,1 0 1,0 0-1,0 0 0,-1-1 1,1 1-1,0 0 0,-1 0 0,1 0 1,0 0-1,0 0 0,-1 0 1,1 0-1,-1 0 0,-10 9-15,-10 22-22,21-31 37,-20 42-33,1 0 1,3 0 0,-18 71-1,28-89 18,1 0-1,1 1 0,1 0 1,1 0-1,1 0 0,1 0 1,5 37-1,-3-51-5,1-1-1,0 1 1,0-1 0,1 0-1,6 12 1,-7-17 11,0 0 1,0 1-1,1-1 0,-1 0 1,1-1-1,0 1 0,1-1 0,-1 1 1,1-1-1,6 4 0,-7-6 9,0-1-1,0 1 1,0-1 0,0 0-1,0 0 1,0 0 0,0-1-1,0 1 1,0-1 0,0 0-1,1 0 1,-1 0-1,0-1 1,0 0 0,0 1-1,0-2 1,0 1 0,7-3-1,-3 1 9,-1-1 1,1 0-1,-1-1 0,1 1 0,-1-1 0,-1-1 1,1 1-1,6-8 0,-4 3 52,1 1-1,19-16 1,-28 25-59,-1 0 1,1 0-1,-1 0 1,0 0-1,1 0 1,-1-1-1,1 1 0,-1 0 1,0 0-1,1 0 1,-1 0-1,1 0 1,-1 1-1,1-1 1,-1 0-1,0 0 0,1 0 1,-1 0-1,1 0 1,-1 0-1,0 1 1,1-1-1,-1 0 1,0 0-1,1 1 0,-1-1 1,0 0-1,1 0 1,-1 1-1,0-1 1,0 0-1,1 1 1,-1-1-1,0 0 0,0 1 1,0-1-1,1 1 1,-1-1-1,0 0 1,0 1-1,0-1 1,0 1-1,0 0 1,6 23 18,-5-19-17,2 6 7,0 0 0,1 0 0,0 0 0,0-1-1,1 1 1,1-1 0,7 11 0,-12-20-7,0 0 1,1 0-1,-1 0 0,0-1 1,0 1-1,1 0 1,-1-1-1,0 1 0,1-1 1,-1 0-1,0 1 1,1-1-1,-1 0 0,1 0 1,-1 0-1,0 0 1,1 0-1,-1 0 0,1 0 1,-1 0-1,1-1 0,-1 1 1,0 0-1,1-1 1,-1 1-1,0-1 0,0 0 1,1 1-1,-1-1 1,2-1-1,6-4 9,0 0 1,15-14-1,-18 16-12,90-85 79,-95 88-77,0 0 0,0 0 1,0 0-1,0 1 0,0-1 0,0 0 0,1 0 0,-1 0 0,0 1 0,0-1 1,1 1-1,-1-1 0,0 1 0,1 0 0,-1-1 0,0 1 0,1 0 0,-1 0 1,2 0-1,-2 0 0,0 0 0,0 1 1,0-1-1,-1 1 0,1-1 1,0 1-1,0 0 1,-1-1-1,1 1 0,-1 0 1,1-1-1,0 1 0,-1 0 1,1-1-1,-1 1 0,0 0 1,1 0-1,-1 0 0,0 0 1,1 0-1,-1 1 1,2 7 37,-1 1 0,0-1 0,0 1 0,-2 12 0,1-13 49,0-8-82,0 0 1,0-1-1,0 1 0,0-1 0,0 1 0,0 0 0,0-1 0,0 1 1,0 0-1,0-1 0,1 1 0,-1-1 0,0 1 0,0-1 1,1 1-1,-1 0 0,0-1 0,1 1 0,-1-1 0,1 1 0,-1-1 1,0 0-1,1 1 0,-1-1 0,1 1 0,-1-1 0,2 1 1,-1-1 1,0 0 0,1 0 0,-1 1 0,0-1 0,0 0 0,1 0 0,-1-1 0,0 1 0,0 0 0,1 0 0,-1-1 0,0 1 0,2-1 0,6-3 29,-1-1 0,17-10 0,-19 11-23,8-5 3,-1 0 41,0 1 1,1 0 0,0 1-1,0 0 1,18-5 0,-32 12-56,1 0 0,-1 0 0,0 0 0,1 0 0,-1 0 0,1 0 1,-1 0-1,1 0 0,-1 0 0,0 0 0,1 0 0,-1 0 0,1 0 0,-1 0 0,1 0 1,-1 1-1,0-1 0,1 0 0,-1 0 0,0 0 0,1 1 0,-1-1 0,1 0 0,-1 0 0,0 1 1,0-1-1,1 0 0,-1 1 0,1 0 0,3 15 52,-8 17 28,3-26-85,-1 0 1,2 0 0,-1 0 0,1-1 0,0 1 0,0 0-1,0 0 1,1 0 0,0 0 0,1 0 0,0-1 0,0 1-1,0 0 1,7 11 0,-8-17 1,0 0 0,0 0 0,0 0 0,0 0 0,0 0 0,1-1 0,-1 1 0,0 0 0,1-1 0,-1 1 0,0 0 0,1-1 0,-1 0 0,1 1 0,-1-1 0,1 0 0,-1 0 0,1 0 0,-1 0 0,1 0 0,-1 0 0,0 0 0,1-1 0,-1 1 0,3-1 0,39-15 0,-38 14 0,182-91 79,-179 87-71,-1 0 0,1 0 0,6-8 0,-7 8 14,-1-1 0,2 1 1,8-6-1,-10 6 24,-14 16-29,3-3-15,-3 6 2,0 1 1,-9 20-1,16-31-4,0 1 0,0-1 0,0 0 0,0 1-1,0-1 1,0 1 0,1-1 0,0 1 0,0-1 0,0 1 0,0-1 0,0 1 0,1-1-1,0 1 1,-1-1 0,4 7 0,-4-9-1,0-1 0,0 0-1,0 1 1,1-1 0,-1 0-1,0 1 1,0-1 0,1 0-1,-1 1 1,0-1 0,1 0-1,-1 1 1,0-1 0,1 0 0,-1 0-1,0 0 1,1 1 0,-1-1-1,1 0 1,-1 0 0,0 0-1,1 0 1,-1 0 0,1 0 0,-1 1-1,1-1 1,-1 0 0,0 0-1,1 0 1,-1-1 0,1 1-1,15-9 6,8-18 13,-14 9-10,-1 0 0,0 0 0,8-25 0,-12 34 42,-4 14-20,-1 16-11,-9 66-31,-22 136 34,25-190-17,-2 0 1,-1-1-1,-2-1 1,-24 50-1,32-74-2,-1 1 0,-1-1 0,1 0 0,-1 0 0,-1-1 0,1 0 0,-1 0 0,0 0 0,0 0 0,-11 7 0,12-11 2,-1 1 0,1-1 0,0 0 0,-1 0 0,1 0 0,-1-1 0,1 0 0,-1 0 1,0-1-1,0 1 0,1-1 0,-1 0 0,0-1 0,0 1 0,-10-4 0,6 2 5,1-1 0,0-1 0,0 0 0,0 0 0,0-1 0,1 0 0,-13-10 0,1-1 26,-30-32 1,44 42-31,1 0 0,0 0 0,0-1 1,1 0-1,0 0 0,0 0 0,1 0 0,0-1 1,-4-11-1,6 15-3,0 0 1,0 0-1,1 1 1,-1-1 0,1 0-1,0 0 1,0 0-1,1 0 1,-1 0-1,1 0 1,-1 1-1,1-1 1,0 0-1,1 0 1,-1 1 0,1-1-1,-1 1 1,1-1-1,0 1 1,1 0-1,4-6 1,2 0-5,1 0 1,1 1 0,0 0-1,0 1 1,17-9 0,65-25-50,-79 35 26,-8 4-20,-1 0 1,1 0-1,-1 1 0,11-2 1,0 3-4149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12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14064,'0'0'2503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12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 10752,'0'0'1840,"72"-62"-1440,-9 46 8,9 6-80,-5 2 16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16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274 908 5624,'0'0'5922,"-3"-11"-5586,-14-37 6,17 45-282,-1 1 1,0 0 0,-1-1 0,1 1 0,0 0 0,-1 0-1,1 0 1,-1 0 0,0 0 0,1 0 0,-1 0-1,0 1 1,0-1 0,0 1 0,-1-1 0,1 1-1,-2-1 1,-2 0 109,1 0 0,-1 0 1,0 1-1,1 0 0,-9 0 0,-2-1 121,12 1-197,-1 0 0,0 0 0,1 0-1,-1 1 1,0 0 0,0 0 0,0 0 0,1 1-1,-1-1 1,0 1 0,0 0 0,1 1-1,-1-1 1,1 1 0,-1 0 0,1 0 0,0 0-1,-1 0 1,1 1 0,0 0 0,1 0 0,-1 0-1,1 0 1,-1 1 0,1-1 0,0 1 0,0 0-1,-4 8 1,1-1 47,0 0 0,1 0-1,1 1 1,0-1 0,0 1-1,1 0 1,1 0 0,-2 20-1,4-22-35,-1 0 0,2 0 0,-1 0-1,1 0 1,1 0 0,0 0-1,0-1 1,1 1 0,0-1-1,1 1 1,5 10 0,-5-14-63,1 0 0,0-1 1,0 1-1,0-1 0,1 0 1,-1-1-1,1 1 0,0-1 1,0 0-1,1-1 0,-1 1 0,1-1 1,0-1-1,13 4 0,3-3 70,1-1-1,0-1 0,-1-1 0,1-2 1,32-5-1,-34 5-45,-10-1-38,1 1 1,-1-1 0,0-1-1,0 0 1,-1-1-1,1-1 1,16-9 0,-2-3 88,46-37-1,-66 50-92,0-1 0,-1 0 0,1-1 0,-1 1 0,-1-1-1,1 0 1,-1 0 0,0 0 0,-1-1 0,4-9 0,-5 12-3,-1 0 1,1-1 0,-1 1-1,0 0 1,-1-1 0,1 1-1,-1-1 1,0 0 0,-1 1-1,1-1 1,-1 1 0,0 0-1,0-1 1,-1 1 0,0 0-1,-2-6 1,2 8-10,0 1 0,0-1 0,0 1 0,0-1 0,-1 1 0,1 0 1,-1 0-1,0 0 0,1 0 0,-1 1 0,0-1 0,0 1 0,0-1 0,0 1 0,0 0 0,0 0 0,-1 0 0,1 1 0,0-1 1,0 1-1,-1 0 0,1 0 0,0 0 0,-6 1 0,2-1-1,0 1 1,0 0-1,1 0 1,-1 1-1,0 0 1,1 0-1,-1 0 1,1 1-1,-1 0 1,-8 6-1,10-5-12,0 1-1,1-1 1,-1 1 0,1 0 0,0 1-1,1-1 1,-1 0 0,1 1-1,0 0 1,1 0 0,-1 0 0,1 0-1,1 0 1,-1 0 0,1 1 0,-1 10-1,1-9-1,1 0 1,0 0-1,0 0 0,1 0 1,0 0-1,0 1 0,1-1 0,0-1 1,0 1-1,1 0 0,0-1 0,8 14 1,-8-16 2,2 4 0,0-1-1,1 1 0,0-1 0,1-1 1,10 10-1,-14-14 3,0-1 0,0 0 0,0 0 0,0-1 1,1 1-1,-1-1 0,1 0 0,-1 1 0,1-2 0,0 1 1,-1 0-1,1-1 0,0 1 0,-1-1 0,1 0 0,0 0 1,0-1-1,5 0 0,1-2 5,0 1 1,0-1-1,0-1 0,0 0 1,0 0-1,14-10 1,54-42 40,-30 20 23,-34 25-14,0 0 0,0-1 1,14-17-1,-28 28-52,1 0 1,-1 0-1,1 1 0,-1-1 1,1 0-1,0 0 1,0 1-1,-1-1 0,1 0 1,0 1-1,0-1 0,0 1 1,0-1-1,0 1 1,0-1-1,-1 1 0,1 0 1,0 0-1,0-1 0,0 1 1,0 0-1,0 0 0,0 0 1,0 0-1,0 0 1,0 0-1,0 0 0,0 0 1,2 1-1,-2 0 2,0 0 0,0 0 0,0 0 0,0 0 0,0 0 0,-1 0 0,1 1 0,0-1 0,-1 0 0,1 0 0,-1 0 0,1 1 0,-1-1 0,0 0 0,0 1 0,1-1 0,-1 0 0,0 1 0,0-1 0,0 0 0,-1 3 0,1 0 8,-1 23 94,-1 0 1,-1 0 0,-11 45 0,15-71 58,2-3-52,10-11 0,15-17-42,5-15 17,25-30 152,-58 74-237,1 1 0,0-1 0,-1 0 0,1 0 0,0 0 0,-1 1 0,1-1 0,0 0 0,0 1 0,0-1 0,0 1 0,-1-1 0,1 1 0,0-1 0,0 1 0,0 0 0,0 0 0,0-1 0,0 1 0,2 0 0,-3 0-3,1 0 0,-1 1 0,1-1 1,-1 1-1,1-1 0,-1 0 0,1 1 0,-1-1 1,1 1-1,-1-1 0,1 1 0,-1-1 1,0 1-1,1-1 0,-1 1 0,0 0 0,1-1 1,-1 1-1,0-1 0,0 1 0,0 0 0,1 1 1,0 6 8,0 1 0,-1 0 0,0 13 0,0-14-10,0 3 12,0 1 0,2 0 0,-1-1 1,1 1-1,1-1 0,0 0 0,10 22 1,-12-30-11,0 0 1,0-1-1,1 1 1,-1-1-1,1 1 1,-1-1-1,1 1 1,0-1-1,0 0 1,0 0-1,1 0 1,-1 0-1,0-1 1,1 1-1,-1 0 1,1-1-1,-1 0 1,1 0 0,0 0-1,0 0 1,-1 0-1,1 0 1,0-1-1,0 1 1,0-1-1,0 0 1,0 0-1,0 0 1,0 0-1,0 0 1,0-1-1,-1 1 1,1-1-1,0 0 1,0 0-1,4-2 1,4-2 15,0-1 0,-1 0 0,0 0 0,0-1-1,-1-1 1,1 1 0,13-17 0,52-70 87,-45 54-77,18-24 30,-3-3 0,-3-2 0,-3-1 0,43-107 0,-43 82-18,-4-2 0,26-120 1,-54 188-39,-4 20-2,-1 0-1,0 0 1,0 0-1,-1 0 1,0-1 0,-1 1-1,0 0 1,-2-18-1,2 26-1,0 0 0,-1 1 0,1-1 0,0 1 0,0-1 0,0 1 0,-1-1 0,1 0 0,0 1 0,0-1 0,-1 1 0,1 0 0,0-1 0,-1 1 0,1-1 0,-1 1 0,1-1 0,-1 1 0,1 0 0,-1-1 0,1 1 0,-1 0 0,1 0 0,-1-1 0,1 1 0,-1 0 0,1 0 0,-1 0 0,0 0 0,-1 0 0,0 0 0,1 0 0,-1 0 0,0 1 0,1-1 0,-1 0 0,1 1 0,-1 0 0,0-1 0,-1 2 0,-32 24 0,22-12-7,1 0-1,0 0 1,0 1-1,2 1 0,0 0 1,-14 31-1,-36 109-66,57-147 72,-21 64-70,3 0 0,-12 80 0,28-121 46,2 1 0,1-1 1,1 1-1,2-1 0,2 1 1,0-1-1,13 47 1,-12-63 30,1 0 1,1 0 0,1-1 0,0 0 0,1 0-1,0 0 1,16 19 0,-19-29 4,-1 0-1,1 0 1,0-1-1,0 1 1,0-1-1,1-1 1,-1 1 0,1-1-1,9 5 1,-10-7-1,-1 1 0,1-1 0,0 0 0,-1 0 0,1-1 0,0 0 0,-1 1 0,1-2 1,0 1-1,-1 0 0,1-1 0,0 0 0,-1 0 0,10-3 0,-3-2 16,0 0-1,0 0 0,0-1 1,-1 0-1,0-1 0,-1 0 1,17-19-1,-20 20-3,-1 0-1,0-1 1,-1 1 0,1-1 0,-1-1-1,4-11 1,-7 14 0,1 0 0,-1 1 0,1-1 0,-2 0 0,1 0 0,-1 0 0,1 1 0,-2-1 0,1 0 0,-1 0 0,-1-6 0,2 12-17,0-1 0,0 1 0,0-1 0,-1 0 0,1 1 0,0-1 0,0 1 0,-1-1-1,1 1 1,0-1 0,-1 1 0,1-1 0,0 1 0,-1-1 0,1 1 0,-1 0 0,1-1 0,-1 1 0,1 0 0,-1-1 0,1 1-1,-1 0 1,1-1 0,-1 1 0,0 0 0,1 0 0,-1 0 0,0 0 0,-1 0 1,1 0 0,-1 0 0,0 0-1,1 0 1,-1 1 0,1-1 0,-1 1 0,0-1 0,1 1 0,-3 1 0,-30 22 39,29-19-41,1-1 0,-1 2 1,1-1-1,-1 1 0,1-1 0,1 1 0,-1 0 0,1 0 0,0 1 1,1-1-1,0 1 0,0-1 0,-2 9 0,3-11-6,1 0 0,-1 0 1,1 0-1,0 0 0,0-1 0,1 1 0,-1 0 0,1 0 0,-1 0 0,1 0 1,0-1-1,1 1 0,-1 0 0,1-1 0,-1 1 0,1-1 0,0 0 0,1 1 0,-1-1 1,0 0-1,1 0 0,0-1 0,-1 1 0,5 3 0,-4-5 2,-1 0-1,1 0 0,-1 0 1,1 0-1,0 0 0,-1 0 1,1-1-1,0 1 0,-1-1 1,1 0-1,0 0 0,0 0 1,-1 0-1,1 0 0,0-1 1,0 1-1,3-2 0,8-2 22,-1-1 1,15-7-1,-19 8-1,20-10 46,0-2 0,0-1 0,-2-1 0,0-1 0,32-31 0,-1-4 73,-49 45-114,31-35 86,-22 35-47,-17 8-62,-1 0 0,1 0 1,0 1-1,0-1 0,0 0 1,0 0-1,-1 1 0,1-1 0,0 0 1,0 1-1,0-1 0,0 1 1,1-1-1,-1 1 0,0 0 0,0-1 1,0 1-1,0 0 0,0 0 1,0 0-1,1 0 0,-1 0 0,0 0 1,0 0-1,1 0 0,0 1 4,-1 0-1,1 0 0,-1 0 0,0 0 0,0 0 1,1 0-1,-1 0 0,0 1 0,0-1 1,0 0-1,0 0 0,-1 1 0,1-1 0,0 1 1,0 1-1,3 7 7,-1 0-1,0 0 1,-1 0 0,1 13 0,-3 36-4,-1-47-7,0 0-1,1 0 1,2 19 0,-1-25-10,1 1 0,-1-1 0,1 1 0,0-1 0,5 12 0,-6-17 9,0 1 0,0-1 0,0 0 0,-1 0 0,1 0-1,0 0 1,1 0 0,-1 0 0,0 0 0,0 0 0,0-1 0,0 1 0,1 0-1,-1-1 1,0 1 0,1 0 0,-1-1 0,0 0 0,1 1 0,-1-1-1,1 0 1,-1 0 0,0 0 0,1 0 0,-1 0 0,1 0 0,-1 0 0,1 0-1,-1-1 1,0 1 0,1 0 0,1-2 0,7-1 10,0-1 0,-1-1 0,0 0 0,0 0 0,0-1 0,0 0 0,8-8 1,55-57 76,-31 29-41,89-97 169,-117 122-180,-11 14-25,-1 1 0,1 0 0,0-1 0,-1 1 0,1 0 0,0 0 0,1 0 0,-1 0 0,0 1-1,5-3 1,-7 3-7,0 1-1,0 0 0,0 0 0,0 0 0,1 0 0,-1 0 0,0 0 0,0 0 0,0 0 0,0 0 1,0 0-1,1 0 0,-1 0 0,0 0 0,0 0 0,0 1 0,0-1 0,1 0 0,-1 0 0,0 0 0,0 0 1,0 0-1,0 0 0,0 0 0,0 0 0,1 0 0,-1 0 0,0 1 0,0-1 0,0 0 0,0 0 1,0 0-1,0 0 0,0 0 0,0 1 0,0-1 0,0 0 0,0 0 0,0 0 0,1 0 0,-1 1 1,1 10 17,-3 11-3,-1-6-8,-1 20 8,-2 0 0,-2 0 1,-1-1-1,-16 38 0,22-66-5,0-1 1,0 1-1,-1-1 0,0 0 0,-10 11 0,13-16-5,1 0 0,-1 0 0,0 0 0,0 0 0,0 0 0,0 0 0,-1-1 0,1 1 0,0 0 0,0-1 0,0 1-1,0-1 1,-1 1 0,1-1 0,0 0 0,-1 1 0,1-1 0,0 0 0,0 0 0,-1 0 0,1 0 0,0 0 0,-1 0-1,1 0 1,0-1 0,-1 1 0,1 0 0,0-1 0,0 1 0,-1-1 0,1 1 0,0-1 0,0 0 0,0 1 0,0-1-1,0 0 1,0 0 0,0 0 0,-1-1 0,1 1-4,1 1 0,0-1-1,-1 1 1,1-1 0,0 1-1,0 0 1,0-1 0,-1 1 0,1-1-1,0 1 1,0-1 0,0 1-1,0-1 1,0 1 0,0-1 0,0 1-1,0-1 1,0 1 0,0-1-1,0 1 1,0-1 0,0 1 0,0-1-1,1 1 1,-1-1 0,0 1-1,0-1 1,0 1 0,1-1 0,-1 1-1,0-1 1,1 1 0,-1 0-1,0-1 1,1 1 0,-1 0 0,1-1-1,-1 1 1,0 0 0,1 0-1,-1-1 1,1 1 0,-1 0-1,1 0 1,-1 0 0,2-1 0,25-10 48,-10 7-23,0 1 0,0 1 0,0 0-1,0 2 1,1 0 0,-1 0 0,31 6 0,-32-4 3,8-1 49,-21-1-76,1 0 0,-1 0 0,1 0 0,-1 0 1,1 1-1,0-1 0,-1 1 0,6 2 0,-4-1-142,-3-1-246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16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 12160,'0'0'1008,"21"2"-619,6 1-277,10 1 141,60-1 1,235-36 773,-164 12-549,-37 7-164,308-35-293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22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250 716 4512,'0'0'10393,"-10"-5"-10062,-31-14-13,39 19-282,-1-1 1,1 1-1,-1 0 0,1 0 0,-1 0 1,1 0-1,-1 0 0,0 0 0,1 1 0,-1-1 1,1 1-1,-1 0 0,1 0 0,0 0 1,-1 0-1,1 0 0,-4 3 0,-9 3 185,7-4-132,0 1-1,0 0 1,0 0-1,0 1 1,1 0-1,-1 1 1,1 0-1,1 0 0,-1 0 1,1 1-1,0 0 1,1 0-1,-1 0 1,1 1-1,-7 15 1,9-17-37,0 2 0,0-1 1,0 0-1,1 1 1,0-1-1,0 1 0,1 0 1,0-1-1,1 1 1,-1 0-1,1 0 0,1 0 1,0-1-1,0 1 0,0 0 1,1-1-1,0 1 1,6 13-1,-7-18-31,1 0 0,0 0 0,-1 0 0,1 0 0,0-1 1,0 1-1,0 0 0,1-1 0,-1 0 0,1 1 0,-1-1 0,1 0 0,0 0 0,0-1 0,0 1 0,0 0 0,4 1 0,-4-3 0,1 1-1,0-1 0,0 1 0,0-1 0,0 0 1,-1-1-1,1 1 0,0-1 0,0 0 0,-1 1 1,1-2-1,0 1 0,-1 0 0,1-1 1,3-2-1,5-3 18,0 0 1,0-1 0,-1 0-1,-1-1 1,1 0 0,-1 0-1,-1-1 1,13-18-1,4-9 98,27-51 0,-28 43-42,-7 13-22,-1 1 0,-2-2 0,-1 0 0,-1-1 0,-3 0 0,0-1 0,-2 0 0,-2 0 0,3-59 0,-6 45 61,-3 1 0,-2-1 0,-14-83 0,3 94-17,13 37-113,-1 0-1,1 0 0,0 0 1,-1 0-1,1 0 0,-1 0 0,0 0 1,1 0-1,-1 0 0,0 1 1,1-1-1,-1 0 0,0 0 0,0 1 1,0-1-1,0 0 0,0 1 1,0-1-1,0 1 0,0-1 1,0 1-1,0-1 0,0 1 0,0 0 1,0 0-1,0-1 0,0 1 1,0 0-1,0 0 0,0 0 0,0 0 1,-2 1-1,0 1 3,1 1 0,0 0 0,0 0-1,0 0 1,0 0 0,0 0 0,0 1 0,1-1 0,0 0-1,0 1 1,-2 6 0,-1 2 0,-9 22 4,2 0 0,1 0 0,2 1 0,-6 57 0,10-36-38,2 0 1,6 70 0,0-95 50,1-1-1,1 1 1,2-2 0,1 1 0,1-1 0,1 0-1,21 37 1,-29-61 1,0 1 1,1-1-1,-1 1 0,1-1 0,0 0 0,1-1 0,-1 1 0,1-1 0,0 1 1,0-1-1,0-1 0,0 1 0,1-1 0,-1 0 0,10 3 0,-9-4 5,1 0-1,0-1 1,0 0 0,0 0-1,1-1 1,-1 0-1,0 0 1,0-1-1,0 1 1,0-2 0,0 1-1,0-1 1,11-4-1,-1-1 39,-1-1 0,-1-1-1,0 0 1,0-1-1,-1-1 1,0 0-1,-1-1 1,0 0 0,21-26-1,-30 33-17,0-1-1,0 1 1,-1 0 0,1-1-1,-1 0 1,0 0-1,-1 0 1,0 0-1,0 0 1,0-1-1,2-12 1,-4 19-4,-1-2-10,0 1 0,1-1 1,0 1-1,-1-1 0,1 0 0,0 1 0,0-1 1,-1 0-1,1 1 0,1-1 0,-1-2 1,10 0-22,1 1 1,-1 0 0,1 1 0,19-3 0,2 0-7,-29 4-8,0 1 1,0-1 0,0 1-1,0 0 1,0 0 0,0 0 0,0 0-1,0 0 1,0 1 0,0-1-1,0 1 1,0 0 0,0 0 0,0 0-1,-1 0 1,1 1 0,0-1-1,-1 1 1,3 1 0,-1 0-2,-2 0 0,1 0 0,0 1 0,-1-1 0,1 0 0,-1 1-1,0 0 1,0-1 0,-1 1 0,1 0 0,-1 0 0,0 0 0,1 6 0,0 0 14,1 0 1,0 1-1,0-1 1,1 0-1,0-1 0,1 1 1,0-1-1,0 1 1,8 8-1,-11-17-6,-1 0-1,1 1 1,0-1 0,0 0 0,0 0-1,0 0 1,0-1 0,0 1 0,0 0 0,0-1-1,0 1 1,1-1 0,-1 0 0,0 0-1,0 1 1,0-2 0,1 1 0,-1 0-1,0 0 1,0-1 0,0 1 0,0-1-1,0 0 1,4-1 0,5-3 16,0 0-1,-1 0 1,13-10 0,-19 12-14,140-95 280,-135 93-261,4-2 101,-13 7-125,1 1-1,-1-1 0,0 1 1,0-1-1,1 1 0,-1 0 0,0-1 1,0 1-1,0-1 0,0 1 1,0-1-1,0 1 0,0-1 1,0 1-1,0 0 0,0-1 1,0 1-1,0-1 0,-1 1 1,1-1-1,0 1 0,0-1 1,-1 1-1,1-1 0,-1 2 1,-1 5-8,1 0 1,0 0 0,0 1 0,0-1 0,1 0 0,0 1 0,1-1-1,-1 0 1,1 1 0,3 8 0,-4-13 2,1-1 1,0 1-1,0-1 0,0 1 1,0-1-1,0 1 1,0-1-1,1 1 0,-1-1 1,1 0-1,0 0 1,-1 0-1,1 0 0,0 0 1,0 0-1,0-1 0,1 1 1,-1-1-1,0 1 1,0-1-1,1 0 0,-1 0 1,1 0-1,-1 0 1,1 0-1,0-1 0,-1 1 1,1-1-1,0 1 1,-1-1-1,4 0 0,2-1 5,0 0 0,0-1 0,-1 0 0,1 0 0,0-1 0,-1 0 0,0 0 0,1 0 0,-1-1 0,-1 0 0,8-6 0,9-8 20,35-36 1,-32 26-1,-1-1-1,-2-1 1,-1-2-1,-2 0 1,25-51 0,-17 22 10,-2-2 0,20-81 0,-35 105-12,30-96 115,-43 142-125,0-1 0,1 1 0,-1 0 0,1 8 0,-3 13-5,-188 686-70,161-609 56,-56 173-6,79-265 68,5-10 15,6-8 24,96-143 158,129-148 0,-11 24-76,-141 149-95,77-170 0,-116 217 76,-75 175-133,6-19-53,-61 242 77,78-258 0,6-29-14,1 1 1,2 0-1,1 0 1,0 63 0,5-97-33,0 1 1,1-1-1,-1 0 1,1 1 0,-1-1-1,1 0 1,0 0-1,0 0 1,0 0 0,0 0-1,0 0 1,0 0-1,1 0 1,1 2-1,-2-3-9,-1 0-1,1-1 1,0 1-1,-1-1 0,1 0 1,0 1-1,0-1 0,0 0 1,-1 1-1,1-1 0,0 0 1,0 0-1,0 0 0,0 1 1,-1-1-1,1 0 0,0 0 1,0 0-1,0 0 0,0-1 1,0 1-1,-1 0 0,1 0 1,0 0-1,0-1 0,0 1 1,-1 0-1,1-1 0,0 1 1,0-1-1,-1 1 0,1-1 1,0 1-1,-1-1 0,1 0 1,-1 1-1,2-2 0,3-3-195,0-1 1,0 0-1,-1 0 0,0 0 0,0-1 1,0 1-1,4-13 0,1-8-3558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22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13056,'0'0'1816,"11"3"-1494,37 8 93,72 6 0,61-4 515,-98-16 253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3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5920,'0'0'0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22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 11352,'0'0'2568,"61"-12"-2376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24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1 562 8840,'0'0'4833,"12"-7"-4393,10-6-110,0-1 0,0 0 1,-1-2-1,-1-1 0,-1 0 1,23-27-1,37-78 1199,-32 47-373,-35 53-682,0 0-1,13-37 1,-16 35-57,1 1 0,18-30 0,-26 51-349,-1 0-1,0-1 1,1 1 0,0 0 0,-1 1-1,1-1 1,0 0 0,2-2 0,6 4 285,-2 13-264,2 12-33,-2 1 1,-1 0-1,0 0 0,-2 1 0,-1-1 1,-1 1-1,-2 0 0,-1 33 1,-1-49-43,1 7 16,-2 0 1,1-1 0,-2 1 0,-1 0-1,0-1 1,-1 1 0,-9 20 0,14-37-20,-1 1-1,0-1 1,0 0 0,0 0 0,0 0 0,1 0 0,-2 0 0,1 0 0,0 0 0,0 0 0,0 0 0,0 0 0,-1 0 0,1-1 0,0 1 0,-1 0-1,1-1 1,0 1 0,-3 0 0,1-1 8,0 0 0,0 0 0,0 0 0,0 0-1,0-1 1,0 1 0,0-1 0,0 1 0,-4-3-1,-5-2 83,1 0 0,-1-2-1,-16-11 1,24 16-54,-7-11 116,10 13-157,1 0 0,0 0-1,0-1 1,0 1 0,-1 0-1,1 0 1,0 0 0,0-1-1,0 1 1,0 0 0,-1 0 0,1-1-1,0 1 1,0 0 0,0 0-1,0-1 1,0 1 0,0 0-1,0 0 1,0-1 0,0 1-1,0 0 1,0 0 0,0-1-1,0 1 1,0 0 0,0-1-1,0 1 1,0 0 0,0 0-1,0-1 1,0 1 0,0 0-1,1 0 1,-1-1 0,0 1-1,0 0 1,0 0 0,1-1-1,10-1 14,0-2 0,1 1-1,15-8 1,-2 0-8,160-52 30,216-44 0,-348 89 46,-53 18-87,0 0 1,0 0-1,0 0 1,0 0-1,0 0 1,0 0-1,0 0 0,1 0 1,-1 0-1,0 0 1,0 0-1,0 0 1,0 0-1,0 0 0,0 0 1,0 0-1,0 0 1,0 0-1,0 0 1,0 0-1,1 0 0,-1 0 1,0 0-1,0 1 1,0-1-1,0 0 1,0 0-1,0 0 1,0 0-1,0 0 0,0 0 1,0 0-1,0 0 1,0 0-1,0 0 1,0 0-1,0 0 0,0 0 1,0 1-1,0-1 1,0 0-1,1 0 1,-1 0-1,0 0 1,0 0-1,0 0 0,0 0 1,-1 0-1,1 0 1,0 0-1,0 1 1,0-1-1,0 0 0,0 0 1,0 0-1,0 0 1,0 0-1,-3 10 21,-7 8 5,-2-1-14,-64 91 34,67-93-42,0 1 0,1 1 0,0 0 0,2 0 0,-6 21 1,11-37-7,1 0 1,0 1 0,-1-1 0,1 0 0,0 0 0,-1 0 0,1 0 0,0 1 0,0-1 0,0 0-1,0 0 1,0 0 0,0 0 0,1 1 0,-1-1 0,0 0 0,0 0 0,1 0 0,-1 0-1,1 0 1,-1 0 0,1 0 0,0 0 0,-1 0 0,1 0 0,0 0 0,-1 0 0,1 0 0,0 0-1,0-1 1,0 1 0,0 0 0,0-1 0,0 1 0,0 0 0,0-1 0,0 1 0,0-1-1,0 0 1,2 1 0,0-1 0,1 1-1,0-1 1,-1 0-1,1 0 1,-1-1 0,1 1-1,0-1 1,-1 0-1,0 0 1,1 0-1,4-2 1,0-1 9,-1-1 0,0 1 0,0-1 0,0 0 0,-1 0 0,0-1 0,0 0 0,0 0 0,-1-1 0,0 1-1,5-10 1,0-1 32,0-1-1,-2-1 1,10-28-1,-17 43-25,0 1 0,0-1 0,0 0 0,0 1 0,0-1-1,-1 0 1,1 0 0,-1 1 0,0-1 0,-1 0 0,1 0 0,-1 0-1,1 1 1,-1-1 0,0 0 0,0 1 0,-1-1 0,1 1 0,-1-1 0,-2-3-1,1 4 0,0 0 0,0 0 0,0 0 0,0 0 0,-1 1 0,1-1 0,-1 1 0,0-1 0,1 1 0,-1 1 0,0-1 0,0 0 0,-1 1 0,1 0 1,0 0-1,0 0 0,-6 0 0,-13 0 25,0 0 1,-30 3 0,52-2-37,-23 0 42,23-1-7,5 0 2,39-6 5,34-6-19,10-1 64,36-3-2,3 0 157,-103 16-1249,-1 0-1,1 1 0,32 5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25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0 5720,'0'0'9978,"9"13"-9522,-3-5-365,-2-5-54,-1 0 0,0 1-1,-1 0 1,1-1 0,0 1 0,-1 0 0,0 0 0,0 0 0,0 1-1,-1-1 1,1 0 0,-1 1 0,0-1 0,0 1 0,-1 0-1,1-1 1,-1 1 0,0-1 0,-1 1 0,1 0 0,-1 4-1,-6 14 226,0-1 0,-2 0-1,0 0 1,-1-1 0,-1 0 0,-2 0-1,0-1 1,-25 29 0,25-35-638,0 0 0,-1-1 0,-23 16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30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73 836 7024,'0'0'5937,"0"12"-5600,0 100 451,-16 113-1,-14 27 981,28-231-1486,-4 13 778,-4-64 316,4-27-1094,4 0-1,2 0 0,2 0 0,3 1 0,2-1 0,26-99 0,-26 137-182,1 0-1,0 1 1,1 0-1,1 0 0,18-23 1,-19 28-50,-5 7-18,0 0 1,1 1-1,0 0 0,0 0 0,0 0 0,0 1 0,1 0 1,0 0-1,-1 0 0,2 1 0,-1-1 0,0 2 0,1-1 1,-1 1-1,1 0 0,-1 0 0,1 0 0,0 1 0,0 0 1,0 1-1,0-1 0,0 2 0,11 0 0,-15-1-16,-1 1-1,1 0 0,0-1 1,-1 1-1,1 0 0,-1 0 1,1 1-1,-1-1 0,1 0 1,-1 1-1,0-1 0,0 1 1,0 0-1,0 0 0,0 0 1,0 0-1,2 3 0,-1-1 6,-1 0 1,-1 0-1,1 0 0,0 0 0,-1 0 0,0 0 0,0 1 0,0-1 0,0 0 1,-1 7-1,0-3 7,0 0 1,0-1-1,-1 1 1,-1 0-1,1 0 1,-1-1-1,0 1 1,-1-1-1,0 1 1,0-1 0,-1 0-1,-5 8 1,-4 3 47,-2-1-1,0-1 1,-20 18 0,27-27-26,0-1-1,-1 0 1,0 0 0,0 0-1,0-1 1,0-1-1,-1 0 1,0 0-1,-12 3 1,3-6 230,19-2-275,0 1 1,0 0 0,-1 0 0,1 0 0,0 0 0,0 0 0,0 0 0,0 0 0,0-1-1,-1 1 1,1 0 0,0 0 0,0 0 0,0 0 0,0 0 0,0-1 0,0 1 0,0 0 0,0 0-1,0 0 1,0-1 0,0 1 0,-1 0 0,1 0 0,0 0 0,0 0 0,0-1 0,0 1-1,1 0 1,-1 0 0,0 0 0,0-1 0,0 1 0,0 0 0,0 0 0,0 0 0,0 0 0,0-1-1,0 1 1,0 0 0,0 0 0,1 0 0,-1-1 0,2-1 6,0-1-1,1 1 1,-1 0 0,1-1 0,-1 1-1,1 0 1,0 0 0,3-1 0,33-14 16,0 1 0,1 2 1,66-14-1,-86 23-23,77-17 32,-27 6 29,105-37-1,-105 22-2,26-9 43,-88 33-53,-10 7 3,-5 5-31,-51 51 65,-46 50-29,75-76-48,20-21-9,0 0 0,1 1 0,0-1-1,1 1 1,-1 1 0,2 0 0,-7 14 0,12-23-2,0 0 1,0 0 0,1 0 0,-1 1 0,1-1 0,0 0 0,-1 0 0,1 1-1,0-1 1,1 0 0,-1 0 0,1 5 0,-1-7-1,0 1 1,0-1-1,1 0 1,-1 1-1,0-1 1,0 0-1,1 1 1,-1-1-1,0 0 1,1 1-1,-1-1 1,0 0-1,1 0 0,-1 1 1,1-1-1,-1 0 1,0 0-1,1 0 1,-1 1-1,1-1 1,-1 0-1,0 0 1,1 0-1,0 0 1,17-6 25,-5-2-20,-2 0 0,1-2 0,-1 1 1,0-1-1,15-20 0,11-9 23,4-9 39,-33 37-27,1 0 0,0 1 0,21-18 0,-32 32-23,1 0 0,-1 0 0,1 0-1,0 0 1,0 1 0,0-1 0,1 0 0,0 1-1,0 7 1,-1-1-19,1 1-1,1-1 0,3 21 1,-3-27 0,1 0 1,-1 0-1,1 0 1,0-1 0,0 1-1,6 8 1,-7-12-1,0 0 0,0 0 0,0 0 0,0 0 0,0 0 0,0 0 0,1 0 1,-1-1-1,0 1 0,1 0 0,-1-1 0,0 1 0,1-1 0,-1 1 0,1-1 0,-1 0 0,1 0 0,-1 1 0,0-1 1,1 0-1,-1 0 0,1-1 0,-1 1 0,1 0 0,-1 0 0,1-1 0,1 0 0,13-4 29,-1-1-1,0-1 1,0 0-1,-1-1 1,0-1-1,19-15 1,-6 1 80,49-50 1,-33 28 29,-43 44-139,1 0 0,-1 0 0,1 0 0,-1 1 1,1-1-1,0 0 0,0 1 0,-1-1 0,1 1 1,0-1-1,0 1 0,0-1 0,-1 1 0,1-1 1,0 1-1,0 0 0,0-1 0,0 1 0,0 0 0,0 0 1,0 0-1,0 0 0,0 0 0,0 0 0,1 0 1,0 1-1,-1-1 1,1 1-1,0 0 1,0-1-1,-1 1 1,1 0-1,-1 0 0,1 0 1,0 1-1,-1-1 1,0 0-1,2 2 1,1 1 0,-1 1-1,0-1 1,1 1 0,-2-1 0,1 1 0,0 0 0,-1 0-1,2 7 1,2 26-9,6 24-19,-11-58 26,1 0 0,-1 0 0,1 0 0,0 0 0,0 0 0,0 0 0,0-1 0,1 1 0,0-1 0,-1 0 0,7 6 1,-8-8 1,1 0 0,0 0 1,0-1-1,-1 1 0,1 0 1,0-1-1,0 1 1,0-1-1,0 0 0,0 1 1,-1-1-1,1 0 0,0 0 1,0 0-1,0 0 1,0-1-1,0 1 0,0 0 1,3-2-1,35-15 8,-38 16-8,25-15 14,0 0 1,-1-2-1,45-40 1,61-76 44,-109 109-55,3-5 5,-1-1 1,-1-1 0,26-49 0,48-112 50,-96 188-60,15-29 20,-3-1 0,-1 0 0,-1-1 1,-2 0-1,-2-1 0,-1 0 0,3-69 0,-9 102-15,-1 0-1,-1 0 1,1-1-1,-1 1 1,1 0 0,-3-5-1,3 8-4,0 1 0,0-1 0,-1 0-1,1 1 1,-1-1 0,1 1 0,0-1 0,-1 1-1,1-1 1,-1 1 0,1-1 0,-1 1 0,0-1 0,1 1-1,-1 0 1,1-1 0,-1 1 0,0 0 0,1 0-1,-1-1 1,0 1 0,1 0 0,-1 0 0,0 0-1,0 0 1,1 0 0,-1 0 0,0 0 0,1 0-1,-1 0 1,0 0 0,1 0 0,-1 0 0,0 1 0,1-1-1,-1 0 1,0 0 0,1 1 0,-1-1 0,0 0-1,1 1 1,-1-1 0,0 1 0,-10 8-3,-1-1-1,2 1 1,0 0 0,0 1 0,0 1 0,1-1 0,-12 20-1,2 0-12,1 1 0,1 1 0,2 0 0,1 1-1,-15 57 1,-30 178-109,58-259 117,-3 13-6,1 0 0,0 0 0,2 0 0,1 0 0,0 0 0,2 0 0,1 0 0,0 0 0,2 0 0,8 25 0,-7-32 43,-4-9-17,1 0 0,-1 1-1,0-1 1,0 1 0,-1 0 0,0 0-1,1 13 1,-3-15 10,1 0-1,1 0 0,-1 0 1,1-1-1,0 1 1,1 5-1,-1-8-26,0 0-1,0 0 0,0 0 0,1 0 1,-1 0-1,0 0 0,1 0 1,0-1-1,-1 1 0,1 0 1,0-1-1,0 1 0,0-1 1,2 2-1,-1-2 10,0 0 0,-1 0 0,1 0 0,0 0 0,0-1 0,0 1 0,-1-1 0,1 0 0,0 1 1,0-1-1,0 0 0,0-1 0,0 1 0,0-1 0,5-1 0,45-18-4,-41 15 7,15-9 44,-1-1-1,44-32 0,-22 13-29,-12 7-15,-27 21-15,-8 6 9,0-1-1,-1 1 1,1-1-1,0 1 1,0-1-1,-1 1 1,1-1 0,0 1-1,-1-1 1,1 1-1,0-1 1,-1 0-1,1 1 1,-1-1-1,1 0 1,-1 0 0,1 1-1,-1-1 1,0 0-1,1 0 1,-1 0-1,0 0 1,0 1-1,0-1 1,0 0 0,0 0-1,0 0 1,0-1-1,1 0 0,-1 1 0,0 0 0,1-1 0,-1 1 0,1 0 0,-1-1 0,1 1 0,0 0 0,0 0 0,-1 0 0,2-2 0,0 2 0,-1 0 0,0-1 0,0 1 0,0-1 0,-1 1 0,1-1 0,0 1 0,-1-1 0,1 1 0,-1-1 0,1 0 0,-1-1 0,-1-11 0,1 14 0,0 0 0,0 0 0,0 0 0,0 0 0,0 0 0,0 0 0,0 0 0,0 0 0,0-1 0,0 1 0,0 0 0,0 0 0,0 0 0,0 0 0,0 0 0,0 0 0,0 0 0,0 0 0,-1 0 0,1 0 0,0 0 0,0 0 0,0 0 0,0 0 0,0 0 0,0 0 0,0 0 0,0 0 0,0 0 0,0 0 0,0 0 0,0 0 0,0 0 0,-1 0 0,1 0 0,0 0 0,0 0 0,0 0 0,0 0 0,0 0 0,0 0 0,0 0 0,0 0 0,0 0 0,0 0 0,0 0 0,0 0 0,0 0 0,-1 0 0,1 0 0,0 0 0,0 0 0,0 0 0,0 0 0,0 0 0,0 0 0,0 1 0,0-1 0,0 0 0,0 0 0,0 0 0,-10 21 0,6-12 0,-1 5 0,0-1 0,0 1 0,1-1 0,1 1 0,0 0 0,1 0 0,0 1 0,1 27 0,1-40 0,0 0 0,1 0 0,-1 0 0,0 0 0,1 0-1,-1 0 1,1 0 0,-1-1 0,1 1 0,0 0 0,0 0 0,0 0 0,0-1-1,0 1 1,0 0 0,0-1 0,1 1 0,-1-1 0,0 1 0,1-1 0,2 2-1,-2-2-1,0 0-1,1-1 0,-1 1 0,1 0 1,-1-1-1,1 1 0,-1-1 0,1 0 0,-1 0 1,1 0-1,-1 0 0,1-1 0,-1 1 0,5-1 1,7-4-12,0 0 0,0-1 0,0 0 0,18-12 0,-28 15 15,99-68 57,-71 47-35,52-30 0,-75 50-23,0-1 0,1 2 0,0-1 0,-1 2 0,1-1 1,1 1-1,-1 1 0,0-1 0,16 2 0,-28 0 3,0 1-1,0 0 1,0 0 0,0 0-1,0 0 1,0 0-1,1 0 1,-4 3 0,-7 4 26,-3 1-14,0 0-1,1 0 0,0 1 0,1 1 1,-18 19-1,30-29-19,-1 0 1,1 1-1,0-1 1,0 0-1,0 1 1,0 0 0,0-1-1,0 1 1,0-1-1,0 1 1,1 0-1,-1 0 1,1-1-1,-1 1 1,1 0-1,0 0 1,-1 0-1,1 0 1,0 0-1,1 2 1,-1-2 3,0-1 0,1 0 0,0 0 0,-1 0 0,1 0-1,-1 0 1,1 0 0,0 0 0,0 0 0,0-1 0,-1 1 0,1 0 0,0 0 0,0-1 0,0 1 0,0 0 0,0-1 0,0 1 0,1-1-1,-1 1 1,0-1 0,0 0 0,0 1 0,0-1 0,1 0 0,-1 0 0,0 0 0,0 0 0,0 0 0,1 0 0,-1 0 0,1-1-1,16 0 2,-1-2 0,0-1-1,0 0 1,0-1-1,-1 0 1,23-12 0,-6 1 6,-2-1 1,32-24 0,-30 16 17,-1 0-1,-2-3 1,-1 0 0,-1-2 0,-1-1 0,-2-1 0,41-68-1,76-158 26,-117 206-30,-3-1 0,-2-1 0,15-62-1,-35 114-16,1 1-1,-1 0 0,0-1 1,1 1-1,-1 0 0,0-1 0,0 1 1,0-1-1,0 1 0,0 0 1,0-1-1,-1 1 0,1-1 0,0 1 1,-1 0-1,0-2 0,-7 1-10,-6 11-2,-7 11-16,1 1 0,0 1 0,2 1 0,0 1 0,2 0 0,-24 46 1,16-18-11,1 1 0,-21 81 0,36-106 20,2 1 0,0-1 1,3 1-1,0-1 0,2 31 0,1-43 22,1 1-1,1-1 1,1 0 0,0 0 0,1-1-1,1 1 1,0-1 0,1 0-1,1 0 1,11 20 0,-15-32 1,-1 1-1,0-1 1,1 0 0,0 0-1,-1 0 1,1 0 0,1-1 0,-1 1-1,0-1 1,0 0 0,1 0-1,0 0 1,-1 0 0,1 0 0,0-1-1,0 0 1,6 2 0,-4-2 3,-1-1 1,1 0 0,0 0 0,-1 0-1,1-1 1,-1 0 0,1 0-1,-1 0 1,1-1 0,-1 0-1,9-4 1,-6 3 14,-1-1 1,0-1-1,1 1 0,-2-1 0,1 0 0,0-1 1,-1 1-1,0-1 0,-1-1 0,1 1 0,-1-1 1,0 0-1,-1 0 0,0 0 0,0-1 0,5-14 0,-9 22-20,0-1-1,1 1 0,-1 0 1,0-1-1,0 1 0,0 0 0,0 0 1,0-1-1,0 1 0,0 0 1,0-1-1,0 1 0,0 0 0,0 0 1,0-1-1,0 1 0,0 0 1,0-1-1,0 1 0,-1 0 0,1 0 1,0-1-1,0 1 0,0 0 1,0 0-1,-1-1 0,1 1 0,0 0 1,0 0-1,0-1 0,-1 1 0,1 0 1,0 0-1,0 0 0,-1 0 1,1-1-1,0 1 0,0 0 0,-1 0 1,1 0-1,0 0 0,-1 0 1,1 0-1,0 0 0,0 0 0,-1 0 1,1 0-1,0 0 0,-1 0 1,1 0-1,0 0 0,0 0 0,-1 0 1,1 0-1,0 0 0,-1 0 1,1 1-1,0-1 0,0 0 0,-1 0 1,1 0-1,0 0 0,0 1 0,-1-1 1,1 0-1,-18 12 68,13-7-53,0 2 0,0-1 0,1 0-1,0 1 1,0 0 0,1 0-1,-1 0 1,-3 13 0,7-16-11,-1 0-1,1 0 1,0 0 0,0 0 0,0 0-1,0 0 1,1-1 0,0 1 0,-1 0 0,2 0-1,-1 0 1,0-1 0,1 1 0,-1-1-1,1 1 1,0-1 0,0 1 0,1-1-1,3 4 1,-2-2-22,0-1 1,1 1-1,0-1 0,0 0 1,1 0-1,-1-1 0,1 1 0,0-1 1,-1 0-1,1-1 0,1 0 1,-1 0-1,0 0 0,0 0 0,1-1 1,-1 0-1,1-1 0,-1 1 0,1-1 1,-1 0-1,1-1 0,-1 0 1,1 0-1,-1 0 0,12-5 0,-9 1-510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30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12056,'0'0'664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30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0 200 8936,'0'0'872,"129"-48"-584,-26 24 0,24 0 184,12 1 8,2 7 56,-2 4 0,-16 4 40,-18-2 8,-16 2-296,-15-2 0,-15 4-200,-15-4 16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34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212 551 6824,'0'0'8961,"-9"6"-8473,-5 3-341,0-2 38,1 2 1,0 0-1,0 0 0,1 1 0,-12 13 0,10-6 40,1 1-1,0 1 0,-17 34 0,25-42-123,0 0-1,1 0 0,0 0 0,1 0 0,0 1 1,1-1-1,0 1 0,0 22 0,2-30-60,0 0 0,1 0 0,-1 0 0,1 0 0,-1-1 0,1 1 0,1 0 0,-1 0 0,0-1 0,1 1 0,0 0-1,0-1 1,0 0 0,0 1 0,0-1 0,1 0 0,-1 0 0,1 0 0,0-1 0,0 1 0,5 3 0,-4-4-9,0 0 0,0-1 0,0 0-1,0 0 1,0 0 0,0 0 0,0 0 0,0-1 0,0 0-1,0 1 1,0-2 0,0 1 0,0 0 0,1-1 0,-1 0-1,0 0 1,0 0 0,0 0 0,-1-1 0,6-2 0,6-4 54,0-1 0,-1 0 0,-1 0 0,21-20 0,48-54 369,-35 34-117,20-25 773,-66 74-979,-2 0-112,0 1 0,0-1 0,0 1 0,1-1 0,-1 1 0,0-1 0,0 1 0,1 0 0,-1-1 0,0 1 0,1 0 0,-1 0 0,1-1 0,-1 1 0,1 0 0,-1 0 0,1 0 0,-1 0 0,1 0 0,0 0 0,-1-1 1,1 1-1,0 0 0,0 1 0,-10 32 33,8-25-46,0 0 1,1-1-1,0 1 1,0 0-1,1-1 0,0 1 1,1 0-1,0 0 1,1-1-1,-1 1 0,1-1 1,1 1-1,0-1 1,0 0-1,1 0 1,0 0-1,0 0 0,1-1 1,-1 0-1,8 8 1,-11-13-5,1-1 0,-1 0 0,0 0 0,0-1 1,1 1-1,-1 0 0,0 0 0,1-1 0,-1 1 1,1-1-1,-1 1 0,1-1 0,-1 1 0,1-1 1,0 0-1,-1 0 0,1 0 0,-1 0 1,1 0-1,-1 0 0,1 0 0,-1 0 0,1-1 1,-1 1-1,1-1 0,-1 1 0,1-1 0,-1 0 1,1 1-1,-1-1 0,0 0 0,1 0 0,-1 0 1,1-1-1,5-4 9,-1 1 0,0-1 1,0-1-1,9-12 0,-7 7 7,5-3 34,-2-1 0,0-1 0,-1 0 0,-1 0-1,0 0 1,10-33 0,-18 30 90,-1 19-136,0 0 0,0 1 1,0-1-1,0 0 0,0 1 0,0-1 0,0 1 1,0-1-1,0 0 0,0 1 0,0-1 0,0 1 1,-1-1-1,1 0 0,0 1 0,0-1 1,-1 1-1,1-1 0,0 1 0,-1-1 0,1 1 1,-1-1-1,1 1 0,0-1 0,-1 1 0,0-1 1,1 1-5,0 0 0,0 0 0,0 0 0,0 0 0,0 0 0,0 0 0,0 0 0,0 0 1,0 0-1,0 0 0,0-1 0,0 1 0,0 0 0,0 0 0,0 0 0,0 0 1,1 0-1,-1 0 0,0 0 0,0 0 0,0 0 0,0 0 0,0 0 0,0 0 0,0 0 1,0-1-1,0 1 0,0 0 0,0 0 0,0 0 0,0 0 0,0 0 0,0 0 0,0 0 1,0 0-1,0 0 0,0 0 0,-1 0 0,1 0 0,0 0 0,0-1 0,0 1 1,0 0-1,0 0 0,0 0 0,0 0 0,0 0 0,0 0 0,0 0 0,0 0 0,0 0 1,0 0-1,0 0 0,0 0 0,0 0 0,0 0 0,-1 0 0,1 0 0,0 0 0,0 0 1,0 0-1,0 0 0,0 0 0,0 0 0,0 0 0,0 0 0,0 0 0,0 0 0,-2-1 42,5 5-9,-2-4-31,1 0 1,0 1 0,0-1 0,0 0 0,0 0 0,-1 0 0,1 0 0,0 0 0,0-1 0,2 0 0,6 0 2,209-8 41,-88 6-47,-131 3-2,1 1 0,-1-1 0,0 1 1,1-1-1,-1 1 0,0-1 0,0 1 0,1-1 0,-1 1 0,0 0 0,0-1 0,0 1 0,0-1 0,0 1 0,1 0 0,-1-1 0,0 1 1,0-1-1,-1 1 0,1 0 0,0-1 0,0 1 0,0-1 0,0 1 0,0 0 0,-1-1 0,1 2 0,-6 17-21,-24 37 35,6-13-8,23-41-5,-6 13 5,0-1 1,-7 26-1,13-37-4,0 0 0,0 1-1,1-1 1,-1 0 0,1 0-1,0 1 1,0-1 0,0 0-1,0 0 1,0 1 0,1-1-1,-1 0 1,1 0 0,0 0-1,0 1 1,0-1 0,0 0-1,1 0 1,-1-1 0,3 4-1,-3-5 1,1 1-1,-1-1 0,1 0 0,-1-1 1,1 1-1,-1 0 0,1 0 1,0-1-1,-1 1 0,1-1 1,0 1-1,0-1 0,0 0 1,-1 0-1,1 1 0,0-1 1,0 0-1,3-1 0,33-8 18,-15-1 4,-1-1 0,0 0 0,-1-2 0,0 0 0,25-23-1,90-88 168,-92 78-121,-3-2 0,-1-2 0,38-63 0,85-172 156,-132 229-166,-19 36-16,-2-2 0,0 0 0,8-23 0,-18 45-42,0-1 1,0 1 0,0 0 0,0 0 0,0 0-1,0 0 1,0 0 0,0 0 0,0 0 0,0 0-1,1 0 1,-1-1 0,0 1 0,0 0 0,0 0-1,0 0 1,0 0 0,0 0 0,0 0 0,0 0-1,0 0 1,0-1 0,0 1 0,0 0 0,0 0-1,0 0 1,0 0 0,0 0 0,0 0 0,-1 0-1,1-1 1,0 1 0,0 0 0,0 0 0,0 0-1,0 0 1,0 0 0,0 0 0,0 0 0,0 0-1,0 0 1,0 0 0,0 0 0,-1-1 0,1 1-1,0 0 1,0 0 0,0 0 0,0 0 0,0 0-1,0 0 1,0 0 0,0 0 0,-1 0 0,1 0-1,0 0 1,-8 5 27,-10 12 4,-6 12-13,1 2 1,-35 61-1,-27 75-4,59-113-25,-14 28-32,3 2 0,4 1 1,-29 117-1,58-185 20,1 1 1,0 0-1,2 0 0,0 28 1,1-45 19,0 0 0,0 1 0,0-1 0,0 0 0,0 0 1,0 1-1,0-1 0,1 0 0,-1 0 0,0 0 0,1 1 0,-1-1 0,1 0 1,-1 0-1,1 0 0,0 0 0,-1 0 0,1 0 0,0 0 0,0 0 0,1 1 0,-1-2 1,0 0 0,0 1 0,0-1 0,0 0 1,0 0-1,0 0 0,0 0 0,0 0 0,0 0 0,0 0 0,0 0 0,0-1 0,0 1 0,0 0 0,0-1 0,0 1 0,0 0 0,0-1 0,0 1 0,1-1 0,7-6 1,0 1 1,-1-1 0,15-15-1,-17 16 5,222-228 122,-160 155-41,68-101 0,-98 117-63,49-109 0,-38 70 87,-43 90-90,-4 9-26,0 0 1,-1 0-1,1 0 1,-1-1 0,1 1-1,-1 0 1,0-1-1,-1 1 1,1-1-1,0-3 1,-4 6-28,6 1-5,-3 0 53,-15 17 9,-42 70-46,4 2 1,4 3-1,-36 97 0,76-165 16,1 1 1,1 1-1,1-1 0,2 1 0,-2 41 0,5-51 3,1 1-1,1-1 0,1 1 1,0-1-1,1 0 0,1 0 0,0 0 1,1-1-1,15 30 0,-18-39-6,2-1-1,-1 0 1,0 0 0,1 0-1,0-1 1,0 1-1,1-1 1,-1 0-1,1 0 1,0 0 0,0-1-1,0 0 1,0 0-1,0 0 1,1 0-1,0-1 1,-1 0 0,1 0-1,0-1 1,0 1-1,7-1 1,-6-2-362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34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14064,'0'0'1192,"98"8"-1408,-51-4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36.5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0 641 8032,'0'0'6845,"7"-12"-6401,22-42-18,45-79 900,-54 103-878,2 1-1,2 1 1,26-25 0,84-68 1417,-127 115-1723,1-1 100,0 0 1,1 0-1,0 0 1,0 1 0,1 1-1,10-5 1,-20 10-222,0 0 0,1-1 1,-1 1-1,0 0 0,1 0 0,-1 0 1,0 0-1,0 0 0,1 0 1,-1 0-1,0 0 0,1 0 0,-1 0 1,0 0-1,1 0 0,-1 1 1,0-1-1,0 0 0,1 0 1,-1 0-1,0 0 0,1 0 0,-1 1 1,0-1-1,0 0 0,1 0 1,-1 0-1,0 1 0,0-1 0,0 0 1,0 0-1,1 1 0,-1-1 1,0 1-1,3 14 302,-5 25-155,2-33-78,-7 38 185,-1 1-1,-21 61 1,27-100-227,1 1 176,6-9-82,10-15-17,-8 8-96,360-355 570,-365 361-594,0 0 0,1 0 1,-1 0-1,1 0 0,-1 1 0,1-1 0,3 0 1,-6 1-5,1 1 0,-1 0 0,1 0 1,-1 0-1,0 0 0,1 0 0,-1 0 0,1-1 1,-1 1-1,1 0 0,-1 1 0,1-1 1,-1 0-1,0 0 0,1 0 0,-1 0 0,1 0 1,-1 0-1,1 0 0,-1 1 0,0-1 1,1 0-1,-1 0 0,1 1 0,-1-1 0,0 0 1,1 0-1,-1 1 0,0-1 0,1 0 1,-1 1-1,0-1 0,0 1 0,1-1 0,-1 0 1,0 1-1,0-1 0,0 1 0,0-1 1,0 0-1,1 1 0,-1-1 0,0 1 1,0-1-1,0 1 0,0-1 0,0 1 0,0-1 1,0 1-1,0-1 0,-1 0 0,1 2 1,-2 16 10,-1 0 0,-1 0 0,-1 0 0,0 0 0,-2 0 0,-9 19 0,4-7-2,-24 54 8,-14 35 62,46-103-26,4-16-52,0 1-1,0-1 1,0 0 0,0 0 0,0 0-1,0 0 1,0 1 0,0-1 0,0 0 0,0 0-1,0 0 1,0 0 0,0 1 0,1-1-1,-1 0 1,0 0 0,0 0 0,0 0-1,0 1 1,0-1 0,0 0 0,0 0 0,0 0-1,0 0 1,1 0 0,-1 0 0,0 1-1,0-1 1,0 0 0,0 0 0,0 0-1,0 0 1,1 0 0,-1 0 0,0 0 0,0 0-1,0 0 1,1 0 0,1 0 6,0-1 0,1 0 1,-1 0-1,0 0 0,0-1 0,0 1 0,0 0 1,4-4-1,67-51 58,-27 19-5,1 2 0,84-46 0,-93 65-3,-36 15-49,1 1 0,0-1 1,-1 0-1,1 1 0,0 0 1,0-1-1,0 1 0,-1 0 1,1 0-1,0 1 0,5 0 1,-7 0-5,0-1 1,0 1 0,0 0 0,0 0 0,0 0-1,0-1 1,0 1 0,0 0 0,-1 0 0,1 0-1,0 0 1,-1 1 0,1-1 0,-1 0-1,1 0 1,-1 0 0,1 0 0,-1 1 0,0-1-1,0 0 1,1 0 0,-1 1 0,0-1 0,0 0-1,0 0 1,-1 1 0,1-1 0,0 2 0,-9 41 80,8-39-74,-27 82 86,-3 12 42,30-98-140,1 0 1,-1 0-1,1 1 1,-1-1-1,1 0 1,0 0-1,0 0 1,0 1-1,0-1 1,0 0-1,0 0 1,0 1-1,0-1 1,0 0-1,0 0 1,1 0-1,-1 0 1,0 1-1,1-1 1,-1 0-1,1 0 1,0 0-1,-1 0 1,1 0-1,0 0 1,-1 0-1,1 0 1,0 0-1,0 0 1,0-1-1,0 1 1,0 0-1,0-1 1,0 1-1,0 0 1,0-1 0,0 1-1,0-1 1,1 0-1,-1 1 1,0-1-1,0 0 1,0 0-1,1 1 1,-1-1-1,2 0 1,6-1 0,1 0 0,-1 0 0,1 0 0,16-6 0,-20 5 7,45-15 29,-1-2 0,91-50 1,-123 60-23,-3 0 20,1 1 1,19-7-1,-34 15-34,-1 0-1,1-1 1,-1 1 0,1 0-1,-1 0 1,1-1 0,-1 1-1,1 0 1,-1 0-1,1 0 1,-1 0 0,1 0-1,-1 0 1,1 0 0,-1 0-1,1 0 1,-1 0 0,1 0-1,-1 0 1,1 0-1,-1 0 1,1 0 0,0 1-1,-7 14-6,-13 17 18,11-20-3,1 1 1,0 0-1,1 0 1,0 0 0,1 1-1,0-1 1,-3 19-1,8-30-7,0 0 0,-1 0-1,1 0 1,0 0-1,0 1 1,0-1 0,1 0-1,-1 0 1,1 0-1,-1 0 1,1 0 0,-1 0-1,1 0 1,0 0-1,0 0 1,0 0 0,0 0-1,0 0 1,3 2-1,-2-3 0,-1 0 0,1 0-1,0 0 1,0 0 0,0 0-1,0 0 1,-1-1 0,1 1 0,0-1-1,0 1 1,0-1 0,0 0-1,0 0 1,0 0 0,0 0-1,4 0 1,5-2 0,-1-1 0,0 0 0,1 0 0,-1-1 0,-1 0 0,13-8 0,-12 7 7,12-7 17,33-24 1,-50 32-11,1 0-1,-1-1 1,-1 1-1,1-1 1,-1 0-1,1-1 1,-1 1-1,-1-1 1,1 1-1,-1-1 1,3-9-1,-5 12-4,0 0 0,0 1 0,0-1 0,-1 0 0,1 0-1,-1 0 1,0 0 0,0 0 0,0 0 0,0 0 0,0 0-1,-1 0 1,1 0 0,-1 0 0,0 1 0,0-1 0,0 0-1,0 0 1,0 1 0,-1-1 0,1 1 0,-1-1 0,0 1-1,0-1 1,-3-2 0,1 1 8,-1 1 0,1 0 1,-1 0-1,0 0 0,0 0 0,0 1 0,0 0 1,0 0-1,-1 0 0,1 1 0,-1-1 0,-5 1 0,2-1 5,1 1-1,-1 1 0,0 0 1,0 0-1,1 0 0,-1 1 1,0 1-1,1-1 0,-1 1 0,-9 4 1,18-6-23,0 0-1,0 0 1,0 0 0,0 0 0,0 0 0,-1 0-1,1 0 1,0 0 0,0 0 0,0 0 0,0 0-1,0 0 1,0 0 0,0 0 0,-1 0 0,1 0 0,0 0-1,0 0 1,0 0 0,0 0 0,0 0 0,0 0-1,0 0 1,-1 0 0,1 0 0,0 0 0,0 1-1,0-1 1,0 0 0,0 0 0,0 0 0,0 0-1,0 0 1,0 0 0,0 0 0,0 0 0,-1 1-1,1-1 1,0 0 0,0 0 0,0 0 0,0 0-1,0 0 1,0 0 0,0 0 0,0 1 0,0-1 0,0 0-1,0 0 1,0 0 0,0 0 0,0 0 0,0 0-1,1 1 1,-1-1 0,0 0 0,0 0 0,0 0-1,0 0 1,0 0 0,0 0 0,0 0 0,0 0-1,0 1 1,0-1 0,0 0 0,0 0 0,1 0-1,-1 0 1,14 4-3,23-1 12,-13-6 3,0 0 1,-1-2-1,0-1 0,31-11 1,87-44 60,-96 40-80,-39 18-10,0 0 0,1 0 0,0 1 0,-1 0 1,15-2-1,-20 4 13,0 0 0,0 0 1,0 0-1,0 0 0,0 0 0,0 0 1,0 0-1,0 1 0,0-1 0,0 0 0,0 1 1,0-1-1,0 0 0,-1 1 0,1-1 1,0 1-1,0 0 0,1 1 0,-1-1 3,0 0 0,0 0-1,-1 1 1,1-1-1,-1 0 1,1 1-1,-1-1 1,0 1-1,1-1 1,-1 1-1,0-1 1,0 1-1,0-1 1,0 0 0,0 1-1,0-1 1,-1 3-1,-3 21-7,-12 33 0,1 1 3,9-37 5,-5 24 17,11-43-11,-1 0 0,1 0 1,0 0-1,0 0 0,0 0 0,0 0 0,1 0 1,-1 0-1,1 0 0,0 0 0,0 0 1,1 3-1,-1-5-1,0 0 1,-1 0-1,1 0 1,0 0-1,0 0 1,0 0-1,0-1 1,0 1-1,0 0 1,0 0-1,0-1 1,0 1-1,1-1 1,-1 1-1,0-1 1,0 0-1,0 1 1,1-1-1,-1 0 0,0 0 1,1 0-1,-1 0 1,0 0-1,0 0 1,1 0-1,-1 0 1,0-1-1,0 1 1,0 0-1,1-1 1,-1 1-1,0-1 1,0 0-1,0 1 1,0-1-1,1 0 1,7-4 23,-1 0 1,0-1 0,10-8-1,-17 13-23,24-23 76,-1-1 0,34-44 0,-26 29 4,-10 9-3,-16 22-50,0 1 1,0 0-1,0 0 1,11-9-1,-17 17-31,1-1 1,-1 1-1,1 0 0,0-1 0,-1 1 1,1 0-1,-1 0 0,1 0 0,-1 0 0,1-1 1,0 1-1,-1 0 0,1 0 0,-1 0 1,1 0-1,0 0 0,-1 0 0,1 1 1,-1-1-1,1 0 0,0 0 0,-1 0 0,1 0 1,-1 1-1,1-1 0,-1 0 0,1 1 1,-1-1-1,1 0 0,-1 1 0,1 0 1,18 18 26,-7-6 1,-1-4-20,0-1 0,1-1-1,-1 0 1,2-1-1,-1 0 1,1 0-1,0-2 1,0 0 0,22 5-1,-27-8-3,-1 0 1,0 0-1,1-1 0,-1 0 0,0 0 0,1 0 0,-1-1 1,0-1-1,1 1 0,-1-1 0,0 0 0,0-1 1,-1 1-1,1-1 0,0-1 0,-1 1 0,0-1 0,0 0 1,9-8-1,-6 3 1,0 0 1,-1-1-1,0 0 1,-1-1-1,9-15 0,-16 25-4,1 0 0,-1 0 0,1 0-1,-1 0 1,1-1 0,-1 1 0,0 0 0,0 0-1,1 0 1,-1 0 0,0 0 0,0-1-1,0 1 1,0 0 0,-1-2 0,1 3-1,0-1 0,0 0 1,-1 1-1,1-1 1,0 1-1,-1-1 0,1 1 1,-1-1-1,1 1 1,-1 0-1,1-1 0,0 1 1,-1-1-1,1 1 1,-1 0-1,0 0 0,1-1 1,-1 1-1,1 0 1,-1 0-1,0-1 0,-2 1 2,1 0 0,-1-1-1,1 1 1,-1 0 0,1 1-1,-1-1 1,0 0 0,1 1-1,0-1 1,-1 1-1,1 0 1,-4 1 0,-7 5 4,0 0 0,0 0-1,0 2 1,1-1 0,-15 15 0,21-17-6,0 0 1,1 0-1,-1 0 1,1 1-1,1-1 1,-1 1-1,1 1 1,0-1-1,1 0 1,0 1-1,-4 13 0,7-17 0,-1 0-1,1 0 0,0 0 1,0 0-1,0 0 0,1 0 1,-1 0-1,1-1 0,0 1 1,0 0-1,1 0 0,-1 0 1,1-1-1,-1 1 0,1-1 1,1 1-1,-1-1 0,0 0 1,1 0-1,-1 0 0,1 0 1,0 0-1,0 0 0,0-1 1,0 0-1,1 1 0,3 1 1,5 3 13,1 0 0,1-1 1,-1 0-1,1-1 0,0-1 0,16 4 1,-2-5-56,1 0 0,-1-1 1,1-2-1,-1-1 1,36-6-1,-14 2-3418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38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1178 8928,'0'0'5668,"10"-14"-5311,126-161 756,-88 114-692,-2-2-1,45-85 1,62-148 648,-83 155-481,-14 16 72,-49 105-455,0 0-1,-2-1 0,-1 0 0,4-32 0,-8 52-182,0 0-1,0 0 1,1 0-1,-1 0 1,0 0 0,0 0-1,0 0 1,0 0-1,-1 0 1,1 0-1,0 0 1,0 0 0,0 0-1,-1 0 1,1 0-1,-1 0 1,1 1-1,-1-2 1,0 2-11,1 0 0,-1 0 1,1 0-1,-1 0 0,1 0 0,-1 0 0,1 0 0,-1 1 1,1-1-1,-1 0 0,1 0 0,-1 1 0,1-1 1,-1 0-1,1 1 0,0-1 0,-1 0 0,1 1 0,-1-1 1,1 1-1,0-1 0,0 1 0,-1 0 0,-23 40 199,22-37-207,-30 54 103,5-10-46,2 2 0,2 0-1,-26 84 1,0 75 39,41-159-45,1 0 0,0 62 0,7-100-36,0 0 0,1-1 0,0 1-1,1 0 1,0 0 0,8 21 0,-9-30-11,0 0 1,1 0-1,0 0 0,-1 0 1,1-1-1,0 1 1,0 0-1,1-1 1,-1 1-1,0-1 0,1 0 1,0 0-1,-1 0 1,1 0-1,0 0 1,0 0-1,0-1 0,0 0 1,0 1-1,1-1 1,-1 0-1,0-1 1,1 1-1,-1 0 1,0-1-1,1 0 0,-1 0 1,6-1-1,5 0 15,-1-1 0,0 0 0,0-1 0,0-1-1,17-7 1,62-32 125,-72 33-106,-2 2 47,0-2 0,-1 0 1,0-1-1,0-1 0,-2-1 1,1 0-1,-2-1 0,1 0 0,20-29 1,-35 43-82,1 0 0,-1-1 1,0 1-1,0 0 0,1 0 0,-1-1 1,0 1-1,0 0 0,1-1 1,-1 1-1,0 0 0,0-1 1,0 1-1,0 0 0,0-1 0,0 1 1,0-1-1,1 1 0,-1 0 1,0-1-1,0 1 0,0 0 1,-1-1-1,1 1 0,0-1 0,0 1 1,0 0-1,0-1 0,0 1 1,0 0-1,0-1 0,-1 1 1,1 0-1,0-1 0,-1 1 1,1 0-1,-1 0 0,1 0 1,-1 0-1,1 0 1,-1 0-1,1 0 0,-1 0 1,1 0-1,0 1 0,-1-1 1,1 0-1,-1 0 1,1 1-1,-1-1 0,1 0 1,0 0-1,-1 1 1,1-1-1,0 0 0,-1 1 1,1-1-1,0 0 1,-1 1-1,1-1 0,0 1 1,-1 0-1,-18 24 86,13-17-73,0 0 1,0 0-1,-9 19 0,13-24-15,1 1 0,0 0-1,0 0 1,0-1 0,0 1 0,1 0 0,-1 0 0,1 0 0,0 0 0,0 0-1,1 0 1,-1 0 0,1-1 0,1 6 0,0-3 2,0-1 1,1 0 0,-1 0-1,1 0 1,0 0-1,0 0 1,1-1-1,-1 1 1,1-1-1,0 0 1,0 0-1,1-1 1,-1 1 0,6 3-1,-7-5 5,0 0-1,0-1 1,0 1 0,1 0-1,-1-1 1,1 0 0,-1 0-1,1 0 1,0 0 0,-1-1-1,1 1 1,0-1 0,-1 0-1,1 0 1,0 0 0,0 0-1,-1-1 1,1 0 0,-1 1-1,1-1 1,0-1 0,5-2-1,-7 4 3,-1-1-1,1 0 1,-1 0-1,1-1 1,-1 1-1,1 0 0,-1 0 1,0-1-1,0 1 1,1-1-1,-1 1 1,0-1-1,0 1 1,-1-1-1,1 0 1,0 0-1,0 1 0,-1-1 1,1-3-1,0 1 4,-1 0 0,0 1 0,0-1-1,-1 1 1,1-1 0,-1 0 0,0 1-1,1-1 1,-4-5 0,1 0 13,-2 1-1,1 0 1,-1 0 0,0 0 0,0 0-1,-1 1 1,-8-9 0,8 11 6,1 0 1,-1 1-1,0-1 1,-1 1-1,1 1 1,-1-1-1,1 1 0,-1 0 1,0 0-1,0 1 1,-9-2-1,16 4-34,0 0 1,0 0-1,0 0 0,0 0 0,-1 0 1,1 0-1,0 0 0,0 0 0,0 0 1,0 0-1,0 0 0,0 1 0,0-1 1,-1 0-1,1 0 0,0 0 0,0 0 0,0 0 1,0 0-1,0 0 0,0 0 0,0 0 1,0 0-1,0 0 0,-1 1 0,1-1 1,0 0-1,0 0 0,0 0 0,0 0 1,0 0-1,0 0 0,0 0 0,0 1 1,0-1-1,0 0 0,0 0 0,0 0 1,0 0-1,0 0 0,0 0 0,0 0 0,0 1 1,0-1-1,0 0 0,0 0 0,0 0 1,0 0-1,0 0 0,0 0 0,0 0 1,0 1-1,1-1 0,-1 0 0,0 0 1,0 0-1,0 0 0,0 0 0,0 0 1,0 0-1,0 0 0,0 0 0,0 0 0,1 1 1,-1-1-1,0 0 0,0 0 0,0 0 1,9 7 52,6-1-41,1-1 0,-1-1 0,1 0 0,0-1 0,1 0 0,21-1 1,1 2 4,-20-1-16,78 6 35,-88-9-28,1 0 0,-1-1 0,1 0 1,-1 0-1,0-1 0,0 0 1,18-6-1,-26 8-9,0-1 0,-1 1 0,1 0 0,0 0 0,-1 0 0,1-1 0,0 1 0,-1 0 0,1-1 0,0 1 0,-1 0 0,1-1 0,-1 1 0,1-1 0,-1 1 0,1-1 0,-1 1 0,1-1 0,-1 0 0,1 1 0,-1-1 0,0 1 0,1-1 1,-1 0-1,0 1 0,0-1 0,1 0 0,-1 0 0,0 1 0,0-2 0,-1 1-11,0-1 1,0 1-1,0 0 1,0 0-1,-1-1 1,1 1-1,0 0 1,0 0-1,-1 1 1,1-1-1,-1 0 1,1 0-1,-3 0 1,-16-9-3378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40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1 517 6224,'0'0'10136,"13"-13"-10588,4-2 412,-6 5 16,0 0 0,0-1 0,-1 0 0,0-1 0,11-18 0,21-40 52,26-37 358,-56 90-275,5-3 56,-2-1-1,-1 0 1,0-1 0,-2-1-1,12-30 1,-16 36-3,-6 14-83,0 0 1,0-1-1,-1 1 0,0 0 0,1-1 0,-1 0 0,0-4 0,-1 7 220,-2 21 114,-79 574 485,80-578-883,-15 215 359,15-188-245,0-22 10,1 0 1,4 35-1,-3-34 37,-1-19-124,-1 1 0,1-1 0,1 1 0,-1-1-1,0 1 1,1-1 0,0 1 0,2 5 0,-3-8-20,0 0 0,0 0 1,0 0-1,0 0 0,0 0 0,0 0 1,0 0-1,0 0 0,0 0 1,-1 0-1,1 0 0,0 0 0,-1 0 1,1 0-1,-1 0 0,1 0 1,-1 0-1,1 0 0,-1-1 0,0 1 1,1 0-1,-1 0 0,0-1 1,0 1-1,1 0 0,-1-1 0,-1 1 1,-33 27 18,25-20 47,-133 111 496,120-103-537,22-16-75,14-3 9,44-10-18,-1 3 0,114-4 0,-134 12-1,-21 0 13,0 2 0,0-1 0,18 4 0,-10 0 203,30 0 1,-44-5-540,-1 0-1,1 0 1,-1-1 0,1-1-1,-1 1 1,13-9 0,-17 10-810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38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0 165 12960,'0'0'1592,"63"-14"-1224,9-2 0,31-8-192,24-4 16,2 8 48,-6-3 0,-8 11 24,-10 0-1,-21 2-7,-11 4 0,-13 6-160,-17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47.0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310 897 3912,'0'0'12162,"-10"-8"-11827,-36-21-23,43 27-259,-1 1 0,1 0 1,-1 0-1,0 0 0,1 0 1,-1 1-1,0-1 0,0 1 0,1 0 1,-1 0-1,0 1 0,0-1 1,0 1-1,1 0 0,-1 0 0,0 0 1,1 0-1,-1 0 0,1 1 1,0 0-1,-1 0 0,1 0 0,-3 2 1,-2 1 33,-5 2 35,1 1-1,-1 1 0,1 0 1,1 1-1,0 0 0,0 1 1,1 0-1,1 0 0,-1 1 1,2 1-1,0-1 0,-12 26 1,19-35-91,-1 1 1,1 0-1,0 0 0,0-1 1,0 1-1,1 0 1,-1 0-1,1 0 0,0 0 1,0 0-1,0 0 0,1 0 1,-1 0-1,1 0 1,0 0-1,0-1 0,0 1 1,1 0-1,0-1 1,-1 1-1,1-1 0,0 1 1,1-1-1,-1 0 1,0 0-1,1 0 0,0 0 1,0 0-1,0-1 1,0 1-1,4 2 0,-2-2 9,0 0 0,0-1-1,0 1 1,1-1 0,-1 0-1,1-1 1,-1 1 0,1-1-1,0 0 1,0 0 0,-1-1-1,1 0 1,0 0-1,0 0 1,0-1 0,-1 1-1,1-2 1,0 1 0,-1 0-1,9-5 1,-4 2 14,-1-1 0,0-1 1,0 0-1,0 0 0,-1 0 0,0-1 1,0-1-1,-1 1 0,0-1 0,0 0 1,-1-1-1,0 0 0,0 0 0,-1 0 1,0-1-1,-1 1 0,0-1 0,0 0 0,-1 0 1,-1-1-1,0 1 0,0 0 0,-1-1 1,0 0-1,-1 1 0,0-1 0,0 1 1,-1-1-1,-1 0 0,-5-19 0,6 28-40,1 1-1,0 0 0,-1 0 1,1 0-1,-1 0 1,1 0-1,-1 0 0,1 0 1,-1 0-1,0 0 1,1 1-1,-1-1 0,0 0 1,0 0-1,-1-1 1,1 2-5,0 0 0,1 0 1,-1 0-1,1-1 0,-1 1 1,1 0-1,-1 0 0,0 0 1,1 0-1,-1 0 0,0 0 1,1 0-1,-1 0 0,1 1 1,-1-1-1,1 0 0,-1 0 1,0 0-1,1 1 0,-1-1 1,0 1-1,-1 0 7,1 0 1,-1 1-1,0-1 0,1 1 1,-1-1-1,1 1 0,-1 0 1,1 0-1,0 0 0,0 0 0,0 0 1,0 0-1,-1 3 0,-1 7 30,1 1 0,0 0 0,0 0 0,2-1 0,-1 1 0,2 0 0,-1 0 0,2 0 0,0-1 0,0 1 0,2-1 0,-1 1 0,7 13 0,-9-24-25,0 0 0,-1 0 0,1 0 0,0-1 0,0 1 0,0-1 0,1 1 0,-1 0 0,0-1-1,1 0 1,-1 1 0,0-1 0,1 0 0,0 0 0,-1 0 0,1 0 0,0 0 0,-1 0 0,1 0 0,0-1 0,3 2 0,-1-2 9,0 0 1,0 1-1,0-2 1,0 1-1,0 0 1,0-1-1,0 0 1,0 0-1,6-2 1,8-5 45,0-2 1,0 1-1,-1-2 1,0 0-1,-1-2 1,21-19-1,11-7 62,19-6 91,-27 19-38,-39 25-181,0 1 0,0-1 1,0 0-1,1 0 0,-1 1 0,0-1 0,0 1 1,1-1-1,-1 1 0,0-1 0,1 1 1,-1 0-1,0 0 0,1-1 0,-1 1 1,0 0-1,3 1 0,-3-1-4,-1 0 0,1 1 0,0-1 0,-1 1 0,1-1 0,0 1 1,-1-1-1,1 1 0,-1-1 0,1 1 0,-1 0 0,1-1 0,-1 1 0,1 0 0,-1-1 0,1 1 0,-1 0 0,0-1 0,0 1 1,1 0-1,-1 1 0,1 5 15,0 0 1,-1 0-1,0 0 0,0 0 1,-2 8-1,2-12-18,-18 141 240,19-144-241,-1 1 1,0-1-1,0 0 0,0 0 1,0 1-1,0-1 0,0 0 1,0 0-1,0 0 1,0 1-1,1-1 0,-1 0 1,0 0-1,0 0 0,0 0 1,0 0-1,1 1 1,-1-1-1,0 0 0,0 0 1,0 0-1,1 0 0,-1 0 1,0 0-1,0 0 0,1 0 1,-1 0-1,0 0 1,0 1-1,0-1 0,1 0 1,-1 0-1,0 0 0,0-1 1,1 1-1,-1 0 1,0 0-1,0 0 0,0 0 1,1 0-1,-1 0 0,0 0 1,0 0-1,0 0 1,1 0-1,-1-1 0,0 1 1,0 0-1,0 0 0,1 0 1,-1 0-1,0-1 1,16-7 52,42-37 102,-39 29-79,0 2 0,1 0 1,0 1-1,25-11 0,-44 23-70,0 0-1,0 1 0,0-1 1,0 1-1,0-1 0,1 1 1,-1 0-1,0 0 1,0-1-1,0 1 0,0 0 1,1 0-1,-1 0 1,0 0-1,0 0 0,0 0 1,0 1-1,1-1 1,-1 0-1,0 1 0,0-1 1,0 0-1,0 1 1,0-1-1,0 1 0,0 0 1,0-1-1,0 1 0,0 0 1,0 0-1,0 0 1,0-1-1,-1 1 0,1 0 1,1 2-1,0 3 6,1 0 0,-1 0-1,0-1 1,-1 1 0,2 12 0,2 7 31,-3-18-30,1 0 1,-1 0 0,1 0-1,0-1 1,1 1-1,6 8 1,-8-13-11,-1 0 1,1 0-1,0-1 0,0 1 0,0-1 0,0 0 1,0 1-1,0-1 0,0 0 0,0 0 1,1-1-1,-1 1 0,0 0 0,1-1 1,-1 1-1,0-1 0,1 0 0,-1 1 1,1-1-1,-1 0 0,0-1 0,1 1 1,3-1-1,14-4 24,0 0-1,0-1 1,-1-1 0,24-12-1,72-44 66,-46 23 2,-53 29-77,-6 4 43,-19 21-8,-5 4-31,3-5-16,1 1 0,-14 25-1,22-35 1,0 1-1,0-1 0,0 1 1,1 0-1,-1 0 0,1 0 1,1 0-1,-1 0 0,0 0 1,1 0-1,0 0 0,0 0 0,2 9 1,-1-13-3,-1 0 0,0 0 0,1 0 0,-1 0 0,0 0 0,1 0 1,-1 0-1,1 0 0,0-1 0,-1 1 0,1 0 0,0 0 0,-1-1 0,1 1 0,0 0 0,0-1 1,-1 1-1,1 0 0,0-1 0,0 0 0,0 1 0,0-1 0,0 1 0,0-1 0,0 0 1,0 0-1,0 1 0,0-1 0,0 0 0,0 0 0,0 0 0,0 0 0,0 0 0,0-1 0,1 1 1,1 0 6,-1-1 0,0 1 1,1-1-1,-1 0 0,0 0 1,0 0-1,1 0 0,-1 0 0,0 0 1,0-1-1,0 1 0,0-1 1,-1 1-1,4-4 0,0-3 16,0-1-1,0 0 0,-1 0 0,0 0 0,-1 0 0,0-1 0,0 1 0,-1-1 1,0 0-1,-1 1 0,0-1 0,0 0 0,-1 0 0,-1 0 0,0 0 1,0 0-1,-1 0 0,0 1 0,-6-18 0,-3 11 8,14 20-42,1 0 0,0 0 0,0-1 0,1 1 0,-1-1 0,1 0 0,-1-1 0,8 4 0,-3-4 6,0 1 0,0-1 0,0-1 1,0 1-1,1-2 0,-1 1 0,0-1 0,0-1 0,1 0 0,-1 0 0,0-1 0,0 0 1,0 0-1,0-1 0,0 0 0,14-8 0,-6 2 3,0-1-1,0 0 1,-1-2 0,0 0-1,-1 0 1,-1-1-1,14-17 1,1-5-11,-1-2-1,-2-2 1,22-42 0,52-128-35,-35 33 97,-61 161-22,-4 15-29,0-1 1,0 1 0,0 0-1,0 0 1,0 0-1,0 0 1,0 0 0,0 0-1,0 0 1,0-1-1,0 1 1,0 0-1,0 0 1,0 0 0,0 0-1,0 0 1,0 0-1,0-1 1,0 1 0,0 0-1,0 0 1,0 0-1,0 0 1,-1 0 0,1 0-1,0 0 1,0 0-1,0 0 1,0-1 0,0 1-1,0 0 1,0 0-1,0 0 1,0 0 0,-1 0-1,1 0 1,0 0-1,0 0 1,0 0 0,0 0-1,0 0 1,0 0-1,0 0 1,-1 0-1,1 0 1,0 0 0,0 0-1,0 0 1,-2 1-1,1 0 1,-1 0-1,1 0 0,-1 1 1,1-1-1,0 0 1,0 1-1,0-1 0,0 1 1,0-1-1,0 1 0,-1 2 1,-23 44-49,2 2 0,3 0 0,-25 91 0,35-97-5,2 0 0,1 1 0,3 0 0,2 85-1,2-129 54,0 7-11,0 0 0,1 0 0,0 1 0,1-1 0,0 0 1,3 8-1,-4-15 9,-1 1 0,1-1 0,0 0 0,-1 0 0,1 1 0,0-1 0,0 0 0,0 0 0,0 0 0,0 0 0,0 0 0,0 0 0,1-1 1,-1 1-1,0 0 0,3 1 0,-2-2 1,0 0 0,0 1 1,0-1-1,0 0 0,0 0 1,1 0-1,-1 0 0,0-1 1,0 1-1,0-1 0,0 1 0,0-1 1,0 1-1,3-3 0,9-4 5,-2 0 0,1-1 0,-1-1 1,0 1-1,-1-2 0,0 0 0,11-13 0,64-86 33,-81 103-35,186-289 159,-19-14 158,-166 297-293,4-5 23,-1 0 0,-1-1 0,11-35 0,-65 125-16,-289 658-105,301-649 104,11-21 0,15-36 59,-1-1-1,-22 41 1,101-138 417,-61 64-471,18-20 214,43-36 0,-69 65-247,0 1 0,-1-1 1,1 0-1,0 1 0,0-1 1,0 0-1,-1 1 1,1-1-1,0 1 0,0 0 1,0-1-1,0 1 0,0 0 1,0-1-1,0 1 0,0 0 1,0 0-1,0 0 0,0 0 1,0 0-1,0 0 0,0 0 1,1 0-1,-1 0 0,0 1 1,0-1-1,0 0 0,-1 1 1,1-1-1,0 1 0,0-1 1,0 1-1,0-1 1,1 2-1,2 2-3,-1 0-1,0 0 1,0 0 0,-1 0 0,1 1-1,1 5 1,7 11 3,-5-13 5,-1 0 0,2 0 0,-1-1 0,1 1 0,0-1 0,13 10 0,-16-15 10,0 1-1,1-1 1,-1 0 0,0 0 0,1 0 0,-1 0-1,1-1 1,0 0 0,-1 0 0,1 0 0,0-1 0,0 1-1,0-1 1,-1 0 0,1 0 0,5-2 0,-1 0 12,-1 0 0,1-1 0,-1 0 1,0 0-1,0-1 0,0 0 1,0-1-1,-1 0 0,0 0 0,0 0 1,0-1-1,7-8 0,-4 3 29,-1 0 0,0 0 0,0-1-1,-1-1 1,0 0 0,8-21 0,-15 33-49,0-1-1,-1 0 1,1 0-1,-1 0 1,1 0 0,-1 0-1,0 0 1,0 0 0,0 0-1,0 0 1,0 0-1,-1-3 1,1 4-9,0 1 0,-1 0 0,1-1 0,0 1 0,0-1 0,-1 1 0,1-1 0,0 1 0,-1 0 0,1-1 0,0 1 0,-1 0 1,1-1-1,-1 1 0,1 0 0,-1 0 0,1-1 0,0 1 0,-1 0 0,1 0 0,-1 0 0,1 0 0,-1 0 0,1-1 0,-1 1 0,1 0 0,-1 0 0,1 0 0,-1 0 0,1 0 0,-1 1 0,1-1 0,-1 0 0,1 0 0,-1 0 0,1 0 0,-1 0 0,1 1 1,-1-1-1,1 0 0,0 0 0,-1 1 0,1-1 0,-1 0 0,1 1 0,0-1 0,-1 0 0,1 1 0,-1 0 0,-5 4-2,-1 1 0,1-1 0,0 1 0,0 0 0,1 1 0,-7 10 0,10-15 0,1 0 0,-1 1 0,1-1 0,0 1 0,-1 0 0,1-1 0,0 1 0,1 0 0,-1 0 0,0-1 0,1 1 0,0 0 0,0 0 0,0 0 0,0 0 0,0-1 0,0 1 0,1 0 0,-1 0 0,1 0 0,0-1 0,1 6 0,-1-7 0,0 0 0,0 0 0,0 0 0,0 0 0,1 0 0,-1 0 0,0 0 0,0 0 0,0 0 0,1 0 0,-1-1 0,0 1 0,1-1 0,-1 1 0,1-1 0,-1 1 0,1-1 0,-1 0 0,1 0 0,2 0 0,34-1 0,-30 0 0,12-2 0,-1 2 0,1 0 0,0 1 0,0 1 0,-1 1 0,1 1 0,-1 1 0,0 0 0,29 11 0,-34-10 0,0 1 0,-1 0 0,0 1 0,16 12 0,6 4 0,0-1 0,41 18 0,-73-38-32,0-1 0,-1 0 1,1 0-1,-1 0 0,1 0 0,0 0 0,0 0 1,0-1-1,-1 1 0,1-1 0,0 0 0,0 0 1,0 0-1,0 0 0,0-1 0,0 1 0,-1-1 1,1 1-1,5-3 0,-8 3-134,1-1-1,-1 1 1,0-1 0,1 1-1,-1-1 1,0 1 0,0-1-1,0 1 1,1-1 0,-1 1-1,0-1 1,0 0 0,0 1-1,0-1 1,0 1 0,0-1-1,0 1 1,0-1 0,0 0-1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47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0 13560,'-14'5'201,"-93"27"471,106-32-655,1 0 0,-1 0 0,0 0 0,1 0-1,-1 0 1,0 0 0,1 1 0,-1-1 0,1 0 0,-1 1 0,0-1 0,1 0 0,-1 1 0,1-1-1,-1 1 1,1-1 0,-1 0 0,1 1 0,-1-1 0,1 1 0,0 0 0,-1-1 0,1 1 0,0-1 0,-1 1-1,1-1 1,0 1 0,0 0 0,0 1 6,1-1 0,-1 0-1,1 0 1,0 0 0,-1-1 0,1 1 0,0 0-1,0 0 1,0 0 0,0 0 0,0-1-1,0 1 1,0-1 0,0 1 0,0 0-1,2 0 1,14 6 87,1 0-1,0-2 1,1 0-1,23 3 1,-18-3-64,552 67 707,-313-47-237,-262-25-517,218 19 1300,-183-18-1642,0-1 0,0-2 0,63-13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59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90 829 8432,'0'0'9977,"7"-10"-9588,10-17 38,-1-2 0,19-47 0,99-262 2079,-113 288-1542,31-55 1,-46 93-708,8-14 219,-14 25-446,0 0 0,1 0 0,0 0-1,-1 0 1,1 0 0,-1 0-1,1 1 1,0-1 0,0 0 0,-1 0-1,1 1 1,0-1 0,0 0-1,0 1 1,0-1 0,2 0 0,-9 32 152,-25 107-259,8-47 42,-71 286-116,56-257 66,-57 128 1,91-239 79,0 1-1,0-1 0,-1 0 0,-1 0 1,1 0-1,-1 0 0,-1-1 1,1 0-1,-2-1 0,-15 14 1,23-20 4,-1-1 1,1 1 0,-1-1 0,0 0 0,1 1 0,-1-1 0,0 0-1,0 1 1,1-1 0,-1 0 0,0 0 0,0 1 0,1-1 0,-1 0-1,0 0 1,0 0 0,1 0 0,-1 0 0,0 0 0,0 0 0,1-1-1,-1 1 1,0 0 0,0 0 0,1-1 0,-1 1 0,0 0 0,0-1-1,0 0 1,-1 0 3,1-1 0,0 1 0,0-1 0,0 1-1,-1-1 1,2 0 0,-1 0 0,0 1 0,0-1 0,0 0-1,0-3 1,-1-2 14,1-1 0,0 0-1,0 0 1,0-15 0,2 14-3,1 1 1,0-1-1,0 1 0,0-1 1,1 1-1,0 0 1,1 0-1,0 0 1,0 0-1,11-13 0,-2 5 8,1 0 0,1 2-1,24-20 1,143-98 101,11 10 97,-189 120-211,21-14 58,-24 15-63,0 0-1,0 1 0,0-1 1,0 0-1,0 0 1,0 0-1,0 0 0,0 0 1,0 0-1,0 0 1,-1-1-1,1 1 0,0 0 1,-1 0-1,2-2 1,4 2 130,-7 17-118,-4 21-38,1 41 0,4-65 4,1 0 0,0 0 1,1 0-1,0-1 1,1 1-1,1-1 0,5 13 1,-9-23 15,1 0 0,0-1 0,0 0-1,0 1 1,0-1 0,0 0 0,1 1 0,-1-1 0,0 0 0,1 0 0,-1 0 0,0 0 0,1 0-1,-1 0 1,1 0 0,0-1 0,-1 1 0,1-1 0,-1 1 0,1-1 0,0 1 0,0-1 0,-1 0 0,1 0-1,0 0 1,-1 0 0,1 0 0,0 0 0,0 0 0,-1-1 0,1 1 0,0-1 0,2 0 0,6-3 16,0 1 1,0-2-1,-1 1 1,11-7-1,17-11 50,-1-1 1,-1-2-1,-1-2 0,31-31 1,-52 47-25,-10 9-19,0-1 0,0 1 0,0-1 0,0 0 1,0 0-1,-1 0 0,1 0 0,3-7 0,-5 8-19,-1 0 0,1-1 0,-1 1 0,1 0 0,-1-1-1,0 1 1,0-1 0,0 1 0,0 0 0,-1-1 0,1 1 0,0 0 0,-1-1 0,0 1-1,0 0 1,1-1 0,-1 1 0,-1 0 0,1 0 0,0 0 0,0 0 0,-1 0-1,1 0 1,-1 1 0,0-1 0,1 0 0,-1 1 0,0-1 0,0 1 0,0 0 0,0-1-1,0 1 1,-3-1 0,4 2-2,-1 0 0,1 0 0,0 0 0,-1 0 0,1 0 0,0 0 0,0 0 0,-1 1 0,1-1 0,0 1 0,0-1 0,0 1 0,-1-1 0,1 1 0,0-1 0,0 1 0,0 0 0,0 0 0,0-1 0,0 1 0,-1 2 0,-19 22 0,20-25 0,-5 9-4,1-1-1,0 1 1,0 1-1,1-1 1,0 1-1,0 0 0,1 0 1,0 0-1,1 0 1,0 0-1,1 0 1,0 1-1,1-1 1,1 19-1,0-19 1,0-1 1,1-1-1,0 1 0,0 0 0,1 0 1,0-1-1,1 1 0,0-1 0,0 0 0,1 0 1,0-1-1,0 1 0,1-1 0,0 0 1,0-1-1,0 1 0,10 6 0,-11-10 9,-1-1 0,0 1 0,1-1 0,-1 0 1,1-1-1,-1 1 0,1-1 0,0 0 0,0 0 0,0 0 0,0-1 0,0 0 0,0 0 0,-1 0 0,1 0 0,0-1 0,0 0 0,0 0 0,0 0 1,-1 0-1,1-1 0,0 0 0,-1 0 0,6-3 0,6-4 24,-1-1 0,0 0 0,0-1 0,-1-1 0,16-16 1,2-7 53,-1-1 0,-2-1 1,-2-1-1,-2-2 1,37-74-1,-29 39 19,-4 0 1,30-120-1,-48 153-41,-2 0 0,-3-1-1,4-70 1,-10 112-55,0-1 0,0 1 0,0-1 0,0 1 0,0-1 0,0 0 0,-1 1 0,1-1 0,0 1 0,-1-1-1,1 1 1,-1-1 0,0 1 0,1-1 0,-1 1 0,-2-2 0,3 2-4,0 1 0,-1 0 0,1 0 0,0 0 0,-1 0 0,1-1 0,-1 1 0,1 0-1,0 0 1,-1 0 0,1 0 0,-1 0 0,1 0 0,0 0 0,-1 0 0,1 0 0,-1 0 0,1 1 0,0-1 0,-1 0 0,1 0 0,0 0-1,-1 0 1,1 1 0,-15 12 9,0 6-18,1 0-1,1 2 1,1-1 0,1 2 0,1-1-1,-9 27 1,2 5-35,-17 85-1,23-79 15,-5 100 1,15-133 23,1-1 1,1 1 0,2-1-1,0 0 1,2 0 0,12 40-1,-15-60 7,0 0-1,0 0 1,0 0-1,1 0 1,0 0-1,0-1 1,0 1-1,1-1 1,-1 0-1,1 0 1,6 5-1,-7-7 3,0 0 0,-1 0 0,1-1 1,0 0-1,1 1 0,-1-1 0,0 0 0,0-1 0,0 1 0,1 0 0,-1-1 1,0 0-1,1 0 0,-1 0 0,0 0 0,0 0 0,1-1 0,-1 0 0,5-1 0,6-2 30,1-2-1,-1 0 0,0 0 0,-1-1 0,16-11 0,61-50 146,-54 39-91,-13 11 12,-1 0 0,20-22 1,-24 24 51,-13 15-46,-10 12-29,-20 24-5,-24 50-1,41-70-75,2 0 1,0 0-1,0 1 0,1 0 0,1 0 1,-3 27-1,7-39-2,0 1 0,0-1 1,0 0-1,1 1 0,0-1 1,-1 1-1,2-1 0,-1 0 1,0 0-1,1 0 0,2 5 0,-3-7 6,0-1-1,-1 0 0,1 0 0,0 0 0,0 1 0,0-1 0,0 0 0,0 0 0,0 0 0,0-1 0,1 1 0,-1 0 0,0 0 1,0-1-1,1 1 0,-1 0 0,0-1 0,1 1 0,-1-1 0,1 0 0,-1 1 0,0-1 0,1 0 0,-1 0 0,1 0 0,-1 0 1,1 0-1,-1 0 0,1-1 0,-1 1 0,0 0 0,1-1 0,-1 1 0,1-1 0,-1 0 0,0 1 0,2-2 0,4-2 10,0-1-1,0 0 0,0 0 1,-1 0-1,0-1 0,0 0 1,0 0-1,-1-1 0,0 0 1,8-14-1,1-5 39,18-50-1,-25 55-29,31-90 102,-5-1 0,-5-1 0,-5-2 0,12-159 0,-34 260-105,0 4 6,0 0-1,-1 0 1,0 0-1,0 0 0,-3-15 1,3 25-21,0 0 1,0 0 0,0 0 0,0 0-1,0 0 1,0 0 0,0 1 0,0-1-1,0 0 1,0 0 0,-1 0 0,1 0-1,0 0 1,0 0 0,0 0 0,0 0-1,0 0 1,0 0 0,0 0 0,0 0-1,0 0 1,0 0 0,0 0 0,0 0-1,-1 0 1,1 0 0,0 0-1,0 0 1,0 0 0,0 0 0,0 0-1,0 0 1,0 0 0,0 0 0,0 0-1,0 0 1,-1 0 0,1 0 0,0 0-1,0 0 1,0 0 0,0 0 0,0 0-1,0 0 1,0 0 0,0 0 0,0 0-1,0 0 1,0 0 0,0 0 0,0 0-1,0-1 1,-1 1 0,1 0-1,0 0 1,0 0 0,0 0 0,0 0-1,0 0 1,0 0 0,0 0 0,0 0-1,0 0 1,0 0 0,0-1 0,-5 13 14,-4 18-17,-4 31-2,3 0-1,2 0 0,3 0 1,4 87-1,36 249-101,-29-347 67,-5-40-211,0 1 0,0-1-1,-2 13 1,1-23 220,0 0-1,0 1 1,0-1-1,0 0 1,0 0-1,0 0 1,0 1-1,0-1 1,0 0-1,0 0 1,0 1-1,0-1 1,0 0-1,0 0 1,-1 0-1,1 1 1,0-1-1,0 0 1,0 0-1,0 0 1,0 0-1,0 1 1,-1-1 0,1 0-1,0 0 1,0 0-1,0 0 1,0 0-1,-1 0 1,1 1-1,0-1 1,0 0-1,0 0 1,-1 0-1,1 0 1,0 0-1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8:59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29 14776,'0'0'1815,"-60"-7"-1407,62 3 8,4 2-272,18-2 8,23-2-216,7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01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1185 5520,'0'0'8008,"14"-5"-7454,-6 2-480,0 0 0,0-1 0,0 0 0,-1 0 0,0 0 0,0-1 1,0 0-1,0-1 0,-1 1 0,0-2 0,0 1 0,0 0 0,-1-1 0,6-9 0,28-56 702,35-86 0,18-83 373,-72 186-874,44-137 740,-53 152-631,-2-1 1,7-77 0,-14 94-67,-2 0-1,-1-1 1,-1 1-1,-8-41 1,10 64-281,0 0-1,0 1 1,0-1 0,-1 0-1,1 1 1,0-1 0,0 0-1,-1 1 1,1-1 0,0 0-1,-1 1 1,1-1 0,-1 1-1,1-1 1,0 0-1,-1 1 1,1-1 0,-1 1-1,0 0 1,1-1 0,-1 1-1,1-1 1,-1 1 0,0 0-1,1-1 1,-1 1 0,0 0-1,-1-1 1,1 2-5,-1-1 1,1 0-1,-1 0 1,1 1-1,-1-1 0,1 1 1,0-1-1,-1 1 1,1 0-1,0-1 1,-1 1-1,1 0 0,-1 1 1,-6 4 46,1 1 0,0 0 0,-8 12 0,1 1 24,0 1 0,2 0 0,1 1 0,0 0 0,-13 46 0,10-20 112,-13 97 0,20-90-58,3 0 0,3 57 0,2-89-71,1 0-1,1 0 0,1 0 1,1 0-1,1 0 0,1-1 0,14 31 1,-19-49-63,0 0 1,0 0-1,0-1 1,1 1 0,-1-1-1,1 0 1,0 0-1,0 0 1,0 0-1,1 0 1,-1 0 0,1-1-1,4 3 1,-5-4-12,0 0 1,-1 0 0,1 0-1,0 0 1,0-1 0,0 1-1,0-1 1,0 0-1,0 0 1,1 0 0,-1 0-1,0-1 1,0 1-1,0-1 1,-1 0 0,1 0-1,0 0 1,0 0 0,4-2-1,3-3 27,0 0 1,0-1-1,-1 0 0,0-1 0,0 0 0,-1 0 0,0 0 1,0-1-1,8-13 0,5-12 163,24-48-1,-43 78-186,15-28 95,2-4 173,-1-1-1,18-55 1,-32 76 76,-7 18-134,-7 25-88,5-6-93,1 1-1,1 1 1,2-1-1,0 0 1,3 29-1,-1-38-18,1-1 0,0 1 0,1-1 0,1 1 0,0-1 0,0 0-1,2 0 1,-1-1 0,1 1 0,14 18 0,-19-28-17,0-1 0,0 1 0,1-1 0,-1 1 0,0-1 0,1 0 0,-1 1 0,0-1 0,1 0 0,-1 0 0,1 0 1,0 0-1,-1 0 0,1-1 0,0 1 0,0 0 0,-1-1 0,1 1 0,0-1 0,0 0 0,0 0 0,0 1 0,-1-1 0,1-1 0,0 1 0,0 0 0,0 0 0,0 0 0,0-1 0,-1 1 0,1-1 0,0 0 0,0 0 0,-1 1 0,3-3 0,4-2 21,0-1-1,-1 0 1,0-1-1,0 1 1,9-13-1,-12 14-15,43-54 251,59-97 0,-104 152-236,1 0 0,0 0 0,0 0 0,1 1 0,5-6 0,-9 8-24,1 1-1,-1 0 1,0-1 0,1 1-1,-1 0 1,1 0 0,-1-1-1,1 1 1,-1 0 0,1 0-1,-1 0 1,1 0 0,-1-1-1,1 1 1,-1 0 0,1 0 0,-1 0-1,1 0 1,0 0 0,-1 0-1,1 0 1,0 1 0,-1-1-3,1 1 0,0-1 1,-1 1-1,1 0 1,-1-1-1,0 1 0,1 0 1,-1-1-1,1 1 0,-1 0 1,0 0-1,0-1 1,1 1-1,-1 0 0,0 0 1,0-1-1,0 1 1,0 0-1,0 0 0,0 1 1,0 30 18,-6 54-1,4-66-4,-10 38 33,9-45-6,0-1 0,1 0 0,-2 25 0,0-27 57,5-14 65,51-85 72,-42 66-201,2 2 0,1 0-1,0 0 1,2 1-1,0 1 1,19-18 0,-34 36-32,1 0 1,0 0 0,0 1 0,0-1-1,0 0 1,0 0 0,-1 1-1,1-1 1,0 1 0,0-1-1,0 1 1,1 0 0,-1-1 0,0 1-1,0 0 1,0 0 0,0-1-1,0 1 1,0 0 0,2 0 0,-2 1-2,0-1 0,-1 1 1,1-1-1,0 1 0,0-1 1,-1 1-1,1-1 0,0 1 1,0 0-1,-1-1 0,1 1 1,-1 0-1,1 0 0,-1-1 1,1 1-1,-1 0 0,1 0 1,-1 0-1,0 1 0,3 6 4,-1 1 1,-1-1-1,0 1 0,1 11 0,-2-9-7,2 8 14,1-1 0,1 1 0,0-1 0,2 0 0,0-1 0,0 1 0,2-1-1,0 0 1,1-1 0,1 0 0,12 16 0,-20-30-7,0 1 0,0-1 1,0 0-1,0 0 0,1 0 0,-1 0 0,1 0 1,-1-1-1,1 1 0,0-1 0,0 1 1,-1-1-1,1 0 0,0 0 0,0 0 0,0-1 1,0 1-1,0-1 0,0 0 0,1 0 0,-1 0 1,0 0-1,0 0 0,0 0 0,0-1 0,0 0 1,0 1-1,0-1 0,0 0 0,-1-1 0,1 1 1,5-3-1,0-2 15,1 1 1,-1-1-1,0-1 0,-1 1 1,1-1-1,-2-1 1,1 1-1,10-16 0,-1-2 11,0 0 0,-2 0 0,-1-2-1,-1 0 1,14-46 0,-26 72-32,3-9 0,-1 1 0,0-1 0,-1 0 0,0 0 0,0-11 0,-2 19 0,1 1 0,0 0 0,-1-1 0,1 1 0,0-1 0,-1 1 0,0 0 0,1-1 0,-1 1 0,0 0 0,1 0 0,-1 0 0,0-1 0,0 1 0,0 0 0,-2-1 0,-1-2 0,4 2 0,-1 1 0,0-1 0,0 1 0,0 0 0,-1-1 0,1 1 0,0 0 0,0 0 0,-1-1 0,1 1 0,-1 0 0,1 0 0,-1 1 0,1-1 0,-1 0 0,1 0 0,-1 1 0,0-1 0,0 1 0,1 0 0,-1-1 0,0 1 0,0 0 0,1 0 0,-4 0 0,3 1 0,0-1 0,0 1 0,0 0 0,0 0 0,0 0 0,0 0 0,1 0 0,-1 0 0,0 1 0,1-1 0,-1 1 0,0-1 0,1 1 0,0 0 0,-1-1 0,1 1 0,0 0 0,0 0 0,0 0 0,-1 2 0,-2 6 0,1-1 0,0 0 0,1 1 0,0 0 0,0 0 0,1 0 0,0-1 0,1 1 0,0 0 0,0 0 0,1 0 0,0 0 0,5 14 0,-4-17 0,0 0 0,0 0 0,1 0 0,1 0 0,-1-1 0,1 1 0,0-1 0,0 0 0,1 0 0,0 0 0,0-1 0,0 0 0,1 1 0,-1-2 0,1 1 0,0-1 0,1 0 0,10 5 0,-6-5 0,1 0 0,-1 0 0,1-1 0,0-1 0,0 0 0,0 0 0,1-1 0,-1-1 0,0 0 0,0-1 0,0 0 0,1-1 0,-1 0 0,-1-1 0,17-6 0,-28 9 0,16-4 553,-16 4-688,0 0 0,1 0 0,-1 0-1,0 0 1,1 1 0,-1-1 0,0 0 0,1 0 0,-1 0 0,0 0 0,1 0 0,-1 0-1,0 0 1,1 1 0,-1-1 0,0 0 0,0 0 0,1 0 0,-1 1 0,0-1 0,0 0 0,1 0-1,-1 1 1,0-1 0,0 0 0,0 1 0,1-1 0,-1 0 0,0 1 0,0-1 0,0 0-1,0 1 1,0-1 0,0 0 0,0 1 0,0-1 0,0 0 0,0 1 0,0-1 0,0 1-1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01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48 15272,'0'0'1511,"-85"-18"-991,59 12-176,4 0-8,10 0-192,4 4 8,2 2-120,2 0 8,4-4-24,0 2-120,4-2 16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04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340 701 4120,'0'0'8105,"-17"2"-7433,3 0-519,-2 0 9,1 1 0,0 0 0,0 0 0,1 2 1,-1 0-1,-15 7 0,-3 6 532,-36 25 1,61-38-512,-1 2 0,1-1-1,1 1 1,-1 0 0,1 1 0,0 0 0,1 0 0,0 1-1,-7 11 1,12-19-141,0 1 1,0-1-1,1 0 0,-1 1 0,0 0 0,1-1 0,-1 1 1,1-1-1,-1 1 0,1-1 0,0 1 0,0 0 1,0-1-1,0 1 0,0 0 0,0-1 0,0 1 0,0 0 1,1-1-1,-1 1 0,1 0 0,-1-1 0,1 1 1,-1-1-1,1 1 0,0-1 0,0 0 0,0 1 0,0-1 1,0 0-1,2 3 0,0-3 14,-1 0 1,1 0-1,-1 0 1,1 0-1,0 0 1,0 0-1,-1-1 1,1 1-1,0-1 1,0 0-1,0 0 1,-1 0-1,1 0 0,0-1 1,0 1-1,0-1 1,-1 1-1,5-3 1,3-1 44,-1 0 0,1 0 1,-1-1-1,-1-1 0,1 0 1,-1 0-1,0 0 0,0-1 0,9-11 1,-5 4 123,0 0 1,-1-1 0,0 0-1,12-24 1,-20 33-66,0-1 0,-1 1 0,1-1 0,-1 1 0,0-1 0,-1 0 0,0 1 0,0-1 0,0-7 0,-1 13 316,5 19-136,1 0 1,10 22-1,-13-33-316,1 0 0,-1 0 0,2-1 0,-1 1 0,1-1 0,0 0 0,0 0 0,1-1 0,10 9 0,-13-12-17,-1-1 1,1 1 0,0-1 0,0 1-1,-1-1 1,1 0 0,0 0 0,0 0-1,0 0 1,0-1 0,0 1-1,1-1 1,-1 1 0,0-1 0,0 0-1,0-1 1,0 1 0,0 0 0,0-1-1,0 0 1,0 0 0,0 0 0,0 0-1,0 0 1,0 0 0,0-1-1,3-2 1,8-7 23,1 0 0,-2-2 1,1 1-1,-2-2 0,0 0 0,0 0 0,11-21 0,60-118 220,-72 131-216,104-230 386,-97 207-212,-3 0 1,-2-1 0,14-84 0,-27 107 83,-2 15-56,-2 15 6,-23 97-12,-13 111-1,24-119-162,5-30-28,-50 258 98,-26-7 44,77-284-98,-3 0 0,0 0-1,-3-1 1,0-1-1,-26 36 1,42-66-75,-1-1 1,1 1-1,-1 0 1,1-1-1,-1 1 0,1-1 1,-1 1-1,0-1 1,1 1-1,-1-1 1,1 1-1,-1-1 1,0 1-1,0-1 1,1 0-1,-1 0 0,0 1 1,1-1-1,-1 0 1,0 0-1,0 0 1,0 0-1,1 0 1,-1 0-1,0 0 1,0 0-1,1 0 1,-1 0-1,0 0 0,-1-1 1,0 0 5,0 0 0,0 0 0,1-1-1,-1 1 1,0-1 0,1 1 0,-1-1 0,1 0 0,-1 1 0,1-1 0,-1-2 0,-3-5 37,0 0 0,1 0 1,1 0-1,-5-13 0,6 14-20,1 0 0,-1-1 1,1 1-1,1 0 0,0-1 0,0 1 0,0 0 1,1-1-1,0 1 0,4-12 0,-1 10-4,0 0 1,0 0-1,1 1 0,0 0 0,1 0 1,0 0-1,14-15 0,3 3 5,0 1 0,1 0 1,2 2-1,53-30 0,-29 19-38,38-29-19,44-24 74,-103 64 102,-23 16-67,-6 2-80,0 0 1,1 0-1,-1 0 0,0-1 0,1 1 0,-1 0 0,0 0 1,1 0-1,-1 0 0,0 0 0,1-1 0,-1 1 0,0 0 1,0 0-1,1 0 0,-1-1 0,0 1 0,0 0 0,1 0 1,-1-1-1,0 1 0,0 0 0,0-1 0,0 1 1,1 0-1,-1-1 0,0 1 0,0 0 0,0-1 0,0 1 1,0 0-1,0-1 0,0 1 0,0-1 123,13-22 56,52-72-7,-5-3 0,52-112 0,-100 179-176,-1-1 0,-2 0 1,-1-1-1,6-47 0,-14 79-2,1 0-1,-1 0 0,0 0 1,0 0-1,0 0 0,1 0 0,-1 0 1,0 0-1,0 0 0,0 0 1,-1 0-1,1 0 0,0 0 1,0 0-1,-1 0 0,1 0 1,0 0-1,-1-2 0,0 4 0,0-1 1,1 0-1,-1 0 1,0 0-1,1 1 0,-1-1 1,1 0-1,-1 1 0,1-1 1,-1 0-1,1 1 0,-1-1 1,1 1-1,-1-1 1,1 1-1,-1-1 0,1 1 1,0-1-1,-1 1 0,1 0 1,-24 40-45,1 6 13,2 1 0,2 1 0,3 0 0,2 1 0,2 1 0,2 0 0,-4 62 0,13-99 33,-2 108 5,4-106 18,0 0 0,2 0-1,-1 0 1,2-1 0,8 23 0,-11-36-19,0 0 1,0 0 0,0 0-1,0 0 1,0-1 0,1 1 0,-1 0-1,1-1 1,-1 1 0,1-1-1,0 0 1,0 0 0,-1 1-1,1-1 1,0 0 0,0-1 0,0 1-1,0 0 1,0 0 0,0-1-1,0 1 1,0-1 0,0 0-1,1 0 1,-1 1 0,0-1 0,0-1-1,0 1 1,0 0 0,0 0-1,3-2 1,4 1 21,-1-2-1,0 1 1,0-1-1,-1 0 1,1 0-1,13-9 1,-10 4-3,0 0 0,0-1 1,-1-1-1,0 0 0,0 0 0,-1-1 0,-1 0 1,0 0-1,8-14 0,-6 5 9,-1 0 0,0 0 0,-2-1 0,0 0 0,4-22 0,-11 41-32,1 0 0,-1-1 0,1 1 0,-1 0 0,0-1 0,0 1 0,0-1 0,0 1 0,-1 0 0,1-1 0,-2-2 0,2 5 0,0 0 0,0-1 0,0 1 0,0 0 0,0 0 0,-1-1 0,1 1 0,0 0 0,0 0 0,0 0 0,-1-1 0,1 1 0,0 0 0,0 0 0,0 0 0,-1 0 0,1 0 0,0 0 0,0-1 0,-1 1 0,1 0 0,0 0 0,-1 0 0,1 0 0,0 0 0,0 0 0,-1 0 0,1 0 0,0 0 0,0 0 0,-1 0 0,-13 11 0,8-4 0,1 0 0,0 1 0,0 0 0,0 0 0,1 0 0,1 0 0,-1 1 0,1-1 0,1 1 0,-1 0 0,2 0 0,-1 0 0,1 0 0,0 0 0,1 11 0,0-19 0,1 0 0,-1 1 0,0-1 0,0 0 0,1 0 0,-1 0 0,0 0 0,1 0 0,-1 0 0,1 0 0,0 0 0,-1 0 0,1 0 0,0 0 0,-1 0 0,1 0 0,0 0 0,0-1 0,0 1 0,1 1 0,1-1 0,-1 0 0,1 1 0,0-1 0,0 0 0,-1-1 0,1 1 0,0 0 0,3-1 0,7 1 0,-1-1 0,0 0 0,12-3 0,-18 3 0,11-2 0,5-1 0,41 1 0,-55 2 0,0 1 0,0 0 0,0 1 0,0 0 0,0 0 0,-1 1 0,1 0 0,12 6 0,50 35 0,-44-27 0,0-1 0,2-1 0,35 14 0,-61-28 9,1 0 0,0 0 0,-1-1-1,1 1 1,0-1 0,0 0 0,-1 1 0,1-1 0,0-1-1,0 1 1,0 0 0,0-1 0,-1 1 0,1-1 0,0 0-1,2-1 1,-3 1-275,-1 0 0,1 0 0,0 0 0,-1 0 0,1 0-1,-1 0 1,1-1 0,-1 1 0,0-1 0,0 1 0,0-1-1,1 1 1,-1-1 0,-1 0 0,1 1 0,0-1 0,0 0-1,-1 0 1,1 0 0,-1 1 0,1-4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04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0 168 13560,'0'0'1464,"67"4"-1008,-11-8 16,21-2-128,9-6 7,1-2-39,4-6 8,-9-1 40,-5-1-8,-13-2-40,-7 6 0,-9 0-88,-12 6 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05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4 7136,'0'0'7873,"-16"7"-7146,3-1-549,-6 2 168,0 1 0,0 1-1,-29 21 1,27-14 257,1 0 1,-25 26-1,36-33-307,1 1 1,-1 0-1,2 0 0,0 0 0,0 1 0,-7 19 1,13-28-203,-1 0 1,1 0-1,1 0 1,-1 1-1,0-1 1,1 0-1,0 0 1,-1 1 0,1-1-1,1 0 1,-1 1-1,0-1 1,1 0-1,0 0 1,-1 1-1,1-1 1,2 3-1,-2-4-51,0-1 0,0 1 0,0-1 0,1 1 0,-1-1 0,0 0-1,1 0 1,-1 1 0,1-1 0,-1 0 0,1 0 0,0-1 0,-1 1-1,1 0 1,0 0 0,-1-1 0,1 1 0,0-1 0,0 0 0,0 1-1,0-1 1,-1 0 0,1 0 0,0 0 0,0 0 0,0-1 0,0 1-1,0 0 1,-1-1 0,1 1 0,2-2 0,6-2 47,0 0 1,0 0-1,0-1 1,-1 0-1,0-1 1,0 0-1,-1 0 1,1-1-1,-1 0 1,-1-1-1,1 0 1,-1 0-1,-1 0 1,12-19-1,-2-3 120,0 0-1,-3-1 1,16-46 0,-26 61-89,-3 14-85,0 0 0,1 0 0,-1 0 0,0 0-1,1 0 1,-1 0 0,1 1 0,0-1 0,0 0-1,-1 0 1,1 1 0,0-1 0,1 1 0,1-4 0,-2 6-2,1 1 0,-1-1 1,0 0-1,1 0 0,-1 0 1,0 1-1,0-1 0,0 1 1,0-1-1,0 1 1,0-1-1,-1 1 0,1-1 1,0 1-1,0 2 0,1 1 18,10 17 95,1 1 1,1-2-1,0 0 1,2-1-1,0 0 0,25 22 1,-38-40-91,0 0 0,0 0 0,0-1 1,0 1-1,0-1 0,1 0 0,-1 0 1,0 0-1,1 0 0,-1-1 0,1 1 1,-1-1-1,1 0 0,-1 0 0,0 0 1,1 0-1,4-1 0,-3 0-128,-1 0 0,1-1 0,0 1-1,-1-1 1,6-2 0,-7 3-428,-1-1 0,1 0 0,0 0 1,0 0-1,-1 0 0,0 0 0,4-4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40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21 177 10752,'0'0'8049,"8"-11"-7893,25-29-11,-32 39-136,-1 1 0,1-1-1,-1 1 1,0-1 0,1 0 0,-1 1 0,0-1-1,1 1 1,-1-1 0,0 0 0,1 1-1,-1-1 1,0 1 0,0-1 0,0 0-1,0 1 1,0-1 0,0 0 0,0 1 0,0-1-1,0 0 1,0 1 0,0-1 0,0 0-1,0 1 1,-1-1 0,1 0 0,0 1 0,0-1-1,-1 1 1,1-1 0,0 0 0,-1 1-1,1-1 1,-1 0 0,-18-9 164,16 9-117,1 0-36,-2-1 17,0-1 1,0 1 0,1-1 0,-1 1 0,0-1 0,1 0 0,-4-4 0,6 5-35,1 1-1,-1-1 1,0 1-1,0-1 1,1 1-1,-1-1 1,1 1-1,0-1 1,-1 0-1,1 1 1,0-1-1,0 0 1,0 1-1,0-1 1,0 0-1,1 1 1,-1-1-1,0 1 1,1-1-1,-1 0 1,1 1-1,-1-1 1,1 1-1,1-3 1,10-19-2509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07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1118 6632,'0'0'3897,"12"1"-3458,-1 0-313,-4 0-42,0 0-1,0-1 1,0 1 0,0-1 0,0-1 0,0 0-1,0 0 1,0 0 0,0-1 0,8-2 0,-1-3 154,0 0 0,-1 0 0,0-1 0,0-1 0,-1 0 0,16-16 0,0-3 391,32-41 1,2-14 508,-4-2 0,-4-3 0,-3-3 0,61-155 0,-93 196-391,-2-1-1,19-104 0,-34 143-441,0 1 0,-1-1 0,-1 0-1,1 0 1,-4-22 0,3 34-290,0 0-1,0 0 0,-1-1 0,1 1 1,0 0-1,0 0 0,0 0 1,0 0-1,-1 0 0,1 0 0,0 0 1,0-1-1,0 1 0,-1 0 1,1 0-1,0 0 0,0 0 1,0 0-1,-1 0 0,1 0 0,0 0 1,0 0-1,-1 0 0,1 0 1,0 0-1,0 0 0,0 0 0,-1 0 1,1 0-1,0 0 0,0 1 1,0-1-1,-1 0 0,1 0 1,0 0-1,0 0 0,0 0 0,0 0 1,-1 1-1,1-1 0,0 0 1,0 0-1,0 0 0,0 0 1,0 1-1,0-1 0,-1 0 0,1 1 1,-10 9 210,-9 24 64,2 0 0,-24 64 0,25-56-156,-8 24 98,2 0 0,4 1 1,2 0-1,-10 114 1,22-143-56,2 1 0,1 0 0,3-1 0,8 55 0,-10-89-141,1 0-1,0 0 1,0 0 0,1 0 0,-1-1-1,1 1 1,0-1 0,2 4 0,-3-6-25,-1 0 1,1 0-1,0-1 1,0 1 0,0 0-1,0-1 1,-1 1-1,1-1 1,0 1 0,0-1-1,0 1 1,0-1-1,0 1 1,0-1 0,1 0-1,-1 0 1,0 0-1,0 0 1,0 1 0,0-1-1,0-1 1,0 1-1,0 0 1,0 0 0,0 0-1,0-1 1,0 1-1,0 0 1,0-1 0,0 1-1,0-1 1,2 0-1,11-7 33,0-1-1,-1 0 0,0-1 1,0-1-1,-1 0 0,0 0 1,-1-1-1,-1 0 0,0-1 1,0-1-1,12-24 0,4-14 245,36-106-1,-57 146-239,-4 9-19,0-1 0,-1 0 0,1 0 0,0 1-1,-1-1 1,0 0 0,0 0 0,-1-4 0,1-6 133,-1 17-138,0 0 0,0 1 1,0-1-1,0 0 0,-1 0 0,1 0 0,-3 2 0,-3 9-6,0 6 7,0 0 1,2 1 0,0 0 0,1 0-1,1 0 1,-1 39 0,5-43 8,-1 1 0,2-1 0,0 0 1,2 0-1,-1 0 0,2-1 0,0 1 0,14 28 1,-18-43-22,0 0 1,0 0 0,0 0 0,0 0-1,0-1 1,0 1 0,0 0 0,1 0 0,-1-1-1,1 1 1,-1-1 0,1 0 0,-1 1-1,1-1 1,0 0 0,0 0 0,-1 0-1,1 0 1,0 0 0,0 0 0,0-1-1,0 1 1,0-1 0,0 1 0,0-1-1,1 0 1,-1 0 0,0 0 0,0 0-1,0 0 1,0 0 0,0-1 0,0 1-1,0-1 1,0 1 0,0-1 0,0 0-1,0 1 1,0-1 0,0 0 0,2-2-1,6-5 59,1 1 0,-1-2 0,-1 1 0,0-1 0,10-13 0,-18 22-67,183-253 252,-178 244-256,9-17 0,-11 19 0,0 0 0,0 0 0,1 1 0,0-1 0,7-7 0,-11 14 0,-1-1 0,0 1 0,0 0 0,0 0 0,1 0 0,-1-1 0,0 1 0,0 0 0,1 0 0,-1 0 0,0-1 0,0 1 0,1 0 0,-1 0 0,0 0 0,1 0 0,-1 0 0,0 0 0,1 0 0,-1 0 0,0 0 0,1 0 0,-1 0 0,0 0 0,0 0 0,1 0 0,-1 0 0,0 0 0,1 0 0,-1 0 0,0 0 0,1 0 0,-1 1 0,0-1 0,0 0 0,1 0 0,-1 0 0,5 14 0,-5 19 0,-33 221 0,32-232 0,1-22 0,0 0 0,0 0 0,1 0 0,-1 1 0,0-1 0,0 0 0,0 0 0,0 0 0,0 0 0,1 0 0,-1 0 0,0 1 0,0-1 0,0 0 0,0 0 0,1 0 0,-1 0 0,0 0 0,0 0 0,0 0 0,1 0 0,-1 0 0,0 0 0,0 0 0,0 0 0,1 0 0,-1 0 0,0 0 0,0 0 0,0 0 0,1 0 0,-1 0 0,0 0 0,0 0 0,0-1 0,0 1 0,1 0 0,-1 0 0,0 0 0,0 0 0,0 0 0,0 0 0,0-1 0,1 1 0,-1 0 0,0 0 0,24-29 0,16-27 0,39-51 0,-78 105 0,1 0 0,0 0 0,-1 0 0,1 0 0,0 1 0,0-1 0,1 1 0,-1-1 0,0 1 0,0 0 0,1 0 0,3-2 0,-5 3 0,-1 0 0,1 0 0,-1 0 0,1 0 0,-1 0 0,1 0 0,-1 0 0,1 0 0,-1 0 0,0 0 0,1 0 0,-1 1 0,1-1 0,-1 0 0,1 0 0,-1 0 0,0 1 0,1-1 0,-1 0 0,0 0 0,1 1 0,-1-1 0,0 0 0,1 1 0,-1-1 0,1 1 0,-1 1 0,1-1 0,-1 1 0,1 0 0,-1-1 0,1 1 0,-1-1 0,0 1 0,0 0 0,0 0 0,0-1 0,0 3 0,-7 29 0,5-28 0,1 1 0,0-1 0,0 1 0,0 0 0,0-1 0,1 9 0,0-14 0,0 0 0,0 0 0,0 1 0,0-1 0,1 0 0,-1 0 0,0 1 0,0-1 0,0 0 0,0 0 0,0 1 0,0-1 0,0 0 0,1 0 0,-1 1 0,0-1 0,0 0 0,0 0 0,1 0 0,-1 0 0,0 1 0,0-1 0,0 0 0,1 0 0,-1 0 0,0 0 0,0 0 0,1 0 0,-1 0 0,0 0 0,0 1 0,1-1 0,-1 0 0,0 0 0,1 0 0,-1 0 0,0 0 0,0 0 0,1-1 0,14-4 0,11-13 0,-26 18 0,13-12 0,-9 8 0,0 1 0,0-1 0,0 1 0,0 0 0,1 0 0,-1 0 0,1 1 0,0 0 0,4-3 0,-7 5 0,-1 0 0,0 0 0,0 1 0,0-1 0,0 0 0,0 0 0,1 0 0,-1 1 0,0-1 0,0 0 0,0 1 0,0-1 0,0 1 0,0 0 0,0-1 0,0 1 0,0 0 0,-1-1 0,1 1 0,0 0 0,0 0 0,0 0 0,-1 0 0,1 0 0,-1 0 0,1 0 0,-1 0 0,1 0 0,0 1 0,11 37 0,-11-32 0,2 6 0,-1-3 0,0-1 0,1 1 0,0-1 0,4 10 0,-6-18 0,0 1 0,-1-1 0,1 1 0,0-1 0,0 1 0,0-1 0,0 1 0,1-1 0,-1 0 0,0 0 0,0 0 0,1 1 0,-1-1 0,1 0 0,-1-1 0,1 1 0,-1 0 0,1 0 0,0-1 0,-1 1 0,1-1 0,0 1 0,-1-1 0,1 0 0,0 0 0,0 0 0,-1 0 0,4 0 0,8-4 0,0 0 0,0-1 0,-1 0 0,0-1 0,20-12 0,-13 7 0,-8 4 0,0 0 0,-1-1 0,0-1 0,0 1 0,0-2 0,-2 1 0,12-16 0,48-81 0,-42 63 0,-15 20 0,-11 22 0,1 0 0,-1-1 0,0 1 0,1 0 0,-1 0 0,0 0 0,0 0 0,0 0 0,0-1 0,0 1 0,0 0 0,0 0 0,0 0 0,-1 0 0,1 0 0,0-1 0,-1 1 0,1 0 0,0 0 0,-2-1 0,2 1 0,-1 1 0,0 0 0,0 0 0,1-1 0,-1 1 0,0 0 0,0 0 0,0 0 0,1 0 0,-1 0 0,0 0 0,0 0 0,1 0 0,-1 0 0,0 0 0,0 0 0,0 1 0,1-1 0,-1 0 0,0 0 0,1 1 0,-1-1 0,0 1 0,1-1 0,-1 0 0,0 1 0,1-1 0,-1 1 0,1 0 0,-1-1 0,1 1 0,-1-1 0,0 2 0,-20 21 0,18-17 0,0 0 0,0 0 0,1 0 0,-1 0 0,1 0 0,1 0 0,-1 0 0,1 1 0,0-1 0,0 1 0,1-1 0,0 0 0,0 1 0,1-1 0,0 1 0,0-1 0,0 1 0,1-1 0,0 0 0,0 0 0,0 0 0,1 0 0,0 0 0,0-1 0,5 7 0,-4-5 0,0-1 0,1 1 0,0-1 0,0 0 0,1 0 0,-1-1 0,1 0 0,1 0 0,-1 0 0,1-1 0,-1 1 0,1-2 0,1 1 0,-1-1 0,0 0 0,1-1 0,-1 1 0,1-2 0,0 1 0,11 0 0,-14-2 50,-1 0 1,0 0-1,0-1 0,1 0 0,-1 0 1,0 0-1,0 0 0,0-1 0,0 0 1,0 0-1,-1 0 0,1 0 0,-1 0 1,1-1-1,-1 1 0,0-1 0,1 0 1,-1 0-1,4-7 0,-3 5-436,-1 0-1,0 0 0,0-1 1,0 1-1,-1-1 0,0 0 1,0 0-1,0 0 0,-1 0 1,0 0-1,0 0 0,0-8 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08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11656,'0'0'704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08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0 170 8840,'0'0'392,"83"-28"-168,-5 7 8,37-3 280,32-4 0,35 0 248,-11 8 0,-40 10 32,-20 4 0,-19 1-24,-9 5 8,-20 5-248,-7-3 7,-4-2-263,-15-2 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12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136 210 5320,'0'0'3833,"3"-10"-2878,18-68 2277,-27 118 430,0 2-3366,-22 75 1564,-56 146 0,76-235-1439,7-21-210,0-1 1,-1 0-1,0 0 0,-1 0 0,-2 6 0,1-8 310,3-7-134,4-12-34,54-230 760,-34 137-743,-20 95-312,10-45 503,9-95 1,-23 132-303,0 16-123,1 1-1,0-1 1,0 1 0,0 0-1,0-1 1,1 1 0,1-5-1,-2 9-117,0-1 1,1 1-1,-1 0 0,0 0 1,0 0-1,1-1 0,-1 1 1,0 0-1,1 0 0,-1 0 1,0 0-1,1 0 0,-1-1 1,1 1-1,-1 0 0,0 0 1,1 0-1,-1 0 0,0 0 1,1 0-1,-1 0 0,0 0 1,1 0-1,-1 1 0,0-1 1,1 0-1,-1 0 0,0 0 1,1 0-1,-1 0 0,0 1 1,1-1-1,-1 0 0,0 0 0,1 1 1,-1-1-1,0 0 0,0 0 1,1 1-1,-1-1 0,0 0 1,0 1-1,0-1 0,1 1 1,17 19 194,-12-14-99,109 125 625,-64-69-437,85 78 0,177 159 684,-294-282-854,-15-14-67,0 1 0,0-1 0,-1 1 1,1 0-1,-1 0 0,1 1 1,-1-1-1,-1 0 0,5 10 0,-7-14-58,0 0-1,0 0 0,0 0 0,0 1 0,0-1 0,-1 0 1,1 0-1,0 0 0,0 0 0,0 0 0,0 0 0,0 1 1,-1-1-1,1 0 0,0 0 0,0 0 0,0 0 1,0 0-1,-1 0 0,1 0 0,0 0 0,0 0 0,0 0 1,-1 0-1,1 0 0,0 0 0,0 0 0,0 0 1,-1 0-1,1 0 0,0 0 0,0 0 0,0 0 0,0 0 1,-1 0-1,1 0 0,0 0 0,0-1 0,0 1 0,0 0 1,-1 0-1,1 0 0,0 0 0,0 0 0,0 0 1,0-1-1,-13-4 222,-23-9-228,0 2 0,-1 1 0,0 3 0,-57-8 0,44 8 0,-13-2 0,-1 3 0,0 2 0,0 3 0,-74 8 0,8 16 0,124-20 0,5-1 0,5-3 0,169-62 29,-80 31-237,-35 12-333,2-1-870,-30 11-2296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13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340 92 6520,'0'0'5648,"6"-9"-4776,4-3-507,-6 8-142,-1 0-1,0 0 1,0-1-1,0 1 1,0-1-1,-1 0 1,1 0-1,-1 0 1,1-5-1,1-10 4164,-15 33-844,-1 2-3733,-54 67 1289,5 3 0,-59 108 0,95-151-500,1 1 1,-34 90-1,48-87 196,10-45-751,-1 0 0,1 0 1,0 1-1,0-1 0,0 0 0,0 1 1,0-1-1,0 0 0,0 1 0,0-1 1,0 0-1,0 0 0,1 1 1,-1-1-1,1 0 0,-1 0 0,1 1 1,-1-1-1,1 0 0,0 0 0,-1 0 1,1 0-1,0 0 0,0 0 0,0 0 1,0 0-1,0 0 0,0-1 1,0 1-1,2 1 0,11 1 170,1 0-1,0-2 1,-1 1-1,22-2 1,60-8 339,-76 6-423,86-9 85,97-9-4,-185 17-210,-16 2 0,-1 1 0,1-1 0,-1 1 0,1-1 0,0 1 0,-1 0 0,1 0 0,-1 0 0,1 0 0,0 0 0,-1 0 0,1 0 0,-1 0 0,1 1 0,0-1 0,-1 1 0,1-1 0,-1 1 0,1-1 0,-1 1 0,0 0 0,2 1 0,-3-2 9,0 0-1,0 0 1,0 0 0,0 1-1,0-1 1,1 0 0,-1 0-1,0 0 1,0 0 0,0 0-1,0 1 1,0-1-1,0 0 1,0 0 0,0 0-1,1 0 1,-1 0 0,0 0-1,0 0 1,0 1 0,0-1-1,0 0 1,0 0 0,1 0-1,-1 0 1,0 0 0,0 0-1,0 0 1,0 0 0,1 0-1,-1 0 1,0 0 0,0 0-1,0 0 1,0 0-1,1 0 1,-1 0 0,0 0-1,0 0 1,0 0 0,0 0-1,1 0 1,-1 0 0,0 0-1,0 0 1,0-1 0,0 1-1,0 0 1,0 0 0,1 0-1,-1 0 1,0 0 0,0 0-1,0 0 1,0-1 0,0 1-1,0 0 1,0 0-1,1 0 1,-2-7-5236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13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86 22423,'12'-2'-198,"147"-21"-112,114-13 325,4 15 1518,-188 18 426,-71 3-1063,-10 3 78,-4 0-4579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17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39 7232,'0'0'11177,"-10"-7"-10724,-34-21-2,43 28-418,0-1 0,0 1 1,0 0-1,0-1 0,0 1 1,0 0-1,0-1 0,0 1 1,0 0-1,0 0 0,0 0 1,0 0-1,0 0 0,0 0 1,0 0-1,0 1 0,0-1 1,0 0-1,0 0 0,0 1 0,0-1 1,0 1-1,0-1 0,0 1 1,0-1-1,0 1 0,0 0 1,0-1-1,1 1 0,-1 0 1,0 0-1,-1 1 0,2-2 11,0 0 0,-1 1 0,1-1 0,0 0-1,-1 1 1,1-1 0,0 0 0,-1 1-1,1-1 1,0 1 0,0-1 0,-1 0 0,1 1-1,0-1 1,0 1 0,0-1 0,0 1 0,0-1-1,0 0 1,0 1 0,0-1 0,0 1 0,0-1-1,0 1 1,0-1 0,0 1 0,0-1 0,0 1-1,0-1 1,0 0 0,1 1 0,-1-1-1,0 1 1,0-1 0,0 0 0,1 1 0,-1-1-1,0 1 1,1-1 0,-1 0 0,0 1 0,1-1-1,-1 0 1,0 0 0,1 1 0,-1-1 0,0 0-1,1 0 1,0 1 0,-1-1-14,1-1 1,-1 1-1,1 0 0,0 0 0,-1 0 1,1 0-1,-1 0 0,1-1 1,-1 1-1,1 0 0,-1-1 0,0 1 1,1 0-1,-1-1 0,1 1 1,-1 0-1,0-1 0,1 1 1,-1-1-1,1 0 0,0 0 344,0 4 263,-1-2-421,-9 10 374,3-4-511,1 0-1,0 1 0,0-1 1,1 1-1,0 0 0,-3 9 1,4-12-18,2 1 0,-1-1 1,1 1-1,-1-1 1,1 1-1,1-1 0,-1 1 1,1-1-1,0 1 1,0 0-1,2 5 1,-2-10-47,1 0 0,-1-1 0,0 1 1,1-1-1,-1 1 0,1 0 1,-1-1-1,1 1 0,0-1 0,-1 0 1,1 1-1,-1-1 0,1 1 1,0-1-1,-1 0 0,1 0 0,0 1 1,-1-1-1,1 0 0,0 0 0,0 0 1,-1 0-1,1 0 0,0 1 1,0-1-1,-1-1 0,1 1 0,0 0 1,0 0-1,-1 0 0,1 0 1,0 0-1,0-1 0,25-8 245,-21 5-210,0 1-1,0-1 0,-1 1 0,1-1 0,-1-1 0,0 1 0,0-1 0,0 1 0,-1-1 0,0 0 1,0 0-1,0-1 0,-1 1 0,1-1 0,-1 1 0,0-1 0,-1 0 0,0 1 0,0-1 0,0 0 1,0 0-1,-1-12 0,0 18-34,0-1 0,0 0 0,0 0 0,0 1 0,0-1 0,0 0 0,0 0 0,-1 1 0,1-1-1,0 0 1,0 0 0,-1 1 0,1-1 0,0 0 0,-1 1 0,1-1 0,0 0 0,-1 1 0,1-1 0,-1 1 0,1-1 0,-1 1 0,0-1 0,1 1 0,-2-1 0,1 1 0,0 0 0,0 0 0,1 0 0,-1 0 0,0 0 0,0 0 0,0 0 0,0 0 0,0 1 0,0-1 0,0 0 0,1 1 0,-1-1 0,0 1 0,0-1 0,0 1 0,0 0 0,-6 4 45,1 0-1,0 1 0,-7 9 0,9-10-37,-25 34 134,27-36-142,0 1 1,0-1-1,1 0 1,-1 0 0,1 0-1,0 1 1,0-1 0,0 1-1,1-1 1,-1 1-1,1-1 1,0 5 0,0-8-17,0 1 1,0 0 0,0 0 0,0 0-1,0 0 1,1 0 0,-1 0-1,0 0 1,1-1 0,-1 1-1,0 0 1,1 0 0,-1-1-1,1 1 1,-1 0 0,1 0 0,0-1-1,-1 1 1,1-1 0,0 1-1,-1 0 1,1-1 0,0 1-1,0-1 1,0 0 0,-1 1-1,1-1 1,0 0 0,1 1 0,2-1-21,-1 1 0,1-1-1,0 0 1,0 0 0,-1 0 0,6-1 0,68-16-742,-53 11-2574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19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639 153 7136,'0'0'6608,"-1"-12"-5932,-6-38-46,6 47-564,0 0-1,0 0 1,-1 1-1,1-1 1,-1 0 0,1 1-1,-1-1 1,0 1-1,0-1 1,-1 1-1,1 0 1,0 0 0,-1 0-1,1 0 1,-5-3-1,0 1 93,-3-3 6,1 2 1,-1 0-1,-1 0 1,1 0-1,-1 2 0,0-1 1,1 1-1,-2 1 1,1 0-1,0 0 1,0 1-1,-21 1 0,10 1 81,0 1-1,0 1 1,1 1-1,-1 1 0,-33 11 1,29-5 42,0 1 0,0 1 0,1 1 1,1 1-1,1 1 0,0 2 0,1 0 1,-22 23-1,41-38-218,1-1 0,-1 1 0,1 0-1,0-1 1,0 1 0,0 0 0,0 0 0,1 1 0,-1-1 0,1 0 0,0 0 0,0 1-1,0-1 1,0 1 0,1-1 0,-1 1 0,1-1 0,0 1 0,0 4 0,1-4-13,0 0 0,0-1 0,1 1 1,-1 0-1,1-1 0,0 1 0,0-1 1,0 0-1,0 0 0,1 1 1,-1-2-1,1 1 0,0 0 0,0 0 1,0-1-1,0 1 0,5 1 1,14 9 138,1-1 0,1-2 1,0 0-1,33 8 1,28 11 148,13 7 14,-58-22-89,1 2-1,64 35 1,-100-48-222,0 1 0,0-1 0,-1 1 0,1 1 0,-1-1 0,0 1 0,0-1 0,-1 1-1,1 0 1,-1 0 0,0 1 0,-1-1 0,1 1 0,2 10 0,-3-11-11,-1 0 0,0 0 0,0 0-1,-1 0 1,1 0 0,-1 0 0,0 0-1,0 0 1,-1 0 0,0-1 0,0 1-1,0 0 1,0 0 0,-1 0 0,1-1-1,-1 1 1,-1-1 0,-3 7 0,0-2 7,-1-1 0,0 1 1,-1-1-1,0-1 0,0 1 1,-1-2-1,0 1 0,0-1 1,0 0-1,-1-1 0,-18 8 1,11-8 14,-1 0 0,0 0 0,1-2 0,-1 0 0,-1-2 0,-24 1 0,2-1 65,26 0-33,0-1-1,0 0 1,-29-5 0,17-3 26,21 6-67,0 0 1,0 1 0,0-1 0,0 1 0,-7 0-1,-18-5 355,19 3-1260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21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1 628 11552,'0'0'3794,"11"1"-3374,8 0-132,0-1 0,31-2 0,-40 1-126,0-1-1,0 0 1,-1 0 0,1-1-1,-1 0 1,0-1 0,0 0-1,13-8 1,-17 9-73,0-1 1,-1 0-1,1 0 1,-1 0 0,0-1-1,0 0 1,-1 1-1,0-1 1,0 0-1,0-1 1,0 1-1,3-10 1,-5 12-38,0-1 0,0 1 0,0-1 0,0 0 0,-1 1 0,0-1 0,1 0 0,-1 1 0,-1-1 0,1 0 0,0 1 1,-1-1-1,0 0 0,0 1 0,0-1 0,0 1 0,-1 0 0,1-1 0,-1 1 0,0 0 0,-3-6 0,3 8-21,1 0 0,0 0 0,-1 0 0,1 0 0,-1 0-1,1 0 1,-1 0 0,1 0 0,-1 1 0,0-1 0,1 0 0,-1 1 0,0 0 0,0-1 0,1 1-1,-1 0 1,0 0 0,0 0 0,0 0 0,1 0 0,-1 0 0,0 0 0,0 1 0,1-1 0,-1 1-1,0-1 1,-3 3 0,-2 0 65,-1 1 0,1 0-1,0 0 1,-10 8 0,6-3 48,1 1 0,0-1 0,1 1 0,0 1 0,0 0 0,1 0-1,1 1 1,0 0 0,0 0 0,-5 17 0,8-21-21,2 0 0,-1 0 1,1 1-1,0-1 0,0 1 0,1-1 0,1 1 0,-1 0 1,1-1-1,1 1 0,0-1 0,0 1 0,0 0 0,1-1 0,0 0 1,1 1-1,6 12 0,-7-17-65,1 0 1,0 0-1,1 0 1,-1 0-1,1-1 0,-1 1 1,1-1-1,0 0 1,1 0-1,-1 0 1,0-1-1,1 0 0,-1 1 1,1-2-1,0 1 1,0 0-1,7 1 1,-2-1-2,0-1 0,0 0 0,0 0 0,0-1 1,0 0-1,0-1 0,18-3 0,21-8 66,-1-2 0,-1-3-1,0-2 1,-1-1-1,44-28 1,-32 15-17,70-46 125,-36 16 8,-79 49-158,-13 14-79,0 0 0,0 0 0,0-1 1,0 1-1,0 0 0,0 0 0,0-1 0,0 1 0,0 0 0,0 0 0,0-1 0,0 1 0,0 0 0,0 0 0,0-1 0,0 1 0,0 0 0,0-1 0,0 1 0,0 0 0,0 0 0,0-1 1,0 1-1,-1 0 0,1 0 0,0 0 0,0-1 0,0 1 0,0 0 0,-1 0 0,1 0 0,0-1 0,-2 1 1,1-1-1,-1 1 1,1 0 0,-1-1-1,0 1 1,1 0 0,-1 0 0,1 0-1,-1 0 1,0 1 0,1-1-1,-1 0 1,1 1 0,-1-1-1,1 1 1,-1-1 0,-1 2-1,-23 9-10,0 2 0,2 1-1,0 0 1,0 2-1,1 1 1,1 1 0,1 0-1,1 2 1,-32 39-1,50-57 6,0 1-1,0 0 1,0 0-1,0 0 0,1 0 1,-1 1-1,1-1 1,0 0-1,0 1 0,0-1 1,1 0-1,-1 1 1,1-1-1,-1 1 0,1-1 1,0 1-1,1 4 1,0-5 1,0-1 1,0 0-1,0 0 1,0 0 0,0 0-1,0 0 1,1-1-1,-1 1 1,1 0 0,-1 0-1,1-1 1,-1 1-1,1-1 1,0 0 0,0 1-1,0-1 1,0 0-1,0 0 1,0 0 0,0 0-1,0-1 1,0 1-1,1 0 1,-1-1 0,0 0-1,0 1 1,3-1-1,5 0 7,-1 0 0,0 0 0,1-1 0,-1 0 0,0-1 0,0 0 0,0 0 0,0-1 0,0-1 0,0 1 0,-1-1 0,1 0 0,-1-1-1,0 0 1,-1-1 0,1 1 0,-1-1 0,0-1 0,-1 1 0,1-1 0,-1 0 0,9-16 0,-6 9 20,-2 0 1,1 0 0,-2-1 0,0 0-1,0-1 1,-2 1 0,0-1-1,-1 0 1,0 0 0,0-23-1,-10 53 61,-26 142 22,22-95-69,-3 0 0,-25 67 0,16-68 19,-4-1 0,-44 72 1,53-103-21,-1-1 0,-1 0 1,-2-1-1,0-2 0,-2 0 0,-32 25 1,51-45-21,-1 0 0,0 0 0,0 0 0,0-1 0,0 0 0,-1 0 0,-12 3 0,17-5-11,-1-1 1,1 0-1,-1 1 0,1-1 1,-1 0-1,0 0 0,1 0 1,-1-1-1,1 1 0,-1-1 1,1 1-1,-1-1 1,1 0-1,0 0 0,-1 0 1,1 0-1,0 0 0,0-1 1,-1 1-1,1-1 0,0 1 1,1-1-1,-1 0 0,-2-3 1,-2-2 6,2 0 1,-1 0-1,1 0 1,0-1-1,1 0 1,-1 0-1,2 0 1,-1 0-1,1 0 1,0-1-1,1 1 1,0-1-1,0 1 1,1-1-1,1-11 1,0 9-1,0 0-1,1 0 1,0 0 0,1 0-1,0 0 1,1 1 0,0 0-1,1 0 1,0 0-1,0 0 1,11-12 0,4-2 12,1 1 0,1 1 1,1 0-1,43-29 0,-21 21-20,94-44-1,-99 53 15,0-1-1,65-51 0,64-68 122,-99 80-34,-8 1 14,-43 41-36,0 1 0,39-30 0,-57 47-72,1 0 0,-1 0 0,1 0 1,-1 1-1,1-1 0,-1 0 0,1 1 1,0-1-1,-1 0 0,1 1 0,0 0 0,0-1 1,-1 1-1,1 0 0,0 0 0,0 0 1,-1 0-1,1 0 0,0 1 0,-1-1 0,1 0 1,3 2-1,-3 0 6,1-1-1,-1 1 1,0 0 0,0-1-1,0 1 1,0 0 0,0 1 0,0-1-1,0 0 1,-1 0 0,1 1-1,1 4 1,2 5 50,0 0 0,-1 1 1,-1 0-1,4 22 0,-3 0 286,-1 58 0,-3-86-281,0-7-74,-1 1 1,1-1-1,0 0 0,0 1 1,0-1-1,0 0 1,0 1-1,0-1 0,0 0 1,0 1-1,0-1 0,0 0 1,0 1-1,0-1 0,1 0 1,-1 1-1,0-1 1,0 0-1,0 1 0,0-1 1,0 0-1,1 0 0,-1 1 1,0-1-1,0 0 0,0 0 1,1 1-1,-1-1 1,0 0-1,1 0 0,-1 0 1,0 1-1,0-1 0,1 0 1,-1 0-1,0 0 0,1 0 1,-1 0-1,0 0 1,1 0-1,-1 1 0,0-1 1,1 0-1,16-10 4,13-22-8,-29 31 4,18-23 0,2 0 0,0 1 0,1 2 0,29-23 0,-50 44 0,0-1 0,0 0 0,0 0 0,0 1 0,0-1 0,0 0 0,0 1 0,0-1 0,0 1 0,0 0 0,1-1 0,-1 1 0,0 0 0,0 0 0,0-1 0,1 1 0,-1 0 0,0 0 0,0 1 0,1-1 0,-1 0 0,0 0 0,0 0 0,2 1 0,-1 1 0,-1-1 0,0 0 0,1 0 0,-1 0 0,0 1 0,0-1 0,0 0 0,0 1 0,0-1 0,0 1 0,-1 0 0,1-1 0,0 1 0,-1-1 0,1 3 0,1 7 0,0 0 0,-1 0 0,1 21 0,-2-31 0,-1 2 0,1 0 0,1 1 0,-1-1 0,0 0 0,1 1 0,0-1 0,-1 0 0,1 0 0,3 6 0,-4-9 0,0 1 0,1-1 0,-1 0 0,0 1 0,1-1 0,-1 1 0,0-1 0,1 0 0,-1 0 0,1 1 0,-1-1 0,0 0 0,1 0 0,-1 1 0,1-1 0,-1 0 0,1 0 0,-1 0 0,1 0 0,-1 0 0,1 1 0,-1-1 0,1 0 0,-1 0 0,1-1 0,1 1 0,-1 0 0,1-1 0,-1 0 0,0 1 0,1-1 0,-1 0 0,0 0 0,1 1 0,-1-1 0,0 0 0,0 0 0,1-2 0,34-37 0,-29 30 0,1 0 0,1 1 0,0 0 0,0 0 0,1 1 0,0 0 0,14-8 0,-23 15 0,1 1 0,-1-1 0,1 1 0,-1-1 0,0 1 0,1 0 0,-1 0 0,1 0 0,-1 0 0,1 0 0,-1 0 0,1 0 0,-1 0 0,0 1 0,1-1 0,-1 0 0,1 1 0,-1-1 0,0 1 0,1 0 0,-1-1 0,0 1 0,0 0 0,1 0 0,-1 0 0,0 0 0,0 0 0,0 0 0,1 1 0,4 6 0,0-1 0,-1 1 0,8 13 0,-4-5 0,-2-5 0,0-1 0,1 1 0,0-1 0,1-1 0,13 12 0,-18-18 0,0 0 0,1 0 0,-1 0 0,1-1 0,0 1 0,-1-1 0,1 0 0,0 0 0,0-1 0,1 0 0,-1 0 0,0 0 0,0 0 0,1-1 0,8 0 0,-2-1 0,-1-1 0,1 0 0,-1-1 0,0 0 0,0-1 0,-1 0 0,1-1 0,-1 0 0,15-10 0,-18 10 0,1 0 0,-2-1 0,1 0 0,0 0 0,-1 0 0,-1-1 0,1 0 0,-1 0 0,0-1 0,0 1 0,-1-1 0,0 0 0,2-8 0,-5 12 0,0 1 0,0 0 0,0 0 0,-1-1 0,0 1 0,1 0 0,-1-1 0,0 1 0,-1 0 0,1-1 0,-1 1 0,1 0 0,-1 0 0,-2-7 0,2 10 0,1 0 0,0 0 0,0-1 0,-1 1 0,1 0 0,0 0 0,0-1 0,-1 1 0,1 0 0,0 0 0,-1 0 0,1-1 0,0 1 0,-1 0 0,1 0 0,-1 0 0,1 0 0,0 0 0,-1 0 0,1 0 0,0 0 0,-1 0 0,1 0 0,-1 0 0,1 0 0,0 0 0,-1 0 0,1 0 0,0 0 0,-1 0 0,1 1 0,-1-1 0,1 0 0,0 0 0,0 0 0,-1 1 0,1-1 0,0 0 0,-1 0 0,1 1 0,0-1 0,-1 1 0,-13 13 0,12-13 0,-4 6 0,1 1 0,0-1 0,0 1 0,1 0 0,0 0 0,0 0 0,1 0 0,0 1 0,0 0 0,1-1 0,0 1 0,1 0 0,0 0 0,0 0 0,1 0 0,0 0 0,1 0 0,0 0 0,0 0 0,1 0 0,0 0 0,0-1 0,1 1 0,0-1 0,1 1 0,5 8 0,-8-15 0,1 0 0,-1 0 0,0-1 0,1 1 0,0 0 0,-1-1 0,1 1 0,0-1 0,0 0 0,0 1 0,0-1 0,0 0 0,0 0 0,0 0 0,0-1 0,0 1 0,1 0 0,-1-1 0,0 1 0,0-1 0,1 0 0,-1 0 0,0 0 0,0 0 0,1 0 0,-1 0 0,0-1 0,1 1 0,-1-1 0,0 0 0,0 1 0,3-3 0,9-3 0,-1 0 0,0-1 0,24-18 0,-20 14 0,79-59 0,-88 63 0,0 1 0,0 0 0,0 1 0,1 0 0,0 1 0,0-1 0,0 2 0,16-5 0,-24 7 0,0 1 0,-1 0 0,1 0 0,0 0 0,0 0 0,0 0 0,-1 0 0,1 0 0,0 0 0,0 0 0,0 1 0,-1-1 0,1 0 0,0 0 0,0 1 0,-1-1 0,1 0 0,0 1 0,-1-1 0,1 1 0,0-1 0,-1 1 0,1-1 0,0 1 0,0 1 0,0-1 0,0 1 0,0 0 0,0 0 0,-1 0 0,1 0 0,0 0 0,-1 0 0,1 0 0,-1 4 0,1 3 0,-1-1 0,-1 1 0,-1 13 0,-1-8 0,2-11 0,0 0 0,0 0 0,1 0 0,-1 0 0,1 0 0,0 0 0,0 0 0,0 0 0,0 0 0,1 4 0,-1-6 0,1-1 0,-1 1 0,1-1 0,-1 0 0,1 1 0,-1-1 0,1 0 0,-1 1 0,1-1 0,-1 0 0,1 0 0,0 1 0,-1-1 0,1 0 0,-1 0 0,1 0 0,0 0 0,-1 0 0,1 0 0,-1 0 0,1 0 0,0 0 0,-1 0 0,1 0 0,-1 0 0,1 0 0,0 0 0,-1-1 0,1 1 0,0-1 0,22-8 0,-22 9 0,21-10 0,-11 4 0,0 1 0,0 0 0,1 0 0,-1 2 0,1-1 0,15-1 0,-24 5 0,0 0 0,1 0 0,-1 0 0,0 1 0,1-1 0,-1 1 0,0 0 0,0 0 0,0 0 0,0 0 0,0 1 0,0-1 0,0 1 0,0 0 0,0 0 0,-1 0 0,1 0 0,-1 0 0,1 1 0,3 4 0,2 5 0,0 0 0,-1 0 0,10 25 0,-13-26 0,1-1 0,0 0 0,0-1 0,1 1 0,12 15 0,-16-24 0,-1 0 0,1 1 0,-1-1 0,1 0 0,0 0 0,0 1 0,0-1 0,-1-1 0,1 1 0,0 0 0,0 0 0,0-1 0,0 1 0,1-1 0,-1 0 0,0 1 0,0-1 0,2 0 0,0-1 0,0 0 0,0 1 0,0-1 0,0-1 0,0 1 0,0-1 0,-1 1 0,1-1 0,3-2 0,5-4 0,-1-1 0,0 0 0,0-1 0,11-14 0,6-9 0,-2-1 0,30-51 0,35-81 0,-73 130 0,42-83 0,52-149 0,-130 326 0,4 0 0,-11 86 0,-4 146 0,22-37 0,7-222 0,0-28-1,0-1 0,0 0 0,0 0 0,1 0 0,-1 0 0,1 0 0,-1 0 0,1 0 0,0 0 0,-1 0 0,1 0 1,0 0-1,0 0 0,3 2 0,-4-4-3,0 0 0,0 1 0,1-1 0,-1 0 0,0 0 0,0 0 0,1 1-1,-1-1 1,0 0 0,1 0 0,-1 0 0,0 0 0,1 0 0,-1 0 0,0 1 0,1-1 0,-1 0 0,1 0 0,-1 0 0,0 0 0,1 0 0,-1-1 0,0 1 0,1 0 0,-1 0 0,0 0 0,1 0 0,-1 0 0,1 0 0,0-1-18,0 0 0,0 0 0,0 0-1,0 0 1,0 0 0,0 0 0,-1 0 0,1-1 0,0 1 0,-1 0 0,1 0-1,0-2 1,3-9-4807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22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64 14464,'0'0'2015,"14"5"-1420,4 2-391,1-1 0,0-1 0,0 0 0,1-1 0,27 1 0,31-3 533,1-3 0,-1-4 0,0-3 0,0-4 1,114-32-1,-136 28 90,1 0-3517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4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278 399 3112,'0'0'5942,"-4"12"-5643,-14 39-6,16-45-226,0-1 0,-1 0 0,0 0 0,0 0-1,0-1 1,-1 1 0,1-1 0,-1 0 0,-7 7 0,-2 1 92,9-8-92,0 0 0,-1 0-1,1 0 1,-1 0-1,0-1 1,0 0 0,0 0-1,0 0 1,-1-1-1,1 1 1,-1-1-1,1-1 1,-8 2 0,9-2-18,0-1-1,0 0 1,0 0 0,0 0 0,0-1 0,0 1 0,0-1 0,0 0 0,0 0-1,0-1 1,1 1 0,-1-1 0,0 1 0,1-1 0,-1-1 0,1 1-1,0 0 1,0-1 0,0 1 0,-5-6 0,3 1 14,0 0 1,0 0-1,1 0 1,0 0-1,0-1 1,0 1-1,1-1 1,0 0-1,1 0 1,0 0-1,0 0 1,1-1-1,0 1 1,0 0-1,1-1 1,0 1-1,1-1 1,1-7-1,-1 4 3,1 1-1,1 0 0,0-1 1,0 1-1,1 1 1,1-1-1,0 1 0,0-1 1,1 1-1,0 1 0,1-1 1,13-14-1,-14 19 8,1 0-1,-1 0 1,1 0 0,15-7-1,8-5 148,-28 15-189,0 1 0,0-1 0,0 1 0,0-1 0,1 1 0,-1 0 0,1 0 0,-1 0 0,1 0 0,-1 1 1,1-1-1,0 0 0,-1 1 0,1 0 0,-1 0 0,1 0 0,0 0 0,-1 0 0,1 0 0,0 1 0,-1-1 0,1 1 1,-1 0-1,1 0 0,4 2 0,-4 0 6,1 0 1,-1-1-1,0 2 0,0-1 1,0 0-1,0 1 1,-1-1-1,1 1 0,-1 0 1,0 0-1,0 0 1,0 0-1,-1 0 0,3 8 1,1 11 55,-1 0 0,-1-1 0,-1 1 0,-1 0 1,-3 42-1,-24 116 362,15-124-232,-2 0-1,-3-2 0,-34 82 1,36-114 8,14-22-217,-1 0 1,1-1-1,-1 1 0,1 0 0,-1 0 0,0-1 0,1 1 1,-1 0-1,0-1 0,0 1 0,0-1 0,1 1 1,-1-1-1,0 0 0,0 1 0,0-1 0,0 0 0,0 1 1,0-1-1,0 0 0,0 0 0,0 0 0,0 0 0,0 0 1,-1 0-1,1 0-2,0-1 1,0 0 0,1 1-1,-1-1 1,0 1 0,1-1-1,-1 0 1,0 1 0,1-1-1,-1 0 1,1 0 0,-1 0 0,1 1-1,0-1 1,-1 0 0,1 0-1,0 0 1,-1 0 0,1 0-1,0 0 1,0 0 0,0 1-1,0-1 1,0 0 0,0 0-1,0 0 1,0 0 0,1-1-1,5-31 79,-5 30-72,16-56 78,3 1-1,3 1 1,38-70 0,106-150 189,-152 255-230,1 0 0,1 2 0,35-34 0,-51 53-50,0 0 0,0-1 0,0 1 0,0 0 0,1 0 0,-1 0 0,0 0 0,1 0-1,-1 1 1,1-1 0,-1 0 0,1 1 0,-1-1 0,1 1 0,0 0 0,-1-1 0,1 1 0,0 0-1,-1 0 1,1 0 0,2 0 0,-2 1-3,-1-1 0,1 1 0,-1 0 0,0 0 1,1 0-1,-1 0 0,0 0 0,1 0 0,-1 0 0,0 1 0,0-1 0,0 0 0,0 1 0,0-1 0,-1 0 1,1 1-1,1 1 0,1 7 4,1 0 0,-2 1-1,1-1 1,-1 0 0,0 12 0,1 19 10,-2 1 0,-2-1 0,-1 1 0,-9 41 0,-2-16 88,-36 108 0,44-166 4,1-14 12,2-19 2,5-8-43,2 0 0,2 1 1,13-41-1,41-90 127,-55 145-185,1 0 1,1 0-1,0 1 0,2 0 0,0 1 1,0 0-1,1 0 0,1 1 0,27-24 1,-19 20 25,-14 11-28,1 1-1,0 0 1,0 1-1,1 0 0,-1 0 1,1 0-1,9-3 1,-17 8-19,1 0 1,-1 0-1,1-1 1,-1 1-1,1 0 1,-1 0-1,1 0 1,-1 0 0,1 0-1,-1 0 1,1 0-1,-1 0 1,1 0-1,-1 0 1,1 0-1,-1 0 1,1 1-1,-1-1 1,1 0-1,-1 0 1,1 0 0,-1 1-1,1-1 1,-1 0-1,1 1 1,-1-1-1,0 0 1,1 1-1,0 0 1,6 18 18,-6 27-6,-1-42-12,-15 245 49,0 8-8,8-199-21,4-43-14,1 0 1,1 0 0,0 21 0,1-34-5,1-1 1,-1 1-1,0 0 1,0 0-1,1-1 0,-1 1 1,1 0-1,0-1 0,-1 1 1,1 0-1,0-1 1,0 1-1,0-1 0,0 0 1,0 1-1,1-1 1,-1 0-1,0 1 0,0-1 1,1 0-1,-1 0 1,1 0-1,-1 0 0,1-1 1,0 1-1,-1 0 1,1 0-1,-1-1 0,1 1 1,0-1-1,0 0 0,-1 0 1,1 1-1,0-1 1,0 0-1,-1 0 0,1-1 1,3 1-1,7-2 38,0 0-1,0 0 1,0-2-1,16-5 1,-21 6-29,7-2 17,-1-1 0,0 0 0,0-1 0,-1-1 0,1 0 0,-2-1 0,18-16 0,68-82 153,-72 76-98,59-56 0,-82 86-81,0-1 0,0 1 0,0-1-1,0 1 1,0 0 0,0 0-1,0 0 1,0 0 0,0 0 0,1 0-1,-1 1 1,0-1 0,1 1 0,-1-1-1,0 1 1,1 0 0,-1 0 0,1 0-1,-1 1 1,0-1 0,1 0 0,-1 1-1,0-1 1,0 1 0,1 0 0,-1 0-1,0 0 1,0 0 0,0 0 0,3 3-1,5 3 6,-1 1 1,-1 0-1,0 0 0,14 19 0,-8-11-4,4 6-1,-1 0 1,-1 1-1,21 38 0,-35-54 21,-8-11 33,-9-12 50,0-9-14,-30-36-1,39 54-78,-1 0 0,0 0-1,0 1 1,0 0 0,-1 0 0,0 1-1,0-1 1,0 2 0,-10-5 0,14 8-14,-1-1 1,1 1-1,-1 0 0,1 1 1,-1-1-1,1 1 1,-1 0-1,1 0 1,-1 0-1,1 0 1,-1 1-1,1 0 0,-1 0 1,1 0-1,0 1 1,-1-1-1,1 1 1,0 0-1,0 0 1,0 1-1,0-1 1,1 1-1,-1 0 0,1 0 1,-1 0-1,1 0 1,-4 5-1,-3 4-15,1 1 0,0 0 0,1 0 0,0 1-1,1 0 1,-9 24 0,13-26 12,0 0 1,1 0 0,1 0-1,-1 0 1,2 0-1,0 0 1,0 0-1,1 0 1,1 0-1,0 0 1,0 0-1,2-1 1,-1 1-1,1-1 1,1 1-1,0-1 1,7 12-1,-11-22 2,0 0 0,0 0 0,0 0 0,-1 0 0,1 0 0,0 0 0,0 0 0,0 0 0,0 0 0,1 0 0,-1 0 0,0-1 0,0 1 0,0 0 0,1-1 0,-1 1 0,0-1 0,1 0 0,-1 1 0,0-1 0,1 0 0,-1 0 0,1 0 0,-1 0 0,0 0 0,1 0 0,-1 0 0,1 0 0,-1 0 0,0-1 0,1 1 0,-1-1 0,0 1 0,0-1 0,1 1 0,-1-1 0,0 0 0,0 0 0,2 0 0,4-5 0,1 0 0,0-1 0,-1 1 0,9-12 0,-10 12 0,12-14 15,0 0 0,-1 0 0,-1-2 0,0 0-1,-2-1 1,-1 0 0,18-44 0,-17 34 31,-10 26-22,-1 0 1,0 0-1,0 0 1,-1-1-1,0 1 0,0 0 1,1-11-1,-15 67-24,10-31-17,1 0 0,0 1 0,1-1 0,4 28 0,-3-39 13,0-1-1,0 1 0,1-1 0,0 1 0,0-1 1,0 0-1,1 0 0,0 0 0,0 0 0,1 0 0,0-1 1,0 1-1,0-1 0,0 0 0,1 0 0,5 4 1,-5-5 4,1-1 0,-1 0 0,1 0 0,-1 0 0,1-1 0,0 0 0,0 0 0,1 0 0,-1-1 0,0 1 0,0-2 0,9 1 0,-6-1-3,0-1 0,1 0 0,-1 0 0,0-1 0,0-1 0,0 1-1,13-7 1,5-6 10,0 0-1,-1-1 1,46-39-1,-62 46 9,14-11-8,-12 10 3,1-1 0,0 2-1,15-10 1,-24 17-9,0 0 1,0 0-1,-1 1 1,1-1-1,0 1 1,1 0-1,-1 0 0,0 0 1,0 1-1,0 0 1,1-1-1,-1 1 1,0 1-1,0-1 0,0 1 1,8 1-1,-1 3-1,0-1 0,0 2 0,0 0 0,15 11 0,10 5 0,-10-10 0,-30-15 13,0 1 1,0-1-1,0-1 0,1 1 0,-1-1 1,1 1-1,0-1 0,-4-5 0,-14-16 54,16 21-63,0 0 1,0 0 0,-1 0-1,1 1 1,-1 0 0,0 0-1,0 0 1,0 1 0,0 0 0,-1 0-1,1 0 1,0 1 0,-1 0-1,1 0 1,-1 1 0,1 0-1,-1 0 1,0 0 0,1 1-1,-1 0 1,1 0 0,0 1 0,-1 0-1,1 0 1,-9 4 0,5-1 0,-1 0 0,2 1 1,-1 0-1,0 0 1,1 1-1,1 1 0,-1-1 1,1 1-1,0 1 0,1-1 1,0 1-1,0 1 1,-10 18-1,13-19-3,0-1-1,1 1 1,0-1-1,-3 12 1,6-16-7,-1 0 0,1 0-1,0 0 1,0 0 0,0 0 0,1 0-1,0 0 1,-1-1 0,1 1 0,0 0-1,1 0 1,2 5 0,-2-4-5,1 1 1,0-1-1,0 0 1,0 0-1,1 0 0,0 0 1,0 0-1,0-1 1,8 7-1,-10-9 8,1-1-1,-1 1 1,1-1-1,0 0 1,-1 0-1,1 0 1,0 0 0,-1 0-1,1-1 1,0 1-1,0-1 1,0 0-1,-1 0 1,1 0-1,0 0 1,0 0-1,0 0 1,0-1 0,-1 0-1,1 1 1,0-1-1,0 0 1,3-2-1,4-2 5,1-1-1,-1-1 1,-1 0-1,1 0 1,-1-1 0,-1 0-1,1 0 1,-1-1-1,-1 0 1,1 0-1,-2-1 1,1 0-1,-1 0 1,-1-1-1,0 0 1,0 0-1,-1 0 1,3-12 0,-7 21 6,0 0 0,1 0 1,-1 0-1,0-1 0,0 1 1,0 0-1,-1 0 0,1 0 1,0 0-1,-2-2 0,2 4-7,0 0 1,0 0-1,0 0 0,0 0 0,0 0 0,0 0 0,0 0 0,0 0 0,0 0 0,0 0 0,0 0 1,0 0-1,0 0 0,0 1 0,0-1 0,0 0 0,0 0 0,0 0 0,0 0 0,0 0 0,0 0 1,0 0-1,0 0 0,0 0 0,0 0 0,0 0 0,0 0 0,0 0 0,-1 0 0,1 0 0,0 0 1,0 0-1,0 0 0,0 0 0,0 0 0,0 0 0,0 0 0,0 0 0,0 0 0,0 0 0,0 0 1,0 0-1,0 0 0,0 0 0,-1 0 0,1 0 0,0 0 0,0 0 0,0 0 0,0 0 0,0 0 1,0 0-1,0 0 0,0 0 0,0 0 0,0 0 0,0 0 0,0 0 0,0 0 0,0-1 0,0 1 1,0 0-1,0 0 0,0 0 0,0 0 0,-2 16 28,18 174-66,0-18-14,-13-111 45,0 55 5,-4-98 1,0-1 0,-1 0 0,-1 0 0,-8 27 0,9-39 5,0 1 1,-1-1-1,0 1 0,1-1 0,-2 0 0,1-1 1,-1 1-1,1 0 0,-1-1 0,-1 0 0,1 0 1,-1 0-1,1 0 0,-1-1 0,0 0 0,0 0 1,0 0-1,-1-1 0,1 1 0,-1-1 0,-6 1 0,6-1 10,-1-1-1,1 0 0,-1 0 1,1-1-1,-1 0 0,0 0 0,1 0 1,-1-1-1,1 0 0,-1 0 0,1-1 1,-1 0-1,1 0 0,0 0 0,0-1 1,0 0-1,0 0 0,-7-6 1,-26-23 99,37 28-108,-1 1-1,1 0 1,0-1 0,0 1 0,0-1 0,0 0-1,0 0 1,1 1 0,-2-9 0,3 9-6,0 0 1,0 1 0,1-1-1,-1 0 1,1 1 0,0-1-1,-1 0 1,1 1 0,1-1-1,1-4 1,16-23 2,-6 13-3,0 1 0,19-17 0,-16 18 0,24-30 0,-22 21 0,2 0 0,1 1 0,1 2 0,33-27 0,-11 16 0,77-43 0,-98 61-23,-1-2-1,23-19 0,9-8-15,-46 37 38,-1 0 0,0 0 1,-1-1-1,0 0 0,0 0 1,0 0-1,8-15 0,0-5 30,11-30-1,6-12-17,-28 63-16,1 0 0,0 0-1,1 0 1,-1 0 0,1 1-1,0 0 1,1 0 0,5-5-1,-10 9 5,1 0 0,-1 0 0,1 0 0,-1 0 0,1 0 0,-1 0 0,1 1 0,-1-1 0,1 0 0,0 1 0,-1 0 0,1-1 0,0 1 0,-1 0 0,1-1 0,0 1 0,0 0 0,-1 0 0,1 1 0,0-1 0,0 0 0,-1 1 0,1-1 0,0 0 0,-1 1 0,1 0 0,-1-1 0,1 1-1,-1 0 1,1 0 0,-1 0 0,1 0 0,-1 0 0,0 0 0,1 1 0,-1-1 0,0 0 0,1 2 0,3 6-1,1 0 1,-2 1-1,0-1 0,0 1 0,0 0 0,-1 0 0,-1 0 1,0 0-1,0 0 0,-1 1 0,0-1 0,-1 0 0,-1 11 1,-1 12-7,-2-1 0,-15 58 0,5-31 24,14-59-16,0-1 0,0 1 1,0 0-1,0 0 0,-1 0 0,1 0 1,0 0-1,0 0 0,0 0 1,0 0-1,0 0 0,0-1 0,0 1 1,0 0-1,0 0 0,0 0 0,0 0 1,-1 0-1,1 0 0,0 0 0,0 0 1,0 0-1,0 0 0,0 0 0,0 0 1,0 0-1,-1 0 0,1 0 1,0 0-1,0 0 0,0 0 0,0 0 1,0 0-1,0 0 0,0 0 0,-1 0 1,1 0-1,0 0 0,0 0 0,0 0 1,0 0-1,0 0 0,0 0 1,0 0-1,0 0 0,0 1 0,-1-1 1,1 0-1,0 0 0,0 0 0,0 0 1,0 0-1,0 0 0,0 0 0,0 0 1,0 0-1,0 1 0,0-1 0,0 0 1,0 0-1,0 0 0,0 0 1,0 0-1,0-12 11,15-23 18,1 2 0,2 0 0,1 1 1,1 1-1,2 1 0,1 0 0,2 2 0,50-45 1,-69 68-29,0 1 1,-1 0 0,2 0 0,-1 1-1,0-1 1,9-2 0,-13 5-2,0 1 1,0-1-1,0 0 0,0 1 1,0 0-1,1-1 1,-1 1-1,0 0 0,0 0 1,0 0-1,0 0 1,0 0-1,0 1 0,0-1 1,0 1-1,0-1 1,0 1-1,0 0 0,0 0 1,0 0-1,0 0 1,0 0-1,-1 0 0,1 0 1,2 3-1,4 5 0,-1 1 0,0 0 0,-1 0 0,0 1 0,-1 0 0,0 0 0,0 0 0,-1 1 0,-1-1 0,0 1 0,0 0 0,-1 0 0,0 18 0,-2-25 3,1 0-1,-1 1 1,1-1-1,0 0 1,0-1-1,1 1 1,0 0-1,-1 0 1,2-1-1,-1 1 1,0-1-1,1 1 1,0-1 0,0 0-1,0 0 1,1 0-1,-1-1 1,1 1-1,0-1 1,0 0-1,0 0 1,8 5-1,-4-5 3,0 0 0,1 0 0,-1 0-1,1-1 1,-1 0 0,1-1 0,0 0-1,0-1 1,-1 1 0,1-1 0,0-1-1,13-2 1,-11 1 10,0 0-1,0-1 0,0 0 1,0 0-1,0-1 0,-1-1 0,11-6 1,-17 9-5,0-1 0,0 0 1,0 0-1,0-1 0,-1 1 0,0-1 1,0 0-1,0 1 0,0-1 1,0-1-1,-1 1 0,1 0 0,-1-1 1,-1 1-1,1-1 0,0 0 0,-1 1 1,0-1-1,0-5 0,0 7 2,-1-1-1,0 1 1,0 0-1,0-1 1,-1 1-1,1 0 1,-1 0-1,0-1 0,1 1 1,-1 0-1,-1 0 1,1 0-1,0 0 1,-1 0-1,-3-4 1,4 5-7,0 1 0,0 0 1,0 0-1,-1-1 0,1 1 1,0 0-1,-1 0 0,1 0 1,-1 0-1,1 1 0,-1-1 0,0 0 1,1 1-1,-1-1 0,0 1 1,1-1-1,-1 1 0,0 0 1,0 0-1,1 0 0,-1 0 0,0 0 1,0 0-1,1 0 0,-1 1 1,0-1-1,1 0 0,-1 1 1,0 0-1,1-1 0,-3 2 1,-64 40-5,64-40-3,1 1 0,-1-1-1,1 1 1,-1 0 0,1 0 0,0 0 0,0 0 0,0 1 0,1-1 0,-1 1-1,1 0 1,0-1 0,0 1 0,0 0 0,0 1 0,-1 4 0,2-2-2,-1 0 0,2-1 1,-1 1-1,1 0 0,0 0 1,0 0-1,1 0 0,0 0 1,3 11-1,-1-6-5,1 0 0,1-1 1,0 1-1,0-1 0,1 0 1,1 0-1,0-1 0,0 0 1,1 0-1,0-1 0,11 11 1,-15-17 2,1 0 0,-1 1 0,0-1 0,1-1 1,0 1-1,0-1 0,0 1 0,0-1 0,0-1 1,0 1-1,0-1 0,1 0 0,-1 0 0,0-1 1,1 1-1,-1-1 0,0 0 0,8-2 1,-4 0 7,-1 0 1,0-1-1,1 0 1,-2 0 0,1-1-1,0 0 1,-1 0-1,1-1 1,-1 0 0,11-11-1,5-5 12,-2-1 0,-1-2 0,0 0 0,-2-1 0,-1 0 0,-1-1 0,-1-1 0,11-31 0,8-29 24,28-118 0,-50 162-20,26-88 16,-10 42 81,20-117 0,-46 195-95,3-16 26,-5 26-45,0 0 1,0 0 0,0 0-1,0 0 1,0 0 0,0 0-1,0 0 1,0 0 0,0 0 0,-1 0-1,1 0 1,0 0 0,-1 0-1,1 0 1,-1 0 0,1 1-1,-1-1 1,1 0 0,-1 0-1,1 0 1,-2 0 0,0 2-8,1 0 1,-1 0 0,0 0-1,1 0 1,-1 0-1,1 0 1,-1 1-1,1-1 1,0 0 0,-1 1-1,0 1 1,0-1-1,-3 5-8,0 0-1,0 0 1,1 0 0,0 0-1,0 1 1,1 0-1,-3 8 1,-15 62-27,14-48 33,-7 45-38,-10 132-1,20-165 28,1 49-7,8 101 1,-1-125 20,-4-55-2,1-1 0,1 1-1,0 0 1,1-1 0,0 0-1,1 1 1,0-1 0,1-1 0,0 1-1,1-1 1,0 1 0,0-2-1,1 1 1,1-1 0,-1 0 0,15 12-1,-21-20 11,1 1 0,0-1 0,-1-1 0,1 1 0,0 0 0,0 0 0,0-1 0,-1 1 0,1-1 0,0 1 0,0-1 0,0 0 0,0 0 0,0 0 0,0 0 0,0 0 0,0 0 0,0 0 0,0-1 0,0 1 0,-1-1 0,1 1 0,0-1 0,0 0 0,0 0 0,2-1 0,6-4 6,1-1 0,-2 0-1,12-10 1,-10 8-5,4-4 11,-1 0-1,0-1 1,-1 0-1,0-1 1,-2-1-1,0 0 1,0 0-1,-2-1 1,13-30 0,-13 29 21,-5 10-41,0-1 0,-1 0 0,3-12 0,-8 23-4,-2 7 4,3 0 0,-1 0 0,0 1-1,-5 12 1,4-14 1,0 0 0,1 0-1,0 0 1,1 0 0,-2 14 0,3-11 10,0 2-14,0 1 0,0-1 0,2 1 0,-1-1-1,2 1 1,5 19 0,-7-31 6,0 0 1,-1 0-1,1 0 1,0 1-1,0-1 1,0 0-1,0 0 1,0 0-1,1-1 1,-1 1-1,1 0 1,-1 0-1,1-1 1,0 1-1,-1-1 1,1 1-1,0-1 1,0 0-1,0 0 1,0 0-1,0 0 1,0 0-1,4 1 1,-3-2 4,1 0 1,-1 0-1,1-1 0,-1 1 1,1-1-1,-1 0 1,0 0-1,1 0 1,-1 0-1,0 0 0,0-1 1,0 1-1,0-1 1,0 0-1,4-3 1,16-14 12,0-1 1,-1-1-1,34-44 1,-34 39 9,1 0 0,42-35 0,-56 53-30,0 2 1,0-1-1,1 1 1,18-8-1,-24 13 2,-1-1-1,1 1 0,0 0 1,0 0-1,0 0 0,0 1 1,0 0-1,1 0 0,-1 0 1,0 0-1,0 0 0,0 1 1,0 0-1,0-1 0,0 2 1,5 1-1,70 29-30,-71-31 43,-6-4 25,-3 2-32,1 1 0,0-1 0,-1 1-1,1-1 1,-1 1 0,1-1 0,-1 1 0,1-1 0,-1 1-1,0-1 1,1 1 0,-1 0 0,1-1 0,-1 1-1,0 0 1,1 0 0,-1 0 0,0-1 0,1 1-1,-1 0 1,0 0 0,1 0 0,-1 0 0,-1 0 0,-8 1 1,0 0 1,1 0 0,-1 1 0,1 0-1,-1 1 1,1 0 0,0 0-1,0 1 1,-12 7 0,-4 4-5,-42 34-1,64-47-4,1 0 1,0 0-1,-1 0 0,1 0 0,0 0 0,0 1 1,0-1-1,0 1 0,0 0 0,1-1 0,-1 1 1,1 0-1,0 0 0,0 0 0,0 0 0,0 0 1,0 4-1,1-4 3,0 0 1,0-1-1,0 1 0,1 0 1,0 0-1,-1 0 1,1 0-1,0 0 1,0-1-1,0 1 0,1 0 1,-1-1-1,1 1 1,-1-1-1,3 3 0,3 2 7,0 0 0,0 0-1,0-1 1,1 0 0,0-1-1,0 1 1,1-2 0,-1 1-1,16 5 1,-4-3 32,1 0 0,0-1 0,1-1 0,38 3-1,-51-7 14,1-1 0,0 0-1,0-1 1,0 0-1,-1-1 1,1 0 0,-1 0-1,1-1 1,-1 0-1,0-1 1,0 0 0,16-10-1,-19 10-94,-2 0-1,1-1 1,0 1 0,-1-1-1,6-8 1,0-3-3863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23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201 231 5224,'0'0'3885,"1"-11"-3377,4-34-5,-5 42-381,1 0 1,-1 0-1,0 0 0,0 0 1,0 1-1,-1-1 1,1 0-1,-1 0 1,0 0-1,1 0 0,-1 0 1,-1 0-1,1 1 1,0-1-1,-1 0 1,1 1-1,-4-5 1,3 5-16,-1 0 1,1 1 0,0-1-1,-1 0 1,1 1 0,-1 0 0,1 0-1,-1 0 1,1 0 0,-1 0-1,0 0 1,0 1 0,1-1 0,-1 1-1,-4-1 1,0 1 75,0 1 0,0-1 0,0 1-1,1 1 1,-1-1 0,0 1 0,1 0 0,-1 0-1,1 1 1,-1 0 0,1 0 0,-11 8 0,13-7-91,-1-1 1,1 1 0,1 0 0,-1 0 0,1 0 0,-1 1 0,1-1 0,1 1 0,-1-1 0,0 1 0,1 0 0,0 0 0,0 0 0,1 1 0,0-1 0,-1 0 0,2 1 0,-1-1 0,1 0 0,-1 1 0,1-1 0,1 1 0,-1-1 0,1 1 0,0-1 0,0 0 0,1 0 0,0 1 0,0-1 0,0 0 0,0-1 0,1 1 0,-1 0 0,1-1 0,1 1 0,-1-1 0,1 0 0,7 8 0,-5-7 12,0 0 1,0 0-1,0-1 0,1 0 0,0 0 1,-1 0-1,1-1 0,1 1 0,-1-2 1,0 1-1,1-1 0,0-1 1,-1 1-1,1-1 0,0 0 0,0-1 1,-1 0-1,1 0 0,0-1 0,0 0 1,-1 0-1,1-1 0,14-4 0,-8 1 110,-1-1 0,-1 0 0,1-1 0,-1 0-1,0-1 1,-1 0 0,0-1 0,0 0-1,-1-1 1,0 0 0,-1 0 0,13-18 0,-20 24-166,3-3 111,-1 1 0,0-1 0,0 1 0,-1-1 0,3-8 0,-5 14-117,-1 0 0,0-1 0,1 1-1,-1 0 1,0-1 0,0 1 0,0 0-1,0-1 1,0 1 0,0-1 0,0 1 0,0-1-1,0 1 1,-1 0 0,1-1 0,-1 1-1,1 0 1,-1-1 0,1 1 0,-1 0-1,0 0 1,0 0 0,0-1 0,1 1 0,-1 0-1,0 0 1,0 0 0,0 0 0,-1 1-1,1-1 1,0 0 0,0 0 0,-3 0-1,-2-2 44,0 1-1,-1 0 0,1 0 0,-1 1 1,1-1-1,-1 2 0,0-1 0,1 1 0,-1 0 1,0 0-1,1 1 0,-9 1 0,-29 1 255,35-1-272,-1 0 26,10-2-90,0 0 1,0 0-1,0 0 0,0 0 1,0 0-1,0 0 0,0 0 1,0 0-1,1 0 0,-1 0 1,0 0-1,0 0 0,0 0 1,0 0-1,0 0 0,0 0 1,0-1-1,0 1 0,0 0 1,0 0-1,0 0 0,1 0 1,-1 0-1,0 0 0,0 0 1,0 0-1,0 0 1,0 0-1,0 0 0,0-1 1,0 1-1,0 0 0,0 0 1,0 0-1,0 0 0,0 0 1,0 0-1,0 0 0,0 0 1,0-1-1,0 1 0,0 0 1,0 0-1,0 0 0,0 0 1,0 0-1,0 0 0,0 0 1,0 0-1,0 0 0,0 0 1,-1-1-1,1 1 0,0 0 1,0 0-1,0 0 0,0 0 1,0 0-1,0 0 0,0 0 1,0 0-1,20-15 47,2 1 0,0 0 0,0 2 0,41-16 0,-53 24-35,19-8 34,1 1 0,54-12 1,-66 19-36,-1 2 1,1-1-1,0 2 1,0 1 0,0 0-1,24 4 1,-39-4-10,0 1 0,0-1 0,1 1 0,-1 0 0,0 0 0,0 0-1,0 0 1,0 1 0,0-1 0,0 1 0,-1 0 0,1 0 0,0 0 0,-1 0 0,0 0 0,1 0 0,-1 1 0,0-1 0,0 1 0,0 0 0,-1 0 0,1-1 0,0 1 0,-1 0 0,2 5 0,-2-2 9,0 0 0,-1 0 0,1 1 0,-1-1 1,0 0-1,-1 0 0,0 1 0,0-1 0,0 0 0,0 0 0,-1 0 1,-3 6-1,-1 3 46,-1-1 0,-13 20 0,13-23 22,0 0 0,1 1 0,1 0-1,-7 17 1,12-29-78,1 0-1,-1-1 1,0 1 0,0 0-1,0 0 1,0 0-1,1 0 1,-1 0 0,0 0-1,0 0 1,0 0-1,0-1 1,1 1 0,-1 0-1,0 0 1,0 0 0,0 0-1,1 0 1,-1 0-1,0 0 1,0 0 0,0 0-1,1 0 1,-1 0 0,0 0-1,0 1 1,0-1-1,1 0 1,-1 0 0,0 0-1,0 0 1,0 0-1,0 0 1,1 0 0,-1 0-1,0 1 1,0-1 0,0 0-1,0 0 1,0 0-1,0 0 1,1 0 0,-1 1-1,0-1 1,0 0 0,0 0-1,0 0 1,0 1-1,0-1 1,0 0 0,0 0-1,0 0 1,0 0-1,0 1 1,0-1 0,0 0-1,0 0 1,0 0 0,0 1-1,0-1 1,0 0-1,0 0 1,0 1 0,16-13 118,-14 10-111,206-168 797,-197 162-747,0 1 0,1 0 0,-1 0 1,25-8-1,-35 14-62,0 1 1,1 0 0,-1 0 0,1-1 0,-1 1 0,0 0-1,1 0 1,-1 0 0,1 1 0,-1-1 0,1 0 0,-1 0-1,0 1 1,1-1 0,-1 1 0,0-1 0,1 1 0,-1 0-1,0-1 1,0 1 0,0 0 0,0 0 0,1 0 0,-1 0-1,1 1 1,2 4-2,0-1 1,0 1-1,0-1 0,3 8 0,-4-7 1,51 98 0,19 34 0,-68-130 0,0-1 0,1 1 0,0-1 0,0 0 0,0-1 0,1 1 0,0-1 0,0-1 0,9 6 0,-12-9 0,0 0 0,0 0 0,0 0 0,0 0 0,0-1 0,1 0 0,-1 0 0,0 0 0,1-1 0,-1 1 0,0-1 0,1 0 0,-1 0 0,1 0 0,-1-1 0,0 0 0,1 0 0,-1 0 0,0 0 0,7-3 0,-2-1 109,1-1 0,-1 0 1,0 0-1,-1-1 0,1 0 0,-1-1 0,8-9 0,20-28-5026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25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0 530 8744,'0'0'5976,"15"-13"-5203,97-105 681,-32 22 975,164-150 0,-224 227-1976,-13 13-31,-1 0 0,1 0 1,0 1-1,15-9 0,-22 14-393,0 0 0,0 0 0,0-1 0,1 1 0,-1 0 0,0 0 0,0 0 1,0 0-1,0 0 0,1 0 0,-1 0 0,0 0 0,0 0 0,0 0 0,0 0 1,1 0-1,-1 0 0,0 0 0,0 1 0,0-1 0,0 0 0,1 0 0,-1 0 1,0 0-1,0 0 0,0 0 0,0 0 0,0 0 0,0 0 0,1 1 0,-1-1 1,0 0-1,0 0 0,0 0 0,0 0 0,0 0 0,0 1 0,0-1 0,0 0 1,0 0-1,0 0 0,0 0 0,1 1 0,-1-1 0,0 0 0,1 14 445,-5 20-122,-6 14 204,-19 51 1,15-55 44,-14 77 1,28-121-593,0 0 0,0 1 0,0-1 0,0 0 0,0 0 0,-1 1 0,1-1 0,0 0 0,0 1 0,0-1 0,0 0 0,0 1 0,0-1 0,0 0 0,0 1 0,0-1 0,0 0 0,0 1 0,0-1 0,0 0 0,0 0 0,0 1 0,1-1 0,-1 0 0,0 1 0,0-1 0,0 0 0,0 0 0,1 1 0,-1-1 0,0 0 0,0 0 0,0 1 0,1-1 0,-1 0 0,0 0 0,0 0 0,1 0 0,-1 1 0,0-1 0,1 0 0,-1 0 0,0 0 0,0 0 0,1 0 0,-1 0 0,0 0 0,1 0 0,-1 0 0,18-8 185,25-26-9,-1-1 1,55-60 0,-87 85-151,24-25 72,-12 11 21,1 0 0,1 2 0,1 1-1,49-32 1,-73 52-113,0 0 0,1 0-1,-1 0 1,0 1 0,1-1-1,-1 1 1,1-1-1,-1 1 1,1 0 0,-1 0-1,1-1 1,1 1 0,-2 0-8,-1 0 0,1 1 1,-1-1-1,1 0 1,-1 0-1,0 0 0,1 0 1,-1 1-1,1-1 1,-1 0-1,1 1 0,-1-1 1,0 0-1,1 1 1,-1-1-1,0 0 0,1 1 1,-1-1-1,0 0 1,0 1-1,1-1 0,-1 1 1,0-1-1,0 1 1,1 4 22,0-1 1,-1 0 0,0 0-1,0 0 1,0 0-1,-2 8 1,2-6-30,-14 82 169,8-58-49,2 0 0,1 0 1,0 50-1,4-75-91,-1 0 0,1-1 1,0 1-1,1 0 1,-1-1-1,1 1 0,-1-1 1,1 0-1,1 1 1,-1-1-1,1 0 0,2 3 1,-3-4-18,0-1 1,0 0-1,0 0 1,0 0-1,1 0 1,-1-1-1,1 1 1,-1-1-1,1 1 1,-1-1-1,1 0 1,0 0-1,-1 0 1,1 0-1,0 0 1,0-1-1,0 1 1,0-1-1,-1 0 1,6 0-1,5-2-12,0 0-1,0-1 1,0 0-1,0-1 0,-1-1 1,1 0-1,17-10 1,-10 3-1,-1 0-1,0-2 1,26-24 0,-37 30 0,0 0 0,-1-1 0,0 0 0,-1-1 0,0 0 0,0 0 0,-1 0 0,7-20 0,-10 24 0,0 1 0,0-1 0,-1 0 0,1 0 0,-2 0 0,1 0 0,0 1 0,-1-1 0,0 0 0,-1 0 0,1 0 0,-1 0 0,0 0 0,-1 0 0,1 1 0,-1-1 0,0 1 0,-5-9 0,6 12 0,0 1 0,0-1 0,0 1 0,-1-1 0,1 1 0,0 0 0,-1-1 0,1 1 0,-1 0 0,1 0 0,-1 0 0,0 0 0,0 0 0,1 1 0,-1-1 0,0 0 0,0 1 0,0-1 0,1 1 0,-3 0 0,0 0 0,1 0 0,-1 0 0,1 1 0,-1-1 0,1 1 0,0 0 0,-1 0 0,1 0 0,0 1 0,-4 1 0,-3 3 0,2 0 0,-1 0 0,0 1 0,1 0 0,1 0 0,-9 11 0,10-12 0,1 0 0,0 1 0,1 0 0,-1 0 0,1 0 0,1 1 0,0-1 0,0 1 0,0 0 0,1 0 0,0 0 0,0 0 0,1 0 0,0 0 0,1 0 0,-1 1 0,2-1 0,-1 0 0,1 0 0,0 1 0,1-1 0,0 0 0,0 0 0,1-1 0,0 1 0,1 0 0,7 13 0,-7-15 0,-1-1 0,1 1 0,0-1 0,1 0 0,-1 0 0,1 0 0,0-1 0,0 1 0,1-1 0,-1 0 0,1-1 0,0 1 0,0-1 0,0 0 0,0-1 0,0 0 0,1 0 0,-1 0 0,1 0 0,0-1 0,-1 0 0,1-1 0,0 0 0,0 0 0,-1 0 0,1 0 0,0-1 0,11-3 0,-1-1 0,-1 0 0,0-1 0,-1-1 0,1 0 0,-1-1 0,-1 0 0,20-15 0,3-6 0,47-47 0,33-53 0,-126 151 0,0 1 0,-4 25 0,5-21 0,3-7 0,0 0 0,1 0 0,-3 38 0,7-57 0,0-1 0,0 0 0,0 1 0,0-1 0,0 0 0,0 1 0,0-1 0,0 0 0,0 1 0,0-1 0,0 0 0,0 1 0,0-1 0,0 0 0,0 1 0,1-1 0,-1 0 0,0 1 0,0-1 0,0 0 0,0 1 0,1-1 0,-1 0 0,0 0 0,0 1 0,1-1 0,-1 0 0,0 0 0,0 0 0,1 1 0,-1-1 0,0 0 0,1 0 0,-1 0 0,0 0 0,1 0 0,-1 1 0,1-1 0,14-7 0,12-19 0,64-92 0,-67 84 0,-15 20 0,-8 12 0,0-1 0,1 0 0,0 1 0,-1-1 0,1 1 0,0-1 0,0 1 0,0 0 0,0 0 0,1 0 0,-1 0 0,0 0 0,6-2 0,-7 4 0,-1 0 0,0 0 0,0 0 0,1 0 0,-1 0 0,0 1 0,1-1 0,-1 0 0,0 0 0,1 0 0,-1 1 0,0-1 0,0 0 0,1 0 0,-1 1 0,0-1 0,0 0 0,0 0 0,1 1 0,-1-1 0,0 0 0,0 1 0,0-1 0,0 0 0,0 1 0,0-1 0,0 0 0,0 1 0,0-1 0,0 0 0,0 1 0,0-1 0,0 0 0,0 1 0,1 15 0,-1-14 0,-1 31 0,0-9 0,3 34 0,-2-53 0,1 1 0,0 0 0,0-1 0,1 1 0,-1-1 0,1 0 0,0 1 0,1-1 0,-1 0 0,1 0 0,5 7 0,-7-12 0,-1 1 0,1-1 0,0 0 0,-1 1 0,1-1 0,0 1 0,-1-1 0,1 0 0,0 0 0,-1 1 0,1-1 0,0 0 0,0 0 0,-1 0 0,1 0 0,0 0 0,0 0 0,0 0 0,-1 0 0,1 0 0,0 0 0,0-1 0,-1 1 0,1 0 0,0 0 0,-1-1 0,1 1 0,0 0 0,-1-1 0,1 1 0,0-1 0,0 0 0,23-19 0,-19 16 0,11-13 0,-1 0 0,23-33 0,-28 35 0,0 1 0,1 0 0,0 0 0,1 2 0,1-1 0,18-13 0,-26 23 0,1 0 0,-1 0 0,1 1 0,-1 0 0,1 0 0,0 0 0,0 1 0,0 0 0,0 0 0,10 0 0,6 1 0,37 5 0,-44-3 0,1 0 0,0-1 0,0-1 0,21-2 0,54-15 863,-36 2-5721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30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1383 5320,'0'0'3546,"15"-7"-2919,0 1-489,-1-1 0,0-1 0,-1 0-1,0-1 1,0-1 0,-1 0 0,15-15 0,14-24 414,-2-1 1,45-77-1,47-121 843,-97 175-852,-3-2 1,-3-2-1,-4 0 1,-4-2 0,-2 0-1,12-153 1,-30 225-463,1-6 159,0 1 1,-1-1 0,0 0 0,-1 0 0,-1 0 0,-5-22-1,7 35-220,0-1-1,0 1 1,-1-1-1,1 1 0,0-1 1,0 1-1,-1 0 1,1-1-1,0 1 0,-1 0 1,1-1-1,0 1 0,-1 0 1,1-1-1,-1 1 1,1 0-1,0 0 0,-1-1 1,1 1-1,-1 0 1,1 0-1,-1 0 0,1 0 1,-1 0-1,1 0 1,-1 0-1,1 0 0,-1 0 1,1 0-1,-1 0 0,1 0 1,-1 0-1,1 0 1,-1 0-1,1 0 0,0 0 1,-1 1-1,1-1 1,-1 0-1,0 1 0,-18 11 305,7 0-172,0 0-1,1 0 1,1 1-1,-17 28 1,-29 64 287,30-49-266,2 1-1,3 1 1,3 1-1,2 0 1,2 2-1,4-1 0,2 1 1,0 119-1,8-165-110,1 1 0,1 0 0,1-1 0,0 1 0,1-1 0,0 0 0,2 0-1,0-1 1,0 1 0,1-1 0,16 23 0,-22-35-40,1 0 1,0 1-1,0-1 1,0 0-1,0 0 1,0 0-1,0-1 0,0 1 1,1 0-1,-1-1 1,1 1-1,-1-1 1,1 0-1,0 0 0,-1 0 1,6 1-1,-4-2 8,1 1 0,0-1-1,-1 0 1,1 0-1,0-1 1,0 1 0,-1-1-1,1 0 1,5-2-1,8-5 72,-1 1-1,-1-2 1,1 0-1,14-12 1,-28 19-81,15-10 74,0-1 0,-2-1 0,1-1 0,-2 0 0,0-1 0,-1 0 0,0-1 0,-2-1 0,14-24 0,-10 17 39,-12 20-80,-1 1 0,1-1 0,-1 1 0,-1-1 0,1 0 0,-1 0 1,0 0-1,0 0 0,0-1 0,1-6 0,-3 11 26,-4 8 73,-2 11-105,0 0 0,2 0 1,0 0-1,1 0 0,1 1 0,1-1 1,1 1-1,0-1 0,1 1 1,6 31-1,-5-40-9,1 1 0,0-1 1,1 0-1,4 10 0,-8-18-27,1 0 1,0 0-1,0 0 0,0 0 0,1 0 0,-1 0 0,0-1 0,1 1 1,-1 0-1,1-1 0,-1 1 0,1-1 0,0 0 0,-1 1 0,1-1 0,0 0 1,0 0-1,0 0 0,0 0 0,0-1 0,0 1 0,0 0 0,0-1 0,0 0 1,1 1-1,2-1 0,2-1 15,0-1 0,0 0 0,0 0-1,0 0 1,0-1 0,-1 0 0,1 0 0,-1-1 0,0 0 0,9-6 0,7-8 76,25-28 1,-33 32-67,7-7 19,57-54 105,-67 66-127,0 0-1,0 1 1,1 0-1,1 1 0,16-8 1,-11 11 71,-18 4-99,1 0 0,-1 1 0,1-1 1,-1 0-1,0 0 0,1 0 1,-1 0-1,0 0 0,1 1 1,-1-1-1,0 0 0,0 0 0,1 1 1,-1-1-1,0 0 0,1 0 1,-1 1-1,0-1 0,0 0 1,0 1-1,1-1 0,-1 0 1,0 1-1,0-1 0,0 0 0,0 1 1,0 2 15,1 1 1,-2-1-1,1 0 1,0 1-1,-1-1 1,1 0-1,-3 5 0,3-5-25,-10 31 92,-2 0-1,-16 34 1,-3 5 73,27-63-92,0 1-1,1 0 0,0 0 0,1 0 0,0 0 1,0 14-1,2-24-63,0-1 1,0 0 0,0 0-1,0 0 1,0 0 0,1 0-1,-1 1 1,0-1 0,0 0 0,0 0-1,0 0 1,0 0 0,0 0-1,0 0 1,0 0 0,0 0-1,0 1 1,1-1 0,-1 0-1,0 0 1,0 0 0,0 0-1,0 0 1,0 0 0,0 0-1,0 0 1,1 0 0,-1 0-1,0 0 1,0 0 0,0 0-1,0 0 1,0 0 0,1 0-1,-1 0 1,0 0 0,0 0-1,0 0 1,0 0 0,0 0-1,1 0 1,-1 0 0,0 0-1,0 0 1,0 0 0,0 0-1,0 0 1,12-6 100,13-11-12,58-54 141,-51 42-119,2 0 0,1 2-1,66-38 1,-100 64-110,0 1 0,0-1 0,0 1 0,0-1 0,0 1-1,1 0 1,-1-1 0,0 1 0,0 0 0,0 0 0,0 0-1,0 0 1,0 0 0,0 0 0,0 0 0,1 0-1,0 1 1,-1-1-2,-1 0 0,1 1 0,0-1 0,-1 1 0,1-1 0,-1 1 0,1-1 0,-1 1 0,1-1 0,-1 1 0,1-1 0,-1 1 0,0 0 0,1-1 0,-1 1 0,0 0 0,0-1 0,1 1 0,-1 1 0,1 4 10,-1 1 0,1-1 0,-1 1 1,-1-1-1,0 7 0,-1 3-5,2-14-7,0 116 93,0-117-90,0 0-1,0 0 1,1 0-1,-1 1 1,0-1-1,0 0 0,1 0 1,-1 0-1,1 0 1,-1 0-1,1 0 1,-1 0-1,1 0 1,-1 0-1,1 0 0,0-1 1,0 1-1,-1 0 1,1 0-1,0-1 1,0 1-1,0 0 0,0-1 1,0 1-1,0-1 1,0 1-1,0-1 1,0 1-1,0-1 1,0 0-1,0 0 0,0 1 1,0-1-1,0 0 1,0 0-1,1 0 1,-1 0-1,0 0 1,0 0-1,0-1 0,0 1 1,0 0-1,0 0 1,0-1-1,2 0 1,3-1 9,1 0 1,-1-1-1,1 0 1,-1 0 0,9-6-1,6-6 10,-1-1 0,-1 0-1,0-2 1,-1-1 0,-1 0-1,-1-1 1,-1 0-1,0-2 1,-2 1 0,21-47-1,-27 48-8,-7 14-8,-8 13 1,2 3 4,-1 0 0,2 0 1,-1 1-1,2 0 1,-1 0-1,1 0 0,1 0 1,0 1-1,1-1 1,0 1-1,1 0 0,0-1 1,0 1-1,3 22 1,-1-24-4,1 0 0,-1-1 1,2 0-1,-1 1 0,1-1 0,1 0 1,-1-1-1,2 1 0,-1 0 1,1-1-1,0 0 0,1 0 1,0-1-1,0 0 0,1 0 0,0 0 1,0 0-1,15 9 0,-21-15-22,0 0 1,1 0-1,-1 0 0,0-1 0,0 1 0,0-1 0,1 1 1,-1-1-1,0 1 0,1-1 0,-1 0 0,0 0 0,1 1 1,-1-1-1,1 0 0,-1 0 0,0 0 0,1-1 0,-1 1 1,0 0-1,1 0 0,-1-1 0,0 1 0,1-1 0,-1 1 1,0-1-1,0 0 0,1 1 0,1-3 0,-2 2-313,1-1 0,-1 1-1,0-1 1,1 0-1,-1 0 1,0 0 0,0 0-1,-1 1 1,1-1 0,0 0-1,-1 0 1,1-1 0,-1 1-1,1 0 1,-1 0 0,0-2-1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30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15376,'0'0'1255,"99"-8"-1486,-31 4 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31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1 534 6632,'0'0'3288,"12"2"-2598,-2-1-458,-1 0 0,1-1-1,0 0 1,0 0 0,0-1-1,0 0 1,-1-1 0,1 0 0,-1-1-1,1 0 1,-1 0 0,18-9-1,0-5 234,-2-2 0,0 0 0,-1-2 0,0 0-1,-2-2 1,19-25 0,-5 1 424,-2-1 0,37-69 0,-61 96-256,0 0-1,-2-1 0,10-37 1,-17 51 152,-3 9-287,-8 15-52,7-11-374,-24 39 438,2 2 0,-29 72 0,46-95-315,0 0 1,2 1-1,0-1 1,2 1-1,1 0 0,0 0 1,2 44-1,1-63-116,1 0 0,0 0-1,-1 0 1,1 0 0,1 0 0,-1-1 0,1 1-1,4 8 1,-5-12-52,0 1-1,0-1 1,0 0-1,0 1 0,1-1 1,-1 0-1,0 0 1,1 0-1,-1 0 1,1 0-1,-1 0 1,1 0-1,-1 0 1,1-1-1,0 1 1,0 0-1,-1-1 1,1 0-1,0 1 1,0-1-1,-1 0 1,1 0-1,0 0 1,0 0-1,0 0 1,-1 0-1,4-1 1,7-2 61,0-1 0,-1 0 0,1 0 0,-1-1 0,0-1 0,0 0 0,0 0 0,16-14 1,72-69 450,-97 87-522,210-218 1527,-192 204-1164,-20 16-372,0-1-1,1 1 1,-1 0 0,0 0-1,0 0 1,1 0-1,-1 0 1,0 0 0,0 0-1,0 0 1,1 0-1,-1 0 1,0 0 0,0 0-1,0 0 1,1 0 0,-1 0-1,0 0 1,0 1-1,1-1 1,-1 0 0,0 0-1,0 0 1,0 0-1,0 0 1,1 0 0,-1 0-1,0 1 1,0-1-1,0 0 1,0 0 0,0 0-1,1 0 1,-1 1 0,0-1-1,0 0 1,0 0-1,0 0 1,0 1 0,0-1-1,0 0 1,0 0-1,0 1 1,0-1 0,0 0-1,0 0 1,0 1 0,0 4 30,-1 0 0,0 1 0,0-1 0,0 0 0,0 0 0,-5 9 0,-8 16 5,0-1 1,-2 0-1,-2-2 1,0 0-1,-2 0 0,-1-2 1,-1-1-1,-46 40 1,60-58-37,0-1 1,0 0-1,-1 0 1,-10 4-1,-19 11 1,31-14-8,11-5 0,-1 0 0,0 0 0,0-1 0,1 1 0,-1-1 0,0 1 0,1-1 0,3-1 0,27 1-140,-1-2 1,59-11-1,-76 10 45,0-1 0,0-1 0,0-1 0,-1 0-1,0-1 1,0 0 0,23-16 0,-37 22-62,1-1 0,-1 1 1,1 0-1,-1-1 0,1 1 0,-1-1 0,0 0 1,0 0-1,2-2 0,0-3-3533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31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15576,'0'0'2679,"71"18"-2727,-17-4 16,6-2-168,1 9 16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32.8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407 721 6824,'0'0'6209,"-13"-2"-5605,10 1-568,-18-3 296,0 1 1,0 1-1,0 1 1,-41 3 0,42 2 102,1 0 0,-1 1 0,1 1 0,-22 10 0,29-11-81,0 1 0,0 1 0,1 0 0,0 0 0,1 1 0,0 1 0,-14 13 0,22-19-237,-1 0-1,1 0 0,0 0 0,0 0 0,0 1 1,0-1-1,1 1 0,-1-1 0,1 1 0,0 0 1,0-1-1,0 1 0,1 0 0,-1 0 0,1 0 1,0 0-1,0-1 0,0 1 0,0 0 0,1 0 1,0 0-1,1 6 0,1-4 11,-1 0-1,1-1 1,0 1-1,0 0 1,0-1 0,1 0-1,0 0 1,0 0-1,0 0 1,1 0 0,-1-1-1,10 7 1,-1-3 14,0-1 0,0-1-1,0 0 1,1 0 0,0-1 0,0-1 0,0-1 0,1 0 0,25 2-1,-24-4-26,1 0 0,0-2-1,0 0 1,-1 0-1,1-2 1,0 0-1,-1-1 1,21-8 0,-34 11-74,-1 1 0,1-1 1,-1-1-1,1 1 1,-1 0-1,1-1 1,-1 1-1,0-1 1,0 1-1,0-1 1,0 0-1,0 0 1,0 0-1,0 0 1,-1-1-1,2-1 1,-2 1 10,0 0-1,-1 0 1,1 0 0,-1 0 0,0 0 0,0 0 0,0 0-1,0 0 1,0 0 0,-1 1 0,1-1 0,-1 0-1,0 0 1,-2-4 0,-14-49 236,6 19-190,-16-36 0,-192-484 913,188 477-767,20 55 64,-13-47 0,23 71-297,1 0-1,0 0 1,-1 0 0,1 0-1,0 0 1,0 1-1,0-1 1,0 0 0,0 0-1,0 0 1,0 0 0,0 0-1,0 0 1,1 0 0,-1 0-1,0 0 1,0 1-1,1-1 1,-1 0 0,1 0-1,-1 0 1,1 0 0,-1 1-1,1-1 1,-1 0-1,1 1 1,0-1 0,-1 0-1,1 1 1,0-1 0,0 1-1,-1-1 1,1 1-1,0-1 1,0 1 0,0 0-1,0-1 1,-1 1 0,1 0-1,0 0 1,1-1 0,5 0 26,-1 1 1,1 0-1,0 0 1,12 1-1,-14 0-32,13 1 17,-1 1 0,1 2 1,-1-1-1,1 2 0,-1 0 0,-1 1 1,20 12-1,106 72 88,-121-77-86,-10-6-19,-1 0-1,0 0 0,0 1 0,0 0 1,-1 0-1,9 14 0,-16-20-21,-1-1 0,0 1 0,0 0 0,0 1 1,0-1-1,0 0 0,-1 0 0,0 0 0,1 5 0,3 17-5335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33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465 51 9424,'0'0'5145,"-11"-8"-4593,3 2-436,4 2-51,-1 0 1,0 0-1,0 1 1,0 0-1,0 0 0,-1 0 1,1 1-1,-1 0 1,0 0-1,0 0 0,0 0 1,0 1-1,0 0 1,-6 0-1,-4 2 206,0 1 0,0 1 0,0 0 0,0 1 0,-16 7 0,-74 33 1602,106-43-1865,-11 3 338,0 2 0,1-1 0,0 2 1,-1-1-1,2 1 0,-1 1 0,-8 9 0,15-15-239,1 1 0,0-1 0,0 1 0,1-1 0,-1 1-1,0 0 1,1 0 0,0 0 0,0 0 0,0 0-1,0 0 1,0 0 0,0 0 0,1 0 0,-1 0 0,1 1-1,0-1 1,0 0 0,0 0 0,1 0 0,-1 1 0,1-1-1,0 0 1,0 0 0,0 0 0,0 0 0,0 0-1,1 0 1,-1-1 0,4 6 0,1 0 56,0-1 1,0 0-1,1-1 0,-1 0 1,2 0-1,10 8 0,50 27 517,-63-38-634,59 29 390,-41-22-225,0 1 0,26 18 0,-28-16-78,-17-11-76,1 0 0,-1 0-1,0 1 1,0 0 0,0 0 0,-1 0 0,1 0-1,0 1 1,-1-1 0,4 7 0,-6-10-48,-1 1 0,0-1 1,0 0-1,0 1 0,0-1 1,0 1-1,0-1 0,0 0 0,0 1 1,0-1-1,0 1 0,0-1 1,0 0-1,0 1 0,0-1 1,-1 0-1,1 1 0,0-1 0,0 1 1,0-1-1,-1 0 0,1 1 1,0-1-1,0 0 0,-1 0 1,1 1-1,0-1 0,0 0 0,-1 0 1,1 1-1,-1-1 0,-14 9 158,13-8-135,-38 16 310,0-2 0,-1-2 0,0-1 1,-1-2-1,-59 6 0,72-14-63,-15 4 82,68-36-1634,0 6-3095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34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291 0 8936,'0'0'5928,"-13"18"-5099,-7 9-565,-176 255 3794,181-256-3531,6-12 144,0 0 1,2 0 0,0 1 0,-7 18 0,14-33-646,0 1 1,0-1-1,0 0 1,0 0-1,0 0 1,0 0-1,0 0 1,0 1-1,0-1 1,0 0-1,0 0 1,0 0-1,0 0 1,0 1-1,0-1 1,0 0-1,0 0 1,0 0 0,0 0-1,0 0 1,0 1-1,0-1 1,0 0-1,0 0 1,1 0-1,-1 0 1,0 0-1,0 0 1,0 1-1,0-1 1,0 0-1,0 0 1,0 0-1,1 0 1,-1 0-1,0 0 1,0 0-1,0 0 1,0 0 0,0 0-1,1 1 1,-1-1-1,0 0 1,0 0-1,0 0 1,0 0-1,0 0 1,1 0-1,-1 0 1,13-3 592,12-10-54,-1-5-144,0-1-1,-2-1 1,35-39-1,-22 15 366,34-52-1,-67 93-697,0 0-1,0-1 0,-1 1 1,1 0-1,0 0 1,-1-1-1,0 1 0,1-7 1,-2 9-62,0 0 0,0 0 0,0 0 0,0 0 0,0 0 1,-1 0-1,1 0 0,0 1 0,-1-1 0,1 0 0,-1 0 1,1 0-1,-1 0 0,1 0 0,-1 1 0,1-1 0,-1 0 0,0 0 1,1 1-1,-1-1 0,0 0 0,0 1 0,0-1 0,0 1 1,1-1-1,-1 1 0,0 0 0,0-1 0,0 1 0,0 0 1,0 0-1,0-1 0,0 1 0,0 0 0,-1 0 0,-1 0-14,-1 0 0,1 0-1,0 0 1,0 0-1,0 0 1,0 1 0,-1 0-1,1-1 1,0 1-1,0 0 1,-5 3-1,-5 3-3930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09:37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218 1 6224,'0'0'13493,"-10"7"-12897,-5 3-155,0-1 0,-2 0 0,-20 8 0,-54 13 2873,79-24-2633,11-5-551,-1 0 1,0 0-1,1-1 1,-1 1-1,0 0 1,0-1-1,0 1 1,1-1-1,-4 1 1306,6-1-1372,0 0 0,0 0 0,0-1 0,0 1 0,1 0 0,-1 0 0,0 0 0,0-1 0,0 1 0,0-1 0,0 1 0,0-1 0,0 1 0,0-1 0,0 1 0,0-1 0,-1 0 0,2-1 0,7-5 521,29-12 439,-30 15-774,0 1 1,0-1-1,0-1 1,7-5-1,16-6-250,-30 16 0,0 0 0,0 0 0,0 0 0,0 0 0,0 0 0,0 0 0,0 0 0,0 0 0,0 0 0,0 0 0,0 1 0,0-1 0,0 0 0,0 1 0,0-1 0,0 1 0,0-1 0,-1 1 0,1-1 0,0 1 0,0 0 0,-1-1 0,1 1 0,1 1 0,12 7 0,4-9 0,-30-1 454,-19 0-489,30 1-300,0 1 0,-1-1 0,1 0 1,0 0-1,0 1 0,0-1 0,0 1 0,-1-1 0,1 1 0,0-1 0,0 1 0,-1 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47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11856,'0'0'1672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1:19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2808,'0'0'6688,"9"13"-6634,67 101 110,-56-75-98,-9-18 49,20 28 0,-26-41-76,-1 0 0,0 0 0,0 1 0,5 14 0,-6-14 12,0 0 0,0-1 0,1 1 0,1-1 0,4 8 1,7 10 112,-14-21-129,0 0 0,1 0 0,0-1-1,0 0 1,6 8 0,-4-7-11,-5-4-27,0-1 1,0 0 0,1 1 0,-1-1-1,0 0 1,1 0 0,-1 1-1,0-1 1,1 0 0,-1 0-1,1 1 1,-1-1 0,0 0-1,1 0 1,-1 0 0,1 0 0,-1 0-1,1 0 1,-1 0 0,0 1-1,1-1 1,-1-1 0,1 1-1,-1 0 1,1 0 0,-1 0 0,0 0-1,1 0 1,0 0 0,-1 0-18,0 2-272,1-1 292,-1 1-1,0 0 0,0 0 1,1 0-1,-1 0 0,1-1 1,0 1-1,-1 0 1,1 0-1,0-1 0,0 1 1,0-1-1,0 1 0,0-1 1,1 1-1,-1-1 0,3 2 1,12 19 12,29 55 61,81 148 198,-58-113-247,-33-51-18,97 181 120,-65-108-101,-44-81-23,3 6-2,22 74 0,-39-107 22,13 28 0,6 16 20,-13-30 11,23 44-1,-21-50-1,-2 1 0,11 37 0,-18-48-32,2-1 1,12 25 0,8 19 9,-20-46-36,-8-19 4,-1 0 1,0 1-1,1-1 0,-1 0 1,0 1-1,-1 0 0,1-1 1,0 1-1,-1 0 0,0-1 1,1 5-1,-1-6-21,-33-76-593,-158-355 598,-107-241-9,133 304-1,153 343 11,17 38 0,15 41-26,-20-48 30,-3-7-2,-18-29-22,-117-209-384,43 52-72,3 7-1486,87 169-3532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1:25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0 2504,'0'0'3232,"-5"10"-3090,3-5-124,-3 3 43,1 1-1,1-1 1,-1 1 0,1 0 0,1 0 0,0 0 0,0 0 0,0 13 0,0 19 179,1-20-90,3 37 0,22 203 707,-24-244-784,13 164 791,-8-121-505,-4-58-347,-1 0 0,0 0-1,1 0 1,0 0 0,-1 0 0,1-1-1,0 1 1,0 0 0,0 0 0,0-1-1,0 1 1,0-1 0,1 1 0,-1-1-1,0 1 1,1-1 0,1 2 0,12 14-191,-15-17 147,12 0-338,-11 0 370,-1-1 0,1 0 0,-1 0 0,1 0 0,-1 0 0,0 0 0,1 0 0,-1 0 0,0 0 0,0 0 0,0 0 0,1 0 0,-1 0 0,0 0 0,0 0 0,-1 0 0,1 0 0,0 0 0,0-1 0,0 0 0,-12-187-14,1-2-28,5 111-182,2 31-8,-2-31-552,-1-40 392,6 107 558,0 10-7,-1 11-19,-3 65 166,4 0-1,13 130 1,-3-89-88,-5-54-123,29 404 626,-25-376-613,46 420 446,-49-482-492,1 17 155,-6-43-192,6 23 119,-3-14-107,0 1 0,-1-1-1,0 1 1,0 0 0,-1 0-1,0-1 1,0 1 0,-3 16-1,2-8 38,2-12 14,-1-5-205,-1-1 0,1 1 0,-1 0 0,1 0 0,-1-1 0,0 1 0,0 0 0,1 0 0,-1 0 0,0-1 0,0 1 0,0 0 0,0 0 0,0 0 0,0-1 0,0 3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1:33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1 200 5224,'0'0'8777,"9"-1"-8680,29-4 11,-37 4-97,0 1 0,0 0 0,0-1 0,0 1 0,0-1 0,0 0 0,0 1 0,0-1 0,0 0 0,0 1 0,0-1 0,-1 0 0,1 0 1,0 0-1,-1 0 0,1 0 0,0 0 0,-1 0 0,1 0 0,-1 0 0,0 0 0,1 0 0,-1 0 0,1-2 0,1-3 61,5-7 33,0 0 0,1 1 0,0 0 1,1 0-1,1 1 0,0 0 0,0 1 0,1 0 0,0 0 0,15-9 0,-18 16-21,0 0 0,0 0 1,0 0-1,0 1 0,1 0 0,15-1 0,17-4 295,-20 7-102,-20 1-249,0-1-1,0 0 0,0 1 0,1-1 1,-1 0-1,0 0 0,0 0 1,0 0-1,1 0 0,-1 0 1,0 0-1,0 0 0,0 0 1,1-1-1,-1 1 0,0 0 1,0-1-1,0 1 0,0-1 1,0 0-1,0 1 0,0-1 1,0 0-1,2 0 0,3 0-1895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1:35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246 405 3912,'0'0'5280,"-11"6"-4922,-158 89 1737,162-90-1881,1 0-1,-1 0 1,-9 11-1,-8 7 766,23-22-937,1 0-1,-1-1 1,1 1-1,-1 0 0,1 0 1,-1 0-1,1 0 1,0 0-1,-1 0 1,1 0-1,0 0 1,0 0-1,0 0 1,0 0-1,-1 0 0,2 0 1,-1 0-1,0 0 1,0 0-1,0 0 1,0 0-1,1 0 1,-1 0-1,0 0 0,1 0 1,-1 0-1,1 0 1,-1 0-1,1-1 1,-1 1-1,1 0 1,0 0-1,-1-1 0,1 1 1,0 0-1,0-1 1,0 1-1,-1 0 1,1-1-1,0 1 1,0-1-1,0 0 1,0 1-1,0-1 0,1 1 1,6 0 18,-1-1 0,1 1 0,0-1 0,-1-1 0,1 0 0,-1 0 0,0 0 0,1-1 0,-1 0 0,0 0 0,0-1 0,0 1 0,0-2 0,0 1 0,-1-1 0,1 0 1,-1-1-1,0 1 0,9-10 0,-6 5-11,0 0 1,-1-1-1,0 0 1,-1 0 0,0 0-1,0-1 1,-1 0-1,-1-1 1,1 1 0,-2-1-1,4-15 1,-5 12-8,-1 0 1,0 0 0,-1 0-1,-1 0 1,0 0-1,-1 0 1,-1 1-1,-1-1 1,-5-21 0,1 15 6,-1-1 1,0 1-1,-2 1 0,-1-1 1,-20-28-1,25 40-10,-1 1 0,0 0 0,-1 0 0,0 1 0,0 0 0,-10-6-1,11 5 29,-5-3 37,12 11-102,-1-1 1,1 1 0,-1 0-1,1 0 1,0 0 0,-1 0 0,1 0-1,-1 0 1,1 0 0,0 0-1,-1 0 1,1 0 0,-1 0 0,1 0-1,-1 0 1,1 0 0,0 1-1,-1-1 1,1 0 0,0 0 0,-1 0-1,1 1 1,-1-1 0,1 0 0,0 0-1,-1 1 1,1-1 0,0 0-1,0 1 1,-1-1 0,1 0 0,0 1-1,0-1 1,0 0 0,-1 1-1,0 2 7,0 0 0,1-1-1,-1 1 1,1 0-1,0-1 1,-1 1 0,1 0-1,0 0 1,0-1 0,1 5-1,0 1 3,22 183 79,-11-110-50,-3 1 75,6 37 130,-15-116-216,1-1 0,0 1-1,0-1 1,0 1-1,0-1 1,0 0 0,1 0-1,-1 1 1,1-1-1,0 0 1,-1 0-1,1 0 1,3 2 0,1 2 126,-5-6-147,0 1-1,-1-1 0,1 0 0,0 0 0,-1 0 0,1 0 1,0 0-1,-1 0 0,1 0 0,0 0 0,-1 0 0,1-1 0,0 1 1,-1 0-1,1 0 0,-1 0 0,1-1 0,0 1 0,-1 0 1,1-1-1,-1 1 0,1-1 0,-1 1 0,1 0 0,-1-1 1,2 0-1,13-14-59,6-18-2587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1:36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22 6016,'0'0'3226,"-8"12"-2883,-10 13 8,1 1-1,1 1 1,-21 48 0,28-51-9,2 1 0,0 0 0,2 0 1,-4 50-1,8-60-168,1 1 0,1-1 1,1 0-1,0 1 0,0-1 0,2 0 0,0 0 1,1 0-1,9 19 0,-13-31-128,0 0 1,1 0-1,-1-1 1,1 1-1,0 0 1,0-1-1,0 1 1,0-1-1,0 0 0,0 1 1,1-1-1,-1 0 1,1-1-1,0 1 1,0 0-1,-1-1 1,1 1-1,0-1 1,0 0-1,0 0 0,0 0 1,0-1-1,5 2 1,-2-2 4,0-1 0,0 1-1,0-1 1,0 0 0,-1 0 0,1-1 0,0 0 0,-1 0 0,1 0-1,-1 0 1,7-5 0,-3 1-10,0 0-1,-1 0 1,1-1-1,-2 0 1,1-1-1,-1 1 1,0-2-1,-1 1 1,11-17-1,-5 2 46,0 0 0,15-46 0,-23 52-50,1-1 0,-2 1 0,0 0-1,-1-1 1,-1 1 0,-1-1 0,0 0 0,-2 1 0,0-1 0,0 1 0,-2-1 0,0 1 0,-1 0 0,-11-26-1,13 38-16,0 0 0,0 0 1,0 0-1,-1 1 0,1-1 0,-1 1 0,0 0 0,-1 0 0,1 0 0,0 1 0,-8-5 0,9 7 1,1-1 0,-1 1 0,0 0 1,0 0-1,0 0 0,0 0 0,0 0 0,-1 1 1,1-1-1,0 1 0,0 0 0,0 0 1,0 0-1,-1 0 0,1 1 0,0-1 1,0 1-1,0 0 0,0 0 0,0 0 1,-5 2-1,-4 5 41,-1-1 1,1 2-1,0 0 1,0 0-1,1 1 1,1 1-1,-11 12 1,15-15-26,-1 0 0,1 1 0,1 0 0,0 0 0,0 0 0,1 1 0,0 0 0,0-1 0,1 1 0,-3 19 0,5-21-14,0-1 13,0 0 0,1-1 0,-1 1 0,2 0 0,0 10 0,0-15-26,-1 0-1,1 0 1,0 0 0,-1 0-1,1 0 1,0 0-1,0 0 1,0-1 0,1 1-1,-1 0 1,0-1-1,1 1 1,-1-1-1,1 1 1,-1-1 0,1 0-1,0 1 1,0-1-1,-1 0 1,1 0 0,0 0-1,0-1 1,2 2-1,1-1 8,-1 0 0,1 0 0,0-1-1,-1 1 1,1-1 0,0 0-1,-1 0 1,1-1 0,6 0 0,46-14 139,-31 7-89,131-38 266,-98 24-2821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2:17.3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262 508 4616,'0'0'6857,"-9"-3"-6478,-58-24 1729,58 27-1343,8 0-711,1 0-1,-1 0 1,1 0-1,-1 1 1,1-1-1,-1 0 1,1 0-1,-1 0 1,1 0-1,-1 0 1,1 0-1,-1 0 1,1 0-1,-1-1 1,1 1-1,-1 0 1,1 0-1,0 0 1,-1 0-1,1-1 1,-1 1-1,1 0 1,-1-1-1,1 1 1,0 0-1,-1 0 1,1-1-1,0 1 1,-1-1-1,1 1 1,0 0-1,-1-1 1,1 1-1,0-1 1,0 1-1,-1-1 1,-25-3 2691,22 5-2579,1 0 0,-1 0 0,0 0-1,0 1 1,1-1 0,-1 1 0,1 0 0,-1 0-1,1 0 1,-6 6 0,3-4-35,0 0 0,0 1-1,1 0 1,0 0 0,0 1-1,0-1 1,1 1 0,0 0 0,0 1-1,0-1 1,1 1 0,0-1 0,0 1-1,0 0 1,-2 14 0,4-18-95,1 0-1,-1-1 1,1 1-1,-1 0 1,1 0 0,0 0-1,0 0 1,1 0 0,-1-1-1,0 1 1,1 0-1,0 0 1,0-1 0,0 1-1,2 4 1,-1-3-6,1 0-1,0-1 1,0 1 0,0-1-1,0 0 1,0 0 0,1 0-1,-1 0 1,8 4 0,0 0 5,0-1 0,1 0 0,0-1 0,0 0 0,0-1 0,1 0 0,0-1 0,-1 0 0,1-1 0,0-1 0,0 0 0,0-1 0,0 0 0,0-1 0,0 0 0,0-1 0,0 0 0,21-8 0,-31 9-24,0 0 0,0 0 1,-1-1-1,1 1 0,0-1 0,-1 0 0,1 0 1,-1 0-1,0 0 0,0 0 0,1 0 1,-1-1-1,-1 1 0,1-1 0,0 1 1,2-6-1,-3 4 9,1 0 0,-1-1 0,0 1 0,0-1 0,-1 1 1,1 0-1,-1-1 0,0 1 0,0-1 0,-2-6 0,-1-3 23,0 1-1,-1-1 0,-1 1 0,0 0 0,-1 0 1,-9-15-1,0 3 36,-1 1 0,-1 1 0,-1 1 0,-1 0 0,-1 1 0,-1 1 0,-28-20 0,30 25 116,0 0 1,-28-30-1,39 36-101,1 1 0,0-1 0,0-1 0,1 0 1,0 1-1,1-2 0,-8-17 0,12 23-46,-1 0 1,1 0-1,0-1 1,0 1-1,1 0 1,-1 0-1,1-1 1,0 1-1,0 0 1,1 0-1,0-1 1,0 1-1,0 0 1,3-7-1,-2 8-26,0 1 0,0-1 1,0 1-1,1-1 0,-1 1 0,1 0 0,0 0 0,0 0 1,0 0-1,0 1 0,1-1 0,-1 1 0,1 0 1,0 0-1,-1 0 0,1 0 0,0 1 0,6-3 0,0 2 13,0 0-1,1 0 1,-1 0-1,0 2 0,1-1 1,18 2-1,1 3 56,30 8 1,21 3 67,-73-14-511,24 4 1100,-12 3-5479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2:06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354 22 11952,'0'0'3449,"-11"-3"-3060,-9-2-61,-1 0 0,0 1 0,0 1 0,0 2 0,-39 0 0,-23 16 1014,72-13-1028,0 1 0,1 1 1,-1 0-1,1 0 1,-15 8-1,24-11-269,0-1 0,0 1 0,0-1 1,0 1-1,0-1 0,0 1 0,0 0 0,1-1 0,-1 1 0,0 0 1,0 0-1,0 0 0,1 0 0,-1 0 0,0 0 0,1 0 0,-1 0 0,1 0 1,-1 0-1,1 0 0,0 0 0,-1 0 0,1 0 0,0 0 0,0 1 1,0-1-1,0 0 0,0 0 0,0 0 0,0 0 0,0 1 0,0-1 1,0 0-1,1 0 0,-1 0 0,1 0 0,-1 0 0,0 0 0,1 0 1,0 0-1,-1 0 0,1 0 0,0 0 0,-1 0 0,1 0 0,0 0 0,0-1 1,1 2-1,5 4 110,1 0 1,-1-1 0,1 0-1,15 7 1,-20-10-149,125 53 571,-88-39-405,-1 0 0,72 44-1,-111-60-167,1 0-1,-1 0 0,1 1 1,-1-1-1,1 0 0,-1 0 1,1 1-1,-1-1 0,1 0 1,-1 1-1,1-1 0,-1 1 1,0-1-1,1 0 1,-1 1-1,0-1 0,1 1 1,-1-1-1,0 1 0,0-1 1,1 1-1,-1-1 0,0 1 1,0 0-1,0-1 0,0 1 1,0-1-1,0 1 0,0-1 1,0 1-1,0 0 1,0-1-1,0 1 0,0-1 1,0 1-1,0-1 0,-1 1 1,1-1-1,0 1 0,0-1 1,-1 1-1,1-1 0,0 1 1,-1-1-1,1 1 0,-1 0 1,-25 16 131,14-11-99,-7 6 67,0-2 0,0 0 0,-42 13 1,49-19-33,-1-1 0,0 0 1,0-1-1,0-1 0,0 1 1,0-2-1,-26-2 1,39 2-136,-1 0 0,1-1 0,-1 1 0,1 0 0,0 0 0,-1 0 0,1-1 0,-1 1 0,1 0 0,0-1 0,-1 1 0,1 0 0,0-1 0,-1 1 0,1-1 1,0 1-1,0 0 0,-1-1 0,1 1 0,0-1 0,0 1 0,0-1 0,0 1 0,-1-1 0,1 1 0,0-1 0,0 1 0,0-1 0,0 1 0,0-1 1,0 1-1,0-1 0,1 1 0,-1 0 0,0-1 0,0 1 0,0-1 0,0 1 0,0-1 0,1 1 0,-1-1 0,0 1 0,1 0 0,-1-1 0,0 1 0,0-1 1,1 1-1,-1 0 0,1-1 0,0 1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2:08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0 147 5720,'0'0'10177,"14"-2"-9636,194-42 1071,68-13-233,-155 40-729,147-3 0,123 20 566,-351 0-1067,140 13 790,-178-13-911,21 0 215,-23 0-225,1 0 0,0 0 0,0 0 0,0 0 0,-1 0 0,1 0 0,0-1 0,0 1 0,0 0 0,-1 0 1,1-1-1,0 1 0,0 0 0,-1-1 0,1 1 0,0-1 0,-1 1 0,1-1 0,-1 1 0,1-1 0,0-1 0,-1 2-17,-1-1 0,0 0 1,0 0-1,0 1 1,0-1-1,1 1 1,-1-1-1,0 0 0,0 1 1,0 0-1,0-1 1,0 1-1,0-1 1,0 1-1,0 0 1,0 0-1,-1 0 0,1 0 1,0 0-1,-2 0 1,1-1-12,-21-2-3014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2:09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 9848,'0'0'2405,"4"16"-1825,9 30-211,38 162 1006,0 224 2113,-50-402-2558,-2-29-394,-1-7-28,-8-53 98,6 26-536,-7-44 70,4 0 0,2-99 0,7 131-96,0-3 21,2 0-1,12-55 0,-13 90-48,0 1 0,1-1 1,0 1-1,1 1 0,0-1 0,1 1 0,0-1 0,1 2 0,0-1 0,0 1 1,1 0-1,1 0 0,12-10 0,-18 18 4,1-1 0,-1 1-1,1 0 1,0 0 0,0 0 0,0 0-1,0 1 1,1 0 0,-1 0 0,0 0 0,0 0-1,1 0 1,-1 1 0,1 0 0,-1 0 0,0 0-1,1 1 1,-1-1 0,0 1 0,1 0-1,-1 0 1,0 1 0,0-1 0,0 1 0,0 0-1,0 0 1,0 0 0,-1 1 0,7 4-1,-7-5 8,0 1 0,1 0 0,-1 0 0,0 0 0,-1 1 0,1-1 0,-1 1-1,1-1 1,-1 1 0,0 0 0,0 0 0,-1 0 0,1 0 0,-1 0 0,0 0-1,0 0 1,0 0 0,-1 1 0,1-1 0,-1 0 0,0 0 0,0 1 0,-1-1 0,1 0-1,-1 1 1,0-1 0,0 0 0,0 0 0,-1 0 0,-2 6 0,2-6 4,-1 1 0,1-1 0,-1 0 0,0-1 0,0 1 0,-1 0 1,1-1-1,0 0 0,-9 6 0,4-4 14,0-1 0,-1 0 0,0 0 0,-9 2 0,-1 0 8,7-2-26,0-1 0,1 1 0,-1 1 0,1 0 0,0 1 0,-16 11 0,26-16-26,-1 1 0,2-1 0,-1 0 0,0 1 0,0-1 0,0 1 0,1 0 0,-1-1 0,1 1 0,-1-1 0,1 1 0,-1 0 0,1-1 0,0 1 0,0 0 0,0 0 0,0-1 0,0 1 0,0 0 0,1 2 0,11 35 8,-12-38-8,18 37 72,1 0 0,2-1 0,42 57 1,-1-4 153,34 44 676,-91-127-845,-4-6-71,-1 0-1,0-1 1,0 1 0,0 0 0,1-1-1,-1 1 1,0-1 0,1 1 0,-1 0 0,1-1-1,-1 1 1,1-1 0,-1 1 0,1-1-1,-1 0 1,1 1 0,-1-1 0,1 1-1,-1-1 1,1 0 0,0 1 0,-1-1 0,1 0-1,0 0 1,-1 0 0,1 1 0,0-1-1,-1 0 1,1 0 0,0 0 0,-1 0-1,1 0 1,0 0 0,-1 0 0,1-1 0,0 1-1,-1 0 1,1 0 0,0 0 0,-1-1-1,1 1 1,0-1 0,4-1-3362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2:10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0 11352,'0'0'3478,"-12"4"-2948,-13 3-277,-55 17 775,73-21-825,0-1 0,0 1 0,1 1 0,-1-1 0,1 1 0,0 0 0,0 0 0,0 1 0,-5 6 0,10-10-131,0 0 0,0 0-1,0 0 1,0 0 0,0 1-1,1-1 1,-1 0 0,1 0-1,-1 1 1,1-1-1,-1 1 1,1-1 0,0 0-1,-1 1 1,1-1 0,0 1-1,0-1 1,0 0 0,0 1-1,0-1 1,1 3-1,0-2-1,0 0 0,0 1 0,0-1 0,1 0 0,-1-1 0,0 1 0,1 0 0,0 0 0,-1-1-1,1 1 1,0-1 0,2 2 0,6 4 120,1-1 0,-1-1 1,1 0-1,12 4 0,-20-8-136,11 4 86,0 0 0,0-1 0,1 0 0,0-1 0,-1-1 0,1 0 0,25-1 0,-38-1-191,0 0 0,0-1 0,0 1 0,0-1 0,0 1 0,0-1 0,0 0 0,0 0 0,0 0 0,0 0 0,3-3 0,2 0-2763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48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0 262 8432,'0'0'1009,"26"7"-561,17 6-237,1-3-1,0-2 1,84 6 0,-50-15 155,128-19 0,64-30 195,-75 3 626,197-75 1,-337 100-852,-29 11 59,49-14 0,-22 9-2195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2:19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244 446 4816,'0'0'12713,"-10"-3"-12359,-48-11 317,55 14-552,0-1 0,-1 1 0,1-1 0,0 1-1,-1 0 1,1 1 0,0-1 0,-1 1 0,1-1 0,0 1 0,0 0 0,-1 0-1,1 0 1,0 1 0,0-1 0,0 1 0,0-1 0,1 1 0,-5 4-1,3-3 15,1 1 0,-1-1-1,1 1 1,0 0-1,0 0 1,0 0 0,0 1-1,1-1 1,0 1 0,0-1-1,0 1 1,-1 5-1,2-6-76,0 1 0,1-1 0,-1 1 0,1-1 0,0 0 0,0 1 0,0-1 0,1 1 0,-1-1 0,1 0-1,0 1 1,0-1 0,1 0 0,-1 0 0,5 8 0,-2-7-5,-1 1-1,1-1 1,1 0 0,-1 0-1,1 0 1,0-1-1,0 0 1,0 0 0,12 7-1,-9-6-7,1-1 1,1 1-1,-1-2 0,1 1 0,-1-1 0,1-1 0,0 0 0,0 0 0,0-1 1,0 0-1,0-1 0,0 0 0,0-1 0,11-1 0,-19 1-32,0 1 1,0 0-1,-1-1 0,1 1 0,0-1 0,0 0 1,-1 1-1,1-1 0,0 0 0,-1 0 0,1 0 1,-1 0-1,1 0 0,-1 0 0,0-1 0,1 1 1,-1 0-1,0-1 0,0 1 0,0-1 0,0 0 1,0 1-1,0-1 0,0 0 0,-1 1 0,1-1 1,-1 0-1,1-3 0,0-1 11,-2 0 1,1-1-1,-1 1 1,0 0-1,0 0 0,-1 0 1,-3-8-1,-1-5 35,-1 1-1,-1 1 1,-1-1-1,-1 1 0,-20-28 1,9 20 139,0 0 0,-44-36 0,39 38 142,-31-35 1,49 49-212,1-1 0,0 0 1,0 0-1,1 0 0,0-1 0,0 0 0,-5-17 0,10 24-95,0 0-1,0 0 0,0 0 0,1 0 0,-1 0 0,1 0 0,0 1 0,0-1 0,1 0 0,-1 0 0,1 0 0,0 0 0,0 0 0,0 0 0,0 1 0,1-1 0,0 0 0,-1 1 0,1-1 0,0 1 0,1 0 0,-1 0 0,1 0 0,-1 0 0,1 0 1,0 0-1,0 1 0,0-1 0,1 1 0,-1 0 0,6-3 0,3-1 13,1 1 0,-1 0 0,1 1 0,0 0 0,0 1 0,0 1 0,0 0 0,14 0 0,10 1 70,-1 2 1,68 10-1,69 28 239,-171-39-552,20 7 847,-21-7-862,0 0 0,0 0 1,0 1-1,-1-1 0,1 0 0,0 1 1,-1-1-1,1 0 0,0 1 1,0-1-1,-1 1 0,1-1 0,-1 1 1,1-1-1,-1 1 0,1 0 1,-1-1-1,1 1 0,0 0 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2:56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1 4912,'0'0'16297,"-9"6"-16255,-29 19-11,13-14 113,25-11-140,-1 0 0,0 0 0,1 0 0,-1 0 0,1 0 0,-1 1 0,1-1 0,-1 0 0,1 0 0,-1 1 0,1-1 0,0 0 0,-1 1 0,1-1 0,-1 0-1,1 1 1,0-1 0,-1 1 0,1-1 0,0 1 0,-1-1 0,1 1 0,0-1 0,0 1 0,0-1 0,-1 1 0,1-1 0,0 1 0,0-1 0,0 1 0,0 0 0,-3 6 57,-2 7 161,8-12-116,5-7-43,-7 4-53,0 1-1,0-1 1,0 1 0,0-1 0,0 0 0,-1 1 0,1-1-1,0 0 1,0 0 0,-1 0 0,1 1 0,-1-1 0,1 0 0,-1 0-1,1 0 1,-1 0 0,1 0 0,-1 0 0,0 0 0,0 0 0,1 0-1,-1 0 1,0 0 0,0-2 0,-1 2-5,1 0 0,-1 0 0,1 0 0,-1 0 1,0 0-1,0 0 0,1 1 0,-1-1 0,0 0 0,0 0 0,0 1 0,0-1 0,0 0 1,0 1-1,0-1 0,0 1 0,0 0 0,0-1 0,0 1 0,0 0 0,-1 0 1,0-1-1,0 1-4,0 1 0,0-1 1,0 0-1,0 1 0,0 0 1,1-1-1,-1 1 0,0 0 1,0 0-1,1 0 0,-1 0 1,1 0-1,-1 0 0,1 0 1,-1 1-1,-1 1 0,0-1 8,0 1-1,0 0 0,1 1 1,-1-1-1,0 0 1,-2 6-1,3 4-31,2-12 23,0-1-1,1 0 1,-1 0 0,0 0-1,0 0 1,1 0 0,-1 1-1,0-1 1,0 0 0,1 0-1,-1 0 1,0 0 0,0 0-1,1 0 1,-1 0 0,0 0-1,0 0 1,1 0 0,-1 0-1,0 0 1,0 0 0,1 0-1,-1 0 1,0 0-1,0 0 1,1 0 0,-1-1-1,0 1 1,1 0 0,1-1 0,0-1-1,1 1 1,-1 0 0,0-1 0,0 0 0,0 0 0,3-3-1,-1 1 5,19-31 39,-23 34-38,1 0 1,-1 0-1,1 0 1,-1-1-1,1 1 1,-1 0-1,1 0 1,-1-1-1,0 1 1,0 0-1,0 0 1,0-1-1,0 1 1,0 0-1,0-1 1,0 1-1,0 0 0,-1-1 1,1 1-1,0 0 1,-1 0-1,1-1 1,-1 1-1,0 0 1,1 0-1,-1 0 1,-1-2-1,-20 15 61,20-8-64,0 0 0,0 1 0,0 0 0,1 0 0,-1-1 0,1 1 1,0 0-1,1 0 0,-1 0 0,1 0 0,0 0 0,1 0 0,-1 0 1,2 7-1,-2-11-5,0 0 0,0-1 1,0 1-1,0-1 0,1 1 1,-1 0-1,0-1 0,0 1 1,0-1-1,1 1 0,-1-1 1,0 1-1,1-1 0,-1 1 1,0-1-1,1 1 0,-1-1 1,1 1-1,-1-1 0,0 1 1,1-1-1,-1 0 0,1 1 1,0-1-1,0 0 3,-1 0-1,1 0 1,0 0 0,-1 0-1,1 0 1,-1-1 0,1 1-1,-1 0 1,1 0 0,-1-1 0,1 1-1,-1 0 1,1-1 0,-1 1-1,1 0 1,-1-1 0,0 1 0,1-1-1,-1 1 1,1-1 0,1-2 10,0 1 0,-1-1-1,1 0 1,0 0 0,-1 0 0,0 0 0,2-6 0,-3 6 1,0 1 0,0-1 0,0 1 0,0-1 1,-1 1-1,1-1 0,-1 1 0,1-1 0,-1 1 0,0 0 0,0-1 0,0 1 0,0 0 0,0 0 0,-1 0 0,1 0 0,-1 0 0,0 0 0,1 0 0,-3-2 0,3 3-7,0 1-1,0-1 1,0 0-1,0 1 0,0-1 1,0 1-1,0-1 1,0 1-1,0-1 0,-1 1 1,1 0-1,0 0 1,0 0-1,0-1 0,0 1 1,-1 0-1,1 0 1,0 1-1,0-1 0,0 0 1,0 0-1,0 0 1,-1 1-1,1-1 0,0 1 1,0-1-1,0 1 1,0-1-1,0 1 1,0 0-1,0-1 0,0 1 1,1 0-1,-1 0 1,0-1-1,0 1 0,0 0 1,1 0-1,-1 0 1,1 0-1,-1 0 0,1 0 1,-1 0-1,0 2 1,-2 2 8,1 1 1,0-1 0,-1 0 0,2 1 0,-1 0 0,-1 11 0,2-14-10,1 0 0,0-1 0,0 1 0,0 0 0,1 0 0,-1 0 0,1 0 0,-1 0 0,1 0 0,0-1 0,0 1 0,0 0 0,1 0 0,-1-1 0,0 1 0,3 2 0,-3-4 0,-1 0 0,1-1 0,0 1 0,-1 0 0,1 0 0,0-1 1,0 1-1,0 0 0,0-1 0,0 1 0,-1-1 0,1 1 0,0-1 0,0 1 0,0-1 0,0 0 0,0 0 0,1 1 1,-1-1-1,0 0 0,0 0 0,0 0 0,2 0 0,-1-1 2,-1 1 0,1-1 0,0 0 0,0 1 0,-1-1 0,1 0 0,-1 0 0,1 0 0,-1 0 0,1-1 0,-1 1 0,3-3 0,-2 1 16,1 0 1,-1 0 0,0 0 0,0 0 0,0 0-1,-1 0 1,1-1 0,-1 1 0,0-1 0,0 1-1,0-1 1,0 0 0,0-6 0,-1 8 4,0-1-1,0 1 1,-1-1-1,1 1 1,-1 0 0,0-1-1,0 1 1,-1-4 0,2 6-20,-1 0 0,1-1 1,0 1-1,0 0 0,0 0 1,-1-1-1,1 1 1,0 0-1,0 0 0,-1 0 1,1-1-1,0 1 0,-1 0 1,1 0-1,0 0 0,0 0 1,-1 0-1,1 0 1,0 0-1,-1-1 0,1 1 1,0 0-1,-1 0 0,1 0 1,-1 1-1,-11 7 90,9-4-97,1-1-1,-1 1 1,1 0 0,0 0-1,0-1 1,1 1 0,-1 1-1,1-1 1,0 0 0,0 0-1,0 0 1,0 1 0,1-1-1,0 0 1,0 1 0,0-1-1,0 0 1,1 1 0,-1-1-1,1 0 1,0 0 0,1 0-1,-1 0 1,1 0 0,0 0-1,0 0 1,4 6 0,-5-8 3,-1-1 0,1 0 0,0 0-1,0 0 1,0 0 0,0 0 0,0 0 0,0 0 0,0 0 0,0-1 0,0 1 0,2 1 0,-2-2 1,0-1-1,-1 1 1,1 0 0,0 0-1,0 0 1,-1-1-1,1 1 1,0 0 0,-1-1-1,1 1 1,0-1-1,-1 1 1,1-1-1,-1 1 1,1-1 0,0 0-1,8-6 7,-6 4 7,0 1 1,0-1-1,0 0 0,-1 0 0,1 0 0,-1-1 0,1 1 0,-1-1 1,0 1-1,0-1 0,1-4 0,0-3 46,0-1 0,3-17 0,-5 22-40,-1 6-14,1 0 0,-1 0 0,0 0 0,1 0 1,-1 0-1,0 0 0,0 0 0,0 0 0,0 0 1,0 0-1,0 0 0,0 0 0,0 0 1,0 0-1,-1 0 0,1 0 0,0 0 0,-1 0 1,1 0-1,-1 0 0,1 0 0,-1 0 0,1 0 1,-1 1-1,1-1 0,-1 0 0,0 0 1,0 1-1,1-1 0,-1 0 0,0 1 0,0-1 1,0 1-1,0-1 0,0 1 0,0-1 0,-1 0 1,0 1-3,0 0 0,0 1 0,1-1 0,-1 0 0,0 0 0,0 1 0,0-1 0,1 1 0,-1 0 0,0-1 0,1 1 0,-1 0 0,0 0 0,1 0 0,-1 0 0,1 0 0,-1 0 0,1 1 0,0-1 0,-2 3 0,2-3-7,-23 32-27,24-31 27,-1 0-1,0-1 1,0 1 0,1 0-1,-1 0 1,1-1 0,-1 1-1,1 0 1,0 0 0,-1 0-1,1-1 1,0 1 0,0 0-1,1 0 1,-1 0 0,0 0-1,1 0 1,-1-1 0,1 1-1,0 2 1,0-2 0,0-1 1,-1 0 0,1 1-1,0-1 1,0 0-1,-1 0 1,1 0 0,0 0-1,0 0 1,0 0-1,0 0 1,1 0 0,-1 0-1,0 0 1,0 0-1,1-1 1,-1 1 0,0-1-1,1 1 1,1 0-1,0-1 3,0 0 0,-1-1-1,1 1 1,0 0-1,0-1 1,-1 0 0,1 0-1,-1 0 1,1 0-1,0 0 1,2-2 0,0 1 11,0-1 1,-1 0 0,1 0 0,0-1 0,-1 1 0,0-1-1,6-6 1,-9 8-7,1 1 0,-1-1 0,0 0 1,0 1-1,0-1 0,0 0 0,0 0 0,-1 0 0,1 0 0,0 0 0,-1 0 0,1 0 0,-1 0 0,0 0 1,0 0-1,0 0 0,0 0 0,0 0 0,0 0 0,-1 0 0,1 0 0,0 0 0,-1 0 0,-1-2 1,2 4-3,0-1 0,-1 1 0,1-1 1,-1 1-1,1-1 0,-1 1 0,1-1 1,-1 1-1,1 0 0,-1-1 0,1 1 0,-1 0 1,1-1-1,-1 1 0,1 0 0,-1 0 1,0 0-1,1 0 0,-1-1 0,1 1 1,-1 0-1,0 0 0,1 0 0,-1 0 1,0 0-1,1 1 0,-1-1 0,1 0 1,-1 0-1,0 0 0,1 0 0,-1 1 1,0-1-1,-22 11 20,20-9-15,-1 0-6,2-1-1,0 0-1,-1 0 1,1 0 0,0 0-1,1 0 1,-1 0-1,0 0 1,0 1 0,0-1-1,1 1 1,-1-1-1,1 1 1,-1 0 0,1 0-1,0-1 1,-1 1-1,1 0 1,0 0-1,0 0 1,0 0 0,1 1-1,-2 3 1,0 0 10,0 12 35,6-14-4,8-8 23,-8 1-43,1 0 1,-1 0-1,0 0 1,0-1-1,0 0 1,5-7-1,5-4 124,-14 14-135,0 1 1,0-1-1,0 0 1,0 1 0,0-1-1,0 0 1,0 1 0,0-1-1,0 1 1,0-1 0,0 0-1,-1 1 1,1-1 0,0 1-1,0-1 1,-1 0 0,1 1-1,0-1 1,-1 1 0,1-1-1,-1 1 1,1 0 0,0-1-1,-1 1 1,1-1-1,-1 1 1,1 0 0,-1-1-1,0 1 1,1 0 0,-1-1-1,0 1 1,0 0-13,1-1 0,0 1 0,-1 0 0,1-1 1,0 1-1,-1 0 0,1 0 0,0-1 0,-1 1 0,1 0 0,0 0 0,-1 0 0,1 0 0,-1 0 1,1-1-1,0 1 0,-1 0 0,1 0 0,-1 0 0,1 0 0,0 0 0,-1 0 0,1 0 0,-1 0 1,1 1-1,-1-1 0,1 0 0,0 0 0,-1 0 0,1 0 0,0 0 0,-1 1 0,1-1 0,0 0 1,-1 0-1,1 1 0,0-1 0,-1 0 0,1 0 0,0 1 0,-1-1 0,1 0 0,0 1 1,0-1-1,0 1 0,-1-1 0,1 0 0,0 1 0,0-1 0,0 0 0,0 1 0,0-1 0,0 1 1,0-1-1,0 0 0,0 1 0,1 6-3389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3:47.0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49 3616,'0'0'4320,"9"-2"-4134,31-5 6,-29 5 69,1-1-1,-1 0 1,21-10-1,-24 9-187,0 1 0,1 0 0,-1 0 0,12-1 0,-10 3 33,1 0 1,-1 1-1,0 0 0,0 1 1,1 1-1,15 3 1,-16-3-23,14 1 154,-21-3-210,1 1 0,0-1 0,0 1 0,0 0-1,0 0 1,-1 0 0,1 0 0,0 1 0,-1-1 0,5 3-1,28 18 251,10 7 87,-30-19-167,28 16 0,-17-11-19,67 45 239,-1 2-83,-79-52-276,-1 1 0,0 1 1,-1 0-1,0 0 0,19 28 1,-28-36-47,17 27 109,-15-23-83,-1-1 1,1 0 0,11 12-1,-13-15-16,0 0 0,0 1 0,-1-1 0,1 1 0,-1-1 0,0 1 0,0 0 0,0 0 0,-1-1 0,0 1 0,0 0 0,1 7 0,-1 2 27,0 0 0,-1 1-1,-1 16 1,-5 51 169,4-43-24,-1 1 1,-15 62-1,1-61-31,13-35-140,1 0-1,0 1 1,1-1-1,0 1 1,0 0 0,-2 10-1,3-12-1,-1-1-1,1 1 1,-1-1-1,0 0 1,0 0-1,0 0 1,-5 7 0,-6 11 61,-28 60 305,33-61-329,5-11-3,-1 0 0,-1 0 0,0 0 0,0-1 0,0 0 0,-10 12 0,11-16-32,1-1-1,0 1 1,0-1 0,0 1-1,1 0 1,0 0 0,-2 6-1,-10 17 81,1-2 1,-13 30 1,18-36-52,-1-1 0,-1 0 1,-14 21-1,22-37-47,0-1-1,1 1 1,0-1 0,-1 1-1,1-1 1,0 1 0,0 0-1,0 0 1,0-1-1,1 1 1,-1 0 0,1 0-1,0 0 1,0 0 0,0 0-1,0 0 1,0 0-1,1 0 1,-1-1 0,1 1-1,0 0 1,0 0 0,0 0-1,0-1 1,0 1-1,1 0 1,-1-1 0,1 0-1,0 1 1,-1-1 0,1 0-1,0 0 1,0 0 0,1 0-1,3 3 1,25 17 69,-27-18-72,0-1 1,1 0-1,-1 0 1,1 0-1,-1 0 1,1-1-1,0 0 1,0 0 0,9 3-1,28 4 59,-4 0 30,47 5 0,-50-6 10,-28-6-91,-1 0 1,1-1 0,0 1-1,9-1 1,-15-1-6,0 0 1,-1 1 0,1-1-1,0 0 1,-1 0-1,1 0 1,0 0-1,0 0 1,-1 1 0,1-1-1,0 0 1,-1 1-1,1-1 1,-1 0-1,1 1 1,0-1 0,-1 1-1,1-1 1,-1 1-1,1-1 1,-1 1 0,1-1-1,-1 1 1,0 0-1,1-1 1,-1 1-1,0 0 1,1-1 0,-1 1-1,0 0 1,0-1-1,0 1 1,1 0 0,-1 1-1,0-1 96,-10 22 182,-24 4-85,12-9-120,13-12-45,8-5-30,0-1 1,0 0-1,0 1 0,0-1 0,0 1 0,0-1 0,1 1 0,-1-1 1,0 1-1,0 0 0,1-1 0,-1 1 0,0 0 0,1 0 0,-1 0 1,1-1-1,-1 1 0,1 0 0,-1 0 0,1 0 0,0 0 0,-1 0 1,1 1-1,0-1-3,-1 0 0,1 0-1,0-1 1,-1 1 0,1 0 0,-1 0 0,1-1 0,-1 1 0,1 0 0,-1-1 0,1 1 0,-1 0-1,1-1 1,-1 1 0,0-1 0,0 1 0,1-1 0,-1 1 0,0-1 0,0 0 0,1 1 0,-2-1-1,1 1 1,0-1-1,0 0 1,0 1-1,1-1 0,-1 0 1,0 1-1,0-1 0,1 1 1,-1-1-1,0 1 0,1-1 1,-1 1-1,1 0 0,-1-1 1,0 1-1,1 0 0,0 0 1,-1-1-1,1 1 0,-1 0 1,1 0-1,-1 0 0,-8 32-74,9-33 72,0 1 0,1 0 0,-1-1 0,0 1 0,0 0 0,1-1 0,-1 1-1,1-1 1,-1 1 0,0 0 0,1-1 0,-1 1 0,1-1 0,-1 1 0,1-1 0,0 1 0,-1-1 0,1 0 0,-1 1-1,1-1 1,0 0 0,0 1 0,21 7-28,-10-3 20,4 1 9,0 0 0,1 0 0,31 6 0,-27-8 1,29 11 1,-32-7 38,32 19 0,-37-19-33,2 2 27,-1 0 0,-1 1 0,23 25 0,-25-26-21,-3-1 2,0 1 1,-1 1-1,12 19 0,12 17-4,-25-38-7,0 0 0,-1 0-1,0 1 1,4 10 0,12 22 41,-16-32-34,-1 0 0,0 0 0,4 15 1,8 20 43,-6-22-28,10 39 1,5 12-12,-19-59 0,-2 0 1,0 0 0,3 19-1,-1 0 16,8 67 109,-6-30-102,-7-60-36,0 0 0,-1 0 0,-1 15 0,0 21 3,0-38-4,1 1 0,-2-1 0,1 0 0,-2 0 0,1 0 0,-1 0 0,0 0 0,-1-1 0,-8 15 0,0 3 43,5-10-14,0 0-1,-1 0 1,-1-1 0,-1-1-1,0 1 1,-14 14 0,12-15-5,-18 16 41,12-16-36,2 2 0,-24 28 0,34-37-15,-20 26 27,21-25-29,-1 0 1,0 0-1,-1-1 1,0 0-1,0 0 1,-12 9-1,-6-1 10,0-2 0,-1 0 0,-29 9 0,25-10-2,-120 43 106,138-51-112,1 1 0,0 0 0,-17 12 0,20-11-12,0-1-1,-1 0 0,0-1 0,0 0 0,0 0 0,-12 3 0,6-2-96,14-5 17,1 1 1,-1-1 0,1 0-1,-1 1 1,0-1 0,1 0-1,-1 1 1,0-1 0,1 0-1,-1 0 1,0 1-1,1-1 1,-1 0 0,0 0-1,0 0 1,1 0 0,-1 0-1,0 0 1,1 0 0,-1 0-1,0-1 1,0 1-1,1 0 1,-1 0 0,0 0-1,1-1 1,-1 1 0,1 0-1,-1-1 1,0 1 0,1-1-1,-1 1 1,1-1 0,-1 1-1,1-1 1,-1 1-1,0-2 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3:52.6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305 30 3616,'0'0'5792,"-9"-6"-5627,-28-16-10,35 21-141,1 1 0,-1 0 0,1-1 0,-1 1 0,1 0 1,-1 0-1,1 0 0,0 1 0,-1-1 0,1 0 0,-1 0 0,1 1 0,-1-1 1,1 1-1,0-1 0,-1 1 0,1 0 0,0-1 0,0 1 0,0 0 1,-3 2-1,-4 2 117,3-3-70,1 1-1,0-1 0,1 1 0,-1 0 0,0 0 1,1 1-1,0-1 0,-5 7 0,-13 12 213,14-15-198,0 1 0,1 0 0,0 0 1,0 1-1,1-1 0,-7 15 0,-13 22 126,18-33-145,1 0 1,1 1 0,0-1 0,0 1-1,2 1 1,-5 22 0,-4 17 114,1-19-49,6-23-72,1 1 1,1-1-1,0 1 0,0 0 0,1 0 1,1 0-1,0 0 0,1 0 1,1 19-1,2-13 9,0 0-1,1 0 1,1 0 0,1-1-1,11 23 1,-5-8 17,-10-27-65,-1 1 0,1-1 0,1 0 0,-1 0 0,1 0 0,-1 0-1,1 0 1,1 0 0,-1-1 0,7 7 0,22 24 96,-18-24-80,-11-9-21,0 1-1,0-1 0,0 0 0,0 0 0,0 0 1,1 0-1,-1-1 0,6 3 0,27 13 80,-29-13-74,0-1 1,0 1 0,12 3 0,-10-4 6,0 1 0,0 1 0,0 0 0,0 0 0,-1 0 0,11 10 0,-9-7-4,1-1-1,-1 0 1,15 6-1,22 19 55,-41-28-59,0-1 0,0 1 1,0 1-1,7 7 0,16 12 1,-25-21-5,0 0 0,0 0 0,0 1 0,-1-1 0,1 1 0,-1 0 0,0 0 0,0 1 0,0-1 0,-1 0 0,1 1 0,1 4 0,-1 2 33,1-1 1,-1 1-1,-1-1 1,3 20 0,-4-13 12,-2 1 0,1 0 0,-2-1 0,-4 22 1,5-35-40,-1 0 0,1 1 1,-1-1-1,0 0 1,0 0-1,0 0 1,0 0-1,-1-1 1,0 1-1,1-1 1,-1 1-1,-1-1 1,1 0-1,0 0 1,-1 0-1,-7 4 1,-11 14 80,19-18-77,1 0-1,-1 0 1,1 0-1,-1-1 1,0 1 0,-5 2-1,-16 8 251,-31 24-1,55-37-256,-1 0 0,1 0 0,-1 1 1,1-1-1,0 0 0,-1 1 0,1-1 0,0 0 1,-1 1-1,1-1 0,0 0 0,-1 1 0,1-1 0,0 1 1,0-1-1,-1 1 0,1-1 0,0 1 0,0-1 1,0 1-1,0-1 0,0 1 0,5 3 52,-5-4-38,27 0 97,-7-1-24,37-7 0,4 0 32,-18 1-16,-37 5-101,0 0 0,1 1 0,-1 0 0,1 0 0,0 1 0,-1-1 0,1 2 0,-1-1 0,1 1 0,7 1 0,17 5 0,-25-6-14,0 0 1,0 0-1,0 0 1,0 1-1,0 0 1,0 1-1,9 5 0,-9-5-6,-1 1-1,1 0 0,-1 0 0,0 1 0,-1-1 1,1 1-1,4 7 0,-5-7 10,-1-1 0,0 1-1,1 0 1,-2 0 0,1 0 0,-1 1 0,1-1 0,1 8 0,22 74 79,-24-80-70,0-1 0,0 1-1,-1 0 1,1-1 0,-1 1-1,-1 0 1,1 0-1,-1 0 1,-1 0 0,1-1-1,-1 1 1,0 0 0,-1 0-1,-2 7 1,1-5 15,0 0 1,0 0-1,-1-1 1,0 1 0,-1-1-1,0 0 1,0-1-1,-1 1 1,0-1-1,0 0 1,-11 9-1,13-12-6,0 0-1,0 1 0,0 0 0,1 0 0,-4 5 0,-10 15 84,13-20-91,1 1 0,0-1 0,0 1 0,0 0 0,1 0 0,-1 0 0,2 0 0,-1 0 0,-1 11 0,2-9-7,-1 0-1,0-1 1,0 1 0,-1-1 0,-6 12-1,8-15-3,-1-1-1,1 1 1,0 0-1,0 0 0,0 0 1,1 0-1,-1 0 0,1 0 1,0 0-1,0 4 1,7 40-95,-6-45 90,0 0 0,1 0-1,-1-1 1,1 1 0,0 0 0,0-1 0,0 1-1,4 4 1,8 10 25,-12-15-19,1-1 0,-1 1 1,0 0-1,1 0 0,-1-1 1,1 0-1,0 1 0,-1-1 1,1 0-1,0 0 0,0 0 0,0-1 1,-1 1-1,1-1 0,0 1 1,0-1-1,6-1 0,18 6 1,44 15 5,-14-11 108,-47-7-94,-1-2-1,1 1 0,0-1 0,-1-1 0,1 1 0,0-2 0,11-2 0,-12 2-13,1 0 0,0 1 0,1 0-1,-1 0 1,0 1 0,13 2 0,1-4 52,-4-1-24,129 14-54,-78-5 60,-69-6-34,0 0 0,0 0 1,0 0-1,0 1 0,0-1 1,0 1-1,0-1 0,0 1 0,-1 0 1,1 0-1,0 0 0,0 0 1,-1 0-1,1 0 0,0 0 0,1 3 1,23 31 47,34 61-2259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3:56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80 132 5520,'0'0'6241,"-2"-9"-6065,-6-29-3,4 30 575,1 10-549,-1 8-126,1 19 52,1 0 0,2-1-1,0 1 1,6 34 0,-1-2 31,-1-6 78,12 62 0,-1 15 106,-11-84-107,11 53 0,-7-66 247,-8-29 328,-5-16-463,-20-105 209,5 15-290,14 63-88,-14-50-1,8 48-3,1 1 1,2-1-1,2-1 0,-5-79 0,12 104-82,0-10 118,4-31-1,-3 48-168,0 1-1,1-1 0,0 1 0,0-1 1,1 1-1,0 0 0,1 0 0,5-9 1,-7 13-29,0 1 0,0 0 0,0 0 0,0 1 0,0-1 0,1 0 0,-1 1 0,1-1 0,-1 1 0,1 0 0,0 0 0,-1 0 0,1 0 0,0 0 0,3 0 0,-2 0-7,1 0 0,-1 1 0,0 0 0,1-1 0,-1 2 0,1-1 0,-1 0 0,1 1 0,5 1 0,7 4-17,-1 1 0,0 1 0,0 0 0,0 1 0,-1 1 0,-1 0 0,0 1 0,0 0 0,-1 1-1,0 1 1,-1 0 0,-1 1 0,0 0 0,-1 1 0,0 0 0,-1 0 0,-1 1 0,-1 0 0,0 1-1,6 19 1,-13-33 14,1 0 0,-1 0-1,1 1 1,-1-1-1,0 0 1,0 0-1,-1 0 1,1 0 0,-1 1-1,1-1 1,-1 0-1,0 0 1,0 0-1,0 0 1,-1 0 0,1-1-1,-1 1 1,1 0-1,-1 0 1,0-1 0,0 1-1,0-1 1,0 0-1,-1 0 1,1 0-1,-1 0 1,1 0 0,-6 3-1,0 0 18,0-1-1,-1 0 1,0 0-1,0 0 0,0-1 1,-1-1-1,1 1 1,-15 0-1,-3 2 42,22-3-33,0-1 0,0 0 1,0 0-1,0-1 0,-1 1 1,1-1-1,0 0 0,0-1 1,-6 0-1,-9-7 448,23 14-627,11 5 86,0-4 42,0 1 0,-1 1 0,24 19 0,11 8-37,-38-29 42,0 0 0,-1 1 0,0 0 0,0 1 0,0 0 0,-1 0 0,11 18 0,16 14-40,-27-33 57,-1 0 1,0 1-1,0 0 1,0 0-1,-1 0 1,-1 1-1,7 14 1,0-6 189,-13-19-52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3:57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51 5720,'0'0'9977,"-10"-9"-9689,-32-27-12,42 35-257,-1 1 0,0-1 0,0 1 0,1-1 1,-1 1-1,0-1 0,0 1 0,0 0 0,1-1 0,-1 1 0,0 0 1,0 0-1,0-1 0,0 1 0,0 0 0,0 0 0,0 0 0,0 0 1,1 0-1,-1 0 0,0 0 0,0 1 0,0-1 0,0 0 0,0 0 1,0 1-1,1-1 0,-1 1 0,0-1 0,0 1 0,0-1 0,1 1 1,-1-1-1,0 1 0,1-1 0,-1 1 0,0 0 0,0 1 0,-4 2 136,2-2-111,0 0-1,0 1 1,-1 0-1,1-1 1,1 1-1,-1 0 1,0 0-1,1 0 1,0 1-1,-1-1 1,1 1-1,1-1 1,-1 1-1,0 0 1,1 0-1,0-1 1,0 1-1,0 0 1,0 0-1,1 0 1,-1 0-1,1 0 1,0 0-1,0 0 1,1 0-1,0 5 1,0-5-25,0 0 1,0 0 0,1 1-1,-1-1 1,1 0-1,0-1 1,0 1 0,0 0-1,1 0 1,-1-1-1,1 1 1,0-1 0,0 0-1,0 0 1,0 0-1,1 0 1,-1-1-1,1 1 1,-1-1 0,1 0-1,0 0 1,6 2-1,-1-1 17,0-1-1,1 0 0,-1 0 0,1-1 1,0 0-1,-1-1 0,1 0 0,18-2 1,-4 1 79,-19 1-76,0 0 0,0-1 1,0 1-1,0-1 0,8-2 0,-2 1 135,3-1-2580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3:58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15 5416,'0'0'8713,"-2"12"-8376,2-6-286,-3 13 165,0-1 0,0 1 0,-9 22 0,-19 48 924,30-87-1089,1 1 1,-1-1-1,1 0 1,-1 0-1,1 0 0,0 0 1,0 1-1,0-1 1,1 2-1,-1-2 6,0 0 1,0 0-1,0 0 1,0 0-1,0 0 0,0 0 1,0-1-1,-1 1 0,0 4 1,1-2 330,0-1-300,0-5 104,9-9 148,8-44 76,43-93 0,-41 92 165,-8 92-2858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4:02.0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67 287 4216,'0'0'9230,"1"10"-9038,-1 0-136,0-3-18,0 0 0,1-1-1,0 1 1,0-1 0,0 1 0,1-1 0,4 13 0,15 33 205,-3 1-1,-2 1 1,10 60 0,-9-48-14,-10-41-59,6 41 0,-4-20 51,-6-30 23,0 0-1,1 25 1,2-21 386,-2-15-248,-3-7-21,-8-33-116,-4-53 1,-2-9-65,-26-195 247,36 270-415,1 0 0,2 0 0,0 0 0,1 0 0,1 1-1,1-1 1,1 0 0,8-21 0,-4 18-11,2 1 0,0 1 0,15-23 0,-19 36-16,0 1-1,0 0 1,1 1 0,0 0 0,1 0 0,0 0 0,0 1 0,1 0 0,15-9 0,-22 15 3,1 0 0,0 0-1,0 0 1,0 0 0,0 1 0,1 0 0,-1-1 0,0 1 0,0 0 0,0 0 0,0 1 0,0-1 0,0 1 0,0-1-1,0 1 1,0 0 0,5 3 0,-1-1-18,1 0 0,-1 1 0,0 0-1,-1 0 1,13 10 0,-13-8 17,1 1 0,-1-1 1,-1 1-1,1 0 0,-1 1 0,0-1 0,-1 1 1,0 0-1,0 0 0,4 14 0,-6-17 10,-1 1-1,0 1 1,0-1-1,0 0 1,-1 0-1,0 0 1,0 0-1,0 0 1,-1 0-1,0 0 1,0 1-1,-1-2 1,1 1 0,-1 0-1,-1 0 1,-3 8-1,-3-1 6,-1 1-1,1-1 1,-2-1-1,0 1 1,0-2 0,-1 0-1,-1 0 1,-20 12-1,-16 8 59,-53 25 1,77-43-37,10-5 4,0 0 0,0-1 0,-1-1 1,0 0-1,0-2 0,0 1 0,-1-2 0,-31 3 0,38-7 28,16-3-22,17-2-21,41-5-6,-43 7 6,0 0 0,1 1 0,0 2 1,-1 0-1,30 2 0,-34 2-5,1 0 0,-1 1 0,0 1 0,20 8 1,-28-9-1,0 0 0,0 1 1,-1 0-1,0 1 1,0 0-1,0 0 1,0 0-1,12 15 1,7 13 109,34 56 0,-60-88-98,0 0 0,0 0-1,0 1 1,1-2 0,-1 1-1,1 0 1,-1 0-1,1 0 1,0-1 0,0 1-1,0-1 1,-1 1 0,2-1-1,-1 0 1,0 0-1,3 2 1,-2-2-19,0 0 0,-1 0-1,0 0 1,1 0 0,-1 1 0,0-1-1,1 1 1,-1-1 0,0 1 0,0 0-1,0 0 1,-1 0 0,1 0 0,0 0 0,-1 0-1,1 1 1,1 3 0,19 47-534,-21-51 520,5 18-1011,-1 0 1,3 23-1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4:03.5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258 103 4312,'0'0'9985,"-9"-9"-9784,-60-63 483,66 69-638,0 1 0,-1 0 1,1 0-1,0 0 0,-1 0 0,1 1 0,-1-1 0,1 1 0,-1 0 0,0 0 1,1 0-1,-1 0 0,0 1 0,0-1 0,0 1 0,0 0 0,1 0 1,-1 1-1,0-1 0,-7 3 0,6-2-1,-1 0 0,1 1 1,0 0-1,0 0 0,0 0 1,0 1-1,0 0 0,0 0 0,1 0 1,-1 0-1,1 1 0,0-1 1,-7 9-1,3-1 45,6-10-73,1 0 0,0 1 0,0-1 0,-1 1 0,1-1 0,0 1 0,0-1 0,1 1 0,-1 0 0,0-1 0,0 1 0,1 0 0,-1 0 0,1 0 0,0-1 0,-1 1 0,1 0 0,0 0 0,0 0 0,0 0 0,1 2 0,1 5 17,1 1 1,0-1-1,1 1 0,0-1 1,0 0-1,1-1 0,0 1 1,8 9-1,-7-11-12,0 0-1,1-1 0,-1 1 1,2-1-1,-1-1 1,0 1-1,1-1 1,0-1-1,0 1 1,0-1-1,1-1 0,0 0 1,-1 0-1,1 0 1,0-1-1,16 1 1,5 0 75,1-2 0,0-2 0,48-6 0,-66 7-21,-1 0 0,0 0 0,1 1 0,12 3 0,18 0-2550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1:48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302 401 5120,'0'0'9358,"-13"1"-8860,13-1-490,-24 2 540,0 1 1,-33 8-1,43-6-136,-1 1 0,1-1 1,1 2-1,-1 0 0,-20 15 0,26-16-184,1-1 0,0 1 0,0 1 0,0-1 0,1 1-1,0 0 1,0 1 0,1-1 0,0 1 0,-6 14 0,10-20-193,0 0 1,1 0 0,-1 1 0,1-1-1,-1 1 1,1-1 0,0 0 0,0 1-1,0-1 1,0 1 0,0-1 0,1 1-1,-1-1 1,1 0 0,-1 1 0,1-1-1,0 0 1,0 0 0,0 1 0,0-1-1,1 0 1,-1 0 0,0 0 0,1 0-1,-1 0 1,1-1 0,0 1-1,0 0 1,0-1 0,0 1 0,0-1-1,2 2 1,1 0-6,1-1 0,-1 1 0,0-1 0,1 0 0,0 0-1,-1 0 1,1-1 0,0 0 0,0 0 0,0 0 0,-1-1 0,10 0 0,-6-1-11,0-1 0,1-1 0,-1 0 0,0 0 1,0 0-1,0-1 0,-1 0 0,0-1 0,1 0 0,-1-1 1,12-10-1,4-6 24,-2-1-1,22-28 1,-37 42-25,-1-1 0,0 1 0,-1-1 0,0 0 0,-1 0 0,0 0 0,0-1-1,-1 1 1,-1-1 0,0 0 0,0 0 0,0-20 0,-2-8 47,-2-1 1,-8-45 0,8 69-37,-1-4 27,-2 0 0,0 0 0,-13-32 0,13 35 31,4 14-78,1 0 0,-1 1 0,0-1 1,0 0-1,0 1 0,0-1 0,0 1 0,0-1 1,-1 1-1,1-1 0,-1 1 0,-3-4 1,5 6-6,0 0 0,-1 0 1,1 0-1,0 0 0,0 0 1,0 0-1,-1 0 0,1 0 1,0 0-1,0 0 0,0 0 1,0 0-1,-1 0 0,1 0 1,0 0-1,0 0 1,0 0-1,-1 1 0,1-1 1,0 0-1,0 0 0,0 0 1,0 0-1,0 0 0,-1 0 1,1 0-1,0 1 0,0-1 1,0 0-1,0 0 0,0 0 1,0 0-1,0 1 0,0-1 1,0 0-1,-1 0 0,1 0 1,0 0-1,0 1 0,0-1 1,0 0-1,0 0 1,0 1-1,-2 10 21,2-10-13,-3 24 25,1 0 1,1 0 0,1 0 0,7 48 0,28 103 86,-6-45 79,-26-119-151,-2-10-9,0 1 0,0-1 0,0 1 1,-1-1-1,1 1 0,-1-1 0,1 6 0,9-34-387,-7 16-3107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3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8536,'0'0'841,"20"2"-574,14 1-172,2-1 1,-1-2 0,47-5-1,125-27 443,177-20 555,-99 46-9,-242 9-1291,0 1 0,-1 3-1,0 1 1,57 19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53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1144 4720,'0'0'7574,"-3"-12"-7238,2 8-303,0-1 6,-1 0 0,1 0-1,1 1 1,-1-1 0,1 0-1,-1 0 1,2 0 0,-1 0 0,0 0-1,1 0 1,0 0 0,0 1-1,0-1 1,1 0 0,0 0-1,0 1 1,2-5 0,27-40 695,1 1 1,3 2 0,1 1-1,82-77 1,-101 106-468,-12 11-141,0 0-1,-1 1 0,1 0 1,1 0-1,7-5 0,-11 8-80,1 0-1,-1 1 1,0-1-1,0 0 1,1 1 0,-1-1-1,0 1 1,1 0-1,-1 0 1,1 0-1,-1 0 1,0 0-1,1 1 1,-1-1 0,0 1-1,1-1 1,-1 1-1,0 0 1,3 1-1,0 1 40,0 1 0,0 0-1,0 0 1,0 0-1,-1 0 1,0 1 0,0 0-1,0 0 1,0 0-1,-1 0 1,0 1-1,6 11 1,-8-14-59,0 0 1,0 1-1,0 0 1,0-1-1,-1 1 1,1-1-1,-1 1 0,0 0 1,0-1-1,-1 5 1,-6 39 121,3-27-78,-4 19 141,-18 49-1,5-20 48,16-54-206,-3 8 295,9-21-146,6-11-34,13-19-58,1 1 1,2 1 0,37-35-1,83-61 183,-96 84-199,-37 32-62,-1 0 0,1 1 0,17-10-1,-23 14-9,-1 1-1,1-1 0,0 1 1,-1 0-1,1 0 0,0 0 0,0 0 1,-1 1-1,1-1 0,0 1 1,0 0-1,0 0 0,0 1 0,0-1 1,3 2-1,-4-1-9,0 0 0,-1 1 1,1 0-1,-1-1 0,0 1 1,1 0-1,-1 0 0,0 0 0,0 0 1,0 1-1,-1-1 0,1 0 0,0 1 1,-1-1-1,0 1 0,1 0 0,0 2 1,1 3 9,-1 0 1,1 0 0,-1 0-1,1 17 1,-3 10 55,-1 0 1,-3 0-1,-14 66 1,18-99-72,-8 25 74,6-21-29,1-1 1,-1 0-1,1 0 0,0 1 1,0 6-1,14-32 167,17-21-107,2 0 1,53-53-1,29-29 163,-109 118-267,-2 2 4,0 0 0,1 0 0,-1 0 0,1 0 0,0 1 0,6-4 0,-9 5-9,0 1 0,0 0 0,0 0 1,0 0-1,0 0 0,0 0 0,0 0 0,-1 0 0,1 0 1,0 0-1,0 0 0,0 0 0,0 0 0,0 1 1,0-1-1,0 0 0,0 1 0,-1-1 0,1 1 0,0-1 1,0 1-1,0-1 0,-1 1 0,1-1 0,0 1 0,-1 0 1,1 0-1,-1-1 0,1 1 0,0 0 0,-1 0 1,0 0-1,1-1 0,-1 1 0,1 0 0,-1 0 0,0 0 1,0 0-1,1 1 0,1 6-1,0-1 0,0 1 0,-1 0 1,1 0-1,-2-1 0,1 1 0,-1 9 0,-9 59 1,6-52-2,-2 32 1,5-43 8,1 1 0,0-1 0,1 1 0,0-1-1,1 0 1,0 0 0,1 0 0,10 21 0,-12-31-5,0 0 1,0 0-1,0-1 1,1 1-1,-1 0 1,1-1-1,0 1 1,0-1-1,-1 0 1,2 0-1,-1 0 1,0-1-1,0 1 1,0 0-1,1-1 1,-1 0-1,7 1 0,-2 0 5,0-1 0,0 0-1,-1 0 1,1-1 0,0 0 0,0 0-1,8-2 1,-2-1 8,-1-1 0,1 0-1,-1 0 1,0-2 0,0 0 0,20-12 0,67-54 153,-71 49-114,-4 3 16,-1-1 1,-1-2 0,26-32-1,-34 34 37,-1-1-1,18-37 1,-32 59-107,0 0 0,0 0 1,0 0-1,0 0 0,0-1 0,0 1 1,0 0-1,0 0 0,0 0 0,-1 0 0,1 0 1,0 0-1,0-1 0,0 1 0,0 0 1,0 0-1,0 0 0,0 0 0,0 0 1,0 0-1,-1 0 0,1 0 0,0 0 1,0 0-1,0 0 0,0 0 0,0-1 0,0 1 1,-1 0-1,1 0 0,0 0 0,0 0 1,0 0-1,0 0 0,0 0 0,-1 0 1,1 0-1,0 0 0,0 1 0,0-1 1,0 0-1,0 0 0,0 0 0,-1 0 0,1 0 1,0 0-1,0 0 0,0 0 0,0 0 1,0 0-1,0 0 0,0 0 0,0 1 1,-1-1-1,1 0 0,0 0 0,0 0 1,0 0-1,0 0 0,0 0 0,-10 6 16,2 0-18,0 2-1,1-1 1,0 1 0,0 0 0,1 0-1,0 1 1,1 0 0,0 0 0,0 0 0,-6 18-1,6-13-4,1-1 0,1 1 0,0 0 0,0 0 0,2 0 0,0 0 1,0 21-1,2-27-1,0-1 0,0 1 0,1-1 0,0 0 0,0 0 0,1 0 0,0 0 0,0 0 0,1 0 0,6 10 1,-8-15 4,0 0 0,0 1 0,0-1 0,0 0 0,0 0 0,0 0 0,0-1 0,1 1 0,-1 0 0,0-1 0,1 0 0,0 1 0,-1-1 0,1 0 0,0 0 0,0-1 0,-1 1 0,1-1 0,0 1 0,0-1 0,0 0 0,0 0 0,0 0 0,0 0 0,-1 0 0,1-1 0,0 0 0,0 1 0,0-1 0,3-2 0,4-1 11,-1-1 0,-1-1 1,1 1-1,-1-2 0,0 1 0,0-1 0,-1 0 0,0 0 0,0-1 1,0 0-1,-1-1 0,-1 1 0,1-1 0,-1 0 0,-1 0 0,0-1 0,0 1 1,-1-1-1,4-17 0,-7 22-2,0 1-1,0-1 1,0 0 0,-1 1 0,1-1 0,-1 1-1,0-1 1,-1 1 0,1-1 0,-1 1 0,0 0-1,0 0 1,0 0 0,0 0 0,-4-5 0,1 4 8,1-1 0,-1 1 0,0 0 1,0 1-1,-1-1 0,0 1 0,1 0 1,-1 0-1,-9-3 0,10 5-10,0 0-1,-1 1 1,1 0 0,-1 1-1,0-1 1,1 1 0,-1 0-1,1 0 1,-1 1-1,0-1 1,-7 3 0,-24 1-74,86-25 46,2-1 23,-26 10 0,36-11 0,-16 9-3,69-18 8,-101 29-16,0 1 1,0 1 0,0 0-1,0 0 1,0 1 0,23 4 0,-31-3 1,0 0 1,0 0-1,0 1 1,0 0-1,0 0 1,0 0-1,-1 0 1,1 1-1,-1 0 1,1 0 0,-1 0-1,0 1 1,0-1-1,0 1 1,5 7-1,-6-6 5,1 1-1,-1 0 0,-1-1 0,1 1 0,-1 0 1,0 0-1,0 0 0,-1 1 0,1-1 1,-2 0-1,1 1 0,-1 8 0,0 54 137,4-66-79,4-6-22,13-11 2,-16 10-20,96-75 100,34-24 26,-132 102-138,-1-1 1,1 1-1,-1 0 1,1-1 0,0 1-1,0 1 1,0-1 0,-1 0-1,1 1 1,0-1-1,4 1 1,-5 0-2,-1 0 1,0 0-1,0 0 1,0 0-1,0 1 0,0-1 1,0 0-1,0 1 1,0-1-1,0 1 0,0-1 1,-1 1-1,1 0 0,0-1 1,0 1-1,0 0 1,-1 0-1,1-1 0,0 1 1,-1 0-1,1 0 0,0 0 1,-1 0-1,1 0 1,-1 0-1,0 0 0,1 0 1,-1 0-1,0 0 1,0 0-1,1 0 0,-1 0 1,0 0-1,0 0 0,0 2 1,-1 25-10,0 0 0,-2-1 0,-1 1 0,-13 44 0,17-72 9,-1 4 2,0 0 1,0-1-1,0 1 0,1-1 0,-1 1 0,1 0 0,0-1 0,0 1 0,0 0 0,1 5 1,0-9-2,-1 0 0,1 0 0,-1 0 0,1 0 1,-1 0-1,1 0 0,-1 0 0,0 0 0,1 0 1,-1 0-1,1 0 0,-1 0 0,1 0 0,-1 0 1,0 0-1,1 0 0,-1-1 0,1 1 0,-1 0 1,0 0-1,1-1 0,-1 1 0,1 0 0,-1 0 1,0-1-1,1 1 0,-1 0 0,0-1 0,1 0 1,11-11 28,23-29-4,62-65 67,-82 92-75,0 0 0,1 1 0,1 1 0,34-19 1,-47 29-17,-1 0 0,1 0 1,0 1-1,0 0 0,0 0 1,0 0-1,0 0 0,6 0 1,-8 1-3,-1 0 1,1 0-1,-1 0 1,0 1-1,1-1 1,-1 0-1,1 1 1,-1-1-1,0 1 1,1 0-1,-1-1 1,0 1-1,0 0 1,1 0-1,-1 0 0,0 0 1,0 0-1,0 0 1,0 0-1,0 0 1,0 0-1,-1 0 1,1 1-1,0-1 1,-1 0-1,1 0 1,0 3-1,18 62-23,-15-48 7,0-1 0,1-1 0,9 19 0,-12-30 13,1 0 0,0 1 0,1-1 0,-1 0 1,1-1-1,0 1 0,0-1 0,1 0 0,-1 0 1,1 0-1,0 0 0,0-1 0,6 3 1,-6-2 1,1-1 1,0-1-1,0 1 1,1-1-1,-1 0 1,0 0 0,1-1-1,0 0 1,-1 0-1,1-1 1,-1 1-1,1-1 1,0-1 0,-1 1-1,1-1 1,-1-1-1,1 1 1,-1-1-1,1 0 1,-1 0 0,9-5-1,5-4 14,0 0 0,-1-1 1,0-1-1,-1-1 0,25-25 0,-35 30-9,-1-1 1,0 0 0,0 0-1,-2 0 1,1-1 0,-1 0-1,0 0 1,-1 0-1,-1 0 1,0-1 0,0 0-1,1-22 1,-3 32-1,-1 1 1,0-1-1,0 1 0,1-1 1,-1 0-1,0 1 0,0-1 1,-1 1-1,1-1 0,0 0 1,0 1-1,-1-1 1,1 1-1,-1-1 0,1 1 1,-1-1-1,0 1 0,0 0 1,1-1-1,-1 1 0,0 0 1,0 0-1,0-1 1,0 1-1,-1 0 0,1 0 1,-2-1-1,1 2 0,0-1 0,0 1 1,0 0-1,0 0 0,0 0 0,0 0 0,0 0 1,0 0-1,1 1 0,-1-1 0,0 1 0,0-1 1,0 1-1,0 0 0,0 0 0,1-1 0,-1 1 1,0 1-1,1-1 0,-1 0 0,-2 3 0,-10 8-6,0 0-1,1 1 0,1 0 1,0 1-1,-13 20 0,21-29 0,1 0 0,0 0-1,0 0 1,0 1-1,1-1 1,0 1-1,0-1 1,0 1-1,1 0 1,0 0-1,0 0 1,0 0-1,1 0 1,-1 0-1,2 0 1,-1 0-1,1 0 1,0 0-1,0 0 1,2 5-1,-2-7 2,1-1 0,-1 0-1,1 0 1,0 1 0,0-1 0,0 0-1,0-1 1,0 1 0,1 0 0,0-1-1,-1 1 1,1-1 0,0 0-1,0 0 1,0 0 0,0 0 0,0 0-1,1-1 1,-1 1 0,1-1 0,-1 0-1,1 0 1,-1 0 0,1-1 0,-1 1-1,1-1 1,0 0 0,-1 0-1,6-1 1,3-1-4,-1 0-1,1 0 1,0-2-1,-1 1 1,0-2-1,0 1 1,16-10-1,130-84 64,-129 80-50,-20 12-8,0 1-1,0 1 1,0-1-1,1 1 1,-1 0 0,1 1-1,0 0 1,0 1-1,1 0 1,-1 0-1,0 1 1,16 0 0,-24 1 0,1 0 0,-1 1 0,1 0 0,-1-1 0,1 1 0,-1 0 0,0 0 1,1 0-1,-1 0 0,0 0 0,0 0 0,0 0 0,0 0 0,0 0 1,0 1-1,0-1 0,0 0 0,0 1 0,0-1 0,-1 1 0,1-1 1,-1 1-1,1-1 0,-1 1 0,1-1 0,-1 1 0,0 0 0,0-1 1,0 1-1,0 2 0,0 7-4,0 0 1,0 0-1,-3 10 0,3-21 5,-2 17 0,0 1 0,-1 0 0,-8 27 0,11-45 0,0 1 1,0-1-1,-1 0 0,1 1 0,0-1 1,0 0-1,0 1 0,0-1 1,0 0-1,0 1 0,0-1 0,0 0 1,0 1-1,0-1 0,0 0 0,0 1 1,0-1-1,0 1 0,0-1 0,0 0 1,0 1-1,0-1 0,0 0 1,0 1-1,0-1 0,1 0 0,-1 1 1,0-1-1,0 0 0,1 0 0,-1 1 1,12-3 18,14-14 17,148-124 245,-172 139-277,-1 0-1,0 0 0,0 0 1,0 0-1,1 0 0,-1 1 0,0-1 1,1 0-1,-1 1 0,1-1 1,-1 1-1,0-1 0,1 1 0,-1 0 1,1-1-1,-1 1 0,3 0 0,-3 0-2,0 1-1,-1-1 1,1 0 0,0 1-1,-1-1 1,1 1-1,0-1 1,-1 1-1,1-1 1,0 1-1,-1 0 1,1-1-1,-1 1 1,1 0-1,-1-1 1,1 1-1,-1 0 1,0-1-1,1 1 1,-1 0-1,0 0 1,1 1-1,1 6-9,-1 0-1,0 1 0,-1-1 0,0 17 1,-1-13-7,1-6 12,0 1-1,0-1 1,0 0-1,1 0 1,0 1-1,0-1 1,1 0-1,-1 0 1,1 0-1,1 0 1,-1-1-1,1 1 1,6 9-1,-8-14 5,0 0 0,0 0 0,1 0 0,-1-1 0,0 1 0,1-1 0,-1 1 0,0-1 0,1 1 0,-1-1 0,1 1 0,-1-1 0,0 0 0,1 0 0,-1 0 0,1 0-1,-1 0 1,1 0 0,-1 0 0,1-1 0,-1 1 0,0 0 0,1-1 0,-1 1 0,0-1 0,2 0 0,38-21 2,-35 18-1,14-10 16,-1-1-1,0 0 1,-1-1 0,0-2-1,-2 1 1,0-2 0,-1 0-1,17-28 1,8-23 22,37-87 0,-40 76-27,128-295 88,-128 277-75,-36 88-52,-5 15 5,-9 15-10,-1 8-2,2 0 0,1 0-1,1 1 1,-7 32 0,5-8-27,-6 76 0,14-82 34,1-1 1,3 0 0,7 62 0,-6-93 33,2 0 0,0 0 0,0 0 0,1-1 0,1 1 0,0-1 0,1 0 0,0 0 0,1-1 0,1 0 0,0 0 0,0 0 0,1-1 0,20 18-1,-17-19 64,1-1 0,0 0 0,1-1-1,0 0 1,0-1 0,1-1 0,0 0-1,0-1 1,18 3 0,-24-6-161,0-1 0,0 0 0,0 0 0,0-1 0,0 0 0,0-1-1,0 0 1,0 0 0,13-5 0,-16 4-290,0 0 0,0-1 0,0 1-1,-1-1 1,1-1 0,-1 1 0,0-1 0,9-8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1:49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3 8936,'0'0'4734,"-5"15"-4202,-15 47 567,-15 93 0,29-119-621,3 0 1,1 0 0,1 1 0,3-1 0,10 72 0,-9-98-324,0-1 0,1 1 0,0 0 0,0-1 1,1 0-1,0 0 0,1 0 0,0 0 0,0-1 0,13 12 1,-16-16-107,0-1 1,0-1-1,0 1 1,1 0-1,-1-1 1,1 0-1,0 1 1,0-1-1,0-1 1,0 1-1,0-1 1,0 1-1,0-1 1,0-1-1,0 1 1,1 0-1,-1-1 1,0 0-1,0 0 1,1 0-1,-1-1 1,0 1-1,1-1 1,-1 0-1,0 0 1,0 0-1,6-4 1,1-1 13,-1-1 0,0 0 0,0 0 0,-1-1 0,0-1 0,-1 1 0,0-2 0,0 1 0,0-1 0,-2 0 0,10-17 0,-2-1 38,-1 0 0,-1-1 1,11-44-1,-17 50-41,-1 1 0,-2-1 0,0-1 0,-1 1 0,-1-27 0,-2 34-8,-1-1 1,0 0-1,-2 1 1,1 0-1,-2-1 1,0 2-1,-1-1 1,-8-15-1,12 27-28,-1 0 0,1 1-1,-1-1 1,0 0 0,0 1-1,0-1 1,-1 1-1,1 0 1,-1 0 0,0 0-1,1 1 1,-1-1 0,0 1-1,-1 0 1,1 0 0,0 1-1,0-1 1,-1 1 0,1 0-1,-1 0 1,0 0 0,1 1-1,-1-1 1,1 1 0,-1 0-1,0 1 1,1-1-1,-9 3 1,-1 0 49,0 0 0,0 2 0,1-1-1,-1 2 1,1 0 0,0 0 0,1 2 0,-14 9 0,12-7 6,5-4-22,1 0 0,0 0 0,0 1 0,-12 13 0,18-17-44,0 0 1,0 0-1,0 1 0,0-1 0,1 1 1,-1-1-1,1 1 0,0-1 0,0 1 0,0 0 1,1-1-1,-1 1 0,1 0 0,0 0 1,0-1-1,0 1 0,1 4 0,0-3 1,0 0 0,1 1 0,-1-1 0,1 0 0,0 0 0,0-1 0,1 1 0,0 0 0,0-1 0,0 1 0,0-1 0,0 0-1,1 0 1,0 0 0,0-1 0,0 1 0,0-1 0,1 0 0,-1 0 0,1-1 0,-1 1 0,1-1 0,0 0 0,6 2 0,7 1 18,0 0 0,1-1 0,-1-1-1,1 0 1,28-1 0,-33-1 10,1-2 1,-1 1-1,1-2 0,-1 0 0,1-1 1,-1 0-1,0-1 0,16-7 0,-27 10-256,3-1 461,-8 7-2408,0-2 501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1:50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 6632,'0'0'13826,"10"-4"-13334,10-4-213,0 2 0,1 0 0,0 1 0,0 1 0,0 0 0,38 0 0,-19 8 441,53 13-1,-66-11-284,23 0 556,-49-6-973,1 0 0,0 0 0,-1 0-1,1 0 1,0 0 0,-1 0 0,1 0 0,0-1-1,-1 1 1,1 0 0,-1-1 0,1 1 0,-1-1 0,1 0-1,-1 0 1,1 1 0,-1-1 0,1 0 0,-1 0-1,0 0 1,1 0 0,-1-1 0,0 1 0,0 0-1,1-3 1,2 2-1648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1:50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9848,'0'0'3369,"12"1"-2836,348-7 4844,-335 7-4792,-16 3-2882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2:01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236 1 9344,'0'0'7818,"-9"1"-7390,-16 4-158,0-2 275,-1 2 0,1 1 0,-44 15-1,64-18-374,0-1 0,0 1-1,0 0 1,0 0-1,0 0 1,1 1 0,0-1-1,-7 9 1,10-11-129,0 1 0,0-1 1,0 1-1,1-1 0,-1 1 1,0-1-1,1 1 0,0 0 1,-1-1-1,1 1 1,0 0-1,0-1 0,0 1 1,0 0-1,0-1 0,0 1 1,1 0-1,-1-1 0,0 1 1,1 0-1,-1-1 0,1 1 1,0-1-1,0 1 0,-1-1 1,1 1-1,0-1 0,0 0 1,0 1-1,0-1 0,1 0 1,-1 0-1,0 0 0,2 2 1,12 8 110,-1 0 0,2-1 0,-1-1 0,2 0 0,-1-1 0,31 10 0,7 5 81,-33-13-134,-11-7-52,0 1 0,-1 1-1,0 0 1,0 0 0,0 1 0,9 8 0,-17-13-39,-1 0-1,1-1 1,-1 1 0,1 0 0,-1-1 0,1 1 0,-1 0 0,1 0 0,-1-1 0,0 1 0,1 0 0,-1 0 0,0 0 0,0 0 0,1-1 0,-1 1 0,0 0 0,0 0-1,0 0 1,0 0 0,0 0 0,0-1 0,-1 1 0,1 2 0,-1-1 2,0 0 1,0 0-1,0 0 0,-1 0 1,1 0-1,0 0 0,-1-1 0,1 1 1,-3 2-1,-5 3 34,0 0 1,0-1-1,-10 5 1,17-10-28,-20 12 186,-1-2 1,0 0-1,-1-1 1,-1-2-1,-49 11 1,66-19-160,-4 0-234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2:02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 7936,'0'0'11497,"13"-4"-11041,53-12 362,105-13 1,522-3 1544,-624 36-1899,101 18 0,-152-17-440,-18-4-13,1-1 0,-1 0-1,0 0 1,0 0 0,0 0 0,0 0-1,0 0 1,0 0 0,1 0 0,-1 0-1,0 0 1,0 1 0,0-1 0,0 0 0,0 0-1,0 0 1,0 0 0,0 0 0,0 0-1,1 1 1,-1-1 0,0 0 0,0 0-1,0 0 1,0 0 0,0 1 0,0-1-1,0 0 1,0 0 0,0 0 0,0 0-1,0 0 1,0 1 0,0-1 0,0 0 0,0 0-1,0 0 1,-1 0 0,1 1 0,0-1-1,0 0 1,0 0 0,0 0 0,0 0-1,-22 11-1382,14-8-712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2:03.4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1 124 8240,'0'0'4208,"5"18"-3711,65 274 1587,-56-204-1348,-7-41-62,1-1 0,2 1 0,2-2 0,22 53 0,-30-79 916,-8-26-1033,-8-25-62,-17-68 1,14 43-264,-5-8 11,-30-121 483,46 163-614,1-1 0,0 1 0,2-1-1,1 1 1,0-1 0,5-24 0,-2 37-79,-1 1 1,1 0 0,1 0 0,0 0 0,1 0 0,0 0 0,0 1 0,1 0-1,0 0 1,0 1 0,1 0 0,0 0 0,1 0 0,0 1 0,0 0 0,10-6 0,-12 9-19,-1 0 1,1 1 0,-1 0 0,1 0 0,0 1 0,0-1 0,0 1 0,0 1 0,1-1 0,-1 1 0,0 0 0,1 0 0,-1 1 0,1 0 0,-1 0 0,0 1 0,1-1 0,-1 1 0,0 1 0,1-1 0,-1 1-1,0 0 1,0 1 0,0-1 0,0 1 0,-1 1 0,8 4 0,-7-3 6,-1-1-1,1 1 1,-1 1-1,0-1 1,-1 1-1,0 0 1,1 0-1,-2 0 0,1 0 1,-1 1-1,0 0 1,0-1-1,-1 1 1,0 0-1,0 0 1,0 1-1,-1-1 1,0 0-1,-1 0 1,0 1-1,0-1 1,0 0-1,-1 0 1,0 1-1,0-1 1,-1 0-1,0 0 0,-1 0 1,1 0-1,-1-1 1,0 1-1,-1-1 1,1 1-1,-1-1 1,-1 0-1,1-1 1,-10 10-1,2-5 14,0-1-1,0 0 1,-1-1 0,-1-1-1,-16 8 1,-75 22 89,104-37-122,1 0 0,0 0 1,-1 0-1,1 0 0,0 0 0,0 1 0,-1-1 0,1 0 0,0 0 0,-1 0 1,1 0-1,0 1 0,0-1 0,-1 0 0,1 0 0,0 1 0,0-1 0,0 0 0,-1 1 1,1-1-1,0 0 0,0 0 0,0 1 0,0-1 0,0 0 0,-1 1 0,1-1 1,0 0-1,0 1 0,0-1 0,0 0 0,0 1 0,0-1 0,0 0 0,0 1 0,1 0 1,8 15 28,24 20-25,-24-28 2,47 51 25,124 123 357,-175-176-363,52 43 507,-56-48-549,-1-1 0,1 1 0,0-1 0,-1 1 0,1-1 0,0 0 0,0 1 0,0-1 0,0 0 0,0 1 0,-1-1 0,1 0 0,0 0 0,0 0 0,0 0 0,0 1 0,0-2 0,0 1 0,0 0 0,0 0 0,0 0 0,-1 0 0,1 0-1,0-1 1,0 1 0,0 0 0,0-1 0,-1 1 0,1-1 0,0 1 0,0-1 0,0 1 0,-1-1 0,1 0 0,0 1 0,0-2 0,10-6-4009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2:03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0 12960,'0'0'2898,"-13"6"-2471,7-3-375,-19 9 402,-37 24 0,55-32-221,0 1 0,0 0 1,1 0-1,0 1 0,0 0 1,0 0-1,0 1 0,1-1 1,0 1-1,1 0 0,-5 9 1,8-13-121,0-1 0,1 0 0,-1 1 0,1-1 0,0 1 0,0-1 0,0 1 0,0-1 0,0 1 0,0-1-1,1 1 1,-1-1 0,1 0 0,0 1 0,0-1 0,-1 0 0,2 1 0,-1-1 0,0 0 0,0 0 0,1 0 0,-1 0 0,1 0 0,2 2 0,1 2 58,1 0-1,0-1 1,1 0-1,-1 0 1,15 7 0,-5-5-17,0 0 0,0-1 1,0-1-1,1-1 0,0 0 0,0-1 1,0-1-1,0 0 0,0-2 1,0 0-1,1 0 0,-1-2 1,0 0-1,17-5 0,-25 4-3488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2:05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 5920,'0'0'13641,"14"-8"-13089,-10 6-505,9-5 92,0 1 1,-1 0-1,2 0 1,-1 2 0,1 0-1,25-5 1,17 5 669,77 5 0,-48 1-91,70-6 2728,-166 31-5134,3-12-1926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2:05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 9944,'0'0'3520,"16"-2"-2903,228-25 1800,-8-4 876,-219 28-2923,8 0 453,9-2-2502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6:38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57 4912,'0'0'11472,"-4"12"-11221,3-9-237,-8 28 290,-1-1 1,-26 53-1,-6-5 676,40-73-902,-3 8 222,5-13-291,0 0-1,0 0 1,0-1-1,0 1 1,-1 0-1,1 0 1,0 0-1,0 0 1,0 0-1,0 0 1,0 0-1,0 0 1,0 0-1,0 0 1,0 0-1,0 0 1,0 0-1,0 0 1,-1 0-1,1 0 1,0 0-1,0 0 1,0 0-1,0 0 1,0 0-1,0 0 1,0 0-1,0 0 1,0 0-1,0 0 1,-1 0-1,1 0 0,0 0 1,0 0-1,0 0 1,0 0-1,0 0 1,0 0-1,0-1 10,0-1-1,1 1 1,-1-1-1,1 1 1,-1-1-1,1 1 1,-1-1-1,1 1 1,0-1-1,0 1 1,0 0-1,1-2 1,4-7 32,113-255 1414,-117 261-1570,2-5 861,-7 6-3335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53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1 212 12760,'0'0'1186,"23"-2"-806,338-46 768,206-65 917,-487 98-1561,8-2 256,-85 16-975,0 0 0,0 0 0,-1 0 0,1 0-1,0-1 1,-1 1 0,1-1 0,-1 0 0,3-2-1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6:39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0 6424,'0'0'12163,"-4"12"-11999,-12 30 279,-1-1 0,-34 57-1,39-84-211,10-11-176,0-1 0,0 0 1,0 0-1,0 1 0,0-1 0,0 1 0,1 0 0,-1-1 0,1 1 0,0 0 0,-2 4 0,-1 2 324,3-9-37,4-7-196,14-26-15,-6 12-56,0 1-1,1 0 1,1 1-1,15-18 1,-8 10 86,-17 22-107,-1 1-1,2-1 0,-1 1 0,0 0 0,1 0 0,0 0 0,4-4 1,-7 8-13,-1-9 56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6:53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368 531 3208,'0'0'8152,"-11"-10"-7800,7 7-295,-7-8 120,0 1-1,-1 1 0,0 0 0,0 1 0,-15-8 0,10 9 359,0 0-1,-1 1 1,0 0-1,0 2 0,-19-3 1,32 7-424,1 0 0,0 0 0,0 0 0,0 1 1,0-1-1,0 1 0,0 0 0,0 0 0,0 1 0,1-1 0,-1 1 1,0 0-1,1 0 0,-1 0 0,1 0 0,0 1 0,-1-1 0,1 1 1,-3 3-1,-5 6 209,1-1 1,0 2-1,-12 20 1,20-30-265,0 0-1,1 1 0,0-1 1,-1 1-1,1 0 1,0 0-1,1-1 1,-1 1-1,1 0 1,0 0-1,0-1 0,0 1 1,0 0-1,0 0 1,1 0-1,0-1 1,2 8-1,2 4 120,1-1 1,15 27-1,-17-34-134,-1-3 2,-1 1 0,2-1 0,-1 0 0,0 0 0,1-1 0,0 1 0,-1-1 0,1 0 0,1 0 0,-1 0 0,0 0 0,1-1 0,-1 0 0,1 0 0,0 0 0,0 0 0,0-1 0,0 0 0,0 0 0,8 1 0,0-1 78,0-1 0,0 0 0,0-1 0,1 0 1,-1-1-1,22-7 0,-32 8-96,0 0 1,0-1-1,0 0 1,0 1-1,-1-1 1,1 0-1,-1 0 1,1-1-1,-1 1 1,0 0-1,0-1 1,0 1-1,0-1 0,0 0 1,-1 0-1,1 1 1,-1-1-1,0 0 1,0 0-1,0-1 1,0 1-1,0 0 1,-1 0-1,1 0 1,-1 0-1,0-1 1,0 1-1,0 0 0,-1-6 1,-1-4 47,0-1 0,-1 1 0,0-1 0,-1 1 0,-1 0 1,0 0-1,0 1 0,-2 0 0,1 0 0,-1 0 0,-10-11 0,-35-34 256,40 45-225,0-1 0,0 0-1,1-1 1,1 0 0,-10-18 0,12 19 20,0 0-1,-11-14 0,12 19-50,1-1 0,0 0 0,1 0 0,-1 0 0,-6-19 0,11 25-57,-3-9 30,0 0-1,1 0 1,1 0 0,-1 0 0,1-15 0,2 24-37,-1 1 1,1 0-1,0 0 1,0-1-1,0 1 0,0 0 1,1-1-1,-1 1 1,1 0-1,-1 0 1,1 0-1,0-1 1,0 1-1,0 0 0,0 0 1,0 0-1,0 0 1,0 1-1,1-1 1,-1 0-1,1 0 0,-1 1 1,1-1-1,0 1 1,2-2-1,3-2 8,1 0-1,-1 0 1,1 1-1,0 0 1,0 0-1,1 1 1,-1 0-1,1 1 1,-1 0-1,1 0 1,0 1-1,13-1 1,-13 2-4,1-1 0,-1 2 0,1 0 0,-1 0 0,0 1 1,0 0-1,0 0 0,0 1 0,0 0 0,0 1 0,0 0 0,7 5 1,19 10 22,-28-16-28,0 1 0,0 0 0,0 0-1,-1 1 1,1 0 0,-1 0-1,11 11 1,-10-6 41,11 12 202,-13-18 29,-3-3-202,-3-5-59,0 3-18,1 0 0,-1-1 0,1 1 0,-1 0-1,1 0 1,-1-1 0,1 1 0,0 0-1,0-1 1,0 1 0,0 0 0,0-1 0,0 1-1,0 0 1,0 0 0,0-1 0,1 1-1,-1 0 1,0-1 0,2-1 0,13-23-2039,-11 21 82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6:54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363 1 5720,'0'0'10742,"-11"4"-10262,-118 57 1289,72-37-898,45-20-655,1 0 1,0 0-1,0 1 1,0 1-1,1 0 1,0 0-1,-15 13 1,24-18-185,0 0 0,0 0 0,0-1 0,1 1 0,-1 0 0,0 0 0,1 0 1,-1 0-1,1 0 0,-1 0 0,1 0 0,-1 0 0,1 0 0,0 0 0,-1 0 0,1 0 0,0 1 0,0 0 0,0-1-3,0-1 0,0 1 0,1 0 0,-1 0 0,0-1 0,1 1 0,-1 0 0,0-1 0,1 1 0,-1 0 0,1-1 0,-1 1 0,1-1 0,-1 1 0,1-1 0,-1 1 0,1-1 0,0 1 0,-1-1 0,2 1 0,2 1 40,1-1 1,0 1-1,-1-1 1,1 0-1,0 0 0,7 1 1,-5-2-34,112 16 487,-102-13-418,-1 1-1,0 1 0,0 0 0,0 1 0,17 10 0,-29-14-78,-1 0 1,0 0 0,0 0-1,0 0 1,-1 1-1,1-1 1,0 1-1,-1 0 1,0 0 0,0 0-1,0 0 1,0 0-1,0 0 1,0 1-1,-1-1 1,0 1-1,1-1 1,-1 1 0,-1-1-1,1 1 1,0 0-1,-1-1 1,0 1-1,0 0 1,0-1-1,0 1 1,-1 0 0,1-1-1,-1 1 1,0 0-1,0-1 1,0 1-1,-1-1 1,1 0 0,-1 1-1,0-1 1,0 0-1,0 0 1,0 0-1,0 0 1,-1 0-1,1-1 1,-1 1 0,0-1-1,0 1 1,0-1-1,0 0 1,0 0-1,-5 1 1,-9 4 56,-1-1 0,1 0 0,-1-2 0,-1 0 0,1-1-1,-1-1 1,-23 0 0,-8 2 85,37-3-120,0 0 0,1-1 0,-1-1 0,0 0 0,0-1 0,-18-5 0,30 7-55,1 0 0,-1 0 0,1 0 0,-1 0 0,0-1 0,1 1 0,-1 0 0,1 0 0,-1-1 0,0 1 0,1-1-1,-1 1 1,1 0 0,-1-1 0,1 1 0,0-1 0,-1 1 0,1-1 0,-1 1 0,1-1 0,0 1 0,-1-1 0,1 0 0,0 1 0,0-1 0,0 1 0,-1-1 0,1-1 0,0 1-14,0-1 0,0 0 0,1 1 0,-1-1 0,1 0 0,-1 1 0,1-1 0,-1 1 0,1-1 0,0 1 0,1-2 0,3-5-105,0 1-1,1 0 1,8-8-1,13-13-3390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6:55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0 4720,'0'0'10250,"-3"10"-9612,0-2-482,2-1-40,-1-1 0,-1 0 1,1 0-1,-1 0 0,0 0 0,0 0 1,-1-1-1,-5 8 0,-3 4 430,1 1 0,0 1 0,1 0-1,2 1 1,0-1 0,-8 29 0,-2 6 1157,10-43-289,9-11-2158,4-4-1598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7:07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5320,'0'0'12047,"10"-1"-11328,3 0-339,9-2-109,5 3 3129,46 8-1240,-25-5-1660,-5 0 46,0-1-1,1-3 1,67-9-1,-83 6-175,1 0 0,29 1-1,-45-4 327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7:07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8744,'0'0'2510,"14"-1"-1724,66 1 1728,87 11 1,-82 5-1000,-58-9-792,41 4 0,-59-10-499,1-1 0,-1 0 0,0 0 1,0-1-1,1 0 0,-1-1 0,0 0 0,13-5 0,-15 4-419,0-1-1,0 0 0,-1-1 0,1 1 0,8-9 1,-12 10-981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6:59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4416,'0'0'12722,"11"4"-12411,-7-3-286,9 4 108,0-1-1,1 0 1,-1-1-1,1-1 1,0 0 0,18-1-1,89-13 729,25-1 226,-48 8-518,118 3 441,-93 1-596,-47-1-50,11 11 994,-87-9-1348,1 0-1,-1 0 1,0 1 0,0-1 0,0 0 0,1 0 0,-1 0 0,0 0 0,0 0 0,0 0 0,0 0 0,1 0 0,-1 0 0,0 0 0,0 0-1,0 0 1,1-1 0,-1 1 0,0 0 0,0 0 0,0 0 0,0 0 0,1 0 0,-1 0 0,0 0 0,0 0 0,0 0 0,0-1 0,0 1-1,1 0 1,-1 0 0,0 0 0,0 0 0,0 0 0,0-1 0,0 1 0,0 0 0,0 0 0,0 0 0,0-1 0,0 1 0,0 0 0,0 0-1,0 0 1,0 0 0,0-1 0,0 1 0,0 0 0,0 0 0,0 0 0,0-1 0,0 1 0,0 0 0,0 0 0,0 0 0,0 0 0,0-1 0,0 1-1,0 0 1,0 0 0,-1 0 0,-6-9-1936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8:58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386 404 4312,'0'0'7122,"-9"3"-6712,-110 19 1340,5-3 536,105-16-2057,0 0 0,0 0 1,0 0-1,0 1 1,0 1-1,1 0 1,-1 0-1,1 0 0,1 1 1,-1 0-1,-11 13 1,16-15-134,-1 0-1,1 1 1,0-1 0,1 1 0,-1 0 0,1 0-1,0 0 1,0 0 0,1 1 0,-2 8 0,2-12-59,1 0 1,-1 0 0,1 0-1,0 0 1,0 0 0,0-1-1,0 1 1,0 0 0,1 0 0,-1 0-1,0 0 1,1 0 0,-1 0-1,1 0 1,0-1 0,0 1 0,0 0-1,0 0 1,0-1 0,0 1-1,0-1 1,0 1 0,1-1 0,-1 0-1,0 1 1,1-1 0,-1 0-1,1 0 1,0 0 0,-1 0 0,1 0-1,0 0 1,2 0 0,6 2 49,1-1 1,0 0-1,0-1 0,0 0 1,1-1-1,-1 0 1,0-1-1,0 0 1,0 0-1,0-1 1,-1-1-1,16-5 0,11-7 393,-1-1-1,38-22 1,-69 35-411,-1 0 32,1 0 1,-1-1-1,1 1 1,6-9 0,17-12 272,-26 23-349,0-1-1,1 0 1,-1 0-1,0 0 1,-1 0-1,1 0 1,0 0-1,0-1 1,-1 1-1,1-1 1,-1 1-1,0-1 1,0 1-1,0-1 1,0 0-1,0 1 1,-1-1-1,1 0 1,-1 0-1,0 0 1,0 1-1,0-5 1,0 2 9,0 0 0,-1-1 0,0 1 0,0 0-1,0 0 1,0 0 0,-1 0 0,0 0 0,0 0 0,0 0 0,-4-5 0,-6-7 48,8 10-54,0 0-1,-1 0 1,0 1-1,0 0 1,-1 0-1,0 0 1,0 1-1,0-1 1,-9-4-1,-51-28 123,-96-51 268,160 89-418,-1-2 26,-1 0-1,0 1 0,1-1 1,-1-1-1,1 1 0,-6-5 1,9 6-20,-1 1 1,1-1-1,0 1 1,-1-1 0,1 1-1,0-1 1,-1 0 0,1 1-1,0-1 1,0 0-1,-1 1 1,1-1 0,0 0-1,0 1 1,0-1 0,0 0-1,0 1 1,0-1-1,0-1 1,1 1-1,-1 0 0,1 0 1,-1-1-1,1 1 0,0 0 0,-1 0 0,1 0 1,0 0-1,0 0 0,0 0 0,0 0 0,0 0 0,0 0 1,1 0-1,19-14 36,0 2 1,0 0-1,2 1 0,-1 1 1,2 2-1,-1 0 0,1 1 1,0 1-1,1 2 0,0 0 1,0 2-1,43-1 0,-35 2 16,-27 1-22,0 0 0,1 1 0,-1 0 0,0 0 0,1 0 0,-1 1 0,0 0 0,12 3 0,-12-2 15,-5-2-32,0 0 0,0 0 1,0 0-1,0 0 0,0 0 0,-1 1 0,1-1 0,0 0 0,0 1 0,0-1 0,-1 0 0,1 1 0,0-1 0,0 1 0,-1-1 0,1 1 0,1 1 0,21 0 94,-3-2-571,1 3-3355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8:59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350 39 7632,'0'0'12215,"-10"-7"-11789,-37-20-26,44 26-358,0 0 0,1 0 1,-1 1-1,0-1 0,0 1 0,0 0 1,0 0-1,0 0 0,0 0 1,0 0-1,0 0 0,0 1 0,0 0 1,1-1-1,-1 1 0,0 0 0,0 0 1,1 1-1,-1-1 0,1 0 1,-5 4-1,-5 2 142,1-2 3,-5 3 134,1-1 1,0 2-1,0 0 0,-23 19 1,38-27-293,-1-1 0,1 1 1,-1 0-1,0-1 0,1 1 1,-1 0-1,1-1 1,0 1-1,-1 0 0,1 0 1,-1-1-1,1 1 0,0 0 1,0 0-1,-1 0 1,1 0-1,0-1 0,0 1 1,0 0-1,0 0 1,0 0-1,0 0 0,0 0 1,0-1-1,1 1 0,-1 0 1,0 0-1,0 0 1,1-1-1,-1 1 0,0 0 1,1 0-1,-1-1 0,1 1 1,-1 0-1,1 0 1,-1-1-1,1 1 0,0-1 1,-1 1-1,1-1 0,0 1 1,-1-1-1,1 1 1,0-1-1,0 1 0,1-1 1,5 4 46,0 0 1,1-1 0,13 4-1,-19-7-52,160 62 990,-151-56-832,0 0 1,19 14-1,-30-19-172,0-1 0,0 0 0,1 1 0,-1-1 1,0 0-1,0 1 0,0-1 0,1 1 0,-1-1 0,0 0 0,0 1 1,0-1-1,0 0 0,0 1 0,0-1 0,0 1 0,0-1 1,0 1-1,0-1 0,0 0 0,0 1 0,0-1 0,0 1 0,0-1 1,-1 0-1,1 1 0,0-1 0,0 0 0,0 1 0,0-1 0,-1 0 1,1 1-1,0-1 0,-1 0 0,1 1 0,0-1 0,0 0 0,-1 0 1,1 1-1,0-1 0,-1 0 0,1 0 0,-1 1 0,1-1 1,0 0-1,-1 0 0,1 0 0,0 0 0,-1 0 0,-24 12 218,22-11-191,-20 8 79,0-2 1,0 0 0,-1-1-1,-25 2 1,-100 2 386,147-10-702,-1 0 217,-1 0 0,1 0 0,-1 1-1,1-1 1,0 1 0,-1 0 0,1 0-1,-4 1 1,-3 8-3812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07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80 187 4616,'0'0'6568,"-5"14"-5740,2-6-683,-1 4 87,0 1 0,0-1-1,1 1 1,1-1 0,-2 25 0,8 198 3507,-4-199-2611,-9 51 0,10-60-154,-1-23-735,1 0 0,-1-1 0,0 1 0,0 0 0,-1-1 0,1 1 0,-2 4 0,-4-51 1474,6 40-1698,-35-268 938,34 264-930,-2-45 222,4-58-1,0 94-189,1 0-1,1 0 0,0 1 1,1 0-1,0-1 0,1 1 1,1 1-1,9-17 0,-11 24-33,1 0-1,0 1 0,0 0 1,1 0-1,0 1 0,0-1 1,0 1-1,1 1 0,-1-1 1,1 1-1,0 0 1,0 1-1,1-1 0,-1 1 1,1 1-1,0 0 0,-1 0 1,1 0-1,0 1 0,10-1 1,-6 1-11,1 1 0,-1 0 0,0 1 1,1 0-1,-1 1 0,0 0 0,0 1 0,0 0 0,0 1 1,0 0-1,-1 1 0,13 8 0,-19-10-6,0 0 1,0 1-1,0 0 0,-1 0 0,0 0 1,0 0-1,0 1 0,0-1 0,-1 1 1,0 0-1,0 0 0,0 1 0,0-1 0,-1 0 1,0 1-1,0 0 0,-1-1 0,1 1 1,-1 0-1,-1 0 0,1 0 0,-1 0 1,0 0-1,0-1 0,0 1 0,-1 0 1,0 0-1,0 0 0,-1 0 0,0-1 0,0 1 1,0-1-1,0 1 0,-1-1 0,0 0 1,0 0-1,-1 0 0,1 0 0,-9 8 1,0-2-5,-1 0 1,-1-1 0,0 0 0,0-1 0,-1-1 0,0 0 0,-1-1 0,1-1 0,-1 0 0,-1-1 0,1-1 0,-1 0 0,1-1 0,-29 1 0,32-1-1,13 5 0,19 14 0,-13-16 0,70 86 0,-29-30 0,-30-44 48,35 29 0,-28-26-17,-23-20-20,0 0 1,0 0 0,0 0-1,0 0 1,0 0-1,0-1 1,0 1 0,0 0-1,0-1 1,0 1-1,0-1 1,0 1-1,0-1 1,1 1 0,-1-1-1,0 0 1,0 0-1,0 1 1,1-1 0,-1 0-1,0 0 1,0 0-1,1 0 1,-1-1-1,0 1 1,0 0 0,0 0-1,1-1 1,-1 1-1,0-1 1,0 1 0,1-2-1,2-1 33,-1 0 0,1-1 0,-1 0 1,0 1-1,0-1 0,4-9 0,-4 8-131,-1 1 1,1 0-1,0-1 0,0 1 0,7-6 1,4 0-3570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55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1248 6224,'0'0'5318,"11"-7"-4795,2 0-348,-8 4-106,1 0-1,-1 1 0,-1-2 0,1 1 0,0 0 0,-1-1 1,0 0-1,0 0 0,0-1 0,0 1 0,5-9 0,66-122 1463,6-8-607,38-9-108,-30 42-306,66-115 594,-116 161-86,49-113 0,-80 162-754,-6 13-180,-1 1 0,0-1 0,0 0 0,0 0 0,0 0 0,0 0-1,0-1 1,-1 1 0,1 0 0,0-3 0,-1 4 153,-3 12 131,-41 136 163,27-100-447,2 1 1,3 1-1,-12 89 0,24-134-75,0 0-1,-1 0 1,1 0-1,1 1 0,-1-1 1,1 0-1,-1 0 1,1 0-1,0 0 0,1 0 1,-1 0-1,1 0 1,0 0-1,2 3 0,-2-5-2,0 0 0,0 0 0,0 0 0,0-1-1,0 1 1,1-1 0,-1 1 0,0-1 0,1 0 0,-1 0-1,1 0 1,0 0 0,-1-1 0,1 1 0,0-1 0,-1 1-1,1-1 1,0 0 0,-1 0 0,1 0 0,0 0-1,3-2 1,4 1 6,-1-1 0,1-1 0,-1 0 0,0 0 0,0-1 0,0 0 0,0 0 0,-1-1 0,0-1 0,0 1 0,11-10 0,8-10 31,39-46 0,-15 7 25,54-91 0,-61 86-14,4-4 13,43-64 244,-89 129-170,-2 8-137,0 0 1,0 0-1,0 0 0,0 0 1,-1 0-1,1 0 0,0 0 1,0 0-1,0 0 0,0 0 1,-1 0-1,1 0 0,0 0 1,0 0-1,0 0 0,0 0 1,0 0-1,-1 0 0,1 0 1,0 0-1,0 0 1,0 0-1,0 0 0,0 0 1,-1 1-1,1-1 0,0 0 1,0 0-1,0 0 0,0 0 1,0 0-1,0 0 0,0 0 1,0 1-1,-1-1 0,1 0 1,0 0-1,0 0 0,0 0 1,0 0-1,0 1 0,0-1 1,0 0-1,0 0 1,0 0-1,0 0 0,0 1 1,0-1-1,0 0 0,-17 38 79,2 1-1,1 1 0,-11 57 1,20-76-57,2 0 1,1 0-1,0 1 1,2 31 0,1-37-12,1-1 0,1 0 1,0-1-1,0 1 1,1 0-1,1-1 0,9 18 1,-10-26-2,0 1 1,0-1-1,1 0 1,0 0-1,0 0 1,0 0-1,1-1 1,0 0-1,0 0 0,0-1 1,1 1-1,0-2 1,-1 1-1,1-1 1,1 1-1,9 1 1,-6-2 8,-1 0 1,1-1-1,0 0 0,-1-1 1,1-1-1,0 0 0,0 0 1,0-1-1,0 0 0,-1-1 1,12-3-1,6-4 30,0-2 0,-1 0 0,-1-2 0,0-1 0,0-1 0,-2-1 0,27-23 0,-33 24-1193,-1-1 1,24-30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08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0 7832,'0'0'9175,"-10"3"-8671,-3 1-336,-1-1 165,-1 1-1,1 1 0,-15 7 1,26-10-237,1-1 0,0 1 0,0-1-1,0 1 1,0 0 0,0 0 0,0 0 0,0 0 0,1 0 0,-1 0 0,1 1 0,0-1 0,-1 0 0,1 1 0,0-1 0,0 1 0,1-1-1,-1 1 1,0 0 0,1-1 0,0 1 0,-1 4 0,1-4-21,0 1 0,1-1 0,-1 0 0,0 0 0,1 0-1,0 0 1,0 0 0,0 0 0,0 0 0,0 0 0,1 0 0,-1 0 0,1 0 0,0-1-1,0 1 1,0-1 0,0 1 0,3 2 0,2 0 52,0 0 0,1 0 0,-1-1 1,1 0-1,0 0 0,0-1 0,0 0 0,0 0 0,1-1 1,-1 0-1,1-1 0,-1 1 0,14-1 0,-8-2 26,0 0 0,-1 0 0,1-2 0,-1 0 0,1 0 0,-1-1 0,22-10 0,-26 12-103,-1 0-200,-5-2-3050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09.0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245 1 4512,'0'0'8882,"-14"15"-8131,5-5-607,-92 102 1248,69-74-675,-45 59 2010,67-83-1670,9-10-139,4-5-249,16-14-3079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10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1 203 3712,'0'0'18270,"16"2"-17945,-12-2-307,13 2 82,1 0 0,0-1 0,0-2 1,0 1-1,32-7 0,64-20 354,0 0 12,145-16 1,255-35 365,-424 64-711,-37 7-28,-16 1 141,-36 6-214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12.7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0 267 7432,'0'0'7242,"6"16"-6490,-1-3-579,4 14 228,0-1 1,6 36-1,27 185 2761,-29-170-1712,-9-62 225,-9-40-1043,-36-254 288,30 181-608,8 74-232,0-1 1,2 0-1,1 0 1,1 1-1,1-1 1,2 1-1,6-29 1,-7 46-65,0 0 0,0 0-1,0 1 1,1-1 0,0 1 0,1 0 0,-1 0 0,1 0-1,0 0 1,1 1 0,-1 0 0,1 0 0,0 0 0,0 1 0,1 0-1,-1 0 1,1 1 0,0 0 0,0 0 0,0 0 0,0 1-1,10-2 1,-2 1-18,1 1 1,-1 0-1,0 1 0,0 1 0,1 0 0,-1 1 0,0 1 0,0 0 1,0 1-1,17 6 0,-15-4-9,-1 1 0,29 15 0,-39-18 18,-1 0 0,0 0 0,-1 1 0,1 0 0,-1 0 0,0 0 0,0 0 0,0 1 0,0 0-1,-1 0 1,0 0 0,4 7 0,-6-11-4,-1 1 0,0-1 1,1 0-1,-1 0 0,0 1 0,0-1 0,0 0 0,0 1 0,0-1 0,0 0 0,0 1 1,-1-1-1,1 0 0,0 0 0,-1 1 0,1-1 0,-1 0 0,1 0 0,-1 0 0,1 1 1,-1-1-1,0 0 0,-1 1 0,-24 25 53,18-20-44,-4 3 0,0-1 1,-1 0-1,1-1 1,-2-1-1,1 0 1,-1 0-1,0-2 1,-20 7-1,-16 1-2,-57 6-1,77-14-39,29-5 24,1 0 0,-1 0 1,0 0-1,0 0 0,0 0 0,0 1 0,0-1 0,1 0 0,-1 0 0,0 0 0,0 1 1,0-1-1,1 1 0,-1-1 0,0 0 0,0 1 0,1-1 0,-1 1 0,0 0 0,1-1 1,-1 1-1,1-1 0,-1 1 0,1 0 0,-1 0 0,1-1 0,-1 1 0,1 0 0,0 0 1,-1-1-1,1 1 0,0 0 0,0 0 0,0 0 0,-1 0 0,1 0 0,0-1 1,0 1-1,0 0 0,0 0 0,1 0 0,-1 0 0,0 0 0,0-1 0,0 1 0,1 0 1,-1 0-1,0 0 0,1-1 0,-1 1 0,1 1 0,3 3-12,-1 1 0,1-1-1,0 0 1,0-1 0,9 9-1,147 116-49,-130-104 344,52 51-1,-81-75-241,1 0 0,-1 1 0,0-1 1,0 0-1,0 0 0,1 0 0,-1-1 0,0 1 0,1 0 1,-1 0-1,0-1 0,1 1 0,-1-1 0,1 1 0,0-1 1,-1 0-1,1 1 0,1-1 0,-1 0-3,-1-1 0,0 1 0,1-1 0,-1 1 0,0-1 0,0 0 0,1 0 0,-1 1 0,0-1 0,0 0 0,0 0 0,0 0 0,0 0 0,0 0 0,0 0 0,0-1 0,0 1 0,-1 0 0,1 0 0,0-2 0,43-74-727,-42 74 332,1 0 1,0 0-1,0 0 1,1 0-1,-1 0 1,1 1-1,-1-1 1,1 1-1,0 0 1,0 0-1,5-1 1,-7 2-786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13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0 7936,'0'0'5048,"-11"1"-4524,-7 2-204,1 0 0,0 1 0,-19 7 0,27-9-60,1 2-1,0-1 1,0 1 0,0 0-1,1 1 1,0 0 0,0 0-1,0 1 1,-12 12 0,15-13-29,0-1 1,0 1 0,1 0-1,0 1 1,0-1-1,1 0 1,-1 1-1,1 0 1,0-1 0,-1 11-1,2-13-95,1 1 1,0 0-1,0-1 0,0 1 0,1 0 1,-1 0-1,1-1 0,0 1 0,0-1 1,0 1-1,0 0 0,1-1 0,-1 0 0,1 1 1,0-1-1,0 0 0,0 0 0,4 4 1,-1-2-14,1 0-1,-1 0 1,1-1 0,0 1 0,0-1 0,1-1 0,-1 1 0,1-1 0,0 0-1,0 0 1,0-1 0,9 2 0,9 1 103,0-2-1,29 1 0,-45-3-178,9-1 32,0 0 1,-1 0-1,1-2 1,0 0-1,0-1 1,26-9-1,-32 8-1130,1-1 0,14-8-1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30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417 418 3504,'0'0'9574,"-12"0"-9111,1 0-331,1 0 42,0 0-1,1-1 1,-1 0 0,0-1-1,0 0 1,-11-4 0,-6-4 684,1 0 0,-1 1 0,-29-4 0,50 12-739,-2-1 206,-1 1 0,1 0 0,-1 0 0,-12 2 0,18-1-230,0 0 0,1 1-1,-1 0 1,0-1 0,1 1-1,-1 0 1,0 0 0,1 1 0,0-1-1,-1 1 1,1-1 0,0 1-1,-1 0 1,1-1 0,0 1 0,0 0-1,1 0 1,-3 4 0,0 0-17,0 1 0,1 0 0,0-1 0,0 1 0,1 0 0,0 1 0,0-1 0,1 0 0,0 1 1,0-1-1,1 0 0,0 1 0,0-1 0,0 1 0,1-1 0,4 14 0,1 4 116,1-1 0,2 0 1,18 37-1,-26-58-174,26 47 230,-24-46-199,-1 0-1,1 0 0,0 0 1,0-1-1,0 1 1,1-1-1,-1 0 0,1 0 1,6 4-1,-6-5 11,1-1-1,-1 0 1,1 0-1,0-1 1,-1 0-1,1 1 1,0-2-1,0 1 1,-1 0-1,1-1 1,-1 0-1,1 0 1,0 0-1,-1-1 1,0 0 0,1 0-1,6-4 1,-4 0-14,-1 1 1,1-2 0,-2 1 0,1-1-1,-1 0 1,0 0 0,0 0 0,-1-1 0,0 0-1,0 0 1,-1 0 0,4-12 0,-4 8 6,0 0 0,-1 0 0,0 0 1,-1 0-1,0 0 0,-1 0 0,-1 0 1,-2-18-1,-1 13 16,-1-1 1,-1 1-1,-1 0 1,0 0-1,-1 1 1,-1 0-1,0 0 1,-1 1-1,-1 0 1,0 1 0,-1 0-1,-1 1 1,0 0-1,-1 1 1,0 0-1,-1 2 1,-25-16-1,26 18 75,0-1-1,1 0 1,0-1-1,0 0 1,1-1 0,-14-17-1,25 26-116,-1 1 1,0-1-1,1 0 0,0 0 0,-1 0 0,1 0 1,0 0-1,0-1 0,0 1 0,0 0 1,0 0-1,1-1 0,-1 1 0,1 0 0,-1-1 1,1 1-1,0-1 0,0 1 0,0 0 1,0-1-1,1 1 0,-1-1 0,1 1 1,-1 0-1,1-1 0,0 1 0,0 0 0,0 0 1,0 0-1,0 0 0,0 0 0,1 0 1,-1 0-1,1 0 0,-1 0 0,4-2 0,2-2 8,0 0-1,0 1 0,1-1 0,0 2 0,0-1 0,0 1 0,0 1 0,15-5 0,-9 4-14,1 1 1,0 0-1,0 1 0,0 1 1,0 0-1,0 1 0,0 1 1,24 3-1,-30-2-2,1 0 0,0 0 0,-1 1 0,0 0-1,0 1 1,0 0 0,0 1 0,0 0 0,-1 0 0,0 1-1,0-1 1,0 2 0,-1-1 0,8 10 0,3 2 227,-10-12 82,-4-7 102,-1-4-490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31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433 57 5016,'0'0'10029,"-11"-8"-9449,-37-23 1,43 28-453,-1 1-1,1-1 1,0 1 0,-1 0-1,1 1 1,-1-1 0,0 1-1,1 0 1,-1 1-1,0-1 1,0 1 0,-10 1-1,2 2 194,-1 0-1,1 0 1,-18 8-1,9-4 14,1 0-33,-45 16 807,59-20-880,1 0 0,0 1 0,0 0 0,0 0 0,1 1 0,-11 9 0,16-14-188,1 1-1,-1-1 1,1 0-1,-1 1 1,1-1-1,-1 1 1,1-1-1,-1 1 1,1 0-1,-1-1 1,1 1-1,0-1 1,-1 1-1,1 0 1,0-1-1,-1 1 1,1 0-1,0-1 1,0 1-1,0 0 1,0 0-1,0-1 1,0 1-1,0 0 1,0-1-1,0 1 1,0 0-1,0 0 1,0-1-1,0 1 1,1 0 0,-1-1-1,0 1 1,0 0-1,1-1 1,-1 1-1,1 0 1,-1-1-1,0 1 1,1-1-1,-1 1 1,1-1-1,-1 1 1,1-1-1,0 1 1,-1-1-1,1 0 1,-1 1-1,2 0 1,5 2 38,-1 0 1,1-1 0,0 1-1,10 1 1,1 1 57,10 7 39,0 1 0,0 1-1,-2 2 1,1 0 0,40 35-1,-47-29 84,-19-21-234,0 1 0,0-1 0,0 0 0,0 0 0,0 1 0,0-1 0,-1 0 0,1 1 0,-1-1 0,1 1 0,-1-1 0,1 1 1,-1-1-1,0 1 0,0-1 0,0 1 0,0 2 0,-1-3 2,1 0 0,-1-1 0,0 1 0,0 0 0,0 0 0,0 0 1,0-1-1,0 1 0,-1-1 0,1 1 0,0 0 0,0-1 0,0 0 0,-1 1 0,1-1 0,0 0 0,0 0 1,-3 0-1,-29 4 126,28-4-107,-96-3 328,69 1-151,0 1 0,-38 4 0,62-2-189,3-1-76,1 1-1,-1-1 1,1 1-1,-1 0 1,1 0 0,-7 3-1,11-2-392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32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1 5720,'0'0'9284,"-5"13"-8663,-68 173 2336,67-173-2507,0 0-1,-1-1 1,0 1-1,-1-1 1,-1 0-1,0-1 1,-16 16-1,25-27-268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35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 4416,'0'0'14862,"16"5"-14435,15 6-173,0-2-1,1-1 1,1-1 0,45 2 0,-41-9 27,1-2 0,55-10 1,75-24 399,-80 16-371,144-22 501,0-1 80,-214 40-680,35-1 0,-37 4 99,33-6 1,-48 6-288,0 0 0,0 0-1,0 0 1,0 0 0,0 0 0,0 0 0,0 0-1,0 1 1,0-1 0,0 0 0,0 1 0,0-1 0,2 2-1,3-1 19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37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230 378 5120,'0'0'9540,"-12"-5"-8951,3 0-432,6 2-104,-1 1 0,1 0 1,-1 0-1,0 1 0,1-1 0,-1 1 0,0 0 0,0 0 0,0 0 0,0 0 1,0 1-1,0 0 0,0-1 0,0 1 0,0 1 0,0-1 0,0 1 0,-5 1 1,-8 3 639,-33 14 0,44-15-480,0-1 1,0 1 0,0 0 0,0 0 0,0 1 0,1 0 0,-9 10 0,13-13-149,0 0 0,0 0 0,0 0 0,0 1 1,0-1-1,0 0 0,0 1 0,1-1 0,0 1 1,-1-1-1,1 1 0,0-1 0,0 1 0,0-1 1,0 1-1,1-1 0,-1 0 0,1 1 0,-1-1 0,3 5 1,0 0 22,0 0 1,0 0-1,0 0 1,1 0-1,6 8 1,-2-6-7,0-1 1,0 1 0,1-1-1,0-1 1,0 1 0,1-1-1,0-1 1,0 0 0,1-1-1,0 0 1,0 0 0,0-1-1,0 0 1,0-1 0,1-1-1,0 0 1,0 0 0,-1-1-1,1 0 1,0-1 0,19-3-1,-26 2-46,1 0 1,0 0-1,-1-1 0,1 0 0,-1 0 0,0 0 0,0-1 1,0 1-1,0-1 0,0-1 0,0 1 0,-1-1 0,1 0 0,-1 0 1,0 0-1,-1 0 0,1-1 0,-1 1 0,1-1 0,-1 0 1,-1 0-1,1 0 0,2-8 0,-1 3 2,-1 0-1,0 0 1,-1-1-1,0 1 1,0-1-1,-1 0 1,-1 1 0,0-1-1,0 0 1,-1 1-1,-3-19 1,0 17-12,1-1 0,-2 1 0,0 0 0,0 1 0,-1-1-1,0 1 1,-1 0 0,-1 1 0,1-1 0,-2 1 0,1 1 0,-11-9 0,-10-6 125,-1 2-1,-57-33 1,-14-8 424,53 22 120,48 41-690,0 0 1,0 0 0,0 0-1,0 0 1,0 0 0,0 0-1,0-1 1,0 1 0,-1 0-1,1 0 1,0 0 0,0 0-1,0 0 1,0 0 0,0 0-1,0 0 1,0-1 0,0 1-1,0 0 1,0 0 0,0 0-1,0 0 1,0 0 0,0 0-1,0 0 1,0-1 0,0 1-1,0 0 1,0 0-1,0 0 1,0 0 0,0 0-1,0 0 1,0 0 0,0-1-1,0 1 1,0 0 0,0 0-1,1 0 1,-1 0 0,0 0-1,0 0 1,0 0 0,0 0-1,0 0 1,0-1 0,0 1-1,1 0 1,8-6 143,12-3-17,-21 9-129,11-3 35,0-1 1,0 2-1,0 0 1,0 0-1,0 1 0,13 0 1,69 7 126,-16 0-19,-29-7-55,-28 0 2,0 1 0,0 1 1,25 3-1,-44-3-74,1-1 1,-1 0-1,1 0 0,0 0 1,-1 0-1,1 0 0,-1 0 1,1-1-1,-1 1 0,3-1 1,8-1 233,8 17-966,-4-5-3089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58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1 255 12464,'0'0'4322,"8"-11"-4146,0 0-131,7-9 109,1 1 0,21-20 0,-35 37-142,8-8 94,0 1 0,1 0 1,1 1-1,-1 0 0,1 0 0,24-10 1,26-5 143,77-26 305,-121 45-462,-1 2 0,1 0 0,0 0 0,0 2 0,0 0 0,0 1 0,0 1-1,0 1 1,0 0 0,-1 1 0,0 1 0,30 13 0,-37-14-38,1 0-1,-1 1 1,0 0-1,-1 1 1,1 0 0,-1 1-1,9 7 1,-15-11-41,0 1 0,0-1 0,0 1 0,0-1 0,-1 1 0,1 0 0,-1 0 0,0 0 0,0 0 0,-1 1 0,1-1 0,-1 0 0,0 1 0,0-1 0,0 1 0,-1-1 0,1 1 0,-1 0 0,0-1 0,-1 6 0,-5 19 31,-1-1 1,-1 0 0,-1 0-1,-2-1 1,-1 0 0,0-1-1,-20 28 1,6-15 30,-3-1 1,-45 48-1,-76 58 99,125-124-115,-54 33-1,11-9 63,26-18-39,30-19-26,0 0 0,0 1-1,-18 17 1,8-14 95,13-7-83,9-4-67,0 0-1,0 0 0,0 0 0,0 0 1,0 0-1,0 0 0,0 0 1,0 0-1,0 1 0,0-1 0,0 0 1,0 0-1,0 0 0,0 0 0,0 0 1,0 0-1,0 0 0,1 0 0,-1 0 1,0 0-1,0 0 0,0 0 0,0 0 1,0 0-1,0 0 0,0 0 1,0 0-1,0 0 0,0 0 0,0 0 1,0 0-1,0 0 0,0 1 0,0-1 1,0 0-1,0 0 0,0 0 0,0 0 1,0 0-1,0 0 0,0 0 0,0 0 1,0 0-1,2-1 6,1 0-1,-1 0 1,0 0-1,0-1 1,1 1 0,-1-1-1,0 0 1,0 1 0,0-1-1,2-4 1,12-8 8,3 4-11,-1 0-1,1 2 1,1 0-1,0 1 1,0 0-1,0 2 1,32-4-1,2 4-20,94 2-1,-91 9 70,0 1 0,0 4-1,77 23 1,-132-33-39,1-1 0,0 1 1,-1-1-1,1 0 0,0 0 0,-1 0 1,1 0-1,0 0 0,0-1 0,-1 1 1,1-1-1,0 0 0,-1 0 0,1 0 1,-1 0-1,1 0 0,-1 0 0,0-1 1,1 1-1,-1-1 0,0 1 0,3-4 1,12-16-3246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37.5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410 21 11952,'0'0'3394,"-13"-5"-3098,8 2-245,-2 1 1,1-1-1,0 2 0,0-1 1,-1 0-1,1 1 0,-1 0 1,1 1-1,-1 0 0,1 0 0,-1 0 1,1 0-1,-1 1 0,1 0 1,-1 1-1,-10 3 0,-6 3 461,1 1 1,0 1-1,1 1 0,0 1 0,1 1 0,-30 24 0,49-37-462,1 1-1,-1-1 0,0 1 1,1-1-1,-1 1 0,1-1 1,-1 1-1,1 0 0,0-1 0,-1 1 1,1 0-1,0-1 0,-1 1 1,1 0-1,0 0 0,0-1 1,-1 1-1,1 0 0,0 0 0,0 0 1,0-1-1,0 1 0,0 0 1,0 0-1,0-1 0,1 1 1,-1 0-1,0 0 0,0-1 1,0 1-1,1 0 0,-1 0 0,0-1 1,1 1-1,-1 0 0,1-1 1,-1 1-1,1-1 0,-1 1 1,1 0-1,-1-1 0,1 1 1,0 0-1,4 2 105,0 1-1,1-1 1,-1 0 0,8 4-1,-7-4-60,28 13 177,1-2 1,0-1-1,1-2 1,0-1-1,41 6 1,-66-15-226,3 1 25,0 0 1,-1 0-1,1 1 1,-1 1-1,0 0 0,0 1 1,0 0-1,0 1 1,11 8-1,-24-14-64,0 0 1,0 1 0,0-1-1,0 0 1,0 0-1,1 1 1,-1-1-1,0 0 1,0 1-1,0-1 1,0 0 0,0 1-1,0-1 1,0 0-1,0 0 1,0 1-1,0-1 1,0 0-1,-1 1 1,1-1 0,0 0-1,0 0 1,0 1-1,0-1 1,0 0-1,0 0 1,-1 1-1,1-1 1,0 0 0,0 0-1,0 0 1,-1 1-1,1-1 1,0 0-1,0 0 1,-1 0-1,1 0 1,0 1 0,0-1-1,-1 0 1,1 0-1,0 0 1,-1 0-1,1 0 1,0 0-1,0 0 1,-1 0 0,-21 10 87,18-9-55,-19 8 30,0-2 0,0-1 0,-1-1 1,-45 4-1,-97-6 257,93-4-89,37 3-145,28-1-81,0 0 0,-1 0-1,1-1 1,0-1 0,0 1-1,0-1 1,-9-3 0,16 4-24,1 0 0,0 0 0,0 0 1,-1-1-1,1 1 0,0 0 0,0 0 1,0 0-1,-1-1 0,1 1 0,0 0 1,0 0-1,0-1 0,0 1 1,0 0-1,-1 0 0,1-1 0,0 1 1,0 0-1,0 0 0,0-1 0,0 1 1,0 0-1,0-1 0,0 1 1,0 0-1,0 0 0,0-1 0,0 1 1,0 0-1,0-1 0,1 1 0,-1 0 1,0 0-1,0-1 0,0 1 1,0 0-1,0 0 0,1-1 0,-1 1 1,0 0-1,0 0 0,0 0 0,1-1 1,-1 1-1,0 0 0,0 0 1,0 0-1,1 0 0,-1 0 0,1-1 1,13-11-2222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39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5920,'0'0'9994,"12"0"-9445,260 12 2277,-90-18-757,-87 0-514,-13 6 1181,-78-2-2395,1 0-185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40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11952,'0'0'1898,"11"-1"-1467,199-4 2038,-32 4 56,-145-1-1991,8 4 216,-33-1-537,0-1 0,-1 1 0,1-1 0,0-1 0,-1 1-1,1-2 1,13-2 0,-17 3-134,-1-1 1,1 1-1,0-1 1,-1 0-1,1 0 1,-1 0-1,0 0 1,1 0-1,-1-1 1,0 0-1,-1 1 1,6-7-1,3-4-2957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41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48 116 8136,'0'0'5609,"-2"11"-4904,-3 33 325,1 82-1,12 56 536,-4-119-1013,-2-24-147,14 144 1927,-14-172-1938,1 1 140,-5-16 1601,-23-88-1476,13 42-486,4 8 2,1 0-1,-1-84 1,1 12 26,5 98-167,1-1-1,1 1 1,1-1 0,1 1-1,0 0 1,1 0-1,0 0 1,2 0-1,-1 0 1,9-16 0,-8 22-13,1 1 0,0 0 0,0 0 0,1 1 0,0 0 0,1 0 0,-1 0 0,1 1 0,1 1 0,14-11 0,-17 14-9,-1 0-1,1 0 0,0 0 1,0 1-1,-1 0 0,2 0 1,-1 0-1,0 1 0,0 0 1,0 0-1,1 0 0,-1 1 1,0 0-1,1 0 0,-1 1 1,0 0-1,1 0 0,-1 0 1,7 3-1,-2 1 11,0 1 0,-1-1 0,0 1 0,0 1 0,0 0 0,-1 0 0,0 1 0,-1 0 0,0 1 0,0 0 0,-1 0 0,8 13 0,-11-17-9,-1 0 1,0 1-1,-1-1 1,1 1-1,-1 0 1,0-1-1,-1 1 1,1 0-1,-1 0 1,0 0-1,-1 0 1,1 0-1,-1 0 1,-1 0-1,1 1 0,-1-1 1,0 0-1,0 0 1,-1-1-1,1 1 1,-1 0-1,-1 0 1,1-1-1,-1 1 1,-6 9-1,5-11-2,0 1 0,-1-1 0,1 0 0,-1 0 0,0 0 0,0-1 0,0 1 0,0-1 0,-7 2 0,-55 21 66,54-21-56,-8 1 12,-1 0 0,-27 3-1,15-3-23,33-6-13,0 0 0,0 0 1,0 0-1,1 0 0,-1 0 1,0 0-1,0 0 0,0 0 1,0 1-1,0-1 0,1 0 1,-1 1-1,0-1 0,0 0 0,0 1 1,1-1-1,-1 1 0,0-1 1,1 1-1,-1 0 0,0-1 1,1 1-1,-1 0 0,1-1 0,-1 1 1,1 0-1,-1 0 0,1 0 1,0-1-1,-1 1 0,1 0 1,0 0-1,0 0 0,0 0 1,-1 0-1,1-1 0,0 1 0,0 0 1,0 0-1,0 0 0,1 0 1,-1 0-1,0 0 0,0-1 1,0 1-1,1 0 0,-1 0 1,0 0-1,1 1 0,3 4-11,0 0 0,0 1 0,1-1 0,9 9 1,-11-11 15,31 30 6,44 34 0,-42-39 123,50 55 1,-65-51 0,-19-29-69,0 1 0,1-1 1,0 1-1,-1-1 0,2 0 1,-1 0-1,0-1 0,1 1 1,-1 0-1,9 5 0,-12-9-57,0 0-1,1 0 1,-1 0 0,0 0-1,0 0 1,0 0 0,0 0-1,1 0 1,-1 0 0,0 0-1,0 0 1,0-1 0,0 1-1,1 0 1,-1 0 0,0 0-1,0 0 1,0 0 0,0 0-1,0 0 1,1 0 0,-1-1-1,0 1 1,0 0 0,0 0-1,0 0 1,0 0 0,0 0-1,0-1 1,0 1 0,1 0-1,-1 0 1,0 0 0,0 0-1,0-1 1,0 1 0,0 0-1,0 0 1,0 0 0,0-1-1,0 1 1,0 0 0,0 0-1,0-1 1,0-13 29,1 8-21,0-10-373,0 1 365,1 0 1,5-20-1,-6 31-617,1-1 0,-1 1-1,1 0 1,0 0 0,0 1 0,1-1-1,3-5 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42.5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242 22 8336,'0'0'4330,"-11"-4"-3778,4 1-449,2 0-22,-1 1 1,1 0-1,-1 0 0,1 0 0,-1 1 0,0 0 1,1 0-1,-1 1 0,0-1 0,0 1 0,0 0 1,-11 2-1,5 1 200,-1 1-1,1 0 1,-20 11-1,26-12-91,1 0 0,0 0-1,0 0 1,0 1-1,0 0 1,0 0 0,1 0-1,0 1 1,0-1 0,-5 9-1,7-10-98,0 1 1,0 0-1,1-1 1,0 1-1,0 0 0,0 0 1,0 0-1,0 0 0,1 0 1,0 0-1,0 0 0,0 1 1,0-1-1,1 0 1,-1 0-1,1 0 0,0 0 1,0 0-1,1-1 0,-1 1 1,1 0-1,0 0 0,0-1 1,0 1-1,3 3 0,0 0 38,1 0 0,0-1 0,0 1 0,0-1 0,1-1 0,0 1 0,0-1 0,0 0 0,1-1 0,11 6 0,-11-7 35,0-1-1,1 1 1,-1-2 0,1 1-1,-1-1 1,1 0-1,0-1 1,-1 0-1,1-1 1,-1 1-1,1-2 1,-1 1 0,1-1-1,11-4 1,-8 1-393,0 1 0,0-2 0,0 0 0,-1 0-1,0-1 1,0 0 0,-1-1 0,14-13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43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0 6824,'0'0'7670,"-11"12"-6954,-9 11-386,-74 89 1581,77-90-922,1 0-1,1 1 1,-18 37 0,30-54-973,-2 11 1925,5-17-2022,-1 1 0,1-1 0,0 1 0,1-1 0,-1 1 0,0-1 0,0 1 0,0-1 0,0 1 0,0-1 0,0 1 0,1-1 1,-1 0-1,0 1 0,0-1 0,0 1 0,1-1 0,-1 0 0,0 1 0,1-1 0,-1 1 0,0-1 0,1 0 0,-1 0 0,1 1 0,-1-1 0,1 0 0,0 1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44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6520,'0'0'5712,"10"1"-5226,219 5 1046,-158-6-1144,47 1 218,233 8 1141,145 40 2021,-495-49-3720,0 0 0,1 1-1,-1-1 1,0 0 0,1 0-1,-1 0 1,0 0 0,1 0-1,-1 0 1,1-1 0,-1 1-1,0 0 1,1-1-1,-1 1 1,0-1 0,0 1-1,1-1 1,-1 0 0,0 1-1,0-1 1,0 0 0,2-1-1,-13-19-2815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45.2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1 127 9144,'0'0'2666,"5"12"-2028,5 20-172,-1 0 0,-1 1 0,5 57 0,-11 114 1571,-3-39 387,2-152-2137,-1-10-63,0 1 0,0-1 0,0 0 1,0 0-1,0 1 0,0-1 0,-1 0 0,0 0 1,1 1-1,-3 2 0,0-12 1911,0 0-2011,0 0-1,0 0 0,1-1 0,0 1 0,-2-7 1,0-52 17,6-124 0,1 137-109,3 0-1,2 0 0,24-82 1,-28 122-28,1 1 0,0-1 0,0 1 0,1 0 0,1 1 1,-1-1-1,14-13 0,-16 19 1,0 1 0,0 0 1,1 0-1,-1 0 0,1 0 0,0 1 0,1-1 0,-1 1 1,0 1-1,1-1 0,0 1 0,-1 0 0,1 0 1,0 1-1,0 0 0,0 0 0,9-1 0,-5 2 14,0 1-1,-1 0 1,1 1-1,-1-1 0,1 2 1,-1-1-1,0 2 1,0-1-1,0 1 0,0 0 1,10 8-1,-13-9 4,-1 1 1,-1 0-1,1 0 0,0 0 0,-1 0 0,0 1 0,0 0 0,0 0 0,-1 0 1,0 0-1,0 1 0,0-1 0,0 1 0,-1 0 0,0 0 0,0 0 0,-1 0 0,2 11 1,-3-13-5,0 0 1,-1-1-1,1 1 1,-1-1-1,1 1 1,-1 0 0,0-1-1,-1 0 1,1 1-1,-1-1 1,1 0-1,-1 1 1,0-1-1,0 0 1,0 0 0,-1-1-1,1 1 1,-1 0-1,1-1 1,-1 1-1,0-1 1,-6 3 0,0 1 5,0 0 0,-1-1 1,0-1-1,0 0 0,0 0 1,-13 2-1,-1-2 15,1-1 0,-1-1 1,1-2-1,-25-2 0,-2 1-82,41 0 5,-8 0-28,13 3-74,8 2-137,221 131 124,-200-119 197,-1 1 1,-1 2 0,27 26 0,-38-33 15,-1 0 0,-1 2 0,1-1 0,-2 1-1,0 0 1,-1 1 0,7 18 0,-7-6 127,-5-14 65,-3-13-229,0 0 1,1 0-1,-1 0 1,0 0-1,0 0 1,0 0-1,0 0 0,0 0 1,0 0-1,0 0 1,0 0-1,0 0 1,0 0-1,0 0 0,0 0 1,0 0-1,0 0 1,0 0-1,0 0 1,0 0-1,0 0 0,1 0 1,-1 0-1,0 0 1,0 0-1,1-8-280,2 1-1,-1-1 1,1 1 0,0 0-1,0 0 1,1 0 0,0 0-1,0 0 1,8-9 0,-4 4-2436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45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3 9040,'0'0'3777,"-10"-1"-3225,-4 0-160,-1 1-1,0 0 1,-16 3 0,25-2-143,0 0-1,1 0 1,-1 1 0,1 0-1,0 0 1,-1 0 0,1 0 0,0 1-1,0 0 1,0 0 0,1 0 0,-1 1-1,-5 5 1,9-8-122,-1 0 1,1 1-1,0-1 0,0 1 1,0-1-1,0 1 0,0-1 1,0 1-1,1 0 0,-1-1 0,0 1 1,1 0-1,-1 0 0,1-1 1,0 1-1,0 0 0,-1 0 1,1 3-1,1-3-28,0 1 0,0-1 0,0 0 0,0 1 0,0-1 1,0 0-1,0 0 0,1 0 0,-1 0 0,1 0 0,0 0 0,-1 0 1,4 2-1,7 7 270,1 0-1,0-1 1,0 0 0,29 15 0,-34-21-270,0-1 0,0 0 0,1 0 0,-1-1 0,0 0 0,1-1 0,-1 1 0,1-2 0,0 1 0,-1-1 0,12-2 0,-7 0-106,-1 0 0,0-2 1,0 1-1,21-10 0,-7-1-3211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52.6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6440 4120,'0'0'11994,"12"-6"-11790,3-3-138,0 2 0,0 0-1,1 0 1,0 2 0,27-7 0,312-23 638,-83 1-429,-107 10-141,9 9 102,225 8 0,-157 18 2,-177-5-85,108 26-1,-63-13 22,-71-14-1,42 11 0,-70-12-104,8 1 201,-18-5-251,0 0 0,-1 0 1,1 0-1,-1 0 0,1 0 1,0 0-1,-1-1 0,1 1 0,-1 0 1,1 0-1,0 0 0,-1-1 1,1 1-1,-1 0 0,1-1 1,-1 1-1,1 0 0,-1-1 0,0 1 1,1-1-1,-1 1 0,1 0 1,-1-1-1,0 1 0,1-1 0,-1 0 1,0-2 21,0-1 1,0 1 0,0 0-1,-1 0 1,0 0 0,1 0 0,-1 1-1,0-1 1,0 0 0,-1 0-1,1 0 1,-2-2 0,-3-8 65,-20-50 154,-48-141 295,-53-252 230,21 4-100,102 433-659,-39-305 421,28-5-1,-2-15-31,-9-45 142,10 166-250,-3-78 99,20-316 461,-14 277-388,2 100-182,-32-256 381,27 397-472,-52-175-1,5 102-10,25 75-102,-30-65-47,16 44-36,27 60-9,-41-73-1,59 121-17,0 1 0,0 0 0,-10-10 0,9 11-4,0 0 0,1-1-1,-6-9 1,1 8-31,11 9 26,0 1 0,0-1 0,0 1 0,1-1 0,-1 1 0,0-1 0,0 0 0,1 1 0,-1-1 0,0 0 0,1 1 1,-1-1-1,1 0 0,-1 0 0,1 0 0,-1 1 0,0-3 0,0 2-212,1 1 233,0 0 0,0 0 0,0-1 0,-1 1 1,1 0-1,0 0 0,0 0 0,0 0 1,0 0-1,0 0 0,0-1 0,-1 1 0,1 0 1,0 0-1,0 0 0,0 0 0,0-1 0,0 1 1,0 0-1,0 0 0,0 0 0,0-1 0,0 1 1,0 0-1,0 0 0,0 0 0,0 0 0,0-1 1,0 1-1,0 0 0,0 0 0,0 0 0,0-1 1,0 1-1,0 0 0,1 0 0,-1 0 1,0 0-1,0 0 0,0-1 0,0 1 0,0 0 1,0 0-1,0 0 0,1 0 0,-1 0 0,0 0 1,0-1-1,0 1 0,0 0 0,1 0 0,-1 0 1,0 0-1,0 0 0,0 0 0,0 0 0,1 0 1,-1 0-1,0 0 0,0 0 0,0 0 1,1 0-1,-1 0 0,0 0 0,0 0 0,0 0 1,0 0-1,1 0 0,-1 0 0,16-2-21,-1 0 0,30 1 1,-4 0 5,37-5 4,-21 1 38,88 3-1,-105 5-15,251 28 48,-259-25-43,2-1 0,-1-2 0,0-1 0,1-1 0,-1-2 0,1-1 0,55-12 0,28-11 21,91-25 103,-186 45-124,-20 5 0,1 0 0,0 0 0,-1-1 0,1 1 0,-1-1 0,1 0 0,-1 0 0,0 0 0,1 0 0,-1 0 0,0 0 0,4-4 0,3 2 136,-5 1 84,-13-5-123,-2-1-71,-2 1-1,-21-10 0,-19-11 26,23 11 14,0 0 0,-1 3 0,0 0 0,-47-13 0,67 23 18,0-1 0,0 0 0,1-1 0,-13-9 0,20 13-32,16 8 49,1-1 1,-1 0-1,1-1 1,17 3 0,32 9-110,-15 2 18,-1 2 0,0 2 0,-2 2 0,83 58-1,-117-74-20,0 1 0,-1-1 0,0 2-1,-1-1 1,14 18 0,-21-24-1,0 0-1,0 0 1,-1 0-1,1 0 1,-1 0-1,1 0 1,-1 1-1,0-1 1,0 0-1,-1 1 1,1-1-1,-1 0 1,1 1-1,-1-1 1,0 1-1,0-1 1,-1 1-1,1-1 1,-1 1 0,0-1-1,0 0 1,0 1-1,0-1 1,0 0-1,-1 0 1,1 0-1,-3 3 1,-1 2 2,-1-1-1,0 0 1,0 0 0,-1-1 0,0 0 0,0 0 0,0-1-1,-1 1 1,1-2 0,-1 1 0,-1-1 0,1 0 0,-16 5 0,12-6 9,0 0 1,0-1 0,-1 0 0,1-1 0,-1-1-1,1 1 1,-1-2 0,1 0 0,-20-4 0,25 3 0,0 0 1,1 0 0,0-1-1,-1 0 1,1 0 0,0 0-1,1-1 1,-1 0-1,1 0 1,-1 0 0,1-1-1,0 0 1,1 0 0,-1 0-1,1 0 1,-6-10 0,-1-6 59,0 0 1,1-1-1,-9-29 1,13 34-19,1 3 29,1-1 0,1 1 0,0-1 0,0 0 0,2 0 0,0 0 1,0 0-1,4-27 0,-3 38-30,2-10 137,-1 11-171,2 10-128,-1 3-4005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3:59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80 6224,'0'0'8689,"-11"1"-8280,-34 6-5,43-7-360,0 0 0,0 1 0,0 0 0,0-1 0,0 1 0,0 0 0,0 0 0,1 0 1,-1 0-1,0 0 0,1 1 0,-1-1 0,-2 3 0,3-3-1,1-1 1,-1 1 0,1 0 0,-1 0 0,1 0-1,-1 0 1,1 0 0,0-1 0,-1 1 0,1 0 0,0 0-1,0 0 1,0 0 0,-1 0 0,1 0 0,0 0-1,0 0 1,1 0 0,-1 0 0,0 0 0,0 0-1,1 2 1,0-3-17,0 1 1,0-1-1,-1 1 0,1-1 1,0 1-1,0-1 0,0 0 1,0 1-1,0-1 0,0 0 1,0 0-1,0 0 0,1 0 1,-1 0-1,0 0 0,0 0 1,0 0-1,0 0 0,0 0 1,0-1-1,0 1 0,0 0 1,0-1-1,1 0 0,3 0 41,8-2 69,0 0-1,0-1 1,0-1 0,17-8 0,-24 10-53,0-1 0,0 0 1,0 0-1,-1-1 1,0 1-1,0-1 0,0 0 1,-1 0-1,1-1 0,5-9 1,-9 14-61,-1 0 0,1 1 1,-1-1-1,1 0 0,-1 0 1,1 0-1,-1 0 0,0 0 1,1 0-1,-1 0 0,0 0 1,0 0-1,0 0 0,0 0 1,0 0-1,0 0 0,0 0 1,0 0-1,0 0 0,0 0 0,-1-1 1,1 1-1,-1 1 1,1-1-1,-1 0 1,0 1 0,1-1-1,-1 1 1,0-1-1,1 1 1,-1-1-1,0 1 1,0 0-1,1-1 1,-1 1 0,0 0-1,0-1 1,0 1-1,0 0 1,-1 0-1,-5-1 75,0 1-1,0 0 0,0 1 0,-9 1 1,13-1-96,-2 0 64,0-1 1,0 1-1,-1-1 1,1 0-1,-11-2 1,16 2-106,0 0 1,-1 0-1,1 0 1,0 0-1,0-1 1,-1 1-1,1 0 1,0 0-1,-1-1 1,1 1-1,0 0 1,0 0-1,0-1 0,-1 1 1,1 0-1,0-1 1,0 1-1,0 0 1,0-1-1,-1 1 1,1 0-1,0-1 1,0 1-1,0 0 1,0-1-1,0 1 0,0 0 1,0-1-1,0 1 1,0 0-1,0-1 1,0 1-1,0-1 1,1 1-1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04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32 5520,'0'0'3904,"-10"5"-3430,-28 13 36,17-6 2232,21-12-2675,-1 0 1,1 0 0,0 0-1,0 0 1,0 0 0,0 0-1,0 0 1,0 0-1,0 0 1,0 0 0,-1 1 67,1-1-67,0 0-1,0 0 1,0 0 0,0 0-1,0 0 1,0 0 0,0 0-1,0 0 1,0 1 0,0-1-1,0 0 1,0 0-1,0 0 1,0 0 0,0 0-1,0 0 1,0 0 0,0 1-1,0-1 1,0 0 0,0 0-1,0 0 1,0 0 0,0 0-1,0 0 1,0 0-1,0 0 1,0 1 0,0-1-1,0 0 1,0 0 0,0 0-1,0 0 1,0 0 0,1 0-1,-1 0 1,0 0 0,0 0-1,0 0 1,0 1 0,0-1-1,0 0 1,0 0-1,0 0 1,0 0 0,1 0-1,-1 0 1,0 0 0,0 0-1,0 0 1,0 0 0,0 0-1,0 0 1,32-1 5012,-24 0-6377,97-14 2163,26-2-22,63 11 404,85-9 928,-251 9-1905,-23 5-192,0-1 0,0 1-1,0 0 1,1 1-1,-1-1 1,0 1 0,0 0-1,0 0 1,7 1-1,-11 0-37,0-1-1,0 0 0,0 0 0,0 0 0,0 0 0,0 0 0,0 0 0,0 0 0,-1 0 0,1-1 0,0 1 0,0 0 0,0 0 0,0-1 0,0 1 0,1-1 0,1-2 199,-8 9-1718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05.4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9744,'0'0'7462,"11"1"-6910,41-1 229,1-2 1,91-17-1,-41 5 102,186-3 1613,-250 16-2065,-18 1 44,-1 0 1,1 1-1,25 4 1,-39-4-314,1 0-4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09.5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75 174 6016,'0'0'8465,"2"11"-7941,21 203 1708,-14 107 1258,-8-299-3030,-2 13 1010,1-35-1438,0 0 1,0 0 0,0 0 0,0 0 0,0 0-1,0 0 1,0 0 0,0 0 0,0-1 0,0 1-1,0 0 1,0 0 0,0 0 0,0 0 0,0 0-1,0 0 1,-1 0 0,1 0 0,0 0 0,0 0-1,0 0 1,0 0 0,0-1 0,0 1 0,0 0-1,0 0 1,0 0 0,0 0 0,0 0 0,-1 0-1,1 0 1,0 0 0,0 0 0,0 0 0,0 0 0,0 0-1,0 0 1,0 0 0,0 0 0,-1 0 0,1 0-1,0 0 1,0 0 0,0 0 0,0 0 0,0 0-1,0 0 1,0 0 0,0 0 0,0 1 0,0-1-1,-1 0 1,1 0 0,0 0 0,0 0 0,0 0-1,0 0 1,-7-18 481,-5-25-364,-45-200 832,47 196-746,3-1 0,-4-88 0,11 125-194,0 1 0,1-1 0,-1 0 0,2 1 0,0-1 0,0 1 0,1 0 0,0-1 0,1 1 1,0 1-1,8-15 0,-8 17-20,1 0-1,0 1 1,0 0 0,0-1 0,1 2 0,0-1 0,0 1-1,1 0 1,0 0 0,-1 1 0,2-1 0,-1 2 0,0-1-1,1 1 1,10-3 0,1 1-3,0 0 0,0 2-1,0 0 1,1 1 0,-1 1 0,1 1-1,-1 1 1,35 6 0,-44-5-7,0 0 1,0 1 0,0 0-1,0 1 1,-1 0 0,0 0-1,0 1 1,0 0 0,-1 1-1,1-1 1,-1 2 0,0-1-1,-1 1 1,0 1 0,0-1-1,0 1 1,-1 0 0,8 14-1,-12-18 0,0-1 0,-1 1-1,1-1 1,-1 1-1,1 0 1,-1 0-1,0-1 1,0 1 0,-1 0-1,1 0 1,-1 0-1,0 0 1,0 0-1,0 0 1,-1 0-1,1-1 1,-1 1 0,0 0-1,0 0 1,0 0-1,-1-1 1,1 1-1,-1 0 1,0-1 0,-3 6-1,-2-2 15,0 0 0,0 0 0,0 0 0,-1-1 0,0 0 0,0-1 0,0 1 0,-1-2 0,-11 6-1,-17 7 44,-48 15-1,67-27-47,-1 0 0,0-2-1,0 0 1,-36 1-1,52-4-15,0 0-3,1-1 1,0 1 0,-1 0 0,1 0-1,0 0 1,-1 1 0,1-1-1,0 0 1,0 1 0,-1 0 0,1-1-1,0 1 1,0 0 0,0 0 0,0 0-1,0 0 1,-4 3 0,7-2-4,-1 0 1,1 0-1,0 0 1,0 0-1,0 0 1,0 0-1,0 0 1,0-1-1,1 1 1,-1 0-1,0-1 1,3 3-1,-1-1 1,17 20 8,1 3 32,1 0 1,2-2-1,0-1 0,34 25 0,-14-19 27,60 46 289,-91-63-254,-9-8 12,-1-1-1,1 0 1,0 0 0,0 0-1,8 5 1,-12-8-113,0 0 1,0 0-1,0 0 0,0 0 0,1 0 1,-1 0-1,0 0 0,0 0 0,0 0 1,0 0-1,0 0 0,0 0 1,0 0-1,0 0 0,0 0 0,0 0 1,1-1-1,-1 1 0,0 0 0,0 0 1,0 0-1,0 0 0,0 0 0,0 0 1,0 0-1,0 0 0,0 0 0,0 0 1,0-1-1,0 1 0,0 0 1,0 0-1,0 0 0,0 0 0,0 0 1,0 0-1,0 0 0,0 0 0,0-1 1,0 1-1,0 0 0,0 0 0,0 0 1,0 0-1,0 0 0,0 0 1,0 0-1,0 0 0,0 0 0,0 0 1,0-1-1,-1 1 0,1 0 0,0 0 1,0 0-1,0 0 0,0 0 0,0 0 1,0 0-1,0 0 0,0 0 1,-1 0-1,-2-6-4074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10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44 3408,'0'0'7193,"-10"-8"-6497,5 4-583,2 0-46,-1 1-1,1 1 1,-1-1 0,1 0 0,-1 1 0,0 0 0,0 0-1,0 0 1,0 0 0,0 1 0,-1-1 0,1 1 0,0 0-1,-1 0 1,1 1 0,-1-1 0,1 1 0,-5 0 0,-15 4 751,0 0 0,1 2 0,-30 10 0,43-12-384,-1 0 0,1 1-1,0 0 1,1 1 0,-1 0-1,1 1 1,0 0-1,1 0 1,-10 10 0,17-16-337,0 0 0,0 0 1,0 1-1,0-1 0,0 0 0,1 0 1,-1 0-1,0 1 0,1-1 0,-1 0 1,1 1-1,-1-1 0,1 0 0,0 1 1,0-1-1,0 1 0,-1-1 1,1 1-1,0-1 0,1 0 0,-1 1 1,0-1-1,1 3 0,0-2 1,0 0-1,0 1 1,1-1-1,-1 0 0,1 0 1,0 0-1,-1 0 1,1 0-1,0 0 1,0-1-1,0 1 1,3 1-1,4 2 77,0 0 1,0 0-1,0-1 0,1 0 0,14 3 0,-6-3 14,1-1 0,0-1 0,-1-1-1,1 0 1,0-2 0,22-2 0,109-27 536,-132 26-642,-4 0-710,-5 2-2909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11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1 10848,'0'0'4052,"-12"14"-3247,6-8-695,-13 15 434,1 1 1,1 0-1,-27 47 1,41-64-301,1 1 1,-1 0-1,1 0 1,0 0 0,-1 7-1,3-12-171,0 1 0,0 0 0,0-1 0,0 1 0,0 0 0,0-1 0,0 1 0,0-1 0,1 1 1,-1 0-1,1-1 0,-1 1 0,1-1 0,0 1 0,-1-1 0,1 1 0,0-1 0,0 0 0,0 1 0,0-1 0,0 0 0,0 0 0,1 0 0,1 2 0,46 25-2388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11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 10544,'0'0'8134,"18"-5"-7558,-9 2-481,123-29 1105,-123 30-1077,45-8 1965,109-7-1,-158 17-1714,1 0-1,-1 0 1,0-1-1,11-2 0,-5-4-3724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12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57 201 14272,'0'0'1526,"3"17"-926,5 20-330,10 53 824,8 99-1,-26-156-717,-1-1-1,-2 0 1,-10 47-1,7-45 138,2 9 696,4-42-1193,0-1 0,0 0 0,0 0 0,0 0 0,0 0-1,0 0 1,0 1 0,0-1 0,0 0 0,0 0 0,0 0-1,0 0 1,0 0 0,0 1 0,0-1 0,0 0 0,0 0-1,0 0 1,0 0 0,0 1 0,0-1 0,0 0 0,0 0-1,0 0 1,0 0 0,0 0 0,0 1 0,0-1 0,0 0 0,0 0-1,-1 0 1,1 0 0,0 0 0,0 0 0,0 1 0,0-1-1,0 0 1,0 0 0,0 0 0,-1 0 0,1 0 0,0 0-1,0 0 1,0 0 0,0 0 0,-1 0 0,1 0 0,0 0-1,0 0 1,0 0 0,0 0 0,0 0 0,-1 0 0,1 0-1,0 0 1,0 0 0,0 0 0,0 0 0,-1 0 0,1 0 0,0 0-1,0 0 1,0 0 0,0 0 0,0 0 0,-1 0 0,1-1-1,0 1 1,0 0 0,-6-12 510,-8-35-207,2-2 0,-11-92 0,14 76-164,2 13 17,2-1 1,2 0-1,7-84 0,-3 125-131,2 1 0,-1-1 0,1 1 0,1 0-1,0 0 1,11-21 0,-12 27-20,0 0 1,0-1-1,1 1 0,0 0 1,0 1-1,0-1 0,1 1 1,-1 0-1,1 0 0,0 0 0,0 1 1,1-1-1,-1 1 0,10-3 1,-4 2 0,1 1 0,-1 0 0,1 1 0,0 1 0,0 0 0,-1 0 0,1 1 0,0 0 0,0 1 0,0 1 0,21 5 0,-27-6-4,0 1 1,0 1 0,0-1 0,0 1 0,0 0 0,-1 0 0,1 1 0,-1 0 0,0 0-1,0 0 1,0 0 0,-1 1 0,1 0 0,-1 0 0,0 0 0,0 0 0,-1 1 0,0-1-1,0 1 1,0 0 0,-1 0 0,0 0 0,3 9 0,-4-10 8,0-1 0,-1 1 0,1 0 0,-1-1 0,0 1 0,0 0 0,0-1 0,-1 1 0,0-1 0,0 1 0,0-1 0,0 1 0,-1-1 0,1 1 0,-1-1 0,0 0 0,-1 0 0,1 0 0,-1 0 0,-3 4 0,1-3 0,-1 1 0,0-1 0,0 0 0,-1-1 0,1 1 0,-1-1 0,0-1 0,0 1 0,0-1 0,-1 0 0,-8 2-1,-145 36 190,156-39-217,0-1-1,1 0 0,0 1 0,-1 0 0,1 0 0,0 1 0,0-1 0,0 1 0,0-1 0,-6 7 0,9-7-7,0-1 1,0 1-1,-1 0 0,1 0 0,1-1 0,-1 1 0,0 0 0,0 0 0,1 0 0,-1 0 0,1 0 0,-1 0 0,1 0 0,0 0 0,0 0 0,0 0 0,0 0 0,0 0 0,0 1 0,1-1 1,-1 0-1,1 0 0,-1 0 0,1-1 0,0 1 0,1 4 0,7 10-7,1 0 0,0-1 0,0 0 0,2-1 0,0 0 0,20 19 0,93 67 289,-83-68 27,-41-31-269,1 0 0,0 0 0,-1 0-1,1 0 1,0 0 0,0 0 0,-1-1 0,1 1 0,0-1-1,3 1 1,7 2 449,-7-2-379,-6-3 240,-3-7-5240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13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252 1 8536,'0'0'4382,"-14"0"-3811,-7 2-265,0 0 1,0 2-1,1 0 1,-1 1-1,-38 15 1,47-14-55,6-4-77,1 0 0,-1 0 0,1 1 0,-1 0 0,1 0 0,0 1 0,0-1 0,1 1 0,-8 7 0,11-10-100,1 0-1,-1 0 1,1 1-1,-1-1 1,1 0-1,0 0 1,0 0 0,-1 0-1,1 0 1,0 0-1,0 1 1,0-1-1,0 0 1,1 0-1,-1 0 1,0 0 0,0 0-1,1 0 1,-1 1-1,0-1 1,1 0-1,-1 0 1,1 0-1,0 0 1,-1 0 0,1-1-1,0 1 1,-1 0-1,2 1 1,2 2 115,1 1 0,-1-2 0,0 1 0,9 5 0,-4-4-31,0-1 1,1 1 0,-1-1 0,1-1 0,0 0-1,0-1 1,0 0 0,1 0 0,14 0-1,15-1 478,45-4 0,-41 0-146,26 4 98,-42 3-3560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14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13 429 6128,'0'0'9865,"-3"-10"-9452,-7-29-34,10 38-352,0 0 0,0 1 0,0-1 0,0 0 0,0 1 0,0-1 0,1 0 0,-1 1 0,0-1 0,0 0-1,1 1 1,-1-1 0,0 0 0,0 1 0,1-1 0,-1 1 0,1-1 0,-1 1 0,1-1 0,-1 1 0,1-1 0,-1 1 0,1-1 0,-1 1 0,1 0 0,-1-1 0,1 1 0,0 0 0,-1-1 0,1 1 0,0 0 0,-1 0 0,1 0 0,0-1 0,-1 1 0,1 0 0,0 0 0,-1 0 0,1 0 0,0 0 0,-1 0-1,2 1 1,6-3 204,23-7 114,0 1 1,0 1-1,36-3 0,99-2 371,-66 7-343,898-75 1545,227-15-759,-355 0-66,-806 86-946,40-6 505,117-1 0,-164 21 297,-57-5-939,0 0-1,0 0 1,1-1-1,-1 1 0,0 0 1,0 0-1,1 0 1,-1 0-1,0 0 1,0 0-1,1 0 1,-1 0-1,0 0 1,0 0-1,1 1 0,-1-1 1,0 0-1,0 0 1,0 0-1,1 0 1,-1 0-1,0 0 1,0 0-1,1 1 1,-1-1-1,0 0 0,0 0 1,0 0-1,0 0 1,1 1-1,-1-1 1,0 0-1,0 0 1,0 0-1,0 1 1,0-1-1,0 0 0,0 0 1,0 1-1,1-1 1,-1 0-1,0 0 1,0 0-1,0 1 1,0-1-1,0 0 1,0 0-1,0 1 0,0-1 1,-1 0-1,1 0 1,0 1-1,0-1 1,0 0-1,0 0 1,0 1-1,0-1 1,0 0-1,0 0 0,-1 0 1,1 1-1,0-1 1,0 0-1,-10 11-4316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16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31 136 6424,'0'0'7758,"5"15"-7070,6 40 370,9 91-1,-16-46 113,-2-35 240,3 1 1,13 66-1,-13-104-482,-5-15 951,0-13-1838,0 0 1,0 0-1,0 0 1,0 0-1,0 0 1,0 0-1,0 0 0,0 0 1,-2-6 21,0 0-1,0 0 1,0 0-1,-1-13 1,-1-5 5,-62-218 338,61 221-344,0 0 0,1 0 1,2 0-1,-1-40 1,3 48-21,1 1 0,0-1 1,2 0-1,-1 1 0,1-1 0,1 1 0,0 0 1,1 0-1,8-16 0,-7 18-24,0 0 0,0 1-1,0 0 1,1 0 0,1 0-1,-1 1 1,1 0 0,1 0 0,0 1-1,0 0 1,0 1 0,1 0-1,-1 0 1,2 1 0,-1 1-1,0-1 1,22-5 0,-4 3 32,1 1 1,0 1 0,0 1-1,58 1 1,-83 3-43,0 0 0,-1 1 0,1-1 0,0 1 0,0 0 0,0 0 0,-1 1 0,1-1-1,-1 1 1,1 0 0,-1 0 0,0 0 0,1 0 0,-1 0 0,0 1 0,0-1 0,-1 1 0,1 0 0,2 3 0,-3-2 3,0 0 0,0 0 0,-1 0 0,1 0 0,-1 0 0,0 0 0,0 1 0,0-1 0,-1 0 0,1 1 0,-1-1 0,0 1 1,0-1-1,-1 0 0,1 1 0,-3 6 0,0-3-1,0 1 0,0-1-1,0 0 1,-1 0 0,-1-1 0,1 1 0,-1-1 0,-1 0 0,1 0 0,-1-1-1,0 1 1,-1-1 0,0-1 0,1 1 0,-2-1 0,-12 7 0,2-2 2,0-1-1,-1-1 1,-1 0 0,1-2 0,-1 0 0,-23 4-1,28-8-120,-1 0 0,-20 0-1,35 1-79,7 3 116,8 7 23,60 41-8,78 54 219,-137-99-98,0 1-1,-1 0 1,-1 1 0,0 1-1,13 14 1,-6-6 121,-17-18-134,0 1 0,0-1 0,0 1 0,-1 0 0,1 0 0,-1 0 0,0 0 0,0 0 0,2 6 0,4 5 433,-4-19-2563,-2-2-997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4:54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1 661 4616,'0'0'9514,"12"-7"-9316,11-7-129,62-37 545,-70 41-410,-1 0-1,0-1 0,22-23 1,-26 22-64,2-1 58,0 0-1,-2-1 1,1 0-1,13-28 1,-20 32-120,-1-1 0,0 0 0,1-12 1,0-1 22,-3 15-20,0 0-1,0-1 0,-1 1 0,-2-13 1,1-6 120,0 26-182,0 0-1,0 1 1,0-1-1,0 0 1,0 1-1,-1-1 1,1 1-1,0 0 1,-1-1 0,-2 0-1,1 2 4,0 0 1,0 0-1,-1-1 0,1 1 1,0-1-1,0 0 0,-7-2 1,9 4-21,0-1 0,0 1 0,0-1 0,0 1 0,0 0 0,0 0 0,0-1 0,0 1 1,0 0-1,0 0 0,0 0 0,0 0 0,1 0 0,-1 0 0,0 0 0,0 2 0,-13 22 41,9-14-33,2 0-1,-1 0 0,2 0 1,-1 0-1,2 0 0,-1 1 1,2-1-1,-1 1 0,1-1 1,1 1-1,4 21 0,69 362 495,-67-342-349,-2 0-1,-4 61 1,-1-88-97,0-22-50,1 20 69,-2 1 0,0-1-1,-2 1 1,-6 24 0,8-43-51,-2 0 1,1-1-1,-1 0 1,1 1-1,-1-1 1,-1 0-1,1 0 0,-1-1 1,0 1-1,0-1 1,0 0-1,-1 0 1,1 0-1,-1-1 1,0 1-1,-7 3 1,8-5-15,1-1 0,0 1 1,0-1-1,-1 0 0,1 0 0,-1 0 1,1-1-1,-1 1 0,1-1 1,-1 0-1,1 0 0,-1 0 1,0 0-1,1-1 0,-1 1 0,1-1 1,-1 0-1,1 0 0,0 0 1,-1 0-1,1-1 0,0 1 1,0-1-1,0 0 0,0 0 0,0 0 1,0 0-1,-2-3 0,3 3-5,0 0 0,0-1 0,1 1 0,-1 0-1,0-1 1,1 1 0,0-1 0,-1 1 0,1-1-1,0 0 1,0 1 0,1-1 0,-1 0 0,1 0 0,-1 0-1,1 1 1,0-1 0,0 0 0,0 0 0,0 0-1,1 0 1,-1 1 0,1-1 0,-1 0 0,1 0-1,0 1 1,0-1 0,2-3 0,-1 3-8,0 0 0,0 0 0,0 0 0,0 1 0,0-1 0,1 0 0,-1 1 0,1 0 0,-1-1 0,1 1 0,0 0 0,0 1 0,0-1 0,0 0 0,0 1 0,1 0 0,-1 0 0,0 0 0,1 0 0,-1 0 0,0 0 0,7 1 0,32-2-58,-27 0 45,0 2 0,25 1 0,-19 2 15,0-2 0,1 0 0,-1-2 0,1 0 1,-1-2-1,0 0 0,33-10 0,-43 9 23,-1-1 0,0-1 0,0 0 0,-1 0 0,1-1 0,-1 0 0,12-13 0,-9 9-6,1 0 0,19-13 1,-21 18-14,-1 1-1,1-1 1,0 2 0,0 0 0,0 0 0,0 1 0,13-3-1,-16 5 1,0 1-1,1-1 1,-1 1-1,0 1 1,1 0-1,-1 0 1,0 0-1,0 1 1,0 0-1,15 6 1,-8-1-37,0 0 0,0 0 1,24 19-1,-19-17 25,-13-6 66,-13-6 85,-40-14 20,37 13-158,-1 1 0,1 0 1,-1 0-1,0 1 0,0 0 0,0 1 0,0 0 0,0 1 1,0 0-1,-1 0 0,1 1 0,0 0 0,0 1 1,0 0-1,0 1 0,1 0 0,-1 1 0,1-1 0,0 2 1,0-1-1,-13 10 0,19-12-3,1 1 0,-1 0-1,0-1 1,1 1 0,0 1 0,0-1 0,0 0 0,0 0-1,0 1 1,1-1 0,-1 1 0,1-1 0,0 1 0,0 0-1,0 0 1,0-1 0,1 1 0,0 0 0,0 0 0,0 0-1,0-1 1,0 1 0,1 0 0,1 4 0,-1-3 0,0 0 1,1 0 0,-1 0-1,1 0 1,0 0 0,1 0-1,-1-1 1,1 1 0,0-1 0,0 0-1,1 1 1,-1-1 0,1-1-1,0 1 1,0-1 0,9 7-1,-9-8 4,1 0-1,0 0 1,0-1 0,0 1-1,-1-1 1,1 0-1,0 0 1,1-1-1,-1 0 1,0 0 0,0 0-1,0 0 1,6-2-1,-7 2 0,0-1 1,0 0-1,-1 0 0,1 0 0,-1-1 0,1 1 0,-1-1 0,1 0 0,-1 0 0,0 0 0,0 0 1,0-1-1,0 1 0,0-1 0,-1 0 0,1 1 0,-1-1 0,4-5 0,-4 2 13,1 0-1,-1 0 0,0 0 0,0 0 1,0 0-1,-1 0 0,0-1 1,0 1-1,-1 0 0,0-10 1,0 12-12,-1 0 0,1 0 0,-1 0 0,0 0 0,0 0 0,0 0 0,-1 0 0,1 0 1,-1 1-1,0-1 0,0 1 0,0-1 0,-1 1 0,1 0 0,-1 0 0,1 0 1,-7-5-1,-10-1 15,16 8-14,1 1 1,0-1-1,-1 0 0,1 0 0,0-1 0,-1 1 0,1 0 0,0-1 0,0 1 0,0-1 0,0 1 1,-2-4-1,4 5-9,0-1 0,0 1 0,0 0-1,0-1 1,0 1 0,0 0 0,0-1 0,0 1 0,0 0 0,0-1 0,0 1 0,0-1 0,0 1 0,0 0 0,1-1 0,-1 1 0,0 0 0,0 0 0,0-1 0,0 1 0,1 0 0,-1-1 0,0 1 0,0 0 0,1 0-1,-1-1 1,0 1 0,1 0 0,-1 0 0,0 0 0,1-1 0,-1 1 0,0 0 0,1 0 0,-1 0 0,1 0 0,17-4-35,-10 2 21,41-12-42,148-35-116,-171 45 160,-11 1 13,0 0 1,0 1-1,0 1 1,0 0-1,0 1 1,22 3-1,-35-2 0,1-1-1,-1 1 1,0 0-1,0 0 0,0 0 1,-1 0-1,1 0 0,0 0 1,0 1-1,-1-1 1,1 1-1,0-1 0,-1 1 1,1-1-1,-1 1 1,0 0-1,0 0 0,0 0 1,0 0-1,0 0 1,0 0-1,0 0 0,0 0 1,-1 0-1,1 0 1,-1 0-1,0 0 0,0 1 1,1-1-1,-1 0 1,-1 0-1,1 4 0,-1 6 13,-1 0 0,0 0 0,-1 0-1,-6 18 1,-1-6 5,7-19-1,1-1 0,0 1 0,0 0-1,0-1 1,1 1 0,-1 0 0,0 8 0,23-37 201,4-2-141,1 1 0,1 0-1,40-26 1,-22 17-28,-33 25-23,1 0 1,0 1-1,1 1 0,0 0 1,27-8-1,-39 14-24,-1 0-1,1 1 1,-1 0-1,1-1 1,-1 1 0,1 0-1,-1 0 1,1 0-1,0 0 1,-1 0 0,1 0-1,-1 0 1,1 1 0,-1-1-1,1 0 1,-1 1-1,1-1 1,-1 1 0,1 0-1,-1 0 1,1-1-1,-1 1 1,0 0 0,0 0-1,1 0 1,-1 0-1,0 0 1,0 1 0,0-1-1,0 0 1,0 0 0,0 1-1,-1-1 1,1 1-1,0-1 1,0 2 0,2 7 3,0 0 0,0 0 1,-1 1-1,1 17 1,1 3-1,-3-26-4,12 31 0,-12-35 0,-1 1 0,1-1 0,0 0 0,0 0 0,0 0 0,-1 1 0,1-1 0,1 0 0,-1 0 0,0-1 0,0 1 0,0 0 0,0 0 0,1 0 0,-1-1 0,0 1 0,1-1 0,-1 1 0,0-1 0,1 0 0,-1 1 0,1-1 0,2 0 0,16-1 4,0-1-1,1 0 0,-1-2 0,0-1 1,-1 0-1,1-1 0,25-13 1,9-7 14,62-40 0,-103 56 13,0 0 1,17-16-1,-8 7 27,-18 8-24,-4 11-34,0-1 1,0 1-1,0 0 1,0 0 0,0-1-1,0 1 1,0 0-1,0 0 1,0-1-1,-1 1 1,1 0-1,0 0 1,0 0 0,0-1-1,0 1 1,-1 0-1,1 0 1,0 0-1,0 0 1,0-1-1,-1 1 1,1 0 0,0 0-1,0 0 1,-1 0-1,1 0 1,0 0-1,0 0 1,0 0-1,-1 0 1,1 0 0,0 0-1,0 0 1,-1 0-1,1 0 1,0 0-1,-1 0 1,1 0-1,0 0 1,0 0 0,0 0-1,-1 0 1,1 0-1,0 0 1,0 0-1,-1 1 1,-11 3 15,0 1-1,0 1 1,0 0-1,0 1 1,1 0 0,-12 10-1,-1 3 33,-34 36-1,50-47-50,-1 1-1,2 0 1,-1 0-1,1 1 1,1 0 0,-1 0-1,2 0 1,-6 16-1,10-21-2,-1-1-1,1 0 1,0 1-1,1-1 1,-1 0-1,1 1 0,0-1 1,0 1-1,1-1 1,0 0-1,0 1 1,0-1-1,0 0 1,1 0-1,0 1 0,0-1 1,0-1-1,1 1 1,0 0-1,-1-1 1,2 1-1,3 4 1,-6-8 0,0 0 0,0 1 0,0-1 1,1 0-1,-1 0 0,0 0 1,1 0-1,-1 0 0,1 0 0,-1-1 1,1 1-1,0 0 0,-1-1 0,1 1 1,-1-1-1,1 0 0,0 1 1,-1-1-1,1 0 0,2 0 0,-1 0 1,0-1 0,0 0-1,0 0 1,0 0-1,0 0 1,0 0 0,0 0-1,0-1 1,-1 1 0,4-3-1,3-3 5,-2 0 0,1 0 0,-1 0-1,0-1 1,9-14 0,1-4 12,-2-2 0,-1 0 0,-1 0 0,10-32 1,28-124 180,-50 183-189,-1 0-1,1 0 1,-1 0 0,0 0 0,0 0-1,1-1 1,-1 1 0,0 0 0,0 0-1,0 0 1,0 0 0,-1-1 0,1 1-1,0 0 1,-1-2 0,0 3-3,1 1 1,-1-1 0,0 0-1,1 1 1,-1-1-1,1 0 1,-1 1 0,0-1-1,1 1 1,-1-1 0,1 1-1,-1-1 1,1 1-1,0 0 1,-1-1 0,1 1-1,0 0 1,-1-1 0,1 1-1,0 0 1,0-1-1,-1 1 1,1 0 0,0-1-1,0 2 1,-11 29-41,1 1-1,2-1 1,-8 66-1,3 102-99,10-121 66,0-22 42,-11 130-75,11-163 116,-1-1 1,-2 0-1,0 1 0,-1-2 1,-20 42-1,25-59 3,0 0-1,0 0 0,-1-1 1,0 1-1,1-1 0,-1 1 1,0-1-1,-1 0 0,1 0 1,0-1-1,-1 1 0,0 0 1,-7 2-1,8-3-1,-1-1 1,1 0-1,-1-1 1,1 1-1,-1 0 1,0-1-1,1 0 1,-1 0 0,0 0-1,0-1 1,1 1-1,-1-1 1,1 0-1,-1 0 1,1 0-1,-6-2 1,2 0 9,-1 0 0,1-1 0,0 0 0,0 0 0,0-1 0,1 0 0,-1 0 0,1-1 0,0 1 0,0-1 0,1 0 0,0-1 0,0 0 0,1 1 0,-1-1 0,2-1 0,-1 1 0,1-1 0,0 1 0,0-1 0,1 0 0,0 0 0,1 0 0,-1 0 0,1-16 0,1 16-5,1 0-1,0 0 1,0 0 0,1 0 0,0 0 0,0 1 0,1-1 0,0 0 0,0 1 0,1 0 0,-1 0 0,2 0-1,-1 0 1,1 1 0,0 0 0,0 0 0,12-10 0,6-2-11,1 0 0,0 2 1,42-20-1,-47 26-3,1 0 21,28-9 0,-32 13-16,0 0-1,0-1 0,25-16 1,-35 19-2,23-15 21,28-27-1,-47 38-27,-2-1-1,1 0 1,-1-1-1,0 0 1,-1 0-1,10-20 1,3-12 26,-2-2 1,20-71 0,-37 113-23,-1 0 1,0 0-1,1 0 0,-1 0 1,0 0-1,0 0 1,0-1-1,0 1 1,-1 0-1,1 0 1,-1-2-1,1 3-1,0 1 0,0 0-1,0 0 1,0 0 0,-1 0-1,1 0 1,0 0 0,0-1-1,0 1 1,0 0-1,0 0 1,0 0 0,0 0-1,0 0 1,0 0 0,0 0-1,0-1 1,-1 1 0,1 0-1,0 0 1,0 0 0,0 0-1,0 0 1,0 0 0,0 0-1,0 0 1,-1 0 0,1 0-1,0 0 1,0 0 0,0 0-1,0 0 1,0 0 0,-1 0-1,1 0 1,0 0 0,0 0-1,0 0 1,0 0 0,0 0-1,0 0 1,-1 0 0,1 0-1,0 0 1,0 0 0,0 0-1,0 0 1,-7 15-23,3 3 17,2 0-1,0 0 1,0 0-1,2 0 0,0 0 1,1 0-1,1 1 1,1-1-1,0-1 1,1 1-1,8 20 1,-8-27-19,0-1 1,1 1 0,0-1 0,0 0 0,1 0 0,0-1 0,1 0 0,0 0-1,12 11 1,-17-19 22,0 0 1,0 0-1,0 0 0,0 0 0,0-1 1,0 1-1,0-1 0,0 1 0,0-1 0,1 0 1,-1 1-1,0-1 0,0-1 0,0 1 0,0 0 1,0 0-1,1-1 0,-1 1 0,0-1 0,0 0 1,0 1-1,0-1 0,0 0 0,2-2 0,6-2 16,1-1 1,18-15-1,-7 2 3,0-1 0,-1-1 0,-1-1 1,-1 0-1,23-37 0,-7 2 25,37-81-1,-39 62-11,36-125-1,4-85 57,-59 227-72,-4 17-32,-1 0 1,-2 0-1,1-62 0,-12 108-138,-2 5 104,-15 44-92,3 1-1,-21 104 1,14-29 19,-46 283-239,64-269 144,7-118 180,2 1 0,8 44 1,-7-57 54,0-1 0,0 0 0,1-1 0,1 1 0,0-1 0,1 1 0,11 16 0,-15-27-6,-1 0 0,0 0 0,0 0 0,0 0 0,0-1 0,1 1 1,-1 0-1,0-1 0,0 1 0,1-1 0,-1 1 0,1-1 0,-1 0 0,0 0 0,1 1 0,-1-1 0,1 0 0,-1 0 0,1-1 1,-1 1-1,0 0 0,1 0 0,-1-1 0,0 1 0,1 0 0,-1-1 0,0 0 0,1 1 0,-1-1 0,0 0 0,2-1 1,3-1 11,-1-1 0,1 0 0,-1 0 0,0 0 0,0 0 0,4-6 1,6-10 26,-2-2-1,0 0 1,-1-1 0,17-44 0,-1 1 47,-7-5 100,-21 122-234,-2-8 4,3 0 0,1 0 0,15 80 0,-1-72 1,-15-47 38,1 0 1,0 0-1,0 0 0,0 0 1,0-1-1,0 1 1,1-1-1,0 0 0,5 6 1,-7-8-4,1-1 1,-1 1-1,0 0 1,0-1 0,1 0-1,-1 1 1,0-1 0,1 0-1,-1 0 1,0 0-1,1 0 1,-1 0 0,1 0-1,-1 0 1,0 0-1,1 0 1,-1-1 0,0 1-1,0 0 1,1-1 0,-1 1-1,0-1 1,0 0-1,1 1 1,1-3 0,28-22 17,-28 22-19,8-9 13,0 0 0,-1 0 0,-1-1 0,0-1 1,0 1-1,10-26 0,-4 3 82,17-61 1,-23 45-5,-6 31-60,-4 18-44,0 7-27,-2 12 25,2-1 0,0 1 0,0-1 0,1 1 0,1 0 0,1-1 0,5 22 0,-5-24 0,0-2 9,0-1 0,1 0 0,0 1-1,0-1 1,1-1 0,1 1 0,-1 0-1,8 10 1,-10-19 8,0 0 0,-1 1 0,1-1-1,0 0 1,-1 0 0,1 0 0,0 0 0,0 0-1,0 0 1,0-1 0,0 1 0,0-1 0,0 1-1,0-1 1,0 0 0,0 0 0,0 0 0,0 0-1,0 0 1,1 0 0,-1 0 0,2-2 0,2 2 3,-1-1 1,0-1-1,0 1 1,0-1-1,0 1 0,0-2 1,-1 1-1,6-4 1,7-6 16,-6 4-16,0 0-1,0-1 0,-1 0 1,13-15-1,-17 17 7,0 0-1,0 0 1,1 0 0,0 1-1,0 0 1,1 1-1,0-1 1,0 2 0,0-1-1,13-5 1,-14 8-15,1 0 1,-1 0-1,0 1 0,1-1 1,-1 2-1,0-1 0,1 1 1,-1 0-1,1 1 0,-1 0 1,1 0-1,-1 0 1,12 5-1,50 17 38,-69-23-35,0 0 0,0 0 0,0 1 0,0-1 1,0 0-1,0 0 0,0 0 0,0 0 0,0 0 1,0 0-1,1 0 0,-1 0 0,0 0 1,0 0-1,0 0 0,0 0 0,0 0 0,0 0 1,0 0-1,0 0 0,1 0 0,-1 0 0,0 0 1,0 0-1,0 0 0,0 0 0,0 0 0,0 0 1,0 0-1,0 0 0,1 0 0,-1 0 0,0 0 1,0 0-1,0 0 0,0 0 0,0 0 1,0 0-1,0 0 0,0-1 0,0 1 0,0 0 1,1 0-1,-1 0 0,0 0 0,0 0 0,0 0 1,0 0-1,0 0 0,0 0 0,0-1 0,0 1 1,0 0-1,0 0 0,0 0 0,0 0 1,0 0-1,0 0 0,-4-10 9,-8-9 38,7 14-37,1-1 1,0 1 0,-1 0 0,0 0-1,0 1 1,-1 0 0,1-1 0,-9-3 0,12 7-8,1 0 0,-1 1 0,1-1 0,-1 1 1,1 0-1,-1-1 0,1 1 0,-1 0 1,0 0-1,1 0 0,-1 0 0,1 0 1,-1 0-1,1 0 0,-1 1 0,-2 0 1,1 0-5,1 1 1,0-1 0,0 0 0,1 1 0,-1-1-1,0 1 1,0 0 0,1 0 0,-1-1 0,1 1 0,-1 0-1,1 1 1,0-1 0,-2 3 0,-2 7-25,1 0-1,-1 0 1,2 0 0,0 1-1,0-1 1,0 16 0,2-20 11,0 1 0,1 0 1,0 0-1,1-1 1,0 1-1,0 0 1,1-1-1,0 1 0,1-1 1,3 9-1,-5-15 12,0 0 0,-1-1-1,1 1 1,0 0 0,1-1-1,-1 1 1,0-1 0,0 1-1,1-1 1,-1 1 0,1-1-1,-1 0 1,1 0 0,0 0-1,-1 0 1,1 0-1,0 0 1,0 0 0,-1-1-1,4 1 1,-2 0 3,-1-1 0,1 0 0,0 0 0,0-1 0,-1 1 0,1 0 0,0-1-1,-1 0 1,1 0 0,0 0 0,-1 0 0,5-3 0,3-1 9,-1-2 1,-1 1-1,1-1 1,-1-1-1,0 0 1,8-11-1,-4 4-1,-2-2 0,0 1-1,-1-1 1,-1-1-1,0 1 1,-1-2 0,-1 1-1,5-29 1,16-158 37,-25 179-51,4-52-79,-4-1 1,-4 1-1,-21-149 0,23 225 66,-1-1-1,1 0 1,-1 1-1,0-1 1,0 1-1,0-1 1,0 1-1,0-1 1,0 1-1,-3-4 1,4 6 13,0 0 1,0 0 0,-1 0-1,1-1 1,0 1 0,0 0-1,-1 0 1,1 0 0,0 0-1,-1 0 1,1-1-1,0 1 1,0 0 0,-1 0-1,1 0 1,0 0 0,-1 0-1,1 0 1,0 0-1,0 0 1,-1 0 0,1 0-1,0 0 1,-1 0 0,1 1-1,0-1 1,0 0-1,-1 0 1,1 0 0,0 0-1,0 0 1,-1 1 0,-10 15-90,7-5 52,0-1 0,1 1 1,0 0-1,1 0 0,-1 18 0,1 59-108,2-60 104,5 83-178,21 116 0,-18-172 120,3-1-1,26 74 1,-35-121 95,1 1-1,0-1 1,1 1 0,0-1 0,0 0-1,0 0 1,1-1 0,0 1-1,0-1 1,1 0 0,7 6-1,-10-10 17,0 1 0,1-2-1,-1 1 1,0 0-1,1 0 1,-1-1-1,1 0 1,0 0-1,-1 0 1,1 0-1,0-1 1,0 1 0,0-1-1,-1 0 1,1 0-1,0 0 1,0-1-1,0 1 1,-1-1-1,1 0 1,0 0-1,-1 0 1,1-1 0,-1 1-1,6-4 1,19-11 21,-2-1 0,0-2 0,-1 0 1,40-42-1,-3-10 95,-62 71-123,0 0 1,0 0 0,0 0-1,0 0 1,0 0 0,1 0-1,-1 0 1,0 0 0,0-1-1,0 1 1,0 0 0,0 0-1,0 0 1,0 0 0,1 0-1,-1-1 1,0 1 0,0 0 0,0 0-1,0 0 1,0 0 0,0 0-1,0-1 1,0 1 0,0 0-1,0 0 1,0 0 0,0-1-1,0 1 1,0 0 0,0 0-1,0 0 1,0 0 0,0-1-1,0 1 1,0 0 0,0 0-1,0 0 1,0 0 0,-1 0-1,1-1 1,0 1 0,0 0-1,0 0 1,0 0 0,0 0-1,-1 0 1,1 0-1,0 0 0,-1 0 1,1 0-1,0 0 0,-1 0 0,1 0 1,0 1-1,-1-1 0,1 0 0,0 0 1,0 0-1,-1 0 0,1 1 1,0-1-1,0 0 0,-1 0 0,1 1 1,0-1-1,0 0 0,0 1 0,-1-1 1,1 0-1,0 0 0,0 1 1,0-1-1,0 0 0,0 1 0,0 0 1,-2 5-1,1 1 0,0-1 1,0 1-1,1-1 0,-1 1 1,2-1-1,-1 1 1,1-1-1,0 1 0,0-1 1,3 7-1,-2-4 0,0 0 1,1-1-1,1 0 0,0 1 0,0-1 1,0-1-1,9 13 0,-11-19 0,2 5-2,0-1 0,1 0 0,0 0 0,0 0 0,1-1 0,7 5 0,-12-8 2,1 0-1,0 0 1,0-1 0,0 1-1,0 0 1,0-1-1,0 0 1,0 1-1,0-1 1,0 0 0,0 0-1,0 0 1,0-1-1,0 1 1,0 0 0,0-1-1,0 1 1,0-1-1,0 0 1,0 0-1,0 1 1,0-1 0,0 0-1,-1-1 1,1 1-1,1-1 1,8-8 14,0 0 0,-1-1 1,-1 0-1,0 0 0,0-1 0,-1 0 1,8-17-1,-3 8 6,20-26 1,-32 45-22,0 1 1,0-1-1,0 1 0,1 0 1,-1-1-1,0 1 1,0 0-1,1 0 1,-1 0-1,1 0 0,-1 0 1,1 0-1,-1 1 1,1-1-1,0 0 1,-1 1-1,1-1 1,0 1-1,0 0 0,-1-1 1,1 1-1,0 0 1,0 0-1,-1 0 1,1 0-1,0 1 1,0-1-1,-1 0 0,1 1 1,0-1-1,-1 1 1,1-1-1,0 1 1,-1 0-1,1 0 0,-1 0 1,1 0-1,-1 0 1,0 0-1,1 0 1,-1 0-1,0 1 1,0-1-1,0 1 0,0-1 1,0 0-1,0 1 1,0 0-1,0 1 1,20 61 13,-5-13 12,-16-50-22,1-1 0,-1 1 0,1-1-1,-1 1 1,0-1 0,1 1 0,-1-1-1,1 0 1,-1 1 0,1-1 0,0 0-1,-1 0 1,1 1 0,-1-1 0,1 0-1,-1 0 1,1 0 0,0 0 0,-1 1-1,1-1 1,-1 0 0,1 0 0,0 0-1,-1 0 1,1-1 0,0 1 0,-1 0 0,1 0-1,-1 0 1,1 0 0,-1-1 0,1 1-1,0 0 1,-1 0 0,1-1 0,-1 1-1,1-1 1,-1 1 0,0 0 0,1-1-1,23-18 57,34-45 56,-45 47-51,0 0 0,2 2 0,0 0 0,0 1 0,2 0 0,26-17 0,-42 30-61,0 1 1,0-1-1,0 1 0,0 0 1,0-1-1,0 1 1,0 0-1,0 0 0,0-1 1,0 1-1,0 0 1,0 0-1,0 0 0,0 0 1,0 1-1,0-1 0,0 0 1,0 0-1,0 0 1,0 1-1,0-1 0,0 1 1,-1-1-1,1 0 1,0 1-1,0 0 0,0-1 1,0 1-1,-1 0 0,1-1 1,0 1-1,0 0 1,-1 0-1,1-1 0,-1 1 1,1 0-1,-1 0 1,1 0-1,-1 0 0,1 0 1,-1 0-1,0 0 0,0 0 1,1 1-1,2 8 17,-1 0 0,1 0 0,0 16-1,-2-14-3,3 17 36,-3-15-30,1 0 0,1 0 0,0 0 0,0-1 1,9 21-1,-12-34-18,1 1 0,-1 0 0,1-1 0,-1 1 1,1 0-1,-1-1 0,1 1 0,0-1 0,-1 1 0,1-1 0,0 1 0,-1-1 1,1 0-1,0 1 0,0-1 0,-1 0 0,1 1 0,0-1 0,0 0 0,0 0 1,-1 0-1,1 0 0,0 0 0,0 0 0,0 0 0,0 0 0,-1 0 0,1 0 1,0 0-1,0 0 0,0-1 0,-1 1 0,1 0 0,0-1 0,0 1 1,-1 0-1,1-1 0,0 1 0,0-1 0,-1 1 0,2-2 0,29-26 100,-27 25-88,10-13 45,0-1-1,18-29 1,10-12 48,-28 40-73,-9 11-16,-1 1-1,2 0 1,-1 0 0,1 0 0,8-6 0,-12 10-17,-1 1 0,1 0 0,0 0 0,0 0 0,0 0 0,0 1 0,0-1 1,1 0-1,-1 1 0,0 0 0,0-1 0,0 1 0,0 0 0,1 0 0,-1 0 0,0 0 0,0 1 0,0-1 0,0 1 1,1-1-1,-1 1 0,0 0 0,0-1 0,2 3 0,16 8 9,-2 1 1,31 25-1,-12-10-12,-36-26 1,-1-1 0,0 0 0,1 0-1,-1 0 1,0 0 0,1 0 0,-1 0-1,0 0 1,0 0 0,1 0 0,-1 0 0,0 0-1,1 0 1,-1 0 0,0 0 0,1-1-1,-1 1 1,0 0 0,0 0 0,1 0-1,-1 0 1,0 0 0,1-1 0,-1 1 0,0 0-1,0 0 1,0-1 0,1 1 0,-1 0-1,0 0 1,0-1 0,0 1 0,0 0-1,1 0 1,-1-1 0,0 1 0,0 0 0,0-1-1,0 1 1,0 0 0,0-1 0,0 1-1,0 0 1,0 0 0,0-1 0,0 1 0,0 0-1,0-1 1,0 1 0,0-1 0,0-17 50,-1 16-46,0-1 0,1 1 0,-1-1-1,-1 1 1,1-1 0,0 1 0,0 0 0,-1-1 0,0 1 0,1 0-1,-1 0 1,0 0 0,0 0 0,0 1 0,0-1 0,0 0 0,0 1 0,-1-1-1,1 1 1,0 0 0,-1 0 0,1 0 0,-1 0 0,0 0 0,1 1 0,-1-1-1,0 1 1,1-1 0,-1 1 0,0 0 0,1 0 0,-1 1 0,0-1-1,1 0 1,-1 1 0,1-1 0,-1 1 0,0 0 0,1 0 0,-1 0 0,1 0-1,0 1 1,-1-1 0,1 1 0,-2 1 0,-3 3-15,1 0 1,-1 1-1,1 0 0,1 0 1,0 1-1,0-1 0,0 1 0,1 0 1,0 0-1,-3 10 0,-1 4-32,2 1 0,-7 37 0,13-57 38,-1 1 1,1-1-1,0 1 1,0-1-1,0 1 1,1-1-1,-1 1 1,1-1-1,1 5 1,-2-7 4,0-1 1,1 1-1,-1 0 1,0-1-1,1 1 0,-1-1 1,0 1-1,1-1 1,-1 1-1,1-1 0,-1 1 1,1-1-1,-1 1 1,1-1-1,-1 1 1,1-1-1,0 0 0,-1 1 1,1-1-1,1 0 1,-1 0 1,0 0 1,0 0 0,0 0-1,0 0 1,0 0-1,0 0 1,0 0 0,0-1-1,0 1 1,0-1-1,0 1 1,0 0 0,0-1-1,0 0 1,0 1-1,0-1 1,1-1 0,4-4 10,0 0 0,-1-1 0,0 0 0,0-1 1,-1 1-1,0-1 0,0 0 0,4-12 1,-3 9 3,24-70 107,-14 35-48,-12 36-53,-3 8-15,0 0 0,1 0 0,-1 0-1,1 0 1,-1 0 0,1 0-1,0 0 1,0 0 0,0 0-1,0 0 1,2-3 0,-2 6-6,-1 0 0,1 0 0,0 0 0,-1 0 0,0 0 0,1 0 0,-1 0 0,1 0 0,-1 0 0,0 0 0,0 0 0,0 0 0,1 0 0,-1 0 0,0 0 0,-1 2 0,3 5 6,3 10-12,1 0 1,10 22-1,5 9-33,-18-39 30,0 0 0,1-1 0,1 1 0,0-1 0,12 17 1,-15-23 7,0 0 0,1-1 0,-1 1 0,1-1 1,-1 0-1,1 0 0,0 0 0,0 0 0,0 0 1,0-1-1,1 0 0,-1 1 0,0-1 1,0 0-1,1 0 0,-1-1 0,1 1 0,-1-1 1,1 0-1,-1 0 0,5 0 0,5-2 3,-1 0 1,0-1-1,0 0 0,0-1 0,0-1 0,0 0 0,-1 0 1,0-1-1,0 0 0,-1-1 0,15-12 0,-3 0 9,-2 0-1,0-1 1,-1-1-1,17-25 1,-5-1 19,-2-1 1,-1-2-1,-3 0 1,-3-2-1,-1 0 1,19-79-1,-25 64 1,-3-1 0,4-103 0,-15 155-34,0 0 0,-2-1 0,0 1 0,0 0 0,-8-29 0,9 44-3,0 0 1,0 1 0,-1-1-1,1 0 1,0 0 0,-1 0 0,1 0-1,-1 1 1,1-1 0,-1 0 0,1 1-1,-1-1 1,1 0 0,-1 1 0,0-1-1,1 0 1,-1 1 0,0-1-1,1 1 1,-1-1 0,0 1 0,0 0-1,0-1 1,0 1 0,1 0 0,-3-1-1,1 1-2,1 1-1,-1-1 1,1 0-1,-1 1 0,1-1 1,-1 1-1,1-1 1,0 1-1,-1 0 1,1 0-1,0 0 1,-1 0-1,1 0 0,-1 1 1,-6 6-36,0 0 0,1 0 1,-8 13-1,14-19 35,-24 37-41,2 1 0,2 1 0,2 0 0,1 2 0,3 0-1,1 1 1,2 1 0,2 0 0,2 0 0,2 1 0,3 0 0,1 0-1,8 88 1,-4-108 82,2 0-1,2 0 1,0 0-1,19 48 1,-22-65-14,1-1 0,0 0 0,0 0 0,1-1 1,0 1-1,0-1 0,1 0 0,0 0 0,0-1 0,1 0 1,-1 0-1,1 0 0,1-1 0,-1 0 0,1-1 0,0 1 1,0-1-1,10 3 0,-15-6-25,0 0 0,1-1 1,-1 1-1,0-1 0,1 1 0,-1-1 1,1 0-1,-1 0 0,1-1 0,-1 1 0,5-2 1,8-5-3337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17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231 36 5224,'0'0'11733,"-9"-6"-11043,-29-15-8,35 19-544,-1 1 1,1-1 0,-1 1 0,1 0-1,-1 1 1,0-1 0,1 1-1,-1 0 1,0-1 0,0 1-1,1 1 1,-1-1 0,0 1-1,1-1 1,-6 3 0,3-1 70,-1 0 0,1 1-1,0 0 1,0 0 0,0 1 0,-7 5 0,-11 17 762,8-7-327,13-17-549,0 1 1,0 0-1,1 0 1,0 0 0,-1 0-1,1 1 1,0-1-1,0 0 1,1 1 0,-1 0-1,1-1 1,0 1-1,0 0 1,0 0-1,0-1 1,1 1 0,-1 0-1,1 0 1,0 0-1,0 0 1,1 4 0,1-3-16,-1-1 0,1 0 0,-1 0 0,1 0 0,0-1 0,1 1 0,-1 0 0,1-1 0,-1 1 0,1-1 0,0 0 0,0 0 0,1 0 0,-1 0 0,0-1 0,1 1 0,0-1 0,0 0 0,6 3 1,2-1 6,-1 0 1,1-1 0,0 0 0,-1-1 0,1 0 0,0-1 0,1 0-1,-1-1 1,0-1 0,17-2 0,6-2 38,0-2 0,45-16-1,-76 22-129,0-1-1,-1 1 0,1-1 0,-1 0 0,0 0 0,6-4 0,2-3-3776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55.5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430 406 6016,'0'0'10635,"-11"-5"-10239,11 5-395,-100-39 1182,84 34-739,0 1 0,1 0 0,-2 0 0,1 2 0,-26-1 0,32 3-277,0 2 0,0-1 0,0 1-1,0 0 1,0 1 0,0 1 0,1-1-1,0 1 1,-1 1 0,1 0 0,1 0-1,-1 1 1,-11 10 0,15-12-88,0 0-1,1 1 1,0 0 0,0 0 0,0 0 0,0 1-1,1 0 1,0-1 0,0 1 0,1 0-1,-1 0 1,1 0 0,0 1 0,1-1 0,0 0-1,0 1 1,0-1 0,1 1 0,0-1 0,0 1-1,0-1 1,2 8 0,1-4-12,0-1-1,0 1 1,0-1-1,2 0 1,-1 0 0,1 0-1,0-1 1,1 1-1,-1-1 1,2-1 0,-1 1-1,1-1 1,9 7 0,-1-2 26,-1-1 0,2 0 0,0-1 0,0-1 0,0-1 0,21 8 0,-27-13-47,0 0 0,0 0 0,0-1 0,0-1 0,0 1 0,0-2 0,0 1 0,1-2 0,-1 1 0,0-1 0,0-1 0,0 0 0,0 0 0,0-1 0,0 0 0,13-7 0,-19 8-16,-1-1 0,1 1 0,-1-1 0,0 0-1,0 0 1,0-1 0,0 1 0,-1 0-1,1-1 1,-1 0 0,0 1 0,0-1-1,0 0 1,-1 0 0,1 0 0,-1 0-1,0 0 1,0-1 0,0 1 0,-1 0-1,0 0 1,1-1 0,-2-7 0,0 0 25,0 0 1,-1 0-1,-1 0 1,0 0-1,0 1 1,-1-1 0,-6-11-1,0 5 21,0 1 0,-1 0 0,-1 0 1,0 2-1,-21-21 0,-79-67 422,109 101-486,-23-18 209,-40-24 0,41 28 20,0 0 1,-28-26-1,52 41-227,0 0 0,-1 0 0,1 0 0,0 0 0,0 0 0,0-1 0,0 1 0,0 0 0,1-1 0,-1 1 0,0-1 0,1 1 0,-1 0 0,1-1 0,-1 0 0,1 1 0,0-1 0,-1 1 0,1-1 0,0 1-1,0-1 1,0 0 0,0 1 0,1-1 0,-1 1 0,0-1 0,1-2 0,2 0 6,-1 0 1,0 0-1,1 0 0,0 0 1,0 0-1,0 1 0,0-1 0,6-4 1,3-2-2,1 1 1,0 1 0,0-1-1,0 2 1,1 0-1,1 1 1,-1 0 0,1 1-1,0 0 1,0 2-1,0-1 1,19 0 0,-1 1 19,0 2 0,1 1 0,-1 2 0,58 9 0,-83-10-5,0 0 1,1 1-1,-1 0 0,0 0 0,0 1 0,0 0 0,0 0 0,-1 1 0,1 0 0,-1 0 1,13 10-1,-20-14-25,1 1 0,-1-1 1,0 0-1,1 0 0,-1 1 0,0-1 1,0 0-1,1 1 0,-1-1 0,0 0 1,0 1-1,1-1 0,-1 1 1,0-1-1,0 0 0,0 1 0,1-1 1,-1 1-1,0-1 0,0 0 1,0 1-1,0-1 0,0 1 0,0-1 1,0 1-1,0-1 0,0 1 1,0-1-1,-1 0 0,1 1 0,0-1 1,0 1-1,0 0 0,-13 8 730,11-8-1109,1-1 0,-1 1 0,1 0 0,0-1 0,-1 1 0,1 0 0,0 0 0,0 0 0,0 1 0,0-1 0,0 0 0,0 0 0,0 0 0,-1 2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56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380 33 10544,'0'0'1938,"-16"-6"-1535,5 1-289,2 1-19,1 1-1,0 0 0,-1 0 1,0 1-1,0-1 0,0 2 1,0 0-1,0 0 1,0 0-1,0 1 0,-11 2 1,1 0 296,1 2 0,0 0 0,-24 9 0,32-9 77,0 0-1,0 1 1,1 0-1,0 0 1,0 1 0,0 1-1,-13 11 1,22-18-416,0 1 1,0-1-1,-1 1 1,1-1 0,0 0-1,-1 1 1,1-1-1,0 1 1,0-1 0,0 1-1,0-1 1,0 1-1,0-1 1,-1 1-1,1-1 1,0 1 0,0-1-1,1 1 1,-1 0-1,0-1 1,0 1-1,0-1 1,0 1 0,0-1-1,0 1 1,1-1-1,-1 0 1,0 1 0,10 13 603,-9-13-596,5 6 105,1-1 0,0 0 0,0 0-1,0-1 1,0 0 0,1 0 0,12 5 0,62 23 452,-57-24-424,220 69 1207,-215-70-1035,50 22 0,-69-27-208,3 2 134,-12-2-97,-9-1 37,-27 3-34,0-2 1,-66-1 0,61-3-90,-259-3 849,280 4-874,10-1-33,0 1 1,0 0-1,0 0 1,0 1 0,0 0-1,0 0 1,1 1-1,-13 4 1,19-6-56,1 0 1,0 0-1,0 0 1,0 0-1,-1 0 1,1 1-1,0-1 1,0 0-1,0 0 0,-1 0 1,1 0-1,0 0 1,0 0-1,0 0 1,0 1-1,-1-1 1,1 0-1,0 0 1,0 0-1,0 0 1,0 0-1,0 1 1,0-1-1,-1 0 1,1 0-1,0 0 0,0 1 1,0-1-1,0 0 1,0 0-1,0 0 1,0 1-1,0-1 1,0 0-1,0 0 1,0 1-1,0-1 1,0 0-1,0 0 1,0 0-1,0 1 1,0-1-1,0 0 0,0 0 1,0 0-1,1 1 1,-1-1-1,0 0 1,0 0-1,0 0 1,0 0-1,0 1 1,0-1-1,1 0 1,-1 0-1,0 0 1,0 0-1,0 0 1,1 1-1,-1-1 1,0 0-1,0 0 0,0 0 1,1 0-1,-1 0 1,0 0-1,17 5-445,29-1-350,-23-5-2739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56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0 5416,'0'0'5318,"-2"13"-4556,0 2-522,-1 0 1,0-1 0,-1 1 0,-1-1-1,0 0 1,-10 19 0,-21 23 2024,-66 78 0,102-133-2235,-16 13 3092,19-13-2479,9-4-198,7-7-535,0 0-1,-1-2 1,24-18-1,-30 21-1591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57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 6016,'0'0'15815,"11"2"-15267,18 3-147,1-1 0,0-1 0,38-3 0,156-21 1821,-122 8-935,-94 13-1143,-4 0-27,0-1 0,0 1 0,0 0 0,0-1 0,0 0 0,0 0 0,-1 0 0,1 0-1,0-1 1,-1 0 0,5-2 0,-7 4 292,-30 5 40,16 1-6103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58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349 562 5824,'0'0'5841,"-10"-7"-5277,-32-20 57,37 25-482,1 0 0,-1 0-1,0 0 1,0 1 0,0-1-1,1 1 1,-1 0-1,0 1 1,-1-1 0,-5 1-1,-7-1 340,12 1-280,0-1 1,0 2-1,0-1 1,0 0 0,0 1-1,0 0 1,1 0-1,-1 1 1,0 0-1,1 0 1,-1 0-1,1 1 1,-9 5-1,11-6-66,-1 0 0,1 1 0,0 0-1,0 0 1,0-1 0,1 2-1,-1-1 1,1 0 0,-1 0 0,1 1-1,0 0 1,0-1 0,1 1-1,-1 0 1,1 0 0,0 0 0,0 0-1,0 0 1,0 0 0,1 0-1,-1 4 1,2-1-24,0 0 0,1 1-1,-1-2 1,1 1 0,0 0 0,1 0-1,0 0 1,0-1 0,0 0 0,1 1 0,0-1-1,0-1 1,0 1 0,10 9 0,-2-4 53,-1 0 0,1-1 0,1 0 1,0-1-1,25 14 0,-20-14 41,0-1 0,1-1 0,-1-1-1,22 5 1,-32-9-109,1-1 0,-1 0 0,0 0 0,1-1-1,-1 0 1,1-1 0,-1 1 0,1-2 0,-1 1-1,0-1 1,0 0 0,11-5 0,-15 5-48,1-1 1,-1 0-1,0-1 1,0 1-1,0-1 0,0 1 1,0-1-1,-1-1 1,0 1-1,1 0 0,-2-1 1,1 1-1,0-1 1,-1 0-1,0 0 0,0 0 1,-1 0-1,1 0 1,-1 0-1,0-1 0,0-7 1,0 2 16,0 1 0,-1-1 1,0 1-1,-1-1 1,0 0-1,-1 1 0,0-1 1,0 1-1,-8-19 1,-2 4 61,0 2 0,-1-1-1,-2 2 1,0 0 0,-1 1 0,-2 0 0,0 1 0,-1 1 0,0 1 0,-29-20 0,-140-80 687,173 109-684,-1-1 1,-26-23-1,37 29-91,1 0 1,0-1-1,0 1 1,0-1-1,1 0 1,0 0-1,0 0 0,0 0 1,0 0-1,1-1 1,0 0-1,0 1 1,-1-7-1,2 10-21,1-1-1,-1 1 1,1-1-1,-1 0 1,1 1-1,0-1 1,0 1-1,0-1 1,0 1 0,0-1-1,1 0 1,-1 1-1,1-1 1,0 1-1,0-1 1,0 1-1,0 0 1,0-1 0,0 1-1,1 0 1,-1 0-1,1 0 1,-1 0-1,1 0 1,0 0-1,0 0 1,0 1-1,0-1 1,0 1 0,0-1-1,0 1 1,1 0-1,2-2 1,3-1 12,0 1 0,0 0 0,0 0 0,0 0-1,0 1 1,1 0 0,10 0 0,62-1 72,-64 3-63,2 2 27,0 0-1,0 1 0,0 1 0,0 1 0,0 1 0,-1 1 0,0 0 0,-1 1 1,31 19-1,-35-17 38,-11-8-65,0-1 1,0 1 0,0-1-1,0 1 1,0-1 0,0 0-1,0 0 1,0 0 0,0 0-1,1 0 1,-1-1-1,0 1 1,1-1 0,2 1-1,-4-1-56,0 1 0,-1-1 0,1 0 0,-1 1 0,1-1-1,0 1 1,-1-1 0,1 1 0,-1-1 0,1 1 0,-1-1 0,1 1-1,-1 0 1,0-1 0,1 1 0,-1-1 0,0 1 0,1 0-1,-1 0 1,0-1 0,0 1 0,0 0 0,1-1 0,-1 1 0,0 1-1,3 21-2664,-3-20 481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19:59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376 1 6424,'0'0'6057,"-11"3"-5354,-31 10 339,0 1 0,1 3 1,-40 21-1,80-37-992,0-1 0,1 0 0,-1 1 0,0-1 0,0 1 0,0-1 1,1 1-1,-1-1 0,0 1 0,1-1 0,-1 1 0,1 0 0,-1-1 0,0 1 1,1 0-1,-1 0 0,1 0 0,0-1 0,-1 1 0,1 0 0,0 0 0,-1 0 0,1 0 1,0-1-1,0 1 0,0 0 0,0 0 0,0 0 0,0 0 0,0 1 0,1 0 82,0 1 0,1-1 0,-1 1-1,1-1 1,-1 0 0,1 0 0,0 0-1,2 3 1,6 5 54,4 7 133,1-1-1,0-1 1,1 0 0,1-1-1,33 21 1,4 0 317,39 22 983,-93-57-1605,0 0 0,1 0 0,-1 0 0,0 0 0,0 1 0,1-1 0,-1 0 0,0 0 0,0 0 0,1 0 0,-1 0 0,0 1 0,0-1 0,0 0 0,1 0 0,-1 0 0,0 0 0,0 1 0,0-1 0,0 0 0,1 0 0,-1 1 0,0-1-1,0 0 1,0 0 0,0 1 0,0-1 0,0 0 0,0 1 0,0-1 0,0 0 0,0 0 0,0 1 0,0-1 0,0 0 0,0 0 0,0 1 0,0-1 0,0 0 0,0 1 0,0-1 0,0 0 0,0 0 0,0 1 0,-1-1 0,1 0 0,0 0 0,0 0 0,0 1 0,0-1 0,-1 0 0,1 0 0,0 0 0,0 1 0,-1-1 0,1 0 0,-16 9 425,-25 8-59,-1-2 1,0-3 0,-1 0 0,0-3-1,0-2 1,-88 4 0,128-11-563,-24 2 907,26-2-859,1 0 0,-1 0 0,0 0 0,1 0 0,-1 0 0,0 0 0,1 1 0,-1-1 0,1 0 0,-1 0 0,0 1 0,1-1 0,-1 1 0,1-1 0,-1 0 0,1 1 0,-1-1 0,1 1 0,-1-1 0,1 1 0,-1-1 0,1 1 0,0 0 0,-1-1 0,1 1 0,0-1 0,0 1 0,-1 0 0,1-1 0,0 2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00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1 169 6824,'0'0'9690,"11"4"-9193,-2 0-384,1-1 7,-1 1-1,1-2 1,0 1-1,0-1 1,0-1-1,13 1 1,180 14 1926,-168-12-1613,66-2 0,-23-2-49,-7 4-45,26 1 312,147-9 1,-182-5-345,62-18 0,-28 5-34,-24 9 78,1 2 0,111-1 0,-141 10-187,0-2 0,-1-2-1,80-23 1,61 0 109,-113 20-190,-21 2-9,0 3 0,74 1 1,112 9 261,-205-6-251,48-5 0,-4-1 15,271-4 270,-250 1-243,-6 0-7,181 11 328,-246 0-350,38 9-1,-36-6-2,31 3-1,12-4 54,92 5 186,-96-16-777,-76 8-3283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02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359 550 4008,'0'0'6821,"0"-9"-6241,0-29 13,0 37-565,-1 0-1,1 1 0,0-1 1,-1 0-1,1 0 0,-1 0 1,1 1-1,-1-1 0,1 0 1,-1 1-1,1-1 0,-1 0 1,0 1-1,1-1 0,-1 1 1,0-1-1,1 1 0,-1-1 1,0 1-1,0-1 0,0 1 1,-1-1-1,-21-2 421,16 2-305,-19-1 408,0 0-1,-1 2 1,-36 4-1,50-2-245,0 0 0,0 1 0,0 1 1,0 0-1,0 0 0,1 2 0,0-1 0,-20 14 0,29-18-207,1 1-1,-1-1 1,0 1-1,1 0 1,0 0-1,0 0 0,-1 1 1,1-1-1,1 1 1,-1-1-1,0 1 1,0-1-1,1 1 1,0 0-1,-1 0 1,1 0-1,0 0 1,1-1-1,-1 2 1,0-1-1,1 0 1,0 0-1,-1 4 1,2-2-1,1 0 0,-1 1 1,1-2-1,0 1 0,0 0 1,0 0-1,0-1 0,1 1 1,0-1-1,0 1 1,0-1-1,1 0 0,4 4 1,2 2 30,0-1 1,1 0-1,1-1 1,-1 0-1,1 0 1,0-2 0,1 1-1,0-1 1,0-1-1,0-1 1,23 6-1,-17-7 76,-1 0 0,1-1 0,0-1 0,0-1 0,-1-1-1,1 0 1,0-1 0,22-6 0,-37 7-138,-1 0 0,1 0 1,0-1-1,0 1 0,-1-1 1,1 0-1,-1 1 0,1-2 0,-1 1 1,0 0-1,0-1 0,0 1 0,0-1 1,-1 0-1,1 0 0,3-6 1,-3 4-6,-1 0 0,0 0 0,0 0 0,0 0 0,-1-1 0,1 1 0,-1-1 1,-1 1-1,1-1 0,-1-9 0,-1-1 35,-1 1 0,-1 1 0,0-1 0,-1 0 0,-1 1 0,0-1 0,-13-25-1,-15-15 337,-55-72 0,66 100-202,-30-27 0,32 34 0,1-1 0,-25-33 0,43 51-199,-1 0 1,0 0-1,1 0 0,0 0 1,-1 0-1,1 0 1,1-1-1,-1 1 0,0 0 1,1-1-1,-1 1 1,1 0-1,0-1 0,0 1 1,1 0-1,-1-1 1,1 1-1,-1 0 0,1-1 1,0 1-1,0 0 1,1 0-1,-1 0 0,1 0 1,-1 0-1,1 0 1,0 0-1,0 1 0,0-1 1,0 0-1,1 1 1,-1 0-1,1 0 0,-1 0 1,1 0-1,0 0 1,0 0-1,0 0 0,5-1 1,8-3 40,1 1 1,0 1 0,0 0 0,0 2-1,0-1 1,19 2 0,104 7 106,-112-4-129,-1 0-5,0 0-1,0 2 1,-1 2-1,28 8 1,-53-14-42,0 0-1,0 1 1,0-1 0,0 1-1,0-1 1,0 1 0,0-1 0,0 1-1,-1 0 1,1-1 0,0 1-1,0 0 1,0 0 0,-1 0-1,1-1 1,0 1 0,-1 0 0,1 0-1,-1 0 1,1 0 0,-1 0-1,1 0 1,-1 0 0,0 0-1,1 2 1,-1 1-41,0-1 0,-1 1-1,1 0 1,-1-1 0,0 1 0,-1 4-1,-4 23-303,7-24 192,-1-1 0,2 1 1,-1-1-1,1 1 0,0-1 0,0 1 0,1-1 1,-1 0-1,1 0 0,5 6 0,12 12-4402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23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357 46 6728,'0'0'8520,"-10"-4"-8134,-65-29 1238,69 31-1383,0 0 1,0 1-1,-1-1 0,1 2 0,0-1 0,-1 1 1,1 0-1,-1 0 0,1 0 0,0 1 1,-9 2-1,5 0 72,1 0 0,-1 1 0,1 0 0,0 0 0,0 1 0,0 0 1,1 1-1,0 0 0,-15 14 0,8-8 44,13-10-267,0 0 1,0 1 0,0-1-1,1 1 1,-1-1 0,0 1 0,1 0-1,0 0 1,-1 0 0,1 0-1,0 0 1,1 0 0,-2 4 0,2-6-51,-1 1 1,1-1 0,0 1 0,0-1 0,0 1 0,0-1 0,0 1-1,0-1 1,0 1 0,0-1 0,1 1 0,-1-1 0,1 1-1,-1-1 1,1 0 0,-1 1 0,1-1 0,0 0 0,-1 1 0,1-1-1,0 0 1,0 0 0,0 0 0,0 0 0,0 0 0,0 0-1,1 0 1,1 1 0,35 20 509,-30-17-455,0-1 0,0 1 1,0-1-1,1-1 0,14 5 1,-19-7-70,18 4 210,0 1 1,0 0 0,38 19 0,-54-22-188,0 0 0,0 1 0,-1 0 0,1 0 0,-1 1 0,0-1 0,0 1 0,-1 0 0,1 0 0,-1 1 0,0-1 0,-1 1 0,1 0 0,-1 0 0,0 0 0,-1 1 0,4 8 0,-4-7 35,-1-1-1,1 1 0,-1-1 0,0 1 0,-1-1 0,0 1 1,-1 11-1,1-17-43,-1 1-1,1 0 1,0-1 0,-1 1 0,0-1-1,0 1 1,0-1 0,0 1 0,0-1-1,0 1 1,-1-1 0,1 0 0,-1 0-1,1 0 1,-1 0 0,0 0 0,-3 3-1,2-3 12,0 0 0,-1 0 0,1 0 0,-1-1 0,1 1 0,-1-1 0,0 0 0,1 0 0,-1 0 0,-7 0 0,-4-1 55,0 0 0,0-1 0,0-1 0,1 0 0,-17-5 0,-53-20 183,8 3-980,27 15-3592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4:54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12256,'0'0'4543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29.0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429 161 6128,'0'0'10830,"-12"9"-10366,9-6-423,-6 3 47,2 1 1,-1 0-1,1 0 0,0 1 1,0 0-1,1 0 0,0 0 1,0 1-1,-5 11 0,-84 201 1943,44-97-583,42-104-778,9-19-218,1-3 1,15-35 218,7-32-222,-4 0-1,13-81 1,-18 76-40,-8 37 124,-2 0-1,-2-73 1,-2 74 347,0 31-490,2 6-38,3 10 65,-3-7-417,71 143 817,-34-74-482,44 71 490,-19-38-266,-5 2-166,-59-108-388,1 1-1,-1-1 1,1 1 0,-1 0-1,0-1 1,1 1-1,-1 0 1,0-1-1,1 1 1,-1 0-1,0-1 1,0 1-1,0 0 1,0 0 0,0-1-1,0 1 1,0 0-1,0 0 1,0-1-1,0 1 1,0 0-1,0 0 1,-1-1 0,1 1-1,0 0 1,0-1-1,-1 1 1,1 0-1,-1-1 1,1 1-1,0-1 1,-1 1-1,1 0 1,-1-1 0,0 1-1,1-1 1,-1 0-1,1 1 1,-1-1-1,0 1 1,0 0-1,-4 0 26,0 1-1,-1 0 0,1-1 0,0 0 0,-6 0 1,9 0-30,-38 3 0,-1-2 0,-55-4 0,-85-15 0,31 2 0,131 14 0,13 1 0,-1 0 0,1-1 0,0 1 0,-1-1 0,1-1 0,-8-2 0,13 4-7,1 0 0,0 0 1,0 0-1,0 0 0,-1 0 0,1 0 0,0 0 0,0 0 1,0 0-1,-1 0 0,1-1 0,0 1 0,0 0 1,0 0-1,0 0 0,-1 0 0,1 0 0,0 0 0,0-1 1,0 1-1,0 0 0,0 0 0,0 0 0,0-1 1,-1 1-1,1 0 0,0 0 0,0 0 0,0-1 0,0 1 1,0 0-1,0 0 0,0 0 0,0-1 0,0 1 1,0 0-1,0 0 0,0 0 0,0-1 0,0 1 0,0 0 1,0 0-1,0 0 0,1-1 0,-1 1 0,0 0 1,0 0-1,0 0 0,0 0 0,0-1 0,0 1 0,0 0 1,1 0-1,-1 0 0,0 0 0,0 0 0,0-1 1,0 1-1,1 0 0,-1 0 0,0 0 0,0 0 0,0 0 1,1 0-1,-1 0 0,17-8-691,-17 8 693,110-36-1380,-68 24-2718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29.9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0 7432,'0'0'16377,"1"12"-15904,-1-9-435,2 5 51,-2 0 0,1 0-1,-1 0 1,0 0 0,-1 0 0,0 0 0,0 0 0,-1 0 0,-4 11 0,-16 34 486,10-26-124,0 1 1,-11 46-1,-3 52 1106,21-107-1224,3-16-219,1 1 0,0 0 0,0 0 0,0-1 0,0 1 0,1 4 1,0-7-87,0 0 0,0 0 1,0 0-1,0 0 1,1 0-1,-1 0 1,0-1-1,1 1 1,-1 0-1,0 0 1,1 0-1,-1 0 1,1-1-1,-1 1 1,1 0-1,0-1 1,-1 1-1,1 0 1,0-1-1,-1 1 1,1-1-1,0 1 1,0-1-1,0 1 1,-1-1-1,1 0 1,0 1-1,0-1 1,0 0-1,1 1 1,8 0 110,-1 1 0,0-1 0,0-1 1,0 0-1,17-2 0,50-11 383,-36 6-182,2-2-140,-28 5-162,1 1 0,-1 0 0,21-1 0,-10 10-137,-3 0-5847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30.3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78 11448,'0'0'3245,"16"2"-2497,72 4 501,0-4 0,161-18-1,-140 3-512,38-7 541,-122 16-1853,-2-2 0,1 0 0,37-17-1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32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383 110 5520,'0'0'9918,"-9"5"-9180,3-2-636,1 1 0,0-1 1,0 1-1,0 0 0,0 0 1,0 0-1,1 1 1,0-1-1,0 1 0,1 0 1,-1 1-1,1-1 0,-5 10 1,-17 44 1133,-3-2 1,-2-1 0,-75 103-1,96-148-761,-1 0 0,0-1 0,0 0 0,-1-1-1,0 0 1,-1-1 0,-23 12 0,35-20-447,0 0 1,0 0-1,-1 0 1,1 0-1,0 0 1,0 0-1,-1 0 1,1 0-1,0 0 1,0 0-1,0 0 1,-1 0-1,1-1 1,0 1-1,0 0 1,0 0-1,-1 0 1,1 0-1,0-1 1,0 1-1,0 0 1,0 0-1,-1 0 1,1-1-1,0 1 1,0 0-1,0 0 1,0 0-1,0-1 0,0 1 1,0 0-1,0 0 1,0-1-1,0 1 1,0 0-1,0-1 1,-3-12 212,3 12-138,-2-11 84,1-1-1,1 1 0,0 0 0,0-1 0,2 1 0,4-24 0,27-72 336,-9 34-171,-11 23-108,-4 12 179,2 0 0,2 1 0,30-64 0,-28 81 89,-14 21-502,-1 0 0,1-1 0,-1 1 0,0 0 0,1 0 0,-1 0 0,1-1 0,-1 1 0,1 0 0,-1 0 1,1 0-1,-1 0 0,1 0 0,-1 0 0,1 0 0,-1 0 0,1 0 0,-1 0 0,1 0 0,-1 0 0,1 1 0,-1-1 0,1 0 0,-1 0 0,1 0 0,-1 1 0,1-1 0,-1 0 0,0 1 0,1-1 0,-1 0 1,0 1-1,1-1 0,-1 0 0,0 1 0,1-1 0,-1 1 0,0-1 0,0 1 0,1-1 0,-1 1 0,0 0 0,19 24-9,1 0 0,2-2 0,47 42 0,-30-28 0,-6-6 0,48 61 0,-46-48 0,-15-20 0,-1 0 0,18 31 0,-21-36 0,-14-18 0,0 0 0,-1 1 0,1-1 0,-1 0 0,0 1 0,1-1 0,-1 1 0,0 0 0,0-1 0,0 1 0,0 0 0,0 0 0,-1-1 0,1 1 0,1 3 0,-2-2 0,0 0 0,0 0 0,1-1 0,-1 1 0,1 0 0,0 0 0,0-1 0,0 1 0,3 4 0,-4-6 0,-1 0 0,1 0 0,0 0 0,0 0 0,-1 0 0,1 0 0,0 0 0,-1-1 0,1 1 0,-1 0 0,1 0 0,-1 0 0,1 0 0,-1-1 0,0 1 0,1 0 0,-1-1 0,0 1 0,0 0 0,0-1 0,1 1 0,-3 0 0,-15 5 0,0-1 0,0-1 0,-1 0 0,1-1 0,-35 0 0,-96-8 0,-34-20 0,175 23 0,-8-3 0,17 5 0,-1-1 0,1 1 0,0-1 0,0 1 0,0-1 0,-1 1 0,1 0 0,0-1 0,0 1 0,0 0 0,0 0 0,0-1 0,0 1 0,-1 0 0,1 0 0,0 0 0,2 0 0,55-4 14,-44 3-4025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33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0 3712,'0'0'18147,"-8"13"-17541,2-4-488,-3 5 95,1 0 1,0 1 0,1 1 0,-6 21-1,-23 61 1277,19-55-208,-14 59 1,29-93-968,0-1 0,1 1 1,0 0-1,0 0 0,1 0 1,0 0-1,0 0 0,1 0 1,1 0-1,-1 0 0,4 9 1,-4-17-273,1 1 1,-1 0-1,1-1 1,-1 0 0,1 1-1,-1-1 1,1 0-1,0 0 1,-1 0 0,1 0-1,0 0 1,0 0-1,0 0 1,0 0 0,3 0-1,33 6 522,-35-7-558,17 2-7,0-2 0,31-2 0,1-1 0,-36 3 0,-7 1 0,0-1 0,-1 0 0,1 0 0,0-1 0,-1 0 0,1 0 0,-1-1 0,0 0 0,13-6 0,-21 8 34,0 0 0,1 0 0,-1 0 0,0 0 0,1 0 0,-1 0 0,0-1 0,0 1 0,1 0 0,-1 0 0,0-1 0,0 1 0,1 0 0,-1 0 0,0-1 0,0 1 0,1 0 0,-1 0 0,0-1 0,0 1 0,0 0 0,0-1 0,0 1 0,0 0 0,0-1 0,0 1 0,1 0 0,-1-1 0,0 0 0,-3-4-2284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34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1 147 13864,'0'0'2240,"108"-61"-1481,-18 33 33,9 7 0,-8 13-8,-12-1 16,-16 1-136,-12 2 8,-9 3-144,-8 1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43.4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90 7328,'0'0'1816,"-9"2"-991,-2 1-537,8-1-105,-1-1 0,0 0 0,0 0 0,0 0 0,0 0 0,0-1 0,-12-3 10519,15 1-10647,27-15 3595,-12 12-3350,1 1 0,27-5 1,-12 3-109,3 0 70,0 2 0,57 0 0,-19 2 129,157-7 1162,-216 7-1400,-1 1-1,1-1 0,-1-1 0,1 0 0,16-7 1,-3 1 361,-24 10-363,-5 3-81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43.9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0 11656,'0'0'8457,"4"12"-7631,6 22-237,-2 1 0,-1-1-1,3 48 1,-11 21 559,-4 0 0,-23 130 0,-22 15 1456,45-231-1338,9-37-280,22-70-2097,-23 76-1197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45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0 3616,'0'0'11392,"-3"9"-10667,-8 28 21,9-17 8181,8-10-6086,-4-9-2929,0 0 1,0-1-1,0 1 1,0 0-1,1-1 1,-1 0-1,0 1 1,0-1-1,0 0 1,2 0-1,5 0 1075,38 3-259,-1-3-1,67-7 1,-48 2-160,7-2 58,67-3 485,-133 11-1111,-6 0 0,-13 3 0,-4-3 0,16-1 0,1 0 0,0 0 0,-1 0 0,1 0 0,0 0 0,-1 0 0,1 0 0,0 0 0,-1 0 0,1 0 0,0 0 0,0 0 0,-1 0 0,1 0 0,0 0 0,-1-1 0,1 1 0,0 0 0,-1 0 0,1 0 0,0 0 0,0-1 0,0 1 0,-1 0 0,1 0 0,0-1 0,0 1 0,0 0 0,-1-1 0,1 1 0,0-1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0:46.0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8240,'0'0'5657,"8"10"-4842,-2-2-678,-1 0 0,1 1 0,-2-1 0,1 1 1,-1 0-1,0 1 0,-1-1 0,0 1 1,-1-1-1,0 1 0,2 18 0,-4 205 1908,-19 1-140,-4 120 1596,23-331-3271,0 11 586,0-11-3322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4:55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5720,'0'0'5816,"14"-1"-5319,115-5 1592,256 22 1,-334-11-1738,-24-3-106,-1 0-1,1 2 1,37 11-1,-60-14-2475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08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609 437 5624,'0'0'7928,"-10"3"-7588,-29 8-16,35-10-234,0-1 1,0 0 0,0 1 0,0-1 0,0 0 0,0-1 0,0 1 0,0-1-1,0 0 1,0 0 0,-6-2 0,-1-1 132,-57-16 943,42 11-634,1 2 0,-1 0 0,-50-5 0,53 11-138,12-1-125,1 2 0,0 0 0,-17 1 0,19 1-107,1 0 1,-1 0 0,1 0 0,0 1-1,0 1 1,0-1 0,0 1 0,0 0-1,1 0 1,0 1 0,-8 6-1,-2 5 210,1 0 0,-23 31 0,34-43-304,1 2 0,-1-1 0,1 0 0,0 1 0,0-1 0,1 1 0,0 0 0,0 0 1,0 0-1,0 0 0,1 0 0,0 1 0,1-1 0,-1 0 0,1 0 0,1 1 0,-1-1 1,1 0-1,0 0 0,0 0 0,1 1 0,-1-1 0,6 11 0,-2-7-12,0 1 0,0-1 0,1 0-1,0-1 1,12 15 0,-9-15-32,0 0 0,0-1 1,1 0-1,0 0 0,0-1 0,1 0 0,0-1 1,0 0-1,1-1 0,-1 0 0,1-1 0,0-1 1,0 0-1,1 0 0,-1-1 0,1 0 0,-1-1 1,17-1-1,6 0 40,66-9 1,-91 7-50,1 0 0,-1-1 1,0 1-1,0-2 0,0 0 0,0 0 0,-1-1 0,0 0 1,0 0-1,14-11 0,-21 14-8,-1 1 0,1-1 1,0 1-1,-1-1 0,0 0 1,1 0-1,-1 0 0,0 1 0,0-1 1,0 0-1,0-1 0,0 1 0,0 0 1,0 0-1,-1 0 0,1 0 0,-1-1 1,0 1-1,0 0 0,0-3 1,0 2-8,-1 0 0,1 0 0,-1 1 0,0-1 0,0 0 0,-1 1 0,1-1 0,0 0 0,-1 1 0,0 0 0,1-1 0,-1 1 0,-4-4 0,1 1-4,0 1 0,-1 0 0,1 0 0,-1 0 0,0 1 0,0 0 0,0 0 0,0 0 0,0 1 0,-1 0 0,1 0 0,-1 1 0,-6-1 0,-10 0 19,12 1-2,-1 0 0,1 1 0,0 0 0,-18 3 0,-21-1 75,50-2-56,53-5 364,38-6-205,-30 5-24,110-27 1,-137 24-126,-14 5-13,29-13 1,-42 15-20,0-1 0,0 1 0,0 1 0,13-2 0,-20 3-5,0 1 0,0-1 0,1 1 0,-1 0 0,0-1 0,0 1 0,0 0 0,0-1 0,0 1 0,1 0 0,-1-1 0,0 1 0,-1 0 0,1-1 0,0 1-1,0 0 1,0-1 0,0 1 0,0-1 0,-1 1 0,1 0 0,0-1 0,-1 1 0,1-1 0,-1 2 0,-9 21 54,1-7-44,1 0-1,-10 28 1,15-36-11,1 0 0,-1 1 0,2-1-1,-1 1 1,1 0 0,1-1 0,0 15 0,0-22-4,0 1 0,0-1 0,0 0 0,1 0 0,-1 0 0,0 1 0,1-1 0,-1 0 0,1 0 0,-1 0 0,1 0 0,-1 0 0,1 0 0,0 0 0,0 0 0,-1 0 0,1 0 0,0 0 0,0 0 0,0 0 0,0-1 0,0 1 0,2 1 0,-1-2 0,1 1 0,-1-1 0,0 1-1,0-1 1,1 0 0,-1 0 0,0 0 0,0 0 0,1 0 0,-1 0 0,0-1 0,3 0 0,3-1 1,-1-1 0,1 0-1,-1 0 1,1-1 0,-1 0-1,9-7 1,-4 1 14,0 0 1,-1 0-1,-1-1 0,1-1 1,-2 0-1,0 0 0,11-20 1,3 1-5,2-4-5,-22 26 15,-2 8-15,-1 0 0,0 0 0,1 0 0,-1 0 0,1-1 0,-1 1 0,1 0 0,0 0 0,-1 0 0,1 0 0,0 0 0,0 0 0,-1 1 0,2-2 0,-1-3-20,-1 3-1,-1 6 8,-10 45 8,-3 10 3,13-54-3,1 0-1,-1 1 1,1-1 0,0 0 0,1 1 0,-1-1-1,1 0 1,2 9 0,-2-12-3,0 0 1,0 0-1,0 0 1,0 0-1,0 1 0,0-1 1,1-1-1,-1 1 1,1 0-1,-1 0 1,1 0-1,0-1 1,0 1-1,-1-1 0,1 0 1,0 1-1,0-1 1,1 0-1,-1 0 1,0 0-1,0 0 0,0-1 1,1 1-1,-1 0 1,0-1-1,1 0 1,-1 0-1,1 0 1,-1 0-1,0 0 0,5 0 1,0-2 0,0 1 0,0-1 0,0 0 0,-1 0 0,1 0 0,0-1 0,-1 0 0,0-1 0,9-6 0,-5 3 24,0 0 1,-1 0 0,-1-1-1,1 0 1,-1-1 0,-1 1-1,11-17 1,10-14 5,-20 30-22,-1 0 0,-1-1 1,0 0-1,0 0 0,5-13 0,-24 76 11,11-45-14,1 1 0,0-1-1,0 1 1,1-1 0,0 1 0,0 0-1,4 16 1,-3-22 5,0 1-1,0-1 0,0 1 1,1-1-1,0 0 1,-1 1-1,1-1 0,1 0 1,-1 0-1,0 0 1,1-1-1,-1 1 0,1 0 1,4 2-1,-5-4-2,0 0 0,0 0-1,0 0 1,1 0 0,-1-1 0,0 1-1,0-1 1,1 0 0,-1 1 0,0-1-1,1 0 1,-1 0 0,0-1-1,1 1 1,-1 0 0,0-1 0,1 1-1,-1-1 1,0 0 0,0 0 0,0 0-1,0 0 1,0 0 0,2-2-1,16-9 27,-2-1 0,0-1 0,0 0 0,-1-2 0,20-23 0,-33 35-31,0 1 0,0-1-1,1 1 1,0 0 0,-1 1-1,1-1 1,0 1-1,0 0 1,0 0 0,1 0-1,-1 1 1,0 0 0,1 0-1,-1 0 1,1 1-1,8-1 1,-11 2-6,-1 0 0,0 0 0,0 0 0,1 0 0,-1 0 0,0 0 0,0 1 0,3 2 0,12 6-14,14 7-52,-27-20 90,-8-3-13,-9-4-3,13 9-1,-12-8 7,6 4-17,-1 0-1,0 1 1,-12-7 0,15 9 3,1 1 1,-1 0-1,0 0 1,1 0 0,-1 1-1,0-1 1,1 1-1,-1 0 1,0 0-1,0 0 1,-4 2-1,1-1-3,1 0 0,-1 1 0,1 0 0,0 0 0,-1 1 0,1 0 0,0 0 0,0 0 0,1 1 0,-1 0 0,1 0 0,0 0 0,0 1 1,0-1-1,0 1 0,1 0 0,-6 9 0,7-9 1,1 0 0,-1-1 1,1 1-1,0 0 1,0 1-1,0-1 1,1 0-1,0 0 1,0 1-1,0-1 0,1 1 1,0-1-1,0 1 1,0-1-1,1 0 1,-1 1-1,1-1 1,1 0-1,-1 1 0,1-1 1,0 0-1,2 5 1,-2-6 8,1 0 0,-1-1 0,0 0 0,1 1 1,0-1-1,0 0 0,0 0 0,0 0 0,0-1 0,1 1 1,-1-1-1,1 0 0,0 0 0,-1 0 0,1 0 0,0-1 1,0 1-1,0-1 0,0 0 0,0 0 0,1-1 0,-1 1 1,0-1-1,0 0 0,0 0 0,1 0 0,-1-1 0,5-1 1,-1 1-1,0-1 1,0 0-1,-1 0 0,1-1 1,-1 0-1,1 0 1,-1-1-1,0 0 1,-1 0-1,1-1 1,-1 0-1,0 0 1,0 0-1,7-8 1,0-4 5,-1-1 0,-1-1 1,-1 0-1,0 0 0,-1-1 0,-1 0 1,-1 0-1,-1-1 0,5-35 0,-7 30-5,-2-1 0,0 0 0,-2 0 0,-1-1 0,-1 1 0,-2 1 0,-8-37 0,6 39-9,-2-10-12,-1 0 0,-1 1 0,-2 1 0,-18-34 0,29 63 1,0 1-1,0 0 1,-1 0-1,1 0 1,0 0 0,-1 0-1,0 0 1,1 0-1,-4-2 1,-3 6-78,0 12 87,3 0-10,0-1 1,1 1-1,1 0 0,-3 27 1,1 59 18,3-25 18,0-26 50,2 0 1,3 1-1,1-2 0,3 1 1,21 79-1,-27-123-49,1 0 0,-1-1 0,1 1 0,0-1 0,1 0 0,-1 1 0,1-1 0,-1 0 0,1 0 0,5 4 0,-6-6-6,0 0 1,0-1-1,1 1 1,-1-1 0,0 1-1,1-1 1,-1 0 0,1 0-1,-1 0 1,1 0-1,0-1 1,-1 1 0,1-1-1,0 0 1,0 1 0,-1-1-1,1 0 1,0-1-1,5 0 1,1-1 7,-1-1-1,1 1 1,-1-2-1,1 0 1,-1 0 0,0 0-1,0-1 1,-1 0-1,0 0 1,0-1-1,0 0 1,0 0 0,-1-1-1,0 0 1,0 0-1,9-16 1,-4 5 61,-1-1 1,0 0 0,-2-1-1,0 0 1,-1 0-1,5-26 1,-6 17 299,-4 32-378,-1 0-1,0 0 1,0 1 0,0-1 0,0 1 0,-1-1 0,1 1 0,-1-1 0,0 1-1,0-1 1,0 1 0,-1 3 0,2 15-2,15 70 6,-14-80-8,2 0 0,0 0 0,0-1 0,1 1 0,9 15 0,-13-26 0,0 1 0,0-1 0,0 0 0,0 0 0,0 1 0,0-1 0,0 0 0,0 0 0,1 0 0,-1 0 0,0 0 0,1 0 0,-1-1 0,1 1 0,-1 0 0,1-1 0,0 1 0,-1-1 0,1 0 0,1 1 0,0-1 3,0 0 0,0 0 0,0-1 0,0 1 0,0-1 1,0 0-1,-1 1 0,1-1 0,0-1 0,4-1 0,1-2 8,0 0-1,0-1 1,-1 0-1,0 0 0,12-14 1,3-7 35,29-48 1,-46 66-42,-1 3 11,1 0 0,0 1 0,-1-1 0,2 1 0,-1 0 0,1 0 1,-1 1-1,1-1 0,11-4 0,-16 8-14,0 1 0,0 0 0,0 0 1,0 0-1,0 0 0,0 1 0,0-1 0,0 0 1,0 0-1,1 1 0,-1-1 0,0 0 0,0 1 1,-1-1-1,1 1 0,0 0 0,0-1 0,0 1 1,0 0-1,0-1 0,-1 1 0,1 0 1,0 0-1,0 0 0,-1-1 0,1 1 0,-1 0 1,1 0-1,-1 0 0,1 2 0,15 30 34,-13-22-3,-1-1 1,0 1-1,-1-1 1,0 1 0,0 0-1,-2 11 1,2 18 116,2-29-84,-3-11-60,0 1 1,0-1-1,1 1 0,-1 0 0,0-1 0,0 1 1,0 0-1,0-1 0,1 1 0,-1 0 1,0-1-1,0 1 0,0 0 0,-1-1 1,1 1-1,0 0 0,0-1 0,0 1 0,0 0 1,-1-1-1,1 1 0,-1 0 0,1 0 95,4-13-5,11-22-51,1 1 0,21-33-1,-31 57-47,0-1 0,1 1 0,1 0 0,-1 0 0,2 1 0,-1 0 0,1 1 0,0 0-1,0 0 1,1 1 0,10-5 0,-19 11 2,15-5 16,-16 6-15,1 0 0,0-1 0,-1 1-1,1 0 1,-1 0 0,1-1 0,0 1 0,-1 0 0,0 0 0,1 0 0,-1 0 0,0 0 0,1 0-1,-1 0 1,0 0 0,0-1 0,0 3 0,2 7-4,0 1 0,-1 0 0,-1-1 1,1 1-1,-3 12 0,1-11 13,1 1 0,0-1 1,3 21-1,0-6 4,-3-23-6,-1-1-1,2 1 1,-1 0 0,0-1 0,1 1-1,0-1 1,-1 1 0,2-1-1,-1 1 1,0-1 0,1 1 0,-1-1-1,1 0 1,0 0 0,3 4-1,-4-6-7,-1-1 0,1 0-1,0 1 1,0-1 0,0 0-1,-1 0 1,1 0-1,0 0 1,0 1 0,0-1-1,-1 0 1,1 0 0,0 0-1,0-1 1,0 1-1,-1 0 1,1 0 0,0 0-1,0-1 1,0 1 0,1-1-1,18-9-29,0-3 9,-2-1 1,1 0-1,30-33 1,-28 26-11,43-34 0,-61 53 21,0 0 0,-1 0 1,1 0-1,0 1 1,0-1-1,0 1 0,0 0 1,0 0-1,1 0 0,-1 0 1,5 0-1,-5 1 1,-1 0 0,1 1 1,-1-1-1,1 1 0,-1-1 0,0 1 0,1 0 0,-1 0 0,0 0 1,1 0-1,-1 0 0,0 1 0,0-1 0,0 1 0,2 1 0,0 0 3,-1 0-1,1 1 1,-1-1-1,0 1 1,0-1-1,0 1 1,0 0-1,-1 0 1,0 0-1,1 1 1,-1-1-1,-1 0 1,1 1-1,-1-1 1,2 9-1,-4-15 15,-1 0-1,1 0 1,-1 1-1,1-1 0,-1 0 1,0 1-1,1-1 1,-1 1-1,0-1 1,0 1-1,-3-2 0,-5-4 10,-2-5 54,-28-19 1,36 28-59,-1 0 1,1 0-1,-1 1 0,0 0 0,0 0 1,0 0-1,1 1 0,-2 0 1,1 0-1,0 0 0,-7 0 0,11 1-12,-1 1 0,0-1 1,0 1-1,1 0 0,-1 0 0,1 0 0,-1-1 0,0 2 0,1-1 0,0 0 0,-1 0 0,1 0 0,0 0 0,-1 1 0,1-1 0,0 1 0,0-1 0,0 1 1,0-1-1,1 1 0,-2 2 0,-16 41 21,16-38-21,0-3-3,1 1-1,0-1 1,1 1-1,-1 0 1,1-1 0,0 1-1,0 0 1,0-1-1,0 1 1,1 0 0,0-1-1,0 1 1,0-1-1,1 1 1,0-1 0,-1 1-1,1-1 1,1 0-1,4 7 1,-5-8 1,-1-1 0,1 0 0,0 0-1,0 0 1,0 0 0,1-1 0,-1 1 0,0-1 0,0 1 0,1-1-1,-1 0 1,1 0 0,-1 0 0,1 0 0,0 0 0,-1 0 0,1-1-1,0 1 1,0-1 0,-1 0 0,1 0 0,0 0 0,0 0 0,-1 0-1,1-1 1,0 1 0,-1-1 0,1 0 0,0 0 0,-1 0 0,1 0-1,-1 0 1,1-1 0,3-1 0,-4 0 6,1 1 1,0 0-1,0-1 0,-1 1 0,1-1 1,-1 0-1,0 0 0,0 0 0,0 0 1,0 0-1,0-1 0,1-3 1,13-48 105,-8 23-22,-5 28 53,0 10-77,0 16-35,-3-16-12,4 21 2,24 270 91,-26-251-59,-3 0 1,-1 0-1,-2 0 1,-16 65-1,19-107-51,0 0 1,0 0-1,-1 0 0,0-1 0,1 1 0,-2-1 0,1 1 0,0-1 0,-1 1 0,1-1 0,-1 0 0,0 0 1,0 0-1,0-1 0,-1 1 0,1-1 0,0 0 0,-1 0 0,0 0 0,1 0 0,-1 0 0,0-1 1,0 0-1,0 0 0,0 0 0,0 0 0,0-1 0,-5 1 0,-11 0 1,-1-1 0,1-1 1,0-1-1,-28-6 0,30 5-2,10 1 0,-1-1 0,0 1 0,1-2 0,0 1 0,-1-1 0,1 0 0,1-1 0,-11-6 0,5 1 0,1 0 0,0-1 0,-19-23 0,28 30-24,0 0 0,0 0 0,1-1 0,0 1 0,0-1 0,0 0 0,0 1 0,1-1 0,-1 0 0,0-9 0,2 11 9,-1 1-1,1-1 1,0 0 0,0 0 0,0 0 0,1 0 0,-1 0 0,1 1 0,-1-1 0,1 0-1,0 0 1,0 1 0,0-1 0,1 1 0,-1-1 0,0 1 0,1-1 0,0 1-1,2-3 1,7-6-56,-7 7 34,1 0 0,-1 0-1,0 0 1,1 1 0,0 0 0,0 0-1,8-4 1,25-11-94,-1-1 1,54-37-1,-63 40 123,-26 16-28,1-1 1,0 0-1,0-1 0,-1 1 1,1 0-1,-1-1 0,1 1 0,-1-1 1,0 0-1,0 0 0,0 0 0,0 0 1,0 0-1,0 0 0,0-1 1,-1 1-1,1-1 0,-1 1 0,0-1 1,1 1-1,-1-1 0,0 0 0,0-4 1,-1 5-139,0 1 1,-1 0 0,1-1 0,-1 1-1,1 0 1,-1-1 0,0 1-1,1 0 1,-1 0 0,0 0 0,0 0-1,0-1 1,0 1 0,0 1-1,0-1 1,0 0 0,0 0-1,0 0 1,-3-1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08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12760,'0'0'5215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08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9848,'0'0'4352,"5"-67"-3856,1 62 0,0-1-56,1 0 8,5 1-136,-1 1-1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11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199 633 5120,'0'0'13926,"-7"-9"-13565,-25-28-6,30 36-296,0 0 0,0-1 0,0 1 0,0 0 1,0 0-1,0 1 0,0-1 0,-1 0 0,1 1 0,0-1 0,0 1 0,0-1 0,-1 1 0,1 0 0,0 0 1,0 0-1,-1 1 0,1-1 0,0 0 0,0 1 0,-1-1 0,1 1 0,0 0 0,0 0 0,0 0 1,0 0-1,-3 2 0,-2 1 51,0 0 1,1 1 0,-1-1 0,1 1-1,0 0 1,1 1 0,-1 0-1,1 0 1,0 0 0,1 0 0,-1 1-1,1-1 1,1 1 0,-1 0 0,1 0-1,0 1 1,1-1 0,0 1-1,0-1 1,0 1 0,0 11 0,2-11-26,-1 1 0,2-1 0,-1 1 1,1-1-1,0 0 0,1 0 1,0 1-1,0-1 0,1 0 1,0-1-1,1 1 0,4 8 0,-5-12-36,-1 0-1,1 0 0,0 0 1,1 0-1,-1 0 0,1-1 0,0 1 1,0-1-1,0 0 0,0 0 0,0-1 1,1 1-1,-1-1 0,1 0 0,0 0 1,-1-1-1,1 1 0,0-1 0,0 0 1,0-1-1,7 1 0,3-1 22,0-1-1,0-1 0,0 0 1,-1-1-1,1-1 1,-1 0-1,1-1 1,-2 0-1,1-1 0,0-1 1,-1 0-1,0-1 1,-1 0-1,15-14 1,-22 18-45,0 0 0,-1-1 0,0 0 0,0 0 0,0 0 0,-1 0 0,0-1 0,4-8 0,16-49 124,-21 56-130,-1-1 0,0 1-1,0 0 1,-1-1 0,0 1 0,0 0 0,-1-10-1,0 15-13,1-1-1,0 1 0,0-1 0,-1 1 0,0 0 1,1 0-1,-1-1 0,0 1 0,0 0 1,0 0-1,0 0 0,0 0 0,-1 0 0,1 0 1,-1 0-1,1 0 0,-1 0 0,0 1 1,0-1-1,1 1 0,-1-1 0,0 1 0,-1 0 1,1 0-1,-3-2 0,2 3-3,1 0-1,0 0 1,0 0 0,0 0-1,-1 1 1,1-1 0,0 1-1,0-1 1,0 1 0,0 0-1,0 0 1,0-1 0,0 2-1,0-1 1,0 0-1,0 0 1,1 0 0,-3 3-1,-29 31 8,31-32-8,-4 3 10,2 1 0,-1-1-1,1 1 1,0 0 0,1 0-1,-1 1 1,1-1 0,1 1-1,-1-1 1,1 1 0,-1 11-1,3-15-3,0 0 0,0 0-1,0 0 1,0 0-1,0 0 1,1 0-1,0 0 1,0 0-1,0 0 1,1 0-1,-1 0 1,1 0-1,0-1 1,0 1-1,0-1 1,0 1 0,1-1-1,-1 0 1,1 0-1,0 0 1,0 0-1,0 0 1,0-1-1,6 4 1,-4-3 3,0 0 1,0-1-1,0 0 1,0 1-1,0-2 1,1 1-1,-1-1 0,1 0 1,-1 0-1,1 0 1,0-1-1,-1 0 1,1 0-1,6-1 1,-3 0 6,1-2 0,0 1 0,-1-1 1,0 0-1,1-1 0,-1 0 0,11-8 0,9-7 54,-2-2-1,0-1 0,35-38 0,29-35 377,-90 94-435,0 0 1,0 1-1,0-1 0,0 0 0,0 0 0,0 1 0,0-1 0,0 0 0,0 1 0,0-1 0,0 1 0,0 0 0,1-1 0,-1 1 0,0 0 0,1-1 0,-1 2-5,0-1 0,-1 0 0,1 0 0,-1 0 0,1 0 0,-1 1 0,1-1 0,0 0 0,-1 1 0,1-1 0,-1 0 0,0 1 0,1-1 0,-1 1 0,1-1 0,-1 1 0,0-1-1,1 1 1,-1-1 0,0 1 0,1-1 0,-1 1 0,0 0 0,2 5 11,0 0 0,-1 0 0,0 0 0,0 0 0,0 7 0,-1-11-19,0 11 23,-1 0-1,-3 22 1,-2 23 240,6-58-257,0 0-1,1 0 1,-1 0 0,0 0 0,1 0 0,-1 0-1,0 0 1,1 0 0,-1 0 0,0 0 0,1 0 0,-1 0-1,0 0 1,1 0 0,-1 0 0,0 0 0,1 0-1,-1-1 1,0 1 0,1 0 0,-1 0 0,0 0-1,0 0 1,1-1 0,-1 1 0,0 0 0,0 0 0,0-1-1,1 1 1,-1 0 0,0-1 0,0 1 0,0 0-1,0 0 1,1-1 0,13-15 27,-1-3-17,1 2-1,1 0 1,0 0 0,1 2 0,1 0 0,1 1 0,21-14-1,-38 27-12,0 1-1,0-1 1,-1 1-1,1-1 1,0 1-1,0-1 1,0 1-1,0 0 0,0-1 1,0 1-1,0 0 1,0 0-1,0 0 1,0 0-1,0 0 1,0 0-1,0 0 1,0 0-1,0 0 0,0 0 1,0 1-1,0-1 1,0 0-1,-1 1 1,1-1-1,0 0 1,0 1-1,0-1 0,0 1 1,-1 0-1,1-1 1,1 2-1,1 2-1,-1-1-1,-1 1 1,1-1-1,0 1 1,-1-1-1,2 8 1,1 0-14,-2-3-3,2 4 26,0-1-1,0 0 0,1 0 1,8 13-1,-13-23-3,1 1-1,0-1 0,0 1 1,0-1-1,0 1 0,0-1 0,0 0 1,0 0-1,1 1 0,-1-1 1,0 0-1,1 0 0,-1 0 1,1-1-1,-1 1 0,1 0 1,0 0-1,-1-1 0,1 1 1,0-1-1,-1 1 0,1-1 0,0 0 1,-1 0-1,1 0 0,0 0 1,0 0-1,-1 0 0,1 0 1,0 0-1,-1-1 0,1 1 1,0-1-1,-1 1 0,1-1 0,0 0 1,1-1-1,15-10 11,-2 0 0,1-1 0,-2-1 0,0 0 0,0-1 0,-2-1 0,0 0 0,-1-1 0,0-1 0,14-28 0,-8 8-24,-2 0 0,-2-1 0,-1 0 0,10-55 0,8-97-53,-30 182 62,0 0 0,0 0 0,-1 0 0,-1-1 0,1 1-1,-1 0 1,-5-16 0,6 24-3,0 0 1,1 1-1,-1-1 0,0 0 0,-1 1 1,1-1-1,0 1 0,0-1 0,0 0 1,0 1-1,0-1 0,-1 1 0,1-1 1,0 0-1,0 1 0,-1-1 0,1 1 1,0-1-1,-1 1 0,1-1 0,-1 1 1,1-1-1,-1 1 0,1 0 0,-1-1 1,1 1-1,-1 0 0,0-1 0,-9 15-172,2-3 133,1 3 32,1 0 0,0 0 0,0 0 0,2 1 0,-1-1 0,-2 26 0,-6 16-5,5-21 16,-5 52-1,-2 7 55,12-73-27,1 1 0,1 0 0,0 0 0,2-1 0,1 1 0,0 0-1,1-1 1,2 1 0,0-1 0,9 21 0,-11-34-14,0 0 0,0-1 0,1 0 0,0 0 0,0 0 0,1 0 0,0-1 0,0 1 0,1-1 0,0 0 0,0-1 0,0 0-1,0 0 1,1 0 0,0-1 0,0 0 0,0 0 0,1 0 0,-1-1 0,1 0 0,0-1 0,0 0 0,0 0 0,0-1 0,0 1 0,0-2 0,12 0 0,-12-1 5,0-1 0,1 0 0,-1 0 1,0-1-1,-1 0 0,1 0 0,0-1 0,-1 0 0,0 0 1,11-9-1,-7 4-4,-1 0 0,1-1 0,-2 0 0,0-1 0,13-17 0,-19 21-10,0 0-1,0 0 1,0 0 0,-1 0 0,-1 0 0,1-1 0,-1 1-1,0-1 1,-1 1 0,1-1 0,-1 1 0,-1 0 0,0-1 0,0 1-1,0-1 1,-5-13 0,5 19-2,0 0-1,0 0 1,0 0-1,0 0 1,-1 0-1,1 0 1,-1 0 0,1 0-1,-1 1 1,1-1-1,-1 1 1,0-1-1,0 1 1,0 0 0,0-1-1,0 1 1,0 0-1,0 0 1,0 0-1,0 1 1,-1-1-1,1 1 1,0-1 0,0 1-1,-1-1 1,1 1-1,0 0 1,-1 0-1,1 0 1,0 1 0,-1-1-1,-2 1 1,1 0-3,0 0 0,-1 1 0,1-1 0,0 1 0,-1 0 0,1 0 0,0 0 0,0 1 0,1 0 0,-1-1 0,0 1 0,1 0 0,0 1 0,0-1 0,-4 5 0,4-3 13,1-1-1,-1 1 1,1 0-1,0-1 1,0 1 0,0 0-1,1 0 1,0 0-1,0 0 1,0 1 0,1-1-1,-1 0 1,1 0-1,1 0 1,-1 1 0,1-1-1,1 6 1,0-3 8,1-1 1,-1 0-1,2 0 1,-1 0-1,1-1 1,0 1-1,0-1 1,1 1-1,0-1 1,0-1-1,7 7 1,-9-10-13,-1 0 0,1-1-1,0 1 1,0-1 0,0 1 0,-1-1 0,1 0 0,1 0 0,-1-1 0,0 1-1,0-1 1,0 1 0,0-1 0,0 0 0,0 0 0,1-1 0,-1 1 0,0 0 0,0-1-1,0 0 1,0 0 0,0 0 0,0 0 0,5-3 0,8-4 16,0 0 1,0-1-1,14-12 1,-25 18-15,18-15 12,-2 0-1,23-25 1,-29 27-12,1 0 1,1 1-1,1 0 1,36-22-1,-54 37-9,1-1-1,0 1 1,0-1-1,-1 1 1,1-1-1,0 1 1,0-1-1,0 1 1,0 0-1,0 0 1,0-1-1,0 1 1,-1 0 0,1 0-1,0 0 1,0 0-1,0 0 1,0 0-1,0 0 1,0 0-1,0 0 1,0 1-1,0-1 1,0 0-1,0 1 1,-1-1-1,1 0 1,0 1-1,0-1 1,0 1-1,-1 0 1,1-1-1,0 1 1,1 1-1,-1 1 3,1 1 0,0-1 0,-1 1 0,1 0 0,-1-1 0,0 1 0,0 4 0,0-2 2,8 48 67,-7-32 17,1-1-1,12 37 0,-14-53-57,1 0 0,-1-1 0,1 1-1,1-1 1,-1 1 0,1-1 0,0 0 0,0 0 0,0 0-1,0 0 1,0-1 0,1 1 0,0-1 0,0 0 0,0 0-1,0 0 1,6 2 0,-6-4-25,0 0 1,0 0-1,0 0 1,0 0-1,0-1 1,0 1-1,1-1 0,-1 0 1,0-1-1,0 1 1,7-2-1,45-15 17,-48 15-23,4-3 0,0-1 0,-1 1 0,0-2 0,0 0 0,-1 0 0,14-12 0,-17 13 0,5-1 0,-10 6 0,0 0 0,0 0 0,-1 0 0,1 0 0,0 0 0,-1 0 0,1 0 0,-1-1 0,3-2 0,-4 4-7,0-1 1,0 1-1,0 0 0,0-1 1,0 1-1,0 0 1,0-1-1,0 1 0,0 0 1,0-1-1,0 1 0,-1 0 1,1 0-1,0-1 0,0 1 1,0 0-1,0-1 0,-1 1 1,1 0-1,0 0 1,0-1-1,0 1 0,-1 0 1,1 0-1,0-1 0,0 1 1,-1 0-1,1 0 0,0 0 1,-1 0-1,1-1 1,0 1-1,-1 0 0,1 0 1,0 0-1,-1 0 0,1 0 1,-15-5-757,-24-7-1404,27 8-1363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12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10152,'0'0'357,"11"0"164,11 0-264,262-9 2088,-126-9-1179,127-8 998,-70 14-1055,-133 4-3123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16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1 735 5824,'0'0'9245,"9"-11"-8770,-3 5-416,10-12 402,1 0 0,1 1 0,23-16 0,-40 31-366,1 1 0,0 0 0,-1 0 0,1 0 0,0 1-1,0-1 1,0 0 0,0 1 0,3-1 0,-5 1-40,1 0 0,0 0 0,-1 0-1,1 0 1,0 0 0,-1 0 0,1 0 0,-1 0 0,1 0 0,0 1 0,-1-1 0,1 0 0,-1 0-1,1 1 1,-1-1 0,1 0 0,-1 1 0,1-1 0,-1 1 0,2 0 0,-1 2 58,1 1 0,0-1 0,-1 0 1,0 1-1,0-1 0,0 1 0,0 0 0,0-1 1,-1 5-1,26 200 1423,-26-199-1392,1 0 1,1 0 0,-1 0 0,1 0-1,1 0 1,0 0 0,0-1 0,7 14-1,-9-22-123,0 1 1,0-1-1,-1 1 0,1-1 0,0 1 0,0-1 0,0 0 1,0 1-1,0-1 0,0 0 0,0 0 0,0 0 0,0 0 0,0 0 1,0 0-1,1 0 0,-1 0 0,0 0 0,0 0 0,0 0 0,0-1 1,0 1-1,0 0 0,-1-1 0,1 1 0,0-1 0,0 1 1,0-1-1,0 0 0,0 1 0,0-2 0,30-22 241,-30 23-253,12-12 63,-1 0 0,-1-1 0,1-1 0,-2 0 0,0 0 0,-1-1 0,-1 0 0,7-18 0,-6 10 87,-1 0-1,-1-1 0,-1 0 0,-2-1 0,2-30 1,-1 21 518,-5 35-674,0-1 1,0 1 0,0 0-1,0 0 1,0 0-1,0 0 1,0-1-1,0 1 1,0 0-1,0 0 1,0 0 0,0 0-1,1 0 1,-1-1-1,0 1 1,0 0-1,0 0 1,0 0-1,0 0 1,0 0 0,1 0-1,-1 0 1,0 0-1,0 0 1,0-1-1,0 1 1,1 0-1,-1 0 1,0 0 0,0 0-1,0 0 1,0 0-1,1 0 1,-1 0-1,0 0 1,0 0-1,0 0 1,1 0 0,-1 0-1,0 0 1,0 1-1,0-1 1,0 0-1,0 0 1,1 0-1,-1 0 1,0 0 0,0 0-1,0 0 1,0 0-1,1 1 1,12 6 79,-8-4-75,121 63 260,-118-62-243,0-1 0,1 0 0,0 0 0,-1-1 0,1 0 0,0 0 0,0-1 0,0-1 0,0 1 0,0-1 0,15-3 0,-19 3-11,-1-1 0,1 0 0,-1-1-1,1 1 1,-1-1 0,1 0 0,-1 0 0,0 0 0,0-1-1,0 0 1,0 1 0,0-1 0,-1 0 0,1-1-1,-1 1 1,0-1 0,0 0 0,0 1 0,0-1 0,-1 0-1,1-1 1,-1 1 0,3-9 0,-5 10-4,1 0 1,0 0 0,-1 0-1,0 0 1,0 0 0,0 0-1,0 0 1,0 0-1,-1 0 1,1 0 0,-1 0-1,0 0 1,0 0 0,0 1-1,0-1 1,-2-3-1,3 5-2,-1-1 0,0 0-1,0 1 1,0-1 0,-1 1-1,1 0 1,0-1 0,0 1-1,-1 0 1,1 0-1,-1 0 1,1 0 0,-1 0-1,1 0 1,-1 0 0,0 0-1,1 0 1,-1 1 0,0-1-1,1 1 1,-1 0 0,0-1-1,0 1 1,0 0 0,0 0-1,1 0 1,-4 0-1,-2 2 0,0-1-1,1 1 0,-1 0 0,1 1 1,-1-1-1,1 1 0,0 0 0,0 1 0,0 0 1,0 0-1,1 0 0,0 0 0,0 1 1,-5 6-1,4-4-4,0 1 0,1 0 0,1 0 0,-1 0 0,1 0 0,1 1 0,-1 0 0,2-1 0,-5 19 0,7-21 3,-1-1 0,0 1-1,1 0 1,0 0 0,1-1 0,-1 1 0,1 0 0,0-1 0,1 1 0,-1-1 0,1 1-1,0-1 1,1 0 0,-1 0 0,1 0 0,0 0 0,0 0 0,0 0 0,1-1 0,0 0 0,0 0-1,8 8 1,2-2 18,0 0-1,0 0 1,1-2 0,0 0-1,1 0 1,20 6-1,-26-11-5,1 0-1,-1 0 0,1-1 0,-1 0 0,1-1 1,0 0-1,-1-1 0,1 0 0,0-1 0,14-2 0,-9-1 10,-1 0-1,1-1 1,-1 0-1,0-1 1,-1-1-1,18-11 1,4-7 23,-1-1 0,-2-2 0,-1-1 0,36-41 0,-44 41-33,-1-1 1,-2-1 0,-1-1-1,-1 0 1,-2-1-1,-1-2 1,-2 1 0,15-57-1,-25 72-22,-1 0 0,-1-1 0,0 1 1,-2 0-1,0-1 0,-2 1 0,0 0 0,-1-1 0,-1 1 0,0 1 0,-14-35 0,17 50 2,0 0 0,0 0 0,-1 0 0,0 1 0,1-1-1,-1 0 1,0 1 0,0-1 0,-4-2 0,6 4 3,-1 1 0,0-1 0,1 1 1,-1-1-1,0 1 0,0-1 0,1 1 0,-1 0 1,0-1-1,0 1 0,0 0 0,0 0 0,1-1 1,-1 1-1,0 0 0,0 0 0,0 0 1,0 0-1,0 0 0,0 0 0,1 1 0,-1-1 1,0 0-1,0 0 0,0 1 0,0-1 0,1 0 1,-1 1-1,0-1 0,0 1 0,1-1 0,-1 1 1,0-1-1,0 1 0,1-1 0,-1 1 1,1 0-1,-1 0 0,0 0 0,-7 12-7,0 0 0,0 1 0,1 0 0,1 0 0,1 0-1,0 1 1,-5 27 0,5-25 2,-40 216-69,20 4 0,24-215 89,1 0 0,1 0-1,0 0 1,2 0 0,1 0 0,11 39 0,-15-59-7,1 1-1,-1-1 1,1 1 0,0-1-1,0 0 1,0 1 0,0-1-1,0 0 1,0 1 0,1-1-1,-1 0 1,1 0 0,-1 0-1,1-1 1,0 1 0,0 0-1,0 0 1,0-1 0,0 0-1,0 1 1,0-1 0,1 0-1,-1 0 1,0 0 0,1 0-1,-1 0 1,1-1 0,-1 1-1,1-1 1,-1 1 0,1-1-1,-1 0 1,1 0 0,-1 0-1,1-1 1,-1 1 0,1 0-1,-1-1 1,1 0 0,-1 0-1,1 1 1,-1-1 0,3-2-1,10-4 19,-1 0 1,0-1-1,-1-1 0,1 0 0,21-20 0,-12 7 35,38-50 0,-60 72-56,0-1 0,0 0 0,-1-1-1,1 1 1,0 0 0,0 0 0,-1 0 0,1 0 0,-1-1 0,1 1-1,-1 0 1,1 0 0,-1-1 0,0 1 0,0 0 0,1-3-1,-1 3 17,-2 1-18,1 0-1,0 1 1,0-1-1,0 1 1,0-1-1,0 1 1,0 0-1,0-1 1,0 1-1,1 0 1,-1-1-1,0 1 1,0 0-1,1 0 1,-1 0-1,-1 2 1,-10 16 15,9-15-17,1 0 0,0 1 0,0-1 0,1 0 0,-1 1 0,1-1 0,0 1 0,-1 8 0,2-9 0,0-1 0,1 1 0,0-1 0,0 1 0,0-1 0,0 0 0,0 0 0,1 1 0,-1-1 0,1 0 0,0 0 0,3 4 0,-2-2 3,0-1 0,0 1-1,1-1 1,0 1 0,-1-1 0,2 0 0,4 4-1,-7-7 0,0-1-1,0 1 0,-1 0 0,1-1 1,0 1-1,0-1 0,0 1 0,0-1 1,0 0-1,0 0 0,-1 0 0,1 0 1,0 0-1,0-1 0,0 1 0,0 0 1,0-1-1,0 1 0,-1-1 0,1 0 1,0 0-1,0 0 0,-1 0 0,1 0 1,2-2-1,-1 1 5,0-1 1,0 1-1,-1-1 1,1 0 0,-1 0-1,1 0 1,-1 0-1,0-1 1,0 1-1,0-1 1,-1 1 0,1-1-1,-1 0 1,0 1-1,0-1 1,0 0-1,-1 0 1,1 0-1,-1 0 1,0 0 0,0 0-1,0 0 1,-1 1-1,-1-9 1,1 7 11,0 0 1,0 0-1,0 0 0,-1 0 1,0 0-1,0 0 1,0 0-1,-1 1 0,1-1 1,-1 1-1,0 0 0,0 0 1,-1 0-1,1 0 1,-1 0-1,0 1 0,0-1 1,-6-3-1,3 4 9,2 0-1,0 0 1,0 1-1,0-1 1,-1 1 0,1 0-1,-1 0 1,0 1-1,1 0 1,-1 0-1,0 0 1,0 1-1,-6 0 1,2 3-1,14 1-26,18 2-6,-19-5 13,45 9 1,1-3 0,0-2 0,50 0 0,-77-5-8,1 1 20,0 0 1,-1-2-1,31-5 0,-27 3-2,-24 3-16,1 0 1,0 0-1,0 0 1,0-1 0,0 1-1,0-1 1,0 1-1,0-1 1,-1 0 0,1 0-1,0 0 1,0 0-1,-1-1 1,1 1-1,-1-1 1,1 0 0,-1 0-1,0 1 1,0-1-1,4-5 1,0-6 25,-14 13 36,-21 17 67,26-15-121,-9 6 18,0 1 0,1 0 0,0 1 0,-17 19 0,25-26-17,0 1 0,0 0 0,1-1 0,-1 1-1,1 0 1,0 1 0,0-1 0,0 0 0,0 1 0,1-1 0,0 1 0,0-1 0,0 1 0,0 0-1,1-1 1,0 1 0,0 0 0,1 8 0,0-10-5,0 0 0,0-1 0,0 1 0,0 0 1,1-1-1,-1 1 0,1-1 0,-1 0 0,1 1 0,0-1 0,0 0 0,0 0 1,0 0-1,1-1 0,-1 1 0,0 0 0,1-1 0,-1 1 0,1-1 0,0 0 0,-1 0 1,1 0-1,0 0 0,0 0 0,-1-1 0,1 1 0,3-1 0,10 2 10,0-2 1,0 0-1,27-3 0,-26 2-24,-7-1 10,1 0 1,-1-1-1,0 0 0,-1 0 0,1-1 1,12-7-1,21-8 7,-37 17-6,0-1 0,0 0 0,0-1 0,-1 1 0,1-1 0,-1 0 0,0 0 0,0-1 0,6-8 0,6-7 48,14-24 1,-19 27-37,47-67 169,-45 62-67,-14 22-113,0 0-1,0 0 1,0 0-1,0 0 1,0 0-1,0 0 1,0 0-1,-1 0 1,1 0-1,0 0 1,0 0 0,0 0-1,0 0 1,0 0-1,0 0 1,0 0-1,0 0 1,0 0-1,0 0 1,0 0-1,0 0 1,0-1-1,0 1 1,0 0 0,0 0-1,0 0 1,0 0-1,0 0 1,0 0-1,0 0 1,0 0-1,0 0 1,0 0-1,-9 13 58,-46 84 27,52-91-82,0 1 0,1-1 0,0 1 0,1 0 0,-1 0 0,1-1 0,1 1-1,-1 0 1,1 0 0,0 0 0,1 0 0,0 0 0,0 0 0,0 0 0,4 9 0,-4-12-3,0-1 0,0 0-1,1 0 1,-1 0 0,1 1 0,0-2-1,0 1 1,0 0 0,0 0-1,0-1 1,1 1 0,-1-1 0,1 1-1,-1-1 1,1 0 0,0 0 0,0 0-1,0-1 1,0 1 0,1-1-1,-1 0 1,0 0 0,0 0 0,1 0-1,-1 0 1,1-1 0,-1 1-1,1-1 1,-1 0 0,1 0 0,-1 0-1,4-1 1,3-1-3,0 0 0,0-1 0,-1 0 0,1-1 0,-1 0 0,0 0 0,0-1 0,13-8 0,-9 3 0,0-1 0,0 0 0,-1 0 0,16-22 0,-2-2 0,-2-1 0,-2-1 0,19-43 0,-13 17-18,-2-1 0,30-121-1,-52 166-1,-1 1 0,-1-1 0,1-30 0,-3 49 21,0 0-1,0 0 0,-1 0 1,1 0-1,0 0 0,0 0 1,0 0-1,0 0 0,0 0 1,0 0-1,0 0 0,0 1 1,0-1-1,0 0 0,-1 0 1,1 0-1,0 0 0,0 0 1,0 0-1,0 0 0,0 0 1,0 0-1,0 0 0,0 0 1,-1 0-1,1 0 0,0 0 1,0 0-1,0 0 0,0-1 1,0 1-1,0 0 0,0 0 0,0 0 1,0 0-1,-1 0 0,1 0 1,0 0-1,0 0 0,0 0 1,0 0-1,0 0 0,0 0 1,0 0-1,0-1 0,0 1 1,0 0-1,0 0 0,0 0 1,0 0-1,0 0 0,0 0 1,0 0-1,0 0 0,0 0 1,0-1-1,0 1 0,0 0 1,0 0-1,0 0 0,0 0 1,0 0-1,0 0 0,0 0 1,0 0-1,0-1 0,0 1 1,-9 11-28,-7 18-30,-15 50 81,-41 157 0,66-214 5,2-2 3,1 0 0,-2 41 0,2-10-9,3-44-23,0-1 0,0 0 0,1 1 0,0-1 0,0 0 0,1 0 0,-1 1 0,1-1 0,1 0 0,-1-1 0,5 8 0,-7-12 0,1 0 0,0-1 0,0 1 0,0 0 0,0 0 0,0 0 0,0-1 0,0 1 0,0-1 0,1 1 0,-1-1 0,0 1 0,0-1 0,0 0 0,1 1 0,-1-1 0,0 0 0,0 0 0,1 0 0,-1 0 0,0 0 0,0 0 0,1 0 0,-1-1 0,0 1 0,0 0 0,0-1 0,1 1 0,0-1 0,39-20 0,-32 16 0,-4 2 0,-1 0 0,-1-1 0,1 1 0,0-1 0,-1 0 0,6-7 0,-7 8 0,0-1 0,1 1 0,-1 0 0,1 0 0,0 1 0,0-1 0,0 0 0,0 1 0,0 0 0,6-4 0,-8 6 0,-1 0 0,1 0 0,-1 0 0,1 1 0,-1-1 0,1 0 0,-1 0 0,0 0 0,1 0 0,-1 0 0,1 0 0,-1 1 0,1-1 0,-1 0 0,0 0 0,1 1 0,-1-1 0,0 0 0,1 1 0,-1-1 0,0 0 0,1 1 0,-1-1 0,0 0 0,0 1 0,1-1 0,-1 1 0,0-1 0,0 1 0,0-1 0,0 0 0,0 1 0,1-1 0,-1 1 0,0-1 0,0 1 0,0 0 0,2 22 0,-2-19 0,2 25 0,-2-20 0,0 1 0,0-1 0,1 0 0,1 0 0,0 1 0,0-1 0,4 9 0,-6-17 0,1-1 0,-1 1 0,1 0 0,-1 0 0,1-1 0,0 1 0,-1 0 0,1-1 0,0 1 0,-1-1 0,1 1 0,0-1 0,0 0 0,0 1 0,-1-1 0,1 0 0,0 1 0,0-1 0,0 0 0,0 0 0,0 0 0,0 0 0,0 1 0,-1-2 0,1 1 0,0 0 0,0 0 0,0 0 0,0 0 0,0 0 0,0-1 0,-1 1 0,1 0 0,0-1 0,0 1 0,0-1 0,-1 1 0,2-1 0,32-24 0,-30 21 0,29-30 0,-29 27 0,1 1 0,1 0 0,-1 1 0,1-1 0,9-6 0,-14 12 0,0-1 0,0 1 0,0-1 0,0 0 0,0 1 0,0-1 0,0 1 0,0 0 0,0-1 0,0 1 0,0 0 0,0 0 0,0-1 0,0 1 0,0 0 0,0 0 0,0 0 0,0 0 0,0 1 0,0-1 0,0 0 0,0 0 0,2 1 0,-2 0 0,-1 0 0,1-1 0,0 1 0,0 0 0,-1 0 0,1 0 0,-1 0 0,1 0 0,-1 0 0,1 0 0,-1 0 0,1 0 0,-1 0 0,0 0 0,0 0 0,0 1 0,1-1 0,-1 1 0,0 5 0,0 0 0,-1 1 0,0-1 0,0 0 0,-3 11 0,-1 0 0,-2-1 0,0 1 0,-1-1 0,0-1 0,-2 0 0,-13 19 0,17-27 0,-1 0 0,1 0 0,-1-1 0,0 0 0,-1 0 0,0-1 0,0 0 0,0 0 0,-1-1 0,0 0 0,0-1 0,0 0 0,-14 4 0,22-7 0,-1-1 0,1 0 0,-1 1 0,1-1 0,-1 0 0,1 0 0,-1 0 0,1 0 0,-1 0 0,1 0 0,-1-1 0,1 1 0,-3-1 0,4 1 0,-1 0 0,1-1 0,-1 1 0,1 0 0,0-1 0,-1 1 0,1-1 0,-1 1 0,1 0 0,0-1 0,-1 1 0,1-1 0,0 1 0,-1-1 0,1 1 0,0-1 0,0 1 0,0-1 0,-1 1 0,1-1 0,0 0 0,0 1 0,0-1 0,0 0 0,0-1 0,1-1 0,-1 1 0,1 0 0,0-1 0,-1 1 0,1 0 0,0 0 0,0 0 0,0 0 0,1 0 0,-1 0 0,1 0 0,-1 0 0,1 0 0,-1 1 0,4-4 0,26-17 0,2 0 0,0 2 0,69-30 0,-52 26 0,-22 10 0,0 2 0,1 1 0,0 1 0,39-8 0,-28 7 0,-41 12 0,1-1 0,-1 1 0,1 0 0,-1-1 0,0 1 0,1-1 0,-1 1 0,0-1 0,1 1 0,-1-1 0,0 1 0,0-1 0,0 0 0,1 0 0,-1 1 0,0-1 0,0 0 0,0 0 0,0 0 0,0 0 0,0 0 0,-1 0 0,-27-3-106,-42-7-1801,57 7-159,0 0 0,-19-6-1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17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12056,'0'0'2604,"16"11"-2202,-13-9-381,6 4 54,0 0-1,0 0 1,1-1-1,0 0 0,0 0 1,0-1-1,1 0 1,0-1-1,-1-1 1,1 1-1,21 0 1,25-5 655,0-4 0,-1-1-1,0-3 1,73-23 0,-101 28 95,-28 5-824,0 0 0,0 0-1,0 0 1,1 0-1,-1 0 1,0 0-1,0-1 1,0 1 0,0 0-1,0 0 1,0 0-1,0 0 1,0 0 0,0 0-1,0-1 1,1 1-1,-1 0 1,0 0-1,0 0 1,0 0 0,0 0-1,0-1 1,0 1-1,0 0 1,0 0 0,0 0-1,0 0 1,0-1-1,0 1 1,0 0-1,0 0 1,-1 0 0,1 0-1,0 0 1,0-1-1,0 1 1,0 0 0,0 0-1,0 0 1,0 0-1,0 0 1,0 0-1,0 0 1,-1-1 0,1 1-1,0 0 1,0 0-1,0 0 1,0 0 0,0 0-1,-1 0 1,1 0-1,0 0 1,0 0-1,0 0 1,0 0 0,0 0-1,-1 0 1,1 0-1,0 0 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17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13360,'0'0'1352,"74"-15"-1168,-6 10-248,8 1 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20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76 6224,'0'0'1360,"2"-9"-808,1-3-237,-1 4 154,0 0 0,-1 1-1,0-1 1,0 0 0,1-7 925,-2 15-1291,0 0 0,0 0 0,0 0 0,0 0 0,1 0 0,-1 0-1,0 0 1,0 0 0,0 0 0,0 0 0,0 0 0,1 0 0,-1 0-1,0 0 1,0 0 0,0 0 0,0 0 0,0 0 0,1 0 0,-1 0-1,0 0 1,0 0 0,0 0 0,0 0 0,0 0 0,1 0 0,-1 0-1,0 0 207,0-1-206,1 13 280,-2-1-1,0 0 1,-2 13 0,-1 6 71,-3 46 716,-3-1 1,-23 84-1,-10 31 1739,46-171-2131,-3-19-751,0 0 0,0 0 0,0 0-1,0 0 1,0 0 0,1 0 0,-1-1-1,0 1 1,0 0 0,0 0 0,0 0 0,0 0-1,0 0 1,1 0 0,-1 0 0,0 0-1,0 0 1,0 0 0,0 0 0,1 0-1,-1 0 1,0 0 0,0 0 0,0 0-1,0 0 1,0 0 0,1 0 0,-1 0-1,0 0 1,0 0 0,0 0 0,0 0-1,1 0 1,-1 0 0,0 0 0,0 0-1,0 0 1,0 0 0,0 0 0,0 0-1,1 1 1,-1-1 0,0 0 0,0 0-1,0 0 1,1-4 32,1 0 0,-1 0 0,1 0 1,0 0-1,0 0 0,1 0 0,3-5 0,4-6 35,4-9 2,-1-1 69,2 1 0,1 0 0,36-41 0,-49 61-135,0 1 0,1 0 1,0 1-1,-1-1 0,1 1 0,0-1 1,0 1-1,0 0 0,6-1 1,-9 2-23,1 1 0,-1 0 1,0-1-1,0 1 1,1 0-1,-1 0 1,0 0-1,1 0 0,-1 0 1,0 0-1,1 0 1,-1 1-1,0-1 1,0 0-1,1 1 0,-1-1 1,0 1-1,0-1 1,0 1-1,1 0 1,-1 0-1,0-1 0,0 1 1,0 0-1,0 0 1,0 0-1,-1 0 1,1 0-1,0 0 0,0 0 1,-1 0-1,1 0 1,0 1-1,-1-1 1,1 0-1,-1 2 0,5 11 49,-2 0 0,0 1-1,0-1 1,0 20 0,-2-18 70,1 0 0,1-1 0,5 22 0,-7-36-117,-1 0-1,1 0 0,-1-1 0,1 1 0,-1-1 0,1 1 0,-1 0 0,1-1 1,-1 1-1,1-1 0,0 1 0,-1-1 0,1 0 0,0 1 0,0-1 0,-1 0 0,1 1 1,0-1-1,0 0 0,0 0 0,-1 0 0,1 1 0,0-1 0,0 0 0,0 0 1,-1 0-1,2-1 0,25-3 76,-23 4-67,9-4 17,0 1 0,0-2 0,-1 0 1,0 0-1,22-13 0,54-44 146,-19 12-2,-45 36-115,-15 9-5,1-1 1,-1 1-1,0-2 1,-1 1-1,1-1 1,-1-1-1,11-13 1,-26 24 16,0 0 0,0 0 1,0 0-1,-9 7 0,1 1-33,1 0 0,1 1 0,0 1 0,1 0 0,0 1 0,1 0 0,0 0 0,-9 20 0,18-31-13,0 1-1,1-1 1,0 0 0,-1 1 0,1-1 0,1 0 0,-1 1 0,0 0 0,1-1-1,0 1 1,0-1 0,0 7 0,1-8-18,-1-1 0,0 0 0,1 0 0,-1 0 0,0 0 0,1 0 0,-1 0 0,1 0 0,0 0 0,-1 0 0,1 0 0,0 0 0,-1 0 0,1-1 0,0 1 0,0 0 0,0 0 0,0-1 0,0 1 0,0-1 0,0 1 0,0-1 0,0 1 0,0-1 0,0 1 0,0-1 0,0 0 0,0 0 0,0 0 0,1 1 0,-1-1 0,0 0 0,0 0 0,0 0 0,0-1 0,0 1 0,0 0 0,1 0 0,-1-1 0,0 1 0,0-1 0,2 0 0,7-4 24,1 0 0,-1 0 0,0-1 1,0-1-1,0 0 0,-1 0 0,0-1 1,-1 0-1,12-13 0,15-13 116,-35 33-145,1 0-1,0 0 0,0 0 1,0 1-1,0-1 0,0 0 1,0 0-1,0 1 1,0-1-1,0 1 0,0-1 1,0 1-1,0 0 0,0-1 1,1 1-1,-1 0 0,0 0 1,0 0-1,0 0 0,0 0 1,1 0-1,-1 0 1,0 0-1,0 0 0,0 0 1,1 1-1,-1-1 0,0 0 1,0 1-1,0-1 0,0 1 1,0-1-1,0 1 0,1 1 1,3 2 4,-1 0 0,0 1 0,0 0 0,-1 0 1,6 9-1,9 11 29,-17-23-39,0-1 1,1 0-1,-1 1 1,1-1-1,0 0 1,-1 0-1,1 0 1,0 0-1,0-1 1,0 1-1,-1 0 1,1-1 0,0 1-1,0-1 1,0 0-1,0 1 1,0-1-1,2 0 1,0-1 2,0 1 1,-1-1-1,1 0 1,-1 0 0,1-1-1,-1 1 1,1 0-1,-1-1 1,4-2 0,5-5 13,0-1 0,0 0 0,17-19 0,-22 22-16,49-60-2,2-2 0,-58 68 0,1 1 0,-1-1 0,1 0 0,0 0 0,-1 0 0,1 1 0,0-1 0,0 0 0,-1 1 0,1-1 0,0 1 0,0-1 0,0 1 0,0-1 0,0 1 0,0-1 0,0 1 0,0 0 0,0 0 0,0 0 0,0-1 0,0 1 0,0 0 0,1 0 0,-1 2 0,0-1 0,1 0 0,-1 0 0,0 1 0,0-1 0,-1 1 0,1-1 0,0 1 0,0-1 0,-1 1 0,1 0 0,-1-1 0,0 1 0,1 1 0,2 11 0,0 0 0,0-1 0,-2 1 0,0 0 0,-1 28 0,-1-34 0,0-1 0,0 1 0,0 0 0,-1-1 0,0 1 0,-1-1 0,0 0 0,0 0 0,0 0 0,-1 0 0,0 0 0,-7 8 0,10-13 0,-1-1 0,1 0 0,-1 0 0,0 0 0,1 0 0,-1 0 0,0 0 0,1-1 0,-1 1 0,0-1 0,0 1 0,0-1 0,0 1 0,0-1 0,0 0 0,0 0 0,0 0 0,0 0 0,1 0 0,-1-1 0,0 1 0,0 0 0,0-1 0,0 0 0,0 1 0,1-1 0,-1 0 0,0 0 0,1 0 0,-1 0 0,0 0 0,1 0 0,-1-1 0,1 1 0,0 0 0,-1-1 0,1 1 0,0-1 0,0 1 0,0-1 0,0 0 0,0 1 0,0-1 0,1 0 0,-1 0 0,0 0 0,1 0 0,0 1 0,-1-1 0,1 0 0,0 0 0,0 0 0,0 0 0,0-3 0,1 3 0,0 0 0,0 1 0,1-1 0,-1 1 0,0-1 0,0 1 0,1 0 0,-1-1 0,1 1 0,-1 0 0,1 0 0,0 0 0,-1 0 0,1 0 0,0 1 0,0-1 0,0 0 0,3 0 0,36-7 0,-29 8 0,0 1 0,-1 0 0,1 1 0,-1 1 0,1 0 0,-1 0 0,0 1 0,0 0 0,16 10 0,6 4 0,51 40 0,-83-57 36,0 0 0,0 0-1,0 0 1,0 0 0,0 0 0,0-1 0,1 1-1,-1-1 1,0 1 0,1 0 0,-1-1 0,0 0-1,1 1 1,-1-1 0,0 0 0,1 0 0,-1 0 0,1 0-1,-1 0 1,0 0 0,1 0 0,-1 0 0,0-1-1,1 1 1,-1 0 0,0-1 0,2 0 0,-1 0-371,-1-1 1,1 1 0,-1-1 0,1 1 0,-1-1-1,0 0 1,1 1 0,-1-1 0,0 0 0,0 0-1,0 0 1,-1 0 0,1 0 0,0-2-1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21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13 5824,'0'0'8705,"-11"-1"-8114,2-1-422,4 1-91,1 0 0,-1 1 1,0-1-1,1 1 0,-1 0 1,0 0-1,0 0 1,1 1-1,-1 0 0,1 0 1,-1 0-1,-7 3 1,4-1 98,1 1 0,0 0 0,-1 0 0,1 0 0,0 1 0,1 1 0,0-1 0,-1 1 1,2 0-1,-1 0 0,1 1 0,0-1 0,0 1 0,1 0 0,-1 1 0,2-1 0,-1 1 1,1 0-1,0 0 0,1 0 0,0 0 0,0 0 0,1 0 0,-1 11 0,3-15-62,-1 0-1,1 0 0,0 0 1,0 0-1,0 0 0,0 0 1,1 0-1,-1 0 0,1-1 1,0 1-1,0-1 0,1 1 1,-1-1-1,1 0 0,5 5 1,-6-6-60,-1 0 1,1-1-1,0 1 1,0-1 0,0 0-1,0 1 1,0-1-1,0 0 1,0 0 0,0-1-1,0 1 1,1 0-1,-1-1 1,0 1 0,1-1-1,-1 0 1,0 1-1,1-1 1,-1 0 0,0-1-1,1 1 1,-1 0-1,0-1 1,0 1 0,1-1-1,-1 0 1,0 0-1,0 0 1,2-1 0,11-8 121,-1-1-1,-1 0 1,0-1 0,-1 0 0,0-1 0,-1 0 0,-1-1 0,0 0 0,0-1 0,-2 0 0,0-1 0,12-32 0,3-7 2065,-23 65-2141,1-1 0,0 0 0,0 0 0,1-1 0,0 1 0,1 0 0,0 0 0,0-1 0,1 0 0,0 1 0,1-2 1,-1 1-1,1 0 0,1-1 0,0 0 0,0 0 0,9 8 0,-12-13-62,-1 0 1,1 0-1,0-1 1,-1 1-1,1-1 1,0 0-1,0 0 1,0 0-1,0 0 1,0 0-1,0-1 1,0 1-1,0-1 1,0 0-1,0 0 1,0 0-1,0 0 1,0 0-1,0-1 1,0 1-1,0-1 1,0 0-1,0 0 1,4-2-1,9-4 50,-1-1 0,-1 0 0,19-13 0,-13 8-120,-14 9-236,20-12 325,-12 8-4123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4:55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10952,'0'0'120,"-28"65"-1336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25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0 910 7232,'0'0'4137,"11"-4"-3121,13-4-497,-1 0-1,-1-2 1,0-1 0,23-15-1,-23 10-170,-1-2-1,0 0 1,-2-2 0,0 0-1,-1-1 1,-1-1 0,-1 0-1,-1-1 1,-1-1 0,-1 0-1,-1-1 1,-2-1-1,0 1 1,9-40 0,-18 59-118,-1-1 0,0 1 0,0 0 0,0-1 0,0 1 0,-1-1 0,0 1 0,-1 0 0,1 0 0,-1 0 0,0 0 0,-1 0 0,1 0 0,-1 0 0,-5-7 0,-1-3 355,9 15-193,0 1-336,0 0-1,0-1 1,0 1 0,0-1-1,0 1 1,0 0-1,0-1 1,0 1 0,0 0-1,0-1 1,0 1 0,1-1-1,-1 1 1,0 0 0,0-1-1,0 1 1,1 0 0,-1 0-1,0-1 1,0 1 0,1 0-1,-1-1 1,0 1 0,0 0-1,1 0 1,-1 0 0,0-1-1,1 1 1,-1 0 0,1 0-1,3 0 48,0 0-1,0 0 1,0 1-1,0 0 1,0-1-1,0 1 1,0 1-1,0-1 1,0 1-1,-1-1 1,1 1-1,0 0 1,-1 1-1,0-1 1,7 5-1,-7-3-51,1 1-1,-1-1 0,1 1 0,-1-1 0,0 1 1,-1 0-1,1 0 0,-1 0 0,0 0 0,0 0 1,1 9-1,-1-1 39,0-1-1,-1 24 1,0 5 70,2 79 260,-4-78-199,1-40-200,0-1 1,1 1-1,-1-1 1,0 1 0,0-1-1,1 0 1,-1 1-1,0-1 1,1 1 0,0-1-1,-1 0 1,1 1-1,0-1 1,0 0-1,-1 0 1,1 0 0,0 1-1,0-1 1,0 0-1,3 1 1,-2 0 2,1-1 0,0 1-1,0-1 1,-1 0 0,1 0 0,0 0 0,0 0 0,0 0-1,5 0 1,1-1 2,1 0-1,-1 0 1,0-1-1,0 0 1,0 0-1,11-4 1,4-2-1,-1-2 1,1-1 0,-2-1 0,1-1-1,34-24 1,-44 26-13,1 0 0,-2-1 0,0-1 0,0 0 0,-1 0 0,0-2 0,-1 1 0,-1-1 0,12-24 0,-13 20 4,8-13-47,-11 21 24,-4 9 4,-1 0 0,0 1 1,1-1-1,-1 0 1,0 0-1,1 1 0,-1-1 1,1 1-1,-1-1 1,1 0-1,-1 1 1,1-1-1,-1 1 0,1-1 1,-1 1-1,2-1 1,-1 1 0,0 0 1,0 1-1,0-1 1,0 0-1,0 1 1,0-1-1,0 0 1,0 1-1,0-1 1,0 1-1,0 0 1,-1-1-1,1 1 1,0 0-1,0-1 1,-1 1-1,1 0 1,0 1-1,31 36 56,-25-29-34,-1 0 1,2 0-1,-1-1 1,1 0 0,12 9-1,-19-19-10,-1-1 0,0 1-1,0 0 1,-1-1-1,1 1 1,0 0 0,-1 0-1,1-1 1,-2-2-1,0 0-8,-1 1-1,1-1 0,-1 1 0,1 0 0,-1 0 1,0 0-1,-1 0 0,1 0 0,-1 1 0,1 0 0,-1-1 1,0 1-1,0 1 0,-1-1 0,1 1 0,-1-1 1,1 1-1,-1 0 0,0 1 0,1-1 0,-1 1 1,0 0-1,0 0 0,0 1 0,0-1 0,0 1 1,0 0-1,0 1 0,0-1 0,0 1 0,0 0 1,0 0-1,0 0 0,-7 4 0,3-1 1,0-1 0,0 2 0,1-1-1,-1 1 1,1 1 0,0 0 0,1 0 0,0 0 0,0 1-1,0 0 1,0 0 0,1 1 0,1-1 0,-1 2-1,1-1 1,0 0 0,1 1 0,0 0 0,1 0 0,0 0-1,0 0 1,0 1 0,2-1 0,-1 1 0,1 0 0,0-1-1,1 1 1,1 10 0,-1-18 2,0 0 0,1 0-1,-1 0 1,0 0 0,1 0 0,0 0 0,-1 0-1,1 0 1,0 0 0,0 0 0,0-1 0,0 1-1,0 0 1,0-1 0,1 1 0,-1 0-1,1-1 1,2 2 0,-1-1 0,0 0 0,0 0 0,0-1 0,0 1 0,1-1 0,-1 0 0,0 0 0,1 0 0,6 0 0,2 0 2,-1-1 0,1 0 0,-1-1 0,1 0 0,18-5 0,-24 5-8,-1-1 0,1 0 0,-1-1-1,1 1 1,-1-1 0,0 0-1,0 0 1,0-1 0,0 1 0,-1-1-1,1 0 1,-1 0 0,0-1 0,4-6-1,3-5-21,-1-1 0,16-35 0,-10 17-27,-10 25-15,-3 11-4,0 16-33,-2-7 96,0-1-7,1 1 1,0-1 0,1 1-1,0-1 1,9 17 0,-9-21 10,0 1 1,0-1 0,1 1 0,-1-1-1,1 0 1,1 0 0,-1-1 0,1 1-1,9 6 1,-10-9 1,-1 0 1,1-1-1,0 1 0,0-1 0,0 0 0,0 0 1,1-1-1,-1 1 0,0-1 0,0 0 1,0 0-1,0 0 0,8-2 0,5-2-16,32-10 0,-40 11 10,11-3-1,0-1 1,0-1 0,-1-1 0,0-1-1,0 0 1,-1-1 0,-1-1 0,0-1-1,24-23 1,-35 30 7,12-13-6,-17 18 10,0 0 0,-1 1 1,1-1-1,-1 0 1,1 0-1,-1 0 0,1 0 1,-1 1-1,1-1 1,-1 0-1,0 0 0,1 0 1,-1 0-1,0 0 1,0 0-1,0 0 0,0 0 1,0-2-1,0 3 1,0-1 1,-1 0-1,1 1 0,-1-1 1,1 0-1,-1 1 0,1-1 0,-1 1 1,1-1-1,-1 1 0,1-1 1,-1 1-1,0 0 0,1-1 0,-1 1 1,0 0-1,1-1 0,-1 1 1,0 0-1,1 0 0,-1-1 0,0 1 1,0 0-1,1 0 0,-1 0 1,-1 0-1,-21 3 65,7 1-43,0 2-1,1-1 0,0 2 0,-1 0 1,2 1-1,-1 0 0,1 2 1,1-1-1,0 2 0,0-1 0,1 2 1,0 0-1,1 0 0,0 1 0,1 0 1,1 1-1,0 0 0,1 1 0,-8 17 1,15-30-24,1 0 0,-1 0 1,0 0-1,1 0 1,-1 0-1,1 0 0,0 0 1,-1 0-1,1 0 1,0 0-1,0 0 0,0 0 1,1 0-1,-1 0 1,0 0-1,1 0 0,0 0 1,-1 0-1,1 0 0,0 0 1,0-1-1,0 1 1,0 0-1,0 0 0,0-1 1,1 1-1,-1-1 1,0 1-1,1-1 0,-1 1 1,1-1-1,0 0 0,-1 0 1,5 2-1,-1-1-1,1 1 0,0-1 0,0 0 0,0-1 0,0 1 0,0-1 0,0-1 0,1 1 0,-1-1 0,7-1 0,-1 0-9,0 0 1,0-1-1,-1-1 0,1 0 0,-1 0 0,1-1 0,-1-1 0,18-10 0,-16 6-6,1 0-1,-2-1 0,0 0 1,0-1-1,20-25 1,-10 7 13,-2-2-1,-1 0 1,-2-1 0,-1-1 0,-1 0 0,-2-1-1,-1-1 1,7-40 0,-11 35 1,-3-1 0,-1 0 1,-3 0-1,-1 0 0,-6-50 0,6 86-7,-1 0 1,0 0-1,0 1 0,0-1 0,-1 0 0,0 1 0,1-1 0,-5-6 0,5 10 4,1 1-1,-1-1 1,1 0 0,-1 1-1,1-1 1,-1 0 0,0 1-1,1-1 1,-1 1 0,0-1-1,0 1 1,0-1 0,1 1-1,-1-1 1,0 1 0,0 0-1,0 0 1,0-1 0,1 1-1,-3 0 1,2 0-3,-1 0 0,1 1 0,0-1 0,-1 1 0,1-1 1,0 1-1,-1 0 0,1-1 0,0 1 0,0 0 0,-1 0 0,1 0 0,0 0 0,0 0 0,0 0 1,0 0-1,-1 2 0,-10 14-12,0 0 0,1 1 0,1 0 0,1 1 1,0 0-1,2 1 0,0 0 0,1 0 0,-5 32 0,6-17 29,1 0-1,2 1 0,2-1 1,7 68-1,-3-86 18,-1 0 0,2 0 0,0 0-1,2 0 1,-1-1 0,2 0 0,0-1 0,11 15 0,-17-27-11,0 0 1,1 0-1,-1-1 1,1 1-1,0-1 1,0 0-1,0 1 1,0-1 0,0-1-1,1 1 1,-1 0-1,0-1 1,1 0-1,-1 0 1,1 0-1,0 0 1,-1 0-1,1-1 1,0 1 0,-1-1-1,1 0 1,0 0-1,-1-1 1,1 1-1,0-1 1,4-1-1,0 0 34,1 0-1,-1-1 0,1 0 1,-1 0-1,0-1 1,0 0-1,0 0 0,0-1 1,12-11-1,-12 8-15,0 0 1,0-1-1,-1-1 1,0 1-1,7-14 1,-11 17-15,1-1 0,-1 0 0,0 0 0,-1 0 0,0 0 0,0-1 1,0 1-1,-1-1 0,1-8 0,1-8 85,-1 22-46,-4 17-34,-3 24-26,0 62 0,5-86 0,1 0 0,0 0 0,2 0 0,-1 0 0,2 0 0,0-1 0,9 21 0,-12-34 0,-1 1 0,1-1 0,0 0 0,0 1 0,1-1 0,-1 0 0,0 0 0,0 0 0,0 0 0,1 0 0,-1 0 0,1 0 0,-1 0 0,1-1 0,-1 1 0,1-1 0,-1 1 0,1-1 0,-1 1 0,1-1 0,0 0 0,-1 0 0,1 0 0,-1 0 0,1 0 0,0 0 0,-1 0 0,1 0 0,0-1 0,-1 1 0,1 0 0,-1-1 0,3-1 0,1 0 0,1 0 0,-1 0 0,0-1 0,0 1 0,-1-1 0,1-1 0,0 1 0,6-7 0,65-89 0,10-13 0,-68 88 0,-15 20 0,0 1 0,0 0 0,0-1 0,0 1 0,0 1 0,1-1 0,-1 0 0,1 1 0,0 0 0,0 0 0,4-2 0,-6 3 0,0 1 0,-1-1 0,1 1 0,0-1 0,0 1 0,0 0 0,-1 0 0,1 0 0,0 0 0,0 0 0,0 0 0,0 0 0,-1 1 0,1-1 0,0 1 0,0-1 0,-1 1 0,1 0 0,0-1 0,-1 1 0,1 0 0,0 0 0,-1 0 0,0 0 0,1 1 0,-1-1 0,0 0 0,2 2 0,15 18 0,-8-9 0,0 0 0,9 14 0,-15-18 0,-6-10 0,-10-10 0,12 11 0,-11-8 0,0 0 0,-1 1 0,0 0 0,-16-8 0,24 14 0,0 1 0,0-1 0,-1 1 0,1 0 0,0 0 0,-1 0 0,1 1 0,-1 0 0,1 0 0,0 0 0,-1 0 0,1 0 0,-1 1 0,1 0 0,0 0 0,-1 0 0,1 1 0,-5 1 0,-4 3 0,0 0 0,1 1 0,-22 15 0,29-18 0,1 0 0,0 0 0,0 1 0,0-1 0,0 1 0,1 0 0,0 0 0,0 0 0,0 0 0,1 0 0,-1 1 0,-1 6 0,2-3 0,0 0 0,0 0 0,1 0 0,0 0 0,1 0 0,0 0 0,0 0 0,1 0 0,0 0 0,5 18 0,-6-26 0,1 0 0,-1 0 0,1 0 0,-1-1 0,1 1 0,0 0 0,-1 0 0,1-1 0,0 1 0,0 0 0,-1-1 0,1 1 0,0-1 0,0 1 0,0-1 0,0 1 0,0-1 0,-1 0 0,1 1 0,0-1 0,0 0 0,0 0 0,0 1 0,0-1 0,0 0 0,0 0 0,0 0 0,0 0 0,0-1 0,0 1 0,0 0 0,0 0 0,0 0 0,0-1 0,0 1 0,2-2 0,3 0 0,0-1 0,0 1 0,0-2 0,8-4 0,3-6 0,0 0 0,-1-2 0,-1 0 0,26-33 0,22-25 0,-63 74 0,0 0 0,1 0 0,-1 0 0,0 0 0,0 0 0,0 0 0,0 0 0,0 0 0,0 0 0,1 0 0,-1 0 0,0 0 0,0 0 0,0 0 0,0 0 0,0 0 0,0 0 0,1 0 0,-1 0 0,0 0 0,0 0 0,0 0 0,0 0 0,0 0 0,0 1 0,0-1 0,1 0 0,-1 0 0,0 0 0,0 0 0,0 0 0,0 0 0,0 0 0,0 0 0,0 1 0,0-1 0,0 0 0,0 0 0,0 0 0,0 0 0,0 0 0,0 1 0,0-1 0,0 0 0,0 0 0,0 0 0,0 0 0,0 0 0,0 0 0,0 1 0,0-1 0,0 0 0,0 0 0,0 0 0,0 0 0,0 0 0,0 0 0,0 1 0,0 12 0,0-9 0,-1 29 0,1-1 0,0-1 0,9 54 0,-8-81 0,0-1 0,0 1 0,1 0 0,-1 0 0,1-1 0,0 1 0,0-1 0,0 0 0,1 0 0,-1 0 0,1 0 0,-1 0 0,1 0 0,0 0 0,0-1 0,7 5 0,-7-6 0,0 1 0,0-1 0,-1 1 0,2-1 0,-1 0 0,0 0 0,0 0 0,0-1 0,0 1 0,0-1 0,1 0 0,-1 0 0,0 0 0,0 0 0,1 0 0,-1-1 0,0 1 0,0-1 0,0 0 0,5-2 0,2-2 0,-1 0 0,-1-1 0,1 0 0,-1 0 0,1-1 0,-2 0 0,1 0 0,10-15 0,-8 9 0,-1-1 0,0-1 0,-1 0 0,11-28 0,-4-4 0,-2 0 0,11-83 0,-20 99 0,-1 0 0,-1-1 0,-1 1 0,-2-1 0,-9-54 0,3 63 0,7 22 0,0 0 0,-1 0 0,1 0 0,-1 0 0,1 0 0,-1 0 0,1 0 0,-1 1 0,0-1 0,1 0 0,-1 0 0,0 1 0,0-1 0,1 0 0,-1 1 0,0-1 0,0 1 0,0-1 0,0 1 0,0 0 0,0-1 0,0 1 0,0 0 0,-1-1 0,0 4 0,-1 0 0,1 0 0,0 1 0,0-1 0,-4 7 0,6-10 0,-6 14 0,0 0 0,1 1 0,0-1 0,1 1 0,-2 17 0,-6 78 0,9-76 0,2 1 0,2 0 0,1-1 0,1 1 0,2-1 0,2 0 0,1 0 0,20 54 0,-26-82 0,0-1 0,1 0 0,-1 0 0,1 0 0,0 0 0,0-1 0,1 1 0,-1-1 0,1 0 0,0 0 0,0 0 0,1 0 0,-1-1 0,7 4 0,-10-7 17,0 1-1,0-1 1,0 0 0,0 0-1,0 0 1,-1 0 0,1 0-1,0 0 1,0 0 0,0 0 0,0 0-1,0-1 1,0 1 0,0 0-1,0 0 1,0-1 0,-1 1-1,1-1 1,0 1 0,0-1-1,0 1 1,-1-1 0,1 1-1,0-1 1,-1 0 0,1 0-1,0 1 1,-1-1 0,1 0-1,-1 0 1,1 1 0,-1-1 0,1 0-1,-1 0 1,0 0 0,0 0-1,1 0 1,-1 0 0,0 0-1,0-1 1,1-2-799,0 0-1,0 0 1,-1-1 0,0 1 0,0 0-1,0-5 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26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16384,'0'0'2375,"87"-32"-2271,-38 17 16,-3-4-168,-6 2 16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3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172 561 5624,'0'0'8026,"-13"-1"-7463,-39-1 24,47 2-483,2 1 0,-1-1 0,0 1 1,0 0-1,0 0 0,0 1 0,0-1 0,1 1 1,-1 0-1,1 0 0,-1 0 0,1 0 1,0 0-1,-1 1 0,1 0 0,1 0 1,-4 3-1,2-1 94,-1 0-1,1 1 1,1 0-1,-1 0 1,1 0 0,0 0-1,-4 12 1,5-11-72,1 0 1,-1-1 0,1 1-1,1 0 1,-1-1-1,1 1 1,0 0 0,1 0-1,-1 0 1,2-1-1,-1 1 1,1 0 0,-1-1-1,6 12 1,-4-14-58,-1 1 0,1-1 0,0 1 0,0-1 0,1 0 1,-1 0-1,1-1 0,0 1 0,0-1 0,0 1 0,0-1 0,1-1 0,-1 1 1,1 0-1,0-1 0,-1 0 0,1 0 0,0-1 0,0 1 0,6 0 0,2-1 26,0 0-1,1-1 0,-1 0 1,0-1-1,0-1 1,0 0-1,0 0 0,0-1 1,-1-1-1,1 0 0,-1-1 1,16-9-1,-7 3 15,-1-1 0,0-1 1,-1 0-1,0-2 0,-2 0 0,19-19 0,-31 28-30,0-1 1,0 1-1,-1-1 1,0 0-1,5-10 1,-6 11 43,-3 6-114,0 0 1,0 0-1,0 0 0,0 0 1,0-1-1,0 1 0,0 0 1,0 0-1,0 0 0,0-1 1,0 1-1,0 0 0,0 0 1,0 0-1,0-1 0,0 1 0,0 0 1,0 0-1,0 0 0,0-1 1,0 1-1,0 0 0,0 0 1,0 0-1,-1-1 0,1 1 1,0 0-1,0 0 0,0 0 1,0 0-1,0 0 0,-1 0 1,1-1-1,0 1 0,0 0 1,0 0-1,0 0 0,-1 0 1,1 0-1,0 0 0,0 0 1,0 0-1,-1 0 0,1 0 1,0 0-1,0 0 0,0 0 1,-1 0-1,1 0 0,0 0 1,0 0-1,0 0 0,-1 0 1,1 0-1,0 0 0,0 0 1,0 0-1,-1 0 0,1 0 0,0 0 1,0 1-1,0-1 0,-1 0 1,-16 5 273,16-5-258,-3 2-2,1-1 0,0 1 0,0 0 0,0 0 0,0 0 0,0 0 0,1 0 0,-1 1 0,0-1 0,1 1 0,0-1 0,0 1 0,0 0 0,0 0 0,0 0 0,0 0 0,1 1 0,-1-1 0,1 0 0,0 1 0,-1 5 0,1-6-7,1-1-1,-1 1 0,1 0 1,0 0-1,-1 0 0,1-1 1,1 1-1,-1 0 0,0 0 1,1 0-1,-1 0 1,1-1-1,0 1 0,0 0 1,0-1-1,0 1 0,0-1 1,1 1-1,-1-1 0,1 1 1,0-1-1,0 0 0,0 0 1,0 0-1,0 0 0,0 0 1,3 2-1,0-1 24,0 0-1,0-1 0,1 1 0,-1-1 1,1 0-1,-1 0 0,1-1 1,0 0-1,0 0 0,0 0 1,0 0-1,0-1 0,0 0 1,0-1-1,-1 1 0,1-1 1,0 0-1,0 0 0,0-1 1,-1 0-1,1 0 0,-1 0 0,1-1 1,-1 0-1,0 0 0,0 0 1,0 0-1,0-1 0,-1 0 1,0 0-1,1 0 0,-1-1 1,-1 1-1,1-1 0,-1 0 1,0 0-1,5-10 0,-6 12-9,-1-1-1,0 1 1,0-1-1,0 1 1,-1 0-1,1-1 1,-1 0-1,0 1 1,0-1-1,0 1 1,0-1-1,0 1 1,-1-1-1,0 1 1,0-1-1,0 1 1,0-1-1,0 1 1,-1 0-1,1 0 1,-1 0-1,0 0 1,-2-3-1,0 0-1,-1 1-1,1 0 1,-1 0-1,0 1 1,0 0-1,0 0 1,0 0 0,-1 0-1,0 1 1,1 0-1,-9-3 1,-2 1 31,-1 1 1,0 0-1,1 2 1,-1 0-1,-26 0 0,28 5-30,11 2 69,4-4-90,1 0 0,0 0 1,-1-1-1,1 1 1,0 0-1,0 0 0,0-1 1,0 1-1,0 0 1,0-1-1,0 1 0,0-1 1,0 1-1,0-1 0,0 1 1,0-1-1,0 0 1,0 1-1,2-1 0,9 2 1,-1 0-1,1 0 0,0-1 0,0-1 0,-1 0 0,1 0 0,0-2 0,0 1 0,15-5 0,7-4 29,58-26-1,-66 24-8,1 1-1,0 2 0,50-12 0,-71 20-20,1 0-1,-1 1 1,0 0 0,0 0-1,0 0 1,1 1 0,-1-1-1,0 1 1,7 3 0,-11-3-1,0 0 1,0 0 0,1 0 0,-1 0-1,0 0 1,-1 0 0,1 1-1,0-1 1,0 1 0,-1-1-1,1 1 1,-1 0 0,1 0 0,-1 0-1,0 0 1,1 0 0,-1 0-1,0 0 1,-1 0 0,1 0 0,0 0-1,0 1 1,-1-1 0,0 0-1,1 0 1,-1 5 0,0 6 51,0-1 0,-2 1 0,1 0 1,-1 0-1,-1-1 0,0 1 0,-1-1 1,-1 0-1,0 0 0,0-1 0,-1 1 1,-8 12-1,51-116 804,-28 75-785,-1 1 0,2 1 1,0-1-1,1 2 0,1 0 0,0 0 0,20-18 0,-31 31-66,0 1 0,-1-1-1,1 0 1,0 0 0,0 1-1,0-1 1,0 0-1,0 1 1,0-1 0,0 1-1,0-1 1,0 1 0,0 0-1,1-1 1,-1 1 0,0 0-1,0 0 1,0 0 0,0 0-1,1 0 1,-1 0-1,0 0 1,0 0 0,2 1-1,-1 0 4,0 0 1,0 0-1,-1 0 0,1 0 0,-1 1 0,1-1 0,-1 0 0,1 1 0,-1 0 0,0-1 1,1 1-1,-1 0 0,1 1 0,1 4 11,0 0 1,0-1 0,0 1 0,-1 0-1,0 1 1,2 13 0,2 55 227,-6-76-251,0 1 0,0-1 1,0 1-1,0 0 0,0-1 0,0 1 1,0-1-1,0 1 0,0 0 1,0-1-1,1 1 0,-1-1 1,0 1-1,0-1 0,1 1 0,-1-1 1,0 1-1,1-1 0,-1 1 1,1-1-1,-1 1 0,1-1 0,-1 1 1,1-1-1,-1 0 0,1 1 1,-1-1-1,1 0 0,1 0 1,-1 0 1,0 0-1,0 0 0,0 0 0,0 0 0,0-1 0,0 1 0,0-1 0,0 1 1,0 0-1,0-1 0,-1 0 0,1 1 0,0-1 0,1 0 0,7-8 13,-1 1-1,12-15 0,-13 14-11,10-10-3,40-43 0,-49 54 0,1 0 0,0 0 0,0 1 0,21-12 0,-30 19 0,1 0 0,0-1 0,-1 1 0,1 0 0,0-1 0,-1 1 0,1 0 0,0 0 0,-1-1 0,1 1 0,0 0 0,0 0 0,-1 0 0,1 0 0,0 0 0,0 0 0,-1 0 0,1 0 0,0 1 0,0-1 0,-1 0 0,1 0 0,0 0 0,-1 1 0,1-1 0,0 0 0,-1 1 0,1-1 0,0 1 0,-1-1 0,1 1 0,-1-1 0,1 1 0,-1-1 0,1 1 0,-1 0 0,1-1 0,-1 1 0,0-1 0,1 1 0,-1 0 0,0 0 0,0-1 0,1 1 0,-1 0 0,0-1 0,0 3 0,2 5 0,-1 0 0,-1 0 0,0 16 0,1-3 0,1-7 0,-2-7 0,1 1 0,1 0 0,-1-1 0,1 1 0,1-1 0,-1 0 0,6 10 0,-7-16 0,0 1 0,-1-1 0,1 0 0,1 0 0,-1 0 0,0 0 0,0 0 0,0 0 0,0 0 0,1 0 0,-1-1 0,0 1 0,1 0 0,-1-1 0,1 1 0,-1-1 0,1 0 0,-1 1 0,1-1 0,-1 0 0,1 0 0,-1 0 0,1 0 0,-1 0 0,1 0 0,-1 0 0,1-1 0,-1 1 0,1-1 0,2 0 0,2-2 0,0 1 0,0-1 0,0-1 0,0 1 0,7-6 0,8-8 0,-1-2 0,-1 0 0,0-1 0,17-25 0,-27 38 0,-4 11 0,-3 22 0,-3 20 0,-15 88 0,-23 48 0,21-99 0,-19 58 0,34-125 0,-3 6 0,5-22 0,1 0 0,0 0 0,0 0 0,0 0 0,0 0 0,0 0 0,0 0 0,0 0 0,-1 0 0,1 0 0,0 0 0,0 0 0,0 0 0,0 0 0,0 0 0,0 0 0,0 0 0,-1 0 0,1 0 0,0 0 0,0 0 0,0 0 0,0 0 0,0 0 0,0 0 0,0-1 0,-1 1 0,1 0 0,0 0 0,0 0 0,0 0 0,0 0 0,0 0 0,0 0 0,0 0 0,0 0 0,0-1 0,0 1 0,0 0 0,0 0 0,0 0 0,0 0 0,0 0 0,-1 0 0,1 0 0,0-1 0,0 1 0,0 0 0,0 0 0,0 0 0,0 0 0,1 0 0,-1 0 0,0-1 0,0 1 0,0 0 0,0 0 0,0 0 0,0 0 0,0 0 0,0 0 0,0 0 0,0-1 0,-1-11 0,4-57 0,19-107 0,-7 108 0,43-118 0,-53 171 0,0-1 0,2 1 0,-1 1 0,2-1 0,0 1 0,0 0 0,17-19 0,-19 26 0,1 0 0,0 0 0,0 0 0,1 1 0,-1 1 0,1-1 0,1 1 0,-1 0 0,1 1 0,0 0 0,0 1 0,12-4 0,-18 6 0,0 1 0,1-1 0,-1 1 0,1 0 0,-1 0 0,1 0 0,-1 0 0,1 1 0,-1-1 0,1 1 0,-1 0 0,7 2 0,-1 2 0,1 0 0,15 11 0,-13-8 0,-9-6 0,0 0 0,-1 1 0,0-1 0,1 0 0,-1 1 0,0-1 0,0 1 0,-1 0 0,1-1 0,-1 1 0,1 0 0,-1 0 0,0 0 0,0 0 0,0 0 0,0 0 0,0 1 0,-1-1 0,0 0 0,0 0 0,1 1 0,-2-1 0,1 0 0,0 0 0,-1 4 0,0-3 0,0-1 0,0 1 0,0-1 0,0 1 0,0-1 0,-1 0 0,1 1 0,-1-1 0,0 0 0,0 0 0,0 0 0,-1 0 0,1 0 0,-1-1 0,1 1 0,-1-1 0,0 0 0,0 1 0,0-1 0,0-1 0,0 1 0,-5 2 0,-1-2 0,1 0 0,-1 0 0,0-1 0,0 0 0,0 0 0,0-1 0,0-1 0,0 1 0,0-1 0,0-1 0,-11-2 0,-6 1 0,62 12 0,11-3 0,-23-1 0,1-2 0,-1-1 0,1-1 0,26-3 0,-13-2 0,0-3 0,40-12 0,-59 14 0,0-2 0,0 0 0,-1-1 0,0-1 0,29-20 0,-41 24 0,0 1 0,0-1 0,0 0 0,-1 0 0,7-10 0,-12 15 0,0 0 0,0 0 0,0 0 0,0 0 0,0-1 0,0 1 0,0 0 0,0 0 0,0 0 0,0 0 0,0-1 0,0 1 0,0 0 0,0 0 0,0 0 0,0 0 0,0 0 0,0 0 0,0-1 0,-1 1 0,1 0 0,0 0 0,0 0 0,0 0 0,0 0 0,0 0 0,0 0 0,0-1 0,-1 1 0,1 0 0,0 0 0,0 0 0,0 0 0,0 0 0,0 0 0,-1 0 0,1 0 0,0 0 0,0 0 0,0 0 0,0 0 0,0 0 0,-1 0 0,1 0 0,0 0 0,0 0 0,0 0 0,-1 0 0,-10 2 0,-15 14 0,-49 31 0,66-41 0,0 1 0,1 0 0,0 0 0,1 1 0,0 0 0,-7 9 0,14-16 0,0 0 0,-1-1 0,1 1 0,-1 0 0,1-1 0,0 1 0,0 0 0,-1-1 0,1 1 0,0 0 0,0-1 0,0 1 0,0 0 0,0 0 0,0-1 0,0 1 0,0 0 0,0 0 0,0-1 0,0 1 0,1 0 0,-1-1 0,0 1 0,0 0 0,1-1 0,-1 1 0,0 0 0,1-1 0,-1 1 0,1-1 0,-1 1 0,1 0 0,-1-1 0,1 1 0,0 0 0,1 0 0,-1 0 0,1 0 0,0 0 0,0 0 0,0 0 0,0 0 0,-1-1 0,1 1 0,0-1 0,0 1 0,3 0 0,3-1 0,-1 0 0,0-1 0,0 1 0,0-1 0,1-1 0,-1 1 0,-1-1 0,1-1 0,0 1 0,0-1 0,-1 0 0,1-1 0,-1 1 0,0-1 0,0-1 0,-1 1 0,1-1 0,-1 0 0,0 0 0,0 0 0,6-10 0,-10 13 0,1 0 0,-1 0 0,0 0 0,-1 0 0,1 0 0,0-1 0,-1 1 0,1 0 0,-1 0 0,0-1 0,1 1 0,-1 0 0,0-1 0,-1 1 0,1 0 0,0 0 0,-1-1 0,1 1 0,-1 0 0,1 0 0,-1-1 0,0 1 0,0 0 0,0 0 0,-1 0 0,1 0 0,0 1 0,-4-4 0,0-2 0,-2 0 0,1 1 0,-1 0 0,0 1 0,-15-10 0,-3 7 0,22 8 0,0-1 0,0 1 0,0-1 0,0 0 0,0 0 0,1 0 0,-1 0 0,0-1 0,1 1 0,-4-3 0,6 4 0,0 0 0,0 0 0,0-1 0,0 1 0,0 0 0,0 0 0,0 0 0,0 0 0,0 0 0,0 0 0,0-1 0,0 1 0,0 0 0,0 0 0,0 0 0,0 0 0,0 0 0,0-1 0,0 1 0,0 0 0,0 0 0,0 0 0,0 0 0,0 0 0,1 0 0,-1 0 0,0-1 0,0 1 0,0 0 0,0 0 0,0 0 0,0 0 0,0 0 0,1 0 0,-1 0 0,0 0 0,0 0 0,0 0 0,0 0 0,0 0 0,1 0 0,-1 0 0,0 0 0,0 0 0,0 0 0,0 0 0,0 0 0,0 0 0,1 0 0,11-3 0,-7 2 0,14-4 0,0 1 0,1 0 0,0 2 0,-1 0 0,1 2 0,0 0 0,33 5 0,-8-1 0,-21-2 0,28 5 0,-45-5 0,-1-1 0,0 1 0,1 0 0,-1 1 0,0-1 0,0 1 0,0 1 0,10 7 0,-15-10 0,0 0 0,-1 0 0,1 0 0,0 0 0,-1 0 0,1 1 0,-1-1 0,1 0 0,-1 1 0,1-1 0,-1 0 0,0 0 0,0 1 0,0-1 0,0 0 0,0 1 0,0-1 0,0 1 0,0-1 0,0 0 0,-1 0 0,1 1 0,0-1 0,-1 0 0,0 3 0,-16 29 0,16-32 0,1 0 0,-1 1 0,0-1 0,1 0 0,-1 0 0,0 0 0,0 0 0,0 0 0,0 0 0,0 0 0,0 0 0,0 0 0,-1-1 0,1 1 0,0 0 0,0-1 0,-1 1 0,1-1 0,0 1 0,-3-1 0,4 0 0,-1 0 0,1 0 0,0 0 0,-1 0 0,1 0 0,0 0 0,-1 0 0,1 0 0,0 0 0,-1 0 0,1-1 0,0 1 0,-1 0 0,1 0 0,0 0 0,0-1 0,-1 1 0,1 0 0,0 0 0,0-1 0,-1 1 0,1 0 0,0 0 0,0-1 0,0 1 0,0 0 0,-1-1 0,2-18 0,2 9 0,0 1 0,0-1 0,0 1 0,2-1 0,-1 1 0,1 0 0,0 1 0,1-1 0,0 1 0,0 0 0,1 0 0,0 1 0,0 0 0,0 0 0,1 1 0,11-7 0,-19 13 0,1-1 0,0 1 0,-1 0 0,1-1 0,0 1 0,-1 0 0,1 0 0,0 0 0,0-1 0,-1 1 0,1 0 0,0 0 0,0 0 0,-1 0 0,1 0 0,0 0 0,0 0 0,0 1 0,-1-1 0,1 0 0,0 0 0,-1 1 0,1-1 0,0 0 0,-1 1 0,2 0 0,-1 0 0,1 0 0,-1 1 0,1-1 0,-1 1 0,0 0 0,0-1 0,0 1 0,0 0 0,2 4 0,0 4 0,0 0 0,3 21 0,-5-26 0,4 35 0,-5-31 0,1 1 0,1 0 0,-1-1 0,1 1 0,6 13 0,-5-19 0,0 1 0,0-1 0,1-1 0,0 1 0,0-1 0,0 1 0,0-1 0,0 0 0,1-1 0,-1 1 0,1-1 0,0 0 0,8 3 0,-6-4 0,-1-1 0,1 0 0,0 0 0,0 0 0,-1-1 0,1 0 0,0 0 0,-1 0 0,1-1 0,-1 0 0,1-1 0,-1 1 0,0-1 0,0-1 0,0 1 0,-1-1 0,1 0 0,-1 0 0,0 0 0,6-7 0,-1 0 0,1-1 0,-1 0 0,-1-1 0,-1 0 0,1 0 0,-2-1 0,9-23 0,-14 31 0,0 0 0,0-1 0,-1 1 0,0-1 0,0-12 0,-1 17 0,0-1 0,0 1 0,-1 0 0,1-1 0,-1 1 0,1 0 0,-1-1 0,0 1 0,-1-2 0,2 3 0,-1 0 0,1 0 0,-1 1 0,1-1 0,-1 0 0,0 1 0,1-1 0,-1 1 0,0-1 0,0 0 0,1 1 0,-1 0 0,0-1 0,0 1 0,0-1 0,1 1 0,-1 0 0,0 0 0,0-1 0,0 1 0,0 0 0,0 0 0,-1 0 0,-1 0 0,0 1 0,0 0 0,0-1 0,0 1 0,1 0 0,-1 0 0,0 1 0,0-1 0,1 1 0,-5 3 0,-24 20 0,21-16 0,1 1 0,0 1 0,0 0 0,-10 16 0,16-21 0,0-1 0,0 1 0,1 0 0,0 0 0,0 0 0,0 0 0,1 0 0,-1 0 0,2 0 0,-1 1 0,1 11 0,0-16 0,0 0 0,1 1 0,-1-1 0,1 0 0,-1 0 0,1 0 0,0 0 0,0 0 0,0 0 0,0 0 0,1 0 0,-1 0 0,0 0 0,1-1 0,-1 1 0,1 0 0,-1-1 0,1 1 0,0-1 0,0 0 0,0 0 0,0 0 0,0 0 0,4 2 0,-3-2 0,1 0 0,0 0 0,-1 0 0,1 0 0,0-1 0,-1 0 0,1 0 0,0 0 0,0 0 0,-1 0 0,1-1 0,0 1 0,-1-1 0,7-2 0,22-12 0,-1-2 0,58-40 0,-55 33 0,63-32 0,-89 52 0,14-6 0,-21 10 0,0 0 0,0-1 0,-1 1 0,1 0 0,0 0 0,0 0 0,0 0 0,-1 0 0,1 0 0,0 0 0,0 0 0,0 0 0,0 0 0,-1 0 0,1 0 0,0 1 0,0-1 0,-1 0 0,1 1 0,0-1 0,0 0 0,-1 1 0,2 0 0,-3 2 0,1 0 0,-1 1 0,0-1 0,0 0 0,0 0 0,0 0 0,-3 3 0,4-4 0,-10 18 0,-1-1 0,0 0 0,-22 26 0,31-42 0,-7 16 0,31-33 0,27-20 0,-38 25 0,1 1 0,0-1 0,0 2 0,1 0 0,0 0 0,0 1 0,0 1 0,21-6 0,-31 11 0,-1-1 0,1 1 0,-1 0 0,1 1 0,-1-1 0,1 0 0,-1 1 0,1-1 0,-1 1 0,0 0 0,1 0 0,-1 0 0,0 0 0,1 0 0,-1 0 0,0 1 0,0-1 0,0 1 0,0-1 0,0 1 0,-1 0 0,1 0 0,0 0 0,-1 0 0,3 4 0,2 4 0,0 1 0,-1 0 0,0 1 0,2 11 0,-1-6 0,-5-15 0,0 1 0,0 0 0,0 0 0,0-1 0,1 1 0,-1-1 0,1 1 0,0-1 0,-1 0 0,1 1 0,0-1 0,1 0 0,-1 0 0,4 3 0,-4-4 0,1-1 0,-1 1 0,1 0 0,-1-1 0,1 1 0,-1-1 0,1 0 0,-1 0 0,0 0 0,1 0 0,-1 0 0,1-1 0,-1 1 0,1-1 0,-1 1 0,1-1 0,2-1 0,3-2 0,1 0 0,-1 0 0,0-1 0,0 0 0,0 0 0,-1-1 0,1 0 0,10-13 0,2-3 0,24-37 0,-28 37 0,-2 0 0,-1-1 0,0-1 0,-2 0 0,-1 0 0,-1-1 0,-1-1 0,-1 1 0,-1-1 0,-1-1 0,1-28 0,-6 42 0,1-12 0,5-41 0,-4 55 0,-2 11 0,-5 34 0,4 23 0,-26 379 0,25-419 0,1 1 0,1-1 0,1 0 0,2 19 0,-3-36 0,1 1 0,-1-1 0,0 1 0,0-1 0,0 1 0,0-1 0,0 0 0,0 1 0,0-1 0,0 1 0,0-1 0,0 1 0,0-1 0,0 0 0,0 1 0,0-1 0,-1 1 0,1-1 0,0 0 0,0 1 0,0-1 0,-1 1 0,1-1 0,0 0 0,0 1 0,-1-1 0,1 0 0,0 1 0,-1-1 0,1 0 0,0 0 0,-1 1 0,0-21 0,-4-84-451,4 40-5126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31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13864,'0'0'1672,"13"-2"-1258,262-18 1120,-157 14-880,12 3 193,82-9-2173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33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240 647 6824,'0'0'7992,"-14"-6"-7534,4 2-352,6 1-59,-1 1-1,0-1 1,0 1-1,0 0 1,0 1-1,0-1 1,0 1-1,0 0 1,-1 1-1,1-1 1,0 1-1,-1 0 0,1 0 1,0 0-1,-1 1 1,1 0-1,-8 2 1,2 3 145,-1 0 1,1 1 0,1 0-1,0 0 1,0 1-1,0 1 1,1-1 0,-12 16-1,20-23-115,0 1-1,0-1 1,0 1-1,0 0 0,0 0 1,0 0-1,0-1 1,0 1-1,1 0 1,-1 0-1,1 0 1,-1 0-1,1 0 1,0 0-1,0 0 1,0 0-1,0 0 1,0 1-1,1-1 1,-1 0-1,0 0 1,1 0-1,-1-1 0,1 1 1,0 0-1,0 0 1,0 0-1,0 0 1,0-1-1,0 1 1,0 0-1,1-1 1,2 3-1,3 4 81,1-1 1,0 0-1,1 0 0,17 10 1,-20-13-78,2 0-1,-1 0 1,0-1 0,1 0 0,-1-1 0,1 0 0,0 0-1,0 0 1,-1-1 0,1 0 0,0-1 0,15-1 0,-11 0 24,0-1 1,-1-1 0,0 0-1,1 0 1,-1-1 0,0-1-1,-1 0 1,12-7 0,-4 1 38,-2 0 0,0-2 0,0 0-1,-1-1 1,-1 0 0,0-1 0,-1 0 0,-1-2 0,20-32 0,-19 22-5,0-1-1,-3 0 1,0 0 0,-2-1-1,-1 0 1,-1 0 0,3-42 0,-7 26 30,-1-1 0,-3 0 0,-2 0 0,-9-47 1,11 86-104,0-1 1,0 1-1,0-1 1,-1 1 0,0 0-1,-1 0 1,1 0 0,-10-12-1,12 18-49,1 1-1,-1-1 1,1 0-1,-1 0 1,1 1-1,-1-1 1,1 0-1,-1 1 1,0-1-1,1 1 1,-1-1-1,0 1 1,0-1-1,1 1 1,-1-1-1,0 1 1,0 0-1,0-1 1,0 1-1,1 0 1,-1 0-1,0 0 1,0 0-1,0 0 1,0 0-1,0 0 1,0 0-1,0 0 1,1 0-1,-1 0 1,0 0-1,0 1 1,0-1-1,0 0 1,1 1-1,-1-1 1,0 0-1,0 1 1,0-1-1,1 1 1,-1 0-1,-1 0 1,-2 4 22,0 0 0,0 0 0,0 0 0,1 1 0,-4 5 0,3-3-12,-9 18 55,0 2-1,2 0 1,1 0-1,1 1 1,1 0-1,2 1 1,1 0-1,-2 46 0,9-43 12,1 0-1,2-1 0,1 1 0,1-1 0,14 36 0,-18-58-37,1-1-1,1 1 1,0 0 0,0-1 0,1 0-1,0 0 1,0-1 0,1 0-1,0 0 1,10 9 0,-14-16-32,-1 1-1,1-1 1,-1 0 0,1 0 0,-1 1 0,1-2 0,0 1-1,0 0 1,0 0 0,-1-1 0,1 0 0,0 1 0,0-1-1,0 0 1,0-1 0,0 1 0,-1 0 0,1-1 0,0 0-1,0 1 1,0-1 0,3-2 0,2 0 23,0-1 0,-1 0 0,0 0 0,0 0 0,0-1 0,10-9 0,5-7 133,0-2 0,32-47-1,27-58 371,-79 124-532,0 2 17,-1 0 1,1 0-1,0-1 0,0 1 0,0 0 0,0 0 0,0 1 0,0-1 0,0 0 0,1 1 1,3-3-1,-6 5-15,-1 0 0,0 0 1,1 1-1,-1-1 0,1 0 1,-1 0-1,1 0 0,0 0 1,0 1-1,-1-1 0,1 0 1,0 0-1,0 3 0,0 3 19,-3 12-20,-6 66 38,9-75-52,0 0 0,1 0-1,0 0 1,0 0 0,1-1 0,6 17 0,2 9-3,-8-27 0,0 0 0,1 0 0,0 0 0,0 0 0,7 11 0,-10-18 0,1 0 0,0-1 0,0 1 0,0-1 0,-1 1 0,1-1 0,0 1 0,0-1 0,0 0 0,0 1 0,0-1 0,0 0 0,0 0 0,0 0 0,0 0 0,0 0 0,0 0 0,0 0 0,0 0 0,0 0 0,0 0 0,0 0 0,0 0 0,0-1 0,0 1 0,-1 0 0,1-1 0,0 1 0,0-1 0,1 0 0,26-17 0,-9 1 0,-1-1 0,-1-1 0,-1-1 0,28-42 0,-20 26 0,1-5 0,-20 34 0,-3 8 0,-2 2 0,1 3 0,0 0 0,0-1 0,0 1 0,1-1 0,2 7 0,5 14 0,-8-20 0,1-1 0,0 1 0,0-1 0,0 1 0,1-1 0,0 0 0,0 0 0,0 0 0,1-1 0,-1 1 0,1-1 0,0 0 0,0 0 0,1 0 0,-1 0 0,1-1 0,0 0 0,0 0 0,0 0 0,0 0 0,1-1 0,-1 0 0,1 0 0,-1-1 0,1 1 0,0-1 0,-1 0 0,1-1 0,0 1 0,0-1 0,10-2 0,-3 0 0,-1-1 0,1-1 0,-1 0 0,0 0 0,0-2 0,0 1 0,-1-1 0,1-1 0,-2 0 0,1-1 0,-1 0 0,0-1 0,0 1 0,15-21 0,-22 24 0,0 0 0,0 0 0,-1 0 0,0-1 0,0 1 0,0-1 0,2-10 0,-3 13 0,-1 0 0,0-1 0,1 1 0,-1 0 0,0-1 0,-1 1 0,1 0 0,-1-1 0,1 1 0,-1 0 0,0-1 0,0 1 0,0 0 0,-3-4 0,3 6 0,0 0 0,0 1 0,1-1 0,-1 0 0,0 1 0,0-1 0,0 1 0,0-1 0,0 1 0,0 0 0,0-1 0,0 1 0,0 0 0,0 0 0,-1 0 0,1-1 0,0 1 0,0 0 0,0 0 0,0 1 0,0-1 0,0 0 0,0 0 0,0 1 0,-2 0 0,-31 11 0,31-11 0,-5 3 0,1 0 0,-1 0 0,1 1 0,0-1 0,0 2 0,0-1 0,1 1 0,0 0 0,0 0 0,0 1 0,1 0 0,0 0 0,0 0 0,1 0 0,0 1 0,0 0 0,1 0 0,0 0 0,0 0 0,1 0 0,0 1 0,0-1 0,1 1 0,0-1 0,1 1 0,1 14 0,-1-17 0,1 0 0,0 0 0,0 0 0,1 0 0,0 0 0,0 0 0,0-1 0,1 1 0,-1-1 0,1 1 0,1-1 0,-1 0 0,1 0 0,0 0 0,0-1 0,0 0 0,1 1 0,-1-1 0,1-1 0,0 1 0,0-1 0,0 0 0,1 0 0,-1 0 0,1-1 0,0 0 0,0 0 0,10 2 0,3-1 0,1 0 0,-1-1 0,0-1 0,1-1 0,-1-1 0,1-1 0,-1 0 0,0-2 0,0 0 0,0-1 0,0 0 0,-1-2 0,0-1 0,17-9 0,-14 5 217,0-1-1,-1-1 1,24-23 0,-31 25-1844,0-1 0,15-20 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34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1 752 8240,'0'0'2216,"3"10"-1348,11 32-47,-13-40-732,0 1 1,1-1-1,-1 0 1,1 0-1,-1 0 0,1 0 1,0-1-1,0 1 1,0 0-1,0-1 0,0 1 1,0-1-1,0 0 1,1 0-1,-1 0 0,0 0 1,1 0-1,-1 0 1,4 0-1,1 1 80,-1-2 0,0 1 0,0-1-1,1 1 1,10-3 0,-7 0-16,0 0 0,0-1 0,-1 0 0,1 0 0,-1-1 0,0-1 0,11-6 0,59-45 693,-63 43-645,34-27 446,-1-2 0,-3-2 1,-1-2-1,51-70 1,-63 70-139,-1-1 1,-3-2-1,-2-1 1,-2-1 0,21-63-1,-40 94 140,7-41 0,-13 61-633,1-1 1,-1 1-1,0 0 1,0 0-1,0 0 1,0-1-1,0 1 1,0 0-1,0 0 1,0-1-1,0 1 1,0 0-1,0 0 1,0-1-1,0 1 1,0 0-1,0 0 1,0-1-1,0 1 1,0 0-1,0 0 1,0 0-1,0-1 1,0 1-1,-1 0 1,1 0-1,0 0 1,0-1-1,0 1 1,0 0-1,-1 0 1,1 0-1,0 0 1,0-1-1,0 1 1,0 0-1,-1 0 1,1 0-1,0 0 1,0 0-1,-1 0 1,1 0-1,0-1 1,0 1-1,-1 0 1,1 0-1,0 0 1,0 0-1,0 0 1,-1 0-1,1 0 1,0 0-1,0 0 1,-1 1-1,1-1 1,0 0-1,0 0 1,-1 0 0,1 0-1,0 0 1,0 0-1,0 0 1,-1 0-1,1 1 1,0-1-1,0 0 1,-15 10 343,15-10-358,-7 6 64,0 1 1,1 0-1,0 1 1,0-1-1,0 1 1,1 0-1,1 0 1,-5 10 0,-27 75 236,31-79-244,-7 26 121,1 1 0,2 0 0,-6 57 0,13-67-14,0 0-1,2 0 0,2 0 0,1 0 1,8 36-1,-10-60-116,0-1 0,1 0 0,0 1-1,1-1 1,-1 0 0,1 0 0,0-1 0,1 1 0,-1-1 0,1 1 0,5 5 0,-6-8-21,0-1 1,1 0-1,-1 1 0,0-1 1,1-1-1,0 1 1,-1 0-1,1-1 0,0 0 1,-1 0-1,1 0 0,0 0 1,0 0-1,0-1 1,0 0-1,0 0 0,0 0 1,0 0-1,8-2 0,4-1 27,0-1-1,0 0 0,0-2 0,0 0 0,25-13 0,-11 2 64,48-37-1,-46 31-29,-23 17-10,0 0-1,0-1 0,0 0 1,-1 0-1,13-16 0,-54 46 606,20-12-627,1 0-1,0 1 1,-15 19 0,22-24-36,0 0 1,1 0-1,0 1 0,0-1 1,0 1-1,1 0 1,0 0-1,1 0 0,-2 9 1,4-14-10,-1-1 0,1 1-1,0-1 1,0 1 0,0-1 0,0 0 0,0 1 0,1-1 0,-1 1 0,1-1 0,0 0 0,-1 1 0,1-1 0,0 0 0,0 0 0,1 1 0,-1-1 0,0 0-1,1 0 1,2 3 0,-2-4-3,-1 0-1,1 0 0,0 0 0,-1 0 1,1 0-1,0 0 0,0-1 1,0 1-1,-1-1 0,1 1 0,0-1 1,0 0-1,0 1 0,0-1 0,0 0 1,0 0-1,0-1 0,0 1 1,0 0-1,-1-1 0,1 1 0,0-1 1,0 1-1,0-1 0,-1 0 0,1 0 1,2-1-1,1 0-7,0-1 0,1-1 0,-1 1 0,0-1 0,0 0 0,-1 0 0,1 0 0,-1 0 0,0-1 0,0 0 0,0 0 0,-1 0 0,0 0 0,0-1 0,0 1 0,0-1 0,-1 0 0,0 0 0,-1 0 0,1 0 0,-1 0 0,0 0 0,0 0 0,-1 0 0,0 0 0,0 0 0,0-1 0,-1 1 0,0 0 0,0 0 0,-1 0 0,1 0 0,-1 0 0,-1 0 0,1 1 0,-4-7 0,3 9 0,0 0 0,1 0 0,-1 0 0,-1 0 0,1 1 0,0-1 0,0 1 0,-1 0 0,0 0 0,1 0 0,-1 0 0,0 1 0,0-1 0,-4 0 0,3 4 0,13 4 0,53 11 0,0-2 0,125 12 0,-43-22 0,-127-5 0,-12 0 0,-3 0 0,-1 0 0,0 0 0,0 0 0,0 0 0,1 0 0,-1 0 0,0 0 0,0 0 0,1 0 0,-1 0 0,0 0 0,0 0 0,0 0 0,1 0 0,-1 0 0,0-1 0,0 1 0,0 0 0,0 0 0,1 0 0,-1 0 0,0 0 0,0-1 0,0 1 0,0 0 0,0 0 0,1 0 0,-1 0 0,0-1 0,0 1 0,0 0 0,0-1 0,-1 0-9,-1 0-1,1 0 1,-1 1 0,1-1 0,-1 0-1,0 1 1,1-1 0,-1 0 0,0 1-1,0 0 1,1-1 0,-1 1-1,0 0 1,0 0 0,-2 1 0,-1-2-115,-50-5-975,25 2-3303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35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1 162 15072,'0'0'744,"94"-4"-464,-7 2 63,33-7 9,24-5-88,32-5-8,30 1 152,-37 0 0,-58 1 8,-14-2 0,1-3-168,-16 3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38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340 596 6328,'0'0'7514,"-13"1"-6891,-13 2-124,0 1 0,-34 11 0,42-10-155,1 0-1,0 2 1,1 0-1,-1 1 1,-19 13-1,26-14-112,2 0 0,-1 0-1,1 1 1,0 0-1,1 1 1,0 0-1,-9 14 1,13-18-121,0 0 0,1 0 0,-1 0 0,1 0 1,0 0-1,1 1 0,-1-1 0,1 0 0,0 1 0,1 0 0,-1-1 0,1 1 0,0-1 1,0 1-1,1-1 0,0 1 0,1 6 0,0-8-52,0-1 1,0 1-1,0 0 1,0-1-1,0 1 0,1-1 1,-1 0-1,1 0 1,0 0-1,0 0 0,0 0 1,1-1-1,6 5 1,2 0 114,1-1 1,22 9 0,-26-12-105,-1 0 0,1-1 1,0 0-1,0-1 1,0 0-1,0 0 1,1-1-1,-1 0 0,0 0 1,0-1-1,0-1 1,0 1-1,0-2 0,0 1 1,0-1-1,-1 0 1,1-1-1,-1 0 1,0 0-1,0-1 0,-1 0 1,1 0-1,10-11 1,-1 0 70,-2 0 0,0-1 1,0 0-1,-2-2 0,0 1 1,-1-2-1,-1 1 1,12-33-1,-12 22-10,-2-1 0,0 0 0,-3 0 1,0 0-1,-2-1 0,-2 0 0,-2-54 0,0 70-92,0-34 172,-13-87-1,12 132-177,0 0 0,-1 1-1,0-1 1,1 0-1,-2 1 1,1-1-1,-5-5 1,7 9-20,-1 1 0,1-1 0,-1 0 0,1 1 0,-1-1 0,1 1 1,-1-1-1,1 1 0,-1-1 0,0 1 0,1-1 0,-1 1 0,0 0 0,0-1 1,1 1-1,-1 0 0,0 0 0,0-1 0,1 1 0,-3 0 0,2 0-4,0 1 0,0-1 0,0 1 0,0-1-1,1 1 1,-1-1 0,0 1 0,0 0 0,0 0-1,1-1 1,-1 1 0,0 0 0,1 0 0,-1 0-1,0-1 1,1 1 0,-1 0 0,1 0 0,0 0-1,-1 0 1,1 1 0,-5 9 23,-11 23 47,1 0-1,3 1 1,0 1 0,2-1 0,-5 41-1,10-26 56,3 67-1,3-90-69,2 0 0,0-1 0,2 1 0,11 32 0,-13-48-13,0-1-1,2 1 0,-1-1 0,1 0 1,1 0-1,7 11 0,-10-18-31,0 1 0,0-1 0,0-1-1,0 1 1,0 0 0,1-1 0,-1 1 0,1-1 0,0 0-1,0 0 1,-1 0 0,1-1 0,0 0 0,1 1 0,-1-1-1,0-1 1,0 1 0,0-1 0,7 1 0,-1-2 12,0 0 1,0 0-1,0-1 0,0 0 1,-1 0-1,1-1 1,-1-1-1,0 0 1,0 0-1,0 0 0,0-1 1,-1-1-1,0 0 1,13-11-1,-11 8 7,0-1 0,-1 0 0,-1 0 0,1-1 0,-2-1 0,1 1 0,-2-1 0,0 0 0,0-1-1,5-16 1,-10 24-1,1 0-1,-1 0 0,-1 0 1,1-1-1,-1 1 0,0 0 0,0 0 1,0 0-1,-1 0 0,0-1 1,0 1-1,0 0 0,-1 0 1,1 0-1,-1 0 0,0 1 0,-1-1 1,1 0-1,-1 1 0,-5-6 1,8 9-17,-1 1 0,1-1 0,-1 1 0,1 0 0,-1-1 0,1 1 0,0-1 0,-1 1 0,1-1 0,-1 0 0,1 1 0,0-1 0,0 1 0,-1-1 0,1 1 0,0-1 0,0 0 0,0 1 0,-1-1 0,1 0 0,0 1 0,0-1 0,0 0 0,0 1 0,0-2 0,1 2-7,-1-1 0,1 0 1,-1 1-1,1-1 0,0 1 0,-1 0 1,1-1-1,-1 1 0,1-1 1,0 1-1,-1 0 0,1-1 0,0 1 1,0 0-1,-1 0 0,1 0 0,0 0 1,1-1-1,39 1 90,-37 0-89,16 2 34,0 1 0,0 1-1,0 1 1,22 8 0,-40-12-47,0 0 0,1 0 0,-1 1 1,0-1-1,0 1 0,-1-1 0,1 1 1,0 0-1,0-1 0,-1 1 0,1 0 1,-1 0-1,0 0 0,1 1 0,-1-1 0,0 0 1,0 0-1,-1 1 0,1-1 0,0 1 1,-1-1-1,1 0 0,-1 1 0,0-1 1,0 1-1,0-1 0,0 3 0,-1 10 0,0 0 0,-1 0-1,-5 18 1,4-22 0,-1 6 0,-6 30 0,9-44 0,1-1 0,0 1 0,0-1 0,0 0 0,0 1 0,0-1 0,0 0 0,1 1 0,-1-1 0,1 0 0,0 1 0,-1-1 0,1 0 0,0 0 0,2 4 0,0-4 0,1-1 0,-1 1 0,0 0 0,1-1 0,-1 0 0,0 0 0,1 0 0,-1 0 0,1-1 0,0 1 0,-1-1 0,1 0 0,-1 0 0,1 0 0,4-1 0,0-1 0,0 1 0,0-1 0,0 0 0,0 0 0,0-1 0,-1 0 0,1-1 0,-1 0 0,0 0 0,12-9 0,-1-3 0,0 0 0,20-25 0,-28 29 0,-4 5 0,6-5 0,-2-1 0,16-22 0,-21 29 0,-4 11 0,-4 11 0,-2-2 0,2 0 0,0 0 0,0 0 0,2 1 0,-1-1 0,2 1 0,1 21 0,0-28 0,0 0 0,0 0 0,1-1 0,0 1 0,0-1 0,1 0 0,0 1 0,0-1 0,1 0 0,0-1 0,0 1 0,0-1 0,1 0 0,0 0 0,11 10 0,-14-14 0,1 0 0,0-1 0,-1 1 0,1-1 0,0 0 0,0 0 0,0 0 0,0 0 0,0 0 0,0 0 0,0-1 0,0 0 0,0 0 0,1 0 0,-1 0 0,0 0 0,0 0 0,0-1 0,0 1 0,0-1 0,0 0 0,0 0 0,0 0 0,0-1 0,0 1 0,-1-1 0,4-1 0,3-3 0,0 0 0,-1 0 0,0-1 0,0 0 0,-1-1 0,13-15 0,6-11 0,-2-2 0,-1-1 0,-2 0 0,-1-2 0,-2 0 0,-2-1 0,-2-1 0,12-52 0,-8-21 0,3-135 0,-20 233 0,0 0 0,-4 40 0,-8 70 0,-4 0 0,-34 114 0,-75 177 0,85-270 0,24-78 0,-34 65 0,23-53 0,59-114 0,62-92 0,-42 92 0,86-82 0,30-34 0,13-42 0,-153 184 0,0-1 0,22-45 0,9-13 0,-44 78 0,-13 18 0,-1-1 0,1 1 0,-1-1 0,0 0 0,0 0 0,0 0 0,0 0 0,0 0 0,1-5 0,1 4 0,-4 11 0,-13 24 0,2 1 0,1 0 0,-8 43 0,16-66 0,-7 30 0,-14 60 0,-10 112 0,20-100 0,5-51 0,-1 70 0,9-130 0,0 1 0,0-1 0,0 0 0,1 0 0,-1 0 0,0 1 0,0-1 0,0 0 0,1 0 0,-1 0 0,0 0 0,0 0 0,1 0 0,-1 1 0,0-1 0,0 0 0,1 0 0,-1 0 0,0 0 0,0 0 0,1 0 0,-1 0 0,0 0 0,0 0 0,1 0 0,-1 0 0,0 0 0,0 0 0,1-1 0,-1 1 0,0 0 0,0 0 0,1 0 0,-1 0 0,0 0 0,0 0 0,1-1 0,-1 1 0,0 0 0,0 0 0,0 0 0,0 0 0,1-1 0,-1 1 0,0 0 0,0 0 0,0-1 0,0 1 0,0 0 0,0 0 0,0-1 0,1 1 0,-1 0 0,0 0 0,0-1 0,0 1 0,0 0 0,0 0 0,0-1 0,0 1 0,0 0 0,-6-27 98,-1-47 0,5 52-2990,-7-38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38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15576,'0'0'811,"9"2"-415,79 20 490,1-4-1,102 7 0,176-15 3151,-398-13-7361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38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 15272,'0'0'976,"8"-64"-457,9 38 1,11 1-136,3 8 0,3 2-64,-8 3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5:01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1140 4912,'0'0'6486,"8"-10"-6095,2-3-271,2-2 90,-1 0 0,15-28-1,-9 12 85,12-24 430,-1-1 0,32-94 0,-34 77-111,-16 48-158,-2 0 0,9-40 0,-14 57-282,-1 2 165,-7 10-69,3-1-247,1-1 1,0 0-1,0 1 0,0 0 0,1-1 0,-1 1 1,0-1-1,1 1 0,0 0 0,-1-1 0,1 4 1,-1 6 29,-2 14 9,-2 1 6,2-1 1,1 0-1,1 0 1,3 33-1,0-47-43,-2-1 21,2 0 1,0 1-1,0-1 1,1 0 0,5 12-1,-7-20-31,0-1 0,0 0 0,1 1 0,-1-1 0,1 0 0,-1 0 0,1 0 0,0 0 0,0 0 0,0-1 0,0 1 0,0 0 0,0-1 0,0 1 0,0-1 0,1 0 0,-1 0 0,0 0 0,1 0 0,-1 0 0,1-1 0,-1 1 0,1-1 0,0 1 0,-1-1 0,1 0 0,-1 0 0,4-1 0,3 0 15,-1-1 0,0 0 0,0 0 0,0-1 0,0 0 0,0 0 0,0-1 0,-1 0 0,0 0 0,0-1 0,0 0 0,6-6 0,4-4 29,-1-1 0,0 0 0,17-24 0,-18 19 32,2 1-1,0 0 0,2 2 1,38-31-1,-56 48-74,0-1-1,1 1 1,0 0 0,-1 0-1,1 0 1,-1 1 0,1-1-1,0 0 1,0 1 0,0-1-1,-1 1 1,1-1 0,0 1-1,0 0 1,0 0 0,0 0-1,0 0 1,-1 0 0,4 0-1,-4 1-5,0 0-1,1 0 1,-1-1-1,0 1 1,1 0-1,-1 0 1,0 0-1,0 0 1,0 1-1,0-1 1,0 0-1,0 0 1,0 1-1,0-1 1,0 0-1,-1 1 1,1-1-1,0 2 1,1 6 7,1 0 1,-2 0-1,1 0 0,-1 0 1,-1 0-1,0 13 0,-3 17 46,-9 39 1,8-52 3,4-26-64,0 0 0,0 0 0,0 0 0,0 0 0,0 0 0,0 0 0,0 0 0,0 0 0,0 0 0,0 0 0,0 0 0,0 0 0,0 0 0,0 0 0,0 0 0,0-1 0,0 1 0,0 0 0,1 0 0,-1 0 0,0 0 0,0 0 0,0 0 0,0 0 0,0 0 0,0 0 0,0 0 0,0 0 0,0 0 0,0 0 0,0 0 0,0 0 0,0 0 0,0 1 0,0-1 0,1 0 0,-1 0 0,0 0 0,0 0 0,0 0 0,0 0 0,0 0 0,0 0 0,0 0 0,0 0 0,0 0 0,0 0 0,0 0 0,0 0 0,0 0 0,0 0 0,0 0 0,0 0-1,0 0 1,0 0 0,0 1 0,0-1 0,0 0 0,0 0 0,0 0 0,0 0 0,0 0 0,0 0 0,0 0 0,0 0 0,0 0 0,8-7 68,11-13-12,-15 15-36,89-85 242,-53 53-71,-37 34-166,0 1 0,0 0 0,0 0 0,0 0 0,1 1 0,-1-1 0,0 1 0,1 0 0,-1 0 0,1 0 0,-1 0 0,7 0 0,-10 1-21,1 1-1,0-1 1,0 1 0,0-1 0,-1 1 0,1-1 0,0 1 0,0-1 0,-1 1-1,1 0 1,0-1 0,-1 1 0,1 0 0,-1-1 0,1 1 0,-1 0 0,1 0-1,-1 0 1,1 0 0,8 20 12,-9-20-16,13 40-26,-9-28 7,0 0 1,0 0 0,13 23 0,-9-22 10,-7-11 6,0 0 0,0-1 0,0 1 0,0-1-1,1 1 1,-1-1 0,1 0 0,0 1 0,0-1 0,0 0 0,0 0 0,0 0 0,0-1 0,0 1 0,5 2 0,-6-4 4,1 0-1,-1 0 1,1 0-1,-1-1 1,0 1-1,1 0 1,-1-1-1,1 1 1,-1-1 0,0 1-1,1-1 1,-1 0-1,0 1 1,0-1-1,1 0 1,-1 0 0,1-1-1,18-19 44,-9 1-10,-2-1 1,0 0-1,-1-1 1,-2 0-1,8-36 0,-4 12 35,-9 30-29,-1 14-37,0 0 0,0 0 0,0 1 0,0-1 0,0 0 0,0 0 0,1 0 0,-1 0 0,0 0 0,1 0 0,0 1-1,-1-1 1,2-2 0,5 23 9,10 54-5,-12-47-18,2 0-1,14 38 1,-16-50-8,0-3 3,-1-1 0,1 0 0,0 0 0,1 0 0,8 10 0,-13-19 12,-1-1 1,0 1 0,1-1 0,-1 0-1,0 1 1,1-1 0,-1 0 0,1 1-1,-1-1 1,0 0 0,1 0 0,-1 1-1,1-1 1,-1 0 0,1 0 0,-1 0-1,1 0 1,-1 1 0,1-1 0,-1 0-1,1 0 1,-1 0 0,1 0 0,-1 0-1,1 0 1,-1-1 0,1 1-1,0 0 1,12-12 19,6-22 38,-19 33-55,5-12 31,0-1 0,-1 1-1,-1-1 1,0 0 0,-1 0 0,-1 0-1,0 0 1,0-1 0,-2 1 0,-1-16-1,0 25-22,2-1-1,-1 1 0,1-1 0,-1 0 0,1 1 1,1-1-1,1-10 0,-1 15-12,-1-1 1,1 0 0,0 1-1,-1-1 1,1 1-1,0-1 1,0 1-1,0-1 1,1 1-1,-1 0 1,0-1 0,0 1-1,1 0 1,-1 0-1,0 0 1,1 0-1,0 0 1,-1 0-1,1 0 1,-1 1 0,1-1-1,0 0 1,-1 1-1,1 0 1,0-1-1,0 1 1,-1 0-1,4 0 1,78-2-78,157 18 0,-101 11 188,-125-24-97,-13 0 5,-21 5 25,12-5-29,-33 9 24,23-7-11,0 1 1,1 0-1,-26 14 0,33-15-19,-15 9-6,1 0 0,-26 23-1,44-33-2,1 0 0,0 0 0,1 1 0,-1 0 0,1 0 0,0 0 0,0 1 0,0-1 0,1 1 0,0 0 0,0 0 0,1 0-1,-1 0 1,1 1 0,-1 7 0,3-12 0,-1 0 0,1 0 0,0 0 0,0 0-1,0 0 1,0 0 0,0 0 0,1 0 0,-1 0-1,0 0 1,1 0 0,0 0 0,-1 0 0,1 0 0,0 0-1,0 0 1,0-1 0,0 1 0,1 0 0,-1-1-1,0 1 1,1-1 0,-1 1 0,1-1 0,-1 0-1,1 1 1,3 1 0,-3-2 2,1-1-1,-1 1 1,1 0-1,0-1 1,-1 1-1,1-1 1,-1 0-1,1 0 1,0 0-1,-1 0 1,1 0-1,0 0 1,-1-1 0,1 0-1,-1 1 1,1-1-1,-1 0 1,1 0-1,-1 0 1,5-3-1,3-3 17,-1-1 0,1 0 0,-1 0 0,0-1 0,-1 0 0,0-1 0,-1 0 0,0 0 0,10-20 0,0-3 121,22-70 1,-36 95-114,-3 6-8,1 0-1,-1 0 0,1 0 1,0 0-1,0 0 0,0 0 0,0 0 1,2-4-1,11 31 71,-2 0-67,-7-11-18,2-1 0,0 0 0,0 0 0,1 0 0,12 13 0,-17-23-3,-1-1 0,0 0 0,1 1 0,0-1 0,0 0 0,-1 0-1,1 0 1,0-1 0,1 1 0,-1-1 0,0 0 0,0 0 0,1 0 0,-1 0 0,0 0 0,1-1-1,-1 1 1,1-1 0,-1 0 0,1 0 0,-1 0 0,0-1 0,1 1 0,-1-1 0,1 0 0,-1 0-1,0 0 1,4-2 0,2-1 3,-1-1-1,1 0 0,-1-1 1,0 0-1,-1 0 1,0 0-1,0-1 0,0 0 1,-1 0-1,6-9 0,2-4 33,-1 0-1,20-43 0,-29 54-15,-1 2 4,0 1 0,0 0 0,-1-1 0,2-10 1,-3 16-14,-1-1 1,0 0-1,0 0 0,0 0 1,0 0-1,0 0 1,-1 0-1,1 0 1,0 0-1,-1 1 1,0-1-1,1 0 1,-1 0-1,0 1 1,0-1-1,0 0 0,0 1 1,0-1-1,0 1 1,-3-3-1,4 4-6,0-1 0,-1 1 0,1 0-1,0 0 1,0 0 0,-1-1 0,1 1 0,0 0-1,0 0 1,0-1 0,-1 1 0,1 0 0,0 0-1,0-1 1,0 1 0,0 0 0,-1 0 0,1-1-1,0 1 1,0 0 0,0-1 0,0 1 0,0 0-1,0-1 1,0 1 0,0 0 0,0-1-1,0 1 1,0 0 0,0-1 0,0 1 0,1-1-1,9-1-3,17 5-41,-10 0 31,-1 1 0,0 1 1,0 0-1,16 8 0,-26-10 6,0 0 0,0 1 0,0 0 0,0 0 0,0 1 0,-1-1 0,0 1 0,0 1 0,0-1 0,-1 0 0,1 1 0,3 8 0,4 10-12,16 50 1,-21-51 6,2-1 1,20 40-1,-28-61 15,0 1-1,0 0 0,0-1 1,0 1-1,0-1 0,0 1 1,1-1-1,-1 0 0,1 1 1,-1-1-1,1 0 0,-1 0 1,1 0-1,0 0 0,-1 0 1,1 0-1,0-1 0,0 1 1,0-1-1,-1 1 1,5 0-1,-3-2 7,0 1 0,0 0 0,-1-1 0,1 1 0,0-1-1,0 0 1,0 0 0,0 0 0,-1-1 0,1 1 0,0 0 0,3-4 0,4-3 23,0 0 0,-1-1 1,0 0-1,-1-1 0,11-15 1,1-6 73,-1-1 0,-2-1 0,21-57 0,-31 72 24,-10 27-113,1-1 1,0 0-1,-1 16 1,2-10-3,2 0 1,0 1 0,1-1 0,7 27 0,-8-37-12,0 0 0,1 0 0,-1 0 0,1 0 0,0 0 0,0-1 0,0 1 0,0-1-1,1 0 1,-1 1 0,1-1 0,0 0 0,0-1 0,0 1 0,1 0 0,-1-1 0,0 0 0,1 0 0,0 0 0,-1 0 0,8 2 0,-4-3 3,-1 1-1,0-2 1,0 1-1,0-1 1,1 0 0,-1-1-1,0 1 1,0-1-1,0 0 1,9-3-1,6-3 16,32-17 1,-9 5 26,224-80 64,-261 96-112,-4 2-1,-1 0 0,1 0 0,-1 0 0,1 0 0,-1 0 0,1-1 0,-1 1 0,1-1 0,-1 1 0,0-1 0,0 0 0,0 0 0,0 0 0,2-3 0,-5 4 2,-1 0-1,1 0 0,0 0 0,0 1 1,0-1-1,0 0 0,-1 1 1,1-1-1,0 1 0,-1-1 0,1 1 1,0 0-1,-1 0 0,1-1 1,-2 1-1,2 0 2,-8-1 6,0 0-1,0 1 1,0 0 0,0 0-1,0 1 1,0 0 0,-12 3-1,-1 2 18,-36 15-1,47-17-24,0 2 1,0-1-1,1 1 0,0 1 0,0 0 0,1 0 1,0 1-1,0 0 0,-9 12 0,15-16-1,0-1 0,1 0 0,0 0 0,0 1 0,0-1-1,0 1 1,0 0 0,1-1 0,-1 1 0,1 0 0,0 0 0,0 0 0,1 0-1,-1 0 1,1 0 0,0 0 0,0 0 0,0 0 0,1 0 0,-1 0 0,1 0-1,0 0 1,0 0 0,1 0 0,-1 0 0,1-1 0,-1 1 0,1-1 0,0 1-1,4 4 1,-4-5 0,0-1 1,0 1-1,0-1 0,0 0 0,1 1 0,-1-1 1,0 0-1,1-1 0,0 1 0,-1 0 0,1-1 0,0 1 1,0-1-1,0 0 0,0 0 0,0 0 0,0 0 1,0-1-1,4 1 0,-4-1 1,1-1 0,0 1-1,0-1 1,-1 0 0,1 0 0,-1 0 0,1 0-1,-1-1 1,1 1 0,-1-1 0,0 0 0,0 0-1,0 0 1,0 0 0,0-1 0,3-2 0,5-7 22,-1-1 0,0 0 0,0-1 0,-1 0 1,7-16-1,4-6 59,-20 36-82,0 0 1,0 0-1,0-1 1,0 1 0,1 0-1,-1 0 1,0-1-1,0 1 1,0 0-1,0 0 1,0 0-1,1 0 1,-1-1-1,0 1 1,0 0-1,0 0 1,1 0-1,-1 0 1,0 0-1,0 0 1,1-1 0,-1 1-1,0 0 1,0 0-1,1 0 1,-1 0-1,0 0 1,0 0-1,1 0 1,-1 0-1,0 0 1,0 0-1,1 0 1,-1 0-1,0 0 1,1 1-1,6 7 8,2 13 3,-9-21-10,7 18 0,17 34 0,-20-46-1,-1 0 0,1-1 0,0 1 0,0-1 0,0 0 0,1 0 0,0 0 0,0-1 0,8 6 0,-11-9 0,0 0 0,1 0 0,-1 0 0,1-1 0,-1 1 0,1-1 0,-1 0 0,1 0 0,-1 0 0,1 0-1,-1 0 1,1 0 0,-1 0 0,1-1 0,-1 0 0,1 1 0,-1-1 0,5-2 0,5-3 5,-1 1 0,16-12 1,-21 13 3,8-6 15,-1 0 0,20-20 0,-8 6 0,-24 23-23,0 1 0,0-1 0,-1 0 0,1 0 0,0 0 0,0 1 0,0-1 0,0 1 0,0-1 0,0 1 0,0-1 0,0 1 0,1-1 0,-1 1 0,0 0 0,0 0 0,0-1 0,0 1 0,0 0 0,1 0 0,-1 0 0,0 0 0,0 1 0,0-1 0,0 0 0,0 0 0,1 1 0,0 0 0,-1-1 1,0 1-1,0 0 1,0 0-1,0 0 0,0 1 1,0-1-1,0 0 1,-1 0-1,1 0 0,0 1 1,-1-1-1,1 0 1,-1 1-1,1-1 0,-1 0 1,0 1-1,1-1 1,-1 1-1,0-1 0,0 0 1,0 3-1,-5 25 33,4-25-21,0-1 0,0 1 0,1 0-1,-1 0 1,1 0 0,0 0 0,0 0 0,1 6 0,-1-10-12,1 0 1,-1 0 0,0 1 0,1-1 0,-1 0 0,0 0 0,1 0 0,-1 1 0,0-1 0,1 0 0,-1 0 0,0 0 0,1 0 0,-1 0-1,0 0 1,1 0 0,-1 0 0,1 0 0,-1 0 0,0 0 0,1 0 0,-1 0 0,1 0 0,-1 0 0,0 0 0,1 0 0,-1 0 0,0 0 0,1-1-1,-1 1 1,0 0 0,1 0 0,-1 0 0,0-1 0,1 1 0,-1 0 0,0 0 0,0-1 0,1 1 0,-1 0 0,0-1 0,1 0-1,16-13 43,-16 12-36,104-86 158,-42 36-109,-62 51-56,1 0 0,-1 0 1,0 0-1,1 0 0,-1 0 0,1 0 1,0 0-1,-1 0 0,1 0 0,0 1 1,-1-1-1,1 1 0,0-1 0,0 1 1,-1 0-1,5-1 0,-5 2-1,0-1 0,0 0 1,0 1-1,0-1 0,1 1 0,-1-1 0,0 1 0,0-1 0,0 1 1,0 0-1,0 0 0,-1 0 0,1-1 0,0 1 0,0 0 1,0 0-1,-1 0 0,1 0 0,0 2 0,3 5 2,-1 1-1,0 0 0,0 0 1,-1 0-1,2 13 0,0 0 23,-1-12-9,-1-1 1,2 1-1,5 11 1,-9-19-15,1-1 1,0 1-1,0 0 1,-1-1 0,1 1-1,0-1 1,0 1-1,1-1 1,-1 0 0,0 0-1,0 1 1,1-1-1,-1 0 1,1 0 0,-1 0-1,1 0 1,-1-1-1,1 1 1,-1 0 0,1 0-1,0-1 1,-1 1 0,1-1-1,0 0 1,0 0-1,-1 1 1,3-1 0,5-2-5,-1-1 1,0 1-1,1-1 1,-1-1-1,0 1 1,-1-1-1,1-1 1,-1 1-1,1-2 0,-1 1 1,-1-1-1,1 0 1,6-7-1,9-13 26,38-56-1,-41 51 2,-1 0 1,-2-2-1,-1 0 0,-2 0 1,13-50-1,29-183 124,-42 192-99,-9 52-38,1 2 9,-2-1 0,1-26 1,-14 91-103,-22 270-150,31-259 169,2-1 0,3 0 0,19 99 0,-19-137 51,0 1 1,2-1-1,0 0 0,1 0 0,0-1 0,13 20 1,-14-29 15,-1 0 1,1-1-1,0 0 0,0 0 1,0 0-1,0-1 1,1 0-1,0 0 1,0-1-1,8 3 1,-2-1 0,-1-1 1,2 0 0,-1-1-1,27 3 1,-25-5-24,0-1-1,0 0 1,0-2 0,0 1 0,0-2 0,-1 0-1,1 0 1,0-2 0,-1 0 0,0 0-1,22-13 1,-33 16-68,1-1-1,-1 0 1,0 0 0,0 0-1,0 0 1,0-1-1,0 1 1,-1-1 0,4-6-1,2-8-3535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5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0 298 5016,'0'0'14230,"6"-10"-13882,4-7-99,1 1 0,0 0 0,21-22 0,-25 31-78,3-5 143,1 2-1,1-1 0,0 1 0,0 1 0,20-11 1,-20 13-96,-4 2 45,-1 1 1,1 0-1,0 1 0,1-1 1,14-3-1,-22 7-202,0 1 0,0-1 0,0 0 0,0 0 0,0 0 0,0 1 0,0-1 0,0 0 0,0 1 0,0-1 0,0 1-1,0-1 1,-1 1 0,1-1 0,0 1 0,0 0 0,0-1 0,-1 1 0,1 0 0,0 0 0,-1 0 0,1-1 0,-1 1 0,1 0 0,0 2 0,0-1 6,0 0 0,0 1 1,0-1-1,0 0 1,0 1-1,-1-1 1,1 1-1,-1-1 0,1 6 1,-26 177 1489,24-172-1419,0 1-1,1-1 1,3 23-1,-1-10-32,-2-25-104,1 15 66,0 1 1,1-1 0,5 20-1,-5-31-41,-1 0 0,1 0-1,0-1 1,0 1-1,1 0 1,0-1 0,-1 1-1,2-1 1,-1 0 0,0 0-1,1 0 1,-1-1 0,1 1-1,7 4 1,-5-4 19,-1-1-1,1 1 1,0-1 0,1 0 0,-1-1-1,0 1 1,1-1 0,-1 0 0,1-1-1,0 0 1,0 0 0,10 0 0,-12-1-16,0-1 0,0 0 1,0 0-1,0-1 1,0 1-1,0-1 0,-1 0 1,1 0-1,-1 0 0,1-1 1,-1 0-1,0 0 1,0 0-1,0 0 0,0 0 1,-1-1-1,6-7 0,5-5 58,-1-2-1,-1 1 0,0-2 0,10-21 0,-18 26-20,0 0 0,-1 0-1,-1 0 1,0 0 0,-1 0 0,0-22 0,-1 7 12,-1-53 172,0 61-152,0 0 0,1 0 0,1 0 0,2 0 0,5-29 0,-6 47-92,-1-1 0,1 0 0,0 1 0,-1 0 0,2-1 0,-1 1 0,0 0 0,1 0-1,-1 0 1,1 0 0,0 1 0,0-1 0,0 1 0,0 0 0,0 0 0,1 0 0,-1 0 0,1 0-1,-1 1 1,1-1 0,0 1 0,0 0 0,-1 0 0,1 1 0,0-1 0,6 1 0,5-1 13,-1 1 0,0 0 0,1 1 1,-1 1-1,25 6 0,-21-2-19,-1 1 0,1 0 0,-2 1 0,1 1 0,18 14 0,23 12 0,-45-28 0,-11-5 0,0-1 0,0 0 0,1 1 0,-1-1 0,0 0 0,0 0 0,1 0 0,-1 0 0,1-1 0,-1 1 0,1 0 0,-1-1 0,1 0 0,-1 0 0,1 0 0,-1 0 0,1 0 0,-1 0 0,4-1 0,-5 0-2,0 1 1,0 0-1,0 0 1,0-1-1,0 1 1,0-1-1,0 1 1,0-1-1,0 1 1,0-1-1,0 0 1,0 1-1,-1-1 1,1 0-1,0 0 1,0 1-1,-1-1 1,1 0-1,-1 0 1,1 0-1,-1 0 1,1 0-1,-1 0 1,1 0-1,-1 0 1,0 0-1,0 0 1,0 0-1,1 0 1,-1 0-1,0 0 1,0-1-1,0 1 1,0 0-1,-1 0 1,1 0-1,0 0 1,0 0-1,-1 0 1,1 0-1,-1 0 1,1 0-1,-1 0 1,1 0-1,-1 0 1,-1-1-1,2 2-42,-1-1-1,1 1 1,-1 0-1,0 0 1,1 0-1,-1-1 1,1 1-1,-1 0 1,0 0-1,1 0 1,-1 0-1,0 0 1,1 0-1,-1 0 1,0 0-1,1 0 1,-1 1-1,0-1 1,1 0-1,-1 0 1,1 0-1,-1 1 1,0-1-1,1 0 1,-1 1-1,1-1 1,-1 1-1,0 0 1,-4 3-3069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52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36 6424,'0'0'8114,"-10"-6"-7555,-29-19 12,37 24-504,0 0 1,0 1-1,0-1 1,0 1-1,0-1 1,1 1-1,-1 0 1,0 0-1,0-1 1,0 1-1,0 1 1,0-1-1,0 0 1,0 0-1,0 1 1,0-1-1,0 1 1,0 0-1,1-1 1,-1 1-1,0 0 1,0 0-1,1 0 1,-1 0-1,1 1 1,-1-1-1,1 0 1,-3 3-1,-6 4 342,5-5-230,0 0 0,0 0 0,0 1 0,0 0 0,1-1 0,0 1 0,0 1 0,-4 4 0,6-6-56,0 1-1,1-1 1,-1 1-1,1 0 1,-1-1-1,1 1 1,0 0 0,1 0-1,-1 0 1,1 0-1,-1 0 1,1 0-1,1 4 1,-1-1 70,1 0 0,-1 0 0,1 0 0,1 0 0,-1-1 0,1 1 0,1 0 0,4 8 0,-6-13-138,0 0 1,0-1-1,0 1 1,0-1-1,0 1 1,1-1-1,-1 1 1,1-1-1,-1 0 1,1 0-1,0 0 1,-1 0-1,1 0 1,0 0-1,0 0 1,0-1-1,-1 1 1,1-1-1,0 1 1,0-1-1,0 0 1,0 1-1,0-1 1,0 0-1,0 0 1,0-1-1,0 1 1,0 0-1,0-1 1,0 1 0,0-1-1,-1 1 1,1-1-1,2-1 1,1 0 26,0-1 0,-1 0 1,1 0-1,0-1 1,-1 1-1,0-1 1,0 0-1,0 0 0,0 0 1,-1-1-1,0 1 1,4-7-1,-3 5 37,-1 0 0,0-1 0,0 1 0,0 0 1,-1-1-1,0 1 0,0-1 0,-1 0 0,1-11 0,1 5 446,-3 12-528,0 1 1,1-1 0,-1 0-1,0 1 1,0-1 0,0 1-1,0-1 1,0 0 0,0 1-1,0-1 1,0 0 0,0 1-1,0-1 1,0 0 0,0 1-1,0-1 1,0 0-1,-1 0 1,-5 57 1391,12 66-719,-15 170 0,-13-155-96,21-132-548,0-1 1,0 1 0,0-1-1,-1 1 1,-3 7-1,4-11-56,1 0-1,0 0 0,-1 0 0,1 0 0,-1 0 1,0-1-1,1 1 0,-1 0 0,1 0 1,-1-1-1,0 1 0,0 0 0,0-1 0,1 1 1,-1-1-1,0 1 0,0-1 0,0 1 1,0-1-1,0 1 0,0-1 0,0 0 1,0 0-1,0 0 0,0 1 0,0-1 0,0 0 1,0 0-1,0 0 0,0-1 0,0 1 1,0 0-1,-1-1 0,-5-1-9,3 1 0,0 0 0,1 0 0,-1-1 0,0 1 0,0-1 0,1 0 0,-1 0 0,1 0 0,0 0 0,0-1 0,-1 0 0,2 1 0,-1-1 0,0 0 0,0 0 0,1-1 0,0 1 0,0 0 0,-2-5 0,-10-17 0,12 21 0,-1 0 0,1 0 0,-1 0 0,1 0 0,0-1 0,1 1 0,-1-1 0,1 1 0,0-1 0,0 0 0,0 0 0,1 1 0,-1-1 0,1 0 0,0 0 0,1 1 0,1-10 0,0 8 0,1-1 0,0 1 0,0 0 0,0 0 0,1 1 0,0-1 0,0 1 0,0-1 0,1 1 0,0 1 0,0-1 0,7-4 0,5-4 0,0 2 0,32-17 0,-46 27 0,0 0 0,0 0 0,0 0 0,0 0 0,0 0 0,0 1 0,0 0 0,0-1 0,0 1 0,0 0 0,0 0 0,0 1 0,0-1 0,0 1 0,0-1 0,0 1 0,0 0 0,0 0 0,0 0 0,0 1 0,0-1 0,-1 0 0,1 1 0,-1 0 0,1 0 0,-1 0 0,0 0 0,1 0 0,-1 0 0,2 3 0,-4-4 13,0-1 0,0 0-1,0 1 1,0-1 0,0 0 0,0 0 0,0 1-1,1-1 1,-1 0 0,0 1 0,0-1 0,0 0-1,0 1 1,-1-1 0,1 0 0,0 1 0,0-1-1,0 0 1,0 0 0,0 1 0,0-1 0,0 0 0,0 1-1,-1-1 1,1 0 0,0 0 0,0 1 0,0-1-1,-1 0 1,1 0 0,0 0 0,0 1 0,-1-1-1,1 0 1,0 0 0,0 0 0,-1 0 0,1 0-1,0 1 1,0-1 0,-1 0 0,1 0 0,0 0-1,-1 0 1,1 0 0,0 0 0,-1 0 0,1 0-1,0 0 1,-1 0 0,1 0 0,-1 0 0,-16 1-4426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53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0 7528,'0'0'10953,"-10"2"-10263,-13 4-12,1 0 0,-24 11-1,37-13-359,1-1-1,0 2 1,0-1-1,0 1 1,1 0-1,0 0 1,0 1-1,0 0 1,0 1-1,-6 7 1,12-12-295,-3 4 246,0 0 1,0 0-1,0 0 0,1 1 0,0-1 0,-3 8 1,6-12-203,-1-1 1,1 1 0,0 0-1,0-1 1,0 1 0,0-1 0,0 1-1,0 0 1,0-1 0,0 1 0,1-1-1,-1 1 1,1-1 0,-1 1-1,1-1 1,0 1 0,-1-1 0,1 0-1,0 1 1,0-1 0,0 0 0,0 0-1,0 1 1,0-1 0,0 0 0,0 0-1,1 0 1,-1 0 0,0-1-1,1 1 1,-1 0 0,1 0 0,-1-1-1,3 1 1,3 2 56,-1-1 0,1-1 0,0 1 0,-1-1 0,1 0 0,0-1 0,0 0 0,7 0 0,59-9 592,-47 5-396,-18 3-588,23-5 1386,-30 6-1292,0 0 0,0-1 0,0 1 0,0 0-1,-1-1 1,1 1 0,0-1 0,0 1 0,-1-1 0,1 1 0,0-1 0,0 1 0,-1-1 0,1 0 0,-1 1 0,1-1 0,0 0 0,-1 0 0,0 1 0,1-1 0,-1 0 0,1 0-1,-1 0 1,0 0 0,0 0 0,1 1 0,-1-3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54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6128,'0'0'17830,"11"9"-17469,41 27-13,-46-33-287,0 1 0,0-2 0,0 1 0,1-1 0,-1 0 1,1 0-1,0-1 0,0 0 0,-1 0 0,1 0 0,0-1 0,9-1 0,8 2 87,197 4 1719,271-27 1,-477 22-1670,-13 0-161,-1 0 0,0 0 0,0 0 1,1 0-1,-1 0 0,0 0 0,1 0 0,-1 0 0,0-1 1,0 1-1,1 0 0,-1-1 0,0 1 0,0-1 1,0 1-1,0-1 0,0 0 0,2 0 0,-3 1-30,0-1 0,0 1-1,0 0 1,0 0 0,0 0-1,1-1 1,-1 1 0,0 0-1,0 0 1,0 0 0,0-1-1,0 1 1,0 0 0,0 0-1,0-1 1,0 1 0,0 0-1,0 0 1,0-1 0,0 1-1,0 0 1,0 0 0,0 0-1,0-1 1,0 1 0,0 0-1,-1 0 1,1 0 0,0-1-1,0 1 1,0 0 0,0 0 0,0 0-1,-1-1 1,1 1 0,0 0-1,0 0 1,0 0 0,-1 0-1,-12-9 425,-14-2-4698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55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89 6128,'0'0'8664,"3"-9"-8056,3-1-386,-4 5-69,0 1 0,0 0 0,0-1-1,0 0 1,-1 0 0,1-5-1,-2 9 3,1 0 0,-1-1 0,0 1 0,0 0-1,0 0 1,-1 0 0,1 0 0,0-1-1,0 1 1,-1 0 0,1 0 0,-1 0-1,1 0 1,-1 0 0,1 0 0,-1 0 0,0 0-1,1 0 1,-1 0 0,0 0 0,0 0-1,0 0 1,1 0 0,-1 1 0,0-1-1,0 0 1,0 1 0,0-1 0,-1 1 0,1-1-1,0 1 1,0-1 0,0 1 0,0 0-1,0-1 1,-1 1 0,1 0 0,0 0-1,0 0 1,0 0 0,-1 0 0,1 0-1,0 1 1,0-1 0,0 0 0,0 1 0,-1-1-1,1 0 1,0 1 0,-1 0 0,-2 2 26,0-1 0,0 1 0,0 0 0,0 0 0,1 1 1,0-1-1,-1 1 0,1 0 0,1-1 0,-4 6 1,6-8-134,-1 0 0,0 0 0,1 0 0,-1 0 0,1 0 0,0 0 0,-1 0 0,1 0 0,0 1 0,0-1 0,-1 0 0,1 0 0,0 0 0,0 0 0,0 0 0,0 1 0,1-1 0,-1 0 0,0 0 0,0 0 0,1 0 0,-1 0 0,1 0 0,-1 0 0,1 0 0,-1 0 0,1 0 0,0 0 0,-1 0 0,1 0 0,0 0 0,0 0 0,0 0 0,-1-1 0,1 1 0,0 0 0,0-1 0,0 1 0,0-1 0,0 1 0,0-1 0,1 1 0,-1-1 0,0 0 0,1 1 0,0-1-9,-1 0 1,0 0 0,1 0-1,-1 0 1,1 0 0,-1-1-1,0 1 1,1 0-1,-1-1 1,1 1 0,-1-1-1,0 1 1,0-1 0,1 1-1,-1-1 1,0 0-1,0 0 1,0 0 0,0 0-1,2-2 1,-1 1 43,1 0 0,-1 0 0,0-1 0,0 1 0,0-1 0,-1 0 0,4-5 0,-5 7-68,1 0 1,-1 1-1,0-1 1,0 0-1,1 1 1,-1-1-1,0 0 1,0 0-1,0 1 1,0-1-1,0 0 1,0 0 0,0 0-1,0 1 1,0-1-1,0 0 1,0 0-1,0 1 1,-1-1-1,1 0 1,0 1-1,-1-1 1,1 0-1,0 1 1,-1-1-1,1 0 1,-1 1-1,1-1 1,-1 1-1,1-1 1,-1 1-1,1-1 1,-1 1-1,0-1 1,1 1 0,-1-1-1,0 1 1,1 0-1,-1-1 1,0 1-1,0 0 1,1 0-1,-1 0 1,0 0-1,0-1 1,1 1-1,-1 0 1,0 0-1,0 0 1,1 1-1,-1-1 1,0 0-1,0 0 1,1 0-1,-1 0 1,0 1-1,0-1 1,1 0-1,-1 1 1,0-1 0,1 0-1,-1 1 1,1-1-1,-1 1 1,0-1-1,0 2 1,-34 24 335,21-16-221,2-1 0,-18 18 0,28-26-115,1 0-1,0 1 1,0-1 0,0 0-1,0 1 1,0-1 0,0 1 0,1-1-1,-1 1 1,0-1 0,1 1-1,-1-1 1,1 1 0,-1 0-1,1-1 1,0 1 0,0 0-1,0-1 1,0 1 0,0 0 0,0 0-1,0-1 1,0 1 0,1-1-1,0 3 1,0-3-5,-1 1 0,1-1 0,0 0 1,0 0-1,0 0 0,0 0 0,0 0 0,0 0 0,0-1 0,0 1 0,0 0 1,1 0-1,-1-1 0,0 1 0,0-1 0,1 1 0,-1-1 0,0 1 0,1-1 1,-1 0-1,0 0 0,1 0 0,-1 0 0,1 0 0,-1 0 0,0 0 0,1 0 1,-1 0-1,0-1 0,2 1 0,3-2-10,0 0 0,-1 0 0,1 0 0,-1-1 0,0 0 0,0 0 0,0 0 0,0-1 0,0 0 0,-1 1 0,1-2 0,-1 1 0,0 0 0,0-1 0,-1 0 0,1 0 0,-1 0 0,0 0 0,-1-1 0,1 1 0,-1-1 0,2-7 0,-4 13 0,0 0 0,0-1 0,1 1 0,-1 0 0,0-1 0,0 1 0,0 0 0,0-1 0,0 1 0,0 0 0,0-1 0,0 1 0,0 0 0,0-1 0,0 1 0,0-1 0,0 1 0,0 0 0,0-1 0,0 1 0,0 0 0,-1-1 0,1 1 0,0 0 0,0-1 0,0 1 0,-1 0 0,1-1 0,0 1 0,0 0 0,-1 0 0,1-1 0,0 1 0,0 0 0,-1 0 0,1 0 0,0-1 0,-1 1 0,1 0 0,0 0 0,-1 0 0,1 0 0,-1 0 0,1 0 0,0 0 0,-1 0 0,1-1 0,0 1 0,-1 1 0,1-1 0,0 0 0,-1 0 0,1 0 0,-1 0 0,1 0 0,0 0 0,-1 0 0,1 0 0,0 0 0,-1 1 0,0-1 0,-23 13 0,21-11 0,-49 36 0,50-35 0,8-2 0,12-4 0,44-11 862,-30 6-5713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5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6016,'0'0'13337,"8"11"-12772,-2-2-447,1 0-1,-2 1 1,1 0 0,-1 0-1,-1 0 1,0 0-1,0 1 1,2 11 0,1 22 539,-3 0 1,-1 1 0,-3 47-1,0-63-210,4 33-1,1 11 797,-2-50 39,-1-19-495,-1-16-335,-2-168 358,-1 59-393,-1 31-108,-2 24-1,3 54-219,0 0-1,1-1 1,1 1 0,0-1-1,0 1 1,1 0-1,1-1 1,5-18 0,-6 28-80,1 0 0,-1 1 0,1-1 0,0 0 1,0 1-1,0 0 0,1-1 0,-1 1 0,0 0 0,1 0 0,0 0 1,-1 1-1,1-1 0,0 1 0,0-1 0,0 1 0,0 0 1,0 0-1,0 0 0,0 0 0,0 1 0,0-1 0,0 1 1,1 0-1,5 0 0,4 1-7,0-1-1,1 2 1,-1 0 0,22 5-1,-23-3-10,1 1 0,-1 0 0,0 0 0,0 1 0,0 1 0,-1 0 0,0 0 0,0 1 0,-1 1 0,0 0-1,-1 0 1,1 1 0,-2 0 0,0 0 0,14 23 0,-21-30 5,1 0 0,-1 0 0,1 1 1,-1-1-1,0 0 0,0 1 0,-1-1 0,1 1 0,-1-1 0,1 1 0,-1-1 1,0 1-1,-1 0 0,1-1 0,0 1 0,-1-1 0,0 1 0,0-1 1,0 0-1,0 1 0,-1-1 0,1 0 0,-1 0 0,0 0 0,0 0 0,0 0 1,0 0-1,-3 3 0,-1-1 3,0 0 1,0-1 0,0 1-1,0-1 1,0-1-1,-1 1 1,0-1 0,0 0-1,0-1 1,0 1 0,0-1-1,-12 1 1,2-1 22,0 0-1,0-1 1,0-2 0,0 1 0,-1-2 0,1 0 0,-17-5-1,33 6-18,1 1-1,0 0 0,0 0 0,-1 0 0,1 0 0,0-1 0,-1 1 1,1 0-1,0 0 0,-1 0 0,1 0 0,0 0 0,-1 0 0,1 0 1,0 0-1,-1 0 0,1 0 0,0 0 0,-1 0 0,1 0 1,0 0-1,-1 0 0,1 1 0,0-1 0,-1 0 0,1 0 0,0 0 1,-1 0-1,1 1 0,0-1 0,0 0 0,-1 0 0,1 0 0,0 1 1,0-1-1,-1 1 0,6 12 9,23 22-55,-24-30 44,9 9-13,0-1 1,2-1-1,27 19 1,-27-21 19,-1 1 0,0 0 0,-1 0 0,17 19 0,-26-24 12,1-1-1,0 0 1,0 0-1,0-1 1,9 7 0,-13-10-10,1 0 0,-1-1 0,0 1 1,0 0-1,1 0 0,-1-1 0,0 1 1,1-1-1,-1 1 0,1-1 1,-1 0-1,0 0 0,1 1 0,-1-1 1,1 0-1,-1 0 0,1 0 0,-1-1 1,1 1-1,-1 0 0,1 0 1,-1-1-1,0 1 0,1-1 0,-1 1 1,0-1-1,1 0 0,-1 1 0,0-1 1,2-2-1,6-10 3,-3 2-1460,-1 7-3122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58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27 5416,'0'0'15217,"-8"-4"-14881,-29-14 5,34 17-273,-1 0 1,1 0-1,0 1 1,0-1-1,0 1 1,-1 0-1,1 0 1,0 0-1,-1 0 1,1 0-1,0 1 0,0-1 1,-1 1-1,1 0 1,0 0-1,0 0 1,0 0-1,0 1 1,0-1-1,0 1 0,-3 3 1,-6 2 122,2-2 3,0 0-1,1 1 0,-1 1 0,1 0 0,1 0 1,-1 1-1,-7 9 0,12-13-82,1 0 0,-1 1 0,1 0 0,0 0 0,1 0 0,-1 0 0,1 0 0,0 0 0,0 1 0,0-1 0,1 1 0,0-1 0,0 1 0,0 0 0,1 9 0,0-12-60,1 0 0,-1 0 1,1 0-1,0 0 0,0 0 1,0 0-1,0 0 0,1-1 1,-1 1-1,1 0 1,0-1-1,0 1 0,0-1 1,0 0-1,0 1 0,0-1 1,1 0-1,-1 0 0,1-1 1,-1 1-1,1 0 1,0-1-1,0 0 0,0 1 1,-1-1-1,1 0 0,4 0 1,5 2 93,1 0 0,-1-1 0,1-1 0,-1 0 0,17-1-1,-10 0 91,0-1 0,0-1-1,0-1 1,0-1 0,-1-1-1,27-9 1,-44 14-227,-1 0 1,0 0-1,0 0 0,0 0 0,1 0 1,-1 0-1,0 0 0,0 0 1,0 0-1,1 0 0,-1-1 0,0 1 1,0 0-1,0 0 0,0 0 0,1 0 1,-1 0-1,0 0 0,0 0 1,0-1-1,0 1 0,1 0 0,-1 0 1,0 0-1,0 0 0,0 0 0,0-1 1,0 1-1,0 0 0,0 0 1,0 0-1,0-1 0,0 1 0,1 0 1,-1 0-1,0 0 0,0-1 0,0 1 1,0 0-1,0 0 0,0 0 1,0-1-1,0 1 0,-1 0 0,1 0 1,0 0-1,0-1 0,0 1 0,0 0 1,0 0-1,0 0 0,0 0 1,0-1-1,-1 1 0,-8-5-2846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2:59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6016,'0'0'18245,"10"-7"-17795,32-21-16,-41 27-396,0 1 0,1-1 1,-1 0-1,1 1 1,-1-1-1,1 1 1,-1-1-1,1 1 1,-1 0-1,1-1 1,-1 1-1,1 0 1,-1 0-1,1 0 0,-1 0 1,1 1-1,-1-1 1,1 0-1,0 1 1,-1-1-1,0 1 1,1-1-1,-1 1 1,1 0-1,-1-1 1,2 3-1,6 1 124,16 0 71,0 0 1,0-2 0,0-1 0,1-1 0,39-5 0,-10 2 80,-40 2-246,38-3 238,0 3-1,0 2 1,98 15-1,-100-5-93,66 12 662,-116-23-853,0 0 0,0 0-1,-1 0 1,1 0 0,0 0 0,-1 0 0,1 0 0,0 0 0,0 0 0,-1 0 0,1 0 0,0-1-1,0 1 1,-1 0 0,1 0 0,0-1 0,-1 1 0,1-1 0,0 1 0,-1 0 0,1-1 0,-1 1-1,1-1 1,-1 1 0,1-1 0,0 0 0,-1-1 35,1 1 1,-1 0-1,1-1 1,-1 1-1,0-1 0,1 1 1,-1-1-1,0 1 0,0-1 1,0 1-1,0-1 0,-1-2 1,-1-6-500,-1 0 1,-1 0-1,-4-11 0,3 10-2326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00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6728,'0'0'12562,"12"-1"-11930,193-28 1835,37 6-454,-113 13-1310,10 1-11,28-2 97,-127 8-385,0 2 1,45 4-1,-63-2-93,-10 0-113,27-2 862,-35 1-926,6-1 157,-10 1-293,0 0 0,0 0 0,1 0 0,-1 0 0,0 0 0,0 0 0,0 0 0,0 0 0,0-1 0,0 1 0,1 0 0,-1 0 0,0 0 0,0 0 0,0 0 0,0 0 0,0 0 0,0 0 0,0 0 0,0-1 0,0 1 0,0 0 0,1 0 0,-1 0 0,0 0 0,0 0 0,0 0 0,0-1 1,0 1-1,0 0 0,0 0 0,0 0 0,0 0 0,0 0 0,0 0 0,0-1 0,0 1 0,0 0 0,0 0 0,0 0 0,0 0 0,0 0 0,-1 0 0,1-1 0,0 1 0,0 0 0,0 0 0,0 0 0,0 0 0,0 0 0,0 0 0,0 0 0,0 0 0,0-1 0,-1 1 0,1 0 0,0 0 0,0 0 0,0 0 0,0 0 0,-12 6-2110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01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11 239 11048,'0'0'1248,"1"16"-582,12 313 3858,-12-301-3451,-2 39-1,6 1 3234,-16-199-1708,3 66-2248,2-3 120,2-80 0,5 125-367,1 0 1,1 0 0,0 0-1,2 1 1,1-1 0,1 1-1,14-30 1,-16 43-73,0 1 0,0 0 1,1 0-1,1 0 0,-1 1 1,1 0-1,1 0 0,-1 1 0,1 0 1,0 0-1,1 1 0,-1 0 1,1 0-1,0 1 0,0 0 0,0 1 1,1 0-1,17-4 0,-14 5-3,-1 0 1,1 0-1,0 1 0,1 1 0,-1 0 0,0 1 0,0 0 0,0 1 0,-1 1 0,1 0 0,0 0 1,-1 2-1,23 10 0,-24-9 15,1 1 1,-1 1-1,-1 0 0,1 0 1,-2 1-1,1 0 1,-1 1-1,9 12 0,-16-19-24,1 0 0,-1 0-1,0 0 1,-1 1 0,1-1-1,0 1 1,-1-1 0,0 1-1,0 0 1,0-1 0,0 1-1,-1 0 1,1 0 0,-1-1-1,0 1 1,0 0 0,0 0-1,-1 0 1,0 0 0,1-1-1,-1 1 1,0 0 0,-1-1-1,1 1 1,-1-1 0,1 1-1,-1-1 1,0 0 0,0 0-1,-1 1 1,1-2 0,-1 1-1,-3 3 1,0-1 5,0 0-1,-1-1 1,0 0 0,0 0-1,0 0 1,0-1 0,0 0-1,-1 0 1,1-1 0,-14 2-1,-2 0 6,-1-1 0,-29 1 0,-115-6-379,172 4 325,-1 0-1,0 0 0,1 0 1,-1 1-1,0-1 0,-1 1 1,1 0-1,0 0 0,-1 0 1,4 4-1,-2-1-5,72 78-26,23 29 331,-74-76 14,-20-28-60,2 1 0,-1-1 0,11 11 0,-8-14 358,-9-6-581,0 0 0,0 1 0,0-1 0,1 0 0,-1 0 0,0 0 1,0 0-1,0 0 0,0 0 0,0 0 0,1 0 0,-1 0 0,0 0 0,0 0 0,0 0 0,0 0 0,1 0 1,-1 0-1,0 0 0,0 0 0,0 0 0,0 0 0,0 0 0,1 0 0,-1 0 0,0 0 0,0-1 0,0 1 1,0 0-1,0 0 0,0 0 0,1 0 0,-1 0 0,0 0 0,0 0 0,0 0 0,0-1 0,0 1 0,0 0 1,0 0-1,0 0 0,0 0 0,0 0 0,1-1 0,-1 1 0,0 0 0,0 0 0,0 0 0,0 0 0,0-1 1,0 1-1,0 0 0,0 0 0,0 0 0,0 0 0,11-8-692,-4 0-84,14-11-278,-5 10-3597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08:4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7024,'0'0'1080,"-42"61"-1128,36-43-264,10 10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4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6728,'0'0'4670,"-10"6"-4334,-3 2-176,0 1 0,0 1-1,0 0 1,2 0 0,-1 1-1,1 1 1,-9 13 0,1 4 70,2 0 0,1 1 1,2 1-1,1 1 1,1 0-1,2 0 1,1 1-1,2 0 0,1 1 1,-2 37-1,8-69-217,-3 18 88,2 0 0,0 0 1,1-1-1,1 1 1,1 0-1,0 0 1,7 22-1,2-12 69,0-1 0,2 0 0,17 28-1,56 76 279,-32-51-202,160 269 681,-206-338-864,-2 0-1,1 0 1,-2 1 0,0-1 0,0 1-1,-1 1 1,-1-1 0,0 0-1,-1 1 1,-1 0 0,0-1-1,-1 1 1,-1 0 0,-3 18-1,1-13 0,-2 0-1,-1 0 0,0-1 1,-2 0-1,0 0 0,-1-1 0,-1 0 1,0 0-1,-22 26 0,-11 8 132,-2-3 0,-2-1-1,-55 42 1,15-3 32,86-86-217,-1 0-1,1 0-1,0-1 0,0 1 0,-1 0 0,1 1 1,0-1-1,0 0 0,0 0 0,0 0 0,0 1 1,1-1-1,-1 0 0,0 1 0,1-1 0,-1 0 0,0 4 1,32-35-241,-21 18-2306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5:01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10752,'0'0'1248,"13"-2"-1075,-13 2-170,16-2 170,1 0 0,-1 1 1,0 1-1,29 2 0,43 18 1135,-60-12-768,0-2 1,29 3 0,-51-9-431,-1 0 0,1 0 0,-1-1 0,1 0 0,5-2 0,20-1 411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02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25 4512,'0'0'13151,"-10"-4"-12395,3 0-558,1 1 0,-1 1-1,0-1 1,0 1-1,0 0 1,0 1-1,0 0 1,0 0-1,0 0 1,-1 1-1,1 0 1,0 0 0,0 1-1,0 0 1,-1 0-1,1 1 1,-7 2-1,5 0 88,1 1 0,-1 0 0,1 0 0,1 0 0,-1 1 0,1 0 0,0 1 0,0 0 1,-6 7-1,11-10-175,-1-1 0,1 0 0,0 1 0,0-1 0,0 1 0,0 0 0,1 0 0,-1 0 0,1-1 0,0 1 0,0 0 0,0 1 0,1-1 0,0 0 0,-1 0 0,1 0 0,1 0 0,-1 0 0,1 0 0,-1 0 0,1 0 0,0 0 0,3 5 0,-3-6-28,1 0 0,0 0 1,0 0-1,0 0 0,0-1 1,1 1-1,-1-1 0,1 1 1,-1-1-1,1 0 0,0 0 1,4 2-1,39 16 499,-42-18-523,10 1 112,-1 0 0,1 0 0,0-1 0,0-1 0,-1 0 0,29-3 0,-5 1 160,-27 1-264,-1 0-1,1-1 1,0 0-1,-1 0 1,1-1 0,0-1-1,-1 1 1,0-2-1,0 1 1,0-1 0,0-1-1,0 1 1,-1-1-1,9-7 1,-9-1-241,-7 8-3850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12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4720,'0'0'16194,"9"0"-15779,8 0-520,4-1 1310,0 1-1,25 3 1,-37-2-1122,-1-1 0,1 0 0,0 0 1,-1-1-1,1 0 0,13-3 0,24-3 107,-21 5-100,109-10 401,-90 6-187,0 3 0,0 1-1,68 6 1,-95-4-179,-15 0-104,0-1 0,0 1 0,0 0 0,1 0 0,-1 0 0,0 0 0,0 1 0,0-1 0,0 0 0,0 1 0,1 0 0,-1-1 0,0 1 0,3 2 0,0 0 247,-8-8-914,3 4 491,-1-1-210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13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84 7736,'0'0'14394,"-8"-10"-14074,0-1-188,-22-25 1495,34 34-1538,-1 0 1,0 1 0,1 0 0,-1-1 0,1 1-1,-1 0 1,1 1 0,-1-1 0,1 1 0,0-1-1,-1 1 1,1 0 0,3 1 0,9-2 82,151-1 843,-27 1 11,-63 3-377,-49-1-166,0 0 0,29-5 1,-45 4-226,-11 0-216,0 1 1,0-1 0,0 0 0,0 0 0,0 0 0,0 0-1,0 0 1,0 0 0,0 0 0,0 0 0,0-1-1,0 1 1,0 0 0,0-1 0,0 1 0,0 0 0,0-1-1,0 1 1,0-1 0,-1 0 0,2 0 0,-8-6-825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2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1 183 4616,'0'0'11678,"1"11"-11221,2 34 748,15 71 0,-14-100-838,8 29 691,-11-43-989,0 0 0,-1-1 0,1 1 0,0 0 1,0-1-1,0 1 0,0-1 0,0 1 0,1-1 0,-1 1 0,0-1 1,1 0-1,-1 0 0,1 0 0,-1 1 0,1-1 0,0-1 0,-1 1 1,4 1-1,3 1 436,-8-3-482,0 1-1,1-1 1,-1 0-1,0 0 1,1 0-1,-1 0 1,1 0-1,-1 0 0,0 0 1,1 0-1,-1 0 1,1 0-1,-1 0 1,0 0-1,1 0 1,-1 0-1,0 0 0,1 0 1,-1 0-1,1 0 1,-1 0-1,0 0 1,1-1-1,-1 1 1,0 0-1,1 0 0,-1 0 1,0-1-1,1 1 1,-1 0-1,1-1 1,0-1 44,1 0 0,0 0 1,0-1-1,-1 1 0,1 0 1,-1-1-1,0 1 0,1-1 1,-1 0-1,0 1 0,-1-1 1,1 0-1,0 1 0,-1-1 0,1-5 1,2-50 95,-3 44-66,-1-33 212,-9-56 0,-1-33 784,11 134-1070,0 1 1,0-1 0,0 0 0,1 1 0,-1-1 0,0 1 0,1-1 0,-1 1-1,1-1 1,-1 1 0,1 0 0,-1-1 0,1 1 0,0-1 0,0 1 0,0 0-1,0 0 1,0 0 0,0-1 0,0 1 0,0 0 0,0 0 0,1 1 0,-1-1 0,0 0-1,1 0 1,-1 0 0,0 1 0,1-1 0,-1 1 0,3-1 0,3 0 21,1 0 0,-1 0 0,1 1 1,-1 0-1,10 1 0,-4 0 10,2 0 9,-1 1 0,0 1 0,-1 0-1,1 1 1,-1 0 0,14 7 0,16 5 334,9-2 612,-50-14-975,0 0 0,0 0 0,1 0 0,-1 0 0,0 0 1,0-1-1,1 1 0,-1-1 0,0 0 0,4-1 0,16-4 311,-22 6-312,0-7-244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21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 9440,'0'0'5184,"-12"7"-4402,-4 2-524,-1 0 286,0 1 1,1 1-1,-28 23 1,38-28-202,0 0 1,0 1-1,1 0 0,0 0 0,0 1 0,-5 11 0,9-16-217,0-1 0,-1 1 0,2 0 0,-1 0 0,0 0 0,0 0 0,1 0 0,0 0 0,0 0 0,0-1 0,0 1 0,0 0 0,0 0 0,1 0 0,-1 0 0,1 0 0,0 0 0,0 0 0,0-1 0,0 1 0,0 0 0,4 4 0,-3-4-67,0 0 0,0 0 0,0 0 1,1 0-1,-1-1 0,1 1 0,0-1 0,-1 1 0,1-1 1,0 0-1,1 0 0,-1 0 0,0-1 0,1 1 0,-1-1 1,1 0-1,-1 0 0,1 0 0,-1 0 0,1 0 0,0-1 0,-1 0 1,1 0-1,0 0 0,0 0 0,-1 0 0,1-1 0,0 0 1,-1 0-1,1 0 0,-1 0 0,1 0 0,-1-1 0,0 1 1,1-1-1,-1 0 0,0 0 0,0 0 0,0 0 0,0-1 1,-1 1-1,4-4 0,12-12 157,-1 0 0,19-26 0,-30 36-142,0-1 0,-1 1 0,-1-1 0,1 0 0,-2 0 0,1 0 0,-1 0 0,4-19 1,-7 19 158,-4 16 6,-3 17-2,6-16-178,1 0 0,0 0 0,1 0-1,0 0 1,0 0 0,1 0 0,0 0 0,0-1 0,1 1 0,3 8 0,17 4 369,-10-13 17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23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215 493 6928,'0'0'4712,"-11"4"-4023,-15 5-91,0 1 1,-32 18-1,48-22-207,-1 1 0,1 0 0,-16 15 0,22-18-193,1-1-1,-1 1 1,1 0 0,0 0-1,0 0 1,0 1 0,1-1-1,0 1 1,0-1-1,-3 9 1,4-10-99,1 0-1,-1 0 0,1-1 1,0 1-1,-1 0 1,1 0-1,1 0 0,-1 0 1,0 0-1,1 0 1,-1 0-1,1 0 0,0 0 1,0 0-1,0-1 1,0 1-1,1 0 1,-1-1-1,1 1 0,-1-1 1,1 1-1,0-1 1,0 0-1,3 3 0,-1-2 3,-1-1 0,0 0 0,1 0 0,0 0 0,-1 0 0,1-1 0,0 1 0,0-1 0,0 0 0,0 0 0,0-1 0,0 1 0,0-1 0,0 0 0,0 0 0,0 0 0,0 0 0,6-2 0,0-1 14,1 0 0,-1-1 1,0 0-1,0 0 0,0-1 0,-1-1 1,0 0-1,0 0 0,0 0 1,-1-1-1,0 0 0,0-1 0,-1 0 1,0 0-1,0-1 0,8-13 1,2-9 180,0 0 0,-2 0 0,21-63 0,-29 70-207,-1 0 1,-1-1 0,-2 1-1,0-1 1,-1-29 0,-10-125 301,7 171-367,0 3 6,1 1-1,-2-1 1,1 0 0,0 1 0,-1-1 0,0 1 0,0 0-1,0 0 1,-1-1 0,-4-4 0,7 9-26,-1-1 1,1 1-1,-1 0 1,1 0-1,-1 0 0,1 0 1,-1 0-1,0 0 1,1 0-1,-1 0 1,1 0-1,-1 0 1,1 0-1,-1 0 0,0 0 1,1 0-1,-1 0 1,1 1-1,-1-1 1,1 0-1,-1 0 1,1 1-1,-1-1 0,1 0 1,-1 1-1,1-1 1,-1 0-1,1 1 1,0-1-1,-1 1 1,1-1-1,0 1 0,-1-1 1,1 1-1,-1 0 1,-15 19 96,8-7-58,0 1-1,1 0 0,0 0 1,1 0-1,1 1 1,0 0-1,-3 21 0,1 7 141,-2 60-1,9-78-39,1 0-1,9 50 1,-4-38 0,-4-27-80,0 0 0,1 0 0,1-1 1,-1 1-1,2-1 0,-1 0 0,1 0 0,1 0 1,8 11-1,-12-17-26,0-1 1,0 0-1,0 1 0,0-1 1,1 0-1,-1 0 1,1 0-1,-1-1 0,1 1 1,-1-1-1,1 1 1,0-1-1,0 0 1,0 0-1,0 0 0,0 0 1,4 0-1,-3-1-5,1 0-1,0 0 1,0 0 0,0-1-1,-1 0 1,1 0-1,0 0 1,-1 0-1,1-1 1,5-2 0,0-1 0,0-1 0,-1 0 0,1 0 0,-1-1 1,-1 0-1,1-1 0,-1 0 0,13-17 0,55-84 254,-75 108-281,1-1 9,-1 0 1,1 0 0,-1-1-1,1 1 1,-1 0-1,0 0 1,0-1 0,0 1-1,0-1 1,0 1-1,0-1 1,0-4-1,-1 7 34,-7 20 194,1-4-199,1-1 0,1 1-1,-4 22 1,7-31-26,0 0 0,1 0 0,0-1 1,0 1-1,1 0 0,0 0 0,0-1 0,1 1 0,0 0 0,0-1 0,3 8 0,-3-10-1,0 1 0,0-1 0,0 0 0,1 0 0,-1 0 0,1-1 0,6 7 0,-7-8-6,0-1 0,1 0 0,-1 1 0,0-1 0,1 0 0,-1-1 0,1 1 0,-1 0 0,1-1 0,-1 1 0,1-1 0,-1 0 0,1 0 0,0 0 0,4 0 0,5-3 6,1 1 0,-1-2 0,0 0 0,-1 0 0,1-1 0,-1-1 0,0 0 0,16-11 0,-10 7 5,24-21 24,-35 26-37,0 0-1,0 0 1,0 0-1,1 1 0,-1 0 1,1 0-1,0 1 1,13-5-1,6-1-23,-22 7 8,-1 0 0,1 1 0,0-1 0,0 1 0,0 0 0,1 0 0,-1 1 0,6-1 0,-19 2 29,1 1-1,-1 0 1,1 0-1,0 1 1,0 0 0,0 1-1,0-1 1,0 2 0,-10 7-1,-3 1 45,1 2 0,-33 32 0,52-47-55,0 1 0,0 0-1,0-1 1,1 1 0,-1 0-1,1-1 1,-1 1-1,0 0 1,1 0 0,-1-1-1,1 1 1,-1 0 0,1 0-1,0 0 1,-1 0 0,1 0-1,0 0 1,0 0-1,0-1 1,-1 1 0,1 0-1,0 0 1,0 0 0,0 0-1,1 0 1,-1 0-1,0 0 1,0 0 0,0 0-1,1 0 1,0 1 0,0-1 0,-1-1 1,1 1-1,0 0 1,0-1-1,0 1 0,0-1 1,1 1-1,-1-1 1,0 1-1,0-1 1,0 0-1,0 0 1,0 1-1,0-1 1,1 0-1,-1 0 0,0 0 1,0 0-1,0-1 1,0 1-1,1 0 1,-1 0-1,0-1 1,0 1-1,0-1 1,2 0-1,7-4-10,0-1 0,0 0 0,0-1 0,-1 0 0,0 0 0,0-1 0,-1 0 0,14-19 0,-8 12 0,-13 14 0,-1 1-1,0 0 1,1-1-1,-1 1 1,0-1-1,1 1 1,-1 0-1,1-1 1,-1 1-1,1 0 1,-1 0-1,1-1 1,-1 1 0,1 0-1,-1 0 1,1 0-1,-1 0 1,1 0-1,-1-1 1,1 1-1,0 0 1,-1 0-1,1 0 1,-1 0-1,1 1 1,-1-1 0,1 0-1,-1 0 1,1 0-1,-1 0 1,1 1-1,-1-1 1,1 0-1,-1 0 1,1 1-1,-1-1 1,1 0-1,-1 1 1,0-1-1,1 0 1,-1 1 0,1-1-1,-1 1 1,0-1-1,0 1 1,1-1-1,-1 1 1,0-1-1,0 1 1,1 0-1,13 35-47,-10-25 28,-1-2-3,1 1 0,1-1 0,-1 0 0,1-1 0,1 1 0,0-1 0,7 8 1,-11-14 15,0 0 1,0 0 0,1 0 0,-1-1 0,0 1 0,1 0 0,-1-1 0,1 0 0,0 1 0,0-1 0,-1 0 0,1-1 0,0 1 0,0 0 0,0-1 0,0 1 0,0-1 0,0 0 0,0 0 0,0 0 0,-1-1 0,1 1 0,0-1 0,0 1 0,0-1-1,0 0 1,0 0 0,3-2 0,12-6 10,0-2 0,-1 1-1,-1-2 1,1 0 0,21-23 0,66-80 49,-80 83-32,0-1-1,-3-1 0,0-1 0,-2-1 0,-2-1 0,-2 0 0,-1-1 1,17-73-1,-30 107-15,0 1 0,0 0 0,-1-1 0,1 1 0,-1 0 1,0-1-1,0 1 0,0-1 0,0 1 0,-1 0 0,1-1 1,-1 1-1,0 0 0,-2-6 0,2 8-4,1 1 0,-1-1 0,0 1 0,1 0 0,-1-1 0,0 1 0,1 0 0,-1 0 0,0 0 0,1-1 0,-1 1 0,0 0-1,1 0 1,-1 0 0,0 0 0,1 0 0,-1 0 0,0 0 0,1 1 0,-1-1 0,0 0 0,1 0 0,-1 0 0,0 1 0,1-1 0,-1 0 0,0 1 0,1-1 0,-1 0 0,1 1 0,-2 0 0,-18 15-12,5 0 6,-1 2 1,2 0-1,1 0 1,-12 21-1,-40 88 12,57-108 2,0 1-1,1-1 1,1 1-1,1 0 1,1 1 0,1-1-1,1 1 1,0 0 0,1 0-1,2 0 1,0-1-1,6 33 1,-6-51-18,-1-1-1,0 1 1,1-1 0,-1 0 0,1 1-1,-1-1 1,1 0 0,0 1-1,0-1 1,-1 0 0,1 0 0,0 1-1,0-1 1,0 0 0,0 0-1,0 0 1,1 0 0,-1-1 0,0 1-1,3 1 1,-1 1-39,11-8-2428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23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15680,'0'0'3319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29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266 542 5120,'0'0'3665,"-9"-8"-3225,3 2-318,3 3-75,1 0-1,-1 0 1,0 1-1,0-1 1,0 1-1,0-1 1,0 1-1,0 0 1,-1 1-1,1-1 1,-1 0-1,1 1 0,-1 0 1,0 0-1,1 0 1,-1 0-1,-6 0 1,2 2 116,1 0 0,-1 0 1,1 1-1,-1 0 0,1 1 1,0-1-1,0 1 1,0 1-1,0-1 0,1 1 1,-1 0-1,1 1 0,-7 5 1,4-1 199,0 0 0,0 0 0,0 1 0,1 0 0,1 0 0,0 1 0,-7 13 1,13-22-291,0 0 1,0-1 0,0 1-1,0 1 1,0-1 0,0 0-1,1 0 1,-1 0 0,1 0-1,-1 0 1,1 1 0,0-1-1,0 0 1,0 0 0,0 1-1,0-1 1,1 0 0,-1 0 0,1 0-1,-1 1 1,1-1 0,0 0-1,0 0 1,0 0 0,0 0-1,0 0 1,0 0 0,1-1-1,-1 1 1,0 0 0,1-1-1,0 1 1,1 1 0,2 0 4,-1-1 0,0 0-1,1 0 1,0 0 0,-1 0 0,1-1 0,0 1 0,0-1 0,0-1-1,0 1 1,0-1 0,0 0 0,0 0 0,5-1 0,6-1-2,0-1 1,0-1 0,0-1-1,-1 0 1,0-1 0,0-1-1,0 0 1,-1-1 0,0 0-1,-1-1 1,0-1 0,0 0-1,-1-1 1,0 0-1,10-14 1,-4 3 15,0 0 0,-2-2 0,0 0 0,-2-1-1,-1 0 1,-1-1 0,16-51 0,-22 59-30,-2 0 1,0 0-1,-2 0 0,2-35 1,-4 46-30,0 0 1,-1 0 0,1 0-1,-2 0 1,1 0-1,-1 0 1,0 0 0,0 1-1,0-1 1,-1 1-1,0-1 1,-1 1 0,1 0-1,-1 0 1,-8-9-1,11 14-19,0 0 0,0 0 0,-1 0 0,1 0 0,0 1 0,0-1 0,-1 0 0,1 1 0,-1-1 0,1 1-1,0-1 1,-1 1 0,1 0 0,-1-1 0,1 1 0,-1 0 0,1 0 0,-1 0 0,1 0 0,-1 0 0,1 1 0,-1-1-1,1 0 1,-1 1 0,1-1 0,-1 1 0,1-1 0,0 1 0,-1 0 0,1-1 0,0 1 0,0 0 0,-1 0 0,0 2-1,-4 2 21,0 0 1,0 1-1,1 0 0,-9 12 0,-7 12 107,-27 52 0,42-70-101,1 0 1,0 0-1,1 1 1,0 0-1,1 0 0,0 0 1,-1 24-1,1 0 141,1-17-93,1 0 0,1 0-1,2 20 1,-1-36-56,-1 0-1,1 0 1,0 0 0,0 0-1,0 1 1,1-2 0,-1 1-1,1 0 1,0 0 0,0 0-1,0-1 1,0 1 0,1-1-1,0 0 1,-1 0 0,1 0-1,1 0 1,-1 0 0,6 4-1,-5-6 22,0 0-1,0 1 1,0-2-1,-1 1 1,1 0-1,0-1 1,0 1-1,0-1 1,0 0-1,8-1 1,39-8 301,-51 9-351,6-2 38,0 0 0,0 0-1,0 0 1,-1-1 0,1 0 0,-1 0 0,1 0 0,7-7-1,35-37 328,-23 19-44,-13 20 2,-11 8-321,-1 1 0,1-1 1,-1 0-1,0 1 0,1-1 1,-1 1-1,0-1 0,1 1 1,-1-1-1,0 1 0,0-1 1,0 1-1,1-1 1,-1 1-1,0 0 0,0-1 1,0 1-1,0-1 0,0 1 1,0-1-1,0 1 0,0 0 1,0-1-1,0 1 0,0-1 1,-1 1-1,1-1 1,0 1-1,-1 0 0,-1 21 32,1-1-1,0 1 1,2-1-1,0 1 1,2-1-1,0 0 1,1 0-1,2 0 1,0 0-1,11 24 1,-17-44-30,1 0 0,-1 0 0,1 0 1,-1 0-1,1 0 0,0 0 0,-1 0 1,1-1-1,0 1 0,0 0 0,0 0 1,0-1-1,0 1 0,0 0 0,0-1 1,0 1-1,0-1 0,0 1 0,0-1 1,0 1-1,0-1 0,0 0 0,0 0 1,0 0-1,1 1 0,-1-1 0,0 0 1,0 0-1,0 0 0,0-1 0,0 1 1,1 0-1,-1 0 0,0-1 0,0 1 1,0-1-1,0 1 0,2-2 0,3-1 20,1-1-1,-1 0 1,0-1-1,9-8 1,-12 9-10,14-9 57,-2-2 1,0 0-1,-1-1 1,0-1 0,21-33-1,-34 47-51,0 1 9,0-1-1,0 1 0,1 0 1,-1-1-1,0 1 0,1 0 1,0 0-1,-1 0 1,1 0-1,0 0 0,0 0 1,0 1-1,0-1 0,4-1 1,-5 3-26,-1 0 0,0 0 0,1 0 1,-1 1-1,0-1 0,0 0 0,1 0 0,-1 1 1,0-1-1,1 0 0,-1 1 0,0-1 1,0 0-1,0 1 0,1-1 0,-1 0 0,0 1 1,0-1-1,0 1 0,0-1 0,0 0 0,0 1 1,0-1-1,0 1 0,0-1 0,0 0 1,0 1-1,0 0 0,1 15 31,-32 194 146,21-165-137,-2 0 1,-29 70 0,22-65 199,19-49-184,12-23 163,5-19-149,21-78-1,-25 72-21,26-59 0,-29 83-10,1 1 0,2 1 0,0 0 0,1 1 0,0 0 0,21-20 0,-33 38-41,0 1-1,0-1 1,0 0 0,0 0 0,0 1 0,0-1 0,1 1-1,-1 0 1,0 0 0,1 0 0,-1 0 0,1 0 0,-1 0-1,1 1 1,0-1 0,4 0 0,-5 2-4,0-1-1,0 1 1,0-1 0,0 1-1,-1-1 1,1 1 0,0 0 0,0 0-1,-1 0 1,1 0 0,0 0-1,-1 0 1,1 1 0,-1-1 0,0 0-1,1 1 1,-1-1 0,0 1-1,0-1 1,0 1 0,0 0 0,0 0-1,0-1 1,0 4 0,3 4-1,-1 0-1,0 1 1,-1 0 0,0-1 0,-1 1 0,0 0-1,0 0 1,-1 0 0,-1 0 0,0 0 0,0 0-1,0 0 1,-7 17 0,8-25 4,-1 0 1,0 0-1,0 0 0,0 0 1,0 0-1,0-1 0,0 1 1,-1 0-1,1-1 0,-1 1 0,1-1 1,-1 0-1,1 1 0,-1-1 1,0 0-1,0 0 0,1 0 1,-1 0-1,0 0 0,0-1 0,0 1 1,-3 0-1,1 0 6,-1 0 0,0-1 0,0 1 0,1-1 0,-1-1-1,0 1 1,0 0 0,-6-3 0,9 2-2,-1 0 1,1-1-1,0 1 0,0-1 1,-1 1-1,1-1 0,0 0 1,1 0-1,-1 0 1,0 0-1,0-1 0,1 1 1,-1 0-1,0-3 0,1 4-8,1 0 1,0 1-1,0 0 0,0-1 0,0 1 0,0-1 0,0 1 1,0 0-1,0-1 0,0 1 0,0-1 0,0 1 0,0 0 1,0-1-1,0 1 0,0-1 0,1 1 0,-1 0 1,0-1-1,0 1 0,0 0 0,1-1 0,-1 1 0,0 0 1,0-1-1,1 1 0,-1 0 0,0 0 0,1-1 0,-1 1 1,0 0-1,1 0 0,-1-1 0,0 1 0,1 0 0,-1 0 1,1 0-1,-1 0 0,0 0 0,1 0 0,-1 0 1,1 0-1,-1 0 0,1 0 0,21-4-52,46 6-17,-18-1-16,69-6 1,-111 4 73,0-1 0,0 1 0,-1-2 0,1 1 0,-1-1 0,1 0 0,-1 0 0,0-1 0,0 0 0,0-1 0,6-5 0,-4 3 9,-1-1 1,0-1 0,0 0-1,-1 0 1,0 0-1,10-20 1,-2-4 32,-1-1 0,-2-1 0,14-62 0,-21 80-19,11-48 40,-3-1-1,6-77 0,-15 109-38,-2 25 6,-1-1 0,0 1-1,-1-1 1,0-12 0,0 22-16,0 0 0,0 0 1,0 0-1,0 1 0,0-1 0,-1 0 0,1 0 1,0 0-1,0 0 0,0 0 0,0 0 0,0 0 0,0 0 1,0 0-1,0 0 0,0 0 0,0 0 0,-1 0 1,1 0-1,0 0 0,0 0 0,0 0 0,0 0 0,0 1 1,0-1-1,0 0 0,0 0 0,0 0 0,-1-1 0,1 1 1,0 0-1,0 0 0,0 0 0,0 0 0,0 0 1,0 0-1,0 0 0,0 0 0,-1 0 0,1 0 0,0 0 1,0 0-1,0 0 0,0 0 0,0 0 0,0 0 1,0 0-1,0 0 0,0-1 0,0 1 0,0 0 0,0 0 1,0 0-1,0 0 0,0 0 0,0 0 0,-1 0 1,1 0-1,0 0 0,0-1 0,0 1 0,0 0 0,0 0 1,-7 15 13,-10 26-43,16-39 28,-12 34-13,-3 5-11,1 0 0,3 1 0,-11 61-1,14-43 35,2-22-24,-2 64 1,9-92 33,1 1 0,-1 0 0,2 0 0,-1 0 0,2-1-1,-1 1 1,1-1 0,1 0 0,0 0 0,8 15 0,-11-24-9,0 0 0,-1 1 0,1-1 0,0 0 0,0 0 0,0 0 0,1 0 0,-1 0 0,0 0 0,0 0 0,1-1 0,-1 1 0,0 0 0,1-1 0,-1 1 0,0-1 0,1 1 0,-1-1 0,3 1 0,-1-1 10,1 0 1,-1 0 0,1 0-1,0 0 1,-1-1 0,1 0 0,6-1-1,3-3 31,0-1 0,0 0-1,12-8 1,-24 14-51,27-16 62,88-54 133,-112 67-191,1 1 1,0-1 0,-1 1-1,1-1 1,0 1 0,1 1-1,-1-1 1,0 1 0,0 0-1,1 0 1,-1 0 0,0 1-1,1 0 1,-1 0 0,9 1-1,12 0 10,-26-1 5,-28-5-19,20 4-2,0 0-1,0 1 1,0 1-1,-1-1 1,1 1-1,0 0 1,0 1 0,0 0-1,0 1 1,1-1-1,-1 1 1,0 1-1,1 0 1,0 0-1,0 0 1,0 1-1,-9 7 1,10-7 4,0 1 1,0-1-1,0 1 0,1 0 1,-7 10-1,10-13-3,0 0-1,0 1 1,0-1-1,1 0 0,-1 1 1,1-1-1,0 1 1,0-1-1,1 1 1,-1-1-1,1 1 0,-1 0 1,1-1-1,1 8 1,-1-10 3,0 1 0,0-1 0,1 0 0,-1 1 0,0-1 0,1 0 0,-1 1 0,1-1 0,-1 0 0,1 0 0,0 0 0,-1 1 0,1-1 0,0 0 0,0 0 0,0 0 0,0 0 0,0 0 0,0 0 0,0-1 0,0 1 0,0 0 0,0 0 0,1-1 0,-1 1 0,0-1 0,1 1 0,-1-1 0,0 0 0,1 1 1,-1-1-1,0 0 0,1 0 0,-1 0 0,0 0 0,1 0 0,-1 0 0,0 0 0,1 0 0,2-1 0,1-1 10,1 0 1,0 0 0,-1 0-1,0 0 1,1-1-1,-1 0 1,0 0 0,5-5-1,8-8 34,0 0-1,16-23 0,16-15 127,-50 53-165,-10 31-132,8-23 122,0 0 0,1 0-1,-1 0 1,1 0 0,1 1-1,-1-1 1,1 0 0,1 0-1,-1 1 1,1-1 0,1 0-1,-1 0 1,1 0 0,0 0-1,4 9 1,-5-15 2,0 0 1,1 0-1,-1 1 1,0-1-1,0 0 0,0 0 1,1 0-1,-1 0 0,1 0 1,-1 0-1,1-1 0,-1 1 1,1 0-1,-1-1 1,1 1-1,0-1 0,-1 0 1,1 1-1,0-1 0,-1 0 1,1 0-1,0 0 1,-1 0-1,4-1 0,1 0-8,1 0-1,0 0 0,0 0 0,11-5 0,7-6-9,0 0-1,-1-2 0,-1 0 0,0-2 0,-1-1 0,34-33 0,-53 48 8,-2 0 0,1 0 0,0-1 0,0 1 0,-1-1 0,1 1-1,-1-1 1,0 0 0,0 1 0,0-1 0,0 0 0,0 0 0,-1 0-1,1 0 1,-1 0 0,0-6 0,-26 13-116,17 0 130,0 1 0,0 0-1,0 0 1,1 1 0,0 0-1,-9 9 1,-43 46 20,57-57-21,0 0 0,0 1-1,1-1 1,-1 0 0,1 1 0,0 0 0,0-1 0,0 1 0,1 0 0,-2 9 0,2-11 1,1-1 1,0 0-1,0 1 1,0-1-1,0 0 1,0 1-1,0-1 1,0 0-1,1 1 1,-1-1-1,1 0 1,0 0 0,0 0-1,0 1 1,0-1-1,0 0 1,0 0-1,0 0 1,1 0-1,-1-1 1,1 1-1,-1 0 1,1-1-1,0 1 1,0-1-1,2 2 1,3 1 10,1-1 0,-1 0 0,1-1 0,-1 1 0,1-1 0,0-1 0,0 0 0,0 0 0,0 0 0,0-1 0,0 0 0,1-1 0,-1 0 0,0 0 0,12-4 0,8-3 52,-1-1-1,0-2 1,27-14-1,-36 16-19,32-21 0,-44 25-41,1 0-1,-1-1 1,0 1-1,0-1 1,0 0-1,-1-1 1,8-12-1,-12 19-3,-1-1-1,0 0 0,0 0 0,0 0 1,1 0-1,-1 1 0,0-1 1,0 0-1,0 0 0,0 0 0,0 0 1,0 0-1,-1 1 0,1-1 0,0 0 1,0 0-1,-1 0 0,1 0 1,0 1-1,-1-1 0,1 0 0,-1 0 1,1 1-1,-1-1 0,1 0 0,-1 1 1,1-1-1,-1 1 0,0-1 0,1 1 1,-1-1-1,0 1 0,1-1 1,-1 1-1,0-1 0,0 1 0,-1-1 1,0 0-5,0 0 1,0 1 0,0-1 0,-1 0 0,1 1-1,0-1 1,0 1 0,0 0 0,0-1-1,-1 1 1,1 0 0,0 1 0,0-1-1,-1 0 1,-1 1 0,-3 2-9,1 0-1,-1 0 1,1 1 0,0 0-1,0 0 1,0 0 0,0 1-1,1 0 1,-1 0 0,2 0-1,-1 1 1,-4 6-1,7-9 15,0 0 0,0 1-1,1-1 1,-1 1-1,1-1 1,0 1-1,0-1 1,0 1 0,0-1-1,1 1 1,0 0-1,-1 0 1,1-1-1,1 1 1,-1 0-1,0-1 1,1 1 0,0 0-1,0-1 1,0 1-1,0-1 1,1 1-1,-1-1 1,1 0-1,2 4 1,-2-4 2,0 0-1,0 1 1,0-1 0,0 0-1,1-1 1,0 1 0,-1 0-1,1-1 1,0 0-1,0 1 1,1-1 0,3 2-1,-5-3 3,1-1 1,0 1-1,-1-1 0,1 1 0,0-1 0,-1 0 0,1 0 0,0 0 0,0 0 0,-1 0 0,1-1 0,0 1 0,-1-1 0,1 0 0,-1 0 0,1 0 1,-1 0-1,5-2 0,7-7 23,0 1 0,0-1 0,21-22 0,2-1-13,61-44 6,-96 76-16,0-1-1,-1 1 0,1 0 0,0 0 1,0 0-1,0 0 0,0 0 0,1 0 1,-1 1-1,0-1 0,0 1 0,0-1 1,1 1-1,-1 0 0,0 0 0,0 0 1,1 0-1,-1 0 0,4 1 0,-5 0-4,1 0 0,-1-1 1,0 1-1,0 0 0,0 0 0,0 0 0,0 0 0,0 0 0,0 0 0,0 0 0,0 0 0,0 0 0,0 1 1,-1-1-1,1 0 0,0 1 0,-1-1 0,1 0 0,-1 1 0,0-1 0,1 1 0,-1-1 0,0 0 0,0 1 0,0-1 1,0 1-1,0-1 0,0 1 0,0-1 0,-1 2 0,-4 20-2,3-19 17,1 1-1,0-1 1,0 1-1,0 0 1,1-1-1,0 1 1,0 0-1,0 7 1,1-12-11,-1 0 1,0 1 0,0-1-1,0 0 1,1 0 0,-1 0 0,0 0-1,0 1 1,1-1 0,-1 0-1,0 0 1,0 0 0,1 0-1,-1 0 1,0 0 0,1 0 0,-1 1-1,0-1 1,1 0 0,-1 0-1,0 0 1,0 0 0,1 0-1,-1-1 1,0 1 0,1 0 0,-1 0-1,0 0 1,0 0 0,1 0-1,-1 0 1,0 0 0,1-1-1,12-5 88,-10 5-83,14-8-5,-1-1 1,23-18-1,-22 16-6,27-17-1,-40 27 2,-1 1 0,1-1 0,-1 1 0,1 0 0,0 0 0,-1 0 0,1 1 0,6-1 0,-9 1 0,-1 0 0,1 0 0,0 0 0,0 0 0,0 0 0,-1 0 0,1 0 0,0 1 0,0-1 0,-1 0 0,1 0 0,0 1 0,0-1 0,-1 1 0,1-1 0,0 0 0,-1 1 0,1-1 0,-1 1 0,1 0 0,0-1 0,-1 1 0,1-1 0,-1 1 0,0 0 0,1-1 0,-1 1 0,1 0 0,-1 0 0,0-1 0,0 1 0,1 0 0,-1 0 0,0-1 0,0 1 0,0 0 0,0 0 0,0 0 0,0-1 0,0 1 0,0 0 0,0 0 0,-1 1 0,-2 18 0,-3 25 0,6-45 0,0 1 0,0-1 0,0 0 0,0 0 0,0 0 0,0 0 0,0 0 0,0 0 0,0 0 0,0 0 0,0 0 0,1 1 0,-1-1 0,0 0 0,0 0 0,0 0 0,0 0 0,0 0 0,0 0 0,0 0 0,0 0 0,0 0 0,0 0 0,0 1 0,0-1 0,0 0 0,1 0 0,-1 0 0,0 0 0,0 0 0,0 0 0,0 0 0,0 0 0,0 0 0,0 0 0,0 0 0,0 0 0,1 0 0,-1 0 0,0 0 0,0 0 0,0 0 0,0 0 0,0 0 0,0 0 0,0 0 0,0 0 0,1 0 0,-1 0 0,0 0 0,8-5 0,4-5 0,-10 7 0,1 0 0,0 0 0,0 1 0,0-1 0,0 0 0,1 1 0,-1 0 0,1 0 0,5-3 0,-8 5 0,0 0 0,0 0 0,0-1 0,0 1 0,0 0 0,-1 0 0,1 0 0,0 0 0,0 0 0,0 0 0,0 1 0,0-1 0,0 0 0,0 0 0,-1 1 0,1-1 0,0 0 0,0 1 0,1 0 0,-1 0 0,0 1 0,1-1 0,-1 0 0,0 1 0,0-1 0,0 1 0,0 0 0,0-1 0,0 1 0,0 0 0,-1 0 0,2 3 0,6 34 0,-6-28 0,0 0 0,1 0 0,0-1 0,5 14 0,-7-23 0,-1 0 0,1-1 0,-1 1 0,1-1 0,-1 1 0,1-1 0,-1 1 0,1-1 0,0 0 0,-1 1 0,1-1 0,-1 1 0,1-1 0,0 0 0,0 0 0,-1 0 0,1 1 0,0-1 0,-1 0 0,1 0 0,0 0 0,0 0 0,-1 0 0,1 0 0,0 0 0,0 0 0,-1 0 0,2-1 0,21-7 0,-22 8 0,7-4 0,-1 1 0,0-1 0,0-1 0,-1 1 0,1-1 0,-1 0 0,0-1 0,0 1 0,8-12 0,-2 0 0,-1 0 0,15-31 0,-24 45 0,6-13 0,-8 16 0,0-1 0,0 1 0,0 0 0,0 0 0,1 0 0,-1-1 0,0 1 0,0 0 0,0 0 0,0-1 0,0 1 0,0 0 0,0 0 0,0-1 0,0 1 0,0 0 0,0 0 0,0-1 0,0 1 0,0 0 0,0 0 0,0-1 0,0 1 0,0 0 0,0 0 0,0-1 0,-1 1 0,1 0 0,0 0 0,0-1 0,0 1 0,0 0 0,0 0 0,-1 0 0,1-1 0,0 1 0,0 0 0,0 0 0,-1 0 0,1 0 0,0 0 0,0 0 0,-1-1 0,1 1 0,0 0 0,0 0 0,0 0 0,-1 0 0,1 0 0,-1 0 0,-20 18 0,12-9 0,0 1 0,2 0 0,-1 0 0,1 1 0,1 0 0,-10 21 0,16-32 0,-1 1 0,1-1 0,0 1 0,-1 0 0,1-1 0,0 1 0,-1 0 0,1-1 0,0 1 0,0 0 0,0-1 0,0 1 0,0 0 0,0-1 0,0 1 0,0 0 0,0-1 0,0 1 0,0 0 0,0-1 0,0 1 0,1 0 0,-1-1 0,0 1 0,0 0 0,1-1 0,-1 1 0,0-1 0,1 1 0,-1-1 0,1 1 0,-1-1 0,1 1 0,-1-1 0,1 1 0,-1-1 0,1 1 0,-1-1 0,1 0 0,0 1 0,-1-1 0,1 0 0,-1 0 0,1 1 0,0-1 0,-1 0 0,1 0 0,0 0 0,0 0 0,-1 0 0,1 0 0,0 0 0,-1 0 0,1 0 0,1 0 0,2-1 0,1 1 0,0 0 0,0-1 0,0 0 0,-1 0 0,9-4 0,142-71 0,-154 76 0,1-1 0,-1 0 0,1 1 0,-1-1 0,1 1 0,-1-1 0,1 1 0,0 0 0,-1-1 0,1 1 0,2 0 0,-3 0 0,0 0 0,-1 1 0,1-1 0,-1 0 0,1 0 0,0 1 0,-1-1 0,1 0 0,-1 0 0,1 1 0,-1-1 0,1 1 0,-1-1 0,1 1 0,-1-1 0,0 0 0,1 1 0,-1-1 0,1 1 0,-1 1 0,2 1 0,-1 1 0,0 0 0,-1 0 0,1 0 0,-1 0 0,0 0 0,0 5 0,2 14 0,-2-22 0,0-1 0,0 0 0,0 0 0,0 1 0,0-1 0,0 0 0,0 0 0,0 1 0,0-1 0,0 0 0,1 0 0,-1 1 0,0-1 0,0 0 0,0 0 0,0 0 0,1 1 0,-1-1 0,0 0 0,0 0 0,0 0 0,1 1 0,-1-1 0,0 0 0,0 0 0,1 0 0,-1 0 0,0 0 0,0 0 0,1 0 0,-1 1 0,0-1 0,0 0 0,1 0 0,-1 0 0,0 0 0,0 0 0,1 0 0,-1 0 0,0 0 0,1-1 0,-1 1 0,0 0 0,0 0 0,1 0 0,-1 0 0,0 0 0,0 0 0,1 0 0,-1-1 0,0 1 0,0 0 0,0 0 0,1-1 0,1 0 0,7 4 0,-8-3 0,0 0 0,0 1 0,0-1 0,1 0 0,-1 1 0,0-1 0,0 1 0,0-1 0,0 1 0,0 0 0,0-1 0,0 1 0,0 0 0,0 0 0,1 1 0,7 14 0,12 18 0,-20-32 0,1 0 0,-1 1 0,1-1 0,0-1 0,0 1 0,0 0 0,0 0 0,0-1 0,0 1 0,0-1 0,4 2 0,-5-3 0,0 0 0,-1 0 0,1 1 0,0-1 0,0-1 0,-1 1 0,1 0 0,0 0 0,0 0 0,-1 0 0,1 0 0,0-1 0,0 1 0,-1 0 0,1-1 0,0 1 0,-1-1 0,1 1 0,-1 0 0,1-1 0,0 1 0,0-2 0,12-14 0,-12 15 0,15-21 0,-2-1 0,-1-1 0,13-30 0,26-81 0,-49 124 0,18-42 0,-4-1 0,-1-1 0,10-76 0,-23 125 0,-5 14 0,-12 32 0,2 0 0,1 1 0,-8 68 0,7-39 0,4-29 0,1 0 0,3 0 0,1 0 0,2 1 0,5 43 0,-3-80 0,-1-3 0,0 0 0,0 0 0,1 0 0,-1 0 0,0 0 0,1 0 0,-1 0 0,1 0 0,0 0 0,0 0 0,0-1 0,0 1 0,0 0 0,2 2 0,-3-4 0,1 0 0,-1 0 0,0 0 1,1 0-1,-1 0 0,0 0 0,1 0 0,-1 0 0,0 0 0,1-1 0,-1 1 1,1 0-1,-1 0 0,0 0 0,0 0 0,1-1 0,-1 1 0,0 0 0,1 0 1,-1-1-1,0 1 0,0 0 0,1 0 0,-1-1 0,0 1 0,0 0 1,1-1-1,-1 1 0,0 0 0,0-1 0,0 1 0,0 0 0,0-1 0,0 1 1,0 0-1,1-1 0,-1 1 0,0-1 0,0 1 0,-1-1 0,5-18-26,-6-8-611,0 1 0,-2-1 0,0 1 0,-2-1 0,-14-37 0,-2 7-1905,-39-72 1,55 118 2162,-2-4-1524,8 15 1871,0-1 0,0 1 0,0 0 0,0-1 0,1 1 1,-1-1-1,0 1 0,0 0 0,0-1 0,1 1 0,-1 0 0,0-1 0,0 1 0,1 0 0,-1-1 0,0 1 0,1 0 0,-1 0 0,0-1 0,1 1 0,-1 0 0,0 0 0,1 0 0,-1-1 0,1 1 0,-1 0 0,0 0 0,1 0 0,-1 0 0,1 0 0,-1 0 1,1 0-1,-1 0 0,0 0 0,1 0 0,0 0 0,39-3-6,0 3 1,41 3 0,-21 0 162,10-1 98,7-1 385,79 13 1,-154-13-541,-5 1 56,-12 3-31,-10 3-2849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30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6224,'0'0'7874,"13"-3"-7163,-11 3-679,15-4 230,-1 2 1,1-1-1,0 2 0,25 1 1,221 13 2174,289 27 508,-53-18-965,2-26-441,240-50 244,-687 49-1650,292-10 640,-115 8-305,282 3 366,-453 5-735,376-7 823,-303 3-685,62 1 106,-6 1 6,-16-1-80,136-13 44,-217 8-320,22 0-1357,-99 5-2916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32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0 5624,'0'0'11993,"3"10"-11371,-2-5-538,0 0 0,0 0 0,0 0 0,-1 1 0,1-1-1,-1 0 1,0 1 0,-1-1 0,0 0 0,1 1-1,-2-1 1,1 0 0,0 0 0,-4 6 0,-20 41 1194,-49 74 0,54-95-555,1 0-1,1 1 1,2 1 0,-18 52 0,33-80-563,0-1-1,0 0 1,1 0 0,-1 1-1,1-1 1,0 0-1,1 1 1,-1-1-1,1 0 1,1 7 0,-1-9-99,-1 0 1,1 0-1,0 0 1,-1 0 0,1 0-1,0-1 1,0 1 0,1 0-1,-1 0 1,0-1 0,0 1-1,1-1 1,-1 1-1,1-1 1,0 0 0,-1 0-1,1 1 1,0-1 0,0 0-1,-1 0 1,1-1 0,0 1-1,3 0 1,38 6 351,0-3 1,0-2 0,70-5-1,-83 0-119,43-9 0,-29 4 89,-41 7-333,0 0 0,0 1 0,-1 0 1,1 0-1,0 0 0,0 0 0,0 0 0,0 0 0,0 1 1,-1-1-1,1 1 0,3 1 0,-5-2-66,-1 0-1,0 0 1,0 0-1,0-1 1,0 1-1,0 0 1,1 0-1,-1 0 1,0-1-1,0 1 1,0 0-1,0 0 1,0 0-1,0-1 1,0 1-1,0 0 1,0 0-1,0-1 1,0 1-1,0 0 1,0 0-1,0 0 1,0-1-1,0 1 1,0 0-1,0 0 1,0-1-1,0 1 1,0 0-1,0 0 1,0 0-1,0-1 1,-1 1-1,1 0 1,0 0-1,0 0 1,0 0-1,0-1 1,0 1-1,-1 0 1,1 0-1,0 0 1,0 0-1,0 0 1,-1-1-1,1 1 1,0 0 0,0 0-1,0 0 1,-1 0-1,1 0 1,0 0-1,0 0 1,-1 0-1,1 0 1,0 0-1,-42-10-2872,36 8 216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5:02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11448,'0'0'1784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32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14272,'0'0'952,"12"-2"-702,95-16 669,0 5-1,119 0 1,13 3 1928,-234 10-2838,0 0-1,0 1 1,1 0 0,-1 0 0,0 1 0,6 2 0,-3-1-2486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32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12360,'0'0'360,"0"4"8,4 1-40,-4 7 8,-4 7 208,2 11 8,-3 4-32,-1 4 8,6-10-40,0-11-9,-4-11-31,2-2 8,2 1-88,0-3 0,0 2-104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32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12056,'0'0'2016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33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8032,'0'0'2285,"4"11"-1705,3 11-63,-2 2-1,0-1 1,-2 0-1,2 46 1,-5-53 976,1 0 1,4 24 0,-5-39-1450,0-1 1,0 0-1,1 0 1,-1 0-1,0 0 0,0 1 1,1-1-1,-1 0 1,0 0-1,1 0 1,-1 0-1,0 0 1,0 0-1,1 0 1,-1 0-1,0 0 0,1 0 1,-1 0-1,0 0 1,1 0-1,-1 0 1,0 0-1,0 0 1,1 0-1,-1 0 0,0 0 1,0-1-1,1 1 1,-1 0-1,0 0 1,0 0-1,1 0 1,-1-1-1,0 1 0,0 0 1,1 0-1,-1 0 1,0-1-1,0 1 1,0 0-1,0-1 1,0 1-1,1 0 1,15-16 387,-14 14-252,54-60 782,-39 42-573,0 0 1,1 2-1,2-1 0,35-25 1,-55 44-357,1 0 0,-1 0-1,1 0 1,-1 1 0,0-1 0,0 0 0,1 0 0,-1 0 0,0 0-1,1 0 1,-1 1 0,0-1 0,1 0 0,-1 0 0,0 0-1,0 1 1,1-1 0,-1 0 0,0 1 0,0-1 0,0 0-1,1 0 1,-1 1 0,0-1 0,0 0 0,0 1 0,0-1-1,0 0 1,0 1 0,0-1 0,0 0 0,0 1 0,0-1 0,0 0-1,0 1 1,0-1 0,0 0 0,0 1 0,0-1 0,0 0-1,0 1 1,0 0 0,0 21 134,-6 74 858,7-96-971,0 0 1,0 0-1,0 0 0,0 0 1,0 0-1,0 0 0,0-1 1,0 1-1,-1 0 0,1-1 1,0 1-1,0 0 0,0-1 1,-1 1-1,1-1 0,0 1 1,0-1-1,0-1 0,22-13 114,-5 3 37,38-19 1,-49 27-158,0 1-1,1 0 1,-1 0-1,1 1 1,0 0-1,0 1 0,0 0 1,15-1-1,-22 2-36,0 1-1,1-1 0,-1 0 0,0 0 0,1 1 0,-1-1 1,0 1-1,0-1 0,1 1 0,-1-1 0,0 1 0,0 0 1,0 0-1,0-1 0,0 1 0,0 0 0,0 0 0,0 0 1,0 0-1,0 0 0,-1 0 0,1 1 0,0-1 0,-1 0 1,1 0-1,-1 0 0,1 1 0,-1-1 0,1 2 0,0 5 37,0-1 0,0 0 0,-1 0 0,0 10-1,0-6 7,-6 115 1186,23-147-1299,-6-6-658,-6 12-3162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33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15272,'0'0'470,"0"1"-354,0-1 0,0 1-1,0 0 1,1-1 0,-1 1 0,0-1 0,0 1-1,1 0 1,-1-1 0,0 1 0,1-1-1,-1 1 1,1-1 0,-1 1 0,1-1-1,0 2 1,1-2-15,1 0 0,-1 0 0,1 0 0,-1 0 0,1 0 0,-1 0 0,1-1 0,-1 1 0,3-2 1,11-1 204,-1 1-98,-1 0 0,0-1 0,14-5 0,-22 6-112,0 0-1,-1 0 1,1-1 0,-1 0-1,0 0 1,0-1 0,0 1-1,0-1 1,0 0 0,4-5-1,-8 8-63,-1 1 0,1-1 0,-1 1 0,1-1 0,-1 1 0,1-1 0,-1 1 0,0-1 0,1 1 0,-1-1 0,0 0 0,1 1 0,-1-1 1,0 0-1,0 1 0,0-1 0,1 0 0,-1 1 0,0-1 0,0 0 0,0 1 0,0-1 0,0 0 0,0 1 0,-1-1 0,1 0 0,0 1 0,0-1 0,0 0 0,-1 1 0,1-1 0,0 1 0,0-1 0,-1 0 0,1 1 0,-1-1 0,1 1 0,-1-1 0,1 1 0,-1-1 0,1 1 0,-1 0 0,1-1 0,-1 1 0,1-1 0,-1 1 0,1 0 0,-1 0 0,-1-1 0,-1 0 42,0 0 1,0 0-1,-1 0 1,1 0-1,0 1 1,0 0-1,-1-1 1,1 1-1,-5 1 1,0 0 12,0 1 1,1 0 0,-1 0 0,1 1 0,-1 0 0,1 0 0,0 1-1,0-1 1,0 2 0,1-1 0,-1 1 0,-7 7 0,12-9-26,-1-1 0,1 1 0,0 0 0,0 0 0,0 0 0,0 0 0,0 0 0,0 0 0,1 0 0,0 1 1,-1-1-1,1 1 0,0-1 0,1 1 0,-1-1 0,1 1 0,0-1 0,-1 1 0,2-1 0,-1 1 0,0 0 0,1-1 1,-1 1-1,1-1 0,0 1 0,0-1 0,1 0 0,-1 1 0,1-1 0,2 4 0,0-1 19,-1-1 0,1 0 0,0 0 1,1 0-1,-1 0 0,1-1 0,0 0 0,0 0 0,0 0 0,1 0 0,6 2 0,-1-1 45,0 0-1,0-1 1,1-1-1,-1 0 1,18 3-1,6-3 165,0-1 0,0-2 0,39-5-1,-26-1 214,90-23 0,-97 18-381,10 2-298,-33 7-3633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35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6736,'0'0'10897,"9"-3"-10337,-6 2-522,12-5 373,0 1 0,1 0-1,19-3 1,47-3 1058,-16 1 155,89-1 0,-126 11-745,-1 1 0,35 7 1,-61-8-811,0 0 0,0 0 0,0 0 0,0 0 0,0 0 0,0 0 0,0-1 0,-1 1 0,4-1 0,16-2 1366,-20 3-1573,-8 0-2230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35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10496,'0'0'9786,"11"-9"-9235,-5 4-471,0-1 0,1 1 0,-1 1 0,1-1 0,1 1 0,-1 0 0,0 1 1,1 0-1,0 0 0,0 1 0,0 0 0,9-2 0,44 0 977,84 6 0,-44 0 148,-88-2-975,-7 0-42,1-1 1,-1 1-1,1 1 1,-1-1-1,1 1 1,-1 1-1,1-1 1,8 4-1,-11-4 671,-6-2-636,-12-2-425,3 3-3452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54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52 130 6224,'0'0'3133,"-1"-10"-2196,-5-30-10,6 38-711,-1 0-1,1 1 1,0-1-1,-1 0 1,0 1-1,1-1 1,-1 1 0,0-1-1,0 1 1,0-1-1,0 1 1,0 0 0,-2-2-1,-3 0 3243,7 6-3218,-1 1 1,1-1 0,-1 0-1,0 1 1,0-1 0,-1 0-1,1 1 1,-1-1 0,0 5-1,-1 2 7,-21 373 3258,27-309-2055,-2-59-1087,-2-14-316,1 1-1,-1-1 1,0 1-1,0-1 1,0 0 0,1 1-1,-1-1 1,-1 1-1,1-1 1,0 0 0,-1 3-1,2 0 38,-1-1 0,1 0 0,0 0 1,-1 0-1,1 0 0,1 0 0,-1 0 0,0-1 0,1 1 0,0 0 0,-1-1 0,1 1 0,0-1 0,3 4 0,-4-7-78,-1 1 0,1 0 0,-1 0 0,1-1 0,-1 1 0,1 0 0,-1 0 0,1-1 0,-1 1 0,1-1 0,-1 1 0,0 0 0,1-1 0,-1 1 0,0-1 0,1 1-1,-1-1 1,0 1 0,1-1 0,-1 1 0,0-1 0,0 0 0,0 1 0,1-1 0,-1 0 0,5-19 44,-5 18-44,8-34 51,-3-2-1,-1 1 1,-1-41-1,-11-115 153,5 149-149,2 24-20,1 1-1,1 0 1,1 0 0,4-20-1,-5 36-32,0 0 0,0-1 0,0 1 0,0 0 0,0 0 0,1-1 0,-1 1 0,1 1 0,0-1 0,0 0 0,0 0-1,1 1 1,-1-1 0,0 1 0,1-1 0,0 1 0,-1 0 0,5-2 0,-3 2 1,0 1 0,-1 0 0,1 0 0,0 0 0,0 0 0,0 1-1,0-1 1,0 1 0,0 0 0,0 0 0,0 0 0,0 1 0,6 1 0,1 1 5,0 0 0,-1 1 0,1 1 0,-1 0 0,0 0 0,0 0 0,-1 2 0,1-1 0,-2 1 0,10 8 0,-12-9 1,-1-1 1,1 1-1,-1 0 1,0 0-1,-1 0 0,1 1 1,-1 0-1,-1 0 1,1 0-1,-1 0 1,3 13-1,-6-19-7,0 1 0,0-1 0,0 1 0,0-1 0,-1 1 0,1-1 0,-1 1 0,1-1 0,-1 0 1,0 1-1,1-1 0,-1 0 0,0 0 0,0 1 0,0-1 0,0 0 0,0 0 0,0 0 0,0 0 0,0 0 0,-1 0 0,-1 1 0,-30 17 27,11-12-26,-1 0 0,0-1-1,-36 4 1,12-2-104,45-8 85,0 0-1,0 0 1,0 1 0,0-1-1,0 1 1,1 0 0,-1-1 0,0 1-1,0 0 1,1 0 0,-1 0 0,0 0-1,1 0 1,0 0 0,-1 1 0,1-1-1,-1 0 1,1 1 0,0-1 0,0 1-1,0-1 1,-1 3 0,1-2 2,1 1 0,-1 0 0,1-1 0,0 1 0,0-1 0,0 1 0,0-1 0,0 1 1,0-1-1,1 1 0,-1-1 0,1 1 0,0-1 0,1 4 0,4 8-6,1-1 1,1 0-1,0-1 0,12 16 0,-19-27 15,18 25 101,17 34 1,-17-27 55,5 1 403,-23-34-759,-1 1 0,1 0 0,0-1 0,0 1 0,-1-1-1,1 1 1,0-1 0,0 1 0,0-1 0,0 1 0,0-1 0,-1 0 0,1 1 0,0-1 0,0 0-1,0 0 1,0 0 0,2 0 0,0 0-1660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55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90 6824,'0'0'2160,"2"-9"-1592,0-3-297,2-27 2226,-4 38-2296,-1-1 1,1 1 0,0 0 0,-1 0-1,1 0 1,-1 0 0,0 0 0,1 0 0,-1 0-1,0 0 1,1 0 0,-1 0 0,0 0-1,0 0 1,0 0 0,0 1 0,0-1 0,0 0-1,0 1 1,0-1 0,0 1 0,0-1-1,0 1 1,-2-1 0,-1-1 95,0 1-1,0 0 1,0 0-1,0 0 1,-8 0-1,1 2-9,1 1 0,-1 0 0,1 0 0,0 1 0,0 1 0,0 0 0,0 0 0,1 1 0,-1 0 0,1 0 0,1 1 0,-15 12 0,20-15-167,0 0 0,0 1 0,0 0 0,1 0 1,-1 0-1,1 0 0,0 0 0,0 0 0,1 0 0,-1 1 0,1-1 0,0 1 0,0-1 1,0 1-1,1 0 0,-1 7 0,1-9-68,0 0 0,1 0 0,-1 0 0,0 1 0,1-1 1,0 0-1,0 0 0,0 0 0,0 0 0,0-1 0,0 1 0,1 0 1,0 0-1,-1-1 0,1 1 0,0-1 0,0 1 0,1-1 0,-1 0 0,0 0 1,1 0-1,-1 0 0,1 0 0,0-1 0,3 3 0,15 2 145,1 0-1,-1-1 0,1-2 1,0 0-1,0-1 0,26-1 1,10 1 303,-16-3-1,-39 1-476,0 0-1,0-1 1,0 1-1,0-1 0,-1 0 1,1 0-1,0 0 0,0 0 1,-1 0-1,1 0 0,4-4 1,-5 1-720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56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4720,'0'0'10374,"-6"12"-9598,-72 139 2265,77-149-2885,-10 25 1339,10-27-1409,1 1 1,0 0-1,-1 0 0,1 0 1,0 0-1,0-1 0,0 1 0,0 0 1,0 0-1,0 0 0,0 0 1,0 0-1,0-1 0,1 1 0,-1 0 1,0 0-1,0 0 0,1 0 0,-1-1 1,0 1-1,1 0 0,-1 0 1,1-1-1,-1 1 0,1 0 0,-1-1 1,2 2-1,13 9-520,24 24 0,-30-26-1677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5:02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11048,'0'0'3232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56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7528,'0'0'7856,"10"-2"-7135,45-6 822,89-3 0,-107 15-790,-32-3-535,0 0 0,1 0 0,-1-1 0,0 1 1,0-1-1,1 0 0,-1-1 0,10-1 0,-10 1-212,1 0-1,-1 0 1,1 1-1,11 0 0,-3 1-2848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58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9648,'0'0'1841,"0"16"-1122,2 59 95,8 153 3019,3-153-1922,-6-43-366,-7-31-1372,0 0 0,1 1 0,-1-1 0,0 0 0,1 1 0,-1-1 0,1 0 0,-1 0 0,1 1 0,-1-1 0,1 0 0,0 0 0,0 0 0,0 1 0,3-6 501,-3-13-405,8-306 751,-8 279-897,-2 34-82,1 0-1,0 1 1,1-1-1,-1 1 1,2-1 0,0 1-1,0 0 1,0 0-1,1 0 1,1 0 0,5-11-1,-6 15-22,0 1 0,0 0-1,0 0 1,1 0 0,0 1 0,-1-1-1,1 1 1,1 0 0,-1 0 0,0 0 0,1 1-1,-1 0 1,1-1 0,0 2 0,0-1-1,0 0 1,0 1 0,6-1 0,7-2 12,0 0 1,1 1 0,-1 1 0,1 0 0,27 3-1,-33-1 13,0 2-1,0 0 1,0 1-1,0 0 1,-1 0-1,1 2 0,-1-1 1,20 12-1,-29-14-10,0 1 1,1 0-1,-1 0 0,0 0 0,0 0 0,-1 1 1,1-1-1,-1 1 0,1 0 0,-1 0 0,2 5 1,-3-6-4,1 0 0,-1 0 0,0 0 1,0 0-1,0 0 0,-1 0 1,1 0-1,-1 0 0,0 0 0,0 1 1,0-1-1,0 0 0,0 0 0,-1 0 1,-1 6-1,0-6-5,0 0 0,0 1 1,0-1-1,0 0 0,-1-1 1,0 1-1,1 0 0,-1-1 0,0 1 1,0-1-1,-7 3 0,1 0-12,0 0 0,0-1 0,-13 3-1,-2-2-37,0 0-1,0-2 1,-1-1-1,1-1 0,-40-4 1,2 2-246,61 1 257,1 0 0,-1 0 0,0 0 1,1 0-1,-1 0 0,1 0 0,-1 0 1,0 0-1,1 0 0,-1 0 1,1 1-1,-1-1 0,0 0 0,1 0 1,-1 1-1,1-1 0,-1 0 1,1 1-1,-1-1 0,1 1 0,-1-1 1,1 1-1,-1-1 0,1 1 0,0-1 1,-1 1-1,1-1 0,-1 2 1,1-1 1,0 1 0,0-1 1,-1 1-1,1-1 0,0 1 1,0-1-1,1 1 1,-1-1-1,0 1 0,0-1 1,2 4-1,2 6 23,1-1 0,10 18-1,-9-17-34,13 27 165,2-1 0,39 51 0,-56-83-117,1 3 78,1 0 0,0-1 1,0 0-1,0 0 0,1-1 1,0 1-1,0-2 0,1 1 1,0-1-1,0 0 0,15 6 0,-1-5-12,-13-6-4539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58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61 7528,'0'0'3496,"9"-6"-3075,2-2-231,0 1 205,0 0 0,-1-1 0,11-10 1,-21 18-360,0 0 1,0 0-1,0 0 1,0 0-1,-1 0 1,1 0-1,0-1 0,0 1 1,0 0-1,0 0 1,0 0-1,0 0 1,-1 0-1,1 0 1,0 0-1,0 0 1,0 0-1,0 0 1,0 0-1,0-1 1,0 1-1,0 0 1,-1 0-1,1 0 1,0 0-1,0 0 1,0 0-1,0-1 1,0 1-1,0 0 1,0 0-1,0 0 1,0 0-1,0 0 1,0-1-1,0 1 1,0 0-1,0 0 1,0 0-1,0 0 0,0 0 1,0-1-1,0 1 1,0 0-1,0 0 1,0 0-1,0 0 1,0 0-1,1 0 1,-1-1-1,0 1 1,0 0-1,0 0 1,0 0-1,-15 3 862,14-2-850,-14 3 352,0 0 0,0 2 0,1 0 0,-1 0 0,1 2 1,-21 14-1,26-16-234,-2 2 223,2-1 0,-1 1-1,-8 10 1,15-15-220,1 0 1,0 0-1,0 0 0,0 0 1,0 0-1,0 0 1,1 1-1,-1-1 1,1 1-1,0-1 1,0 1-1,0-1 0,1 1 1,-1 7-1,1-8-85,0 0 0,0 0 0,1 0 0,-1 0 0,1 0 1,-1 0-1,1 0 0,0-1 0,0 1 0,0 0 0,1 0 0,-1-1 0,1 1 0,-1 0 0,1-1 0,0 0 0,0 1 0,0-1 0,0 0 0,0 0 0,1 0 0,-1 0 0,1-1 0,-1 1 0,1-1 0,0 1 0,-1-1 0,1 0 0,0 0 0,0 0 1,5 1-1,6 1 70,0 0 0,1-1 1,-1 0-1,0-1 0,1-1 1,22-2-1,-8-2 7,0-1 0,36-12 0,-20 5-361,-28 8-3153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3:59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5720,'0'0'11641,"7"-10"-11033,23-32-26,-29 41-477,1-1-1,-1 1 0,0-1 0,1 1 0,-1-1 1,1 1-1,-1 0 0,1-1 0,0 1 0,0 0 0,-1 0 1,1 1-1,0-1 0,0 0 0,0 0 0,0 1 1,0-1-1,0 1 0,0 0 0,0 0 0,0 0 1,0 0-1,0 0 0,0 0 0,0 0 0,0 0 0,0 1 1,0-1-1,3 2 0,11 1 330,43 2 516,59 15-1,25 2-357,-79-18-286,91-5 0,68-17 126,-35 1-172,-177 16-247,86-6 174,1 5-1,125 11 1,-17 11 269,47 6 128,-201-21-308,98-3-1,52-18 372,-131 9-458,73-1-247,-144 8-23,11 1-361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4:00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261 199 9536,'0'0'3496,"-8"18"-2886,-89 198 1310,56-124-784,-22 44 1289,57-126-2120,4-7-134,0 0 0,0 0 1,0 0-1,0 0 0,1 0 0,0 1 0,-1-1 1,0 7-1,4-7 692,3-7-354,5-9-33,21-37-59,-2-2 1,-3 0 0,36-105-1,-32 86-16,54-91 0,-15 27 288,-68 134-664,-1 0 1,0 1 0,1-1-1,-1 0 1,0 1-1,1-1 1,-1 0-1,1 1 1,-1-1-1,1 1 1,-1-1 0,1 1-1,0-1 1,-1 1-1,1-1 1,0 1-1,-1 0 1,1-1-1,0 1 1,-1 0 0,1 0-1,0-1 1,0 1-1,0 0 1,-1 0-1,1 0 1,0 0-1,0 0 1,-1 0-1,1 0 1,0 0 0,0 0-1,-1 1 1,1-1-1,0 0 1,0 0-1,-1 1 1,1-1-1,1 1 1,2 2 52,1 0-1,-1 1 1,0-1 0,7 8-1,-2-2-35,7 9 89,0 0 1,-1 1 0,-1 1-1,17 32 1,-16-27 60,1 0-1,31 37 1,-7-14 119,-26-30-124,1-1-1,29 27 1,6 6 175,-38-37-282,1 0 0,0-1 0,17 13 0,-29-25-85,-1 1 0,1-1-1,-1 0 1,0 0-1,1 1 1,-1-1 0,0 0-1,1 0 1,-1 1-1,0-1 1,1 1 0,-1-1-1,0 0 1,0 1-1,0-1 1,1 0 0,-1 1-1,0-1 1,0 1-1,0-1 1,0 1-1,0-1 1,0 0 0,0 1-1,0-1 1,0 1-1,0-1 1,0 1 0,0 0-1,-10 11-68,-22 5 13,-7-7 30,0-1 0,0-2-1,-41 2 1,34-4 3,-203 9 14,101-9 18,129-3-191,0-2 0,0-1 0,0 0 0,0-2-1,0 0 1,-23-7 0,32 4-777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4:01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 8744,'0'0'10414,"-8"13"-9733,-2 2-461,3-4-32,1-1-1,0 2 1,0-1-1,1 1 1,-6 19 0,-3 15 1024,-36 81 0,36-94-668,1 0 0,-10 49 0,5-18 254,15-56-564,1 1-1,0-1 1,0 1 0,1 0-1,0-1 1,0 1-1,2 15 1,-1-21-158,1 0 0,-1 0-1,1 0 1,0 0 0,0-1 0,0 1 0,0 0 0,1 0-1,-1-1 1,1 1 0,0-1 0,0 1 0,0-1-1,0 0 1,0 0 0,0 0 0,0 0 0,1 0 0,-1 0-1,1-1 1,-1 1 0,1-1 0,0 0 0,0 1-1,0-1 1,3 0 0,21 5 145,0-1 1,1-2-1,-1 0 0,1-2 1,49-5-1,-36 2 113,67 5 0,-67 0-349,-38-7-1164,-6-3 627,-9-8-2919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4:02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13264,'0'0'720,"36"-55"-144,-2 38 8,23 11-16,23 10 16,22 9 151,4-3 1,-4-8 72,-13-8 0,-13-5-56,-12 3-8,-9 2-96,-15-3-8,-12-3-176,-9-3-8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7:00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218 2301 3912,'0'0'647,"-4"-9"-389,-117-253 2795,100 206-2269,-16-60 0,16 45-200,17 56-399,2 0 0,-1 0 0,1-29 0,0 11 85,2 27-234,0 0 1,0 0-1,1-1 1,-1 1-1,2 0 1,-1 0-1,1 0 1,-1 0 0,2 0-1,3-7 1,-5 10-19,1-1 1,0 1-1,0 0 1,0 0-1,1 0 1,-1 0 0,1 0-1,-1 0 1,1 1-1,0-1 1,0 1-1,0 0 1,1 0-1,-1 0 1,0 0 0,1 1-1,5-2 1,-4 2-3,1 0 1,-1 1 0,1 0 0,-1 1-1,1-1 1,0 1 0,-1 0 0,0 0-1,1 1 1,9 4 0,-3-2 12,0 2 0,0 0 0,17 12 0,-16-7-7,0 2 0,-1 0 0,0 0 0,-1 1 0,0 0 0,-1 1 0,-1 0 0,8 19 0,14 19 28,-8-8 53,-18-32-74,1-1 1,1 0 0,9 13 0,23 26 94,-3 2-1,31 61 1,-62-104-97,0-1-1,-1 0 1,0 1-1,0 0 1,-1 0-1,-1 0 1,0 0 0,0 1-1,-1-1 1,0 1-1,-1-1 1,0 1 0,-1-1-1,0 0 1,0 1-1,-4 11 1,5-20-17,-1-1 1,1 1-1,-1-1 1,0 1-1,1-1 1,-1 1-1,0-1 1,0 1-1,0-1 1,0 0-1,0 0 1,0 1-1,0-1 1,0 0-1,-1 0 1,-1 1-1,1-1-4,1-1 1,-1 0-1,1 0 0,-1 1 1,1-1-1,0 0 0,-1 0 1,1-1-1,-1 1 0,1 0 1,-1 0-1,1-1 0,-1 1 1,1-1-1,0 1 0,-1-1 1,1 0-1,0 1 0,-1-1 1,1 0-1,-1-1 0,-12-7 9,1-1-1,0-1 0,1 0 1,0-1-1,1 0 0,0 0 1,1-1-1,1-1 0,0 0 1,0 0-1,2-1 1,-7-17-1,13 30-13,-15-32 34,1-1-1,3-1 0,0 0 0,-10-63 0,13 39-25,-3 1-1,-2 1 1,-24-63 0,18 67 24,-12-38 51,5 3-59,-6-25-23,31 102-2,1 1 0,0-1 0,1 0 0,0 0 0,2-12 0,-2 23-3,0-1 1,0 1-1,0-1 1,0 1-1,1-1 1,-1 1-1,0-1 1,1 1-1,-1-1 1,1 1-1,0-1 1,0 1-1,-1 0 1,1 0-1,0-1 1,0 1-1,0 0 1,0 0-1,0 0 1,0 0-1,1 0 1,-1 0-1,0 0 1,0 0-1,1 1 1,-1-1-1,1 0 1,-1 1-1,0-1 1,1 1-1,-1 0 1,1-1-1,-1 1 1,1 0-1,-1 0 1,1 0-1,-1 0 1,1 0-1,-1 0 1,1 0-1,-1 1 1,1-1-1,1 1 1,4 1-4,0 0 0,-1 1 0,1 0 1,-1 0-1,0 1 0,0-1 1,0 1-1,6 6 0,14 15-9,-1 1 0,36 49 0,-32-38 43,50 79 11,-76-109-22,0-1 1,0 0-1,-1 1 1,0-1 0,0 1-1,-1 0 1,0 0-1,0-1 1,0 1 0,-1 0-1,0 0 1,0 0-1,-1 0 1,-2 11 0,1-7 13,-4 8 144,6-18-172,-1-1 0,0 1 0,1-1 0,-1 1 0,0-1 0,1 0 0,-1 1 0,0-1 1,0 0-1,1 0 0,-1 1 0,0-1 0,0 0 0,1 0 0,-1 0 0,0 0 0,0 0 0,0 0 0,1 0 0,-1 0 0,0-1 0,0 1 0,1 0 0,-1 0 0,0-1 0,0 1 0,0-1 1,-4 0 3,0-1 1,0 0-1,1 0 1,-1 0-1,1-1 1,-1 0-1,1 0 1,0 0 0,0 0-1,0-1 1,0 1-1,1-1 1,-1 0-1,1 0 1,0 0-1,1-1 1,-1 1 0,1-1-1,-1 1 1,-1-8-1,-16-28 41,15 33-41,1-1 0,0 1 0,1-1 0,0 0 0,0 0 0,0 0 0,-1-14 0,-19-208-95,2 131 120,3 20 22,9 6 96,8 67-136,1 1-1,-1-1 0,2 1 1,-1-1-1,1 1 0,-1-1 1,1 1-1,1-1 0,-1 1 1,1 0-1,3-6 0,-1 7-10,0 0 0,0 1 0,1 0 0,0-1 0,-1 2 0,9-5 1,-6 3-4,0 1 0,1 0 0,-1 0 1,1 1-1,0 0 0,0 0 1,-1 1-1,1 0 0,0 0 1,0 1-1,0 0 0,0 1 1,0-1-1,0 1 0,0 1 0,0 0 1,-1 0-1,1 0 0,-1 1 1,1 0-1,-1 1 0,0-1 1,0 1-1,0 1 0,7 6 1,-13-10 0,10 7 29,-1 1 0,0 0 0,0 1 1,-1 0-1,0 1 0,-1 0 0,9 16 0,-8-11 27,-2 0 0,0 1 0,-1-1 0,7 32 1,-10-38-8,0 0 1,0-1 0,1 0 0,6 12 0,-4-11-16,-6-9-29,1 0-1,-1-1 1,1 1 0,-1 0-1,0-1 1,1 1 0,-1 0-1,0 0 1,1-1 0,-1 1-1,0 0 1,0 0 0,1 0-1,-1 0 1,0-1 0,0 1-1,0 0 1,0 0 0,0 0 0,-1 0-1,1-1 1,0 1 0,0 0-1,0 0 1,-1 0 0,1-1-1,0 1 1,-1 1 0,-1-2 0,1 1 1,0-1-1,0 1 1,0-1-1,0 0 1,-1 1-1,1-1 0,0 0 1,0 0-1,0 0 1,-1 0-1,1 0 1,0 0-1,0-1 1,0 1-1,-2-1 1,-8-2 30,0-1-1,-18-8 1,-1-4 45,-46-31 0,64 38-58,1 0 0,-1-1 0,1 0 0,1-1 0,0 0 0,-11-15 0,11 10-19,-1 0-1,2 0 1,0 0 0,1-1-1,1-1 1,1 1-1,0-1 1,-3-19-1,-13-67-29,13 70 12,2-1 0,1 0 0,-1-47 0,3 6 61,2 56-37,1 0 0,0 0 0,2 1-1,0-1 1,1 0 0,7-30 0,-6 42 10,0 0-1,0 0 1,0 0 0,1 0-1,9-13 1,-12 21-18,-1-1 0,1 1 0,0 0 0,1-1 0,-1 1 1,0 0-1,0 0 0,0 0 0,0 0 0,0 0 0,0 0 0,0 0 0,0 0 0,0 1 0,0-1 0,0 0 0,0 1 0,0-1 0,0 0 0,0 1 1,0-1-1,0 2 0,24 11 11,-13-5-13,108 79 45,-101-72-14,-1 1-1,-1 1 1,-1 1-1,17 22 0,8 7 95,-21-20-27,15 23 61,-32-46-131,-1 0 0,0 1-1,0-1 1,0 1-1,-1-1 1,0 1-1,0 0 1,0 0 0,1 8-1,-2-12-19,-1 1 1,1-1-1,0 0 0,0 1 0,0-1 1,-1 0-1,1 0 0,-1 0 1,1 1-1,-1-1 0,0 0 0,1 0 1,-1 0-1,0 0 0,0 0 0,1 0 1,-1 0-1,0 0 0,0 0 0,0-1 1,0 1-1,0 0 0,0-1 0,-1 1 1,1 0-1,0-1 0,0 1 1,0-1-1,-1 0 0,1 1 0,0-1 1,0 0-1,-1 0 0,1 0 0,0 0 1,0 0-1,-1 0 0,-1 0 0,-7-1 29,0 0 0,1 0 0,-18-5-1,22 5-24,-7-4 11,0 1-1,1-2 1,-1 0-1,1 0 1,1-1-1,-1 0 1,1 0-1,1-1 1,-14-14-1,18 16-14,0 0 0,1 0 1,0-1-1,0 1 0,0-1 0,1 0 0,-4-10 1,-6-11 12,10 21-19,0-1-1,1 0 1,0 1-1,0-1 1,1 0 0,0 0-1,0 0 1,0 0-1,1 0 1,1 0 0,0-8-1,2-1-18,-1 1-1,2-1 0,0 1 1,8-18-1,1 7-6,1 0 0,1 1 0,21-28 1,14-23-59,-49 75 80,0 0 0,0 0 0,1 0 0,-1 1 1,0-1-1,1 0 0,-1 0 0,1 1 0,0-1 0,-1 1 0,1-1 0,0 1 0,0 0 0,0 0 0,0 0 0,0 0 1,0 0-1,1 0 0,-1 1 0,0-1 0,0 0 0,0 1 0,1 0 0,3 0 0,-1 0 8,0 1 0,0 0 0,0 0 0,-1 1 0,1 0 1,0 0-1,-1 0 0,1 0 0,-1 1 0,5 3 0,37 17 33,-35-17-19,0 0 0,1-1 0,19 7 0,-4-2 23,71 23 152,-82-26-170,-10-5-11,0 0 1,0 1-1,0 0 0,0 0 1,-1 0-1,0 1 0,1 0 0,-1 0 1,-1 0-1,8 8 0,-8-6 14,-1 0-1,0 1 0,0-1 0,-1 0 1,0 1-1,0 0 0,0 0 0,-1-1 1,0 1-1,-1 0 0,1 0 0,-1 0 1,-1 0-1,1 0 0,-2 8 0,1-12-4,0 0 0,1 0-1,-1 0 1,0 0 0,0 0-1,-1 0 1,1-1-1,-1 1 1,1 0 0,-1-1-1,0 1 1,0-1 0,0 0-1,0 1 1,0-1 0,-1 0-1,1 0 1,-1 0-1,1-1 1,-1 1 0,-3 1-1,5-2-13,0-1-1,0 0 1,-1 0-1,1 0 1,0 1-1,0-1 1,0 0-1,0 0 1,0 0-1,0 0 0,0-1 1,0 1-1,0 0 1,0 0-1,0-1 1,0 1-1,0 0 1,0-1-1,0 1 1,0-1-1,0 0 1,0 1-1,1-1 0,-1 1 1,0-1-1,0 0 1,1 0-1,-1 0 1,0 1-1,1-1 1,-2-2-1,1 2-121,0 0 0,1 0-1,-1-1 1,0 1 0,1 0-1,-1 0 1,1-1 0,-1 1 0,1 0-1,-1-1 1,1 1 0,0-1-1,0 1 1,0 0 0,0-1-1,0 1 1,0-1 0,0 1 0,0 0-1,0-1 1,1 1 0,-1-1-1,1 1 1,-1 0 0,1-1-1,0 0 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7:09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23 961 3808,'0'0'4890,"-3"10"-4714,-8 29 10,4-19 944,7-20-1094,0-1-1,0 1 1,0 0-1,1 0 1,-1 0 0,0 0-1,0 0 1,0 0 0,0 0-1,0 0 1,0 0 0,0 0-1,0 0 1,0 0 0,0-1-1,0 1 1,0 0 0,-1 0-1,1 0 1,0 0-1,0 0 1,0 0 0,0 0-1,0 0 1,0 0 0,0 0-1,0 0 1,0 0 0,0 0-1,0 0 1,0 0 0,0-1-1,0 1 1,0 0-1,0 0 1,0 0 0,0 0-1,0 0 1,-1 0 0,1 0-1,0 0 1,0 0 0,0 0-1,0 0 1,0 0 0,0 0-1,0 0 1,0 0-1,0 0 1,0 0 0,0 0-1,4-26 963,18-26-796,2 0 1,3 2-1,1 1 1,3 1-1,1 2 1,68-73-1,161-148 437,-159 163 64,-93 96-534,-7 5-83,1 1 0,-1 0-1,1-1 1,-1 1 0,1 0 0,0 1 0,5-4-1,-3 1 426,1 1 104,-6 3-445,-28-4 405,21 5-541,0-1 0,1 1-1,-1 0 1,1 1 0,-1 0 0,1 0 0,0 0-1,-1 1 1,1-1 0,1 2 0,-7 3-1,-9 4 21,-26 17 140,-55 43 0,85-59-136,4-5 77,9-7-23,7-7-11,11-11-63,1 1-1,0 0 1,2 1-1,32-25 1,7-6 12,-14 6 2,-15 14 48,1 2-1,1 1 1,35-23-1,-63 46-93,-1 1-1,1-1 1,0 1 0,0 0-1,-1-1 1,1 1-1,0 0 1,-1 0-1,1-1 1,0 1-1,0 0 1,-1 0 0,1 0-1,0 0 1,0 0-1,0 0 1,-1 0-1,1 0 1,0 1-1,0-1 1,-1 0-1,1 0 1,0 1 0,-1-1-1,1 0 1,0 1-1,-1-1 1,1 1-1,0-1 1,-1 0-1,1 1 1,-1 0-1,1-1 1,-1 1 0,1-1-1,-1 1 1,1 0-1,-1-1 1,0 1-1,1 0 1,-1-1-1,0 1 1,1 0 0,-1 0-1,0-1 1,0 2-1,2 6 14,0 0 0,0-1 1,0 14-1,-1-14 3,16 167 213,-20-138-205,2-32-33,0 0 1,0 0-1,1 0 0,0 0 1,0 1-1,0-1 1,0 0-1,1 0 0,-1 0 1,1 0-1,0 0 1,2 6-1,-3-10-52,1 0-1,-1 0 1,0 1 0,0-1 0,1 0-1,-1 0 1,0 0 0,0 1-1,1-1 1,-1 0 0,0 0 0,1 0-1,-1 0 1,0 0 0,1 1-1,-1-1 1,0 0 0,1 0-1,-1 0 1,0 0 0,1 0 0,-1 0-1,0 0 1,1 0 0,-1 0-1,0 0 1,1-1 0,-1 1 0,0 0-1,0 0 1,1 0 0,-1 0-1,0 0 1,1-1 0,-1 1-1,0 0 1,0 0 0,1 0 0,-1-1-1,0 1 1,0 0 0,1 0-1,-1-1 1,0 1 0,0 0 0,0-1-1,0 1 1,1 0 0,-1 0-1,0-1 1,0 1 0,0-1-1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7:10.4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1 371 4720,'0'0'7624,"8"-12"-7299,-2 4-267,13-19 364,38-42-1,-55 67-365,0 0 1,0 0-1,0 0 0,1 0 0,-1 0 0,1 0 0,-1 1 0,1-1 0,-1 1 1,1 0-1,0 0 0,0 0 0,-1 0 0,1 0 0,0 1 0,0-1 1,0 1-1,0 0 0,0 0 0,0 0 0,0 0 0,5 1 0,-5 0 5,0 0 0,0 1 0,1 0 0,-1-1 0,-1 1 0,1 0 0,0 0 0,0 1 0,-1-1 0,1 0 0,-1 1 0,0 0 0,1 0 0,-1-1 0,-1 1 0,1 0 0,0 1 0,2 5 0,9 30 370,-1 1 0,-2 0 0,6 50 1,-15-85-368,1 0 1,-1 0 0,1 0 0,0 0-1,0 0 1,1 0 0,3 5-1,-5-9-48,-1 0-1,1 0 0,-1 0 0,1-1 0,-1 1 0,1 0 0,-1-1 0,1 1 0,0 0 1,-1-1-1,1 1 0,0-1 0,0 1 0,-1-1 0,1 0 0,0 1 0,0-1 0,0 0 1,0 1-1,-1-1 0,1 0 0,0 0 0,0 0 0,0 0 0,0 0 0,0 0 0,0 0 1,0 0-1,0 0 0,-1 0 0,1 0 0,0 0 0,0-1 0,0 1 0,0 0 0,-1-1 1,1 1-1,0-1 0,0 1 0,0-1 0,-1 1 0,1-1 0,0 1 0,-1-1 0,1 0 1,-1 1-1,1-1 0,-1 0 0,1 0 0,-1 1 0,1-1 0,0-1 0,9-14 73,0 0 0,-1-1 0,-1 0 0,9-26 0,17-76 216,-25 82-158,2 1 1,27-64-1,19-5 353,-53 102-486,0 0 1,-1 0-1,1 1 1,0-1-1,1 1 1,-1 0-1,0 0 1,1 0-1,-1 1 1,1-1-1,-1 1 1,1 0-1,0 0 1,6 0-1,-4 2-3,0-1-1,0 1 0,0 0 1,0 1-1,0-1 0,0 1 1,-1 1-1,1-1 0,0 1 1,5 4-1,-8-5 14,0 1 1,-1-1-1,1 1 0,-1-1 1,0 1-1,0 0 1,0 0-1,0 1 1,-1-1-1,1 0 0,-1 1 1,0 0-1,0 0 1,0-1-1,0 1 1,-1 0-1,2 8 0,-2-10-9,-1 0 0,1 0 0,-1 0 0,0-1 0,0 1 0,0 0 0,0 0 0,0 0 0,-1-1-1,1 1 1,-1 0 0,1 0 0,-1-1 0,1 1 0,-1 0 0,0-1 0,0 1 0,0 0 0,0-1 0,0 1-1,0-1 1,-2 2 0,-2-2-2840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5:04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36 10440,'0'0'8735,"-11"-7"-8359,-35-17-29,46 23-326,-1 1 0,0-1 0,0 1 0,0-1 0,0 1 0,0 0 0,0-1 0,0 1 0,0 0 0,0 0 0,0 0 0,0 0 0,0 0 0,0 0 0,1 0 0,-1 0 0,0 0 0,0 1 0,0-1 0,0 0 0,0 0 0,0 1 0,0-1 0,0 1 0,0-1 0,1 1 0,-1-1 0,0 1 0,0-1 0,1 1 0,-1 0 0,0 0 0,1-1 0,-1 1 0,1 0 0,-1 0 0,1 0 0,-1 1 0,-3 2 155,0 0-89,0 0-1,0 1 1,1-1 0,-1 1 0,1-1 0,0 1-1,0 0 1,1 0 0,0 1 0,0-1 0,0 0-1,0 1 1,1-1 0,0 1 0,0 0 0,0-1-1,1 1 1,0 10 0,0 39 175,2 1 0,2-1 0,21 92 0,97 250 525,-75-245-473,-16-43 25,-30-108-326,0 1 0,-1-1 1,1 1-1,-1 0 0,0-1 0,0 1 0,1-1 1,-1 1-1,0 0 0,0-1 0,-1 1 1,1 0-1,0 1 0,-1-2-3,1-1 0,0 1 1,-1 0-1,1-1 0,-1 1 0,1-1 1,0 1-1,-1-1 0,1 1 0,-1-1 1,1 1-1,-1-1 0,0 0 0,1 1 1,-1-1-1,1 0 0,-1 1 0,0-1 0,1 0 1,-1 0-1,0 1 0,0-1 0,-5 0 26,0 0-1,0 0 0,1-1 0,-1 1 0,0-1 0,-7-3 0,13 4-36,-78-17 270,-1 2-1,0 5 0,-83-1 1,114 5 51,47 6-333,1 0 1,-1 0-1,1 0 1,-1-1 0,0 1-1,1 0 1,-1 0 0,1 0-1,-1 0 1,1 0-1,-1-1 1,1 1 0,-1 0-1,1 0 1,0-1 0,-1 1-1,1 0 1,-1-1-1,1 1 1,0-1 0,-1 0-1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7:12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0 5520,'0'0'4033,"-11"4"-3654,7-2-329,-6 1 112,0 0-1,0 1 0,1 1 1,0 0-1,0 0 0,0 0 1,-8 8-1,7-4 91,1 1 0,0 1 0,1-1 0,0 1 0,1 0 1,0 1-1,1 0 0,0 0 0,1 1 0,1-1 0,0 1 0,-4 18 0,8-31-226,0 1-1,0-1 1,0 1 0,-1 0-1,1-1 1,0 1-1,0 0 1,0-1 0,0 1-1,0 0 1,0-1 0,0 1-1,0 0 1,1-1-1,-1 1 1,0-1 0,0 1-1,0 0 1,1-1-1,-1 1 1,0-1 0,1 1-1,-1 0 1,1-1-1,-1 1 1,0-1 0,2 1-1,-1 0 9,0-1 0,0 0 0,0 1 0,0-1 0,0 0 0,0 0-1,0 0 1,1 0 0,-1 0 0,0 0 0,0 0 0,0 0 0,0 0 0,2-1-1,3-1 65,0 0-1,0-1 0,0 1 1,7-5-1,-7 3-45,0-1 0,-1 1 0,0-1-1,0 0 1,0-1 0,0 1 0,3-7 0,21-22 217,-27 31-226,1 0 0,-1 0 0,0-1 0,1 1 0,-1-1-1,-1 0 1,1 1 0,-1-1 0,1 0 0,0-7 0,0 2 115,0-1 0,-1 0 0,1-12 0,-2 21-25,1 11 17,0-1-1,1 0 0,4 13 1,23 66 119,10 33 112,-27-74-182,-5-25-34,-2 0 0,0 0 0,-2 1 0,2 29 0,-5-51-149,0 0 0,0 0 0,0 0-1,0 0 1,0 0 0,0 0 0,0 0-1,0 0 1,0 0 0,-1 0 0,1 0-1,-1 0 1,1 0 0,-1 0 0,1 0-1,-1 0 1,1 0 0,-1 0 0,0 0-1,1 0 1,-1 0 0,0-1 0,0 1-1,1 0 1,-1-1 0,0 1 0,0-1-1,0 1 1,0-1 0,0 1 0,0-1-1,0 1 1,0-1 0,0 0 0,0 0-1,0 0 1,-1 1 0,1-1 0,0 0-1,0 0 1,0 0 0,0-1 0,0 1-1,-2 0 1,-6-2 15,1-1 0,-1 1 0,1-1 0,-12-6 0,6 3 20,5 3-30,3 1 5,1 1 1,0-2-1,-1 1 0,1 0 0,0-1 0,0 0 1,0 0-1,0-1 0,1 1 0,-7-7 0,8 7 0,0 0 1,0 0-1,0 0 0,1 0 0,-1-1 0,1 1 0,-1-1 0,1 0 0,0 0 0,1 0 0,-1 0 1,1 0-1,0 0 0,0 0 0,0 0 0,0 0 0,1-1 0,-1-4 0,2 5-8,1 1-1,-1 0 1,0-1-1,1 1 1,0 0-1,0 0 1,0 0-1,0 0 1,0 1-1,1-1 1,-1 1-1,1-1 1,-1 1-1,1 0 1,0 0-1,5-3 1,0 1-4,1 1 0,-1 0 0,1 1 1,0 0-1,0 0 0,0 1 0,0 0 1,13 0-1,9 2 45,36 5 0,-53-4-21,-1 0 0,1 1-1,24 8 1,-25-8-1,-11-2-20,-1-1 1,1 0-1,-1 1 1,1-1-1,-1 1 1,0-1-1,1 1 0,-1 0 1,0-1-1,1 1 1,-1 0-1,0 0 1,2 2-1,-5-3 147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7:12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279 30 8136,'0'0'4857,"-10"-5"-4380,1 0-338,7 2-93,-1 1 1,0 0-1,-1 0 1,1 1-1,0-1 0,-1 1 1,1-1-1,-1 1 1,1 0-1,-1 0 1,1 1-1,-1-1 1,0 1-1,1 0 1,-1 0-1,0 0 1,1 0-1,-7 1 1,-9 6 475,0 0 1,1 1 0,0 1 0,-24 16 0,34-18-288,0 1 0,1 0 0,-1 0 0,1 1 0,1 0 0,0 0 0,0 1 0,-5 13 0,10-20-175,-1 0-1,2 0 1,-1 1 0,0-1 0,1 1 0,-1-1 0,1 0 0,0 1-1,0-1 1,0 1 0,1-1 0,-1 1 0,1-1 0,0 0 0,2 5-1,0 2 73,1 0 0,0 0-1,9 13 1,-11-19-89,1-1 1,0 0 0,-1 1 0,1-1 0,0 0-1,1 0 1,-1-1 0,0 1 0,1-1 0,-1 1-1,1-1 1,0 0 0,0-1 0,4 2 0,-1 0 22,1-2 1,-1 1 0,0-1 0,1 0 0,0 0 0,-1-1-1,12-1 1,-7-1 10,0 1 0,0-2-1,0 0 1,-1 0 0,0-1-1,1 0 1,-1-1 0,-1 0 0,19-13-1,-15 8 11,-3 2 13,1 0 0,-2-1 0,18-19 0,-18 19-48,-6 5-3055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7:13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0 204 4912,'0'0'10410,"11"-5"-9858,156-61 1013,-87 41-989,4-2 386,111-20-1,-97 32-234,124-3 1,-92 22-3335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7:41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183 654 8968,'0'0'4212,"-1"-10"-3920,-4-31-3,5 39-225,0 0-1,-1 0 1,0-1 0,0 1-1,1 0 1,-1 0 0,0 0 0,-1 1-1,1-1 1,0 0 0,-1 0-1,1 0 1,0 1 0,-1-1 0,0 1-1,1-1 1,-1 1 0,0 0-1,0 0 1,0 0 0,0 0 0,-3-1-1,0 0 112,0 0 0,0 1-1,0 0 1,0 0 0,0 1-1,-9-1 1,11 1-114,0 0 0,-1 1 0,1-1-1,0 1 1,0 0 0,0 0 0,0 0 0,-1 0 0,1 0 0,1 1 0,-1-1 0,0 1 0,0 0-1,-4 4 1,2-2 6,1 0 0,1 1 0,-1-1-1,0 1 1,1 0 0,0 0 0,-5 11 0,5-8-8,0-1 0,1 1 0,0 0 1,0 0-1,1 0 0,-1 0 1,2 0-1,-1 0 0,1 0 1,1 0-1,-1 1 0,3 8 0,0-6 19,0-1 0,1 0-1,1-1 1,-1 1 0,1-1-1,10 14 1,-13-20-53,0 0 0,0-1 0,1 1 0,-1-1 0,0 0-1,1 1 1,-1-1 0,1 0 0,0 0 0,0-1 0,0 1 0,0 0 0,0-1 0,0 0 0,0 0 0,0 0 0,0 0 0,1 0 0,-1-1-1,0 1 1,0-1 0,1 0 0,-1 0 0,7-1 0,-8 0-9,1 0-1,-1 0 1,1 0 0,-1 0-1,0-1 1,0 1 0,0-1-1,1 1 1,-1-1 0,0 0-1,-1 0 1,1 0-1,0 0 1,-1 0 0,1 0-1,-1 0 1,2-4 0,1-2 24,0 0 0,-1 0-1,0 0 1,2-12 0,0-6 62,-1 0-1,-2-1 0,0-29 1,-9-82 592,3 106-218,2 23-58,5 24-156,86 477 246,-84-451-339,-3 1 0,-1 0 0,-9 78 0,8-119-147,0 0-1,0 0 1,0 1-1,0-1 1,0 0-1,-1 0 1,1 0-1,0 1 1,-1-1 0,1 0-1,-1 0 1,1 0-1,-1 0 1,1 0-1,-1 0 1,0 0-1,1 0 1,-1 0-1,-1 2 1,0-3 5,1 0 0,-1 0 0,1 0 0,-1 0 0,1 0 0,-1 0 1,1-1-1,-1 1 0,1 0 0,0-1 0,-1 1 0,1-1 0,0 1 0,-1-1 1,1 0-1,0 1 0,-2-2 0,-7-4 115,-1-1 0,1 0 1,0-1-1,1 0 0,0 0 1,0-1-1,-13-18 0,17 21-96,1 0 0,0 0-1,1 0 1,-1 0 0,1-1-1,1 1 1,-1-1 0,1 0-1,0 0 1,0 0 0,1 0-1,0 0 1,0 0 0,1 0-1,0-8 1,3 5-17,1 0-1,0 1 1,0-1 0,1 1-1,0 0 1,0 0-1,1 1 1,13-15 0,2-1-9,46-38 0,-45 43-15,-11 10-3,0 1 0,24-12 0,-22 13-1,-1-1 0,19-13 0,-12 4-1,0-1 0,-1-1 0,-1-1 0,-1 0 0,-1-1 0,17-29 0,17-44 72,-34 72 0,-19 49-72,2 0 0,0 1 0,2-1 0,1 1 0,1-1 0,11 50 0,-10-58 6,-2-11 0,0 0 1,1 0 0,0 0-1,0-1 1,0 1 0,1 0-1,0-1 1,1 1-1,5 8 1,-8-16-5,-1 1 0,0-1 0,1 0 0,-1 1 0,0-1 0,1 0 0,-1 0-1,0 1 1,1-1 0,-1 0 0,1 0 0,-1 0 0,0 0 0,1 1 0,-1-1 0,1 0 0,-1 0 0,1 0-1,-1 0 1,0 0 0,1 0 0,-1 0 0,1 0 0,-1 0 0,1-1 0,-1 1 0,0 0 0,1 0 0,-1 0 0,1 0-1,-1-1 1,0 1 0,1 0 0,-1 0 0,1-1 0,-1 1 0,15-15 34,-10 9-24,8-10 7,-2 0 0,0-1 1,0 0-1,-2 0 0,15-37 1,-19 42-4,2-3 7,39-82 154,-23 54-21,-26 59-154,0 0 0,0 0 0,2 1 0,0-1 0,2 26 1,2-1-15,10 53 0,-12-91 15,0 0-1,0 0 1,0 0 0,0 0-1,0 0 1,0 0-1,4 5 1,-5-7-1,0-1-1,1 0 1,-1 1 0,0-1-1,1 0 1,-1 1 0,0-1 0,1 0-1,-1 0 1,0 1 0,1-1-1,-1 0 1,1 0 0,-1 0 0,1 0-1,-1 1 1,0-1 0,1 0-1,-1 0 1,1 0 0,-1 0-1,1 0 1,0 0 0,0-1 2,-1 1 1,1 0-1,0-1 0,0 1 1,0-1-1,0 1 1,-1-1-1,1 0 0,0 1 1,0-1-1,-1 0 1,1 1-1,-1-1 0,1 0 1,0-1-1,17-28 75,-3 0 0,24-61-1,-3 7 29,-24 49-47,4-5 62,-16 40-120,4-6 48,-4 8-18,-2 14-24,5 18-1,1 0 0,2 0-1,16 57 1,-22-91-7,1 3 3,-1-1 1,1 1-1,-1-1 0,1 0 0,0 1 1,0-1-1,0 0 0,1 0 0,-1 0 1,0 0-1,1 0 0,-1 0 0,1 0 1,0 0-1,0 0 0,-1-1 0,1 1 1,0-1-1,5 3 0,-5-4 3,0 1 0,1-1 0,-1 0 0,0 0 0,1 0 0,-1 0 0,0 0 0,1 0 0,-1 0 0,0-1 0,0 1 0,1-1 0,-1 0 0,0 0 0,0 0 0,0 0 0,0 0 0,0 0 0,0 0 0,3-3 0,25-19 72,33-33-1,27-21 33,-70 61-79,-10 8-9,1 0-1,15-8 1,-17 8 61,-18 13-43,-81 83-64,77-73 13,0 0 0,2 1 0,0 0 0,-13 26 0,21-36 10,1 0 0,0 0 0,0 1 0,0-1 0,1 1 0,0-1 0,0 0 0,1 1 0,0 8 0,0-13 1,0 0 0,0 0 0,0 0-1,0 0 1,1 0 0,-1 0 0,1 0 0,0 0-1,-1 0 1,1 0 0,0 0 0,0 0 0,0 0-1,1-1 1,-1 1 0,0 0 0,1-1 0,-1 1 0,1-1-1,-1 1 1,1-1 0,-1 0 0,1 0 0,0 0-1,0 0 1,0 0 0,0 0 0,0 0 0,0-1-1,0 1 1,3 0 0,-2-1 2,0 0 0,0 0 0,-1 0 1,1-1-1,0 1 0,0-1 0,-1 1 0,1-1 0,-1 0 0,1 0 0,0 0 0,-1-1 1,0 1-1,1 0 0,-1-1 0,0 0 0,0 0 0,0 1 0,0-1 0,0 0 1,0-1-1,2-2 0,4-6 15,-1-1 0,0 1 0,6-16 0,-12 25-15,33-72 44,-3-1 0,31-113 0,-41 94 22,14-144-1,-33 211-56,-2 26-12,0 0 0,0 0 0,0 0 0,0 0 0,0-1 0,0 1 0,0 0 0,0 0 0,-1 0-1,1 0 1,0-1 0,-1 1 0,1 0 0,-1 0 0,1 0 0,-2-1 0,0 4-12,0 1 0,0 0-1,0 0 1,0-1 0,0 1-1,1 1 1,-3 3 0,-2 14-25,0 2-1,1-1 1,1 0 0,-1 27 0,1-15-7,1 14 9,2-1 1,2 1-1,2 0 1,16 83-1,-13-102 35,1-1-1,1 1 0,2-2 0,15 33 0,-24-59 2,-1 0 1,0 0-1,1 0 0,-1 0 0,1 0 1,0 0-1,-1 0 0,1 0 0,0 0 1,-1 0-1,1 0 0,0-1 1,0 1-1,0 0 0,0-1 0,0 1 1,0 0-1,0-1 0,0 1 0,0-1 1,0 0-1,0 1 0,0-1 0,0 0 1,0 1-1,3-1 0,-2-1 1,0 1 1,0-1-1,0 0 0,-1 1 0,1-1 0,0 0 0,0 0 1,0 0-1,-1-1 0,1 1 0,-1 0 0,1-1 1,2-2-1,3-4 6,0-2-1,0 1 1,-1-1 0,6-12-1,10-18 50,-15 31-28,-1-1 1,-1 1-1,0-1 1,0 0-1,-1-1 1,-1 1 0,1-1-1,-2 0 1,0 0-1,2-12 1,-15 57 124,8-15-125,1 0 0,0 0 1,2 1-1,1-1 0,0 0 0,1 0 0,1 0 0,8 28 0,-11-47-24,0 1-1,0-1 1,0 1 0,0 0-1,1-1 1,-1 1-1,0-1 1,0 1-1,1-1 1,-1 0-1,0 1 1,0-1-1,1 1 1,-1-1-1,0 1 1,1-1-1,-1 0 1,1 1 0,-1-1-1,1 0 1,-1 1-1,1-1 1,-1 0-1,0 0 1,1 1-1,-1-1 1,1 0-1,0 0 1,-1 0-1,1 0 1,0 0-1,0 0 4,1 0-1,-1-1 0,0 0 0,0 1 0,0-1 0,1 1 0,-1-1 0,0 0 0,0 0 0,0 0 0,0 0 0,1-2 1,26-38 87,-25 38-85,18-35 66,-15 25-28,1-1-1,1 1 1,0 1-1,1-1 1,0 1-1,1 1 1,19-18-1,-28 29-41,-1-1 0,1 0 0,-1 1 0,1-1 1,0 1-1,-1-1 0,1 1 0,0-1 0,0 1 0,-1-1 0,1 1 0,0 0 0,0-1 0,0 1 1,0 0-1,-1 0 0,1 0 0,0-1 0,0 1 0,0 0 0,0 0 0,0 0 0,0 0 0,-1 1 1,1-1-1,0 0 0,0 0 0,0 0 0,0 1 0,-1-1 0,1 1 0,0-1 0,1 1 0,0 2 4,-1-1-1,1 1 0,-1 0 0,0 0 1,0-1-1,0 1 0,0 0 1,0 0-1,0 4 0,6 27 36,-1 0 1,-2 1-1,0 41 0,-2-61 29,-2-15-71,0 0 0,1 1 0,-1-1 0,0 0 0,0 0 1,0 0-1,0 0 0,0 0 0,1 0 0,-1 0 0,0 0 1,0 0-1,0 0 0,0 0 0,1 0 0,-1 0 0,0 0 1,0 0-1,0 0 0,0 0 0,0 0 0,1 0 0,-1 0 1,0 0-1,0 0 0,0 0 0,0 0 0,0-1 1,1 1-1,-1 0 0,0 0 0,0 0 0,0 0 0,0 0 1,0 0-1,0 0 0,0-1 0,0 1 0,1 0 0,-1 0 1,0 0-1,0 0 0,13-25 126,-11 22-127,92-163 486,-94 165-487,1 0-1,-1 0 1,1 0 0,-1 0 0,1 0 0,-1 0 0,1 1-1,0-1 1,-1 0 0,1 0 0,0 1 0,0-1 0,0 0-1,-1 1 1,1-1 0,0 1 0,0-1 0,0 1 0,0 0 0,0-1-1,0 1 1,0 0 0,0 0 0,0-1 0,1 1 0,-1 1-2,0-1 1,0 1-1,0-1 1,0 1-1,0 0 1,0 0 0,-1-1-1,1 1 1,0 0-1,-1 0 1,1 0-1,0 0 1,-1-1-1,1 1 1,-1 0 0,0 0-1,1 0 1,-1 0-1,0 0 1,1 1-1,-1-1 1,0 0-1,0 1 1,5 25-9,-3-9 8,2 0-1,0 0 0,1 0 0,13 31 0,-17-47 3,0 0 0,0 0 1,0-1-1,0 1 0,1 0 0,-1 0 1,1-1-1,-1 1 0,1 0 0,0-1 1,0 0-1,0 1 0,-1-1 0,1 0 1,1 0-1,-1 0 0,0 0 0,0-1 0,3 2 1,-2-2-3,0 0 1,1 0-1,-1 0 1,1 0-1,-1 0 1,1-1-1,-1 1 0,0-1 1,1 0-1,-1 0 1,4-2-1,6-4-9,-1 0-1,1 0 0,-2-1 1,20-17-1,67-66-19,-56 49 70,-38 38-35,0 0 0,-1-1 0,1 0 0,-1 0 0,0 0 0,0 0 0,3-10 0,-6 6 4,-6 9 14,-10 12 19,15-11-40,-5 5 4,1-1 1,-1 1-1,1 1 0,1-1 0,-1 1 1,1-1-1,0 1 0,1 0 0,-1 1 1,2-1-1,-1 1 0,-1 7 0,-2 12 21,2 1 0,-1 31 0,-1 1 27,7-42-37,-1-17-14,0-1 0,0 0-1,0 1 1,1-1 0,-1 0-1,0 1 1,0-1 0,0 0-1,1 1 1,-1-1 0,0 0-1,0 0 1,1 1 0,-1-1-1,0 0 1,1 0 0,-1 0 0,0 1-1,1-1 1,-1 0 0,0 0-1,1 0 1,-1 0 0,0 0-1,1 1 1,0-2 1,0 1-1,0 0 1,0-1-1,0 1 1,1-1 0,-1 1-1,-1-1 1,1 0-1,0 1 1,0-1 0,0 0-1,0 1 1,0-1-1,0 0 1,-1 0 0,1 0-1,0 0 1,-1 0-1,1 0 1,-1 0 0,1 0-1,-1 0 1,1-1-1,36-100 170,-31 85-136,-4 11-20,1 0 1,0 0 0,0 0-1,5-9 1,-8 15-16,0 0-1,0 0 1,1 0-1,-1-1 1,0 1 0,0 0-1,0 0 1,0 0-1,0-1 1,1 1 0,-1 0-1,0 0 1,0 0-1,0 0 1,0 0-1,1 0 1,-1-1 0,0 1-1,0 0 1,0 0-1,1 0 1,-1 0 0,0 0-1,0 0 1,1 0-1,-1 0 1,0 0 0,0 0-1,0 0 1,1 0-1,-1 0 1,0 0-1,0 0 1,1 0 0,-1 0-1,0 0 1,0 0-1,0 1 1,1-1 0,-1 0-1,0 0 1,0 0-1,7 13 11,1 18-6,-8-29-3,6 46-22,-1 0 0,-3 0 0,-2 0 0,-2 0 0,-2 0 0,-20 89 0,22-126 12,-1-1 0,0 1 0,-1 0 0,0-1 0,-1 0 0,0 0 1,-7 9-1,10-15 16,-1-1-1,0 1 1,0-1 0,0 0 0,0 0 0,-1 0 0,1 0 0,-1 0 0,0-1 0,0 0-1,0 0 1,0 0 0,0 0 0,0 0 0,0-1 0,-1 0 0,1 0 0,-1 0-1,-7 0 1,1-1 22,1-1 0,-1 0 0,0 0 0,1-1 1,-1-1-1,1 0 0,0 0 0,-13-7 0,6 2 28,1-1 0,0 0 0,-30-23 0,45 31-58,0 0 0,0 0 0,-1 0 0,1 0 0,0 0 0,0 0 0,0 0 0,0-1 0,0 1 0,1 0 0,-1 0 0,0-1 0,1 1 0,-1-1 0,1 1 0,-1 0 0,1-1 0,-1 1 0,1-1 0,0 1 0,0-1 0,0 1 0,0-1 0,0-1 0,1 0 0,0 1 0,0-1 0,0 1 0,0 0 0,0 0 0,1 0 0,-1 0 0,1 0 0,-1 0 0,1 0 0,0 0 0,0 1 0,3-3 0,6-4 0,1 1 0,0 0 0,0 1 0,16-6 0,0-4-80,-23 12 41,0 1-1,0 0 1,0 0 0,1 1 0,5-3 0,-8 5-580,1-2 371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7:41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16280,'0'0'3599,"63"0"-3655,-54 4 8,-3-4-80,-4 0 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7:42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11256,'0'0'3792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7:44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260 532 6728,'0'0'6296,"-10"-3"-5887,2 1-358,-12-2 416,1 0 1,-37-2-1,51 6-334,-1-1 0,1 1 0,0 1-1,0-1 1,-1 1 0,1 0 0,0 0 0,0 0 0,0 1 0,0 0 0,0 0 0,0 0 0,1 1 0,-1-1-1,1 1 1,-1 0 0,-6 7 0,5-3 30,1 0 0,0 0 1,0 1-1,0 0 0,1 0 0,0 0 0,1 1 0,0-1 1,0 1-1,1 0 0,0 0 0,0 0 0,0 14 0,2-17-65,0 1-1,0 0 0,1-1 1,0 1-1,0 0 0,1-1 1,0 1-1,0-1 0,0 0 1,1 1-1,-1-1 0,2 0 1,-1-1-1,1 1 0,0-1 0,0 1 1,0-1-1,1 0 0,6 5 1,0-1 0,0-1-1,1-1 1,0 0 0,1-1 0,-1 0 0,1 0 0,0-2 0,0 1-1,1-2 1,-1 0 0,1-1 0,0 0 0,0-1 0,0 0 0,0-1-1,18-2 1,-21 0-31,1 0 0,-1 0 1,1-1-1,-1 0 0,0-1 0,0 0 0,-1-1 0,1 0 0,-1-1 0,0 0 0,0-1 0,-1 0 0,0 0 0,0-1 1,-1 0-1,0-1 0,0 0 0,-1 0 0,11-17 0,-14 19-32,1-1 0,-1 1 0,-1-1 0,0 0 0,0 0 0,0 0 0,-1 0-1,0 0 1,-1-1 0,0 1 0,0 0 0,-1-1 0,0 1 0,0-1 0,-1 1 0,0-1 0,-1 1 0,-3-13 0,4 19-29,1 1 0,0 0 0,-1 0 0,1-1 0,-1 1 0,1 0 0,-1 0 0,0 0 0,1 0 0,-1 0 0,0 0 0,0 0 0,0 0 0,0 0 0,0 0 0,0 0 0,0 0 1,0 0-1,0 1 0,0-1 0,0 1 0,-2-1 0,2 1-1,-1 0 0,1 0 1,0 0-1,0 0 0,-1 0 1,1 1-1,0-1 0,0 0 1,0 1-1,-1-1 0,1 1 1,0 0-1,0-1 0,0 1 0,0 0 1,0 0-1,0-1 0,-1 3 1,-5 4 10,1 1-1,-1 0 1,2 1 0,-7 10 0,10-15-18,-4 6 12,0 0 1,1 1-1,0 0 0,1 0 0,0 0 1,1 0-1,0 1 0,1-1 0,0 1 1,1 0-1,0-1 0,1 1 0,0 0 1,1 0-1,0 0 0,1-1 0,0 1 1,1-1-1,0 1 0,1-1 0,0 0 1,1 0-1,0-1 0,13 20 0,-16-28-1,-1 0 0,1 0 0,-1-1-1,1 1 1,0 0 0,0 0 0,0-1-1,-1 0 1,2 1 0,-1-1 0,0 0 0,0 0-1,0 0 1,1 0 0,-1 0 0,0-1 0,1 1-1,-1-1 1,0 1 0,1-1 0,-1 0-1,1 0 1,-1 0 0,1 0 0,-1 0 0,0-1-1,1 1 1,-1-1 0,1 1 0,-1-1 0,4-2-1,5-2 27,1-1 0,-1-1 0,-1 0 0,18-14 0,-26 19-29,30-25 154,39-46 1,22-19 215,-90 90-366,15-11 184,-18 13-188,0-1 0,1 1 0,-1 0 1,0 0-1,0 0 0,1 0 0,-1 0 0,0 0 1,1 0-1,-1 0 0,0 0 0,1 0 0,-1 0 0,0 0 1,1 0-1,-1 0 0,0 0 0,0 0 0,1 0 1,-1 0-1,0 0 0,1 1 0,-1-1 0,0 0 1,0 0-1,1 0 0,-1 0 0,0 1 0,0-1 0,1 0 1,-1 0-1,0 1 0,0-1 0,0 0 0,0 0 1,1 1-1,-1-1 0,0 0 0,0 0 0,0 1 0,0-1 1,0 0-1,0 1 0,0-1 0,0 0 0,0 1 1,0-1-1,0 0 0,0 1 0,0-1 0,0 0 1,0 0-1,0 1 0,0-1 0,0 0 0,0 1 0,0-1 1,0 0-1,-1 0 0,1 1 0,-4 28 213,-7 29 0,-1 7 171,11-65-362,1 1 0,0 0 0,0 0 0,0 0 0,0 0 0,-1-1 0,1 1 0,1 0 0,-1 0 1,0 0-1,0 0 0,0-1 0,0 1 0,0 0 0,1 0 0,-1 0 0,1 0 0,-1-1-19,1 1 1,-1-1-1,0 0 1,1 0-1,-1 0 1,0 0-1,1 0 1,-1 0-1,1 0 1,-1 0-1,0 0 1,1 0-1,-1 0 1,0-1-1,1 1 1,-1 0-1,0 0 1,1 0-1,-1 0 1,0 0-1,1-1 1,-1 1-1,0 0 1,0 0-1,1-1 1,-1 1-1,0 0 1,27-30 157,-18 20-105,20-26 82,-23 27-90,1 0 1,0 0-1,0 1 0,1 0 0,0 0 0,1 0 1,0 2-1,13-9 0,-22 14-42,1 1 0,-1 0 0,1 0-1,-1-1 1,1 1 0,-1 0 0,1 0 0,0 0-1,-1 0 1,1 0 0,-1 0 0,1 0 0,-1 0-1,1 0 1,0 0 0,-1 0 0,1 0 0,-1 0-1,1 0 1,-1 1 0,1-1 0,-1 0 0,1 0 0,0 1-1,-1-1 1,0 0 0,2 1 0,-1 1 3,0-1 0,0 0 0,-1 1 1,1-1-1,0 0 0,0 1 0,-1-1 0,1 1 1,-1-1-1,1 4 0,1 7 19,-1 0 0,0 17 0,-1-12 18,1-10-46,-1 3 17,1 0 0,0 0 1,1-1-1,0 1 0,4 9 0,-5-17-20,-1-1 0,1 1 0,-1-1 0,1 1-1,0-1 1,0 1 0,0-1 0,-1 0 0,1 0-1,1 1 1,-1-1 0,0 0 0,0 0 0,0 0-1,1 0 1,-1 0 0,0-1 0,1 1 0,-1 0-1,1 0 1,-1-1 0,1 1 0,-1-1 0,1 0-1,-1 1 1,1-1 0,-1 0 0,1 0 0,0 0-1,-1 0 1,1 0 0,-1 0 0,1 0 0,0-1-1,-1 1 1,1-1 0,-1 1 0,1-1 0,1 0-1,5-3 0,0 0 0,-1 0 0,1-1 0,-1 0 0,0 0-1,0-1 1,-1 0 0,0 0 0,0-1 0,0 1 0,6-11 0,6-12 26,25-50 1,-25 42 1,13-28 5,-2-2 1,-3-1 0,-4-2 0,-2 0 0,15-103-1,-29 137-35,-2 21 11,-1-1 0,-1 1 1,-1-1-1,0-26 0,-1 42-11,0-1-1,0 1 0,0 0 0,0-1 1,0 1-1,0 0 0,0-1 1,0 1-1,0 0 0,0-1 0,0 1 1,0 0-1,0 0 0,0-1 0,0 1 1,-1 0-1,1-1 0,0 1 1,0 0-1,0 0 0,0-1 0,-1 1 1,1 0-1,0 0 0,0-1 0,-1 1 1,1 0-1,0 0 0,0 0 1,-1 0-1,1-1 0,0 1 0,0 0 1,-1 0-1,1 0 0,0 0 0,-1 0 1,1 0-1,0 0 0,-1 0 1,1 0-1,0 0 0,0 0 0,-1 0 1,1 0-1,0 0 0,-1 0 0,1 0 1,0 0-1,-1 0 0,1 0 1,0 0-1,0 1 0,-1-1 0,1 0 1,0 0-1,0 0 0,-1 0 0,1 1 1,0-1-1,0 0 0,-1 0 0,1 1 1,0-1-1,0 0 0,0 1 1,-15 18-58,8-3 24,2 0 0,-1 0 0,2 1 0,0 0 0,-2 27 0,0 92-122,5-70 90,-1-18 2,2 0 0,2-1 0,3 1 0,16 72 0,-21-116 68,2 0-1,-1-1 0,0 1 0,1 0 0,0-1 0,0 1 0,0-1 0,0 0 0,0 1 0,1-1 0,-1 0 1,1-1-1,0 1 0,0 0 0,0-1 0,5 4 0,-5-5 2,-1 0 1,0 0-1,1 0 0,-1 0 0,1-1 1,-1 1-1,1-1 0,-1 0 0,1 1 1,-1-1-1,1 0 0,-1-1 0,1 1 1,-1 0-1,1-1 0,-1 1 0,1-1 1,-1 0-1,1 0 0,-1 0 0,0 0 1,0 0-1,1 0 0,-1-1 1,0 1-1,2-3 0,12-10 25,0-2 0,0 0 0,-2-1 0,0 0 0,-1-1-1,12-23 1,-23 39-21,-1 0-1,0 0 0,0-1 0,0 1 1,0-1-1,-1 1 0,1-1 0,-1 1 1,0-1-1,1 1 0,-1-1 0,0 0 0,0 1 1,-1-1-1,1 1 0,0-1 0,-2-4 1,1 5-4,1 1 0,-1 0 1,0 0-1,1-1 0,-1 1 1,0 0-1,0 0 1,0 0-1,1 0 0,-1 0 1,0 0-1,0 0 0,-1 0 1,1 1-1,0-1 0,0 0 1,0 0-1,0 1 1,-1-1-1,1 1 0,0-1 1,-1 1-1,1 0 0,0 0 1,-1-1-1,1 1 0,0 0 1,-1 0-1,1 0 1,-1 0-1,1 1 0,0-1 1,-1 0-1,-1 1 0,1 0-1,-1 1-1,1-1 0,-1 0 1,1 1-1,0 0 0,0 0 0,0 0 1,0 0-1,0 0 0,0 0 1,1 0-1,-1 0 0,1 1 1,-1-1-1,1 0 0,0 1 0,-1 3 1,-3 6 10,1 0 1,-4 17-1,7-21-4,-1 0 0,1 0 0,0 0 0,0 0 1,1 0-1,0 0 0,0 0 0,1 0 0,0 0 0,1 0 0,2 7 0,-3-13-11,0 0 0,0 0 0,1 0 0,-1-1 0,1 1-1,0-1 1,-1 1 0,1-1 0,0 1 0,0-1 0,-1 0 0,1 0-1,0 0 1,0 0 0,1 0 0,-1-1 0,0 1 0,0 0 0,0-1-1,0 0 1,1 1 0,-1-1 0,0 0 0,0 0 0,0 0 0,5-1-1,6-1-12,1 0-1,26-8 1,-32 8 15,13-4-10,69-16 77,-80 21-41,1-1 0,0 1 0,-1 1 0,1 0 0,0 1 0,15 2 0,-14 1 5,0 0 0,-1 1 0,1 1 0,-1 0 0,-1 1 1,1 0-1,-1 0 0,14 13 0,29 20 263,-1-11-540,-49-27-253,3 3-135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7:45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0 133 13168,'0'0'1272,"67"-7"-744,-7-3 8,14 1-136,11-5 8,-3-1-65,-1 2 17,-7 2-72,-4-5 0,-4 1-112,-13 4 8,-1 3-88,-13 5 16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7:47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128 542 7408,'0'0'6912,"-6"9"-6344,-20 24-52,10-13 33,0 1 1,1 0 0,-14 30-1,26-45-395,0 0-1,0 0 1,1 1-1,0-1 1,0 1-1,0-1 1,1 1 0,0 0-1,1 0 1,-1-1-1,1 1 1,1 0-1,-1 0 1,1-1-1,0 1 1,1 0-1,-1-1 1,4 8-1,-4-11-92,0-1 0,0 0 0,0 1 0,1-1-1,-1 0 1,1 1 0,-1-1 0,1 0 0,0 0 0,0 0-1,0 0 1,0-1 0,0 1 0,0 0 0,1-1-1,-1 0 1,0 1 0,1-1 0,-1 0 0,1 0 0,-1-1-1,1 1 1,0 0 0,-1-1 0,1 1 0,0-1-1,4 0 1,-2-1-6,-1 0 1,1 0-1,-1 0 0,1 0 0,-1-1 0,0 1 0,1-1 0,-1-1 1,0 1-1,0 0 0,-1-1 0,1 0 0,-1 0 0,1 0 1,4-5-1,3-7 28,0 0 1,-1-1 0,0 0 0,-1 0 0,-1-1-1,-1 0 1,6-19 0,2-18 132,10-57 0,-14 53-3,2-61 0,-12 92-92,0 0-1,-2 0 0,-2 0 0,-7-41 0,9 65-84,1 1 0,-1 0-1,0 0 1,0-1 0,0 1 0,0 0 0,0 0-1,-3-4 1,4 6-29,0 0-1,0 0 0,0 0 0,0 0 1,0-1-1,-1 1 0,1 0 1,0 0-1,0 0 0,0 0 1,0 0-1,-1 0 0,1 0 1,0 0-1,0 0 0,0 0 1,-1 0-1,1-1 0,0 1 1,0 0-1,0 0 0,-1 0 1,1 0-1,0 1 0,0-1 1,0 0-1,-1 0 0,1 0 0,0 0 1,0 0-1,0 0 0,0 0 1,-1 0-1,1 0 0,0 0 1,-6 14 111,-2 17-19,1-6-32,1 0 1,1 1 0,-2 42-1,8 2 62,3 0 0,3-1 0,3 0-1,20 71 1,-29-137-120,-1-1 0,1 0 0,-1 1 0,1-1 0,0 0 0,0 1 0,0-1 0,0 0 0,0 0 0,0 0 0,1 0 0,-1 0 0,1 0 0,-1 0 0,1 0 0,0-1 0,0 1 0,0-1 0,0 1-1,0-1 1,0 0 0,0 0 0,3 2 0,-2-3 2,0 0-1,0 0 0,0 0 0,0 0 0,0 0 1,0-1-1,0 1 0,0-1 0,-1 0 1,1 1-1,0-1 0,0-1 0,-1 1 0,1 0 1,-1-1-1,1 1 0,-1-1 0,3-3 1,12-8 53,0-1 0,-2 0 1,0-2-1,0 0 0,-2 0 1,0-2-1,-1 1 0,-1-2 1,0 1-1,11-29 0,11-26 612,-33 72-668,0 1 1,0-1-1,0 1 0,1 0 0,-1-1 0,0 1 0,1-1 0,-1 1 0,0 0 0,1-1 0,-1 1 0,0-1 0,1 1 0,-1 0 0,1 0 0,-1-1 0,1 1 0,-1 0 0,1 0 0,-1-1 0,1 1 0,-1 0 0,1 0 0,-1 0 1,1 0-1,-1 0 0,1 0 0,-1 0 0,2 0 0,20 6 45,18 18-58,-27-12 6,-1 0 0,0 0 0,-1 1 0,-1 1 1,0 0-1,-1 0 0,12 24 0,-10-1 40,-10-32-31,0 0-1,1 0 0,-1-1 1,1 1-1,-1 0 0,2-1 1,-1 1-1,0-1 0,4 5 1,-5-8-3,0-1-1,0 0 1,0 0 0,0 1 0,0-1 0,0 0 0,-1 0 0,1 0-1,0 0 1,0 0 0,0 0 0,0 0 0,0-1 0,0 1-1,0 0 1,0 0 0,-1-1 0,1 1 0,0 0 0,0-1-1,0 1 1,-1-1 0,1 1 0,0-1 0,0 1 0,-1-1 0,1 0-1,1-1 1,20-21 29,35-62 91,-57 84-125,0 0 1,1 1-1,-1-1 1,1 0-1,-1 0 0,1 0 1,-1 1-1,1-1 1,-1 0-1,1 1 0,0-1 1,-1 1-1,1-1 1,0 1-1,-1-1 0,1 1 1,0-1-1,0 1 1,0 0-1,-1-1 0,1 1 1,0 0-1,2-1 0,-3 2-1,1-1-1,0 0 1,0 1-1,0-1 1,-1 1-1,1-1 1,0 1-1,0-1 1,-1 1-1,1 0 1,-1-1-1,1 1 0,0 0 1,-1-1-1,1 1 1,-1 0-1,0 0 1,1 0-1,-1 0 1,4 10-13,0-1 1,-1 1-1,2 11 1,-3-11-1,1-2 7,0 0-1,1-1 0,0 1 0,0 0 0,1-1 0,0 0 1,0 0-1,11 11 0,-13-16 5,0 1 0,1 0 1,-1-1-1,1 0 0,0 1 1,0-2-1,0 1 0,0 0 0,1-1 1,-1 0-1,1 0 0,0 0 1,-1 0-1,1-1 0,0 0 1,0 0-1,9 1 0,-10-3 3,0 0-1,-1 0 1,1 0-1,-1 0 0,1-1 1,-1 1-1,1-1 1,-1 0-1,0 0 1,0 0-1,0 0 1,0-1-1,0 1 1,4-5-1,3-5 28,0 0-1,10-16 1,9-23 88,-1-1 0,-3-1-1,-3-2 1,21-70 0,-19 30 182,20-166 1,-42 241-256,-2 20-43,0 0 0,0 0 0,0 0 0,0 0 0,0 1 0,0-1-1,0 0 1,0 0 0,-1 0 0,1 0 0,0 0 0,0 0 0,0 0 0,0 0 0,0 0 0,0 0 0,0 0 0,0 0 0,0 0 0,0 0 0,0 0-1,0 0 1,0 0 0,0 0 0,0 0 0,0 0 0,-1 0 0,1 0 0,0 0 0,0 0 0,0 0 0,0 0 0,0 0 0,0 0 0,0 0 0,0 0-1,0 0 1,0 0 0,0 0 0,0 0 0,0 0 0,0 0 0,-1 0 0,-7 35 24,-26 166-60,-24 135-36,-22-5-32,50-203 182,200-462 73,-149 295-134,57-93 35,21-39-7,-51 84 15,57-121 218,-97 187-221,-6 14-5,1 0 1,-1 0 0,1 0-1,1 1 1,-1-1-1,1 1 1,7-9 0,-13 39 251,-4 28-115,-16 159 244,11 232-822,8-453-5058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7:47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14168,'0'0'2907,"11"-4"-2327,36-13 235,0 2-1,77-12 0,-91 23-491,38 0-1,-62 5-289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5:05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34 12664,'0'0'4273,"12"-3"-3912,48-8 264,107-7-1,-101 17-352,239 1 780,-253-1-843,25 2 167,-68 0-234,-1 0 0,0 0 1,1 1-1,-1 0 0,0 1 0,13 5 0,-21-8-131,0 0-1,0 0 1,0 0-1,1 0 1,-1 0-1,0 0 1,0 0-1,0 0 1,0 0-1,0 1 1,1-1-1,-1 0 1,0 0-1,0 0 0,0 0 1,0 0-1,0 0 1,0 1-1,0-1 1,0 0-1,0 0 1,1 0-1,-1 0 1,0 0-1,0 1 1,0-1-1,0 0 1,0 0-1,0 0 1,0 0-1,0 1 1,0-1-1,0 0 0,0 0 1,0 0-1,0 0 1,0 1-1,0-1 1,0 0-1,0 0 1,-1 0-1,-6 6 174,-12 1-44,-24-3 22,-1-3-1,-68-7 1,33 1-44,-15 1 28,-122-3 195,168 8-226,0 2-1,-69 13 1,110-15-100,1 1 0,-1-1 0,1 1 1,0 1-1,0-1 0,0 1 0,0 0 0,0 1 1,-7 5-1,11-8-17,0 1-1,1 0 1,-1 0-1,0 0 1,1 0 0,0 0-1,-1 0 1,1 0-1,0 1 1,0-1 0,0 0-1,0 1 1,1-1-1,-1 1 1,1-1 0,-1 0-1,1 1 1,0-1-1,0 1 1,0-1 0,0 1-1,1-1 1,-1 1 0,0-1-1,1 1 1,0-1-1,2 5 1,2 4-149,0 0 0,13 20 0,-7-15-2572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7:48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12160,'0'0'1144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7:49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0 421 6224,'0'0'11215,"10"-11"-10495,15-21 84,0-2 0,-2-1-1,33-67 1,-38 64-258,-1 5 475,-2 0 0,19-62 0,-32 87 19,-4 12-369,-3 17-300,1 15 66,3 63 1,1-88-362,1-1 1,0 0-1,1 1 1,0-1-1,0 0 1,1 0-1,1 0 1,0-1-1,0 1 1,1-1-1,6 10 1,-9-17-47,0 0 0,0 1 0,0-1 0,1 0 0,-1 0 0,1 0 0,-1-1 0,1 1 0,0-1 0,0 1 0,-1-1 0,1 0 0,0 0 0,0 0 0,0 0 0,0-1 0,1 1 0,-1-1 0,0 0 0,0 0 1,0 0-1,0 0 0,0 0 0,0-1 0,0 1 0,0-1 0,0 0 0,0 0 0,3-1 0,3-2 23,0 0 1,0-1-1,-1 1 1,1-2-1,-1 1 1,-1-1-1,1 0 1,8-10-1,8-11 180,25-41 0,-3 6 76,-33 43-182,10-12 110,-22 29-194,1 0-1,-1 1 0,1-1 0,0 1 1,-1 0-1,1-1 0,0 1 0,0 0 0,0 0 1,0 0-1,0 0 0,4-1 0,-5 2-28,0 0-1,0 0 0,-1 1 0,1-1 0,0 0 1,0 0-1,-1 1 0,1-1 0,0 1 0,-1-1 1,1 1-1,0-1 0,-1 1 0,1-1 0,0 1 1,-1-1-1,1 1 0,-1 0 0,1-1 0,-1 1 1,0 0-1,1 0 0,-1-1 0,0 1 0,1 0 1,-1 0-1,0-1 0,0 1 0,0 0 0,1 1 1,4 29 121,-5-29-114,2 19 12,0 0 1,-2 1-1,-1-1 1,-4 28-1,4-38-24,-2-1 0,1 1 0,-2 0 0,1-1 0,-1 1 0,-1-1-1,0 0 1,0-1 0,-1 1 0,-8 9 0,12-17-9,0 1 0,-1-1 0,1 0 0,-1 0 0,1-1 0,-1 1 0,0 0 0,0-1 0,0 0 0,0 1 0,0-1 0,0 0 0,-4 0 0,6-1 0,0 1 0,0-1 0,-1 0 0,1 0 0,0 0 0,-1 0 0,1 0 0,0 0 0,-1 0 0,1 0 0,0-1 0,-1 1 0,1 0 0,0-1 0,0 1 0,0-1 0,-1 0 0,1 1 0,0-1 0,0 0 0,0 1 0,0-1 0,0 0 0,0 0 0,0 0 0,0 0 0,1 0 0,-1 0 0,0 0 0,1-1 0,-1 1 0,0 0 0,0-2 0,1 2 0,0 0 0,0 0 0,0 0 0,0 0 0,0 0 0,0 0 0,0 0 0,0 0 0,1 0 0,-1 0 0,0 0 0,1 0 0,-1 0 0,0 0 0,1 1 0,-1-1 0,1 0 0,0 0 0,-1 0 0,1 0 0,-1 1 0,1-1 0,0 0 0,0 1 0,0-1 0,-1 0 0,1 1 0,0-1 0,0 1 0,0-1 0,0 1 0,0 0 0,0-1 0,0 1 0,0 0 0,1 0 0,43-10 0,-38 9 0,18-2 0,1 2 0,36 2 0,-34 0 0,48-4 0,-36 3-872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7:49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14968,'0'0'2239,"55"-68"-2295,-23 51-88,4 6 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7:59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6424,'0'0'7702,"9"-8"-7307,30-24 4,-39 31-387,1 1 1,-1 0 0,0-1-1,1 1 1,-1-1 0,0 1 0,1 0-1,-1-1 1,0 1 0,1 0 0,-1 0-1,1-1 1,-1 1 0,1 0-1,-1 0 1,1 0 0,-1 0 0,0-1-1,1 1 1,-1 0 0,1 0 0,-1 0-1,1 0 1,-1 0 0,1 0-1,-1 0 1,1 0 0,-1 0 0,1 0-1,-1 1 1,1-1 0,-1 0 0,1 0-1,-1 0 1,1 1 0,-1-1-1,0 0 1,1 0 0,-1 1 0,1-1-1,-1 0 1,0 1 0,1-1 0,-1 1-1,0-1 1,1 0 0,-1 1-1,0-1 1,0 1 0,1-1 0,-1 1-1,0-1 1,0 1 0,0 0 0,2 3 119,42 64 930,-3 2 0,41 99 1,5 8 800,-77-158-1592,-7-12-80,0 0 0,0 0 0,1-1 0,0 1 1,0-1-1,1 0 0,0-1 0,0 1 0,6 5 1,-10-11-143,0 1 1,-1-1 0,1 1-1,0-1 1,0 0 0,0 1-1,-1-1 1,1 0 0,0 0-1,0 0 1,0 0 0,0 1-1,0-1 1,0 0 0,-1 0-1,1-1 1,0 1 0,0 0-1,0 0 1,0 0 0,0 0 0,0-1-1,-1 1 1,3-1 0,-1-1 24,0 1 0,0-1 0,0 1 0,0-1 0,-1 0 0,1 0 0,0 0 0,2-4 0,1-2 60,-1-1 1,1 1-1,4-15 0,24-84 449,-15 47-211,35-82 1,-48 130-332,12-24 136,1 0-1,1 0 0,41-55 0,-58 90-160,-1-1 0,0 1-1,0 0 1,1-1-1,-1 1 1,0-1-1,-1 1 1,1-1 0,0 1-1,0-1 1,-1 0-1,1 1 1,-1-1 0,1 0-1,-1 0 1,0-2-1,0 4-8,0-1-1,0 1 1,0-1-1,-1 1 0,1-1 1,0 1-1,-1-1 1,1 1-1,0 0 1,-1-1-1,1 1 1,0 0-1,-1-1 0,1 1 1,-1 0-1,1-1 1,-1 1-1,1 0 1,-1 0-1,1 0 0,-1-1 1,-22-2 48,-111 13 67,-153-4 112,224 0-258,76-3-792,-8-1-2515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8:00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43 153 6632,'0'0'6497,"3"15"-5881,-2-9-533,3 18 311,0 1-1,-1 45 1,-3-7 1008,2 1 0,21 121 0,-18-136 335,-6-36-51,-5-36-578,-23-90-119,15 65-529,-9-66 0,21 96-373,-10-104 531,12 106-491,0 0-1,1 0 1,1 0-1,0 0 1,8-25-1,-8 35-86,1 0 0,0 0 0,0 1 0,1-1 0,-1 1 0,1 0 0,1 0 0,-1 0 0,1 1 0,-1 0 0,1 0 0,1 0 0,-1 0 0,0 1-1,1-1 1,11-3 0,-6 2 15,0 1-1,0 0 0,0 1 0,1 0 0,-1 1 0,1 0 0,-1 1 1,18 0-1,-19 2-9,1 0-1,-1 0 1,1 1 0,-1 0 0,0 1 0,18 7 0,-24-8-29,0 0 1,-1 0 0,1 0 0,0 1 0,-1-1 0,0 1 0,1 0 0,-1 0 0,0 0 0,0 0 0,-1 1 0,1-1 0,-1 1 0,1-1 0,-1 1 0,0 0 0,-1 0 0,3 8 0,-2-2 17,0 0-1,-1 0 1,0 0 0,-1 0-1,0 0 1,-1 0 0,0 0-1,-1 0 1,0 0 0,0 0 0,-1 0-1,-8 18 1,3-11 67,-1 1 0,0-2 0,-2 0 0,0 0 0,-25 28 0,34-43-85,0 1 1,1 0 0,-1-1 0,1 1-1,-1 0 1,1 0 0,0 0 0,0 0-1,0 0 1,0 0 0,0 1-1,0-1 1,0 0 0,1 0 0,-1 1-1,1-1 1,0 0 0,-1 5-1,2-5-7,0 1-1,0 0 0,0-1 0,0 1 0,1 0 0,-1-1 1,1 1-1,0-1 0,-1 0 0,1 0 0,0 1 0,0-1 0,0 0 1,5 3-1,19 17 8,29 23-6,-43-37-8,0 1-1,0 0 1,14 15-1,-22-20 6,0 1 0,0-1 0,-1 1-1,1 0 1,-1 0 0,-1 0-1,1 1 1,-1-1 0,0 1 0,0-1-1,2 8 1,-4-12-3,0 1 0,0-1 0,0 0 0,0 1 0,0-1 0,0 1 0,0-1 0,0 0 0,-1 1 0,1-1 0,0 0 0,-1 0 0,1 1 0,-1-1 0,0 0 0,1 0 0,-1 0 0,0 0 0,-1 3 0,-1-2 7,1 0 0,-1 0 0,0 0 0,1 0 0,-1 0 0,0-1 0,-6 3 0,-2 0 33,1 0 0,-1-2 0,-20 4 0,-4-3 53,0-2 0,-1-1 0,1-1 0,0-2 1,-36-8-1,25-4-360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8:0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241 646 5520,'0'0'6680,"-9"-3"-6255,5 1-369,-1 1 0,0-1 0,0 1 0,1 0 0,-1 0-1,0 0 1,0 1 0,0 0 0,0 0-1,0 0 1,0 0 0,0 1 0,0 0-1,-5 1 1,-1 2 155,0 1 1,1 0-1,-1 0 0,1 1 0,1 0 1,-1 1-1,-15 13 0,19-14 6,1-1 1,0 1-1,0 0 1,0 0-1,1 0 1,0 0-1,0 1 1,1 0-1,0 0 1,0 0-1,0 0 1,1 0-1,-1 9 1,2-14-163,1-1-1,0 1 1,0 0 0,0 0 0,0-1-1,0 1 1,0 0 0,0 0 0,1-1 0,-1 1-1,1 0 1,-1 0 0,1-1 0,0 1-1,0-1 1,-1 1 0,1-1 0,0 1-1,0-1 1,1 1 0,-1-1 0,0 0 0,0 1-1,1-1 1,-1 0 0,0 0 0,1 0-1,-1 0 1,1 0 0,0-1 0,-1 1 0,1 0-1,0-1 1,-1 1 0,1-1 0,0 0-1,3 1 1,0 0 8,0-1-1,1 0 0,-1 0 1,1 0-1,-1 0 1,0-1-1,1 0 1,-1 0-1,0 0 0,0-1 1,9-3-1,-1-3 15,-1 0-1,0-1 0,0 0 1,-1-1-1,0 0 0,0-1 1,-1 0-1,14-21 0,-1-5 167,35-67-1,-39 64-55,-3 0 0,18-60 0,-27 72-27,-1 0 0,-2 0 0,0-1 0,-1-48 1,-3 73-127,-4-38 345,4 41-353,0-1 1,0 1-1,0-1 1,-1 0-1,1 1 1,-1-1 0,1 1-1,-1-1 1,0 1-1,1 0 1,-1-1-1,0 1 1,0 0-1,0-1 1,0 1 0,0 0-1,0 0 1,0 0-1,-1 0 1,1 0-1,-3-1 1,3 2-11,-1-1 0,1 1-1,-1 0 1,0 0 0,1 1 0,-1-1 0,1 0 0,-1 0-1,1 1 1,-1-1 0,1 1 0,-1 0 0,1-1 0,-1 1-1,1 0 1,0 0 0,-1-1 0,1 1 0,0 0 0,-2 2-1,-1 1 7,1 0-1,-1 0 0,1 0 0,0 0 1,-4 6-1,-2 8 19,1 0 0,1 0 0,1 1 1,0 0-1,2 0 0,-4 30 0,3-9 34,3 0-1,3 53 0,0-76-43,1 0-1,0-1 0,2 1 0,0-1 1,1 1-1,0-1 0,11 21 1,-13-32-6,0 0 0,0 0 0,1 0 0,-1 0 0,1 0 0,0-1 0,1 1 0,-1-1 0,1 0 0,7 5 0,-8-7 1,0 0-1,1-1 1,-1 1-1,0-1 1,0 1 0,1-1-1,-1-1 1,1 1-1,-1 0 1,1-1-1,-1 0 1,1 0 0,-1-1-1,1 1 1,7-3-1,0 0 23,0-1-1,-1 0 1,1-1 0,-1-1-1,0 1 1,-1-2-1,1 1 1,12-12 0,-16 12 10,-1 1 0,0-2 1,0 1-1,0-1 1,-1 1-1,1-2 0,-2 1 1,1 0-1,-1-1 0,0 0 1,-1 0-1,5-16 0,-8 2 244,0 21-283,0 1 0,0-1-1,0 0 1,-1 1 0,1-1 0,0 0 0,0 1 0,0-1 0,-1 0 0,1 1 0,0-1 0,0 0 0,-1 1-1,1-1 1,-1 1 0,1-1 0,-1 1 0,1-1 0,-1 1 0,1-1 0,-1 1 0,1-1 0,-1 1-1,1 0 1,-1-1 0,0 1 0,1 0 0,-1 0 0,0-1 0,1 1-7,0 0 1,0 0 0,0 0-1,0 0 1,0 0-1,0 0 1,0 0 0,0 0-1,0 0 1,0 0 0,0 0-1,0 0 1,0 0-1,0 0 1,0-1 0,0 1-1,0 0 1,0 0-1,0 0 1,0 0 0,0 0-1,0 0 1,0 0 0,0 0-1,0 0 1,0 0-1,0 0 1,0 0 0,0 0-1,0 0 1,0 0-1,0 0 1,0 0 0,0-1-1,0 1 1,0 0-1,0 0 1,0 0 0,0 0-1,0 0 1,0 0 0,0 0-1,0 0 1,0 0-1,0 0 1,0 0 0,0 0-1,-1 0 1,15 3 195,-5 2-169,10 6 41,0 1-1,19 14 1,-33-22-65,0 0 1,-1 1 0,1-1 0,-1 1-1,0 0 1,0 0 0,0 1 0,-1-1-1,0 1 1,0 0 0,4 11-1,2 16 56,-6-19 7,1 0 1,0-1-1,1 1 1,11 21 0,-16-35-67,1 1-1,-1-1 1,1 1 0,0-1 0,-1 1-1,1-1 1,0 1 0,0-1 0,-1 0 0,1 1-1,0-1 1,0 0 0,-1 0 0,1 0-1,0 0 1,0 1 0,0-1 0,0 0 0,-1 0-1,1-1 1,0 1 0,0 0 0,0 0 0,-1 0-1,1 0 1,0-1 0,0 1 0,-1 0-1,1-1 1,0 1 0,0-1 0,-1 1 0,1-1-1,-1 1 1,1-1 0,0 0 0,27-21 123,-28 21-130,25-25 147,-1-2-1,35-54 1,-57 80-135,-1 0-1,0 0 1,1 0-1,-1 1 1,1-1-1,0 0 1,0 1-1,-1-1 1,1 1 0,0 0-1,3-2 1,-4 3-11,-1 1 0,1-1 0,-1 0 0,1 1 1,-1-1-1,1 0 0,-1 1 0,1-1 0,-1 1 0,0-1 1,1 1-1,-1-1 0,1 1 0,-1-1 0,0 1 0,0 0 1,1-1-1,-1 1 0,0-1 0,0 1 0,0 0 0,0-1 1,0 1-1,0-1 0,0 1 0,0 1 0,1 0 8,8 32 0,-6-19-31,1 1-1,1-1 1,0 0-1,14 27 1,-17-39 22,0 0 0,0 0 0,0-1 0,1 1 0,-1-1 0,1 1-1,-1-1 1,1 0 0,0 0 0,3 2 0,-4-3-2,-1 0-1,1-1 1,-1 1 0,1-1 0,-1 1-1,1-1 1,-1 0 0,1 1-1,0-1 1,-1 0 0,1 0 0,-1 0-1,1-1 1,0 1 0,-1 0-1,1-1 1,-1 1 0,1-1-1,-1 1 1,1-1 0,-1 1 0,1-1-1,1-2 1,5-3 21,0 0 0,-1-1 0,0 0-1,0 0 1,-1-1 0,0 0 0,0 0 0,-1 0 0,0-1-1,4-9 1,6-16 99,14-47-1,-27 72-104,50-203 308,-9 31 138,-41 168-440,-2 10-22,1 1-1,-1-1 1,1 0 0,-1 0-1,1 1 1,0-1 0,0 1-1,3-6 1,-2 26-1,-6 119 0,-22 141 0,-46 133 0,68-387 0,-16 44 0,152-348 0,24-49 0,-52 100 0,-66 144 0,-22 45 0,35-59 0,-51 100 0,0-1 0,0 0 0,0 0 0,0 0 0,0 0 0,0 0 0,0 0 0,0 0 0,0 0 0,0 0 0,0 0 0,0 0 0,0 1 0,0-1 0,0 0 0,0 0 0,0 0 0,0 0 0,0 0 0,0 0 0,0 0 0,0 0 0,0 0 0,0 0 0,1 0 0,-1 0 0,0 0 0,0 0 0,0 0 0,0 0 0,0 1 0,0-1 0,0 0 0,0 0 0,0 0 0,0 0 0,0 0 0,0 0 0,0 0 0,1 0 0,-1 0 0,0 0 0,0 0 0,0 0 0,0 0 0,0 0 0,0 0 0,0 0 0,0 0 0,0 0 0,0-1 0,0 1 0,1 0 0,-1 0 0,0 0 0,0 0 0,0 0 0,0 0 0,0 15 0,-2 23 0,2-34 0,-12 276 0,7-95 0,2-117 0,1-4 0,-16 106 0,7-137 0,12-34 0,-1 0 0,1 0 0,0 0 0,0 1 0,-1-1 0,1 0 0,-1 0 0,1 0 0,-1-1 0,1 1 0,-1 0 0,0 0 0,1 0 0,-1-2 0,3-20-769,-2-1-1,-1 1 1,0-1-1,-7-36 1,1 23-707,-2 1 0,-14-42-1,13 54 632,4 12 321,1 0-1,0 0 0,1 0 0,0-1 1,1 1-1,0-1 0,0-22 1,2 34 522,0-1 1,0 1-1,1-1 0,-1 1 1,0 0-1,1-1 0,-1 1 1,1-1-1,0 1 1,-1 0-1,1 0 0,0-1 1,0 1-1,0 0 1,0 0-1,0 0 0,0 0 1,0 0-1,0 0 1,0 0-1,0 0 0,0 0 1,1 1-1,-1-1 0,0 0 1,1 1-1,-1-1 1,0 1-1,1 0 0,-1-1 1,1 1-1,-1 0 1,1 0-1,1 0 0,6 0 96,0 0 0,0 0-1,0 1 1,12 3 0,-11-2 6,38 6 420,46 8 676,-81-13-1084,0 1 0,0 0 0,-1 1 0,23 12 0,-26-10-500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8:03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61 12760,'0'0'1432,"-61"-12"-920,51 7-192,9-1 0,6 0-288,10-3 0,19 1-104,6-7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8:05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173 447 5720,'0'0'7846,"-10"3"-7131,-7 3-205,0 1 1,0 1-1,-26 15 0,38-20-327,0 0 0,0 0 0,1 1-1,-1-1 1,1 1 0,0 0 0,0 0 0,0 1-1,1-1 1,0 1 0,-1-1 0,2 1-1,-1 0 1,0 0 0,1 1 0,0-1 0,0 0-1,1 1 1,-2 5 0,3-9-123,0 0 0,0 0-1,0 0 1,0 0 0,0-1 0,0 1-1,0 0 1,1 0 0,-1 0 0,1-1 0,-1 1-1,1 0 1,0 0 0,0-1 0,-1 1-1,1 0 1,0-1 0,0 1 0,1-1-1,-1 0 1,0 1 0,0-1 0,1 0 0,-1 0-1,1 0 1,-1 1 0,1-2 0,-1 1-1,1 0 1,0 0 0,0 0 0,-1-1-1,1 1 1,0-1 0,0 1 0,2-1 0,-1 0 12,1 1 0,-1-1 0,1 0 0,0-1 0,-1 1 0,1-1 0,-1 1 0,1-1 0,-1 0 1,0-1-1,1 1 0,-1 0 0,0-1 0,0 0 0,0 0 0,0 0 0,5-4 0,5-7 231,19-26 1,-28 33-192,0 1 0,0-1 1,-1 0-1,0 0 0,0-1 1,-1 1-1,0 0 0,2-9 1,-4 15-104,0 0 0,0 0 1,0 1-1,0-1 0,0 0 1,1 0-1,-1 0 1,0 0-1,0 1 0,0-1 1,0 0-1,1 0 0,-1 0 1,0 0-1,0 0 1,0 0-1,1 1 0,-1-1 1,0 0-1,0 0 1,0 0-1,1 0 0,-1 0 1,0 0-1,0 0 0,0 0 1,1 0-1,-1 0 1,0 0-1,0 0 0,1 0 1,-1 0-1,0 0 0,0 0 1,0-1-1,1 1 1,-1 0-1,0 0 0,0 0 1,0 0-1,0 0 0,1 0 1,-1 0-1,0-1 1,0 1-1,0 0 0,0 0 1,1 0-1,-1 0 0,0-1 1,0 1-1,0 0 1,0 0-1,0 0 0,0-1 1,0 1-1,0 0 1,0 0-1,0-1 0,0 1 1,0 0-1,0 0 0,0 0 1,0-1-1,0 1 1,0 0-1,0 0 0,0 0 1,0-1-1,12 19 358,-10-14-362,12 25 219,-10-21-134,0 0 0,0-1 0,0 1 0,8 9 1,-10-15-65,0 0 0,0 0 0,-1 0 1,1-1-1,0 1 0,1-1 0,-1 1 1,0-1-1,0 0 0,1 0 1,-1 0-1,0 0 0,1 0 0,-1-1 1,1 1-1,-1-1 0,1 1 0,-1-1 1,1 0-1,2 0 0,5-1 37,0 0 0,0-1 1,-1 0-1,1-1 0,-1 0 0,1 0 0,9-6 0,61-37 329,-8 3 311,-72 42-670,1 1-1,0 0 0,-1-1 1,1 1-1,0-1 1,0 1-1,0 0 0,-1 0 1,1-1-1,0 1 1,0 0-1,0 0 1,0 0-1,-1 0 0,1 0 1,0 0-1,0 0 1,0 0-1,0 0 0,0 1 1,1-1-1,-2 1-5,0-1 0,1 1 0,-1-1 1,1 1-1,-1 0 0,0-1 0,1 1 0,-1-1 0,0 1 0,0 0 0,1-1 0,-1 1 0,0 0 0,0-1 0,0 1 0,0 0 1,0-1-1,0 1 0,0 0 0,0 1 0,-1 6 188,-1 0 0,0 0 0,-5 12 0,4-11 10,3-8-220,0-1 1,0 0-1,-1 1 1,1-1 0,0 0-1,0 1 1,0-1-1,0 0 1,0 1-1,0-1 1,0 0 0,0 1-1,0-1 1,0 0-1,0 1 1,0-1 0,0 0-1,0 1 1,0-1-1,0 0 1,0 1-1,0-1 1,0 0 0,1 1-1,-1-1 1,0 0-1,0 0 1,0 1-1,1-1 1,-1 0 0,0 1-1,0-1 1,1 0-1,13-2 328,27-20 379,-21 10-513,-19 11-199,1 0 0,-1 1 0,1-1 0,-1 0 0,1 1 0,-1 0 0,1-1 0,-1 1 0,1 0 0,-1 0 0,1 0 0,0 0 0,-1 0 0,1 0 0,-1 0 0,1 0 0,-1 1 0,1-1 0,-1 0 0,1 1 0,-1 0 0,1-1 0,-1 1 0,1 0 0,-1 0 0,0 0 0,0 0 0,1 0 0,-1 0 0,0 0 0,0 0 0,0 0 0,1 3 0,3 3 0,-1 1 0,-1 0 0,1 0 0,-1 1 0,2 10 0,-4-12 0,1 0 0,1 0 0,-1 0 0,1-1 0,4 9 0,-6-14 0,0-1 0,-1 1 0,1-1 0,0 1 0,0-1 0,-1 1 0,1-1 0,0 1 0,0-1 0,0 0 0,0 0 0,0 1 0,-1-1 0,1 0 0,0 0 0,0 0 0,0 0 0,0 0 0,0 0 0,0 0 0,0 0 0,0 0 0,0 0 0,-1-1 0,1 1 0,0 0 0,0-1 0,0 1 0,1-1 0,27-17 0,-25 15 0,43-32 0,47-46 0,-55 47 0,37-27 0,-76 61 0,0 0 0,0 0 0,0 0 0,0 0 0,0 0 0,0 1 0,0-1 0,0 0 0,0 0 0,0 0 0,0 0 0,0 0 0,0 0 0,0 0 0,0 0 0,0 1 0,0-1 0,0 0 0,0 0 0,0 0 0,0 0 0,0 0 0,0 0 0,0 0 0,0 0 0,1 0 0,-1 0 0,0 0 0,0 0 0,0 0 0,0 1 0,0-1 0,0 0 0,0 0 0,0 0 0,0 0 0,1 0 0,-1 0 0,0 0 0,0 0 0,0 0 0,0 0 0,0 0 0,0 0 0,0 0 0,0 0 0,1 0 0,-7 9 0,-9 12 0,-12 15 0,-22 41 0,42-65 0,0 0 0,2 1 0,-1 0 0,2 0 0,0 0 0,0 1 0,-2 25 0,5-38 0,1 0 0,0 0 0,0 0 0,0 1 0,0-1 0,0 0 0,0 0 0,0 0 0,0 1 0,1-1 0,-1 0 0,0 0 0,1 0 0,-1 0 0,1 0 0,-1 0 0,1 0 0,0 1 0,-1-2 0,1 1 0,0 0 0,0 0 0,-1 0 0,1 0 0,0 0 0,0-1 0,0 1 0,0 0 0,0-1 0,0 1 0,0-1 0,0 1 0,3 0 0,-2-1 0,-1 0 0,1 0 0,0 0 0,0 0 0,-1 0 0,1-1 0,0 1 0,-1-1 0,1 1 0,0-1 0,-1 0 0,1 1 0,0-1 0,-1 0 0,0 0 0,1 0 0,-1 0 0,1 0 0,-1-1 0,0 1 0,0 0 0,0-1 0,2-1 0,11-18 0,-2-1 0,0 0 0,-2-1 0,0 0 0,-2 0 0,0-1 0,5-29 0,17-176 0,-28 204 0,1-6 0,2-1 0,-3-1 0,0 1 0,-2-1 0,-2 1 0,-5-34 0,7 66 0,0 0 0,-1 0 0,1 0 0,0 0 0,0 0 0,0 0 0,0 0 0,0 0 0,0 0 0,0 1 0,0-1 0,0 0 0,0 0 0,0 0 0,0 0 0,0 0 0,0 0 0,-1 0 0,1 0 0,0 0 0,0 0 0,0 0 0,0 0 0,0 0 0,0 0 0,0 0 0,0 0 0,0 0 0,0 0 0,0 0 0,0 0 0,-1 0 0,1-1 0,0 1 0,0 0 0,0 0 0,0 0 0,0 0 0,0 0 0,0 0 0,0 0 0,0 0 0,0 0 0,0 0 0,0 0 0,0 0 0,0 0 0,0 0 0,0 0 0,0 0 0,0-1 0,0 1 0,0 0 0,0 0 0,0 0 0,0 0 0,0 0 0,-4 12 0,-2 19 0,5 0 0,1-1 0,2 1 0,1-1 0,8 37 0,0-17 0,32 84 0,-35-114 0,0-1 0,15 24 0,-19-37 0,0 0 0,0 0 0,0-1 0,0 0 0,1 1 0,0-2 0,0 1 0,0-1 0,1 1 0,11 5 0,-16-9 35,0-1 0,0 1 1,1-1-1,-1 1 0,0-1 0,0 0 0,0 0 0,1 0 1,-1 0-1,0 1 0,0-2 0,1 1 0,-1 0 1,0 0-1,0 0 0,1 0 0,-1-1 0,0 1 0,0-1 1,0 1-1,0-1 0,0 1 0,0-1 0,2-1 1,10-11-4988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8:09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320 834 5120,'0'0'6161,"1"-10"-5585,2-35 35,-3 43-544,-1 0 1,1-1 0,-1 1 0,0 0 0,1-1 0,-1 1 0,0 0 0,-1 0-1,1-1 1,0 1 0,-1 0 0,1 0 0,-1 1 0,1-1 0,-1 0 0,0 0-1,0 1 1,0-1 0,0 1 0,0 0 0,-3-2 0,-1 0 141,0 0 0,-1 0 0,1 1 0,-1 0 0,-9-2 1,5 2 13,1 1 1,-1 0 0,1 1-1,-1 0 1,1 0 0,-1 1-1,1 0 1,0 1 0,0 0-1,-1 1 1,1 0 0,-11 6-1,14-6-102,1 0 0,0 1-1,0 0 1,0 0 0,0 0-1,1 1 1,0 0-1,0 0 1,0 0 0,0 1-1,1 0 1,0 0 0,0 0-1,1 0 1,0 0 0,0 1-1,0-1 1,-2 12-1,3-11-27,0 0 0,1 0-1,0 1 1,1-1 0,-1 0-1,2 0 1,-1 1 0,1-1 0,0 0-1,0 0 1,1 0 0,0 0-1,0 0 1,1 0 0,-1 0-1,2-1 1,-1 1 0,1-1-1,0 0 1,7 8 0,-5-7-3,0-1 1,1 1-1,0-1 1,1-1-1,-1 1 1,1-1-1,0-1 1,1 0-1,-1 0 1,1 0-1,-1-1 1,1 0-1,0-1 1,0 0-1,17 2 1,-12-4 10,0 0 0,1-1 0,-1 0 1,0-1-1,1-1 0,-1 0 0,0-1 0,-1 0 0,1-1 1,-1-1-1,0 0 0,0-1 0,17-12 0,6-8 147,-1 0 0,-1-3 0,31-34 0,-49 47-25,-1 0-1,-1-1 1,21-35 0,-32 41 275,-4 12-488,1 0 0,0 0 0,-1 0-1,1 0 1,0 0 0,-1 0 0,1 0-1,0 0 1,-1 0 0,1 0 0,0 1-1,0-1 1,-1 0 0,1 0 0,0 0 0,-1 1-1,1-1 1,0 0 0,0 0 0,-1 0-1,1 1 1,0-1 0,0 0 0,0 1 0,-1-1-1,1 0 1,0 0 0,0 1 0,0-1-1,0 0 1,0 1 0,0-1 0,-1 0 0,1 1-1,0-1 1,-9 18 108,0 0 0,0 0 0,2 0 0,-9 33 0,14-40-59,0 0 0,0 0 0,1 0 0,1 1 0,0-1 0,0 0 0,1 1 0,0-1 0,6 19 0,-7-28-39,1 0 0,-1 0 0,1 0-1,0 0 1,-1 0 0,1 0 0,0 0 0,0 0-1,1 0 1,-1 0 0,0 0 0,0-1 0,1 1-1,-1-1 1,1 1 0,0-1 0,-1 1 0,1-1-1,0 0 1,0 0 0,3 2 0,-2-3 1,-1 0 0,1 1 0,0-1 0,-1 0 0,1 0 0,0 0 1,-1-1-1,1 1 0,-1-1 0,1 1 0,0-1 0,-1 0 0,0 0 0,1 0 0,2-2 1,6-3 40,0-2 1,0 1 0,-1-2 0,0 1 0,14-16 0,-2-2 134,0-2 0,-2 0 0,-1-1 0,22-45 0,-39 70-121,0 1 0,-1-1 0,0 0-1,1 0 1,-2 0 0,1 1 0,0-1 0,0-5 0,-5 50 261,2-32-244,1 0 0,0 0-1,1 0 1,1 15 0,0-18-93,0 0 0,0 0 0,1 0 0,0 0 0,0 0 0,1 0 0,0-1 0,0 1 0,0-1 0,1 1 0,-1-1 0,9 8 0,-10-11 0,1 1 0,-1-1 0,1 0 0,-1 0 0,1-1 0,0 1 0,0-1 0,0 1 0,0-1 0,0 0 0,0 0 0,0 0 0,0 0 0,0-1 0,1 0 0,-1 1 0,0-1 0,0 0 0,1 0 0,-1-1 0,0 1 0,0-1 0,0 1 0,0-1 0,1 0 0,-1 0 0,3-2 0,2-2 0,1 0 0,0 0 0,-1-1 0,0 0 0,-1-1 0,1 0 0,10-12 0,-7 5 0,-1 0 0,0 0 0,13-25 0,-18 27 0,0 0 0,-1-1 0,0 0 0,-1 1 0,-1-1 0,0 0 0,0 0 0,-1-1 0,-2-23 0,1 37 0,1 0 0,-1-1 0,0 1 0,0 0 0,1 0 0,-1 0 0,0-1 0,1 1 0,-1 0 0,0 0 0,1 0 0,-1 0 0,0 0 0,0 0 0,1 0 0,-1 0 0,1 0 0,-1 0 0,0 0 0,1 0 0,-1 0 0,0 0 0,1 0 0,-1 0 0,0 0 0,1 0 0,-1 0 0,0 0 0,0 0 0,1 1 0,13 3 0,-13-4 0,5 2 0,0 0 0,0 1 0,-1-1 0,1 1 0,-1 0 0,0 1 0,0-1 0,0 1 0,0 0 0,0 0 0,-1 1 0,0 0 0,0-1 0,4 7 0,1 5 0,0 0 0,-1 1 0,8 24 0,-12-29 0,0 1 0,1-1 0,1 0 0,0 0 0,0-1 0,1 0 0,1 0 0,14 16 0,-20-25 0,0-1 0,0 1 0,1 0 0,-1-1 0,0 0 0,1 1 0,-1-1 0,1 0 0,-1 0 0,1 0 0,-1-1 0,1 1 0,0-1 0,0 1 0,-1-1 0,1 0 0,0 0 0,-1 0 0,1 0 0,0-1 0,-1 1 0,1-1 0,0 1 0,-1-1 0,1 0 0,-1 0 0,1 0 0,-1-1 0,1 1 0,-1-1 0,0 1 0,3-3 0,5-5 0,0 1 0,0-2 0,-1 1 0,-1-1 0,10-13 0,112-191 0,-130 214 0,0 0 0,1-1 0,-1 1 0,0 0 0,0-1 0,0 1 0,0 0 0,0 0 0,0-1 0,1 1 0,-1 0 0,0 0 0,0-1 0,0 1 0,1 0 0,-1 0 0,0-1 0,0 1 0,1 0 0,-1 0 0,0 0 0,0 0 0,1-1 0,-1 1 0,0 0 0,1 0 0,-1 0 0,0 0 0,0 0 0,1 0 0,0 0 0,2 10 0,-2 30 0,-1-23 0,3 17 0,0-1 0,2 1 0,2-1 0,15 45 0,-22-76 0,1 0 0,-1-1 0,1 1 0,0-1 0,-1 1 0,1-1 0,0 1 0,0-1 0,0 0 0,0 1 0,0-1 0,1 0 0,-1 0 0,2 2 0,-2-3 0,-1 0 0,1 0 0,0 1 0,-1-1 0,1 0 0,0 0 0,-1 0 0,1 0 0,0 0 0,-1 0 0,1 0 0,0 0 0,-1 0 0,1 0 0,0-1 0,-1 1 0,1 0 0,0 0 0,-1 0 0,1-1 0,0 1 0,-1 0 0,2-2 0,1 0 0,-1-1 0,1 0 0,0 0 0,-1 0 0,0 0 0,0 0 0,0 0 0,0-1 0,0 1 0,1-5 0,5-18 0,-1-1 0,-1 0 0,3-31 0,-6 28 0,3 0 0,10-36 0,-16 64 0,1 1 0,0 0 0,-1-1 0,1 1 0,0 0 0,0-1 0,0 1 0,-1 0 0,2 0 0,-1 0 0,0 0 0,0 0 0,0 0 0,0 0 0,1 0 0,-1 0 0,0 1 0,1-1 0,-1 0 0,0 1 0,1-1 0,-1 1 0,1 0 0,-1-1 0,3 1 0,3-1 0,0 1 0,0 0 0,0 1 0,9 1 0,3 0 0,153 20 0,-67-6 0,-95-16 0,17 3 0,-22 3 0,-13 6 0,-39 34 0,13-15 0,-31 40 0,55-59 0,1 1 0,0-1 0,1 2 0,1-1 0,0 1 0,1 0 0,-6 20 0,11-30 0,0-1 0,1 1 0,-1 0 0,1 0 0,0 0 0,0-1 0,1 7 0,-1-9 0,0 0 0,0 0 0,0-1 0,0 1 0,0 0 0,1 0 0,-1-1 0,0 1 0,0 0 0,1-1 0,-1 1 0,0 0 0,1-1 0,-1 1 0,1-1 0,-1 1 0,1 0 0,-1-1 0,1 1 0,-1-1 0,1 1 0,0-1 0,-1 0 0,1 1 0,0-1 0,-1 0 0,1 1 0,0-1 0,-1 0 0,1 0 0,0 1 0,0-1 0,-1 0 0,1 0 0,0 0 0,0 0 0,-1 0 0,1 0 0,0 0 0,0-1 0,-1 1 0,1 0 0,0 0 0,0-1 0,7-2 0,0-1 0,-1 0 0,0 0 0,1-1 0,-2 0 0,1 0 0,0 0 0,-1-1 0,10-12 0,-2 1 0,-1 0 0,17-32 0,10-32 0,6-12 0,-46 93 0,0 0 0,0 0 0,0 0 0,0 0 0,0 0 0,0-1 0,0 1 0,0 0 0,0 0 0,0 0 0,0 0 0,0 0 0,0-1 0,0 1 0,0 0 0,1 0 0,-1 0 0,0 0 0,0 0 0,0 0 0,0 0 0,0-1 0,0 1 0,0 0 0,1 0 0,-1 0 0,0 0 0,0 0 0,0 0 0,0 0 0,0 0 0,1 0 0,-1 0 0,0 0 0,0 0 0,0 0 0,0 0 0,0 0 0,1 0 0,-1 0 0,0 0 0,0 0 0,0 0 0,0 0 0,0 0 0,1 0 0,-1 0 0,0 0 0,0 1 0,3 10 0,0 31 0,-2-15 0,0-16 0,1 0 0,1 0 0,0 0 0,0 0 0,1-1 0,1 1 0,-1-1 0,12 17 0,-14-24 0,0 0 0,0 0 0,0 0 0,1 0 0,-1-1 0,1 1 0,-1-1 0,1 0 0,0 0 0,0 0 0,0 0 0,0 0 0,0-1 0,1 1 0,-1-1 0,0 0 0,1 0 0,-1 0 0,1 0 0,-1 0 0,1-1 0,-1 0 0,1 0 0,-1 0 0,1 0 0,0 0 0,-1-1 0,1 0 0,-1 1 0,0-1 0,5-2 0,3-3 0,1 0 0,-1 0 0,0-1 0,0-1 0,-1 0 0,0-1 0,0 1 0,-1-2 0,-1 1 0,1-2 0,9-15 0,6-12 0,37-79 0,-34 53 0,-3-1 0,28-116 0,3-139 0,-55 309 0,-6 18 0,-5 18 0,-3 15 0,2 2 0,2-1 0,1 1 0,-3 61 0,7-15 0,8 101 0,-3-184 0,9 117 0,-6-101 0,1 0 0,0-1 0,13 35 0,-16-53 0,-1 0 0,1-1 0,-1 1 0,1 0 0,0-1 0,0 1 0,0 0 0,0-1 0,0 1 0,0-1 0,0 0 0,1 1 0,-1-1 0,0 0 0,1 0 0,-1 0 0,1 0 0,-1 0 0,3 1 0,-2-2 0,0 0 0,0 0 0,0 0 0,0 0 0,0 0 0,0-1 0,0 1 0,-1-1 0,1 0 0,0 1 0,0-1 0,0 0 0,0 0 0,-1 0 0,1 0 0,0 0 0,1-3 0,8-5 0,0-1 0,0-1 0,-2 0 0,17-24 0,2-1 0,4-11 0,-25 35 0,1 0 0,0 0 0,11-11 0,-19 23 0,1-1 0,-1 1 0,0 0 0,0 0 0,0 0 0,1 0 0,-1 0 0,0-1 0,0 1 0,1 0 0,-1 0 0,0 0 0,0 0 0,1 0 0,-1 0 0,0 0 0,0 0 0,1 0 0,-1 0 0,0 0 0,0 0 0,1 0 0,-1 0 0,0 0 0,0 0 0,0 0 0,1 1 0,-1-1 0,0 0 0,0 0 0,1 0 0,-1 0 0,0 0 0,0 0 0,0 1 0,1-1 0,-1 0 0,0 0 0,0 0 0,0 1 0,0-1 0,0 0 0,1 0 0,-1 0 0,0 1 0,0-1 0,0 0 0,0 0 0,0 1 0,0-1 0,0 0 0,0 0 0,0 1 0,0-1 0,0 0 0,0 1 0,4 18 0,-4-17 0,5 41 0,-4-23 0,2 0 0,0-1 0,1 1 0,8 21 0,-12-40 0,1 1 0,-1-1 0,1 1 0,0-1 0,-1 0 0,1 1 0,0-1 0,0 0 0,0 1 0,0-1 0,0 0 0,0 0 0,0 0 0,1 0 0,-1 0 0,0 0 0,0 0 0,1-1 0,-1 1 0,1 0 0,-1-1 0,1 1 0,2 0 0,-2-1 0,1 0 0,0 0 0,-1-1 0,1 1 0,-1-1 0,1 1 0,-1-1 0,1 0 0,-1 0 0,0 0 0,1 0 0,-1 0 0,2-2 0,6-4 0,0-1 0,-1 0 0,0 0 0,14-17 0,9-14 0,43-70 0,-46 72 0,-32 67 0,0-13 0,-1 9 0,-1 35 0,5-55 0,0 1 0,0 0 0,1-1 0,-1 1 0,2 0 0,-1-1 0,1 1 0,0-1 0,0 0 0,5 10 0,-6-15 0,-1 0 0,1 0 0,0 0 0,-1 0 0,1-1 0,0 1 0,0 0 0,0 0 0,0 0 0,0-1 0,0 1 0,0 0 0,0-1 0,0 1 0,0-1 0,0 0 0,0 1 0,0-1 0,0 0 0,0 1 0,1-1 0,0 0 0,1 0 0,-1 0 0,1-1 0,0 1 0,-1-1 0,1 1 0,-1-1 0,1 0 0,-1 0 0,4-2 0,2-2 0,0-1 0,0 1 0,-1-1 0,11-11 0,110-140 0,-127 156 0,-1 1 0,0 0 0,0-1 0,1 1 0,-1-1 0,1 1 0,-1 0 0,0 0 0,1-1 0,-1 1 0,1 0 0,-1-1 0,0 1 0,1 0 0,-1 0 0,1 0 0,-1 0 0,1 0 0,-1-1 0,1 1 0,-1 0 0,1 0 0,-1 0 0,1 0 0,-1 0 0,1 0 0,-1 1 0,1-1 0,0 0 0,14 11 0,7 21 0,-22-32 0,6 9 0,0 0 0,0 0 0,1 0 0,0-1 0,1 0 0,0 0 0,0 0 0,0-1 0,1-1 0,17 11 0,-20-14 0,0-1 0,0 0 0,0 0 0,1 0 0,-1 0 0,0-1 0,1 0 0,-1-1 0,1 1 0,-1-1 0,1 0 0,-1-1 0,1 0 0,-1 0 0,0 0 0,1-1 0,-1 0 0,0 0 0,11-5 0,-10 3 0,0 0 0,1 0 0,-1-1 0,-1 0 0,1 0 0,-1-1 0,0 0 0,0 0 0,9-13 0,-7 6 0,0 0 0,-1 0 0,-1-1 0,8-24 0,-12 32 0,10-36 0,-11 39 0,-1 0 0,1 0 0,-1-1 0,0 1 0,0 0 0,0 0 0,0 0 0,-1 0 0,1 0 0,-1 0 0,-1-5 0,1 8 0,1-1 0,0 0 0,-1 1 0,1-1 0,-1 0 0,1 1 0,0-1 0,-1 1 0,1-1 0,-1 1 0,0-1 0,1 1 0,-1-1 0,1 1 0,-1 0 0,0-1 0,1 1 0,-1 0 0,0-1 0,1 1 0,-1 0 0,0 0 0,0 0 0,1 0 0,-1 0 0,0 0 0,1-1 0,-1 2 0,0-1 0,0 0 0,1 0 0,-1 0 0,0 0 0,1 0 0,-1 1 0,0-1 0,0 0 0,1 1 0,-1-1 0,0 1 0,-26 20 0,19-12 0,1 0 0,0 0 0,1 1 0,0 0 0,1 0 0,0 0 0,0 1 0,1 0 0,1 0 0,-1 0 0,2 0 0,0 0 0,0 1 0,1-1 0,0 1 0,1-1 0,3 23 0,-2-27 0,0 0 0,1-1 0,0 1 0,0-1 0,1 1 0,0-1 0,0 0 0,0 0 0,1 0 0,0-1 0,0 1 0,0-1 0,1 0 0,0 0 0,0 0 0,0-1 0,0 0 0,1 0 0,-1 0 0,1-1 0,0 1 0,1-1 0,-1-1 0,0 1 0,1-1 0,-1 0 0,1-1 0,0 0 0,0 0 0,-1 0 0,1-1 0,0 0 0,9-1 0,11-2 0,0-1 0,33-9 0,-44 5 864,-9 0-5728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8:10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13056,'0'0'576,"13"7"-416,2 0-85,0-1 1,1 0-1,0-1 1,1-1-1,-1 0 1,1-1-1,29 1 1,399-11 814,-337-4-381,0-5 0,0-4 0,151-50 0,-176 46 63,50-17 183,-106 31-2969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5:07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63 201 5320,'0'0'9256,"-10"-1"-8896,-31-6-6,30 3 253,13-2 863,1 3-1106,17-11 534,-5 4-569,5-5 33,1 2 1,0 0-1,0 1 1,40-14-1,-24 9-133,-9 7-10,1 0 0,0 2-1,36-5 1,-2-1 89,-56 13-281,-1 0 0,1 0 1,0 0-1,0 1 0,0 0 0,0 0 1,0 1-1,0 0 0,-1 0 0,1 0 0,7 3 1,-10-2-14,0 0 1,0-1 0,0 1 0,0 1-1,0-1 1,0 1 0,-1-1 0,1 1-1,-1 0 1,0 0 0,1 1-1,-2-1 1,1 1 0,0-1 0,-1 1-1,1 0 1,2 7 0,-2-2 3,0 0-1,0 0 1,-1 1 0,0-1 0,0 1-1,-1-1 1,-1 1 0,0-1-1,0 1 1,0 0 0,-5 17-1,2-14 6,-1 0 0,-1 0-1,0 0 1,-1 0-1,0-1 1,-1 0-1,-12 17 1,-2-3 26,-2-1 1,0-1 0,-2-1-1,-1-1 1,0-1-1,-30 18 1,-65 31 179,127-68-190,1 0-1,0-1 0,0 0 1,10 1-1,58-3-11,61 1-16,-112 2-2,0 1 0,-1 0 0,43 14 0,-29-4 0,-2 2 1,0 1-1,-1 2 1,47 33 0,-72-45-13,-1 1 1,-1 0 0,1 0-1,-1 1 1,-1 0 0,0 0-1,0 1 1,0-1 0,6 15-1,-3-2 2,0 0 1,-2 1-1,7 28 0,-13-42 6,0 0 1,-1 0-1,1 0 0,-1 0 0,-1 1 1,0-1-1,0 0 0,0 0 1,-1 0-1,-1-1 0,1 1 0,-1 0 1,0-1-1,-1 1 0,0-1 1,0 0-1,0 0 0,-1-1 0,0 1 1,0-1-1,-1 0 0,0-1 1,0 1-1,0-1 0,-1 0 0,0-1 1,0 0-1,-11 6 0,-1-1 5,0-2 0,0 0-1,-1-1 1,0-1 0,0 0 0,0-2-1,0-1 1,-1 0 0,1-1-1,-1-1 1,1-2 0,0 1 0,-25-7-1,-4-4 40,-85-15 146,-49 15 93,194 13-426,0 0 0,0 1 0,14 4-1,-4-1-2985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8:12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345 601 6520,'0'0'7440,"-15"-4"-6839,6 2-505,1 0-10,0-1 1,0 2-1,0-1 1,0 1 0,0 0-1,-1 1 1,1 0-1,0 0 1,-1 1-1,1 0 1,0 0 0,-13 4-1,6 2 165,1 0 0,-1 0 0,1 1 0,0 1 0,1 1 0,0-1 0,0 2 0,1 0 0,1 1-1,0 0 1,0 0 0,2 1 0,-1 0 0,-8 18 0,17-29-174,-1 1 1,1 0-1,0 0 0,0 1 0,0-1 1,1 0-1,-1 0 0,1 0 0,-1 1 0,1-1 1,0 0-1,1 0 0,-1 1 0,0-1 1,1 0-1,0 0 0,-1 0 0,1 0 1,1 0-1,-1 0 0,0 0 0,1 0 1,-1 0-1,1 0 0,0-1 0,0 1 1,0-1-1,0 1 0,1-1 0,-1 0 1,1 0-1,-1 0 0,1 0 0,0 0 1,3 1-1,0 0 8,0 1 1,0-2-1,1 1 1,0-1-1,-1 0 1,1 0-1,0-1 1,0 1 0,0-2-1,0 1 1,0-1-1,0 0 1,0 0-1,0-1 1,10-2-1,-2-2 27,-1-1-1,0-1 0,0 0 1,0-1-1,-1 0 0,0-1 1,0 0-1,-1-1 0,-1-1 1,0 0-1,14-17 0,-1-2 99,-2-1 0,-1-2 0,25-50 0,-27 43-2,-2-1 0,-2 0 0,18-81 0,-26 89-28,-2-1 1,-1 1 0,-2-1 0,-2 0-1,-5-54 1,5 85-129,0 0 0,-1 0 0,1 0 0,-1 0 0,0 0 0,0 0 0,0 0 0,-3-5 0,4 8-43,0 0-1,0 0 0,-1-1 1,1 1-1,0 0 1,0 0-1,0 0 1,-1 0-1,1 0 1,0 0-1,0-1 0,0 1 1,-1 0-1,1 0 1,0 0-1,0 0 1,-1 0-1,1 0 1,0 0-1,0 0 1,-1 0-1,1 0 0,0 0 1,0 0-1,-1 0 1,1 0-1,0 0 1,0 0-1,-1 0 1,1 1-1,0-1 0,0 0 1,-1 0-1,1 0 1,0 0-1,0 1 1,-13 17 133,-2 15-38,0 2 1,3 0-1,1 0 1,1 1 0,-6 55-1,11-44 27,1 1-1,3-1 1,10 92-1,-5-107-67,-1 2 50,13 49-1,-14-74-81,1 0-1,0 0 1,0 0-1,1 0 1,1 0-1,-1-1 1,1 0-1,1 0 1,0 0 0,6 7-1,-10-13-14,0-1 1,0 1-1,0-1 0,0 1 1,0-1-1,0 0 1,0 0-1,0 0 0,0 0 1,1 0-1,-1 0 0,0-1 1,1 1-1,-1-1 0,0 1 1,1-1-1,4 0 0,-3-1 9,1 1 0,0-1 0,-1 0 0,0-1-1,1 1 1,-1-1 0,0 0 0,8-4 0,-3 0 12,0 0 1,-1-1 0,1 0 0,-2 0 0,1-1-1,-1 0 1,9-12 0,0-5 99,22-48-1,-33 62-85,0 0 0,-2 0-1,1 0 1,-1-1 0,-1 1-1,0-1 1,0-16 0,-2 25-15,0 0 1,0 0-1,0-1 0,-1 1 1,0 0-1,1 0 1,-1 0-1,0-1 0,-1 1 1,1 0-1,0 0 1,-1 1-1,0-1 1,1 0-1,-1 0 0,-1 1 1,1-1-1,0 1 1,0 0-1,-5-4 1,1 0-25,6 6-12,1 0 0,-1-1 0,1 1 0,0 0 0,-1 0 0,1-1 0,-1 1 0,1 0 0,-1 0 0,1 0 0,-1 0 0,1 0 0,0-1 0,-1 1 0,1 0 0,-1 0 0,1 1 0,0-1 0,0 0 0,7 1 0,97 21 0,-93-18 0,-1 0 0,0 0 0,0 1 0,0 0 0,0 1 0,-1 0 0,11 9 0,-20-14 0,1 1 0,-1 0 0,1 0 0,-1 0 0,1 0 0,-1 0 0,0 1 0,0-1 0,0 0 0,0 0 0,-1 1 0,1-1 0,0 1 0,-1 2 0,3 43 0,-2-14 0,-1-32 0,1 0 0,-1-1 0,0 1 0,0 0 0,1-1 0,-1 1 0,1-1 0,-1 1 0,1-1 0,0 1 0,0-1 0,-1 1 0,1-1 0,0 1 0,0-1 0,0 0 0,1 0 0,-1 1 0,0-1 0,0 0 0,2 1 0,-1-2 0,0 0 0,0 1 0,0-1 0,-1 0 0,1 0 0,0-1 0,0 1 0,0 0 0,-1 0 0,1-1 0,0 1 0,0-1 0,-1 0 0,1 1 0,-1-1 0,1 0 0,0 0 0,-1 0 0,2-2 0,17-11 0,0-1 0,-2-1 0,0-1 0,0 0 0,-2-1 0,23-32 0,-38 48 0,0 1 0,0 0 0,0 0 0,0 0 0,0 0 0,0 0 0,0 0 0,0 0 0,0 0 0,1 0 0,-1 0 0,3 0 0,-4 0 0,1 1 0,0 0 0,-1 0 0,1 0 0,-1 0 0,1 0 0,0 0 0,-1 0 0,1 0 0,0 0 0,-1 1 0,1-1 0,0 0 0,-1 0 0,1 1 0,-1-1 0,1 0 0,0 0 0,-1 1 0,1 0 0,2 2 0,0 0 0,0 1 0,0-1 0,-1 1 0,0 0 0,4 7 0,-3-5 0,-2-4 0,43 74 0,-39-68 0,1 0 0,0 0 0,0-1 0,1 0 0,0 0 0,0-1 0,9 7 0,-14-12 0,0 0 0,0 0 0,1 0 0,-1 0 0,0 0 0,0-1 0,1 1 0,-1-1 0,0 1 0,1-1 0,-1 0 0,1 0 0,-1 0 0,0 0 0,1 0 0,-1-1 0,0 1 0,1-1 0,-1 1 0,0-1 0,1 0 0,-1 0 0,0 0 0,0 0 0,0-1 0,0 1 0,0 0 0,0-1 0,0 1 0,-1-1 0,1 0 0,2-2 0,6-8 0,-1 0 0,0-1 0,-1 1 0,7-15 0,-8 14 0,19-35 0,-3-2 0,29-88 0,17-111 0,-57 200 0,-15 95 0,-67 322 0,40-231 0,-104 446 0,89-411 0,38-151 0,3-9 0,4-11 0,2-3 0,13-37 0,-6 11 0,19-35 0,57-93 0,-64 118 0,221-313 0,-142 216 0,181-277 0,-173 219 0,-97 174 0,-9 17 0,0-1 0,-1 0 0,1 0 0,0 0 0,-1 0 0,0 0 0,1-4 0,-21 31 0,-8 28 0,2 2 0,2 0 0,3 1 0,-23 108 0,28-76 0,4 1 0,2 149 0,9-225 0,-1 5 0,1 1 0,0-1 0,2 0 0,0 0 0,1 0 0,8 26 0,-11-43 24,0 1 0,0-1 0,0 0 1,0 1-1,0-1 0,0 0 0,1 1 0,-1-1 0,0 1 1,0-1-1,0 0 0,0 1 0,1-1 0,-1 0 0,0 0 1,0 1-1,1-1 0,-1 0 0,0 0 0,1 1 0,-1-1 1,0 0-1,1 0 0,-1 0 0,0 1 0,1-1 0,-1 0 0,0 0 1,1 0-1,-1 0 0,1 0 0,-1 0 0,0 0 0,1 0 1,-1 0-1,0 0 0,1 0 0,-1 0 0,1 0 0,-1 0 1,1 0-1,8-12-5098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8:12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16983,'0'0'1807,"12"3"-1182,218 48 1655,-47-14-468,-85-19-948,-85-13-770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8:13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9440,'0'0'6960,"-5"10"-5935,-19 34-24,23-42-801,-1 1 0,1 0 0,0 0 0,0-1 0,0 1 0,0 0 0,0 0 0,0 0 0,1 0 0,0 1 0,0-1 0,0 0 0,0 0 0,0 0 0,0 0 0,2 5 0,-2-7-137,1-1 1,-1 1-1,1-1 1,-1 1-1,0-1 0,1 0 1,-1 1-1,1-1 0,-1 0 1,1 0-1,0 1 1,-1-1-1,1 0 0,-1 0 1,1 0-1,-1 0 1,1 0-1,0 0 0,-1 0 1,1 0-1,-1 0 0,1 0 1,-1 0-1,1 0 1,0 0-1,-1 0 0,1 0 1,-1 0-1,1-1 0,-1 1 1,1 0-1,-1 0 1,1-1-1,-1 1 0,1 0 1,-1-1-1,1 1 1,-1-1-1,1 0 0,17-16 902,-11 4-460,-1 0-1,0 0 1,7-26-1,-14 32 86,-4 10 17,-6 10-4,10-12-543,1 0 0,-1 1 0,0-1 0,1 0-1,-1 0 1,1 1 0,-1-1 0,1 0 0,0 1-1,-1-1 1,1 1 0,0-1 0,0 0-1,0 1 1,0-1 0,1 3 0,-1-3-165,0-1 0,1 1 0,-1-1 0,1 1 0,-1-1 0,0 0 0,1 1 0,-1-1 0,1 1 0,-1-1 0,1 0 0,-1 1 0,1-1 0,-1 0 0,1 0 0,0 1 0,-1-1 0,1 0 0,-1 0 0,1 0 0,0 0 0,-1 0 0,1 0 0,-1 0 0,1 0 0,0 0 0,-1 0 0,1 0 0,-1 0 0,1 0 0,0-1 0,-1 1 0,1 0 0,-1 0 0,1-1 0,-1 1 0,2-1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8:5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369 552 5416,'0'0'7714,"-16"1"-7282,9-1-373,-8 0 60,1 1 1,0 1-1,-1 0 0,1 0 0,0 2 0,-24 8 1,13 0 224,0 1 0,0 2 0,2 0 0,0 1 1,-39 36-1,58-48-224,1 0 0,-1 0 0,1 1 0,0-1 0,0 1 0,0-1 0,0 1 0,1 0 0,0 0 0,0 0 0,0 0 0,1 0 0,0 0 0,-2 9 0,3-12-67,0 1-1,0-1 1,1 0-1,-1 1 1,0-1-1,1 0 1,-1 1-1,1-1 0,0 0 1,0 1-1,0-1 1,0 0-1,0 0 1,0 0-1,1 0 1,-1 0-1,0 0 1,1 0-1,0-1 0,0 1 1,-1 0-1,1-1 1,0 1-1,0-1 1,0 0-1,0 0 1,1 0-1,-1 0 0,0 0 1,0 0-1,1 0 1,-1-1-1,4 1 1,2 0 15,0 0 0,0-1 0,0 0-1,0 0 1,0-1 0,0 0 0,0 0 0,0-1 0,0 0 0,-1-1 0,1 1 0,-1-2 0,0 1 0,0-1 0,8-5 0,2-2 32,0-1 1,0-1-1,-1-1 1,23-25-1,-9 2 66,-1 0 0,-2-2 0,-2-1 1,-1-1-1,-2-1 0,-2-1 0,-2-1 0,-2 0 0,-2-2 0,-1 1 1,-3-2-1,7-77 0,-16 116-121,0 3 3,-1-1 0,1 0 0,-1 0 1,0 0-1,0 0 0,-1 0 1,0 0-1,0 0 0,0 0 0,-1 0 1,-2-6-1,4 11-44,0 1 0,-1 0 1,1 0-1,0 0 0,0-1 0,0 1 1,-1 0-1,1 0 0,0 0 0,0 0 1,-1-1-1,1 1 0,0 0 0,0 0 1,-1 0-1,1 0 0,0 0 0,-1 0 1,1 0-1,0 0 0,0 0 0,-1 0 1,1 0-1,0 0 0,-1 0 0,1 0 0,0 0 1,0 0-1,-1 0 0,1 0 0,0 1 1,0-1-1,-1 0 0,1 0 0,0 0 1,0 0-1,-1 0 0,1 1 0,0-1 1,0 0-1,-12 11 68,11-9-58,-9 10 8,1 0 1,0 0-1,1 1 1,0 1-1,1-1 1,1 1-1,0 0 1,1 1-1,1-1 1,-4 21-1,1 1 16,3 0-1,1 1 1,1 43-1,3-53 26,7 48-1,-6-66-42,-1-1 1,1 0-1,1 1 1,0-1-1,0 0 1,0 0-1,1-1 1,0 1-1,9 11 1,-10-17-2,-1 0 1,0 0 0,1 0 0,-1 0-1,1-1 1,0 1 0,-1-1 0,1 1-1,0-1 1,0 0 0,0 0 0,0-1-1,0 1 1,0 0 0,0-1 0,0 0 0,0 0-1,1 0 1,-1 0 0,0 0 0,0-1-1,4 0 1,1-1 40,0 0-1,-1 0 1,1-1-1,-1 0 1,1 0-1,-1-1 1,10-6-1,-8 3 4,0 0 0,-1-1-1,0 1 1,0-1 0,-1-1 0,0 0 0,0 0-1,-1 0 1,0-1 0,0 1 0,-1-2-1,-1 1 1,5-14 0,-2 5 118,-5 17 21,-4 13-97,-6 16 10,3-11-28,1 0-1,0 0 0,1 1 1,1-1-1,1 1 0,1 32 1,0-47-73,0-1 1,0 1-1,0 0 1,1-1-1,-1 1 1,1 0-1,-1-1 1,1 1-1,0-1 1,0 1-1,-1-1 1,1 1-1,0-1 0,0 0 1,0 1-1,1-1 1,1 2-1,-2-3-1,0 1 0,0-1-1,0 1 1,1-1 0,-1 1 0,0-1-1,0 0 1,0 0 0,1 0-1,-1 0 1,0 0 0,0 0-1,1 0 1,-1 0 0,0 0 0,0 0-1,0-1 1,2 0 0,3-1 10,0-1 0,-1 0 0,1 0 1,-1-1-1,0 1 0,0-1 1,7-8-1,143-166 253,-155 297 86,1-106-352,0 0 0,1 0 0,0-1 0,1 1 0,0-1 0,1 0 0,6 14 0,-8-24-6,-1 0 0,0 0 0,1 0 0,0 0 0,-1-1 0,1 1 0,0-1 0,0 1 0,0-1 0,0 0 0,0 1 0,0-1 0,0 0 0,0 0 0,1-1 0,-1 1 0,0 0 0,1-1 0,-1 0 0,0 1 0,1-1-1,-1 0 1,0 0 0,1 0 0,-1-1 0,0 1 0,1 0 0,4-2 0,3-1 22,1 0 0,-1-1 1,0 0-1,17-10 0,-15 7-6,-1-1 1,0 0 0,-1-1-1,0 0 1,0-1 0,-1 0-1,0 0 1,-1-1 0,0 0-1,-1-1 1,0 0 0,0 0-1,6-19 1,-12 29-17,-1 1 0,1-1 0,0 1 0,-1 0 0,0-1 0,1 1 0,-1-1 0,0 0 0,0 1 0,0-1 0,0 1 0,0-1 0,0 1 0,0-1 0,0 1 0,-1-1 1,1 1-1,-2-4 0,2 5-2,-1-1 0,0 1 0,1-1 0,-1 0 0,0 1 0,1-1 0,-1 1 1,0 0-1,0-1 0,0 1 0,0 0 0,1-1 0,-1 1 0,0 0 0,0 0 1,0 0-1,0 0 0,0-1 0,0 1 0,0 1 0,1-1 0,-1 0 0,-1 0 0,-3 1 2,1 0-1,-1 0 0,1 1 0,0 0 0,-1 0 1,1 0-1,0 0 0,0 0 0,0 1 1,-6 5-1,7-5 1,0 0 1,1 1 0,-1-1-1,1 0 1,0 1 0,0-1 0,0 1-1,1 0 1,-1-1 0,1 1-1,0 0 1,0 0 0,0 0-1,1 0 1,-1 0 0,1 0-1,0 0 1,0 0 0,0 0 0,1 0-1,-1 0 1,1 0 0,0 0-1,0 0 1,1 0 0,-1-1-1,1 1 1,0 0 0,0-1-1,3 6 1,-1-4 9,0 1-1,0-1 1,0 1-1,1-1 1,0-1-1,0 1 1,0 0 0,0-1-1,1 0 1,-1-1-1,1 1 1,0-1-1,1 0 1,-1-1-1,0 1 1,1-1 0,10 2-1,-5-4-52,0 0-1,0-1 1,0 0 0,0-1-1,0 0 1,-1-1 0,1 0-1,-1-1 1,1 0 0,-1-1-1,10-6 1,-15 7-4053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00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1 657 7736,'0'0'6273,"14"-15"-5768,95-103 610,-75 77-428,-2-1 0,-1-1 1,41-79-1,-37 49 1024,44-130-1,-79 203-1697,-18 58 1325,-23 114-1,39-151-1213,1 0 0,1 1 0,1-1-1,4 25 1,-4-38-71,0 0 0,1-1-1,0 1 1,0-1 0,1 0-1,0 1 1,0-1 0,1 0-1,0-1 1,0 1 0,0-1-1,1 0 1,0 0 0,9 9 0,-9-12-23,-1-1 0,1 1 0,0-1 0,0 0 0,0 0 0,0-1 0,0 1 0,0-1 0,0 0 0,1-1 0,-1 1 0,0-1 0,1 0 0,-1 0 0,0-1 0,11-2 0,5-1 60,0-2 0,34-13 1,-37 12-26,-7 4 2,-1 0 1,0-1 0,0 0 0,-1-1 0,1 0-1,-1-1 1,0 0 0,-1 0 0,10-9-1,-14 6 86,-9 5 52,4 4-189,0 0 0,-1 1 0,1-1 0,0 0-1,-1 0 1,1 1 0,0-1 0,0 0 0,-1 1 0,1 0 0,0-1 0,0 1 0,-2 0-1,-2 4 10,-1 0-1,1 0 1,0 1-1,0-1 1,0 1-1,1 0 1,0 1-1,0-1 1,-5 12-1,7-14-16,1 0-1,0 0 0,-1 1 1,2-1-1,-1 0 0,0 0 1,1 1-1,0-1 0,0 0 1,0 1-1,0-1 0,1 0 0,-1 1 1,1-1-1,1 0 0,-1 0 1,0 1-1,3 3 0,1 2 18,14 23 26,-19-32-45,1 0-1,0 0 1,0 0 0,0 0-1,0 0 1,0 0 0,0 0-1,0 0 1,0-1-1,0 1 1,1 0 0,-1-1-1,0 1 1,0-1 0,1 1-1,-1-1 1,0 1-1,0-1 1,1 0 0,-1 0-1,1 0 1,-1 0-1,2 0 1,-2 0 2,0 0 1,-1-1-1,1 1 0,0-1 0,-1 1 0,1-1 1,0 1-1,-1-1 0,1 0 0,-1 1 1,1-1-1,-1 0 0,1 1 0,-1-1 0,1 0 1,-1 0-1,1 1 0,-1-1 0,0 0 0,0 0 1,1 0-1,-1 0 0,0 1 0,0-1 1,0 0-1,0 0 0,0-1 0,-1-29 119,1 25-77,-1-4 19,0 1 1,-1-1 0,0 0-1,-1 1 1,0 0 0,-1-1-1,-7-14 1,10 23-63,1 0 1,0 0-1,0 1 0,0-1 1,0 0-1,0 1 0,0-1 1,0 0-1,0 0 0,0 1 1,0-1-1,0 0 0,0 0 1,0 1-1,1-1 0,-1 0 1,0 1-1,1-1 0,-1 0 1,0 1-1,1-1 0,-1 0 1,1 1-1,-1-1 0,1 1 1,-1-1-1,1 1 0,-1-1 1,1 1-1,0-1 0,-1 1 1,1 0-1,0-1 0,-1 1 1,1 0-1,0 0 0,-1-1 1,1 1-1,0 0 0,1 0 1,37-9 45,-32 8-30,111-10 202,-35 5 22,-29 3-1761,-61 1-2545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00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14168,'0'0'2631,"85"-23"-2375,-20 15 0,12 5 8,-3 1 0,-2-2-16,-6 2 0,-7 2-88,-8 2 16,-11 4-128,-12-6 8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32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6520,'0'0'13175,"0"10"-12713,3 51 324,14 70 0,2 20 166,-13-48-355,15 123 1076,-21-217-1441,0-7-158,0-1 0,0 1 0,0-1 0,0 1 0,0-1-1,0 1 1,0-1 0,1 1 0,-1-1 0,0 1 0,1-1-1,-1 1 1,1-1 0,0 1 0,-1-1 0,1 0 0,2 3 0,4-35 799,-3 13-769,2 0 1,0 0-1,1 1 1,0 0 0,2 1-1,11-18 1,-17 27-47,2 1-1,-1 0 1,1 0 0,0 0 0,0 1 0,1 0 0,0 0 0,-1 0 0,2 0 0,-1 1 0,0 0-1,1 1 1,0-1 0,0 1 0,0 1 0,0-1 0,1 1 0,8-1 0,-12 2-35,-1 1 1,1 0 0,0 0 0,-1 0-1,1 1 1,0-1 0,-1 1-1,1 0 1,0 0 0,-1 0-1,1 1 1,-1-1 0,0 1-1,1 0 1,-1-1 0,0 2-1,3 1 1,-2 0-5,0 0 1,0 1-1,-1-1 0,1 1 0,-1-1 0,0 1 1,0 0-1,-1 0 0,0 0 0,3 9 1,-2-5-6,-1-1 0,0 1 0,-1 0 0,0 0 0,0 0 0,-1 0 0,0 0 0,-1-1 1,1 1-1,-2 0 0,1 0 0,-1 0 0,-1-1 0,-4 11 0,5-13-6,-1-1 1,0 0-1,-1 0 0,1 0 0,-1 0 1,0-1-1,0 1 0,-1-1 0,1 0 1,-1 0-1,0 0 0,0-1 0,0 0 1,0 0-1,-1 0 0,1-1 0,-12 4 1,-1-2 111,0-1 0,0-1 0,0 0 0,-28-2 0,40 0-66,20-1-51,0-1 1,0 0-1,0-1 1,20-7-1,-16 4-3,13-2-5,15-5-29,51-21 1,-86 28 23,0 0-1,0 0 1,-1-1-1,0-1 1,0 0-1,10-10 1,51-61-7,-42 46 63,-21 22-14,-6 8-13,-1 1 1,1-1-1,0 0 1,0 1-1,1-1 1,-1 1-1,0 0 1,1-1-1,0 1 1,-1 0-1,1 1 1,6-4-1,-9 8-4,1-1-1,-1 1 0,1-1 0,-1 1 0,0-1 0,0 1 0,0 0 1,0-1-1,-1 5 0,0-1 6,-5 154 438,6-160-450,0 1 0,0-1-1,0 1 1,0-1-1,0 0 1,0 1-1,0-1 1,0 1-1,0-1 1,0 0 0,0 1-1,0-1 1,0 0-1,1 1 1,-1-1-1,0 1 1,0-1 0,0 0-1,0 1 1,1-1-1,-1 0 1,0 1-1,0-1 1,1 0 0,-1 0-1,0 1 1,0-1-1,1 0 1,-1 0-1,0 0 1,1 1 0,-1-1-1,0 0 1,1 0-1,-1 0 1,1 0-1,-1 0 1,0 1 0,1-1-1,17-8 126,14-21-31,6-19 0,-14 18 9,1 1 0,36-34-1,-60 63-109,-1 0 0,1-1 0,-1 1 0,0 0 0,1 0 0,-1 0 0,1-1 0,-1 1 0,0 0 0,1 0 0,-1 0 0,1 0 0,-1 0 0,1-1 0,-1 1 0,1 0 0,-1 0 0,1 0 0,-1 0-1,1 1 1,-1-1 0,0 0 0,1 0 0,-1 0 0,1 0 0,-1 0 0,1 1 0,-1-1 0,0 0 0,1 0 0,-1 1 0,1-1 0,-1 0 0,0 0 0,1 1 0,-1-1 0,0 0 0,1 1 0,-1-1 0,0 1 0,0-1 0,0 0-1,1 1 1,-1-1 0,0 1 0,0-1 0,0 1 0,0-1 0,0 1 0,1-1 0,-1 0 0,0 1 0,0 0 0,5 32 53,-4-28-49,2 10-5,-2-4 0,1-1 0,0 1 0,1-1 0,0 0 0,1 0 0,0 0 0,8 14 0,-11-23 0,0 0 0,0 1 0,0-1 0,0 0 0,0 0 0,0 0 0,0 0 0,1 0 0,-1 0 0,0 0 0,1 0 0,-1 0 0,0-1 0,1 1 0,-1 0 0,1-1 0,-1 0 0,1 1 0,-1-1 0,1 0 0,2 1 0,-1-2 0,0 1 0,0 0 0,0-1 0,0 0 0,0 0 0,0 0 0,-1 0 0,1 0 0,0 0 0,3-3 0,4-3 0,1-1 0,-2 0 0,1 0 0,7-11 0,1-2 0,0-1 0,-2 0 0,-1-2 0,17-34 0,36-105 0,-55 119 0,9-55 0,11-34 0,-39 162 0,1-1 0,1 1 0,2 0 0,1 33 0,-1 2 0,4 90 0,1-46 0,0-92-1300,0 1-5593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32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12960,'0'0'1086,"11"-1"-668,165 0 1821,-40 3-165,-113-3-1151,36-6 1,-51 6-1133,0-1 0,1 0 1,-1-1-1,-1 0 0,1 0 1,0-1-1,9-5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36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0 865 7136,'0'0'5650,"10"-1"-4988,-6 0-579,0 1-16,0 0 0,0-1 0,-1 0 0,1 1 0,0-2 0,0 1 0,-1 0 0,1-1 1,-1 1-1,1-1 0,-1 0 0,1 0 0,-1 0 0,0-1 0,0 1 0,0-1 0,3-4 0,51-74 1351,-4-2 1,49-102-1,-64 115-797,43-92 1884,-94 198-2058,2 1 1,1 0-1,2 0 0,-4 57 0,9-70-377,2 1 0,1-1 0,1 1 0,1-1 0,1 1-1,1-1 1,1 0 0,1 0 0,10 24 0,-15-45-49,0 0 1,1 0-1,-1 0 1,1-1-1,0 1 1,0 0-1,0-1 1,0 1-1,0-1 1,0 0-1,1 1 1,-1-1-1,1 0 1,3 2-1,-4-3-8,1-1 0,-1 1 0,0-1 0,1 1 0,-1-1 0,0 0 0,1 0 0,-1 0 0,0 0-1,0 0 1,1 0 0,-1-1 0,0 1 0,1-1 0,-1 0 0,0 1 0,0-1 0,0 0-1,0 0 1,3-3 0,17-9 71,0-2 1,-2-1-1,0-1 0,0 0 1,-2-2-1,0 0 0,29-42 0,-5-3 159,48-99-1,-61 98-49,-2-2 1,30-119-1,-55 180-161,-1 0-1,1 1 1,-1-1 0,-1 0-1,1 0 1,-1 0 0,0 0-1,-1-8 1,1 13-28,0 1-1,0 0 0,0-1 1,0 1-1,0 0 1,0 0-1,0-1 1,-1 1-1,1 0 1,0 0-1,0-1 0,0 1 1,0 0-1,0 0 1,0-1-1,-1 1 1,1 0-1,0 0 1,0 0-1,0-1 0,-1 1 1,1 0-1,0 0 1,0 0-1,-1 0 1,1 0-1,0-1 1,0 1-1,-1 0 0,1 0 1,0 0-1,0 0 1,-1 0-1,1 0 1,0 0-1,-1 0 1,1 0-1,0 0 0,0 0 1,-1 0-1,1 0 1,0 0-1,0 0 1,-1 0-1,1 0 1,0 1-1,0-1 0,-1 0 1,1 0-1,0 0 1,0 0-1,-1 0 1,1 1-1,-12 11 79,-75 159 350,67-127-347,-38 101 214,18-38-56,17-48-82,-17 37 352,34-80-141,6-16-365,0 0-1,0 0 1,0 1-1,0-1 1,0 0-1,0 0 1,0 0-1,0 0 1,0 0-1,0 0 1,0 0-1,0 0 1,0 0-1,0 0 1,0 0-1,0 1 1,0-1-1,0 0 1,0 0-1,1 0 1,-1 0-1,0 0 1,0 0-1,0 0 1,0 0-1,0 0 1,0 0-1,0 0 0,0 0 1,0 0-1,0 0 1,0 0-1,1 0 1,-1 0-1,0 0 1,0 0-1,0 0 1,0 0-1,0 0 1,0 0-1,0 0 1,0 0-1,0 0 1,1 0-1,-1 0 1,0 0-1,0 0 1,0 0-1,0 0 1,0 0-1,0 0 1,0 0-1,0 0 1,0 0-1,0-1 1,0 1-1,0 0 1,0 0-1,0 0 1,1 0-1,-1 0 1,0 0-1,0 0 0,0 0 1,0 0-1,0 0 1,0-1-1,22-21 326,-19 18-421,138-133 43,-138 135 37,-1-1 8,0 1-1,1 0 1,0 0 0,-1 0 0,1 0 0,0 0 0,6-3-1,-9 5 3,1 0 0,-1 0 0,1 0 0,-1 0 0,1 0-1,-1 0 1,1 0 0,-1 0 0,0 0 0,1 0-1,-1 0 1,1 1 0,-1-1 0,1 0 0,-1 0 0,0 0-1,1 0 1,-1 1 0,1-1 0,-1 0 0,0 1-1,1-1 1,-1 0 0,1 1 0,6 18 11,-4 5 33,-1 0 0,-2 34-1,-1-36 66,1 1 1,1-1-1,5 29 0,-6-50-101,1 0-1,-1 0 1,0 0-1,0 0 1,1 0-1,-1 0 1,0 1 0,1-1-1,-1 0 1,1 0-1,0 0 1,-1-1-1,1 1 1,0 0 0,-1 0-1,1 0 1,0 0-1,0-1 1,0 1-1,1 0 1,-1 0-2,0-1-1,0 0 1,0 0 0,0 0 0,0 0-1,0 0 1,0 0 0,0 0-1,0 0 1,0 0 0,0 0 0,0-1-1,0 1 1,0 0 0,0-1-1,-1 1 1,1 0 0,1-2 0,3-1 7,1-1 1,-2 0 0,1 0 0,0 0-1,6-9 1,102-119 184,-107 123-165,12-15 64,-17 24-88,0-1 0,-1 0 0,1 1 0,0-1 0,-1 0 0,1 1 0,0-1 0,0 1 0,0-1 0,-1 1 0,1-1 0,0 1 0,0-1 0,0 1 1,0 0-1,0 0 0,0-1 0,0 1 0,0 0 0,0 0 0,0 0 0,0 0 0,1 0 0,-1 2 3,0 0 0,1-1 1,-1 1-1,0 0 0,-1 0 0,1 0 0,0 0 0,0-1 1,-1 1-1,1 0 0,-1 0 0,0 0 0,1 0 0,-1 1 1,0 2-1,0 2 16,1-3-25,0 9 26,1 0 1,1 0 0,0-1 0,10 24 0,-12-34-27,0 1-1,0-1 1,0 0-1,0 0 1,0 0 0,1 0-1,-1 0 1,1 0-1,0-1 1,-1 1-1,1 0 1,0-1 0,0 1-1,0-1 1,0 0-1,0 0 1,0 0 0,1 0-1,-1 0 1,0 0-1,0 0 1,1-1 0,-1 1-1,1-1 1,-1 0-1,0 1 1,1-1-1,-1 0 1,1-1 0,-1 1-1,1 0 1,-1-1-1,5-1 1,0 0-4,0-1 0,0 0 0,0 0 0,-1-1 0,1 0 0,-1 0 0,0-1 0,0 1 0,-1-1 0,8-8 0,5-9 0,24-35 0,-4 4 0,-30 43 0,-6 8 0,-1 0 0,1-1 0,-1 1 0,1 1 0,0-1 0,0 0 0,0 0 0,3-2 0,-5 4 0,1 0 0,-1 0 0,0 0 0,0 0 0,1 0 0,-1 0 0,0 0 0,0 0 0,1 0 0,-1 0 0,0 0 0,1 0 0,-1 0 0,0 0 0,0 0 0,0 1 0,1-1 0,-1 0 0,0 0 0,0 0 0,1 0 0,-1 0 0,0 1 0,0-1 0,0 0 0,1 0 0,-1 0 0,0 1 0,0-1 0,0 0 0,0 0 0,6 18 0,-4 0 0,-1 1 0,0 0 0,-2 0 0,0-1 0,-1 1 0,-1-1 0,0 1 0,-8 21 0,11-39 0,0-1 0,0 0 0,0 1 0,0-1 0,0 1 0,0-1 0,0 0 0,-1 1 0,1-1 0,0 1 0,0-1 0,0 0 0,0 1 0,-1-1 0,1 0 0,0 1 0,0-1 0,-1 0 0,1 1 0,0-1 0,0 0 0,-1 0 0,1 1 0,0-1 0,-1 0 0,1 0 0,-1 0 0,1 1 0,0-1 0,-1 0 0,1 0 0,-1 0 0,-6-11 0,6 6 0,0 1 0,0-1 0,0 0 0,0 0 0,1-6 0,1 8 0,-1 0 0,1 0 0,0-1 0,1 1 0,-1 0 0,0 0 0,1 0 0,0 0 0,0 1 0,0-1 0,0 0 0,0 1 0,0-1 0,1 1 0,-1 0 0,1 0 0,-1 0 0,1 0 0,0 0 0,0 1 0,0-1 0,0 1 0,0 0 0,3-1 0,9-3 0,0 2 0,0 0 0,30-2 0,-22 3 0,31-1 877,-19 2-5815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37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 15880,'0'0'0,"-4"-2"520,3-1 7,-3 1-95,2-2 800,2 2-1296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5:08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206 101 4816,'0'0'7362,"-13"-1"-6875,11 1-485,-79-2 980,71 2-690,-1 1 0,1 0 0,0 0 1,0 1-1,0 1 0,0 0 0,-12 5 0,21-7-223,-1-1 0,1 1-1,0 0 1,0-1 0,0 1 0,0 0 0,0 0-1,0 0 1,0-1 0,0 1 0,0 0-1,1 0 1,-2 2 0,2-2-30,0-1 1,-1 0-1,1 1 1,0-1-1,0 1 1,0-1-1,0 1 1,0-1-1,0 1 1,0-1-1,0 1 1,0-1-1,0 1 1,0-1-1,1 1 1,-1-1-1,0 1 1,0-1-1,0 0 1,0 1-1,1-1 1,-1 1-1,0-1 1,1 1-1,1 1 36,0-1 0,0 1 0,0-1 0,0 0 0,0 1 0,0-1 0,1 0-1,-1 0 1,0-1 0,1 1 0,-1 0 0,0-1 0,4 1 0,5 0 28,0 0 1,1 0-1,-1-1 1,1-1-1,-1 0 1,1 0-1,-1-1 0,0-1 1,0 0-1,0 0 1,0-1-1,-1 0 1,1-1-1,16-11 1,-24 14-52,-1 0 0,1-1 0,-1 1 1,0 0-1,0-1 0,0 0 0,0 0 1,0 1-1,-1-1 0,1 0 0,-1 0 1,0 0-1,0 0 0,0-1 0,0 1 1,-1 0-1,1 0 0,-1-1 1,0 1-1,0 0 0,0-4 0,0 5-15,0 0 0,-1 0 0,1-1 0,0 1 0,-1 0 0,0 0 0,1 0 1,-1 0-1,0 0 0,0 0 0,0 0 0,0 0 0,0 1 0,-1-1 0,1 0 0,-1 1 0,1-1 0,-1 0 0,1 1 0,-1 0 0,0-1 0,0 1 0,0 0 0,1 0 0,-1 0 0,0 0 0,0 1 0,-1-1 0,1 0 0,0 1 0,-3-1 0,-2 1 29,1 0-1,0 0 0,-1 1 0,1 0 0,0 0 1,-1 1-1,1-1 0,0 2 0,0-1 1,0 0-1,0 1 0,1 0 0,-8 5 1,12-7-49,0 1 0,0-1 0,0 0 0,0 0 0,1 1 0,-1-1 0,0 0 0,1 1 0,-1-1 1,1 1-1,-1-1 0,1 1 0,-1-1 0,1 1 0,0-1 0,0 1 0,0-1 0,0 1 0,0 0 1,0-1-1,1 1 0,-1-1 0,0 1 0,1-1 0,-1 1 0,1-1 0,-1 0 0,2 3 0,20 35-2112,-20-37 1084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37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1 144 9240,'0'0'2944,"64"-36"-2368,16 19-16,-24 6 8,7 3-24,13-1 0,14-3-40,1 3 8,0 1-176,-9-3-1,-7 0-135,-12-1 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40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192 585 5016,'0'0'7152,"-10"-5"-6556,-32-13 48,40 18-583,-1-1 1,1 1-1,0 0 1,0 0 0,-1 0-1,1 1 1,0-1 0,0 0-1,0 1 1,-1 0 0,1-1-1,0 1 1,0 0-1,0 0 1,0 0 0,0 0-1,-2 2 1,-24 22 945,18-14-590,-28 34 1042,35-42-1246,1 1-1,-1 0 1,1 0-1,0 0 0,0 0 1,0 1-1,0-1 1,1 0-1,-2 10 1,3-13-144,0 1 0,0 0-1,0 0 1,1 0 0,-1-1 0,0 1 0,1 0 0,0-1 0,-1 1 0,1 0 0,0-1 0,0 1 0,0-1 0,0 1 0,0-1-1,0 0 1,0 1 0,0-1 0,1 0 0,-1 0 0,0 0 0,1 1 0,-1-2 0,1 1 0,-1 0 0,1 0 0,0 0-1,2 0 1,1 1 11,1 0 0,-1-1 0,0 0 0,1 0 0,-1 0-1,0-1 1,1 0 0,6 0 0,-4-2-24,0 1 0,0-2 0,0 1 0,0-1 0,0 0 0,0-1 0,-1 0 0,0 0 0,0 0 0,12-11 0,-2 1 44,-1-1 0,26-33 0,-20 20-5,-2-1-1,-1-1 1,-2-1 0,-1 0-1,-1-1 1,13-41 0,-15 29 79,-2-1 0,-1 0 0,-3 0 0,3-59 0,-10 99-145,1-6 68,-1-1 0,-2-18 1,2 29-76,0-1 0,0 1 0,0-1 1,-1 1-1,1-1 0,0 1 0,-1 0 0,1-1 1,-1 1-1,1 0 0,-1-1 0,0 1 0,1 0 1,-1 0-1,0-1 0,0 1 0,0 0 0,0 0 1,0 0-1,0 0 0,0 0 0,0 0 0,-1 1 1,1-1-1,0 0 0,0 0 0,-1 1 0,1-1 1,-2 0-1,2 1-9,-1 1-1,1-1 1,0 0 0,0 0 0,0 0-1,0 1 1,0-1 0,-1 0 0,1 1-1,0-1 1,0 1 0,0-1 0,0 1-1,0 0 1,0-1 0,1 1 0,-1 0 0,0 0-1,0 0 1,0 0 0,-1 1 0,-13 25 113,12-20-90,-10 23 37,1-1 0,1 1 0,2 1 0,1 0 1,2 0-1,0 0 0,3 1 0,0 0 1,2 0-1,2-1 0,0 1 0,10 48 1,-7-63-31,1 1 0,0-1 0,2 0 0,0 0 0,0-1 0,12 17 0,-14-24-18,1-1 0,0 0 1,0 0-1,1-1 0,0 0 0,1 0 1,-1-1-1,1 1 0,0-2 0,1 1 0,0-1 1,13 6-1,-16-9-10,0-1 0,0 0 0,0 1 0,1-2-1,-1 1 1,0-1 0,1 0 0,-1 0 0,1-1 0,-1 0 0,0 0 0,0 0 0,0-1 0,12-4 0,-8 1 12,1 0 0,-1 0 0,0-1 0,0 0 0,-1 0 0,0-2 0,11-9 0,-17 13-7,1-1 1,-1 1-1,0-1 0,0 0 1,0 0-1,-1 0 0,0 0 1,0 0-1,0-1 0,1-9 1,-2 14-13,-1 0 1,0-1-1,1 1 1,-1-1 0,0 1-1,0-1 1,0 1-1,0-1 1,0 1-1,0-1 1,0 1 0,-1-1-1,1 1 1,0 0-1,-1-1 1,1 1-1,-1-1 1,0 1-1,1 0 1,-1 0 0,0-1-1,0 1 1,0 0-1,0 0 1,0 0-1,0 0 1,0 0 0,0 0-1,0 0 1,-1 0-1,1 1 1,0-1-1,-1 0 1,1 1-1,0-1 1,-1 1 0,1-1-1,-1 1 1,1 0-1,0-1 1,-1 1-1,1 0 1,-1 0 0,-2 0-1,2 1 3,0-1-1,0 1 1,0-1-1,0 1 1,-1 0-1,1 0 1,0 0-1,0 0 1,0 0-1,1 0 1,-1 0-1,0 1 1,0-1-1,1 1 1,-1-1-1,1 1 1,-1 0 0,1 0-1,0-1 1,0 1-1,-1 0 1,1 0-1,1 0 1,-2 4-1,0-1 8,0 0-1,0 0 0,0 0 1,1 0-1,0 1 1,0-1-1,1 1 1,0 9-1,1-10-5,0 0 0,1-1 1,0 1-1,0-1 0,0 0 0,0 0 0,1 1 0,-1-2 0,1 1 1,0 0-1,0 0 0,1-1 0,-1 0 0,1 1 0,-1-1 0,1-1 1,6 4-1,-9-5-11,0-1 0,0 1 0,0-1 0,0 0 0,0 1 0,1-1 0,-1 0 0,0 0 0,0 0 0,0 0 0,1 0 0,-1 0 0,0 0 0,0 0 0,0 0 0,1 0 0,-1-1 0,0 1 0,0-1 0,0 1 0,0-1 0,0 1 0,0-1 0,0 0 0,0 1 0,0-1 0,0 0 0,0 0 0,0 1 0,0-1 0,-1 0 0,1 0 0,0 0 0,0 0 0,-1 0 0,1 0 0,-1-1 0,1 1 0,-1 0 0,1-2 0,0-2 6,1 1 0,-1-1 0,0 0 0,-1 0 0,1 1 0,-1-1 0,0 0 0,-1-9 0,0 6 14,0 1 0,-1 0 0,0 0-1,0 1 1,-1-1 0,1 0 0,-2 1 0,1-1 0,-5-5 0,-4 7 84,12 5-101,0 0-1,-1 1 1,1-1 0,0 0-1,-1 0 1,1 0-1,0-1 1,-1 1 0,1 0-1,0 0 1,-1 0-1,1 0 1,0 0 0,-1 0-1,1 0 1,0 0-1,0-1 1,-1 1 0,1 0-1,0 0 1,-1 0-1,1-1 1,0 1 0,0 0-1,0 0 1,-1-1-1,1 1 1,0 0 0,0-1-1,0 1 1,0 0-1,-1-1 1,1 0 19,19 14 59,-5-8-82,0 0-1,1 0 0,0-2 1,0 0-1,1 0 0,-1-2 0,0 0 1,1 0-1,-1-2 0,18-2 1,-8-1 8,-1-1 0,0-1 0,0-2-1,-1 0 1,38-19 0,-61 26-6,28-16 203,-28 16-199,1 1 0,-1 0 0,1-1 0,-1 1 0,1-1 0,-1 1 0,1-1 0,-1 1 0,0-1 0,1 1 0,-1-1 0,0 1 0,0-1 0,1 1 0,-1-1 0,0 1 0,0-1 0,0 0 0,0 1 0,0-1 0,0 1 0,0-1 0,0 0 0,0 1 0,0-1 0,0 1 0,0-1 0,0 1 0,0-1 0,0 0 0,-1 1 0,1-1 0,0 1 0,0-1 0,-1 1 0,1-1 0,0 1 0,-1-1 0,1 1 0,-1-1 0,1 1 0,-1-1 0,1 1 0,0 0 0,-1-1 0,1 1 0,-1 0 0,0 0 0,1-1 0,-1 1 0,0 0 0,-1-1 9,0 0 0,0 1 0,0-1 0,-1 1 0,1 0 0,0 0 0,0-1 0,0 1 0,-1 1 0,1-1-1,0 0 1,0 1 0,0-1 0,-1 1 0,1-1 0,-2 2 0,-32 15 91,32-13-95,0-1 0,0 1-1,1-1 1,0 1 0,0 0-1,0 0 1,0 1 0,0-1 0,1 0-1,0 1 1,0 0 0,0-1 0,1 1-1,-1 0 1,1 0 0,0 0 0,1 0-1,-1 0 1,1 0 0,0 0 0,0 0-1,1 6 1,0-6 3,-1 0 0,1 1 0,1-1-1,-1 0 1,1 0 0,-1 0 0,2 0 0,-1 0 0,5 8 0,-5-11-3,0 1 0,0-1 1,0 1-1,1-1 1,-1 0-1,1 0 1,-1 0-1,1 0 1,0 0-1,-1 0 0,1-1 1,0 1-1,0-1 1,0 0-1,1 0 1,3 1-1,-1-1 15,0-1 0,-1 0-1,1 0 1,-1 0 0,1 0-1,-1-1 1,1 0 0,-1 0 0,1-1-1,-1 1 1,0-1 0,0 0 0,0-1-1,0 1 1,0-1 0,0 0-1,0 0 1,-1-1 0,5-3 0,7-9 91,-1 0 1,0-1-1,18-28 1,-1 2 118,-24 34-234,0 1-1,0 0 0,1 0 1,18-12-1,-25 22-1,-1 0 0,1 1 0,-1-1 0,0 1 0,0-1 0,0 0 0,1 6 0,1 5 0,-2 1 0,0-1 0,-1 1 0,0 0 0,-1-1 0,0 1 0,-1-1 0,-7 25 0,9-19 0,0-16 0,0-1 0,1 1 0,-1 0 0,0 0 0,-1 0 0,1 0 0,0 0 0,-2 4 0,2-7 0,-1 1 0,1-1 0,0 0 0,0 1 0,-1-1 0,1 0 0,0 1 0,-1-1 0,1 0 0,0 1 0,-1-1 0,1 0 0,0 1 0,-1-1 0,1 0 0,-1 0 0,1 0 0,-1 1 0,1-1 0,0 0 0,-1 0 0,1 0 0,-1 0 0,1 0 0,-1 0 0,1 0 0,-1 0 0,1 0 0,-1 0 0,1 0 0,-1 0 0,1 0 0,-1-1 0,-19-6 0,10 4 0,-32-3 0,47 6 0,1 1 0,-1 1 0,0-1 0,1 1 0,5 2 0,-4-1 0,-1-1 0,0 0 0,1 0 0,10 1 0,-5-3 0,1 0 0,-1-1 0,1 0 0,-1-1 0,0 0 0,0-1 0,0-1 0,0 0 0,0 0 0,-1-1 0,1-1 0,-1 0 0,-1-1 0,12-8 0,48-42 0,-69 57 0,-1-1 0,1 0 0,-1 1 0,1-1 0,0 0 0,-1 1 0,1-1 0,0 1 0,-1-1 0,1 1 0,0 0 0,0-1 0,0 1 0,-1 0 0,1-1 0,0 1 0,0 0 0,0 0 0,0 0 0,0 0 0,-1 0 0,1 0 0,0 0 0,0 0 0,0 0 0,0 0 0,0 0 0,0 0 0,-1 1 0,2-1 0,-1 2 0,0-1 0,0 0 0,0 0 0,-1 1 0,1-1 0,0 1 0,-1-1 0,1 0 0,-1 1 0,1-1 0,-1 1 0,0-1 0,0 1 0,0 0 0,0 1 0,1 10 0,-2 0 0,-3 22 0,3-29 0,0 0 0,1 0 0,0-1 0,0 1 0,0 0 0,0 0 0,2 6 0,3-14 0,0 0 0,-1 0 0,1-1 0,8-5 0,-13 8 0,98-75 0,-87 66 0,-9 7 0,1-1 0,0 1 0,0 0 0,0 0 0,1 0 0,3-1 0,-6 2 0,0 1 0,0 0 0,0 0 0,0 0 0,0 0 0,0 0 0,0 0 0,0 0 0,0 0 0,1 0 0,-1 0 0,0 0 0,0 1 0,0-1 0,0 0 0,0 1 0,0-1 0,0 1 0,0-1 0,0 1 0,-1 0 0,1-1 0,0 1 0,0 0 0,1 1 0,3 4 0,0 1 0,0-1 0,-1 1 0,0 0 0,0 1 0,-1-1 0,0 1 0,0-1 0,-1 1 0,3 16 0,-3-16 0,-1-7 0,-1-1 0,0 1 0,0-1 0,0 1 0,0 0 0,0-1-1,0 1 1,1-1 0,-1 1 0,0-1 0,1 1 0,-1-1 0,0 0 0,0 1 0,1-1 0,-1 1 0,1-1 0,-1 0 0,0 1-1,1-1 1,-1 0 0,1 1 0,-1-1 0,1 0 0,-1 0 0,1 1 0,-1-1 0,1 0 0,-1 0 0,1 0 0,0 0 0,-1 0-1,1 0 1,-1 0 0,1 0 0,0 0 0,11-4-5445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45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5824,'0'0'14255,"5"9"-13699,16 30-78,-20-38-445,0 0 0,0 1 1,0-1-1,0 0 0,0 0 1,0 0-1,1 0 0,-1 0 0,0 0 1,1 0-1,-1 0 0,0 0 1,1-1-1,-1 1 0,1-1 1,0 1-1,-1-1 0,1 1 1,-1-1-1,1 0 0,2 0 0,4 2-2701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45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9536,'0'0'3681,"2"13"-3058,0-3-484,0 0 9,-1 0 1,1 1-1,-1-1 1,-1 1-1,0-1 0,-1 1 1,-2 13-1,-10 32 957,-3 0 0,-2-1 0,-47 96 0,59-137-847,0 1-1,1-1 1,0 1 0,1 0 0,-2 17-1,4-24-111,1 0-1,1 1 1,-1-1-1,2 1 1,-1-1-1,1 1 1,0-1-1,1 1 1,0-1-1,4 14 1,-4-20-82,-1 1 0,1 0 1,0 0-1,0-1 1,0 1-1,0-1 0,0 1 1,1-1-1,-1 0 1,1 0-1,-1 0 0,1 0 1,0-1-1,0 1 1,-1-1-1,1 1 0,0-1 1,1 0-1,-1 0 1,0 0-1,6 0 0,4 0 189,1 0-1,-1-1 1,27-3-1,-17 1-38,-17 1-186,-1 0 0,1 0 0,0 0 0,-1-1 0,1 0 0,-1 0 1,1 0-1,-1-1 0,0 1 0,0-1 0,0-1 0,0 1 1,-1-1-1,1 1 0,-1-1 0,0-1 0,4-4 0,-3 3-908,-1 0 0,0 0 0,-1-1-1,5-10 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46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12160,'0'0'2390,"11"5"-1915,10 6-219,0-1 1,1-1-1,1-1 1,38 8 0,-32-12 104,0-1 1,0-2-1,0-1 1,43-6 0,-50 3-486,-1-1 1,0-1-1,0 0 1,0-2-1,-1-1 1,29-14-1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48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22 7328,'0'0'7945,"-10"-1"-7350,6 0-555,-4 0 99,1 0 0,-1 0 0,0 1 0,0-1 0,1 2 1,-1-1-1,0 1 0,1 0 0,-1 1 0,0 0 0,-9 3 0,6 1 77,0-1 0,1 1-1,0 0 1,0 1 0,0 1 0,1-1 0,0 1 0,1 1 0,-1 0 0,-8 12 0,14-16-128,0 0 1,1-1-1,-1 2 0,1-1 1,0 0-1,0 0 1,0 1-1,1-1 1,0 1-1,0-1 1,0 1-1,1 0 1,0-1-1,0 1 1,0-1-1,1 1 1,0 0-1,0-1 1,0 1-1,1-1 0,0 0 1,0 1-1,0-1 1,4 6-1,-1-1 15,0-1 0,1 0 0,1 0 0,0 0 0,0 0 0,1-1 0,-1-1 0,2 1 0,-1-1 0,18 10 0,-20-13-61,0-1 0,0-1 0,0 1 0,0-1 0,1 0 0,-1-1 0,1 1 0,-1-1 0,1-1 0,0 1 0,-1-1 0,1 0 0,0 0 0,-1-1 1,1 0-1,0 0 0,-1-1 0,0 0 0,8-3 0,109-53 446,-35 15-202,182-99 449,-204 105-260,-61 33-338,-8 4 31,-11 5 33,5 0-163,-28 16 130,2 2 0,-59 49-1,85-64-137,0 1-1,1-1 1,0 2-1,1-1 1,0 1-1,0 0 1,1 0-1,1 1 1,0 0 0,0 0-1,1 0 1,0 0-1,1 1 1,-3 20-1,5-30-15,1 1 0,0-1 1,0 0-1,0 0 0,0 0 0,0 1 0,0-1 0,1 0 0,-1 0 1,1 1-1,-1-1 0,1 0 0,0 0 0,0 0 0,0 0 0,0 0 1,0 0-1,1 0 0,-1-1 0,0 1 0,1 0 0,-1-1 0,1 1 1,0-1-1,0 1 0,-1-1 0,1 0 0,0 0 0,0 0 0,4 2 1,-3-2-2,0-1 1,0 1 0,1-1-1,-1 1 1,0-1 0,0 0 0,1 0-1,-1 0 1,0-1 0,0 1 0,1-1-1,-1 0 1,0 1 0,0-1-1,0-1 1,0 1 0,0 0 0,0-1-1,0 0 1,4-3 0,3-4 9,0-1 1,0 0-1,-1 0 0,0-1 1,-1 0-1,0-1 0,10-22 1,-8 14 19,-2-1 1,0 0 0,-1 0-1,4-23 1,-9 31 17,-1 1 1,0-23-1,-1 31-38,-2-4 109,-3 12-25,-5 13 10,8-11-87,0 0 0,0 1 0,1-1 0,0 0 0,0 1-1,0-1 1,1 0 0,0 1 0,0-1 0,2 10 0,-2-13-13,0 0 0,1-1 0,0 1 1,-1 0-1,1-1 0,0 1 0,0-1 0,0 1 0,1-1 0,-1 0 0,1 0 0,-1 1 0,1-1 0,0 0 1,-1 0-1,1 0 0,0-1 0,1 1 0,-1 0 0,0-1 0,0 1 0,1-1 0,-1 0 0,1 0 0,-1 0 1,1 0-1,4 1 0,-1-2 6,0 1 1,0-2-1,0 1 1,0 0-1,0-1 1,-1 0-1,1-1 1,0 1-1,-1-1 1,1 0-1,-1-1 1,1 1 0,-1-1-1,0 0 1,0 0-1,8-7 1,4-4 47,-2-1 0,1-1 1,15-19-1,-20 22-17,-6 8-27,0 0-1,-1 0 1,0-1 0,0 1 0,0-1 0,-1 0 0,0 0 0,5-10 0,-9 15 117,-3 8-79,-2 9-9,4-3-8,-3 9 79,-1 43 1,6-61-98,0 1 0,0-1 0,0 1 0,0-1 0,1 1 0,0-1 1,0 1-1,0-1 0,1 1 0,-1-1 0,1 0 0,0 0 0,0 0 0,1 0 0,4 7 0,-6-11-15,0 1-1,0-1 0,0 0 0,0 1 0,0-1 1,0 0-1,0 1 0,0-1 0,0 0 0,0 0 1,0 0-1,0 0 0,0 0 0,0 0 0,0 0 1,0 0-1,-1 0 0,1-1 0,0 1 0,0 0 0,0-1 1,0 1-1,0-1 0,1 0 0,22-14 150,-11 4-151,-1-1 1,-1 0-1,0-1 0,0 0 1,-2-1-1,12-20 0,-7 12-10,-12 19-3,-1 0 0,1 0 0,0 1 0,1-1 0,-1 0 0,0 1 0,1-1 0,3-2 0,-5 5 0,-1 0 0,0 0 0,1 0 0,-1 0 0,0-1 0,1 1 0,-1 0 0,0 0 0,1 0 0,-1 0 0,0 0 0,1 0 0,-1 0 0,0 0 0,1 0 0,-1 0 0,0 0 0,0 0 0,1 1 0,-1-1 0,0 0 0,1 0 0,-1 0 0,0 0 0,1 0 0,-1 1 0,0-1 0,0 0 0,1 0 0,-1 1 0,7 17 0,-5-4 0,12 54 0,-13-64 0,0 1 0,1-1 0,-1 0 0,1 0 0,0 0 0,1 0 0,-1 0 0,1 0 0,-1-1 0,1 1 0,0-1 0,5 5 0,-6-7 0,0-1 0,0 1 0,0 0 0,0-1 0,0 1 0,0-1 0,0 1 0,0-1 0,1 0 0,-1 0 0,0 0 0,0 0 0,0-1 0,0 1 0,0 0 0,0-1 0,0 1 0,0-1 0,0 0 0,0 0 0,0 0 0,0 0 0,0 0 0,0 0 0,0 0 0,-1-1 0,3-1 0,6-6 0,1 0 0,15-18 0,-25 26 0,27-33 0,24-39 0,-22 29 0,-15 17 0,-13 24 0,-1-1 0,1 0 0,0 0 0,0 0 0,1 1 0,-1 0 0,1-1 0,0 1 0,5-5 0,-8 8 0,1 0 0,-1 0 0,0 0 0,1-1 0,-1 1 0,0 0 0,1 0 0,-1 0 0,0 0 0,1 0 0,-1 0 0,1 0 0,-1 0 0,0 0 0,1 0 0,-1 0 0,0 0 0,1 0 0,-1 0 0,0 0 0,1 0 0,-1 1 0,0-1 0,1 0 0,-1 0 0,0 0 0,1 0 0,-1 1 0,0-1 0,1 0 0,-1 0 0,0 1 0,0-1 0,1 0 0,-1 1 0,0-1 0,0 0 0,0 1 0,0-1 0,1 0 0,-1 1 0,0-1 0,0 0 0,0 1 0,0-1 0,0 0 0,0 1 0,0 0 0,4 21 0,-4-19 0,3 19 0,-1-1 0,-1 1 0,-1 0 0,-1-1 0,-1 1 0,-1 0 0,-11 37 0,14-58 0,0 0 0,0-1 0,0 1 0,0 0 0,-1 0 0,1-1 0,0 1 0,-1 0 0,1-1 0,-1 1 0,1-1 0,-1 1 0,1 0 0,-1-1 0,1 1 0,-1-1 0,1 1 0,-1-1 0,0 1 0,1-1 0,-1 0 0,0 1 0,1-1 0,-1 0 0,0 0 0,1 1 0,-1-1 0,0 0 0,0 0 0,1 0 0,-3 0 0,1 0 0,0-1 0,0 0 0,0 1 0,0-1 0,0 0 0,0 0 0,0 0 0,0-1 0,0 1 0,1 0 0,-3-2 0,-2-3 0,0 1 0,1-2 0,-1 1 0,1 0 0,-6-11 0,13 17 0,0-1 0,0 1 0,0 0 0,1 0 0,-1 0 0,0 0 0,0 0 0,0 0 0,2 1 0,13 2 0,119 14 0,-119-16 0,-1-2 0,1 1 0,-1-2 0,1 0 0,-1-1 0,23-7 0,-31 6 856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48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0 251 5520,'0'0'5990,"11"-2"-5564,0 1-333,1 0 192,0-1 1,0-1 0,-1 1 0,1-2 0,12-4 0,-18 4-90,1-1 1,-1 1 0,0-1 0,0-1-1,0 1 1,-1-1 0,0 0-1,0 0 1,-1 0 0,1-1 0,5-12-1,-5 9 39,0-1 1,-1 0-1,0 1 0,-1-1 0,0-1 0,0 1 0,0-16 0,-2 25-160,-1 0 0,0 0 0,0 0 0,0 0 0,0 1 0,0-1 0,0 0 0,-1 0 1,1 0-1,0 0 0,-1 0 0,0 0 0,1 0 0,-1 0 0,0 1 0,0-1 0,0 0 0,0 1 0,0-1 1,0 0-1,-1 1 0,-1-2 0,2 2-15,-1 1 0,0 0 1,0-1-1,1 1 0,-1 0 1,0 0-1,0 0 0,1 0 1,-1 0-1,0 0 0,0 1 0,1-1 1,-1 0-1,0 1 0,0 0 1,1-1-1,-1 1 0,1 0 1,-1 0-1,1 0 0,-1 0 0,1 0 1,-1 0-1,0 1 0,-4 3 61,1 0 0,0 0 0,0 1 0,1-1 0,0 1 0,0 0 0,0 0 0,1 1 0,0-1 0,0 1 0,0-1 0,1 1 0,0 0 0,0 0 0,1 0 0,-2 13 0,3-15-64,-1-1 0,1 1 0,0-1 0,0 1 0,1-1 0,-1 1 0,1-1-1,0 1 1,0-1 0,0 0 0,1 0 0,0 1 0,0-1 0,0 0 0,0 0 0,0-1 0,1 1 0,0 0 0,-1-1 0,1 0 0,1 1 0,-1-1 0,0 0 0,1-1-1,0 1 1,-1-1 0,1 1 0,5 1 0,1-1 29,1 0 0,-1-1 1,1 0-1,0 0 0,0-1 0,0-1 0,-1 0 0,1 0 0,0-1 1,15-4-1,13-3 172,52-20 1,-90 28-256,169-66 230,-107 36-3784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54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1085 8336,'0'0'6056,"11"-5"-5551,8-4-278,-1 0-1,-1-2 1,1 0 0,-2 0-1,29-27 1,163-223 1759,-149 181-1487,117-192 1169,-167 255-1400,-1 0-1,-1-1 1,8-25 0,-7 18 326,-8 24-520,0 0 0,1 0 0,-1 0 0,0 0 0,0 0-1,0 0 1,0-1 0,0 1 0,0 0 0,0 0 0,0 0 0,0 0 0,0 0-1,0 0 1,-1-1 0,-4 1 574,-2 10-400,-10 25-72,2 1 1,2 1 0,1 0 0,2 0-1,-8 51 1,10-29 10,2-1-1,4 106 1,3-143-136,1 0-1,0-1 1,1 1 0,10 30 0,-10-41-25,1-1 0,0 1 0,0-1 0,1 0 0,0 0 0,0 0-1,1-1 1,0 0 0,0 0 0,1 0 0,12 9 0,-16-14-11,0 0 1,0 0-1,1-1 1,-1 1-1,0-1 1,1 0-1,-1 0 1,1 0-1,0 0 0,-1-1 1,1 1-1,-1-1 1,1 0-1,0 0 1,-1 0-1,1-1 1,0 1-1,-1-1 1,1 0-1,-1 0 1,1 0-1,-1 0 0,0-1 1,6-3-1,2-1 22,-1 0-1,0-1 1,0-1-1,-1 1 0,0-2 1,10-10-1,-2-3 38,-1-1 1,-1 0-1,23-47 0,-23 39 18,-11 24 34,-2-1-1,1 0 1,-1 0-1,0 0 0,-1 0 1,0 0-1,0-1 0,-1 1 1,0-11-1,0 17-60,0 2 238,8 4 138,-4 0-400,1 0 1,-1 1-1,-1-1 1,1 1-1,-1 0 0,1-1 1,-1 2-1,-1-1 0,1 0 1,-1 0-1,3 11 0,2 10 67,5 34-1,-6-26-1,0-3-9,-3-12 7,1-1-1,1 1 1,0-1-1,9 19 1,-12-34-84,-1 0-1,1 0 1,0 0-1,0 0 1,0 0-1,0-1 1,0 1-1,1-1 1,-1 0-1,1 0 1,0 0-1,-1 0 1,1 0-1,0 0 1,0-1-1,0 1 1,0-1-1,0 0 1,1 0-1,-1 0 1,0 0-1,1-1 1,-1 1-1,0-1 1,1 0-1,-1 0 1,1 0-1,-1 0 1,0-1-1,1 1 1,-1-1-1,5-2 1,10-3 32,-1 0 0,-1-1 0,0-1 0,27-18 0,-36 22-37,32-24 67,-2-1 0,-1-2 0,58-62 0,-75 72-42,-7 9 44,-2-1 0,1 0 1,10-18-1,-19 22-14,-9 9 20,-13 10 22,0 4-112,1 0 0,1 2 0,0 0 0,2 0 0,-27 34 0,32-35 0,1 0 0,1 0 0,0 1 0,1 1 0,1-1 0,0 1 0,1 0 0,-4 22 0,10-36 0,-1 1 0,0-1 0,1 1 0,0-1 0,0 1 0,0-1 0,0 1 0,0 0 0,1-1 0,-1 1 0,1-1 0,0 1 0,0-1 0,1 0 0,-1 1 0,1-1 0,0 0 0,-1 0 0,1 0 0,0 0 0,1 0 0,3 3 0,-4-4 0,0 0 0,1-1 0,-1 0 0,1 1 0,-1-1 0,1 0 0,0 0 0,-1 0 0,1-1 0,0 1 0,0 0 0,0-1 0,-1 0 0,1 0 0,0 0 0,0 0 0,0 0 0,0-1 0,-1 1 0,1-1 0,0 0 0,0 1 0,-1-1 0,1-1 0,0 1 0,-1 0 0,4-3 0,0 0 0,-1 0 0,1 0 0,-1-1 0,0 1 0,0-1 0,0-1 0,-1 1 0,1-1 0,-2 0 0,7-9 0,0-7 0,14-40 0,-11 26 0,2-5 0,-10 25 0,1-1 0,0 1 0,1 0 0,19-28 0,-26 44 0,0 0 0,0 0 0,0 0 0,0 0 0,0 0 0,0 0 0,0 0 0,1 0 0,-1 0 0,0 0 0,0 0 0,0 0 0,0 0 0,0 0 0,0 0 0,1 0 0,-1 0 0,0 0 0,0 0 0,0 0 0,0 0 0,0 0 0,1 0 0,-1 0 0,0 0 0,0 0 0,0 0 0,0 0 0,0 0 0,0 0 0,0 0 0,1 0 0,-1 0 0,0 0 0,0 1 0,0-1 0,0 0 0,0 0 0,0 0 0,0 0 0,0 0 0,0 0 0,0 0 0,0 1 0,1-1 0,-1 0 0,0 0 0,0 0 0,0 0 0,0 0 0,0 1 0,0-1 0,0 0 0,0 0 0,0 0 0,0 0 0,0 1 0,3 10 0,-3-9 0,9 50 0,-7-37 0,0 0 0,1 0 0,0-1 0,1 1 0,1-1 0,12 25 0,-17-38 0,1 0 0,0 0 0,-1 0 0,1 0 0,0-1 0,-1 1 0,1 0 0,0 0 0,0-1 0,0 1 0,0 0 0,-1-1 0,1 1 0,0-1 0,0 1 0,0-1 0,0 1 0,1-1 0,-1 0 0,0 0 0,0 0 0,0 1 0,0-1 0,0 0 0,0 0 0,0 0 0,0 0 0,0-1 0,0 1 0,1 0 0,-1 0 0,0-1 0,0 1 0,0-1 0,1 0 0,4-2 0,-1 0 0,1-1 0,-1 0 0,8-7 0,-11 9 0,93-92 0,-47 45 0,-31 30 0,-12 13 0,0 1 0,0-1 0,0 1 0,0 1 0,1-1 0,9-5 0,-14 9 0,-1 1 0,1-1 0,0 1 0,-1 0 0,1-1 0,0 1 0,-1 0 0,1 0 0,0 0 0,0-1 0,-1 1 0,1 0 0,0 0 0,0 0 0,-1 0 0,1 0 0,0 0 0,0 0 0,-1 1 0,1-1 0,0 0 0,-1 0 0,1 0 0,0 1 0,-1-1 0,1 0 0,0 1 0,-1-1 0,1 1 0,0-1 0,-1 1 0,1-1 0,-1 1 0,1-1 0,-1 1 0,1-1 0,-1 1 0,0 0 0,1-1 0,-1 1 0,0 0 0,1-1 0,-1 1 0,0 0 0,0-1 0,0 1 0,1 1 0,0 4 0,0 0 0,-1 0 0,1 0 0,-2 9 0,1-12 0,-7 63 0,5-48 0,0 1 0,0-1 0,3 24 0,-1-42 0,-1 0 0,1 1 0,0-1 0,0 1 0,1-1 0,-1 0 0,0 1 0,0-1 0,0 1 0,0-1 0,0 1 0,0-1 0,0 0 0,1 1 0,-1-1 0,0 0 0,0 1 0,1-1 0,-1 0 0,0 1 0,0-1 0,1 0 0,-1 1 0,0-1 0,1 0 0,-1 0 0,0 0 0,1 1 0,-1-1 0,1 0 0,0 0 0,13-5 0,14-21 0,-25 23 0,0-1 0,0 1 0,0 1 0,0-1 0,0 0 0,0 1 0,1 0 0,-1-1 0,1 1 0,0 1 0,5-3 0,-6 3 0,-1 1 0,1 0 0,-1 0 0,1 0 0,0 0 0,-1 1 0,1-1 0,-1 1 0,1 0 0,-1-1 0,1 1 0,-1 0 0,1 0 0,-1 1 0,0-1 0,0 0 0,3 3 0,31 27 0,-28-23 0,0 0 0,1-1 0,18 12 0,-25-18 0,0 1 0,1-1 0,-1 0 0,0 0 0,1 0 0,-1-1 0,1 1 0,0-1 0,-1 1 0,1-1 0,-1 0 0,1 0 0,0 0 0,-1 0 0,1 0 0,0-1 0,-1 1 0,1-1 0,-1 1 0,1-1 0,3-2 0,2-1 0,0-1 0,-1-1 0,1 1 0,-1-1 0,0-1 0,-1 1 0,11-14 0,36-58 0,-30 42 0,-4 2 0,-15 26 0,0 1 0,1-1 0,0 1 0,0 0 0,0 0 0,8-7 0,-13 14 0,0-1 0,1 1 0,-1-1 0,1 1 0,-1-1 0,1 1 0,-1 0 0,1-1 0,0 1 0,-1 0 0,1 0 0,-1-1 0,1 1 0,0 0 0,-1 0 0,1 0 0,0 0 0,-1 0 0,1 0 0,-1 0 0,1 0 0,0 0 0,-1 0 0,1 0 0,0 0 0,-1 0 0,1 0 0,-1 1 0,1-1 0,0 0 0,-1 0 0,1 1 0,-1-1 0,1 0 0,-1 1 0,1-1 0,-1 1 0,1-1 0,-1 1 0,1-1 0,-1 1 0,0-1 0,1 1 0,-1-1 0,0 1 0,1-1 0,-1 1 0,0 0 0,0-1 0,0 1 0,1 0 0,-1 0 0,9 41 0,-9-38 0,4 30 0,-2 0 0,-1 0 0,-1 0 0,-3 1 0,-6 38 0,7-67 0,1-1 0,-1 1 0,0-1 0,0 1 0,0-1 0,-1 0 0,0 0 0,-3 5 0,5-9 0,0 0 0,0 0 0,1 0 0,-1 0 0,0 0 0,0 0 0,0 0 0,0 0 0,0-1 0,0 1 0,0 0 0,0-1 0,0 1 0,0-1 0,-1 1 0,1-1 0,0 1 0,0-1 0,0 0 0,-1 0 0,1 0 0,0 1 0,0-1 0,-1 0 0,1-1 0,0 1 0,0 0 0,-1 0 0,1 0 0,0-1 0,0 1 0,0-1 0,0 1 0,-1-1 0,1 1 0,0-1 0,0 0 0,0 1 0,0-1 0,0 0 0,-1-2 0,-2-1 0,0 0 0,1-1 0,-1 0 0,1 1 0,0-1 0,1 0 0,-1-1 0,1 1 0,0 0 0,-2-7 0,4 12 0,0-1 0,0 0 0,1 1 0,-1-1 0,0 1 0,0-1 0,0 0 0,0 1 0,0-1 0,1 1 0,-1-1 0,0 1 0,1-1 0,-1 1 0,0-1 0,1 1 0,-1-1 0,1 1 0,-1-1 0,0 1 0,1 0 0,-1-1 0,1 1 0,-1 0 0,1-1 0,-1 1 0,1 0 0,0 0 0,-1 0 0,1-1 0,-1 1 0,1 0 0,0 0 0,-1 0 0,1 0 0,0 0 0,29-5 0,-25 5 0,34-4 0,70-11 0,-95 12 0,-1-1 0,0 0 0,0-1 0,0-1 0,23-12 0,-7-1 0,-1-1 0,0-1 0,-2-1 0,-1-1 0,27-32 0,-35 35 0,-2-1 0,0-1 0,-1-1 0,-1 0 0,-2-1 0,0 0 0,10-35 0,-6 9 0,-3-1 0,-2 0 0,-2-1 0,-2 1 0,-3-2 0,-5-87 0,2 139 0,0 1 0,0 0 0,0 0 0,0 0 0,0 0 0,0 0 0,0-1 0,0 1 0,0 0 0,0 0 0,0 0 0,0 0 0,0-1 0,0 1 0,0 0 0,0 0 0,0 0 0,0 0 0,0 0 0,0-1 0,0 1 0,0 0 0,0 0 0,-1 0 0,1 0 0,0 0 0,0 0 0,0-1 0,0 1 0,0 0 0,0 0 0,0 0 0,0 0 0,-1 0 0,1 0 0,0 0 0,0 0 0,0 0 0,0 0 0,0-1 0,-1 1 0,1 0 0,0 0 0,0 0 0,0 0 0,0 0 0,-1 0 0,1 0 0,0 0 0,0 0 0,0 0 0,0 0 0,0 0 0,-1 0 0,1 1 0,0-1 0,0 0 0,-9 11 0,-7 20 0,6 0 0,1 1 0,2-1 0,1 1 0,-2 40 0,6-20 0,7 99 0,-1-112 0,16 67 0,-15-89 0,0-1 0,1 0 0,0 0 0,1-1 0,1 0 0,16 24 0,-22-37 0,0 1 0,1 0 0,-1 0 0,1-1 0,0 0 0,0 1 0,-1-1 0,2 0 0,-1 0 0,0-1 0,0 1 0,0-1 0,1 1 0,-1-1 0,1 0 0,-1 0 0,1-1 0,-1 1 0,1-1 0,0 0 0,-1 0 0,1 0 0,0 0 0,-1 0 0,1-1 0,-1 0 0,4-1 0,10-3 0,-2-1 0,1-1 0,-1 0 0,23-15 0,-12 7 0,182-105 0,-193 109 0,-54 33 0,26-11 0,1 0 0,0 0 0,1 1 0,0 1 0,1 0 0,0 0 0,2 1 0,-1 0 0,1 0 0,1 1 0,1 0 0,-9 30 0,14-41 0,0-1 0,1 1 0,-1-1 0,1 1 0,0 0 0,-1-1 0,2 1 0,-1-1 0,0 1 0,1-1 0,-1 1 0,3 4 0,-3-8 0,0 1 0,0-1 0,1 1 0,-1-1 0,0 1 0,0-1 0,1 1 0,-1-1 0,1 0 0,-1 1 0,0-1 0,1 0 0,-1 1 0,1-1 0,-1 0 0,1 1 0,-1-1 0,1 0 0,-1 0 0,1 1 0,-1-1 0,1 0 0,0 0 0,-1 0 0,1 0 0,-1 0 0,1 0 0,0 0 0,1-1 0,0 1 0,0-1 0,-1 0 0,1 1 0,0-1 0,0 0 0,-1 0 0,1-1 0,0 1 0,-1 0 0,1 0 0,1-3 0,33-37 0,56-81 0,-82 107 0,-2 3 0,-1 1 0,15-15 0,-21 26 0,-1 0 0,1 0 0,-1 0 0,0-1 0,1 1 0,-1 0 0,1 0 0,-1 0 0,1 0 0,-1 0 0,1 0 0,-1 0 0,1 0 0,-1 0 0,1 0 0,-1 0 0,0 0 0,1 0 0,-1 1 0,1-1 0,-1 0 0,1 0 0,-1 0 0,0 1 0,1-1 0,-1 0 0,1 0 0,-1 1 0,0-1 0,1 0 0,-1 1 0,0-1 0,1 0 0,-1 1 0,0-1 0,0 1 0,1-1 0,-1 0 0,0 1 0,0 0 0,11 19 0,-11-20 0,4 7 0,1 4 0,0 1 0,1-1 0,1 0 0,15 20 0,-20-29 0,0 1 0,0-1 0,0 0 0,1 0 0,-1-1 0,0 1 0,1 0 0,0-1 0,-1 1 0,1-1 0,0 0 0,0 0 0,-1 0 0,1 0 0,0-1 0,0 1 0,0-1 0,0 0 0,0 0 0,0 0 0,0 0 0,0 0 0,0 0 0,0-1 0,0 0 0,5-1 0,5-4 0,0 0 0,-1 0 0,1-1 0,-2-1 0,1 0 0,-1-1 0,0 0 0,-1 0 0,0-1 0,0-1 0,-1 1 0,-1-2 0,15-23 0,0-8 0,-2 0 0,26-78 0,-21 42 0,-3-1 0,13-91 0,-36 170 0,12-90 0,-11 79 0,-1-1 0,0 0 0,-1 1 0,0-1 0,-4-13 0,5 26 0,0 0 0,0 0 0,0 0 0,0-1 0,0 1 0,0 0 0,0 0 0,0 0 0,0-1 0,0 1 0,0 0 0,0 0 0,0 0 0,0-1 0,0 1 0,0 0 0,0 0 0,0 0 0,0 0 0,-1-1 0,1 1 0,0 0 0,0 0 0,0 0 0,0 0 0,0 0 0,0-1 0,-1 1 0,1 0 0,0 0 0,0 0 0,0 0 0,-1 0 0,1 0 0,0 0 0,0 0 0,0 0 0,0 0 0,-1 0 0,1 0 0,0 0 0,0 0 0,0 0 0,-1 0 0,1 0 0,0 0 0,0 0 0,0 0 0,-1 0 0,1 0 0,0 0 0,0 0 0,0 0 0,0 0 0,-1 0 0,1 0 0,0 0 0,0 1 0,0-1 0,-1 0 0,-10 18 0,-7 29 0,7-9 0,1 2 0,2 0 0,2 0 0,-1 43 0,9 162 0,0-204 0,2 0 0,16 68 0,-19-107 0,-1 0 0,0 0 0,1-1 0,-1 1 0,1 0 0,0-1 0,-1 1 0,1-1 0,0 1 0,0-1 0,0 1 0,0-1 0,0 0 0,0 1 0,1-1 0,-1 0 0,0 0 0,1 0 0,-1 0 0,1 0 0,-1 0 0,1 0 0,-1 0 0,1-1 0,0 1 0,-1-1 0,1 1 0,0-1 0,-1 0 0,1 1 0,0-1 0,0 0 0,-1 0 0,1 0 0,0-1 0,0 1 0,-1 0 0,1-1 0,0 1 0,-1-1 0,3 0 0,5-2 0,-1-1 0,1 0 0,-1-1 0,0 0 0,0 0 0,10-9 0,9-11 0,37-44 0,-6 5 0,-57 64 0,-1-1 0,0 0 0,1 1 0,-1-1 0,1 1 0,0-1 0,-1 1 0,1-1 0,-1 1 0,1 0 0,0-1 0,-1 1 0,1 0 0,0-1 0,-1 1 0,1 0 0,0 0 0,-1-1 0,1 1 0,0 0 0,0 0 0,-1 0 0,1 0 0,0 0 0,-1 0 0,2 0 0,-1 1 0,0 0 0,-1-1 0,1 1 0,0 0 0,-1 0 0,1-1 0,-1 1 0,1 0 0,-1 0 0,1 0 0,-1 0 0,1 0 0,-1 0 0,0 0 0,1 0 0,-1-1 0,0 3 0,1 8 0,0 0 0,0 21 0,-1-20 0,0-5 0,0 1 0,1-1 0,0 1 0,0-1 0,1 0 0,0 1 0,4 9 0,-5-15 0,0 0 0,0 0 0,1 0 0,-1-1 0,0 1 0,1 0 0,0 0 0,-1-1 0,1 1 0,0-1 0,0 0 0,0 1 0,-1-1 0,1 0 0,1 0 0,-1 0 0,0 0 0,0 0 0,0-1 0,0 1 0,1-1 0,-1 0 0,0 1 0,1-1 0,-1 0 0,0 0 0,0 0 0,3-1 0,9-1 0,1-1 0,-1 0 0,0-1 0,0 0 0,0-2 0,24-12 0,-11 3 0,-2-1 0,32-25 0,-44 33 0,-21 33 0,1-10 0,-2 1 0,2 0 0,0 0 0,-5 19 0,10-30 0,1-1 0,0 1 0,1 0 0,-1-1 0,1 1 0,0 0 0,0 0 0,0 0 0,1-1 0,0 1 0,-1 0 0,2-1 0,-1 1 0,1-1 0,-1 1 0,5 6 0,-5-10 0,-1 0 0,1 0 0,0-1 0,0 1 0,0 0 0,0-1 0,-1 1 0,1 0 0,0-1 0,0 1 0,0-1 0,0 0 0,1 1 0,-1-1 0,0 0 0,0 1 0,0-1 0,0 0 0,0 0 0,0 0 0,0 0 0,0 0 0,1 0 0,-1 0 0,0-1 0,0 1 0,0 0 0,0-1 0,0 1 0,0-1 0,0 1 0,0-1 0,0 1 0,0-1 0,0 1 0,1-2 0,3-2 0,0 1 0,0-1 0,0 0 0,0 0 0,5-7 0,-4 3 0,0-1 0,0 0 0,-1 0 0,0 0 0,-1-1 0,0 1 0,-1-1 0,0 0 0,0 0 0,-1-1 0,0 1 0,-1 0 0,0-14 0,-2 20 0,0 0 0,0 0 0,-1 1 0,1-1 0,-1 0 0,0 1 0,0-1 0,0 1 0,-1 0 0,1 0 0,-1 0 0,0 0 0,0 0 0,0 0 0,0 1 0,0-1 0,0 1 0,-1 0 0,1 0 0,-1 0 0,0 1 0,1-1 0,-1 1 0,0 0 0,0 0 0,0 0 0,0 0 0,0 1 0,-8 0 0,108-7 0,15-1 0,-94 7 0,59 4 0,-68-2 0,0 0 0,1 1 0,-1 0 0,0 0 0,0 1 0,14 6 0,-20-8 0,0 1 0,-1-1 0,1 1 0,-1-1 0,1 1 0,-1-1 0,1 1 0,-1 0 0,0 0 0,0 0 0,0 0 0,0 0 0,0 0 0,0 0 0,0 0 0,-1 0 0,1 0 0,-1 0 0,1 0 0,-1 3 0,1 6 0,-1 1 0,-2 19 0,1-7 0,5-24 0,-1-1 0,1 0 0,0 0 0,-1 0 0,0 0 0,1-1 0,-1 1 0,4-3 0,6-6 0,-1 0 0,0 0 0,15-18 0,-12 13 0,22-18 0,-32 29 0,-1 1 0,-1 0 0,1 1 0,-1-1 0,1 1 0,0 0 0,0 0 0,4-2 0,-7 4 0,-1 0 0,1 0 0,0 0 0,-1 0 0,1 0 0,-1 0 0,1 0 0,0 0 0,-1 0 0,1 0 0,-1 0 0,1 0 0,0 1 0,-1-1 0,1 0 0,-1 0 0,1 1 0,-1-1 0,1 0 0,-1 1 0,2 0 0,-1 0 0,0 0 0,0 1 0,-1-1 0,1 1 0,0-1 0,-1 1 0,1-1 0,-1 1 0,1-1 0,-1 1 0,1 0 0,-1 1 0,10 77 0,-1 110 0,-9-185 0,0 0 0,0 0 0,0 0 0,1 0 0,0 0 0,0 0 0,0 0 0,1 0 0,-1-1 0,4 7 0,-5-11 0,0 0 0,1 0 0,-1 0 0,0 0 0,1 0 0,-1 0 0,0 0 0,0 0 0,1 0 0,-1 0 0,0 0 0,1 0 0,-1 0 0,0 0 0,0 0 0,1-1 0,-1 1 0,0 0 0,0 0 0,1 0 0,-1 0 0,0 0 0,0-1 0,1 1 0,-1 0 0,0 0 0,0 0 0,0-1 0,1 1 0,-1 0 0,0 0 0,0-1 0,0 1 0,0 0 0,0 0 0,0-1 0,1 1 0,-1 0 0,0-1 0,0 1 0,5-14 0,-3-11 1006,-1 10-3722,-1 12 353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54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14776,'0'0'1112,"55"-19"-1536,-38 11 264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5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1 160 10448,'0'0'1344,"55"-11"-824,13-5 48,15-1 8,14-3-24,-3 1 8,-3-2 40,-17 6 0,-11 3-80,-22 1 7,-8 3-103,-16 3 0,-12 1-288,-8 4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6:03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240 548 4416,'0'0'4800,"-10"10"-4551,8-9-236,-92 82 1029,90-80-943,-1 0 1,1 0 0,-1-1-1,0 0 1,1 1 0,-1-2-1,0 1 1,0-1 0,0 1-1,0-2 1,0 1 0,-8 0-1,10-1-50,1 0-1,0 0 0,-1-1 0,1 1 0,0-1 1,-1 1-1,1-1 0,0 0 0,0 0 0,0 0 0,0 0 1,0 0-1,0 0 0,0-1 0,0 1 0,0-1 1,0 1-1,1-1 0,-1 0 0,0 1 0,1-1 0,0 0 1,-1 0-1,1 0 0,0 0 0,0-1 0,0 1 1,1 0-1,-2-3 0,-1-5 90,1 0-1,0 0 1,1-1 0,0 1-1,1 0 1,0-1 0,2-16-1,-1 20-48,0 0 0,1 1 0,0-1 0,0 0 0,0 1 0,1 0 0,0-1 0,0 1 0,0 0-1,1 1 1,0-1 0,8-8 0,-4 6 63,-4 2 6,1 1 1,1 0-1,10-7 1,-15 11-134,0 0 0,0 0 0,0 1 0,0-1 0,1 1 0,-1-1 0,0 1 0,0-1 0,1 1 0,-1 0 0,0-1 0,1 1 0,-1 0 0,0 0 0,0 0 0,1 0 0,-1 0 1,0 0-1,1 1 0,-1-1 0,0 0 0,0 1 0,1-1 0,-1 1 0,0-1 0,0 1 0,2 0 0,3 4 45,0-1 1,1 1-1,-2 0 1,1 0-1,-1 0 0,1 1 1,-1 0-1,-1 0 1,1 0-1,-1 1 1,6 11-1,0 7 15,-1-1-1,-1 1 1,-1 1 0,-1 0-1,-1 0 1,-1 0 0,0 35-1,-7 19 108,-4-1 0,-19 93-1,14-109-66,-20 83 160,24-117-177,-2 0 1,-1-1 0,-14 29-1,-9 13 416,28-64-183,6-14-180,6-20-28,22-82 159,32-112 60,-39 156-267,2 2 0,4 0 0,47-84 0,35-16 16,-89 137-63,2 1 0,1 1 0,46-39 0,-68 63-32,0 0-1,0 0 1,0 0 0,0 0 0,0 0-1,0 0 1,0 0 0,0 1-1,1-1 1,-1 1 0,0-1-1,0 1 1,1-1 0,-1 1 0,0-1-1,0 1 1,1 0 0,-1 0-1,0 0 1,1 0 0,-1 0 0,0 0-1,1 0 1,-1 0 0,0 1-1,1-1 1,-1 0 0,0 1-1,1-1 1,-1 1 0,0-1 0,0 1-1,0 0 1,0 0 0,0-1-1,1 1 1,-1 0 0,-1 0 0,1 0-1,0 0 1,0 0 0,0 0-1,0 0 1,0 3 0,3 3 10,-1 0 1,0 0 0,0 1-1,-1-1 1,0 1 0,1 10-1,1 22 8,-1 1 0,-2-1 0,-1 0-1,-3 1 1,-7 43 0,-53 198 0,53-242-27,-37 109-17,22-74 3,23-70 16,-1 0 1,1 0-1,-1 0 0,-6 8 1,7-10 0,-1 1 1,1 0 0,-1 0-1,1 0 1,0 0 0,-1 5-1,1-8 81,4-9-44,7-14 6,9-36 1,0-3-5,12-14 41,4 0 0,62-101 0,105-128 232,-165 252-233,-14 17-6,-15 22-35,1 1 0,0 1 0,14-17 0,-40 94-155,12-41 85,-108 530 131,112-541-88,1 0 0,0 1 0,1-1 0,0 0 0,5 26 0,1-11-35,17 49 0,-21-74 19,-1 0 0,1 0 0,0 0 0,0 0 0,0-1 0,1 1 0,0-1 0,-1 1 0,1-1 0,0 0 0,0 0 0,1-1-1,-1 1 1,6 3 0,-7-5 5,1 0 0,-1 0-1,1 0 1,-1 0-1,1 0 1,-1 0 0,1-1-1,0 1 1,-1-1-1,1 0 1,0 0 0,-1 0-1,1 0 1,0 0-1,0-1 1,-1 1 0,1-1-1,-1 0 1,1 1 0,-1-1-1,1 0 1,-1-1-1,4-1 1,4-5 19,1 0 0,-2-1-1,1 0 1,-1-1 0,-1 0 0,14-21 0,6-5 17,-12 15 4,21-35 0,-17 24-15,-6 6-3,1 1 0,2 1 0,29-35 0,-43 56-20,1 0 0,-1 1 0,1-1 0,0 1 0,-1 0 0,1 0 0,0 0 0,0 0 0,1 0 0,-1 1 0,0 0 0,1 0 0,-1 0 0,0 1 0,1-1 0,-1 1 0,1 0 0,-1 0 0,1 1 0,-1-1-1,0 1 1,1 0 0,-1 0 0,0 0 0,0 1 0,7 2 0,5 4 6,0 1 0,-1 0 0,0 1-1,28 22 1,15 30-112,-80-91 82,13 16 38,0 1-1,0 0 0,-20-19 0,21 25-11,0 0-1,0 1 1,-1 0-1,1 1 1,-1-1-1,0 2 1,0-1 0,0 1-1,-1 1 1,1 0-1,-1 0 1,1 1 0,-1 0-1,0 0 1,-11 2-1,17-1-3,0 1 0,0 0 0,0 0 0,-1 0 0,1 1 0,0-1 0,1 1 0,-1 0 0,0 0 0,0 0 0,-4 4 0,-34 33 0,32-29 0,2-2-3,1 0-1,-1 1 1,2 0-1,-1 0 0,1 1 1,0 0-1,1 0 1,1 0-1,-6 16 1,8-18 0,0 0 1,0 1 0,1-1 0,0 1 0,1-1 0,0 1 0,0-1 0,1 1 0,0-1-1,0 0 1,1 1 0,0-1 0,4 9 0,-4-10 5,1 0 0,0 0 0,0 0 1,0-1-1,1 0 0,0 0 0,0 0 0,1 0 0,-1 0 1,1-1-1,1 0 0,-1 0 0,1 0 0,0-1 0,9 6 1,-12-9-6,0 0 1,0 0-1,1 0 1,-1 0 0,0-1-1,0 0 1,0 1 0,1-1-1,-1 0 1,0-1-1,0 1 1,0-1 0,0 1-1,1-1 1,-1 0 0,0 0-1,0 0 1,0 0-1,4-3 1,5-3 24,1-1-1,20-17 0,-32 23-20,12-9 23,-1 0 0,-1-1 1,0-1-1,0 0 0,-1-1 0,-1 1 1,0-2-1,-1 1 0,-1-2 0,0 1 1,-1 0-1,-1-1 0,-1 0 0,0-1 1,0 1-1,1-29 0,-11 7 145,6 38-167,-1 0 1,1 0 0,-1 0-1,0 0 1,1 0-1,-1 0 1,1 1 0,-1-1-1,0 0 1,1 0 0,-1 0-1,1 1 1,-1-1 0,1 0-1,-1 1 1,1-1 0,-1 0-1,1 1 1,0-1 0,-1 1-1,1-1 1,-1 1 0,-1 3-7,0 1 1,0-1 0,1 1 0,-1 0 0,1-1 0,0 1 0,1 0 0,-1 6 0,1 42-38,0-39 36,2 3-7,1-1 0,0 1 0,1-1 0,0 0 0,1 0 0,1-1 0,1 1 0,0-1 1,18 27-1,-22-38 12,0 1 1,1-1 0,-1 0 0,1 0-1,0 0 1,0 0 0,0-1 0,0 1-1,1-1 1,-1 0 0,1 0 0,0-1 0,0 0-1,0 1 1,0-2 0,0 1 0,0 0-1,0-1 1,1 0 0,-1-1 0,8 1-1,-4-1 3,0-1-1,0-1 0,1 0 1,-1 0-1,0-1 0,0 0 1,-1 0-1,1-1 0,-1 0 1,1 0-1,10-9 0,12-10 18,57-55 0,-15 12 1,-35 33 26,-1-1-1,42-52 1,-75 82-41,1-1 0,-1 1 0,1 0-1,0 0 1,6-3 0,-15 8-7,0 1 0,0 0 0,0 0 0,1 1 0,-1-1 0,-4 5 0,-9 6 0,-13 6 0,2 1 0,0 1 0,2 2 0,0 1 0,2 0 0,-32 42 0,50-57-6,0 0 1,1 0-1,0 0 0,1 0 0,0 1 0,1 0 1,0 0-1,-4 20 0,7-27 4,-1 1 0,1-1 0,0 1 0,0-1 0,0 1 0,0-1 0,1 1 0,0 0 0,0-1 0,0 0 0,0 1 1,0-1-1,0 0 0,1 1 0,0-1 0,-1 0 0,1 0 0,1 0 0,-1-1 0,0 1 0,1 0 0,-1-1 0,1 0 0,0 1 0,-1-1 0,1 0 0,0 0 0,1-1 0,3 3 1,-2-2 0,-1-1 0,1 1 0,0-1 1,0 0-1,0 0 0,0 0 1,0-1-1,0 0 0,0 0 0,-1 0 1,1 0-1,0-1 0,0 0 1,0 0-1,0 0 0,0-1 0,-1 1 1,1-1-1,0 0 0,-1-1 1,6-3-1,-2 1 0,-1-1 0,1 0 0,-1-1 0,0 1 1,0-1-1,-1-1 0,0 1 0,-1-1 0,1 0 0,4-12 0,1-6 15,-1 0 0,-1-2 0,-2 1-1,-1-1 1,4-35 0,-4 15 221,18 335-137,-10-160-144,-7-60 13,-3 89 0,-5-134 39,-1 1 0,-1-1 0,-1 0 0,-1 0 0,-1-1 0,-1 1 0,-18 38 0,23-56 1,-1 1-1,0-1 1,0 1-1,0-1 0,-1 0 1,1 0-1,-1 0 1,0-1-1,0 1 1,0-1-1,-1 0 0,1 0 1,-10 4-1,7-4 1,0-1 1,-1 0-1,0 0 0,1 0 0,-1-1 0,0 0 0,0-1 1,-13 0-1,7-1 6,0-1 0,0-1-1,0 0 1,1-1 0,-1 0 0,1-1 0,0 0 0,1-1 0,-1-1-1,-14-10 1,22 14 0,1-1-1,-1 0 0,1 0 1,-1 0-1,1-1 1,1 1-1,-1-1 1,1 0-1,-1 0 0,1 0 1,1-1-1,-1 1 1,1-1-1,-2-7 1,2 5 4,1 0 0,0-1 0,0 1 0,1 0 1,0 0-1,1-1 0,0 1 0,0 0 0,3-11 0,4-4 19,0 0-1,2 0 0,1 1 0,0 0 0,27-37 1,-11 26-31,1 1 1,1 1-1,2 2 1,52-39 0,-53 43 7,60-40 37,-58 44-64,53-46 1,22-42-77,-94 97 83,0 1 0,1 0-1,1 1 1,-1 0 0,31-13-1,-43 21 10,0 1-1,0 0 1,0 0-1,0 1 1,0-1-1,0 0 1,0 1-1,1-1 1,-1 1 0,0 0-1,0 0 1,0-1-1,1 2 1,-1-1-1,0 0 1,0 0-1,0 1 1,0-1-1,1 1 1,1 0-1,-1 1-1,-1 0-1,0 0 0,0 0 0,1 0 0,-2 0 0,1 0 1,0 0-1,0 1 0,-1-1 0,1 1 0,-1-1 0,0 1 0,0 0 1,0-1-1,2 6 0,2 15-10,-1-1 1,-1 1 0,-1-1-1,-1 1 1,0 0 0,-2 0-1,-1 0 1,-6 30 0,8-51 6,-1 1 1,1-1 0,-1 1-1,0 0 1,0-1 0,0 0 0,0 1-1,0-1 1,0 0 0,0 1 0,-1-1-1,0 0 1,1 0 0,-1 0 0,0 0-1,0 0 1,-3 2 0,5-5 5,-1 0 0,1 0 0,-1 0 0,1 0 0,-1 0 0,1 0 0,0 0 0,-1 0 0,1 0 0,0 0 0,0 0 0,0 0 0,0-1 0,0 1 0,0-1 0,4-30 14,2-1 0,1 2-1,14-39 1,-14 51-12,1-1-1,1 1 1,1 1-1,1 0 1,0 0-1,17-19 1,-24 33-4,-1 1 0,0-1-1,1 1 1,0 0 0,0 0 0,0 0 0,0 1-1,0 0 1,1-1 0,-1 1 0,6-1 0,-9 2 1,1 1 1,0 0 0,0-1 0,-1 1-1,1 0 1,0 0 0,0 0-1,0 0 1,-1 0 0,1 0-1,0 1 1,0-1 0,0 1-1,-1-1 1,1 1 0,0-1-1,-1 1 1,1 0 0,-1 0 0,1 0-1,-1 0 1,1 0 0,-1 0-1,1 1 1,-1-1 0,0 0-1,0 1 1,0-1 0,0 0-1,0 1 1,2 3 0,7 19-6,0 0 0,-2 1 0,0 0-1,4 27 1,-7-23-1,2-2-1,2 1 1,12 30-1,-18-54 8,-1 1-1,0-1 0,1 0 1,0 0-1,0 0 0,0-1 1,1 1-1,-1-1 0,1 1 1,0-1-1,-1 0 0,2-1 1,-1 1-1,0-1 0,0 1 1,1-1-1,-1-1 0,1 1 1,0-1-1,-1 1 0,1-1 1,0-1-1,0 1 1,0-1-1,0 0 0,0 0 1,7-1-1,-2 0 3,1-1 0,-1 0 1,0-1-1,0 0 0,-1 0 1,1-1-1,-1-1 0,1 1 1,-1-2-1,-1 1 0,17-14 1,-13 8 8,-1 0 1,-1 0 0,0-2 0,0 1 0,-1-1 0,10-18 0,-15 23-5,-1 1 1,0-1-1,0 0 0,0 1 0,-1-1 0,0 0 1,-1-1-1,1 1 0,-2 0 0,1 0 1,-1-1-1,0 1 0,-3-16 0,2 22-4,1 0-1,0 0 1,-1 0 0,0 0-1,1 0 1,-1 0-1,0 0 1,0 0-1,0 0 1,0 0 0,-1 1-1,1-1 1,0 0-1,-1 1 1,1-1 0,-1 1-1,0 0 1,1-1-1,-1 1 1,0 0-1,0 0 1,0 0 0,0 0-1,0 0 1,0 1-1,0-1 1,0 0 0,-3 0-1,0 1-1,0 0-1,0 1 1,0-1-1,0 1 1,0 0 0,1 0-1,-1 0 1,0 1-1,0-1 1,1 1 0,-8 4-1,6-2-4,0 0 0,0 0 0,1 0-1,-1 1 1,1 0 0,0 0 0,0 0 0,0 0 0,1 1-1,0 0 1,0 0 0,1 0 0,-1 0 0,1 1 0,0 0-1,1-1 1,0 1 0,0 0 0,-1 12 0,1-9 1,2-1 1,0 1 0,0-1 0,0 1-1,1-1 1,1 1 0,0-1-1,0 1 1,0-1 0,2 0-1,-1 0 1,1 0 0,0-1-1,7 10 1,-9-14 2,1 0-1,-1-1 1,1 1-1,0-1 1,0 0 0,1 0-1,-1 0 1,0-1-1,1 1 1,0-1-1,0 0 1,0 0-1,0 0 1,0 0 0,0-1-1,0 0 1,0 1-1,1-2 1,-1 1-1,0 0 1,1-1-1,-1 0 1,0 0-1,1 0 1,-1 0 0,1-1-1,-1 0 1,0 0-1,7-2 1,5-4 10,0-1 1,0 0-1,-1-2 1,0 1-1,0-2 0,-1 0 1,-1 0-1,0-2 1,20-23-1,-1-5 14,-2-2 0,27-49 1,-16 21 17,-4-2 0,-2-2 0,-4-1 1,41-155-1,-49 137-17,12-62 11,-30 124-32,-1-1 0,-1-63 0,-4 77-5,0-8 3,0 0 1,-11-50-1,12 76-4,0 0-1,-1 0 1,1 0-1,0 0 1,0 0-1,-1 1 1,1-1-1,0 0 1,-1 0-1,1 0 1,-1 0 0,1 1-1,-1-1 1,1 0-1,-1 1 1,0-1-1,1 0 1,-1 1-1,0-1 1,1 1-1,-3-2 1,3 2-1,-1 0-1,0 0 1,0 0 0,1 0 0,-1 1 0,0-1-1,0 0 1,1 0 0,-1 0 0,0 1 0,1-1-1,-1 0 1,0 1 0,1-1 0,-1 1 0,0-1 0,1 1-1,-1-1 1,1 1 0,-2 0 0,-3 6-13,0 0-1,0 0 1,-7 12 0,11-16 10,-10 18-25,1 1 0,2-1 0,0 1 1,1 1-1,-7 40 0,-6 124-108,13-103 87,-1-3 4,0-27 4,4 1 0,1 0 0,7 73 0,33 132 0,-34-244 45,1-1 0,0 0 0,1-1 0,1 1 0,0-1 0,1 0 0,17 26 0,-23-39 4,0 0 0,0 1 0,0-1 0,1 0 0,-1 0 0,0 0 1,1 0-1,-1 0 0,0 0 0,1 0 0,-1 0 0,1-1 0,0 1 0,-1-1 0,1 1 0,0-1 0,-1 0 0,1 1 0,0-1 0,-1 0 0,1 0 0,0 0 0,-1 0 0,1 0 0,0-1 0,-1 1 1,1 0-1,0-1 0,-1 0 0,1 1 0,-1-1 0,1 0 0,-1 1 0,3-3 0,3-2 7,0 1 0,-1-1 0,0 0 0,0-1 0,10-12 0,-6 4 8,-1-2 0,0 1-1,-1-1 1,-1-1 0,7-19 0,3-8 27,-10 28-20,0-1-1,-1 0 1,-1-1 0,3-18 0,3-44 99,-12 71-101,-5 10-14,-5 12-1,6 0-2,0-1-1,1 1 1,0 0 0,1 0 0,-3 25-1,4-12 8,1 1 0,2 26 0,2-30-32,1-1-1,10 34 0,1 7-14,-13-57 35,0 1-1,0-1 1,1 0 0,0 0-1,0-1 1,0 1 0,0-1 0,1 1-1,0-1 1,7 7 0,-10-11-2,1 0 1,-1 0-1,1 0 1,-1 0-1,1-1 1,0 1-1,-1 0 1,1-1-1,0 1 1,0-1-1,0 0 1,-1 1-1,1-1 1,0 0-1,0 0 1,0 0-1,-1 0 1,1 0-1,0-1 1,0 1-1,0-1 1,-1 1-1,1-1 1,0 1-1,-1-1 1,1 0-1,1-1 1,4-2 12,0 0 1,0 0 0,0-1-1,10-9 1,15-19 47,-1-1-1,44-64 1,-68 88-52,0 0-1,1 1 1,0 0 0,0 0 0,1 1-1,1 0 1,-1 0 0,1 1 0,0 0 0,1 1-1,0 0 1,0 1 0,0 0 0,0 0-1,1 2 1,0-1 0,19-2 0,-9 3-4,0 1 0,1 0 0,-1 2 1,1 1-1,32 5 0,-55-6-8,0 0 0,0 0 1,0 1-1,0-1 0,0 0 0,0 0 0,0 0 0,0 0 0,0 0 1,-1 0-1,1 0 0,0 1 0,0-1 0,0 0 0,0 0 1,0 0-1,0 0 0,0 0 0,0 0 0,0 1 0,0-1 0,0 0 1,0 0-1,0 0 0,0 0 0,0 0 0,0 0 0,0 1 0,0-1 1,1 0-1,-1 0 0,0 0 0,0 0 0,0 0 0,0 0 0,0 0 1,0 0-1,0 1 0,0-1 0,0 0 0,0 0 0,1 0 1,-1 0-1,0 0 0,0 0 0,0 0 0,0 0 0,0 0 0,0 0 1,0 0-1,1 0 0,-1 0 0,0 0 0,0 0 0,0 0 0,0 0 1,0 0-1,0 0 0,1 0 0,-1 0 0,0 0 0,0 0 0,0 0 1,0 0-1,0 0 0,1 0 0,-17 6 24,-33 5 24,40-9-43,-37 7 1,-91 24 25,124-28-28,0-1-1,0 2 1,1 0-1,-1 0 1,2 1-1,-1 1 1,-20 17-1,28-22-2,0 1 0,1 0 0,-1-1 0,1 1 0,0 1 0,0-1 0,0 0 0,1 1 0,-1-1 0,1 1 0,0 0 0,1 0 0,-1 0 0,1 0 0,0 0 0,0 0 0,0 0 0,1 0 0,0 1 0,0-1 0,0 0 0,1 0 0,-1 0 0,1 0 0,1 0 0,-1 0 0,1 0 0,-1 0 0,2 0 0,-1 0 0,0-1 0,1 1 0,0-1 0,0 0 0,0 0 0,0 0 0,1 0 0,0-1 0,6 6 0,0-2 21,0 0 1,1 0-1,0-1 0,1-1 1,-1 0-1,1 0 0,0-1 1,0-1-1,1 0 0,-1 0 1,17 0-1,7 0 73,0-2 0,62-7-1,-92 5-96,-1 0 0,0-1 0,1 1 0,-1-1 0,8-4 0,13-5-983,6-4-323,-23 9-1827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55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7432,'0'0'1774,"9"-1"-1139,330-57 2548,-163 31-1997,257-39 1301,-261 47-4024,-157 18-9279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02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25 775 8336,'0'0'9321,"9"-2"-8788,-4 2-481,0-1-1,-1 0 1,1-1-1,-1 1 1,1-1-1,-1 0 1,1 0-1,-1 0 1,0-1-1,0 1 1,0-1-1,-1 0 1,1 0-1,-1-1 1,1 1-1,-1-1 1,0 1-1,2-5 1,28-46 451,-3 0 0,-3-2 0,-2-1-1,20-68 1,0-40 608,-35 127-784,-6 21-131,-1 8 113,-1 0 0,0 0 0,1-18 0,-4 48 204,-1-1 1,-6 22 0,1-2-334,-5 36 56,-83 407 898,-59-42-116,145-418-910,6-15-38,0-1 0,0 0-1,0 1 1,-1-1 0,0 0 0,0-1-1,0 1 1,-11 10 0,15-17-64,0 1-1,-1-1 1,1 0 0,0 0 0,0 0 0,0 0 0,0 0-1,0 0 1,0 0 0,-1 1 0,1-1 0,0 0 0,0 0 0,0 0-1,0 0 1,-1 0 0,1 0 0,0 0 0,0 0 0,0 0-1,0 0 1,-1 0 0,1 0 0,0 0 0,0 0 0,0 0-1,0 0 1,-1 0 0,1 0 0,0 0 0,0 0 0,0-1-1,0 1 1,0 0 0,-1 0 0,1 0 0,0 0 0,0 0-1,0 0 1,0 0 0,0-1 0,-1 1 0,-2-10 128,3-14 11,6-4-76,0 0 0,2 0 0,1 1 0,1 1 0,2 0 0,0 0 0,30-45 0,-22 43-46,1 1 0,1 1 0,2 1 0,0 1 0,2 1 0,38-27-1,14-2-29,68-52 20,-103 70 11,119-105 177,-162 139-189,0 0 0,0 0-1,1 0 1,-1 0 0,0-1-1,0 1 1,0 0 0,0 0 0,0 0-1,0 0 1,0 0 0,0 0 0,0 0-1,0 0 1,0 0 0,1 0-1,-1 0 1,0-1 0,0 1 0,0 0-1,0 0 1,0 0 0,0 0 0,0 0-1,1 0 1,-1 0 0,0 0-1,0 0 1,0 0 0,0 0 0,0 0-1,0 0 1,0 0 0,1 0 0,-1 0-1,0 0 1,0 0 0,0 0-1,0 0 1,0 1 0,0-1 0,0 0-1,1 0 1,-1 0 0,0 0 0,0 0-1,0 0 1,0 0 0,0 0-1,0 0 1,0 0 0,0 1 0,0-1-1,1 11 283,-4 24-198,1-18 12,0 1-39,2 0-1,0 0 1,1 0 0,1 0 0,1 0 0,0 0 0,1 0-1,1-1 1,1 0 0,9 21 0,-13-36-69,-1 1 0,1-1 0,-1 0 0,1 1 0,0-1 0,0 0 0,0 0 0,0 0 0,0 0 0,0-1 0,1 1 0,-1 0 0,0-1 0,1 0 0,5 2 0,-3-1 0,0-1 0,1 0 0,-1 0 0,1 0 0,-1-1 0,1 1 0,9-2 0,-3-1 0,-1 1 0,1-2 0,-1 0 0,0 0 0,0-1 0,-1 0 0,15-9 0,-5 1 0,-2-1 0,0 0 0,0-2 0,-1 0 0,-1-1 0,-1-1 0,0 0 0,-1-1 0,-1-1 0,15-27 0,-24 40 0,0-1 0,0-1 0,-1 1 0,6-16 0,-9 22 0,0 0 0,1 0 0,-1 1 0,0-1 0,0 0 0,0 0 0,1 0 0,-1 0 0,0 1 0,0-1 0,0 0 0,0 0 0,0 0 0,-1 0 0,1 0 0,0 1 0,0-1 0,0 0 0,-1 0 0,1 0 0,-1 1 0,1-1 0,0 0 0,-1 1 0,1-1 0,-1 0 0,1 1 0,-1-1 0,0 0 0,1 1 0,-1-1 0,0 1 0,1-1 0,-1 1 0,0-1 0,0 1 0,1 0 0,-1-1 0,0 1 0,0 0 0,0 0 0,1 0 0,-1-1 0,0 1 0,0 0 0,0 0 0,0 0 0,-1 1 0,-3-1 0,1 1 0,-1 0 0,0 0 0,1 0 0,-1 0 0,1 1 0,0 0 0,-1 0 0,1 0 0,0 0 0,0 1 0,0 0 0,1 0 0,-1 0 0,1 0 0,-6 6 0,0 1 0,1 1 0,0 0 0,0 0 0,-8 19 0,12-23 0,1-1 0,0 1 0,0 0 0,1 0 0,-1 1 0,2-1 0,-1 0 0,1 1 0,0-1 0,1 1 0,0-1 0,0 1 0,0-1 0,1 1 0,0-1 0,1 1 0,-1-1 0,2 0 0,-1 0 0,1 0 0,0 0 0,0 0 0,1 0 0,0-1 0,0 0 0,0 1 0,1-2 0,0 1 0,0 0 0,1-1 0,-1 0 0,1 0 0,11 6 0,-10-7 0,1-1 0,-1 1 0,1-1 0,0-1 0,0 1 0,0-1 0,0-1 0,1 0 0,-1 0 0,0 0 0,1-1 0,-1 0 0,0-1 0,1 0 0,-1 0 0,0-1 0,14-4 0,-3 0 0,1-2 0,-1 0 0,0-1 0,-1-1 0,0 0 0,17-15 0,-13 6 0,0-2 0,-2-1 0,0 0 0,24-37 0,-27 36 0,10-15 0,-2-1 0,-1-1 0,-2-1 0,-2-1 0,-2-1 0,-2-1 0,-1 0 0,-3-1 0,-1-1 0,8-87 0,-19 125 0,2-24 0,-2 30 0,0 1 0,0-1 0,0 1 0,0 0 0,-1-1 0,1 1 0,0 0 0,0-1 0,-1 1 0,1 0 0,-1 0 0,1-1 0,-1 1 0,0 0 0,1 0 0,-3-2 0,2 2 0,0 1 0,0 0 0,0 0 0,0 0 0,0-1 0,-1 1 0,1 0 0,0 1 0,0-1 0,0 0 0,0 0 0,0 0 0,0 1 0,0-1 0,0 0 0,0 1 0,0-1 0,0 1 0,0-1 0,0 1 0,0 0 0,0-1 0,0 1 0,-1 1 0,-22 20 0,23-21 0,-11 12 0,1 2 0,0 0 0,1 0 0,0 1 0,-12 28 0,-28 90 0,41-102 0,1 0 0,1 1 0,-2 33 0,8-51 0,0-1 0,1 1 0,1 0 0,0 0 0,1-1 0,0 1 0,1-1 0,1 0 0,5 14 0,-6-23 0,-1 0 0,1-1 0,0 0 0,0 1 0,1-1 0,-1-1 0,1 1 0,0 0 0,0-1 0,0 0 0,0 0 0,1 0 0,-1 0 0,1-1 0,0 1 0,0-1 0,0-1 0,0 1 0,9 1 0,1 0 0,-1-1 0,0-1 0,1 0 0,-1-1 0,26-3 0,-17-2 0,0-1 0,0 0 0,-1-2 0,0-1 0,40-22 0,-34 16 0,1 2 0,42-14 0,-56 24 0,-14 3 0,-1 0 0,0 0 0,0 0 0,0 0 0,0 1 0,0-1 0,1 0 0,-1 0 0,0 0 0,0 0 0,0 0 0,0 0 0,0 0 0,1 0 0,-1 0 0,0 0 0,0 0 0,0 0 0,0 1 0,0-1 0,0 0 0,0 0 0,0 0 0,1 0 0,-1 0 0,0 0 0,0 1 0,0-1 0,0 0 0,0 0 0,0 0 0,0 0 0,0 0 0,0 1 0,0-1 0,0 0 0,0 0 0,0 0 0,0 0 0,0 1 0,0-1 0,-14 20 0,11-15 0,-22 25 0,-31 44 0,51-67 0,0 1 0,1-1 0,0 1 0,1 0 0,0 0 0,0 0 0,0 1 0,-1 10 0,4-18 0,0 1 0,0-1 0,0 1 0,0-1 0,0 1 0,0-1 0,0 1 0,0-1 0,1 1 0,-1-1 0,1 1 0,-1-1 0,1 0 0,-1 1 0,1-1 0,0 0 0,0 1 0,0-1 0,-1 0 0,1 0 0,0 0 0,1 0 0,-1 0 0,0 0 0,0 0 0,0 0 0,1 0 0,-1 0 0,0-1 0,1 1 0,-1 0 0,0-1 0,1 1 0,-1-1 0,1 0 0,-1 1 0,1-1 0,-1 0 0,1 0 0,2 0 0,2 0 0,-1 0 0,1-1 0,0 1 0,0-1 0,0 0 0,0-1 0,-1 1 0,1-1 0,6-3 0,-4 0 0,0 0 0,-1 0 0,1-1 0,-1 0 0,-1 0 0,1-1 0,-1 0 0,0 0 0,-1 0 0,6-11 0,5-10 0,19-46 0,-29 60 0,23-55 0,33-123 0,-51 145 0,-1-1 0,-3 0 0,1-82 0,-8 125 0,0 0 0,0 1 0,-1-1 0,0 0 0,-2-8 0,3 13 0,0-1 0,-1 0 0,1 1 0,0-1 0,0 1 0,-1-1 0,1 1 0,0-1 0,-1 1 0,1-1 0,-1 1 0,1-1 0,-1 1 0,1-1 0,-1 1 0,1 0 0,-1-1 0,1 1 0,-1 0 0,0-1 0,1 1 0,-1 0 0,1 0 0,-1-1 0,0 1 0,1 0 0,-1 0 0,0 0 0,1 0 0,-1 0 0,0 0 0,1 0 0,-1 0 0,1 0 0,-1 1 0,0-1 0,1 0 0,-1 0 0,0 0 0,1 1 0,-1-1 0,1 0 0,-1 1 0,1-1 0,-1 0 0,1 1 0,-1-1 0,1 1 0,-1-1 0,1 1 0,-1-1 0,1 2 0,-5 2 0,1 0 0,0 1 0,0 0 0,0 0 0,1 0 0,0 1 0,0-1 0,-3 8 0,-18 54 0,15-38 0,-1 1 0,2 0 0,1 0 0,1 0 0,2 1 0,0 33 0,3-7 0,15 104 0,-9-131 867,0 0-1744,-3-12-3194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02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38 16879,'0'0'760,"-77"-2"-384,65-1 0,22-5-224,3 2 0,10 1-328,17-9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04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0 977 8136,'0'0'2200,"14"-1"-1604,6-1-372,0 0 1,0-2 0,-1 0-1,1-1 1,-1-1 0,0-1-1,18-9 1,-2-7 256,-1 0 1,0-3-1,48-48 1,79-101 1147,-123 132-1256,-12 11-16,-1-1 0,-2-1 0,-1-1 0,20-43 0,-17 23 479,-3-1 0,19-72 0,-40 124-780,11-49 794,-12 50-779,1 0 0,-1 0-1,0 0 1,0 0 0,0 0-1,-1 0 1,1 0 0,-1 0 0,1 0-1,-1 1 1,0-1 0,0 0-1,0 0 1,-1 1 0,-1-4-1,2 5-38,1 0-1,-1 1 0,0-1 1,0 0-1,0 1 0,0-1 0,0 1 1,0-1-1,0 1 0,0-1 1,0 1-1,0 0 0,0-1 1,0 1-1,0 0 0,0 0 1,0 0-1,0 0 0,0 0 1,-1 0-1,1 0 0,0 0 0,0 0 1,0 1-1,0-1 0,0 0 1,0 1-1,0-1 0,0 1 1,0-1-1,0 1 0,0-1 1,-1 2-1,-4 2 111,0 0 1,0 1-1,-10 10 1,-5 7 67,2 1 0,0 2-1,1 0 1,2 0 0,0 2 0,-19 45 0,20-34-39,2 0 0,1 1 0,2 0 0,-7 63 0,15-85-107,1 0 0,0 0 0,2 0 0,0 0 0,1-1 0,0 1 0,1 0 0,1-1 1,8 19-1,-9-27-25,0-1 1,0 1-1,1-1 1,1 0-1,-1 0 1,1-1-1,0 1 1,0-1-1,1 0 1,0-1-1,0 1 1,0-1-1,1 0 1,0-1-1,0 1 1,0-1-1,0-1 1,1 0-1,-1 0 1,15 4-1,-16-6-1,1 0 0,0-1 0,1 1 0,-1-1 0,0-1-1,0 1 1,0-1 0,0 0 0,-1-1 0,1 0 0,0 0 0,0 0-1,-1-1 1,0 0 0,1 0 0,-1-1 0,0 0 0,-1 0-1,1 0 1,-1-1 0,7-6 0,9-11 82,-1 0 0,-1-2 0,24-40 0,-38 58-93,11-19 171,-2 1 0,0-2 0,10-27 0,-20 42 197,-6 19 95,-5 20-193,1 5-14,-2 61 0,8-84-241,0 1 0,0-1 1,1 1-1,1-1 0,0 0 0,0 0 0,1 1 0,0-2 0,1 1 0,6 12 0,-9-21-42,0 0 0,-1 0 0,1 1 0,0-1 0,0 0 0,0 0 0,0 0 0,0 0 0,1 0 0,-1 0 0,0-1 0,0 1 0,1 0 0,-1 0 0,0-1 0,1 1 0,-1-1 0,1 1 0,-1-1 0,0 0 0,3 1 0,-1-1 0,0-1 0,0 1 0,0 0 0,0-1 0,0 0 0,0 1 0,0-1 0,0-1 0,5-1 0,2-3 0,0-1 0,0 0 0,-1 0 0,13-12 0,81-96 0,-67 72 0,42-40 0,-62 67 0,-13 12 0,0 0 0,1 1 0,-1-1 0,1 1 0,0 0 0,0 0 0,7-3 0,-10 5 0,-1 1 0,0 0 0,0 0 0,1 1 0,-1-1 0,0 0 0,0 0 0,0 0 0,1 0 0,-1 0 0,0 0 0,0 0 0,1 0 0,-1 0 0,0 0 0,0 0 0,0 1 0,0-1 0,1 0 0,-1 0 0,0 0 0,0 0 0,0 1 0,0-1 0,1 0 0,-1 0 0,0 0 0,0 1 0,0-1 0,0 0 0,0 0 0,0 0 0,0 1 0,0-1 0,0 0 0,0 0 0,0 1 0,0-1 0,0 0 0,0 0 0,0 1 0,0-1 0,0 0 0,0 0 0,0 15 0,0-12 0,-3 30 0,-2 1 0,-12 41 0,1-2 0,12-56 0,2-14 0,1 0 0,0 0 0,1 0 0,-1 0 0,0 0 0,1 0 0,0 0 0,0 0 0,0 1 0,0-1 0,1 5 0,-1-8 0,1 0 0,-1 0 0,0 1 0,1-1 0,-1 0 0,0 0 0,1 0 0,-1 0 0,1 0 0,-1 0 0,0 0 0,1 0 0,-1 0 0,1 0 0,-1 0 0,0 0 0,1 0 0,-1 0 0,1 0 0,-1 0 0,0 0 0,1-1 0,-1 1 0,0 0 0,1 0 0,-1 0 0,0-1 0,1 1 0,-1 0 0,0 0 0,1-1 0,-1 1 0,0 0 0,0-1 0,1 1 0,-1 0 0,0-1 0,16-15 0,60-91 0,-63 90 0,-8 10 0,0 0 0,0 1 0,1 0 0,0 0 0,0 0 0,0 0 0,1 1 0,9-6 0,-15 11 0,1 0 0,-1 0 0,0-1 0,0 1 0,0 0 0,0 0 0,0 0 0,0 1 0,0-1 0,0 0 0,0 0 0,1 0 0,-1 1 0,0-1 0,0 1 0,0-1 0,0 1 0,0-1 0,-1 1 0,1-1 0,0 1 0,0 0 0,0 0 0,0-1 0,-1 1 0,1 0 0,0 0 0,-1 0 0,1 0 0,-1 0 0,2 1 0,16 39 0,-15-31 0,4 6 0,-3-5 0,1 0 0,0 0 0,0 0 0,1-1 0,0 0 0,1 0 0,7 9 0,-11-18 0,-1 1 0,0-1 0,0 1 0,1-1 0,-1 0 0,1 0 0,-1 0 0,1 0 0,-1 0 0,1-1 0,0 1 0,-1-1 0,1 0 0,0 0 0,-1 0 0,1 0 0,0 0 0,-1 0 0,1-1 0,0 1 0,-1-1 0,1 0 0,-1 0 0,4-1 0,5-3 0,0 0 0,0-1 0,18-14 0,-5 4 0,-2-2 0,32-32 0,-46 42 0,-1 0 0,0-1 0,-1 0 0,1 0 0,-2 0 0,0 0 0,0-1 0,0 0 0,-1 0 0,3-13 0,-7 19 0,1 1 0,-1-1 0,1-1 0,-1 1 0,0 0 0,-1 0 0,1 0 0,-1 0 0,1 1 0,-1-1 0,-2-4 0,3 7 0,-1 0 0,1 0 0,0 0 0,-1 1 0,1-1 0,-1 0 0,1 0 0,-1 1 0,0-1 0,1 0 0,-1 1 0,0-1 0,1 1 0,-1-1 0,0 1 0,0-1 0,1 1 0,-1-1 0,0 1 0,-1-1 0,0 1 0,1 0 0,-1 0 0,1 1 0,-1-1 0,1 0 0,0 1 0,-1-1 0,1 0 0,0 1 0,-1 0 0,1-1 0,0 1 0,0 0 0,-1-1 0,1 1 0,0 0 0,-2 2 0,-1 1 0,-1 0 0,0 1 0,1-1 0,0 1 0,0 0 0,0 1 0,1-1 0,0 0 0,0 1 0,0 0 0,1 0 0,-1 0 0,2 0 0,-3 10 0,3-11 0,1 0 0,0 1 0,0-1 0,0 0 0,1 1 0,-1-1 0,1 0 0,1 1 0,-1-1 0,1 0 0,0 0 0,0 0 0,0 0 0,1 0 0,0-1 0,0 1 0,4 5 0,-3-6 0,-1 0 0,0 0 0,1-1 0,-1 1 0,1-1 0,0 0 0,1 0 0,-1 0 0,0-1 0,1 0 0,4 3 0,-5-4 0,-1-1 0,1 1 0,-1 0 0,1-1 0,-1 0 0,1 0 0,-1 0 0,1 0 0,-1-1 0,1 1 0,-1-1 0,1 0 0,-1 0 0,0 0 0,1 0 0,4-3 0,6-4-4048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04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15976,'0'0'1015,"76"-19"-991,-12 9-272,14-1-8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8:50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0 199 7736,'0'0'10890,"5"-11"-10482,-4 7-377,3-5 112,-1 0 1,1 1 0,0-1 0,1 1-1,0 0 1,0 0 0,1 0 0,0 1-1,10-10 1,-12 14-21,0 0-1,-1 0 1,1 1 0,0-1 0,0 1-1,0 0 1,1 0 0,-1 0 0,6-1-1,-8 3-89,0 0 0,-1 0-1,1 0 1,-1 0 0,1 0 0,0 1-1,-1-1 1,1 1 0,-1-1-1,1 1 1,-1-1 0,1 1 0,-1 0-1,0 0 1,1 0 0,-1-1-1,0 2 1,0-1 0,1 0 0,-1 0-1,0 0 1,0 0 0,0 1-1,0-1 1,-1 0 0,1 1-1,0-1 1,-1 1 0,1-1 0,0 3-1,6 17 140,0-1-1,-2 1 1,0 0-1,-2 1 1,1 21-1,6 28 162,-7-53-187,1 0 0,13 35 1,-15-46-99,1-1 0,0 0 0,0 0 1,1 0-1,0-1 0,0 1 0,0-1 0,1 0 0,-1 0 1,1-1-1,9 7 0,-9-7 17,1 0 1,-1-1 0,1 1-1,0-1 1,0-1-1,11 4 1,-15-6-44,0 1-1,0-1 1,0 0-1,0 0 1,1 0-1,-1-1 1,0 1 0,0 0-1,0-1 1,0 1-1,0-1 1,0 0-1,0 0 1,0 1 0,0-1-1,-1-1 1,1 1-1,0 0 1,0 0-1,-1-1 1,1 1 0,-1-1-1,1 1 1,-1-1-1,2-1 1,2-5 26,0-1 0,0 1-1,0-1 1,-1 0 0,-1 0 0,1 0 0,-1 0 0,-1-1 0,0 1 0,1-17-1,0-10 147,-3-54-1,-1 72-137,-1-21 80,1 21-20,0 0 0,1 1-1,1-1 1,5-29 0,-6 44-97,1 0 1,1 0-1,-1 1 1,0-1-1,1 0 1,-1 0 0,1 1-1,0-1 1,0 1-1,0-1 1,0 1-1,0 0 1,0 0-1,1 0 1,-1 0-1,1 0 1,-1 1-1,1-1 1,0 1-1,0 0 1,0-1-1,4 0 1,6-1 29,1 0 1,-1 0-1,26 0 1,-24 2-9,0 0-11,-1 1-1,0 1 1,0 1 0,1 0-1,-1 0 1,23 8 0,-17-4 61,-10-2 63,1-1 1,1 0-1,-1-1 0,15 1 0,-19-2 468,1 0-5255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8:51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8032,'0'0'8194,"-1"10"-7565,-7 55 909,2 83-1,0 10 1616,3-145-2649,2-5 612,10-20-1156,6-12-967,-10 16-1882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8:51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11048,'0'0'3386,"7"13"-2786,0-1-416,-4-6-89,1-1 0,-1 1 0,0 0 1,0 0-1,-1 1 0,0-1 0,0 0 1,0 1-1,-1-1 0,0 1 1,0 12-1,-11 154 3895,9-133-2054,1-40-1938,0 0-1,0 0 0,0 0 1,1 1-1,-1-1 0,0 0 1,0 0-1,0 0 0,0 0 1,0 0-1,0 0 0,0 0 1,1 0-1,-1 0 0,0 0 1,0 0-1,0 0 0,0 0 1,0 0-1,0 0 0,1 0 1,-1 0-1,0 0 0,0 0 1,0 0-1,0 0 0,0 0 1,0 0-1,1-1 0,-1 1 1,0 0-1,0 0 0,0 0 1,0 0-1,0 0 0,0 0 1,0 0-1,0 0 1,0 0-1,0-1 0,1 1 1,-1 0-1,0 0 0,0 0 1,0 0-1,0 0 0,0-1 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14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7232,'0'0'14374,"9"-6"-14158,4-2-147,8-6 283,33-18-1,-26 22-137,-1 0 0,2 2 0,-1 2 0,1 0-1,55-2 1,-24 1 14,-31 5-89,1 1 1,32 4 0,-37-1 73,0-1 0,0-2 0,40-5 1,-26 1 515,-25 4-3932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15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1 404 6520,'0'0'7168,"8"-11"-6686,0 2-360,4-7 123,0-1 1,11-20 0,78-120 1843,-83 125-872,27-66-1,-44 97-1246,7-21 1686,-5 18-523,-3 14-689,-2 1-353,1 0 0,1 0 0,0 1 0,0-1 0,1 0-1,1-1 1,0 1 0,0 0 0,1 0 0,0-1 0,1 1 0,0-1 0,1 0 0,0 0 0,8 12 0,-10-19-66,-1 0 1,0-1 0,1 1-1,0-1 1,0 1-1,-1-1 1,1 0 0,1 0-1,-1 0 1,0-1 0,0 1-1,1-1 1,-1 1 0,1-1-1,-1 0 1,1-1 0,-1 1-1,1 0 1,0-1-1,-1 0 1,1 0 0,-1 0-1,1 0 1,0-1 0,-1 0-1,6-1 1,1-1 32,-1 0 1,1 0-1,-1-1 1,0 0-1,0-1 1,0 0-1,0-1 1,9-8-1,11-11 238,-2-2 0,-1-1-1,33-45 1,-58 71-258,1-1 0,0 1 1,0 0-1,0 0 0,0 0 0,0 0 1,5-3-1,-7 5-30,1 0 1,0 0-1,-1-1 0,1 1 0,0 0 1,-1 0-1,1 0 0,-1 0 1,1 0-1,0 0 0,-1 0 1,1 1-1,0-1 0,-1 0 0,1 0 1,-1 0-1,1 1 0,-1-1 1,1 0-1,0 1 0,-1-1 1,1 0-1,-1 1 0,1-1 0,-1 1 1,1-1-1,-1 0 0,0 1 1,1 0-1,-1-1 0,0 1 1,1-1-1,-1 1 0,0-1 0,0 1 1,1-1-1,-1 1 0,0 0 1,0-1-1,0 1 0,0 0 1,4 10 16,-1-1 1,-1 1 0,0 0-1,0-1 1,-1 1 0,-1 15-1,0-5 10,-2 1 1,-4 24-1,5-42-27,1-1 0,-1 0 0,0 0 1,0 1-1,0-1 0,0 0 0,-1 0 0,1 0 0,-1 0 1,1 0-1,-5 3 0,5-5 0,0 0-1,0 0 1,-1 0 0,1-1-1,0 1 1,-1 0 0,1-1-1,-1 1 1,1-1 0,0 0-1,-1 0 1,1 1 0,-1-1-1,1 0 1,-1 0 0,1 0-1,-1 0 1,1-1 0,-1 1-1,1 0 1,-1-1 0,1 1-1,-1-1 1,1 1 0,0-1-1,-2 0 1,-2-2 15,0 0-1,0 0 1,1 0-1,-1-1 1,1 1-1,0-1 1,0 0-1,0 0 1,0-1-1,1 1 1,0-1 0,0 1-1,0-1 1,0 0-1,1-1 1,0 1-1,0 0 1,0 0-1,-1-11 1,3 15-20,1 0 0,-1 0 0,0 0 0,1 0 0,-1 0 1,1 0-1,-1 0 0,1 0 0,0 0 0,-1 0 0,1 0 0,0 0 0,0 1 1,-1-1-1,1 0 0,0 0 0,0 1 0,0-1 0,0 0 0,0 1 0,0-1 1,0 1-1,0 0 0,0-1 0,0 1 0,0 0 0,1 0 0,-1-1 0,0 1 1,1 0-1,38-2 9,117 16-19,-100-9 128,-9-1-1049,-17-3-3303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6:04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12456,'0'0'1680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14064,'0'0'1456,"60"7"-1584,-22 3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18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278 707 5720,'0'0'5758,"-10"1"-5236,0 0-367,-1 1 0,1-1 0,0 2 1,0 0-1,0 0 0,-18 9 0,12-4 154,0 1 1,1 1-1,0 0 0,1 1 0,0 0 0,0 2 1,2-1-1,-1 2 0,2 0 0,-18 25 0,28-37-241,0 0 0,0 0-1,-1 0 1,2 0-1,-1 1 1,0-1-1,0 0 1,1 0-1,-1 1 1,1-1 0,0 0-1,0 0 1,0 1-1,0-1 1,0 0-1,0 1 1,0-1-1,1 0 1,-1 1 0,1-1-1,0 0 1,0 0-1,0 0 1,0 0-1,0 0 1,2 3-1,-1-3-8,0 0-1,0 0 0,0 0 0,0-1 0,1 1 0,-1-1 0,0 1 0,1-1 0,-1 0 0,1 0 0,-1 0 0,1 0 1,0-1-1,-1 1 0,1-1 0,0 1 0,-1-1 0,1 0 0,0 0 0,-1 0 0,1-1 0,4 0 0,2-1 36,0-1 0,0 0-1,0-1 1,-1 1-1,0-2 1,0 1-1,0-1 1,0 0-1,-1-1 1,1 0 0,-1 0-1,-1-1 1,1 1-1,-1-1 1,8-14-1,4-7 391,-1-1 0,-1 0 0,11-33-1,-23 56 209,-5 13 85,-1 10-515,3-10-215,0 1 1,0-1-1,1 0 1,0 0 0,1-1-1,-1 1 1,1 0-1,1-1 1,6 11-1,-2-6 23,0 0 0,0-1-1,1 1 1,13 9 0,-20-18-56,1 0 0,-1 0-1,0 0 1,1-1 0,-1 1 0,1-1 0,-1 0 0,1 0-1,0 0 1,0 0 0,-1 0 0,1-1 0,0 1-1,0-1 1,0 0 0,4 0 0,-2 0 0,-1-1-1,1 0 1,-1 0-1,0 0 1,1-1-1,-1 0 1,0 0-1,0 0 1,6-4-1,1-2 9,0 0 0,-2-1 0,1 0 0,-1-1 0,0 0 0,9-13 0,11-20 23,-1-2 1,-2-1-1,-3 0 1,-1-2-1,-3-1 1,-1 0-1,-3-1 0,-2-1 1,-2 0-1,6-78 1,-16 103-11,0-1-1,-1 1 1,-2 0 0,-1 0-1,-7-31 1,10 56-30,0 1 0,0-1 0,0 1 0,0-1 1,-1 1-1,1-1 0,0 1 0,0-1 0,0 1 0,0-1 0,-1 1 1,1 0-1,0-1 0,-1 1 0,1-1 0,0 1 0,-1 0 0,1-1 0,0 1 1,-1 0-1,1 0 0,-1-1 0,1 1 0,0 0 0,-1 0 0,1 0 1,-1-1-1,1 1 0,-1 0 0,1 0 0,-1 0 0,1 0 0,-1 0 1,1 0-1,-1 0 0,1 0 0,-1 0 0,1 0 0,-1 0 0,1 0 1,0 0-1,-1 0 0,1 1 0,-1-1 0,1 0 0,-1 0 0,1 1 0,0-1 1,-1 0-1,1 0 0,-1 1 0,0 0 0,-19 20 130,6-3-110,2 1 1,0 0-1,2 1 1,0 0-1,-8 23 1,6-8-4,1 0-1,-8 50 1,15-50-5,2-1-1,1 1 0,1 0 1,2-1-1,1 1 1,2-1-1,2 1 0,1-2 1,13 37-1,-16-57 9,0 0-1,0-1 0,2 0 1,-1 0-1,10 12 0,-13-19-5,1-1-1,-1 0 0,1 0 1,0 0-1,0 0 1,0-1-1,0 1 0,1-1 1,0 0-1,-1-1 0,1 1 1,0-1-1,0 0 0,0 0 1,8 2-1,-6-3 5,-1-1 0,0 1 0,1-1 0,-1-1 0,1 1-1,-1-1 1,0 0 0,1 0 0,-1-1 0,0 0 0,0 0 0,0 0 0,0-1 0,0 0-1,-1 0 1,1 0 0,-1-1 0,0 0 0,7-7 0,5-5 96,-2-2 0,0 0 0,23-39 0,-32 49-74,40-50 487,-37 47-396,5-1 92,-13 12-223,-1 0 0,1 0 0,-1 1 0,1-1 0,-1 0 0,1 0-1,-1 1 1,1-1 0,-1 0 0,1 0 0,-1 1 0,1-1 0,-1 1 0,0-1 0,1 1 0,-1-1 0,1 0 0,-1 1 0,0-1 0,0 1 0,1-1 0,-1 1-1,0 0 1,0-1 0,1 1 0,-1-1 0,0 1 0,0-1 0,0 1 0,0 0 0,0-1 0,0 1 0,0 0 0,2 11 21,-1-1 0,1 1 0,-2-1 1,0 1-1,0 0 0,-1-1 0,-1 1 1,-3 14-1,1-9 15,-1-1-1,-1 0 1,0 0-1,-2-1 1,-8 16 0,13-26-14,-1 0 1,1 1 0,-1-2-1,-1 1 1,1 0-1,-8 6 1,11-10-18,-1 0 0,1 0-1,0 0 1,-1 0 0,1-1 0,0 1 0,-1 0-1,1-1 1,-1 1 0,0-1 0,1 1-1,-1-1 1,1 0 0,-1 1 0,0-1 0,1 0-1,-1 0 1,1 0 0,-1 0 0,0-1-1,1 1 1,-1 0 0,1-1 0,-1 1 0,1-1-1,-1 0 1,1 1 0,-1-1 0,-2-1-1,4 1-6,0 1-1,0 0 1,0 0-1,0 0 0,0 0 1,0 0-1,0 0 1,0 0-1,0-1 0,0 1 1,0 0-1,0 0 0,0 0 1,0 0-1,0 0 1,0-1-1,0 1 0,0 0 1,0 0-1,0 0 1,0 0-1,0 0 0,0 0 1,0-1-1,0 1 1,0 0-1,0 0 0,1 0 1,-1 0-1,0 0 0,0 0 1,0 0-1,0 0 1,0-1-1,0 1 0,0 0 1,0 0-1,1 0 1,-1 0-1,0 0 0,0 0 1,0 0-1,0 0 1,0 0-1,0 0 0,1 0 1,-1 0-1,12-6 34,14-2-21,117-21-32,-16 4-61,-105 20 84,0-2-1,-1 0 1,34-17 0,-19 4 116,-29 17-21,-9 3 6,-12 9-11,11-6-74,-1 1 0,1-1 0,-1 1 0,1 0 0,0 1-1,0-1 1,-3 8 0,5-10-22,1 0 0,0-1 0,-1 1-1,1 0 1,0-1 0,0 1 0,0-1 0,0 1-1,0 0 1,0-1 0,1 1 0,-1 0 0,0-1-1,1 1 1,-1-1 0,1 1 0,0-1 0,-1 1-1,1-1 1,0 1 0,0-1 0,0 0 0,0 1-1,0-1 1,0 0 0,1 0 0,1 2 0,-2-2-2,1 1 1,-1-1 0,1 0 0,-1 0-1,1 0 1,-1 0 0,1 0-1,0 0 1,0 0 0,-1 0 0,1-1-1,0 1 1,0-1 0,0 1-1,0-1 1,0 0 0,-1 0-1,1 0 1,0 0 0,3 0 0,-3-1 4,-1 1 0,1-1-1,-1 0 1,1 0 0,-1 0 0,0 0 0,1 0 0,-1 0 0,0 0 0,0-1 0,0 1 0,0 0 0,0-1 0,0 1 0,0-1 0,0 1 0,-1-1 0,1 1 0,0-1 0,-1 1 0,1-1 0,-1 0-1,0 1 1,1-4 0,0-7 38,-1-1 0,1 1 0,-2-1-1,0 1 1,-1-1 0,0 1-1,0 0 1,-1 0 0,-1 0 0,-6-14-1,0 10 94,9 16-124,1 0 1,-1-1-1,1 1 1,-1-1-1,1 1 1,0-1-1,-1 1 1,1-1-1,0 1 1,-1-1-1,1 1 1,0-1 0,0 1-1,-1-1 1,1 1-1,0-1 1,0 0-1,0 1 1,0-1-1,0 0 1,1 0-4,0 0 0,0 1-1,0-1 1,0 0 0,0 1 0,0-1 0,0 0 0,1 1-1,-1 0 1,0-1 0,0 1 0,1 0 0,-1 0 0,0-1-1,0 1 1,2 0 0,183-14-7,19-4 0,-203 18 45,21-3 526,-10 6-5555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20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125 609 6632,'0'0'6834,"-5"16"-6202,-46 209 1189,11 24 414,34-207-1748,-11 56 1362,14-82-1020,3-16-809,0 0 1,0 0-1,0-1 0,0 1 1,0 0-1,0 0 0,0 0 0,0 0 1,0 0-1,0 0 0,0 0 1,0 0-1,-1 0 0,1 0 1,0 0-1,0 0 0,0 0 1,0 0-1,0 0 0,0 0 1,0 0-1,0 0 0,0 0 1,0 0-1,0 0 0,0 0 1,0 0-1,0 0 0,0 0 1,0 0-1,0 0 0,0 0 0,0 0 1,-1 0-1,1 0 0,0 0 1,0 0-1,0 0 0,0 0 1,0 0-1,0 0 0,0 0 1,0 0-1,0 0 0,0 0 1,0 0-1,0 0 0,0-32 807,17-226 915,-11 205-1211,2 0 0,18-59-1,-20 91-336,1 0-1,1 0 1,1 1-1,0 0 1,24-35-1,-24 42-76,0 1-1,1 0 1,0 0-1,1 1 1,1 0 0,0 1-1,0 0 1,1 1-1,14-8 1,-24 16-91,0-1 1,0 1-1,0 0 1,-1 0 0,1 0-1,0 0 1,0 0-1,1 1 1,-1-1-1,0 1 1,0 0-1,0 0 1,0 0 0,0 0-1,0 1 1,0-1-1,0 1 1,6 2-1,-5-1 3,0 0-1,0 0 1,-1 1-1,1-1 1,-1 1-1,1 0 1,-1 0-1,0 0 1,0 1 0,0-1-1,4 8 1,-1 0 28,0 0 0,-1 1 0,0 0 0,-1 0 0,0 0 1,-1 0-1,0 1 0,1 17 0,-4-24-24,0 1 0,-1-1 1,1 1-1,-1-1 0,0 1 0,-1-1 0,0 0 1,0 0-1,0 0 0,0 0 0,-1 0 0,0 0 1,-1-1-1,1 1 0,-8 8 0,9-11-1,-1 0-1,0-1 0,0 1 0,0-1 1,0 1-1,0-1 0,0 0 1,-1 0-1,1 0 0,-1-1 0,1 1 1,-1-1-1,0 0 0,0 0 1,1 0-1,-1 0 0,0-1 0,0 1 1,0-1-1,0 0 0,0 0 1,0-1-1,0 1 0,1-1 0,-1 0 1,-7-2-1,7-1 285,10 3-238,17 0-67,20 1 18,130-4 8,-144 2-48,0-1 0,0-2 0,52-16 0,-41 7-17,0-2 1,-2-2-1,0-1 0,-1-2 1,56-42-1,-77 52 47,-13 10-10,0-1-1,0 0 1,0 0 0,0 0 0,0 0-1,-1 0 1,1-1 0,-1 1-1,1-1 1,-1 0 0,0 0 0,4-6-1,-6 9-6,0 0 0,0 0 0,0 0 1,0 0-1,0 0 0,0 0 0,0-1 0,0 1 0,0 0 0,0 0 0,0 0 0,0 0 0,0 0 0,0 0 0,0 0 0,0 0 0,0 0 0,0 0 0,0-1 0,0 1 0,-1 0 0,1 0 0,0 0 0,0 0 0,0 0 0,0 0 0,0 0 0,0 0 0,0 0 0,0 0 0,0 0 0,0 0 0,0 0 1,0 0-1,-1 0 0,1 0 0,0 0 0,0 0 0,0 0 0,0 0 0,0 0 0,0 0 0,0 0 0,0 0 0,0 0 0,0 0 0,-1 0 0,1 0 0,0 0 0,0 0 0,0 0 0,0 0 0,0 0 0,0 0 0,0 0 0,0 0 0,0 0 0,0 0 0,0 0 0,-1 0 0,-8 5 44,-11 9-16,19-13-23,-4 3 2,-20 15 62,0 1 0,-24 26-1,43-40-39,1 1 0,-1-1 1,1 1-1,0 1 0,1-1 0,-1 1 0,1 0 0,1 0 0,0 0 0,0 0 0,1 0 0,-3 16 0,4-22-30,1-1 0,0 1-1,0-1 1,-1 1 0,1-1-1,0 1 1,0 0-1,1-1 1,-1 1 0,0-1-1,1 1 1,-1-1 0,0 1-1,1-1 1,0 1 0,-1-1-1,1 0 1,0 1-1,0-1 1,0 0 0,0 1-1,1 0 1,-1-1-1,0-1 0,1 1 1,-1-1-1,0 1 0,1-1 0,-1 0 0,1 1 1,-1-1-1,1 0 0,-1 0 0,1 0 0,-1 0 1,0 0-1,1-1 0,-1 1 0,1 0 0,-1-1 0,3 0 1,4-2-2,-1-1 1,1 1-1,-1-2 1,0 1-1,0-1 1,10-9-1,1-4 1,-2-1 0,-1-1 0,25-39 0,-8 10 0,-20 37 0,-12 12 0,0 0 0,1 0 0,-1 0 0,0 0 0,0 0 0,1 0 0,-1 0 0,0 0 0,1 0 0,-1 0 0,0 0 0,0 0 0,1 0 0,-1 0 0,0 1 0,0-1 0,1 0 0,-1 0 0,0 0 0,0 0 0,0 0 0,1 1 0,-1-1 0,0 0 0,0 0 0,0 1 0,0-1 0,0 0 0,1 0 0,-1 0 0,0 1 0,0-1 0,6 32 0,-5-19 0,2 2 0,1-1 0,0 1 0,1-1 0,1 1 0,0-2 0,1 1 0,14 20 0,-20-32 0,1 0 0,0 0 0,-1-1 0,1 1 0,0 0 0,0-1 0,0 1 0,0-1 0,0 0 0,0 0 0,0 0 0,0 0 0,1 0 0,-1 0 0,0 0 0,1-1 0,-1 1 0,0-1 0,1 0 0,-1 1 0,1-1 0,-1 0 0,1-1 0,-1 1 0,0 0 0,1-1 0,-1 1 0,1-1 0,-1 0 0,3-1 0,6-3 0,1-1 0,-1 0 0,-1-1 0,17-13 0,-15 11 0,13-10 0,-2-1 0,37-41 0,-54 55 0,0 0 0,0 0 0,13-8 0,-17 16 0,0 0 0,0 0 0,0-1 0,0 2 0,-1-1 0,1 0 0,0 0 0,-1 0 0,0 1 0,2 2 0,-1-1 0,9 12 0,-6-6 0,1-1 0,0 0 0,1 0 0,0-1 0,9 10 0,-13-16 0,-1 0 0,0-1 0,1 1 0,-1-1 0,1 1 0,-1-1 0,1 0 0,0 0 0,-1 0 0,1 0 0,0 0 0,0-1 0,0 1 0,0-1 0,-1 0 0,1 0 0,0 0 0,0 0 0,0 0 0,0-1 0,0 1 0,0-1 0,-1 0 0,6-2 0,1-1 0,-1-1 0,0 0 0,0 0 0,0-1 0,-1 0 0,0 0 0,0-1 0,-1 0 0,0 0 0,0 0 0,0-1 0,-1 0 0,6-12 0,6-14 0,25-72 0,-33 81 0,95-352 0,-103 373 0,10-45 0,-7 43 0,-5 32 0,-5 104 0,20 229 0,-8-226 0,-4-111 744,1 4-1325,-3-9-3669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20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14968,'0'0'2257,"12"-5"-1689,20-12 7,45-14 0,-64 26-410,0 1 1,0 1 0,0 0-1,0 1 1,1 0-1,-1 1 1,1 0-1,13 2 1,26 9 476,-40-7-400,2 0 0,-1-1 0,0 0 0,0-1 0,27-2 0,-15-2-179,-18 2-2682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21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236 602 8744,'0'0'5626,"-13"-3"-4955,5 1-543,2 0-44,-1 1-1,1 0 1,0 0 0,-1 0 0,1 1 0,-1-1 0,1 2 0,-1-1 0,1 1 0,-1 0 0,-11 3 0,4 2 243,0 0 0,-26 16 0,35-19-155,0 1-1,-1 0 1,1 0-1,1 1 1,-1-1-1,1 1 1,-1 0 0,1 0-1,-5 10 1,8-13-100,0-1 1,0 1-1,1 0 0,-1 0 1,0 0-1,1 0 1,0 0-1,0 0 0,-1 0 1,1 0-1,0 0 1,0 0-1,1 0 0,-1-1 1,0 1-1,1 0 1,-1 0-1,1 0 1,0 0-1,0 2 0,2 0 35,-1 0-1,1-1 0,-1 1 1,1-1-1,0 0 0,0 0 1,1 0-1,6 5 0,0-1 101,1-1-1,0 0 0,1-1 1,-1 0-1,19 5 1,-27-9-153,1 0 0,0 0 1,0-1-1,0 0 1,0 1-1,0-1 0,-1-1 1,1 1-1,0 0 0,0-1 1,0 0-1,-1 0 0,1 0 1,0-1-1,-1 1 1,1-1-1,-1 1 0,1-1 1,-1 0-1,0-1 0,0 1 1,0-1-1,0 1 1,0-1-1,-1 0 0,1 0 1,-1 0-1,0 0 0,0 0 1,0-1-1,2-3 1,1-3 26,-1 0 0,0 0 1,-1 0-1,0-1 1,0 1-1,-1-1 1,-1 1-1,0-1 1,0 0-1,-1-12 1,-1 15 5,1 0 0,-1 0 0,0 1 0,-1-1 0,0 0 0,0 1 0,-1-1 0,1 1 0,-2 0 0,1 0 0,-1 0 0,0 0 0,0 0 0,-1 1 0,0 0 0,0 0 0,-12-10 0,16 16-47,0-1 0,0 0 0,0 1 0,-1-1 0,2 0 0,-1 0 0,0 0 0,0 0 0,0 0 0,0 0 0,0 0 0,1 0 0,-1 0 0,0 0 0,0-2 0,2 3-18,-1-1 0,1 0 0,-1 0 0,1 0 0,-1 0 0,1 1 0,-1-1 0,1 0 0,0 1 0,-1-1 0,1 0 0,0 1 0,0-1 0,-1 1 0,1-1 0,1 0 0,12-8-53,21-24 142,-1-1 1,-2-1-1,33-46 1,-50 62-46,109-149 814,-105 140-681,-15 21-99,0 1 0,0 0 0,1 0 0,0 0-1,0 0 1,7-5 0,-12 10-92,0 1 0,0 0 0,0 0 0,0 0 0,0 0 0,1-1 0,-1 1 0,0 0 0,0 0 0,0 0 0,0 0 0,1 0 0,-1 0 0,0 0 0,0 0 0,1 0 0,-1-1 0,0 1 0,0 0 0,0 0 0,1 0 0,-1 0-1,0 0 1,0 0 0,0 0 0,1 0 0,-1 1 0,0-1 0,0 0 0,0 0 0,1 0 0,-1 0 0,0 0 0,0 0 0,0 0 0,1 0 0,-1 0 0,0 1 0,0-1 0,0 0 0,0 0 0,1 0 0,-1 0 0,0 1 0,0-1 0,0 0 0,3 15 179,-1 92 220,-21 192 0,14-244-323,-6 59 177,-5-1 0,-5-1 0,-56 172 0,74-274-219,2-6-30,0 0-1,0 0 1,-1 0-1,1-1 0,-1 1 1,0 0-1,0-1 1,0 1-1,0-1 1,-1 0-1,1 0 1,-5 4-1,7-7-11,-1 0 0,0 0 0,1 0 0,-1 0 0,0 0 0,1 0 0,-1 0 0,0 0 0,0 0 0,1 0 0,-1 0 0,0 0 0,1 0 0,-1 0 0,0-1 0,1 1 0,-1 0 0,1-1 0,-1 1 0,0 0 0,1-1 0,-1 1 0,1-1 0,-1 1 0,1 0 0,-1-1 0,1 1 0,-1-1 0,1 0 0,0 1 0,-1-1 0,1 1 0,0-1 0,-1 0 0,1 1 0,0-1 0,0 0 0,0 0 0,-12-30 0,11 29 0,-4-15 0,1 0 0,1 0 0,0-1 0,0-21 0,2 31 0,1 0 0,1 0 0,-1 1 0,2-1 0,-1 0 0,1 0 0,0 1 0,0-1 0,1 1 0,0-1 0,7-11 0,-8 16 0,0 1 0,1-1 0,-1 1 0,1 0 0,-1 0 0,1 0 0,0 0 0,0 0 0,-1 0 0,1 1 0,1-1 0,-1 1 0,0 0 0,0 0 0,0 0 0,1 0 0,-1 1 0,0-1 0,1 1 0,-1 0 0,0 0 0,1 0 0,5 2 0,8 0 0,-1 2 0,1 0 0,22 9 0,-23-8 0,-12-3 0,23 7 0,0-1 0,29 4 0,-47-10 0,0-1 0,1-1 0,-1 0 0,0 0 0,1-1 0,-1 0 0,0 0 0,0-1 0,0 0 0,11-5 0,30-17 692,-22 8-5804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22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3 386 9440,'0'0'4752,"-1"-10"-3902,1 8-807,-1-2 50,1-1 0,0 1 0,0-1 0,0 0 0,1 1 0,-1-1 0,1 1 0,0-1 0,0 1 0,1-1 0,-1 1 0,1-1 0,0 1 0,0 0 0,1 0 0,3-6 0,10-9 523,1 1 1,37-31-1,-44 41-371,1 0-1,-1 2 1,1-1-1,1 1 1,-1 1-1,1 0 1,21-6-1,-30 10-167,0 1 0,0-1 0,0 1-1,0-1 1,0 1 0,0 0 0,0 0-1,0 1 1,0-1 0,0 1 0,0-1-1,0 1 1,-1 0 0,1 0 0,0 0-1,0 0 1,4 3 0,-3-1 6,-1 0 0,0 0 0,0 0 0,0 1 0,0-1 0,0 0 0,-1 1 0,1 0-1,-1 0 1,3 7 0,0 4 106,0 0-1,-2 0 0,1 0 1,-2 0-1,2 28 0,-4 48 499,-1-56-199,1 1 1,2-1-1,8 42 0,-10-76-442,0 1-1,1-1 1,-1 0-1,0 0 1,0 1-1,1-1 1,-1 0 0,1 0-1,-1 0 1,1 0-1,0 1 1,-1-1-1,1 0 1,0 0-1,0 0 1,0 0-1,-1 0 1,1-1 0,0 1-1,0 0 1,0 0-1,1-1 1,-1 1-1,0 0 1,0-1-1,0 1 1,3 0-1,-2-1 1,1 0 0,-1-1 0,1 1 0,-1 0 0,1-1 0,-1 0 0,1 1 0,-1-1 0,0 0 0,1 0 0,-1-1 0,0 1 0,3-2 0,7-6 106,1-1 0,-1 0 1,14-17-1,-7 5 23,-1-1 0,-1-1 0,0 0 0,-2-2 0,-1 1 0,14-39 0,47-170 963,-66 203-948,-4 11-28,-3 11 7,0 1 1,1 0-1,-1 0 0,7-12 0,-8 19-166,-1 0 0,1 1 0,0-1 0,0 0 0,-1 0 0,1 1 0,0-1 0,0 1 0,0-1 0,0 1 0,0-1 0,0 1 0,0 0 0,0-1 0,0 1 0,0 0 0,0 0 0,0 0 0,0-1 0,0 1 0,0 1 0,1-1 0,-1 0 0,0 0 0,0 0 0,0 0 0,0 1 0,0-1 0,0 0 0,0 1 0,0-1 0,1 2 0,37 20 31,-30-16-32,19 11-2,0 0 0,1-2 0,1-2 0,46 15 0,32 3 0,-108-30 54,0-1 0,1 1-1,-1 0 1,1 0 0,-1 0 0,0-1-1,0 1 1,1 0 0,-1 0 0,0 0-1,0 0 1,0 0 0,0-1 0,0 1 0,0 0-1,0 0 1,0 0 0,-1 1 0,-1 14-5163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24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33 9144,'0'0'8505,"-10"-5"-8064,-31-14 12,37 18-330,1 0-1,0 0 1,0 0-1,-1 1 1,1-1-1,-1 1 1,1 0-1,0 0 1,-1 0-1,1 0 1,0 1-1,-1 0 1,1-1-1,0 1 1,-1 0-1,1 1 1,0-1-1,0 0 1,0 1-1,0 0 0,0 0 1,1 0-1,-4 2 1,-2 1 129,0 1-52,0 0 0,0 0 0,1 1-1,0 0 1,0 0 0,0 0 0,1 1-1,0 0 1,1 0 0,0 1 0,0 0-1,-5 15 1,5-10 31,0 0-1,1 1 1,1 0 0,0 0 0,1 0-1,1 0 1,1 23 0,0-36-190,0 0 1,0 0 0,0 0-1,0 1 1,0-1-1,1 0 1,-1 0 0,1 0-1,-1 0 1,1 1-1,0-1 1,0 0 0,0 0-1,0-1 1,0 1-1,0 0 1,1 0 0,-1 0-1,1-1 1,-1 1-1,1-1 1,0 1 0,-1-1-1,1 0 1,0 1-1,0-1 1,0 0 0,0 0-1,0 0 1,0-1-1,0 1 1,0 0 0,3-1-1,-1 1-7,0-2 0,0 1-1,0 0 1,0-1-1,0 0 1,-1 1 0,1-2-1,0 1 1,-1 0 0,1-1-1,0 0 1,-1 1-1,0-1 1,1-1 0,-1 1-1,0 0 1,0-1-1,4-5 1,5-6 35,-1 0 1,0-1-1,-2-1 0,0 0 0,11-24 0,27-89 484,-44 120-348,-1 1 0,0-1 0,0 0 0,1-17 0,-3 25-7,-1 2-161,0 1-1,1-1 1,-1 0 0,0 0 0,1 0 0,0 0-1,-1 1 1,1-1 0,0 0 0,-1 0 0,1 1 0,0-1-1,0 2 1,-1 1 33,-3 25 96,0 1 0,2 0 1,3 38-1,13 89 314,-6-91-179,-1 87 1,-7-151-302,0 7 1,-1-1 0,1 1 0,-1-1-1,-1 1 1,-3 12 0,4-19-1,0 0 0,0 1 0,0-1 0,0 0 0,0-1 0,-1 1 0,1 0 0,-1 0 0,1-1 0,-1 1 0,0 0 0,0-1-1,1 0 1,-1 1 0,0-1 0,0 0 0,0 0 0,-1 0 0,1 0 0,0-1 0,0 1 0,0 0 0,-1-1 0,1 0 0,-4 1 0,-2-1 0,0 0 0,-1-1 0,1 0 0,0 0 0,0-1 0,0 0 0,0 0 0,0-1 0,0 0 0,1 0 0,-1-1 0,1 0 0,0 0 0,0-1 0,0 0 0,1 0 0,0 0 0,0-1 0,0 0 0,0 0 0,1-1 0,0 0 0,1 0 0,0 0 0,0 0 0,-4-10 0,7 15 0,0 0 0,0-1 0,1 1 0,-1-1 0,0 1 0,1-1 0,0 1 0,0-1 0,0 1 0,0-1 0,0 1 0,0-1 0,1 1 0,-1-1 0,1 1 0,-1-1 0,1 1 0,0 0 0,2-3 0,-1 2 0,0 0 0,0 0 0,1 0 0,-1 0 0,1 1 0,0-1 0,0 1 0,0 0 0,0 0 0,0 0 0,6-3 0,2 1 0,0 0 0,1 0 0,-1 1 0,1 0 0,0 1 0,23 0 0,-24 1 0,71 2 0,-71-1 0,-1 1 0,1 1 0,-1 0 0,1 1 0,15 5 0,-26-8 4,10 3 629,-9-10-6155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2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 10040,'0'0'7337,"-11"10"-6513,-18 16-374,-3 0 1087,2 2 1,-40 47-1,69-73-1419,-1 0 1,1 0-1,0 0 0,0 0 0,0 0 1,0 0-1,0 1 0,1-1 0,-1 0 0,1 0 1,-1 1-1,1-1 0,0 0 0,0 1 0,0-1 1,0 0-1,0 1 0,0-1 0,1 0 0,-1 1 1,1-1-1,-1 0 0,1 0 0,0 0 0,0 0 1,0 1-1,0-1 0,1 0 0,-1-1 0,0 1 1,3 2-1,0 0 14,-1 0 1,1 0 0,1-1-1,-1 0 1,0 0-1,1 0 1,-1 0 0,1-1-1,0 0 1,0 0 0,0 0-1,9 2 1,-2-3 39,1 0 1,-1-1 0,0 0-1,0 0 1,1-2 0,-1 1-1,0-2 1,23-7 0,8-5 263,44-23 1,-38 15-336,-23 13 66,-8 2-975,-8 4-2517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25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6224,'0'0'14351,"17"-9"-13597,-8 4-632,10-5 161,1 1 1,0 0-1,1 1 0,33-7 0,315-28 4961,-328 40-4400,14 2 1457,-55 8-2610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05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93 6328,'0'0'1978,"12"-9"-1531,-4 2-338,15-10 580,47-29 1,-33 33 1269,-34 14-929,-5 6-548,-12 24 160,-1-2 0,-2 0 1,-38 50-1,13-18-60,-4 11 303,-49 108 0,-17 83 531,93-213-990,2 1 0,3 1 1,-9 54-1,19-80-171,2 0-1,0 1 1,2-1 0,0 0-1,2 1 1,1-1 0,1 0-1,10 32 1,-4-28-58,2-2-1,0 0 1,2 0 0,1-1-1,1-1 1,1 0 0,2-1-1,0-1 1,1-1 0,2-1 0,0-1-1,35 26 1,-8-13-6,2-1 0,1-3 0,1-2 1,2-3-1,79 26 0,38 2-3439,-137-42-14246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6:04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9648,'0'0'128,"64"-6"24,29-4 8,28-2 368,0 0 8,-5 10 144,-5 2-8,-2 0-8,-6-4 0,-12-4-80,-5 1 0,-11 3-136,-11 8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37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43 134 6632,'0'0'15169,"5"9"-14808,-3-4-311,3 3 39,-1 0 1,0 1-1,-1 0 0,0-1 0,0 1 0,2 13 1,14 122 989,18 98 707,-36-234-1530,0 0 1,0-1 0,-1 15-1,0-8 295,-13-38 248,-5-17-483,2-1 0,-13-52 0,-12-91 484,33 146-606,4 16-39,1-1-1,1 1 1,1-1-1,0 0 1,6-39-1,-4 59-132,-1 1-1,1 0 1,0 0-1,0 0 1,0-1-1,0 1 1,0 0-1,1 0 1,0 0-1,-1 1 1,1-1 0,0 0-1,0 1 1,5-5-1,-6 6-16,1 0 1,0-1-1,0 1 0,0 0 1,0 0-1,0 1 0,0-1 1,0 0-1,0 1 0,1-1 1,-1 1-1,0 0 0,0-1 1,0 1-1,1 0 0,-1 1 0,0-1 1,0 0-1,0 1 0,1-1 1,-1 1-1,2 0 0,19 8-6,0 1-1,0 1 0,-1 0 0,-1 2 0,0 1 0,-1 0 0,-1 2 0,27 26 1,-20-15-27,-1 1 1,-2 2 0,-1 0-1,36 66 1,-50-81 22,-2 0-1,0 0 1,0 1 0,3 16-1,-8-25 13,1-1 0,-1 1 0,-1 0 0,1-1 0,-1 1 0,0-1-1,-1 1 1,1 0 0,-1-1 0,-1 1 0,1-1 0,-5 11 0,4-13 7,-1 0-1,0 0 1,1-1 0,-1 1 0,-1-1 0,1 0-1,-1 0 1,1 0 0,-1 0 0,0-1 0,0 1 0,0-1-1,0 0 1,0 0 0,-9 2 0,3-1 36,1 0 0,-1-1 0,-1 0 0,1-1 0,-20 0 0,14-1 102,1-1 0,-1-1-1,1-1 1,0 0 0,-23-8 0,26 4-125,11 7-27,1-1-1,-1 0 1,0 1-1,0-1 1,0 1-1,0-1 1,0 1-1,0-1 1,0 1-1,0 0 1,0-1-1,0 1 1,0 0-1,0 0 1,-1 0-1,1 0 1,-1 0-1,16 16-1889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39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0 963 9440,'0'0'4529,"12"-6"-3716,17-8-189,-1-2 0,-1-1-1,-1-2 1,32-27 0,-41 28-169,0 0 1,-2-2-1,0 0 0,-1-1 1,-1-1-1,-1 1 1,-1-2-1,8-25 0,-18 45-359,0 1 1,-1 0-1,1 0 0,-1-1 0,1 1 0,-1 0 1,0-1-1,0 1 0,0 0 0,0-1 0,-1 1 0,1 0 1,-1-1-1,1 1 0,-3-4 0,0 0 291,0 1 1,0 0-1,-1-1 1,-4-5-1,6 9-259,-4-4 823,2 2 160,14 5-574,0 0-386,0 1 0,0 0 0,0 1 0,11 5 0,-17-6-118,0 0 0,0 0 0,0 1 0,0 0 0,-1 0 0,1 0 0,-1 0 0,0 1 0,0-1 0,0 1 0,4 6-1,-1 2 11,0 0 0,-1 0-1,0 0 1,-1 1 0,3 18-1,-4-17 24,1 0 0,0 0 0,11 23 0,-14-35-54,0 0 0,0 0 0,1 0 0,-1-1 0,0 1 0,0 0 0,1-1 0,-1 1 0,1-1 0,0 1 0,-1-1 0,1 0 0,0 0 0,0 0 0,0 0 0,0 0 0,0 0 0,0 0 0,0-1 0,0 1 0,2 0-1,0-1 4,-1 0 0,1 0-1,0-1 1,-1 1-1,1-1 1,0 1-1,-1-1 1,1-1-1,-1 1 1,1 0-1,3-3 1,4-2 21,0-1 0,0-1 1,-1 0-1,0 0 0,16-17 0,27-44 272,-32 40-112,-14 22-35,-5 12-96,1 6-50,6 12-14,-5-10-5,1 0 1,1-1 0,0 0 0,1 0-1,0 0 1,14 17 0,-19-27 9,1 0 0,0 1 0,-1-1 0,1-1 0,0 1-1,0 0 1,0-1 0,0 0 0,1 1 0,-1-1 0,0-1 0,0 1 0,1 0 0,-1-1 0,1 1 0,-1-1 0,0 0 0,1 0 0,-1-1 0,1 1 0,-1-1 0,6-1 0,-3 0 6,0 0 0,1-1-1,-1 1 1,0-1 0,0-1 0,-1 1 0,1-1 0,-1 0 0,1 0 0,6-8 0,-3 2 7,0-1 1,0 0-1,-1 0 1,-1-1-1,0 0 1,0-1 0,-1 1-1,-1-1 1,0 0-1,-1 0 1,5-26-1,6-63 199,-5-1-1,-3-106 0,-7 104 127,2 93-333,0 10-8,2 25-6,16 134 2,-3 261 1,-30-179-88,7-185 80,-2-1 0,-21 75 0,21-110 40,8-18-31,0 1-1,0-1 1,-1 0 0,1 0-1,0 0 1,0 0 0,0 0-1,0 0 1,0 0-1,0 0 1,-1 0 0,1 0-1,0 0 1,0 0 0,0 0-1,0 0 1,0 0 0,0 0-1,-1 0 1,1 0 0,0 0-1,0 0 1,0 0-1,0 0 1,0 0 0,0-1-1,0 1 1,-1 0 0,1 0-1,0 0 1,0 0 0,0 0-1,0 0 1,0 0 0,0 0-1,0 0 1,0-1-1,0 1 1,0 0 0,0 0-1,0 0 1,-1 0 0,1 0-1,0 0 1,0 0 0,0-1-1,0 1 1,0 0 0,0 0-1,0 0 1,0 0 0,0 0-1,0 0 1,0-1-1,0 1 1,1 0 0,-1 0-1,-1-5 8,1 0-1,0 1 0,0-1 0,0 0 1,2-7-1,6-23-7,2 0 0,1 1 0,1 0 0,3 1 0,34-61 0,118-144 0,7-15 0,-156 220 0,-2-1 0,-2 0 0,-1-1 0,-1-1 0,-2 0 0,9-62 0,-20 69 0,1 29 0,0 0 0,0 0 0,0 0 0,0 0 0,0 0 0,0 0 0,0 0 0,0 0 0,0 0 0,0 0 0,0-1 0,0 1 0,0 0 0,0 0 0,0 0 0,0 0 0,0 0 0,0 0 0,0 0 0,-1 0 0,1 0 0,0 0 0,0 0 0,0 0 0,0 0 0,0-1 0,0 1 0,0 0 0,0 0 0,0 0 0,0 0 0,0 0 0,0 0 0,0 0 0,0 0 0,-1 0 0,1 0 0,0 0 0,0 0 0,0 0 0,0 0 0,0 0 0,0 0 0,0 0 0,0 0 0,0 0 0,0 0 0,0 0 0,-1 0 0,1 0 0,0 0 0,0 0 0,0 0 0,0 0 0,0 0 0,0 0 0,0 0 0,0 0 0,0 0 0,0 0 0,0 1 0,0-1 0,0 0 0,-1 0 0,1 0 0,0 0 0,0 0 0,-4 15 0,-2 53 0,3 0 0,12 135 0,-3-106 0,4 30 0,3 61 0,-13-188 65,-1 3 647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39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17183,'0'0'2222,"10"0"-1585,52 4 172,118 24 0,-58-7-243,-96-18-720,61 12 1124,-77-13-1405,0 1 1,0 0-1,0 1 0,0 0 1,0 0-1,8 7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39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8 13864,'0'0'760,"-66"-7"-536,58 7-48,4 0 0,10 0-200,20 2 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42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36 613 8240,'0'0'3013,"-2"-10"-2162,-8-28 27,10 38-859,0 0 0,0 0 0,0 0 0,0 0 0,0 0-1,0 0 1,0 0 0,0 0 0,0 0 0,0 0 0,0 0-1,0 0 1,-1 0 0,1 0 0,0 0 0,0 0 0,0 1 0,0-1-1,0 0 1,0 0 0,0 0 0,0 0 0,0 0 0,0 0 0,0 0-1,-1 0 1,1 0 0,0 0 0,0 0 0,0 0 0,0 0 0,0-1-1,0 1 1,0 0 0,0 0 0,0 0 0,0 0 0,0 0-1,0 0 1,-1 0 0,1 0 0,0 0 0,0 0 0,0 0 0,0 0-1,0 0 1,0 0 0,0 0 0,0 0 0,0 0 0,0 0 0,0-1-1,0 1 1,0 0 0,0 0 0,0 0 0,0 0 0,0 0 0,0 0-1,0 0 1,0 0 0,0 0 0,0 0 0,0 0 0,0-1-1,0 1 1,0 0 0,0 0 0,-3 10 647,-2 15 74,-1 324 3662,6-234-3052,6-6 698,-2-95-1267,-3-13-114,-2-9-91,-4-11-257,2 0 0,0 0 0,1-37 1,0 15-12,0-132 746,4 145-864,1 0 0,1 0 0,2 1 0,9-31 0,-11 48-129,1 0 0,-1 0 0,1 0 0,1 1 0,0 0 0,0 0 1,1 0-1,0 1 0,0 0 0,1 1 0,15-13 0,-15 15-25,-1 0 0,1 0 0,0 1 0,1 0 0,-1 0 0,0 1 0,1 0 0,0 0 0,0 1 0,0 1 0,0-1 0,0 1 0,0 1 0,11 0 0,-12 1-18,0 0 1,0 1-1,0 0 0,0 1 0,-1-1 1,1 1-1,-1 1 0,1-1 1,-1 1-1,0 1 0,-1-1 0,1 1 1,-1 0-1,8 9 0,-10-10 2,0 0 1,0 1-1,-1 0 0,1-1 0,-1 1 0,0 0 0,-1 0 0,1 1 1,-1-1-1,0 1 0,-1-1 0,1 1 0,-1-1 0,0 1 0,0 0 1,-1 0-1,0-1 0,0 1 0,0 0 0,-1 0 0,-1 6 0,0-6 7,0 0 0,-1 0 0,0-1 0,0 1 0,0-1 0,0 0 0,-1 0 0,0 0 0,0 0 0,0-1-1,-1 1 1,0-1 0,0 0 0,0-1 0,0 1 0,0-1 0,-1 0 0,-10 4 0,6-3 50,0 0-1,0 0 1,-1-1 0,0-1 0,1 0-1,-1 0 1,0-1 0,0-1 0,0 0 0,-13-1-1,10-1 28,-1-1-1,-18-5 1,40 8-104,-1 0 0,1 0 0,0 0 0,-1-1 0,9-2 0,19-1 0,44-1 0,141-28 0,-182 24 0,0-1 0,0-2 0,-1-2 0,-1-1 0,59-35 0,-79 42 0,10-7 0,-24 15 0,-1-1 0,1 1 0,0-1 0,-1 0 0,1 1 0,0-1 0,-1 0 0,1 1 0,-1-1 0,1 0 0,-1 0 0,1 0 0,-1 1 0,0-1 0,1 0 0,-1 0 0,0 0 0,0 0 0,1 0 0,-1 0 0,0 0 0,0 1 0,0-3 0,-1 3 0,1-1 0,0 1 0,0 0 0,0-1 0,0 1 0,-1 0 0,1 0 0,0-1 0,0 1 0,0 0 0,-1 0 0,1 0 0,0-1 0,-1 1 0,1 0 0,0 0 0,0 0 0,-1 0 0,1-1 0,0 1 0,-1 0 0,1 0 0,0 0 0,-1 0 0,1 0 0,0 0 0,-1 0 0,1 0 0,0 0 0,-1 0 0,1 0 0,0 0 0,-1 0 0,1 0 0,0 1 0,0-1 0,-1 0 0,1 0 0,-1 0 0,-13 7 0,3 1 0,0 0 0,0 0 0,1 1 0,0 0 0,0 1 0,1 0 0,1 1 0,-1 0 0,-9 18 0,14-22 0,0 0 0,1 1 0,-1 0 0,1 0 0,1 0 0,0 0 0,0 0 0,0 0 0,1 1 0,0-1 0,1 1 0,0-1 0,0 1 0,1-1 0,0 0 0,3 12 0,-3-16 0,1 0 0,-1 0 0,1 0 0,0 0 0,0 0 0,1-1 0,-1 1 0,1-1 0,-1 1 0,1-1 0,0 0 0,7 5 0,-9-8 0,0 1 0,0 0 0,0-1 0,0 1 0,1-1 0,-1 1 0,0-1 0,0 1 0,1-1 0,-1 0 0,0 0 0,1 0 0,-1 0 0,0 0 0,1 0 0,-1 0 0,3 0 0,-3-1 0,1 0 0,0 0 0,-1 0 0,1 0 0,0 0 0,-1 0 0,1 0 0,-1 0 0,0-1 0,1 1 0,-1 0 0,0-1 0,0 1 0,0-1 0,2-3 0,2-6 0,0 0 0,0 0 0,-1-1 0,-1 1 0,0-1 0,0 0 0,0-13 0,2-88 0,-5 111 0,0 2 0,0 0 0,0 0 0,0 0 0,0 0 0,0 0 0,0 0 0,0-1 0,0 1 0,0 0 0,0 0 0,0 0 0,0 0 0,0 0 0,0 0 0,0 0 0,0-1 0,0 1 0,0 0 0,0 0 0,0 0 0,0 0 0,0 0 0,0 0 0,1 0 0,-1 0 0,0-1 0,0 1 0,0 0 0,0 0 0,0 0 0,0 0 0,0 0 0,0 0 0,1 0 0,-1 0 0,0 0 0,0 0 0,0 0 0,0 0 0,0 0 0,0 0 0,0 0 0,1 0 0,-1 0 0,0 0 0,8 4 0,11 12 0,-14-12 0,4 4 0,1-1 0,1-1 0,-1 1 0,1-2 0,0 0 0,1 0 0,-1-1 0,1 0 0,0-1 0,16 3 0,-8-4 0,-1-1 0,1 0 0,0-2 0,-1 0 0,34-6 0,-49 5 0,0 1 0,-1 0 0,1-1 0,0 1 0,-1-1 0,1 0 0,-1 0 0,0-1 0,0 1 0,0-1 0,0 1 0,0-1 0,0 0 0,-1 0 0,1 0 0,-1-1 0,0 1 0,0-1 0,2-5 0,-3 5 0,10 28 0,-6-6 0,1-1 0,15 33 0,-17-44 0,0 1 0,0-1 0,1 0 0,-1 0 0,1-1 0,0 1 0,1-1 0,-1 0 0,1 0 0,10 5 0,-11-7 0,0 0 0,1 0 0,-1 0 0,1-1 0,0 0 0,0 0 0,0-1 0,0 0 0,0 0 0,0 0 0,0-1 0,0 0 0,0 0 0,7-1 0,-6 0 0,1-1 0,-1 0 0,0-1 0,0 1 0,0-1 0,0-1 0,0 1 0,-1-1 0,1-1 0,5-4 0,4-5 0,-1-1 0,-1-1 0,0 0 0,-1 0 0,-1-2 0,0 1 0,10-25 0,-1-2 0,-1-1 0,-3-1 0,-2 0 0,-1-1 0,6-50 0,-10 29 0,-3-1 0,-4-135 0,-3 202 0,0-1 0,0 1 0,0-1 0,0 1 0,0-1 0,-1 1 0,1-1 0,-1 1 0,1-1 0,-1 1 0,0-1 0,-2-3 0,-1 9 0,-2 16 0,1 1 0,1-1 0,1 1 0,-1 36 0,1-20 0,0 12 0,2 1 0,2-1 0,2 0 0,16 81 0,-11-84 0,-4-22 0,0 0 0,11 33 0,-13-50 0,0-1 0,1 1 0,0-1 0,0 1 0,0-1 0,0 0 0,1 0 0,0 0 0,0-1 0,0 1 0,0-1 0,1 0 0,0 0 0,7 4 0,-10-7 0,0 0 0,0 0 0,0-1 0,1 1 0,-1-1 0,0 1 0,0-1 0,1 0 0,-1 0 0,0 0 0,1 0 0,-1 0 0,0 0 0,0-1 0,1 1 0,-1-1 0,0 1 0,0-1 0,0 0 0,0 0 0,0 0 0,0 0 0,0 0 0,0-1 0,0 1 0,0-1 0,-1 1 0,4-3 0,4-6 0,-1 0 0,1 0 0,11-19 0,-17 24 0,9-13 0,63-90 0,-74 107 0,-1 0 0,1 1 0,0-1 0,-1 0 0,1 0 0,0 0 0,0 1 0,-1-1 0,1 0 0,0 1 0,0-1 0,0 1 0,0-1 0,0 1 0,0-1 0,0 1 0,0-1 0,0 1 0,0 0 0,0 0 0,0 0 0,0-1 0,1 1 0,-1 1 0,0-1 0,0 1 0,0-1 0,0 1 0,-1-1 0,1 1 0,0 0 0,0-1 0,-1 1 0,1 0 0,0 0 0,-1 0 0,1-1 0,-1 1 0,1 0 0,-1 0 0,1 0 0,-1 0 0,1 1 0,0 4 0,1 0 0,-1 0 0,0 0 0,0 0 0,0 0 0,-1 10 0,0-7 0,-1 1 0,-1-1 0,1 1 0,-1-1 0,-1 1 0,0-1 0,0 0 0,-1 0 0,0 0 0,0-1 0,-1 1 0,0-1 0,-1 0 0,1-1 0,-2 1 0,-9 9 0,2-14 0,14-3 0,0 0 0,0-1 0,0 1 0,0 0 0,1 0 0,-1 0 0,0 0 0,0 0 0,0 0 0,0 0 0,0 0 0,0 0 0,0-1 0,0 1 0,1 0 0,-1 0 0,0 0 0,0 0 0,0 0 0,0-1 0,0 1 0,0 0 0,0 0 0,0 0 0,0 0 0,0 0 0,0-1 0,0 1 0,0 0 0,0 0 0,0 0 0,0 0 0,0 0 0,0-1 0,0 1 0,0 0 0,0 0 0,0 0 0,0 0 0,0 0 0,-1-1 0,1 1 0,0 0 0,0 0 0,0 0 0,0 0 0,0 0 0,0 0 0,0 0 0,0-1 0,-1 1 0,1 0 0,0 0 0,0 0 0,0 0 0,0 0 0,0 0 0,-1 0 0,1 0 0,0 0 0,0 0 0,8-5 0,0 1 0,0 0 0,0 1 0,0 0 0,1 0 0,0 1 0,-1 0 0,13-1 0,76-3 0,-46 5 0,-15 0 0,-22 1 0,0 0 0,1-1 0,-1 0 0,0-1 0,0-1 0,0 0 0,21-8 0,-33 10 0,-1 0 0,0 0 0,1 0 0,-1 1 0,0-1 0,1 1 0,-1-1 0,1 1 0,-1-1 0,1 1 0,-1 0 0,1 0 0,2 0 0,-4 0 0,0 1 0,1 0 0,-1 0 0,0 0 0,0 0 0,0 0 0,1-1 0,-1 1 0,0 0 0,0 0 0,-1 0 0,1 0 0,0 0 0,0 0 0,0-1 0,0 1 0,-1 0 0,1 0 0,0 0 0,-1-1 0,1 1 0,-1 0 0,0 1 0,-9 12 884,4-8-5859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42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 15376,'0'0'3975,"18"-8"-3517,-14 6-431,8-4 51,-1 1 0,2 0 1,-1 0-1,0 2 0,1-1 0,0 2 0,0-1 0,0 2 0,0 0 0,18 1 0,122 16 849,-120-11-755,-1 2 1,51 18-1,-76-23-266,49 19 171,-27-11-2841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43.6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1 620 7136,'0'0'9502,"0"9"-8757,1 7-511,-1 9 551,5 31 1,-3-47-583,-1-1 0,1-1 0,0 1 1,1 0-1,0 0 0,0-1 0,1 0 0,7 13 1,-4-12 52,-1-1 1,1 0-1,0 0 1,1-1-1,0 0 1,0 0-1,0-1 1,0 0-1,1 0 1,0-1-1,0 0 1,15 4-1,-23-8-210,0 1 0,0-1 0,0 0 0,0 0 0,0 0 0,0 0 0,0 0 0,0 0 0,0 0-1,0 0 1,0 0 0,0 0 0,0-1 0,0 1 0,0 0 0,0-1 0,0 1 0,-1-1 0,1 1 0,0-1 0,0 1 0,0-1-1,0 0 1,-1 1 0,1-1 0,0 0 0,-1 0 0,1 1 0,0-1 0,-1 0 0,1 0 0,-1 0 0,1 0 0,-1 0-1,0 0 1,1 0 0,-1 0 0,0 0 0,0 0 0,0 0 0,1 0 0,-1 0 0,0 0 0,0 0 0,-1-2 0,1-4 80,-1 0 1,1 0 0,-2 0 0,1 0 0,-3-6 0,-27-62 583,3 7-55,23 53-475,1 4 33,0-1 0,1 1 1,-2-13-1,5 20-157,-1 0-1,1 0 0,0-1 1,1 1-1,-1 0 0,1 0 1,0 0-1,0 0 1,0 0-1,0 0 0,1 0 1,2-5-1,5-6 62,1 1 0,0 0 0,2 1 0,-1 0 0,19-16 0,23-26 129,-23 20-112,4-5 89,48-74 0,26-66 544,-107 179-763,-1 0 0,0 1 0,1-1 0,-1 0 0,0 0 0,1 0 0,-1 1 0,1-1 0,0 0 0,-1 0 0,1 1 0,-1-1-1,1 1 1,0-1 0,0 0 0,-1 1 0,1-1 0,0 1 0,0 0 0,0-1 0,-1 1 0,1 0 0,1-1 0,0 2-2,-1 0-1,0 0 1,0 0-1,0 0 1,0 0-1,0 0 1,-1 0-1,1 0 1,0 0-1,0 0 1,-1 1-1,1-1 1,-1 0-1,1 0 1,-1 1-1,1 1 1,7 22-2,0 0 0,-2 1 0,-1-1 0,3 36 0,-2 107 0,-6-157 0,-14 351 0,8-314 0,-2-1 0,-2-1 0,-1 0 0,-3 0 0,-31 68 0,34-91 0,-21 32 0,28-49 0,0 0 0,-1 0 0,1 0 0,-1-1 0,-1 0 0,1 0 0,-1 0 0,0-1 0,-9 6 0,14-10 0,0 1 0,-1-1 0,1 0 0,0 1 0,-1-1 0,1 0 0,-1 0 0,1 0 0,0 0 0,-1 0 0,1 0 0,-1 0 0,1-1 0,0 1 0,-1-1 0,1 1 0,0-1 0,0 1 0,-1-1 0,1 1 0,0-1 0,0 0 0,0 0 0,0 0 0,0 0 0,0 0 0,0 0 0,0 0 0,0 0 0,0 0 0,-1-2 0,-2-3 0,-1-1 0,1 0 0,-6-14 0,6 11 0,1 1 0,0-1 0,0 1 0,1-1 0,0 0 0,0 0 0,1-20 0,1 25 0,0 1 0,1-1 0,-1 0 0,1 0 0,1 0 0,-1 1 0,0-1 0,1 0 0,0 1 0,0 0 0,1-1 0,-1 1 0,1 0 0,0 0 0,0 0 0,0 1 0,0-1 0,1 1 0,3-4 0,0 2 0,-1 1 0,0-1 0,1 1 0,0 0 0,0 1 0,0-1 0,1 2 0,-1-1 0,1 1 0,-1 0 0,1 0 0,0 1 0,0 0 0,0 1 0,0 0 0,-1 0 0,1 0 0,0 1 0,0 0 0,9 3 0,35 13 436,82 40 0,-29-3-5345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44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61 398 7328,'0'0'6198,"-9"-4"-5579,-30-13 37,38 16-598,0 0 0,0 0 1,0 0-1,0 0 0,0 0 1,0 0-1,1-1 0,-1 1 1,0 0-1,1-1 0,-1 1 0,0-1 1,1 1-1,0-1 0,-1 1 1,1-1-1,0 1 0,0-1 0,0 1 1,0-1-1,0 1 0,0-1 1,0 1-1,1-1 0,-1 1 0,0-1 1,1 1-1,-1-1 0,1 1 1,0 0-1,0-2 0,1-4 178,2-7 138,1-1-1,0 1 0,1 0 1,1 1-1,0-1 1,0 1-1,1 1 0,1 0 1,0 0-1,1 0 1,0 1-1,1 1 0,0-1 1,1 2-1,13-9 1,-23 16-294,0 1 0,0 0 1,1 0-1,-1 0 1,0 0-1,0 0 0,1 0 1,-1 1-1,1-1 0,-1 1 1,0-1-1,1 1 1,-1 0-1,1 0 0,-1 0 1,1 1-1,-1-1 1,0 0-1,1 1 0,-1 0 1,1-1-1,-1 1 1,0 0-1,0 0 0,0 1 1,1-1-1,-1 0 0,0 1 1,-1-1-1,1 1 1,0-1-1,0 1 0,-1 0 1,1 0-1,-1 0 1,3 3-1,3 7 195,0 1 0,-1 0-1,0 0 1,7 28 0,-9-31-181,9 43 477,-1 0 0,5 64 0,-10-57 104,21 78 1,-24-126-481,0-1 0,0 1 0,7 11 0,-10-22-182,-1-1-1,0 1 1,0-1 0,1 0 0,-1 1-1,0-1 1,1 0 0,-1 1-1,1-1 1,-1 0 0,0 1 0,1-1-1,-1 0 1,1 0 0,-1 0-1,1 0 1,-1 1 0,1-1 0,-1 0-1,1 0 1,-1 0 0,1 0-1,-1 0 1,0 0 0,1 0-1,-1 0 1,1 0 0,-1 0 0,1 0-1,-1-1 1,1 1 0,-1 0-1,1 0 1,-1 0 0,1-1 0,-1 1-1,0 0 1,1 0 0,-1-1-1,0 1 1,1 0 0,-1-1 0,0 1-1,1-1 1,-1 1 0,0 0-1,1-1 1,16-22 288,-5 2-243,-2 0 1,0-1-1,-2-1 1,12-44 0,9-101 265,-15 78-256,-5 39-68,28-138 0,-36 187 0,-1-1 0,1 1 0,0 0 0,-1 0 0,1 0 0,0 0 0,0 0 0,0 0 0,0 0 0,1 0 0,-1 0 0,1 0 0,-1 1 0,1-1 0,-1 1 0,1-1 0,0 1 0,0 0 0,0-1 0,0 1 0,0 0 0,0 0 0,0 0 0,0 1 0,0-1 0,0 0 0,0 1 0,3-1 0,5 1 0,-1 0 0,0 0 0,0 1 0,0 1 0,15 3 0,-19-4 0,173 29 0,-117-22 0,1 3 0,74 23 0,-135-34 0,0 1 0,1-1 0,-1 0 0,0 1 0,1-1 0,-1 1 0,0-1 0,1 1 0,-1 0 0,0 0 0,0-1 0,0 1 0,0 0 0,0 0 0,0 0 0,0 0 0,0 0 0,0 1 0,0-1 0,0 0 0,-1 0 0,1 1 0,0-1 0,-1 0 0,1 0 0,0 3 0,-2 0 0,1-1 0,-1 1 0,1-1 0,-1 1 0,0-1 0,-1 0 0,1 1 0,-3 4 0,0 1 0,-6 14-3996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46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245 70 5520,'0'0'8400,"-5"-10"-7751,1 4-503,2 1-82,0 1 0,0 0-1,-1 0 1,1 0-1,-5-4 1,6 7-27,0 0 0,0 0-1,-1 0 1,1-1 0,-1 1-1,1 1 1,-1-1 0,1 0 0,-1 0-1,1 0 1,-1 1 0,0-1-1,1 1 1,-1 0 0,0-1 0,0 1-1,1 0 1,-1 0 0,0 0-1,0 0 1,-1 0 0,-5 2 131,0 0 1,1 1 0,-1 0-1,1 0 1,0 0-1,0 1 1,0 0 0,0 0-1,1 1 1,-1 0-1,1 0 1,1 1 0,-1-1-1,1 1 1,0 0 0,-7 10-1,10-12-55,-1 0 1,1 0-1,-1 0 0,1 1 0,0-1 0,1 0 1,-1 1-1,1-1 0,0 1 0,0 0 0,0-1 1,1 1-1,-1 0 0,1-1 0,0 1 0,1 0 1,-1 0-1,1-1 0,0 1 0,0-1 0,0 1 1,1-1-1,0 1 0,0-1 0,0 0 0,0 1 1,0-1-1,7 7 0,-8-9-40,2 0 1,-1 0-1,0 0 1,0 0-1,1 0 1,-1 0-1,1-1 1,-1 1-1,1-1 1,-1 0-1,1 0 1,0 0-1,0 0 1,0 0-1,0 0 0,0-1 1,0 1-1,0-1 1,0 0-1,0 0 1,0 0-1,-1-1 1,1 1-1,0 0 1,0-1-1,5-1 1,-4 0 34,1 0 0,-1 0 0,0-1 0,0 1 0,0-1 1,0 0-1,0 0 0,0 0 0,-1 0 0,1-1 1,-1 1-1,0-1 0,0 0 0,0 0 0,3-8 1,1-6 237,0-1 0,-2 1 1,0-1-1,-1-1 0,-1 1 0,-1 0 1,-1-33-1,3 43 267,-3 9-229,0 5-98,-2 26-69,2 1 0,1-1 0,1-1-1,9 40 1,-2-17-37,-7-31-110,20 146 460,-21-136-274,-1-1 0,-1 1 1,-7 43-1,7-73-254,-1 1 1,1-1-1,0 0 0,-1 0 0,0 0 1,1 1-1,-1-1 0,0 0 0,0 0 1,0 0-1,-1 0 0,1 0 0,0 0 1,-1-1-1,1 1 0,-1 0 0,1-1 1,-1 1-1,0-1 0,0 1 0,0-1 1,-3 2-1,2-2-2,0-1 0,0 1-1,0-1 1,0 0 0,1 1 0,-1-1 0,0-1-1,0 1 1,0 0 0,0-1 0,0 1-1,1-1 1,-1 0 0,0 0 0,0 0 0,1 0-1,-1 0 1,-2-2 0,-15-11 0,-1-1 0,2 0 0,0-1 0,1-1 0,1-1 0,1-1 0,0 0 0,1-1 0,-17-32 0,30 49 0,0-1 0,-1 1 0,1-1 0,1 0 0,-1 0 0,1 0 0,-2-6 0,3 9 0,0 0 0,0 0 0,0 0 0,0 0 0,0 0 0,0 0 0,0 0 0,0 0 0,1 0 0,-1 1 0,0-1 0,1 0 0,-1 0 0,1 0 0,-1 0 0,1 0 0,-1 0 0,1 1 0,0-1 0,-1 0 0,1 1 0,0-1 0,-1 0 0,1 1 0,0-1 0,0 1 0,0-1 0,0 1 0,0-1 0,0 1 0,0 0 0,-1-1 0,3 1 0,5-3 0,0 1 0,1 1 0,0-1 0,-1 2 0,1-1 0,0 1 0,-1 0 0,1 1 0,0 0 0,10 2 0,9 4 0,46 18 0,-52-15 0,15 5 0,-35-15 0,0 0 0,-1 0 0,1 1 0,0-1 0,0 0 0,0 0 0,-1-1 0,1 1 0,0 0 0,0 0 0,-1-1 0,1 1 0,0-1 0,-1 0 0,1 1 0,0-1 0,-1 0 0,1 0 0,1-1 0,5-6-4017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46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0 12864,'0'0'5922,"-11"4"-5267,-15 6-186,1 1 0,0 2-1,-32 20 1,47-27-273,1 1 0,0-1 0,0 2 0,1-1 0,0 1 1,1 1-1,-1-1 0,2 1 0,-1 0 0,1 1 0,0 0 0,-6 15 0,11-22-132,0 0 1,0 1 0,1-1 0,-1 0-1,1 0 1,0 0 0,0 1 0,0-1-1,0 0 1,0 0 0,1 1 0,-1-1-1,1 0 1,0 0 0,0 0 0,0 0-1,1 0 1,-1 0 0,1 0 0,-1 0-1,1-1 1,0 1 0,0-1 0,4 5-1,-2-4 4,0 1-1,0-1 1,1 0-1,-1 0 1,1 0 0,-1 0-1,1-1 1,0 0-1,0 0 1,0 0-1,1-1 1,-1 0-1,10 2 1,6-3 136,0 0 1,0-1 0,-1-1 0,1-1 0,-1 0 0,1-2 0,-1 0 0,0-2 0,-1 0 0,0-1 0,0-1 0,0-1 0,-1 0 0,-1-2 0,0 0-1,18-16 1,-29 23-168,-1 0 0,0-1 0,0 0 0,0 1 0,7-14 0,-3-2-3917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4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62 5720,'0'0'6416,"-10"-4"-6210,-71-33 620,74 34-697,-1 0-1,1 0 1,-1 0 0,1 1 0,-1 0 0,0 0 0,0 1 0,0 0 0,0 1 0,0 0 0,0 0 0,0 0 0,0 1 0,0 0 0,0 1 0,-8 2 0,1 1 55,1 1 0,1 0 0,-1 1 0,1 0 0,0 1-1,0 1 1,-19 18 0,8-7 85,18-15-211,0 1 0,0-1 0,1 1 1,-1 0-1,-4 7 0,-11 19 128,6-12 17,2 0 0,1 1 0,0 1 0,-11 32 0,18-40-100,1 1 0,0-1 0,2 1 0,-2 17 0,3-25-67,1 0-1,0 0 0,1 0 0,0 0 0,0 0 0,0-1 1,1 1-1,0 0 0,0-1 0,1 1 0,4 7 0,-1-3 3,1-1 0,0-1 0,0 1 0,1-1 0,0-1 0,1 1 0,0-1 0,0-1 0,20 13-1,-14-12 6,0-1 0,0 0 0,1-1 0,0-1-1,0 0 1,26 3 0,-39-8-38,13 4 16,-1-2 0,1 0 0,-1-1 0,1 0 0,-1-1 0,25-4 0,-4-3 49,45-17 0,-66 18-34,0 0 0,-1-1 1,0 0-1,0-1 0,19-15 0,-13 7 39,-1-1 0,0 0 0,-1-1 0,17-23 0,-30 32-48,1 1 1,-1-1-1,0 0 1,-1 0-1,0 0 1,0 0-1,-1-1 1,0 0 0,-1 1-1,0-1 1,-1 0-1,0 0 1,0-15-1,-1 15 9,-1-1 0,0 1 0,-1 0-1,0 0 1,0 0 0,-1 0 0,-1 1 0,1-1-1,-2 1 1,1 0 0,-1 0 0,-1 0-1,1 0 1,-1 1 0,-1 0 0,0 1 0,0-1-1,0 1 1,-1 0 0,0 1 0,0 0-1,-1 0 1,-16-7 0,8 6 22,-1 1 0,0 0 0,0 2 0,-1 0 0,0 1 0,-34-1 0,31 3-23,0-1-1,0-2 1,0 0-1,-29-9 1,44 9-237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6:07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1314 6520,'0'0'4654,"8"-14"-4026,90-181 1147,27-83 313,-97 217-1690,-3-2-1,-3 0 1,-2-1 0,-4-1-1,-2-1 1,6-76 0,-14 48 214,-6 82-419,-1 0 0,0 0 0,0 1-1,-1-1 1,-7-21 0,9 32-180,0 1-1,0-1 1,0 1-1,0 0 1,-1-1 0,1 1-1,0-1 1,0 1-1,-1 0 1,1-1-1,0 1 1,-1-1 0,1 1-1,0 0 1,-1 0-1,1-1 1,0 1-1,-1 0 1,1 0 0,-1-1-1,1 1 1,0 0-1,-1 0 1,1 0-1,-1 0 1,1-1 0,-1 1-1,1 0 1,-1 0-1,1 0 1,0 0-1,-1 0 1,1 0 0,-1 0-1,1 0 1,-1 1-1,1-1 1,-1 0 0,1 0-1,0 0 1,-1 0-1,1 1 1,-1-1-1,1 0 1,0 0 0,-1 1-1,1-1 1,-1 0-1,1 1 1,0-1-1,0 0 1,-1 1 0,1-1-1,-1 1 1,-15 22 175,-4 20-50,3 1-1,1 1 1,2 1-1,-13 82 1,-7 196 197,32-297-303,-2 16 14,-41 415 390,30-362-236,-4-1 0,-54 161 0,72-255-199,-2 8 38,0 0 0,-1 0 0,0-1 0,-8 12 0,11-18-32,0-1 1,1 0 0,-1 0-1,0 0 1,0 0-1,0 0 1,0 0 0,0 0-1,0 0 1,0-1-1,0 1 1,0 0 0,0-1-1,-1 1 1,1 0-1,0-1 1,0 1 0,-1-1-1,1 0 1,0 1-1,0-1 1,-1 0 0,1 0-1,0 0 1,-1 0-1,1 0 1,0 0 0,-1 0-1,1-1 1,0 1-1,-1 0 1,1-1 0,0 1-1,0-1 1,-1 1-1,1-1 1,0 0 0,0 1-1,0-1 1,0 0-1,-1-1 1,-5-4 16,1-1 0,0 0 0,0 0 0,1 0 0,0-1 0,0 0-1,1 0 1,-6-14 0,-22-76 147,26 76-116,4 12-37,0 1 0,1 0-1,0-1 1,0 1 0,1-1 0,1 1-1,0-1 1,0 1 0,0 0 0,1-1-1,1 1 1,0 0 0,0 0 0,0 0-1,1 1 1,1-1 0,10-15 0,-6 11-15,0 1 1,2 0 0,-1 0 0,2 1 0,-1 0 0,1 1-1,1 0 1,0 1 0,0 0 0,16-6 0,5 0-50,69-19 0,4-1 18,-86 27 29,4-1-15,-1-1 0,0 0 1,0-2-1,-1-1 0,29-22 0,-10 1 0,-14 13 3,0-2 1,-2-1 0,37-42-1,-17 9 5,70-96-6,-98 125 24,-1 0 0,-1-1 0,22-59 0,-23 44 1,-2-2 1,-2 0 0,7-67 0,-15 80 1,-2 0-1,-1 0 1,-1 0 0,-2 0 0,-13-56 0,16 85-12,-1 0 0,0 0 1,0 0-1,0 0 1,-1 0-1,1 0 1,-1 0-1,0 0 1,0 1-1,0-1 1,-1 1-1,1-1 0,-1 1 1,0 0-1,0 0 1,-4-3-1,6 6-2,0 0 0,0 0 0,-1 0 1,1 0-1,0 0 0,0 0 0,0 0 0,-1 0 0,1 0 0,0 1 0,0-1 0,0 0 0,0 1 0,-1-1 0,1 1 0,0 0 1,0-1-1,0 1 0,0 0 0,0-1 0,0 1 0,1 0 0,-1 0 0,-1 2 0,-22 24-3,23-26 3,-11 16-16,1 0 1,1 1 0,1 0 0,0 0 0,-11 36 0,-18 102-68,22-54 13,5 1 1,2 106-1,8-168 50,0 25-25,3 0 1,10 67 0,-9-111 37,2 0-1,1-1 1,0 1-1,2-1 1,13 27 0,-20-46 8,0 1 0,0-1 0,0-1 1,0 1-1,1 0 0,-1 0 1,0 0-1,1-1 0,0 1 1,-1 0-1,1-1 0,0 0 0,0 1 1,-1-1-1,1 0 0,0 0 1,0 0-1,1 0 0,-1 0 0,0-1 1,0 1-1,0 0 0,4-1 1,-2 0 1,0 0 0,0-1 0,-1 0 1,1 0-1,0 0 0,0-1 1,0 1-1,-1-1 0,1 0 0,-1 1 1,0-2-1,6-3 0,6-6 15,-1 0-1,-1 0 1,0-2-1,17-22 1,39-66 67,-51 68-30,0-1 1,21-67-1,-13 34 108,-24 62-108,0 1 0,0 0 0,-1 0 0,0-1 0,0 1 0,1-10 0,-2 14-1,-10 22 149,3 11-186,3 1 0,0 0 0,2 0 0,1 0 1,2 0-1,1 0 0,2 0 0,1 0 0,19 63 0,-23-93-13,0 1 0,0-1-1,1 1 1,-1-1 0,1 0 0,0 0-1,0 0 1,0 0 0,1 0 0,-1 0-1,1 0 1,-1-1 0,1 1 0,4 2-1,-5-4-1,0 0 0,1 0 0,-1 0 0,1-1 0,-1 1 0,1-1 0,-1 1 1,1-1-1,-1 0 0,1 0 0,-1 0 0,1-1 0,-1 1 0,1 0 0,-1-1 0,1 0 0,-1 1 0,0-1 0,1 0 0,3-3 0,2 0 7,0-1 1,0 0 0,-1-1-1,1 1 1,-1-2-1,-1 1 1,1-1 0,-1 0-1,8-12 1,3-7 26,21-43 0,-17 21 46,18-59 1,-12 29 110,-17 59 144,-10 22-324,1 1 0,-1-1 0,1 0 1,0 0-1,0 0 0,2 6 1,4 13 18,0 14 16,1 1 1,1-1-1,20 47 0,-29-81-44,1 1 0,0-1 0,0 0 0,1 0 0,-1 0 0,0 1 0,1-1 0,-1-1 1,1 1-1,0 0 0,-1 0 0,1-1 0,0 1 0,0-1 0,0 1 0,0-1 0,1 0 0,-1 0 0,0 0 0,0 0 0,1 0 0,-1 0 0,0-1 0,1 1 0,-1-1 0,1 1 0,-1-1 0,1 0 0,-1 0 0,1 0 0,-1-1 0,1 1 0,-1-1 0,1 1 0,-1-1 1,0 0-1,1 0 0,-1 0 0,0 0 0,0 0 0,0 0 0,0 0 0,0-1 0,3-2 0,8-6 13,0 0 1,0-1-1,-1-1 1,-1 0-1,14-17 1,75-82 74,-87 97-79,1 1 0,1 1-1,0 0 1,0 0 0,1 2 0,1 0 0,27-13 0,-41 22-11,-1 0 1,1 0-1,0 0 1,-1 0 0,1 0-1,-1 1 1,1-1-1,0 1 1,0-1 0,-1 1-1,1 0 1,0 0 0,0 1-1,-1-1 1,1 0-1,0 1 1,3 1 0,-2 0 5,0-1 0,-1 1 0,1 0 0,-1 1 0,0-1 1,0 1-1,1-1 0,-2 1 0,1 0 0,4 6 1,0 1 11,-1 0 0,0 0 0,0 1 0,-1 0 1,-1 0-1,6 23 0,-3 15 32,-7-41-38,0 0 1,1 0 0,0 0-1,0 0 1,1 0 0,0-1 0,1 1-1,0-1 1,0 1 0,5 9-1,-5-14-3,-1 1 1,1 0-1,-1 0 1,1 0-1,0 0 1,1 0-1,-1-1 1,0 0-1,1 0 1,0 0-1,0 0 1,0 0-1,0-1 1,0 1-1,1-1 1,-1 0-1,6 1 0,-1-1 11,-4-1 2,1 0 0,1 0 0,-1-1 0,0 1 0,0-1 0,0-1 0,7 0 0,57-10 311,-69 11-323,-1 0 1,1 0-1,-1 0 0,1 0 1,-1 0-1,1-1 0,-1 1 1,1 0-1,-1 0 0,0 0 1,1-1-1,-1 1 0,1 0 1,-1-1-1,0 1 0,1 0 1,-1-1-1,0 1 0,1-1 1,-1 1-1,0 0 0,1-1 0,-1 0-143,-1 1-1,1 0 0,0 0 0,0-1 0,0 1 0,0 0 0,0 0 0,0-1 0,0 1 0,0 0 0,0 0 0,-1 0 0,1-1 0,0 1 0,0 0 0,0 0 0,0 0 0,-1-1 0,1 1 0,0 0 0,0 0 0,0 0 0,-1 0 0,1 0 0,0 0 0,0-1 0,-1 1 0,1 0 0,0 0 0,0 0 0,-1 0 0,1 0 0,0 0 0,0 0 0,-1 0 0,1 0 0,0 0 0,0 0 0,-1 0 0,1 0 0,0 0 0,-1 1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47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11048,'0'0'5790,"12"1"-4718,44-1 480,77-8 0,120-33 1165,4 0-943,-92 23-3958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52.0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126 52 7832,'0'0'8830,"-11"6"-8259,-15 8 795,-37 27 0,47-36 1542,16-5-2805,-1 0 1,1 0-1,0 0 0,-1 0 0,1 0 1,0 0-1,-1 0 0,1 0 1,0 0-1,-1 0 0,1 0 1,0 0-1,-1-1 0,1 1 1,0 0-1,-1 0 0,1 0 0,0-1 1,0 1-1,-1 0 0,1 0 1,0-1-1,0 1 0,-1 0 1,1 0-1,0-1 0,0 1 0,0 0 1,0-1-1,-1 1 0,1 0 1,0-1-1,0 1 0,0 0 1,0-1-1,0 1 0,0 0 1,0-1-1,0 0 276,13-10 658,0 5-934,-1 1 0,0 1 0,1 0 0,0 1-1,0 0 1,24-2 0,-6 1 25,-11 0-46,185-25 658,-156 24-377,0 3 1,59 4-1,-90-1-148,1-2 0,23-2 0,17-2 792,-44-2-971,-15 7-36,0 0 0,0 0 0,0 0 0,-1 0 0,1 0 0,0 0 0,0-1-1,0 1 1,0 0 0,0 0 0,-1 0 0,1 0 0,0 0 0,0 0 0,0 0-1,0 0 1,0-1 0,0 1 0,-1 0 0,1 0 0,0 0 0,0 0 0,0 0 0,0 0-1,0-1 1,0 1 0,0 0 0,0 0 0,0 0 0,0 0 0,0-1 0,0 1 0,0 0-1,0 0 1,0 0 0,0 0 0,0-1 0,0 1 0,0 0 0,0 0 0,0 0-1,0 0 1,0-1 0,0 1 0,0 0 0,0 0 0,0 0 0,0 0 0,0 0 0,1-1-1,-1 1 1,0 0 0,0 0 0,0 0 0,0 0 0,0 0 0,0 0 0,1 0 0,-1 0-1,0-1 1,0 1 0,0 0 0,1 0 0,-11-1-234,10 0 184,-1 1-1,0 0 1,1 0-1,-1 0 1,0-1-1,1 1 1,-1 0-1,0 0 1,0 0 0,1 0-1,-1 1 1,0-1-1,1 0 1,-1 0-1,0 0 1,0 0-1,1 1 1,-1-1-1,0 0 1,1 1 0,-2 0-1,-7 4-4546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52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 10040,'0'0'14121,"18"8"-13583,5 2-329,1-2-1,0 0 1,1-2-1,44 6 1,-55-10-117,35 3 387,0-2 1,85-5 0,-12-14 266,53-5 498,-162 20-998,0 0 0,1-1 0,-1-1 0,0 0 1,0 0-1,19-9 0,-32 11-230,0 1 1,0 0-1,0 0 0,0-1 1,0 1-1,1 0 1,-1 0-1,0-1 1,0 1-1,0 0 0,-1-1 1,1 1-1,0 0 1,0 0-1,0-1 1,0 1-1,0 0 0,0 0 1,0-1-1,0 1 1,0 0-1,-1 0 1,1-1-1,0 1 0,0 0 1,0 0-1,0 0 1,-1 0-1,1-1 1,0 1-1,0 0 1,-1 0-1,1 0 0,0 0 1,0 0-1,0-1 1,-1 1-1,1 0 1,0 0-1,-1 0 0,1 0 1,0 0-1,-18-11-1398,12 7-1727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19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1 118 6128,'0'0'13549,"0"-10"-13227,0-30-8,0 39-284,0-1 1,0 1 0,0 0-1,0-1 1,1 1-1,-1 0 1,0-1 0,1 1-1,-1 0 1,1-1-1,0 1 1,-1 0 0,1 0-1,1-2 1,-2 3-3,1-1-1,-1 1 1,1 0 0,-1-1 0,1 1 0,0 0-1,-1-1 1,1 1 0,0 0 0,-1 0-1,1-1 1,-1 1 0,1 0 0,0 0-1,-1 0 1,1 0 0,0 0 0,-1 0-1,1 0 1,1 0 0,-1 1 31,1-1 0,0 1 1,-1-1-1,1 1 0,0 0 0,-1 0 0,1-1 0,-1 1 1,1 0-1,-1 0 0,0 1 0,1-1 0,-1 0 1,0 0-1,2 3 0,1 3 56,-1 1 1,0-1-1,0 1 1,-1-1-1,1 1 0,-2 0 1,1 0-1,0 16 1,-2 7 257,-3 32 1,0-2 181,3-33-340,-1-10 76,1 0 0,1 0 1,0 0-1,6 26 0,-5-39-220,-1 0 1,1 0-1,0 0 1,0-1 0,1 1-1,-1-1 1,1 1-1,0-1 1,0 0-1,0 0 1,1 0-1,0-1 1,-1 1 0,1-1-1,0 0 1,1 0-1,-1 0 1,0 0-1,1-1 1,6 3-1,-8-4-42,0 0-1,0 0 0,0 0 0,0 0 1,0 0-1,0 0 0,0-1 0,0 0 1,0 1-1,0-1 0,0 0 0,0-1 1,0 1-1,0-1 0,0 1 0,0-1 1,0 0-1,0 0 0,0 0 0,0 0 1,0-1-1,0 1 0,3-3 0,-2-1 17,1 1-1,0-2 0,-1 1 1,0 0-1,0-1 0,0 0 1,-1 0-1,0 0 0,4-12 1,0 0 57,-1-1-1,-1 0 1,0-1 0,-2 1 0,0-1-1,-2 0 1,0 1 0,-3-33 0,-5-63 379,6 108-448,1 0 0,-1 0 0,2 0 0,-1 0 0,1 0-1,0 0 1,3-11 0,-2 15-27,-1 0 0,1 0 0,0 0 0,0 1 0,0-1-1,0 0 1,0 1 0,0 0 0,1-1 0,-1 1 0,1 0 0,0 0 0,-1 0-1,1 1 1,0-1 0,0 1 0,0 0 0,4-2 0,12-2 42,0 0 0,1 1 0,-1 0 0,1 2 0,0 0 0,-1 2 0,1 0 1,0 1-1,-1 1 0,1 1 0,-1 0 0,29 10 0,-15 5 1205,-41-20-1455,3 0-1156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20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42 5520,'0'0'12975,"-3"9"-12388,0-1-423,2-5-108,0 0 0,-1 0 0,1 0-1,0 0 1,1 0 0,-1 1 0,0-1 0,1 0 0,0 1 0,0-1 0,0 0 0,0 1 0,0-1 0,1 0 0,-1 0 0,2 4 0,12 30 836,34 81 1721,-47-116-2477,1 1-1,-1-1 1,1 1 0,-1-1 0,1 0-1,0 1 1,0-1 0,0 0 0,2 2-1,-3-4-93,-1 0-1,1 0 0,0 1 1,-1-1-1,1 0 0,-1 0 1,1 0-1,0 0 0,-1 1 1,1-1-1,-1 0 0,1 0 1,0 0-1,-1-1 0,1 1 1,-1 0-1,1 0 0,0 0 1,-1 0-1,1 0 0,-1-1 1,1 1-1,0 0 0,-1-1 1,1 1-1,-1 0 0,1-1 1,-1 1-1,0-1 0,1 1 1,-1 0-1,1-1 0,-1 1 0,0-1 1,1 1-1,-1-1 0,0 0 1,1 1-1,-1-1 0,0 1 1,0-1-1,0 1 0,0-1 1,1-1-1,5-11 119,2 0 0,8-12-1,8-12 2,-10 11-77,2 1 1,1 1-1,25-29 0,-2 11-101,-40 42 17,0 0 1,0 0-1,0-1 0,0 1 0,0 0 0,0-1 1,0 1-1,0 0 0,0 0 0,0-1 0,0 1 1,0 0-1,0-1 0,0 1 0,0 0 0,0 0 1,0-1-1,0 1 0,0 0 0,0-1 1,-1 1-1,1 0 0,0 0 0,0 0 0,0-1 1,-1 1-1,1 0 0,0 0 0,0 0 0,0-1 1,-1 1-1,1 0 0,0 0 0,0 0 0,-1 0 1,1 0-1,0 0 0,-1-1 0,1 1 1,0 0-1,0 0 0,-1 0 0,1 0 0,-16-4 27,14 3-23,-17-3 36,1 1 0,-1 0-1,0 1 1,0 1 0,-36 3-1,22 2 103,1 1 0,-50 14 0,63-17-46,13-2-151,10-2-367,14-2-75,23-7-11,-20 6-3034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21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66 8336,'0'0'6568,"-4"12"-5991,-7 30 450,2 0 0,-6 64 0,10-40 1268,5-66-2251,0 1-1,0-1 1,0 1 0,0-1 0,0 1 0,0-1-1,0 1 1,0-1 0,0 0 0,0 1 0,0-1-1,0 1 1,0-1 0,0 1 0,0-1 0,-1 0-1,1 1 1,0-1 0,0 1 0,0-1 0,-1 0-1,1 1 1,0-1 0,-1 0 0,1 1 0,0-1 0,-1 0-1,1 1 1,0-1 0,-1 0 0,1 0 0,0 1-1,-1-1 1,-8-13 710,-5-28-253,-2-14-125,8 30-46,1 1 0,1-1 1,1-1-1,-4-46 1,9 70-279,0-1 0,1 0 0,-1 1 0,0-1 0,1 1 0,-1-1 0,1 1 0,0-1 0,0 1 0,0 0 0,0-1 0,0 1 0,0 0 0,1 0 0,-1 0 0,1 0 0,0 0 0,3-3 0,-2 3-9,0 0 0,0 0 0,0 0 1,1 0-1,-1 1 0,1-1 0,-1 1 1,1 0-1,-1 0 0,1 0 0,6 0 0,-2 1 2,-1 0 0,0 0 0,0 0-1,0 1 1,1 0 0,-1 0 0,0 1-1,0 0 1,0 0 0,-1 1 0,1 0-1,0 0 1,5 5 0,-10-7-22,0 1 0,0-1 0,0 1 0,0-1 0,-1 1 1,1 0-1,-1 0 0,1 0 0,-1 0 0,0 0 0,0 0 0,0 1 1,0-1-1,0 0 0,0 0 0,0 1 0,-1-1 0,0 0 0,1 1 1,-1-1-1,0 1 0,0-1 0,0 1 0,0-1 0,-1 5 0,0-3 9,-1-1 0,1 1 0,0-1 0,-1 1-1,0-1 1,1 0 0,-2 0 0,1 0 0,0 0 0,0 0-1,-1 0 1,0 0 0,1-1 0,-1 1 0,0-1 0,-4 2-1,-10 10 155,14-12-116,0 1 1,1-1 0,-1 0 0,0 0 0,0 0 0,-5 2 0,18-6-33,0 1 1,0 0-1,0 1 1,15 1 0,1 0-42,-16-1-6,15 0-33,39 4-1,-58-3 38,-1 0 1,1 0-1,0 1 0,0 0 0,-1-1 0,1 2 0,-1-1 0,0 1 1,1 0-1,-1 0 0,0 0 0,5 6 0,-9-9 7,-1 1 1,1-1-1,-1 1 0,1 0 0,-1-1 0,1 1 1,-1 0-1,1 0 0,-1-1 0,0 1 1,0 0-1,1 0 0,-1 0 0,0-1 0,0 1 1,0 0-1,0 0 0,0 0 0,0 0 1,0-1-1,0 1 0,0 0 0,0 0 0,-1 1 1,0 0 6,0 0 1,0 0 0,0 1-1,0-1 1,0 0 0,-1 0 0,1-1-1,-4 4 1,-2 1 35,0 0 0,0 0 0,-12 7 0,-3-2 41,0 0 0,0-2 0,-1 0 1,0-1-1,0-2 0,-1 0 0,1-1 1,-34 1-1,50-5-86,1-1 0,-1 0 1,1-1-1,-1 1 0,-9-3 0,14 3-23,1-1 0,0 1 0,0 0 0,0-1 0,-1 1 0,1-1-1,0 1 1,0-1 0,0 1 0,0-1 0,0 0 0,0 0 0,0 1-1,0-1 1,0 0 0,0 0 0,1 0 0,-1 0 0,0 0 0,1 0-1,-1 0 1,0 0 0,1 0 0,-1-1 0,1 1 0,0 0 0,-1 0-1,1 0 1,0-1 0,0 1 0,0 0 0,0 0 0,0-1-1,0 1 1,0 0 0,0-2 0,4-10-4005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23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 5520,'0'0'13451,"-4"12"-12872,-1 8-265,0 0 1,2 0-1,0 0 0,1 1 0,1-1 1,2 21-1,3 114 2490,-5-108-1336,1-44-1418,0 0 1,0-1-1,-1 1 1,1-1-1,-1 1 1,0-1-1,0 1 1,0-1-1,0 0 1,0 1-1,0-1 1,-1 0-1,1 0 1,-1 0-1,1 0 1,-1 0-1,0 0 1,0 0-1,0-1 1,0 1-1,0-1 1,-3 3-1,0-13-1554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23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12864,'0'0'2832,"10"2"-2447,151 19 1815,-90-15-1151,-9 0 1055,69-3 0,-114-4-2301,-1 0 0,1-1 0,0-1 0,0 0 0,-1-2 0,0 1 0,0-2 0,28-14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25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0 373 7736,'0'0'5969,"11"-12"-5213,74-73 583,-53 54-527,2 2 0,1 1 0,56-33 1,-79 53-547,-8 5-80,0 0-1,0 0 1,0 1 0,1 0-1,4-2 1,-8 4-150,-1-1-1,1 1 1,0 0 0,-1 0-1,1 0 1,0 0 0,-1 0 0,1 0-1,0 0 1,0 0 0,-1 0-1,1 0 1,0 0 0,-1 0-1,1 0 1,0 1 0,-1-1 0,1 0-1,0 0 1,-1 1 0,1-1-1,-1 1 1,1-1 0,-1 0 0,1 1-1,-1-1 1,1 1 0,-1-1-1,1 1 1,-1-1 0,1 1 0,-1 0-1,0-1 1,1 1 0,-1 0-1,0-1 1,0 1 0,1 0 0,-1-1-1,0 1 1,0 0 0,2 13 219,0-1 0,0 1-1,-2-1 1,0 1 0,0 0 0,-4 22 0,-1 13 142,4-6 67,2 0 1,2 0-1,15 76 0,-17-112-382,1-1 0,0 0 0,0 0 0,1-1 0,0 1-1,0 0 1,0-1 0,1 0 0,-1 1 0,1-2 0,1 1 0,4 4 0,-7-7-52,-1 0 0,1-1 1,0 1-1,0-1 1,1 0-1,-1 0 0,0 0 1,0 0-1,1 0 1,-1 0-1,0 0 1,1-1-1,-1 1 0,1-1 1,-1 0-1,0 0 1,1 0-1,-1 0 1,1 0-1,-1 0 0,1-1 1,-1 1-1,0-1 1,1 0-1,-1 1 0,0-1 1,1 0-1,-1 0 1,0-1-1,0 1 1,0 0-1,0-1 0,3-2 1,5-6 30,-1 0 0,0 0 1,-1-1-1,0 0 0,-1 0 1,0-1-1,-1 0 0,0 0 0,-1 0 1,0-1-1,4-18 0,3-19 192,8-80-1,-20 126-242,2-22 138,-2-36-1,-1 43-28,1 0 0,1 0 1,1 0-1,4-21 0,-6 36-99,1 1 0,0 0 0,0 0 0,1 0 0,-1 0-1,1 0 1,-1 0 0,1 0 0,0 1 0,0-1 0,0 1 0,0-1 0,1 1 0,-1 0 0,0-1 0,1 1-1,3-2 1,-2 2-4,1 0-1,-1 1 1,1-1-1,0 1 0,-1 0 1,1 0-1,0 0 1,0 1-1,-1-1 1,9 2-1,7 1 4,0 1 0,0 1 0,0 1 0,26 10 1,-34-11-8,7 2-5,0 1 1,0 1-1,-1 1 0,0 0 1,19 14-1,-35-20-20,-1-2-53,-2 27-1370,0-20-2230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25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9744,'0'0'3545,"2"11"-2784,9 84 2091,-1 136 0,-16-190-669,-3-59-806,5-10-1154,2-1-1,0 1 1,2-1 0,1 1-1,1 0 1,2 0 0,7-30-1,-8 48-156,1-1 0,1 0 1,-1 1-1,1 0 0,1 0 0,0 1 0,0-1 0,1 1 0,10-10 0,-13 14-30,0 1-1,0 0 1,1 0-1,-1 1 1,1-1-1,0 1 1,0 0-1,0 0 1,0 0-1,0 1 1,1 0-1,-1 0 1,1 0-1,-1 0 0,1 1 1,0 0-1,0 1 1,0-1-1,9 1 1,-11 1-14,-1 1 1,1-1-1,0 0 1,-1 1-1,1 0 1,-1 0-1,0 0 1,1 0-1,-1 1 1,0-1-1,0 1 1,-1 0-1,1 0 1,-1 0-1,1 0 1,-1 0-1,0 1 1,0-1-1,0 0 1,-1 1-1,1 0 1,1 7-1,0-4 11,-1 0-1,-1 0 0,1 0 0,-1 0 0,0 0 0,-1 1 0,1-1 0,-2 0 0,1 1 0,-1-1 0,-2 9 1,2-10-11,-1-2 1,0 1 0,0 0-1,-1 0 1,1-1 0,-1 1 0,0-1-1,0 0 1,0 1 0,-1-2 0,0 1-1,0 0 1,0-1 0,0 0-1,0 1 1,0-2 0,-8 5 0,6-5 5,-1 1 1,0-1 0,1 0 0,-1-1-1,0 0 1,0 0 0,0 0-1,1-1 1,-1 0 0,0 0 0,0-1-1,-13-2 1,1 0 235,19 3-81,9 4-17,23 7-57,33 7 0,-32-10 8,33 14 0,-50-14 356,-10-4-1142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6:07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750 0 12256,'0'0'1490,"-17"12"-1316,-199 128 695,172-108-545,-260 195 2236,262-189-1576,-72 82 0,113-119-963,-1 0 1,1 0 0,1 0-1,-1 0 1,0 0-1,0 1 1,0-1 0,1 0-1,-1 0 1,0 0-1,1 1 1,-1-1 0,1 0-1,-1 1 1,1-1-1,0 1 1,0-1 0,0 0-1,0 1 1,0-1-1,0 1 1,0-1 0,0 0-1,0 1 1,1-1-1,0 3 1,0-3-10,0 1-1,1-1 1,0 0 0,-1 0-1,1 0 1,-1 0-1,1 0 1,0 0 0,0-1-1,0 1 1,-1 0 0,1-1-1,0 1 1,0-1 0,0 0-1,0 0 1,0 0-1,0 0 1,3 0 0,29-3-2527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26.6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7528,'0'0'11214,"9"1"-10595,157 2 1127,-36-2-719,188 27 2046,-288-26-2640,-23-2-321,-1 0 0,0 0 0,1 1 0,-1 0 1,0 0-1,9 4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27.5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78 6328,'0'0'8904,"13"-1"-8183,140-1 1319,-81 4-733,137-15 1,64-28-827,-151 21-2501,-106 17-11593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29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6128,'0'0'12882,"10"-1"-12389,249-22 2027,-174 13-1870,64-1 975,-116 11-1001,-28 1-424,1-1-1,0 0 1,-1 0-1,1 0 1,0-1 0,7-1-1,-4-10-6,-9 12-296,0 0 0,1 0 0,-1-1 0,0 1 0,0 0 0,0 0 0,0 0 0,0-1 0,0 1 0,1 0 0,-1 0 0,0-1 0,0 1 0,0 0 0,0 0 0,0-1 0,0 1 0,0 0 0,0-1-1,0 1 1,0 0 0,0 0 0,0-1 0,-1 1 0,1 0 0,0 0 0,0 0 0,0-1 0,0 1 0,0 0 0,0 0 0,0-1 0,-1 1 0,1 0 0,0 0 0,0 0 0,0 0 0,-1-1 0,1 1 0,0 0 0,0 0 0,0 0 0,-1 0 0,1 0 0,-1-1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29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20279,'0'0'0,"98"-5"-560,-29 3 272,-1-4 152,0 0 16,-9 1-24,-12-1 0,-2-2 176,-10 3 16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31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0 7736,'0'0'19087,"-2"13"-18796,-1 12-95,0 1 0,2 0 0,2 29 0,13 214 3317,-14-268-3425,13-19-2747,-10 10-1508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32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7632,'0'0'13781,"14"2"-13300,258 10 1420,-81-8-785,-123 1-668,75 2 1640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32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14976,'0'0'7842,"14"-2"-7438,281-15 1393,-193 6-1195,119-7 2609,-220 18-2979,-1 5 38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36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5720,'0'0'14722,"3"11"-14267,7 31 107,-1 1 0,3 47 0,4 147 1718,-13-169 144,-28-100-1816,19 26-1072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36.7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11048,'0'0'6238,"12"2"-5731,239 11 1902,-77-30-430,-127 11-1327,-33 4-317,-1-1 0,17-6 1,-11 3 240,-14 6-289,-5 0-261,0 0 0,1 0 0,-1 0-1,1 0 1,-1 0 0,0 0 0,1 0 0,-1 0 0,1 0-1,-1-1 1,0 1 0,1 0 0,-1 0 0,1 0 0,-1 0-1,0 0 1,1-1 0,-1 1 0,0 0 0,1 0 0,-1-1 0,0 1-1,0 0 1,1-1 0,-1 1 0,0 0 0,0-1 0,1 1-1,-1 0 1,0-1 0,0 1 0,0 0 0,0-1 0,0 0 39,-17 9-1230,14-5-1598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37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0 198 8640,'0'0'4121,"3"-10"-3621,10-30 23,-12 37-426,1 0 1,-1 1 0,0-1 0,1 0 0,0 1 0,-1 0 0,1-1 0,0 1 0,0 0 0,0 0 0,1 0 0,3-3-1,3-2 257,2-4 14,0 1 1,1 1-1,0 0 0,1 0 0,0 1 0,0 1 0,1 0 1,0 1-1,0 1 0,0 0 0,1 0 0,-1 2 0,1 0 1,20-2-1,-17 3 282,-14 1-490,0 1 0,-1-1-1,1 1 1,0 0 0,0 0 0,0 0 0,4 1-1,-7 0-121,1-1 1,-1 1-1,0-1 0,1 1 0,-1 0 0,0 0 0,1 0 0,-1 0 0,0 0 0,0 0 0,0 0 0,0 0 0,0 0 0,0 0 0,0 0 0,-1 1 0,1-1 0,0 0 0,-1 1 0,1-1 0,-1 1 0,1-1 0,0 2 0,0 3 18,-1 0 0,1-1 0,-1 1-1,0 0 1,0 0 0,0 0 0,-1 0 0,0-1 0,0 1 0,0 0-1,-1-1 1,0 1 0,-4 7 0,-4 7 71,0 0 0,-15 20 0,4-10 59,-2-1 0,-1-1 0,-1-2 0,-1 0 0,-1-1 1,-1-2-1,-49 31 0,65-45 349,24-13-107,6-3-381,13-4 41,1 1-1,0 2 0,1 2 0,49-4 0,-59 8-21,-11 0-1,-1 1-1,1 1 1,-1 0 0,1 0-1,20 4 1,-21-3 207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6:0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515 38 5624,'0'0'8262,"-12"4"-7804,-19 6-60,0 2 0,1 1 0,0 2 0,-30 19 0,28-12 45,1 2-1,1 0 1,-42 46 0,52-46-131,0 1 1,2 1-1,0 0 1,-20 43-1,30-51-170,1 1-1,1-1 1,1 1 0,0 0-1,1 0 1,1 1 0,1-1-1,0 28 1,3-31-54,0-1 0,0 1 0,2-1 0,0 0 0,0 0 0,2 0 0,0 0 0,0 0 0,1-1 0,1 0 0,1-1 0,0 1 0,0-1 0,1-1 0,1 0 0,0 0 0,1-1 0,0 0 0,1-1 0,0 0 0,0-1 0,1 0 0,1-1 0,-1 0 0,22 7 0,-18-8-13,-1-1 1,2-1-1,-1-1 1,1-1-1,-1 0 1,1-1-1,0-1 1,0 0 0,0-2-1,0 0 1,0-1-1,-1-1 1,1 0-1,-1-1 1,1-1-1,-1-1 1,-1-1-1,27-13 1,-17 4 109,1 0 0,-2-2 1,0-1-1,34-35 0,-48 43-101,0-1-1,-1-1 1,0 0-1,-1 0 1,-1-1-1,0 0 1,-1 0-1,0-1 1,-1 0-1,6-26 1,-7 20-18,-1 1 1,-1-1 0,-1 0-1,-1-1 1,-1 1-1,-1 0 1,-1 0 0,-1 0-1,0 0 1,-2 1-1,0-1 1,-2 1 0,0 0-1,-1 0 1,-1 1-1,0 0 1,-2 1 0,-20-27-1,0 7 159,-48-47 1,66 73-177,0 1-1,-1 0 1,0 1 0,-1 1 0,0 0 0,-1 1 0,-20-8-1,19 10-8,0 1-1,0 0 0,-1 2 0,0 0 0,-33-1 0,42 4-26,0 0 0,0 1-1,1 0 1,-1 0 0,0 1 0,1 0 0,0 1 0,-1 0 0,1 0 0,0 1-1,0 0 1,1 0 0,-14 10 0,18-10-36,-1-1 1,0 0-1,1 1 0,0-1 0,0 1 1,0 0-1,1 0 0,-1 0 0,1 1 1,0-1-1,0 1 0,0-1 0,1 1 1,-1-1-1,1 1 0,0 8 0,0-7-22,1 0 0,1 1 0,-1-1 0,1 0 0,0 0 0,0 0 0,1 0-1,0 0 1,0 0 0,1 0 0,-1 0 0,5 5 0,13 20-3743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54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1 224 5824,'0'0'15602,"8"-10"-15165,3-4-275,-3 4 8,-1 0-1,1 1 0,12-10 0,-17 17-35,0 0-1,0 0 1,0 0 0,0 0 0,0 0-1,0 1 1,1-1 0,-1 1 0,7-2-1,-9 3-87,0 0 0,1 0 0,-1-1-1,0 1 1,0 0 0,0 0 0,0 0 0,0 0-1,1 0 1,-1 0 0,0 1 0,0-1 0,0 0 0,0 1-1,0-1 1,0 0 0,0 1 0,0-1 0,0 1-1,0 0 1,0-1 0,0 1 0,0 0 0,0 0-1,0-1 1,-1 1 0,1 0 0,0 0 0,-1 0-1,1 0 1,0 0 0,-1 0 0,1 1 0,2 7 95,-1 1 1,0-1 0,0 1-1,-1-1 1,0 1 0,-1 11-1,-7 64 484,0 0 96,7-72-586,0 0 0,1 0 0,0 0-1,1 0 1,0-1 0,1 1 0,1 0 0,0-1 0,0 0 0,9 15 0,-12-26-117,-1 1 1,1-1 0,0 0 0,0 0-1,0 0 1,0 0 0,0 0 0,0 0-1,0 0 1,1 0 0,-1-1-1,0 1 1,0 0 0,1-1 0,-1 1-1,0-1 1,1 1 0,-1-1-1,3 1 1,-1-1 9,1 0-1,-1 0 0,0 0 1,0 0-1,1-1 0,-1 1 1,0-1-1,5-2 0,-2 1 6,0 0-1,-1-1 0,1 0 0,-1 0 0,0-1 1,0 1-1,0-1 0,0 0 0,3-5 0,2-3 16,-2-1-1,0 0 0,0 0 0,-2-1 0,1 0 1,-2 0-1,0 0 0,6-26 0,-4-6 117,4-70 0,-8 69-46,-2 17-37,4-34 173,-4 60-232,0-1-1,0 1 1,0 0-1,1 0 0,0 0 1,-1 0-1,1 0 0,1 0 1,-1 0-1,0 0 1,6-5-1,-5 7-16,0-1 1,1 1-1,-1 0 1,1 0-1,0 0 1,-1 1-1,1-1 0,0 1 1,0 0-1,0 0 1,0 0-1,0 0 1,0 1-1,0 0 0,1 0 1,7 0-1,1 2 11,0 0-1,0 0 1,23 8 0,-24-7 42,0 1 1,-1 1 0,1-1-1,-1 2 1,-1 0 0,1 0-1,-1 1 1,0 0 0,0 1-1,14 15 1,-18-17 42,-5-6-100,0 1 1,-1 0-1,1 0 1,0-1-1,0 1 1,0 0-1,-1 0 1,1 0-1,0 0 1,-1 0-1,1 0 1,-1 0-1,1 0 1,-1 0-1,1 0 1,-1 0-1,0 0 1,0 1-1,1 1 1,-1-2-110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55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1 4912,'0'0'18961,"2"12"-18411,3 22 246,0 39 0,-9 110 5345,3-180-6121,1-1-1,-1 0 1,0 0-1,0 0 0,0 0 1,0 0-1,0 0 1,0-1-1,-1 1 0,1 0 1,0 0-1,-1-1 1,0 1-1,1-1 0,-1 0 1,0 1-1,-2 1 1,-2 1 30,-1 0 1,1-1 0,-1 0-1,-6 3 1,-7 0-51,-30 4 0,20-5 0,-1 0 0,71-21 0,-18 12 0,0 1 0,0 1 0,0 1 0,0 1 0,41 5 0,-28-2 0,36-2 0,6-8 0,-75 6 51,1 1-1,-1-1 1,1 0-1,-1 0 1,0 0-1,1 0 1,-1 0-1,0-1 1,0 1-1,0-1 1,0 1-1,0-1 1,0 0-1,-1 1 1,1-1-1,2-4 1,25-36-2170,-22 31-989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57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1 127 7736,'0'0'19129,"3"9"-18807,6 20 263,8 56 1,-14-64-363,6 34 806,1 82 0,-4-108 243,-7-39-696,-2-27-510,-18-142 140,19 154-206,0 0 0,2-34 0,0 23 0,1 32 0,0-1 0,0 1 0,0-1 0,1 1 0,-1 0 0,1-1 0,0 1 0,0 0 0,0 0 0,1 0 0,0 0 0,-1 1 0,1-1 0,1 1 0,-1 0 0,0 0 0,1 0 0,-1 0 0,1 0 0,7-3 0,-2 0 0,1 1 0,0 1 0,-1-1 0,1 1 0,1 1 0,-1 0 0,19-3 0,-16 5 0,0 0 0,0 1 0,0 0 0,19 4 0,-25-3 0,-1 0 0,0 1 0,0 0 0,0 0 0,-1 1 0,1-1 0,0 1 0,-1 1 0,0-1 0,10 9 0,7 6 0,-17-14 0,0 0 0,1 0 0,-2 1 0,1 0 0,7 9 0,8 4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1:58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6928,'0'0'10473,"10"2"-9763,28 5-2,-37-7-644,0 0 0,0 0 0,0 1 0,0-1 0,0 1 0,0-1-1,0 0 1,0 1 0,0 0 0,0-1 0,-1 1 0,1 0-1,0-1 1,0 1 0,-1 0 0,1 0 0,0 0 0,-1-1 0,1 1-1,-1 0 1,1 0 0,-1 0 0,1 0 0,-1 0 0,0 0-1,1 0 1,-1 0 0,0 0 0,0 0 0,0 0 0,0 0 0,0 0-1,0 0 1,0 1 0,0-1 0,0 0 0,-1 0 0,0 1-1,1 2 114,-4 25 981,-1-1 1,-1 1-1,-18 50 0,16-64-631,7-14-444,-1 1 0,1 0 0,0 0 0,1 0-1,-1 0 1,0-1 0,0 1 0,1 0 0,-1 0 0,1 3 0,-6 7 1074,5-8 92,16-4-837,-3-2-322,0 0-1,19-7 1,-21 5-35,0 2 1,1-1-1,19-2 1,-2 2 93,-23 1-113,0 1 1,0 1-1,0-1 0,0 1 0,0-1 0,0 2 0,1-1 1,7 2-1,-9-1-117,0 0 1,0-1-1,0 1 1,0-1-1,0 0 1,0 0-1,1 0 1,-1-1-1,0 0 1,4 0-1,10-4-4148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2:02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6520,'0'0'9825,"0"10"-9177,0-7-585,1 4 83,0 1 0,0 0 0,0 0 1,1-1-1,0 1 0,0-1 0,5 10 0,4 8 408,-1 0 0,-2 1 1,11 53-1,4 85 1308,-21-145-1621,2 8 193,-2-1 0,-1 1 1,-4 42-1,3-21 1040,0-24 1056,0-28-2347,-1 0 0,0 0-1,-1 0 1,1 0 0,-1 0 0,-2-6 0,-7-18 61,-4-36 257,7 32-309,1 1 0,1-1 0,2-1-1,1 1 1,2-40 0,2 65-163,12-93 524,-11 88-457,1 1 1,0 0 0,1 1 0,0-1 0,0 1 0,12-18 0,-11 21-95,1 0 0,-1 1 0,1 0 1,1 0-1,-1 1 0,1 0 1,0 0-1,0 0 0,0 1 0,1 0 1,0 1-1,0-1 0,0 1 0,0 1 1,0 0-1,13-2 0,-10 2-2,1 1 0,-1 0 0,1 1 0,0 0 0,0 0 0,-1 2 0,1-1-1,-1 2 1,1-1 0,-1 2 0,16 6 0,-22-8 0,-1 0 0,0 0 0,0 1 0,0 0 0,0 0 0,0 0 0,-1 0 0,0 0 0,1 1 0,-1-1 0,0 1 0,-1 0 0,1 0 0,-1 0 0,1 0 0,-1 1 0,-1-1 0,1 1 0,-1-1 0,1 1 0,-1-1 0,0 9 0,0-6 0,-1 0 0,0-1 0,-1 1 0,0 0 0,0 0 0,0-1 0,-1 1 0,0 0 0,0-1 0,-1 1 0,1-1 0,-2 0 0,1 0 0,-1 0 0,-4 6 0,-3 0 0,1 0 0,-2-1 0,0 0 0,0-1 0,-1 0 0,-15 8 0,0-2 0,-1-1 0,-32 11 0,60-26 0,-27 13 0,27-13 0,1 1 0,-1-1 0,0 0 0,0 1 0,0-1 0,0 1 0,0 0 0,0-1 0,0 1 0,1-1 0,-1 1 0,0 0 0,1 0 0,-1-1 0,0 1 0,1 0 0,-1 0 0,1 0 0,-1 0 0,1 0 0,0 0 0,-1 0 0,1 0 0,-1 1 0,4 2 0,0-1 0,0 0 0,0 0 0,0-1 0,1 1 0,-1-1 0,1 1 0,6 2 0,-1 0 0,182 111 0,-165-101 0,-10-5 0,28 21 0,-40-28 0,-1-1 0,0 1 0,0 1 0,0-1 0,0 0 0,0 1 0,-1-1 0,1 1 0,-1 0 0,0 0 0,-1 0 0,1 0 0,1 6 0,-3-8 0,0 0 0,0-1 0,0 1 0,0 0 0,0 0 0,-1-1 0,1 1 0,-1 0 0,1 0 0,-1-1 0,0 1 0,0-1 0,1 1 0,-1-1 0,0 1 0,0-1 0,-1 1 0,1-1 0,0 0 0,0 0 0,-1 1 0,1-1 0,-1 0 0,1 0 0,-1-1 0,1 1 0,-1 0 0,1 0 0,-4 0 0,-4 3 0,0-1 0,0 0 0,0 0 0,-11 1 0,7-2 0,-1-1 0,1-1 0,0 0 0,-1 0 0,-17-4 0,-66-18 0,10 2 0,78 18 0,0-1 0,0 0 0,0 0 0,0-1 0,0-1 0,1 1 0,0-1 0,0-1 0,0 1 0,1-1 0,-7-7 0,13 12 33,1 0 0,-1 0 0,1 0 0,-1 1 0,1-1 0,0 0 0,-1 0 0,1 0 0,0 0 0,0 0 0,-1 0-1,1 0 1,0 0 0,0 0 0,0 0 0,0 0 0,1 1 0,-1-1 0,0 0 0,0 0 0,0 0 0,1 0 0,-1 0 0,0 0 0,1 0 0,-1 1 0,2-2 0,13-22-3318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2:03.1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 7832,'0'0'13273,"10"4"-12763,32 13-27,-38-16-402,-1 0 1,1 0-1,-1 0 1,1-1-1,0 1 0,0-1 1,-1 0-1,1 0 1,0 0-1,0-1 0,-1 1 1,5-2-1,12-1 261,120-11 1125,204-11 1020,-317 25-1895,-1 1-1,51 8 0,-77-9-573,0 1 0,1-1 0,-1 0 0,0 0 0,1 0 0,-1 0 0,0 0 1,1 0-1,-1 0 0,0 0 0,1 0 0,-1 1 0,0-1 0,0 0 0,1 0 0,-1 0 0,0 1 0,0-1 1,1 0-1,-1 0 0,0 1 0,0-1 0,0 0 0,0 0 0,1 1 0,-1-1 0,0 0 0,0 1 1,0-1-1,0 0 0,0 1 0,0-1 0,0 1 0,-6 11 624,-21 14-2407,20-19-1264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2:04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5520,'0'0'18866,"10"12"-18434,-4-4-385,146 175 1793,-82-113-1185,-32-34 117,43 55-1,-60-72-45,-21-19-683,0 1 1,0-1 0,1 1-1,-1-1 1,0 0 0,1 1-1,-1-1 1,0 0 0,1 1-1,-1-1 1,1 0 0,-1 0-1,0 1 1,1-1 0,-1 0-1,1 0 1,-1 0 0,1 0 0,-1 1-1,1-1 1,-1 0 0,1 0-1,-1 0 1,1 0 0,-1 0-1,1 0 1,-1 0 0,1 0-1,0-1 1,-7-4-701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2:05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421 1 11448,'0'0'3744,"-14"7"-3410,-203 125 1230,149-89-856,-34 24 2023,85-51-1048,14-13-1209,10-9-3014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2:06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6928,'0'0'9906,"9"13"-9147,1-1-553,2 2 102,-2 1 0,1 0-1,14 31 1,73 145 2871,-74-146-2593,-20-38-477,9 17 908,16 40 0,-26-55-645,6 11 585,-9-20-873,0 1 0,1-1 0,-1 0 0,0 1 0,1-1 0,-1 1 0,0-1 0,0 0-1,1 1 1,-1-1 0,0 1 0,0-1 0,0 0 0,1 1 0,-1-1 0,0 1 0,0-1 0,0 1 0,0-1 0,0 1 0,0-1-1,0 1 1,0-1 0,0 1 0,0-1 0,0 1 0,0-1 0,-1 0 0,1 1 0,0-1 0,0 1 0,0-1 0,-1 1-1,17-20 723,38-63-374,0 1-84,73-85 0,-121 159-340,15-21 61,-20 27-70,0-1 0,0 1 0,-1-1 0,1 1-1,-1-1 1,1 0 0,-1 1 0,0-1 0,0 0 0,0 0 0,0 1 0,0-1 0,0 0-1,0 0 1,0 1 0,-1-1 0,0-2 0,0 2-8,-1-1 1,0 1-1,1 0 1,-1 0-1,0-1 0,0 1 1,0 1-1,-1-1 0,1 0 1,0 0-1,-1 1 1,1-1-1,-1 1 0,0 0 1,1 0-1,-1 0 0,0 0 1,-3-1-1,-59-11-61,56 11 63,-15 0-8,0 1 0,1 1 0,-1 1 0,-39 7 0,15-2 20,30-4 0,-1-1 17,0 2 0,0-1-1,0 2 1,1 1-1,-23 8 1,18-6 42,20-7-37,0 0-1,0 1 1,0 0-1,0 0 1,0 0-1,0 0 1,1 0-1,-5 3 1,6-6-5,1 2-32,0 0 0,0 0 0,0 0 1,0 0-1,0 0 0,0 0 1,0 0-1,0 0 0,0 0 0,0 0 1,-1 0-1,1 0 0,0-1 1,0 1-1,0 0 0,0 0 0,0 0 1,0 0-1,0 0 0,0 0 0,0 0 1,0 0-1,0 0 0,0-1 1,0 1-1,0 0 0,0 0 0,0 0 1,0 0-1,0 0 0,0 0 1,0 0-1,0 0 0,0 0 0,0-1 1,0 1-1,0 0 0,0 0 1,0 0-1,1 0 0,-1 0 0,0 0 1,0 0-1,0 0 0,0 0 1,0 0-1,0 0 0,0 0 0,0 0 1,0 0-1,0-1 0,0 1 0,1 0 1,-1 0-1,0 0 0,0 0 1,0 0-1,0 0 0,0 0 0,0 0 1,0 0-1,0 0 0,0 0 1,1 0-1,-1 0 0,0 0 0,44-27-1681,-30 17-1919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2:07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78 8136,'0'0'9071,"9"-3"-8263,71-18 519,0 3-1,1 4 1,0 3-1,130 0 0,-14 25 765,-161-5 506,-37-10-2600,0 0 0,0 0 0,0 0 0,0 1 0,0-1 0,-1 0 0,1 0-1,0 1 1,0-1 0,0 1 0,-1-1 0,1 1 0,0 0 0,0-1 0,-1 1 0,1 0 0,0 0 0,-1 0-1,1 0 1,-3 0 0,-7 3-4036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6:10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58 6824,'0'0'4925,"-11"-9"-4386,-35-26-1,45 34-401,-1 0 0,0-1 0,0 1 0,0 0 0,1 0 0,-1 0 0,0 0 0,0 0 0,-1 0 0,1 0 0,0 1 0,0-1 0,0 1 0,0 0-1,-1 0 1,1-1 0,0 1 0,0 1 0,0-1 0,-1 0 0,1 0 0,0 1 0,0 0 0,0-1 0,0 1 0,0 0 0,0 0 0,0 0 0,0 0 0,0 0 0,0 0 0,0 1-1,1-1 1,-1 1 0,1-1 0,-1 1 0,-2 3 0,0 2 133,-1 0 0,1 0 0,0 0 0,1 1 0,0 0 0,0 0 0,-2 12 0,-4 25 219,3 1 0,-2 68 0,13 95 287,43 359 1062,-36-376-899,-12-180-796,0 1 0,-1-1 0,0 0 1,-1 1-1,-1-1 0,1 0 0,-2 0 0,0 0 1,-9 18-1,11-27-94,0 0 1,-1 0-1,1 0 1,-1 0-1,0-1 0,0 1 1,0-1-1,0 0 1,0 0-1,0 0 1,-5 2-1,-43 14 99,31-12-83,-30 10 42,29-10 0,18-5-7,7-2 42,12-3-89,1 1 0,-1 0-1,29 0 1,-21 2-16,68 0 181,0 4-1,116 19 0,-145-15-37,-60-6-174,0-1-1,1 1 0,-1-1 0,0 0 1,0 0-1,1 0 0,-1 0 0,0-1 1,0 0-1,0 1 0,4-2 0,-6 1-26,0 0 0,0 0 0,0 0 0,0-1-1,0 1 1,0 0 0,0 0 0,0 0 0,0-1-1,-1 1 1,1 0 0,0-1 0,-1 1 0,1-1 0,-1 1-1,0 0 1,0-1 0,1 1 0,-1-1 0,0 1-1,0-1 1,0 1 0,0-1 0,-1 1 0,1-3-1,-10-89-1037,6 62-2500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2:08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50 11856,'0'0'4545,"5"12"-4033,13 32 470,24 91 0,0 66 2884,-30-158-1315,-22-105 363,-7-30-2590,-47-100 664,61 183-927,1 2 23,0 1 0,1-1 1,0 1-1,-1-12 0,2 15-59,0 0 1,1 0-1,-1 0 1,1 0-1,0 0 0,0 1 1,0-1-1,0 0 1,0 1-1,0-1 0,1 0 1,-1 1-1,1 0 1,3-4-1,-1 2-4,1 0 0,-1 0-1,1 1 1,0 0 0,0 0-1,0 0 1,0 0 0,1 1 0,-1 0-1,1 0 1,-1 1 0,1-1-1,0 1 1,6 0 0,8-1 44,-1 0 0,37 4-1,-42-1-16,-1 2 0,0 0 0,-1 0 0,1 1 0,0 1 0,-1 0-1,0 0 1,0 2 0,13 8 0,-24-14-30,0 0 0,0-1 0,0 1 0,0 0 0,0 0 1,0 0-1,0 0 0,-1 0 0,1 0 0,0 0 0,-1 0 0,1 0 0,-1 0 0,1 0 0,-1 0 0,1 0 0,-1 1 0,0-1 1,0 0-1,1 0 0,-1 0 0,0 1 0,0-1 0,0 0 0,0 0 0,-1 1 0,1-1 0,0 0 0,0 0 0,-1 0 0,1 0 1,-1 1-1,1-1 0,-1 0 0,1 0 0,-2 2 0,-2 2 56,0 1 0,0-1-1,0 0 1,0 0 0,-11 8 0,-20 14 66,-58 32 0,88-56-140,5-3 0,0 0 0,-1 1 0,1-1 0,0 0 0,-1 1 0,1-1 0,0 0 0,0 1 0,-1-1 0,1 1 0,0-1 0,0 1 0,0-1 0,0 1 0,0-1 0,0 1 0,0-1 0,-1 0 0,1 1 0,1-1 0,-1 1 0,0-1 0,0 1 0,0-1 0,0 1 0,0-1 0,0 1 0,0-1 0,1 1 0,-1-1 0,0 0 0,0 1 0,1-1 0,-1 1 0,0-1 0,0 0 0,1 1 0,-1-1 0,1 0 0,0 1 0,17 17 0,-15-15 0,12 8 0,-1-1 0,1 0 0,1-1 0,21 9 0,-22-11 0,1 1 0,-1 1 0,-1 0 0,22 17 0,-35-25 0,0-1 0,0 1 0,-1-1 0,1 1 0,0-1 0,-1 1 0,1 0 0,-1-1 0,1 1 0,-1 0 0,1 0 0,-1-1 0,1 1 0,-1 0 0,1 0 0,-1-1 0,0 1 0,0 0 0,1 0 0,-1 0 0,0 0 0,0 0 0,0-1 0,0 1 0,0 0 0,0 0 0,0 0 0,0 0 0,-1 0 0,1 0 0,0-1 0,0 1 0,-1 0 0,1 0 0,-1 0 0,1-1 0,0 1 0,-1 0 0,1-1 0,-1 1 0,0 0 0,1-1 0,-1 1 0,-1 0 0,-3 3 0,-1 0 0,0-1 0,0 0 0,0 0 0,-7 2 0,5-2 0,-31 12 0,-1-3 0,-1-1 0,0-2 0,-1-1 0,0-3 0,-81 0 0,110-5 253,0 1 1,-1 0-1,-15 3 1,26-4-488,1 1 1,-1 0 0,0-1 0,1 1-1,-1 0 1,0 0 0,1 1-1,-1-1 1,1 1 0,0-1 0,-1 1-1,1-1 1,0 1 0,0 0-1,0 0 1,0 0 0,1 1 0,-1-1-1,0 0 1,1 1 0,-3 4-1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2:09.7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0 226 6224,'0'0'11975,"10"4"-11539,-2-1-353,1 0-1,-1-1 1,0 0 0,1 0-1,-1-1 1,1 0-1,-1 0 1,1-1-1,11-2 1,167-16 1123,161-26 192,-209 22-930,-74 13-78,101-27 0,-115 24-180,1 2 0,0 2 1,1 2-1,84 2 1,-89 5-61,59-3 224,123-9 190,-97 6-359,-68 2-125,51-3 83,38-2-7,-16 1 89,-46 0-115,112-14 71,-182 19-154,1 0 1,-1 1-1,37 4 1,-17-1 11,74 11 290,-103-11-345,-14 1 262,-16 3-4097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2:11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6424,'0'0'8072,"9"11"-7472,0-1-421,-4-6-80,-1 2-1,0-1 1,0 0 0,0 1-1,0 0 1,-1-1 0,0 2 0,0-1-1,-1 0 1,4 11 0,7 42 1191,-2 0 1,4 75 0,-13-111-961,1 34 1444,18 91 0,-20-143-1484,1 0 0,0 0 0,0 0 0,0 0 0,0 0 0,4 4 0,2 1 1001,-7-21-598,-2 0-730,-2-15 94,-1 1-1,-13-45 0,-4-18-39,-18-93 125,37 176-119,2 1-1,-1 0 0,1-1 0,-1 1 0,1-1 0,0 1 1,1 0-1,-1-1 0,1 1 0,0-1 0,0 1 0,0 0 0,3-7 1,-2 8-12,1 0 1,-1 0-1,0 0 0,1 0 1,0 1-1,0-1 1,-1 1-1,2 0 1,-1-1-1,0 1 1,0 1-1,0-1 1,1 0-1,-1 1 1,1 0-1,4-1 1,3-1 9,1 1 1,0 0 0,0 1 0,0 0-1,0 1 1,0 0 0,-1 1-1,20 4 1,-7 0 21,-1 1-1,1 1 1,25 11-1,-47-17-32,0-1 1,0 1-1,0 0 0,0 0 0,-1 0 0,1 0 1,0 0-1,0 1 0,-1-1 0,1 0 0,-1 1 1,1-1-1,-1 1 0,0 0 0,1-1 0,-1 1 1,0 0-1,0 0 0,0 0 0,0 0 1,0 2-1,-1-2 3,0 0 0,0 1 0,-1-1 0,1 0 0,-1 0 0,1 0 1,-1 0-1,0 0 0,0 0 0,0 0 0,0 0 0,0 0 0,0 0 0,0 0 1,-1 0-1,1-1 0,-1 1 0,1-1 0,-1 1 0,0-1 0,-2 2 0,-29 21 88,0-1 0,-40 19 0,15-8 166,57-34-258,1 0 0,0 0 0,0 0 0,0 0 0,0 1 0,0-1 0,0 0 0,0 0 0,0 0 0,-1 0 0,1 0 0,0 0 0,0 1 0,0-1 0,0 0 0,0 0 0,0 0 0,0 0 0,0 0 0,0 1 0,0-1 0,0 0 0,0 0 0,0 0 0,0 0 0,0 1 0,0-1 0,0 0 0,0 0 0,0 0 0,0 0 0,0 0 0,0 1 0,0-1 0,1 0 0,-1 0 0,0 0 0,0 0 0,0 0 0,0 0 0,0 1 0,0-1 0,0 0 0,0 0 0,1 0 0,-1 0 0,0 0 0,0 0 0,0 0 0,0 0 0,14 8 138,18 6-123,-30-14-9,20 9-11,0 0-1,0 2 1,-2 0-1,28 19 1,-39-23 3,1 1 0,-1 0 0,0 0 0,-1 1 0,0 0 0,0 0 0,-1 1 0,0 0 0,0 1 0,7 17 0,-13-26-5,0 0 0,-1 0 1,1 0-1,-1 0 0,1-1 0,-1 1 1,0 0-1,0 0 0,0 0 1,0 0-1,0 0 0,0 0 0,-1 0 1,1 0-1,-1 0 0,1 0 1,-1 0-1,0-1 0,-1 3 0,0 0 1,0-1 0,0 0 0,-1 0 0,1-1 0,-1 1 0,0 0 0,0-1 0,0 0 0,-5 3 0,-1 1 9,-1-2 0,1 1 0,-1-1 0,-1-1 0,-20 5-1,-4-4 74,1-3-1,-1 0 0,1-2 0,-61-11 1,88 11-90,1 0 1,-1 0 0,1-1-1,-10-4 1,15 6-25,0 0 1,0-1-1,0 1 1,1 0-1,-1-1 1,0 1-1,0-1 1,0 1-1,0-1 1,1 1-1,-1-1 1,0 0-1,0 1 1,1-1-1,-1 0 1,1 0-1,-1 1 1,1-1-1,-1 0 1,1 0-1,-1 0 1,1 0-1,-1 0 0,1 0 1,0 0-1,0 1 1,0-1-1,-1 0 1,1 0-1,0 0 1,0 0-1,0 0 1,0 0-1,1 0 1,-1 0-1,0 0 1,0 0-1,1 0 1,-1 0-1,0 0 1,1 0-1,0-1 1,9-11-462,0-1 0,2 2 0,-1-1 0,21-15 0,-20 17-2228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2:12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5920,'0'0'11279,"9"3"-10591,-1-1-453,1-1 0,-1 1 0,1-1 0,0 0 0,0-1 0,0 0 0,10-2 0,-14 2-67,1-1 0,-1 1 0,1 0 0,-1 1 0,1 0 0,-1-1 0,1 2 0,-1-1 0,0 1 0,1-1 0,-1 1 0,0 1 0,0-1 0,0 1-1,-1 0 1,1 0 0,-1 0 0,1 1 0,-1-1 0,0 1 0,-1 0 0,1 1 0,6 8 0,-9-11-111,1 1 0,0 0 0,-1 0 0,0-1 0,0 1 0,0 0 0,0 0 0,0 0 0,0 0 0,-1 0 0,1 0 0,-1 0 0,0 1-1,0-1 1,0 0 0,-1 5 0,-1-3 16,1 1 0,-1 0-1,0-1 1,0 0 0,-1 0-1,0 1 1,0-2 0,-5 7-1,-5 5 137,0-1 0,-1-1 0,-32 24-1,38-32-68,1-1-1,-2 0 0,1 0 1,-1-1-1,1 0 1,-11 3-1,7 0 610,14-5-289,6-3-280,119-30 584,-108 28-650,0 1-1,0 0 1,0 1 0,35 4-1,-37 1-64,-7-1-4211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2:13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 4120,'0'0'27208,"2"14"-26850,3 27-21,-1 1 0,-4 48 1,0 32-262,-3 22-91,2-130 15,2 0 0,-1-1 0,5 26 0,0-8 0,-5-25 0,0 11 0,-1-17 0,1 0 0,-1 0 0,0 0 0,1 1 0,-1-1 0,0 0 0,1 0 0,-1 0 0,0 0 0,0 0 0,1 0 0,-1 0 0,0 0 0,1-1 0,-1 1 0,0 0 0,1 0 0,-1 0 0,1-1 0,-1 1 0,0 0 0,1-1 0,-1 1 0,1-1 0,-1 1 0,0-1 0,-1 0 23,-20-13 767,12 1-5722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2:14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0 152 8240,'0'0'11607,"13"-8"-10880,3-3-501,0 1-1,1 1 1,0 1-1,1 1 1,26-9-1,54-6 933,0 4-1,126-8 0,-165 18-407,-39 5 532,39-2-1,-84 20-399,4 0-4590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13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91 4720,'0'0'10690,"-1"12"-10343,3 147 806,-1-117-732,2 33 562,-2-57-786,-1-15-126,0-1 0,0 1 0,0 0 0,0 0 0,1 0-1,-1 0 1,1-1 0,0 1 0,0 0 0,0 0 0,0-1 0,3 4 0,-3-4 33,1-2 495,3-5-474,-4 3-102,1 0 1,-1-1-1,0 1 1,0-1-1,0 0 1,0 1-1,-1-1 0,1 0 1,-1 1-1,1-1 1,-1-3-1,2-9 50,64-263 785,-65 271-839,1 1 1,-1 0-1,1 0 1,1 0-1,-1 0 1,1 1-1,0-1 1,0 1-1,1-1 1,0 1-1,0 0 1,5-5-1,-6 7 1,-1 0-1,1 0 1,0 0-1,0 1 1,0-1-1,0 1 1,7-4-1,-8 6-10,-1-1 0,0 1 0,0 0-1,1 0 1,-1 0 0,0 0 0,0 0 0,1 0-1,-1 0 1,0 0 0,0 0 0,0 1-1,1-1 1,-1 0 0,0 1 0,0-1-1,0 1 1,0-1 0,1 1 0,-1 0-1,0 0 1,0-1 0,0 1 0,-1 0-1,1 0 1,0 0 0,0 0 0,0 0-1,-1 0 1,2 2 0,2 2 30,-1 0 1,0 1-1,-1-1 0,1 1 0,-1-1 1,0 1-1,0 0 0,-1 0 0,1 0 1,-1 7-1,1 9 177,-2 33-1,0 4 175,4-43 86,-4-15-467,0-1 0,1 0 0,-1 0 1,0 0-1,0 0 0,1 0 0,-1 0 1,0 0-1,0 0 0,1 0 0,-1 0 1,0 0-1,0 0 0,1 0 0,-1 0 1,0 0-1,0 0 0,1 0 0,-1 0 1,0 0-1,0 0 0,0 0 0,1-1 1,-1 1-1,0 0 0,0 0 0,0 0 0,1 0 1,-1 0-1,0-1 0,0 1 0,0 0 1,0 0-1,1-1 0,17-28 254,-12 18-283,22-37 75,21-29-6,-49 76-47,1 1 1,-1-1-1,1 1 1,0-1-1,0 0 1,-1 1 0,1-1-1,0 1 1,0 0-1,-1-1 1,1 1 0,0 0-1,0-1 1,0 1-1,0 0 1,0 0 0,-1 0-1,1 0 1,0 0-1,0 0 1,0 0-1,0 0 1,0 0 0,0 0-1,0 0 1,-1 0-1,1 1 1,0-1 0,0 0-1,0 1 1,0-1-1,-1 1 1,1-1-1,0 1 1,-1-1 0,2 2-1,26 23 43,-26-23-35,7 10 35,0 0-1,-1 1 0,0-1 0,-1 2 1,0-1-1,-1 1 0,0 0 0,-2 0 1,0 0-1,0 1 0,-1 0 0,-1 0 1,0 0-1,-1 29 0,-7 9 619,17-65-878,6-21-341,-10 17-2569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14.8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0 281 6016,'0'0'6534,"10"-9"-6090,81-71 1307,-62 53-828,-23 21-727,-1 0-1,1 1 0,0 0 1,0 0-1,0 0 1,1 1-1,0 0 1,0 0-1,0 1 1,12-4-1,-4 1 185,-14 6-335,-1-1 0,1 1 1,-1-1-1,1 1 0,0 0 1,0-1-1,-1 1 0,1 0 1,0-1-1,-1 1 1,1 0-1,0 0 0,0 0 1,0 0-1,-1-1 0,1 1 1,0 0-1,0 0 1,0 1-1,-1-1 0,1 0 1,0 0-1,0 0 0,-1 0 1,1 1-1,0-1 1,0 0-1,-1 1 0,1-1 1,0 1-1,-1-1 0,1 1 1,-1-1-1,1 1 0,0-1 1,-1 1-1,1-1 1,-1 1-1,1 0 0,-1-1 1,0 1-1,1 0 0,-1-1 1,0 1-1,1 0 1,-1 0-1,0-1 0,0 1 1,0 1-1,5 16 269,-1 0 0,-1 0 1,-1 0-1,0 27 0,-1-19 160,5 34 0,-4-52-313,-1 0 1,2 0-1,-1 0 1,1 0-1,5 9 1,-7-14-119,1 0 1,0 0-1,0-1 1,0 1-1,0-1 1,0 0 0,0 1-1,1-1 1,-1 0-1,1 0 1,-1-1-1,1 1 1,0 0 0,0-1-1,0 0 1,0 1-1,4 0 1,-5-2-20,1 0-1,0 0 1,0 0-1,0 0 1,0-1-1,0 1 1,-1-1 0,1 0-1,0 0 1,0 0-1,-1 0 1,1 0 0,-1-1-1,1 1 1,-1-1-1,0 1 1,1-1 0,-1 0-1,3-4 1,7-5 16,-2-1-1,12-14 1,-20 24-31,8-11 14,1-1-1,-2 0 1,1 0 0,-2-1-1,0 0 1,-1-1 0,-1 0-1,0 0 1,-1 0 0,6-31-1,6-54 44,-10 67-48,-6 34-14,-1-1-1,0 0 1,0 1 0,1-1-1,-1 1 1,0-1 0,1 1-1,-1-1 1,0 1-1,1 0 1,-1-1 0,1 1-1,-1-1 1,1 1 0,-1 0-1,1-1 1,-1 1 0,1 0-1,-1 0 1,1-1-1,0 1 1,-1 0 0,1 0-1,-1 0 1,1 0 0,0 0-1,-1 0 1,1 0-1,-1 0 1,1 0 0,0 0-1,-1 0 1,1 0 0,-1 0-1,1 0 1,0 1-1,-1-1 1,1 0 0,-1 0-1,1 1 1,0-1 0,27 14 66,-27-13-69,16 10 27,-13-8-17,0 0 0,-1-1 1,1 0-1,1 0 0,-1 0 1,8 3-1,60 22 222,-70-26-201,1-1 0,-1 1 0,0-1 0,1 0 0,-1 0-1,0 0 1,1 0 0,-1 0 0,0 0 0,0 0 0,1-1 0,-1 1 0,3-2 0,1-2-4113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15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0 7432,'0'0'9871,"-2"11"-9420,-29 211 2842,30-169-1802,1-53-1487,0 0 0,0 0 1,0 0-1,0 0 0,0 0 0,0 1 0,0-1 0,0 0 1,0 0-1,0 0 0,0 0 0,0 0 0,0 1 1,0-1-1,0 0 0,0 0 0,0 0 0,0 0 1,0 0-1,0 0 0,1 1 0,-1-1 0,0 0 1,0 0-1,0 0 0,0 0 0,0 0 0,0 0 0,0 0 1,0 0-1,0 1 0,1-1 0,-1 0 0,0 0 1,0 0-1,0 0 0,0 0 0,0 0 0,0 0 1,1 0-1,-1 0 0,0 0 0,0 0 0,0 0 1,0 0-1,0 0 0,1 0 0,-1 0 0,8-5 109,6-10-3978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16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 7024,'0'0'5318,"-1"12"-4714,1-7-534,-4 37 822,-9 48 0,10-72-347,0 1 1,1 28 0,-1 12 1138,6-9 604,-3-50-2040,5-15-2606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6:11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7632,'0'0'8833,"13"-1"-8235,254 6 1638,12 21-9,-232-19-1454,0 2 0,65 23 0,-101-29-852,35 10 1528,-43-13-1698,0 1 0,0-1 0,0 1 0,0-1 0,0 0 1,0-1-1,0 1 0,0 0 0,0-1 0,0 1 0,-1-1 0,4-1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17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5320,'0'0'17921,"11"-2"-17697,35-4-26,-46 6-180,1 0 1,0 0-1,0 0 0,0 0 0,0 0 0,0 0 0,0 0 0,0 0 0,0 0 0,0 1 1,0-1-1,0 0 0,-1 1 0,1-1 0,0 1 0,0-1 0,0 1 0,-1-1 0,1 1 1,0 0-1,0-1 0,-1 1 0,1 0 0,-1 0 0,1-1 0,-1 1 0,1 0 0,-1 0 1,1 2-1,4 24 379,-5-23-330,0 4-1,1 0 0,-2-1 0,1 1 0,-1 0 0,0-1 0,-1 1 0,0 0 0,0-1-1,0 0 1,-1 1 0,0-1 0,-1 0 0,1-1 0,-1 1 0,-9 10 0,6-7 3,6-8-23,0 0 1,0 0-1,0 0 0,-1 0 0,1-1 1,-1 1-1,1 0 0,-1 0 0,0-1 1,1 1-1,-1-1 0,0 0 0,0 0 1,0 1-1,-3 0 0,4-2 108,16 0 75,32 2-43,-24-1-50,33-2 0,-10-5 32,-21 3 32,28-1 0,-44 0 47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19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5224,'0'0'10250,"11"0"-9842,19-3-186,164-16 1993,-98 6-1496,49-8 44,-94 13-482,-1 3 1,77 1-1,-88 4-165,28-1 78,343-10 1052,-247-5-775,54-2 160,-68 12 363,-148 6-1166,0 1 435,-7 0-3738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20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284 48 4616,'0'0'10186,"-11"1"-9642,-7 0-125,0 0 1,-1 2-1,1 0 0,0 2 0,0 0 1,-21 8-1,38-12-397,-18 8 735,-33 23-1,46-28-616,1 0 1,0 1-1,0-1 1,0 1 0,1 0-1,0 1 1,0-1-1,0 1 1,1 0-1,-4 6 1,7-10-104,0-1 0,0 0 0,0 1 0,0-1-1,0 0 1,0 1 0,0-1 0,0 1 0,1-1 0,-1 0 0,0 0 0,1 1-1,0-1 1,-1 0 0,1 0 0,0 1 0,-1-1 0,1 0 0,0 0 0,0 0-1,0 0 1,0 0 0,0 0 0,0 0 0,0 0 0,0-1 0,0 1 0,3 1-1,3 2 96,0 1-1,0-1 0,12 4 1,-12-5-64,0-2 1,0 1 0,-1-1-1,1 0 1,0 0 0,0 0-1,0-1 1,0-1 0,0 1-1,0-1 1,0 0-1,0 0 1,0-1 0,0 0-1,-1 0 1,1-1 0,-1 0-1,0 0 1,0 0 0,0-1-1,0 0 1,0 0 0,5-6-1,-2 3 39,-1-2-1,0 1 1,-1-1-1,0 0 1,0 0-1,-1-1 1,0 0-1,-1 0 1,0 0-1,0-1 1,-1 0-1,-1 0 1,4-17-1,-6 22-52,0 3-22,0 1 1,-1 0-1,1-1 1,-1 1-1,0-1 1,0 1 0,0 0-1,0-1 1,0 1-1,0 0 1,-1-1-1,1 1 1,-2-4 0,-1 0 181,-1 1 231,-1 16-326,-1 22 11,1 0 0,1 1 0,2-1 0,4 56 0,-1-20 51,5 109 376,2-57 752,-9-121-1309,1 1 0,0-1 0,0 0-1,0 0 1,0 1 0,0-1-1,0 0 1,0 0 0,0 1 0,0-1-1,0 0 1,0 0 0,0 1 0,0-1-1,0 0 1,0 0 0,0 1-1,0-1 1,0 0 0,0 0 0,0 1-1,0-1 1,0 0 0,1 0 0,-1 1-1,0-1 1,0 0 0,0 0-1,0 0 1,0 1 0,1-1 0,-1 0-1,0 0 1,0 0 0,1 0 0,-1 1-1,0-1 1,0 0 0,0 0-1,1 0 1,-1 0 0,0 0 0,0 0-1,1 0 1,-1 0 0,0 0-1,1 0 1,-1 0 0,9-10-4942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29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49 174 4312,'0'0'12737,"-3"14"-12369,-1 6-258,-7 28 397,2 0 0,-2 59-1,11-62-127,3 89 1050,4-100-241,-5-32-587,0-8-235,2-21-117,0-35-182,-5 7 101,-2 1 1,-20-102-1,21 144-131,0 0-1,1 0 0,1 0 1,0-1-1,0 1 1,2 0-1,-1 0 0,1 0 1,1 0-1,0 0 1,1 1-1,0-1 0,1 1 1,0 0-1,1 0 1,7-10-1,-9 16-23,0 0-1,1 1 1,-1 0 0,1-1-1,0 1 1,1 1 0,-1-1-1,1 1 1,-1 0 0,1 0-1,0 1 1,0 0 0,0 0 0,0 0-1,1 1 1,-1 0 0,0 0-1,1 0 1,-1 1 0,1 0-1,-1 0 1,0 1 0,1 0-1,-1 0 1,0 0 0,1 1-1,-1 0 1,0 0 0,0 0-1,0 1 1,-1 0 0,1 0 0,-1 1-1,1-1 1,-1 1 0,5 6-1,-9-9-9,6 5 31,-1 2 0,0-1-1,8 12 1,-13-16-23,1 0-1,-1 0 1,0 0-1,0 0 1,0 0-1,0 0 1,0 0-1,-1 0 1,1 0-1,-1 0 1,0 1 0,0-1-1,0 0 1,-1 5-1,0-3 1,0 0 0,-1 0 0,1 1 0,-1-1 0,0 0 0,0-1-1,-1 1 1,0 0 0,1-1 0,-2 1 0,1-1 0,-5 5 0,1-2 4,0-1 0,-1 0 1,0-1-1,0 1 0,-18 7 1,-58 19 8,19-8-138,55-20 105,-5 3-225,15-6 226,0 0-1,0-1 1,0 1 0,0 0 0,0-1 0,0 1 0,0 0 0,0-1 0,0 1 0,0-1 0,0 1 0,1 0 0,-1-1 0,0 1 0,0-1 0,1 1 0,-1 0-1,0-1 1,1 1 0,-1-1 0,1 1 0,-1-1 0,0 1 0,1-1 0,-1 0 0,2 1 0,3 4-21,1 1 0,-1-2 0,1 1 0,12 6 0,11 9-22,-6-2 99,-1 1-1,-2 1 1,0 1 0,0 1 0,20 30 0,-34-42 2,-2-2 115,1 0 1,0-1-1,0 0 0,1 0 1,11 11-1,-17-18-178,1 1 0,-1-1-1,1 0 1,-1 1 0,1-1 0,-1 0 0,1 1-1,-1-1 1,1 0 0,-1 0 0,1 0-1,-1 1 1,1-1 0,-1 0 0,1 0-1,-1 0 1,1 0 0,-1 0 0,1 0-1,0 0 1,-1 0 0,1 0 0,-1 0-1,1 0 1,-1 0 0,2-1 0,2-5-3756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30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7 8032,'0'0'4432,"-10"-1"-3831,10 1-601,-11-2 414,-1 0-1,0 1 1,0 1-1,0 0 1,-21 3-1,28-2-120,0 0 0,0 1 0,1-1 0,-1 1 0,0 0-1,1 1 1,-1-1 0,1 1 0,-7 6 0,8-7-135,1 0 0,0 0 0,0 0 0,0 0 0,1 1 1,-1-1-1,0 1 0,1-1 0,-1 1 0,1 0 0,0-1 0,0 1 0,0 0 0,0 0 0,1 0 0,-1 0 1,1 5-1,2-4-6,0-1 1,1 1-1,0 0 0,0-1 1,7 7-1,-5-6-95,0-1-1,1 0 0,-1 0 0,1-1 0,0 1 1,0-1-1,0 0 0,0-1 0,9 2 0,56 3 234,-58-6-238,0 0-1,0-1 0,0-1 1,0 0-1,-1 0 0,1-1 1,19-8-1,-25 10 21,-1-2-3381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30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5120,'0'0'6884,"12"1"-6367,235 8 2667,-109 2-617,-98-7-1272,-20-1-493,9-1-3104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31.6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5416,'0'0'9588,"10"4"-9018,-3-2-472,3 1 70,-1 1 0,1 0 0,0 0 0,-1 1 0,15 10-1,26 21 575,121 80 1223,-54-39-570,-95-55-407,-18-16-3884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32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493 0 8136,'0'0'3649,"-13"12"-3052,3-2-442,-2 2 27,0-1-1,0-1 0,-1 0 0,0 0 1,-16 8-1,-27 9 601,36-18-407,-1 0-1,2 2 1,-25 17 0,-129 108 4344,167-131-4401,3-3-281,0 0 0,1-1 0,0 1 0,-1 1 0,1-1 0,0 0 0,0 0 0,0 1 0,0 0 0,1-1 0,-1 1 0,1 0 0,-1-1 0,1 1 0,-1 6 0,-3 4-336,3-5-2774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33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38 6520,'0'0'5568,"-1"10"-4832,0 22-232,3 215 4161,1-220-4269,5 94 2489,-9-112-1416,3-25-1145,7-29-355,-2 0-1,-2 0 1,-2-1-1,-2 0 1,-7-63-1,5 87-17,-1 5-46,-5-31-1,5 41 64,1 6 38,1-1-1,-1 1 1,1-1-1,-1 0 1,1 1-1,0-1 1,0 0-1,-1 1 1,1-1-1,1 0 1,-1 0 0,0 1-1,0-1 1,0 0-1,1 1 1,-1-1-1,1 0 1,1-2-1,-1 2 69,6 1 77,-3 1-110,13 1 5,0 1 1,0 1-1,0 0 1,0 2-1,-1 0 1,0 0-1,0 2 1,0 0 0,-1 0-1,18 13 1,-25-15-30,0 1 1,-1 0 0,1 0 0,-1 1 0,0 0-1,-1 0 1,0 1 0,7 10 0,-12-16-13,0-1 0,0 1 0,-1 0 1,1 0-1,-1-1 0,1 1 0,-1 0 1,0 0-1,0-1 0,1 1 0,-1 0 1,-1 0-1,1-1 0,0 1 0,0 0 1,-1 0-1,1-1 0,-1 1 0,1 0 1,-1 0-1,0-1 0,1 1 0,-1-1 1,0 1-1,0-1 0,0 1 0,-1-1 0,-1 3 1,-4 2 17,0 1 1,0-1-1,-16 11 1,18-14-16,-12 9 75,-1-2-1,0 1 0,-1-2 1,0-1-1,-1 0 1,0-1-1,0-2 0,0 0 1,-22 3-1,42-8-72,0 0 0,0 0 0,0 0-1,0 0 1,0 0 0,0 0 0,0 0 0,0 1-1,0-1 1,0 0 0,0 0 0,0 0 0,0 0-1,0 0 1,0 0 0,0 0 0,0 0-1,0 0 1,0 0 0,0 1 0,0-1 0,0 0-1,0 0 1,0 0 0,0 0 0,0 0 0,0 0-1,0 0 1,0 0 0,0 0 0,0 0-1,0 0 1,0 1 0,0-1 0,0 0 0,0 0-1,0 0 1,0 0 0,0 0 0,-1 0 0,1 0-1,0 0 1,0 0 0,0 0 0,0 0 0,0 0-1,0 0 1,0 0 0,0 0 0,0 0-1,0 0 1,0 0 0,-1 0 0,1 0 0,0 0-1,13 5 105,21 4-134,148 30-34,-153-31 32,-2 2 0,1 1 1,-1 2-1,34 20 0,-57-30 17,0 0-1,0 0 1,0 0 0,0 1 0,0-1 0,-1 1 0,4 5-1,-6-8 7,0 0 1,-1 0-1,1 0 0,0 0 0,-1 0 0,1 0 0,-1 0 1,0 0-1,1 1 0,-1-1 0,0 0 0,0 0 0,0 0 1,1 1-1,-1-1 0,0 0 0,-1 0 0,1 0 0,0 1 1,0-1-1,0 0 0,-1 0 0,1 0 0,-1 0 0,1 0 0,-1 0 1,1 1-1,-1-1 0,0 0 0,1 0 0,-1-1 0,0 1 1,0 0-1,0 0 0,0 0 0,-1 0 0,-6 5 9,-1 0-1,0-1 0,-1 0 0,1 0 1,-1-1-1,0-1 0,0 0 1,0 0-1,-11 1 0,-17 1 60,-40 2-1,71-7-56,-17 1-36,0-2 1,-1 0 0,1-2 0,0-1-1,0 0 1,-25-10 0,42 11 52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34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 8136,'0'0'5560,"16"-1"-4911,316-20 2920,-290 17-2649,44 3 0,-34 7-2691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7:3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154 268 5016,'0'0'4430,"-1"10"-4283,-7 33 8,7-40-121,0 0-1,0 1 1,0-1 0,0 0 0,-1 0 0,1 0 0,-1 0-1,0 0 1,0 0 0,0-1 0,0 1 0,-2 2 0,2-4-1,0 1 0,1-1 0,-1 0 0,0 0 0,0 0 0,0 0 0,0 0 0,0 0 0,0-1 0,0 1 0,0-1 0,0 1 0,0-1 0,0 0 0,-2 0 1,0 0 6,0-1 0,1 1 0,-1-1 0,1 0 0,-1 0 1,1 0-1,-1-1 0,1 1 0,0-1 0,-1 0 0,1 0 0,0 0 1,0 0-1,1-1 0,-1 1 0,0-1 0,1 1 0,-5-7 1,4 5-2,1 1-1,-1-1 1,1 0 0,0 0 0,0 0 0,0-1 0,0 1 0,1 0 0,-1-1 0,1 1 0,0-1 0,1 0 0,-1 1 0,1-1-1,0 0 1,0 1 0,0-1 0,1 1 0,0-1 0,0 0 0,0 1 0,0-1 0,1 1 0,-1 0 0,1 0 0,0-1 0,1 1 0,-1 0-1,1 1 1,4-6 0,-4 4 5,1 0 0,0 1 0,0-1 0,0 1 0,1 0 0,0 1-1,0-1 1,0 1 0,0 0 0,0 0 0,0 0 0,1 1 0,-1 0-1,1 0 1,0 0 0,0 1 0,0 0 0,-1 0 0,1 0 0,11 1 0,-14-1-16,1 1 1,0 0 0,0 1-1,0-1 1,0 1 0,0 0-1,-1 0 1,1 0 0,0 0-1,0 0 1,-1 1 0,1 0-1,-1 0 1,0 0 0,1 0-1,3 4 1,-5-3-8,1 0-1,-1 1 1,1 0-1,-1-1 1,0 1-1,0 0 1,-1 0-1,1 0 1,-1 0-1,0 0 1,0 0-1,0 1 1,-1-1-1,0 0 1,1 7 0,-3 68 252,-20 137 0,10-124-99,3 52 186,6-76 454,25-186-361,-9 40-245,3 1-1,29-82 1,-32 122-73,26-47-1,-32 70-96,2 1-1,-1 0 1,2 0-1,-1 1 1,2 0 0,16-14-1,-25 23-26,1 1 0,0 0 0,1-1 0,-1 1 0,0 0 0,1 1 0,-1-1 0,7-2 0,-9 4-11,1 0 0,-1 0 0,0 0 0,1 0 0,-1 0 0,0 0 0,0 0-1,1 0 1,-1 0 0,0 1 0,1-1 0,-1 0 0,0 1 0,0-1 0,0 1 0,0 0 0,1-1 0,-1 1 0,0 0 0,0 0 0,0-1 0,0 1 0,0 0 0,-1 0 0,1 0 0,0 0 0,0 0 0,-1 1 0,1-1-1,0 1 1,2 5-4,0 0 0,0 0-1,-1 0 1,0 1 0,0-1-1,-1 0 1,1 1 0,-1 9-1,-3 64-7,1-65 9,-31 218-11,22-175-7,-2-18-7,9-34 32,1 0 0,0 0-1,0 0 1,1 1 0,-2 11 0,4-8 69,3-20-13,1-3-60,100-220 371,-81 186-229,2 2 0,2 1 0,35-42 0,-28 41-13,-18 21-57,2 1-1,28-27 1,-46 48-76,1 0-1,-1-1 1,1 1 0,0 0 0,-1 0 0,1 0 0,0 0-1,0 0 1,2 0 0,3 3-29,-6 11-3,-49 212-197,44-193 254,0 1 0,2 49-1,3-60-1,2-1-1,0 1 1,1-1-1,1 0 1,1 0 0,1-1-1,1 1 1,14 25-1,-20-42-17,1 0 0,-1 0-1,1 0 1,0-1 0,0 1-1,1-1 1,-1 0 0,1 0 0,-1 0-1,1 0 1,0-1 0,0 1 0,0-1-1,0 0 1,1 0 0,-1-1 0,1 1-1,-1-1 1,9 1 0,-8-3 8,0 0 0,0 0 0,0 0 1,0-1-1,-1 0 0,1 0 0,0 0 1,-1-1-1,1 1 0,-1-1 0,0 0 0,0-1 1,0 1-1,0-1 0,5-6 0,5-7 31,-1-1 0,14-26 0,-20 32-22,84-152 291,-90 162-306,-1 1-1,1-1 0,0 0 1,-1 1-1,1-1 0,0 1 1,0 0-1,0-1 0,0 1 0,0 0 1,0-1-1,1 1 0,-1 0 1,0 0-1,1 0 0,-1 0 1,1 0-1,-1 0 0,1 1 0,-1-1 1,1 0-1,-1 1 0,1-1 1,0 1-1,-1 0 0,1-1 1,0 1-1,-1 0 0,1 0 1,0 0-1,0 0 0,-1 0 0,1 1 1,0-1-1,-1 0 0,1 1 1,-1 0-1,1-1 0,0 1 1,-1 0-1,1-1 0,-1 1 0,1 0 1,-1 0-1,0 0 0,1 1 1,0 0-1,12 10-7,-1 0 0,0 1 1,-1 1-1,0 0 0,-1 0 0,-1 1 0,15 28 0,11 12 13,-34-52 64,-6-10-36,-12-15 6,8 15-38,1 0 0,-2 1 1,1 0-1,-18-10 0,23 15-3,0 0-1,0 0 1,0 0 0,0 0-1,0 0 1,0 1-1,-1-1 1,1 1 0,0 0-1,0 0 1,-1 0 0,1 0-1,0 1 1,0-1 0,-1 1-1,1 0 1,0 0-1,0 0 1,0 0 0,-3 2-1,-4 4 0,0-1 0,1 1 0,0 1 0,0 0 0,0 0 0,-8 11 0,3-1 0,1 0 0,-15 26 0,19-29 0,1 0 0,-10 28 0,16-39 0,1 1 0,0 0 0,0-1 0,0 1 0,0-1 0,1 1 0,0 0 0,0 0 0,0-1 0,1 1 0,-1 0 0,1-1 0,0 1 0,4 8 0,-5-11 1,1 0 0,0-1 0,0 1 0,0 0-1,0 0 1,0-1 0,1 1 0,-1-1 0,0 1 0,1-1-1,-1 0 1,1 1 0,-1-1 0,1 0 0,0 0 0,-1 0-1,1 0 1,0 0 0,0-1 0,2 2 0,-1-2 2,0 0 0,0 1 0,0-1 0,0 0 0,0-1 0,0 1 0,0 0 0,0-1 0,0 0 0,-1 0 0,1 0 0,3-1 0,3-3 7,0 0-1,-1 0 1,1 0-1,-1-1 0,-1-1 1,1 1-1,6-9 0,-6 7 16,0 0-1,-1-1 0,0-1 0,-1 1 0,0-1 0,-1 0 1,1 0-1,-2-1 0,0 1 0,0-1 0,-1 0 1,0 0-1,-1 0 0,2-18 0,-7 20 15,-2 11-15,-6 15-12,10-12-12,1 1 0,-1-1 0,1 0 1,0 0-1,0 0 0,1 1 0,-1-1 0,1 0 1,0 0-1,1 0 0,-1 0 0,1 0 0,0 0 1,0 0-1,1-1 0,-1 1 0,1-1 0,0 1 1,0-1-1,8 7 0,-7-6 0,0-1 0,0 0 0,1 0 1,0 0-1,0-1 0,0 1 0,0-1 0,0 0 0,1-1 0,-1 0 0,1 1 1,0-2-1,0 1 0,0-1 0,-1 1 0,1-2 0,0 1 0,7-1 0,7-2 3,0-1-1,-1-1 1,1-1 0,-1 0-1,0-2 1,-1 0-1,1-1 1,-1-1-1,29-20 1,-37 23 10,17-11-1,45-21 1,-48 25-30,-1 0 0,0-2 0,24-19-1,-38 26 6,-8 8 10,0-1 0,0 0 0,0 1 0,0-1 1,0 0-1,0 0 0,-1 0 0,1 1 0,0-1 0,-1 0 0,1 0 0,-1 0 1,1-2-1,0 3 0,-1 0 1,0-1 0,0 1-1,0 0 1,0-1 0,0 1 0,0 0-1,0 0 1,-1-1 0,1 1-1,0 0 1,0-1 0,0 1 0,0 0-1,0 0 1,0-1 0,0 1-1,-1 0 1,1 0 0,0-1 0,0 1-1,0 0 1,-1 0 0,1 0-1,0-1 1,0 1 0,-1 0 0,1 0-1,0 0 1,-1-1 0,0 1-2,-1-1 0,1 1-1,-1 0 1,1-1 0,-1 1 0,0 0 0,1 0 0,-1 0 0,1 0 0,-1 0 0,1 1 0,-1-1 0,0 0 0,1 1 0,-1-1-1,-1 2 1,-10 4-4,1 1 1,-1 0-1,2 1 0,-1 0 0,1 1 0,-17 17 0,23-21 4,0 1-1,1-1 1,0 1-1,0 0 1,0 0 0,1 0-1,0 1 1,0-1-1,0 1 1,1 0 0,0-1-1,0 1 1,1 0-1,0 0 1,0 9 0,1-13 3,0-1 0,0 1 0,0 0 0,0 0 0,1-1 0,-1 1 1,1 0-1,0 0 0,0-1 0,0 1 0,0-1 0,0 1 0,1-1 0,-1 0 1,1 1-1,-1-1 0,1 0 0,0 0 0,0 0 0,0 0 0,0 0 0,0 0 1,1-1-1,-1 1 0,0-1 0,1 0 0,-1 1 0,1-1 0,0 0 0,-1-1 0,1 1 1,3 0-1,-3 0 4,-1-1 1,1 0 0,0 0-1,-1-1 1,1 1 0,-1 0-1,1-1 1,0 0 0,-1 0-1,0 1 1,1-1 0,-1-1-1,1 1 1,-1 0 0,0-1-1,0 1 1,0-1-1,0 1 1,0-1 0,3-3-1,1-3 13,1 0 0,-1 0 0,9-17 0,-6 6 10,-1-1 0,0 0-1,-2 0 1,5-22 0,-6 19-1,1 1 0,1 0 0,11-23-1,-18 45-25,0 0 0,0 0 0,0 0 0,0 0 0,0 0 0,0 0 0,0-1 0,0 1 0,0 0 0,0 0 0,0 0 0,0 0 0,0 0 0,0-1 0,0 1 0,0 0 0,0 0 0,0 0-1,0 0 1,0 0 0,0 0 0,0 0 0,0-1 0,0 1 0,1 0 0,-1 0 0,0 0 0,0 0 0,0 0 0,0 0 0,0 0 0,0 0 0,0 0 0,1 0 0,-1 0 0,0-1 0,0 1 0,0 0 0,0 0-1,0 0 1,0 0 0,1 0 0,-1 0 0,0 0 0,0 0 0,0 0 0,0 0 0,0 0 0,1 0 0,-1 0 0,0 1 0,0-1 0,0 0 0,1 10-6,-3 14-2,-27 296-222,9-83 165,-32 201-70,51-436 134,1 4 9,-1 0 1,-1-1-1,1 1 0,-1-1 0,0 1 0,0-1 0,0 0 1,-1 0-1,-5 9 0,7-14-4,1 0-1,0 1 0,-1-1 1,1 1-1,-1-1 1,1 0-1,-1 0 1,1 1-1,0-1 1,-1 0-1,1 0 1,-1 1-1,1-1 1,-1 0-1,1 0 1,-1 0-1,1 0 1,-1 0-1,1 0 1,-1 0-1,1 0 1,-1 0-1,0 0 1,1 0-1,-1 0 1,1 0-1,-1 0 1,1 0-1,-1-1 0,-12-12 69,-1-21 29,8 12-46,1 0-1,1-1 0,2 1 1,0-1-1,1 0 0,1 1 1,1-1-1,2 0 0,8-40 1,-2 31-17,1 1 1,1 0-1,2 0 1,1 1 0,1 1-1,23-33 1,136-199 69,-156 233-93,2-5-2,3 0 1,0 1-1,50-51 1,-72 82-16,1-1-1,-1 1 1,1-1-1,-1 1 1,1 0-1,0 0 1,-1-1 0,1 1-1,0 0 1,0 1-1,0-1 1,0 0-1,0 1 1,0-1 0,0 1-1,0-1 1,0 1-1,0 0 1,0 0-1,4 0 1,-4 1-3,0 0 0,0-1 1,0 1-1,-1 0 0,1 0 0,0 1 1,-1-1-1,1 0 0,-1 1 0,1-1 0,-1 1 1,1-1-1,-1 1 0,0-1 0,0 1 0,0 0 1,1 2-1,2 4-10,-1 0-1,0 1 1,-1-1 0,0 1-1,0-1 1,-1 1 0,0 0 0,0 12-1,-2 3-40,-1 0-1,-1 0 1,-2-1-1,-7 28 1,35-81 21,-11 9 57,0 1 1,1 1-1,1 0 1,17-18-1,14-12 18,-44 48-41,0 1 0,0-1 0,0 1 0,0-1 0,0 1-1,0 0 1,0-1 0,0 1 0,0 0 0,0 0 0,0-1 0,0 1 0,0 0 0,0 0-1,0 0 1,0 0 0,1 1 0,-1-1 0,0 0 0,0 0 0,0 1 0,0-1 0,0 1 0,0-1-1,0 1 1,0-1 0,0 1 0,0-1 0,-1 1 0,1 0 0,0-1 0,0 1 0,-1 0 0,2 1-1,24 31-29,-26-32 29,52 103-21,-50-101 25,1 1 0,-1-1 1,0 0-1,1 1 0,-1-1 0,1 0 0,0-1 0,0 1 0,1-1 0,-1 1 0,0-1 0,1 0 0,-1 0 0,1 0 0,0 0 0,4 1 0,-3-2-1,1 0-1,-1-1 0,1 1 0,-1-1 0,1 0 0,-1 0 0,1-1 0,-1 0 0,1 1 1,8-4-1,1-2 7,0 0 0,0-1 0,-1 0 0,0-1 0,-1-1 0,1 0 1,12-12-1,-18 14 6,1 0 1,-1-1 0,-1 0 0,0 0 0,0 0 0,-1-1-1,1 0 1,-2 0 0,0-1 0,0 1 0,0-1-1,-1 0 1,4-18 0,-8 27-13,0 1-1,1-1 1,-1 1-1,0-1 1,0 1-1,0-1 1,0 1-1,0-1 1,0 1 0,0-1-1,0 1 1,0-1-1,0 1 1,0-1-1,0 1 1,0-1 0,0 1-1,0-1 1,-1 1-1,1-1 1,0 1-1,0 0 1,0-1-1,-1 1 1,1-1 0,0 1-1,-1 0 1,1-1-1,0 1 1,-1-1-1,1 1 1,-1 0 0,1 0-1,0-1 1,-1 1-1,1 0 1,-1 0-1,1-1 1,-1 1-1,1 0 1,-1 0 0,1 0-1,-1 0 1,1 0-1,-1 0 1,1 0-1,-1 0 1,1 0-1,-1 0 1,1 0 0,-1 0-1,1 0 1,-1 0-1,0 1 1,-2-1 0,0 1 0,0 0 0,1 0 0,-1 0 0,0 1 0,1-1 0,-1 1 0,-2 1 0,-2 4 3,1-1 0,-1 1 0,1 0 1,1 1-1,-1 0 0,1 0 0,1 0 0,-1 0 0,1 1 0,1 0 1,-5 15-1,7-19-4,0-1 1,0 1 0,0 0-1,0-1 1,1 1-1,0 0 1,0-1 0,0 1-1,1 0 1,-1-1-1,1 1 1,0-1 0,1 1-1,-1-1 1,1 1-1,0-1 1,0 0 0,0 0-1,0 0 1,1 0-1,0 0 1,0 0 0,0-1-1,0 1 1,5 3-1,-3-4-2,0 0-1,0 0 0,-1-1 1,2 0-1,-1 0 0,0 0 0,0-1 1,0 0-1,1 0 0,-1 0 1,1 0-1,-1-1 0,1 0 1,-1 0-1,0-1 0,1 1 0,-1-1 1,1 0-1,6-3 0,-1 1 8,-1-1-1,1 0 0,0-1 0,-1 0 0,0-1 1,0 0-1,-1-1 0,11-9 0,-2-2 15,0-1-1,-2 0 0,0-2 0,-1 0 0,-1 0 0,19-43 0,51-148 175,-83 209-190,19-54 21,-2-1 0,-3-1 0,-3-1 0,8-87 0,-20 138-33,1 6 4,-1 0 0,1 0-1,-1 0 1,0 0 0,0 0 0,-1 0-1,1 0 1,0 0 0,-1 0 0,-1-5-1,1 8 3,0 0 0,1 0-1,-1 0 1,0 0-1,1 0 1,-1 0 0,1 0-1,-1 1 1,0-1 0,1 0-1,-1 0 1,1 0-1,-1 1 1,0-1 0,1 0-1,-1 1 1,1-1 0,-1 0-1,1 1 1,-1-1-1,1 1 1,0-1 0,-1 1-1,1-1 1,-1 1-1,1-1 1,0 1 0,-1 0-1,-14 18-59,6-2 35,0 0 0,1 0 0,1 1 1,0 0-1,2 0 0,0 1 0,1-1 0,-3 29 0,2 17-17,5 75 0,1-112 34,0 29 24,13 81 0,-11-116 6,2 0 0,0-1 0,1 0 0,1 0 1,1 0-1,1-1 0,13 21 0,-21-38-18,0 0 0,0 0 0,0 0 0,0-1 0,1 1 1,-1 0-1,0-1 0,1 1 0,-1-1 0,1 1 0,0-1 1,-1 0-1,1 0 0,0 0 0,0 0 0,0 0 0,0 0 1,0 0-1,0-1 0,0 1 0,0-1 0,0 1 0,0-1 1,0 0-1,0 0 0,0 1 0,1-2 0,-1 1 0,0 0 0,0 0 1,0-1-1,0 1 0,0-1 0,0 0 0,0 1 0,0-1 1,0 0-1,0 0 0,-1 0 0,1-1 0,0 1 0,0 0 1,-1-1-1,1 1 0,1-3 0,12-11 17,-1 0-1,-1-1 1,0-1 0,-1 0-1,0 0 1,-2-1-1,0-1 1,14-38 0,-20 43 9,2 1 1,0 0 0,13-24-1,-22 47-13,0 0-1,0 1 0,1-1 1,0 0-1,-1 21 0,1-12-39,-3 51-118,5-63 127,0 0 0,1-1 0,0 1-1,0 0 1,1 0 0,0-1 0,0 1 0,3 7 0,-4-13 17,-1-1-1,1 1 1,0 0-1,-1-1 1,1 1-1,0 0 0,0-1 1,-1 1-1,1-1 1,0 1-1,0-1 1,0 0-1,-1 1 1,1-1-1,0 0 0,0 0 1,0 1-1,0-1 1,0 0-1,0 0 1,0 0-1,0 0 1,-1 0-1,1 0 0,1-1 1,28-5-1,-22 4 3,1-1 3,-1 0 0,0-1-1,0 0 1,0 0 0,0-1 0,-1 0 0,8-6-1,29-18 14,7 7 22,0 2-1,2 3 1,106-21 0,-155 36-52,0 1 0,1-1 1,-1 0-1,0 0 1,0 0-1,6-5 0,-7 5 3,1-1 0,0 1 0,-1 0 0,1 0 0,0 1-1,6-3 1,-10 4 10,0 0-1,0 0 1,0 0-1,0 0 0,0 0 1,0 0-1,0 0 0,0 0 1,0 0-1,0 0 1,1 0-1,-1 0 0,0 0 1,0 0-1,0 0 1,0 0-1,0 0 0,0 0 1,0 0-1,0 0 1,1 0-1,-1 0 0,0 0 1,0 0-1,0 0 1,0 0-1,0 0 0,0 0 1,0 0-1,0 0 1,1 0-1,-1 0 0,0 0 1,0 0-1,0 0 1,0 0-1,0 0 0,0 0 1,0 0-1,0 0 1,0 0-1,0 1 0,0-1 1,0 0-1,1 0 0,-1 0 1,0 0-1,0 0 1,0 0-1,0 0 0,0 0 1,0 1-1,0-1 1,0 0-1,0 0 0,0 0 1,0 0-1,0 0 1,0 0-1,0 0 0,0 0 1,0 1-1,0-1 1,0 0-1,0 0 0,0 0 1,0 0-1,-1 0 1,-7 10 9,-15 10-6,23-19-3,-25 19 40,2 1 0,1 2 0,-35 43 0,56-65-38,0 0 1,0 0-1,0 0 0,1 0 0,-1 1 1,0-1-1,0 0 0,1 1 0,-1-1 1,1 0-1,-1 1 0,1-1 0,0 1 1,-1-1-1,1 1 0,0-1 0,0 1 1,0-1-1,0 1 0,0-1 1,0 0-1,1 1 0,-1-1 0,0 1 1,1-1-1,-1 1 0,1-1 0,-1 0 1,1 1-1,0-1 0,0 0 0,0 0 1,-1 1-1,1-1 0,0 0 0,0 0 1,1 0-1,-1 0 0,2 1 1,1 1 4,0-1 1,1 0-1,-1 0 1,1 0 0,0 0-1,-1-1 1,1 1-1,0-1 1,0 0 0,7 0-1,-3-1 3,0 0 0,0 0-1,1 0 1,-1-1 0,0-1-1,0 0 1,0 0 0,0 0-1,-1-1 1,15-7 0,-16 8-240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35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1 202 4616,'0'0'6144,"10"-4"-5724,-10 4-420,15-5 265,-1 0-1,1 2 0,-1-1 1,1 2-1,17-2 0,182-7 1764,-102 3-1414,389-45 1296,-366 46-1502,-46 3-181,30-4-34,213-22 235,-287 24-401,42-7 5,1 3-1,127 3 0,-13 9 67,-76-3-17,10 0 3,-104 0-49,-1 2 0,37 5 0,-22-1 40,-34-4-51,1-1 0,-1-1 0,16-2-1,-21 2-39,-1 0 0,0 0 0,0-1 0,0 0 0,-1 0 0,1 0 0,0-1 0,6-4 0,-7 2-2412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37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56 101 6128,'0'0'6070,"0"11"-5575,-9 161 1544,9-139-1243,6 54 0,1 10 526,2-38 1522,-18-75-2340,-3-27-389,-30-136 113,39 159-220,1 0-1,1-1 1,1 1 0,1-1-1,0 1 1,2 0-1,5-21 1,-6 32-6,1-1 0,0 1 0,1 0 0,0 0 0,0 0 0,1 1 0,0-1 0,7-8 0,-8 12 3,0 1 0,0 0 0,0 1 0,0-1 0,0 1 0,1 0 0,-1 0 1,1 0-1,0 0 0,0 1 0,0 0 0,0 0 0,1 0 0,-1 1 0,10-2 0,-4 2 10,-1 0 0,1 0 0,15 2 0,-23-1-8,1 1 1,0 0-1,-1 0 0,1 0 0,-1 0 0,0 0 1,1 1-1,-1-1 0,0 1 0,0 0 0,0 0 1,0 1-1,4 4 0,-3-4 14,0 2 0,0-1 0,-1 0 0,1 1 0,-1 0 0,-1-1 0,1 1 0,-1 0-1,1 1 1,-1-1 0,-1 0 0,3 10 0,-4-11-5,0 0-1,1 1 0,-1-1 1,-1 0-1,1 1 0,-1-1 1,0 0-1,0 0 0,0 1 1,0-1-1,-1 0 1,1 0-1,-1 0 0,0-1 1,-1 1-1,-4 7 0,-1-3 9,0 1-1,0-1 0,0-1 0,-1 1 1,-1-1-1,1-1 0,-1 0 0,0 0 1,0-1-1,-1 0 0,1-1 0,-1 0 1,0-1-1,-1 0 0,-19 2 0,-23 4 88,53-9-128,19 6-118,-8-1 136,0 0 0,0 0 1,-1 1-1,0 0 0,0 1 0,-1 0 0,1 0 1,-1 1-1,-1 0 0,0 1 0,0-1 0,6 11 1,-1 2 83,-1 0 1,-1 1 0,-1 0-1,10 34 1,-7-27 361,-12-29-445,0 0 0,0 0 1,0 1-1,0-1 1,0 0-1,1 1 1,-1-1-1,0 0 0,0 0 1,0 1-1,0-1 1,0 0-1,1 0 0,-1 1 1,0-1-1,0 0 1,0 0-1,1 1 1,-1-1-1,0 0 0,0 0 1,1 0-1,-1 0 1,0 1-1,0-1 0,1 0 1,-1 0-1,0 0 1,1 0-1,-1 0 1,0 0-1,0 0 0,1 0 1,-1 0-1,0 0 1,1 0-1,-1 0 0,0 0 1,0 0-1,1 0 1,-1 0-1,0 0 1,1 0-1,-1 0 0,0-1 1,0 1-1,1 0 1,-1 0-1,0 0 0,0 0 1,1-1-1,14-14-669,-7 6-2433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37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262 10 8032,'0'0'3448,"-10"-2"-3032,-1-1-231,0 1 0,0 1 0,0 0 0,-1 0 0,-22 2 0,24 0 68,0 0-1,1 1 0,-1 0 1,0 0-1,1 1 1,-1 1-1,1-1 0,0 1 1,0 1-1,0 0 1,1 0-1,-1 1 0,1 0 1,1 0-1,-1 1 0,-7 9 1,14-15-202,1-1 1,0 1-1,-1 0 1,1 0-1,0 0 0,0 0 1,0 0-1,0 0 1,0 0-1,0 0 1,0 0-1,0 0 0,0 0 1,0 0-1,1 0 1,-1 0-1,0 0 1,1 0-1,-1 0 0,1-1 1,-1 1-1,1 0 1,-1 0-1,1 0 1,-1-1-1,1 1 0,1 1 1,21 22 730,-14-17-649,1 0 0,0-1 0,0 0 0,1 0 0,0-1 0,0 0 0,0-1 0,0 0 0,16 3 0,-12-4 21,0-1 0,0 0 1,0-1-1,-1-1 0,1 0 1,0-1-1,18-4 0,-28 4-164,-1 0 0,0-1 0,0 1 0,0-1-1,0 0 1,0-1 0,0 1 0,0-1 0,-1 1-1,1-1 1,-1 0 0,0 0 0,0 0 0,4-5 0,9-16-3131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38.5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5624,'0'0'4697,"9"0"-4116,-5-1-558,58-2 1322,-56 3-1099,-1 0 0,1 0 0,-1 1 0,1 0 0,-1 0 0,0 1 0,1-1 1,-1 1-1,0 0 0,8 4 0,-12-5-188,0 0 1,0 0-1,0 0 1,0 1-1,-1-1 1,1 0-1,0 0 1,0 0-1,-1 1 1,1-1-1,0 1 0,-1-1 1,0 0-1,1 1 1,-1-1-1,0 1 1,0-1-1,0 1 1,0-1-1,0 1 1,0-1-1,0 1 1,0-1-1,0 0 1,-1 1-1,1-1 0,-1 1 1,1-1-1,-1 0 1,1 1-1,-2 1 1,-2 5 122,-1 0-1,0 0 1,-8 11 0,12-18-177,-8 11 194,0-1 0,-2 0 0,1-1 0,-1 0 0,-1 0-1,0-1 1,-22 12 0,34-20-30,28 4 443,144-16 331,-166 11-795,0 1 1,0-1-1,1 1 0,11 3 0,16 1-3092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40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85 5416,'0'0'6617,"2"17"-5910,-1-13-655,2 21 284,-1 1-1,0 0 1,-4 26-1,-1 86 1639,-2 15 399,4-144-2131,1 0 1,0 0 0,1 1-1,0-1 1,1 0 0,0 0-1,0 0 1,1 0 0,0 0-1,0 0 1,1-1 0,0 0-1,1 0 1,5 9 0,-7-11 267,-3-6-495,0 0 0,0 1 1,0-1-1,0 0 0,0 0 0,0 1 1,0-1-1,0 0 0,0 1 1,0-1-1,0 0 0,0 0 0,0 1 1,0-1-1,0 0 0,1 0 0,-1 1 1,0-1-1,0 0 0,0 0 1,0 1-1,1-1 0,-1 0 0,0 0 1,0 0-1,0 0 0,1 1 0,-1-1 1,0 0-1,0 0 0,1 0 1,-1 0-1,0 0 0,0 0 0,1 1 1,-1-1-1,0 0 0,0 0 1,1 0-1,-1 0 0,0 0 0,1 0 1,-1 0-1,0 0 0,0 0 0,1 0 1,-1 0-1,0-1 0,1 1 1,-1 0-1,0 0 0,0 0 0,1 0 1,-1 0-1,0 0 0,0-1 1,0 1-1,1 0 0,-1 0 0,0 0 1,0-1-1,2-1-32,-1 0 1,1-1-1,-1 1 0,0-1 0,0 1 1,0-1-1,0 1 0,0-1 0,-1 1 1,1-1-1,-1 0 0,0 1 0,0-1 1,0 0-1,0-3 0,-6-49-292,3 37 203,-2-9-67,-1 0-1,-17-45 0,-5-18-135,-15-94-289,39 168 550,2 12 43,1 0-1,0-1 1,0 1 0,1 0-1,-1 0 1,1 0 0,0-1 0,0 1-1,0 0 1,2-8 0,1-10 38,-3 21-23,0-1 0,0 0-1,0 0 1,0 1 0,0-1-1,0 0 1,1 0 0,-1 1-1,1-1 1,-1 0-1,1 1 1,0-1 0,0 0-1,-1 1 1,1-1 0,0 1-1,0 0 1,1-1 0,-1 1-1,0 0 1,0-1-1,1 1 1,-1 0 0,3-2-1,7-2 9,-1 1 1,1 0-1,0 0 0,0 1 0,0 0 0,1 1 0,-1 0 0,1 1 0,-1 1 0,24 1 1,-25-1 14,1 1 1,0 1 0,-1 0-1,0 0 1,1 1 0,-1 1-1,0 0 1,0 0 0,-1 0 0,1 2-1,-1-1 1,8 7 0,-15-10-20,0-1 0,-1 1 0,0 0 0,1-1 0,-1 1 0,0 0 0,0 0 0,0 0 0,0 0 0,0 0 1,0 0-1,-1 0 0,1 0 0,-1 0 0,0 1 0,1-1 0,-1 0 0,0 0 0,0 0 0,0 1 0,0-1 0,-1 0 0,1 0 1,-1 0-1,1 0 0,-1 0 0,0 0 0,-1 4 0,-2 1 19,0 0 0,0 0 1,0 0-1,-1 0 0,0-1 1,-9 9-1,-8 5 101,-2-1 0,0-2 1,-2 0-1,1-2 0,-32 14 0,57-29-131,0 0 1,-1 0-1,1 0 0,0 1 0,0-1 0,0 0 1,-1 0-1,1 0 0,0 0 0,0 0 1,0 0-1,0 1 0,0-1 0,-1 0 0,1 0 1,0 0-1,0 1 0,0-1 0,0 0 0,0 0 1,0 0-1,0 1 0,0-1 0,0 0 0,0 0 1,0 0-1,-1 1 0,1-1 0,0 0 0,0 0 1,1 1-1,-1-1 0,0 0 0,0 0 0,0 0 1,0 1-1,0-1 0,0 0 0,0 0 0,0 0 1,0 1-1,0-1 0,1 0 0,-1 0 0,0 0 1,0 1-1,0-1 0,0 0 0,0 0 0,1 0 1,-1 0-1,0 0 0,0 0 0,0 1 0,1-1 1,-1 0-1,0 0 0,0 0 0,0 0 0,1 0 1,-1 0-1,0 0 0,0 0 0,1 0 0,-1 0 1,0 0-1,0 0 0,1 0 0,25 9 7,-9-4-3,1 3-18,146 68-196,-143-64 167,0 1 0,-1 0 0,-1 2-1,0 0 1,25 27 0,-41-39 40,-1 0 1,1 0-1,-1 0 1,0 0-1,0 0 1,0 0-1,-1 1 1,1-1-1,-1 1 1,0-1-1,0 1 1,0-1-1,0 1 1,0 0-1,-1-1 1,0 1-1,0 0 1,0 0-1,0-1 1,0 1-1,-1 0 1,1-1-1,-1 1 1,-2 5-1,0-4 19,1 0 0,-1 0 0,0 0 0,0 0 1,0-1-1,-1 0 0,0 0 0,0 0 0,0 0 0,0 0 0,0-1 0,-1 1 0,0-1 0,1-1 0,-10 5 0,3-3 15,0 0-1,-1-1 1,1 0-1,-1 0 1,0-2-1,1 1 1,-1-1-1,0-1 1,0 0-1,0-1 1,0 0-1,0-1 1,-12-4-1,-14-5-25,1-2 0,-56-27 0,78 33-54,13 6 25,1 1 1,-1-1-1,0 0 1,0 0-1,1 0 1,-1 1-1,1-2 0,-1 1 1,1 0-1,-1 0 1,1 0-1,0-1 1,-1 1-1,1-1 1,0 1-1,0-1 0,0 1 1,0-1-1,0 0 1,1 1-1,-1-1 1,0 0-1,1 0 0,0 0 1,-1 1-1,1-1 1,0 0-1,0 0 1,0 0-1,0 0 1,0 0-1,0 0 0,0 1 1,1-1-1,-1 0 1,1 0-1,1-3 1,10-13-3116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3:41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 5920,'0'0'7882,"11"-8"-7354,-2 2-408,1-3 91,1 2-1,0 0 1,0 0-1,0 1 0,20-8 1,-20 11-20,-1 1 1,1 0 0,-1 0-1,1 1 1,0 1 0,20 0-1,-26 0-115,-1 1-1,1-1 0,0 1 0,-1 0 1,1 0-1,0 1 0,-1-1 1,0 1-1,1 0 0,-1 0 0,0 0 1,0 1-1,0-1 0,0 1 1,-1 0-1,1 0 0,-1 1 0,4 3 1,-7-6-48,1 1 0,-1-1 0,1 1 1,-1-1-1,0 1 0,1 0 0,-1-1 0,0 1 1,0 0-1,0-1 0,-1 1 0,1-1 0,0 1 1,0 0-1,-1-1 0,1 1 0,-1-1 0,0 1 1,1-1-1,-1 1 0,0-1 0,0 0 0,0 1 1,-1 1-1,-28 32 214,28-33-203,-16 17 233,-1-2 0,0 0-1,-1-2 1,-1 0-1,-43 24 1,63-39-254,1 0 0,0 0 0,0 0 0,-1 0 0,1 0 1,0 0-1,0 0 0,-1 0 0,1 0 0,0 1 0,0-1 0,0 0 0,-1 0 1,1 0-1,0 0 0,0 1 0,0-1 0,-1 0 0,1 0 0,0 1 1,0-1-1,0 0 0,0 0 0,0 1 0,0-1 0,0 0 0,0 0 1,0 1-1,-1-1 0,1 0 0,0 0 0,0 1 0,0-1 0,0 0 1,0 0-1,1 1 0,-1-1 0,0 0 0,0 0 0,0 1 0,0-1 0,0 0 1,0 0-1,0 1 0,0-1 0,1 0 0,-1 0 0,0 0 0,0 1 1,0-1-1,0 0 0,1 0 0,-1 0 0,0 0 0,0 1 0,0-1 1,1 0-1,-1 0 0,0 0 0,0 0 0,1 0 0,-1 0 0,0 0 1,0 0-1,1 1 0,-1-1 0,1 0 0,19 6 233,-2-3-144,-1-1 0,1-1 1,20-1-1,22 1 118,-40 0-133,1-1 0,27-4 0,-10-1-3177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4:15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37 355 5320,'0'0'11991,"-6"9"-11861,-17 32-1,22-38-100,0 0-1,0 0 1,0 0-1,0 0 1,0 0 0,0 0-1,1 0 1,0 1-1,-1-1 1,1 0-1,1 0 1,-1 0 0,0 1-1,1-1 1,-1 0-1,1 0 1,0 0-1,2 5 1,3 14 177,-5-17-138,0 0 0,1 1 0,0-1 0,0 0-1,0 0 1,4 7 0,7 17 133,19 41 451,-29-65-613,0 0-1,0-1 0,0 1 0,1-1 1,0 1-1,0-1 0,0 0 0,0-1 0,0 1 1,1-1-1,6 4 0,6 6 50,-10-8-64,1-1 1,0 1-1,0-1 1,0 0-1,1-1 1,-1 0-1,14 2 1,21 9 88,-28-10-78,0 0-1,1-2 1,-1 0-1,1-1 1,-1 0-1,1-1 1,15-2-1,-10 1 28,1-1 0,0 0-1,-1-2 1,0 0-1,0-2 1,0 0 0,0-1-1,-1-1 1,19-11-1,38-22 188,15-8-12,-79 42-192,-1 1 1,1 0-1,14-5 1,25-10 114,-46 18-140,0 0-1,1 1 1,0 0-1,7-1 1,-7 1 4,0 0-1,0 0 1,0 0 0,8-5-1,15-7 9,1 2-1,51-14 0,-23 7-22,-9 6-3,1 2 1,96-10-1,-106 17 31,-13 2-20,0 2-1,-1 1 1,35 6-1,-5-1-63,2-2 52,0 4 0,-1 1 0,57 19 0,11 24 44,-119-50-49,5 1 0,0 1 1,0 0-1,-1 0 0,1 1 0,-1 1 0,0 0 0,-1 0 0,1 1 0,12 11 0,2 11 0,-4-2 266,-20-28-255,1 0 0,-1 1 0,1-1 0,-1 0 0,1-1 0,-1 1 0,0 0 0,0 0-1,1 0 1,-1-1 0,0 1 0,0-1 0,0 1 0,-1-1 0,1 1 0,0-1 0,0 1 0,-1-1 0,1 0 0,-1-2 0,6-8 66,0 0-1,0 1 0,1 0 1,10-13-1,0-1 41,-12 20-100,0 0 1,0-1-1,0 2 1,0-1-1,1 1 1,-1-1-1,1 2 1,1-1-1,-1 0 1,0 1-1,1 1 1,10-4-1,5-1 12,1 1-1,35-4 0,153-8 80,-170 17-98,44 5 1,-26 0 47,-15 0 23,-1 2 0,0 2 0,0 2 0,52 18 0,-3 7 102,-66-24-41,43 25 1,-57-31-104,0 0 0,0 0 1,1-2-1,-1 1 0,1-2 0,0 0 1,-1 0-1,17-1 0,14 3 28,-18-2-1,34-1 0,-10-2-26,26 0 81,136-20-1,-166 14-76,-1-1 0,0-3 0,0-1 0,-1-2 0,0-3 0,-2-1 0,42-24 0,4-13 184,84-69-1,-52 37 11,13-10 119,-108 79-288,-17 13-50,0 0-1,0-1 0,0 0 1,-1 0-1,0 0 1,10-14-1,-16 20-37,1-1-1,-1 1 0,0-1 1,0 1-1,1-1 1,-1 1-1,0-1 1,0 1-1,0-1 0,0 1 1,0-1-1,0 1 1,0-1-1,0 1 0,0-1 1,0 1-1,0-1 1,0 1-1,0-1 1,-1 1-1,1 0 0,0-1 1,0 1-1,-1-1 1,-1-3-2614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4:19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 4616,'0'0'11770,"-10"9"-11451,0-1-235,0 0 19,0 0 0,1 1 0,0 0 0,-16 21-1,-11 19 368,20-29-231,1 0 0,1 2 0,1-1 0,1 1 0,-11 28 0,-9 28 1260,22-58-357,8-18-1338,6-11-2695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4:20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0 191 6632,'0'0'3032,"9"-10"-2599,2-1-281,-7 6-84,0 0-1,0 1 1,1-1-1,0 1 1,0 0-1,0 0 1,0 1-1,1-1 1,-1 1-1,9-3 1,53-19 772,0 3 1,1 3 0,111-16-1,-125 26 33,0 3 0,0 1 0,1 3 0,68 7 0,-122-5-849,-1 0 0,0 0 0,0-1 0,0 1 0,1 0 0,-1 0 0,0 0 0,0 0 0,0 0 0,1 0 0,-1 1 0,0-1 0,0 0 0,0 0 0,1 0-1,-1 0 1,0 0 0,0 0 0,0 0 0,0 0 0,1 0 0,-1 0 0,0 1 0,0-1 0,0 0 0,0 0 0,1 0 0,-1 0 0,0 0 0,0 1 0,0-1 0,0 0-1,0 0 1,0 0 0,0 1 0,0-1 0,0 0 0,1 0 0,-1 0 0,0 1 0,0-1 0,0 0 0,0 0 0,0 0 0,0 1 0,0-1 0,0 0 0,-1 0 0,1 0-1,0 1 1,0-1 0,0 0 0,0 0 0,0 1 0,-12 12 576,-19 7-3707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4:21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0 8640,'0'0'1266,"-4"10"-876,-109 192 1635,96-177-1493,-24 29 0,-13 17 469,26-28-432,5-8 300,-34 65 0,30-51 199,24-40 240,11-16-840,12-19-302,-2 4 29,39-37 0,-35 38-41,31-38 0,-49 53-138,0 1 0,1-1 1,0 1-1,0 0 0,0 0 1,1 0-1,0 1 1,0 0-1,0 0 0,0 0 1,1 1-1,-1 0 0,1 0 1,7-2-1,4-3 49,5-2-23,-22 10-38,-1 0 0,1 0 0,-1 0 0,1 0 0,-1-1 0,1 1 0,-1 0 1,1 0-1,-1 0 0,1 0 0,-1 1 0,1-1 0,-1 0 0,1 0 0,-1 0 1,1 0-1,-1 0 0,1 1 0,-1-1 0,1 0 0,-1 0 0,1 1 0,-1-1 0,0 0 1,1 1-1,-1-1 0,1 1 0,-1-1 0,0 0 0,1 1 0,-1-1 0,0 1 0,0-1 1,1 1-1,-1 3 13,0 0-1,-1 0 1,1 0 0,-1-1 0,0 1 0,1 0 0,-3 4 0,0 3 9,-13 39 125,10-34-36,1-1 0,-4 20 0,9-30-74,-1-1 0,1 1 0,-1-1 0,1 1 0,1-1 0,-1 1 0,1-1 0,-1 1 0,1-1 0,1 1 0,-1-1 0,3 7 0,-3-11-33,-1 1 1,1-1-1,-1 1 0,1 0 0,-1-1 0,1 1 0,0-1 0,-1 0 0,1 1 0,0-1 0,-1 0 1,1 1-1,0-1 0,-1 0 0,1 0 0,0 1 0,0-1 0,-1 0 0,1 0 0,0 0 0,0 0 1,-1 0-1,1 0 0,0 0 0,0 0 0,-1-1 0,1 1 0,0 0 0,0 0 0,-1 0 0,1-1 1,1 0-1,29-14 122,-19 8-80,16-8 9,-1-2 0,0 0 0,33-30 0,-46 36-8,0-1-1,-1 0 1,0-1-1,13-18 0,-29 38-25,1 0 1,0 0-1,0 0 0,1 0 0,0 1 0,-1 7 0,-2 15 1,3-19-5,-1-1 1,1 1 0,1-1 0,1 21 0,0-26 3,0 0-1,0 0 1,0 1 0,0-1 0,1 0 0,0 0-1,0 0 1,0-1 0,1 1 0,-1 0-1,6 6 1,-7-10-14,0 0 0,0 0 1,0 0-1,0 0 0,0-1 0,0 1 0,0 0 0,1 0 0,-1-1 0,0 1 0,0-1 0,1 1 0,-1-1 0,0 0 0,1 1 1,-1-1-1,0 0 0,1 0 0,-1 0 0,2 0 0,0 0 7,0-1 0,0 0 0,0 1 0,0-1-1,-1 0 1,1-1 0,0 1 0,-1 0 0,3-3 0,4-2 28,-1-1-1,1 0 1,12-16 0,0-3 79,-2-1-1,28-53 1,-34 56-30,10-5 164,-23 29-256,1 0 0,-1 0 0,0 0-1,0 0 1,1-1 0,-1 1 0,0 0 0,1 0 0,-1 0 0,0 0-1,0 0 1,1 0 0,-1 0 0,0 1 0,1-1 0,-1 0 0,0 0 0,1 0-1,-1 0 1,0 0 0,0 0 0,1 0 0,-1 1 0,0-1 0,0 0 0,1 0-1,-1 0 1,0 1 0,0-1 0,0 0 0,1 0 0,-1 1 0,0-1-1,0 0 1,0 0 0,0 1 0,0-1 0,1 0 0,-1 0 0,0 1 0,0-1-1,0 0 1,0 1 0,7 14 19,-3-1-18,0-1-1,-2 1 1,0-1 0,0 1-1,-1 0 1,-1 0 0,0 0 0,-4 24-1,3-31 12,-1 0-1,0 0 0,0 0 0,-1 0 1,-4 8-1,6-14-8,0 1-1,0 0 1,0 0 0,-1 0-1,1-1 1,-1 1 0,1-1 0,-1 1-1,1-1 1,-3 2 0,3-3-5,0 1 1,1-1-1,-1 0 0,0 1 1,0-1-1,0 0 1,0 0-1,1 0 0,-1 0 1,0 0-1,0 0 1,0 0-1,0 0 1,0 0-1,1 0 0,-1 0 1,0 0-1,0-1 1,0 1-1,0 0 0,1-1 1,-1 1-1,0 0 1,0-1-1,0 0 1,-8-4 32,8 5-32,0 0-1,1 0 0,-1 0 0,0 0 1,0-1-1,1 1 0,-1 0 0,0-1 0,1 1 1,-1-1-1,1 1 0,-1 0 0,0-1 1,1 1-1,-1-1 0,1 0 0,-1 1 1,1-1-1,0 1 0,-1-1 0,1 0 0,0 1 1,-1-1-1,1 0 0,0 1 0,0-1 1,-1 0-1,1 0 0,0 1 0,0-1 1,0 0-1,0 0 0,0 1 0,0-1 0,0 0 1,0 0-1,0 1 0,1-1 0,-1 0 1,0-1-1,3 1 0,-1 0 0,1 0 0,-1 0 0,1 0 0,-1 1 0,1-1 0,-1 0 0,1 1 0,0 0 0,-1 0 0,5 0 0,9 2-17,0 0 1,-1 2-1,0 0 1,22 8-1,-16-4-21,30 5 0,-42-11-7,-6-2 4,-1 0 1,1 0 0,-1 0 0,1 1-1,-1-1 1,0 1 0,1 0 0,-1 0-1,0 0 1,1 0 0,-1 0 0,2 1-1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7:3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11760,'0'0'952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4:21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74 13264,'0'0'1616,"-17"-63"-1480,32 58-328,14-1 16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4:23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0 4312,'0'0'6808,"-3"16"-6290,-15 55 337,-3-1-1,-42 96 0,39-112-208,-62 125 1792,73-151-1452,12-22-215,7-20-239,9-21-286,33-53 1,-38 72-185,1 1-1,0 1 1,0 0-1,2 0 1,22-18 0,-3 14 77,-9 7-28,-23 10-105,1 1-1,-1 0 0,0 0 0,1-1 1,-1 1-1,1 0 0,-1 0 0,0 0 1,1 0-1,-1 0 0,1 0 0,-1 0 0,1 0 1,-1 0-1,0 0 0,1 0 0,-1 0 1,1 0-1,-1 0 0,1 0 0,-1 0 1,0 0-1,1 0 0,-1 1 0,1-1 1,-1 0-1,0 0 0,1 1 0,-1-1 1,0 0-1,1 0 0,-1 1 0,0-1 1,1 0-1,-1 1 0,0-1 0,0 1 0,1-1 1,-1 0-1,0 1 0,0-1 0,0 1 1,0-1-1,1 0 0,-1 1 0,6 26 169,-5-18-135,2 6 42,-1 0 0,0 19 1,-2-22 3,0 0 0,1-1-1,1 1 1,0 0 0,5 15 0,-6-26-63,0 1 1,0-1-1,0 1 0,1-1 0,-1 1 1,1-1-1,-1 0 0,1 0 0,-1 1 1,1-1-1,0 0 0,-1-1 0,1 1 1,0 0-1,0 0 0,0-1 0,0 1 1,-1-1-1,1 0 0,0 1 0,0-1 1,0 0-1,0 0 0,2-1 0,50-3 108,-53 4-124,28-6 35,-1-2 0,0-1 0,0-1 0,-1-1 0,-1-1 0,26-17 0,83-32 261,-130 58-262,-1 0-1,1-1 1,-1 1 0,0-1-1,7-8 1,-11 12-38,0 0 0,0 0 0,0 0 1,0 0-1,-1 1 0,1-1 0,0 0 1,0 0-1,0 0 0,0 0 0,0 0 1,-1 0-1,1 0 0,0 0 0,0 0 1,0 0-1,0 0 0,-1 0 0,1 0 1,0 0-1,0 0 0,0 0 0,0 0 1,-1 0-1,1 0 0,0 0 0,0 0 1,0-1-1,0 1 0,0 0 0,-1 0 1,1 0-1,0 0 0,0 0 0,0 0 1,0 0-1,0-1 0,0 1 0,-1 0 1,1 0-1,0 0 0,0 0 0,0 0 1,0-1-1,0 1 0,0 0 0,0 0 1,0 0-1,0 0 0,0-1 0,0 1 1,0 0-1,0 0 0,0 0 0,0 0 1,0-1-1,0 1 0,0 0 0,0 0 1,0 0-1,0 0 0,0 0 0,0-1 1,1 1-1,-18 6 118,-4 5-62,2-2-5,2 0-1,-1 2 1,1 0-1,1 0 1,0 2-1,-16 15 1,22-17 17,1-2-1,1 0 0,-13 18 0,20-25-49,-1 0-1,1 1 1,0-1-1,0 0 1,0 0-1,0 1 0,0-1 1,1 1-1,-1-1 1,1 0-1,-1 1 1,1-1-1,0 1 1,0-1-1,0 1 0,0-1 1,1 1-1,-1-1 1,2 4-1,-2-5-6,1 0 0,-1 0 0,1-1 1,-1 1-1,1 0 0,0 0 0,-1-1 0,1 1 0,0-1 0,0 1 0,-1 0 0,1-1 0,0 1 0,0-1 0,0 0 1,0 1-1,0-1 0,0 0 0,-1 1 0,1-1 0,0 0 0,0 0 0,0 0 0,0 0 0,0 0 0,0 0 0,0 0 0,2-1 1,27-6 146,-16-1-99,0 0 0,0-1 0,-1-1 0,0 0 0,-1 0 0,0-1-1,0-1 1,-1 0 0,-1-1 0,0 0 0,13-23 0,-23 35-53,0 1 0,1-1 0,-1 0-1,0 0 1,1 0 0,-1 0 0,1 0 0,-1 1 0,1-1 0,-1 0 0,1 0 0,0 1 0,-1-1 0,1 0-1,0 1 1,0-1 0,-1 1 0,1-1 0,0 1 0,1-1 0,0 2-2,-1 1 0,0-1 0,-1 1 1,1 0-1,0-1 0,0 1 0,-1 0 0,1-1 0,-1 1 1,1 0-1,-1 2 0,8 39 39,-4-22-15,9 34-1,-11-50-16,0 0-1,0 0 1,0 0 0,1 0 0,0 0-1,0 0 1,0-1 0,0 1 0,1-1 0,0 0-1,5 5 1,-7-8-7,-1 1 0,1-1 0,0 0-1,0 0 1,0 0 0,0 0 0,0 0 0,0-1 0,0 1-1,0-1 1,0 1 0,1-1 0,-1 0 0,0 1-1,0-1 1,0-1 0,1 1 0,-1 0 0,0 0 0,0-1-1,0 1 1,0-1 0,0 0 0,0 1 0,0-1-1,0 0 1,0 0 0,0 0 0,0-1 0,0 1 0,1-2-1,7-5 19,-1-1-1,0 0 1,-1-1-1,10-14 1,0 1 14,8-10 61,30-49 1,-8 10 107,-36 60-141,-10 10-40,0 0 1,-1 1 0,1-1 0,0 0 0,-1 0-1,1 0 1,-1 0 0,2-4 0,-10 39 171,4-12-177,-2 0-1,-8 22 1,4-21 20,-15 28 0,20-44-27,1 0-1,-1 0 1,0 0-1,-1-1 1,1 1-1,-1-1 1,0 0-1,0-1 1,-10 7-1,12-10 3,-1 1-1,1-1 1,-1-1-1,1 1 1,-1 0-1,0-1 1,1 0-1,-1 0 1,1 0-1,-1 0 1,-7-1 0,8 0 3,0 1 0,0-1 0,1 1 0,-1-1 0,0 0 0,0 0 0,0 0 1,1-1-1,-1 1 0,1-1 0,-1 1 0,1-1 0,-1 0 0,-3-4 0,5 6-13,1-1 0,-1 0 0,0 0 0,1 0 0,-1 0 0,1 0 0,-1 0 0,1 0 0,0 0 0,-1 0 0,1 0 0,0 0 0,0 0 0,0 0 0,-1 0 0,1 0 0,0 0 0,0 0 0,1 0 0,-1 0 0,0-2 0,1 3-5,-1-1 0,1 0 0,0 0 1,-1 1-1,1-1 0,0 0 0,0 1 0,-1-1 1,1 1-1,0-1 0,0 1 0,0 0 1,0-1-1,-1 1 0,1 0 0,0-1 0,0 1 1,2 0-1,6-1-11,0 1 1,0 0-1,0 0 0,8 2 1,-11-2 12,26 5-24,46 13 1,-48-10 87,0-1 1,36 3-1,-32-15 264,-35 5-354,1-1 0,0 1 0,-1 0-1,1 0 1,0 0 0,0 0 0,-1-1 0,1 1 0,0 0 0,0 0 0,0-1 0,-1 1 0,1 0 0,0 0 0,0-1 0,0 1 0,-1 0 0,1 0-1,0-1 1,0 1 0,0 0 0,0-1 0,0 1 0,0 0 0,0-1 0,0 1 0,0-1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4:25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0 362 5416,'0'0'7112,"13"-10"-6608,12-9-92,-1-1 0,-1-2 1,-1 0-1,-1-2 1,21-30-1,-35 44-219,1 0-1,1 0 0,0 0 1,0 1-1,0 0 1,1 1-1,1 0 0,12-7 1,-4 2 27,-3 0 42,-14 11-169,0-1-1,1 1 1,-1 0-1,0 0 1,1 1 0,-1-1-1,1 0 1,0 1-1,-1 0 1,1-1 0,0 1-1,0 0 1,0 1-1,0-1 1,0 0 0,0 1-1,0 0 1,4-1-1,-6 2-59,0-1 0,0 0-1,0 1 1,-1-1 0,1 1-1,0-1 1,-1 1-1,1-1 1,0 1 0,-1 0-1,1-1 1,0 1 0,-1 0-1,1 0 1,-1-1-1,1 1 1,-1 0 0,0 0-1,1 0 1,-1-1 0,0 1-1,0 0 1,1 0 0,-1 0-1,0 0 1,0 1-1,2 29 431,-4-6-146,-1 0 0,-1-1 0,-1 0 0,-1 0 1,-13 34-1,17-53-234,0 10 684,2-15-753,0 0 1,0 0-1,0 0 1,0 0-1,0 0 1,0 0 0,1 1-1,-1-1 1,0 0-1,0 0 1,0 0-1,0 0 1,1 0-1,-1 0 1,0 0 0,0 0-1,0 0 1,0 0-1,0 0 1,1 0-1,-1 0 1,0 0-1,0 0 1,0 0-1,0 0 1,1 0 0,-1-1-1,0 1 1,0 0-1,0 0 1,0 0-1,0 0 1,1 0-1,-1 0 1,0 0 0,0 0-1,0-1 1,0 1-1,0 0 1,0 0-1,0 0 1,0 0-1,22-24 665,-15 16-669,11-13 172,2-3 40,1 2 0,0 0 0,27-19-1,-47 40-185,0 0 0,1 0 0,-1 0 0,0 0 0,1 0-1,-1 1 1,1-1 0,-1 0 0,1 1 0,-1-1 0,1 1 0,-1 0 0,1-1-1,-1 1 1,1 0 0,-1 0 0,1 0 0,2 0 0,-3 1-12,0-1 0,0 1 1,0-1-1,0 1 0,0-1 1,0 1-1,0 0 0,0 0 0,0-1 1,-1 1-1,1 0 0,0 0 1,0 0-1,-1 0 0,1 0 1,-1 0-1,1 0 0,-1 0 0,1 2 1,1 3 26,-1 1 0,1-1 0,-2 1 1,1-1-1,-1 1 0,0 0 0,-1 6 0,-1 1 36,2-11-54,-1 0 0,0 1 0,1-1 0,0 1 0,-1-1 0,2 1 0,-1-1 0,0 0 0,1 1 0,0 3 0,0-7-15,-1 1 0,1-1 0,0 0 0,0 1 0,0-1 0,-1 0 1,1 1-1,0-1 0,0 0 0,0 0 0,0 0 0,0 0 0,-1 0 0,1 0 0,0 0 1,0 0-1,0 0 0,0 0 0,0 0 0,0-1 0,-1 1 0,1 0 0,1-1 0,21-7 49,74-51 128,-75 49-164,3-3 31,41-13 1,-54 22-50,2 0-4,-14 4-7,0 1 0,0-1 0,1 1 0,-1-1 0,0 1-1,0-1 1,1 0 0,-1 1 0,0-1 0,0 1 0,0-1 0,0 1 0,0-1 0,0 1 0,0-1 0,0 1 0,0-1 0,0 1 0,0-1 0,0 1-1,0-1 1,0 0 0,0 1 0,-1-1 0,1 1 0,0-1 0,0 1 0,0-1 0,-1 1 0,-29 90 135,29-90-136,1 0 1,-1 0-1,1 0 0,0 0 0,0 0 0,-1 0 1,1 0-1,0 0 0,0-1 0,0 1 0,0 0 1,0 0-1,0 0 0,0 0 0,1 0 0,-1 0 1,1 1-1,-1-2 0,0 1 0,0-1 0,1 0 0,-1 1 1,0-1-1,1 0 0,-1 0 0,0 0 0,1 1 0,-1-1 1,1 0-1,-1 0 0,0 0 0,1 0 0,-1 0 0,1 0 0,-1 0 1,0 0-1,1 0 0,-1 0 0,1 0 0,-1 0 0,0 0 1,1 0-1,-1 0 0,1 0 0,-1-1 0,3 0 3,0 0 1,0 0-1,0-1 0,-1 1 0,1-1 0,-1 0 1,1 1-1,-1-1 0,4-4 0,-3 1 3,0 1 0,0 0 0,0-1 0,0 1 0,-1-1 0,0 0 0,0 0 0,0 0 0,-1 0 0,1 0 0,-1 0 0,-1-1 0,1 1 0,-1 0 0,0 0 0,0-1 0,0 1 0,-1 0 0,-2-11 0,2 15 1,1-1 0,-1 1 0,0 0-1,0-1 1,-1 1 0,1 0 0,0 0 0,0 0 0,-1 0-1,1 0 1,-1 0 0,1 0 0,0 0 0,-1 0 0,0 1 0,1-1-1,-1 1 1,1-1 0,-4 0 0,2 0 31,2 1-37,1 0-1,0 0 0,0 0 1,0-1-1,0 1 1,-1 0-1,1 0 1,0 0-1,0-1 1,0 1-1,0 0 0,0 0 1,0 0-1,0-1 1,0 1-1,0 0 1,-1 0-1,1-1 1,0 1-1,0 0 0,0 0 1,0 0-1,0-1 1,1 1-1,-1 0 1,0 0-1,0-1 1,0 1-1,0 0 0,0 0 1,0 0-1,0-1 1,0 1-1,0 0 1,1 0-1,-1 0 1,0-1-1,0 1 0,0 0 1,0 0-1,0 0 1,1 0-1,-1 0 1,0-1-1,0 1 0,0 0 1,1 0-1,-1 0 1,0 0-1,0 0 1,1 0-1,-1 0 1,0 0-1,1 0 0,11-8 3,25-7-94,2 2 0,0 2 0,47-8 0,1-1-245,-33 7-183,-35 9-3226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4:30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319 286 5016,'0'0'6264,"-14"-6"-5852,-46-19 82,55 23-369,-1 0 0,0 1-1,0-1 1,0 1 0,0 1-1,-1-1 1,1 1-1,0 0 1,0 0 0,0 1-1,0 0 1,-8 2 0,9-2-28,-5 2 198,0 0 1,0 1 0,0 0-1,1 1 1,-1 0 0,-14 12-1,-2-1 483,23-14-688,0 0-1,-1 1 0,1-1 1,0 1-1,0 0 0,1 0 1,-1 0-1,1 0 0,-1 1 1,1-1-1,0 1 0,0-1 1,0 1-1,1 0 0,-1-1 1,1 1-1,0 0 0,0 0 1,1 0-1,-1 0 0,1 0 1,-1 0-1,1 0 0,1 0 1,-1 0-1,0 0 0,1 0 1,0 0-1,0 0 0,0 0 1,1 0-1,-1 0 0,1-1 1,0 1-1,0-1 0,3 5 1,-3-5-42,1 1 1,0-1-1,0 1 0,0-1 1,0 0-1,1 0 1,-1 0-1,1-1 1,0 1-1,0-1 0,0 0 1,0 0-1,6 2 1,-2-2 1,-1-1 0,0 0 0,1 0 1,-1 0-1,0-1 0,1 0 0,11-2 1,-6 0 15,1 0 1,-1-2 0,0 1 0,23-11 0,50-30 196,0 0 12,-52 27-158,-25 12-57,0 0 0,0 1 1,16-5-1,-22 4 150,-2 3-120,-5 5 2,0 1-63,0 0 0,1 0 1,-1 1-1,1-1 0,0 1 0,0 0 0,0 0 0,1 0 0,0 0 0,0 0 0,-1 6 0,2-9-23,1 0 0,0 0 0,0 0 0,0 0 0,0 0 0,0 0 0,0 0 1,1 0-1,-1-1 0,1 1 0,-1 0 0,1 0 0,0 0 0,0 0 0,0 0 0,0-1 0,0 1 0,0 0 0,0-1 0,0 1 0,1-1 0,-1 1 0,1-1 0,-1 0 0,1 0 0,-1 1 0,1-1 0,0 0 0,0 0 0,0-1 0,-1 1 0,1 0 0,0-1 0,3 1 0,1 1 15,0 0-1,0-1 1,0 0-1,1-1 0,-1 1 1,0-1-1,1 0 1,-1-1-1,0 1 0,1-1 1,-1-1-1,0 1 1,0-1-1,0 0 0,0-1 1,0 1-1,-1-1 1,1 0-1,-1 0 1,1-1-1,-1 0 0,0 0 1,-1 0-1,1 0 1,-1-1-1,0 0 0,0 0 1,6-10-1,-9 14-12,0 0 0,-1-1-1,1 1 1,0 0 0,-1-1-1,0 1 1,1-1 0,-1 1-1,0 0 1,0-1 0,0 1 0,0-1-1,0 1 1,0-1 0,0 1-1,0 0 1,-1-1 0,1 1-1,-1-1 1,1 1 0,-1 0-1,0-2 1,0 1 5,-1 0 0,0 0 0,0 0 0,1 0-1,-1 0 1,0 1 0,-1-1 0,1 1 0,0-1 0,0 1 0,-3-2-1,-7-1 46,0 0 0,0 0 0,-23-4 0,33 8-50,-7-1 15,-1 0 1,1 0-1,-1 1 0,1 0 1,0 1-1,-1 0 0,1 0 1,0 1-1,-17 5 0,20-3-3,6-4-19,0 1 1,-1-1 0,1 0 0,0 0-1,0 1 1,0-1 0,-1 0-1,1 0 1,0 1 0,0-1-1,0 0 1,-1 0 0,1 0-1,0 0 1,-1 0 0,1 1 0,0-1-1,0 0 1,-1 0 0,1 0-1,0 0 1,-1 0 0,1 0-1,0 0 1,0 0 0,-1 0-1,1 0 1,0 0 0,-1 0 0,1 0-1,0 0 1,-1 0 0,1 0-1,0 0 1,0-1 0,-1 1-1,1 0 1,0 0 0,0 0 0,-1 0-1,1-1 1,15-4 78,26-10-50,190-62 172,-205 71-121,1 0-1,0 2 1,0 1-1,0 2 1,0 0-1,52 6 1,-78-4-69,1-1 1,-1 0-1,0 0 0,0 1 1,0-1-1,0 1 0,0-1 1,1 1-1,-1-1 0,0 1 1,0 0-1,0-1 0,-1 1 1,1 0-1,0 0 0,0 0 1,0 0-1,0 0 0,-1 0 1,1 0-1,-1 0 0,1 0 1,0 0-1,-1 0 0,0 0 1,1 0-1,-1 0 0,0 1 1,1-1-1,-1 0 0,0 2 1,0 4 14,0-1 1,-1 1-1,1-1 0,-4 12 1,3-9-12,-2-2 11,1 1 1,-1-1-1,0 1 1,-1-1-1,0 0 1,0 0-1,-1 0 0,1-1 1,-8 8-1,-9 14 220,16-21 31,6-8-100,10-11-18,48-41 40,19-15-18,-70 61-159,1 1-1,0 1 0,0 0 0,0 0 1,1 1-1,0 0 0,15-4 0,-22 7-10,0 0 0,0 1-1,0-1 1,0 1 0,0 0 0,0 0-1,0 0 1,1 0 0,-1 0 0,0 1-1,0 0 1,0-1 0,5 3 0,-7-2-7,1 0 0,-1 0 0,1 0 0,-1 0 0,0 1 0,0-1 1,0 0-1,0 0 0,1 1 0,-2-1 0,1 1 0,0-1 1,0 1-1,0-1 0,-1 1 0,1 0 0,-1-1 0,1 1 1,-1 0-1,0-1 0,1 1 0,-1 0 0,0-1 0,0 3 0,-6 67 149,6-71-150,0 1 1,0-1-1,0 0 1,0 1-1,0-1 1,0 1-1,0-1 1,0 0-1,0 1 1,0-1-1,1 0 1,-1 1-1,0-1 1,0 0-1,0 0 1,0 1-1,1-1 1,-1 0-1,0 1 1,0-1-1,1 0 1,-1 0-1,0 0 1,0 1-1,1-1 1,-1 0-1,0 0 1,1 0-1,-1 1 1,0-1-1,1 0 1,-1 0-1,0 0 1,1 0-1,17-3 61,19-13-10,-37 15-51,16-8 22,-1-2 0,26-21 0,-4 2 11,-32 26-25,1 1 1,0 0 0,0 0-1,0 0 1,0 1-1,9-3 1,9-3 24,-23 8-30,0-1 0,0 1-1,0-1 1,0 1 0,1-1 0,-1 1 0,0 0-1,0 0 1,1 0 0,-1-1 0,0 1 0,0 0-1,1 1 1,-1-1 0,0 0 0,0 0-1,1 0 1,-1 1 0,0-1 0,0 1 0,0-1-1,0 1 1,1-1 0,1 2 0,-2 0 1,1 0 0,-1 0 0,1 0 0,-1 0 0,0 0 0,0 0 0,0 0 0,0 0 0,0 0 0,0 0 0,-1 1 0,2 2 0,-1 6 18,0 0-1,0 1 1,-1-1-1,-1 14 0,3 8 92,-2-33-111,0 1 0,0-1 0,0 1 1,1 0-1,-1-1 0,0 1 0,0-1 0,0 1 0,0-1 0,1 1 0,-1-1 0,0 1 0,1-1 0,-1 1 0,0-1 1,1 1-1,-1-1 0,1 1 0,-1-1 0,0 1 0,1-1 0,-1 0 0,1 1 0,-1-1 0,1 0 0,0 0 0,-1 1 0,1-1 1,-1 0-1,1 0 0,-1 0 0,1 0 0,0 0 0,-1 1 0,1-1 0,-1 0 0,1 0 0,0-1 0,-1 1 0,1 0 0,-1 0 1,1 0-1,-1 0 0,1 0 0,0-1 0,-1 1 0,1 0 0,0-1 0,26-15 102,32-27 0,-20 15-19,-39 27-86,1 1-1,0-1 1,-1 0 0,1 1-1,0-1 1,0 1-1,0-1 1,-1 1-1,1 0 1,0-1-1,0 1 1,0 0-1,0-1 1,0 1-1,0 0 1,0 0-1,0 0 1,0 0-1,0 0 1,-1 0-1,1 0 1,0 0-1,0 0 1,1 1-1,-1 0 0,0 0 0,0 0 1,0 0-1,0 1 0,0-1 0,-1 0 0,1 0 0,-1 1 0,1-1 0,-1 1 0,1-1 0,-1 0 0,0 1 0,1-1 0,-1 1 0,0 2 0,3 31 6,-2 1 0,-2 0 0,-1-1 0,-1 1-1,-9 35 1,-51 175 62,29-159-29,21-57 51,-10 37 0,19-55-10,3-14-11,2-22 14,0 10-88,4-73 47,3 1 0,21-89 0,-15 116-24,34-92 0,-40 131-24,1 1-1,0 0 1,2 1-1,0 0 1,1 1-1,1 0 1,1 0 0,18-17-1,-21 25-2,-1 0 0,2 1 0,-1 0 0,1 0 0,17-7 0,-24 12 5,1 1 0,-1 0 0,1 0-1,0 0 1,-1 1 0,1 0 0,0 0 0,0 1-1,0 0 1,0 0 0,0 0 0,0 0-1,-1 1 1,1 0 0,7 2 0,-10-1-2,0-1-1,0 1 1,1 0 0,-1 0 0,-1 0 0,1 1 0,0-1-1,-1 1 1,1-1 0,-1 1 0,1 0 0,-1 0 0,0 0-1,-1 0 1,1 0 0,0 0 0,1 7 0,0-3 0,-1 0 0,0 0 0,0 1 0,-1-1 0,0 0 0,0 1 0,-1 10 0,-1-10 7,0 0 0,-1-1 0,0 1 1,-1 0-1,1-1 0,-1 1 0,-1-1 0,0 0 0,0 0 0,0 0 1,-1-1-1,1 0 0,-2 1 0,1-2 0,-1 1 0,0-1 0,0 1 1,0-2-1,-1 1 0,1-1 0,-1 0 0,0 0 0,-1-1 0,1 0 1,-1 0-1,1-1 0,-1 1 0,0-2 0,0 1 0,-15 0 0,21-2 1,-1-1 0,1 1-1,0 0 1,0 0-1,0-1 1,-1 1 0,1-1-1,0 0 1,0 0 0,0 0-1,0 0 1,0 0-1,0 0 1,0 0 0,1-1-1,-1 1 1,-2-3 0,3 3-5,1 0 1,-1 0 0,1 1 0,0-1-1,-1 0 1,1 0 0,0 1 0,0-1 0,-1 0-1,1 0 1,0 0 0,0 1 0,0-1-1,0 0 1,0 0 0,0 0 0,1 1 0,-1-1-1,0-2 1,1 2-3,0-1 1,0 0-1,0 0 0,0 0 0,1 0 1,-1 1-1,0-1 0,1 1 1,-1-1-1,4-2 0,5-2-1,0-1 0,0 2 1,0-1-1,1 1 0,18-6 0,61-13-42,-80 21 38,36-9-62,0 3 0,1 1 0,77-3 0,-123 11 64,1 0 1,-1 0 0,1 0 0,-1 0-1,0 0 1,1 0 0,-1 0-1,0 0 1,1 1 0,-1-1 0,0 1-1,1-1 1,-1 1 0,2 0-1,-2 0 4,-1 1-1,0-1 1,1 0-1,-1 0 1,0 0-1,1 0 0,-1 0 1,0 0-1,0 0 1,0 0-1,0 1 1,0-1-1,0 0 0,0 0 1,-1 0-1,1 0 1,0 0-1,-1 0 1,0 2-1,-2 5 15,0 0 0,-1 0-1,0 0 1,-7 11 0,-8 13 36,17-27-32,0 1 0,0-1 0,0 1 0,1-1 0,-1 1 0,2 0 0,-2 10 0,2-15-14,0 0 1,0 0 0,1 0-1,-1 0 1,0 0 0,0 0-1,1 0 1,-1 0-1,0-1 1,1 1 0,-1 0-1,1 0 1,-1 0 0,1 0-1,-1 0 1,1-1 0,0 1-1,-1 0 1,2 0-1,0 0-1,-1 0 0,0-1 0,1 1 0,-1-1 0,1 0 0,-1 1 0,1-1 0,-1 0 0,1 0-1,-1 0 1,1 0 0,-1 0 0,1 0 0,-1 0 0,1-1 0,2 0 0,0 0-1,-1 0 0,1 0 1,-1 0-1,1-1 0,-1 1 1,0-1-1,1 0 1,-1 0-1,0 0 0,0 0 1,0 0-1,-1-1 0,1 1 1,0-1-1,-1 0 0,0 0 1,0 0-1,1 0 0,-2 0 1,1-1-1,0 1 0,-1 0 1,0-1-1,1 0 0,-1 1 1,-1-1-1,2-6 1,-2 4-1,0-1 0,0 1 0,0 0 0,-1 0 1,0 0-1,-1 0 0,1 0 0,-1 0 0,0 1 1,0-1-1,-1 1 0,1-1 0,-1 1 0,-1 0 1,1 0-1,-5-6 0,6 9 3,-1-2 6,-1 0 1,1 1-1,-1-1 1,1 1-1,-1-1 1,0 1-1,0 0 1,-7-3-1,10 6-3,0 0 0,1 0 0,-1 0 0,0-1 1,1 1-1,-1 0 0,1 0 0,-1-1 0,0 1 0,1 0 0,-1-1 0,1 1 0,-1 0 0,1-1 0,-1 1 1,1-1-1,-1 1 0,1-1 0,0 1 0,-1-1 0,1 1 0,0-1 0,-1 0 0,1 0 0,1 0-4,0 0 0,0 1 0,0-1 0,0 0 0,1 1 0,-1-1 0,0 1 0,1-1 0,-1 1 0,0 0 0,1-1 0,-1 1 0,0 0-1,2 0 1,23-2-15,-1 1-1,1 1 0,-1 2 1,1 0-1,-1 2 0,0 1 1,25 7-1,-41-9 7,-1 0-1,1 0 1,-1 1-1,0-1 1,0 2 0,-1-1-1,1 1 1,-1 0-1,0 1 1,8 7-1,-13-10 6,0 0 0,1-1 0,-1 1-1,0 0 1,0 0 0,0 0-1,-1 1 1,1-1 0,-1 0 0,1 0-1,-1 1 1,0-1 0,-1 1-1,1-1 1,-1 1 0,1 0 0,-1-1-1,0 1 1,0-1 0,-1 1-1,1-1 1,-1 1 0,1-1 0,-1 1-1,0-1 1,-1 1 0,1-1-1,-3 4 1,-2 4 11,-1 0 0,-1-1 0,1 0 0,-2-1 0,-14 14 0,10-10 62,14-13-66,-1-1-1,0 1 1,0 0-1,0 0 1,0 0-1,0 0 0,0 0 1,-1 0-1,1 0 1,0 0-1,0 0 1,0 0-1,0 0 0,0 0 1,0 0-1,0 0 1,0 0-1,0-1 0,0 1 1,0 0-1,0 0 1,0 0-1,0 0 1,0 0-1,0 0 0,0 0 1,0 0-1,0 0 1,0 0-1,0 0 1,0 0-1,0 0 0,-1 0 1,1 0-1,0 0 1,0 0-1,0 0 1,0 0-1,0 0 0,0 0 1,0 0-1,0 0 1,0 0-1,0 0 1,0 0-1,0 0 0,0 0 1,0 0-1,0 0 1,-1 0-1,1 0 1,0 0-1,0 0 0,0 0 1,0 0-1,0 0 1,0 0-1,0 0 1,0 0-1,0 0 0,0 1 1,2-12 105,4-11-9,2 4-55,1 1 1,1 0-1,0 1 0,1 0 1,0 0-1,1 1 1,1 1-1,1 0 0,16-13 1,-29 27-47,-1-1 1,1 1 0,-1-1-1,1 1 1,-1-1-1,1 1 1,0 0 0,-1-1-1,1 1 1,0 0-1,-1-1 1,1 1 0,0 0-1,0 0 1,-1 0-1,1 0 1,0 0 0,-1 0-1,1 0 1,0 0-1,0 0 1,-1 0 0,1 0-1,0 0 1,0 0 0,-1 1-1,2-1 1,0 1-3,-1 0-1,1 1 1,-1-1 0,1 0 0,-1 0-1,0 1 1,1-1 0,-1 1 0,0-1-1,2 4 1,0 1-6,0 0-1,0 1 1,-1 0-1,0-1 1,2 8-1,2 47 16,-4-42 47,0 0 0,5 25 0,-6-42-46,0 1 0,0-1 1,0 0-1,0 0 0,0 1 0,0-1 0,1 0 0,-1 0 0,1 0 0,-1 0 0,1-1 0,0 1 0,0 0 0,-1-1 0,1 1 0,0-1 0,1 0 0,-1 1 0,0-1 0,0 0 0,0 0 1,1-1-1,-1 1 0,1 0 0,-1-1 0,0 1 0,1-1 0,-1 0 0,5 0 0,7 0 14,-1-2 1,0 1-1,0-1 1,17-6-1,-14 5 15,3-2 24,-1 0 1,24-10-1,-35 12-35,-1 0 0,0 0-1,0-1 1,0 1-1,0-1 1,-1-1-1,1 1 1,-1-1-1,8-9 1,-11 11-21,-1 0 0,1 0 0,0-1 0,-1 1 0,0-1 0,0 1 0,0-1 0,0 0 0,-1 1 0,1-1 0,-1 0 0,0 1 0,0-1 0,0 0 0,-1 1 0,1-1 1,-1 0-1,0 1 0,0-1 0,0 1 0,-2-5 0,2 7-5,0 0 0,1 0 0,-1 1 0,0-1 1,0 0-1,0 0 0,0 1 0,0-1 0,0 1 1,0-1-1,0 1 0,0-1 0,0 1 0,0-1 1,0 1-1,0 0 0,0 0 0,0 0 0,0 0 1,-1-1-1,1 2 0,0-1 0,0 0 0,0 0 1,0 0-1,0 0 0,0 1 0,-2-1 0,-1 1 1,-1 1 0,1-1-1,0 1 1,0-1-1,-6 5 1,4-1-3,0 0 0,0 0 0,1 1 0,0 0 0,0 0-1,0 0 1,1 0 0,0 1 0,0 0 0,1 0 0,0 0 0,0 0 0,0 0 0,1 1 0,0-1 0,1 1 0,0 0-1,0-1 1,0 1 0,1 0 0,1 0 0,0 10 0,0-16 0,0 0 0,0 0-1,0 0 1,0-1 0,0 1 0,0 0-1,0 0 1,1-1 0,-1 1 0,1-1 0,-1 1-1,1-1 1,-1 0 0,1 0 0,0 1-1,0-1 1,0 0 0,-1-1 0,1 1 0,0 0-1,0 0 1,0-1 0,0 1 0,0-1-1,1 0 1,-1 0 0,0 0 0,0 0 0,0 0-1,0 0 1,2 0 0,8-1-1,-1-1 0,0 0 0,0 0 1,14-5-1,2-4 3,-1 0 0,35-22 0,-39 20-13,2 1 1,-1 0-1,33-9 0,-53 20 9,0 0 1,-1 0-1,1 1 0,0-1 0,0 1 1,-1 0-1,1 0 0,0 0 0,0 0 1,0 0-1,3 2 0,-5-2 5,-1 0-1,1 0 0,-1 0 1,1 1-1,-1-1 0,0 0 1,1 1-1,-1-1 0,1 0 1,-1 1-1,0-1 1,1 0-1,-1 1 0,0-1 1,0 1-1,1-1 0,-1 0 1,0 1-1,0-1 1,0 1-1,1-1 0,-1 1 1,0-1-1,0 2 0,0-1 4,0 1-1,0-1 0,-1 1 0,1 0 0,0-1 0,-1 1 0,1-1 0,-1 1 0,0-1 0,1 0 0,-3 3 0,-7 13 59,0 1 0,-9 23 0,17-32-53,6-13-5,8-10-4,9-1 0,1 1 0,42-22 0,-64 36 0,1 0 0,0-1 0,-1 1 0,1 0 0,-1 0 0,1 0 0,0 0 0,-1 0 0,1 0 0,0 0 0,-1 0 0,1 0 0,-1 0 0,1 0 0,0 0 0,-1 0 0,1 0 0,0 0 0,-1 1 0,1-1 0,-1 0 0,1 0 0,-1 1 0,1-1 0,-1 1 0,1-1 0,-1 0 0,1 1 0,-1-1 0,1 1 0,-1-1 0,0 1 0,1-1 0,-1 1 0,0-1 0,1 1 0,-1-1 0,0 1 0,0 0 0,1-1 0,-1 2 0,7 29 0,-6-26 0,6 86 0,-7-89 0,0 0 0,1 1 0,-1-1 0,0 1 0,1-1 0,-1 0 0,1 1 0,1 2 0,-1-4 0,0-1 0,-1 1 0,1 0 0,-1-1 0,1 1 0,0-1 0,0 1 0,-1-1 0,1 1 0,0-1 0,0 1 0,0-1 0,0 0 0,-1 1 0,1-1 0,0 0 0,0 0 0,0 0 0,0 0 0,0 0 0,0 0 0,0 0 0,-1 0 0,1 0 0,0 0 0,0 0 0,0-1 0,1 1 0,6-2 0,0-1 0,-1 1 0,1-1 0,-1-1 0,1 0 0,-1 0 0,0 0 0,-1 0 0,1-1 0,8-9 0,6-6 0,28-38 0,-32 37 0,3-6 0,-1 0 0,-1-1 0,-2-1 0,0-1 0,13-39 0,-12 23 0,-3-1 0,15-93 0,-27 133 0,-1 6 0,-1 0 0,1 0 0,-1 0 0,0 0 0,0 0 0,1 0 0,-1 0 0,0 0 0,0 0 0,0 0 0,0 0 0,0 0 0,0 0 0,0 0 0,0 0 0,-1 0 0,1 0 0,-1-1 0,1 2 0,0 0 0,0 0 0,0 0 0,-1 0 0,1 0 0,0 0 0,0 0 0,-1 0 0,1 0 0,0 0 0,0 0 0,0 0 0,-1 0 0,1 0 0,0 0 0,0 0 0,0 1 0,-1-1 0,1 0 0,0 0 0,0 0 0,0 0 0,0 0 0,0 1 0,-1-1 0,1 0 0,0 0 0,0 0 0,0 1 0,0-1 0,0 0 0,0 0 0,0 0 0,0 1 0,0-1 0,-1 0 0,1 0 0,0 0 0,0 1 0,0-1 0,0 0 0,0 0 0,0 1 0,1-1 0,-2 0 0,-28 100 0,-24 146 0,36-86 0,17-157 0,-1 0 0,1 1 0,0-1 0,0 1 0,0-1 0,0 0 0,0 1 0,1-1 0,-1 0 0,1 1 0,0-1 0,0 0 0,2 4 0,-3-7-2,0 0 0,0 0-1,0-1 1,0 1 0,0 0 0,0 0 0,0 0-1,0 0 1,0 0 0,-1 0 0,1 0 0,0 0-1,0 0 1,0 0 0,0 0 0,0 0 0,0 0-1,0 0 1,0 0 0,0 0 0,0 0 0,0 0-1,0 0 1,0 1 0,0-1 0,0 0 0,0 0-1,0 0 1,-1 0 0,1 0 0,0 0 0,0 0-1,0 0 1,0 0 0,0 0 0,0 0-1,0 0 1,0 0 0,0 0 0,0 0 0,0 0-1,0 0 1,0 0 0,0 0 0,0 0 0,0 0-1,0 1 1,0-1 0,0 0 0,0 0 0,0 0-1,0 0 1,0 0 0,0 0 0,0 0 0,0 0-1,0 0 1,0 0 0,0 0 0,0 0 0,-9-3-859,-6-5-5781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4:30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14064,'0'0'444,"9"-8"-24,12-6-214,1 1 0,0 1 0,1 1 0,0 1 0,0 0 0,50-11 0,-9 13 315,1 2 0,129 7 0,-162 0-333,43 2 278,98-1 898,-155-2-1205,15-2-2503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4:47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244 509 3712,'0'0'9000,"-10"5"-8591,9-5-405,-42 23 1034,-61 41 0,91-54-598,1 0-1,-17 18 1,25-24-272,1 1-1,-1 0 0,1 0 1,0 0-1,0 0 1,1 0-1,-1 1 0,1-1 1,-2 11-1,4-15-127,0 0 1,-1 0-1,1 0 0,0 0 1,1 0-1,-1 0 1,0 0-1,0 0 0,0 0 1,1 0-1,-1 0 0,0 0 1,1 0-1,-1 0 0,1 0 1,-1 0-1,1 0 0,0-1 1,-1 1-1,1 0 0,0 0 1,-1-1-1,1 1 0,0 0 1,0-1-1,0 1 0,-1-1 1,1 1-1,0-1 0,0 0 1,0 1-1,0-1 0,0 0 1,0 1-1,0-1 0,0 0 1,0 0-1,1 0 0,40 2 544,-41-2-566,7-1 54,0 0 0,-1-1 0,1 0 1,-1 0-1,1-1 0,-1 1 0,0-2 0,0 1 0,0-1 1,-1 0-1,1-1 0,7-6 0,0-1 74,-1 0-1,0-1 0,-1-1 1,14-20-1,-21 26-76,-1-1 0,0 0 0,0 0 0,0 0 0,-1-1 0,-1 1 0,0-1 0,2-14 0,-4 22-42,0-1-1,1 1 0,-1-1 1,-1 0-1,1 1 0,0-1 1,-1 1-1,1-1 0,-1 1 1,0-1-1,1 1 0,-1-1 1,0 1-1,-2-3 0,2 4-16,1 0 1,-1 0-1,0 1 0,0-1 0,1 0 0,-1 1 1,0-1-1,0 0 0,0 1 0,0-1 0,0 1 0,1-1 1,-1 1-1,0 0 0,0-1 0,0 1 0,0 0 0,-1 0 1,1-1-1,0 1 0,0 0 0,0 0 0,0 0 1,0 0-1,0 1 0,0-1 0,0 0 0,0 0 0,0 1 1,0-1-1,0 0 0,0 1 0,0-1 0,0 1 0,-1 0 1,0 2 4,-1-1 1,0 1 0,1-1 0,0 1-1,0 0 1,0 0 0,0 0 0,0 0 0,0 0-1,1 0 1,0 1 0,-1-1 0,1 0-1,0 1 1,1-1 0,-1 1 0,1-1-1,-1 1 1,1 0 0,0-1 0,1 1 0,0 5-1,0-2 10,0 0 0,1-1 0,0 1 0,0-1 1,0 0-1,6 9 0,-7-12-16,0-1 1,1 0 0,0 0 0,-1 0 0,1 0 0,0 0-1,0-1 1,0 1 0,0 0 0,1-1 0,-1 1 0,0-1-1,1 0 1,-1 0 0,1 0 0,-1 0 0,1 0 0,-1-1-1,4 1 1,4 1 16,0-1-1,0-1 0,0 0 1,1 0-1,-1-1 0,0 0 1,0-1-1,0 0 0,0 0 1,0-1-1,-1-1 0,1 0 1,-1 0-1,0 0 0,0-1 1,0-1-1,-1 0 0,0 0 1,0 0-1,8-9 0,3-6-20,-1 0 0,0-2 0,-2 0 0,0-1 0,19-42 0,-25 40-48,-1 0 0,-1 0 0,8-49 0,-5 25-31,-8 39 53,-1 0 0,0 0 0,0-1 0,-1 1 0,-1-1-1,0 1 1,0 0 0,-1-1 0,-1 1 0,0 0 0,0-1 0,-8-18 0,10 29 20,0 0 0,0 1 1,-1-1-1,1 0 0,0 1 1,0-1-1,-1 0 0,1 1 1,0-1-1,-1 1 1,1-1-1,-1 0 0,1 1 1,-1-1-1,1 1 0,-1-1 1,1 1-1,-1 0 0,1-1 1,-1 1-1,1-1 0,-1 1 1,0 0-1,1 0 1,-1-1-1,0 1 0,1 0 1,-1 0-1,-1 0 0,1 0 5,-1 1-1,0 0 1,1 0-1,-1 0 1,1 0 0,-1 0-1,1 1 1,0-1-1,0 0 1,-1 1-1,1-1 1,-1 2-1,-24 31 92,-36 58 0,53-77-66,2 0 0,-1 1-1,2 0 1,0 0-1,1 0 1,1 1-1,-3 17 1,2 8 112,1 0 1,4 72-1,3-96-59,0 0-1,1 0 1,2-1-1,12 32 1,-16-47-68,-1 1 0,1-1 0,-1 0 0,1 0 0,0 0 1,0 0-1,0 0 0,0-1 0,0 1 0,0-1 0,0 1 0,1-1 0,-1 0 0,0 0 0,1 0 1,-1 0-1,1 0 0,-1 0 0,1-1 0,0 1 0,-1-1 0,1 0 0,0 0 0,-1 0 0,1 0 1,2 0-1,6-1 27,1 0-1,-1-1 1,0 0 0,19-6 0,-18 2-10,1 0 1,-2-1-1,1 0 0,-1-1 0,0 0 0,-1-1 0,0 0 0,0-1 1,-1 0-1,14-20 0,-22 29-30,0 0 0,-1 1 0,1-1 0,0 0 0,0 0 0,-1 0 0,1 0 0,-1 0 0,1 0 0,-1 0 0,1 0 0,-1 0 0,0 0 0,0-1 0,1 1 0,-1 0 0,0 0 0,0 0 0,0 0 0,0 0 0,0-1 0,0 1 0,-1 0 0,1 0 0,0 0 0,-1 0 0,1 0 0,0 0 0,-2-2 1,-27 21 111,26-15-111,-1 0 0,1 0 0,0 1 1,0-1-1,0 0 0,0 1 0,1 0 0,-1 0 0,-2 7 1,4-10-3,1 1 0,-1-1 0,1 0 1,-1 1-1,1-1 0,0 0 0,-1 1 1,1-1-1,0 0 0,0 1 0,0-1 1,0 1-1,0-1 0,1 0 0,-1 1 0,0-1 1,1 0-1,-1 1 0,1-1 0,-1 0 1,1 1-1,-1-1 0,1 0 0,0 0 1,0 0-1,0 0 0,-1 0 0,1 0 1,0 0-1,0 0 0,1 0 0,-1 0 1,0 0-1,0-1 0,0 1 0,2 0 1,2 2 4,0-1 1,0-1-1,0 1 1,0-1 0,0 0-1,1 0 1,-1 0 0,0-1-1,1 0 1,-1 0 0,0 0-1,11-2 1,-14 1-4,0 1 0,0-1-1,0 1 1,0-1 0,0 0 0,0 0 0,0 0 0,0 0 0,0 0 0,0 0-1,-1-1 1,1 1 0,0-1 0,-1 1 0,0-1 0,1 0 0,-1 1-1,0-1 1,0 0 0,0 0 0,0 0 0,0 0 0,0 0 0,0 0 0,-1 0-1,1 0 1,-1 0 0,1 0 0,-1 0 0,0 0 0,0-1 0,0 1-1,0 0 1,-1-4 0,0 0 5,-1-1-1,1 1 1,-1 0-1,-1 1 1,1-1-1,-1 0 1,0 0-1,0 1 1,-1 0-1,0 0 1,0 0-1,-8-8 1,6 7 3,-1 0 0,0 0 0,0 0 0,0 1 0,-1 0 0,0 1 0,0 0 0,-12-5 0,9 7-18,24 1-7,24-1 19,-1 1 0,56 5 0,-62-2 3,-24-2 0,-1 1 0,0 0 0,1 0 0,-1 0 0,0 0 0,1 1 0,-1 0-1,0 0 1,9 5 0,-12-5-2,0-1-1,-1 0 0,1 1 0,0 0 0,0-1 1,-1 1-1,1 0 0,-1 0 0,0 0 0,1 0 1,-1 0-1,0 0 0,0 1 0,-1-1 0,1 0 1,0 0-1,-1 1 0,1-1 0,-1 0 0,0 1 1,1-1-1,-1 1 0,-1-1 0,1 3 1,-1 4 19,-1 0 1,-1-1-1,1 1 1,-1 0-1,-1-1 1,1 0-1,-1 0 1,-1 0-1,0 0 1,0 0-1,0-1 1,-8 8-1,6-7 95,10-9 88,13-12-33,-2-1-177,2 1 0,-1 0 1,2 2-1,0-1 0,0 2 0,32-14 0,-37 18-28,10-4-15,-21 9 44,-1 1 1,1 0 0,0 0 0,-1 0 0,1 0 0,-1 0-1,1 0 1,0 0 0,-1 0 0,1 0 0,-1 0 0,1 0-1,-1 1 1,1-1 0,0 0 0,-1 0 0,1 0-1,-1 1 1,1-1 0,-1 0 0,1 1 0,-1-1 0,1 0-1,-1 1 1,0-1 0,1 1 0,-1-1 0,0 1 0,1-1-1,-1 1 1,0-1 0,1 1 0,-1-1 0,0 2-1,1 0 2,-1 1-1,0 0 0,-1-1 1,1 1-1,0 0 0,-1-1 0,1 1 1,-3 5-1,-1 8 17,3-9-7,0 1 29,0 0 1,1 0-1,-1 0 0,2 1 1,-1-1-1,3 13 0,-2-20-28,-1-1 1,1 1-1,0 0 0,0-1 0,0 1 1,0 0-1,0-1 0,0 1 0,0-1 0,0 0 1,0 1-1,0-1 0,0 0 0,0 1 1,0-1-1,0 0 0,0 0 0,0 0 1,1 0-1,-1 0 0,2-1 0,25-3 109,-14 0-96,-1-1 0,0 0 0,0-1 0,0-1 0,-1 0 0,13-9 0,65-58 133,-75 61-150,-10 8-8,0 0 0,0 0-1,0 0 1,4-8 0,-9 13 3,0-1 0,0 1 1,0-1-1,0 1 0,0-1 0,0 1 0,0-1 0,0 0 1,-1 1-1,1-1 0,0 1 0,0-1 0,0 1 0,-1-1 1,1 1-1,0-1 0,0 1 0,-1-1 0,1 1 0,-1-1 1,1 1-1,0 0 0,-1-1 0,1 1 0,-1 0 0,1-1 1,-1 1-1,1 0 0,-1-1 0,1 1 0,-1 0 0,1 0 1,-1 0-1,1 0 0,-1-1 0,1 1 0,-1 0 0,0 0 1,1 0-1,-1 0 0,1 0 0,-1 0 0,1 0 0,-1 1 1,1-1-1,-1 0 0,0 0 0,-9 4 1,1 0 0,-1 1-1,1 0 1,0 1 0,1 0 0,-1 0-1,1 0 1,1 1 0,-1 1-1,-7 8 1,4-2-5,0 1-1,1 0 1,0 0-1,-14 33 0,23-45 3,-1 0-1,2-1 0,-1 1 0,0 0 0,0-1 1,1 1-1,-1 0 0,1 0 0,0-1 0,0 1 0,0 0 1,0 0-1,1 0 0,-1-1 0,1 1 0,-1 0 1,1-1-1,0 1 0,0 0 0,0-1 0,1 1 0,-1-1 1,1 0-1,-1 1 0,3 2 0,-2-4 2,-1 0 1,1 0-1,0 0 0,-1 0 0,1 0 0,0 0 0,0 0 1,0 0-1,-1-1 0,1 1 0,0-1 0,0 0 0,0 1 0,0-1 1,0 0-1,0 0 0,0 0 0,0 0 0,0-1 0,0 1 1,0 0-1,0-1 0,0 1 0,-1-1 0,1 0 0,0 0 1,0 0-1,-1 0 0,1 0 0,0 0 0,-1 0 0,1 0 1,-1-1-1,1 1 0,1-3 0,7-7 5,0-1 1,-1 0-1,0 0 0,11-22 1,4-6 96,-21 41-78,-2 8-15,-1 14-7,0-19 1,1 36-2,-1-13 1,0 1-1,-1 0 0,-6 28 0,-6 9 81,-38 114-1,47-170-58,0 0 0,0 0 0,-1-1 0,0 0 0,0 0 0,-1 0 0,0 0 0,-1-1 1,1 0-1,-13 10 0,16-15-13,0 0 0,0 0 0,-1 0 0,1 0 0,-1 0 0,1-1 0,-1 1 0,1-1 0,-1 0 0,0 0 0,0-1 0,1 1 0,-1-1 0,0 0 0,0 0 0,0 0 0,0 0 0,1-1-1,-1 1 1,0-1 0,0 0 0,1 0 0,-1 0 0,1-1 0,-1 1 0,1-1 0,-1 0 0,1 0 0,-3-3 0,1 1-1,0 0 1,0-1-1,1 1 0,0-1 0,0 0 0,0 0 0,0-1 0,1 1 0,0-1 0,0 0 0,1 0 0,-1 0 0,1 0 0,0 0 0,1 0 0,0-1 0,0 1 0,0 0 0,1-13 0,0 14-10,0 0 0,0-1-1,1 1 1,0 0 0,0 0 0,0 0-1,1 0 1,0 1 0,0-1-1,0 0 1,0 1 0,1-1-1,0 1 1,0 0 0,0-1-1,0 2 1,0-1 0,1 0-1,0 1 1,0-1 0,0 1-1,0 0 1,1 1 0,-1-1-1,7-2 1,3 0-1,0 1 0,1 1 0,-1 0 1,1 1-1,0 0 0,0 1 0,0 1 0,-1 0 0,1 1 0,0 1 1,0 0-1,-1 1 0,1 1 0,15 6 0,-18-5 66,8 0-205,-19-5 103,0-1-1,0 1 1,0-1 0,0 1 0,-1-1-1,1 1 1,0-1 0,0 1 0,-1-1 0,1 0-1,0 1 1,-1-1 0,1 0 0,0 0-1,-1 0 1,1 1 0,-1-1 0,1 0 0,-1 0-1,1-2 1,6-13-3832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4:49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5520,'0'0'7260,"5"11"-6439,9 22-56,-3 1 0,10 40 0,-4-7 346,-10-42-636,-1 1-1,-2-1 0,4 37 1,-4 9 535,1 27 510,-5-86-1229,0 0 1,-2 0-1,1 0 0,-1-1 1,-7 22-1,4-13 1033,6-17-514,3-14-537,-2-3-195,0 0-1,-1 0 1,0 0 0,-1 0 0,-2-16-1,0 6 6,3-234 481,9 124-349,-6 110-157,0 0-1,1 1 1,14-36 0,-18 57-54,-1 0 1,1 0 0,0 0 0,1 0 0,-1 0 0,0 1 0,0-1 0,1 0 0,-1 1 0,1-1-1,0 1 1,-1 0 0,1-1 0,0 1 0,0 0 0,0 0 0,-1 0 0,1 0 0,0 1 0,1-1-1,-1 0 1,0 1 0,0-1 0,0 1 0,0 0 0,0 0 0,0 0 0,1 0 0,-1 0 0,0 0-1,0 0 1,3 2 0,1-1 6,-1 1 0,1-1 0,-1 2 0,1-1 0,-1 0-1,0 1 1,0 0 0,0 0 0,-1 1 0,1-1 0,4 6-1,-4-4 6,0 1 0,0 0 0,-1 0 0,1 1 0,-2-1-1,1 1 1,-1 0 0,0 0 0,0 0 0,-1 0-1,0 0 1,2 12 0,-4-16-7,0 1-1,1 0 0,-1 0 1,-1 0-1,1-1 1,-1 1-1,1 0 1,-1-1-1,0 1 1,0 0-1,-1-1 1,1 1-1,-1-1 1,0 0-1,0 1 1,0-1-1,0 0 1,0 0-1,-1 0 1,1-1-1,-1 1 1,0 0-1,0-1 1,0 0-1,0 0 1,-7 4-1,-4 0 22,-1 0-1,0-1 1,0 0-1,-1-1 1,1-1-1,-19 2 1,-40 9 16,73-14-49,0 0 0,0 0-1,0 0 1,1 0-1,-1 0 1,0 0 0,0 0-1,0 1 1,0-1-1,1 0 1,-1 1-1,0-1 1,0 1 0,1-1-1,-1 1 1,0-1-1,1 1 1,-1-1-1,0 1 1,1-1 0,-1 1-1,1 0 1,-1-1-1,1 1 1,-1 0 0,1 0-1,0 0 1,-1-1-1,1 1 1,0 0-1,0 0 1,-1 0 0,1-1-1,0 1 1,0 0-1,0 1 1,1 2-8,1 0 0,0-1 0,-1 1 1,1-1-1,1 0 0,-1 1 0,4 3 0,-6-7 14,27 36-27,50 61 57,-39-48 52,-27-34 12,0 0 1,24 24-1,-27-32 83,0-1 0,16 11 0,-23-18-428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4:50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0 8304,'0'0'6612,"-10"4"-5936,3-2-544,-7 4 232,0 0-1,-21 11 0,33-16-228,-1 1 0,0 0 0,0-1-1,1 1 1,-1 0 0,1 0 0,0 0 0,-1 1 0,1-1 0,0 0 0,0 1 0,0 0 0,1-1 0,-1 1 0,1 0 0,-1 0 0,1 0 0,0 0 0,0 0-1,-1 5 1,3-6-39,-1 0 0,0-1 0,1 1 0,-1-1 0,1 1 0,0-1 0,-1 1 0,1-1 0,0 1 0,0-1 0,0 0 0,0 1 0,0-1 0,0 0 0,0 0 0,2 1 0,21 16 498,-12-12-393,-1-1 0,1 0 0,-1-1-1,1 0 1,1-1 0,-1 0 0,0-1 0,1-1 0,-1 1 0,1-2 0,-1 0 0,1-1 0,19-3 0,-28 4-329,-1-1 0,0-1 0,0 1 0,1 0 0,-1-1 0,0 1 0,0-1 0,3-3 0,-2 2-1873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4:50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7024,'0'0'3754,"10"7"-3204,11 6-107,1-1 0,1-1 1,44 16-1,-28-17 269,0-2 0,48 4 0,81-3 1566,-164-8-2204,21-1 432,0-1 1,30-5-1,-15-1-2463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38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0 559 7528,'0'0'9065,"5"-11"-8645,51-96 686,-28 53-523,-18 33-229,1 1 0,22-32-1,-29 47-290,65-80 1002,-56 71-682,-1 1 0,2 1 0,28-21 0,-39 31-292,-1 1-1,0-1 0,1 1 0,-1 0 1,1 0-1,0 0 0,-1 0 0,1 0 1,0 0-1,-1 1 0,1-1 0,0 1 1,0 0-1,3 0 0,-5 0-40,1 1 0,-1-1-1,0 1 1,1-1 0,-1 1-1,0 0 1,1-1 0,-1 1-1,0 0 1,0 0 0,0 0 0,0 0-1,0 0 1,0 0 0,0 0-1,0 0 1,0 1 0,0-1-1,0 0 1,-1 0 0,1 1-1,-1-1 1,1 0 0,-1 1-1,1-1 1,-1 1 0,0 1 0,4 18 158,-1-1 1,0 1 0,-2 0 0,-1-1 0,-2 23 0,-1-8 121,2 1 0,5 53 0,-2-73-214,1-1 0,0 1-1,1 0 1,0-1 0,2 0-1,-1 0 1,16 27 0,-16-36-51,0 0 0,0 0 0,1 0 0,-1-1 0,1 0 0,0 0-1,1 0 1,-1-1 0,1 0 0,0 0 0,0-1 0,0 0 0,0 0 0,1-1 0,-1 1 0,1-2 0,0 1 0,-1-1 0,1 0 0,9-1 0,-15 0-45,1-1-1,-1 0 1,0 0 0,0 1 0,0-1 0,1-1 0,-1 1 0,0 0-1,-1 0 1,1-1 0,0 1 0,0-1 0,1-2 0,22-26 115,-23 28-123,5-10 28,0 1 1,0-1-1,-1 0 0,-1-1 1,0 1-1,-1-1 0,0 0 1,4-26-1,-2-9 106,-1-57 0,-3 35-6,0 13-27,-3 35-48,2 0-1,1-1 1,0 1-1,10-36 1,-11 54-41,0 0 1,1-1 0,0 1 0,0 0 0,0 0-1,1 0 1,-1 1 0,1-1 0,0 0-1,6-5 1,-7 7-5,1 0 1,-1 0-1,1 1 0,0-1 0,0 1 0,0 0 1,0 0-1,-1 0 0,1 0 0,1 0 0,-1 1 1,0-1-1,0 1 0,0 0 0,0 0 0,5 0 1,5 2 38,0 1 1,0 0 0,0 1-1,0 1 1,-1-1-1,0 2 1,17 9 0,31 13 223,-44-23-256,-14-4-27,0-1 0,0 1 0,1-1 0,-1 1 0,0 0-1,0 0 1,0 0 0,0 0 0,0 0 0,0 0 0,0 1-1,0-1 1,-1 1 0,3 1 0,5 5 880,-4-6-5836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7:3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7736,'0'0'904,"119"-36"-640,-26 20-8,18 4 104,8-13 8,4-5 64,-8 2 8,-11 0-16,-7 8 8,-18-3-72,-13 1 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40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0 6016,'0'0'9993,"-11"0"-9517,3 0-406,-40 3 479,44-2-444,0-1 0,-1 1 0,1 1 0,0-1 1,0 0-1,0 1 0,0 0 0,1 0 0,-1 0 1,0 0-1,-4 4 0,-2 4 166,1-2 14,1-1-1,0 1 1,1 0-1,0 1 0,-9 12 1,15-18-224,0-1-1,-1 1 1,1-1 0,0 1 0,1 0 0,-1-1-1,0 1 1,1 0 0,-1-1 0,1 1 0,0 0-1,0 0 1,0 0 0,0-1 0,1 1 0,-1 0-1,1 0 1,0-1 0,-1 1 0,1-1-1,0 1 1,1 0 0,-1-1 0,0 0 0,1 1-1,-1-1 1,3 3 0,-1-2 26,0 0 0,0 0 1,0 0-1,0-1 0,1 1 0,-1-1 1,1 0-1,0 0 0,-1 0 0,1-1 1,0 1-1,5 1 0,-6-3-32,-1 1 0,0-1 1,0 1-1,0-1 0,0 0 0,0 0 1,0 0-1,0 0 0,1 0 0,-1 0 0,0 0 1,0-1-1,0 1 0,0-1 0,0 0 1,0 0-1,0 0 0,0 0 0,0 0 0,0 0 1,-1 0-1,1 0 0,0-1 0,2-2 1,1-3 150,-1 0 0,0 0 0,0-1 0,-1 1 0,0-1 0,0 0 1,-1 0-1,0 0 0,-1 0 0,1 0 0,-2-1 0,1-9 1,-2 15 8,0-4 309,4 12-120,2 15-202,-2-4-136,39 135 329,-32-107-302,3 14 148,-2 2-1,-3-1 0,2 78 1,-11-131-187,1 0 1,-1 0-1,0 0 1,0 0-1,-1 0 1,1 0-1,-2 0 1,1 0-1,0-1 1,-7 11-1,7-13-30,0-1 0,0 0 1,0 0-1,0 0 0,0 0 0,0 0 0,0 0 0,0 0 1,-1-1-1,1 1 0,-1-1 0,0 0 0,1 1 1,-1-1-1,0-1 0,1 1 0,-1 0 0,0-1 0,0 1 1,0-1-1,0 0 0,0 0 0,1 0 0,-1 0 1,-3-1-1,-4-1 33,-1-1 0,2 0 1,-1 0-1,0-1 0,1-1 1,-1 0-1,-11-8 0,4 1 65,0-1-1,-24-24 0,38 34-103,0 0-1,0 1 1,1-1-1,0-1 1,0 1-1,-1 0 1,2-1-1,-1 1 1,0-1-1,1 1 1,-1-1-1,1 0 1,0 1-1,1-1 1,-1 0-1,1 0 1,-1 0-1,1-7 1,1 8-6,0 0 0,0 0-1,0-1 1,0 1 0,0 0 0,1 0 0,-1 0 0,1 0 0,0 0 0,0 1 0,0-1 0,0 0 0,0 1 0,0 0 0,1-1 0,0 1-1,-1 0 1,1 0 0,0 0 0,0 1 0,0-1 0,4-1 0,8-3-12,0 1 0,1 0 0,0 0 0,23-2 0,69-3 0,-81 9 0,9 0 0,-33 1 0,-1 0 0,1 1 0,-1-1 0,0 1 0,1-1 0,-1 1 0,1 0 0,-1-1 0,0 1 0,0 1 0,0-1 0,4 3 0,-2-20 166,1 4-2855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41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0 8936,'0'0'5713,"-12"6"-5040,-146 63 2788,147-64-2909,1 1-1,0 0 0,1 1 0,0 0 0,0 1 0,0 0 0,1 0 0,0 1 0,0-1 0,1 2 0,-8 13 1,14-21-475,0-1 0,0 1 1,1 0-1,-1 0 0,1-1 1,-1 1-1,1 0 0,-1 0 1,1-1-1,0 1 0,0 0 1,0 0-1,0 0 0,0 0 1,1-1-1,-1 1 0,0 0 1,1 0-1,-1-1 0,1 1 1,0 0-1,0-1 0,-1 1 1,1 0-1,0-1 0,0 1 1,0-1-1,1 1 0,-1-1 1,3 2-1,3 5 275,2-1-1,-1 0 1,17 10-1,-16-12-216,1-1-1,-1 0 0,1 0 1,-1-1-1,1 0 1,0-1-1,0 0 0,11 1 1,-3-1 58,-1-2 1,1 0 0,34-4-1,-38 1-104,-1-1-1,1 0 0,-1-1 0,0 0 0,-1-1 0,16-9 0,-5 0-2487,40-32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43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 6224,'0'0'21818,"-9"2"-21630,4 0-148,-1-1 38,-1 0 0,1 1 0,0 0 0,0 0 0,0 1 0,0 0 0,0 0-1,1 0 1,-1 1 0,-4 4 0,10-8-44,0 1 0,0-1 0,0 1 0,0-1 0,0 1 0,0-1 0,0 1 0,0 0 0,1-1 1,-1 1-1,0-1 0,0 1 0,1-1 0,-1 1 0,0-1 0,1 0 0,-1 1 0,0-1 0,1 1 0,-1-1 0,1 0 0,-1 1 0,1-1 0,-1 0 0,1 1 0,-1-1 0,1 0 0,17 10 437,-15-9-423,-1-1 0,1 0 0,-1 0 0,1-1 0,-1 1 0,0 0 0,1-1 0,-1 1 0,1-1 0,-1 0 0,0 0 0,0 0 0,1 0 0,-1 0 0,0-1 0,0 1 0,0 0 0,2-3 0,-3 3-22,0 0-1,0 0 0,0 0 1,0 0-1,0 0 0,0-1 1,-1 1-1,1 0 1,0 0-1,0-1 0,-1 1 1,1-1-1,-1 1 0,0 0 1,1-1-1,-1 1 1,0-1-1,0 1 0,0-1 1,0 1-1,0-1 0,0 1 1,0-1-1,-1 1 0,1-1 1,0 1-1,-1 0 1,1-1-1,-1 1 0,1-1 1,-2 0-1,1 1-11,0 1 0,0 0 0,0-1 0,0 1 1,0 0-1,0 0 0,0 0 0,-1 0 0,1 0 0,0 0 0,0 0 0,0 0 0,0 0 0,0 1 1,0-1-1,0 0 0,0 1 0,-2 0 0,-22 9 201,25-10-214,-5 3 364,9-3 95,9-2-3064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44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63 6520,'0'0'7697,"3"17"-7089,-3-13-556,6 27 365,-2 0 1,-1 47-1,-13 84 1565,4-89-473,2-1 0,10 112 0,9-134 646,-15-49-1491,-1-4-553,-1 1 1,1 0 0,0 0 0,0 0 0,0-1 0,1 1 0,-1-1 0,1 1 0,-1 0 0,1-5-1,-1 3-13,-33-154 734,-6-35 34,34 155-642,2-1-1,2 1 0,2-42 0,0 71-178,1 0-1,1 1 0,-1-1 1,1 0-1,1 1 0,-1 0 1,1-1-1,1 1 0,0 0 1,0 0-1,0 1 0,8-10 1,-7 11-22,0 1 0,1-1 1,0 1-1,0 0 0,0 1 1,1-1-1,-1 1 0,1 0 1,0 1-1,0 0 1,1 0-1,-1 0 0,1 1 1,9-2-1,2 1 25,1 1 0,-1 1 0,1 0 0,-1 2 0,1 0 0,-1 1 0,0 1 0,21 5 0,-30-5-20,1 0-1,-1 0 1,0 1 0,-1 0-1,1 0 1,-1 1-1,1 1 1,-2 0 0,1 0-1,-1 0 1,1 1-1,-2 1 1,1-1 0,-1 1-1,0 0 1,6 12-1,-11-18-14,-1 1-1,1 0 0,-1 0 0,1 0 0,-1 0 0,0 1 1,-1-1-1,1 0 0,0 0 0,-1 0 0,0 1 0,0-1 1,0 0-1,0 1 0,0-1 0,-1 0 0,-1 6 1,0-4 1,0 0 1,-1 0-1,0-1 1,0 1 0,0-1-1,0 0 1,-1 0 0,1 0-1,-1 0 1,-4 3-1,-12 10 17,0-1-1,-1-1 0,-1-1 0,0-1 0,-1-1 0,0-1 0,-1-1 1,0-1-1,-1-1 0,0-1 0,0-1 0,-27 2 0,37-7-24,14-1-12,0-1 0,0 1 1,0 0-1,0 0 0,0 0 0,0 0 0,-1 1 0,1-1 1,0 0-1,0 0 0,0 1 0,0-1 0,0 0 0,-1 2 1,2-1 1,0 0 0,0 0 1,0 0-1,0 0 1,0-1-1,0 1 0,0 0 1,0 0-1,1 0 0,-1 0 1,0 0-1,1 0 1,-1 0-1,1 0 0,-1 0 1,1-1-1,-1 1 1,1 0-1,-1 0 0,1-1 1,1 2-1,69 84-49,-45-58 49,24 35 0,32 62 274,-73-115-173,-8-9-49,0 0 1,1 0 0,-1 1-1,0-1 1,0 0 0,0 1-1,0-1 1,0 1-1,0-1 1,0 1 0,0 2-1,0-5-2,-1-4-400,0 4 208,-1-1 0,1 0 0,0 1 1,0-1-1,0 1 0,0-1 0,0 0 0,1 1 0,-1-1 0,0 1 0,1-1 0,1-2 0,0-3-4127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45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0 8240,'0'0'6577,"-10"3"-5872,-5 2-492,-14 2 1016,1 3 1,-37 17-1,63-27-1100,0 1-1,0 1 0,0-1 0,0 0 0,0 0 0,1 1 0,-1-1 0,0 1 1,1-1-1,0 1 0,-1 0 0,1 0 0,0 0 0,-1-1 0,1 1 1,0 0-1,1 0 0,-1 1 0,-1 2 0,2-3 1,0 0-1,0 1 1,0-1 0,1 0-1,-1 0 1,1 1 0,-1-1-1,1 0 1,0 0 0,-1 0-1,1 0 1,0 0 0,1 0 0,-1 0-1,2 3 1,4 3 87,-1-1 1,1-1-1,0 1 1,1-1-1,0 0 1,0-1-1,12 7 1,-9-7-92,0 0 0,0-1 1,1 0-1,-1-1 0,1 0 1,0-1-1,0 0 0,-1-1 0,1 0 1,0-1-1,0-1 0,0 0 1,0 0-1,15-4 0,-16 2-817,0-1-1,0 1 0,0-2 0,20-11 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45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6824,'0'0'8809,"14"1"-8129,218 2 2065,-165-7-2022,115-1 1567,-175 6-2077,1 0 0,0 0 0,-1 0 0,1 1 0,-1 0 0,13 6 0,-18-7-305,1 0 0,-1 0 0,0 0 0,0 0 0,-1 0 0,1 1 0,0-1-1,0 1 1,-1-1 0,1 1 0,-1 0 0,1 0 0,-1 0 0,0 0 0,1-1 0,-1 2 0,0-1 0,0 0 0,-1 0 0,1 0 0,0 0 0,-1 1 0,1-1 0,-1 4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46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5624,'0'0'10448,"14"-3"-9791,67-7 710,146 0 1,95 23 705,-42 2 219,-245-17-1600,-21-1-227,-14 3-457,0 0 0,0 0 0,1 0 0,-1 0 0,0 0 0,0 0 0,0 0 0,0 0 0,0 0 0,0 0 0,0 0 1,0 0-1,1 0 0,-1 0 0,0 0 0,0 0 0,0 0 0,0 0 0,0 0 0,0 0 0,0 0 0,0 0 0,0 0 0,0 0 0,1-1 0,-1 1 1,0 0-1,0 0 0,0 0 0,0 0 0,0 0 0,0 0 0,0 0 0,0 0 0,0 0 0,0-1 0,0 1 0,0 0 0,0 0 0,0 0 0,0 0 1,0 0-1,0 0 0,0 0 0,0 0 0,0-1 0,0 1 0,0 0 0,0 0 0,0 0 0,0 0 0,0 0 0,0 0 0,0 0 0,0 0 0,0 0 1,-1-1-1,1 1 0,0 0 0,0 0 0,0 0 0,-1 0-110,0-1 0,0 1 0,0-1 0,0 1 0,0 0 0,0 0 0,0 0-1,0-1 1,-1 1 0,1 0 0,0 0 0,0 1 0,0-1 0,0 0 0,0 0 0,-2 1 0,1-1-1680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47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10344,'0'0'3256,"4"16"-2640,45 244 1647,6 131 1723,-55-387-3761,1 0-1,-1-1 1,1 1 0,0-1 0,0 1 0,1-1 0,-1 1 0,3 3 0,-5-4 551,-4-10-23,-21-128 254,4 29-215,-17-201 1,38 291-741,1-1 0,0 1-1,2 0 1,0-1 0,1 1 0,5-17 0,-6 24-30,1 0 0,1 1 0,0 0 0,0-1 0,0 1-1,1 1 1,0-1 0,1 1 0,0 0 0,0 0 0,0 0 0,10-7 0,-8 8-12,0 0 0,1 1 0,-1 0 1,1 1-1,0 0 0,0 0 0,1 1 0,10-3 1,-12 4-7,-1 1 0,0 1 1,0-1-1,0 1 1,0 1-1,1-1 1,-1 1-1,0 0 0,0 1 1,0 0-1,0 0 1,8 4-1,-7-3 4,0 1 0,0 0 0,0 0 0,-1 1 0,1 0-1,-1 0 1,0 1 0,-1 0 0,11 13 0,-13-13 4,0-1 0,0 2 0,-1-1 0,0 0-1,0 1 1,-1 0 0,1-1 0,-2 1 0,1 0 0,-1 0 0,0 0 0,0 12-1,-1-8 16,0 0-1,-1 0 1,0 0-1,0 0 0,-2 0 1,1 0-1,-1-1 1,-1 1-1,-7 15 0,7-19-11,1-1 1,-1-1-1,0 1 0,-1 0 0,1-1 0,-1 0 0,0 0 0,0-1 1,-1 1-1,1-1 0,-1 0 0,0 0 0,0-1 0,0 0 1,-1 0-1,-10 3 0,-43 9 45,39-11-104,1 2 1,-1 0-1,1 0 0,-23 13 0,42-19 40,1 0-1,-1 1 1,1-1 0,0 1-1,-1-1 1,1 0-1,-1 1 1,1-1 0,0 1-1,-1-1 1,1 1-1,0-1 1,0 1 0,-1 0-1,1-1 1,0 1-1,0-1 1,0 1 0,0-1-1,-1 1 1,1 0-1,0-1 1,0 1 0,0-1-1,0 1 1,1 0-1,-1-1 1,0 1 0,0-1-1,0 1 1,0 0-1,1-1 1,-1 1 0,0-1-1,0 1 1,1 0-1,14 21-36,-13-20 34,39 53 3,39 46 53,-69-89-9,0 0 0,1-1 0,0-1 0,1 0 1,23 14-1,-26-19 127,0 1 0,-1 1 0,0-1 1,11 11-1,-20-17-170,0 0 0,0 0 0,0 0 0,0 0 1,0 0-1,0 0 0,0 0 0,1 0 0,-1 1 0,0-1 1,0 0-1,0 0 0,0 0 0,0 0 0,1 0 0,-1 0 0,0 0 1,0 0-1,0 0 0,0 0 0,0 0 0,1 0 0,-1 0 1,0 0-1,0 0 0,0 0 0,0 0 0,0-1 0,1 1 1,-1 0-1,0 0 0,0 0 0,0 0 0,0 0 0,0 0 0,0 0 1,0 0-1,1 0 0,-1-1 0,0 1 0,0 0 0,0 0 1,0 0-1,0 0 0,0 0 0,0 0 0,0-1 0,0 1 1,0 0-1,0 0 0,0 0 0,0 0 0,0 0 0,0-1 0,0 1 1,0 0-1,0 0 0,0 0 0,2-3-656,4 2-3222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47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 13264,'0'0'2936,"-10"6"-2318,-23 11-186,9-5 178,1 1 1,0 1-1,1 0 1,-21 19-1,41-31-495,0-1-1,1 1 1,-1 0-1,1-1 1,-1 1-1,1 0 1,0 0-1,0 0 1,-1 0-1,1 0 1,1 0-1,-1 0 1,0 1 0,0-1-1,1 0 1,-1 0-1,1 1 1,0-1-1,0 0 1,0 0-1,0 1 1,0-1-1,0 0 1,1 1-1,-1-1 1,1 0-1,-1 0 1,1 1-1,0-1 1,0 0 0,0 0-1,0 0 1,0 0-1,0 0 1,1 0-1,-1-1 1,3 4-1,1-1 50,0 1-1,1-1 1,-1 0-1,1 0 1,-1 0-1,1-1 1,0 0-1,1 0 1,-1 0-1,0-1 1,11 2 0,-5-2-30,-1-1 0,1-1 0,-1 0 0,0 0 0,1-1 1,-1-1-1,0 0 0,1 0 0,18-8 0,-8 2-92,1-2-1,-2 0 1,35-23-1,-1-9-528,-38 26-2817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49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5416,'0'0'11127,"9"6"-10665,-4-3-396,4 3 55,0-1-1,1 0 1,-1-1-1,1 0 0,-1-1 1,18 5-1,4-4 300,1 0-1,-1-2 1,63-5-1,96-22 1089,-50 5-406,-87 13-571,-26 3 678,45-2-1,-73 2-1060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7:4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1004 4216,'0'0'9002,"1"-11"-8790,8-24 57,1 1-1,2 0 0,22-46 1,-19 50-69,-3 2 131,2 1 1,30-44-1,-27 45-106,-13 19-160,0 1-1,0 0 1,0 0-1,1 0 1,0 0-1,0 1 1,0-1-1,1 1 1,0 1-1,7-6 1,-12 9-41,1 1 0,-1-1 0,1 1 0,-1-1 0,0 1 0,1-1 0,-1 1 0,1 0 0,-1 0 0,1-1 0,0 1 0,-1 0 0,1 1 0,-1-1-1,1 0 1,-1 0 0,1 1 0,-1-1 0,1 1 0,-1-1 0,3 2 0,-3-1-5,1 1-1,0-1 1,-1 1-1,1-1 0,-1 1 1,0 0-1,1 0 1,-1 0-1,0 0 0,0 0 1,0 0-1,0 0 1,0 3-1,2 4 10,-2 1 0,1 0-1,-1 0 1,0-1 0,-2 19 0,-9 138 228,9-142-62,-9 37 1,67-165 26,-24 47-135,23-37 73,-47 82-92,1-1 0,0 1 0,1 1-1,22-20 1,-32 30-59,0 0 0,0 0 0,0 1 0,0-1 0,0 0 0,0 1 0,0-1 0,0 1 0,0-1 0,1 1-1,-1-1 1,0 1 0,0 0 0,0 0 0,1-1 0,-1 1 0,0 0 0,1 0 0,-1 0 0,0 0 0,0 1 0,1-1 0,-1 0 0,0 0 0,0 1 0,0-1 0,1 1 0,-1-1-1,0 1 1,0 0 0,0-1 0,0 1 0,0 0 0,0 0 0,0-1 0,0 1 0,0 0 0,-1 0 0,1 0 0,0 0 0,-1 0 0,1 0 0,0 1 0,-1-1 0,1 2 0,3 5 10,-1 0 1,0 1-1,0-1 1,-1 0 0,1 11-1,0 16 15,-2-1 0,-2 1 0,-1-1 0,-1 0 0,-10 43 0,11-68-17,2 0 23,3-10 31,7-17-17,92-196 134,-102 214-186,8-16 30,0 0-1,1 1 1,0 0 0,1 1 0,1 0-1,18-19 1,-29 33-30,0-1 0,1 1 1,-1 0-1,0 0 0,0 0 0,1 0 0,-1-1 1,0 1-1,0 0 0,0 0 0,1 0 0,-1 0 0,0 0 1,0 0-1,1 0 0,-1 0 0,0 0 0,1 0 1,-1 0-1,0 0 0,0 0 0,1 0 0,-1 0 1,0 0-1,0 0 0,1 0 0,-1 0 0,0 0 0,0 0 1,1 0-1,-1 0 0,0 0 0,0 1 0,1-1 1,-1 0-1,0 0 0,0 0 0,0 0 0,1 1 0,-1-1 1,0 0-1,0 0 0,0 0 0,0 1 0,0-1 1,1 0-1,-1 0 0,0 1 0,0-1 0,0 0 1,0 0-1,0 1 0,0-1 0,0 0 0,0 0 0,0 1 1,0-1-1,0 0 0,0 1 0,0-1 0,0 0 1,0 0-1,0 1 0,0 27 11,-1-18-9,2 251 11,-1-253-12,0 0-1,1 0 0,1 0 1,-1 0-1,1 0 0,1 0 1,5 13-1,-7-19 2,0-1 0,0 1 0,0 0 0,0-1 0,0 1 0,0 0 0,0-1 1,1 0-1,-1 1 0,1-1 0,-1 0 0,1 1 0,-1-1 0,1 0 0,0 0 0,-1-1 0,1 1 0,0 0 0,0 0 0,0-1 0,-1 1 0,1-1 0,0 0 0,0 1 0,0-1 0,0 0 0,0 0 1,0 0-1,0-1 0,0 1 0,0 0 0,0-1 0,0 1 0,-1-1 0,1 1 0,0-1 0,2-1 0,8-5 14,0 1 0,0-2 0,-1 0 1,0 0-1,11-10 0,49-55 72,-42 42-53,51-63 249,-89 104-283,0 0 0,1 0 0,0 1-1,0 0 1,1 0 0,1 1 0,0 0 0,0 0-1,2 1 1,-1-1 0,1 1 0,1 0-1,0 0 1,0 15 0,3-22-7,0-1 0,0 1 1,1 0-1,0-1 0,0 1 0,1-1 0,0 1 0,-1-1 1,2 1-1,-1-1 0,1 0 0,-1 0 0,2 0 0,-1 0 1,0-1-1,1 0 0,0 1 0,0-1 0,5 4 0,-5-4 3,0-1 0,0 0 0,0 0 0,1 0 0,-1-1-1,1 1 1,0-1 0,-1 0 0,1 0 0,0-1 0,0 0 0,0 1-1,0-2 1,0 1 0,0 0 0,1-1 0,-1 0 0,0 0-1,0-1 1,0 0 0,7-1 0,-8 0 15,-1 1 0,1-1 0,-1 0-1,0 0 1,1 0 0,-1 0 0,0-1 0,-1 1 0,1-1 0,0 0-1,-1 0 1,1 0 0,-1 0 0,0 0 0,0-1 0,0 1-1,-1 0 1,1-1 0,-1 0 0,0 1 0,0-1 0,0 0 0,0 1-1,-1-1 1,1-6 0,0-5 47,-1 0-1,-1-1 1,0 1-1,-6-29 1,6 41-55,0-1 0,0 0-1,0 1 1,-1-1 0,1 1-1,-1-1 1,0 1 0,0 0 0,0 0-1,0 0 1,-1 0 0,1 0 0,-1 0-1,0 1 1,0-1 0,0 1 0,0 0-1,0 0 1,-1 0 0,1 0 0,0 0-1,-1 1 1,-4-2 0,-4 0 7,0 0-1,-1 1 1,1 0 0,-1 1-1,-19 0 1,30 0-21,5-3 2,6-1 3,22-5-21,54-26-1,-24 9 8,-30 15 18,1-2 0,2 1-1,63-15 0,-90 26 4,-1 1 1,0 1-1,1-1 0,-1 1 0,0 0 0,1 0 0,9 2 0,-14-1-2,1 0 0,-1 0 0,0 0 0,0 0 0,0 0 0,0 0 0,0 0 0,0 1 0,0-1 0,0 1 0,0 0 0,-1-1-1,1 1 1,-1 0 0,1 0 0,-1 0 0,0 0 0,1 0 0,-1 0 0,0 0 0,0 1 0,0 2 0,2 3-1,-1 0 0,-1 0 0,1 0 0,-1 1 0,-1-1 0,1 0 0,-2 11 0,-2 4-24,-7 29 1,5-31-2,-2 2 11,6-19 20,-1 0-1,1 0 1,0 0 0,0 0-1,0 0 1,0 5-1,1-9-4,0 1-1,0-1 0,0 0 1,0 0-1,1 0 0,-1 0 1,0 0-1,0 0 0,0 0 1,0 0-1,0 0 0,0 0 1,1 0-1,-1 0 0,0 0 1,0 0-1,0 0 0,0 0 1,0 0-1,0 0 0,1 0 1,-1 0-1,0 0 0,0 0 1,0 0-1,0 0 0,0 0 1,1 0-1,-1 0 0,0 0 1,0 0-1,0 0 0,0 0 1,0 0-1,0 0 0,0 0 1,1 0-1,-1-1 0,0 1 1,0 0-1,0 0 0,0 0 1,0 0-1,0 0 0,0 0 1,0 0-1,0-1 0,0 1 1,0 0-1,0 0 0,0 0 1,0 0-1,0 0 0,0-1 1,8-7 6,52-80 68,-23 32 4,2 2 0,65-68 0,-102 120-76,-1 0 0,1 1 0,0-1 0,-1 1 0,1 0 0,0-1 0,0 1 0,0 0 1,0 0-1,0 0 0,0 0 0,0 1 0,0-1 0,1 0 0,3 0 0,-5 1 0,0 1-1,0-1 0,0 0 1,0 1-1,0-1 1,0 1-1,0-1 0,0 1 1,0 0-1,0-1 0,-1 1 1,1 0-1,0-1 1,0 1-1,-1 0 0,1 0 1,0 0-1,-1 0 0,1 0 1,-1 0-1,1 0 1,-1 0-1,1 0 0,-1 0 1,0 0-1,0 0 0,1 0 1,-1 0-1,0 0 1,0 0-1,0 0 0,0 2 1,0 23 4,-1 0 0,-1 0 0,-10 49 0,11-70-6,-8 31-7,6-27 9,1 0 1,0 0-1,0 0 0,0 11 1,21-70 92,-2 5-6,3 1 0,1 0 0,46-69 0,-66 112-85,0-1 0,0 1-1,0-1 1,0 1 0,0 0 0,0-1 0,0 1 0,0 0 0,0 0 0,1 0 0,-1 0 0,0 0 0,1 0 0,-1 0 0,1 0 0,-1 1-1,1-1 1,2 0 0,-3 1-4,-1 0 0,0 0 1,1 0-1,-1 0 0,1 0 0,-1 0 0,1 1 0,-1-1 0,0 0 0,1 0 0,-1 1 0,1-1 0,-1 0 0,0 1 0,1-1 1,-1 0-1,0 1 0,0-1 0,1 0 0,-1 1 0,0-1 0,0 1 0,1 0 0,3 19-11,-3 4-11,-4 32 1,1-32-10,1 38 0,2-49 17,0 0 0,1-1 0,1 1 1,0 0-1,1-1 0,0 1 0,0-1 0,8 12 1,-10-20 16,0 0 0,1 0 0,0 0 0,0 0-1,0 0 1,0 0 0,1-1 0,0 0 0,-1 0 0,1 0 0,0 0 0,0-1 0,1 1 0,-1-1 0,0 0 0,1 0 0,0-1 0,-1 1 0,1-1 0,0 0 0,-1 0 0,1-1 0,0 1 0,9-1 0,-4-1 7,-1 0 1,1-1-1,-1 0 1,1-1-1,-1 1 1,0-2-1,0 1 1,0-1-1,-1-1 1,1 1 0,-1-2-1,0 1 1,13-12-1,-9 5 13,-1 0-1,0-1 1,0 0-1,-2-1 1,1 0-1,-2 0 0,9-18 1,-15 27-21,-1 0-1,1-1 1,-1 1-1,0-1 1,0 1 0,0-7-1,-1 9-1,1 1-1,-1-1 1,0 1 0,0-1-1,-1 1 1,1-1 0,-1 1-1,1-1 1,-1 1-1,0 0 1,1-1 0,-1 1-1,-1 0 1,1 0-1,-2-4 1,2 6-4,0-1 1,0 0-1,0 1 1,-1-1-1,1 1 1,0 0-1,0-1 0,0 1 1,-1 0-1,1 0 1,0 0-1,0 0 1,0 0-1,-1 0 0,1 0 1,0 0-1,0 0 1,-1 0-1,1 1 1,0-1-1,0 0 1,0 1-1,0-1 0,0 1 1,0 0-1,-2 0 1,-27 20-26,21-12 23,0 0 1,0 0-1,1 1 0,1 1 1,0-1-1,0 1 1,1 0-1,0 0 1,1 1-1,0 0 1,1 0-1,1 0 1,-1 0-1,2 1 0,0-1 1,-1 23-1,3-30 6,1 0 1,-1 0-1,1 0 0,0 0 0,0 0 0,0-1 0,1 1 0,0 0 0,0 0 0,0-1 0,0 1 1,1-1-1,0 0 0,0 0 0,0 0 0,0 0 0,1 0 0,-1-1 0,1 1 0,0-1 1,0 0-1,0 0 0,0-1 0,6 3 0,-4-2 4,1 0 1,-1-1-1,1 0 1,0 0-1,0 0 1,0-1-1,0 0 0,0 0 1,0-1-1,0 0 1,0 0-1,0-1 1,0 0-1,0 0 0,-1 0 1,13-5-1,-3-1 13,-1-1 0,0 0 0,0-1 0,-1-1 0,0 0 0,15-15 0,69-78 34,-92 97-50,17-21 9,-15 17 4,0 0 0,0 0 0,1 1-1,1 1 1,0-1 0,14-8 0,-24 16-14,1 1 0,0-1 0,0 1-1,0-1 1,0 1 0,0-1 0,0 1 0,0 0 0,0-1 0,0 1 0,0 0-1,0 0 1,0 0 0,0 0 0,0 0 0,0 0 0,0 0 0,0 0 0,0 1-1,0-1 1,0 0 0,0 0 0,0 1 0,0-1 0,0 1 0,0-1 0,-1 1-1,1-1 1,0 1 0,0 0 0,0-1 0,-1 1 0,1 0 0,0-1 0,-1 1-1,1 0 1,0 0 0,-1 0 0,1 0 0,-1 0 0,0 0 0,1 0 0,-1 0-1,1 1 1,1 6-7,0 0 0,0 0-1,-1 0 1,0 11 0,0-14 2,-1 20-2,-1 1 1,-8 50-1,1-24 31,8-51-24,0-1 1,0 1-1,0-1 0,-1 1 1,1 0-1,0-1 1,0 1-1,0-1 0,0 1 1,0 0-1,0-1 0,0 1 1,0-1-1,0 1 0,0-1 1,0 1-1,0 0 1,1-1-1,-1 1 0,0-1 1,0 1-1,1-1 0,-1 1 1,0-1-1,1 1 1,-1-1-1,0 1 0,1-1 1,-1 1-1,1-1 0,0 1 1,0-1 0,0-1 1,0 1 0,0 0 0,0-1-1,0 1 1,0-1 0,0 0-1,0 1 1,0-1 0,0 0 0,0 1-1,-1-1 1,1 0 0,1-1 0,27-36 37,-3-4 17,31-43 58,-51 77-90,-1 1-9,0 0 0,1 1 0,0-1 0,8-6 0,-14 12-17,1 1 1,0-1-1,-1 0 0,1 1 1,0-1-1,0 1 0,0-1 0,0 1 1,-1-1-1,1 1 0,0-1 1,0 1-1,0 0 0,0 0 0,0 0 1,0-1-1,0 1 0,0 0 1,0 0-1,0 0 0,0 0 0,0 0 1,0 1-1,0-1 0,0 0 1,-1 0-1,1 1 0,0-1 0,0 0 1,0 1-1,0-1 0,0 1 1,-1-1-1,1 1 0,0 0 0,0-1 1,-1 1-1,1 0 0,0-1 1,-1 1-1,1 0 0,-1 0 0,1 0 1,-1-1-1,1 1 0,-1 0 1,1 1-1,3 10-11,0 0 1,0 0-1,-1 0 1,0 1-1,1 24 1,6 27 16,-8-55-9,-2-7 7,0 1 1,1-1 0,-1 0-1,1 1 1,0-1 0,0 0 0,0 0-1,0 0 1,2 4 0,-2-6-3,0 0 1,0 1 0,0-1 0,-1 1 0,1-1 0,0 0-1,0 0 1,0 1 0,0-1 0,0 0 0,0 0 0,0 0-1,0 0 1,0 0 0,0 0 0,-1 0 0,1 0 0,0-1-1,0 1 1,0 0 0,0-1 0,0 1 0,0 0-1,0-1 1,-1 1 0,1-1 0,0 1 0,0-1 0,-1 1-1,2-2 1,5-3 9,1-1 0,-1 0 0,-1 0-1,1-1 1,-1 0 0,0 0 0,7-13-1,32-60 49,-36 63-53,151-305 139,-117 222-114,40-135 1,-55 140-23,-28 90-9,-4 10 0,-4 10 0,-22 56-76,-35 128 0,59-175 61,1 0 0,2 0 0,0 1-1,1-1 1,2 1 0,0-1 0,2 0 0,1 1-1,9 40 1,-9-56 24,0-1 0,0 1-1,1-1 1,0 0 0,0 0 0,1 0-1,0 0 1,0-1 0,1 0 0,0 0-1,0 0 1,0-1 0,1 0-1,0 0 1,14 8 0,-12-9 2,1-1-1,-1 0 1,1 0 0,-1-1-1,1 0 1,0-1 0,0 0-1,1 0 1,-1-1 0,0 0 0,0-1-1,1-1 1,16-2 0,-13 2 14,1-2 0,-1 0 0,25-9 0,-6-6-3411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49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10752,'0'0'433,"10"-2"-266,42-8 527,-1 3 0,1 2 1,0 3-1,79 5 1,161 20 3051,-278-23-3522,0 1 0,0-2 0,-1 0 0,1-1 0,23-5 0,0-7-2527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51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1 285 8432,'0'0'8102,"10"-10"-7497,61-71 422,-63 73-837,1-1-1,-1 1 0,2 1 1,12-10-1,-18 14-47,1 1-1,-1-1 0,1 1 1,0-1-1,-1 1 1,1 1-1,0-1 0,0 1 1,0 0-1,0 0 1,1 0-1,8 0 0,-13 2-97,0-1-1,0 0 0,0 1 1,0-1-1,1 1 0,-1 0 1,0-1-1,0 1 0,0 0 1,0-1-1,0 1 1,0 0-1,-1 0 0,1 0 1,0 0-1,0 0 0,-1 0 1,1 0-1,0 0 0,-1 0 1,1 0-1,-1 0 0,1 0 1,-1 1-1,1 1 0,5 36 393,-5-31-312,5 195 1044,-7-139-542,13 118 0,-11-173-536,1 1 0,0-1 0,1 0 0,0 0 0,0 0 1,8 15-1,-9-21-53,0 0 0,0 0 0,1 0 0,-1-1 0,0 1 0,1 0 0,0-1 0,-1 0 0,1 1 0,0-1 0,1 0 1,-1-1-1,0 1 0,0 0 0,1-1 0,-1 0 0,1 0 0,-1 0 0,1 0 0,4 0 0,0 0 14,0-1 0,0 0 0,0 0 0,0 0 0,0-1 0,0-1 0,0 1 0,0-1 0,0-1 1,0 0-1,13-6 0,-11 3 2,-1 0 0,-1 0 0,1-1 0,-1 0 0,0 0 0,0-1 0,12-17 0,-3-2 51,0 0-1,-2-1 1,-2-1 0,21-60 0,-22 49 19,-1 0-1,-3-1 1,-1 1-1,-2-1 1,-1-1-1,-3 1 1,-4-57-1,2 90-72,0-33 304,1 40-338,0-1 0,0 1 0,0 0-1,1 0 1,-1-1 0,0 1 0,1 0-1,-1 0 1,0 0 0,1-1 0,0 1 0,-1 0-1,1 0 1,0 0 0,-1 0 0,1 0 0,0 0-1,0 0 1,0 0 0,0 0 0,0 1-1,0-1 1,0 0 0,2 0 0,9-3 37,0 2 0,1 0 1,-1 0-1,1 1 0,-1 0 1,1 2-1,21 1 0,86 21 219,-116-22-260,129 41 468,-63-18 27,-49-23-187,-12-1 196,-11 7-271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53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8 11352,'0'0'3265,"3"11"-2793,1 7-247,-1 1 0,-1 0 0,0-1-1,-1 1 1,-3 27 0,-28 130 2051,24-150-1473,1 10 1590,3-33-809,-1-9-967,-2-15-278,3 0-138,-1-79 458,4 87-566,0 0-1,1 0 0,0 1 1,1-1-1,9-22 1,-11 31-82,5-13 109,2 1 0,11-21 0,-15 32-76,0-1-1,1 1 0,-1-1 1,1 1-1,0 1 0,0-1 1,1 1-1,-1 0 1,8-5-1,-8 7-21,-2-1 14,1 1 0,0-1 0,0 1 0,0 0 0,1 0 0,-1 0 0,0 1 0,1 0 0,-1-1 0,1 1 0,-1 1-1,1-1 1,0 1 0,-1 0 0,1 0 0,6 1 0,-6 0 9,31 8 246,-35-9-275,0 0 1,0 1-1,0-1 1,0 1-1,0-1 1,0 1-1,0 0 1,0-1-1,-1 1 1,1 0-1,0-1 1,0 1 0,-1 0-1,1 0 1,0 0-1,-1 0 1,1 0-1,-1 0 1,1 0-1,-1 0 1,0 0-1,1 0 1,-1 0-1,0 0 1,0 0-1,0 0 1,1 0 0,-1 0-1,0 1 1,-1 0-1,-1 6 42,0 1 1,-1-1-1,0 0 0,0 0 0,-1 0 0,0 0 1,-1 0-1,1-1 0,-2 0 0,1 0 1,-1-1-1,0 1 0,0-1 0,0 0 0,-1-1 1,0 1-1,-13 6 0,19-11-33,0-1 1,0 0-1,0 1 0,0-1 0,0 1 0,0-1 1,0 1-1,0 0 0,0-1 0,0 1 0,0 0 1,1 0-1,-1 0 0,0-1 0,0 2 0,1-1-9,1 0 0,-1 0-1,0 0 1,1-1-1,-1 1 1,1 0 0,-1-1-1,1 1 1,-1 0-1,1-1 1,-1 1 0,1 0-1,0-1 1,-1 1-1,1-1 1,0 1 0,-1-1-1,1 0 1,0 1 0,0-1-1,1 1 1,58 28 88,-36-18-103,32 18 0,-50-25-6,0 0 1,-1 0 0,1 1-1,-1 0 1,0 0 0,0 0-1,0 0 1,-1 1 0,8 11-1,-12-15 4,1-1 0,0 1-1,-1-1 1,1 1 0,0-1 0,-1 1-1,0 0 1,1 0 0,-1-1-1,0 1 1,0 0 0,0-1-1,0 1 1,0 0 0,-1 0-1,1-1 1,0 1 0,-1 0-1,1-1 1,-1 1 0,0-1-1,1 1 1,-1-1 0,0 1-1,0-1 1,0 1 0,0-1 0,0 0-1,0 1 1,-1-1 0,1 0-1,0 0 1,-1 0 0,1 0-1,-1 0 1,1 0 0,-4 1-1,-4 2 16,-1 1-1,1-2 1,-1 1-1,-20 3 1,9-4 15,1 0-1,-1-2 1,0 0 0,0-2 0,1 0 0,-1-1 0,0-1 0,1-1-1,0-1 1,0-1 0,0-1 0,1 0 0,-25-14 0,43 21-32,0-1 0,0 1 1,0-1-1,0 1 0,0-1 1,0 0-1,0 1 0,0-1 1,0 0-1,0 0 0,0 0 0,1 0 1,-1 1-1,0-1 0,1 0 1,-1-1-1,0 1 0,1 0 1,-1 0-1,1 0 0,0 0 0,-1 0 1,1 0-1,0-1 0,0 1 1,0 0-1,-1 0 0,1 0 1,0-1-1,1 1 0,-1 0 1,0 0-1,0 0 0,0-1 0,1 1 1,-1 0-1,1 0 0,-1 0 1,1 0-1,-1 0 0,1 0 1,0 0-1,1-2 0,3-4-451,1 1-1,-1 0 0,1 0 0,13-10 1,-12 10-1685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59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6424,'0'0'11706,"-4"9"-11385,-10 31-13,13-38-284,1 0-1,0 0 1,-1-1-1,1 1 1,0 0 0,0-1-1,0 1 1,0 0-1,1 0 1,-1-1-1,0 1 1,1 0-1,0-1 1,-1 1-1,1 0 1,0-1-1,-1 1 1,1-1-1,0 1 1,2 1-1,1 4 83,22 56 560,-21-48-467,1 1-1,1-2 1,10 20-1,7 5 1320,30 69 0,-52-105-1474,0 3 94,0 0-1,1-1 0,0 1 1,0-1-1,1 0 0,6 9 1,-8-12-71,0-1-20,0 1 0,0 0 0,0 0-1,0 0 1,0 0 0,-1 1 0,1-1 0,-1 0-1,1 1 1,-1-1 0,0 1 0,0-1-1,1 5 1,-2-7-12,18-12 117,-14 7-140,0 0 0,0-1 0,0 1 0,-1-1-1,0 0 1,0 0 0,0 0 0,-1 0 0,3-9 0,8-19 14,55-103 113,-62 125-130,1 0 1,0 1-1,1 0 0,0 1 1,1 0-1,0 0 0,0 1 1,1 0-1,1 0 0,15-9 1,-16 13-24,-9 5 9,0-1 0,0 1 0,0 0-1,0-1 1,0 1 0,-1 0 0,1-1 0,0 0 0,0 1-1,0-1 1,-1 1 0,1-1 0,0 0 0,-1 1 0,1-1-1,1-2 1,-2 3-9,-24-2-190,0 2 159,-43 3-1,3 1 59,-1-3 4,-120 5 125,118 1-11,68-7-135,-1 0 1,0 0 0,0 0 0,0 0 0,0 0 0,0 0 0,1 0 0,-1 0 0,0 0 0,0-1-1,0 1 1,0 0 0,0 0 0,0 0 0,0 0 0,0 0 0,1 0 0,-1-1 0,0 1 0,0 0 0,0 0-1,0 0 1,0 0 0,0-1 0,0 1 0,0 0 0,0 0 0,0 0 0,0 0 0,0-1 0,0 1-1,0 0 1,0 0 0,0 0 0,0 0 0,0 0 0,0-1 0,0 1 0,-1 0 0,1 0 0,0 0 0,0 0-1,0 0 1,0-1 0,0 1 0,0 0 0,0 0 0,0 0 0,-1 0 0,1 0 0,0 0 0,0 0-1,0 0 1,0-1 0,0 1 0,-1 0 0,1 0 0,0 0 0,0 0 0,0 0 0,0 0 0,-1 0 0,1 0-1,0 0 1,15-12-137,-11 9 110,47-38-571,-32 25-2434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6:00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5824,'0'0'11903,"12"1"-11259,40-1 20,0-2 0,82-14 0,-33 3-82,217-6 989,-107 9-365,-76-7-324,9 1 453,-129 16-567,-26 4-3415,9-4 1734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6:04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63 4416,'0'0'10897,"-10"-6"-10312,-29-19-21,22 12 247,3 7 435,-1-2-477,14 8-715,1-1-1,-1 1 0,1 0 0,-1-1 0,1 1 1,-1-1-1,0 1 0,1 0 0,-1 0 0,0-1 1,1 1-1,-1 0 0,0 0 0,1 0 0,-1 0 1,0 0-1,0 0 0,1 0 0,-1 0 0,0 0 1,1 0-1,-1 0 0,0 0 0,1 0 0,-1 1 1,0-1-1,1 0 0,-1 0 0,0 1 0,1-1 1,-1 0-1,1 1 0,-1-1 0,0 1 1,1-1-1,-1 1 0,1-1 0,-1 2 0,-1 0 12,1 0 0,-1-1 1,1 1-1,0 0 0,-1 1 0,1-1 0,0 0 0,0 0 0,1 0 0,-1 1 0,0-1 0,1 0 0,-1 1 0,1-1 0,0 0 1,0 1-1,0-1 0,0 1 0,0-1 0,1 0 0,-1 1 0,0-1 0,2 4 0,-1-4-16,-1-1 0,1 1 0,-1-1 1,1 1-1,0-1 0,0 0 0,-1 1 0,1-1 0,0 0 0,0 1 0,0-1 0,0 0 1,1 0-1,-1 0 0,0 0 0,0 0 0,1 0 0,-1-1 0,0 1 0,1 0 0,-1 0 1,1-1-1,-1 1 0,1-1 0,-1 0 0,1 1 0,-1-1 0,1 0 0,0 0 0,-1 0 0,1 0 1,-1 0-1,1 0 0,-1-1 0,1 1 0,-1 0 0,3-1 0,-3 1-4,-1-1 0,1 1-1,0 0 1,0 0 0,0-1 0,-1 1-1,1 0 1,0-1 0,0 1 0,-1 0-1,1-1 1,0 1 0,-1-1-1,1 1 1,0-1 0,-1 0 0,1 1-1,-1-1 1,1 0 0,-1 1 0,1-1-1,-1 0 1,1 0 0,-1 1 0,0-1-1,0 0 1,1 0 0,-1 0-1,0 1 1,0-1 0,0 0 0,0 0-1,0 0 1,0 0 0,0 1 0,0-1-1,0 0 1,0 0 0,0 0-1,-1 0 1,1 1 0,0-1 0,-1 0-1,1 0 1,0 1 0,-1-1 0,1 0-1,-1 0 1,1 1 0,-2-2 0,1 2-12,0 0 1,0-1 0,0 1-1,0 0 1,0 0 0,0 0 0,0 0-1,-1 0 1,1 1 0,0-1 0,0 0-1,0 0 1,0 1 0,0-1-1,0 0 1,0 1 0,0-1 0,0 1-1,0-1 1,0 1 0,1 0 0,-3 1-1,-23 15 451,26-16-470,-1-1-1,1 0 1,0 0-1,-1 0 0,1 1 1,0-1-1,-1 0 0,1 1 1,0-1-1,-1 0 0,1 1 1,0-1-1,0 0 1,-1 1-1,1-1 0,0 0 1,0 1-1,-1-1 0,1 1 1,0-1-1,0 1 0,0-1 1,0 0-1,0 1 0,0-1 1,0 1-1,0-1 1,0 1-1,0-1 0,0 0 1,0 1-1,0-1 0,0 1 1,0-1-1,0 1 0,1-1 1,0 2 10,0-1 0,0 0 0,0 0 0,0 0 0,0-1 0,1 1 0,-1 0 0,0 0 0,1-1 0,-1 1 0,2 0 0,36 8 311,-33-9-273,0 0 0,0 0 0,0-1 1,0 0-1,-1 0 0,1-1 0,0 0 0,-1 0 0,1 0 1,-1 0-1,0-1 0,1 0 0,6-5 0,-12 8-43,1 0-1,-1 0 1,1-1-1,0 1 0,-1 0 1,1 0-1,-1-1 0,1 1 1,-1 0-1,1-1 1,-1 1-1,1-1 0,-1 1 1,1 0-1,-1-1 1,0 1-1,1-1 0,-1 1 1,0-1-1,1 0 0,-1 1 1,0-1-1,0 1 1,1-1-1,-1 1 0,0-1 1,0 0-1,0 1 0,0-1 1,0 1-1,0-1 1,0 0-1,0 1 0,0-1 1,0 0-1,0 1 1,0-1-1,-1 1 0,1-1 1,0 1-1,0-1 0,-1 0 1,1 1-1,0-1 1,-1 1-1,1-1 0,0 1 1,-1-1-1,1 1 1,-1 0-1,1-1 0,-1 1 1,1-1-1,-1 1 0,0-1 1,-2 0 35,0-1 1,1 1-1,-1-1 1,0 1-1,0 0 1,0 0 0,0 0-1,-1 1 1,1-1-1,-4 0 1,-69 1 694,76 0-747,0 0 1,-1 0-1,1 0 0,0 0 1,-1 0-1,1 0 0,-1 0 0,1 0 1,0 0-1,-1 0 0,1 1 1,0-1-1,-1 0 0,1 0 1,-1 0-1,1 0 0,0 1 1,-1-1-1,1 0 0,0 0 0,0 1 1,-1-1-1,1 0 0,0 0 1,-1 1-1,3-2-40,-1-1-1,0 1 1,0 0 0,1 0 0,-1 0-1,1 0 1,-1 0 0,1 0 0,0 0-1,2-1 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6:06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 8240,'0'0'8865,"1"15"-8349,1 3-383,19 216 1783,-8-132-1017,-7-46 165,19 78 1,-12-64 754,-11-54-48,-8-47-867,2 11-789,-56-391 1649,59 394-1704,0 1 0,2-1-1,0 1 1,1-1 0,0 1-1,2 0 1,0 0 0,9-26-1,-10 35-44,1 0 0,-1 0 0,1 1 0,0-1-1,0 1 1,1 0 0,0 0 0,0 1 0,0-1-1,1 1 1,0 0 0,0 1 0,0-1 0,1 1-1,-1 0 1,1 1 0,0 0 0,0 0-1,0 0 1,14-3 0,-6 3 6,1 1 0,-1 0 0,1 1-1,-1 1 1,28 2 0,-34-1-11,-1 1-1,0 0 1,0 0 0,0 1-1,0 0 1,0 0 0,0 1-1,-1 0 1,0 0 0,1 1-1,-2 0 1,10 7 0,-15-11-9,7 7 20,0-1 0,-1 1 0,1 0-1,-2 1 1,10 14 0,-15-21-15,0 0-1,0 1 1,0-1 0,0 0 0,0 1-1,0-1 1,-1 1 0,1 0 0,-1-1-1,0 1 1,0-1 0,0 1 0,0 0-1,0-1 1,-1 1 0,1-1-1,-1 1 1,1-1 0,-1 1 0,0-1-1,0 1 1,0-1 0,-1 0 0,1 0-1,0 1 1,-1-1 0,1 0 0,-1 0-1,0 0 1,-2 1 0,-2 3 7,-1-1 0,-1 0 1,1 0-1,-1 0 0,0-1 0,0 0 1,0-1-1,-13 4 0,-10 1 44,-32 5 0,24-7-11,-74-1 0,113-5-47,0 1 0,-1-1 0,1 0 0,0 0 0,0 1 0,0-1 0,-1 0 0,1 1 0,0-1 0,0 0 0,0 1 0,0-1 0,0 0 0,0 1 0,0-1 0,0 0 0,0 0 0,0 1 0,0-1 0,0 0 0,0 1 0,0-1 0,0 0 0,0 1 0,0-1 0,0 0 0,0 1 0,0-1 0,1 0 0,-1 1 0,0-1 0,5 14-7,10 17 9,1 0-1,2-1 1,33 43-1,-24-36 34,38 42 219,-40-50 26,-14-11-88,-10-15-138,0-1 0,0 1 0,0-1 0,1 0 1,-1 1-1,1-1 0,-1 0 0,1 0 0,0 0 0,0 0 0,0 0 0,3 1 0,-5-3-30,0 1-1,0-1 0,0 0 0,0 0 0,0 0 1,1 0-1,-1 0 0,0 0 0,0 0 0,0 0 0,0 0 1,0 0-1,1 0 0,-1 0 0,0 0 0,0 0 1,0 0-1,0 0 0,1 0 0,-1 0 0,0 0 1,0 0-1,0 0 0,0 0 0,0 0 0,1 0 1,-1 0-1,0 0 0,0 0 0,0 0 0,0 0 1,0 0-1,1 0 0,-1-1 0,0 1 0,0 0 0,0 0 1,0 0-1,0 0 0,0 0 0,0 0 0,0-1 1,0 1-1,0 0 0,1 0 0,-1 0 0,0 0 1,0 0-1,0-1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6:06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11 8936,'0'0'14265,"-11"-2"-14057,-35-6 6,40 8-159,1 0-1,-1 0 0,1 1 1,-1 0-1,1 0 1,0 0-1,-1 1 0,1-1 1,0 1-1,0 1 0,0-1 1,0 1-1,0 0 1,-5 4-1,0-1 93,7-4-71,-1 1 1,1-1-1,0 1 1,-1 0-1,1 0 0,0 0 1,1 0-1,-1 1 0,0-1 1,1 1-1,0 0 1,0-1-1,0 1 0,0 0 1,1 0-1,-1 0 1,1 0-1,-1 6 0,2-7-31,0-1 0,0 1 0,0-1 0,0 1 0,0-1 0,0 1 0,1-1 0,-1 1 0,1-1 0,0 1 0,0-1 0,0 1 0,0-1 0,0 0 0,0 0 0,1 0 0,-1 1 0,1-1 0,-1 0 0,1-1 0,0 1 0,0 0 0,0 0-1,0-1 1,0 1 0,0-1 0,0 0 0,0 0 0,1 0 0,3 2 0,7 1 116,-1-1 0,1 0-1,0 0 1,0-1 0,0-1 0,1 0-1,-1-1 1,0-1 0,0 0 0,0 0-1,0-1 1,0-1 0,18-6 0,-27 8-369,6-2 742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6:07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8744,'0'0'5156,"12"1"-4631,172 0 1307,28-23 104,61-3 78,-167 17-1183,-60 3 2,0 2 0,0 1 0,86 10 0,-131-8-761,0 0 0,0 1 0,0-1 0,0 0 0,0 0 0,0 1 0,0-1 0,0 0 0,0 1 0,0-1 0,0 1 0,0-1 0,0 1 0,-1 0 0,2 0 0,-2 0-57,1-1 0,-1 1 1,0-1-1,0 0 1,0 1-1,0-1 1,0 0-1,0 1 0,0-1 1,0 0-1,0 1 1,0-1-1,0 1 1,0-1-1,0 0 0,-1 1 1,1-1-1,0 0 1,0 1-1,0-1 1,0 0-1,-1 1 0,1-1 1,0 0-1,0 0 1,-1 1-1,1-1 1,-1 1-1,-30 20-254,22-16 100,-16 9-3322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6:0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3912,'0'0'11282,"20"-1"-10515,371-18 3314,-330 16-2392,73 5 1,-134-2-1631,1 0 1,-1 0-1,0 0 1,1 0 0,-1 0-1,1 0 1,-1 0-1,1 0 1,-1 0 0,0 0-1,1 0 1,-1 0-1,1 1 1,-1-1 0,0 0-1,1 0 1,-1 0-1,0 1 1,1-1 0,-1 0-1,0 0 1,1 1 0,-1-1-1,0 0 1,0 1-1,1-1 1,-1 0 0,0 1-1,0-1 1,1 0-1,-1 1 1,0 0 0,-4 11 246,1-6-3174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7:4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9144,'0'0'4896,"10"-1"-4598,179-26 946,-121 14-851,1 3-1,0 3 1,1 3-1,108 7 1,-117-1-101,-40-2-54,0 0 0,0 2 1,38 7-1,-58-8-220,1-1 1,-1 0-1,0 1 0,0 0 0,1-1 1,-1 1-1,0 0 0,0 0 1,0-1-1,0 1 0,0 0 0,0 0 1,0 0-1,0 0 0,0 1 0,0-1 1,0 0-1,-1 0 0,1 0 1,-1 1-1,1-1 0,-1 0 0,1 1 1,-1-1-1,0 0 0,1 1 1,-1-1-1,0 1 0,0 1 0,-1 13-2365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6:08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5720,'0'0'11162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6:10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14 230 7232,'0'0'7090,"-1"17"-6290,-9 426 3772,9-304-2889,0-53 898,9-131-1140,-1-160-693,-6 114-502,-4-43 123,0 92-216,2 0 1,1 0-1,10-64 0,-5 77-92,-2 9 26,1 1 1,0 1 0,1-1-1,10-23 1,-13 39-67,-1-1-1,1 0 1,0 0-1,0 1 1,1 0-1,-1-1 1,1 1-1,0 0 1,0 0-1,0 0 1,0 1-1,0-1 1,0 1-1,1-1 1,0 1-1,-1 0 1,1 0-1,0 1 1,0-1-1,0 1 1,0 0-1,0 0 1,0 0-1,0 1 1,7-1-1,-3 2 2,-1-1 1,1 2-1,-1-1 0,1 1 1,-1 0-1,0 0 1,0 1-1,0 0 0,0 0 1,0 1-1,-1 0 0,10 7 1,-7-4 17,0 1 0,-1 0 1,1 0-1,-2 1 0,1 0 1,-1 0-1,9 18 0,-14-24-27,0 0 0,-1 1-1,0-1 1,1 1 0,-1-1-1,0 1 1,-1-1 0,1 1-1,-1 0 1,1 0 0,-1-1-1,-1 1 1,1 0 0,0-1-1,-1 1 1,0 4 0,-1-3 9,0 0-1,-1 1 1,1-1 0,-1 0 0,0 0 0,0 0-1,-1 0 1,1-1 0,-7 7 0,-2-1 22,0 1 0,-1-2 1,0 0-1,0 0 1,-1-1-1,-24 10 0,22-11-9,0-1 0,0 0 0,0-1 0,-1-1 0,-19 3 0,21-3-66,14-3 29,1-1 0,0 0 0,0 0 0,0 1 0,-1-1 0,1 0 0,0 1 0,0-1 1,0 0-1,0 1 0,0-1 0,-1 1 0,1-1 0,0 0 0,0 1 0,0-1 0,0 0 1,0 1-1,0-1 0,0 1 0,0-1 0,1 0 0,-1 1 0,0 0 0,2 2-3,-1 0 0,1 0 0,0 0-1,0 0 1,1 0 0,2 3 0,-1-2 20,44 47 94,64 53 0,-45-45 94,-56-49-147,1-2 0,0 1 0,14 6 1,-15-9 32,-1 0 1,0 1 0,0 0 0,-1 0 0,13 13 0,-21-18-67,1-1 0,-1 1-1,0-1 1,1 1 0,-1-1 0,1 0 0,-1 0-1,1 0 1,-1 1 0,3 0 0,-2-2-465,-1 0 0,0 0 0,1-1 0,-1 1 0,1 0 0,-1 0 0,0-1 0,1 1 0,-1 0 0,0-1 0,0 0 0,1 1 0,1-2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6:14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6 3712,'0'0'14607,"-10"-1"-14153,0-1-301,4 1-10,0 0 0,0 1 0,0-1 1,-1 1-1,1 0 0,0 1 0,-11 2 0,11-2 98,-1 0 0,1 1 0,0 0 0,-1 0 0,1 1 0,0-1 0,1 1-1,-1 1 1,0-1 0,1 1 0,-6 5 0,5-4-27,1-1-1,0 1 1,0 0-1,0 0 1,1 1-1,0-1 1,0 1 0,0 0-1,1 0 1,-5 10-1,8-13-145,0 0 0,0 0 0,0 0 0,0 0 0,1 0 0,-1 0 1,1 0-1,-1 0 0,1 0 0,0-1 0,0 1 0,0 0 0,1 0 0,-1-1 0,1 1 0,2 3 0,1 1 47,0-1 0,0 0 0,0 0 0,11 9 0,-11-12-51,0 0 0,0 0 0,1 0 0,0-1-1,-1 0 1,1 0 0,0 0 0,0-1 0,0 0 0,0 0 0,0-1 0,0 1-1,0-1 1,0 0 0,8-2 0,10-1 108,-1-2-1,31-9 1,-51 13-160,35-16-85,-25 11-3520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6:3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5624,'0'0'11063,"-9"8"-10551,-28 22-5,26-22 2934,26-3-2499,1-3-752,-1-1 1,0-1 0,1 0-1,24-3 1,24-2 265,246-15 2020,-290 19-2149,-17 1-234,-1 0-1,0 0 0,1 0 0,-1 0 1,1 0-1,-1 0 0,0-1 0,1 1 1,-1-1-1,0 0 0,4-1 0,-2 3 212,5 2 253,-8-2-473,-4-1-286,-8 2-920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6:31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10248,'0'0'9814,"12"3"-9230,52 7 1117,85 5 1,-111-16-728,64-10 0,-61 5 70,50 0-1,-83 6-816,1 0-1,-1 0 0,1-1 1,-1 0-1,1-1 0,11-3 0,-12 0 502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6:35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6824,'0'0'18805,"13"-6"-18548,-7 4-226,15-8 82,0 2 0,1 1 0,23-6 0,9 1 125,-28 5-111,0 1 0,0 2 0,1 0 0,38 1 0,138 11 654,-190-7-685,-1 0 0,19 5 0,-22-4 7,1 0-1,-1-1 1,1 0 0,16 0-1,10 2 359,-7 0 496,-29-3-865,-1-6-550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6:47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0 5720,'0'0'11575,"-10"9"-11049,-42 35 503,51-43-774,1 0 0,0 0 0,-1 0 0,1 0 0,0 0 0,0 0 0,-1 0 0,1 0 0,0 0 0,0 0 0,0 0 0,0 0 0,0 0 0,0-1 0,1 1 0,-1 0 0,0 0 0,0 0 0,1 2 0,10 29 291,-5-14-144,-4-8-307,0-1 0,-1 1 0,0 0-1,0-1 1,-1 1 0,-1 0 0,1 0 0,-2-1 0,1 1 0,-1 0 0,-1-1-1,0 1 1,0-1 0,0 0 0,-2 0 0,1-1 0,-7 11 0,4-9 12,0 1 1,-1-1-1,-1 0 0,0-1 1,0 0-1,0 0 0,-1-1 1,-1 0-1,1-1 1,-1 0-1,0-1 0,-20 8 1,0-4 215,-52 11 0,37-13-3866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57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1112 7528,'0'0'7246,"11"-4"-6626,-2 1-509,-1-1 0,1 0 0,-1 0-1,0-1 1,0 1 0,-1-2 0,0 1-1,0-1 1,0 0 0,0-1 0,6-8-1,50-74 1315,81-151-1,-128 211-1221,181-373 1937,-143 282-1488,15-27 899,-65 135-978,-5 14 146,-9 27-154,-95 306 831,88-265-1067,3 0 1,-9 141-1,23-191-237,0 0-1,2-1 1,0 1-1,7 26 1,-7-38-46,0 0 0,1 0 0,0 0 0,0 0 1,0-1-1,1 1 0,1-1 0,-1 0 0,1 0 0,0-1 0,1 1 0,9 7 0,-14-12-31,1-1 0,-1 0 0,1 0 0,0 0 0,0 0 0,-1 0-1,1-1 1,0 1 0,0 0 0,0-1 0,0 1 0,0-1 0,0 0-1,0 0 1,0 0 0,0 0 0,0 0 0,0 0 0,0 0 0,-1-1-1,1 1 1,0-1 0,0 1 0,3-2 0,2-2 38,0 0 1,0 0 0,0-1-1,10-9 1,-3 2 29,-13 11-75,27-19 268,-1-2 1,39-43-1,-53 47-73,-13 18-187,1-1-1,-1 1 0,0 0 0,1-1 0,-1 1 0,0-1 0,0 1 0,1-1 0,-1 1 0,0-1 1,0 0-1,0 1 0,0-1 0,0 1 0,0-1 0,0 1 0,0-1 0,0 1 0,0-1 0,0 0 1,0 1-1,0-1 0,0 1 0,-1-1 0,1 1 0,0-1 0,0 1 0,-1-1 0,1 1 0,0-1 0,0 1 1,-1-1-1,-1 1 13,0 1 0,1 0 0,-1 0 0,1 0 0,-1 0 0,1 0 0,-1 0 0,1 1 1,0-1-1,-2 2 0,0-1 0,-2 4 1,0 0-1,1 0 1,-1 0 0,1 0-1,0 1 1,1 0 0,-1 0-1,1 0 1,1 0 0,-1 0-1,-1 11 1,3-13-12,0 0 0,0-1 0,1 1 1,-1 0-1,1 0 0,0 0 0,1 0 0,-1-1 0,1 1 0,0 0 1,0 0-1,0-1 0,1 1 0,-1 0 0,1-1 0,1 0 0,-1 1 0,0-1 1,4 4-1,-5-7-17,-1 0 1,1 0 0,0-1 0,-1 1 0,1 0 0,0-1-1,0 1 1,-1-1 0,1 1 0,0-1 0,0 1-1,0-1 1,0 0 0,-1 1 0,1-1 0,0 0-1,0 1 1,0-1 0,0 0 0,0 0 0,0 0 0,0 0-1,0 0 1,0 0 0,0 0 0,0-1 0,0 1-1,1 0 1,0-1 1,0-1-1,0 1 1,0 0-1,0-1 1,0 1-1,-1-1 1,1 0-1,0 0 1,-1 1-1,0-1 1,2-3-1,3-4 2,-1 0 1,-1-1-1,0 0 0,4-12 0,-7 15-3,0-1 0,0 0 0,-1 0 0,1 1 0,-2-1 0,0 0 0,0 0 0,0 1 0,-1-1 0,0 0 0,0 1 0,-5-11 0,2 4 0,8 13 0,1-1 0,-1 1 0,1 0 0,0 0 0,-1 0 0,5 0 0,13-1 3,0 0 0,0 2 1,24 2-1,-27 0-14,-1-2 0,1 1 0,0-2 0,0-1 0,26-5 0,-43 7-10,-1 0 0,1 0 0,-1 0 0,1-1 0,-1 1 0,1 0 0,-1 0 0,1 0 0,-1-1 0,1 1 0,-1 0 0,1-1 0,-1 1-1,1 0 1,-1-1 0,0 1 0,1-1 0,-1 1 0,0-1 0,1 1 0,-1 0 0,0-1 0,0 1 0,0-1 0,1 1 0,-1-1 0,0 1 0,0-1 0,0 0 0,0 1 0,0-1 0,0 1 0,0-2 0,-5-14-4949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57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15680,'0'0'1911,"70"-2"-1663,2-8-8,24-1-8,9 0 16,8-1 8,-3 1-64,-8-4 8,-9 3-112,-15-3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29:58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7 5520,'0'0'8760,"-17"-1"-8135,8-1-515,2 1-40,1 0 1,-1 0-1,0 1 1,0-1 0,0 1-1,1 1 1,-1-1 0,0 1-1,0 1 1,1-1 0,-1 1-1,1 0 1,-1 1 0,1-1-1,-10 7 1,2 1 151,1 1 0,0 0 0,1 1 0,0 1 0,1 0 0,1 0-1,0 1 1,0 0 0,2 1 0,0 0 0,0 1 0,-8 26 0,15-40-161,0 0-1,1 1 0,-1-1 1,1 0-1,-1 1 1,1-1-1,0 0 1,0 1-1,0-1 1,0 0-1,0 1 1,1-1-1,-1 0 0,1 1 1,-1-1-1,1 0 1,0 1-1,0-1 1,0 0-1,0 0 1,0 0-1,1 0 1,-1 0-1,0 0 1,1 0-1,0-1 0,-1 1 1,1-1-1,0 1 1,0-1-1,2 2 1,0-1 4,-1-1 0,1 0 1,0 0-1,-1 0 0,1 0 1,0-1-1,-1 1 0,1-1 1,0 0-1,0 0 0,-1 0 1,1-1-1,0 1 0,-1-1 1,1 0-1,0 0 0,-1 0 1,1-1-1,3-1 0,4-3 65,0-1 0,-1 0-1,0 0 1,-1-1-1,17-17 1,39-55 483,-34 42-273,40-56 1259,-71 93-1569,1 1 0,0 0 0,-1 0 0,1-1 0,0 1 0,0 0 0,-1 0 0,1 0 0,0 0 0,-1 0 0,1 0 0,0 0 0,0 0 0,-1 0 0,1 0 0,0 0 0,0 0 0,-1 1 0,1-1 0,0 0 0,-1 1 0,1-1 1,0 0-1,-1 1 0,1-1 0,-1 1 0,1-1 0,0 1 0,-1-1 0,1 2 0,20 16 316,-9-4-198,0 0 34,0-1 0,1 0 1,16 13-1,-25-23-134,0-1 0,0 1 0,0 0 0,1-1 0,-1 0-1,1 0 1,-1-1 0,1 1 0,-1-1 0,1 0 0,0 0 0,0 0 0,0-1 0,-1 0 0,1 0 0,9-1 0,-6 0-48,0-1 0,-1-1 0,1 0 0,0 0 0,-1 0 1,0-1-1,1 0 0,6-6 0,13-9-2573,-19 13 968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4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82 311 4512,'0'0'8305,"-6"-10"-8092,-21-31-2,18 31-3,9 10-23,-1 0-163,1 0 0,0 0 0,0 0 0,-1 0 0,1 0 0,0 0 0,-1 0 0,1 0 0,0 0 0,-1 0 0,1 0 0,0 0 0,0 0 0,-1 0 0,1 1 0,0-1 0,-1 0 0,1 0 0,0 0 0,0 0 0,-1 1 0,1-1 0,0 0 0,0 0 0,0 0 0,-1 1 0,1-1 0,0 0 0,0 0 0,0 1 0,0-1 0,-1 1 0,-4 16 74,1 0-1,1 1 1,0 0 0,1-1 0,1 24 0,9 94 143,-1-49-75,-5-55-97,20 308 765,-16-291-348,16 72 1,-16-93 83,-6-27-556,1 0 1,-1 0 0,0 0-1,1 0 1,-1-1-1,0 1 1,0 0 0,1 0-1,-1 0 1,0 0-1,0-1 1,1 1 0,-1 0-1,0 0 1,0 0-1,1-1 1,-1 1 0,0 0-1,0 0 1,0-1-1,0 1 1,0 0-1,1 0 1,-1-1 0,0 1-1,0 0 1,0-1-1,0 1 1,0 0 0,0 0-1,0-1 1,1-99 364,-12-277 448,-1 187-492,10 114-85,-4-1 0,-28-141 1,25 193-179,7 19-53,0 0-1,0 1 1,0-1 0,1 0-1,0 0 1,-1-8-1,-2-5 10,4 18-28,-1 0 0,1 0 0,-1 0 0,1 0 0,0 0 0,0 0 0,-1 0 0,1 0 0,0 0 0,0 0 0,0 0 0,0 0 0,0 0 0,1-1-1,-1 1 1,1 0-1,0 1 1,-1-1-1,1 0 1,0 0-1,0 1 1,0-1-1,0 1 0,0-1 1,-1 0-1,1 1 1,0 0-1,0-1 1,0 1-1,1 0 1,-1-1-1,0 1 0,0 0 1,2 0-1,10-2-13,0 0 0,1 2-1,0-1 1,-1 2 0,1 0-1,-1 0 1,1 2 0,18 4-1,-15-2 2,0 1-1,-1 0 0,0 2 0,-1-1 1,1 2-1,17 12 0,-8-2-21,-1 1 0,24 25 0,-39-36 23,-1 1 1,0 0-1,0 1 1,-1 0 0,0 0-1,-1 1 1,9 23-1,-13-28 14,0 0-1,-1-1 0,0 1 0,-1 0 0,1 0 0,-1-1 1,0 1-1,-1 0 0,0 0 0,0-1 0,0 1 0,-1 0 1,0-1-1,0 1 0,-1-1 0,1 0 0,-2 0 0,-3 7 1,3-7 5,1-1-1,-1 0 1,0 0 0,-1-1 0,1 1 0,-1-1 0,1 0 0,-1 0 0,-1 0 0,1-1 0,0 0 0,-1 0 0,0 0 0,1-1-1,-1 0 1,0 0 0,0 0 0,-1-1 0,-11 2 0,4-4 73,-1 1-1,-25-6 0,-1 1 191,19-1-44,17 2-225,15-1-253,1 2-2478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7:4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1 686 4416,'0'0'9102,"10"-2"-8786,0 0-218,-5 1-55,-1 1 0,1-1 0,0-1 0,-1 1 0,1-1 0,-1 1 0,1-1 0,-1 0 0,0-1 0,0 1 0,0-1 0,4-3 1,17-17 313,-1-1 1,-2-1 0,31-44 0,46-95 905,-76 117-789,-3-1 1,22-72-1,-36 101-322,-3 13-54,-1-1 1,0 1-1,-1 0 1,1-1-1,0-12 0,-2 18-22,-1 3-59,-1 0-1,1 0 1,0 0-1,0 0 1,0 0-1,0 0 1,1 0-1,-1 1 1,0-1-1,1 0 0,-1 4 1,-1 5 9,-13 53 12,3-1-1,3 2 0,-2 106 1,15-116-34,-3-51 2,0 0-1,0 0 0,0-1 1,0 1-1,0 0 1,1-1-1,0 1 0,0-1 1,0 1-1,0-1 1,4 4-1,-5-6-2,0 0 0,1 0 0,-1-1 0,1 1 1,-1-1-1,1 1 0,-1-1 0,1 1 0,-1-1 0,1 0 0,0 0 0,-1 0 0,1 0 1,-1 0-1,1 0 0,-1 0 0,1-1 0,2 0 0,29-9 46,-20 4-21,0-1 0,-1 0 0,0-1 0,-1 0 0,0-1 0,0 0-1,-1-1 1,0 0 0,-1 0 0,9-14 0,12-18 117,33-62-1,-61 99-136,71-138 228,-58 112-168,-11 22-45,2-1 22,-1 0 0,0 0 0,-1 0 0,0-1 0,-1 0 0,0 0 0,-1 0 0,2-19 0,-4 30-42,0-1 1,0 1-1,0 0 1,0 0-1,0 0 0,0 0 1,0-1-1,1 1 1,-1 0-1,0 0 0,0 0 1,0-1-1,0 1 1,0 0-1,0 0 0,0 0 1,0-1-1,0 1 1,0 0-1,-1 0 0,1 0 1,0-1-1,0 1 1,0 0-1,0 0 0,0 0 1,0-1-1,0 1 1,0 0-1,0 0 0,-1 0 1,1 0-1,0 0 1,0-1-1,0 1 0,0 0 1,-1 0-1,1 0 1,0 0-1,0 0 0,0 0 1,0 0-1,-1 0 1,1 0-1,0 0 0,0-1 1,-1 1-1,-7 10 69,-5 16-31,3 1-38,1-1 0,1 1 0,2 1 0,0-1 0,2 1-1,1 0 1,1 0 0,2 0 0,0 0 0,6 33 0,-4-52-2,-1 4 7,2 0 0,-1 0 0,8 19 0,-8-28-1,0 0 1,1 1-1,-1-1 1,1 0-1,-1-1 0,1 1 1,0 0-1,1-1 1,-1 0-1,1 1 1,-1-1-1,1-1 1,7 5-1,-2-2 23,1-1-1,0 0 0,-1-1 0,1 0 0,0-1 1,1 0-1,-1 0 0,19 0 0,-14-2 66,0 0 0,1-1 1,-1-1-1,0-1 0,20-5 0,-33 8-76,0-1 0,0 1-1,0 0 1,0-1 0,0 1 0,1 0 0,-1 1 0,0-1 0,0 0 0,0 1 0,3 0 0,10 2-3322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0:00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1 609 9040,'0'0'6801,"0"-11"-6065,1-6-482,0 0 0,2 0 1,0 0-1,1 0 0,0 1 1,2-1-1,11-24 0,4-2 461,2 1 0,33-45-1,-43 68-392,2 1 0,0 1-1,1 0 1,0 0 0,2 2 0,28-20-1,-45 33-282,1 1 0,0 0 0,0 0 1,0 0-1,0 0 0,0 0 0,0 0 0,0 0 0,0 0 0,0 1 0,0-1 0,0 1 0,1 0 0,-1-1 0,0 1 0,0 0 0,0 0 0,0 1 0,1-1 0,-1 0 1,0 1-1,4 1 0,-4-1 0,0 1 1,0 0-1,0-1 1,0 1-1,0 0 1,0 0-1,-1 1 1,1-1-1,-1 0 1,1 0-1,-1 1 1,0-1-1,0 1 1,0-1 0,1 6-1,1 7 89,-1 1-1,0 0 1,-1 0 0,-1 29 0,-7 21 622,-20 93 1,26-154-705,0 4 530,11-18-149,7-12-175,19-32 0,2-3-27,-16 28-98,21-28 405,72-75 0,-112 129-506,18-16 248,-21 18-266,0 0 1,1 0-1,-1 0 1,0-1-1,0 1 1,1 0-1,-1 0 1,0 0 0,1 0-1,-1-1 1,0 1-1,1 0 1,-1 0-1,1 0 1,-1 0-1,0 0 1,1 0-1,-1 0 1,0 0-1,1 0 1,-1 0-1,0 0 1,1 0-1,-1 1 1,1-1-1,-1 0 1,0 0-1,1 0 1,-1 0 0,0 1-1,0-1 1,1 0-1,-1 0 1,0 0-1,1 1 1,-1-1-1,0 0 1,0 1-1,0-1 1,1 0-1,-1 0 1,0 1-1,0-1 1,0 0-1,0 1 1,1-1-1,-1 0 1,0 1 0,0-1-1,0 1 1,0-1-1,0 0 1,0 1-1,0-1 1,0 0-1,0 1 1,0-1-1,-1 1 1,2 36 277,-7 55 1,2-66-171,2 0 0,1 0 0,1 1 1,1-1-1,6 31 0,-7-56-104,0 0-1,0 1 0,0-1 1,1 0-1,-1 1 0,0-1 1,1 0-1,-1 0 0,1 1 0,-1-1 1,1 0-1,0 0 0,0 0 1,-1 0-1,1 0 0,0 0 1,0 0-1,0 0 0,0 0 1,0 0-1,0 0 0,0-1 1,1 1-1,-1 0 0,0-1 0,0 1 1,0-1-1,1 0 0,-1 1 1,0-1-1,1 0 0,-1 1 1,0-1-1,1 0 0,-1 0 1,0 0-1,1 0 0,-1-1 1,0 1-1,1 0 0,-1 0 0,0-1 1,0 1-1,2-1 0,5-3 15,0 0 0,0 0 0,0-1 0,0 0 0,7-7-1,-15 12-25,32-25 40,-2-1 0,0-1 0,-2-2 0,-1-1 0,-1-1 0,-2-2 0,32-55 0,-38 44-9,-17 41-29,0 0 0,0-1 0,0 1 0,-1 0 0,1-1 0,-1 1 0,0 0 0,0-1 0,0 1 0,-1 0 0,0-6 0,1 9-2,-1 0 0,1-1 0,-1 1 0,1 0 0,0-1 0,-1 1 0,1 0 0,0 0 0,-1 0 0,1-1 0,-1 1 0,1 0 0,-1 0 0,1 0 0,-1 0 0,1 0 0,0 0 0,-1 0 0,1 0 0,-1 0 0,1 0 0,-1 0 0,1 0 0,-1 0 0,1 0 0,-1 0 0,1 0 0,0 1 0,-1-1 0,1 0 0,-1 0 0,1 0 0,0 1 0,-1-1 0,1 0 0,0 1 0,-1-1 0,1 0 0,0 1 0,-1-1 0,1 0 0,0 1 0,-19 16 0,9-7 0,0 1 0,1 1 0,0-1 0,1 2 0,0-1 0,1 1 0,1 0 0,0 0 0,-4 15 0,7-18 0,0-1 0,1 0 0,1 1 0,-1 0 0,2-1 0,-1 1 0,1-1 0,1 1 0,0 0 0,0-1 0,1 1 0,0-1 0,1 1 0,6 15 0,-9-24 0,1 1 0,-1-1 0,1 0 0,-1 1 0,1-1 0,0 0 0,-1 1 0,1-1 0,0 0 0,0 0 0,0 0 0,0 0 0,0 0 0,0 0 0,0 0 0,0 0 0,1 0 0,-1-1 0,0 1 0,0 0 0,1-1 0,-1 1 0,1-1 0,-1 1 0,0-1 0,1 0 0,-1 0 0,1 1 0,-1-1 0,1 0 0,-1 0 0,0-1 0,1 1 0,-1 0 0,1 0 0,2-1 0,2-3 0,1 1 0,-1-1 0,0 0 0,0 0 0,0 0 0,6-7 0,-1 1 0,-4 5 0,29-23 0,-1-2 0,-2-1 0,50-59 0,-61 59 0,-15 20 0,0 0 0,1 1 0,0-1 0,1 2 0,0-1 0,15-11 0,-24 22 0,0-1 0,0 0 0,1 0 0,-1 0 0,0 0 0,0 0 0,0 0 0,0 0 0,1 0 0,-1 0 0,0 1 0,0-1 0,0 0 0,0 0 0,1 0 0,-1 0 0,0 0 0,0 1 0,0-1 0,0 0 0,0 0 0,0 0 0,0 0 0,0 1 0,0-1 0,1 0 0,-1 0 0,0 0 0,0 1 0,0-1 0,0 0 0,0 0 0,0 1 0,0-1 0,0 0 0,-1 0 0,1 0 0,0 1 0,0-1 0,0 0 0,0 0 0,0 0 0,0 0 0,0 1 0,0-1 0,0 0 0,-11 65 0,-7 60 0,17-104 0,0 0 0,1 0 0,5 40 0,-5-60 0,0 1 0,1-1 0,-1 1 0,0-1 0,0 0 0,1 1 0,-1-1 0,1 0 0,-1 1 0,1-1 0,0 0 0,-1 0 0,1 1 0,0-1 0,0 0 0,0 0 0,0 0 0,0 0 0,0 0 0,0 0 0,1 0 0,-1 0 0,1-1 0,-1 0 0,0 0 0,0 0 0,0 0 0,0 0 0,0 0 0,1 0 0,-1-1 0,0 1 0,0 0 0,0-1 0,0 1 0,0-1 0,0 1 0,0-1 0,0 1 0,0-1 0,0 0 0,1 0 0,6-6 0,-1-1 0,1 1 0,-1-1 0,6-10 0,-11 16 0,147-224 0,-148 224 0,1-3 0,1 0 0,0 1 0,1-1 0,5-6 0,-8 10 0,-1 1 0,1-1 0,-1 1 0,1-1 0,-1 1 0,1 0 0,-1-1 0,1 1 0,-1 0 0,1 0 0,0-1 0,-1 1 0,1 0 0,0 0 0,-1 0 0,1 0 0,-1 0 0,1 0 0,0 0 0,0 0 0,0 0 0,0 1 0,0-1 0,0 1 0,-1-1 0,1 1 0,0-1 0,-1 1 0,1 0 0,0 0 0,-1-1 0,1 1 0,-1 0 0,1 0 0,-1-1 0,1 1 0,-1 0 0,0 0 0,0 0 0,1 1 0,7 23 0,-1-4 0,12 26 0,-17-41 0,1-1 0,0 0 0,0 0 0,0-1 0,1 1 0,0 0 0,0-1 0,0 0 0,0 0 0,5 3 0,-7-6 0,-1 0 0,0-1 0,0 1 0,1-1 0,-1 1 0,1-1 0,-1 0 0,0 0 0,1 0 0,-1 1 0,1-1 0,-1 0 0,0-1 0,1 1 0,-1 0 0,1 0 0,-1-1 0,0 1 0,1 0 0,-1-1 0,0 0 0,1 1 0,-1-1 0,0 0 0,0 1 0,0-1 0,0 0 0,0 0 0,1 0 0,-2 0 0,1 0 0,0 0 0,0 0 0,1-3 0,5-5 0,-1 0 0,0-1 0,6-14 0,-8 15 0,20-42 0,-15 29 0,1 1 0,1 1 0,15-21 0,-25 39 0,1 0 0,0 1 0,0-1 0,0 0 0,0 1 0,0-1 0,0 1 0,1 0 0,-1 0 0,0 0 0,1 0 0,-1 0 0,1 0 0,-1 1 0,1-1 0,-1 1 0,1-1 0,0 1 0,-1 0 0,6 1 0,4 0 0,0 1 0,0 0 0,14 5 0,-6-2 0,-10-3 0,23 6 0,0-2 0,49 4 0,-71-10 0,1 0 0,-1-1 0,0 0 0,1-1 0,-1 0 0,0-1 0,0 0 0,0 0 0,-1-1 0,1-1 0,11-7 0,10-6-3935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18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1 332 6728,'0'0'7388,"9"-3"-6776,4 0-458,-2 0 120,1-1-1,-1 1 0,1-2 1,-1 1-1,-1-2 0,1 1 1,-1-1-1,10-8 0,54-63 1702,-66 70-1566,0-1-1,-1 0 1,1 0 0,-2-1 0,1 1 0,-1-2 0,0 1 0,7-18 0,-12 25-3,0 6-152,-1 6-5,0 1-157,-1 0 0,2-1 0,0 1 0,0 0 0,1-1 0,3 12 0,-3-16-44,-1 0 0,1-1 0,0 1 0,0-1 0,1 0 0,-1 1-1,1-1 1,0 0 0,1 0 0,4 5 0,-5-7-18,-1-1-1,1 0 0,-1-1 1,1 1-1,0 0 1,0-1-1,0 1 1,0-1-1,0 0 0,0 0 1,0 0-1,0-1 1,1 1-1,-1-1 1,0 0-1,0 1 0,0-1 1,1-1-1,-1 1 1,4-1-1,2-1 15,1 0 0,-1-1 0,0 0 0,-1 0 0,1-1 0,-1 0 0,1-1 0,-1 0 0,-1 0 0,1-1 0,11-10-1,5-8 187,40-52 0,-12 13 127,-40 50-275,-9 8-46,1 0 0,-1 1 0,1 0 0,0 0 0,1 0 0,-1 0 0,1 1 0,0-1 0,0 1 0,0 0 0,0 1 0,8-4-1,-12 6-24,0 0 0,0 0-1,-1 0 1,1 0 0,0 0-1,0 0 1,0 0-1,-1 0 1,1 0 0,0 0-1,0 0 1,0 0-1,0 1 1,-1-1 0,1 0-1,0 1 1,0-1-1,-1 1 1,1-1 0,0 1-1,-1-1 1,1 1-1,-1-1 1,1 1 0,0-1-1,0 2 1,0 0 4,0 1 0,0-1 0,0 0 0,0 1 0,0-1-1,0 1 1,-1-1 0,1 5 0,0 2 11,-1 1 0,0-1 1,-2 18-1,-3-10 11,0-1-1,-1 0 1,0-1 0,-1 0 0,-1 0 0,-1 0-1,-19 25 1,24-34-19,2-4-6,1 0 1,-1 0 0,1 0-1,-1 0 1,0-1-1,0 1 1,0-1 0,0 1-1,0-1 1,0 0-1,-4 2 1,0 0 34,6-3-41,0 0-1,-1 0 0,1 0 1,0 0-1,0 0 0,-1 0 1,1 0-1,0 1 0,0-1 1,-1 0-1,1 0 0,0 0 1,-1 0-1,1 0 0,0-1 0,0 1 1,-1 0-1,1 0 0,0 0 1,0 0-1,-1 0 0,1 0 1,0 0-1,0 0 0,0-1 1,-1 1-1,1 0 0,0 0 1,0 0-1,0 0 0,-1-1 1,1 1-1,0 0 0,0 0 0,0 0 1,0-1-1,0 1 0,-1 0 1,1 0-1,0-1 0,0 1 1,0 0-1,0 0 0,0-1 1,0 1-1,0 0 0,0 0 1,0-1-1,0 0 9,0 0 0,0 0 1,0 1-1,0-1 0,0 0 0,0 0 1,0 0-1,0 1 0,0-1 0,0 0 1,1 0-1,-1 1 0,0-1 0,1 0 1,-1 0-1,1 0 0,2-1-1,0 1 0,0-1 0,0 1-1,0 0 1,0 0 0,0 0 0,0 0 0,0 1 0,0-1-1,1 1 1,-1 0 0,6 0 0,6-1 11,105-4 66,-99 8 222,-11 1-1033,-6 3-3321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18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15176,'0'0'1855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22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1 864 5624,'0'0'7990,"7"-13"-7587,-4 8-384,88-167 1689,-81 148-1381,19-41 482,-26 59-650,0 1 0,1-1 0,0 0 0,0 1 0,0 0 0,1 0 0,0 1 0,6-6 0,-11 10-134,0 0-1,1 0 0,-1-1 1,0 1-1,0 0 0,0 0 1,1 0-1,-1-1 0,0 1 0,0 0 1,1 0-1,-1 0 0,0 0 1,1 0-1,-1 0 0,0 0 1,1 0-1,-1 0 0,0 0 0,0 0 1,1 0-1,-1 0 0,0 0 1,1 0-1,-1 0 0,0 0 1,1 0-1,-1 0 0,0 0 0,0 0 1,1 0-1,-1 1 0,0-1 1,0 0-1,1 0 0,-1 0 1,0 0-1,0 1 0,1-1 0,-1 0 1,0 0-1,0 1 0,0-1 1,0 0-1,1 0 0,-1 1 1,0-1-1,0 0 0,0 0 0,0 1 1,0-1-1,0 0 0,0 1 1,0-1-1,0 0 0,0 1 1,0-1-1,0 0 0,0 0 0,0 1 1,0-1-1,0 0 0,0 1 1,0-1-1,0 0 0,-1 1 1,-2 29 295,1-20-170,-3 24 434,-14 49-1,12-56-159,7-27-391,0 1 0,-1-1 0,1 1 1,0-1-1,0 1 0,-1 0 0,1-1 1,0 1-1,0-1 0,0 1 0,0 0 1,0-1-1,0 1 0,0 0 0,0-1 1,0 1-1,0-1 0,0 1 1,0 0-1,0-1 0,1 1 0,-1-1 1,0 1-1,0 0 0,1-1 0,0 1 1,0-1 16,1 0-1,-1-1 1,1 1 0,-1-1 0,1 0 0,-1 1 0,1-1 0,-1 0 0,0 0 0,1 0 0,0-1 0,78-64 582,-60 48-440,0 1 1,1 1 0,1 1 0,36-20 0,-54 33-112,1 0-1,0 0 1,0 1 0,0 0-1,9-1 1,-13 1-63,0 1-1,0 0 0,0 0 1,0 0-1,0 0 1,0 0-1,0 0 0,0 0 1,0 0-1,0 0 1,0 1-1,0-1 0,0 0 1,0 1-1,0-1 1,0 0-1,-1 1 0,1-1 1,0 1-1,0 0 1,0-1-1,-1 1 0,1-1 1,0 1-1,0 0 1,-1 0-1,1 0 0,-1-1 1,1 1-1,-1 0 1,1 0-1,-1 0 0,1 1 1,0 8 37,0 0 0,-1 0 1,0 1-1,-1-1 0,0 0 0,-2 11 0,1-10 27,0 1-1,1-1 0,1 1 1,0 15-1,0-26-70,0 0 0,0-1 0,1 1-1,-1-1 1,0 1 0,0 0 0,0-1-1,1 1 1,-1-1 0,0 1 0,1-1 0,-1 1-1,0-1 1,1 1 0,-1-1 0,0 1-1,1-1 1,-1 1 0,1-1 0,-1 0 0,1 1-1,-1-1 1,1 0 0,0 1 0,-1-1 0,1 0-1,0 1 1,21-2 167,23-17-11,-42 16-146,21-10 108,0-2-1,36-29 1,-55 39-106,-4 3-21,9-5 102,-16 20-23,-8 10-58,8-15-6,1 0 0,-1 0-1,2 1 1,-8 19 0,12-28-16,-1-1 1,1 1-1,0-1 0,0 1 1,0-1-1,-1 1 0,1-1 1,0 1-1,0-1 0,0 1 1,0-1-1,0 1 0,0-1 1,0 1-1,0-1 0,0 1 1,0 0-1,0-1 1,0 1-1,0-1 0,1 1 1,-1-1-1,0 1 0,0-1 1,1 1-1,-1-1 0,0 1 1,0-1-1,1 0 0,-1 1 1,1-1-1,-1 1 1,0-1-1,1 0 0,-1 1 1,1-1-1,-1 0 0,1 1 1,-1-1-1,1 0 0,-1 0 1,1 0-1,-1 0 0,1 1 1,-1-1-1,1 0 0,-1 0 1,1 0-1,0 0 1,-1 0-1,1 0 0,-1 0 1,1 0-1,-1 0 0,1-1 1,-1 1-1,2 0 0,0-1 1,0 0 0,1 0 0,-1 0 0,0 0 0,0 0 0,0 0-1,0 0 1,0-1 0,0 1 0,0-1 0,0 0 0,2-2-1,-2 0 1,1-1 0,0 0-1,-1 0 1,0 0 0,0-1-1,0 1 1,-1 0-1,0-1 1,1-9 0,-2 11 7,1 1 0,-1-1 0,0 0 0,-1 0 0,1 1 0,-1-1 0,1 0 0,-1 1 0,0-1 0,-1 1 0,1-1 0,-1 1 0,1-1-1,-1 1 1,-3-5 0,-3 0 48,4 2-8,17 6-37,-1 1-13,-1-2 1,1 1-1,0-1 1,-1-1-1,1 0 1,-1-1-1,0 0 1,0-1-1,0 0 1,0-1-1,11-6 1,-7 3-3,0-1-1,0-1 1,-1-1 0,0 0 0,-1 0 0,21-25 0,-14 10 25,0-1 0,-2 0-1,-2-2 1,0 0 0,16-42 0,-23 46 43,-1 1-1,-1-1 1,-2-1-1,0 1 1,-2-1 0,0 0-1,-2-33 1,-5 36 177,0 18 35,-2 15-139,-13 51-93,4 1 0,1 0-1,4 1 1,-4 112 0,18-110-6,-2-51-9,-1 0-1,0 0 0,-1 1 0,-2 18 0,5-11 143,1-14-454,-4-8 254,0 0 0,0 0 1,0 0-1,0 0 1,0 0-1,0 0 0,1 0 1,-1 0-1,0 0 0,0 0 1,0 0-1,0 1 1,0-1-1,0 0 0,0 0 1,0 0-1,1 0 1,-1 0-1,0 0 0,0 0 1,0 0-1,0 0 0,0 0 1,0 0-1,0 0 1,1 0-1,-1 0 0,0-1 1,0 1-1,0 0 1,0 0-1,0 0 0,0 0 1,0 0-1,0 0 0,1 0 1,-1 0-1,0 0 1,0 0-1,0 0 0,0 0 1,0 0-1,0-1 1,0 1-1,0 0 0,0 0 1,0 0-1,0 0 0,10-12-1706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23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12552,'0'0'1241,"13"3"-853,32 3 106,-1-1 0,88-2 1,19-20 478,-85 8 112,70 0 0,-126 9-842,-2-1 111,-1 1 0,1 1 0,-1-1 0,1 1 0,10 3 0,-17-4-325,-1 0 0,0 1-1,1-1 1,-1 0 0,0 0 0,1 1 0,-1-1-1,0 0 1,0 0 0,1 1 0,-1-1 0,0 0-1,0 0 1,1 1 0,-1-1 0,0 0 0,0 1-1,0-1 1,0 1 0,0-1 0,1 0-1,-1 1 1,0-1 0,0 0 0,0 1 0,0-1-1,0 0 1,0 1 0,0-1 0,0 1 0,0-1-1,-1 0 1,1 1 0,0-1 0,0 0 0,0 1-1,-4 7-2064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24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 5224,'0'0'8496,"-14"2"-7830,-6 2-328,1 0 0,0 2 0,1 0 0,0 1-1,0 0 1,0 2 0,-28 17 0,42-23-170,1 0 1,-1 0-1,1 0 0,-1 0 1,1 1-1,0-1 0,0 1 1,0 0-1,1 0 0,-1 0 1,-1 5-1,3-7-78,1 1 0,-1 0 0,1-1 1,0 1-1,-1 0 0,1 0 0,1-1 0,-1 1 1,0 0-1,1-1 0,-1 1 0,1 0 0,0-1 0,0 1 1,0-1-1,0 1 0,0-1 0,1 0 0,-1 1 0,1-1 1,1 2-1,0 0-5,0 0 0,0 0 0,0-1 0,1 0 0,-1 0 0,1 0 0,0 0 0,0 0 0,0-1 0,0 1 0,0-1 0,1 0 0,-1 0 0,1-1 0,-1 0 0,1 1 0,0-2 0,-1 1 0,1 0 0,0-1 0,0 0 0,-1 0 0,1 0 1,0-1-1,0 1 0,-1-1 0,7-2 0,-3 0 17,1 0 1,-1 0 0,0-1 0,-1 0 0,1 0-1,-1-1 1,1 0 0,-2 0 0,1-1-1,0 0 1,-1 0 0,0-1 0,-1 1-1,8-12 1,28-60 993,-41 78-1078,0 0-1,0 1 1,0-1-1,0 0 1,-1 0-1,1 0 1,0 0-1,0 0 1,0 0-1,0 1 0,0-1 1,0 0-1,0 0 1,-1 0-1,1 0 1,0 0-1,0 0 1,0 0-1,0 0 1,0 0-1,-1 0 1,1 0-1,0 0 1,0 0-1,0 0 1,0 0-1,0 0 1,-1 0-1,1 0 1,0 0-1,0 0 0,0 0 1,0 0-1,-1 0 1,1 0-1,0 0 1,0 0-1,0 0 1,0 0-1,0 0 1,0 0-1,-1 0 1,1 0-1,0-1 1,0 1-1,0 0 1,0 0-1,0 0 1,0 0-1,0 0 1,0 0-1,-1-1 1,1 1-1,0 0 1,-3 37 466,2-31-454,0-1 1,1 1 0,-1-1 0,1 1 0,0 0 0,1-1 0,-1 1 0,1-1 0,0 1-1,0-1 1,4 8 0,4 13 61,-6-16 36,0 0-1,1-1 1,7 13 0,-10-20-125,0 0 1,1 0-1,-1 0 0,1 0 0,-1 0 1,1 0-1,0-1 0,0 1 0,-1-1 1,1 1-1,0-1 0,0 0 0,1 1 1,-1-1-1,0 0 0,0-1 0,1 1 1,-1 0-1,4 0 0,0-3-601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27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161 666 5624,'0'0'10090,"-11"-3"-9388,4 1-569,-1 1 0,1 0 0,0 0 0,-1 0 0,1 1 0,-11 1 0,14-1-40,1 1-1,-1 0 1,0-1-1,1 2 1,-1-1 0,1 0-1,0 1 1,-1-1 0,1 1-1,0 0 1,0 0-1,0 1 1,0-1 0,0 0-1,1 1 1,-1 0 0,1 0-1,0 0 1,-3 3-1,2-1 164,0 0 0,0 0 0,0 1 0,1-1 0,-1 1-1,1 0 1,-2 11 0,4-15-188,0 1 0,0-1-1,0 0 1,0 1 0,0-1 0,1 0-1,-1 0 1,1 1 0,-1-1 0,1 0 0,0 0-1,0 0 1,0 0 0,0 0 0,0 0-1,1 0 1,-1 0 0,1 0 0,-1 0 0,1-1-1,-1 1 1,1 0 0,2 1 0,0 0 2,0-1 0,0 1 1,0-1-1,0 0 1,1 1-1,-1-2 0,1 1 1,-1-1-1,1 1 1,-1-1-1,1 0 0,0-1 1,0 1-1,-1-1 1,9 0-1,-5-1-1,-1-1-1,0 0 1,0 0-1,1 0 1,-1-1-1,-1 0 1,1 0-1,0 0 1,8-7-1,-3 1-5,0-1-1,0 0 1,-1-1-1,0 0 1,0-1 0,-2 0-1,1-1 1,-2 0-1,9-16 1,-3-4 7,0 0 0,-3-1 0,0 0 0,-3-1 1,-1 0-1,-1 0 0,-2 0 0,-1-1 0,-3-39 0,0 60-46,-7-113 155,5 116-150,0 1 1,0-1 0,-1 1 0,-1 0 0,0 0-1,0 0 1,-1 0 0,-11-16 0,15 25-25,1 1 0,-1-1 1,0 1-1,0 0 0,0-1 1,0 1-1,-1 0 0,1 0 0,0 0 1,0 0-1,-1 0 0,1 0 1,-1 0-1,1 0 0,-1 1 0,1-1 1,-1 0-1,1 1 0,-1-1 1,0 1-1,1 0 0,-1 0 0,0-1 1,-1 1-1,1 1-1,0 0 0,0-1 0,-1 1 0,1 0 0,1 0 0,-1 0 0,0 1 0,0-1 0,0 0 0,0 1 0,1-1 0,-1 1 0,1 0 0,-1-1 0,-1 4 0,-3 4-1,1 1 0,0-1 0,0 1-1,1 0 1,0 0 0,-2 13 0,-3 14-31,3 1 0,1 0 0,2 0-1,1 0 1,2 1 0,2-1 0,1 0 0,2 0 0,2 0 0,1-1 0,20 52 0,-23-73 31,2 0 0,0-1 0,1 0 0,0 0 1,20 26-1,-24-37 9,-1-1-1,1 1 1,0 0 0,0-1 0,0 0-1,0 0 1,1 0 0,-1-1 0,1 1-1,-1-1 1,1 0 0,0 0 0,0-1-1,0 1 1,0-1 0,0 0 0,0-1-1,0 1 1,1-1 0,-1 0 0,0 0-1,0-1 1,9-1 0,-4-1 19,-1 0 0,0 0 1,-1-1-1,1 0 0,0 0 1,-1-1-1,0 0 0,0-1 1,-1 1-1,1-2 0,-1 1 1,-1-1-1,1 0 0,-1 0 1,7-12-1,-4 5 63,-1 1 0,0-1 0,-1-1 0,-1 1 0,-1-1 0,0 0 0,0-1 0,3-23-1,-8 34-23,0 1 0,-1-1 0,1 1 0,-1-1 0,1 1-1,-1 0 1,-1-1 0,1 1 0,-1 0 0,1 0-1,-1 0 1,0 0 0,-5-7 0,7 11-61,0 0 0,0 0 1,-1 0-1,1 0 0,0-1 1,0 1-1,0 0 0,0 0 1,0 0-1,0 0 1,0-1-1,0 1 0,-1 0 1,1 0-1,0 0 0,0 0 1,0-1-1,0 1 0,0 0 1,0 0-1,0 0 0,0-1 1,0 1-1,0 0 0,0 0 1,0 0-1,0-1 0,1 1 1,-1 0-1,0 0 0,0 0 1,0 0-1,0-1 0,0 1 1,0 0-1,0 0 0,0 0 1,1 0-1,-1-1 0,0 1 1,0 0-1,11-1 156,13 4-68,8 5 6,0 1 0,35 15-1,-60-20-78,1 0-1,-1 0 0,0 1 0,-1 0 1,8 6-1,-13-10-17,0 1-2,0-1 1,0 0-1,0 1 1,0-1-1,0 0 1,-1 1 0,1-1-1,-1 1 1,1-1-1,-1 1 1,0-1-1,1 1 1,-1-1-1,0 1 1,0 0 0,0-1-1,-1 4 1,-4 30 47,3-26-38,1-2 9,0 0 0,0 0 0,1 0 1,0 1-1,0-1 0,0 0 0,1 0 1,0 0-1,1 0 0,0 0 0,0 0 1,0 0-1,1 0 0,0 0 0,5 8 1,-6-13-16,-1-1 0,1 0 1,-1 0-1,1 0 1,0 0-1,0 0 0,-1 0 1,1 0-1,0 0 1,0-1-1,0 1 0,0-1 1,0 0-1,0 1 0,0-1 1,-1 0-1,1 0 1,0 0-1,0 0 0,0-1 1,0 1-1,0 0 0,0-1 1,0 1-1,0-1 1,2-1-1,4-1 27,0-1 0,0 1 0,0-1 0,14-10 0,-19 11-26,27-19 87,33-32-1,-55 46-61,-1 1 1,0-1 0,0 0 0,-1-1-1,0 1 1,-1-1 0,0-1-1,0 1 1,5-16 0,-13 34 130,-2 8-94,0 1-1,1-1 0,-4 33 0,7-45-71,1 0 0,0 0 0,0 0 0,0 0 0,0 0 0,1 0 0,0 0-1,0 0 1,0-1 0,0 1 0,1 0 0,0-1 0,0 1 0,0 0 0,1-1 0,-1 0 0,1 0 0,0 0-1,0 0 1,1 0 0,-1-1 0,7 6 0,-9-9 5,1 1-1,-1-1 1,1 1-1,-1-1 1,1 0-1,-1 1 1,1-1-1,0 0 1,-1 0-1,1 0 1,-1 0-1,1 0 1,0-1-1,-1 1 1,1 0-1,-1-1 1,1 0-1,-1 1 1,3-2-1,0 0 13,0 0 0,0 0 0,0 0 0,-1-1-1,7-5 1,2-6 65,-2-1-1,1 0 0,-2 0 0,0-1 0,12-31 1,-14 30-48,-2-1 1,6-27 0,4-10-6,-14 50-28,0 4 0,-1 0 0,1 0 0,-1 0 0,1 0 0,-1 0 0,0 0 0,1 0 0,-1 0 0,0 0 0,0 0 0,0 0 0,0-1 0,0 1 0,0 0 0,0 0 0,0 0 0,0 0 0,-1 0 0,1 0 0,-1-2 0,1 2 0,0 1 0,0 0 0,0 0 0,-1 0 0,1 0 0,0 0 0,0-1 0,0 1 0,0 0 0,0 0 0,0 0 0,0 0 0,0 0 0,0-1 0,1 1 0,-1 0 0,0 0 0,0 0 0,0 0 0,0 0 0,0 0 0,0-1 0,0 1 0,0 0 0,0 0 0,0 0 0,0 0 0,0 0 0,1 0 0,-1 0 0,0-1 0,0 1 0,0 0 0,0 0 0,0 0 0,0 0 0,1 0 0,-1 0 0,0 0 0,0 0 0,0 0 0,0 0 0,0 0 0,1 0 0,-1 0 0,0 0 0,2-1 0,-1-3 0,0 1 0,0-1 0,0 0 0,1 1 0,-1-1 0,1 1 0,0 0 0,0 0 0,5-5 0,7-15 0,9-27 0,-2-1 0,-2 0 0,-3-2 0,11-54 0,-22 87 0,-13 59 0,5-14 0,-13 64 0,-85 390 0,86-428 0,-3 0 0,-1-1 0,-47 83 0,57-123 0,8-9 0,0 1 0,-1-1 0,1 0 0,0 0 0,0 1 0,0-1 0,0 0 0,0 1 0,0-1 0,1 1 0,-1 0 0,0 1 0,-1 0 0,1 1 0,10-9 0,1-3 0,0 1 0,-1-2 0,9-10 0,0 1 0,64-70 0,103-143 0,-104 111 0,71-140 0,-143 241 0,12-35 0,-14 35 0,17-36 0,-15 25 0,-10 32 0,0 0 0,0 0 0,0 1 0,0-1 0,0 0 0,0 0 0,1 1 0,-1-1 0,1 1 0,-1 2 0,-2 10 0,-29 104 0,-15 71 0,42-167 0,2 2 0,0-1 0,2 0 0,0 0 0,2 1 0,7 46 0,-6-65 0,0 0 0,0-1 0,0 1 0,1-1 0,-1 0 0,1 1 0,1-1 0,-1 0 0,1-1 0,-1 1 0,9 7 0,-10-11 0,-2 0 0,0-1 0,1 1 0,-1-1 0,0 0 0,1 1 0,-1-1 0,0 0 0,1 1 0,-1-1 0,0 0 0,1 0 0,-1 0 0,1 1 0,-1-1 0,0 0 0,1 0 0,-1 0 0,1 0 0,-1 0 0,1 1 0,-1-1 0,1 0 0,-1 0 0,1 0 0,-1 0 0,0-1 0,1 1 0,-1 0 0,1 0 0,-1 0 0,1 0 0,-1 0 0,1 0 0,-1-1 0,1 1 0,-1-1 6,0 0 0,1 0 0,-1 1 0,0-1 0,0 0 0,0 1 0,0-1 0,0 0 0,0 0 0,0 1 0,-1-1 0,1 0 0,0 0 0,0 1 0,0-1 0,-1 0 0,0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27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13864,'0'0'1712,"19"-2"-1064,235-9 1494,-148 7-1066,-58 2-195,0 1-1,64 8 0,-107-6-747,-1-1 0,1 1 0,0 1 0,0-1 0,4 3 0,-8-4-119,-1 0-1,1 1 0,-1-1 0,1 0 1,-1 1-1,1-1 0,-1 0 0,1 1 1,-1-1-1,1 0 0,-1 1 0,1-1 0,-1 1 1,0-1-1,1 1 0,-1-1 0,0 1 1,0-1-1,1 1 0,-1-1 0,0 1 1,0-1-1,0 1 0,0 0 0,1-1 1,-1 1-1,0-1 0,0 1 0,0 0 1,0-1-1,0 1 0,-1-1 0,1 1 1,0-1-1,0 1 0,0 0 0,0-1 1,-1 1-1,1-1 0,0 1 0,0-1 1,-1 1-1,1-1 0,-1 1 0,1-1 1,0 1-1,-1-1 0,1 0 0,-1 1 1,1-1-1,-2 1 0,-11 8-2985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27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8640,'0'0'1054,"5"-9"-484,-2 1-229,0 1 0,1-1 0,0 1 0,1 0 1,-1 0-1,2 0 0,-1 1 0,0 0 0,13-11 1,-17 17-121,0-1 1,0 1 0,0-1-1,0 1 1,0 0 0,0-1-1,0 1 1,0 0-1,0 0 1,0 0 0,0 0-1,0 0 1,0 0 0,0 0-1,0 0 1,0 0 0,0 0-1,0 0 1,0 1 0,2 0-1,24 12 1744,-24-11-1541,0 0 0,0 0 0,1 0 0,-1-1 0,1 1 0,-1-1 0,1 0 0,5 1 0,-14-2 153,1 1-1,-1-1 1,1 1 0,0 0-1,-1 1 1,1-1-1,-6 3 1,8-3-580,0 0 0,0 0 0,0 0 0,0 1 0,0-1 0,1 0 0,-1 1 0,0-1 0,1 1 0,-1 0-1,1-1 1,0 1 0,-1 0 0,1 0 0,0 0 0,0 0 0,0 0 0,0 0 0,1 0 0,-1 0 0,1 0 0,-1 3 0,1 14-3590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29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 19807,'0'0'216,"-10"11"-144,-87 99 619,92-104-517,0 0 0,1 0 0,0 1 0,-5 8 0,-2 5 912,11-20-1062,0 1-1,0-1 1,0 0-1,0 0 1,0 0 0,0 1-1,0-1 1,-1 0-1,1 0 1,0 1 0,0-1-1,0 0 1,0 1-1,0-1 1,0 0 0,0 0-1,0 1 1,0-1-1,1 0 1,-1 0 0,0 1-1,0-1 1,0 0-1,0 0 1,0 0 0,0 1-1,0-1 1,1 0-1,-1 0 1,0 1 0,0-1-1,0 0 1,0 0 0,1 0-1,-1 0 1,0 1-1,0-1 1,1 0 0,-1 0-1,0 0 1,0 0-1,0 0 1,1 0 0,-1 0-1,0 0 1,0 0-1,1 0 1,-1 0 0,0 1-1,1-1 1,-1-1-1,0 1 1,0 0 0,1 0-1,-1 0 1,0 0-1,0 0 1,1 0 0,-1 0-1,0 0 1,1-1 0,21-2-1151,-19 3-803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7:4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40 5824,'0'0'4710,"-11"4"-4196,-32 13-9,26-8 1082,15-2 621,3-4-1435,14-6 160,28-5-399,1 3-1,0 1 1,82 5 0,-94 2-357,-18-1-47,-1-1 0,0 0 0,0-1-1,24-3 1,-32 2-96,-3 1-6,1-1-1,-1 1 0,1-1 0,-1 0 1,0 1-1,1-1 0,-1 0 0,0 0 1,3-2-1,-4 2-16,0 0 0,0 0 1,-1-1-1,1 1 0,0 0 1,-1 0-1,1-1 0,-1 1 1,1-1-1,-1 1 0,1 0 1,-1-1-1,0 1 0,0-1 0,0 1 1,0-1-1,0 1 0,0-2 1,0-17-67,0 13-2686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30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0 12760,'0'0'3344,"-10"15"-2791,-16 21 27,-41 44 0,-88 82 2093,149-155-2483,-1-1 64,1 1 0,0-1 0,1 1 0,0 0 1,0 1-1,0-1 0,1 1 0,-4 10 0,8-18-230,0 1 0,0-1 0,-1 0-1,1 1 1,0-1 0,0 1 0,0-1-1,0 0 1,0 1 0,0-1-1,0 1 1,0-1 0,0 1 0,0-1-1,0 0 1,0 1 0,1-1 0,-1 1-1,0-1 1,0 0 0,0 1 0,0-1-1,1 0 1,-1 1 0,0-1 0,0 0-1,1 1 1,-1-1 0,0 0 0,1 1-1,-1-1 1,0 0 0,1 0 0,-1 0-1,0 1 1,1-1 0,-1 0 0,1 0-1,-1 0 1,1 0 0,19 0 377,36-13-268,-38 7-2826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30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6728,'0'0'7966,"14"12"-7127,89 76 811,-77-67-667,-1 1 0,-1 1 0,-1 1 0,36 48 0,-51-55 722,-10-12-1412,-8-7-3244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31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12960,'0'0'1644,"9"12"-952,31 40 780,48 86 1,-72-111-474,0-1 1,2-1 0,25 29-1,-32-45 31,-11-9-1076,0 1 0,0-1 0,0 0 0,0 0 0,0 0 0,0 0 0,0 0 0,1 1 0,-1-1-1,0 0 1,0 0 0,0 0 0,0 0 0,0 0 0,0 0 0,1 0 0,-1 0 0,0 0 0,0 0 0,0 1 0,0-1 0,1 0 0,-1 0 0,0 0 0,0 0 0,0 0 0,0 0 0,1 0 0,-1 0 0,0 0 0,0 0 0,0 0 0,0-1 0,1 1 0,-1 0 0,0 0 0,0 0 0,0 0 0,0 0 0,0 0 0,1 0 0,-1 0 0,0 0 0,0 0 0,0-1 0,0 1 0,0 0 0,0 0 0,0 0 0,1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5:33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7 118 7936,'0'0'19030,"10"-9"-18655,28-23-12,-16 16 754,-12 7-264,-10 8-817,0 1 1,0 0 0,1-1 0,-1 1-1,0-1 1,0 1 0,0 0-1,1-1 1,-1 1 0,0-1-1,0 1 1,0 0 0,0-1-1,0 1 1,0-1 0,0 1-1,0-1 1,0 1 0,0-1 0,0 1-1,0 0 1,0-1 0,0 1-1,0-1 1,0 1 0,-1-1-1,1 1 1,0 0 0,0-1-1,0 1 1,-1-1 0,1 1 0,0 0-1,-1-1 1,1 1 0,0 0-1,-1 0 1,1-1 0,0 1-1,-1 0 1,1 0 0,0-1-1,-1 1 1,1 0 0,-1 0 0,1 0-1,-1 0 1,1 0 0,0-1-1,-1 1 1,1 0 0,-1 0-1,1 0 1,-1 0 0,0 1-1,-2-1 3,-1 0 1,1 0-1,0 0 0,-1 1 0,1 0 0,0 0 0,0 0 0,0 0 0,0 0 0,0 1 0,0-1 0,0 1 1,0 0-1,-5 3 0,6-3-19,0-1 0,1 1 0,-1-1 0,0 1 1,0-1-1,1 1 0,-1 0 0,1 0 0,0 0 1,-1 0-1,1 0 0,0 0 0,0 0 0,0 0 1,1 0-1,-1 1 0,0-1 0,1 0 0,0 1 1,-1-1-1,1 3 0,0-4-20,0-1 0,1 1 0,-1-1 0,0 0 0,0 1 0,1-1 0,-1 0 0,0 1 0,0-1 0,1 1 0,-1-1 0,0 0 0,1 0 0,-1 1 0,1-1 0,-1 0 0,0 0 0,1 1 0,-1-1 0,1 0 0,-1 0 0,0 0 0,1 0 0,-1 0 0,1 0 0,-1 1 0,1-1 0,-1 0 0,1 0 0,-1-1 0,1 1 0,18-2 0,-13 1 0,9-1 166,0 0 0,-1 0 0,1-2 0,-1 0 0,20-8 0,-30 10-415,1 0 0,-1 0 0,0-1 0,1 0 0,-1 1 0,0-2 0,-1 1 0,1 0 0,-1-1 0,1 0-1,-1 0 1,0 0 0,-1 0 0,1 0 0,-1 0 0,1-1 0,-1 1 0,-1-1 0,3-6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07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308 101 4216,'0'0'4162,"0"11"-3738,0 32-26,0-32 596,0-22-666,0-43 10096,6 44-9952,16-32 0,-21 42-400,-1-1-1,0 1 1,1-1-1,-1 0 1,0 1-1,0-1 1,1 0-1,-1 1 1,0-1-1,0 0 1,0 1-1,0-1 1,1 0-1,-1 1 1,0-1-1,-1 0 1,1 1-1,0-1 1,0 0-1,0 1 1,0-1-1,0 0 1,-1 1-1,1-1 1,0 0-1,0 1 1,-1-1-1,1 1 1,-1-1-1,1 1 1,0-1-1,-1 1 1,0-2-1,-4-7 717,0 2 275,5 7-980,-1 0 0,1-1 1,-1 1-1,1-1 0,-1 1 0,1-1 1,-1 1-1,1-1 0,0 0 0,-1 1 1,1-1-1,0 1 0,-1-1 0,1 0 1,0 1-1,0-1 0,0 0 1,-1 0-1,5 51 2140,-2-36-2133,0 1 0,-1 0 0,-1 0 0,-1 0 0,0 0 0,-4 19 0,3-25-17,-1 0 0,0-1 0,-1 1 0,0-1-1,0 0 1,0 0 0,-1 0 0,-1 0 0,1-1 0,-1 0 0,-9 8 0,10-10 9,-1 0 1,0-1 0,-1 1-1,1-2 1,-1 1 0,1-1-1,-1 0 1,0 0 0,0-1-1,0 0 1,-1 0 0,1-1-1,-1 1 1,-10-1 0,2-1 55,-1 0 0,-29-4 1,40 2-296,1 1 0,-1 0 0,0-1 0,1 0 0,-1-1 0,-4-2 0,7 3-351,0 0 1,0 0 0,1 0 0,-1 0 0,1-1-1,-5-4 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10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253 523 5224,'0'0'10666,"-10"-6"-10156,-30-16-12,35 20-388,1 1 1,0 0-1,-1 0 0,1 0 0,-1 1 0,1-1 1,-1 1-1,0 0 0,1 1 0,-1-1 0,1 1 1,-1 0-1,1 0 0,0 0 0,-1 1 1,1-1-1,0 1 0,0 0 0,-4 3 0,7-5-101,-6 4 124,-1 0 0,1 1 0,0 0 0,0 0 0,1 0-1,-1 1 1,1 0 0,0 0 0,1 1 0,0 0 0,0 0 0,0 0-1,1 0 1,0 1 0,0 0 0,1 0 0,0 0 0,0 0-1,1 0 1,0 0 0,-1 15 0,2-10 36,2 1 0,-1-1 0,1 1 0,1-1 0,1 1 0,6 19-1,-6-25-79,1 1 0,0-1 0,0 0 0,1-1 0,0 1 0,0-1-1,1 0 1,-1 0 0,2-1 0,11 11 0,-11-12-1,-1 0-1,1-1 1,0 0 0,0 0 0,1 0-1,-1-1 1,1 0 0,-1-1-1,1 0 1,0 0 0,15 2 0,-18-4-39,0 0 1,-1 0 0,1 0 0,0-1 0,-1 1 0,1-1 0,0 0 0,-1-1 0,1 1 0,-1-1 0,0 0-1,1 0 1,-1 0 0,0 0 0,0-1 0,-1 1 0,1-1 0,0 0 0,-1-1 0,0 1 0,6-7 0,-4 1 15,1-1 1,-1 1 0,-1-1-1,0 0 1,0-1 0,-1 1 0,0-1-1,-1 0 1,0 1 0,-1-1-1,0 0 1,0 0 0,-1 0 0,-1 0-1,0 0 1,0 0 0,-1 1-1,-1-1 1,0 0 0,-5-11-1,6 17-25,0 0-1,-1 1 0,0-1 0,0 1 0,-6-7 0,8 9-18,-1 0 0,1 1-1,-1-1 1,1 1 0,-1 0-1,0-1 1,0 1 0,0 0-1,0 0 1,1 0 0,-2 0 0,1 0-1,0 1 1,0-1 0,0 0-1,-3 1 1,4 0-14,1 0 0,-1 0-1,1 1 1,-1-1 0,0 0-1,1 1 1,-1-1 0,1 1-1,0-1 1,-1 0 0,1 1-1,-1-1 1,1 1 0,0-1-1,-1 1 1,1 0 0,0-1 0,0 1-1,-1-1 1,1 1 0,0 0-1,0-1 1,0 1 0,0-1-1,0 1 1,0 0 0,0-1-1,0 1 1,0-1 0,0 1 0,0 0-1,0-1 1,0 2 0,4 25 113,-1-13-76,1 0 1,1 0-1,0-1 0,8 17 0,-9-23 1,0-1 0,0 1 0,0-1 1,1 0-1,-1 0 0,1 0 0,1-1 0,-1 0 0,1 0 0,7 5 0,-8-7 2,-1-1 0,1 0-1,-1 1 1,1-1 0,0-1-1,0 1 1,0-1 0,5 1-1,-7-2-22,0 1-1,0-2 1,-1 1-1,1 0 1,0-1-1,0 1 0,0-1 1,-1 0-1,1 0 1,0 0-1,-1 0 1,1 0-1,0 0 1,-1-1-1,0 1 1,4-4-1,14-10 96,-1-2-1,-1 0 1,0-1 0,-1-1-1,21-31 1,-29 37-6,0 1 0,1 0 0,1 1 0,12-11 0,-22 21-98,0 0-1,0 0 0,0 0 0,-1 1 1,1-1-1,0 1 0,0-1 0,0 0 1,0 1-1,0 0 0,0-1 0,0 1 1,0 0-1,1-1 0,-1 1 0,0 0 1,0 0-1,0 0 0,0 0 0,0 0 1,0 0-1,0 0 0,2 1 0,-1 0 0,-1-1-1,1 1 1,-1 0-1,1 0 1,-1 0-1,1 1 1,-1-1-1,0 0 0,0 0 1,0 1-1,1-1 1,-1 1-1,1 1 1,1 4 22,1 1 0,-1 0 0,0 0 0,3 14 0,1 5 41,-4-15-13,0 0 1,-1 0-1,0 0 0,0 13 1,-2-24-63,0 0 0,0-1 0,0 1 0,0 0 0,-1 0 1,2-1-1,-1 1 0,0 0 0,0-1 0,0 1 0,0 0 0,0-1 1,0 1-1,1 0 0,-1-1 0,0 1 0,1 0 0,-1-1 0,0 1 1,1-1-1,-1 1 0,1-1 0,0 2 0,0-2 1,-1-1 0,1 1-1,-1 0 1,1 0 0,0 0-1,-1 0 1,1 0 0,-1-1-1,1 1 1,-1 0 0,1 0-1,-1-1 1,1 1 0,-1 0-1,1-1 1,-1 1 0,1-1 0,-1 1-1,1 0 1,-1-2 0,24-31 66,-23 32-69,21-39 0,-17 29 0,0 0 0,1 1 0,0-1 0,1 1 0,0 1 0,0 0 0,1 0 0,18-16 0,-24 24 0,-1 0 0,1 0 0,-1 0 0,1 0 0,-1 0 0,1 0 0,0 1 0,-1-1 0,1 1 0,0-1 0,0 1 0,0 0 0,-1-1 0,1 1 0,0 0 0,0 0 0,0 0 0,0 1 0,-1-1 0,1 0 0,3 2 0,-3-1 0,0 0 0,1 1 0,-1 0 0,0-1 0,0 1 0,0 0 0,0 0 0,0 0 0,0 0 0,-1 0 0,1 1 0,2 4 0,2 6 0,0 1 0,-1 0 0,-1 0 0,4 17 0,-7-25 0,-1-3 0,1-1 0,-1 0 0,1 1 0,0-1 0,0 0 0,0 0 0,0 0 0,0 0 0,0 0 0,0 0 0,1 0 0,-1 0 0,1 0 0,0-1 0,3 4 0,-3-4 0,0 0 0,0 0 0,0-1 0,0 1 0,0-1 0,0 1 0,0-1 0,0 0 0,0 0 0,0 0 0,0 0 0,1 0 0,-1 0 0,0 0 0,0-1 0,0 1 0,0-1 0,3-1 0,17-8 0,0-1 0,-1 0 0,0-2 0,29-23 0,-49 35 0,29-22 0,-2-1 0,-1-1 0,30-35 0,-102 105 0,20-23 0,-39 47 0,58-62 0,1 0 0,0 0 0,0 1 0,1 0 0,0 0 0,0 0 0,0 0 0,1 1 0,1-1 0,0 1 0,0 0 0,-1 9 0,3-13 0,0-1 0,0 1 0,0 0 0,1-1 0,0 1 0,-1 0 0,2-1 0,-1 1 0,1-1 0,-1 1 0,5 5 0,-5-8 0,0-1 0,0 1 0,0-1 0,0 0 0,0 1 0,1-1 0,-1 0 0,0 0 0,1 0 0,-1 0 0,1 0 0,0 0 0,-1-1 0,1 1 0,0 0 0,-1-1 0,1 1 0,0-1 0,0 0 0,-1 1 0,1-1 0,0 0 0,0 0 0,-1 0 0,1 0 0,0-1 0,0 1 0,-1 0 0,1-1 0,0 1 0,0-1 0,2-1 0,2-1 0,0 0 0,0-1 0,0 0 0,0 0 0,-1-1 0,0 1 0,0-1 0,0 0 0,0-1 0,-1 1 0,0-1 0,0 0 0,5-9 0,1-5 0,-1 1 0,-1-1 0,7-24 0,3-33 0,-3 0 0,-3-1 0,2-131 0,-13 170-15,-2 0 0,-1-1 0,-10-46 0,7 74-79,-1 14-4,-5 22-22,6 1 52,1 1 1,1-1-1,1 1 1,2 30-1,0-39 35,6 80-612,33 181-1,-21-169-3904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12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6016,'0'0'3542,"1"-10"-3054,0-2-321,8-37 638,-6 39 815,-1 11-202,-1 23-249,-1 73-53,5 414 2773,-9-384-2745,-1-26 876,5-100-1693,6-5 606,0-13-704,-1 1 0,-1-1 0,4-24 0,-4 15-66,4-26 93,6-32 130,-11 74-327,-1 1-1,1 0 1,1 0 0,0 0-1,0 1 1,8-13 0,-10 18-40,-1 1 1,1-1-1,0 1 1,0 0 0,0 0-1,0 0 1,0 0-1,1 0 1,-1 0-1,1 1 1,-1-1-1,1 1 1,-1-1-1,1 1 1,0 0-1,5-1 1,-7 2-14,1 0 0,0 0 1,0 0-1,-1 1 0,1-1 0,0 1 1,-1-1-1,1 1 0,0 0 0,-1 0 1,1-1-1,-1 1 0,1 0 0,-1 0 1,1 1-1,-1-1 0,0 0 0,0 0 1,1 1-1,-1-1 0,0 1 0,0-1 1,0 1-1,-1-1 0,1 1 0,0-1 1,-1 1-1,2 3 0,6 21 94,-1 0-1,-1 1 1,-1-1-1,-1 1 1,0 35-1,-3-49-27,-1-12-56,0 0 0,0 0-1,0-1 1,0 1 0,0 0 0,0 0-1,0-1 1,0 1 0,1 0-1,-1 0 1,0-1 0,1 1-1,-1 0 1,0 0 0,1-1-1,-1 1 1,1-1 0,-1 1-1,1 0 1,-1-1 0,1 1-1,-1-1 1,1 1 0,0-1-1,-1 1 1,1-1 0,0 0-1,-1 1 1,1-1 0,0 0-1,0 1 1,-1-1 0,1 0-1,0 0 1,0 0 0,0 0-1,-1 0 1,1 0 0,0 0-1,0 0 1,-1 0 0,1 0-1,0 0 1,0 0 0,0-1-1,1 1 1,3-2 32,0 0 0,-1 0 0,1-1 0,0 1 0,7-6-1,16-16 94,-1 0-1,-2-2 0,43-54 0,-20 23 9,-38 45-103,-7 10-19,0 0-1,0-1 0,-1 0 0,1 0 1,-1 0-1,0 0 0,0 0 0,0 0 0,0 0 1,-1-1-1,1 1 0,-1-1 0,0 1 1,1-5-1,-3 11-8,0 0 0,0-1 0,0 1 0,0-1 1,-1 1-1,1-1 0,-1 0 0,1 0 0,-5 5 1,-1 1 8,-70 114 170,67-103-172,1 0 0,1 0 0,1 1 1,-9 38-1,15-53-13,0 0 0,1 0 0,0 0 0,0 0 0,0 0 1,0 0-1,1 0 0,0 0 0,0 0 0,0-1 0,0 1 0,1 0 1,0 0-1,0-1 0,0 1 0,1-1 0,-1 0 0,6 7 0,-7-10-5,0 0 1,-1-1-1,1 1 0,0 0 0,0-1 0,0 1 0,0 0 0,0-1 0,-1 1 0,1-1 0,0 1 0,0-1 0,0 0 0,1 1 0,-1-1 1,0 0-1,0 0 0,0 0 0,0 1 0,0-1 0,0 0 0,0-1 0,0 1 0,0 0 0,0 0 0,0 0 0,0-1 0,0 1 0,0 0 1,0-1-1,0 1 0,0-1 0,0 1 0,0-1 0,0 0 0,0 1 0,0-1 0,-1 0 0,1 0 0,1 0 0,3-5 40,1 1 0,-1-1 0,10-14 0,-5 3 6,0-1 1,-1-1-1,12-37 1,11-23 224,-32 79-277,0 0 0,0 0 0,0 0 0,0 0 0,0 0 0,1-1 0,-1 1-1,0 0 1,0 0 0,0 0 0,0 0 0,0 0 0,1 0 0,-1 0 0,0 0 0,0 0 0,0 0 0,0 0 0,1 0 0,-1 0 0,0 0 0,0 0 0,0 0 0,0 0 0,0 0 0,1 0 0,-1 0 0,0 0 0,0 0 0,0 0 0,0 0 0,1 0 0,-1 0 0,0 1 0,0-1 0,0 0 0,0 0 0,0 0 0,0 0 0,0 0 0,1 0 0,-1 0 0,0 1-1,0-1 1,0 0 0,0 0 0,0 0 0,0 0 0,0 1 0,0-1 0,0 0 0,0 0 0,0 0 0,0 0 0,0 0 0,0 1 0,0-1 0,0 0 0,0 0 0,0 0 0,0 0 0,0 1 0,0-1 0,6 16 54,-6-13-52,5 11-5,1 11-16,2 0 1,1-1-1,1 0 1,25 45-1,-34-68 20,-1 0-1,1 0 0,0 0 0,0 0 0,-1 0 1,1 0-1,0-1 0,0 1 0,0 0 1,0 0-1,0-1 0,0 1 0,0 0 0,0-1 1,0 1-1,0-1 0,0 0 0,0 1 0,1-1 1,-1 0-1,0 1 0,0-1 0,0 0 1,1 0-1,-1 0 0,2 0 0,-1-1 9,0 0 0,1 0-1,-1 0 1,0 0 0,1-1 0,-1 1-1,0-1 1,0 1 0,0-1 0,0 1-1,3-5 1,3-4 36,0-1 1,0 0-1,9-20 0,35-87 200,12-21 28,-63 137-274,1-1 0,-1 1 0,1-1 0,-1 1 0,1 0 0,0 0 0,3-3 0,-5 5 0,1 0 0,-1 0 0,1-1 0,-1 1 0,1 0 0,-1 0 0,1 0 0,-1 0 0,1 0 0,-1 0 0,1 0 0,-1 0 0,1 0 0,-1 0 0,1 0 0,-1 0 0,1 0 0,-1 0 0,0 0 0,1 0 0,-1 0 0,1 0 0,-1 1 0,1-1 0,-1 0 0,1 0 0,-1 1 0,0-1 0,1 0 0,-1 1 0,0-1 0,1 0 0,-1 1 0,0-1 0,1 1 0,-1-1 0,0 0 0,0 1 0,1-1 0,-1 1 0,0-1 0,0 1 0,0-1 0,0 1 0,0-1 0,1 1 0,-1 0 0,3 10 0,0 0 0,0 0 0,-1 1 0,-1-1 0,0 1 0,0-1 0,-2 15 0,-1 3 0,-10 49 0,9-63 0,-1 0 0,0 0 0,-7 14 0,10-25 0,-1-1 0,1 0 0,-1 0 0,1-1 0,-1 1 0,0 0 0,0 0 0,0-1 0,0 1 0,0-1 0,-1 0 0,1 0 0,-1 0 0,0 0 0,1 0 0,-1 0 0,0-1 0,0 1 0,0-1 0,-6 2 0,8-3 0,0 0 0,0 0 0,0 0 0,-1 0 0,1 0 0,0 0 0,0-1 0,0 1 0,0 0 0,0-1 0,0 1 0,0-1 0,0 1 0,0-1 0,0 1 0,0-1 0,0 0 0,0 1 0,0-1 0,-1-1 0,2 1 0,-1 1 0,1-1 0,0 1 0,0 0 0,0-1 0,-1 1 0,1-1 0,0 1 0,0-1 0,0 1 0,0-1 0,0 1 0,0-1 0,0 0 0,0 1 0,0-1 0,0 1 0,0-1 0,0 1 0,0-1 0,0 1 0,1-1 0,-1 1 0,0-1 0,0 1 0,1 0 0,-1-1 0,0 1 0,0-1 0,1 1 0,-1 0 0,1-1 0,-1 1 0,0 0 0,1-1 0,-1 1 0,1 0 0,-1-1 0,1 1 0,-1 0 0,0 0 0,1 0 0,-1-1 0,1 1 0,-1 0 0,2 0 0,3-2 0,1 1 0,-1 0 0,1 0 0,0 0 0,-1 0 0,1 1 0,0 0 0,-1 0 0,11 2 0,53 14 0,-54-12 0,19 4 521,27 8-655,-24-5-4320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13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6016,'0'0'5976,"11"-1"-5376,-4-1-462,-5 1-92,1 1 0,-1-1 0,1 1 0,0 0 1,-1-1-1,1 1 0,0 1 0,4-1 0,-6 1-18,0-1-1,0 1 1,0-1-1,0 1 1,0-1-1,0 1 1,0 0-1,-1-1 1,1 1 0,0 0-1,0 0 1,0 0-1,-1-1 1,1 1-1,0 0 1,-1 0-1,1 0 1,-1 0-1,1 0 1,-1 0-1,0 1 1,1-1-1,-1 0 1,0 0-1,0 0 1,0 0 0,0 0-1,0 3 1,2 80 2025,-9 86 1,7-164-1916,-1 2-307,-1 37 2678,3-39-812,4-29-832,-1 3-689,0-8 21,0 1 0,3 0-1,0 0 1,1 1 0,17-35-1,-16 45-99,0-3 51,2 0 1,19-27-1,-26 42-105,-1 0 1,1 0-1,0 0 0,0 0 0,0 0 0,1 1 0,-1 0 0,1 0 0,0 0 0,0 0 0,0 1 0,0 0 0,0 0 0,0 0 0,7-1 0,-10 3-21,0 1 1,0-1-1,0 0 1,0 0-1,0 1 0,0-1 1,0 1-1,0 0 1,0 0-1,0 0 0,0-1 1,0 2-1,0-1 1,-1 0-1,1 0 1,0 1-1,-1-1 0,1 0 1,-1 1-1,1 0 1,-1-1-1,0 1 0,0 0 1,0 0-1,0 0 1,1 2-1,3 5 61,-1 1 1,0-1-1,4 20 1,-2 5 321,-2 0 0,-1 0 0,-4 66 0,0-33 2428,-1-67-2901,1 0 1,0 0 0,-1 0-1,1 0 1,0 0 0,-1 0-1,1 0 1,0-1 0,-1 1-1,1 0 1,0-1 0,0 1-1,-2-2 1,-3 0-4249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14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142 116 12360,'0'0'2977,"-9"2"-2569,4-1-342,1-1-10,0 1-1,0 0 1,0 0 0,0 0 0,0 1 0,0-1 0,0 1 0,0 0 0,1 0 0,-1 0-1,0 0 1,1 1 0,0 0 0,0-1 0,0 1 0,-3 4 0,-4 6 324,2 0 0,-1 1 0,-11 26 0,17-33-178,0 1 1,1 0-1,0 0 0,0 0 0,1 0 0,0 0 1,0 0-1,1 0 0,0 13 0,1-18-121,-1 0-1,0 0 0,1-1 1,0 1-1,-1 0 0,1 0 1,0 0-1,1 0 0,-1-1 1,0 1-1,1 0 0,0-1 1,-1 1-1,1-1 0,0 0 1,0 0-1,0 0 0,1 0 1,-1 0-1,0 0 0,1 0 1,-1-1-1,1 1 0,0-1 1,-1 0-1,1 0 0,0 0 1,0 0-1,0 0 0,0 0 1,5 0-1,1-1 45,-1 0 1,0 0 0,0-1-1,0 0 1,0 0-1,0-1 1,0 0 0,-1-1-1,1 1 1,11-7-1,-6 1 0,0 0 0,-1-1-1,-1 0 1,1-1 0,-2 0-1,1-1 1,-1 0 0,-1-1-1,0 0 1,-1 0 0,0-1 0,-1 0-1,0-1 1,-1 1 0,-1-1-1,0 0 1,-1-1 0,0 1-1,-1-1 1,-1 0 0,0 1-1,-1-29 1,-1 41-80,0-1 1,-1 0-1,1 0 0,-1 1 0,1-1 1,-1 0-1,0 0 0,0 1 0,0-1 1,0 1-1,-1-1 0,1 1 0,-1 0 1,1-1-1,-1 1 0,0 0 0,0 0 1,0 0-1,0 0 0,-4-2 0,3 2-9,0 1-1,0 0 1,1 0-1,-1 0 1,0 0-1,0 1 1,0-1-1,-1 1 1,1 0-1,0 0 0,0 0 1,0 0-1,0 1 1,0-1-1,0 1 1,0 0-1,0-1 1,-4 3-1,1 0-24,0-1-1,1 1 1,0-1-1,0 2 1,0-1-1,0 0 0,0 1 1,1 0-1,-1 0 1,1 0-1,0 1 1,0-1-1,1 1 1,-1 0-1,1 0 1,0 1-1,1-1 1,-1 0-1,-2 11 1,3-11-45,1 0 0,1 0 0,-1 0 0,1 0 0,0 0 1,0 1-1,1-1 0,-1 0 0,1 0 0,0 0 0,0 0 1,1 0-1,0 0 0,0-1 0,0 1 0,0 0 0,1-1 1,-1 0-1,1 1 0,0-1 0,1 0 0,-1 0 0,5 3 0,24 20-3797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15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1 236 6632,'0'0'9017,"8"14"-8284,58 106 1375,-64-116-1839,0 1 0,1-1 0,0 0 0,0 0 0,0 0 0,0 0-1,1 0 1,-1-1 0,1 1 0,0-1 0,0 0 0,1 0 0,-1-1 0,0 1 0,7 1 0,-11-3-213,1-1 0,0 0 0,0 0 1,0-1-1,0 1 0,-1 0 0,1 0 1,0 0-1,0 0 0,0-1 0,0 1 1,-1 0-1,1-1 0,0 1 0,-1-1 1,1 1-1,0-1 0,-1 1 0,1-1 1,0 1-1,-1-1 0,1 0 0,0 0 0,12-20 460,-8 8-354,0-1-1,-1 0 1,0 0-1,-1 0 1,1-17 0,2-81 550,-3 45-267,6-33 804,-9 100-1221,0-1 1,0 0 0,0 0-1,0 1 1,0-1-1,0 0 1,0 1 0,1-1-1,-1 0 1,0 0 0,0 1-1,0-1 1,1 0-1,-1 1 1,0-1 0,1 0-1,-1 1 1,1-1-1,-1 1 1,1-1 0,-1 1-1,1-1 1,-1 1 0,1-1-1,-1 1 1,1-1-1,0 1 1,-1 0 0,1-1-1,0 1 1,-1 0-1,1-1 1,0 1 0,0 0-1,-1 0 1,1 0 0,0 0-1,1 0 1,1 1 54,1 0 0,-1 0 1,0 0-1,0 1 0,1 0 0,5 3 1,4 3-26,11 5 109,4 2 193,1 0 1,0-3-1,41 14 0,-50-22 259,-25 4-1425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7:4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8840,'0'0'1744,"11"0"-1384,24 0-78,60 0 1565,146-17 0,-233 16-2062,0-1 0,1 0 1,-2-1-1,14-5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17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171 566 14272,'0'0'984,"-1"0"-918,1-1 1,0 1 0,-1 0 0,1 0 0,-1 0-1,1 0 1,-1 0 0,1 0 0,-1 0 0,1 0 0,-1 0-1,1 0 1,-1 0 0,1 0 0,-1 0 0,1 0-1,-1 0 1,1 0 0,-1 0 0,1 1 0,-1-1 0,1 0-1,0 0 1,-1 1 0,0-1 0,-22 18 186,11-9-54,0 0 0,1 0-1,-1 1 1,2 0 0,0 1-1,0 1 1,1-1-1,0 1 1,-9 18 0,17-27-104,-16 38 895,16-38-864,1-1 1,-1 0 0,1 1 0,-1-1 0,1 1 0,0-1 0,0 1 0,0-1-1,0 1 1,0-1 0,1 1 0,-1-1 0,1 0 0,1 5 0,-2-7-67,0 1-1,1 0 1,-1-1 0,1 1 0,-1 0 0,0-1 0,1 1 0,-1 0 0,1-1 0,-1 1 0,1-1 0,0 1 0,-1-1 0,1 1-1,0-1 1,-1 1 0,1-1 0,0 0 0,-1 1 0,1-1 0,0 0 0,0 0 0,-1 1 0,1-1 0,0 0 0,0 0-1,1 0 1,0 0 8,-1-1 0,1 1-1,0-1 1,-1 0 0,1 1-1,-1-1 1,1 0-1,-1 0 1,1 0 0,-1 0-1,3-2 1,1-2 39,0 0-1,-1-1 1,1 1 0,-1-1-1,4-6 1,5-16 331,-2 0-1,13-43 1,-19 56 14,-6 23-33,0 18-234,2-14-134,1 1 0,0-1 0,0 0 0,1 0 0,1 0 0,0 0 0,1 0 0,0-1 0,10 16 0,-12-22-22,1 0 0,-1 0 1,1-1-1,0 1 0,1-1 1,-1 0-1,1 0 0,0 0 1,-1-1-1,2 1 0,-1-1 1,0 0-1,1-1 0,-1 1 1,1-1-1,0 0 0,0-1 0,0 1 1,0-1-1,0-1 0,9 1 1,-4-1 16,0-1 0,0-1 0,0 0 0,-1-1 0,1 0 0,-1 0-1,1-1 1,-1 0 0,11-7 0,11-8 151,38-29 0,-70 47-196,12-6 91,-1-2 0,-1 0-1,0 0 1,0 0-1,-1-1 1,0-1-1,-1 0 1,14-22-1,-22 32-71,1 1-1,-1 0 0,0 0 0,1-1 1,-1 1-1,0-1 0,0 1 0,1 0 0,-1-1 1,0 1-1,0 0 0,0-1 0,1 1 1,-1-1-1,0 1 0,0-1 0,0 1 0,0 0 1,0-1-1,0 1 0,0-1 0,0 1 1,0-1-1,0 1 0,0-1 0,0 1 0,-1 0 1,1-1-1,0 1 0,0-1 0,0 1 1,0 0-1,-1-1 0,1 1 0,0-1 0,0 1 1,-1 0-1,1-1 0,0 1 0,-1 0 1,1 0-1,0-1 0,-1 1 0,1 0 0,-1 0 1,1-1-1,0 1 0,-1 0 0,1 0 1,-1 0-1,1 0 0,-1 0 0,1 0 0,0-1 1,-1 1-1,1 0 0,-1 1 0,-32 4 1073,33-5-1092,-6 3 0,0-1 0,0 2 0,0-1 0,1 1 0,-1 0 0,1 0 0,0 0 0,-7 8 0,0 0 0,8-9 0,-19 18 0,-38 43 0,55-56 0,0-1 0,1 1 0,0 0 0,0 0 0,1 1 0,0-1 0,0 1 0,1 0 0,0 0 0,-2 17 0,5-25 0,-1 1 0,1-1 0,0 0 0,0 1 0,0-1 0,0 0 0,0 0 0,0 1 0,0-1 0,0 0 0,1 1 0,-1-1 0,0 0 0,1 0 0,-1 0 0,1 1 0,-1-1 0,1 0 0,0 0 0,-1 0 0,1 0 0,0 0 0,0 0 0,0 0 0,0 0 0,0 0 0,0-1 0,0 1 0,0 0 0,0 0 0,0-1 0,0 1 0,0-1 0,1 1 0,-1-1 0,0 0 0,0 1 0,3-1 0,1 1 0,1-1 0,0 0 0,-1-1 0,1 1 0,-1-1 0,1 0 0,9-4 0,0-1 0,0-1 0,0 0 0,-1-1 0,0 0 0,-1-1 0,0-1 0,0 0 0,-1-1 0,-1 0 0,0-1 0,13-16 0,-5 2 0,-1 0 0,-1-1 0,-2-1 0,24-55 0,-19 22 0,-3 0 0,-2-1 0,-3-1 0,8-120 0,-20 178 0,1 0 0,-1 0 0,0 0 0,0 0 0,0 0 0,-1 0 0,0 0 0,0 0 0,0 1 0,-1-1 0,-2-7 0,3 11 0,1 1 0,-1 0 0,1-1 0,-1 1 0,1 0 0,0 0 0,-1-1 0,1 1 0,-1 0 0,1 0 0,-1 0 0,1 0 0,-1 0 0,0-1 0,1 1 0,-1 0 0,1 0 0,-1 0 0,1 0 0,-1 1 0,1-1 0,-1 0 0,1 0 0,-1 0 0,1 0 0,-1 0 0,1 1 0,-1-1 0,1 0 0,-1 1 0,-14 10 0,8-2-10,0 1 0,0 0 0,1 0 0,0 0 0,1 1 0,-5 14 0,-19 66-95,21-55 37,1 0 0,2 1 0,2-1 0,2 49 0,1-59 29,2-1 0,9 49 0,-8-61 26,0-1 0,1 0 1,0 1-1,1-2 0,1 1 0,0 0 0,12 17 0,-16-26 16,0-1 0,0 1 0,0-1 0,0 0 0,0 0 0,1 0-1,-1 0 1,1 0 0,-1-1 0,1 1 0,0-1 0,-1 1 0,1-1-1,0 0 1,0 0 0,0 0 0,0-1 0,0 1 0,0-1 0,0 0-1,0 1 1,0-1 0,0-1 0,0 1 0,0 0 0,0-1 0,0 1-1,0-1 1,0 0 0,0 0 0,0 0 0,0-1 0,-1 1 0,1-1-1,0 1 1,-1-1 0,1 0 0,-1 0 0,0 0 0,0 0 0,2-3-1,8-8 57,-2-1 0,0 0 0,-1 0-1,12-25 1,-5 8 102,-9 21-131,-5 11 6,-6 21 32,0-3-42,3-9-26,1 1 0,1-1 0,0 0 0,0 0 0,1 0 0,0 0 0,1 0 0,0-1 0,0 1 0,1-1 0,7 12 0,-9-16 0,0-1 0,1 0 0,0 0 0,0 0 0,0 0 0,0-1 0,1 1 0,-1-1 0,1 0 0,0 0 0,0 0 0,0-1 0,0 1 0,1-1 0,-1 0 0,1 0 0,-1-1 0,1 1 0,0-1 0,-1 0 0,1 0 0,0 0 0,0-1 0,0 0 0,7 0 0,3-2 0,0-1 0,0-1 0,0 0 0,-1-1 0,1-1 0,-1 0 0,17-10 0,89-65 0,-82 54 0,-31 22 0,27-21 0,-32 25 0,0-1 0,0 0 0,0 0 0,0 0 0,0 0 0,0 0 0,-1-1 0,1 1 0,-1 0 0,0-1 0,2-4 0,-3 7 0,-1-1 0,1 1 0,-1 0 0,1-1 0,0 1 0,-1-1 0,1 1 0,-1 0 0,1 0 0,-1-1 0,1 1 0,-1 0 0,1 0 0,-1 0 0,1-1 0,-1 1 0,0 0 0,1 0 0,-1 0 0,1 0 0,-1 0 0,1 0 0,-1 0 0,1 0 0,-1 0 0,0 1 0,1-1 0,-1 0 0,1 0 0,-1 0 0,1 1 0,-1-1 0,-23 6 0,6 1 0,0 1 0,1 1 0,0 0 0,1 2 0,0 0 0,0 0 0,1 2 0,0 0 0,2 0 0,-1 1 0,-20 30 0,33-43 0,0 1 0,0-1 0,0 0 0,0 1 0,0-1 0,0 1 0,0-1 0,1 1 0,-1-1 0,1 1 0,-1-1 0,1 1 0,0 0 0,0-1 0,-1 1 0,1 0 0,0-1 0,0 1 0,1 0 0,-1-1 0,0 1 0,0-1 0,1 1 0,0 2 0,0-3 0,0-1 0,0 1 0,0 0 0,0 0 0,0-1 0,0 1 0,0 0 0,1-1 0,-1 1 0,0-1 0,0 0 0,0 1 0,1-1 0,-1 0 0,0 0 0,0 0 0,1 0 0,-1 0 0,0 0 0,0 0 0,1 0 0,-1 0 0,0-1 0,0 1 0,1 0 0,-1-1 0,0 1 0,0-1 0,0 1 0,0-1 0,2-1 0,6-4 0,-1 0 0,1 0 0,-2-1 0,1 0 0,0 0 0,-1-1 0,-1 0 0,10-15 0,11-10 0,0-5 0,-22 30 0,1 0 0,0 1 0,0-1 0,11-9 0,-17 16 0,1 1 0,-1 0 0,0 0 0,0 0 0,1-1 0,-1 1 0,1 0 0,-1 0 0,0 0 0,1 0 0,-1 0 0,0 0 0,1 0 0,-1 0 0,0 0 0,1 0 0,-1 0 0,1 0 0,-1 0 0,0 0 0,1 0 0,-1 0 0,0 0 0,1 0 0,-1 1 0,0-1 0,1 0 0,-1 0 0,0 0 0,1 1 0,-1-1 0,0 0 0,0 0 0,1 1 0,-1-1 0,0 0 0,0 0 0,0 1 0,1-1 0,-1 0 0,0 1 0,0-1 0,0 0 0,0 1 0,0-1 0,1 0 0,-1 1 0,0-1 0,0 1 0,0-1 0,0 0 0,0 1 0,5 27 0,-5-21 0,2 2 0,0 0 0,0-1 0,1 1 0,0-1 0,0 0 0,1 1 0,9 13 0,-11-19 0,-1-1 0,1 0 0,0 0 0,0 0 0,1 0 0,-1 0 0,0 0 0,0-1 0,1 1 0,-1-1 0,1 1 0,0-1 0,-1 0 0,1 0 0,0 0 0,0 0 0,-1-1 0,1 1 0,0-1 0,0 0 0,0 1 0,0-1 0,0-1 0,0 1 0,0 0 0,-1-1 0,6-1 0,1-1 0,-1-1 0,0 0 0,-1 0 0,1 0 0,-1-1 0,0 0 0,0-1 0,0 0 0,-1 0 0,0 0 0,0-1 0,0 0 0,5-8 0,6-12 0,-1 0 0,18-38 0,-15 20 0,-2-1 0,20-84 0,3-100 0,-38 216 0,1 1 0,-1 0 0,0 0 0,-1 0 0,-1 1 0,0-1 0,-1 0 0,-3-16 0,4 28 0,0 0 0,0 1 0,0-1 0,0 0 0,-1 1 0,1-1 0,0 1 0,0-1 0,-1 0 0,1 1 0,0-1 0,-1 1 0,1-1 0,-1 1 0,1-1 0,-1 1 0,1-1 0,-1 1 0,1 0 0,-1-1 0,1 1 0,-1 0 0,1-1 0,-1 1 0,0 0 0,1 0 0,-1-1 0,1 1 0,-1 0 0,0 0 0,1 0 0,-1 0 0,0 0 0,1 0 0,-1 0 0,0 0 0,1 0 0,-1 0 0,0 0 0,1 1 0,-1-1 0,1 0 0,-1 0 0,0 0 0,1 1 0,-1-1 0,1 1 0,-1-1 0,1 0 0,-1 1 0,1-1 0,-1 1 0,1-1 0,-1 2 0,-5 3 0,1 0 0,0 1 0,-7 10 0,12-16 0,-12 18 0,1 0 0,1 1 0,0 1 0,2-1 0,0 1 0,-7 30 0,5-7 0,2-1 0,-2 52 0,8-30 0,3 1 0,10 69 0,-3-52 0,-9-61 858,-4-10-5857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17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16687,'0'0'2024,"70"-40"-2040,-25 34 0,3 4-192,-3 4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18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11856,'0'0'0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28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296 469 5520,'0'0'10108,"-10"-6"-9696,-5-4-253,-33-19 507,42 27-480,0 0 1,0 0-1,0 1 1,0 0-1,0 0 1,0 0-1,0 1 0,0 0 1,0 0-1,0 0 1,0 1-1,0 0 1,0 0-1,0 1 1,0-1-1,0 1 0,0 1 1,-7 3-1,5-1-63,1 0-1,0 1 1,0-1-1,0 1 1,1 1-1,0-1 1,0 1-1,1 0 0,0 0 1,0 1-1,0-1 1,1 1-1,0 0 1,1 1-1,-3 9 1,3-7 17,0 0 1,2 0-1,-1 0 1,1 0 0,1 0-1,0 0 1,0 0-1,1 0 1,1 0 0,0 0-1,6 20 1,-5-23-43,0-1 1,0 1-1,0-1 0,1 0 1,0 0-1,1 0 1,-1 0-1,1-1 0,7 7 1,-8-9-52,0-1 0,1 1 0,0-1 0,0 0 0,-1 0 0,2 0 0,-1-1 0,0 0 0,0 0 0,1 0 0,-1-1 0,1 1 0,0-1 0,5 0 0,4-1-23,-1 0 0,0-1 0,0 0 0,0-1-1,0-1 1,0 0 0,-1-1 0,1 0 0,-1-1 0,19-9 0,-1-4-60,0-1 0,56-44 0,17-15-154,-86 66 165,0 1 1,1 1 0,1 0-1,21-6 1,-32 12 4,15-3-50,-23 7 68,-1-1 0,1 1 0,-1 0-1,1 0 1,-1 0 0,1 0 0,-1 0 0,0 0 0,1 1 0,-1-1 0,1 0-1,-1 0 1,1 0 0,-1 0 0,1 0 0,-1 1 0,0-1 0,1 0-1,-1 0 1,0 1 0,1-1 0,-1 0 0,0 0 0,1 1 0,-1-1-1,0 1 1,1-1 0,-1 0 0,0 1 0,0-1 0,0 0 0,1 1-1,-1-1 1,0 1 0,0-1 0,0 1 0,0-1 0,0 0 0,0 1-1,0-1 1,0 1 0,0-1 0,0 1 0,0 36-10,0-36 12,0-1 1,0 0-1,0 0 1,0 0-1,0 0 1,0 1-1,0-1 1,0 0-1,0 0 1,0 0-1,0 0 1,0 1-1,0-1 1,0 0-1,0 0 1,0 0-1,0 0 1,0 1-1,0-1 1,-1 0-1,1 0 1,0 0-1,0 0 1,0 0-1,0 1 1,0-1-1,0 0 1,-1 0-1,1 0 1,0 0-1,0 0 1,0 0-1,0 0 1,-1 0-1,1 0 1,0 0-1,0 0 1,0 0-1,0 0 1,-1 0-1,1 0 1,0 0-1,0 0 1,0 0-1,-1 0 1,1 0-1,-12-5 23,-8-12 12,15 13-28,1 0-1,-1 0 1,1 0-1,-1 1 1,0 0-1,-1 0 0,1 0 1,0 1-1,-1 0 1,0 0-1,-7-2 1,10 4-2,-1-1 0,0 1 0,0 0 0,0 0 0,1 1 0,-1-1 0,0 1 0,0 0 0,1 0 0,-1 0 0,0 0 0,1 1 0,-1-1 0,1 1 0,0 0 0,0 0 0,0 0 0,0 1 0,-4 2 0,0 4 18,0 0 0,0 0 0,1 0 1,0 0-1,1 1 0,0 0 0,1 0 1,0 1-1,0-1 0,-2 15 1,5-20-2,0 0 0,0 0 1,1 1-1,-1-1 1,1 0-1,1 0 0,-1 1 1,1-1-1,0 0 1,0 0-1,0 1 0,1-1 1,-1 0-1,1-1 1,0 1-1,4 5 0,-5-8-10,1 1 0,0 0-1,0-1 1,0 0-1,0 1 1,1-1-1,-1 0 1,1 0-1,-1 0 1,1-1-1,0 1 1,-1 0-1,1-1 1,0 0 0,0 0-1,0 0 1,0 0-1,0 0 1,0 0-1,1-1 1,-1 0-1,0 0 1,0 0-1,0 0 1,0 0-1,1 0 1,3-2 0,0 0 9,1 0 0,-1 0 0,1-1 0,-1 0 0,0-1 0,0 1 0,-1-1 0,1-1 0,-1 1 0,0-1 0,0 0 0,0-1 0,-1 1 0,7-9 0,-10 11-14,1-1 0,-1 0 0,0 1 0,0-1 1,0 0-1,0 0 0,-1 0 0,1 0 0,-1-1 0,0 1 1,-1 0-1,1-1 0,-1 1 0,0 0 0,0-1 0,0 1 1,0 0-1,-1-1 0,0 1 0,1 0 0,-2 0 0,1-1 1,0 1-1,-1 0 0,0 0 0,0 1 0,-3-6 1,1 4-4,0 1 1,0-1-1,0 1 1,-1-1-1,1 1 1,-1 1-1,0-1 1,-1 1-1,1-1 1,0 2-1,-1-1 1,0 0-1,0 1 1,0 0-1,-9-1 1,15 3-4,-1-1 1,1 1 0,-1 0-1,1 0 1,-1 0 0,1 0-1,-1 0 1,1 0 0,-1 0-1,1 1 1,-1-1 0,1 0-1,-1 0 1,1 0 0,-1 0 0,1 0-1,0 1 1,-1-1 0,1 0-1,-1 1 1,1-1 0,0 0-1,-1 0 1,1 1 0,0-1-1,-1 1 1,1-1 0,0 0-1,0 1 1,-1-1 0,1 1 0,0-1-1,0 1 1,0-1 0,-1 0-1,1 1 1,0-1 0,0 1-1,0-1 1,0 1 0,0-1-1,0 1 1,0-1 0,0 1-1,0-1 1,0 1 0,0-1 0,1 1-1,-1-1 1,0 2 0,1 0 1,-1 0 0,1 1 1,0-1-1,0 1 0,0-1 1,0 0-1,1 0 0,1 3 0,-1-3-4,0 1-1,0-1 0,1 0 1,-1 0-1,0 0 0,1-1 0,0 1 1,-1-1-1,1 1 0,0-1 0,0 0 1,0 0-1,0 0 0,0 0 0,3 0 1,1-1-5,1 0 0,0 0 0,-1-1 0,1 0 1,8-2-1,5-2 26,-1-1-1,1-1 1,-1 0 0,31-17 0,69-51 181,-104 64-154,-8 4-8,0 1-1,0 1 1,1 0-1,0 0 1,0 1 0,0-1-1,10-1 1,-17 6-28,-1 0 1,1 0 0,0 0-1,0 1 1,-1-1 0,1 1-1,0-1 1,-1 1 0,1-1-1,-1 1 1,1 0 0,0 0-1,-1 0 1,0 0 0,1 0-1,-1 0 1,0 0 0,1 1-1,0 1 1,3 2 24,-2-1 1,1 1-1,0 0 0,4 9 0,-3-2 29,-1-1-1,0 1 0,0 0 0,-1 0 1,1 13-1,-3-19-4,0 1 1,-1 0 0,0-1 0,0 1 0,0 0-1,-1-1 1,0 1 0,-1 0 0,1-1 0,-1 0-1,-3 8 1,5-14-46,0 1 1,-1-1-1,1 1 0,0-1 1,0 1-1,0-1 0,-1 0 1,1 1-1,0-1 0,-1 1 0,1-1 1,0 0-1,-1 1 0,1-1 1,0 0-1,-1 1 0,1-1 1,-1 0-1,1 1 0,-1-1 0,1 0 1,0 0-1,-1 0 0,1 0 1,-1 1-1,1-1 0,-1 0 1,0 0-1,1-1 0,-1 1-1,1-1 1,0 1 0,-1-1-1,1 1 1,0-1 0,0 1-1,0-1 1,-1 1 0,1-1-1,0 0 1,0 1 0,0-1-1,0 1 1,0-1 0,0 0-1,0 1 1,0-1 0,0 1-1,1-1 1,-1 0 0,0 1-1,0-1 1,0 1 0,1-1-1,-1 1 1,1-2 0,4-12 31,1-1 0,1 1 0,1 1-1,9-15 1,-14 23-42,0 1 1,1 0-1,-1-1 0,1 1 0,0 1 0,0-1 0,0 0 0,1 1 0,-1 0 0,1 0 0,0 0 0,0 1 0,0 0 0,0 0 0,7-2 0,-10 3-3,-1 1-1,1 0 1,-1 0 0,0 0-1,1 0 1,-1 0-1,1 0 1,-1 0-1,1 0 1,-1 1-1,1-1 1,-1 1 0,0-1-1,1 1 1,-1-1-1,0 1 1,1 0-1,-1-1 1,0 1-1,0 0 1,2 2-1,-1-1 3,0 1 0,0-1-1,0 1 1,-1 0 0,1 0 0,-1 0-1,0-1 1,0 1 0,2 6-1,-1 5 39,0 1-1,0-1 0,-2 22 1,0-31-19,3 5 64,5-12-30,10-17 11,-15 15-51,48-63 112,-35 43-109,2 1 0,40-41-1,-58 64-17,1-1 1,0 1-1,-1-1 0,1 0 0,0 1 0,-1 0 0,1-1 0,0 1 0,-1-1 0,1 1 0,0 0 0,0-1 0,0 1 0,-1 0 0,1 0 1,0 0-1,0 0 0,0 0 0,0 0 0,-1 0 0,1 0 0,0 0 0,0 0 0,0 0 0,-1 0 0,1 0 0,1 1 0,-1 0 1,1 0-1,-1 0 0,1 0 1,-1 1-1,0-1 0,1 0 1,-1 1-1,0-1 0,0 1 1,0-1-1,1 4 0,2 3 4,-1 1-1,0 0 0,4 15 0,-4-8 11,1 4-13,12 39 0,-14-54 6,0 0-1,0-1 1,0 1 0,0-1 0,1 1 0,0-1 0,0 0 0,0 0 0,1 0 0,-1 0 0,1-1 0,0 0-1,6 5 1,-8-7 4,0 0-1,0 0 1,1 0-1,-1 0 0,0-1 1,1 1-1,-1-1 1,1 0-1,-1 1 0,1-1 1,-1 0-1,1 0 1,-1-1-1,0 1 1,1 0-1,-1-1 0,1 0 1,-1 1-1,0-1 1,1 0-1,-1 0 0,0 0 1,0-1-1,4-2 1,4-3 39,0-1 1,-1-1-1,14-16 1,-7 9 2,0-4-5,-15 17-45,0 1 1,1-1-1,-1 1 1,1 0-1,0-1 1,0 1-1,0 0 1,0 0-1,0 0 0,0 1 1,1-1-1,-1 0 1,1 1-1,-1-1 1,1 1-1,-1 0 1,7-2-1,-9 4-7,1-1 1,-1 1-1,1-1 0,-1 1 0,0-1 1,1 0-1,-1 1 0,1 0 0,-1-1 1,0 1-1,1-1 0,-1 1 0,0-1 1,0 1-1,0 0 0,1-1 1,-1 1-1,0 0 0,0-1 0,0 1 1,0 0-1,0-1 0,0 1 0,0-1 1,0 2-1,-1 22-32,1-21 25,-41 394-158,41-397 168,-3 45 23,3-35-14,-1 1 0,0-1 0,-1 0-1,0 1 1,-4 12 0,1-11 67,4-25-34,1 9-41,1-62 5,2-1 1,3 1 0,3 1-1,3-1 1,3 2 0,35-96-1,-44 144-5,2 0-1,0 1 0,1 0 0,0 0 0,18-21 0,-22 30 7,0 1 0,0-1 0,1 1 0,-1 0 0,1 0 0,1 1 0,-1 0 0,1 0 0,-1 0 0,1 1 0,0 0 0,0 0 0,1 0-1,-1 1 1,9-1 0,-12 3 4,0-1-1,0 1 1,0 1-1,0-1 0,0 0 1,0 1-1,0 0 1,0 0-1,0 0 0,0 0 1,0 1-1,-1 0 1,1-1-1,-1 1 1,1 1-1,-1-1 0,0 0 1,1 1-1,-1 0 1,-1-1-1,1 1 0,0 0 1,-1 1-1,1-1 1,-1 0-1,0 1 0,0-1 1,0 1-1,1 6 1,-1-5 0,0-1 1,-1 1 0,0 0 0,0-1 0,-1 1-1,1 0 1,-1 0 0,0 0 0,-1 0-1,1-1 1,-1 1 0,1 0 0,-2 0 0,1-1-1,0 1 1,-1 0 0,0-1 0,0 0-1,0 1 1,-1-1 0,1 0 0,-1 0-1,0 0 1,-6 5 0,4-4-12,0-1 0,0 0 0,-1-1 0,1 0 0,-1 1 0,0-2 0,1 1 0,-2-1 0,1 0 0,0 0 0,0 0 0,-1-1 0,1 0 0,0 0 0,-1-1 0,1 0 0,-1 0 0,1 0 0,-11-3 0,13 3 0,-20-4 0,19 1 0,17-2 0,20-1 0,42-3 0,24-5 0,-36 3 0,-42 8 0,1-1 0,-1 0 0,0-1 0,37-16 0,-53 19 0,0 0 0,-1-1 0,1 0 0,0 1 0,-1-1 0,1 0 0,-1-1 0,4-4 0,-9 13 0,0-1 0,1 0 0,0 1 0,0-1 0,0 1 0,0-1 0,1 1 0,0-1 0,0 1 0,0 0 0,0-1 0,1 1 0,0-1 0,0 1 0,0-1 0,2 5 0,0-4 0,0-1 0,0 0 0,0 0 0,1 0 0,0-1 0,0 0 0,0 1 0,0-1 0,5 3 0,-7-5 0,1 0 0,-1 0 0,0 0 0,1 0 0,-1 0 0,0 0 0,1-1 0,-1 1 0,1-1 0,-1 0 0,1 0 0,-1 0 0,1 0 0,-1 0 0,1 0 0,-1-1 0,1 1 0,-1-1 0,0 1 0,5-3 0,-6 2 0,0 1 0,0-1 0,0 0 0,0 0 0,-1 0 0,1 0 0,0 0 0,0 0 0,0 0 0,-1 0 0,1-1 0,-1 1 0,1 0 0,-1 0 0,1 0 0,-1-1 0,0 1 0,1 0 0,-1-1 0,0 1 0,0 0 0,0 0 0,0-1 0,0 1 0,0 0 0,-1-1 0,1 1 0,0 0 0,-1 0 0,1-1 0,-1 1 0,1 0 0,-2-2 0,0-3 0,-1 1 0,0-1 0,0 1 0,0 0 0,-8-10 0,-63-57 0,74 72 0,0 0 0,0 0 0,0 0 0,0-1 0,0 1 0,-1 0 0,1 0 0,0 0 0,0 0 0,0-1 0,0 1 0,0 0 0,0 0 0,0 0 0,0 0 0,0-1 0,0 1 0,0 0 0,0 0 0,0 0 0,1 0 0,-1 0 0,0-1 0,0 1 0,0 0 0,0 0 0,0 0 0,0 0 0,0 0 0,0-1 0,0 1 0,1 0 0,-1 0 0,0 0 0,0 0 0,0 0 0,0 0 0,0 0 0,0 0 0,1-1 0,-1 1 0,0 0 0,0 0 0,0 0 0,0 0 0,1 0 0,-1 0 0,0 0 0,9-3 0,-9 3 0,35-7 0,1 1 0,-1 2 0,48 0 0,-75 4 0,1 0 0,-1 1 0,1 0 0,-1 1 0,0 0 0,1 0 0,-1 0 0,0 1 0,0 0 0,-1 1 0,9 5 0,-12-7 0,0 1 0,-1 0 0,1 0 0,-1 0 0,0 0 0,0 1 0,0-1 0,0 1 0,0 0 0,-1 0 0,0 0 0,0 0 0,0 0 0,0 1 0,-1-1 0,1 0 0,-1 1 0,0-1 0,-1 1 0,1 0 0,-1 7 0,0-6 0,0 16 0,2-16 0,3-8 0,12-22 0,18-22 0,-32 43 0,0 1 0,-1-1 0,1 1 0,0-1 0,0 1 0,0 0 0,0 0 0,1 1 0,-1-1 0,0 0 0,1 1 0,4-1 0,-6 1 0,1 1 0,-1 0 0,0 0 0,0 1 0,1-1 0,-1 0 0,0 1 0,0-1 0,0 1 0,0 0 0,1 0 0,-1-1 0,0 1 0,0 1 0,-1-1 0,1 0 0,0 0 0,0 1 0,0-1 0,-1 1 0,1 0 0,-1-1 0,3 4 0,3 5 0,-1 1 0,0-1 0,6 15 0,-4-8 0,6 14 0,-10-23 0,0 1 0,0 0 0,0-1 0,1 0 0,10 12 0,-14-18 0,1 0 0,0 0 0,0-1 0,0 1 0,1-1 0,-1 1 0,0-1 0,1 0 0,-1 0 0,0 0 0,1 0 0,-1 0 0,1 0 0,0-1 0,-1 1 0,1-1 0,-1 0 0,1 0 0,0 0 0,-1 0 0,1 0 0,0 0 0,-1-1 0,5-1 0,3-1 0,-1 0 0,0-1 0,0 0 0,0-1 0,-1 0 0,0 0 0,12-10 0,-3 1 0,0-2 0,17-21 0,-28 30 0,0-1 0,0 0 0,-1 0 0,0 0 0,5-15 0,-8 20 0,-1 0 0,0-1 0,0 0 0,0 1 0,0-1 0,-1 0 0,1 1 0,-1-1 0,0 0 0,0 0 0,0 1 0,-1-1 0,1 0 0,-1 1 0,0-1 0,0 0 0,-2-4 0,3 7 0,-1 1 0,1-1 0,-1 0 0,1 1 0,0-1 0,-1 1 0,1-1 0,-1 1 0,1-1 0,-1 1 0,0-1 0,1 1 0,-1-1 0,0 1 0,1-1 0,-1 1 0,0 0 0,1 0 0,-1-1 0,0 1 0,1 0 0,-1 0 0,0 0 0,0 0 0,-1 0 0,1 0 0,-1 0 0,0 0 0,0 1 0,0-1 0,0 1 0,0 0 0,1-1 0,-1 1 0,0 0 0,-1 1 0,-1 0 0,1 1 0,0-1 0,0 1 0,0-1 0,0 1 0,1 0 0,-1 0 0,1 0 0,-4 7 0,4-7 0,1 0 0,0 0 0,0 0 0,1 1 0,-1-1 0,1 0 0,-1 1 0,1-1 0,0 0 0,0 1 0,0-1 0,1 0 0,-1 1 0,1-1 0,0 0 0,0 0 0,0 1 0,0-1 0,1 0 0,-1 0 0,1 0 0,0-1 0,0 1 0,0 0 0,0-1 0,4 4 0,-3-2 0,1-1 0,0 0 0,0 0 0,1-1 0,-1 1 0,0-1 0,1 0 0,0 0 0,-1 0 0,1-1 0,0 0 0,0 0 0,0 0 0,0 0 0,0-1 0,9 0 0,4-2 0,0-1 0,-1 0 0,1-1 0,-1-2 0,18-7 0,79-42 0,-96 46 0,4-2 0,17-9 0,-38 20 0,-1 0 0,0 0 0,0-1 0,0 1 0,0 0 0,1 0 0,-1 0 0,0 0 0,0-1 0,0 1 0,0 0 0,1 0 0,-1 0 0,0 0 0,0 0 0,1 0 0,-1 0 0,0 0 0,0 0 0,0 0 0,1 0 0,-1 0 0,0 0 0,0 0 0,1 0 0,-1 0 0,0 0 0,0 0 0,1 0 0,-1 0 0,0 0 0,0 0 0,0 0 0,1 0 0,-1 0 0,0 1 0,0-1 0,0 0 0,1 0 0,-1 0 0,0 0 0,0 1 0,0-1 0,0 0 0,1 0 0,0 15 0,-8 16 0,-3-9 0,6-14 0,0 0 0,1 0 0,0 0 0,0 1 0,1-1 0,-3 15 0,5-23 0,0 0 0,0 1 0,0-1 0,0 0 0,0 1 0,1-1 0,-1 0 0,0 1 0,0-1 0,0 0 0,0 1 0,0-1 0,0 0 0,0 1 0,1-1 0,-1 0 0,0 0 0,0 1 0,0-1 0,1 0 0,-1 0 0,0 1 0,0-1 0,1 0 0,-1 0 0,0 0 0,1 1 0,-1-1 0,0 0 0,0 0 0,1 0 0,13-1 0,16-12 0,-26 11 0,19-10 0,-2 1 0,-1 1 0,2 1 0,41-12 0,-61 20 0,-1 1 0,0 0 0,1 1 0,-1-1 0,0 0 0,1 0 0,-1 0 0,0 1 0,1-1 0,-1 1 0,0-1 0,0 1 0,1-1 0,-1 1 0,0 0 0,0 0 0,0-1 0,0 1 0,0 0 0,0 0 0,0 0 0,0 0 0,0 0 0,-1 0 0,1 0 0,0 1 0,-1-1 0,1 0 0,0 2 0,3 7 0,0-1 0,5 20 0,-4-13 0,-3-10 0,1-1 0,0 0 0,-1-1 0,2 1 0,-1 0 0,0-1 0,1 0 0,7 6 0,-10-8 0,1 0 0,0-1 0,0 1 0,0-1 0,0 1 0,1-1 0,-1 0 0,0 0 0,1 0 0,-1 0 0,0 0 0,1 0 0,-1-1 0,1 1 0,-1-1 0,1 0 0,-1 0 0,1 0 0,0 0 0,4-1 0,9-5 0,1-1 0,-1 0 0,-1-2 0,1 0 0,-2-1 0,1 0 0,-1-1 0,-1 0 0,0-2 0,0 1 0,-2-2 0,20-26 0,-2-4 0,-2-1 0,-2-2 0,20-50 0,-5 17 0,-29 61 0,0 0 0,-2-1 0,0 0 0,-2-1 0,8-30 0,-14 49 0,-1 0 0,0 0 0,0 0 0,0 1 0,0-1 0,0 0 0,0 0 0,0 0 0,-1 0 0,1 1 0,-1-1 0,1 0 0,-2-2 0,2 4 0,0-1 0,-1 1 0,1 0 0,0 0 0,0-1 0,0 1 0,-1 0 0,1 0 0,0 0 0,0 0 0,0-1 0,-1 1 0,1 0 0,0 0 0,0 0 0,-1 0 0,1 0 0,0 0 0,-1 0 0,1-1 0,0 1 0,0 0 0,-1 0 0,1 0 0,0 0 0,-1 0 0,1 0 0,0 1 0,0-1 0,-1 0 0,-11 12 0,-6 17 0,1 1 0,1 1 0,2 1 0,-16 51 0,16-33 0,2 1 0,-7 73 0,18-115 0,0 0 0,1 1 0,0-1 0,1 1 0,0-1 0,4 17 0,-3-21 0,-1 0 0,1-1 0,0 1 0,0-1 0,0 0 0,1 1 0,-1-1 0,1 0 0,0-1 0,0 1 0,1 0 0,-1-1 0,1 0 0,0 0 0,5 4 0,1-1 0,1 0 0,0-1 0,1 0 0,-1-1 0,1 0 0,-1-1 0,1 0 0,0-1 0,13 1 0,-8-3 0,1 0 0,-1-1 0,1 0 0,-1-2 0,28-7 0,-26 8 0,15-2 0,-33 3 0,0 1 0,0 0 0,1 0 0,-1-1 0,0 1 0,0 0 0,0-1 0,0 1 0,0-1 0,0 0 0,0 1 0,0-1 0,0 0 0,0 1 0,0-1 0,-1 0 0,1 0 0,0 0 0,0 0 0,0-1 0,-1 0-5,-1 1 1,1-1-1,-1 0 0,1 1 1,-1-1-1,0 0 1,1 1-1,-1-1 0,0 1 1,0-1-1,0 1 0,0 0 1,-1-1-1,1 1 1,0 0-1,-2-2 0,-16-12-4347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28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11256,'0'0'5097,"17"-5"-4489,6-1-351,0 0 0,0 1 1,1 2-1,35-2 0,382 22 4967,-393-10-3528,-44-7-601,-6-1-424,-14 1-448,-22 5-367,18-3-3279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29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6632,'0'0'7945,"13"7"-7345,22 16-120,-1 1 0,50 47 1,62 76 491,-97-91-467,-2 3-1,58 96 1,-81-115-135,-3 1-1,-2 1 1,-1 1 0,-2 0-1,13 59 1,-26-82-193,0 0 0,-1 0 0,-1 0 0,-2 1 0,1-1 1,-2 0-1,-1 0 0,-1 0 0,0 0 0,-1 0 0,-2-1 0,0 0 0,-13 26 0,7-19 81,-2-1 0,0-1 0,-2-1 0,0 0 0,-2-1 0,0-1 0,-1-1 0,-45 34 0,48-42-59,-1-1 0,-1 0 0,0-2 0,0 0 1,0-1-1,-1 0 0,0-2 0,-1-1 0,-40 6 0,53-11-227,0 0-1,0-1 1,0 0 0,-13-3-1,5 0-3153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35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54 4008,'0'0'11168,"1"-10"-10591,8-34 3093,-9 49-1703,-2 20-459,-5 53-1063,3 16 688,1-63-645,1 1 1,4 44 0,-3-45-116,0-27-251,0 1 0,1-1 0,0 0 0,0 1 0,0-1 1,1 5-1,-1-9-108,0 0 0,1 0 1,-1 0-1,0 0 0,0-1 0,0 1 1,0 0-1,0 0 0,0 0 0,0 0 1,1 0-1,-1-1 0,0 1 0,0 0 1,0 0-1,0 0 0,0 0 0,1 0 1,-1 0-1,0 0 0,0 0 1,0 0-1,0 0 0,1 0 0,-1 0 1,0 0-1,0 0 0,0 0 0,0 0 1,1 0-1,-1 0 0,0 0 0,0 0 1,0 0-1,1 0 0,-1 0 0,0 0 1,0 0-1,0 0 0,0 0 0,0 0 1,1 0-1,-1 1 0,0-1 0,0 0 1,0 0-1,0 0 0,0 0 0,0 0 1,1 0-1,-1 1 0,0-1 0,5-17 132,-5-14-1144,0 25-1650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36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5920,'0'0'11575,"10"-4"-11065,1-1-337,-6 3-35,0-1 0,1 1 0,0 1 0,-1-1 0,10-1 0,17-7 2310,-26 8-2217,0-1 0,1 1 1,-1 1-1,9-2 0,103-5 1112,-56 4-886,81-13 0,-114 11-323,82-14 349,-95 18-301,0 1 0,0 1 0,0 0 0,-1 1 1,17 4-1,-30-5-140,-1 0 0,1 0 0,-1 1 1,0-1-1,1 1 0,-1-1 1,0 1-1,0-1 0,1 1 1,-1 0-1,2 1 0,-3-2-23,0 1 0,1-1 0,-1 1 0,0-1 0,0 0 0,1 1 0,-1-1 0,0 1 0,0-1 0,0 1 0,1-1 1,-1 1-1,0-1 0,0 1 0,0-1 0,0 1 0,0-1 0,0 1 0,0-1 0,0 1 0,0-1 0,-1 1 0,0 3 17,-1-1 1,1 0 0,-1 0-1,0 0 1,0 0 0,-1 0-1,-2 3 1,-1 0-142,-11 15-3432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51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1 332 5016,'0'0'11806,"6"-10"-11371,6-9-284,15-26 1341,64-79-1,-71 101-1041,-15 17-308,0-1 0,0 1 0,1 0 0,0 1 1,0 0-1,0 0 0,0 0 0,1 1 0,9-6 0,-9 8 119,7-1 898,-14 3-1123,1 1 0,0-1 0,-1 1 0,1 0-1,-1-1 1,1 1 0,-1 0 0,1-1 0,-1 1 0,1 0 0,-1-1-1,1 1 1,-1 0 0,0 0 0,0 0 0,1-1 0,-1 1 0,0 0-1,0 1 1,3 13 243,-1 0 0,0 28 0,-2-15-50,-3 77 525,-2-5 14,6-87-556,0 1 0,0-1-1,2 0 1,-1 0 0,7 18 0,-8-29-180,0 0 1,0 0-1,-1 0 1,2 0-1,-1 0 1,0 0-1,0 0 1,0-1 0,1 1-1,-1 0 1,1-1-1,0 1 1,-1-1-1,1 0 1,0 1-1,0-1 1,-1 0-1,1 0 1,0 0-1,0 0 1,1-1-1,-1 1 1,0 0-1,0-1 1,0 0-1,0 1 1,0-1-1,1 0 1,-1 0-1,0 0 1,0 0 0,0-1-1,0 1 1,1-1-1,-1 1 1,0-1-1,2-1 1,4 0 20,-1-2 1,1 1-1,-1-1 1,0 0 0,0 0-1,-1-1 1,1 0 0,-1 0-1,7-7 1,6-12 69,0 0 0,-2-2 0,-1 0 1,23-48-1,-30 51-21,13-46 1,-2 3 68,-11 33-74,-8 26-61,1-1 1,0 1-1,0 0 0,1 0 0,0 0 1,0 0-1,1 1 0,4-8 1,-6 13-26,0-1 0,0 1-1,0 0 1,0-1 0,0 1 0,1 0 0,-1 1 0,0-1 0,0 0 0,1 0 0,-1 1 0,1 0 0,-1-1 0,1 1-1,-1 0 1,0 0 0,1 0 0,-1 1 0,1-1 0,-1 0 0,0 1 0,5 1 0,3 1 18,0 1 1,0 0-1,16 9 1,-10-3 33,-1 1-1,-1 1 1,1 0 0,-2 1-1,0 1 1,16 21 0,-29-35-97,0 0 0,0 0 0,0 0 1,0 0-1,0 0 0,-1 0 0,1 0 1,0 0-1,0 0 0,0 0 0,0 0 1,0 0-1,0 0 0,0 0 0,0 0 1,-1 0-1,1 1 0,0-1 0,0 0 0,0 0 1,0 0-1,0 0 0,0 0 0,0 0 1,0 0-1,0 0 0,0 1 0,0-1 1,0 0-1,0 0 0,0 0 0,0 0 1,0 0-1,0 0 0,0 0 0,0 1 1,0-1-1,0 0 0,0 0 0,0 0 1,0 0-1,0 0 0,0 0 0,0 0 0,0 1 1,0-1-1,0 0 0,0 0 0,0 0 1,0 0-1,0 0 0,1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5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8240,'0'0'13745,"9"5"-13192,30 19-2,-37-21-487,0-1-1,0 1 1,-1 0 0,1-1 0,-1 1 0,0 0 0,1 0 0,-1 0 0,0 0-1,-1 0 1,1 0 0,-1 1 0,1-1 0,-1 0 0,0 0 0,0 0 0,0 1-1,-1-1 1,0 4 0,0 6 184,0 22 387,1-20-67,-1 0 0,2 0 1,4 29-1,-3-27 716,-2-16-1224,0 0 0,1 0 0,-1 0 0,0 0 1,0 0-1,0 0 0,0 0 0,0 0 0,0 0 1,0-1-1,0 1 0,0 0 0,0 0 0,0 0 0,0 0 1,-1 0-1,1 0 0,0 0 0,-1-1 0,1 1 0,-1 0 1,1 0-1,-1 0 0,1-1 0,-1 1 0,0 0 0,1-1 1,-1 1-1,0 0 0,1-1 0,-1 1 0,0-1 0,0 1 1,0-1-1,1 0 0,-1 1 0,0-1 0,-1 1 0,-4-1-16,1 1-1,-1-1 1,0 0-1,1 0 0,-10-1 1,-20 1 157,30 0-175,0 1 0,0 0 0,0-1 0,0 0 0,-8-1 0,-5 0 111,17 1 66,24-3-114,107 6 219,-116-3-276,0 0-1,0 0 1,0-2-1,-1 0 1,1 0-1,-1-1 1,24-9-1,-35 11 11,0 0 0,-1-1-1,1 1 1,-1-1 0,1 0 0,-1 1 0,0-1 0,1 0-1,-1 0 1,0 0 0,0 1 0,-1-1 0,2-4-1,9-32-1731,-8 24-2137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7:5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3504,'0'0'8890,"-2"13"-8638,-1-1-178,0 2 13,1-1 0,0 0 0,1 1 0,0 15 1,14 152 890,0 40 1618,-19-221-4224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53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10752,'0'0'5286,"5"12"-4522,-4-11-740,7 18 380,-1 0 1,0 0-1,-1 1 1,5 33 0,-6-19 676,1 1 1,1-1 0,15 40-1,-21-69-831,2 10 383,0-9 518,-4-41 98,1 11-1004,2 0 0,7-40 0,-3 25 80,3-44 0,-6 43 85,9-40-1,-11 77-375,0-1 1,1 1 0,-1-1-1,1 1 1,0 0 0,0 0-1,1 0 1,-1 0 0,0 0-1,1 1 1,0-1 0,-1 1-1,1-1 1,0 1 0,1 0-1,-1 0 1,0 1 0,0-1-1,1 0 1,-1 1 0,1 0-1,-1 0 1,1 0 0,0 0-1,-1 1 1,1 0 0,5-1-1,2 2 51,-1 1-1,0 0 0,0 0 0,0 1 0,18 8 0,0-1 123,-23-9-147,-1 1 0,1 0-1,0 0 1,0 0-1,-1 1 1,1 0 0,-1 0-1,0 0 1,0 0-1,0 1 1,0 0-1,3 4 1,23 23 1305,-31-31-1935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54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6632,'0'0'12334,"0"10"-11623,-6 161 2571,2-142-2228,0 0-1,-16 52 0,20-61-275,0-18-659,0 0 0,0 0 0,0 0 1,0-1-1,0 1 0,0 0 0,0 0 0,-1 0 0,1-1 0,-1 1 1,1 0-1,-2 1 0,2-3-95,0 1 0,0-1 0,0 0 0,0 0 0,0 0 0,0 0 0,0 0 0,0 0 1,0 0-1,0 0 0,0 0 0,0 1 0,0-1 0,0 0 0,-1 0 0,1 0 0,0 0 0,0 0 0,0 0 1,0 0-1,0 0 0,0 1 0,0-1 0,1 0 0,-1 0 0,0 0 0,0 0 0,0 0 0,0 0 0,0 0 0,0 0 1,0 1-1,0-1 0,0 0 0,0 0 0,0 0 0,0 0 0,0 0 0,0 0 0,0 0 0,1 0 0,-1 0 1,0 0-1,0 0 0,0 0 0,0 1 0,0-1 0,0 0 0,0 0 0,0 0 0,0 0 0,1 0 0,-1 0 1,0 0-1,0 0 0,0 0 0,0 0 0,0 0 0,0 0 0,0 0 0,1 0 0,-1 0 0,0 0 0,0 0 0,0-1 1,0 1-1,0 0 0,0 0 0,15-3 629,16-9-303,-22 8-256,1 0 0,-1 0 0,1 1-1,0 1 1,0 0 0,0 0 0,0 1 0,11-1 0,8 3 227,43 5-1,-49-3-201,-15-3-117,0 1 0,0-2-1,-1 1 1,1-1 0,0 0-1,-1 0 1,1-1-1,-1 0 1,1-1 0,12-6-1,-8 3-1034,-1-1-1,1 0 1,-2 0 0,20-18-1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57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61 3112,'0'0'20229,"-1"13"-19835,1 182 1190,0-127-999,-1-44-318,1 1 0,3 26 0,6 59 1048,-8-105-1170,-1 0-1,0 1 0,-1-1 1,-1 9-1,-1 12 414,2-12 935,-4-24-691,-3-29-365,7 36-418,-6-41 327,-5-86 0,4 36-326,-1-18-24,9 110 4,0-26 0,5-33 0,-5 53 0,2 1 0,-1-1 0,1 1 0,0 0 0,1 0 0,-1 0 0,2 0 0,-1 0 0,8-11 0,-10 17 0,1-1 0,0 1 0,-1 0 0,1-1 0,0 1 0,0 0 0,0 0 0,0 0 0,0 0 0,0 1 0,0-1 0,0 0 0,1 1 0,-1-1 0,4 1 0,33 0 0,-24 1 0,0 1 0,1 0 0,-1 1 0,0 1 0,-1 0 0,1 1 0,25 12 0,-32-12 0,0 0 0,0 0 0,0 1 0,-1 0 0,0 0 0,0 1 0,0 0 0,-1 0 0,0 0 0,0 1 0,-1 0 0,0 0 0,6 15 0,-9-19 0,-1 1 0,0-1 0,0 0 0,0 1 0,0-1 0,-1 1 0,0-1 0,0 1 0,0-1 0,0 1 0,-1-1 0,0 1 0,0-1 0,0 0 0,0 1 0,-1-1 0,0 0 0,0 0 0,0 0 0,0 0 0,-1 0 0,1-1 0,-1 1 0,0-1 0,-5 5 0,-4 5 0,-1-1 0,-1-1 0,0 0 0,-30 16 0,-6 2 0,101-13 0,6-1 0,-37-11 0,-1 1 0,1 1 0,-1 1 0,29 14 0,-37-15 0,0 1 0,0 0 0,0 0 0,-1 1 0,16 16 0,-23-21 0,-1 0 0,0-1 0,0 1 0,0 0 0,0 0 0,-1 0 0,1 0 0,-1 1 0,0-1 0,0 0 0,0 1 0,0-1 0,0 0 0,-1 1 0,1-1 0,-1 1 0,0-1 0,0 1 0,-1-1 0,1 1 0,-1-1 0,0 0 0,1 1 0,-1-1 0,-1 0 0,-2 6 0,1-3 0,-1 0 0,0-1 0,-1 1 0,1-1 0,-1 0 0,0-1 0,0 1 0,0-1 0,-1 0 0,1 0 0,-1-1 0,0 0 0,0 0 0,-1 0 0,1-1 0,0 1 0,-1-2 0,-7 2 0,-13 3 0,0-2 0,0-1 0,-31 0 0,18-2 0,0-2 0,-1-1 0,-61-13 0,101 15 0,0 0 1,0 0-1,0 0 1,1 0-1,-1-1 1,0 1-1,0 0 1,0-1-1,1 1 1,-1-1-1,0 1 1,0-1-1,1 1 1,-1-1-1,0 1 0,1-1 1,-1 1-1,1-1 1,-1 0-1,1 1 1,-1-1-1,1 0 1,-1 0-1,1 1 1,0-1-1,-1 0 1,1 0-1,0 0 0,0 1 1,0-1-1,0 0 1,-1 0-1,1 0 1,0 0-1,0 0 1,1 1-1,-1-1 1,0 0-1,0-1 1,2-4-9,0 1 1,0-1 0,1 1 0,-1 0 0,4-5 0,0 0-48,8-17-4297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58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5920,'0'0'14231,"10"3"-13635,13 3-282,0-1-1,0-2 0,1 0 1,23 0-1,5-3 339,0 2 0,89 16 0,-108-12 68,1-2 1,61 0-1,-87-1 159,0-1-4510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59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7136,'0'0'11930,"7"11"-11314,88 160 2279,-93-168-2851,10 25 579,1 0 0,2 0 0,29 40 0,-22-38 19,-15-20-318,0 0 1,0 0-1,1-1 0,13 12 1,-16-18 97,6 7 434,-11-10-842,0 0 0,0 0 0,-1 0 0,1 0 0,0 0 0,0 0 0,0 0 0,0 0 0,0 0 1,0 0-1,0 0 0,0 0 0,-1 0 0,1 0 0,0 0 0,0 1 0,0-1 0,0 0 0,0 0 0,0 0 0,0 0 0,0 0 0,0 0 0,0 0 0,0 0 0,0 0 0,0 1 0,0-1 1,-1 0-1,1 0 0,0 0 0,0 0 0,0 0 0,0 0 0,0 0 0,0 0 0,0 1 0,0-1 0,0 0 0,0 0 0,0 0 0,0 0 0,1 0 0,-1 0 0,0 0 0,0 0 0,0 1 1,0-1-1,0 0 0,0 0 0,0 0 0,0 0 0,0 0 0,0 0 0,0 0 0,0 0 0,0 0 0,0 0 0,1 0 0,-1 1 0,0-1 0,0 0 0,0 0 0,0 0 0,0 0 0,0 0 0,0 0-32,-19-7-3537,18 3 3197,1-1 0,0 1-1,-1-1 1,2 0 0,-1 1 0,0-1-1,1 0 1,0 1 0,2-6 0,16-44-591,-12 36 602,-4 11 264,0 0 0,0 1 1,1-1-1,5-6 1,-5 6 37,-4 7 45,0 0 0,0 1 0,0-1 0,0 0 0,-1 0 0,1 0 0,0 0-1,0 0 1,0 0 0,0 0 0,0 0 0,0 0 0,0 0 0,0 0 0,0 0 0,-1 0-1,1 0 1,0 0 0,0 0 0,0 0 0,0 0 0,0 0 0,0 0 0,0-1 0,0 1-1,0 0 1,-1 0 0,1 0 0,0 0 0,0 0 0,0 0 0,0 0 0,0 0 0,0 0-1,0 0 1,0 0 0,0 0 0,0 0 0,0-1 0,0 1 0,0 0 0,0 0 0,0 0-1,0 0 1,0 0 0,0 0 0,0 0 0,0 0 0,0 0 0,0-1 0,0 1-1,0 0 1,0 0 0,0 0 0,0 0 0,0 0 0,0 0 0,0 0 0,0 0 0,0 0-1,0-1 1,0 1 0,0 0 0,0 0 0,-8 6-14,-7 7-2681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7:59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534 1 9440,'0'0'3134,"-7"9"-2468,-251 303 3293,127-165-2016,49-65-598,35-37-73,39-40-261,15-14-506,41-30-3383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8:00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24 7832,'0'0'9122,"7"14"-8357,-6-13-758,77 180 3010,-61-121-1760,28 73 2366,-41-125-3199,-1 0 0,1-1 0,1 1-1,0-1 1,0 0 0,8 9 0,-12-16-243,5-7 282,52-96 142,-29 54-452,-15 25-36,0 1-1,32-40 1,44-26 151,-30 33-63,-27 29-148,-32 26-57,0 1-1,-1-1 1,1 1-1,-1 0 0,1-1 1,0 0-1,-1 1 1,1-1-1,-1 1 0,1-1 1,-1 0-1,0 1 1,1-1-1,-1 0 0,0 1 1,1-1-1,-1 0 1,0 0-1,0 1 1,0-1-1,1-1 0,-2 1-3,1 1-1,0-1 0,-1 1 1,1-1-1,0 1 0,-1-1 1,1 1-1,-1-1 1,1 1-1,0-1 0,-1 1 1,1 0-1,-1-1 0,0 1 1,1 0-1,-1-1 0,1 1 1,-1 0-1,1 0 1,-1 0-1,0-1 0,-41-3-113,-30 2 56,-105-1-67,138 5 110,0 1 1,-60 13-1,45-6 24,37-8 0,0 1 0,0 1 0,0 1 0,-24 9 0,40-14-8,0 1 1,0-1-1,0 0 0,0 0 1,1 1-1,-1-1 1,0 0-1,0 1 0,0-1 1,1 1-1,-1-1 1,0 1-1,0-1 0,1 1 1,-1 0-1,1-1 1,-1 1-1,1 0 0,-2 1 1,27-5-216,10-6-932,58-23 0,-78 26-1248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8:02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6224,'0'0'12151,"12"-3"-11605,6 0-278,1 0 0,-1 1 0,1 1 1,0 0-1,24 4 0,4 3 333,-17-2 80,1 1 1,54 16-1,-84-21-663,16 7 662,0-2-1,31 7 0,-44-11-613,0-1 0,0 1 0,-1-1 0,1 0 0,0 0 0,0 0 0,0 0 0,-1-1 0,1 1 0,0-1 0,0 0 0,-1 0 0,1-1 0,-1 1 0,1-1 0,-1 1 0,0-1 0,1 0 0,3-4 0,13-7 24,0-1-4306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8:03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45 163 11952,'0'0'4510,"1"16"-3831,0-2-543,2 154 1821,-2-110-1007,0-42-417,-1 1 0,-2 22 0,2 2 799,1-19-181,1-14-550,-2-8-572,0 0 0,1 1 0,-1-1-1,0 0 1,0 0 0,0 1 0,0-1 0,0 0 0,0 0 0,0 1 0,0-1-1,0 0 1,0 0 0,0 1 0,0-1 0,0 0 0,0 0 0,0 1-1,0-1 1,0 0 0,0 0 0,0 1 0,0-1 0,0 0 0,0 0 0,0 1-1,0-1 1,-1 0 0,1 0 0,0 1 0,-1-33 1545,-2-50-1271,0-1 194,10-123-1,-6 189-443,7-33 41,-7 47-83,0 0 1,0 0-1,0 0 1,0 0-1,1 0 1,0 0-1,-1 0 1,1 0-1,0 1 1,0-1-1,1 1 1,3-4-1,4-2 24,0 1 0,0 0-1,0 1 1,1 0 0,0 0-1,1 1 1,17-5 0,-23 9-13,0-1 0,0 1 0,0 1 0,0-1 0,1 1 0,-1 0 0,0 1 0,0-1 0,0 1 1,0 0-1,0 1 0,0 0 0,-1 0 0,1 0 0,0 0 0,-1 1 0,8 5 0,-6-4 14,-1 0 0,-1 0 0,1 1 0,-1 0-1,0 0 1,0 0 0,0 1 0,-1 0 0,5 7 0,-8-11-19,0 1 1,1-1 0,-1 1-1,-1-1 1,1 1 0,0-1-1,-1 1 1,1 0 0,-1-1-1,0 1 1,0 0 0,0 0-1,0-1 1,0 1 0,-1 0-1,1-1 1,-1 1 0,0 0-1,1-1 1,-1 1 0,0-1-1,-1 1 1,1-1 0,0 0-1,-1 1 1,1-1 0,-5 4-1,-7 8 57,-2-1-1,1 0 0,-2-1 0,0 0 1,-17 9-1,-91 41 426,119-60-479,-5 5 305,30 0-186,56 13-123,-32-10-56,54 21-1,-92-28 31,0-1 0,-1 1 0,0 0 0,1 0 0,-1 1-1,0 0 1,-1 0 0,1 0 0,-1 0 0,0 1 0,0-1 0,0 1 0,0 0 0,5 11 0,-7-12 4,-1 0 0,0 0 0,1 0 0,-1 0 0,-1 0 0,1 0 0,0 0 0,-1 1 0,0-1 0,0 0-1,0 0 1,-1 0 0,1 1 0,-1-1 0,0 0 0,0 0 0,-1 0 0,1 0 0,-1 0 0,0-1 0,0 1 0,0 0 0,-3 3 0,-1 1 20,-1-1 0,1 0 0,-1-1 0,0 0-1,-1 0 1,1 0 0,-1-1 0,0 0 0,-1 0 0,1-1 0,-1 0 0,-16 4 0,12-4 27,-1-1-1,0 0 1,0-1-1,0-1 1,0 0-1,-1 0 1,-27-5-1,27 2-44,0-2-1,0 0 1,1-1 0,0 0 0,0-1-1,0-1 1,0 0 0,-16-12-1,23 12-4153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8:0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5824,'0'0'14247,"9"-2"-13879,176-19 1507,-103 15-1390,112-11 337,-50 5-292,6 0-23,36-5-44,21-2-191,-54 6-134,-11 2-46,20-4-38,-33 4-37,-80 8-14,74 3 0,16 0 31,-116-2-16,422-15 333,-381 20-260,-21-1 160,74-5 1,-103 2-126,0 1 0,20 2 0,7 0 446,-46-6-1338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7:5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5720,'0'0'5637,"12"-4"-5328,4-2-193,-7 2-32,1 1 0,-1 0 1,0 1-1,1 0 0,15-1 1,174-9 1240,63-8-238,-53-18 367,-186 30-1146,-20 7-174,1-1 1,0 1-1,-1 0 1,1 0 0,0 0-1,0 0 1,4 1-1,-7 0 193,-12 19-70,5-10-2554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8:06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2808,'0'0'-2112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8:07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59 3000,'0'0'6280,"9"3"-5420,-2 0-676,-5-3-129,0 0 0,0 1 0,1-1 0,-1 1 0,0 0 0,0 0 0,0 0 0,-1 0 1,1 0-1,0 0 0,0 0 0,0 1 0,-1-1 0,1 1 0,-1-1 0,1 1 0,-1 0 0,0-1 0,0 1 0,1 0 0,-1 0 0,0 0 0,-1 0 0,1 0 0,0 0 0,-1 0 0,1 0 1,-1 0-1,1 4 0,7 119 2254,-2-23 812,19 106-1,-20-187-2287,-3-13 343,0-1 1,-1 1-1,1 12 1,-2-20-1155,0 0 0,0 0 0,0 0 0,0 0 1,0 0-1,0 0 0,0 0 0,0 0 1,0-1-1,1 1 0,-1 0 0,0 0 1,0 0-1,0 0 0,0 0 0,0 0 0,0 0 1,0 0-1,0 0 0,0 0 0,0 0 1,0 0-1,1 0 0,-1 0 0,0 1 1,0-1-1,0 0 0,0 0 0,0 0 0,0 0 1,0 0-1,0 0 0,0 0 0,0 0 1,0 0-1,0 0 0,0 0 0,1 0 1,-1 0-1,0 0 0,0 0 0,0 0 1,0 0-1,0 1 0,0-1 0,0 0 0,0 0 1,0 0-1,0 0 0,2-13 448,-24-98 450,-35-109 1,15 76-230,41 140-639,0-1 0,1 1-1,0-1 1,-1 0 0,2 1 0,-1-1 0,0 0 0,3-7 0,-3 9-35,1 1 0,0 0 0,-1 0 0,1 0-1,0 0 1,0 0 0,0 0 0,0 0 0,1 0 0,-1 0 0,0 0 0,1 0 0,-1 1 0,1-1 0,0 1-1,0-1 1,-1 1 0,1 0 0,3-2 0,18-6 53,-1 2 0,38-8 0,-48 13-58,-1 1 1,1 0-1,0 0 1,0 2-1,0-1 1,23 5-1,-15 0 0,-1 0 0,0 2 0,19 8 0,-29-11-7,-1 0 0,0 1 1,0 0-1,0 0 0,-1 1 0,1 0 1,-1 0-1,9 11 0,-14-14 0,-1-1-1,1 0 1,-1 0 0,0 1-1,1-1 1,-1 1 0,0-1-1,-1 1 1,1-1 0,0 1-1,-1 0 1,1-1 0,-1 1-1,0 0 1,0-1 0,-1 5-1,1-2 3,-1 0 0,-1-1-1,1 1 1,-1-1 0,0 1-1,0-1 1,0 0 0,-5 7-1,-2 1 22,-1 0-1,-1-1 1,1 0 0,-23 16-1,5-6 72,-1 0 0,-1-2 0,-62 28 0,78-39 23,14-8-121,0 1 1,0-1 0,0 0 0,0 0 0,0 0 0,0 0 0,0 0 0,0 1 0,0-1 0,0 0 0,0 0 0,0 0 0,0 0 0,0 1 0,0-1 0,0 0 0,0 0 0,0 0-1,0 0 1,0 1 0,0-1 0,0 0 0,0 0 0,0 0 0,0 0 0,0 0 0,0 1 0,0-1 0,0 0 0,0 0 0,0 0 0,1 0 0,-1 0 0,0 1 0,0-1 0,0 0-1,0 0 1,0 0 0,1 0 0,-1 0 0,0 0 0,28 8 28,-24-7-40,36 8-35,-1 1-1,-1 2 1,0 2 0,-1 1-1,51 30 1,-76-38 11,0 1 1,-1 1-1,-1 0 0,1 0 1,-1 1-1,-1 0 0,15 21 1,-22-29 28,-1 1 0,0-1 1,1 0-1,-1 0 1,0 1-1,0-1 0,-1 1 1,1-1-1,0 1 0,-1-1 1,1 1-1,-1 0 0,0-1 1,0 1-1,0 0 1,0-1-1,-1 1 0,1-1 1,-1 4-1,-1-3 9,1 1 0,-1-1 0,0 0 0,0 1 0,0-1 0,-1 0 0,1 0 0,0-1 1,-1 1-1,0-1 0,-6 5 0,-2 1 18,-1-2 0,0 1 0,-1-2 0,1 1 0,-1-2 0,-15 4 0,-3-3 26,-1-1 0,0-1-1,0-2 1,-62-6 0,91 4-47,-8 1-16,0-1 0,0 0-1,0-1 1,1 0 0,-1-1-1,1 0 1,-17-8 0,26 11-6,0-1 1,0 1 0,1-1 0,-1 0 0,0 0-1,0 1 1,1-1 0,-1 0 0,0 0 0,1 0-1,-1 0 1,1 0 0,-1 0 0,1 0-1,0 0 1,-1 0 0,1 0 0,0 0 0,0 0-1,0 0 1,0 0 0,-1 0 0,1 0-1,1 0 1,-1 0 0,0 0 0,0-2 0,14-31-559,-11 27 462,14-27-4085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8:07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4 10152,'0'0'4437,"9"-1"-3840,7-1-248,0 1-1,-1 1 0,1 1 1,0 0-1,-1 1 0,24 5 1,-37-6-266,0 0 1,-1 0 0,1 0-1,0 0 1,-1 0-1,0 1 1,1-1 0,-1 0-1,0 1 1,1-1-1,-1 1 1,0-1 0,0 1-1,0 0 1,-1-1-1,1 1 1,0 0 0,-1 0-1,1 0 1,-1-1-1,1 1 1,-1 0 0,0 0-1,0 0 1,0 0-1,0 0 1,0 0 0,0 0-1,0-1 1,-1 1-1,0 2 1,-1 7 189,0-1 0,-1 1 1,-9 19-1,2-10 6,-1 0 0,-1-1 0,0 0 0,-1-1 1,-2-1-1,1 0 0,-2-1 0,0 0 0,-35 24 1,25-28 202,24-12-354,0 1 0,-1 0 0,1 0-1,0 0 1,0 0 0,0 0 0,0 0 0,0 0 0,-2 2 0,34-2 1099,48-2-353,131-18 1,-176 7-1900,-26 9-2034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8:08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52 7232,'0'0'13829,"-4"10"-13241,0 0-462,-3 6 254,1 0 0,-6 21 0,11-33-262,0-1-1,0 1 1,1-1-1,-1 1 1,1-1-1,0 1 1,0 0 0,0-1-1,0 1 1,1-1-1,-1 1 1,1-1-1,0 1 1,0-1-1,0 1 1,0-1-1,1 0 1,3 6 0,-4-8-70,0 0 0,0-1 1,0 1-1,0 0 0,1-1 1,-1 1-1,0-1 1,0 0-1,1 1 0,-1-1 1,0 0-1,1 0 1,-1 0-1,0 0 0,1 0 1,-1 0-1,0 0 0,1 0 1,-1 0-1,0-1 1,0 1-1,1 0 0,-1-1 1,0 1-1,0-1 0,0 1 1,2-2-1,3-1 105,0-1 0,-1 1 0,0-1-1,6-5 1,-8 6-40,1-1 0,-1 1 0,0-1 0,-1 0 0,1 0 0,0 0 0,2-6 0,-5 9-87,1 0-1,-1 0 1,0 0 0,1 0-1,-1 0 1,0 0 0,0 1-1,1-1 1,-1 0 0,0 0-1,0 0 1,0 0-1,0 0 1,0 0 0,0 0-1,0 0 1,-1 0 0,1 0-1,0 0 1,-1 0 0,1 0-1,0 0 1,-1 0 0,1 0-1,-1 0 1,1 0 0,-1 1-1,0-1 1,1 0 0,-1 0-1,0 1 1,1-1 0,-1 0-1,0 1 1,0-1 0,0 1-1,0-1 1,0 1-1,1 0 1,-1-1 0,-1 1-1,0-1 7,0 1-1,0 0 0,1 0 0,-1 0 0,0 1 0,1-1 0,-1 0 0,0 0 0,0 1 1,1-1-1,-1 1 0,1 0 0,-1 0 0,1-1 0,-1 1 0,1 0 0,-3 2 0,-22 22 304,22-21-271,1 0 1,0 1-1,0 0 0,1 0 0,-1-1 0,1 2 1,0-1-1,0 0 0,1 0 0,-1 0 1,1 7-1,0-11-47,1-1 0,0 1 0,1 0 0,-1 0 0,0 0 0,0-1 0,0 1 0,0 0 1,1 0-1,-1-1 0,0 1 0,1 0 0,-1 0 0,0-1 0,1 1 0,-1 0 0,1-1 0,-1 1 0,1-1 1,0 1-1,-1 0 0,1-1 0,-1 1 0,1-1 0,0 0 0,-1 1 0,1-1 0,0 0 0,0 1 1,-1-1-1,1 0 0,0 0 0,0 1 0,0-1 0,-1 0 0,1 0 0,0 0 0,0 0 0,0 0 0,-1 0 1,1 0-1,1-1 0,2 1 52,-1-1 1,0 0-1,1 0 0,-1 0 1,0 0-1,0 0 1,0-1-1,6-3 1,-6 2-52,0-1 1,1 0 0,-1 0-1,0 0 1,-1 0 0,1 0-1,-1-1 1,0 1 0,0-1-1,0 1 1,-1-1 0,1 0-1,-1 0 1,0 1 0,-1-1-1,1 0 1,-1 0 0,0 0-1,0 0 1,-1 0 0,1 0-1,-1 0 1,0 0 0,0 1-1,-3-6 1,-1 0 62,-2-2 51,0-1 1,-6-17-1,12 26-755,0 0-1,0 0 1,0 0 0,0 0 0,1 0 0,0 0-1,0-6 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8:10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87 4616,'0'0'4650,"-1"-10"-4260,-4-32-40,5 27 27,-1 0 453,1 14-785,0 1 0,0 0 0,-1 0-1,1-1 1,0 1 0,0 0 0,0 0 0,0 0-1,-1-1 1,1 1 0,0 0 0,0 0 0,-1 0 0,1 0-1,0-1 1,0 1 0,-1 0 0,1 0 0,0 0-1,0 0 1,-1 0 0,1 0 0,0 0 0,0 0 0,-1 0-1,1 0 1,0 0 0,-1 0 0,1 0 0,0 0-1,0 0 1,-1 0 0,1 0 0,0 0 0,0 0-1,-1 0 1,1 0 0,-1 1 0,0-1 61,0 1 0,0 0 0,0-1 0,0 1 0,0 0 0,0 0 0,0 0 0,0-1-1,0 1 1,1 0 0,-1 0 0,0 0 0,1 0 0,-1 1 0,0-1 0,1 0 0,-1 2 0,-6 23 503,6-22-445,-11 61 1410,-6 120 0,20 71 1588,7-148-403,-7-96-1854,-1-10-154,-2-9-72,-19-236 881,12 99-881,7 130-561,0 0-1,1 1 1,1-1-1,0 0 1,1 1-1,0-1 0,8-23 1,-7 30-87,-1 1 1,1 0-1,0 0 1,0 0-1,1 1 1,0-1 0,0 1-1,0 0 1,1 0-1,-1 0 1,1 1-1,0 0 1,0 0-1,1 0 1,-1 0-1,1 1 1,0 0 0,8-3-1,6-2 23,0 1 1,1 1-1,0 1 1,23-2-1,-36 6-38,0 1 0,-1-1-1,1 1 1,0 1 0,0-1 0,0 1-1,0 1 1,-1 0 0,1 0-1,-1 0 1,1 1 0,-1 0 0,0 0-1,9 6 1,-8-3 10,0 0 0,-1 0 0,0 0 0,0 1 0,-1 0 1,0 1-1,0-1 0,0 1 0,-1 0 0,5 11 0,-8-14-9,0-1 0,-1 1 1,1 0-1,-1 0 0,0-1 0,0 1 0,-1 0 1,0 0-1,1 0 0,-2 0 0,1 0 0,0 0 1,-1 0-1,0-1 0,0 1 0,-1 0 0,1 0 1,-1-1-1,0 1 0,0-1 0,-5 8 0,-1-3 15,1 0-1,-1 0 0,0-1 0,0 0 0,-1 0 0,-1-1 1,1-1-1,-1 1 0,0-1 0,0-1 0,-1 0 0,-20 7 1,2-3 57,0-2 0,0 0 1,-55 4-1,83-12-89,0 1 0,0 0 0,0 0 0,0 1 0,1-1 0,-1 0 0,0 0 0,0 0 0,0 0 0,0 1 0,1-1 0,-1 0 0,0 1 0,0-1 0,0 1 0,1-1 0,-1 1 0,0-1 0,1 1 0,-1 0 0,0-1 0,1 1 0,-1 0 0,1-1 0,-1 1 0,1 0 0,-1 0 0,1 0 0,0-1 0,-1 1 0,1 0 0,0 0 0,0 0 0,0 0 0,0 0 0,-1-1 0,1 1 0,0 0 0,0 0 0,1 0 0,-1 0 0,0 1 0,2 4 0,-1 0 0,1 0 0,1 0 0,-1-1 0,4 6 0,-1-2 0,11 21 0,2 0 0,1-2 0,42 49 0,-52-65 0,3 3 0,22 21 0,-31-33 0,0-1 0,0 1 0,0-1 0,0 0 0,0 0 0,1 0 0,-1 0 0,1 0 0,-1-1 0,1 0 0,-1 1 0,1-1 0,0-1 0,5 2 0,-9-3-1,1 1 0,-1 0 0,1 0 0,-1-1 1,1 1-1,-1 0 0,1 0 0,-1-1 0,1 1 0,-1-1 0,0 1 0,1 0 0,-1-1 1,0 1-1,1-1 0,-1 1 0,0-1 0,1 1 0,-1-1 0,0 1 0,0-1 0,0 0 1,0 1-1,1-1 0,-1 1 0,0-1 0,0 1 0,0-1 0,0-1 0,-2-18-249,-2 10-4236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8:11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0 11048,'0'0'5521,"-10"1"-4793,-4 0-298,0 2 1,0-1-1,-22 8 1,32-8-224,-1 0 1,0 0-1,1 0 1,-1 1-1,1-1 1,0 1-1,-5 4 1,7-5-95,1 0 1,-1-1 0,1 1 0,-1 0-1,1 0 1,0 0 0,0 0 0,0 0-1,0 0 1,0 0 0,0 0 0,1 0-1,-1 0 1,1 1 0,-1-1 0,1 0-1,0 3 1,0-2-10,0-1 0,1 1 1,0-1-1,0 1 0,0-1 0,0 1 0,0-1 0,0 0 1,0 0-1,1 1 0,-1-1 0,1 0 0,0 0 0,0 0 1,-1-1-1,1 1 0,0 0 0,0-1 0,1 1 1,-1-1-1,0 0 0,4 2 0,8 3 241,-1 1-1,24 5 1,-29-9-182,4 0 45,-1 0 0,1 0 1,0-1-1,0-1 0,0 0 0,1-1 0,-1 0 0,16-2 0,-17-2 101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8:12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7936,'0'0'6497,"13"-5"-5900,60-20 220,0 4-1,141-22 1,-87 28 489,130 1 1,-181 16 419,111 16 0,-172-15-1059,-12 1 135,-19 4 248,2-2-1341,-22 12 165,-12 5-3331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8:13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41 152 11448,'0'0'1656,"2"11"-999,12 84 915,1 145 0,-27 107 2138,5-292-2258,8-52-97,1-8-857,-1-16-272,-27-208 600,-2-7-346,26 196-355,2 0 0,1 0-1,12-74 1,-10 97-62,1-1-1,1 1 0,1 0 0,8-18 1,-12 31-46,0-1 1,0 1 0,1-1 0,0 1-1,0 0 1,0 0 0,1 0-1,-1 1 1,1-1 0,0 1 0,0 0-1,0 0 1,0 0 0,1 0-1,-1 1 1,1 0 0,0 0-1,8-3 1,1 3 21,1 0 0,0 0-1,-1 2 1,1 0 0,0 0 0,0 2-1,-1 0 1,1 0 0,-1 1-1,28 11 1,-23-7 11,0 1 0,0 1-1,-1 1 1,0 0 0,-1 2 0,0 0-1,18 17 1,-31-26-33,-1 0 1,0 0-1,0 1 0,0-1 1,0 1-1,0 0 0,-1 0 1,1 0-1,-1 0 0,0 0 0,0 0 1,-1 1-1,0-1 0,1 1 1,-1-1-1,-1 1 0,1-1 0,-1 1 1,1 4-1,-2-3 4,-1 0-1,1 0 1,-1 0 0,0-1-1,0 1 1,0-1 0,-1 1-1,0-1 1,0 0 0,0 0-1,-1 0 1,0-1 0,0 1-1,-6 4 1,2-1 5,0-1 1,-1-1-1,0 0 0,0 0 1,-1 0-1,0-1 0,-15 5 1,-2 0 69,-48 9 0,59-17-68,0 0 0,-1-1 0,0 0 0,-21-3 0,20 0-21,-1 2-1,-27 2 1,39-1-9,6 0 1,0-1 0,0 1 0,0-1 0,0 0 0,0 0 0,0 0 0,-1 0 0,1 0 1,0 0-1,0 0 0,0 0 0,0 0 0,0 0 0,0-1 0,-1 1 0,1-1 0,0 1 1,0 0-1,0-1 0,0 0 0,0 1 0,-1-2 0,-1 0-52,5 6 37,6 7 22,39 34 54,71 59 76,-28-26 43,-32-25-28,-51-47-102,-1 0 1,0 0-1,-1 1 1,0-1-1,0 1 1,0 1-1,-1-1 1,5 13-1,-6-15 10,3 5-42,-5-15-863,1-8-3646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8:13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 11448,'0'0'50,"-9"4"493,-168 75 4334,175-79-4690,0 1 1,0 0-1,0 1 0,-1-1 0,1 0 1,0 1-1,0-1 0,0 1 0,1-1 1,-1 1-1,0 0 0,1 0 0,-1 0 1,1 0-1,0 0 0,-1 0 0,1 0 1,0 0-1,-1 5 0,1-3 46,1 1-1,-1-1 1,1 0 0,0 1-1,0-1 1,1 0-1,-1 1 1,1-1 0,0 0-1,2 5 1,-1-4-83,0 1 1,1-1-1,-1 0 1,1-1-1,0 1 1,1 0-1,-1-1 0,1 0 1,0 0-1,0 0 1,0 0-1,0-1 1,1 1-1,-1-1 0,10 5 1,-2-2 44,0-1 1,0 0-1,1 0 1,0-1-1,20 3 1,-12-4-29,1-2 1,-1 0-1,1-1 0,-1-1 1,0-1-1,0-1 1,1-1-1,-2-1 0,28-10 1,-22 6-741,-1-2 0,0-1 1,0 0-1,-1-2 1,-1-1-1,29-24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38:14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7736,'0'0'8273,"18"3"-7497,21 1-202,0-1-1,63-3 1,197-49 2343,-233 36-2275,71-26 1011,-40 11-4105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7:5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6824,'0'0'5240,"11"-11"-4894,33-39 0,-37 44-215,0 0 1,1 0 0,0 0 0,0 1 0,0 0 0,0 1 0,1 0-1,15-6 1,-15 7 8,1 0 85,1 1-1,-1 0 1,1 0 0,-1 1-1,1 0 1,-1 1-1,1 1 1,10 1 0,-18-2-176,-1 0 0,0 1 1,1 0-1,-1-1 1,0 1-1,0 0 1,0 0-1,0 0 0,0 1 1,0-1-1,0 0 1,0 1-1,0-1 1,0 1-1,-1 0 1,1-1-1,-1 1 0,1 0 1,-1 0-1,0 0 1,0 0-1,0 0 1,0 0-1,1 4 0,0 0 12,0 0-1,0 0 0,-1 0 1,0 0-1,0 0 0,-1 0 1,0 0-1,0 9 0,-2-3-17,0-1 0,-1 1-1,0-1 1,-1 0 0,0 0 0,-1 0 0,0-1-1,-7 12 1,-10 11 70,-27 32 0,44-58-88,1-3 0,1 0-1,-1 0 0,0-1 1,0 1-1,0-1 1,-1 0-1,1 0 1,-1 0-1,0 0 1,1-1-1,-1 0 0,0 0 1,-1 0-1,1-1 1,0 1-1,0-1 1,-9 0-1,14-1-22,0 0 0,0 0 0,0 0 0,0 0 0,0 0 1,0 0-1,0 0 0,0 0 0,0 0 0,0 0 0,0-1 0,0 1 0,0 0 0,0 0 0,0 0 0,0 0 0,0 0 0,0 0 0,0 0 1,0 0-1,0 0 0,0 0 0,0 0 0,0 0 0,0 0 0,0 0 0,0 0 0,0-1 0,0 1 0,0 0 0,0 0 0,0 0 0,0 0 1,0 0-1,0 0 0,0 0 0,0 0 0,0 0 0,0 0 0,0 0 0,0 0 0,0 0 0,0 0 0,0 0 0,0 0 0,0 0 0,-1 0 1,1 0-1,0 0 0,0 0 0,0 0 0,0 0 0,0 0 0,0 0 0,0 0 0,0 0 0,9-6 61,15-5-4,5 0 39,-1 1 1,2 1-1,-1 2 1,1 1-1,0 1 0,0 2 1,0 0-1,60 5 0,-57-2 159,-28-1-521,0 1 0,0 0 0,1 0 0,-1 0 0,0 1 0,0 0 0,0 0 0,9 3-1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34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423 277 5224,'0'0'8989,"-12"5"-8617,-4 1-245,-73 31 910,-6 20 313,61-36-911,17-11-228,1 1 0,0 1 1,1 0-1,0 1 0,1 0 0,0 1 0,1 1 0,1 0 0,0 1 1,-11 21-1,21-35-174,1 1 0,0-1 0,0 0 0,0 1 0,0-1 0,0 1 0,1 0 0,-1-1 0,1 1 0,-1 0 0,1-1 0,0 1 0,0 0 0,0-1 0,1 1 0,-1 0 0,1-1 0,-1 1 0,1-1 0,0 1 0,0-1 0,0 1 0,0-1 0,1 1 0,-1-1 0,0 0 0,1 0 0,0 0 0,0 0 0,-1 0 0,1 0 0,3 2 0,-2-2-6,0-1 1,-1 1-1,1-1 1,0 0-1,0 0 1,0 0 0,0 0-1,0 0 1,0-1-1,0 1 1,0-1 0,1 0-1,-1 0 1,0 0-1,0-1 1,0 1 0,0-1-1,0 1 1,0-1-1,0 0 1,0 0-1,0 0 1,0-1 0,0 1-1,-1-1 1,1 1-1,3-4 1,4-3 68,0-1 1,-1 0-1,0-1 1,-1 0-1,0 0 0,0-1 1,11-21-1,-9 11 138,-1 0-1,-1-1 1,8-33-1,-11 47 130,-1 22-228,30 128 114,-33-139-229,0 0 0,0 0 0,1 0 1,-1 0-1,1 0 0,-1 0 0,1 0 0,0 0 0,0-1 1,0 1-1,1-1 0,3 5 0,-5-7-5,1 1-1,-1 0 1,0-1-1,0 1 1,0 0 0,0-1-1,1 0 1,-1 1-1,0-1 1,1 0-1,-1 1 1,0-1-1,1 0 1,-1 0 0,0 0-1,1 0 1,-1 0-1,0 0 1,0-1-1,1 1 1,-1 0 0,0-1-1,1 1 1,-1-1-1,0 1 1,0-1-1,0 0 1,0 1-1,0-1 1,1 0 0,-1 0-1,-1 0 1,3-2-1,17-19 139,-2-1-1,29-45 0,15-20 214,-62 87-361,1 0 0,0 0 1,-1 1-1,1-1 0,0 0 0,-1 0 1,1 1-1,0-1 0,0 0 0,0 1 0,-1-1 1,1 1-1,0-1 0,0 1 0,0-1 1,0 1-1,0-1 0,0 1 0,0 0 1,0 0-1,0 0 0,0 0 0,2-1 1,-2 2 1,0-1 1,0 1 0,0-1-1,0 1 1,0 0 0,0-1-1,-1 1 1,1 0 0,0 0-1,0-1 1,-1 1 0,1 0-1,-1 0 1,1 0-1,0 0 1,-1 0 0,0 0-1,1 1 1,1 4 31,0 0 1,0 0-1,-1 0 0,0 1 1,0-1-1,-1 12 1,0-12 2,0 0 1,0 1 0,0-1 0,1 0 0,0 1 0,0-1 0,0 0 0,3 6 0,-4-11-41,1-1-1,-1 0 0,0 0 1,0 1-1,0-1 0,1 0 1,-1 0-1,0 0 0,0 1 1,1-1-1,-1 0 0,0 0 1,0 0-1,1 0 0,-1 0 1,0 1-1,0-1 1,1 0-1,-1 0 0,0 0 1,1 0-1,-1 0 0,0 0 1,1 0-1,-1 0 0,0 0 1,1 0-1,-1 0 0,0 0 1,0 0-1,1-1 0,-1 1 1,0 0-1,1 0 1,-1 0-1,0 0 0,0 0 1,1-1-1,12-8 148,-10 7-131,70-57 437,-72 57-433,1 0 0,0 1 0,0-1 0,0 1 0,0 0 0,0-1-1,0 1 1,1 0 0,-1 0 0,0 1 0,0-1 0,4 0 0,-5 1-17,0 0-1,-1 0 1,1 0 0,0 0-1,0 0 1,0 1-1,0-1 1,0 0 0,0 1-1,-1-1 1,1 0-1,0 1 1,0-1 0,-1 1-1,1-1 1,0 1-1,0 0 1,-1-1 0,1 1-1,-1 0 1,1-1-1,-1 1 1,1 0 0,-1 0-1,1 0 1,-1-1 0,0 1-1,1 0 1,-1 0-1,0 0 1,0 0 0,1 1-1,6 44 71,-6-36-53,1 0-1,-1-1 1,2 1-1,3 10 1,-6-19-23,1 0 0,-1 0 1,1-1-1,-1 1 0,1 0 1,0-1-1,-1 1 0,1 0 0,0-1 1,0 1-1,-1-1 0,1 0 1,0 1-1,0-1 0,0 1 1,-1-1-1,1 0 0,0 0 0,0 0 1,0 1-1,0-1 0,0 0 1,0 0-1,0 0 0,-1 0 0,1 0 1,0-1-1,0 1 0,2-1 1,28-8 54,-26 7-45,13-4 18,2-1 5,1-1-1,-1-1 1,31-18 0,14-9 164,-65 36-198,0 0 0,0 1 0,0-1 0,0 0 0,0 0 1,0 0-1,0 0 0,0 1 0,0-1 0,0 0 0,0 0 0,0 0 1,0 0-1,0 1 0,0-1 0,0 0 0,0 0 0,0 0 0,0 0 1,0 1-1,0-1 0,0 0 0,0 0 0,0 0 0,0 0 0,1 0 1,-1 1-1,0-1 0,0 0 0,0 0 0,0 0 0,0 0 0,0 0 1,1 0-1,-1 0 0,0 1 0,0-1 0,0 0 0,0 0 0,0 0 1,1 0-1,-1 0 0,0 0 0,0 0 0,0 0 0,0 0 0,1 0 1,-1 0-1,0 0 0,0 0 0,0 0 0,0 0 0,1 0 0,-1 0 1,0 0-1,0 0 0,0 0 0,0 0 0,1-1 0,-1 1 0,-2 2 3,-1-1-1,1 1 1,0-1-1,0 1 1,0 0-1,0 0 1,0 0-1,1 0 1,-1 1-1,0-1 0,-1 4 1,-1 0 1,-10 13 3,5-6-6,0-1 1,0 1-1,1 1 1,1-1 0,0 1-1,-8 27 1,13-36-3,-3 26-1,5-31 0,0 1 0,0-1 0,0 1 0,0-1 0,0 1 0,0-1 1,0 1-1,0-1 0,0 1 0,0 0 0,0-1 0,1 1 0,-1-1 0,0 1 1,0-1-1,1 1 0,-1-1 0,0 1 0,0-1 0,1 1 0,-1-1 0,1 0 1,-1 1-1,0-1 0,1 1 0,-1-1 0,1 0 0,-1 1 0,1-1 1,-1 0-1,1 0 0,-1 1 0,1-1 0,-1 0 0,1 0 0,-1 0 0,1 0 1,-1 0-1,1 0 0,-1 0 0,1 0 0,0 0 0,-1 0 0,2 0 0,1-2 6,0 0 0,0-1 0,-1 1 0,1-1 0,-1 0 0,1 0 0,-1 0 0,0 0 0,3-5 0,1-2 1,20-24 14,29-54 0,-46 71-13,-1 0 0,-1-1 0,0 0-1,-1 0 1,6-35 0,8-115 54,-18 140-35,-1 0-1,-2 0 0,-8-55 0,9 82-23,-10-38 71,9 38-69,1 0-1,0-1 1,-1 1 0,1 0-1,-1 0 1,1-1 0,-1 1-1,0 0 1,0 0 0,1 0-1,-1 0 1,0-1 0,0 1-1,0 1 1,0-1 0,0 0 0,0 0-1,-1 0 1,1 0 0,0 1-1,0-1 1,-1 1 0,-1-2-1,1 3-3,1 0 0,0 0-1,0 0 1,-1 0-1,1 0 1,0 0-1,0 1 1,0-1 0,0 0-1,1 0 1,-1 1-1,0-1 1,0 1-1,1-1 1,-1 1 0,1-1-1,-1 1 1,1-1-1,0 1 1,-1 2-1,-9 44-15,1 2 0,3-1 0,0 65 0,13 154-13,4-158 47,-3-37 85,-8-73-102,-1 0-1,1 1 1,0-1 0,0 1-1,0-1 1,0 0-1,0 1 1,0-1 0,0 0-1,0 1 1,0-1 0,0 1-1,0-1 1,1 0-1,-1 1 1,0-1 0,0 0-1,0 1 1,0-1 0,1 0-1,-1 1 1,0-1-1,0 0 1,0 1 0,1-1-1,-1 0 1,0 0 0,1 1-1,-1-1 1,0 0-1,1 0 1,-1 1 0,1-1-1,8-10-132,4-25-220,-7 2-3616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37.0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1 313 5624,'0'0'9488,"7"-10"-8967,128-178 2520,-128 180-2782,1 0-1,-1 1 1,1 0-1,1 0 1,-1 1-1,1 0 1,0 1-1,13-6 1,-21 11-131,0-1 1,1 0-1,-1 1 1,1-1-1,0 1 1,-1-1-1,1 1 1,-1 0-1,1-1 1,0 1 0,-1 0-1,3 0 1,-3 1-91,0-1 1,0 1 0,-1 0 0,1-1-1,0 1 1,-1-1 0,1 1 0,0 0-1,-1 0 1,1-1 0,-1 1 0,1 0-1,-1 0 1,1 0 0,-1-1 0,0 1 0,1 0-1,-1 0 1,0 0 0,0 0 0,0 0-1,0 0 1,0 0 0,0 2 0,3 42 416,-3 62 0,-1-99-413,-3 57 346,2-28-160,1 43-1,1-68-169,2-1 0,-1 0-1,1 0 1,1 0 0,0 0-1,0 0 1,2-1 0,5 12-1,-9-19-32,0 0-1,1 0 0,0-1 1,-1 1-1,1-1 0,0 1 1,0-1-1,1 0 1,-1 0-1,0 0 0,1 0 1,-1 0-1,1-1 0,0 1 1,-1-1-1,1 1 1,0-1-1,5 1 0,-4-1 7,0-1 0,0 0 0,0 0 0,0 0 0,-1-1 0,1 1 0,0-1 0,0 0 0,0 0 0,-1 0 0,1 0 0,6-4 0,3-3 41,0 0 0,-1-1-1,0 0 1,-1-1 0,0 0-1,14-17 1,-20 20-37,0 1 0,-1-1-1,1-1 1,-2 1 0,1 0 0,-1-1-1,0 0 1,0 0 0,2-15 0,-1-6 82,1-43 1,-3 43-49,-2-48 111,-2 57-97,2 0-1,0 0 0,2 0 1,6-37-1,-7 55-71,-1 0 0,1 0 0,0 0 0,-1 1 0,1-1 0,0 0 0,0 1 0,0-1 0,0 1 0,0-1 0,1 1 0,-1-1 0,0 1 0,1 0 0,-1-1 0,1 1 0,-1 0 0,1 0 0,0 0 0,-1 0 0,1 1 0,0-1 0,0 0 0,-1 1 0,1-1 0,0 1 0,0 0 0,3-1 0,-1 1-3,1 0 0,0 1 0,0-1 1,0 1-1,-1 0 0,1 0 0,0 1 0,-1-1 0,9 5 0,12 6-11,-2 1 0,1 1 0,-2 1 0,0 1 0,22 21-1,-29-29 30,-1 1 82,-14-9 60,-3-4-409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38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74 7832,'0'0'7729,"-10"-7"-7196,-32-23 4,41 29-486,0 0-1,-1 0 1,1 1-1,-1-1 0,1 1 1,-1-1-1,0 1 1,1-1-1,-1 1 0,0 0 1,1 0-1,-1 0 1,1 0-1,-1 0 0,0 0 1,1 0-1,-1 1 0,0-1 1,1 0-1,-1 1 1,1 0-1,-1-1 0,-1 2 1,-1 1 178,0-1 0,0 1-1,0 0 1,1 1 0,-6 5 0,3-2 294,4-5-361,0 0 0,0 1 0,1 0 0,-1-1 0,1 1 0,-1 0 0,1 0 0,0 0-1,0 0 1,0 0 0,0 0 0,1 0 0,-1 0 0,1 0 0,0 0 0,0 0 0,0 0 0,0 1 0,1-1 0,-1 0 0,3 6 0,-3-7-90,1 1 1,0-1-1,0 1 0,0-1 0,0 1 0,0-1 1,1 0-1,-1 0 0,1 1 0,0-1 0,-1 0 1,1 0-1,0 0 0,0-1 0,0 1 1,1 0-1,-1-1 0,0 0 0,0 1 0,1-1 1,-1 0-1,1 0 0,-1 0 0,1-1 0,0 1 1,2 0-1,-3-1-43,-1 0-1,0 0 1,1 0 0,-1-1-1,1 1 1,-1 0 0,1-1 0,-1 1-1,0-1 1,1 1 0,-1-1-1,0 0 1,1 1 0,-1-1-1,0 0 1,0 0 0,0 0 0,0 0-1,0 0 1,0 0 0,0 0-1,0-1 1,1 0 0,16-35 253,-12 23-190,-1-2 170,0 0 1,-1 0 0,-1-1 0,-1 1 0,1-18 0,-2 40-247,0 1-1,1-1 1,0 0 0,0 0 0,0 0 0,0 0-1,1 0 1,6 8 0,1 7 10,8 20 32,-2 1 0,-3 1 0,-1 1-1,-2-1 1,-2 2 0,4 66 0,-13-56 74,1-51-101,0 0 0,-1 1 0,0-1 0,0 0 0,0 0 0,0 1 0,-1-1 0,0 0 0,1 0 0,-4 4 0,3-7-15,1 1-1,-1-1 0,1 0 0,-1 0 1,0 0-1,1 0 0,-1 0 0,0 0 1,0-1-1,1 1 0,-1-1 0,0 1 0,0-1 1,0 0-1,0 1 0,0-1 0,0 0 1,0 0-1,0 0 0,-2-1 0,-43-8 189,42 7-177,-11-3 84,-1 0-1,1-1 1,-29-16 0,39 19-58,0-1 1,1 1-1,-1-1 1,1 0-1,0-1 1,0 1-1,1-1 1,-1 0-1,1 0 1,0 0 0,0-1-1,1 1 1,-5-9-1,8 12-30,0-1 0,0 1 0,0 0 0,0 0 0,0-1 0,0 1 0,0 0 0,1 0 0,-1-1 0,1 1 0,0 0 0,-1 0 0,1 0 0,0 0 0,0 0 0,1 0 0,-1 0 0,0 0 0,0 1 0,1-1 0,0 0-1,-1 1 1,3-3 0,1 0-1,0-1-1,0 1 0,0 0 0,1 0 1,0 1-1,10-6 0,-12 8-12,0 0 1,1 0-1,-1 0 1,0 0-1,1 1 1,-1 0-1,1 0 0,-1 0 1,1 0-1,-1 1 1,0-1-1,1 1 1,-1 0-1,0 1 0,0-1 1,0 1-1,8 3 1,5 2 48,-16-7-31,-1 1-1,1-1 1,0 1-1,0 0 1,0-1 0,0 1-1,-1 0 1,1 0-1,0-1 1,0 1 0,-1 0-1,1 0 1,0 1-1,5 4-870,-1-9-3816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38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210 5 6824,'0'0'10570,"-11"-1"-9817,3 1-616,-2-2 113,0 1 1,0 1-1,0 0 1,0 0-1,0 1 0,1 0 1,-16 4-1,16 0 173,0 1-1,0 0 1,0 0-1,1 1 1,0 0-1,1 0 1,-1 1-1,-10 15 1,16-20-335,1-1-1,-1 1 1,1 0-1,0 0 1,0 0-1,0 0 1,0 0 0,1 0-1,-1 1 1,1-1-1,0 0 1,0 0-1,0 0 1,1 5 0,-1-3 23,1 0 0,0 0 0,0 0 0,0 0 0,1 0 0,-1 0 0,5 8 1,0-3 55,0 0-1,1-1 1,0 0 0,0-1 0,1 0 0,0 0 0,12 9 0,-17-15-128,0 0-1,0 0 0,0 0 1,1-1-1,-1 1 0,1-1 1,-1 0-1,1 0 0,-1 0 1,1 0-1,0 0 0,-1-1 1,1 0-1,0 0 0,-1 0 1,1 0-1,0 0 0,0-1 1,-1 0-1,1 0 0,-1 0 0,1 0 1,-1 0-1,1-1 0,-1 1 1,4-4-1,14-8-244,-2-2 1,22-21-1,-27 23-2669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39.9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 6520,'0'0'8934,"-11"7"-8411,-34 26 6,41-29-348,0 0 1,-1 0-1,1 0 0,1 1 0,-1-1 0,1 1 0,-1 0 1,2 0-1,-1 0 0,0 1 0,-1 6 0,3-10-41,0 0 0,0 1-1,1-1 1,-1 1 0,1-1-1,-1 1 1,1-1 0,0 1 0,0 0-1,1-1 1,-1 1 0,0-1-1,1 1 1,-1-1 0,1 1-1,0-1 1,0 0 0,0 1-1,0-1 1,0 0 0,1 1-1,-1-1 1,3 3 0,-3-4-75,0 0 1,0 0-1,1 0 0,-1 0 1,0 0-1,1-1 1,-1 1-1,0 0 1,1-1-1,-1 1 0,1-1 1,-1 1-1,1-1 1,-1 0-1,1 1 1,0-1-1,-1 0 0,1 0 1,-1 0-1,1 0 1,-1 0-1,1-1 1,-1 1-1,1 0 0,-1-1 1,1 1-1,-1-1 1,1 0-1,-1 1 1,0-1-1,1 0 1,-1 0-1,0 0 0,1 0 1,-1 0-1,0 0 1,2-2-1,-1 0 38,1 0-1,0 0 1,-1 0-1,0 0 1,0 0-1,0-1 1,0 1-1,-1 0 1,1-1-1,-1 0 1,0 1-1,0-1 1,0 0-1,0-4 1,-1-13 1045,0 34 411,2 5-1084,-1-10 361,-4-18-239,-1 0-446,0-1-499,3 3-3629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41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37 165 8432,'0'0'6233,"3"10"-5641,9 40 299,-2 2 0,6 97-1,-6-41 290,-1-13-328,7 42 2317,-57-312-2024,0-5-629,36 148-413,-6-28 250,-3-104 1,14 158-323,1 0 0,0 0 0,0 0 0,1 0 0,-1 1 0,2-1 0,-1 0 0,0 1 0,1-1 0,0 1 0,0 0 0,1 0 0,-1 0 0,9-7 0,-6 6-6,0-1 0,0 2-1,1-1 1,0 1 0,1 0-1,-1 0 1,1 1-1,0 0 1,11-4 0,-10 6-12,1-1 1,-1 2 0,1-1 0,-1 1 0,1 1 0,0 0 0,-1 0 0,1 1 0,0 0 0,-1 1 0,1 0 0,-1 0 0,12 5 0,-14-4-1,-1-1 0,0 1 0,0 0 0,0 1 0,0 0 0,-1 0-1,0 0 1,1 0 0,-1 1 0,-1 0 0,1 0 0,-1 0 0,0 1 0,0-1 0,0 1 0,-1 0 0,0 0 0,0 0 0,3 13 0,-5-15 1,-1 0 0,0-1 0,0 1 0,0 0 0,0 0 0,-1 0 0,0 0 0,0-1 0,0 1 0,0 0 0,0-1 0,-1 1 1,1-1-1,-1 1 0,0-1 0,0 0 0,0 0 0,-1 0 0,1 0 0,-1 0 0,0 0 0,-5 4 0,-2 1 17,0 0 0,0 0-1,-1-1 1,0 0 0,-17 7 0,-71 36 141,91-46-155,8-3-14,-1-1 0,0 1 0,0 0-1,0-1 1,1 1 0,-1 0-1,0 0 1,0-1 0,1 1-1,-1 0 1,1 0 0,-1 0-1,1 0 1,-1 0 0,1 0 0,0 0-1,-1 0 1,1 0 0,0 0-1,0 0 1,0 0 0,0 0-1,0 0 1,0 0 0,0 0-1,0 0 1,0 0 0,0 0-1,0 0 1,1 0 0,-1 0 0,1 2-1,2 4 1,0 0 0,1 0-1,6 10 1,-5-10-1,14 19 14,2 0 0,0-1 0,2 0 0,1-2 0,31 23 0,-26-21 86,-17-11 4,-11-12-68,1-1-1,-1 1 0,0 0 0,0-1 0,1 1 0,-1-1 0,1 1 1,0-1-1,-1 0 0,1 1 0,0-1 0,0 0 0,0 0 1,-1 0-1,1-1 0,0 1 0,3 0 0,-5-1-20,1-1-1,0 1 0,-1 0 1,1-1-1,0 1 1,-1-1-1,1 1 1,-1-1-1,1 0 0,-1 1 1,1-1-1,-1 0 1,0 1-1,1-1 0,-1 0 1,0 1-1,1-1 1,-1 0-1,0 0 1,0 1-1,0-1 0,1 0 1,-1 0-1,0 0 1,3-23-193,-3 23 160,0-20-1066,0 14-2932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42.2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7832,'0'0'5550,"14"2"-4934,132 10 904,-83-9-266,-1 3 0,100 21 1,-155-25-1153,-1 0 1,0 1 0,0 0 0,0 0-1,10 7 1,-1 2-2474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42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7232,'0'0'6304,"10"1"-5759,220-1 1312,-151-3-850,116 10-1,-154-4-326,0-1 0,75-7-1,-51 7 845,-61-3-1129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43.9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85 11656,'0'0'2682,"2"14"-2148,6 50 243,0 70 1,-8 83 1257,-1-95-168,-1-114-1595,2-8-236,0 0 0,0 1-1,0-1 1,-1 0 0,1 1 0,0-1 0,0 0-1,0 1 1,0-1 0,0 1 0,0-1 0,0 0-1,0 1 1,0-1 0,0 1 0,0-1 0,0 0-1,0 1 1,0-1 0,0 1 0,0-1 0,1 0-1,-1 1 1,0-1 0,0 0 0,0 1 0,1-1 0,-1 1-1,-1 0 541,-4-11 240,-6-29-610,1-1-1,2 0 0,1-1 1,3 0-1,0-60 0,6 69-126,2 0 0,1 1-1,1 0 1,14-41 0,-17 62-57,0 1 0,1 0 1,1-1-1,-1 1 0,2 1 0,-1-1 1,1 1-1,0 0 0,1 0 1,0 1-1,0-1 0,16-10 1,-19 15-18,0 0 0,0 0 1,0 1-1,1 0 1,-1 0-1,1 0 0,0 0 1,0 1-1,-1-1 1,1 1-1,0 1 0,0-1 1,0 1-1,0 0 1,0 0-1,0 0 0,0 1 1,0-1-1,0 1 1,0 0-1,0 1 0,-1-1 1,1 1-1,0 0 1,-1 0-1,1 1 0,-1-1 1,4 4-1,-2-1 3,1 0-1,-2 0 1,1 0-1,0 1 1,-1 0-1,0 0 1,-1 1-1,1-1 0,-1 1 1,-1 0-1,1 0 1,-1 0-1,0 1 1,-1-1-1,1 1 1,-2-1-1,1 1 1,-1 0-1,0 0 1,-1 0-1,0 13 1,-1-12 5,0 1 0,-1-1 0,0 1 0,0-1 0,-1 0 0,-1 0 0,1 0 0,-1 0 0,-1-1 0,1 1 1,-2-1-1,1 0 0,-1-1 0,0 1 0,-1-1 0,0 0 0,-10 8 0,1-4 11,1-1 1,-2 0-1,1-1 0,-1-1 0,0-1 0,-28 8 1,38-14-18,-11 4-30,18-5 21,0 0 1,-1 0 0,1 0 0,0 0 0,0 0 0,0 0 0,-1 0 0,1 0 0,0 1-1,0-1 1,0 0 0,0 0 0,0 0 0,-1 0 0,1 1 0,0-1 0,0 0-1,0 0 1,0 0 0,0 1 0,0-1 0,0 0 0,0 0 0,0 0 0,-1 1 0,1-1-1,0 0 1,0 0 0,0 0 0,0 1 0,0-1 0,0 0 0,0 0 0,1 1 0,-1-1-1,0 0 1,0 0 0,0 0 0,0 1 0,0-1 0,0 0 0,0 0 0,0 0-1,0 1 1,1-1 0,-1 0 0,0 0 0,0 0 0,0 0 0,0 0 0,1 1 0,-1-1-1,0 0 1,0 0 0,0 0 0,1 0 0,-1 0 0,0 0 0,0 0 0,0 0 0,1 0-1,-1 0 1,0 0 0,0 0 0,0 0 0,1 0 0,47 37-52,41 19 219,5 3 277,-83-53-247,-1 0 0,-1 1 1,1 1-1,12 12 0,-21-20-196,-1 1 0,0-1 1,1 0-1,-1 0 0,0 0 0,1 0 0,-1 0 0,0 0 1,1 0-1,-1 0 0,0 0 0,1 0 0,-1 0 0,0 0 1,1 0-1,-1 0 0,0 0 0,1 0 0,-1 0 0,0-1 0,1 1 1,-1 0-1,0 0 0,1 0 0,-1 0 0,0-1 0,0 1 1,1 0-1,-1 0 0,0-1 0,0 1 0,0 0 0,1 0 1,-1-1-1,0 1 0,0 0 0,0-1 0,0 1 0,1 0 0,-1-1 1,0 1-1,0 0 0,0-1 0,0 1 0,0 0 0,0-1 1,0 1-1,0-1 0,6-20-705,-6 20 700,4-15-3634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44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 0 11256,'0'0'3112,"-12"11"-2654,7-7-381,-18 16 823,-41 45 0,62-63-757,0 0-1,1 0 0,-1 1 0,0-1 0,1 0 0,0 1 0,-1-1 0,1 1 0,0-1 0,0 1 0,1 0 0,-1-1 0,0 1 0,1 0 0,0-1 0,-1 4 0,2-3-7,0-1 0,0 1 0,0-1 0,0 1 0,0-1 0,0 0 0,1 0 0,-1 1 0,1-1 0,-1 0 0,1 0 0,0-1 0,0 1 0,0 0 1,0-1-1,0 1 0,4 1 0,0 1-24,0-1 1,0 0-1,0-1 0,0 1 1,1-1-1,-1-1 1,1 1-1,0-1 1,-1 0-1,11 0 1,11-1 177,35-5 1,-26 2-54,-11 2-341,45-5 808,-65 5-1261,-1 0 0,0 0 0,1-1 0,-1 1-1,7-5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7:5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4512,'0'0'8270,"-1"10"-7903,0 25 228,2 1 0,2 0 0,9 52 0,-9-71 12,-1 1 0,-1 34 0,1-66-401,0 1 0,0-1-1,2 1 1,-1-1 0,7-13-1,1-7-11,-9 27-165,3-13 77,1 0 1,1 0-1,0 0 0,1 1 0,2 0 0,0 1 1,14-20-1,-24 38-102,0-1 1,0 1 0,0 0-1,0 0 1,1 0-1,-1-1 1,0 1 0,0 0-1,1 0 1,-1 0-1,0 0 1,0-1 0,1 1-1,-1 0 1,0 0-1,0 0 1,1 0-1,-1 0 1,0 0 0,0 0-1,1 0 1,-1 0-1,0 0 1,1 0 0,-1 0-1,0 0 1,0 0-1,1 0 1,-1 0 0,0 0-1,1 0 1,-1 0-1,0 0 1,9 10 76,3 17-13,-10-25-53,2 11 5,-1 0 1,1 0 0,1 19 0,5 22 66,-10-53-83,0-1 1,1 1-1,-1-1 0,0 0 0,0 1 0,0-1 0,0 1 0,0-1 0,1 1 0,-1-1 0,0 0 0,0 1 1,1-1-1,-1 0 0,0 1 0,1-1 0,-1 0 0,0 1 0,1-1 0,-1 0 0,0 0 0,1 1 0,-1-1 1,1 0-1,-1 0 0,1 0 0,-1 1 0,0-1 0,1 0 0,-1 0 0,2 0 0,13-8 84,16-26 7,-27 29-81,3-5 3,2-2 24,1 0 0,0 1 0,1 0 1,0 0-1,1 1 0,22-15 1,-32 24-36,-1 1 1,0-1 0,1 1 0,-1-1-1,1 1 1,-1-1 0,1 1-1,-1 0 1,1 0 0,-1 0 0,1 0-1,-1 0 1,1 0 0,0 0-1,-1 0 1,1 0 0,-1 1-1,1-1 1,-1 1 0,0-1 0,1 1-1,-1 0 1,1-1 0,-1 1-1,0 0 1,0 0 0,1 0 0,-1 0-1,0 0 1,0 0 0,0 0-1,0 1 1,1 1 0,4 5 4,-1 1 1,0 0 0,0 0-1,3 10 1,-2-7-5,9 26 13,12 22 15,-22-49-2,0 0 0,-1 0 0,0 1 1,-1 0-1,3 13 0,-4-12 30,-1-8-41,0 1 0,-1 0 0,0-1 0,0 1 0,-1 9 0,-2 0-2766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47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178 1 6128,'0'0'9678,"-11"0"-9262,-39 0-8,46 0-315,-1 1 0,1-1-1,-1 1 1,1 1 0,0-1-1,-1 1 1,1-1 0,0 1-1,0 0 1,0 1 0,0-1-1,-5 5 1,2-1 120,0 1 1,1 0-1,-1-1 1,-5 11-1,10-15-152,0 1 0,0-1 0,1 1 0,-1 0 0,1-1 0,-1 1 0,1 0 0,0 0 0,0 0 0,0 0-1,1 0 1,-1 1 0,1-1 0,-1 0 0,1 0 0,0 0 0,0 0 0,1 1 0,-1-1 0,1 0 0,-1 0 0,1 0 0,0 0 0,0 0 0,0 0 0,1 0 0,-1 0 0,1-1 0,0 1-1,-1 0 1,1-1 0,0 1 0,0-1 0,1 0 0,-1 0 0,1 0 0,4 4 0,4 1 117,0 0 0,0-1 0,1 0 1,0 0-1,0-1 0,0-1 0,1 0 0,-1-1 0,23 3 0,-28-6-77,0 0 1,-1-1-1,1 0 0,8-2 0,-2 1-3108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48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6328,'0'0'11087,"11"-1"-10557,2 0-401,160-3 2054,-117 2-1391,-42 0-499,0 2 0,18 1-1,-2-2 187,-26 0-362,0 1-1,1 0 1,-1 0-1,1 0 1,-1 0-1,5 2 1,-8-2-26,1 0 0,-1 1 0,0-1 1,0 0-1,1 0 0,-1 0 0,0 0 0,1 0 1,-1 0-1,0 0 0,0 0 0,1 0 0,1-1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48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70 11152,'0'0'1301,"13"-3"-832,35-8-62,17-5 696,106-12 1,-106 22-318,-36 3-127,-1 0 0,55 4 0,-63 4-2557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50.5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0 132 5920,'0'0'6305,"4"13"-5806,7 28 303,8 76 0,-7-26 218,-4-39 58,0 71-1,-7-114-746,-1 0-1,1 1 1,0-1-1,1 0 1,0 1-1,4 10 1,-5-15 326,-2-5 1,-4-11-260,-9-68 41,-20-131 526,31 183-731,2 0 0,2-51 0,0 68-180,1 0-1,0 0 0,1 1 0,-1-1 1,2 1-1,-1 0 0,2-1 0,-1 2 1,1-1-1,0 0 0,8-9 0,-5 9-19,-1 0 0,2 0 0,-1 1 0,1 0 0,0 1 0,1 0 0,0 0 0,0 1 0,15-7 0,-19 10-18,1 1 0,0 0-1,0 0 1,0 0 0,0 1 0,1 0 0,-1 1 0,0 0 0,0 0 0,1 0-1,-1 1 1,0 0 0,0 0 0,0 1 0,0-1 0,12 6 0,-14-5 2,0 1 0,0 0 1,0 0-1,0 0 0,0 1 1,0 0-1,-1 0 0,0 0 1,0 0-1,0 0 1,0 1-1,-1 0 0,0 0 1,0 0-1,0 0 0,0 0 1,-1 1-1,0-1 1,0 1-1,0 0 0,1 11 1,-2-10 9,-1 1 0,1-1 1,-1 0-1,-1 1 1,1-1-1,-1 1 1,0-1-1,-1 0 1,0 0-1,0 0 0,-1 0 1,0 0-1,0 0 1,0 0-1,-1-1 1,0 0-1,-6 8 1,1-4 20,0 0 1,0 0 0,-1-1 0,-1 0 0,0-1 0,0 0 0,0 0 0,-1-1 0,0-1-1,0 0 1,-23 7 0,26-11 16,3-1-20,0 1-1,0-1 1,0 1-1,1 1 1,-1-1-1,1 1 1,-1 0-1,1 0 1,0 0-1,-6 6 1,11-8-45,-1-1 0,1 1 1,0 0-1,0 0 0,0 0 0,0 0 1,0-1-1,0 1 0,0 0 0,0 0 1,0 0-1,0 0 0,1 0 0,-1-1 1,0 1-1,0 0 0,1 0 1,-1 0-1,1-1 0,-1 1 0,0 0 1,2 0-1,11 21 11,-12-22-12,19 24 77,0-1 0,2-2-1,1 0 1,45 31 0,-41-30-37,-13-12 8,37 32 336,-51-42-385,0 1 0,0-1 0,0 0 0,1 0 0,-1 0 0,0 0 0,0 0 0,0 0 0,1 0 0,-1 1 0,0-1 0,0 0 1,0 0-1,1 0 0,-1 0 0,0 0 0,0 0 0,0 0 0,1 0 0,-1 0 0,0 0 0,0 0 0,0 0 0,1-1 0,-1 1 0,0 0 0,0 0 0,0 0 0,1 0 0,-1 0 0,0 0 0,0 0 0,0 0 0,0-1 0,1 1 0,-1 0 0,0 0 0,0 0 0,8-12 202,0-8-4404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51.1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130 34 7328,'0'0'4438,"-10"-5"-3727,6 3-549,-34-18 452,35 19-453,1 0 0,-1 0 1,1 0-1,-1 0 0,0 0 0,1 1 1,-1 0-1,0-1 0,0 1 0,1 0 1,-1 0-1,0 0 0,0 1 0,1-1 1,-5 2-1,6-2-67,-1 1 0,0 0 0,0 0 0,1-1 0,-1 1 0,0 0 0,1 1 0,-1-1 0,1 0 0,0 0 0,-1 1 0,1-1 0,0 1 0,0-1 0,0 1 0,0-1 0,0 1 0,0 0 0,0 0 0,0-1-1,1 1 1,-1 0 0,1 0 0,-1 0 0,1 0 0,0 0 0,0-1 0,0 1 0,0 0 0,0 0 0,0 0 0,0 0 0,1 0 0,-1 0 0,1 0 0,-1-1 0,1 1 0,0 0 0,0 0 0,-1-1 0,1 1 0,0 0 0,1-1 0,1 3 0,2 2 39,1 0-1,-1 0 1,1 0 0,1-1 0,-1 0-1,1 0 1,0-1 0,0 0-1,0 0 1,1 0 0,-1-1 0,1 0-1,15 3 1,-14-4 10,1 0-1,0 0 1,0-1-1,0 0 1,0-1 0,-1 0-1,1-1 1,0 0-1,0-1 1,0 0 0,12-4-1,-19 5-117,0 0 0,-1-1 0,1 1 0,-1-1-1,1 1 1,-1-1 0,0 0 0,4-4 0,1-2-3039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51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0 7832,'0'0'4632,"-2"9"-3840,-16 56 1484,-33 78 1,50-139-2017,-1 0 1,1 0 0,0 0-1,0 0 1,0 0-1,0 0 1,1 0 0,0 5-1,0-7-336,0 0 0,0-1 0,1 1 0,-1 0 0,1 0 0,-1-1 0,1 1 0,0-1 0,0 1 0,-1 0 0,1-1 0,0 1 0,0-1 0,1 0 0,-1 1 0,0-1 0,0 0 0,3 2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52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7936,'0'0'5990,"13"-5"-5458,-5 2-445,11-4 139,0 1 0,1 1 0,23-3 0,-30 6-78,19-3 475,-1 2 0,56 1 0,23 2 2608,-109 0-3210,-1 0 0,0 0 0,0 0 0,0 0 0,1 0 1,-1 0-1,0 0 0,0 0 0,1 0 0,-1 0 0,0 0 1,0-1-1,0 1 0,1 0 0,-1 0 0,0 0 0,0 0 0,0-1 1,0 1-1,1 0 0,-1 0 0,0 0 0,0-1 0,0 1 1,0 0-1,0 0 0,0 0 0,0-1 0,0 1 0,0 0 0,0 0 1,1-1-1,-1 1 0,0 0 0,0 0 0,0 0 0,-1-1 1,1 1-1,0 0 0,0 0 0,0-1 0,0 1 0,0 0 0,0-1 1,0-2-2326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53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70 10152,'0'0'1904,"2"14"-1366,1 0-401,3 12 314,3 51 0,-7-11 370,7 108 1502,-8-157-1753,-1 1 1,-3 25-1,0 10 1575,3-53-2091,0 0 0,1 0 1,-1 1-1,0-1 0,0 0 1,0 1-1,0-1 0,0 0 1,0 1-1,0-1 0,0 0 1,0 1-1,0-1 0,0 0 1,0 1-1,0-1 0,0 0 1,0 1-1,0-1 0,0 0 1,-1 1-1,1-1 0,0 0 1,0 0-1,0 1 1,0-1-1,-1 0 0,1 0 1,0 1-1,0-1 0,0 0 1,-1 0-1,1 1 0,0-1 1,-1 0-1,1 0 0,0 0 1,0 0-1,-1 0 0,1 1 1,0-1-1,-1 0 0,1 0 1,-1 0-1,0-1-35,0 1 0,0-1 1,0 0-1,0 0 0,0 0 1,0 0-1,0 0 0,0 0 0,0 0 1,1 0-1,-1 0 0,0 0 0,1 0 1,-1 0-1,1 0 0,-1-1 0,1 1 1,0 0-1,-1 0 0,1-1 0,0 1 1,0 0-1,0-2 0,-2-6 30,-7-23 17,2 0 1,1 0 0,2-1-1,1 0 1,1 0 0,5-47-1,1 35 5,2 0 0,18-66-1,-22 107-65,0 1-1,-1-1 1,2 0-1,-1 1 1,0-1-1,1 1 1,-1 0-1,1 0 1,0 0-1,0 0 1,0 0-1,0 0 1,1 1-1,-1 0 1,1-1-1,-1 1 1,1 1-1,0-1 0,7-2 1,-3 2-6,0-1 1,0 1 0,0 1-1,1-1 1,-1 2-1,0-1 1,1 1-1,13 1 1,-13 1 4,0-1 1,0 2 0,0-1 0,0 1-1,-1 0 1,1 1 0,-1 0 0,0 1 0,0-1-1,-1 1 1,1 1 0,10 9 0,-13-9 8,0 0 0,0 0 0,-1 0 0,0 0 0,0 1 0,0-1 0,-1 1 1,0 0-1,0 0 0,-1 1 0,0-1 0,0 0 0,-1 1 0,0-1 0,1 13 1,-2-15 13,0 1 0,-1 0 0,1 0-1,-1 0 1,0 0 0,0-1 0,-1 1 0,0 0 0,0-1 0,0 0 0,-1 1 0,0-1 0,0 0 0,0 0 0,0 0 0,-1-1 0,0 1 0,0-1 0,0 0 0,0 0 0,-1 0 0,0-1 0,1 1 0,-1-1 0,0-1 0,-1 1 0,1 0 0,-1-1 0,-9 3 0,-2 0 33,0-1 0,0 0 0,-1-1 0,1-1 0,-1 0 0,0-1 0,1-2 0,-26-2 0,9 1-68,33 2-15,5 8-78,6 4 90,1 0 1,0-1 0,19 14-1,15 16 45,71 71 511,-116-112-554,0 1 0,1-1 0,-1 0-1,0 0 1,1 0 0,-1 1 0,0-1 0,1 0 0,-1 0-1,0 0 1,1 0 0,-1 0 0,1 0 0,-1 0 0,0 0-1,1 0 1,-1 0 0,0 0 0,1 0 0,-1 0 0,1 0-1,-1 0 1,0 0 0,1 0 0,-1 0 0,0 0-1,1-1 1,-1 1 0,0 0 0,1 0 0,-1 0 0,0-1-1,0 1 1,1 0 0,-1-1 0,0 1 0,0 0 0,1 0-1,-1-1 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53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1 9848,'0'0'7658,"-4"11"-6963,-51 106 1962,53-112-2540,0-1 0,0 1 0,0 0 0,0 0 0,1 1 0,0-1 0,0 0 0,1 0 0,-1 0 0,1 1 0,0-1 0,0 0-1,1 0 1,0 1 0,0-1 0,0 0 0,0 0 0,1 0 0,0 0 0,0 0 0,0 0 0,1-1 0,-1 1 0,1-1 0,0 0 0,1 1 0,-1-1 0,1-1 0,-1 1 0,1 0 0,0-1 0,1 0 0,-1 0 0,0 0 0,1-1-1,0 1 1,0-1 0,-1 0 0,1 0 0,1-1 0,-1 0 0,0 1 0,0-2 0,0 1 0,0-1 0,1 1 0,-1-1 0,0-1 0,7 0 0,-3-1-33,0-1 1,-1 0-1,1 0 0,0 0 1,-1-1-1,0-1 1,0 1-1,13-11 0,-12 9-45,7-2-106,-10 8-3347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0:55.2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1 161 5624,'0'0'8140,"9"0"-7678,182-1 3181,-6 2-1638,-93-1-1440,99-7 238,102 3 457,-179 5-709,217-24 0,-316 21-540,87-12 97,42-3 11,146-11 94,-119 10-161,84-5 144,-243 22-178,-6 1-2,-1 0-1,1-1 1,0 1-1,-1-1 1,1 0-1,-1-1 1,1 1-1,-1-1 0,0 0 1,7-4-1,-11 5-96,-1 1 0,0 0-1,0 0 1,0-1-1,0 1 1,0 0 0,0-1-1,0 1 1,0 0 0,0-1-1,0 1 1,0 0 0,0 0-1,0-1 1,0 1 0,-1 0-1,1-1 1,0 1 0,0 0-1,0 0 1,0-1-1,0 1 1,-1 0 0,1 0-1,0-1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7:5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5224,'0'0'7081,"8"-11"-6705,4-6-139,0 0 0,2 1-1,0 1 1,17-16 0,-21 24-1,-1 0 0,1 0 0,1 1 0,-1 0 0,1 0 1,0 2-1,0-1 0,1 1 0,-1 1 0,17-3 0,-26 5-200,-1 1 1,0 0-1,1 0 0,-1 0 1,1 0-1,-1 0 0,0 0 1,1 0-1,-1 0 0,0 1 1,1-1-1,-1 0 0,0 1 1,1-1-1,-1 1 0,0-1 1,0 1-1,0 0 0,0 0 1,1-1-1,-1 1 0,0 0 1,0 0-1,0 0 0,-1 0 0,1 0 1,0 0-1,0 1 0,-1-1 1,1 0-1,0 0 0,-1 1 1,1-1-1,-1 0 0,0 0 1,1 1-1,-1-1 0,0 0 1,0 1-1,0 1 0,1 9 35,0-1-1,-1 0 0,-1 0 1,-2 12-1,1-3 82,2 2-39,0 0-1,2 1 1,0-1-1,9 32 1,-9-42-54,2-1 1,0 0 0,0 0-1,1 0 1,0-1-1,1 1 1,0-1-1,1-1 1,0 1-1,9 9 1,-14-18-47,-1 0 0,0 0-1,1 0 1,-1 0 0,1 0 0,-1 0 0,1-1 0,-1 1 0,1-1 0,0 1 0,-1-1 0,1 1 0,0-1 0,-1 0-1,1 0 1,0 0 0,-1 0 0,1 0 0,0 0 0,-1-1 0,1 1 0,0 0 0,-1-1 0,1 0 0,-1 1 0,1-1 0,-1 0-1,1 0 1,2-1 0,4-4 60,1 0 0,-1 0-1,12-12 1,-18 16-57,11-12 77,-1 1 0,-1-1 0,0-1 0,-1 0 0,-1-1-1,0 0 1,-1 0 0,9-25 0,1-16 213,14-71-1,-24 89-237,-7 36-64,1-6 43,0-1 0,0 1 0,1 0 0,1 0 0,7-16 0,-9 23-37,0 0 1,-1-1 0,1 1 0,0 0-1,0 0 1,0 1 0,0-1 0,0 0-1,1 1 1,-1-1 0,0 1 0,1 0-1,-1 0 1,1 0 0,0 0 0,-1 0 0,1 0-1,0 1 1,-1-1 0,1 1 0,0 0-1,0 0 1,-1 0 0,7 1 0,7 1 4,1 2 1,0 0-1,-1 1 1,0 0 0,21 12-1,8 1 93,-45-18-101,1 0 0,-1 1 0,1-1 0,-1 0 0,0 0-1,1 0 1,-1 1 0,0-1 0,1 0 0,-1 1 0,1-1 0,-1 0 0,0 1 0,0-1 0,1 0 0,-1 1-1,0-1 1,0 1 0,1-1 0,-1 0 0,0 1 0,0-1 0,0 1 0,0-1 0,0 1 0,0-1-1,0 1 1,0-1 0,0 0 0,0 1 0,0-1 0,0 1 0,0-1 0,0 1 0,0-1 0,0 1 0,0-1-1,0 0 1,-1 1 0,1 0 0,-12 16-1331,10-14-356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09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346 69 5824,'0'0'5925,"-11"5"-5345,-1 0-374,0-1 116,1 1 0,0 1 0,0 0 0,-12 8 0,8-6 1478,9-6-1159,-17 27 884,11-10-1238,0 0 0,-12 26 0,9-14-98,-56 120 757,37-76-287,34-72-467,-2-1 1,1 1-1,0-1 0,0 0 0,-1 1 1,1-1-1,-1 0 0,-3 3 1,9-11-114,-1 1 0,1-1 1,-2 0-1,1 0 0,-1-1 1,0 1-1,0 0 0,0-1 1,0-11-1,4-7 6,50-236 405,-46 207-409,-9 41-13,1 0 0,1 0 0,0 0 0,1 0 0,6-15 0,-10 28-41,0-1-1,0 1 1,1-1 0,-1 1-1,0-1 1,0 1 0,0-1-1,0 1 1,1-1 0,-1 1-1,0-1 1,0 1 0,1 0-1,-1-1 1,0 1 0,1-1-1,-1 1 1,1 0-1,-1-1 1,0 1 0,1 0-1,-1 0 1,1-1 0,-1 1-1,1 0 1,-1 0 0,1 0-1,-1-1 1,1 1 0,-1 0-1,1 0 1,-1 0 0,1 0-1,-1 0 1,1 0 0,-1 0-1,1 0 1,-1 0 0,1 0-1,-1 1 1,2-1 0,13 20 463,-5-6-416,90 140 579,-73-109-442,-17-30-99,1 0 1,1-1-1,19 18 0,12 14 184,-3-2 64,-36-40-317,0 0-1,0-1 1,0 0-1,1 0 1,-1 0-1,1 0 1,0-1-1,9 4 1,-12-5-21,0 0 0,0 0 0,0 0 1,0 0-1,0 1 0,0-1 0,0 1 1,2 2-1,-3-3-4,0 0 0,0 0-1,0 0 1,0 0 0,0 0 0,0 0 0,1 0 0,-1 0-1,0-1 1,0 1 0,1 0 0,2 0 0,-4-1 135,-10 0-57,-42-3-84,0-2-1,-77-18 1,70 11 44,-77-5 0,122 17-22,0 1 1,-19 2 0,-16 2 114,46-6-852,10-1 541,20-5-649,-11 3-2802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11.0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1 4912,'0'0'14479,"-2"11"-13981,-2 5-422,-3 19 999,-14 39-1,7-33-223,2-1-1,-13 83 1,16-84-266,7-33-427,0 1-1,0 0 1,1 0 0,0 0-1,0 0 1,1 0 0,1 13 0,10 44 1079,-11-63-1184,1 1 0,0 0 0,-1 0 0,1 0 0,0-1 1,0 1-1,0 0 0,0-1 0,1 1 0,-1-1 0,0 1 0,1-1 1,-1 0-1,1 1 0,-1-1 0,1 0 0,0 0 0,-1 0 0,1 0 0,0-1 1,0 1-1,-1 0 0,1-1 0,0 1 0,0-1 0,0 1 0,0-1 0,0 0 1,0 0-1,0 0 0,0 0 0,3-1 0,8 0 4,0-2 0,0 1-1,23-9 1,-16 4 68,5 1-41,-8 2 39,1-1 0,-1-1 0,24-11 0,-3 6 440,-38 11-560,0 0-1,0 0 1,1 0 0,-1 0 0,0 0 0,0 0 0,0 0-1,0 0 1,0 0 0,0 0 0,0 0 0,1 0 0,-1-1-1,0 1 1,0 0 0,0 0 0,0 0 0,0 0 0,0 0 0,0 1-1,1-1 1,-1 0 0,0 0 0,0 0 0,0 0 0,0 0-1,0 0 1,0 0 0,0 0 0,0 0 0,1 0 0,-1 0-1,0 0 1,0 0 0,0 0 0,0 0 0,0 1 0,0-1-1,0 0 1,0 0 0,0 0 0,0 0 0,0 0 0,0 0 0,0 0-1,0 0 1,0 1 0,1-1 0,-1 0 0,0 0-2,0 0 0,0 0 1,0 0-1,0 0 0,0 1 1,0-1-1,0 0 0,0 0 1,0 0-1,0 0 0,0 0 1,0 0-1,0 0 0,0 0 1,0 0-1,0 0 0,0 0 1,0 1-1,0-1 0,0 0 0,0 0 1,0 0-1,0 0 0,1 0 1,-1 0-1,0 0 0,0 0 1,0 0-1,0 0 0,0 0 1,0 0-1,0 0 0,0 0 1,0 0-1,0 0 0,1 0 1,-1 0-1,0 0 0,0 0 1,0 0-1,0 0 0,0 0 1,0 0-1,0 0 0,0 0 1,0 0-1,0 0 0,1 0 1,-1 0-1,0 0 0,0 0 0,0 0 1,0 0-1,0 0 0,0-1 1,0 1-1,0 0 0,0 0 1,0 0-1,0 0 0,0 0 1,4 0 252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11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8640,'0'0'11057,"10"3"-10424,-4-1-532,4 2 90,1-1 0,-1 0 0,1-1 0,0 0 0,16 0 0,293-2 4875,-288-4-3808,-31 3-1283,0 1-1,0 0 0,0-1 1,0 1-1,0 0 1,0-1-1,-1 1 0,1-1 1,0 0-1,0 1 1,0-1-1,-1 1 0,1-1 1,0 0-1,0-1 1,-1-10-3008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14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57 6224,'0'0'16126,"11"2"-15815,4-1-172,1 1 0,-1-2 1,1 0-1,-1-1 0,24-4 1,4-5 146,-19 3-107,1 2 0,32-4-1,98-5 534,-130 9-533,-21 3-112,0 1-1,0 0 1,0 0-1,0 1 1,0-1-1,1 1 1,-1 0-1,4 1 1,9 6 841,-21-7-1410,-5-2-4418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15.4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8032,'0'0'7594,"11"-1"-6982,6-1-441,151-21 1755,-165 22-1892,45-10 704,1 2 0,87-5 0,-76 11 1048,-60 3-1536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19.0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53 5016,'0'0'9658,"2"15"-9120,22 284 3033,-1-100-164,-23-193-3194,0 0 1,0 0-1,0 0 0,-2 11 1,-1 10 1048,2-20-840,2-3-301,0-5 31,-20-22 319,7 0-390,1-1 1,0-1 0,2 0 0,1 0-1,-5-30 1,-2-2 85,12 43-123,1 0 0,0 0 0,1 0 0,0 0 0,1 0 0,1 0 0,0-1 0,1 1 1,0 0-1,1 1 0,1-1 0,0 0 0,1 1 0,0 0 0,1 0 0,0 0 0,10-12 0,-6 13 0,0 0 1,0 1-1,1 0 0,1 1 1,0 1-1,0 0 0,1 0 1,0 1-1,0 1 0,1 0 1,0 1-1,26-8 0,-36 13-17,0 0 0,1 1 0,-1-1-1,0 1 1,0 0 0,0 1 0,1-1-1,-1 1 1,0-1 0,0 1 0,0 0 0,0 1-1,0-1 1,7 5 0,-6-3 4,1 1 1,0 0-1,-1 0 1,0 0-1,0 1 0,0-1 1,-1 1-1,0 1 1,4 5-1,-4-6 3,-1 0-1,1 0 1,-2 0-1,1 1 1,0-1-1,-1 1 1,0 0 0,-1 0-1,1 0 1,-1 0-1,0 0 1,0 0 0,-1 0-1,0 0 1,0 0-1,0 0 1,-1 0-1,0 0 1,0 0 0,-1 0-1,-3 10 1,2-10 0,0 0-1,-1 0 1,0 0 0,0-1 0,0 1-1,-1-1 1,1 0 0,-1 0 0,-6 4-1,6-7-17,0 1 0,0 0 0,0-1 0,0 0 0,0 0 0,0-1-1,-1 1 1,1-1 0,-1 0 0,1-1 0,-8 1 0,-13 1 5,-37-2-54,35-1-31,26 1 53,1 0 0,0 1 1,-1-1-1,1 0 0,0 0 0,-1 0 0,1 1 0,0-1 1,0 1-1,-1-1 0,1 1 0,0-1 0,0 1 0,0 0 1,0 0-1,-1 0 0,0 1 0,-6 2-103,8-3 109,-1-1 1,0 0-1,1 0 1,-1 1 0,0-1-1,1 0 1,-1 1-1,0-1 1,1 0 0,-1 1-1,1-1 1,-1 1 0,1-1-1,-1 1 1,1-1-1,-1 1 1,1-1 0,0 1-1,-1 0 1,1 0-1,-1 1-5,0 0-1,1 0 0,0 1 0,0-1 0,-1 0 0,1 0 0,1 0 0,-1 1 1,0-1-1,0 0 0,1 0 0,-1 0 0,1 0 0,0 0 0,0 1 0,0-1 1,0-1-1,2 5 0,6 15-23,-3-2 54,1 1-1,1-2 0,1 1 0,0-1 0,1 0 1,1-1-1,1 0 0,1-1 0,0-1 0,1 0 0,0 0 1,26 18-1,-37-30 11,1-1 1,-1 0-1,1 1 1,0-1-1,0-1 1,0 1-1,0-1 1,0 1-1,0-1 1,1 0-1,-1-1 1,0 1-1,1-1 1,-1 0-1,0 0 1,1 0-1,-1 0 1,0-1-1,1 0 1,-1 0-1,0 0 1,0 0-1,0-1 1,0 0-1,0 0 1,0 0-1,0 0 1,-1 0-1,1-1 1,-1 1-1,0-1 1,5-5-1,-1 4-542,-1 1-4389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19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37 7328,'0'0'1477,"10"-4"-1113,50-26 1596,-55 29 500,-9-1 284,-16 3-883,9 4-1517,1 1 0,-1 0 0,1 1 0,0 0 0,1 1 0,0 0 0,0 1 0,-12 15 0,19-23-220,1 1 0,-1 0 0,1 0 0,0 0 0,0 0 0,-1 1 0,1-1 0,0 0 0,1 0 0,-1 1 0,0-1 0,1 1 0,-1-1 0,1 0 0,0 1 0,0-1 0,0 1 0,0-1 0,0 1 0,1-1 0,-1 0 0,1 1 0,-1-1 0,3 5 0,-2-4-46,1-1 1,0 1 0,-1 0 0,1-1 0,0 1 0,1-1-1,-1 0 1,0 0 0,1 0 0,-1 0 0,1 0-1,0 0 1,-1-1 0,1 1 0,0-1 0,0 0 0,0 0-1,5 2 1,11 0 133,0 0 0,1-2 1,-1 0-1,0-1 0,0 0 0,0-2 0,29-6 0,-35 5-1206,-1 0 0,1-1 0,19-9-1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22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289 380 5016,'0'0'7377,"-11"-2"-6961,-80-17 1968,81 17-2069,1 1 1,0 1-1,0-1 1,-1 1-1,1 1 1,0-1-1,-16 5 0,-16 1 927,38-6-1152,0 0 0,0 0 0,1 1-1,-1 0 1,0-1 0,1 1 0,-1 0 0,0 0-1,1 1 1,-1-1 0,1 0 0,0 1 0,-1 0-1,1-1 1,-4 4 0,5-3-24,0 0 1,0 0-1,0 0 1,0 0-1,0 0 1,0 0-1,0 0 1,0 0-1,1 0 1,-1 0-1,1 0 1,0 0-1,-1 0 1,1 1-1,0-1 1,0 0-1,0 0 1,1 0-1,-1 0 1,2 4-1,0 3 12,0-1 0,1 0 1,1 0-1,0 0 0,0 0 0,0-1 0,1 1 0,0-1 0,0 0 0,1-1 0,0 1 0,0-1 0,0 0 0,1-1 1,9 7-1,5 4 181,0-1 1,39 19 0,-52-29-159,0-2 1,1 1-1,-1-1 1,1-1-1,0 1 1,-1-2-1,1 1 1,0-1-1,0 0 1,0-1-1,13-1 1,-19 1-45,-1-1 0,1 1 0,0-1 0,0 0 0,-1 1 0,1-1 0,0-1 0,-1 1 0,1 0 0,-1-1 0,1 1 0,-1-1 0,0 0 0,0 1 0,0-1 0,0 0 0,2-3 0,-1 1-10,-2 1 1,1-1 0,0 1 0,-1-1 0,1 0-1,-1 1 1,0-1 0,0 0 0,-1 0 0,1 0 0,-1-4-1,0-10 51,-1 0 0,-2 0 0,1 0-1,-9-25 1,7 25-8,1 8-49,0-1 0,-1 1-1,0 0 1,-1 1 0,0-1-1,0 1 1,-13-16-1,-4-1 115,-27-26-1,15 17-5,12 15-57,17 15-70,0 1 0,0 0 1,1-1-1,-1 0 1,1 0-1,1-1 0,-5-6 1,-30-62 251,38 73-261,0-1-1,-1 1 0,1-1 0,0 1 0,0-1 0,0 0 1,0 1-1,0-1 0,1 1 0,-1-1 0,0 1 0,1-1 0,-1 1 1,1-1-1,-1 1 0,1-1 0,0 1 0,0 0 0,-1-1 1,1 1-1,0 0 0,0 0 0,2-1 0,26-26 90,-25 25-92,0 0 0,1 1 0,-1-1 0,0 1 0,1 0 0,0 0-1,-1 0 1,1 1 0,10-2 0,-3 2 21,0 0 0,23 3 0,-30-2-26,133 15 283,-131-14-259,0 0 0,-1 1 0,0 0 0,1 1 0,-1-1 0,0 1 0,0 0 1,0 1-1,0 0 0,9 7 0,15 10 466,-23-19-320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23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246 24 8240,'0'0'5570,"-13"-4"-5019,10 2-509,-5-1 83,1 0-1,-1 1 0,1-1 1,-1 1-1,0 1 0,0-1 1,0 2-1,0-1 0,0 1 1,0 0-1,0 0 0,-12 3 1,10 0 322,1 0 0,0 0 0,1 1 0,-1 1 1,0-1-1,-12 10 0,21-14-384,-1 1 1,0-1-1,1 1 0,-1-1 0,1 1 1,-1-1-1,1 1 0,0-1 1,-1 1-1,1 0 0,-1-1 0,1 1 1,0 0-1,0-1 0,-1 1 0,1 0 1,0-1-1,0 1 0,0 0 1,0-1-1,0 1 0,0 0 0,0-1 1,0 1-1,0 0 0,0 0 1,0-1-1,0 2 0,1-1 37,0 1 0,0 0 0,0-1 0,0 1 1,0-1-1,1 1 0,-1-1 0,0 0 0,1 1 0,2 1 0,2 1 64,0 0 0,1 0-1,0 0 1,10 3 0,4 0 79,-7-3-68,-1 0 1,0 2-1,0-1 1,0 2-1,0-1 1,19 15 0,-24-15-61,18 15 304,-26-21-400,1 0 1,-1 1 0,1-1 0,-1 0-1,0 1 1,1-1 0,-1 1-1,0-1 1,1 1 0,-1-1 0,0 1-1,1-1 1,-1 1 0,0-1-1,0 1 1,0-1 0,0 1 0,1-1-1,-1 1 1,0-1 0,0 1-1,0 0 1,0-1 0,0 1 0,0-1-1,-1 1 1,1-1 0,0 1-1,0 0 1,0-1 0,0 1 0,-1-1-1,1 1 1,0-1 0,0 1-1,-1-1 1,1 1 0,0-1 0,-1 0-1,1 1 1,-1-1 0,1 1-1,-1-1 1,0 1 0,-17 13 302,13-10-267,0-1 0,0 1 0,0-1 0,-1 0 0,1 0 0,-10 3 0,-20 6 154,16-4 4,-40 8-1,54-15-188,0 0-1,0 0 0,0-1 0,0 0 0,-1 0 0,1 0 1,0-1-1,0 1 0,0-1 0,0-1 0,0 1 0,-9-4 0,14 5-45,-1 0 0,1-1 0,0 1 0,-1 0-1,1 0 1,0 0 0,-1-1 0,1 1 0,0 0-1,0 0 1,-1 0 0,1-1 0,0 1 0,0 0-1,0-1 1,-1 1 0,1 0 0,0-1 0,0 1-1,0 0 1,0-1 0,0 1 0,0 0 0,0-1-1,0 1 1,0 0 0,0-1 0,0 1 0,0 0-1,0-1 1,0 1 0,0 0 0,0-1 0,0 1-1,0 0 1,0-1 0,0 1 0,1-1 0,6-9-2246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24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1 5520,'0'0'7289,"-8"16"-6520,-5 11-364,-72 146 4157,78-159-2968,5-8-986,7-9-2074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7:5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7104,'0'0'6457,"1"11"-6081,36 203 1943,-34-203-1749,-1 0 1,0 1 0,0 0 0,-1 17 0,-30-29 160,15 1-629,0 0 0,-1 1 0,1 0 0,0 2 0,-19 5 0,30-8-81,-3 1 16,0 0-6,1 0 0,-1-1 0,1 0 0,-1 0 0,-9 0 0,15-1-24,0 1 1,1-1 0,-1 0-1,0 1 1,0-1-1,0 0 1,0 1 0,0-1-1,0 0 1,1 0 0,-1 1-1,0-1 1,0 0-1,1 0 1,-1 1 0,0-1-1,0 0 1,1 0 0,-1 0-1,0 0 1,0 1-1,1-1 1,-1 0 0,0 0-1,1 0 1,-1 0 0,0 0-1,0 0 1,1 0-1,-1 0 1,0 0 0,1 0-1,-1 0 1,0 0 0,1 0-1,-1 0 1,0 0-1,1 0 1,206-36 617,-179 33-429,0 1-1,29 3 0,-23-1 201,-34 0-324,-3-4-170,-1-4-2815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26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6016,'0'0'14241,"9"1"-13844,32 1 428,76-5 1,-103 2-610,-1 0 0,1 1 0,0 1 0,0 0 0,-1 0 1,1 2-1,17 5 0,-20-4 176,-11-3-320,1 0 0,0-1 0,-1 0 0,1 1-1,0-1 1,-1 1 0,1-1 0,0 0 0,0 1 0,-1-1 0,1 0 0,0 0-1,0 0 1,0 0 0,-1 0 0,1 1 0,0-1 0,0-1 0,0 1 0,-1 0 0,1 0-1,0 0 1,1-1 0,2-2-110,-3 2-16,0 0-1,0 1 0,-1-1 1,1 0-1,0 1 1,-1-1-1,1 0 1,-1 0-1,1 1 1,-1-1-1,1 0 1,-1 0-1,0 0 1,1-2-1,2-4-3425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27.0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165 334 6520,'0'0'6170,"-11"4"-5472,-91 32 2010,99-35-2487,-1 1 0,1 0 0,-1-1 0,1 2 0,-1-1 0,1 0 0,0 1 0,0-1 0,0 1 0,0 0 0,1 0 0,-1 0 0,1 0 0,-3 5 0,4-6-147,1-1 0,-1 1-1,1 0 1,-1-1 0,1 1-1,0 0 1,0 0 0,0-1 0,0 1-1,0 0 1,0 0 0,0-1-1,1 1 1,-1 0 0,0 0-1,1-1 1,0 1 0,-1-1 0,1 1-1,0 0 1,0-1 0,0 1-1,0-1 1,0 0 0,0 1 0,0-1-1,0 0 1,1 0 0,-1 1-1,0-1 1,1 0 0,-1-1 0,1 1-1,-1 0 1,3 1 0,9 4 147,0-1 0,0 0 0,0-1 0,0 0 0,22 2 1,-19-3-52,-10-2-80,1 0 1,0 0-1,-1-1 0,1 0 1,-1 0-1,1-1 0,0 0 1,-1 0-1,1 0 1,-1-1-1,8-2 0,-12 3-60,1 0-1,-1-1 0,1 1 1,-1 0-1,0-1 0,0 1 1,1-1-1,-1 0 0,0 0 1,-1 1-1,1-2 0,0 1 0,0 0 1,-1 0-1,1 0 0,-1-1 1,0 1-1,0-1 0,0 1 1,0-1-1,0 1 0,0-1 1,-1 1-1,1-1 0,-1 0 1,0 0-1,0 1 0,0-1 1,0-3-1,-1-4 10,-1 0 0,0 1 0,-1-1 0,0 0 1,0 1-1,-1 0 0,0 0 0,-1 0 0,0 0 0,0 1 0,-1 0 1,0 0-1,0 0 0,-1 1 0,0 0 0,-9-7 0,-6-5 86,5 5 201,-23-24 0,36 33-261,0 0-1,0 0 1,0 0-1,1 0 1,0 0-1,0-1 1,1 1-1,-1-1 1,1 0-1,-1-7 1,2 10-46,1-1 1,-1 0-1,1 1 1,0-1-1,0 0 1,0 1 0,1-1-1,-1 0 1,1 1-1,0-1 1,0 0-1,0 1 1,1-1-1,-1 1 1,1 0-1,0 0 1,0-1-1,0 1 1,0 0 0,0 1-1,1-1 1,0 0-1,-1 1 1,1-1-1,0 1 1,0 0-1,0 0 1,6-3-1,4-2-1,0 2-1,0-1 1,1 2 0,-1 0-1,1 0 1,15-1-1,-17 3-1,1-1 0,0 2 0,0 0 0,0 0 0,-1 2 0,1-1 0,0 1 0,20 5 0,8 9 109,-39-14-94,0 0 1,0 0-1,0 1 0,0-1 0,0 0 1,0 1-1,0-1 0,-1 1 1,1 0-1,-1 0 0,1-1 0,-1 1 1,0 0-1,1 0 0,0 4 0,1-4-1379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27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2 7632,'0'0'8929,"-10"0"-8353,3-1-480,-41 1 697,45 0-676,0 0 0,-1 1 1,1-1-1,0 1 0,0 0 0,0 0 1,0 0-1,0 0 0,0 0 0,0 1 1,0-1-1,1 1 0,-1 0 0,-3 3 1,-1 1 190,-8 13 794,14-19-1063,1 1 0,0-1-1,0 1 1,-1 0-1,1-1 1,0 1 0,0-1-1,0 1 1,0 0-1,0-1 1,0 1-1,0 0 1,0-1 0,0 1-1,0-1 1,0 1-1,0 0 1,0-1 0,1 1-1,-1-1 1,0 1-1,0-1 1,1 1 0,-1-1-1,0 1 1,1-1-1,-1 1 1,0-1-1,1 1 1,-1-1 0,1 1-1,-1-1 1,1 0-1,0 1 1,10 7 251,-2 0-60,1-1 0,20 11 0,14 10 129,-7-4-91,14 7 345,-51-31-603,0 0 1,1 1-1,-1-1 1,0 0-1,0 1 1,0-1-1,1 1 1,-1-1-1,0 0 1,0 1 0,0-1-1,0 1 1,0-1-1,0 1 1,0-1-1,0 1 1,0-1-1,0 1 1,0-1-1,0 0 1,0 1-1,0-1 1,0 1-1,0-1 1,-1 1-1,1-1 1,0 0-1,0 1 1,0-1-1,-1 1 1,1-1-1,0 0 1,-1 1-1,1-1 1,0 0-1,-1 1 1,1-1-1,-1 1 1,-14 11 170,7-9-85,-1 1 1,1-1 0,-1 0-1,0-1 1,0 0 0,-16 2 0,-1-3 239,-30 0 0,-22-7 315,77 6-653,0-1 0,0 1 1,-1 0-1,1 0 0,0-1 1,-1 1-1,1 0 0,0-1 1,0 1-1,0-1 0,0 0 1,-1 1-1,1-1 0,0 0 1,0 0-1,0 0 0,-1-1 1,-1-8-3725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30.2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0 151 6424,'0'0'6834,"11"-1"-6492,149-22 1908,-108 18-1373,79-9 869,194-56 847,-315 68-2538,1 1-1,-1 0 1,0 1 0,0 0 0,1 0-1,16 3 1,22 1 123,132 4 537,-121-10-519,-43 0-95,0 2 1,31 2-1,-30-1 5,0-1 0,33-2 0,-12-1-19,86-5 166,-61 3-56,115 4 1,-124 0-87,-43-1-75,0 2 1,1-1-1,12 2 0,1 1 11,-1-2-1,1-1 1,32-5 0,-1 0 1,-28 4-22,40-3 123,86 4 0,-12 6 55,31 7 529,-153-12-516,1 0 0,39-6 0,-46 4-62,-10 1-112,0 0 1,0 0 0,1 1 0,-1 0 0,1 0 0,-1 0-1,6 1 1,-3 0 33,-7-2-81,0 1-1,-1 0 0,1 0 1,0 0-1,-1 0 0,1 0 1,0 0-1,-1 0 0,1 0 1,0 0-1,-1 0 0,1 0 1,0 0-1,-1 1 0,1-1 1,0 0-1,-1 0 0,1 1 1,-1-1-1,1 0 0,-1 1 1,1-1-1,0 1 1,-4-3-332,0 0 0,0-1 0,0 1 0,0 0 1,-1 1-1,1-1 0,-1 1 0,-3-2 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46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225 480 4312,'0'0'12665,"-9"-1"-12321,-29-1-6,22 5 1191,16-3-1490,0 0 0,0 0 0,0 0 0,0 0 0,-1 0-1,1 0 1,0 1 0,0-1 0,0 0 0,0 0 0,0 0 0,-1 0-1,1 0 1,0 0 0,0 0 0,0 0 0,0 0 0,-1 0 0,1 0-1,0 0 1,0 0 0,0 0 0,0 0 0,-1 0 0,1 0-1,0 0 1,0 0 0,0 0 0,0 0 0,0 0 0,-1 0 0,1 0-1,0 0 1,0-1 0,0 1 0,0 0 0,0 0 0,-1 0 0,1 0-1,0 0 1,0 0 0,0 0 0,0-1 0,0 1 0,0 0 0,0 0-1,0 0 1,0 0 0,-1-1 0,1 1 0,0 0 0,0 0 0,0 0-1,0 0 1,0-1 0,0 1 0,0 0 0,0 0 0,0-1 185,-8 2 448,8-1-653,0 0 1,0 0-1,0 0 0,0 0 1,-1 0-1,1 1 1,0-1-1,0 0 0,0 0 1,0 0-1,-1 0 1,1 0-1,0 0 0,0 0 1,0 0-1,0 0 1,-1 0-1,1 0 0,0 0 1,0 0-1,0 0 1,-1 0-1,1 0 0,0 0 1,0 0-1,0 0 1,0 0-1,-1 0 0,1 0 1,0-1-1,0 1 1,0 0-1,0 0 0,0 0 1,-1 0-1,1 0 1,0 0-1,0-1 0,0 1 1,0 0-1,0 0 0,0 0 1,0 0-1,-1 0 1,1-1-1,0 1 0,0 0 1,0-1 631,-17-8-51,12 8-447,0 0-1,-1 0 0,0 0 0,-8 1 1,13 0-140,0 0 1,0-1 0,1 1 0,-1 0-1,0 0 1,0 0 0,0 0 0,0 1-1,0-1 1,0 0 0,0 0 0,0 0-1,0 1 1,1-1 0,-1 0 0,0 1-1,0-1 1,0 1 0,1-1 0,-1 1-1,0-1 1,0 1 0,1 0 0,-1-1-1,0 2 1,-5 4 27,-3-3 65,9-3-103,-1 0 1,1 0-1,-1 0 0,1 0 0,0 0 1,-1 1-1,1-1 0,-1 0 0,1 0 0,-1 0 1,1 0-1,0 0 0,-1 1 0,1-1 1,0 0-1,-1 0 0,1 1 0,-1-1 0,1 0 1,0 1-1,0-1 0,-1 0 0,1 1 1,0-1-1,0 0 0,-1 1 0,1-1 0,0 0 1,0 2-1,-1-2 6,1 1 1,-1 0 0,0-1-1,1 1 1,-1-1-1,1 1 1,-1-1-1,0 1 1,1-1 0,-1 1-1,0-1 1,0 0-1,1 0 1,-1 1-1,0-1 1,0 0 0,0 0-1,1 0 1,-1 1-1,0-1 1,0 0-1,0 0 1,1 0 0,-1 0-1,-1-1 1,2 1-7,-1 0 229,11-7 257,-6 2-465,-1 1-1,1-1 1,-1 0 0,0 0-1,0 0 1,0 0-1,-1-1 1,0 1 0,0-1-1,2-10 1,4-9 63,15-30 221,-10 25-19,-2 0 0,10-40-1,-3 12 44,-13 45-89,0-1-1,-1 0 1,4-29 0,-1 6 540,-4 26-402,-3 11-348,0-1-1,0 0 0,0 0 1,0 1-1,0-1 0,0 0 1,0 1-1,0-1 0,0 0 1,1 1-1,-1-1 0,0 0 1,1 1-1,-1-1 0,0 0 1,1 1-1,-1-1 0,1 1 1,-1-1-1,1 1 0,-1-1 1,1 1-1,-1-1 0,1 1 1,-1-1-1,1 1 0,0 0 1,-1-1-1,1 1 0,0 0 1,-1 0-1,1-1 0,0 1 1,1 0-1,-1 1-2,1 0 0,-1 1 0,1-1 0,-1 1 1,0-1-1,0 1 0,1-1 0,-1 1 0,0 0 0,1 2 0,0 1 30,5 7-14,0 2 0,-1-1 1,-1 1-1,0 0 1,4 23-1,7 18 29,-5-25-75,22 39 0,-2-6 0,11 20 0,-25-51 0,21 17 0,-30-42 0,-5-3 0,-10-6 0,-5-2 0,0-1 0,0 2 0,-1-1 0,1 2 0,-15-2 0,7 1 0,-43-5 0,-2 3 0,-97 4 0,142 4 0,17-2 0,1 0 0,-1-1 0,0 1 0,1-1 0,-1 0 0,0 0 0,1 0 0,-1 0 0,0 0 0,-3-1 0,7 1 0,-1 0 0,0 0 0,0 0 0,0 0 0,0 0 0,0 0 0,0 0 0,1 0 0,-1 0 0,0 0 0,0 0 0,0 0 0,0 0 0,0 0 0,0 0 0,0-1 0,1 1 0,-1 0 0,0 0 0,0 0 0,0 0 0,0 0 0,0 0 0,0 0 0,0 0 0,0 0 0,0-1 0,0 1 0,0 0 0,1 0 0,-1 0 0,0 0 0,0 0 0,0 0 0,0 0 0,0-1 0,0 1 0,0 0 0,0 0 0,0 0 0,0 0 0,0 0 0,0-1 0,0 1 0,0 0 0,0 0 0,-1 0 0,1 0 0,0 0 0,0 0 0,0 0 0,0-1 0,0 1 0,0 0 0,0 0 0,0 0 0,0 0 0,0 0 0,0 0 0,-1 0 0,1 0 0,0 0 0,0 0 0,0-1 0,0 1 0,0 0 0,0 0 0,111-56-607,-38 19-5187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47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3616,'0'0'14265,"8"11"-13560,-1-3-531,-3-5-108,-1 1 0,0-1 0,0 1-1,-1 0 1,1 0 0,-1 0 0,0 0 0,0 0-1,0 0 1,0 0 0,-1 1 0,0-1 0,1 1 0,-2-1-1,1 1 1,-1 0 0,1 7 0,-5 14 576,-1 0 0,-7 26 0,5-31 228,2 1 0,1-1 0,-3 41 0,7-60-772,0 0 0,0-1 0,0 1 0,1 0-1,-1 0 1,0 0 0,1 0 0,-1-1 0,1 1 0,0 0-1,-1-1 1,1 1 0,0 0 0,0-1 0,0 1 0,0-1-1,0 1 1,1-1 0,-1 1 0,0-1 0,1 0 0,-1 0-1,1 0 1,-1 0 0,1 0 0,-1 0 0,3 1 0,3 0 136,0 0 1,0 0-1,0-1 1,0 0-1,12 0 1,3 1 89,23-5 326,-44 3-680,0 0 0,0 0-1,-1 0 1,1 0 0,0-1-1,0 1 1,0 0 0,-1 0-1,1-1 1,0 1-1,0 0 1,-1-1 0,1 1-1,0-1 1,-1 1 0,1-1-1,0 1 1,-1-1 0,1 1-1,-1-1 1,1 0-1,-1 1 1,1-1 0,-1 0-1,1 1 1,-1-1 0,0 0-1,1 0 1,-1 1 0,0-1-1,0 0 1,1 0 0,-1 0-1,0 0 1,3-27-5254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47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12256,'0'0'1056,"14"1"-528,-13-1-512,27 1 389,1-1-1,36-5 1,225-31 4336,-233 30-1943,-56 0-4014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48.8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195 345 6728,'0'0'6633,"-9"4"-6057,-11 3-299,7-3 85,0 1 1,0 0-1,1 0 1,-1 1-1,-16 12 1,8-3 361,15-12-349,0 1 1,0 0-1,1 1 1,0-1-1,-1 1 0,-6 9 1,11-13-301,0 1 1,1-1-1,-1 0 1,0 1 0,1-1-1,-1 1 1,1 0-1,0-1 1,-1 1-1,1-1 1,0 1-1,0 0 1,0-1-1,0 1 1,0-1-1,1 1 1,-1 0 0,0-1-1,1 1 1,-1-1-1,1 1 1,-1-1-1,1 1 1,0-1-1,0 0 1,0 1-1,0-1 1,0 0-1,0 1 1,0-1 0,0 0-1,0 0 1,0 0-1,3 1 1,5 4 126,-1 0 1,1-1-1,0 0 1,1-1-1,-1 0 0,13 3 1,-16-6-43,1 1-1,0-1 1,0 0 0,0-1-1,0 0 1,0 0 0,0 0-1,0-1 1,0 0 0,0 0-1,-1-1 1,11-3 0,-16 4-121,0 0 0,0 0 1,1 0-1,-1 0 0,0-1 0,0 1 0,-1 0 1,1 0-1,0-1 0,0 1 0,-1-1 1,1 1-1,0-1 0,-1 1 0,0-1 1,1 1-1,-1-1 0,0 1 0,0-1 1,0 1-1,0-1 0,0 0 0,0 1 0,0-1 1,0 1-1,-1-1 0,0-1 0,-1-8 74,-1 0-1,-6-16 0,7 22-70,-7-16 84,-2 1 0,0 0 0,-24-34 1,16 28 36,-15-31 1,6 12 13,20 33-48,0-1 1,-11-24-1,18 34-104,0 0 0,0 1 0,1-1 0,0 0 0,-1 0 0,1 0 0,0 0 0,0 1 0,1-1 0,-1 0 0,1 0 0,-1 0 0,1 1 0,0-1 0,0 0-1,0 1 1,0-1 0,1 1 0,-1-1 0,0 1 0,1-1 0,0 1 0,0 0 0,0 0 0,4-4 0,3-2 24,0 1 0,0 0 1,1 0-1,19-10 0,-20 14-25,-1 0-1,1 0 0,0 0 1,0 1-1,1 1 1,-1 0-1,0 0 0,0 0 1,1 1-1,-1 1 1,0-1-1,10 3 0,6 2 127,0 1 0,-1 0 0,30 14 0,-47-18-23,0 1 0,0 0 0,0 1-1,0 0 1,0 0 0,9 7 0,-8 3-558,-7 0-4842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49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470 1 9240,'0'0'5658,"-12"4"-5112,-133 53 1769,142-56-2031,-1 1-1,1 0 1,0 0-1,0 1 1,0-1-1,0 1 1,0-1 0,0 1-1,1 0 1,-3 3-1,5-4-186,1-1-1,0 1 1,0-1 0,0 1 0,0-1-1,0 0 1,0 1 0,0-1-1,0 0 1,0 0 0,1 0 0,1 1-1,12 9 226,1 0 0,21 9 0,15 9 240,-34-17-322,-4-3 188,1 0-1,23 22 1,-38-30-393,0-1 0,1 1 0,-1-1 0,0 1-1,1 0 1,-1-1 0,0 1 0,0-1 0,0 1 0,1 0 0,-1-1 0,0 1 0,0 0 0,0-1-1,0 1 1,0 0 0,0-1 0,0 1 0,-1 0 0,1-1 0,0 1 0,0 0 0,0-1 0,-1 1-1,1-1 1,0 1 0,0-1 0,-1 1 0,1 0 0,-1-1 0,1 1 0,0-1 0,-1 0 0,1 1 0,-1-1-1,1 1 1,-1-1 0,0 0 0,0 1 0,-27 17 321,25-16-295,-24 12 105,-1-2-1,0-1 1,-1-1-1,0-1 1,0-2-1,-1-1 1,0-1 0,0-1-1,0-2 1,0-1-1,-36-4 1,61 3-138,0-1 0,0 1 0,0-1 0,0-1 0,0 1 1,0-1-1,-8-3 0,11 3-335,0 1-1,0-1 1,0 1 0,0-1 0,0 0 0,0 0-1,0 0 1,0 0 0,1 0 0,-1 0 0,1 0-1,0-1 1,-2-2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53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5016,'0'0'17063,"10"8"-16701,-3-2-284,-4-3-44,0 0 0,1-1 0,0 1-1,-1 0 1,1-1 0,0 0 0,0 0 0,0 0 0,0-1 0,0 1 0,1-1-1,-1 0 1,1 0 0,-1 0 0,0-1 0,1 0 0,5 0 0,32-4 326,78-6 504,-102 10-742,88 3 770,-75-2-567,-24-2-145,1 1 1,-1 0-1,1 1 1,-1 0 0,13 3-1,2-1 836,-22-3-1002,1 0 0,-1 0 0,1 0 0,-1 0-1,1 0 1,0 0 0,-1 0 0,1 0-1,-1 0 1,1 0 0,-1 0 0,1 0 0,-1 0-1,1 0 1,-1-1 0,1 1 0,-1 0 0,1 0-1,-1-1 1,1 1 0,-1 0 0,1-1-1,-1 1 1,0 0 0,1-1 0,-1 1 0,1-1-1,-1 0 1,0 0-502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8:0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5320,'0'0'8018,"11"-1"-7604,3-2-260,-4 1 41,0 0 1,0 1-1,0 0 0,19 1 0,-27 1-146,1-1 0,-1 0-1,0 1 1,0-1 0,0 1-1,0 0 1,0-1 0,0 1-1,0 0 1,-1 0 0,1 1-1,0-1 1,0 0 0,-1 1-1,1-1 1,-1 1 0,1-1-1,-1 1 1,2 2 0,-1-1 18,-1 0 0,0 1 1,1-1-1,-1 0 0,-1 0 1,1 1-1,0-1 0,-1 1 1,0-1-1,0 0 0,0 5 1,-1 2 19,0-1 0,-1 0 0,0 0 1,-1 1-1,0-2 0,0 1 0,-1 0 1,-6 10-1,-19 19 184,22-30-148,1 1 0,-1-1 1,2 1-1,-10 17 1,15-25-110,0 0 1,0-1-1,0 1 1,0 0 0,1 0-1,-1-1 1,0 1-1,1 0 1,-1-1-1,0 1 1,1 0-1,-1-1 1,0 1-1,1 0 1,-1-1 0,1 1-1,-1-1 1,1 1-1,0-1 1,-1 1-1,1-1 1,-1 0-1,1 1 1,0-1-1,-1 0 1,1 1 0,0-1-1,0 0 1,-1 0-1,1 0 1,0 1-1,-1-1 1,1 0-1,1 0 1,28 5 185,-6-4 44,38-3 1,-8 0 323,-45 4-444,-7 1-2692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1:54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6424,'0'0'13745,"13"0"-13289,79-8 257,58-3 524,-80 8-27,70-12-1,-134 14-1401,2 0 1467,-8-4-1727,0 0-2492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06.5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40 130 6328,'0'0'9808,"-4"12"-9355,-6 21-21,2 1 0,2 0 0,1 0 1,1 0-1,2 41 0,5-17 291,-1-6 547,3 0-1,16 77 1,-20-121-1119,-2-8-95,1 1-1,0 0 1,0 0-1,0 0 1,0 0-1,0 0 1,0-1-1,0 1 1,1 0-1,-1 0 1,0 0-1,0 0 1,1-1 0,-1 1-1,0 0 1,1 0-1,-1-1 1,1 1-1,-1 0 1,1 0-1,-1-1 1,1 1-1,0 0 1,0-25 484,-9-129-147,3 88-182,4-94 0,3 104-88,-3 40-80,1 0 1,1 0-1,1 0 0,0 0 1,0 0-1,7-19 0,0 10 11,7-19 52,-14 40-98,0 0 1,0 0-1,0 0 1,0 1-1,0-1 0,0 1 1,1 0-1,-1 0 1,1 0-1,0 0 1,0 0-1,3-2 1,7-3 32,-10 5-35,1 0-1,-1 0 1,0 1-1,1-1 1,-1 1-1,1-1 0,0 1 1,-1 0-1,1 0 1,0 1-1,0-1 1,0 1-1,0 0 1,-1 0-1,1 0 0,0 0 1,0 1-1,5 1 1,0 1 5,-1 0-1,0 0 1,1 1 0,-1 0 0,0 0 0,-1 1 0,1 0-1,-1 1 1,0 0 0,9 9 0,-11-10 7,-1 0 0,0 0 0,0 0 0,-1 1-1,1 0 1,-1-1 0,0 1 0,-1 0 0,1 0 0,-1 1 0,-1-1 0,1 0-1,-1 1 1,0-1 0,0 8 0,-1-10-6,0 0 0,-1-1 0,0 1-1,0-1 1,0 1 0,0-1 0,0 1 0,-1-1 0,1 0-1,-1 0 1,0 1 0,0-1 0,0 0 0,0-1 0,-1 1-1,1 0 1,-1-1 0,0 1 0,0-1 0,1 0 0,-2 0-1,-2 2 1,-4 2 0,-1-1 0,1-1 0,-1 0 0,0 0 0,-19 4 0,-84 12-293,74 1-103,40-21 381,-1 0-1,1 1 1,0-1 0,-1 0 0,1 0-1,0 0 1,0 1 0,-1-1 0,1 0 0,0 0-1,0 1 1,0-1 0,-1 0 0,1 1-1,0-1 1,0 0 0,0 1 0,0-1 0,0 0-1,-1 1 1,1-1 0,0 1 0,0-1-1,0 0 1,0 1 0,0-1 0,0 0 0,0 1-1,0-1 1,0 0 0,1 1 0,5 17-38,14 14 48,-19-31-6,27 40 80,41 55 359,-63-89-350,0-1-1,0 0 1,0-1-1,1 0 1,0 0-1,0 0 1,0-1-1,0 0 1,1 0-1,0-1 1,0 0-1,0 0 1,0-1-1,0 0 1,16 2-1,-12-1 71,-11-3-157,0 0 0,0 1 0,0-1 0,0 1 0,0-1 0,0 0 0,0 0-1,0 1 1,0-1 0,0 0 0,1 0 0,-1 0 0,0 0 0,0-1 0,0 1 0,0 0-1,0 0 1,0-1 0,0 1 0,0 0 0,0-1 0,2 0 0,3-2-1758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07.1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0 7832,'0'0'9683,"-10"7"-8989,-10 7 2,1 0-1,1 2 1,0 0 0,1 1 0,-17 23-1,33-39-614,-1 1 0,1 0 0,0-1 0,0 1 0,0 0 0,0 0 0,0 0 0,0 0 0,1 0 0,-1 0 0,1 0 0,-1 0 0,1 0 0,0 0 0,0 1 0,0-1 0,0 0 0,0 0-1,0 0 1,1 0 0,-1 0 0,1 0 0,-1 0 0,1 0 0,0 0 0,0 0 0,0 0 0,0 0 0,0 0 0,0-1 0,0 1 0,1 0 0,-1-1 0,1 1 0,-1-1 0,1 1 0,2 1 0,1 0 37,1 0 0,-1 0-1,0-1 1,1 1 0,-1-1 0,1-1 0,0 1 0,-1-1 0,1 0 0,0 0 0,0-1 0,10 1 0,5-3 152,-1 0 0,1-1 0,22-6 0,-37 7-542,1 0 0,0 0-1,-1-1 1,0 0 0,0 0 0,0-1 0,0 0 0,0 0 0,-1 0 0,1-1-1,-1 1 1,8-11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09.1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183 42 4008,'0'0'15559,"-3"13"-15064,-7 23-40,-2 0-1,-26 54 1,17-52 105,2 1-1,2 1 1,1 1-1,2 0 1,-10 51-1,18-69 289,3-14 62,7-18 204,81-275 158,-43 134-945,-22 70 34,-16 66-186,-4 14-168,0 0 1,0 0-1,0-1 1,0 1 0,0 0-1,0 0 1,0 0-1,0 0 1,0 0 0,1 0-1,-1 0 1,0 0 0,0-1-1,0 1 1,0 0-1,0 0 1,0 0 0,0 0-1,0 0 1,1 0 0,-1 0-1,0 0 1,0 0-1,0 0 1,0 0 0,0 0-1,1 0 1,-1 0-1,0 0 1,0 0 0,0 0-1,0 0 1,0 0 0,0 0-1,1 0 1,-1 0-1,0 0 1,0 0 0,0 0-1,0 0 1,0 0 0,0 0-1,1 1 1,11 20 530,-6-8-595,24 40 255,3-2 0,47 59 0,-32-48-7,-29-38-56,40 37-1,-9-9 164,-45-46-223,0-1 0,0 0 0,1 0 0,11 8 1,-16-12-72,-1-1 1,1 1-1,-1-1 0,1 1 1,-1-1-1,1 1 1,-1-1-1,0 1 1,1-1-1,-1 1 1,0-1-1,1 1 0,-1 0 1,0-1-1,0 1 1,0 0-1,1-1 1,-1 1-1,0 0 1,0-1-1,0 1 0,0 0 1,0-1-1,0 1 1,0 0-1,0-1 1,-1 1-1,1-1 1,0 1-1,0 0 0,0-1 1,-1 1-1,1 0 1,0-1-1,-1 1 1,1-1-1,0 1 1,-1-1-1,1 1 0,-1-1 1,1 1-1,-1-1 1,1 0-1,-1 1 1,1-1-1,-1 1 1,0-1-1,1 0 0,-1 0 1,0 1-1,1-1 1,-1 0-1,1 0 1,-1 0-1,0 0 1,1 0-1,-1 0 0,0 0 1,-1 0-1,-144 0 59,95-2-31,0 2 0,-86 11 0,17 1-32,108-14-21,11-6-50,3 6 31,-1 0-1,1-1 0,-1 1 1,1 0-1,0 0 0,0 0 0,3-3 1,16-10-4367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13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258 331 3504,'0'0'11170,"-10"-8"-10814,-35-25-1,42 31-284,-1 0 1,1 0-1,0 0 1,-1 0-1,1 1 1,-1 0-1,1 0 1,-1 0 0,0 0-1,0 0 1,1 1-1,-1-1 1,0 1-1,0 0 1,0 0-1,1 1 1,-1-1-1,0 1 1,-7 2-1,-15 2 545,23-5-507,-1 1 0,0 1-1,0-1 1,0 1 0,1-1-1,-1 1 1,1 0-1,-1 1 1,1-1 0,0 0-1,0 1 1,0 0 0,-4 4-1,3-2 44,-1-1 0,1 0 0,-1-1 0,-8 6-1,13-9-111,-1 0-1,0 1 1,0-1-1,0 1 1,0-1-1,1 1 1,-1-1-1,0 1 1,1 0-1,-1-1 1,0 1-1,1 0 1,-1 0-1,1-1 1,-1 1-1,1 0 1,-1 0-1,1 0 1,-1 0-1,1 0 1,0 0-1,0-1 1,0 1-1,-1 0 1,1 0-1,0 0 1,0 0-1,0 0 1,0 0-1,0 0 1,1 0-1,-1 0 1,0 0-1,0 0 1,1 0-1,-1 0 1,0-1-1,1 1 1,-1 0-1,1 0 1,-1 0-1,1-1 1,-1 1-1,1 0 1,0 0-1,0 0 1,5 6 158,0-1-1,1 0 1,13 11 0,-13-12 29,-2-1-141,0 0-1,1 0 1,0-1-1,0 0 1,0 0-1,0 0 1,0-1-1,1 0 1,-1 0-1,1-1 1,-1 0-1,11 1 1,1-2 296,0 0 1,0-1-1,26-5 0,-34 4-161,-8 2-173,0 0-1,0 0 1,0 0-1,0 0 1,0 0-1,0-1 1,0 1-1,0-1 1,0 0-1,0 1 1,0-1-1,0 0 1,0 0-1,0 0 1,-1 0-1,1-1 1,-1 1 0,1 0-1,-1-1 1,1 1-1,-1-1 1,1 1-1,-1-1 1,0 0-1,0 1 1,0-1-1,0 0 1,0 0-1,0-2 1,0 1-5,0 0 0,-1-1 1,1 1-1,-1 0 0,0 0 0,0 0 1,0-1-1,-1 1 0,1 0 0,-1 0 1,1 0-1,-1 0 0,-2-5 0,-20-39 285,12 28-160,4 8-71,-1-1-1,0 1 1,-1 1 0,0-1-1,-13-9 1,-7-10 199,22 23-183,-1 0-1,0 0 0,-10-6 1,10 8-10,0 0 0,1-1 0,0 0 0,-10-12 0,15 16-84,1 0 0,0 0 0,0 0 0,0 0 0,0 0-1,1 0 1,-1 0 0,1 0 0,-1-1 0,1 1 0,0 0-1,-1 0 1,1-1 0,0 1 0,1 0 0,-1 0 0,0-1-1,1 1 1,-1 0 0,1 0 0,0 0 0,-1 0 0,1 0-1,0 0 1,0 0 0,0 0 0,1 0 0,-1 0 0,0 0-1,1 1 1,0-1 0,-1 1 0,1-1 0,0 1 0,-1-1-1,1 1 1,0 0 0,0 0 0,2-1 0,16-6 31,-1 0 0,1 2 1,23-5-1,-32 9-33,-1 1 0,0 0-1,1 0 1,-1 1 0,1 1 0,-1 0-1,1 0 1,13 4 0,-18-2 26,0 0 0,1 0 0,-1 1 0,0-1 0,-1 1 1,1 1-1,-1-1 0,1 1 0,-2 0 0,1 0 0,0 0 0,-1 1 1,6 10-1,-9-16-25,-1 1 0,1 0 1,-1-1-1,1 1 0,-1 0 1,1-1-1,-1 1 0,1-1 1,0 1-1,-1-1 0,1 1 1,0-1-1,-1 1 0,1-1 1,0 0-1,0 1 0,0-1 1,-1 0-1,2 1 0,6-1-5677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15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6016,'0'0'13473,"12"0"-13104,200-4 1235,290-47-92,-467 46-1436,6 2 61,62 2 0,-10 1 26,-58 1-82,-1 1 0,1 1-1,48 13 1,-57-11-30,-4 0 23,-1 0 0,1-2 0,-1-1 0,1 0 0,31-2 0,-34-7 295,-18 7-496,-1 0 0,1-1 0,-1 1 0,1-1-1,-1 1 1,0-1 0,1 1 0,-1-1 0,0 1-1,0-1 1,1 1 0,-1-1 0,0 1 0,0-1-1,0 0 1,1 1 0,-1-1 0,0 1 0,0-1-1,0 0 1,0 1 0,0-1 0,0 1 0,0-1-1,0 0 1,-1 1 0,1-2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17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268 422 5624,'0'0'11025,"-10"-7"-10424,-32-21-20,40 28-515,0-1 0,-1 0 0,1 0 0,-1 1 0,1-1 0,0 1 0,-1 0-1,1 0 1,-1 0 0,1 0 0,-1 0 0,1 0 0,-1 1 0,1-1 0,-1 1-1,1-1 1,0 1 0,-1 0 0,-3 2 0,-6 2 327,6-3-197,1 0 0,-1 0-1,1 0 1,0 1 0,0 0 0,0 0-1,0 0 1,0 1 0,0 0 0,1-1 0,0 2-1,-7 7 1,9-10-121,1 1 0,0-1 0,-1 0 0,1 0 1,0 1-1,0-1 0,0 1 0,1-1 0,-1 1 0,1-1 0,-1 1 0,1-1 0,0 1 0,0 0 0,0-1 1,0 1-1,0-1 0,1 1 0,-1 0 0,1-1 0,0 1 0,0-1 0,0 0 0,0 1 0,0-1 0,0 0 1,0 1-1,1-1 0,-1 0 0,1 0 0,3 3 0,5 4 46,0 0 0,1-1-1,0 0 1,0-1 0,1 0 0,0-1 0,0 0-1,0-1 1,1 0 0,0-1 0,0 0 0,24 3 0,-30-6-32,-1-1 0,1 0 0,0 0 0,0 0 0,0-1 0,0 0 0,-1 0 0,1-1 0,11-4 0,-15 5-54,0 0-1,0-1 0,0 1 1,0-1-1,-1 0 1,1 0-1,0 0 0,-1 0 1,0 0-1,1 0 0,-1-1 1,0 1-1,0-1 0,0 0 1,0 0-1,-1 1 0,1-1 1,-1 0-1,0 0 0,0 0 1,2-7-1,-2 1 4,-1-1 0,0 0 1,0 0-1,-1 0 0,0 0 0,-1 0 0,0 0 1,0 0-1,-1 1 0,0-1 0,-1 1 0,0 0 0,-1 0 1,0 0-1,0 1 0,-7-9 0,-1-1 58,-2 2 1,1 0-1,-2 0 0,0 2 0,-1 0 1,-26-17-1,-34-13 355,51 30-212,0-1 0,-39-29 0,64 43-222,0 0 1,0 0-1,-1 0 1,1 0 0,0 0-1,0-1 1,0 1-1,0 0 1,0-1-1,0 1 1,1-1-1,-1 1 1,0 0 0,1-1-1,-1 0 1,1 1-1,0-1 1,-1 1-1,1-1 1,0 0-1,0-2 1,0 2-5,1-1 0,0 1 0,0 0 1,-1 0-1,1-1 0,1 1 0,-1 0 0,0 0 0,0 0 1,1 0-1,-1 0 0,1 1 0,2-3 0,3-2 12,1-1-1,0 2 0,1-1 0,-1 1 0,18-7 1,-11 6 11,0 2 0,0 0 1,0 0-1,1 2 0,-1-1 1,1 2-1,0 0 0,18 2 0,-9 1 72,1 2 0,0 0 0,-1 1 0,28 10 0,-47-12-22,1-1 0,-1 1-1,0 1 1,0-1 0,0 1-1,-1 0 1,1 0-1,4 5 1,10 4-1067,-13-9-3475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17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572 13 7432,'0'0'10303,"-11"-1"-9708,-71-11 1553,68 13-1765,0-1-1,0 2 1,0 0-1,1 0 1,-1 2-1,1-1 1,0 2-1,0 0 1,0 0-1,-22 14 1,6 3 304,27-21-618,1 1 0,-1-1 1,1 1-1,0 0 0,-1-1 0,1 1 1,0 0-1,0 0 0,0 0 0,0 0 0,1-1 1,-1 1-1,0 0 0,0 4 0,1-5-35,1 0 0,-1 1 0,1-1 0,-1 0 1,1 0-1,-1 0 0,1 0 0,-1 0 0,1 0 0,0 0 0,0 0 0,0 0 0,-1 0 0,1 0 0,0-1 0,0 1 0,1 0 0,21 14 123,-19-13-113,16 8 47,0-1 1,1 0 0,27 6 0,34 14 148,-77-27-202,-1-1 1,0 1 0,0 0-1,0 0 1,0 0 0,0 0 0,-1 1 0,1-1 0,-1 1 0,1 0 0,-1 0 0,4 4-1,-7-6-25,0 0-1,0 0 1,0 0-1,0-1 1,0 1-1,0 0 1,0 0-1,-1 0 1,1 0-1,0-1 1,0 1-1,-1 0 1,1 0-1,0 0 1,-1-1-1,1 1 1,-1 0 0,1-1-1,-1 1 1,1 0-1,-1-1 1,1 1-1,-1-1 1,0 1-1,1-1 1,-1 1-1,0-1 1,1 1-1,-1-1 1,-1 1-1,-25 13 160,-5-1-20,0-1-1,-1-2 0,-1-1 0,1-2 0,-1-1 0,0-2 1,-36 1-1,37-5-32,-2 1 28,-68-9 0,101 8-156,1 0-1,-1 0 0,1-1 1,-1 1-1,1 0 1,-1-1-1,1 0 1,0 1-1,-1-1 0,1 0 1,-1 0-1,1 0 1,0 0-1,0 0 1,0 0-1,0 0 1,0 0-1,0 0 0,0 0 1,0-1-1,0 1 1,0 0-1,0-1 1,1 1-1,-1-1 1,1 1-1,-1-1 0,1 1 1,0-1-1,-1 1 1,1-1-1,0 1 1,0-1-1,0-2 1,1-3-506,0 0 1,0 0-1,0 0 1,1 0-1,4-10 1,-4 11-1057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22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348 0 2704,'0'0'11412,"-11"4"-10896,-9 4-307,-18 6 861,-55 30 0,79-36-685,-31 21 1097,43-27-1326,0 0 0,-1 0 1,1 1-1,0-1 0,0 0 1,0 1-1,0 0 0,0-1 1,1 1-1,-1 0 1,1 0-1,0 0 0,-2 5 1,3-7-87,0 1 0,0 0 0,0-1 0,0 1 0,1-1 0,-1 1 1,0 0-1,1-1 0,-1 1 0,1-1 0,0 1 0,-1-1 0,1 1 0,0-1 0,0 0 1,0 1-1,0-1 0,0 0 0,0 0 0,0 0 0,0 0 0,1 0 0,-1 0 1,0 0-1,3 1 0,4 3 169,1 0 0,18 7 0,-20-10-167,26 11 351,36 7 0,-64-18-374,0 0 1,1 0-1,-1 0 0,8 6 0,15 6 236,-27-14-268,0 1 0,0-1 0,0 0-1,0 1 1,0-1 0,0 0 0,0 1 0,0-1 0,0 1 0,0-1-1,-1 1 1,1 0 0,0-1 0,0 1 0,0 0 0,-1 0 0,1 0 0,-1-1-1,1 1 1,0 0 0,-1 0 0,1 0 0,-1 0 0,0 0 0,1 1 0,-1 0 2,0-1 1,0 1 0,-1-1 0,1 1-1,0-1 1,-1 1 0,1-1 0,-1 0 0,0 1-1,1-1 1,-1 0 0,0 0 0,0 1-1,0-1 1,-1 2 0,-4 3 36,-1 0 0,1 0 0,-1 0 0,-13 7 0,-165 84 428,115-63-550,25-13-932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23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0 5920,'0'0'10176,"-7"12"-9639,-56 114 863,51-98-938,1 0 0,1 1 0,-8 38 0,12-29 108,2 0 1,1 0 0,3 47 0,1-65-290,2 1 0,0-1 0,1 0 0,1-1 0,1 1 0,0-1 0,17 32 1,-15-38-28,1 0 1,0 0 0,21 21 0,-8-10 72,-12-13-89,0-1 0,1 0 0,1 0 0,18 11 0,-25-17-193,1 1-255,-2-4-3211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4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303 733 4512,'0'0'3933,"7"-10"-3538,20-32 11,-27 41-354,1 0 0,0 0 0,-1 0 0,1 0 0,-1 0 0,1 0-1,-1 0 1,1 0 0,-1 0 0,0 0 0,0 0 0,0-1 0,1 1 0,-1 0-1,0 0 1,0 0 0,-1-2 0,1 3-11,0-1 0,-1 1 1,1-1-1,0 1 0,-1-1 0,1 1 0,0-1 0,-1 1 0,1-1 1,-1 1-1,1-1 0,-1 1 0,1 0 0,-1-1 0,1 1 0,-1 0 1,1-1-1,-1 1 0,0 0 0,1 0 0,-2-1 0,-1 1 104,0-1-1,0 1 0,-1 0 1,1 0-1,0 0 0,-6 1 1,-1 1 27,-1 0 1,1 1-1,-1 0 1,1 1 0,0 0-1,0 1 1,1 0 0,-1 0-1,-8 7 1,-9 9 282,-36 36-1,39-35-152,16-13-203,0 0-1,0 1 1,1 1 0,0-1-1,1 1 1,0 0 0,1 1-1,0-1 1,0 1 0,2 0-1,-1 0 1,2 0 0,-1 1-1,0 20 1,4-27-65,-1 0 0,1 0 0,1 0 0,-1 0 0,1 0 1,0-1-1,1 1 0,-1 0 0,1-1 0,0 0 0,0 0 0,1 0 0,-1 0 0,1 0 1,0 0-1,1-1 0,-1 0 0,1 0 0,0 0 0,0-1 0,0 1 0,9 3 1,-10-4-13,1-1 0,-1 0 0,1 0 0,0 0 0,0-1 0,0 1 1,0-1-1,0 0 0,0-1 0,0 1 0,0-1 0,0 0 0,0 0 1,1-1-1,-1 1 0,0-1 0,0 0 0,0-1 0,0 1 0,-1-1 1,1 0-1,0 0 0,-1-1 0,1 1 0,-1-1 0,8-6 0,-3-1 13,0 0-1,-1 0 0,0-1 1,-1 0-1,0-1 0,-1 0 1,0 0-1,-1 0 0,0-1 1,3-15-1,3-18 102,7-71 1,-13 83-68,-1-15 134,-4-94-1,-1 7 37,5-126 65,-5 192-213,1 61-74,1 2 11,-1-1-1,0 1 0,0 0 0,-1-1 0,0 1 1,0 0-1,-1 0 0,0 0 0,-4-9 0,6 15-25,0 1 0,0 0 0,0 0-1,0 0 1,-1 0 0,1 0 0,0 0 0,0 0-1,0 0 1,0 0 0,0 0 0,0 0-1,0 0 1,-1 0 0,1 0 0,0 0 0,0 0-1,0 0 1,0 0 0,0 0 0,0 0-1,0 0 1,-1 0 0,1 0 0,0 0 0,0 0-1,0 0 1,0 0 0,0 0 0,0 0-1,0 0 1,0 0 0,0 1 0,-1-1 0,1 0-1,0 0 1,0 0 0,0 0 0,0 0-1,0 0 1,0 0 0,0 0 0,0 0 0,0 1-1,0-1 1,0 0 0,0 0 0,0 0-1,0 0 1,0 0 0,0 0 0,0 0-1,0 1 1,0-1 0,-6 13 40,-2 17-12,-2 19-37,2 1 1,-1 62-1,7 106-61,3-123 34,-1-44 0,3 1 0,2-1-1,15 66 1,-14-91 17,26 92 19,-27-104 35,1 0 0,0 0 1,1-1-1,1 0 0,17 24 0,-24-35-19,1-1 0,-1 1-1,1 0 1,-1-1 0,1 0 0,-1 1 0,1-1-1,0 0 1,0 0 0,0 0 0,-1 0 0,1 0-1,0 0 1,0-1 0,0 1 0,0 0 0,1-1-1,-1 0 1,0 0 0,0 1 0,0-1 0,0 0-1,0-1 1,0 1 0,3-1 0,2-1-287,0 0 1,0-1 0,0 0-1,-1-1 1,11-6-1,-8 4-978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8:0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3912,'0'0'9540,"11"6"-9296,36 18-7,-42-22-188,0-1 0,0 0 1,0 0-1,0 0 0,0 0 0,0-1 0,1 0 1,-1 0-1,9-2 0,5 1 118,126-5 793,96 0-95,-25-6 15,-178 11-756,-23 0-51,0 1 1,22 2-1,-18-1 17,-1-1 0,1 0 1,34-5-1,20-1 75,110-3 56,-140 7-154,158-3 360,-58-7-159,-5 0-55,-97 8-132,76 4 0,-50 2-21,92 8 180,-2 0-35,-5-15 8,-1-6 1,167-34-1,-279 40-152,55 0 0,-1 0 86,-56 3 121,62 4-1,-23 1-2812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23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6824,'0'0'3874,"12"6"-3362,26 16 351,-2 2 0,61 51 1,-72-53-202,-1 2 0,-1 0 0,31 44 0,-45-56-425,-1 2 0,0-1 0,-1 1 0,-1 0 0,0 0 0,-1 0 0,0 1 0,-1 0 0,-1 0 0,2 17 0,-3 3 634,-2 58-1,-2-78-630,0 1 0,0-1-1,-2 0 1,0 0 0,0 0-1,-8 15 1,10-25-68,-1 0-1,0 0 1,-1 1 0,1-2-1,-1 1 1,0 0 0,0-1-1,0 0 1,-1 0 0,1 0 0,-1 0-1,-10 5 1,13-9-142,1 1-1,0-1 1,0 0 0,0 0 0,0 0-1,-1 0 1,1 0 0,0-1-1,0 1 1,0 0 0,0-1 0,-1 1-1,1 0 1,0-1 0,0 1-1,0-1 1,0 0 0,0 1 0,0-1-1,0 0 1,0 0 0,0 1 0,0-3-1,-18-21-1356,16 20-547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25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 4416,'0'0'10773,"12"0"-10248,182 15 1947,-120-12-1841,1-2 0,113-15 0,293-48 676,-163 21-292,-164 30-460,2-1 232,-153 12-741,1 0-1,-1 0 1,0 0-1,1 0 1,-1 0-1,7 3 1,10-1 550,-20 0-335,-4-3-182,-8-4-1117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26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214 127 7832,'0'0'4916,"-2"10"-4218,-26 70 904,-52 104 0,62-143-925,13-28 194,0 0 0,-13 21 1,18-29 240,6-12-571,11-29-239,-2 0 1,-1-2-1,-2 0 1,-2 0-1,6-45 1,14-32 318,-27 107-540,4-15 447,21-42 0,-28 64-490,1 0 0,-1 0 0,1 0-1,0 0 1,-1 0 0,1 0 0,0 0 0,-1 0-1,1 0 1,0 0 0,0 0 0,0 0 0,0 0-1,0 1 1,0-1 0,0 0 0,0 1 0,0-1-1,0 1 1,1-1 0,-1 1 0,0 0 0,0-1-1,0 1 1,1 0 0,-1 0 0,0 0 0,0 0-1,1 0 1,-1 0 0,0 0 0,0 0 0,1 0-1,-1 1 1,0-1 0,0 0 0,0 1 0,1-1-1,-1 1 1,0 0 0,0-1 0,1 2 0,74 73 722,21 21-271,131 108 281,-217-194-714,-1 1-1,0 0 0,0 0 1,-2 1-1,13 20 0,-17-25 9,-4-7-59,1 0 0,-1 1-1,1-1 1,-1 0 0,0 1-1,1-1 1,-1 1-1,0-1 1,1 0 0,-1 1-1,0-1 1,0 1 0,0-1-1,1 1 1,-1-1 0,0 1-1,0 0 1,0-1-1,0 1 1,0-1 0,0 1-1,0-1 1,0 1 0,0-1-1,0 1 1,0-1-1,0 1 1,0-1 0,-1 1-1,1-1 1,0 1 0,0-1-1,0 1 1,-1-1 0,1 1-1,0-1 1,-1 1-1,1-1 1,0 0 0,-1 1-1,1-1 1,-1 0 0,1 1-1,-1-1 1,1 0-1,0 1 1,-1-1 0,1 0-1,-1 0 1,1 0 0,-1 1-1,1-1 1,-1 0-1,-1 0 1,-4 2 3,0 0-1,-1-1 1,1 1-1,-1-1 1,1-1-1,-1 1 1,-7-1 0,-51-6 15,39 3-18,-214-28-25,237 31 22,-34-3 5,0 1 1,-41 4-1,10 0-3,-43 3-242,106-3-538,19-8-26,6-8-3025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27.5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154 0 4912,'0'0'17501,"-2"10"-17057,-1 8-187,-1-1 1,-1 0 0,-1 1 0,-10 21 0,-17 23 424,-17 41 342,43-87-797,1 1 1,0 0-1,1 0 0,-2 23 1,5-32-42,1 1 0,1 0 0,0-1 0,0 1 0,2 16 0,-1-21-115,1 0 1,-1 0 0,0-1 0,1 1 0,0-1-1,0 1 1,0-1 0,0 0 0,0 1 0,1-1 0,-1 0-1,1-1 1,0 1 0,6 4 0,-3-2 1,1 0 1,0 0-1,0-1 1,0 0-1,0-1 0,1 1 1,0-1-1,-1-1 1,1 1-1,12 1 1,-4-1 9,1-1 1,-1-1-1,1 0 0,-1-1 1,1 0-1,-1-2 1,1 0-1,22-6 0,-35 7-371,1-1 93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28.0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8536,'0'0'4928,"17"5"-4371,-1 0-382,7 3 230,1-1 1,46 6 0,77 5 2079,-130-16-2079,1-1 0,-1 0 0,0-2 0,1 0 0,-1-1 0,1 0 1,-1-1-1,18-7 0,-31 9-322,0 0 0,-1-1 1,1 0-1,0 0 0,0 0 0,-1 0 1,1-1-1,-1 1 0,0-1 1,0 0-1,5-5 0,5-9-2861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34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1 138 6328,'0'0'17343,"12"0"-16972,212-11 1468,-184 10-1416,0 1 0,42 7 0,-47-3-166,114 1 730,-89 0-701,30-4 24,-80 1-213,-10-2-87,1 0 0,-1 1 0,1-1 0,0 0 0,-1 0 0,1 0 0,-1 0 0,1 0 0,-1 0-1,1 0 1,0 0 0,-1 0 0,1 0 0,-1 0 0,1 0 0,-1 0 0,1 0 0,-1-1 0,2 1 0,11-3 208,-3-1 497,-11 4-695,1-1 0,0 0 0,-1 0 0,1 0 0,-1 0 0,1 0 0,-1 0 0,0 0 0,1 1 0,-1-1 0,0 0 0,1 0 0,-1 1 0,0-1 0,-1 0 0,-34-33 88,22 20-54,-2 0 0,-30-23-1,39 34-16,0-1 0,0 1 0,0 0-1,-10-3 1,-1 0 33,11 1 14,12 9-36,-2-2-44,-1-1 0,0 0 0,1 0 0,-1 0 0,1 0 0,-1 0-1,1-1 1,-1 1 0,1-1 0,0 1 0,4-1 0,10 2 3,25 10-13,-1 2 0,54 26 0,-91-38 9,-1-1 1,1 1-1,-1 0 1,0 0-1,0 0 0,0 0 1,0 0-1,0 1 1,-1-1-1,1 1 1,-1 0-1,1 0 1,-1 0-1,0 0 0,0 0 1,2 6-1,-4-7 0,0-1 0,0 1 0,0-1 0,-1 1 0,1-1-1,-1 1 1,1-1 0,-1 0 0,1 1 0,-1-1 0,0 0-1,0 1 1,1-1 0,-1 0 0,0 0 0,0 0 0,-2 1-1,-19 21 59,9-14-4,0 0-1,0-1 1,-17 7-1,-2 2 72,15-4-111,-6 1-197,23-14 156,0 0 0,-1 0 0,1 0 0,0 0-1,-1 0 1,1 0 0,0 0 0,-1 1 0,1-1 0,0 0 0,-1 0-1,1 1 1,0-1 0,-1 0 0,1 0 0,0 1 0,0-1 0,-1 0 0,1 1-1,0-1 1,0 0 0,0 1 0,0-1 0,-1 0 0,1 1 0,0-1 0,0 0-1,0 1 1,0-1 0,0 1 0,0-1 0,0 0 0,0 1 0,0 0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54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99 109 6424,'0'0'19663,"-8"12"-19541,6-8-111,-4 4 16,1 1 0,0 0 0,0 1 1,1-1-1,0 1 0,1 0 0,0 0 0,-3 15 1,2 38 255,3 0 1,3 0-1,12 78 1,-10-107 136,9 33 0,-9-45 382,-9-35-365,-10-36-252,-2-20-10,-8-76 0,11 57-68,12 69-88,1 0 0,1 0-1,0 0 1,2 0 0,6-35-1,-5 45-13,0 0 0,1 0 0,1 0 0,-1 0 0,1 1 0,1 0 0,-1 0 0,13-12 0,-6 4 18,-7 11-18,-1 0-1,1 0 0,0 1 0,0 0 0,1 0 1,-1 0-1,1 0 0,0 1 0,0 0 0,0 0 1,0 1-1,1-1 0,9-1 0,-3 2 7,-1 0 0,1 0 0,0 1 0,-1 1 0,1 0 0,15 3 0,-22-3-2,1 1-1,-1 0 0,0 0 0,1 1 0,-1-1 0,0 1 0,0 1 1,0-1-1,0 1 0,-1 0 0,1 1 0,-1-1 0,1 1 0,-1 0 0,0 0 1,-1 1-1,1 0 0,5 7 0,-7-8-3,0-1 0,0 2 0,-1-1 0,0 0-1,0 0 1,0 1 0,0-1 0,0 1 0,-1 0 0,0-1 0,1 9 0,-2-10-4,0 0 0,0 0 0,0 1 0,-1-1 1,1 0-1,-1 0 0,0 0 0,0 0 0,0 0 1,-1 0-1,1 0 0,-1-1 0,1 1 0,-1 0 1,0-1-1,0 1 0,0-1 0,-4 4 0,-6 4 0,0-1 0,-1-1 0,0 0 0,-1-1 0,1 0 0,-24 7 0,4 0-1,5-8-66,26-6 59,1 0 1,-1 0-1,1 0 1,-1 0 0,1 1-1,-1-1 1,0 0-1,1 1 1,-1-1-1,1 1 1,0-1 0,-1 1-1,1 0 1,-1-1-1,1 1 1,0 0-1,-1 0 1,1 0-1,0 0 1,0 0 0,0 0-1,0 1 1,0-1-1,0 0 1,0 0-1,0 1 1,1-1 0,-1 1-1,0-1 1,1 0-1,-1 1 1,1 1-1,-5 16-52,3-15 49,1-1-1,0 1 1,0 0 0,0-1 0,0 1 0,1 0-1,0 0 1,0 0 0,0-1 0,0 1-1,0 0 1,1 0 0,-1-1 0,1 1 0,0 0-1,2 4 1,3 2 26,-1-1 0,2 1 0,-1-1 0,1-1 0,1 1-1,0-1 1,0-1 0,0 1 0,1-1 0,0-1 0,0 0 0,17 9 0,-8-4 249,1 1 0,20 19 1,-37-29-215,0 1-1,0-1 1,0 1 0,0-1 0,0 1 0,-1 0 0,2 3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55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226 32 5624,'0'0'14121,"-11"-6"-13705,-37-17-3,45 23-379,1-1 1,-1 0-1,1 1 1,-1 0-1,0 0 0,1 0 1,-1 0-1,0 0 1,1 0-1,-1 1 0,0-1 1,1 1-1,-1 0 1,1 0-1,-1 0 1,1 0-1,-3 1 0,-4 2 92,0 0 15,1 0 0,0 0 0,0 0 0,0 1 0,0 0 0,0 1 0,1 0-1,0 0 1,1 0 0,-7 9 0,11-13-78,0 0 0,0 1-1,0-1 1,1 1 0,-1 0-1,1 0 1,0 0 0,0-1-1,0 1 1,0 0 0,0 0-1,1 0 1,-1 0 0,1 1-1,0-1 1,0 0 0,0 0 0,0 0-1,1 0 1,-1 0 0,1 0-1,0 0 1,0 0 0,0 0-1,0 0 1,0-1 0,0 1-1,1 0 1,0-1 0,-1 1 0,1-1-1,0 1 1,3 2 0,0 0 58,1-1-1,-1 0 1,1-1 0,-1 1 0,1-1 0,0 0 0,0-1 0,1 1 0,-1-1 0,0 0 0,1-1 0,-1 0 0,13 1 0,-2 0 130,0-2 0,0 0 0,1-1 1,20-3-1,2-6 475,-10 3-5333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56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 6632,'0'0'12593,"0"11"-11980,1 37-9,-2 114 1545,-2-122-1664,-9 216 2480,12-240-2632,1-9-14,-1 0-1,0 1 0,0-1 1,-1 0-1,-2 8 0,2-14-379,0 0 0,0 0 0,0 0 0,0-1-1,0 1 1,0 0 0,0-1 0,0 1-1,0 0 1,0-1 0,-1 1 0,1-1 0,0 0-1,-1 0 1,1 1 0,0-1 0,0 0 0,-1 0-1,1 0 1,0 0 0,-1 0 0,1-1-1,-2 1 1,-1 0-2412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57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 9744,'0'0'7498,"17"-3"-6887,218-39 1049,-146 32-943,95 1 1,9 0 111,-156 5-630,127-6 541,-142 10-446,1 1-1,-1 1 1,0 1 0,1 2-1,26 8 1,-48-13-229,0 0 0,0 0 0,-1 0 1,1 0-1,0 1 0,-1-1 0,1 0 0,0 0 0,0 1 1,-1-1-1,1 1 0,-1-1 0,1 1 0,0-1 0,-1 1 1,1-1-1,-1 1 0,1-1 0,-1 1 0,1-1 0,-1 1 1,0 0-1,1-1 0,-1 1 0,0 0 0,0 0 0,1-1 1,-1 1-1,0 1 0,-4 7-19,-5-2-3467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8:0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47 5520,'0'0'7888,"3"12"-7510,13 90 653,-5 23 200,2-19-513,5 24 171,-7-77 78,18 50 0,-25-91-572,-6-16 194,-7-24-203,-10-46-159,-86-270 354,49 224-501,55 118-74,0-1 0,0 1-1,0-1 1,1 1-1,-1-1 1,1 1 0,-1-1-1,1 0 1,0 1 0,0-1-1,0 0 1,0 1 0,1-1-1,-1 0 1,1 1-1,-1-1 1,1 1 0,0-1-1,1-2 1,0 2-2,0 1-1,0-1 1,0 1-1,1 0 1,-1-1 0,1 1-1,-1 0 1,1 0 0,0 0-1,0 1 1,-1-1-1,1 1 1,0 0 0,1-1-1,3 0 1,18-6 2,1 1 1,-1 1-1,1 1 1,0 2-1,30-1 1,-22 3 3,-1 2 1,1 2-1,0 1 0,0 1 1,52 17-1,-82-21-13,-1 1-1,1-1 0,-1 1 0,0 0 1,1 1-1,-1-1 0,0 0 0,0 1 1,-1-1-1,1 1 0,0 0 0,-1 0 1,4 5-1,-5-6 1,0 1 1,0-1-1,0 0 1,0 0-1,0 1 1,0-1-1,0 1 1,-1-1-1,1 0 1,-1 1-1,0-1 1,0 1-1,0-1 0,0 1 1,0-1-1,0 1 1,-1-1-1,1 1 1,-1-1-1,1 1 1,-1-1-1,-1 3 1,-5 5-1,1 0 1,-1 0 0,-1-1 0,0 0 0,0 0-1,-1-1 1,0 0 0,0-1 0,-1 0-1,0 0 1,-16 8 0,-9 1 8,1-1 0,-49 14 1,70-25 36,1-1 0,-1-1 0,0 0 0,-21 1 1,34-3-63,21 0-36,179 16 64,-181-13 6,6 2-1,0 1 0,-1 2 0,1 0-1,-2 2 1,40 21 0,-58-29-8,-1 1 1,1 0-1,-1 0 1,1 0-1,-1 1 1,0 0-1,0-1 0,-1 1 1,1 0-1,-1 1 1,0-1-1,0 1 0,0-1 1,-1 1-1,1 0 1,-1 0-1,0 0 1,-1 0-1,1 1 0,0 6 1,-1-6 3,-1 1 0,0-1 0,0 0 0,-1 0-1,0 1 1,0-1 0,0 0 0,-1 0 0,0 0 0,0 0 0,0 0 0,-1-1 0,1 1 0,-2-1 0,1 1-1,-1-1 1,-6 7 0,-4 3 56,0-1 0,-2 0 0,0-1 0,0-1 0,-1 0 0,0-2 0,-1 0 0,-1 0 0,1-2 0,-1 0 0,-1-2 0,-30 8 0,22-9 57,1 2 0,-1 1 0,-40 18 0,50-14-208,12-7-3037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58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309 384 6016,'0'0'8416,"-9"-8"-7794,-31-21 29,39 28-567,-1 0 1,0 0-1,0 1 1,-1-1-1,1 0 0,0 0 1,0 1-1,0 0 1,0-1-1,-1 1 1,1 0-1,0 0 0,0 0 1,0 0-1,-1 1 1,1-1-1,0 0 1,0 1-1,-3 1 0,-5 0 261,-2 0 93,1 0-1,-1 1 0,0 0 1,1 1-1,0 1 0,0-1 1,0 2-1,1-1 1,-1 2-1,1-1 0,1 1 1,-1 1-1,1 0 1,0 0-1,1 1 0,0 0 1,1 0-1,-12 19 1,18-26-372,1-1 0,-1 1 1,1 0-1,-1 0 0,1 0 1,0 0-1,0 0 0,0 0 1,0 0-1,0-1 0,1 1 1,-1 0-1,0 0 0,1 0 1,-1 0-1,1 0 0,0-1 1,0 1-1,0 0 0,0-1 1,0 1-1,2 3 1,3 3 79,-1 0 0,2-1 0,8 9 0,-4-7-61,0-2-1,0 1 1,0-1 0,1-1 0,1 0-1,-1-1 1,24 7 0,-14-4 37,-9-5-37,0 0 1,0-1-1,0 0 0,0-1 0,0 0 0,20-2 1,-6 0 93,-24 1-143,0 0 0,-1 0 0,1 0 0,-1 0 0,1-1 0,0 1 0,-1-1 0,1 0 0,-1 0 0,0 0 0,1 0-1,-1 0 1,0-1 0,1 1 0,-1-1 0,0 1 0,0-1 0,3-3 0,-3 1-2,0 1-1,0 0 0,0 0 1,0-1-1,-1 1 1,1-1-1,-1 1 0,0-1 1,0 1-1,-1-1 1,1 0-1,-1-4 0,1 1 5,-1 0-1,-1-1 0,1 1 0,-1-1 1,-1 1-1,1 0 0,-1 0 0,0 0 1,-1 0-1,0 0 0,0 0 0,0 1 0,-6-8 1,-2 2 46,-1 0 0,-1 0 0,-26-19 0,-13-11 93,25 17-38,16 16-39,1 0-1,0-1 1,1 0-1,0-1 1,1 1-1,-10-17 1,13 18-94,1-1 1,0 1-1,0-1 1,1 0-1,0-1 1,-2-10-1,5 17-11,-1-1 0,1 0 0,0 0 0,0 0 0,0 1 0,1-1 0,-1 0 0,1 0-1,0 1 1,1-1 0,-1 0 0,1 1 0,0 0 0,0-1 0,5-6 0,0 4-12,0 0 1,0 0-1,0 1 1,1 0-1,0 0 1,1 1-1,-1 0 1,1 1-1,11-5 1,-11 5 6,0 1 1,0 0 0,1 0-1,-1 0 1,1 1-1,0 1 1,0 0 0,18 0-1,-23 1 20,0 1-1,0 0 1,-1-1 0,1 2-1,0-1 1,-1 1 0,1-1-1,-1 1 1,1 0-1,-1 1 1,0-1 0,0 1-1,0 0 1,-1 0-1,1 0 1,0 0 0,-1 1-1,0-1 1,0 1-1,3 5 1,-1-1 10,0-1 0,1 0 0,0 0 0,0 0 0,8 6 0,-12-11-52,0 0 1,0 0-1,1 0 0,-1 0 0,0-1 1,1 1-1,0-1 0,-1 1 1,1-1-1,0 0 0,0 0 1,-1 0-1,1 0 0,0-1 0,0 1 1,0-1-1,5 0 0,3 0-1172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2:59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246 21 7832,'0'0'10807,"-10"-4"-10152,0 0-457,6 2-113,0 0-1,0 0 1,0 1 0,0-1-1,-1 1 1,1 0 0,-1 0-1,1 1 1,-1 0 0,1-1-1,-1 1 1,-5 1 0,3 0 115,0-1 0,0 1 1,0 0-1,1 1 0,-1 0 1,1 0-1,-1 0 0,1 1 1,0-1-1,-1 2 0,-5 3 1,-10 6 513,19-12-538,0 1-1,0-1 1,0 1 0,0 0-1,1 0 1,-1 0 0,0 0-1,1 0 1,-1 1 0,1-1 0,-3 4-1,5-5-132,0 0 1,0-1-1,0 1 0,0 0 1,0-1-1,0 1 0,0 0 0,1-1 1,-1 1-1,0 0 0,0-1 1,1 1-1,-1 0 0,0-1 0,1 1 1,-1-1-1,1 1 0,-1 0 1,0-1-1,1 1 0,-1-1 0,1 1 1,0-1-1,-1 0 0,1 1 1,-1-1-1,2 1 0,23 15 209,-18-11-104,20 11 59,2-1-1,32 13 1,4 1-11,-61-27-172,0 1 0,0-1 0,-1 0 0,1 1 0,0 0 0,-1 0 0,0 0 0,0 0 0,0 0 0,0 1 0,0-1 0,-1 1 0,1 0 0,-1 0 0,3 6 0,-6-9-11,1 0-1,0 0 1,-1 1-1,1-1 1,0 0-1,-1 0 1,0 0 0,1 0-1,-1 0 1,0 0-1,1 0 1,-1 0-1,0 0 1,0 0 0,0 0-1,0 0 1,0 0-1,0-1 1,0 1-1,0 0 1,-1 0-1,-27 15 154,27-15-145,-10 5 77,0-2 1,-1 1 0,1-1-1,-1-1 1,-19 3 0,24-5-62,0-1-1,0 1 1,0-1 0,0 0 0,0-1 0,0 0-1,0 0 1,0-1 0,-15-5 0,13 3-78,7 3-2,1 0 0,-1 0 0,1 0 0,-1 0 0,1 0 0,-1 0 0,1 0 0,0-1 0,0 0 0,0 1 0,0-1 0,0 0 0,0 0 0,0 0 0,1 0 0,-1 0 0,1 0 0,-1 0 0,1-1 0,0 1 0,0 0 0,0-1 0,0 1 0,0-4 0,-4-18-3906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3:02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312 617 3808,'0'0'10104,"-11"-4"-9447,11 4-646,-9-3 180,0 0-1,0 1 1,0 0 0,0 1-1,0 0 1,0 0-1,-1 1 1,1 0 0,-16 3-1,12-1 130,1 0 0,-1 2 1,0-1-1,1 2 0,0-1 0,0 2 0,0 0 0,1 0 0,-14 10 0,18-10-95,-1 0-1,1 0 0,0 1 0,1 0 0,-11 14 1,16-19-167,1-1 1,-1 1-1,0 0 1,0 0-1,1-1 0,-1 1 1,1 0-1,-1 0 1,1 0-1,0-1 1,-1 1-1,1 0 1,0 0-1,0 0 1,1 3-1,0-3-12,0 0 0,0 0 1,0 0-1,0 0 0,0 0 0,0 0 0,1-1 1,-1 1-1,0 0 0,1-1 0,0 1 0,-1-1 0,1 0 1,0 1-1,0-1 0,0 0 0,2 1 0,13 5 155,0 0 0,0-2 1,1 0-1,0-1 0,19 2 0,-24-3-46,5-1 217,1-1 1,0 0 0,0-1 0,22-4 0,-37 3-295,0 0 1,0 0-1,0-1 1,0 0-1,-1 0 1,1 0 0,0 0-1,-1 0 1,0-1-1,1 1 1,-1-1 0,0 0-1,-1 0 1,1 0-1,0 0 1,3-7-1,1-1 70,1-1 0,-2 0-1,10-24 1,-9 13-70,-1 0-1,-1 0 1,0 0-1,-2-1 1,-1 0 0,-2-47-1,-6 6 33,-16-83 0,-31-84-166,52 228 29,0 1 0,0-1 0,-1 0 0,1 0 1,-5-5-1,2 0-83,4 11 98,1 1-1,-1-1 1,0 1-1,0-1 1,0 1-1,0-1 1,0 0-1,-1 5 1,0 4-5,-3 133-19,27 257 0,-16-357 167,1 0 1,17 52-1,-24-94-100,-1 0 0,1 0 0,0 0 0,0 1 0,0-1 0,0 0 0,0 0 0,0-1 0,0 1 0,1 0 0,-1 0 0,4 3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3:04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330 1 5920,'0'0'6912,"-11"11"-6395,-10 12-312,-16 16 1055,-49 66 0,63-70-568,1 0 0,-28 67 0,40-78-465,-35 99 755,39-100-760,0-1-1,1 1 0,-2 38 1,6-44-71,2 1 1,-1-1-1,2 1 1,0-1-1,1 0 1,1 1 0,1-2-1,0 1 1,1 0-1,10 18 1,-10-23 40,2 0-1,-1 0 1,2 0 0,0-1 0,0-1 0,1 1 0,0-2 0,1 1 0,0-1-1,0-1 1,1 0 0,0-1 0,14 7 0,-23-12-52,1-1 0,-1 1 1,1-1-1,0 1 0,-1-1 0,1-1 1,0 1-1,0 0 0,0-1 0,-1 0 1,6 0-1,-6 0-146,0-1-1,-1 0 1,1 0 0,-1 0-1,1 0 1,-1 0 0,0-1-1,1 1 1,-1-1 0,0 0 0,0 1-1,0-1 1,0 0 0,0 0-1,-1 0 1,4-4 0,11-20-981,-12 18-2062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3:06.1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358 381 6520,'0'0'4896,"-10"-1"-4382,-6-2-354,3 0 244,0 1-1,0 1 1,0 0-1,0 0 1,-24 3 0,11 3 649,0 2-1,1 1 1,-33 14 0,43-15-701,7-4 34,-1 1 0,0 1 0,1-1 0,0 2 0,-11 8 0,17-13-299,1 1 0,-1 0 0,0 0-1,1 0 1,0 0 0,-1 0 0,1 0-1,0 0 1,0 0 0,0 1 0,0-1-1,0 0 1,1 1 0,-1-1 0,1 1 0,0-1-1,-1 1 1,1-1 0,0 0 0,0 1-1,1-1 1,-1 1 0,0-1 0,1 1-1,0-1 1,1 4 0,0 0 2,1-1 0,0 1 0,0-1 0,1 0 0,-1 0 0,1 0 0,0 0 0,0-1 0,1 0 0,-1 0 0,1 0 0,0 0 0,0-1 0,11 6 0,-6-4 55,0-1 0,0 0 1,1 0-1,-1-1 0,1-1 1,-1 1-1,19 0 0,-22-3-42,1 0 1,-1 0-1,0 0 0,1-1 0,12-3 0,-16 3-62,-1 0-1,0-1 0,1 1 0,-1-1 0,0 0 0,0 0 0,0 0 1,0 0-1,-1 0 0,1-1 0,0 1 0,-1-1 0,4-5 0,-2 2 12,-1 1 0,0-1 0,0-1-1,0 1 1,-1 0 0,0-1-1,0 1 1,-1-1 0,0 1-1,0-1 1,0 0 0,-1 1 0,0-1-1,0 0 1,-1 1 0,0-1-1,0 0 1,-3-7 0,-4-12 63,-1 1 1,-2 1-1,-17-32 1,3 6 79,14 28-44,-23-32 0,23 38-7,0-2 0,1 1 0,-10-24 0,13 25-27,6 13-103,0 0 0,-1 0 0,1 0 1,0 0-1,0 0 0,1 0 0,-1 0 0,0-3 0,2 4-11,-1 0 0,0 0 0,1 0 0,-1 0 0,1 0 0,0 0 0,0 1 0,-1-1 0,1 0 0,0 1 0,1-1 0,-1 0 0,0 1 0,0-1 0,1 1 0,-1 0 0,2-2 0,2 0-1,-1 0 0,1 0 1,0 0-1,0 1 0,0-1 0,0 1 1,0 1-1,1-1 0,-1 1 1,0 0-1,1 0 0,-1 0 0,12 1 1,8 0 21,41 7 1,-60-6-19,29 4 61,-1 3-1,0 0 0,35 15 1,-67-22-149,-1 0 0,0 0 0,1 0 0,-1 0 0,0 0 0,1 1 0,-1-1 0,0 0 1,0 1-1,0-1 0,0 1 0,-1-1 0,1 1 0,0-1 0,0 1 0,0 2 0,4 8-4675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3:06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389 1 8936,'0'0'4113,"-10"4"-3234,-37 15 42,-118 53 3845,164-72-4688,0 0 1,0 1-1,0-1 0,0 1 0,0-1 0,1 1 0,-1-1 0,0 1 0,0 0 0,0-1 0,0 1 0,1 0 0,-1 0 1,0 0-1,1-1 0,-1 1 0,0 0 0,1 0 0,-1 0 0,1 0 0,-1 2 0,1-2 23,1 0-1,-1 0 1,1 0-1,-1 0 1,1 0-1,0 0 1,-1 0-1,1 0 1,0 0-1,0 0 1,-1 0-1,1 0 1,0 0-1,0-1 1,0 1-1,0 0 0,1 0 1,15 9 136,0 0 0,1-1 0,0 0 0,0-2 0,29 8 0,-20-6 78,-26-9-298,-1 0 0,0 0 1,1 0-1,-1 0 0,0 0 0,1 0 0,-1 0 0,0 0 0,1 0 0,-1 0 0,0 0 1,1 1-1,-1-1 0,0 0 0,0 0 0,1 0 0,-1 1 0,0-1 0,0 0 0,1 0 0,-1 1 1,0-1-1,0 0 0,0 0 0,1 1 0,-1-1 0,0 0 0,0 1 0,0-1 0,0 0 1,0 1-1,1-1 0,-1 0 0,0 1 0,0-1 0,0 0 0,0 1 0,0-1 0,0 1 1,-14 10 253,-30 7-160,38-16-48,-54 19 553,-111 24 1,136-43-267,31 1-419,11-3-415,9-7-3169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3:07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6632,'0'0'6206,"11"7"-5668,48 28 245,-7-6 70,-2 3 0,62 50 0,-97-68-556,1 0 0,-2 1 0,0 1 0,13 20 0,-20-25-77,0 1 0,-1 0 0,-1 0 0,1 0 0,-2 0 0,0 1 0,4 20 0,-7-22-62,0 1 1,-1-1-1,-1 0 0,1 0 0,-2 1 0,0-1 0,0 0 0,-1 0 0,0-1 0,-1 1 0,0-1 0,-1 1 0,0-1 0,-1 0 0,0-1 1,-9 12-1,-1 0 228,-1-1 0,-1-1 1,-1-1-1,0-1 0,-42 29 1,53-40-254,0-2 0,0 1 0,0-1 0,-1 0 0,0-1 0,1 0 0,-1 0 0,-13 1 0,15-2-156,-6 1 174,8-4-3454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3:08.8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 5416,'0'0'11350,"12"-3"-10949,153-25 993,145 11 330,-186 14-1190,279 9 817,-118 10-806,-99-9-293,-86-6 92,186-23 0,-100 4 91,-135 14-293,232-13 835,-235 10-1511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3:10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295 536 6424,'0'0'10305,"-9"-6"-9716,3 2-440,0 1 0,0-1-1,-1 1 1,1 1 0,-1-1 0,0 1 0,0 0-1,0 1 1,0-1 0,0 1 0,-13 0-1,9 2 149,0 0 1,1 1-1,-1 0 0,0 1 0,1 0 0,-1 0 0,1 1 0,0 1 0,-16 9 0,20-11-162,1 1-1,0 0 1,0 0-1,0 0 1,0 1 0,1-1-1,-1 1 1,1 0-1,1 0 1,-1 1-1,1-1 1,0 1 0,0-1-1,0 1 1,1 0-1,0 0 1,-3 13 0,5-15-49,0 0 0,0 0 0,1 0 0,-1 0 0,1 1 0,0-1 0,0-1 0,0 1 1,1 0-1,-1 0 0,1 0 0,0-1 0,4 6 0,0 0 52,0 0 0,1-1 0,15 15 0,-19-20-92,0 0 1,1 0 0,0 0-1,0-1 1,-1 0 0,1 1-1,1-1 1,-1-1-1,0 1 1,0 0 0,1-1-1,-1 0 1,1 0-1,-1 0 1,1-1 0,8 0-1,-7 0-4,0-2 0,1 1 0,-1 0 0,0-1 0,0 0 0,0-1 0,0 1 0,-1-1 0,1 0 0,-1-1 0,8-5 0,-4 1-19,0 0 1,-1-1-1,0 0 1,-1 0-1,1-1 1,-2 0-1,1 0 1,-2 0 0,1-1-1,-1 0 1,-1 0-1,0 0 1,-1-1-1,4-20 1,-2 4-26,-2-1-1,-1 1 1,-1-1 0,-2 0 0,-3-28 0,-12-47-70,-2-19-74,11 75 79,4 31-47,1 0-1,0-18 1,2 2-525,-2 59 697,-1 0 0,-6 28 0,-2 15 60,8-29 51,1-1 0,2 1-1,1 0 1,3-1-1,12 62 1,-10-73-27,-4-18-20,-1-1-1,2 1 0,-1-1 0,1 0 1,1 1-1,-1-1 0,2-1 0,-1 1 1,10 12-1,-13-19-124,1-1 0,0 0 0,0 1 0,-1-1 1,1 0-1,0 0 0,0 0 0,0 0 0,0-1 0,0 1 0,0 0 1,0-1-1,0 0 0,1 1 0,-1-1 0,0 0 0,0 0 1,0 0-1,0 0 0,1-1 0,-1 1 0,0 0 0,0-1 0,0 0 1,0 1-1,0-1 0,0 0 0,0 0 0,2-1 0,6-4-1050,0 1 0,-1-1 0,15-11 0,-23 15 422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3:11.7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 7632,'0'0'14422,"3"10"-13869,0-2-436,-1-1-1,-1 1 0,1-1 1,-1 1-1,-1 0 0,1 0 0,-1-1 1,0 1-1,-1 0 0,0-1 1,0 1-1,-4 9 0,-87 281 3372,88-283-3228,0 0-1,1 0 1,0 0 0,2 0-1,-1 0 1,2 22-1,0-35-215,1 0-1,-1 0 1,0 0-1,1 0 0,0 0 1,-1 0-1,1 0 1,0-1-1,0 1 0,0 0 1,0-1-1,0 1 0,0 0 1,0-1-1,1 1 1,-1-1-1,1 0 0,-1 1 1,1-1-1,-1 0 1,1 0-1,0 0 0,-1 0 1,1 0-1,0-1 0,0 1 1,0 0-1,0-1 1,0 1-1,3-1 0,5 2 42,1-2 0,-1 1-1,1-2 1,15-1-1,-14 1-13,105-17 240,-78 11-208,0 1 0,46-1 0,-46 13 0,-54 9-878,-2-5-464,10-9-3276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8:48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303 834 3616,'0'0'3913,"-1"-10"-3698,-4-31 5,4 39-177,1-1 1,-1 1-1,0-1 0,0 1 1,0 0-1,0 0 1,-1-1-1,1 1 0,-1 0 1,1 0-1,-1 0 1,0 0-1,1 1 1,-1-1-1,0 0 0,0 1 1,0-1-1,-4-1 1,2 1 38,-1 0 1,1 0-1,-1 0 1,1 0-1,-1 1 1,0 0-1,-5-1 1,4 2-6,-1 1 0,1-1 0,0 1 0,-1 0 0,1 0 0,0 1 0,0 0 0,0 0 0,0 0 0,-7 5 0,3-2 71,1 0 0,0 1 0,0 0 1,1 0-1,-12 13 0,9-8 46,1 0 0,1 1 0,0 1 0,-10 20 0,15-25-81,0 1 1,0-1-1,1 1 1,1 0 0,-1 0-1,1 0 1,1 0-1,-1 17 1,1-15-1,2 0 1,0 1-1,0-1 0,1 0 1,4 13-1,-5-20-85,0-1-1,0 1 1,1-1 0,-1 0-1,1 1 1,0-1-1,0 0 1,1 0 0,-1 0-1,0-1 1,1 1-1,0 0 1,-1-1 0,1 0-1,0 1 1,1-1-1,-1-1 1,0 1 0,0 0-1,5 1 1,-3-2-1,-1 0 1,1-1-1,0 1 0,0-1 1,-1 0-1,1 0 1,0-1-1,0 1 0,-1-1 1,1 0-1,0-1 1,-1 1-1,1-1 0,-1 0 1,0 0-1,1 0 0,-1 0 1,0-1-1,4-3 1,4-3 36,0-1 0,-1 0 0,0 0 0,16-22 0,-18 18 12,0 0 0,-1 0 0,0 0 0,-1-1 0,-1-1 0,0 1 0,-2-1 0,1 0 0,-2 0 0,0 0 0,-1 0 0,-1-1 0,0-23 0,-8 13 133,0-3 412,6 27-492,0 7-19,-1 11 29,7 11-35,1 0 0,15 39 0,-16-53-57,0 0 0,1 0 0,0 0 0,1-1 1,0 0-1,0 0 0,13 11 0,-18-19-18,0-1 1,0 0-1,0 0 0,1-1 0,-1 1 1,1 0-1,0-1 0,-1 0 1,1 0-1,0 1 0,0-2 0,0 1 1,-1 0-1,1 0 0,0-1 0,0 0 1,0 1-1,0-1 0,0 0 0,0-1 1,0 1-1,0 0 0,0-1 1,0 0-1,0 0 0,4-1 0,3-3 11,0 0-1,0-1 0,-1 0 1,0 0-1,0-1 0,9-9 0,-1-1-16,-1 0 0,0-1 0,-2-1 0,0-1 0,0 0-1,16-36 1,50-138 92,-68 160-99,12-31 24,-2-1 0,-3 0 0,10-75 0,-27 124-33,-2 0 1,0 0-1,-1 0 1,0 0-1,-2 0 1,0 0-1,-1 0 0,-10-26 1,14 42-9,0 1 0,0-1 1,0 1-1,0 0 0,0-1 1,0 1-1,0-1 0,0 1 0,-1 0 1,1-1-1,0 1 0,0-1 1,0 1-1,-1 0 0,1-1 1,0 1-1,-1 0 0,1 0 0,0-1 1,-1 1-1,1 0 0,0 0 1,-1-1-1,1 1 0,0 0 1,-1 0-1,1 0 0,-1 0 1,1 0-1,0-1 0,-1 1 0,1 0 1,-1 0-1,1 0 0,0 0 1,-1 0-1,1 0 0,-1 0 1,1 0-1,-1 1 0,1-1 0,0 0 1,-1 0-1,1 0 0,-1 0 1,1 0-1,0 1 0,-1-1 1,1 0-1,0 0 0,-1 1 0,1-1 1,0 0-1,0 1 0,-1-1 1,1 0-1,0 1 0,0-1 1,-1 1-1,-17 29-51,12-18 32,-2 2 7,1 0-1,0 0 0,1 1 1,-7 24-1,-11 66-79,11-42 48,8-35 13,2-1 1,-1 35-1,0 3 13,3-37 20,0 0 0,2 1-1,9 51 1,27 82 92,-34-153-91,-1 0 0,2 0-1,-1 0 1,1 0-1,1 0 1,-1-1 0,2 0-1,-1 0 1,10 11-1,-12-15 24,1 1-1,-1-1 0,1 0 1,0-1-1,0 1 0,8 5 1,-10-9-18,-1 1 0,1 0 0,-1-1 0,1 1 0,-1-1 0,1 0 0,0 1 0,-1-1 0,1 0 0,0 0 0,-1 0 0,1 0 0,0 0 0,-1-1 0,1 1 0,-1 0 0,1-1 0,0 1 0,-1-1 0,1 1 0,-1-1 0,1 0 0,-1 0 0,0 0 0,1 0 0,-1 0 0,2-1 0,2-3 15,1 0-1,-1-1 1,-1 1-1,1-1 1,-1 0-1,0 0 1,0 0-1,4-11 1,2-7 23,8-28 1,-2 3-8,1-5 17,-12 37 2,0 0 1,14-29-1,-16 41-56,0 0 0,0 0 0,0 0 0,1 0 0,0 1-1,0-1 1,0 1 0,0 0 0,1 1 0,-1-1 0,1 1 0,9-5-1,-13 7 0,0 1 0,0-1-1,1 1 1,-1-1 0,0 1-1,0 0 1,1-1 0,-1 1-1,1 0 1,-1 0 0,0 0-1,1 0 1,-1 0 0,0 0-1,1 0 1,-1 0 0,0 1-1,1-1 1,-1 0 0,0 1-1,1-1 1,-1 1 0,2 1-1,-1-1 0,0 1-1,1 0 1,-1 0-1,-1 1 1,1-1-1,0 0 1,0 1-1,-1-1 1,1 1 0,1 4-1,1 3-3,-1 0 0,0 0 0,-1 0 0,0 0 0,1 16 0,-2-7 4,0 4 1,7 43-1,-2-20 1,-5-36 0,0 0 0,0 0 0,1 0 0,1-1 0,-1 1 0,6 12 0,2-1-1,-8-14 15,1-1 0,0 1 0,1-1 0,6 10 0,-8-14-8,-1 0 0,1-1 1,0 1-1,-1-1 0,1 1 0,0-1 0,0 0 1,0 0-1,0 0 0,0 0 0,0 0 1,0 0-1,1 0 0,-1-1 0,0 1 1,0-1-1,1 0 0,-1 1 0,3-1 1,7-1 11,1 0 1,-1 0-1,0-2 0,0 1 1,0-1-1,0-1 1,0 0-1,-1-1 0,0 0 1,0-1-1,0 0 1,0 0-1,-1-2 0,0 1 1,-1-1-1,0 0 1,0-1-1,-1 0 0,0-1 1,0 1-1,-1-1 1,0-1-1,-1 0 1,0 1-1,7-21 0,-10 19-11,1-1-1,-2 0 1,0 0-1,1-14 0,-3 21-5,0 0 0,0 0 0,0 0 0,-1 0 0,0 0 0,0 0 0,-1 0 0,0 0 0,0 0 0,0 1 0,-3-7 0,4 12 2,0-1-1,1 1 1,-1-1-1,0 1 1,0-1-1,0 1 1,1-1-1,-1 1 1,0 0-1,0 0 1,0-1-1,0 1 1,0 0-1,1 0 1,-1 0-1,0 0 1,0 0-1,0 0 1,0 0-1,0 0 1,0 0-1,0 0 1,0 1-1,1-1 1,-1 0-1,0 0 1,0 1-1,0-1 1,0 1-1,1-1 1,-1 1-1,0-1 1,1 1-1,-1-1 1,0 2-1,-27 22 31,19-12-35,1 0 1,1 0-1,0 1 0,0 1 1,2-1-1,0 1 1,0 0-1,1 0 0,1 0 1,0 1-1,1-1 0,0 22 1,2-28-1,0 0 0,1 0 0,0-1 0,1 1 0,-1-1 0,1 1 0,1-1 0,0 0 0,0 1 0,0-1 0,1-1 1,-1 1-1,7 7 0,-7-11 2,0 1 1,0-1-1,0 0 1,0 0-1,1 0 1,0-1 0,-1 1-1,1-1 1,0 0-1,0 0 1,0 0 0,0 0-1,1-1 1,-1 1-1,0-1 1,1-1-1,-1 1 1,1 0 0,-1-1-1,1 0 1,-1 0-1,1 0 1,8-2-1,-2-1 21,0 1 0,-1-2 0,1 1 0,0-1 0,-1-1-1,0 0 1,0 0 0,-1-1 0,1-1 0,13-11 0,-2 0 18,-2-1-1,0-1 1,-1 0 0,-1-1 0,21-34 0,-35 51-26,-1 0 0,1 0 1,0 0-1,0 0 0,0 0 0,1 1 0,-1 0 1,1 0-1,0 0 0,-1 0 0,2 0 0,-1 1 1,6-3-1,-7 4-11,1 0 1,0 0-1,0 1 1,-1-1-1,1 1 1,0 0-1,0 0 1,0 0-1,-1 1 1,1-1-1,0 1 1,0 0-1,-1 0 0,1 1 1,-1-1-1,1 1 1,3 1-1,64 41-49,-61-38 40,-8-4 12,1 0 1,-1-1-1,1 1 1,0-1 0,-1 0-1,1 0 1,0 0-1,0 0 1,0 0-1,3 0 1,-18-21 109,7 14-101,-1 1 1,0 0-1,0 0 1,-1 0 0,1 1-1,-1 0 1,0 0-1,-14-5 1,16 7-5,1 0-1,-1 1 1,0-1-1,0 1 1,0 1 0,-1-1-1,1 1 1,0 0 0,0 0-1,0 0 1,0 1 0,0-1-1,0 1 1,-8 3 0,6-1-9,0 0 1,0 0-1,0 1 1,0 0 0,1 1-1,0-1 1,0 1-1,0 0 1,0 1-1,-5 7 1,4-3 2,0 0 0,1 1 1,0 0-1,0 0 0,-5 19 0,10-25-2,0-1-1,1 0 0,-1 1 0,1-1 0,0 1 1,0-1-1,0 1 0,1-1 0,0 0 0,0 1 1,0-1-1,0 0 0,3 6 0,-1-2-10,0-1 0,0-1 0,1 1 0,0 0 0,0-1 1,1 0-1,5 6 0,-8-11 10,-1 1 1,1-1 0,0 0-1,0 0 1,0 0 0,0 0-1,0 0 1,0 0 0,0 0-1,0-1 1,0 1 0,0-1-1,0 1 1,0-1 0,0 0-1,1 0 1,-1 0 0,0 0-1,0-1 1,0 1 0,0 0-1,0-1 1,1 1 0,-1-1-1,0 0 1,0 0 0,2-1-1,0 0 8,-1 0-1,1 0 0,0-1 1,0 1-1,-1-1 0,0 0 0,1 0 1,-1 0-1,0 0 0,-1-1 1,1 0-1,3-5 0,1-5 15,2-4 2,0 1 1,7-28-1,-15 33-12,0 4 18,4 16-63,1 8-11,-3-9 34,-1 1 1,2-1-1,-1 0 0,1 0 1,0 0-1,0 0 0,1-1 1,0 0-1,10 10 1,6 3 6,-17-15 9,-1 0 1,1-1-1,0 0 0,0 0 1,7 3-1,-9-5 1,0 0 0,0 0-1,0-1 1,0 1 0,0-1 0,0 0-1,1 1 1,-1-1 0,0 0 0,0 0 0,0 0-1,1-1 1,-1 1 0,0-1 0,0 1 0,3-2-1,6-3 16,-1 0 0,1-1 0,-1-1 0,0 1 0,-1-2 0,1 1 0,9-11 0,27-21 81,-22 21-85,1 2 1,0 0-1,1 2 0,51-21 0,-67 32-22,-5 1-2,1 0-1,0 0 1,0 1 0,0-1 0,0 1-1,7 0 1,37-9 56,-50 10-50,0 0 1,0 0-1,0 1 1,1-1-1,-1 0 1,0 0-1,0 0 1,0 0-1,1 0 1,-1 0-1,0 0 1,0 0-1,0 0 1,1 0-1,-1 0 1,0 0-1,0 0 1,0 0-1,0 0 1,1 0-1,-1-1 0,0 1 1,0 0-1,0 0 1,0 0-1,1 0 1,-1 0-1,0 0 1,0 0-1,0-1 1,0 1-1,0 0 1,1 0-1,-1 0 1,0 0-1,0 0 1,0-1-1,0 1 1,0 0-1,0 0 1,0 0-1,0-1 1,0 1-1,0 0 0,0 0 1,0 0-1,0 0 1,0-1-1,0 1 1,0 0-1,0 0 1,0 0-1,0-1 1,0 1-1,0-1 0,-1 1 1,1 0-1,0-1 0,-1 1 1,1 0-1,-1-1 1,1 1-1,-1 0 0,1-1 1,0 1-1,-1 0 0,1 0 1,-1 0-1,1 0 0,-1-1 1,1 1-1,-1 0 0,1 0 1,-1 0-1,0 0 0,-6 1 7,0 0-1,0 0 1,0 1-1,0 0 1,0 0-1,0 0 0,0 1 1,-10 6-1,6-3-22,0 1 0,1 0 0,0 0-1,-11 12 1,14-12 0,0 0 1,1 1-1,0 0 0,1 0 1,0 0-1,0 0 0,0 1 1,1 0-1,1 0 0,0 0 1,0 0-1,-2 15 0,4-22 13,1 0 0,0 0 0,0 0 0,0 0-1,0 1 1,0-1 0,1 0 0,-1 0 0,1 0 0,-1 0-1,1 0 1,0 0 0,0 0 0,0 0 0,0 0 0,0 0-1,0 0 1,0 0 0,1-1 0,-1 1 0,1 0 0,-1-1-1,1 0 1,0 1 0,-1-1 0,1 0 0,0 0 0,0 0-1,0 0 1,0 0 0,0 0 0,0 0 0,0-1 0,0 1-1,0-1 1,1 1 0,-1-1 0,0 0 0,0 0 0,0 0-1,0 0 1,1 0 0,-1-1 0,0 1 0,0-1 0,0 1 0,3-2-1,2-2 7,-1 0 0,0 0-1,0 0 1,-1 0 0,1-1 0,-1 0-1,0 0 1,0-1 0,-1 1-1,1-1 1,-1 0 0,-1 0-1,1-1 1,-1 1 0,4-11 0,3-11 17,0-1 1,6-38-1,-3-13 62,-3-1 0,0-159-1,-10 223-64,0-29 13,0 44-24,-1-1 0,1 0 0,-1 1 0,1-1-1,-1 0 1,0 1 0,0-1 0,0 0-1,0 1 1,0 0 0,-1-1 0,1 1 0,-3-3-1,3 5-6,1-1 0,-1 1 0,0-1-1,1 1 1,-1 0 0,0-1 0,0 1 0,0 0-1,1 0 1,-1 0 0,0-1 0,0 1-1,0 0 1,1 0 0,-1 0 0,0 0-1,0 0 1,0 1 0,0-1 0,1 0 0,-1 0-1,0 0 1,0 1 0,1-1 0,-1 0-1,0 1 1,0-1 0,1 1 0,-1-1 0,0 1-1,1-1 1,-1 1 0,1 0 0,-1-1-1,1 1 1,-1-1 0,1 1 0,-1 0 0,0 1-1,-19 30-95,9-5 79,2-1 0,0 2 0,2-1-1,1 1 1,1 0 0,1 1 0,1-1 0,2 1 0,1-1 0,1 1 0,2-1-1,11 53 1,-9-57 9,2 0-1,1 0 0,12 26 1,-14-36 13,1-1 0,1 0 0,15 20 0,-20-29-7,1 0 0,-1 0 0,1-1 0,0 1 0,0-1 0,0 0 0,0 0 0,1-1 0,-1 1 0,1-1 0,-1 0 0,1 0 0,0 0 0,8 1 0,-9-3 1,-1 0 0,1 0 0,0 0-1,-1-1 1,1 1 0,-1-1 0,1 0-1,-1 0 1,1-1 0,-1 1 0,0-1-1,1 1 1,-1-1 0,0 0 0,4-3-1,6-5-10,22-23-1,-33 31 13,103-114 143,-94 109-98,-7 11-22,-7 21-15,1-10-4,1-4-4,0 11 2,3 35 0,-2-52-2,0 0 1,1 0-1,0-1 0,0 1 0,0 0 0,1 0 0,0-1 0,0 1 1,0-1-1,0 1 0,1-1 0,-1 0 0,5 5 0,-6-9 0,0 1 0,0-1 0,0 1 0,0 0 0,0-1 0,1 0 0,-1 1 0,0-1 0,0 0 0,1 0 0,-1 1 0,0-1 0,0 0 0,0 0 0,1 0 0,-1-1 0,0 1 0,2 0 0,21-9 0,-13 1 8,-1-1 0,0-1-1,-1 1 1,0-2 0,0 1-1,-1-1 1,0 0-1,7-17 1,11-12 15,26-39 104,-51 78-123,-1 0-1,1 0 1,-1 1 0,1-1 0,-1 0-1,1 1 1,0-1 0,0 0-1,-1 1 1,1-1 0,0 1 0,0-1-1,-1 1 1,1-1 0,0 1-1,0 0 1,0-1 0,0 1-1,0 0 1,1 0 0,-1 0-2,-1 0 0,1 0 1,0 1-1,-1-1 0,1 0 1,-1 1-1,1-1 0,-1 1 1,1-1-1,-1 0 0,0 1 0,1-1 1,-1 1-1,1 0 0,-1-1 1,0 1-1,0-1 0,1 1 0,-1-1 1,0 1-1,0 0 0,1 0 1,0 5 3,0 0 1,0 0 0,-1 0-1,0 0 1,0 6 0,-12 92 11,-49 198 1,29-164-14,17-70 28,-2-1 0,-43 108 0,58-170-28,0-1 0,0 0-1,-1 1 1,1-1 0,-1 0 0,0 0 0,0 0 0,-1-1 0,-6 7-1,9-10 0,0 1-1,0 0 1,0-1-1,0 1 1,0-1-1,0 1 1,0-1-1,0 0 1,-1 1-1,1-1 1,0 0 0,0 0-1,0 0 1,-1 0-1,1 0 1,0 0-1,-2 0 1,1-1 2,0 0 0,1 0 0,-1 1 1,0-1-1,1 0 0,-1 0 0,1-1 1,-1 1-1,1 0 0,-1 0 0,1-1 1,0 1-1,-1-1 0,0-1 0,-6-9 11,1 0 0,0 0-1,1-1 1,1 1-1,0-1 1,0 0 0,1-1-1,1 1 1,0-1-1,1 0 1,0 0 0,2 1-1,-1-1 1,2 0-1,-1 0 1,2 0 0,0 0-1,1 1 1,0-1-1,1 1 1,0 0 0,2 0-1,-1 0 1,1 0-1,1 1 1,0 0 0,1 1-1,0 0 1,1 0-1,0 0 1,1 1 0,14-12-1,5 2 111,0 1 0,1 2 0,1 1 0,61-23 0,-83 36-85,-5 1-17,1 0 0,0 0 0,0 1 0,-1 0 0,1 0 0,0 0 1,6 0-1,2-1-238,-9 1-2762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3:12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80 6328,'0'0'5833,"14"-3"-5070,14-4-191,2 1 0,47-2 1,289 3 3132,-152 4-1426,-194 0-1819,-1 0 1,38-7 0,-49 6-674,-1 0 1,0 0-1,0-1 1,0 0-1,-1 0 1,1 0-1,-1-1 1,0 0 0,11-9-1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08.2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5520,'0'0'12630,"10"6"-12506,0-1-81,-6-3-18,1 0 1,-1 1-1,1 0 0,-1 0 0,0 0 1,0 0-1,4 4 0,-3-5 228,-4-2-242,-1 0 0,0 0 1,1 0-1,-1 0 0,0 0 1,0 0-1,1 0 0,-1 0 1,0 0-1,1 0 0,-1 0 1,0 0-1,1 0 1,-1 1-1,0-1 0,0 0 1,1 0-1,-1 0 0,0 0 1,0 1-1,1-1 0,-1 0 1,0 0-1,0 1 0,0-1 1,1 0-1,3 5 69,0-1 1,0 1-1,0-1 1,1-1-1,0 1 0,-1-1 1,1 1-1,1-1 1,-1-1-1,0 1 0,1-1 1,-1 0-1,10 2 1,-6-1-31,0 0 1,-1 1 0,1 0-1,12 8 1,-9-5 8,-1 0 1,1-1-1,17 7 0,5 1 14,-17-7-49,0-1-1,1 0 1,-1-2-1,33 5 1,-35-7-34,97 12 126,-45-9-45,-53-6-47,0 2 0,0 0 0,-1 1 0,1 0 0,22 7 0,-12-2 3,1 0 0,40 4 0,14 3 104,102 32-84,-84-24-82,29 9 12,-16-1 22,30 11 21,-108-31-3,1-2 0,0-1 0,0-1 0,40 1 0,-25-3-2,35 5 10,148 20 57,-34-4 6,28 6-19,-74 5-52,47 9 1,-112-26-16,-1 3 0,84 36 0,-73-25-2,178 53 0,17 20 26,-122-39-1,-147-59-12,41 14 51,112 57-1,-129-54-34,70 28 1,-31-18-17,-1 4-1,86 54 1,-90-40 75,-62-38 13,-2 2-1,0 0 0,17 23 1,-29-34-65,0 0 1,-1 0-1,1 1 1,3 9 0,10 20 58,-13-28-68,1 1-1,-2 0 0,1 0 1,-1 1-1,2 15 0,2 1 16,-4-14-5,-1 1 0,0 0-1,-1 0 1,0 0 0,-1 0 0,-1 0-1,-2 15 1,-2 0 42,0-1 1,-13 33-1,13-45-40,-2-1-1,0-1 1,-13 19-1,6-9 4,9-16-23,0-1 0,-1 0 0,1 0 0,-1 0-1,0 0 1,-1-1 0,-7 5 0,-14 11 46,14-9-31,0-2-1,-1 0 1,0-1-1,-1 0 1,-29 11-1,-90 23 79,52-18-31,44-11-1,-38 18 0,59-25-50,-1 0 1,1-1-1,-22 4 1,22-7 1,0 2-1,1 1 1,-27 11 0,-20 13 51,-2-3 1,-1-3-1,-83 18 0,134-39-51,0-1 0,0 0 1,0-1-1,-17-1 0,-30 2 173,55-2-177,-9 2 26,-1 0-1,1 0 1,0 2 0,0 0 0,-32 13-1,48-16-48,0-1 0,0 1 0,0-1 0,0 1 0,0-1 0,-1 1 0,1-1 0,0 0 0,0 0 0,0 1 0,-1-1 0,1 0 0,0 0 0,0 0 0,-1-1 0,1 1 0,0 0 0,-3-1 0,4 1-2,0 0 0,0-1 1,0 1-1,0 0 0,0 0 1,-1-1-1,1 1 0,0 0 0,0 0 1,0-1-1,0 1 0,0 0 0,0 0 1,0-1-1,0 1 0,0 0 0,0 0 1,0-1-1,0 1 0,0 0 1,0-1-1,0 1 0,0 0 0,0 0 1,0-1-1,0 1 0,0 0 0,0 0 1,1-1-1,-1 1 0,0 0 1,0 0-1,0 0 0,0-1 0,1 1 1,-1 0-1,0 0 0,0 0 0,0-1 1,1 1-1,12-12 3,-9 9 13,37-30 36,2 1 0,1 3 0,50-26 0,-41 22 22,-37 17 27,-12 11 8,-14 13 161,-50 50-176,-59 53 53,60-60-70,-44 35 61,88-75-99,-1-1 1,0 0 0,0-1 0,-1-1-1,-20 7 1,28-12 0,4-2 3,0 0-1,1 1 0,-1 0 0,0 0 1,1 0-1,-8 5 0,17-12-6,1 0 0,0 1-1,0-1 1,0 1 0,0 1 0,1-1-1,-1 1 1,1 0 0,0 0 0,0 1-1,0 0 1,0 0 0,0 1 0,1 0-1,-1 0 1,0 1 0,1 0 0,12 1-1,8 3-65,1 2-1,-1 0 0,43 18 0,8 0 12,-77-23 16,19 5-34,1-1 0,-1-1 0,35 2 0,-53-6 42,0-1-1,1 1 0,-1 0 0,0-1 0,0 0 1,0 0-1,0 0 0,0 0 0,0 0 0,0 0 1,-1-1-1,1 0 0,0 1 0,-1-1 0,1 0 0,-1 0 1,1-1-1,-1 1 0,0 0 0,0-1 0,0 1 1,-1-1-1,1 0 0,0 1 0,1-7 0,0 2-533,0-1 1,0-1-1,-1 1 0,-1 0 0,1 0 0,-1-1 0,0-10 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11.1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149 102 4416,'0'0'6094,"-10"5"-5811,4-2-243,-16 8 588,-34 24 0,36-29-34,19-6-518,0 1 0,-1-1 0,1 0 0,0 0-1,0 0 1,0 1 0,0-1 0,0 0 0,-1 1 0,1-1 0,0 1-1,0-1 1,0 1 0,0 0 0,0 0 0,1-1 0,-1 1-1,0 0 1,0 0 0,0 0 0,1 0 0,-1 0 0,0 1 0,-4 5 1041,-1 0 185,6-7-1251,0 0 0,0 1 0,0-1 0,0 0 1,0 0-1,1 0 0,-1 0 0,0 0 0,0 1 0,0-1 1,0 0-1,0 0 0,0 0 0,0 0 0,0 0 0,0 0 1,0 1-1,0-1 0,0 0 0,0 0 0,0 0 0,1 0 0,-1 0 1,0 0-1,0 0 0,0 0 0,0 0 0,0 0 0,0 1 1,1-1-1,-1 0 0,0 0 0,0 0 0,0 0 0,0 0 1,0 0-1,0 0 0,1 0 0,-1 0 0,0 0 0,0 0 0,0 0 1,0 0-1,0 0 0,1 0 0,-1 0 0,0 0 0,0-1 1,0 1-1,0 1 24,0 0 0,0 0 0,0 0 0,1 0 0,-1 0 1,0 0-1,0 0 0,1 0 0,-1 0 0,0 0 0,1 0 0,-1 0 1,1 1-1,1-1-11,1 0 0,-1 1 1,0-1-1,0 0 0,1-1 1,-1 1-1,0 0 0,1-1 1,2 1-1,14 4 158,2 4 38,0-1-1,0 0 1,29 4 0,-24-6 46,42 17 1,-52-18-211,0 1-1,1-2 1,-1-1 0,1 0-1,-1 0 1,21-1 0,103-8 430,-113 2-438,-21 3-61,1 0 0,-1 0 0,1 0 0,-1 1 0,0-1 0,1 2 0,-1-1 0,12 3 0,34 14 277,-44-14-263,1 0 1,0 0 0,0-1-1,1 0 1,-1-1 0,0 0-1,16-1 1,7 2 130,-29-2-161,17 0 391,-36-5-102,3 3-268,0 1 0,-17 0 0,-16-1 44,-48-13 160,-106-31-1,139 32-142,41 11-47,-1-2-1,1-1 1,-22-9 0,-39-13 25,76 26-132,3 2 31,1 0 1,-1 0 0,1-1-1,-1 1 1,1-1 0,0 1-1,-1-1 1,1 1 0,-1-1-1,1 0 1,0 0-1,0 0 1,0 0 0,-1 1-1,1-2 1,0 1 0,-1-2-1,18 3-99,110-9 54,-46 1 107,3-5 36,-47 7-45,-22 2-5,0 0 1,0 0-1,-1-1 1,19-10-1,-15 6 11,36-11 1,-31 13 0,35-17 1,12-5 20,-14 8 138,-85 38-20,-120 47-30,107-45-82,-1-2 1,-51 13-1,-92 14 219,-25 7 102,203-49-340,0 0-1,0 0 0,0-1 0,-18 0 0,68 5-171,-16-5 85,-1 0 0,1 2 0,-1 1-1,0 1 1,33 11 0,-22-3-77,0 2 0,60 34 0,-83-43 82,-1 1-1,-1 0 1,1 0-1,-1 1 1,0 1-1,-1-1 0,0 2 1,0-1-1,10 17 1,0-5-60,-17-20 102,0 0 0,0 1-1,-1-1 1,1 1 0,0 0-1,-1-1 1,0 1 0,1 0-1,-1 0 1,0 0 0,0 0-1,0 0 1,0 0 0,0 1-1,0-1 1,-1 0 0,1 4 0,-1-6 5,0 1 1,0-1-1,0 0 1,0 0-1,0 0 1,0 0 0,0 0-1,0 0 1,0 0-1,0 0 1,0 1-1,0-1 1,0 0 0,0 0-1,0 0 1,0 0-1,0 0 1,0 0-1,0 0 1,0 0 0,0 0-1,0 1 1,0-1-1,0 0 1,1 0-1,-1 0 1,0 0 0,0 0-1,0 0 1,0 0-1,0 0 1,0 0-1,0 0 1,0 0 0,0 0-1,0 1 1,0-1-1,0 0 1,1 0-1,-1 0 1,0 0 0,0 0-1,0 0 1,0 0-1,0 0 1,0 0-1,0 0 1,0 0 0,1 0-1,-1 0 1,0 0-1,0 0 1,0 0-1,0 0 1,0 0 0,0 0-1,0 0 1,0 0-1,0 0 1,1-1-1,6-6 104,11-18-26,9-16-44,1 2 1,2 1 0,2 1-1,49-43 1,-61 62-17,-1-2 0,29-36-1,-48 55-18,0 0 0,1 1 0,-1-1 0,0 1-1,1-1 1,-1 0 0,0 1 0,0-1 0,1 0-1,-1 1 1,0-1 0,0 0 0,0 1 0,0-1-1,0 0 1,0 1 0,0-1 0,0 0 0,0 1-1,-1-1 1,1 0 0,0 1 0,0-1 0,0 0-1,-1 1 1,1-1 0,0 0 0,-1 1 0,1-1-1,-1 1 1,1-1 0,-1 1 0,1-1 0,-1 1-1,1-1 1,-1 1 0,1 0 0,-1-1-1,1 1 1,-1 0 0,0-1 0,1 1 0,-1 0-1,0-1 1,-4-1 6,1 1-1,-1-1 1,1 1-1,-1 0 0,-6-1 1,2 1 1,0 1-1,0 1 1,0 0 0,0 0 0,0 1-1,0 0 1,0 0 0,1 1 0,-1 0-1,1 1 1,0 0 0,0 0 0,0 1-1,0-1 1,1 2 0,0-1 0,0 1-1,0 1 1,1-1 0,0 1 0,0 0-1,-9 15 1,14-21-17,0 1 0,1-1 0,-1 1 0,1 0 0,-1-1 0,1 1 0,0 0 0,0-1 0,-1 1 0,1 0 0,0 0 0,0-1 0,1 1 0,-1 0 0,0 0 0,1-1 0,-1 1 0,2 2 0,-1 0-13,1-1-1,0 0 1,0 0-1,0 0 1,1 0-1,-1 0 1,1 0-1,3 2 1,7 5-73,-1-2 1,1 1 0,18 7 0,-28-14 75,52 24-3574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13.2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692 227 5520,'0'0'3533,"2"-10"-2873,0 4-598,2-7 400,0-1 0,-1 0 1,0 0-1,0-14 0,-4 24-299,1-1-1,-1 1 1,0 0-1,-1-1 1,1 1-1,-1 0 1,0 0-1,0 0 1,0 0-1,-1 0 1,1 1-1,-1-1 1,-4-4-1,1 1 18,0 1-1,-1 0 0,0 0 0,0 0 1,-13-7-1,11 9-24,-1 0 0,0 1 0,0 0 0,0 0 1,0 1-1,0 1 0,0 0 0,-1 0 0,1 1 0,0 0 0,-1 0 1,-13 4-1,-2 1 169,0 1 1,0 1-1,-37 15 0,44-14-121,1 1-1,0 0 0,1 1 0,0 1 0,0 1 0,1 0 1,1 1-1,0 1 0,1 0 0,-25 32 0,37-43-159,0 0 0,1 0-1,-1 0 1,1 0 0,-1 0-1,1 0 1,0 1 0,0-1-1,1 0 1,-1 0 0,1 1-1,-1-1 1,1 1 0,0-1-1,0 0 1,1 1-1,0 3 1,0-2-3,1-1-1,-1 1 1,1-1 0,1 0-1,-1 0 1,0 0-1,1 0 1,0 0 0,0 0-1,0-1 1,4 4-1,8 5 72,0-1 1,0 0-1,1-1 0,33 16 0,-30-18 19,0 0 0,1-1 1,0-1-1,1 0 0,27 2 0,-37-8-17,-1-1 121,-10 1-223,0 0-1,0 0 0,0 0 1,0 0-1,0 0 0,0 0 1,0 0-1,0 0 0,0 0 1,0 0-1,0 0 0,0 0 1,0 1-1,0-1 0,0 0 1,0 0-1,0 0 0,0 0 1,0 0-1,0 0 0,-1 0 1,1 0-1,0 0 0,0 0 1,0 0-1,0 0 0,0 0 0,0 1 1,1-1-1,-1 0 0,0 0 1,0 0-1,0 0 0,0 0 1,0 0-1,0 0 0,0 0 1,0 0-1,0 0 0,0 0 1,0 0-1,0 0 0,0 0 1,0 0-1,0 0 0,0 1 1,0-1-1,0 0 0,0 0 1,0 0-1,0 0 0,-19 11 133,-1 0 0,-27 10 0,2-2-18,11-1-10,1 0 0,1 3 1,1 0-1,-54 50 1,78-65-88,-6 5 17,2 0-1,0 0 1,-12 17 0,19-23-13,1 0 1,0 0-1,1 1 1,-1-1-1,1 1 1,0-1-1,0 1 1,1 0-1,0 0 1,0 0-1,0 0 1,0 8-1,3-9-7,-1 0 0,1-1 0,0 1 1,1-1-1,-1 1 0,1-1 0,-1 0 0,1 0 0,1 0 0,-1 0 0,7 5 0,-6-4-12,1 0-2,0-1 1,0 0 0,1 0 0,0 0 0,0 0 0,0-1 0,0 0 0,0 0 0,0-1-1,1 0 1,-1 0 0,1 0 0,0-1 0,-1 0 0,14 0 0,5-1 20,0-1 1,49-8 0,-51 3 54,1-1 0,-1 0 0,-1-2 0,1-1 0,-2-1 0,24-15 1,-22 13 187,-12 8-88,-9 4-116,-1 1 1,1-1-1,0 0 1,-1 0-1,1 0 0,-1 0 1,1 0-1,-1 0 1,1 0-1,-1-1 0,2-2 1,4 0 193,-7 4-262,0 0 1,0 0-1,-1 0 0,1 0 1,0 0-1,0 0 0,0 0 0,0 0 1,0 0-1,0 0 0,0 0 1,0 0-1,0 0 0,-1 0 1,1 0-1,0 0 0,0 0 0,0 0 1,0 0-1,0 1 0,0-1 1,0 0-1,0 0 0,0 0 0,0 0 1,0 0-1,0 0 0,0 0 1,0 0-1,0 0 0,0 0 0,0 0 1,0 1-1,0-1 0,0 0 1,0 0-1,0 0 0,0 0 1,0 0-1,0 0 0,0 0 0,0 0 1,0 0-1,0 1 0,0-1 1,0 0-1,0 0 0,0 0 0,0 0 1,0 0-1,0 0 0,0 0 1,0 0-1,0 0 0,0 0 1,0 0-1,0 0 0,0 1 0,0-1 1,1 0-1,-1 0 0,0 0 1,0 0-1,0 0 0,0 0 0,1-1 109,2-2-466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14.2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309 69 9440,'0'0'1808,"-10"-9"-1372,3 3-345,3 2-39,0 1-1,0-1 1,-1 1-1,0 0 1,-7-4-1,10 6-20,0 0-1,-1 1 1,1-1-1,-1 0 1,1 1-1,0 0 1,-1-1 0,1 1-1,-1 0 1,1 0-1,-1 0 1,1 1-1,-1-1 1,1 1 0,-1-1-1,1 1 1,0 0-1,-4 2 1,-27 13 806,-43 29-1,66-38-544,1-1-1,-1 2 0,2-1 1,-1 1-1,1 1 1,1-1-1,-1 1 0,-10 18 1,16-23-100,0 0 1,1 0 0,-1 0-1,1 0 1,0 0-1,0 0 1,0 1 0,0-1-1,1 0 1,-1 8-1,2-11-117,-1 1 0,0 0 0,0-1-1,1 1 1,-1-1 0,1 1 0,0-1-1,-1 1 1,1-1 0,0 1 0,0-1-1,0 0 1,0 1 0,0-1 0,0 0-1,0 0 1,0 0 0,1 1 0,-1-1-1,0-1 1,1 1 0,-1 0 0,1 0-1,-1 0 1,1-1 0,-1 1 0,1-1-1,-1 1 1,1-1 0,0 0 0,1 1-1,3-1 4,1 1-1,-1-1 1,1 0 0,-1 0-1,0 0 1,1-1-1,-1 0 1,0-1-1,0 1 1,0-1-1,1 0 1,-2-1-1,1 1 1,0-1-1,7-5 1,1-3 20,0 0-1,0 0 1,-1-2 0,15-18 0,-21 22-39,-1-1 1,0 0 0,-1 0 0,0 0 0,-1 0 0,0-1 0,0 1-1,2-18 1,6-14 416,-4 23 289,-9 28-240,-9 37-253,-10 24-131,-2 10 31,-19 122 0,15 2 135,27-141-138,2-21-37,-4-4 12,0-17-48,1-20-214,1-13-139,0 7 179,0 0-1,0 0 1,1-1-1,-1 1 1,1 0 0,0 0-1,1 0 1,-1 1-1,4-6 1,29-36-1892,-26 35-216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14.9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92 9040,'0'0'7133,"1"9"-6515,4 46 94,9 86 1232,-13-135-1745,1 1-1,-1-1 0,1 0 0,1 0 0,3 8 0,-5-12-110,0 1-1,1-1 0,-1 0 0,1 1 1,-1-1-1,1 0 0,0 0 0,0 0 0,0 0 1,0-1-1,0 1 0,0-1 0,1 1 0,4 1 1,-6-3-61,0 0 1,0 0 0,0 0-1,0 0 1,0 0 0,0 0-1,0-1 1,0 1 0,0 0-1,0-1 1,0 1 0,0-1-1,0 1 1,0-1 0,0 0 0,-1 1-1,1-1 1,0 0 0,0 0-1,-1 1 1,1-1 0,0 0-1,-1 0 1,2-1 0,15-27 264,-9 8-120,0 0 0,-2-1 1,0 0-1,-2 0 1,0-1-1,1-32 0,-4 41-44,0 3 146,-1-1-1,-3-19 0,2 20-66,-6-16 561,7 25-716,-1 2-58,1-1-1,0 1 0,0 0 0,0-1 0,0 1 1,0 0-1,0 0 0,0-1 0,0 1 0,0 0 1,0-1-1,1 1 0,-1 0 0,0-1 0,0 1 0,0 0 1,0 0-1,0-1 0,0 1 0,1 0 0,-1 0 1,0-1-1,0 1 0,0 0 0,1 0 0,-1-1 1,0 1-1,0 0 0,1 0 0,-1 0 0,0 0 0,0-1 1,1 1-1,-1 0 0,0 0 0,1 0 0,-1 0 1,0 0-1,1 0 0,-1 0 0,8-4-191,44-15-849,-33 14-2189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16.1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221 778 13168,'0'0'2746,"-14"6"-2562,-13 8-58,-28 18 0,45-26-36,-1 2-1,1 0 1,0 0-1,1 1 1,0 0-1,-13 17 1,20-23-33,-7 10 316,-14 28 0,22-39-258,-1 1 1,1 0 0,0 0-1,0 0 1,0 0 0,0 0-1,0 0 1,1 1 0,0-1-1,-1 0 1,1 0 0,0 0-1,1 0 1,-1 1 0,0-1-1,2 5 1,-1-7-63,0 0 0,-1 0 0,1 0 0,0 0 0,-1 0 0,1 0 0,0 0 0,0-1 0,0 1 0,0 0 0,0 0 0,0-1 0,0 1 1,0-1-1,0 1 0,0-1 0,0 1 0,0-1 0,0 0 0,1 1 0,-1-1 0,0 0 0,0 0 0,0 0 0,0 0 0,1 0 0,-1 0 0,0 0 0,0-1 0,0 1 0,0 0 0,1-1 0,-1 1 0,0 0 0,0-1 0,1 0 0,5-2 52,0-1 0,0 1 0,0-1 0,6-5 0,-2 0 1,0 0 0,0 0 1,-1-1-1,0 0 1,-1-1-1,0 0 0,-1-1 1,0 0-1,9-18 1,-17 30-96,0-1 1,0 1 0,1-1 0,-1 1 0,0-1 0,0 1-1,0 0 1,0-1 0,1 1 0,-1 0 0,0-1 0,0 1-1,1 0 1,-1-1 0,0 1 0,1 0 0,-1-1 0,0 1-1,1 0 1,-1 0 0,0-1 0,1 1 0,-1 0 0,1 0-1,0 0 1,5 8 268,0 22-5,-5-29-277,2 31 105,4 26 75,-6-54-150,0 1 0,0-1 0,1 1 0,-1-1 0,1 0 0,0 1 0,1-1 0,-1 0 0,1 0 0,2 3 0,-1-3 32,0 0 1,-1 0-1,1-1 0,1 1 1,-1-1-1,6 4 0,-8-6-40,0 0 0,1-1 0,-1 1 0,0 0-1,0-1 1,1 0 0,-1 1 0,0-1 0,0 0-1,1 0 1,-1 0 0,0-1 0,1 1 0,-1 0-1,0-1 1,0 0 0,1 1 0,2-3 0,2 0 10,1-1 1,-1-1 0,0 0 0,-1 0-1,1 0 1,-1-1 0,0 1 0,8-11-1,42-61 156,-48 65-152,20-33 60,-2-1 0,-2-1 0,-2-1 1,-3-1-1,21-75 0,-14 16 95,18-171 1,-44 275-185,7-83 119,-7 78-89,0-1-1,0 0 1,-1 1-1,-1-1 0,0 1 1,-5-17-1,7 25-22,-1 0 0,1 0 0,-1 0 0,1 0 0,-1-1 1,1 1-1,-1 0 0,0 0 0,0 0 0,0 0 0,1 0 0,-1 0 0,0 0 0,0 1 0,0-1 0,-2-1 0,2 2-5,1 0 0,-1 0 0,1 0 0,-1 0 0,0 0 0,1 0 0,-1 0-1,1 0 1,-1 0 0,0 0 0,1 0 0,-1 1 0,1-1 0,-1 0 0,0 0 0,1 0 0,-1 1 0,1-1-1,-1 0 1,1 1 0,-1-1 0,1 1 0,-1 0 0,-3 4 20,0-1 1,1 1-1,-1 1 0,1-1 1,-4 9-1,-6 18 9,0 1-1,3 1 1,0-1 0,3 2 0,0-1-1,-2 60 1,7-35-9,3 1 0,2 0 0,13 69 0,-9-92-18,1 1 0,21 56 0,-21-74-6,0-1 0,2-1 0,0 0-1,1 0 1,0-1 0,19 21 0,-27-35-2,0 0 0,0 0 1,0 0-1,0 0 0,1-1 0,0 1 0,-1-1 0,1 0 0,0 0 0,0 0 1,0-1-1,0 1 0,0-1 0,0 0 0,5 0 0,-3 0 3,1-1 0,-1 0 0,0-1 0,0 1 0,1-1 0,-1 0 0,0-1 0,0 0 0,8-3 0,1-2 4,-1-1 0,0 0-1,0-1 1,-1 0 0,0-1 0,0 0-1,11-14 1,-19 20 6,-1-1-1,0 0 0,0 0 1,0 0-1,0 0 0,-1 0 1,0-1-1,0 0 1,-1 0-1,1 0 0,-1 0 1,0 0-1,-1 0 0,1 0 1,-1 0-1,-1-1 1,1 1-1,-1-1 0,0 1 1,-1 0-1,1-1 0,-1 1 1,0 0-1,-1 0 1,0-1-1,0 1 0,0 0 1,-1 0-1,-2-5 0,2 5 25,0 1-1,0-1 0,-1 1 0,1 0 0,-1 0 0,0 0 0,-1 1 0,-8-8 0,11 10-24,0 1 0,0 0-1,0 0 1,0 0-1,1 0 1,-1 0-1,-1 0 1,1 0-1,0 1 1,0-1-1,0 1 1,0 0-1,0-1 1,-1 1-1,1 0 1,0 0-1,0 1 1,0-1-1,0 0 1,-1 1 0,1-1-1,0 1 1,0 0-1,0-1 1,0 1-1,0 0 1,0 0-1,-2 2 1,-2 2 1,-1 0 1,1 0 0,0 0-1,0 1 1,1 0-1,0 0 1,0 1 0,0-1-1,1 1 1,0 0-1,1 0 1,-1 0 0,1 1-1,0-1 1,1 1 0,0 0-1,0 0 1,-1 12-1,3-11-8,0 1-1,0-1 0,1 1 0,0-1 0,0 0 0,1 0 0,1 1 1,-1-1-1,1 0 0,1-1 0,0 1 0,0-1 0,1 0 0,0 0 1,9 12-1,4 2 36,1-1 0,1 0 1,1-1-1,24 16 0,-40-32-18,1-1 0,-1 0 0,1-1 0,0 1 0,0-1 0,0 0-1,0-1 1,0 1 0,1-1 0,-1 0 0,11 0 0,-7-2 18,0 1 1,0-1 0,0-1 0,-1 0 0,1 0-1,16-7 1,2 2 45,5-2 40,-31 9-115,0-1 0,-1 0 0,1 1 0,0-1 0,-1 0 0,1 0 0,-1 0 0,1 0 0,-1-1 0,0 1 0,1 0 0,-1-1 0,0 1-1,2-4 1,0-2-387,0 0-1,0 0 0,0-1 0,2-13 1,-3-1-4064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16.5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1 267 11256,'0'0'3476,"18"-7"-2834,278-90 1471,217-41 1447,-473 130-2847,0 1-1,62-3 1,-79 14-85,-22-4-719,-1 1-1,1-1 0,-1 0 0,1 1 0,-1-1 0,1 0 0,-1 1 1,1-1-1,-1 1 0,0-1 0,1 1 0,-1-1 0,0 1 1,1-1-1,-1 1 0,0-1 0,0 1 0,1 0 0,-1-1 0,0 1 1,0-1-1,0 1 0,0 0 0,0-1 0,0 1 0,0-1 0,0 1 1,0 0-1,0-1 0,0 2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5:17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45 176 2000,'0'0'11180,"-1"-10"-10711,-7-28-2,1 16 730,6 22-1152,1-1 0,0 0-1,0 0 1,-1 1 0,1-1-1,0 0 1,0 1 0,0-1 0,0 0-1,0 0 1,0 1 0,0-1-1,0 0 1,0 0 0,0 1 0,0-1-1,0 0 1,0 1 0,1-1-1,-1 0 1,1-1 0,-4-23 2347,-2 10 2006,4 38-4137,0-16-181,1 1-1,0 0 0,0 0 0,1 0 0,2 11 0,-2-13 5,-1 1 1,0 0-1,0-1 0,0 1 0,-2 9 0,0-4-17,-17 139 580,20-114-434,-1-30-152,1-1-1,-1 0 1,0 1-1,0-1 0,-2 9 1,1-12-23,1 1-1,0-1 1,1 0 0,-1 0-1,0 1 1,1-1-1,0 0 1,0 0 0,0 0-1,2 5 1,4 21 321,-4-13-35,0-18-142,-2-10-125,11-208 268,-8 142-201,-1 57-69,-2-1 1,0 1-1,-2 0 1,-5-38-1,5 40 8,1 17-57,0 0 1,0-1-1,0 1 1,-1 0-1,1 0 0,0 0 1,-1 0-1,0 0 1,1 0-1,-3-4 1,1 1 121,1 1-480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5:19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7136,'0'0'16102,"10"8"-15797,32 26-10,-42-33-279,1-1-1,0 1 1,-1 0-1,1-1 1,0 1-1,0 0 1,0-1 0,-1 1-1,1-1 1,0 0-1,0 1 1,0-1 0,0 0-1,0 1 1,0-1-1,0 0 1,0 0 0,0 0-1,0 0 1,0 0-1,0 0 1,0 0 0,0 0-1,0 0 1,0-1-1,0 1 1,0 0-1,0-1 1,0 1 0,1-1-1,3-1 77,72-22 579,-52 15-432,0 1 0,46-8 0,-60 14-147,0-1 0,0 0 1,-1 0-1,1-2 0,-1 1 1,20-12-1,-16 8 19,-13 8-95,0-1 0,0 1 0,0-1 0,0 1 0,0-1 0,0 1 1,0 0-1,0 0 0,0-1 0,0 1 0,0 0 0,0 0 0,0 0 0,0 0 0,0 0 0,0 1 1,0-1-1,0 0 0,0 0 0,1 1 0,9 1 177,1-2 308,-12 1-493,0-1 0,0 0 0,0 0 1,0 0-1,1 0 0,-1 0 0,0 1 0,0-1 1,0 0-1,0 0 0,1 0 0,-1 0 0,0 0 1,0 0-1,0 0 0,0 0 0,1 1 0,-1-1 1,0 0-1,0 0 0,0 0 0,1 0 0,-1 0 1,0 0-1,0 0 0,0 0 0,1 0 0,-1 0 0,0 0 1,0-1-1,0 1 0,0 0 0,1 0 0,-1 0 1,0 0-1,0 0 0,0 0 0,0 0 0,1 0 1,-1-1-1,0 1 0,0 0 0,0 0 0,0 0 1,0 0-1,1 0 0,-1-1 0,0 1 0,0 0 1,0 0-1,0 0 0,0 0 0,0-1 0,0 1 1,0 0-1,0 0 0,0 0 0,0-1 0,0 1 1,0 0-1,0 0 0,0 0 0,0-1 0,0 1 1,0 0-1,-8-15-708,4 8-2290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8:52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1 897 6424,'0'0'4822,"14"-13"-4308,-9 7-454,23-21 282,-2 0 1,25-36 0,-27 24 90,-1 0 1,-2-1 0,16-46-1,-54 138 103,2 1-1,-10 73 1,-2 7-187,-15 92 388,39-196-325,3-24-8,1-20-142,20-159 422,-10 101-440,39-157 385,-49 225-616,29-88 210,-26 82-180,0 1 0,2-1 0,-1 1 0,1 0-1,0 1 1,11-13 0,-11 17-19,-1 0 0,1 0 0,0 1-1,0 0 1,1 0 0,-1 1 0,1-1 0,0 1 0,-1 1 0,1-1-1,1 1 1,-1 0 0,0 1 0,0 0 0,1 0 0,-1 1 0,0-1-1,10 2 1,-12 0-12,-1-1-1,1 1 0,0 0 1,0 0-1,0 0 0,0 1 1,-1 0-1,1 0 0,-1 0 1,1 0-1,-1 1 0,0 0 1,0 0-1,0 0 0,0 0 1,0 0-1,-1 1 0,0 0 1,0 0-1,0 0 0,0 0 1,0 0-1,-1 0 0,0 1 1,0-1-1,0 1 0,2 7 1,-3-4-4,1 0 0,-2 0 0,1 0 0,-1 0 0,0 1 0,-1-1 0,0 0 0,0 0-1,-1 0 1,0 0 0,0-1 0,-1 1 0,0 0 0,-1-1 0,1 0 0,-7 10 0,6-11 3,-1 1 0,1-1 0,-1 0 0,0-1-1,-1 1 1,1-1 0,-1 0 0,0 0 0,-1-1 0,1 0-1,-1 0 1,1 0 0,-1-1 0,0 0 0,-1 0 0,1-1 0,-10 2-1,-58 6 192,71-7-149,15-4-34,-2 0-22,116-32 52,-110 28-30,0-1 1,-1-1-1,0 0 0,0-1 0,-1 0 1,17-14-1,1-5 52,-1 0 0,44-53 0,-65 69-5,-1 0 0,1 0 0,-2-1 0,0 0 0,0-1 0,7-18 0,-14 30-58,0 1 0,1-1 0,-1 0-1,0 1 1,0-1 0,1 1 0,-1-1 0,0 1 0,1 0 0,-1-1 0,0 1 0,1-1 0,-1 1 0,1 0 0,-1-1 0,0 1 0,1 0 0,-1-1 0,1 1 0,-1 0 0,1 0 0,0-1 0,-1 1 0,1 0 0,-1 0-1,2 0 1,17 4 68,21 21-65,-31-19 30,2 3-28,0-1-1,0 1 0,0 1 0,-1 0 1,-1 1-1,15 18 0,-3 5-2,20 37 0,-38-64 5,0-1 0,1 0 0,0 1 0,0-2 0,6 7 0,-8-10-10,-1-1 1,1 0-1,-1 1 0,1-1 1,0 0-1,0 0 0,-1 0 1,1-1-1,0 1 0,0 0 1,0-1-1,0 1 0,0-1 1,0 0-1,0 1 0,0-1 1,0 0-1,0 0 1,0 0-1,0-1 0,0 1 1,2-1-1,9-3 22,-1-1 0,1-1 0,-1 0 0,-1-1 0,1 0 1,-1 0-1,19-18 0,4-1 57,-15 11-12,-15 11-43,-1 0 0,2 1 0,-1-1 0,0 1 0,1 0 1,-1 0-1,1 1 0,0 0 0,0 0 0,8-3 0,-18 30 41,-10 17-62,10-32-6,1 0 0,0 1-1,1-1 1,0 1-1,1-1 1,0 1 0,1 0-1,0 0 1,1 0 0,1 14-1,-1-23 0,0-1 0,0 1 0,0 0-1,0 0 1,1-1 0,-1 1 0,1-1-1,-1 1 1,1 0 0,0-1 0,0 1-1,0-1 1,0 1 0,0-1 0,0 0-1,0 1 1,0-1 0,0 0 0,0 0-1,1 0 1,-1 0 0,0 0 0,1 0 0,-1 0-1,1 0 1,-1-1 0,1 1 0,0 0-1,-1-1 1,1 1 0,0-1 0,-1 0-1,1 0 1,0 1 0,-1-1 0,1 0-1,0-1 1,0 1 0,-1 0 0,1 0-1,2-2 1,1 1 2,-1 0-1,0-1 1,0 0-1,0 0 1,0 0-1,0 0 1,-1-1-1,1 0 1,-1 0-1,0 0 1,1 0-1,-1 0 1,-1 0-1,1-1 1,3-5-1,-4 3 5,0 0-1,0 0 0,0 0 1,-1 0-1,0 0 1,-1 0-1,1-1 0,-1 1 1,0 0-1,-1 0 1,1-1-1,-1 1 0,-1 0 1,1 0-1,-1 0 1,0 0-1,0 0 0,-1 1 1,1-1-1,-1 1 0,-1-1 1,1 1-1,-1 0 1,0 0-1,0 1 0,0-1 1,-1 1-1,-7-6 1,-15-3 14,26 13-21,0-1 1,0 1-1,0 0 0,-1-1 1,1 1-1,0 0 1,0 0-1,0 0 1,-1 0-1,1 0 1,0 0-1,0 1 1,-1-1-1,1 0 1,0 1-1,0-1 0,0 0 1,-1 1-1,1-1 1,-2 2-1,3-1 0,0 0 0,-1 0 0,1-1 0,0 1 0,0 0 0,-1 0 0,1 0 0,0-1 0,0 1 0,0 0 0,0 0 0,0 0 0,0-1 0,0 1 0,0 0 0,0 0 0,1 0 0,-1 0 0,0-1 0,0 1 0,1 0 0,-1 0 0,0-1 0,1 1 0,-1 0 0,1-1 0,-1 1 0,1 0 0,-1-1 0,1 1 0,0-1 0,1 2 0,22 20 0,-18-20 1,-1 1 0,1-1 0,0 0 0,0 0 0,0-1 0,0 0 0,0 0 0,1 0 0,-1-1 0,0 0 0,0 0 0,0 0 0,1-1 0,-1 0 0,0 0 0,0-1 0,8-3 0,3-1 2,-1-1 0,1 0 0,-2-2-1,28-18 1,-10 3 33,58-53 0,-91 76-33,1 0 1,0 0-1,0 0 0,-1 0 0,1 0 1,0 1-1,0-1 0,0 0 0,0 1 1,0-1-1,0 0 0,0 1 0,0 0 1,1-1-1,-1 1 0,0 0 0,0-1 1,0 1-1,0 0 0,1 0 0,1 0 1,-3 1-2,1-1 1,0 1-1,0-1 1,-1 1 0,1 0-1,0 0 1,-1-1-1,1 1 1,-1 0-1,1 0 1,-1 0 0,1 0-1,-1 0 1,1 0-1,-1-1 1,0 1 0,0 0-1,0 0 1,1 0-1,-1 0 1,0 0 0,0 0-1,0 0 1,0 0-1,-1 2 1,1 42-10,-2-13-10,2-1 0,2 1 1,1 0-1,12 56 0,-15-87 19,0 0-1,0 0 0,0 0 1,1 0-1,-1 0 0,0-1 1,1 1-1,-1 0 0,0 0 0,1 0 1,-1-1-1,1 1 0,-1 0 1,1 0-1,-1-1 0,1 1 1,0 0-1,-1-1 0,1 1 1,0-1-1,-1 1 0,1-1 1,0 1-1,0-1 0,0 1 1,1-2 0,0 1 1,-1-1 0,1 1 0,-1-1-1,0 1 1,1-1 0,-1 0 0,0 0 0,1 0-1,-1 1 1,0-1 0,0-1 0,0 1-1,1 0 1,0-1 0,9-12 14,-1 0 0,0 0 0,0-1 0,-2 0 0,0-1 0,0 0 0,5-18 1,-3 8 101,25-43 1,-30 59-93,12-17 25,-16 27-51,-1 0 0,0-1-1,1 1 1,-1-1 0,1 1 0,-1 0-1,1-1 1,-1 1 0,1 0-1,0 0 1,-1 0 0,1-1 0,-1 1-1,1 0 1,-1 0 0,1 0 0,0 0-1,-1 0 1,1 0 0,-1 0-1,1 0 1,0 0 0,-1 0 0,1 0-1,-1 1 1,1-1 0,-1 0 0,1 0-1,0 1 1,-1-1 0,1 0-1,-1 0 1,1 1 0,-1-1 0,0 1-1,1-1 1,-1 0 0,1 1 0,-1-1-1,0 1 1,1-1 0,-1 1-1,0-1 1,1 2 0,8 10-1,1-1 0,0 1 0,1-2 0,0 1 1,1-2-1,0 1 0,0-2 0,1 1 0,0-2 0,21 9 0,-28-14 5,-1 0-1,1-1 0,0 0 1,0 0-1,0-1 0,-1 0 1,1 0-1,0 0 0,0 0 1,0-1-1,0 0 0,-1-1 1,1 1-1,0-1 0,-1 0 1,1 0-1,-1-1 1,0 0-1,0 0 0,6-4 1,-1 0 5,-1 0 0,0-1 1,-1 0-1,0 0 0,0 0 1,0-1-1,-1-1 0,-1 1 1,8-15-1,-12 21 0,0-1 0,0 1 0,0-1 0,-1 0 1,1 1-1,-1-1 0,0 0 0,-1 0 0,1 0 0,0 0 0,-1 0 0,0 1 1,0-1-1,0 0 0,-1 0 0,1 0 0,-1 0 0,0 0 0,-1-4 1,2 8-9,-1-1 0,1 1 1,-1-1-1,1 0 1,-1 1-1,1-1 1,-1 1-1,1-1 0,-1 1 1,1 0-1,-1-1 1,0 1-1,1-1 1,-1 1-1,0 0 0,1 0 1,-1-1-1,0 1 1,1 0-1,-1 0 0,0 0 1,1 0-1,-1 0 1,0 0-1,0 0 1,1 0-1,-1 0 0,0 0 1,1 0-1,-1 0 1,0 1-1,0-1 1,1 0-1,-2 1 0,-23 12 32,14-4-31,1 0-1,0 0 0,1 1 1,0 0-1,1 1 0,0 0 1,1 0-1,-11 22 1,16-30-6,0 1 0,0-1 0,1 1-1,-1 0 1,1 0 0,0 0 0,0-1 0,0 1 0,1 0 0,-1 0 0,1 0 0,0 0 0,0 0 0,0 0 0,1 0 0,-1 0 0,1 0 0,0 0 0,0 0 0,1 0 0,-1-1 0,1 1 0,0 0 0,-1-1 0,2 0 0,-1 1 0,0-1 0,1 0 0,-1 0 0,1 0 0,0 0 0,0-1 0,0 1 0,0-1 0,1 0 0,-1 0 0,1 0 0,-1 0 0,1 0 0,0-1 0,4 2 0,5 0 2,0 0-1,0 0 1,1-1-1,-1-1 1,0 0 0,1-1-1,-1 0 1,0-1 0,1 0-1,-1-1 1,24-8 0,3-3 34,-1-3 1,53-29-1,-20 9 60,-54 30-61,6-3 31,-66 64 64,19-30-114,11-13-9,1 1 0,0-1-1,1 1 1,0 1 0,1 0 0,-12 26 0,20-38-4,1-1 0,-1 0 0,1 0 0,-1 0 0,1 0 0,-1 1 0,1-1 0,0 0 0,0 0 0,0 1 1,0-1-1,-1 0 0,2 0 0,-1 1 0,0-1 0,0 0 0,0 0 0,1 1 0,-1-1 0,0 0 0,1 0 1,-1 0-1,1 1 0,0-1 0,-1 0 0,1 0 0,0 0 0,0 0 0,-1 0 0,1 0 0,0-1 0,0 1 1,0 0-1,0 0 0,0-1 0,0 1 0,1 0 0,-1-1 0,0 1 0,0-1 0,0 1 0,0-1 0,1 0 1,-1 0-1,0 1 0,3-1 0,1 0 0,1 1 0,0-1 1,-1 0-1,1-1 0,0 1 0,-1-1 1,1 0-1,-1-1 0,7-2 0,-4 0 4,0 0 1,0-1-1,0 0 0,-1 0 0,0-1 0,0 0 0,0-1 1,-1 1-1,0-1 0,0 0 0,8-16 0,3-6 33,23-57 0,-33 71-31,12-32 43,-2-2 1,19-86 0,-29 99-28,-2-1 1,-1 0 0,-2 0 0,-5-57-1,2 85-14,0 0-1,0 0 0,-2 0 0,1 0 1,-5-10-1,7 18-6,-1-1-1,1 1 1,-1-1-1,1 1 1,-1-1 0,0 1-1,0-1 1,0 1-1,0 0 1,0 0 0,0-1-1,0 1 1,0 0-1,0 0 1,-1 0 0,1 0-1,0 0 1,-1 1-1,1-1 1,0 0 0,-1 1-1,1-1 1,-1 1-1,0-1 1,1 1 0,-1-1-1,1 1 1,-1 0-1,1 0 1,-1 0 0,0 0-1,1 0 1,-1 0-1,1 1 1,-1-1 0,0 0-1,-1 2 1,-4 1-10,1 1 1,0-1 0,-1 2-1,1-1 1,0 1 0,1 0-1,-1 0 1,1 0-1,0 1 1,1 0 0,-1 0-1,1 0 1,0 0-1,1 1 1,-1 0 0,-2 10-1,0-1-14,1-1 0,0 1 0,2 0 0,0 0 0,1 1 0,-1 24 0,4-21 1,1-1 1,0 1-1,2-1 0,0 1 1,1-1-1,1-1 0,1 1 0,12 24 1,-6-18-18,1-1 1,1 0-1,2-1 0,0-1 1,28 27-1,-40-43 28,0-1 0,1 0 0,-1-1 0,1 1 0,13 6 0,3-6-3348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5:21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22 6520,'0'0'16922,"8"9"-16810,23 30 0,-30-38-99,-1-1 0,1 1-1,-1 0 1,1 0 0,-1 0 0,1-1 0,-1 1 0,0 0-1,0 0 1,1 0 0,-1 0 0,0 0 0,0 0 0,0-1-1,0 1 1,0 0 0,0 0 0,0 0 0,0 0 0,0 0-1,-1 0 1,1 0 0,0 0 0,-1-1 0,1 1 0,0 0-1,-1 0 1,1 0 0,-1-1 0,1 1 0,-1 0-1,0-1 1,1 1 0,-1 0 0,0-1 0,1 1 0,-1-1-1,-1 2 1,-6 9 440,8-11-435,0 1 0,0-1 0,0 0 0,0 1 1,0-1-1,0 0 0,0 1 0,0-1 0,-1 1 0,1-1 0,0 0 0,0 1 0,0-1 0,0 0 0,0 1 0,-1-1 0,1 0 0,0 0 0,0 1 0,-1-1 0,1 0 0,0 1 0,0-1 1,-1 0-1,1 0 0,0 0 0,-1 1 0,1-1 0,0 0 0,-1 0 0,0 0 0,-13 1 611,4-2-184,10 1-439,0 0 0,0 0 0,0 0 0,0 0 0,-1 0 0,1 0 0,0 0 0,0 0 0,0-1 0,0 1 0,0 0-1,-1 0 1,1 0 0,0 0 0,0 0 0,0 0 0,0 0 0,0-1 0,0 1 0,-1 0 0,1 0 0,0 0 0,0 0 0,0 0 0,0-1 0,0 1 0,0 0 0,0 0-1,0 0 1,0 0 0,0-1 0,0 1 0,0 0 0,0 0 0,0 0 0,0 0 0,0-1 0,0 1 0,0 0 0,0 0 0,0 0 0,0 0 0,0 0 0,0-1 0,0 1-1,0 0 1,1 0 0,-1 0 0,0-1 0,6-10 103,-5 7-68,2-3 22,-1 0 1,1 0-1,0 1 0,0-1 1,0 0-1,1 1 0,6-8 1,-4 6 7,-4 6-26,-1 0 0,1 0 1,-1 0-1,1 0 0,0 0 1,0 0-1,0 0 0,0 0 1,0 1-1,0-1 0,0 1 0,1 0 1,-1 0-1,1-1 0,-1 2 1,1-1-1,-1 0 0,1 0 1,-1 1-1,1-1 0,4 1 0,-2 0-26,0 0-1,0 0 1,0 0-1,0 1 0,0 0 1,0 0-1,0 1 1,0-1-1,-1 1 0,1 0 1,-1 0-1,1 1 0,-1-1 1,0 1-1,1 0 1,-1 0-1,-1 0 0,1 1 1,0-1-1,-1 1 1,0 0-1,0 0 0,0 0 1,0 0-1,-1 1 0,0-1 1,0 1-1,0 0 1,0-1-1,-1 1 0,1 0 1,0 6-1,-1-2-41,-1 0 1,0 0-1,0 1 0,0-1 0,-2 0 0,1 0 1,-1 0-1,0 0 0,-1-1 0,0 1 0,0-1 1,-1 1-1,0-1 0,0 0 0,-1 0 1,-10 12-1,-2 1-1277,-1-1 1,-1-1 0,-1 0 0,-32 22-1,51-40 1236,-21 14-760,21-14 798,0 0-1,-1 0 1,1 0 0,0 0 0,-1-1-1,1 1 1,0-1 0,-1 1 0,1-1-1,-1 1 1,1-1 0,-1 0 0,-2 1-1,4-2 25,0 1-1,0 0 0,-1 0 0,1-1 1,0 1-1,0 0 0,0 0 0,-1-1 1,1 1-1,0 0 0,0-1 1,0 1-1,0 0 0,0-1 0,0 1 1,0 0-1,0-1 0,0 1 0,0 0 1,0-1-1,0 1 0,0 0 0,0-1 1,0 1-1,0-1 0,0 1 0,0 0 1,0 0-1,1-1 0,-1 1 0,0 0 1,0-1-1,0 1 0,1 0 1,-1 0-1,0-1 0,0 1 0,0 0 1,1 0-1,-1-1 0,15-15 29,-10 11-29,1 0 11,0-1 0,0 1 0,1 0 0,-1 1 1,1-1-1,0 1 0,12-4 0,-2-1 8,-7 5-8,-1 1-1,1 0 0,-1 1 0,1 0 0,0 0 0,0 1 0,19 1 0,17-4 2,-33 3 9,0 1 0,0 0 0,0 0 0,0 1 0,-1 1 0,1 0 0,15 5 0,-22-2 205,-9-13-193,-7-66-2738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3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23 110 3504,'0'0'7173,"-4"-9"-6738,0-1 5,1-1 0,0 0 0,0 1 0,1-1 1,0 0-1,0-19 0,3 24 1641,2 7-808,5 18-403,8 31-605,-6-12 160,-3 0 0,6 66 0,-8 77 561,-8-39 1281,-2-164-2609,5 14-2565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3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7632,'0'0'8966,"10"-2"-8546,198-20 1798,-76 10-1520,52 4 60,-51 5-63,-95 2-258,38 4 0,-39 0 243,39-3 0,-72 0-651,-1-1 0,0 0 1,0 1-1,0-1 0,1 0 1,-1-1-1,0 1 0,0 0 1,-1-1-1,1 0 1,0 0-1,0 0 0,-1 0 1,1 0-1,-1 0 0,0-1 1,0 1-1,0-1 0,0 1 1,0-1-1,2-3 0,-3 3-409,0 0 0,0 0 0,0 0 0,0 1 0,0-1 0,-1 0 0,1 0 0,-1-6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3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363 416 5320,'0'0'8865,"-11"-6"-8322,-36-21 3,44 26-453,0 0 0,-1 0 0,1 0 1,0 0-1,-1 0 0,1 1 0,-1-1 0,1 1 0,-1 0 0,1 0 0,-1 1 0,1-1 0,-1 1 0,1-1 1,-1 1-1,1 0 0,0 1 0,0-1 0,-4 2 0,-8 2 296,0 1-50,-1 0 0,1 0 1,0 2-1,0 0 0,1 0 1,0 1-1,1 1 0,0 0 1,0 1-1,1 1 0,0 0 1,1 0-1,-16 26 0,25-36-292,0 0-1,1 1 0,-1-1 0,1 1 1,0-1-1,0 1 0,0 0 0,0-1 1,1 1-1,-1 0 0,1 0 1,-1 0-1,1-1 0,0 1 0,0 0 1,0 0-1,1 0 0,-1 0 0,1-1 1,-1 1-1,1 0 0,0-1 1,0 1-1,0 0 0,0-1 0,1 1 1,-1-1-1,1 1 0,0-1 0,-1 0 1,1 0-1,0 0 0,0 0 1,0 0-1,5 3 0,0 0 24,1 1 0,1-1 0,-1 0 0,1-1 0,0 0 0,0-1 0,0 1 0,1-2 0,10 3 0,-3-4 2,-1 0 0,0-1 0,0-1 0,1-1 1,-1 0-1,0-1 0,-1-1 0,26-9 1,-17 6 19,-19 6-69,-1-1-1,1 0 1,0-1 0,-1 1-1,1-1 1,-1 0 0,0 0-1,0 0 1,0 0-1,-1-1 1,1 0 0,-1 1-1,0-1 1,5-8 0,-6 9-8,0 0 1,-1 0 0,1 0 0,-1 0 0,0-1 0,0 1 0,0 0 0,0-1 0,-1 1 0,1 0 0,-1-1 0,0 1-1,0-1 1,0 1 0,0 0 0,-1-1 0,1 1 0,-1-1 0,0 1 0,0 0 0,0 0 0,-1-1 0,-1-2 0,-15-21 50,-2 1 0,-1 1 1,0 1-1,-35-29 1,-38-42 167,74 72-195,4 5 68,-26-37 0,39 50-93,0 0 0,0 0 0,0-1 0,0 1 0,1-1 0,0 1 1,1-1-1,-1 0 0,1 0 0,0 0 0,0 0 0,1-10 0,0 12-11,1 1 0,-1-1 0,1 1 0,0-1 0,0 1-1,0 0 1,0-1 0,1 1 0,0 0 0,-1 0 0,1 0 0,0 0 0,0 0 0,1 1-1,4-6 1,-3 5 1,1-1 1,0 1-1,0 0 0,0 0 0,0 1 0,0-1 0,1 1 0,-1 0 0,7-1 0,0 1 7,1 0-1,-1 0 0,1 2 0,-1-1 0,1 1 0,0 1 1,-1 1-1,18 3 0,-15-1 36,-1 1 0,0 0 1,0 1-1,-1 1 0,1 0 0,-1 1 1,-1 1-1,1-1 0,19 20 0,-30-25 4,0-1-1,0 0 1,1 1-1,-2-1 1,1 1-1,0-1 0,0 1 1,-1 0-1,0 0 1,1 0-1,-1 0 1,0 0-1,0 4 0,0-6-155,-1 0-1,1-1 1,-1 1-1,1-1 1,-1 1-1,1-1 1,0 1-1,-1-1 0,1 0 1,-1 1-1,1-1 1,0 1-1,-1-1 1,1 0-1,0 0 1,0 0-1,-1 1 0,3-1 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4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234 103 7064,'0'0'7668,"-3"-10"-7383,-12-32 10,14 40-198,0-1 1,-1 1 0,1-1-1,-1 1 1,1 0 0,-1-1 0,0 1-1,1 0 1,-1 0 0,0 0 0,0 0-1,-1 1 1,1-1 0,0 1 0,-1-1-1,1 1 1,-1 0 0,1-1 0,-1 1-1,1 1 1,-1-1 0,0 0 0,1 1-1,-1-1 1,-4 1 0,-15-5 470,19 4-497,0 0 0,0 0 1,0 0-1,0 1 1,0 0-1,0-1 0,0 1 1,0 0-1,0 0 0,0 1 1,0-1-1,0 1 0,0 0 1,0-1-1,0 1 0,0 0 1,0 1-1,0-1 1,1 0-1,-1 1 0,0 0 1,1-1-1,-1 1 0,1 0 1,-4 4-1,-1 2 73,1 1-1,0 0 1,0 0 0,0 0-1,-7 20 1,5 11 300,6-34-386,1 0-1,0 0 1,1 0 0,-1 0-1,2 11 1,-1-4 60,2-8 28,1 0 1,-1 0-1,1 0 0,0-1 0,1 1 1,6 6-1,-4-9-80,1 0 1,-1 0-1,1-1 0,0 0 0,-1 0 1,11 0-1,29 5 171,-12 0-105,-30-6-121,33 5 41,-35-5-45,0 1 0,0-1 0,0 1 1,-1 0-1,1-1 0,0 1 1,0 0-1,0 0 0,-1 0 0,1 0 1,-1 0-1,1 1 0,-1-1 0,1 0 1,1 3-1,1 2 33,-3-5-31,-1 0 1,1 0 0,0 0-1,-1 0 1,1 0 0,-1 0-1,1 0 1,-1 0 0,0 0-1,1 0 1,-1 0 0,0 0-1,0 0 1,0 0 0,0 0-1,1 0 1,-2 0 0,1 1-1,0-1 1,0 0 0,0 0-1,0 0 1,-1 0 0,0 2-1,-3 9 71,4-9-60,-1 0 1,0 0 0,0 0-1,0 0 1,-1-1 0,1 1-1,-1 0 1,0-1 0,0 1-1,1-1 1,-2 1 0,-1 2-1,0-3 20,0 1 0,0 0 0,0-1 0,0 0 0,0 0 0,0 0 0,-1 0 0,1-1 0,-1 0 0,1 0 0,-7 1 0,-53 3 467,57-5-427,1 1 0,-1 0 1,1 1-1,-1-1 0,1 2 1,-13 4-1,-3 2-398,11-9-508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4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226 397 3208,'0'0'8986,"-11"-1"-8578,8 1-383,-8-1 149,1 0 0,0 1 0,0 0 0,0 1-1,0 0 1,-1 1 0,1-1 0,-15 7 0,18-5-6,0 1 0,1 0 0,-1 0 1,1 1-1,0-1 0,0 1 0,0 1 0,1-1 1,-1 1-1,2 0 0,-1 0 0,1 1 1,-1-1-1,2 1 0,-1 0 0,1 0 1,0 0-1,1 1 0,-1-1 0,1 1 0,1-1 1,0 1-1,0 0 0,0 0 0,1-1 1,0 1-1,0 0 0,1 0 0,0-1 1,1 1-1,0 0 0,0-1 0,0 0 1,1 1-1,0-1 0,0 0 0,1 0 0,7 10 1,-8-14-131,-1-1-1,1 0 1,0 1 0,-1-1 0,1 0 0,0 0 0,0 0 0,0-1-1,1 1 1,-1-1 0,0 0 0,1 0 0,-1 0 0,1 0 0,-1 0-1,1-1 1,-1 0 0,1 1 0,-1-1 0,1-1 0,-1 1 0,1 0-1,-1-1 1,1 0 0,-1 0 0,1 0 0,-1 0 0,0 0 0,0-1-1,0 1 1,1-1 0,-1 0 0,-1 0 0,1 0 0,0 0 0,0-1-1,2-3 1,4-8 10,-1 0-1,0-1 0,-1 0 1,-1 0-1,-1 0 0,0-1 0,-1 0 1,0 0-1,1-22 0,-1-6 36,-3 1 0,-4-57 0,-1 19 2,1 15 8,-13-70-1,15 115 16,0 14 68,1 18-110,0 39-12,11 79 0,5 13 103,-8-65 281,20 83 0,-24-145-286,-2-7 110,0 0 0,0 1 0,1 11 0,-3-20-155,-2-4-470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4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5016,'0'0'7414,"-10"9"-6800,-10 10 14,-1 1 0,2 1 0,1 1 0,-28 43 0,-40 122 2283,76-159-2479,2 0 0,0 1 0,2 0-1,-5 58 1,10-59-22,1 1-1,6 48 1,-4-63-230,1 1-1,1-1 1,0 0 0,1-1-1,0 1 1,1-1 0,9 15 0,0-5 447,1 0 1,2-1 0,23 24-1,-40-46-855,7 8 1254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4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279 223 5824,'0'0'7061,"-10"0"-6546,-10 2 290,-1 0 0,0 2 1,1 0-1,0 2 0,-37 13 0,48-14-333,0 0-1,0 0 0,1 0 0,-11 9 0,16-11-315,0 0-1,0 1 0,0 0 0,0-1 0,1 1 1,0 0-1,-1 0 0,1 0 0,1 0 1,-1 1-1,-2 7 0,2-6-8,1 1 1,0-1-1,-1 1 1,2 0 0,-1 0-1,2 9 1,-1-12-63,1-1 0,0 1 0,0-1 0,0 0 0,0 1 0,0-1 0,1 0 0,0 0 0,0 0 1,0 0-1,0 0 0,0 0 0,5 5 0,-1-3 32,1 1 1,-1-1-1,1 0 0,0-1 1,1 1-1,-1-1 1,1-1-1,-1 1 0,1-1 1,16 3-1,-11-3 43,1-1 1,-1-1-1,1 0 0,-1-1 1,0 0-1,16-3 0,-26 2-119,-1 1 0,1-1 0,0 0 0,-1 0-1,1 0 1,-1 0 0,1 0 0,-1 0 0,0-1 0,1 1 0,-1-1-1,0 0 1,0 0 0,0 0 0,0 0 0,0 0 0,-1 0-1,1 0 1,-1-1 0,1 1 0,-1 0 0,0-1 0,0 1 0,0-1-1,0 0 1,0 1 0,-1-1 0,1 0 0,-1 1 0,1-1 0,-1-4-1,0 0 4,0 0 0,0 0 0,-1 0 0,0 0 0,0 0-1,0 0 1,-1 0 0,0 0 0,-1 1 0,1-1 0,-5-6-1,-8-9 95,-2 1-1,0 1 1,-38-34-1,38 38-63,4 4 4,0 1 0,-2 0 0,-15-9 0,19 13-36,1 2 40,1 0 0,0-1 0,0 0 0,0-1 0,1 0 0,-14-15 0,21 21-75,1 0 0,0 0 0,0 1 0,-1-1 0,1 0 0,0 0 0,0 0 0,0 1 0,0-1 0,0 0-1,0 0 1,0 0 0,0 0 0,0 0 0,0 1 0,0-1 0,0 0 0,1 0 0,-1 0 0,0 1 0,1-1-1,-1 0 1,0 0 0,1 1 0,-1-1 0,1 0 0,-1 1 0,1-1 0,0 0 0,-1 1 0,1-1 0,-1 1 0,1-1-1,1 0 1,30-20 19,-21 15 8,-2 0-27,-3 1 2,1 0 0,-1 1 0,1 0-1,-1 0 1,1 1 0,0 0 0,0 0-1,1 1 1,-1 0 0,0 0 0,1 0-1,9 0 1,-10 2 11,0 0-1,0 0 1,-1 1 0,1 0-1,0 0 1,-1 1 0,1-1-1,-1 2 1,1-1 0,-1 1-1,0 0 1,0 0 0,0 0-1,0 1 1,5 5 0,-9-8-6,0 0 1,0 0 0,0 0-1,0 0 1,0-1 0,0 1-1,0 0 1,0-1 0,0 1-1,0-1 1,4 0 0,-4 0-14,0 0 1,0 0 0,1 1 0,-1-1 0,0 1 0,0-1 0,0 1 0,0-1 0,-1 1 0,1 0 0,0 0 0,3 2 0,-1 1-178,1-1 0,-1 0 0,1 0 0,9 4 1,0-3-4203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4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6016,'0'0'9566,"-11"6"-9011,-80 49 2137,74-45-1848,0 0 1,1 2 0,-27 24-1,39-32-642,-22 21 838,24-23-932,1 0 1,-1-1 0,1 1 0,0 0 0,0 0-1,-1-1 1,1 1 0,1 0 0,-1 0 0,0 1 0,0-1-1,0 4 1,2-5-68,1 0 0,-1 0 0,0 0 0,1 0 0,-1 0 0,1 0 0,-1-1 0,1 1 0,-1 0 0,1-1 0,0 1 0,-1-1 0,1 0 0,0 1 0,-1-1 0,3 0 0,-2 0 6,17 3 127,36-1 0,-44-2-145,0-1-1,1 2 1,-1-1 0,0 2 0,-1-1-1,1 2 1,0-1 0,0 1 0,-1 1-1,13 6 1,-20-8-12,1 1 0,-1 0 0,0 0 1,0 0-1,0 1 0,-1-1 0,1 1 0,-1-1 0,0 1 0,0 0 0,0 0 0,0 0 0,-1 0 1,0 0-1,1 1 0,-2-1 0,1 0 0,0 0 0,-1 7 0,1-5 17,-1-1 0,0 1 0,-1 0-1,1-1 1,-1 1 0,0 0 0,0-1 0,-1 1 0,0-1-1,0 1 1,0-1 0,0 0 0,-1 0 0,-5 7 0,4-8 5,0 0 1,0-1 0,-1 0 0,1 0 0,-1 0 0,0-1 0,1 1 0,-1-1 0,0 0 0,-1 0 0,1-1 0,0 0-1,-8 1 1,-5 1 144,0-2 0,-31 0 0,37-1-146,0-1 0,-1 0 0,1-1 1,0 0-1,-1-1 0,-21-8 0,34 11-92,0 0-1,0 0 1,-1 0 0,1 0 0,0 0-1,0 0 1,0 0 0,0 0 0,0 0 0,0 0-1,0-1 1,-1 1 0,1 0 0,0 0 0,0 0-1,0 0 1,0 0 0,0 0 0,0 0-1,0 0 1,0 0 0,0-1 0,0 1 0,0 0-1,0 0 1,0 0 0,0 0 0,0 0-1,0 0 1,-1 0 0,1-1 0,0 1 0,0 0-1,0 0 1,1 0 0,-1 0 0,0 0-1,0 0 1,0-1 0,0 1 0,0 0 0,0 0-1,0 0 1,0 0 0,0 0 0,0 0 0,0 0-1,0-1 1,0 1 0,0 0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4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7528,'0'0'3849,"13"2"-3396,-2 0-327,-3-1-28,1 0 0,-1 1 1,0 0-1,0 0 0,0 1 1,-1 0-1,1 0 1,8 6-1,-4-2 164,0 1 1,-1 1-1,0 0 1,-1 1-1,0 0 0,-1 1 1,0-1-1,0 2 1,-1-1-1,-1 1 1,0 1-1,0-1 0,-2 1 1,9 24-1,-7-10 312,-2 1 0,0 0-1,-2 0 1,0 1-1,-3-1 1,-2 39 0,1-62-482,0 24 772,-10 47 0,9-68-603,0 0-1,0 0 1,-1 0 0,0 0-1,0-1 1,-1 1 0,0-1 0,0 0-1,-1 0 1,-10 11 0,10-13-111,0-1 0,-1 0 0,1-1 0,-11 6 0,1-3-3415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8:56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0 697 4816,'0'0'5833,"10"-6"-5433,15-10-44,0-2-1,-2 0 1,29-29 0,-26 17 33,-2-1 0,-2-1 0,0 0 0,30-65 0,49-151 1845,-94 231-2011,-12 45 450,-1 35-1,1-13-554,-4 73 59,9-109-133,1 1 1,0-1-1,1 1 0,1-1 1,0 0-1,8 21 1,-10-33-39,-1-1 0,1 1 0,0-1 0,0 1 0,0-1 0,0 1 0,0-1 0,0 0 0,0 1 0,1-1 0,-1 0 0,0 0 0,1 0 0,-1 0 0,1 0 1,-1 0-1,1-1 0,-1 1 0,1 0 0,-1-1 0,1 1 0,0-1 0,0 0 0,-1 1 0,1-1 0,0 0 0,-1 0 0,1 0 0,0 0 0,0-1 0,-1 1 0,1 0 0,0-1 0,2 0 0,5-2 21,-1 0 0,0-1 0,0 0 0,0 0 0,11-8 0,1-4 28,-1-1 1,-1-1-1,0-1 1,-1 0-1,15-25 0,-3 7 9,-8 10 9,-2 0 1,-1-2-1,-1 0 0,-1-1 1,11-32-1,21-33 350,-45 81-53,-10 32-172,-1 8-169,2 0 1,1 1 0,1-1-1,1 1 1,1 30 0,2-47-20,0 0 0,1 0 1,1 0-1,0-1 0,0 1 1,0-1-1,1 1 0,1-1 1,0 0-1,0 0 0,0 0 1,1-1-1,1 0 0,-1 0 1,1 0-1,1 0 0,11 10 1,-11-13 16,0 0 1,0-1 0,0 0 0,1 0-1,0 0 1,0-1 0,-1 0 0,2-1-1,-1 0 1,0 0 0,0-1 0,1 0 0,-1 0-1,0-1 1,1 0 0,15-2 0,-9 0 33,0-1 1,0-1 0,-1 0 0,0-1 0,0 0 0,0-2 0,0 1 0,18-13 0,-18 9 19,0-1 1,-1 0-1,14-15 1,-6 1-2928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4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3504,'0'0'12053,"9"7"-11444,31 18-16,-37-23-458,0-1 0,0 1 0,0-1 0,0 0 0,0 0 0,0 0 0,0-1 0,0 1 0,1-1 0,-1 0 0,0 1 0,5-2 0,13 3 800,-11-1-568,1 1 1,-1-1-1,0-1 0,0 0 1,1 0-1,19-4 1,-1-1 338,32-11 0,-35 6-378,-20 7-232,0 1-1,0-1 0,0 2 1,0-1-1,1 1 0,6-1 1,7 0 281,1-1 0,22-7 1,1 0 94,-34 9-336,1 1 1,-1-1 0,1 2-1,13 1 1,14 1 177,97 7 585,-2 0-410,-50-5-305,-53-2-92,53-2 0,8-4 65,25-3 155,164-24 647,-257 29-862,32 1 1,16-1 12,0-8-31,58-3 13,-98 10 14,0-1-1,57-14 1,-85 16-79,0 1 1,0 0-1,0-1 0,0 1 0,0 0 0,0 0 1,6 2-1,9 0 284,-17-2-283,-17 10-713,5-3-3481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5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291 550 7136,'0'0'5664,"-10"3"-5096,-15 6-286,3-3 106,1 0-1,1 2 1,0 1-1,0 1 1,-23 15 0,12-3 225,22-16-365,0 0 1,0 1-1,1 0 0,0 1 0,-12 13 0,18-18-160,0 0 1,0 0-1,1 0 1,-1 0-1,1 0 0,0 1 1,-1-1-1,2 0 1,-1 1-1,0-1 0,1 1 1,-1-1-1,1 1 0,0-1 1,0 1-1,1-1 1,-1 0-1,1 1 0,0-1 1,-1 1-1,1-1 1,1 0-1,-1 0 0,0 1 1,1-1-1,0 0 0,0 0 1,0-1-1,0 1 1,0 0-1,5 4 0,-4-4-25,0 0 0,1 0-1,0-1 1,-1 1 0,1-1-1,0 1 1,0-1 0,0-1-1,0 1 1,0 0 0,1-1-1,-1 0 1,0 0-1,1 0 1,-1-1 0,1 0-1,-1 1 1,0-2 0,1 1-1,-1 0 1,1-1 0,-1 0-1,1 0 1,5-2 0,0-1 24,-1-1 0,0 0 0,0-1 0,-1 1 0,0-2 0,0 1 1,0-1-1,0 0 0,9-13 0,-8 7 16,0 0 0,-1 0 1,0-1-1,-1 0 0,9-27 1,-8 16-8,-2 0 0,-1 0 0,0-1 1,-2 1-1,-1-1 0,-2 0 1,-3-39-1,-4-3 122,-3 0-1,-4 1 1,-33-103 0,46 166-190,-1 1 0,1-1 0,-1 1 0,0 0 0,0 0 0,0 0 0,0 0 1,0 0-1,-1 0 0,-3-2 0,6 24 153,1 26-61,3 1 1,18 87-1,38 88 356,-40-151-255,-18-62-165,0-1 1,1 1 0,0-1 0,0 1 0,9 12 0,-6-4 62,-6-15-128,0 0-1,0 0 1,0-1 0,0 1-1,1 0 1,-1 0 0,0-1 0,0 1-1,1 0 1,-1-1 0,0 1-1,1 0 1,-1-1 0,0 1 0,1 0-1,-1-1 1,1 1 0,-1-1-1,1 1 1,-1-1 0,1 1 0,0-1-1,-1 1 1,1-1 0,0 0-1,-1 1 1,1-1 0,0 0 0,-1 0-1,1 1 1,0-1 0,0 0-1,-1 0 1,1 0 0,0 0 0,0 0-1,-1 0 1,1 0 0,0 0-1,0 0 1,-1 0 0,1 0 0,0-1-1,0 1 1,-1 0 0,2-1 0,9-2-3589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5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4312,'0'0'13482,"-3"12"-12786,-7 29 614,-5 56 0,-17 134 1688,13-105-1579,17-115-1071,1 0 0,1 20 0,0-27-233,0-1 1,1 0-1,0 1 1,-1-1 0,1 0-1,0 1 1,1-1 0,-1 0-1,1 0 1,-1 0 0,1 0-1,4 5 1,-5-7-83,0 0 0,1-1 1,-1 1-1,1 0 0,-1 0 0,1-1 1,0 1-1,-1-1 0,1 0 1,-1 1-1,1-1 0,0 0 0,-1 0 1,1 0-1,0 0 0,-1 0 0,1 0 1,0-1-1,-1 1 0,1-1 0,2 0 1,37-14 345,-35 13-318,136-45 941,-128 43-926,0 0-1,23-4 0,-16-2-1338,-15 5-3018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4:5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10752,'0'0'6115,"10"2"-5461,11 1-265,0-1 1,0 0 0,0-2 0,37-4-1,94-19 1660,-49 5-237,-58 9-866,-32 5-352,-1 1 0,1 1-1,20-1 1,-17 1 442,0 0-4422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1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19 230 4120,'0'0'14726,"-3"-9"-14501,-11-28-2,13 35-190,1 1-1,0-1 1,0 1-1,0-1 0,0 1 1,0-1-1,0 1 1,0-1-1,0 1 1,0-1-1,1 1 1,-1-1-1,1 1 1,-1-1-1,1 1 1,0 0-1,-1-1 1,1 1-1,0 0 1,0 0-1,0-1 1,0 1-1,0 0 0,0 0 1,0 0-1,0 0 1,2-1-1,1-2 148,11-12 732,27-23 0,-40 38-857,-1 0-1,1 0 1,0 0-1,0 0 1,0 0-1,0 1 1,0-1-1,0 0 1,0 1-1,0 0 1,1-1 0,-1 1-1,0 0 1,0 0-1,0 0 1,0 1-1,0-1 1,0 0-1,0 1 1,1-1-1,-1 1 1,0 0-1,-1 0 1,1 0-1,0 0 1,2 1-1,3 4 58,0 1 0,-1-1 0,0 1 0,0 0 0,-1 1 0,0 0-1,0-1 1,-1 1 0,0 1 0,4 9 0,-5-7 82,0-1 1,0 1-1,1 13 0,0-4 69,2 17 89,-3-19-147,0-1 0,1 0 0,9 24-1,-11-35-162,1-1 0,-1 0 0,1 0 0,0 0 0,1-1 0,-1 1 0,1-1 0,0 0-1,0 0 1,0 0 0,1 0 0,-1-1 0,1 0 0,9 5 0,24 17 146,-33-21-150,0 0-1,0-1 1,1 1-1,-1-1 0,1 0 1,0-1-1,-1 1 1,1-1-1,0 0 0,1 0 1,-1-1-1,9 1 0,-12-2-10,0 0 0,0 0 0,0 0-1,1 0 1,-1 0 0,0-1 0,0 0-1,0 0 1,0 0 0,0 0 0,0 0-1,0 0 1,-1-1 0,1 1-1,0-1 1,-1 0 0,1 0 0,-1 0-1,0 0 1,4-4 0,-4 2-2,1-1 1,-1 0-1,0 1 1,0-1-1,-1 0 1,1 0 0,-1 0-1,0 0 1,-1 0-1,1 0 1,-1 0-1,0-7 1,-4-56 314,-21-116 0,20 155-275,4 22-53,-1-1 0,2 0 0,-1 0 1,1 0-1,0 0 0,3-10 0,-3 15-5,1 0 0,0 0-1,0 0 1,0 1 0,0-1 0,0 0 0,1 1 0,-1-1-1,1 1 1,-1-1 0,1 1 0,0 0 0,0 0-1,0 0 1,1 0 0,-1 0 0,0 0 0,1 1-1,-1-1 1,5-1 0,4-1 21,-1 0 0,1 1 0,1 0 0,-1 1 0,0 0 0,1 1 0,-1 0 0,0 1 0,23 2 0,-20 0 30,-1 0-1,0 1 0,0 0 0,0 1 0,0 0 0,-1 1 0,1 1 1,13 8-1,29 18 545,-48-27-584,3 2-224,-8 0-4655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1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4816,'0'0'18951,"-3"11"-18581,-3 17 181,2-1 0,-2 51 0,2 69 2423,4-146-2898,0-1-63,0 1 0,0-1 0,0 1 0,1 0 0,-1-1 0,0 1 0,0-1 0,0 1 0,0 0 0,0-1 0,-1 1 0,1-1 0,0 1 0,0-1 0,0 1 0,0 0 0,-1-1 0,1 1 0,0-1 0,-1 1-1,1-1 1,0 1 0,-1-1 0,1 0 0,0 1 0,-1-1 0,1 1 0,-1-1 0,1 0 0,-1 1 0,1-1 0,-1 0 0,1 1 0,-1-1 0,1 0 0,-1 0 0,0 1 0,-25-3 60,8-2-60,15 3-12,0 0 0,1 0 1,-1 1-1,0-1 0,0 1 0,0-1 1,0 1-1,0 0 0,0 0 0,0 1 1,1-1-1,-1 0 0,0 1 0,-3 1 1,4-2-2,0 1 0,-1 0 0,1-1 0,0 0 0,0 1 1,0-1-1,-1 0 0,1 0 0,-3-1 0,-8 1 5,13 0 21,32-5 376,-25 3-362,0 1 0,-1 0 0,1 0 0,0 1 0,0 0 0,0 0-1,0 1 1,10 2 0,-9-2 6,1 0 0,-1-1 0,0 0 0,11-1 0,23 1 131,-24 1-94,0 0 0,0-1 0,1 0 0,-1-2 0,22-4 0,4 4 283,-35 2-306,-9 0-159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1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81 4720,'0'0'16523,"-4"12"-16143,0-1-272,1-6-61,1-1 0,0 1 0,1 0 0,-1 0 1,1 1-1,0-1 0,1 0 0,-1 0 0,1 1 0,0-1 0,0 0 0,2 11 0,11 70 1001,-11-59-466,2-1 0,1 1 0,13 39 0,-16-61-480,-2-4-60,0 0 0,0-1 1,0 1-1,0 0 0,0 0 0,1-1 1,-1 1-1,0 0 0,1 0 1,-1-1-1,0 1 0,1 0 0,-1-1 1,1 1-1,-1 0 0,1-1 0,0 1 1,-1-1-1,1 1 0,1 0 350,8-18-12,-9 14-356,0 0 0,0 0 0,0 0 0,0 0 0,0 0 0,0 0 0,-1 0 0,0 0 1,1 0-1,-1 0 0,0 0 0,-1-3 0,-6-44 147,3 27-94,1 3 41,1-42-1,2 54-79,1 0 1,1-1-1,-1 1 0,1 0 0,0 0 1,1 0-1,6-13 0,-4 12 6,0 0-1,1 1 0,0-1 0,0 1 0,1 0 0,0 1 1,0-1-1,1 1 0,0 1 0,0 0 0,0 0 0,1 0 1,0 1-1,0 0 0,11-3 0,-8 3 47,0 0 0,0 1 0,1 0-1,24-3 1,-33 7-54,0 0 0,0 0-1,1 0 1,-1 0-1,0 1 1,0 0 0,1 0-1,-1 0 1,0 0 0,0 1-1,0 0 1,0-1 0,-1 1-1,1 1 1,0-1 0,-1 1-1,1-1 1,5 7 0,-1-2 24,1 0 0,0 0 0,11 5 0,9 7 177,-24-15-113,-5-3-110,0-1 1,1 0-1,-1 1 0,1-1 0,-1 0 1,1 1-1,-1-1 0,1 0 1,-1 0-1,1 1 0,-1-1 0,1 0 1,-1 0-1,1 0 0,-1 0 1,1 1-1,-1-1 0,1 0 0,0 0 1,-1 0-1,1-1 0,-1 1 0,1 0 1,0 0-181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1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5224,'0'0'16370,"-1"9"-15942,-6 38 251,0-8 631,-1 48 0,-4 18 888,9-72-657,25-34-1327,2-7-126,1 0-1,-1 2 1,1 1 0,34-4-1,31-2 119,-52 2-277,-11 1-1920,-8 7-2883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2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82 4816,'0'0'13229,"0"10"-12755,15 252 2829,-15-258-3243,0 25 433,1 9 550,-1-34-169,-4-15-372,-58-144 583,46 113-888,12 29-124,0 1-1,-1-1 1,-8-13 0,11 23-50,0 1 1,0-1-1,1 0 0,0 0 0,-1 0 1,1-1-1,0 1 0,0 0 0,1 0 1,-1-1-1,1 1 0,0 0 1,0-1-1,0 1 0,0 0 0,1-7 1,1 6 7,-1 0 0,1-1 0,1 1 0,-1 0 0,0 0 1,1 0-1,0 0 0,0 0 0,0 1 0,0 0 0,5-5 0,-2 4 11,-1-1 0,1 1 0,0 0 0,0 0-1,0 0 1,0 1 0,0 0 0,1 0-1,0 1 1,-1-1 0,1 2 0,0-1 0,0 1-1,0 0 1,0 0 0,1 1 0,-1 0-1,0 0 1,0 1 0,10 2 0,1 1 52,-9-3-28,0 2 0,0-1 0,0 1 0,0 0 0,13 8-1,-19-10-48,-1 1 0,0-1 0,0 1 0,0 0 0,0 0 0,-1 0 0,1 0 0,0 0 0,-1 0 0,0 0 0,1 1 0,-1-1 0,0 1 0,0-1 0,0 1 0,0-1 0,-1 1 0,1-1 0,-1 1 0,1 0 0,-1-1 0,0 1 0,0 0 0,-1 4 0,0 3 32,0 0 0,-1 0 0,-1-1 0,1 1 1,-2 0-1,1-1 0,-1 0 0,-1 0 0,-8 13 0,-4 2 202,-38 42 1,9-13 202,33-41-261,0-1 183,13-8-122,8-2 45,79-6-135,-32 4-103,-32-1-36,0 2-1,42 3 1,-60-2-17,1 0-1,-1 0 1,1 0 0,-1 1 0,1-1-1,-1 1 1,0 1 0,1-1 0,-1 1-1,-1 0 1,1 0 0,0 0 0,-1 1-1,1 0 1,-1-1 0,0 1 0,4 6-1,-7-8 3,-1-1 0,1 1 0,-1-1 0,1 1 0,-1 0 0,1-1 0,-1 1 0,0 0 0,0 0 0,0-1 0,0 1 0,0 0 0,0 0 0,0-1 0,-1 1 0,1 0 0,0-1 0,-1 1 0,0 0 0,1-1 0,-1 1 0,0-1 0,-1 3 0,-1 0 14,1 0 0,-1 0 1,0-1-1,0 1 0,-1-1 0,1 1 0,-5 2 1,-7 4 7,1-1 0,-2-1 0,1-1 0,-1 0 0,0-1 0,-26 6 0,17-7 10,-1 0-1,0-2 0,-38 1 0,20-7-41,30 2 0,-1 0 0,-15 1 0,26 1 0,1-1 0,-1 1 0,0-1 0,1 1 0,-1 0 0,0 0 0,1 1 0,0-1 0,-1 1 0,1 0 0,0 0 0,-5 4 0,7-6 1,1 0 0,-1 1 0,1-1 0,-1 1 0,1-1-1,-1 1 1,1-1 0,0 1 0,-1-1 0,1 1 0,0-1 0,-1 1 0,1-1 0,0 1 0,0-1 0,0 1-1,0 0 1,-1-1 0,1 1 0,0 0 0,3 6-5367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2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4912,'0'0'12007,"10"6"-11421,-3-1-471,-1-1-15,0 0-1,1 0 0,-1-1 1,1 0-1,0 0 1,0-1-1,0 0 0,0 0 1,10 1-1,240 15 2801,-193-16-2103,-15 1 440,0-3 0,68-8 0,-108 7-900,11-1 337,-19 2-653,-1 0 0,1 0-1,0 0 1,-1 0 0,1 0 0,-1-1 0,0 1 0,1 0 0,-1 0 0,1-1 0,-1 1-1,1 0 1,-1-1 0,1 1 0,-1 0 0,0-1 0,1 1 0,-1 0 0,0-1 0,1 1 0,-1-1-1,0 1 1,0-1 0,1 1 0,-1-1 0,0 1 0,0-1 0,0 1 0,0-1 0,0 0-1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8:57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0 496 6128,'0'0'4624,"10"-2"-4198,0 0-261,1 0 0,0-1 0,-1-1 0,0 0 0,0 0 0,0 0 0,0-2 0,-1 1 0,15-12 0,-13 5 29,0 0 0,0-1 0,-1 0 0,-1 0 1,0-2-1,-1 1 0,0-1 0,7-20 0,3-16 351,12-60 0,-24 88-81,-1 0 0,-2-1 1,2-44-1,-9 72 58,-2 6-416,-1 15-1,1 0 1,2 0-1,0 1 0,0 41 0,4-53-70,1 0-1,0 0 1,1-1-1,0 1 1,1 0-1,0-1 1,2 0-1,-1 0 0,2 0 1,9 17-1,-13-27-20,1 1 0,-1-1 0,1 0 0,0 0-1,0 0 1,1 0 0,-1 0 0,0-1 0,1 0 0,0 0-1,-1 0 1,1 0 0,0 0 0,0-1 0,0 1-1,0-1 1,1 0 0,-1 0 0,0-1 0,0 1-1,0-1 1,1 0 0,-1 0 0,0-1 0,0 1-1,1-1 1,4-1 0,0 0 18,1-1 0,-1 0 0,1-1 1,-1 1-1,0-2 0,-1 1 0,1-1 0,-1-1 0,0 0 0,13-11 0,-8 4 55,-1-2-1,-1 1 1,0-1-1,16-30 1,24-70 331,-7 16 298,-44 97-388,1 7-160,3 35-108,-2 0 0,-2 1-1,-1-1 1,-2 0 0,-16 78 0,17-113-57,1 0-1,-1 0 1,0-1 0,0 1 0,0 0 0,-1-1 0,0 0 0,0 1 0,0-1-1,-4 4 1,6-7-2,-1 0 0,1 1-1,-1-1 1,1 0-1,-1 0 1,1 0 0,-1 0-1,0-1 1,0 1 0,1 0-1,-1-1 1,0 1 0,0-1-1,0 1 1,1-1-1,-1 0 1,0 0 0,0 0-1,0 0 1,0 0 0,0 0-1,0 0 1,1-1 0,-1 1-1,0-1 1,0 1-1,0-1 1,1 0 0,-3-1-1,1 1 10,1 0-1,0-1 1,0 1 0,-1 0-1,1-1 1,0 1-1,0-1 1,1 0 0,-1 0-1,0 0 1,0 0-1,1 0 1,-1 0-1,1 0 1,-2-5 0,3 7-7,1-1 0,0 1 0,-1-1 0,1 1 0,-1-1 0,1 1 0,0 0 1,-1-1-1,1 1 0,0 0 0,-1 0 0,1-1 0,0 1 0,0 0 0,-1 0 0,1 0 1,0 0-1,0 0 0,-1 0 0,1 0 0,0 0 0,1 0 0,23 1 14,-23 0-12,27 1 16,1 2 0,46 12 1,-61-12-26,0 1 1,0 1 0,-1 0-1,0 1 1,0 0-1,23 17 1,-35-22-25,-1-1-1,1 0 1,-1 0 0,1 0 0,-1 0-1,1 0 1,0 0 0,0 0-1,-1-1 1,1 1 0,0-1 0,0 1-1,0-1 1,0 0 0,0 1-1,-1-1 1,1 0 0,3-1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3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3312,'0'0'19049,"-1"13"-18677,1-13-371,-2 10 71,1 1 1,-1-1-1,-1-1 0,0 1 0,0 0 1,-1-1-1,0 1 0,0-1 0,-9 11 1,-136 172 1663,99-131-1051,33-41-389,7-9 67,2 0 0,-9 13 0,14-20-227,2-6-279,8-8-488,1 2-3040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3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11952,'0'0'2101,"10"8"-1674,24 20 344,42 46 0,-62-57-492,10 9 526,-1 1 0,-1 2 0,27 47 0,-32-44 938,38 53 0,-55-84-1711,1-1-1,-1 1 1,0-1-1,0 1 1,1-1-1,-1 0 1,0 1-1,1-1 1,-1 0-1,0 1 1,1-1-1,-1 0 0,0 1 1,1-1-1,-1 0 1,1 0-1,-1 1 1,1-1-1,-1 0 1,0 0-1,1 0 1,-1 0-1,1 1 1,-1-1-1,1 0 1,-1 0-1,1 0 1,-1 0-1,1 0 1,-1 0-1,1 0 0,-1-1 1,1 1-1,-1 0 1,1 0-1,-1 0 1,1 0-1,-1-1 1,1 1-1,-1 0 1,1-1-1,11-16-928,-9 12-1266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3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17 5520,'0'0'9224,"4"12"-8466,45 116 1430,-22-64-309,-4 1 0,22 92 0,-32-102-33,-13-54-1776,0 0 0,0 0 0,0 0 0,1 0 0,-1 0 0,0 0 0,0 0 0,1 1 0,-1-1 0,0 0 0,1 0 0,-1 0 0,1-1 0,0 1 1,-1 0-1,2 1 0,-2-2-49,1 0 0,-1 0 1,0 0-1,1 0 0,-1 0 1,1 0-1,-1 0 0,0 0 1,1 0-1,-1 0 1,1 0-1,-1 0 0,0-1 1,1 1-1,-1 0 0,0 0 1,1 0-1,-1-1 0,0 1 1,1 0-1,-1-1 0,0 1 1,0 0-1,1 0 0,-1-1 1,0 1-1,0 0 0,1-1 1,-1 0-1,22-41 269,-15 25-311,74-111-19,-41 67 9,86-104-178,-77 105 82,-47 58 116,0-1 1,-1 1 0,1-1-1,-1 1 1,0-1-1,1 0 1,0-5 0,-1 8 8,-1-1 0,0 1 0,0 0 1,0-1-1,0 1 0,0 0 1,0-1-1,0 1 0,0 0 1,0-1-1,0 1 0,0 0 0,0-1 1,-1 1-1,1-1 0,0 1 1,0 0-1,0 0 0,0-1 1,-1 1-1,1 0 0,0-1 0,0 1 1,0 0-1,-1-1 0,0 1 1,0 0 0,1-1 0,-1 1 0,0 0 0,0 0 0,0 0 0,1 0 0,-1 0 0,0 0 0,0 0 0,1 0 0,-1 0-1,0 1 1,0-1 0,0 0 0,1 0 0,-2 1 0,-38 10 23,-59 9 0,9-3 17,49-6 63,-1-3 1,-1-1-1,-81 1 0,44-13-50,70 4-320,12-1 300,12-1-3974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3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8744,'0'0'6861,"13"-3"-6209,3 0-399,2 0-1,-1 1 1,0 0 0,25 2 0,98 13 1277,-74-5-264,101-1 0,-28-11 620,-89-3-772,-47 5-1037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3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93 8936,'0'0'5296,"0"9"-4696,-1 367 4486,4-291-3966,3 20 2600,-4-158-2973,0 26-561,-3-26 1,-24-277 889,24 316-1016,1 0-1,0 0 1,4-20 0,-3 29-37,0 0 0,0 0 0,0 0 1,1 0-1,0 0 0,0 0 0,0 0 1,1 1-1,-1-1 0,1 1 1,0 0-1,5-6 0,1 2 42,0 0 0,0 0-1,1 1 1,16-9 0,-20 13-32,-1 1 1,1-1 0,0 2-1,0-1 1,0 1 0,0 0 0,0 0-1,0 0 1,0 1 0,0 0-1,8 1 1,-3 0 42,-1 1 0,1 0 1,-1 0-1,1 1 0,-1 1 0,0 0 0,0 0 0,10 6 1,-17-8-42,0 0 1,0 0 0,0 0 0,0 0 0,-1 0-1,1 1 1,-1-1 0,1 1 0,-1-1 0,0 1 0,0 0-1,0 0 1,0 0 0,-1 0 0,1 1 0,-1-1-1,0 0 1,0 1 0,0-1 0,0 1 0,0-1-1,-1 1 1,0-1 0,1 1 0,-1-1 0,-1 1-1,1-1 1,-1 5 0,-2 1 17,0 0 0,0-1 0,0 0 0,-1 0 1,0 0-1,-1 0 0,0-1 0,0 1 0,-1-1 0,0 0 0,0-1 0,-7 7 0,-12 7 189,-1 0 0,-28 16-1,23-16 100,30-19-313,0-1 0,0 0 0,0 1 0,0 0 0,0-1 0,0 1 0,0 0 0,0-1 0,0 1 1,1 0-1,-1 0 0,0 0 0,0 0 0,1 0 0,-1 0 0,0 1 0,2-1-19,0 0-1,-1 0 1,1 0 0,0-1-1,0 1 1,0 0 0,0-1-1,0 1 1,0-1 0,0 1 0,0-1-1,0 0 1,0 1 0,1-1-1,-1 0 1,0 0 0,1 0-1,169 34-113,20 4-215,-188-37 313,4 1-17,-1 0-1,0 0 1,0 0-1,10 6 1,-15-7 22,0 0 0,0-1-1,0 1 1,0 0 0,0 0 0,0 0 0,0 0 0,0 0-1,0 0 1,0 0 0,-1 0 0,1 1 0,0-1 0,-1 0-1,1 0 1,-1 1 0,1-1 0,-1 0 0,0 1 0,1-1-1,-1 0 1,0 1 0,0-1 0,0 0 0,0 1 0,0-1-1,0 1 1,-1 1 0,-2 7 11,0-1-1,0 0 1,-2 0-1,1 0 1,-1 0 0,0 0-1,0-1 1,-13 14-1,3-6 63,0 0-1,-33 23 0,27-25 16,0-1 1,-2-2-1,1 0 0,-1-1 1,-1-2-1,0 0 0,-42 7 1,44-11-61,-29 1 0,-13 1-360,61-5 249,0-1-1,-1 1 0,1 0 0,0 0 1,-1 1-1,1-1 0,0 0 0,-4 4 1,0 5-4865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3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0 330 5720,'0'0'11782,"11"2"-11277,23 3-52,0-2 0,65-2 1,80-15 494,-42 2-374,189-4 518,71-5 33,-4-20-224,14-29-89,-244 40-496,82-21 167,108-16 458,-331 64-872,30-4 293,63-1-1,-87 12-48,-27-4-313,-1 0-1,1 0 1,-1 0 0,1 1-1,-1-1 1,1 0-1,-1 0 1,1 0 0,-1 1-1,0-1 1,1 0-1,-1 1 1,1-1 0,-1 0-1,0 1 1,1-1-1,-1 1 1,0-1 0,0 1-1,1-1 1,-1 0-1,0 1 1,0-1 0,0 1-1,1-1 1,-1 1-1,0-1 1,0 1 0,0-1-1,0 1 1,0-1-1,0 1 1,0-1-1,0 1 1,0-1 0,0 1-1,-1-1 1,1 1-1,0-1 1,0 1 0,0-1-1,0 1 1,-1-1-1,1 1 1,0-1 0,-1 1-1,1-1 1,-1 1-1,-11 22-709,9-15-2429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3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59 7232,'0'0'8288,"0"11"-7519,22 207 2440,-4-47-946,-15-135-1204,2 0 1,10 41-1,-54-266 1686,15 66-2667,19 103-61,2 0 1,0-1-1,1 0 1,1-21-1,1 36-10,1 0 1,0-1-1,0 1 0,0 0 0,1 0 0,-1 1 0,1-1 0,1 0 1,-1 0-1,1 1 0,0 0 0,0-1 0,1 1 0,0 0 0,0 1 1,0-1-1,9-7 0,-3 4 12,1 0 1,0 1 0,0 0-1,0 1 1,1 1 0,0-1-1,0 2 1,24-7 0,-29 10-5,-1 0 0,1 1 0,-1-1 0,1 1 0,-1 0 0,1 1 0,-1-1 0,1 1 0,-1 1 0,1-1 0,-1 1 0,0 0 0,0 1 0,0-1 0,0 1 0,0 1 0,0-1 0,-1 1 0,7 5 0,-11-8-2,1 1 1,-1-1-1,1 1 0,-1 0 0,0 0 1,1 0-1,-1 0 0,0 0 0,0 0 1,0 0-1,-1 0 0,1 0 0,0 0 1,-1 0-1,1 5 0,-1-2 8,0 0 0,0 0 0,0 0 0,-1 0 0,0 0 0,-2 9 0,-2-2 22,1 0 0,-1-1 0,-1 0 1,-13 20-1,4-12 60,-1-1 0,-1-1 0,-1-1-1,-32 24 1,22-18 128,27-21-202,-1 0 2,1 0 1,0 0 0,-1 1 0,1-2 0,-1 1 0,1 0 0,-1 0 0,1 0 0,-1-1-1,0 1 1,1-1 0,-1 1 0,0-1 0,1 0 0,-3 1 0,3 0 153,8 1-118,11 1-31,88 16 37,-60-9-101,-25-4-12,0 0 0,0 1 0,-1 1 0,0 0 0,0 2 0,35 23 0,-53-32 37,0 0-1,0 1 1,0-1 0,-1 1-1,1 0 1,0-1-1,-1 1 1,1 0 0,-1 0-1,1 0 1,-1 0 0,0 0-1,0 0 1,0 0-1,0 1 1,0-1 0,0 0-1,-1 1 1,1-1 0,0 4-1,-1-3 6,-1 1 0,1 0 0,-1-1 0,1 1 0,-1-1 0,0 1 0,-1-1 0,1 0 0,0 1 0,-1-1 0,0 0-1,-3 4 1,0 1 24,-1-1-1,0 0 1,-1 0-1,0-1 1,0 1-1,0-1 1,0-1-1,-1 0 1,-14 8-1,-19 1 200,0-1 0,-77 14 0,2-2-608,101-23-529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3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8936,'0'0'8806,"12"-5"-8163,38-15-2,-43 18-442,0 0 1,-1 1-1,1 0 0,0 0 1,0 0-1,-1 1 0,1 0 1,0 1-1,0-1 0,0 1 1,9 3-1,-14-3-115,1-1 0,-1 1 0,0 1 1,0-1-1,1 0 0,-1 0 0,0 1 0,0 0 0,-1-1 0,1 1 1,0 0-1,0 0 0,-1 0 0,1 0 0,-1 0 0,0 0 1,0 0-1,1 0 0,-1 1 0,-1-1 0,1 0 0,0 1 0,-1-1 1,1 1-1,0 3 0,0 0 20,-1 0 0,1 1 0,-1-1 0,-1 1 0,1-1 0,-1 1 0,0-1 0,-3 10 0,-6 9 285,-1-1 1,-1 0-1,-2-1 0,-31 42 1,57-66-151,0 0 0,0-1 0,15-4 0,-22 5-161,17-2-15,0 1 1,0 0-1,39 4 0,-57-2-138,-1 1 0,1 0 0,0 0 0,-1 0 0,1 1 0,-1-1 0,1 1 0,-1 0-1,6 4 1,4 3-3001,-12-8 2373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3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 4512,'0'0'13178,"-5"10"-12645,1-1-355,-1 3 174,-1-1 0,-1-1 0,-13 18 0,11-10 609,9-18-902,0 1 0,0 0 1,-1-1-1,1 1 1,0-1-1,0 1 0,0 0 1,0-1-1,0 1 1,0 0-1,0-1 0,0 1 1,0 0-1,0-1 1,0 1-1,0-1 0,0 1 1,1 0-1,-1-1 0,0 1 1,0-1-1,1 1 1,-1 0-1,0-1 0,1 1 1,-1-1-1,1 1 1,2-2 36,-1 1 1,0-1-1,1 0 0,-1-1 1,0 1-1,0 0 1,0-1-1,0 1 1,0-1-1,0 1 1,2-3-1,-1-1-21,0 1-1,0-1 1,-1 0 0,1 0 0,-1 0-1,0 0 1,0 0 0,-1-1 0,0 1-1,0 0 1,0-1 0,0 1 0,-1-1-1,0 1 1,0-1 0,-2-8 0,2 14-65,0 0 0,0 0 0,0-1 0,0 1 1,0 0-1,0 0 0,0 0 0,0 0 0,0 0 0,0 0 1,0-1-1,0 1 0,-1 0 0,1 0 0,0 0 1,0 0-1,0 0 0,0 0 0,0 0 0,0 0 1,0-1-1,0 1 0,0 0 0,-1 0 0,1 0 1,0 0-1,0 0 0,0 0 0,0 0 0,0 0 1,0 0-1,-1 0 0,1 0 0,0 0 0,0 0 0,0 0 1,0 0-1,0 0 0,0 0 0,-1 0 0,1 0 1,0 0-1,0 0 0,0 0 0,0 0 0,0 0 1,0 0-1,-1 0 0,1 0 0,0 0 0,0 1 0,-7 7 203,-2 12-15,7-15-122,0 0 1,1 1 0,0-1-1,0 0 1,1 1 0,-1-1-1,1 0 1,0 1 0,0-1-1,1 0 1,1 8 0,-1-12-59,-1 0 1,1-1 0,-1 1 0,1 0 0,0-1 0,-1 1 0,1 0-1,0-1 1,0 1 0,-1-1 0,1 1 0,0-1 0,0 0 0,-1 1 0,1-1-1,0 0 1,0 1 0,0-1 0,0 0 0,0 0 0,0 0 0,-1 0-1,1 0 1,0 0 0,0 0 0,0 0 0,0 0 0,0 0 0,0-1 0,0 1-1,-1 0 1,1-1 0,0 1 0,0 0 0,0-1 0,0 0 0,3-1 44,1 0 0,-2 0 1,1 0-1,0 0 1,6-6-1,-8 6-37,-1 1-1,0-1 1,1 0-1,-1 0 1,0 1 0,0-1-1,0 0 1,0 0-1,-1 0 1,1 0-1,-1 0 1,1 0-1,-1-1 1,1 1 0,-1 0-1,0 0 1,0 0-1,0 0 1,-1-2-1,1 2-16,0 1 0,0 0 0,-1 0 0,1 0 0,-1-1 0,1 1-1,0 0 1,-1 0 0,0 0 0,1 0 0,-1 0 0,0 0 0,0 0 0,1 0-1,-1 0 1,0 0 0,0 1 0,0-1 0,0 0 0,0 0 0,0 1 0,0-1-1,0 1 1,0-1 0,-1 1 0,1-1 0,0 1 0,0 0 0,0 0-1,-1-1 1,1 1 0,-2 0 0,13 7-825,5 0-3065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4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82 5824,'0'0'6318,"1"11"-5554,6 53 1135,-3 118 0,-2-19 58,1-12 1231,-3-107-908,-8-53-1502,-9-66-274,-9-97-1,23 134-308,3-55 0,1 72-145,-1 5-10,2-1 1,0 1 0,0-1-1,2 1 1,0 0-1,0 0 1,2 1-1,0-1 1,1 1-1,0 1 1,11-16 0,-12 23-15,-1 1 0,1-1 1,1 1-1,-1 1 1,1 0-1,0 0 1,0 0-1,1 1 1,-1-1-1,10-2 1,-6 3 25,0 0-1,0 0 1,0 1 0,0 1 0,1 0 0,22-1 0,-28 3-20,1 0 1,-1 1-1,0 0 0,0 0 1,0 0-1,0 1 0,0-1 1,0 2-1,0-1 0,0 1 1,-1 0-1,1 0 0,-1 0 1,0 1-1,0-1 0,0 1 1,0 1-1,-1-1 0,0 1 1,0-1-1,0 1 0,0 1 1,3 7-1,-4-7 13,0 0 1,0 0-1,-1 1 0,0 0 1,-1-1-1,1 1 0,-1 0 1,-1 0-1,1 0 0,-1-1 1,0 1-1,-1 0 0,1 0 1,-2 0-1,1 0 0,-1-1 1,0 1-1,0-1 0,0 1 1,-1-1-1,-4 8 0,3-8-8,0 0-1,0 0 1,0-1-1,-1 1 1,0-1-1,0 0 1,0 0-1,-1 0 1,0-1-1,0 0 1,0 0-1,0-1 1,0 1-1,-13 3 1,5-2 17,-1-2 1,0 0-1,0-1 0,-1 0 0,-27-1 1,40-1-62,0 0 0,0 0 0,0 0 1,0 0-1,0 1 0,0-1 0,0 1 0,0 0 1,-4 2-1,22 10-68,43 35 142,-41-34-23,0 0 1,21 23-1,10 25 81,-30-38 14,40 43 0,-42-50 8,5 4 246,-21-20-402,0-1 1,1 0-1,-1 1 1,0-1-1,1 0 1,-1 1-1,0-1 1,1 0-1,-1 0 1,1 0-1,-1 1 0,1-1 1,-1 0-1,0 0 1,1 0-1,-1 0 1,1 0-1,-1 0 1,1 0-1,-1 0 1,1 0-1,-1 0 1,0 0-1,1 0 1,-1 0-1,1 0 1,-1 0-1,1 0 1,-1 0-1,0-1 1,1 1-1,-1 0 1,1 0-1,-1-1 1,0 1-1,1 0 1,-1 0-1,0-1 0,1 1 1,-1 0-1,0-1 1,1 1-1,-1-1 1,0 1-1,0 0 1,0-1-1,1 0 1,9-9-5671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8:5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10952,'0'0'584,"83"-24"-696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4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88 8136,'0'0'5164,"2"-10"-4543,8-29 18,-10 38-557,0 0 1,1 0 0,-1-1 0,0 1 0,0 0 0,0 0 0,0-1 0,0 1 0,0 0 0,0 0 0,-1-1-1,1 1 1,0 0 0,-1 0 0,1 0 0,-1 0 0,1-1 0,-1 1 0,0 0 0,1 0 0,-1 0-1,0 0 1,0 0 0,0 1 0,0-1 0,0 0 0,0 0 0,0 0 0,0 1 0,0-1 0,0 0 0,0 1-1,0-1 1,0 1 0,0 0 0,-1-1 0,-1 1 0,-1-1 75,-1 0 1,1 1-1,-1 0 0,0 0 1,1 0-1,-1 0 0,-5 2 1,-3 1 171,0 0 0,0 1 0,0 0 0,1 1 0,-12 7 0,20-10-232,1-1 0,0 1 1,0 0-1,0 0 0,0 0 0,0 1 0,1-1 0,-1 1 0,1-1 0,-1 1 0,1 0 1,0 0-1,0 0 0,0 0 0,1 0 0,-1 1 0,1-1 0,0 0 0,0 1 0,0-1 1,0 1-1,0-1 0,1 1 0,-1 4 0,2-4-20,0 0-1,0 0 1,0 0-1,0-1 1,1 1 0,-1 0-1,1 0 1,0-1 0,0 1-1,1-1 1,-1 0 0,1 0-1,-1 0 1,1 0-1,0 0 1,0 0 0,1-1-1,-1 1 1,0-1 0,4 2-1,3 2 87,0-1-1,1 0 1,-1-1 0,1 0-1,22 4 1,-26-6-81,0-1 1,1-1-1,-1 1 1,0-1-1,1-1 0,-1 1 1,1-1-1,-1-1 1,0 1-1,0-1 0,11-5 1,-7 2-70,0 0-1,0-2 1,-1 1 0,0-1 0,0 0-1,9-11 1,-11 9-3540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4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9320,'0'0'4721,"12"3"-4140,63 13 493,103 9-1,-93-15-499,162 5 1857,-179-13-1416,-45-2-654,2-1 129,-10 5-2952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4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6928,'0'0'13463,"15"6"-12961,1-1-388,1-1 0,-1 0 0,1-1 0,0-1 0,0-1 0,0 0 0,33-3 0,813-58 2418,-795 60-2342,-16-2 55,1 3-1,0 2 0,73 13 1,-114-13-56,0-1 1,0-1 0,21 0-1,-33-1-131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4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6224,'0'0'7897,"0"11"-7225,6 52 762,19 91 0,1-10 274,-13-65 506,30 95 0,-40-167-1008,-2-18-659,-3-21-280,-21-171 365,9 88-302,-2-163 1,17 267-305,-1 0 0,2-1 0,-1 1 0,1 0 0,1 0 0,0 0 0,1 0 0,0 0 0,10-18 0,-9 22-19,-1 1 1,1-1-1,0 1 0,0 0 0,1 0 1,0 1-1,0 0 0,0 0 0,1 0 1,-1 1-1,1 0 0,0 0 1,1 0-1,11-3 0,-10 4 2,-1 1 0,1 0 0,0 0 0,-1 1-1,1 0 1,0 1 0,0 0 0,0 0 0,0 1 0,0 0 0,0 1-1,-1-1 1,1 2 0,-1-1 0,12 6 0,-14-5 12,1 1 0,-1 0 0,1 0 1,-1 0-1,-1 1 0,1 0 0,-1 0 0,1 0 0,-1 1 1,-1 0-1,1 0 0,-1 0 0,0 0 0,-1 1 0,1-1 1,-1 1-1,-1 0 0,4 13 0,-5-16-4,0 0 1,0 1-1,-1-1 0,0 0 0,0 1 0,0-1 0,0 0 1,-1 1-1,0-1 0,1 0 0,-2 0 0,1 1 1,-2 3-1,0-1 8,-1-1 1,1 1 0,-2-1 0,1 0 0,0 0-1,-1-1 1,-6 7 0,-2-1 17,0 0 1,-1-1-1,0 0 0,-1-1 0,-30 13 1,16-11-14,-21 10-5,47-20-34,0 1 0,0 0-1,0 0 1,0 0-1,1 0 1,-1 1 0,1-1-1,-1 1 1,1-1-1,0 1 1,0 0 0,-3 5-1,4-4-2,1-1 0,-1 0 0,0 0-1,1 0 1,0 0 0,0 0 0,0 1-1,0-1 1,0 0 0,1 0 0,-1 0 0,1 0-1,0 1 1,2 3 0,20 42-92,-11-28 101,2 0-1,1-1 1,1-1-1,0 0 1,1-1-1,28 22 0,-6-10 207,1-1 0,57 30-1,-79-52-7,-18-7-211,1 0 0,-1 0-1,1 0 1,-1 0 0,0 0-1,1 0 1,-1 0 0,1 0 0,-1 0-1,1 0 1,-1-1 0,1 1 0,-1 0-1,1 0 1,-1 0 0,1 0-1,-1-1 1,0 1 0,1 0 0,-1-1-1,0 1 1,1 0 0,-1-1-1,0 1 1,1 0 0,-1-1 0,0 1-1,1 0 1,-1-1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4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24 8240,'0'0'7802,"-13"-5"-7259,-40-12 7,48 16-418,-1 1-1,1-1 1,-1 1-1,0 0 0,1 1 1,-1 0-1,1-1 1,-1 2-1,1-1 0,-1 1 1,1-1-1,0 1 1,0 1-1,-7 3 0,2-1 93,5-2-59,-1 0 0,1 0 0,0 0 0,0 1 0,0 0 0,0 0 0,0 0 0,-7 10-1,10-12-74,0 1 0,0 0 0,0 0 0,1 0 0,-1 0 0,1 0 0,0 0 0,0 1 0,0-1 0,0 0 0,0 1 0,1-1 0,-1 0 0,1 1-1,0-1 1,1 7 0,-1-7-32,1-1-1,0 0 0,0 0 1,0 0-1,0 0 1,0 0-1,1 0 0,-1 0 1,0 0-1,1 0 1,0-1-1,-1 1 0,1-1 1,0 1-1,0-1 1,0 1-1,0-1 0,0 0 1,0 0-1,0 0 0,0 0 1,1-1-1,-1 1 1,0 0-1,3-1 0,4 2 85,1 0 0,-1-1 0,1 0 0,15-1 0,-1-4 78,0 0 1,1-2 0,-2 0 0,1-2 0,42-20 0,-18 3-768,-35 18-2231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5:53.7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84 3504,'0'0'15801,"10"-5"-15492,66-33 524,-14 9 474,-53 26-1077,0 1 1,0 0-1,1 0 0,-1 1 0,0 0 1,14 1-1,-14 1-61,-1 1 0,1 1 0,-1-1-1,0 1 1,0 1 0,-1 0 0,1 0 0,-1 0 0,0 1 0,0 0 0,10 9 0,-16-12-140,0-1 0,0 1 1,0 0-1,0 0 0,0 0 1,0 0-1,-1 0 1,1-1-1,0 1 0,-1 1 1,0-1-1,1 0 0,-1 0 1,0 0-1,0 0 1,-1 4-1,-6 36 317,5-32-273,0-4-31,1 0-1,-1 0 1,-1 0 0,1 0-1,-1 0 1,0 0 0,0-1-1,-1 1 1,-6 8 0,1-5 59,0 0 1,-1-1-1,-19 14 1,11-9 40,9-6-78,-1 0-1,0-1 0,0 0 1,0 0-1,-22 7 0,-1 4 577,42-20-583,1-1 0,0 1 0,0 1-1,1 0 1,10-1 0,13-2 57,-3-1 164,-1 2 1,54-1-1,-1 10 539,-60 1-1387,-14-3-3580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00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0 213 5224,'0'0'16610,"10"3"-16147,30 16-7,-38-17-401,1 1 1,-1-1-1,0 1 1,0-1-1,-1 1 1,1 0 0,0 0-1,-1 0 1,0 0-1,1 0 1,-1 0-1,-1 0 1,1 0 0,0 0-1,-1 0 1,1 1-1,-1 3 1,3 10 193,18 55 581,-10-40-82,8 47 1,-3-35 434,-18-58-701,0 0 0,0-17-1,0 1-314,-2-27 70,-14-107 362,7 48 24,10 109-556,1 1-1,0-1 1,1 1-1,0-1 1,0 0-1,0 1 1,3-10 0,-3 14-44,0-1 0,0 1 1,1 0-1,-1 0 1,0-1-1,1 1 1,0 0-1,-1 0 0,1 0 1,0 0-1,0 1 1,0-1-1,0 0 1,0 1-1,1-1 0,-1 1 1,0 0-1,1 0 1,-1 0-1,1 0 1,3-1-1,10-1 55,0 1-1,1 0 1,-1 1-1,29 2 1,66 14 194,-100-12-221,0 0 0,0 0 0,-1 1 0,1 1 0,-1 0 0,0 0 0,-1 1 0,11 7 0,14 6 23,-21-14-5083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03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8744,'0'0'13623,"13"-2"-13111,247-22 2523,-141 21-1312,-73 3-849,-35 2-645,-11-1-229,1-1 0,-1 0 0,0 0 0,1 0 0,-1 0 0,0 1 0,1-1 0,-1 0 0,0 0 1,1 0-1,-1 0 0,1 0 0,-1 0 0,0 0 0,1 0 0,-1 0 0,0 0 0,1 0 0,-1 0 0,1-1 0,-1 1 0,0 0 0,1 0 0,-1 0 0,0 0 0,1-1 0,-1 1 0,0 0 0,0 0 0,1 0 0,-1-1 0,0 1 0,0 0 0,1-1 0,-1 1 1,0 0-1,0-1 0,1 1 0,-1 0 0,0-1 0,0 1 0,0-1 0,1 1-286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03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10152,'0'0'4584,"9"-2"-3923,222-13 4900,-208 13-4764,0 0 0,27-6 1,-23 3-3066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04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0 332 7232,'0'0'8168,"12"-12"-7636,-2 1-393,14-14 337,29-25-1,-32 31-67,-6 4 199,1 1 0,1 1 0,0 1 0,34-19 0,-50 30-533,0 1 0,0-1 0,1 0 0,-1 1 0,0-1 0,1 1 1,-1-1-1,1 1 0,-1 0 0,1 0 0,-1-1 0,1 1 0,-1 0 0,1 0 1,-1 0-1,0 1 0,1-1 0,-1 0 0,1 1 0,-1-1 0,1 1 0,-1-1 1,0 1-1,1-1 0,-1 1 0,0 0 0,0 0 0,2 1 0,-1 0 6,-1 1 1,1 0-1,0-1 0,-1 1 0,0 0 0,0 0 0,0 0 0,0 0 0,0 0 0,-1 0 0,1 0 0,-1 0 0,0 4 0,1 26 377,-4 34 0,0-40-152,2 1 1,4 45 0,1-46-106,0-1-1,2 0 1,11 32 0,-15-50-124,1-1 0,0 0-1,1 0 1,-1 0 0,1 0 0,1-1 0,-1 1-1,1-1 1,0 0 0,1-1 0,-1 1 0,1-1-1,0 0 1,1-1 0,12 8 0,-16-11-44,-1 0 0,1 0-1,0 0 1,0-1 0,-1 1 0,1-1 0,0 0 0,0 0 0,0 0 0,-1 0-1,1 0 1,0-1 0,0 1 0,0-1 0,-1 0 0,1 0 0,0 0 0,-1 0 0,1 0-1,-1-1 1,1 1 0,-1-1 0,0 1 0,0-1 0,0 0 0,0 0 0,0 0-1,3-3 1,3-4 43,-1-1 0,0 0 1,0 0-1,9-22 0,-3 3 59,-2 0 1,-1-1 0,-1 0 0,7-52-1,5-126 641,-20 187-679,-1 16-64,0-7 77,1-1 0,0 1 0,1 0 0,1 0 0,-1 0 0,2 0 0,6-15 0,-10 27-100,1-1 0,-1 0 0,1 0 1,0 1-1,-1-1 0,1 1 0,0-1 1,0 1-1,-1-1 0,1 1 0,0-1 0,0 1 1,0 0-1,-1-1 0,1 1 0,0 0 1,0 0-1,0 0 0,0 0 0,1-1 0,23 2 72,-16-1-49,4 0-11,0 1 1,0 0-1,0 1 0,0 0 0,-1 1 0,1 1 0,-1 0 0,0 0 0,0 1 0,0 1 1,13 8-1,-12-6 13,-8-6-9,-1 0 0,1 0 0,-1 0 0,0 1 0,0 0 0,0 0 0,-1 0 1,1 0-1,0 1 0,-1 0 0,0-1 0,0 1 0,2 5 0,-4-7-48,-1 1 1,0-1-1,0 1 0,0-1 1,0 1-1,0-1 0,-1 1 1,1-1-1,-1 1 0,0-1 1,-1 4-1,-2 11-277,-3 15-421,2-16-3268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03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0 824 4120,'0'0'5736,"14"-5"-5151,-7 3-518,5-1 106,0-1 1,-1 0 0,1-1 0,-1 0-1,0 0 1,0-2 0,-1 1 0,18-15 0,-13 5 143,-1-1-1,-1 0 1,-1 0 0,0-2 0,-1 1 0,9-22 0,-2-4 633,22-77 0,-38 113-766,-1 1 0,0-1-1,0 0 1,-1-15-1,-1 10 195,1 12-230,-1-1 165,0-1-157,-3 9-76,-6 10-32,2 2-1,0-1 0,1 1 1,1 0-1,0 1 0,1-1 1,2 1-1,0 0 0,0 0 1,2 0-1,1 1 0,0-1 1,1 0-1,1 0 0,9 37 1,-10-52-35,0 0 1,0 0-1,1 0 0,-1 0 1,1-1-1,0 1 1,0 0-1,0-1 0,1 0 1,-1 1-1,1-1 1,0 0-1,0 0 1,0-1-1,0 1 0,0-1 1,1 1-1,-1-1 1,1 0-1,-1 0 0,1 0 1,0-1-1,0 0 1,0 1-1,0-1 1,0 0-1,0-1 0,0 1 1,0-1-1,0 0 1,0 0-1,7-1 0,-8 1 2,2 0 16,-1-1 0,0 1 0,1-1 0,-1 0-1,1 0 1,-1 0 0,0 0 0,0-1 0,0 0 0,0 0 0,0 0 0,0 0 0,0-1 0,0 0 0,-1 1-1,4-5 1,1-1 24,-1 0-1,0-1 0,-1 0 1,1 0-1,-2-1 0,1 0 1,-2 0-1,1 0 0,-1 0 0,3-13 1,-4 11-7,1 0 1,1 1 0,0 0 0,0 0 0,1 1-1,1-1 1,0 1 0,0 0 0,1 1-1,0 0 1,11-10 0,-18 18-45,0 0 1,0 0-1,0 0 0,0 0 1,1 0-1,-1 0 0,0 0 1,0 1-1,1-1 0,-1 0 1,0 1-1,1-1 0,-1 1 1,0 0-1,1-1 0,-1 1 1,1 0-1,-1 0 0,1 0 1,-1 0-1,1 0 0,-1 0 1,1 0-1,-1 0 0,0 1 1,1-1-1,-1 1 0,1-1 1,-1 1-1,0-1 0,1 1 1,-1 0-1,0 0 0,0-1 1,0 1-1,0 0 0,1 0 0,-1 0 1,0 0-1,-1 1 0,2 0 1,2 3 2,-1 0 0,0 0 0,-1 0 0,1 0 0,-1 1 0,0-1 0,0 1 0,-1-1 0,2 8 0,-2 6 21,-1 1 1,0 0-1,-1-1 0,-1 1 1,-1-1-1,-1 1 0,-8 24 1,11-42-19,0 0 0,1 0 1,-1-1-1,1 1 0,0 0 1,-1 0-1,1 0 0,0 0 1,0 0-1,0 0 0,0 0 0,1 3 1,0-5-8,-1 0 1,0 0 0,1 1 0,-1-1-1,0 0 1,1 0 0,-1 0-1,0 0 1,1 1 0,-1-1 0,0 0-1,1 0 1,-1 0 0,0 0 0,1 0-1,-1 0 1,0 0 0,1 0-1,-1 0 1,1 0 0,-1 0 0,0 0-1,1 0 1,-1 0 0,0-1-1,1 1 1,-1 0 0,0 0 0,1 0-1,-1 0 1,0-1 0,1 1-1,-1 0 1,0 0 0,1-1 0,-1 1-1,9-7 52,0-1 0,14-16 0,-14 14-66,16-17 83,32-47 1,-40 49-15,1 1 1,2 1-1,29-28 1,-47 49-51,0 1 1,-1-1-1,1 0 1,0 1-1,0 0 1,0-1-1,0 1 1,1 0 0,-1 0-1,0 0 1,0 0-1,1 1 1,3-2-1,-5 3-3,0-1-1,0 0 0,0 1 1,0-1-1,0 1 0,0-1 1,0 1-1,0 0 0,0-1 1,0 1-1,-1 0 0,1 0 0,0-1 1,0 1-1,-1 0 0,1 0 1,-1 0-1,1 0 0,-1 0 1,1 0-1,-1 0 0,0 0 1,1 0-1,-1 0 0,0 0 1,0 0-1,0 0 0,1 0 1,-1 2-1,6 65 23,-6-50-20,2-1 1,5 30-1,-5-40-4,-1 0 15,1-1 0,0 1 0,0-1 0,5 10 0,-6-14-15,-1-1 1,1 0-1,0 0 0,-1 0 0,1 0 0,0 0 0,0 0 0,0-1 0,0 1 0,-1 0 0,1 0 0,0 0 1,1-1-1,-1 1 0,0-1 0,0 1 0,0-1 0,0 1 0,0-1 0,1 0 0,-1 1 0,0-1 0,0 0 1,1 0-1,-1 0 0,0 0 0,0 0 0,1 0 0,-1 0 0,0 0 0,2-1 0,3-1 14,0-1 1,0 1-1,0-1 0,-1 0 0,1-1 0,-1 1 0,0-1 1,0 0-1,0 0 0,5-7 0,4-5 55,20-32 0,-12 16 10,-4 3 55,0-1-1,-2 0 1,23-64 0,-34 83-69,-3 11-27,-2 18-14,-1 3-22,3-8 0,14 98-42,-13-93 19,2 0-1,0-1 0,1 1 0,9 16 1,-13-29 16,1 0 1,-1-1-1,1 0 1,0 0-1,1 0 1,6 7-1,-9-10 4,0 0 0,0-1 0,0 1 0,0 0 0,0 0 0,0-1 0,0 1 0,0 0 0,0-1 1,1 1-1,-1-1 0,0 0 0,0 1 0,1-1 0,-1 0 0,0 0 0,1 0 0,-1 0 0,0 0 0,1 0 0,-1 0 0,0 0 0,1-1 0,-1 1 0,0 0 0,0-1 0,1 1 0,-1-1 0,0 1 0,0-1 0,2-1 0,7-8 7,0 0 0,0-1 0,-1 0 0,-1-1 0,0 1 0,0-2 0,11-25 0,21-59 78,-10 22-30,-30 73-57,1 1 0,0-1 0,0 0 0,0 1 0,-1-1 0,1 0 0,1 1 0,-1-1 0,0 1 0,0 0 0,1-1 0,-1 1 0,0 0 0,1 0 0,0 0 0,-1 0 0,1 0 0,-1 0 0,1 0 0,0 0 0,0 1 0,-1-1 0,1 1 0,0-1 0,0 1 0,0 0 0,0 0 0,0 0 0,0 0 0,-1 0 0,1 0 0,0 0 0,0 1 0,3 0 0,26 5 0,0-1 0,1-2 0,-1-1 0,1-2 0,-1 0 0,39-7 0,-48 5-21,33 1-1,-30 1 17,-37 13 31,-5 1 13,-27 17 1,-15 12-7,50-35-25,-11 9 1,-27 32 0,43-45-16,1 0 0,-1 1 0,1 0 0,0-1 0,0 1 0,1 1 0,-1-1 0,1 0 0,0 0 0,0 1 0,1 0 0,0-1 0,-1 9 0,2-13 3,0 0 0,0 0 1,0 0-1,0 0 1,0 0-1,0 1 0,0-1 1,0 0-1,1 0 1,-1 0-1,0 0 1,1 0-1,-1 0 0,1 0 1,-1 0-1,1-1 1,0 1-1,-1 0 0,1 0 1,0 0-1,-1 0 1,1-1-1,0 1 0,1 1 1,0-2 1,0 1 0,-1-1 0,1 1 0,0-1 0,0 0 0,0 0 0,-1 0 0,1 0 0,0 0 0,0 0 0,-1 0 0,1 0 0,3-2 0,2 0 7,1-1 0,0 0 0,-1 0 1,0-1-1,10-6 0,-4 0 10,-2 0 1,1 0-1,-1-1 0,0-1 0,-1 0 1,-1 0-1,0-1 0,7-14 1,-4 5 28,-1-1 1,-1 0 0,-1 0 0,7-31-1,-14 37 8,-2 17-51,0 0 0,0 0 0,-1-1 0,1 1 0,0 0 1,0 0-1,0 0 0,0 0 0,0 0 0,0-1 0,0 1 0,0 0 0,-1 0 0,1 0 0,0 0 0,0 0 0,0 0 1,0 0-1,0 0 0,-1 0 0,1 0 0,0 0 0,0-1 0,0 1 0,0 0 0,-1 0 0,1 0 0,0 0 1,0 0-1,0 0 0,0 0 0,-1 0 0,1 0 0,0 1 0,0-1 0,0 0 0,0 0 0,-1 0 0,1 0 0,0 0 1,0 0-1,0 0 0,0 0 0,-2 1 1,0 1 1,1-1 0,-1 1-1,1-1 1,0 1-1,-1-1 1,1 1 0,0-1-1,0 1 1,0 0-1,-1 3 1,0 1-4,0 0 0,1 0 0,0-1 0,1 1-1,-1 0 1,1 0 0,0 0 0,1 0 0,-1 0 0,1-1 0,0 1 0,1 0 0,-1 0 0,1-1-1,0 1 1,5 9 0,0-2-12,1 0-1,0-1 1,0 1-1,1-2 0,16 17 1,-20-23 11,-1-1 1,1 0-1,-1 0 1,1-1-1,0 1 1,0-1-1,1 0 0,-1 0 1,1-1-1,-1 0 1,1 0-1,0 0 1,0-1-1,0 1 0,0-1 1,0-1-1,7 1 1,-8-2 2,0 1 0,0-1 0,0 0-1,0-1 1,0 1 0,-1-1 0,1 0 0,-1 0 0,1-1 0,-1 1 0,0-1 0,0 0 0,0 0 0,0 0 0,-1-1-1,1 1 1,-1-1 0,0 0 0,0 0 0,0 0 0,2-5 0,3-2 23,-2-1 1,1 0-1,-2 0 1,0-1-1,0 0 1,-1 0-1,0 0 0,1-17 1,-5 28-21,1 0 1,-1 0-1,0-1 1,1 1-1,-1 0 1,1 0-1,0 0 0,0 0 1,-1 0-1,2 0 1,-1 0-1,0 0 1,0 0-1,0 0 0,1 0 1,-1 1-1,1-1 1,0 1-1,-1-1 1,1 1-1,0-1 1,0 1-1,0 0 0,0 0 1,0 0-1,0 0 1,0 0-1,3 0 1,-2 0-7,1 1 0,-1 0 0,1-1 0,-1 2 1,1-1-1,-1 0 0,0 1 0,1-1 0,-1 1 0,0 0 1,1 0-1,-1 0 0,0 1 0,0-1 0,0 1 1,0-1-1,5 5 0,-3-2-3,-1 0 1,0 0 0,0 1-1,-1-1 1,1 1-1,-1 0 1,0 0-1,0 0 1,3 10-1,16 56-38,-10-26-5,-7-31 31,-1 1 6,1-1-1,10 20 1,-13-31 11,-1 0 0,1-1-1,-1 1 1,1-1 0,0 1 0,-1-1 0,1 0-1,1 0 1,-1 0 0,0 0 0,0 0 0,1 0-1,-1-1 1,1 1 0,-1-1 0,1 0 0,0 0-1,5 2 1,-5-3 0,-1 0 0,1 0 0,0 0 0,-1-1 0,1 1 0,0-1 0,-1 1 0,1-1 0,0 0 0,-1 0 0,5-3 0,27-17 2,-31 19-1,21-15 28,0-1 0,-1-1 0,-1-1 0,-1-1 0,30-38 1,-42 46-5,1 2 0,14-13 0,-13 13-8,-13 81-37,3-63 16,-1-1 0,1 1 0,0 0 1,0-1-1,1 1 0,0-1 0,0 0 0,0 0 1,1 0-1,0 0 0,0 0 0,0 0 1,1-1-1,0 1 0,0-1 0,1 0 1,-1 0-1,1-1 0,0 1 0,0-1 1,1 0-1,-1-1 0,1 1 0,0-1 1,0 0-1,0 0 0,10 2 0,-7-3 4,1-1 0,-1 0 0,1-1 0,-1 0 0,1 0 0,-1-1 0,1 0 0,-1-1 0,1 0 0,-1-1 0,10-3 0,-9 1 10,0 0 0,0 0 0,-1-1-1,1 0 1,-1-1 0,-1 1 0,0-2 0,0 1-1,0-1 1,-1-1 0,0 1 0,0-1 0,-1-1-1,0 1 1,-1-1 0,0 0 0,-1 0 0,0 0-1,0-1 1,-1 1 0,-1-1 0,2-12 0,-3 20-7,-1-1 1,0 1 0,-1 0 0,1-1 0,-1 1-1,1-1 1,-2-3 0,1 6-3,1-1 0,-1 1 1,1-1-1,-1 1 0,1 0 1,-1-1-1,0 1 0,0 0 0,1 0 1,-1-1-1,0 1 0,0 0 1,0 0-1,0 0 0,-1 0 0,1 0 1,0 0-1,-2 0 0,0 3-6,0-1 0,0 1 0,1 1 0,-1-1 0,0 0 0,1 1 0,0-1 0,-1 1 1,1 0-1,-2 4 0,4-2-11,-1-1 0,1 1 1,-1 0-1,0-1 1,0 1-1,0-1 0,-1 1 1,1-1-1,-1 0 1,0 1-1,0-1 0,-1 0 1,-5 6-1,3-1 9,-12 19 7,2 1 0,1 0 0,-12 37 0,24-61 0,0 0 0,0 0 1,1 0-1,0 1 0,0-1 0,0 0 0,1 0 0,0 1 0,0-1 0,0 0 0,1 1 0,0-1 0,0 0 1,0 0-1,0 1 0,1-1 0,0 0 0,0 0 0,0-1 0,1 1 0,0 0 0,0-1 0,0 0 0,0 1 0,1-1 1,-1-1-1,1 1 0,0 0 0,5 2 0,-8-5 2,0 0 1,0 0 0,0 0-1,0-1 1,0 1-1,1-1 1,-1 1-1,0-1 1,0 1-1,1-1 1,-1 1-1,0-1 1,1 0-1,-1 0 1,0 0 0,1 0-1,-1 0 1,1 0-1,-1 0 1,0 0-1,3-1 1,-2 0 1,0 0 0,0 0 0,1-1 0,-1 1 0,0 0-1,0-1 1,0 0 0,0 1 0,0-1 0,2-4 0,2-1 13,-2 0-1,1-1 0,-1 0 1,0 0-1,5-15 0,-2 3 32,-1-2 0,-1 1 0,-1 0 0,-1-1 0,-1 0 0,-1 0 0,-2-37 0,1 59-46,0-1-1,0 1 0,0 0 1,0 0-1,0 0 0,0-1 1,0 1-1,0 0 1,0 0-1,0 0 0,0-1 1,0 1-1,0 0 0,0 0 1,0 0-1,0-1 1,0 1-1,0 0 0,0 0 1,0 0-1,0 0 0,0-1 1,0 1-1,-1 0 1,1 0-1,0 0 0,0 0 1,0-1-1,0 1 0,0 0 1,-1 0-1,1 0 1,0 0-1,0 0 0,0 0 1,0-1-1,-1 1 0,1 0 1,0 0-1,0 0 1,0 0-1,0 0 0,-1 0 1,1 0-1,0 0 0,0 0 1,0 0-1,-1 0 1,1 0-1,0 0 0,-1 0 1,-7 12 23,-4 19-16,11-23-8,0 0 0,0 0 0,1 0 0,0-1 1,1 1-1,-1 0 0,1 0 0,1 0 0,0-1 1,0 1-1,0-1 0,1 1 0,0-1 0,0 0 1,7 10-1,-8-13 2,1 0 0,-1 0 0,1-1 1,0 1-1,0-1 0,0 1 0,1-1 1,-1 0-1,1 0 0,-1-1 0,1 1 0,0-1 1,0 0-1,0 0 0,0 0 0,1 0 1,-1-1-1,0 1 0,1-1 0,-1 0 0,1-1 1,-1 1-1,1-1 0,-1 0 0,1 0 0,0 0 1,8-2-1,-2-2 9,1 0-1,0 0 1,-1-1 0,0 0-1,0-1 1,0-1 0,-1 1 0,0-2-1,0 1 1,11-13 0,-1-2 64,-1 0 0,0-1 0,17-32 0,-23 41-4,-13 14-69,0-1 0,1 1 0,-1 0-1,0 0 1,1-1 0,-1 1 0,1 0 0,-1 0 0,0 0-1,1 0 1,-1 0 0,1 0 0,-1 0 0,0 0-1,1 0 1,-1 0 0,1 0 0,-1 0 0,0 0 0,1 0-1,-1 0 1,1 0 0,0 1 0,0 0-1,0 0 0,0 0 0,0 0 1,0 0-1,0 1 0,0-1 0,-1 0 1,1 1-1,0-1 0,-1 1 0,1-1 0,-1 1 1,1-1-1,-1 1 0,0-1 0,1 3 1,1 19-26,0 0 0,-1 27-1,0 21-14,-1-70 37,0 0 1,0 0-1,0 1 1,1-1-1,-1 0 1,0 0-1,0 0 1,1 1-1,-1-1 1,1 0-1,-1 0 1,1 0-1,0 0 1,-1 0-1,1 0 1,0 0-1,-1 0 1,1 0-1,0 0 1,2 1-1,-2-1 3,0-1 1,0 0-1,0 1 0,1-1 0,-1 0 0,0 0 0,0 0 0,0 0 0,0 0 0,1 0 0,-1 0 0,0 0 0,0 0 0,0-1 0,0 1 1,1-1-1,0 0 0,6-3 15,-1 0 0,0 0 0,0-1 1,11-10-1,147-153 287,-162 166-296,-1 0 0,0 0 0,0 0 0,1 0 0,-1 0 0,1 1 0,4-3 0,-6 4-7,-1 0 0,1-1 0,-1 1 0,1 0 0,-1 0 0,1 0 0,-1 0 0,1 0 0,-1 0 0,1 0 0,-1 0 0,1 0 0,-1 0 0,1 0 0,-1 0 0,1 0 0,-1 0 0,1 0 0,-1 0 0,1 1 0,-1-1 0,1 0-1,-1 0 1,1 1 0,-1-1 0,1 0 0,-1 1 0,0-1 0,1 0 0,-1 1 0,1-1 0,-1 1 0,0-1 0,0 0 0,1 1 0,-1-1 0,0 1 0,0-1 0,1 1 0,-1-1 0,0 1 0,0-1 0,0 1 0,0-1 0,0 1 0,0 0 0,0-1 0,0 1 0,0-1 0,0 1 0,0 0 0,-2 63-55,1-42 32,2 40 1,0-55 20,0-1-1,0 0 1,0-1 0,1 1-1,-1 0 1,2 0-1,-1-1 1,1 1-1,-1-1 1,1 0 0,6 7-1,-8-10 3,0-1 0,1 0-1,-1 1 1,1-1 0,-1 0-1,1 0 1,0 0 0,-1 0 0,1 0-1,0 0 1,0-1 0,0 1-1,0-1 1,-1 1 0,1-1-1,0 0 1,0 1 0,0-1 0,0 0-1,0 0 1,0-1 0,0 1-1,0 0 1,0-1 0,0 1-1,-1-1 1,1 1 0,0-1 0,0 0-1,1-1 1,7-3 7,-1 0 1,1-1-1,-1 0 0,8-8 1,-15 13-9,17-16 11,-1 0 0,-1-1 0,0-1-1,-2 0 1,24-39 0,55-119 72,-58 104-39,-2 5 27,-2-1 0,37-124-1,-68 184-49,-6 10-14,-10 18-15,1 7-1,1 1-1,1 1 1,-13 47-1,22-65 6,-6 21-8,1 0 0,2 1 0,2-1 0,0 1 0,2 0 0,2 0 0,1 0 0,1 0 0,1 0 0,2 0 0,2-1 0,15 48 0,-17-66 15,-3-4-5,2 0 0,-1 1 0,1-2 0,8 15 1,-10-21 3,0 0 1,-1 0-1,1 0 1,0 0-1,0 0 1,0 0 0,1 0-1,-1 0 1,0-1-1,1 1 1,-1-1-1,1 0 1,-1 0 0,1 0-1,0 0 1,0 0-1,-1-1 1,1 1-1,0-1 1,4 1 0,6-1-26,0 0 1,0-1 0,0-1 0,0 0-1,17-5 1,-18 1-568,-8 2-2738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05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10448,'0'0'8321,"1"9"-7684,32 195 5547,-30-198-4686,-3-6-1454,0 0 0,0 0 1,0 0-1,0 1 0,0-1 0,0 0 1,0 0-1,0 0 0,0 0 0,0 0 1,0 0-1,0 0 0,0 0 0,0 1 1,0-1-1,0 0 0,0 0 0,0 0 1,0 0-1,0 0 0,0 0 0,0 0 1,0 1-1,0-1 0,0 0 0,0 0 1,0 0-1,0 0 0,0 0 0,-1 0 1,1 0-1,0 0 0,0 0 0,0 0 1,0 0-1,0 1 0,0-1 0,0 0 1,0 0-1,0 0 0,0 0 0,-1 0 1,1 0-1,0 0 0,0 0 0,0 0 1,0 0-1,0 0 0,0 0 0,0 0 1,0 0-1,-1 0 0,1 0 0,0 0 1,0 0-1,0 0 0,0 0 0,0 0 1,-5 2-472,-26 11 951,-60 17 0,260-52 843,-146 19-1188,0 2-1,0 0 1,0 2 0,1 0-1,31 7 1,-46-6 85,8 0-930,-9-5-4121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06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0 174 7632,'0'0'11749,"10"-6"-11132,12-6-350,1 2 0,-1 0 0,1 1 1,43-10-1,112-16 678,47 2 850,309-6 0,-487 38-1126,0 2 0,1 3-1,62 11 1,-103-14-551,-2 0 421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17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5824,'0'0'8425,"4"-10"-7953,10-27-20,-14 36-406,0 1-1,0-1 1,1 0-1,-1 1 1,0-1 0,0 0-1,1 1 1,-1-1 0,0 0-1,1 1 1,-1-1 0,1 0-1,-1 1 1,1-1-1,-1 1 1,1-1 0,-1 1-1,1-1 1,-1 1 0,1 0-1,0-1 1,-1 1 0,1 0-1,0-1 1,-1 1-1,1 0 1,1-1 0,-2 1-23,0 0 0,1 0 0,-1 0 0,0 0 1,1 0-1,-1 0 0,0 0 0,1 0 0,-1-1 0,0 1 0,0 0 1,1 0-1,-1 0 0,0-1 0,0 1 0,1 0 0,-1 0 1,0-1-1,0 1 0,1 0 0,-1 0 0,0-1 0,0 1 0,0 0 1,0-1-1,0 1 0,0 0 0,1 0 0,-1-1 0,0 1 1,0 0-1,0-1 0,0 1 0,0 0 0,0-1 0,0 1 0,0-4 28,0 4-6,0 0 1,0-1 0,0 1 0,0-1 0,0 1-1,0 0 1,0-1 0,0 1 0,0-1-1,0 1 1,0 0 0,1-1 0,-1 1-1,0 0 1,0-1 0,0 1 0,0 0-1,1-1 1,-1 1 0,0 0 0,0-1-1,1 1 1,-1 0 0,0 0 0,1-1-1,-1 1 1,0 0 0,1 0 0,-1 0-1,0-1 1,1 1 0,-1 0 0,0 0 0,1 0-1,-1 0 1,0 0 0,1 0 0,-1 0-1,1 0 1,-1 0 0,0 0 0,1 0-1,-1 0 1,1 0 0,-1 0 0,0 0-1,1 0 1,0 0 210,-2 5 245,-9 116 488,-13 109 653,21-222-1498,1 0 0,1 1 1,0-1-1,1 17 0,-1-25-126,0 1-1,0-1 1,1 1-1,-1-1 0,0 0 1,0 1-1,1-1 1,-1 1-1,0-1 0,1 0 1,-1 1-1,0-1 1,1 1-1,-1-1 1,1 0-1,-1 0 0,0 1 1,1-1-1,-1 0 1,1 0-1,-1 0 1,1 1-1,-1-1 0,1 0 1,-1 0-1,1 0 1,-1 0-1,1 0 0,-1 0 1,1 0-1,-1 0 1,1 0-1,0 0 1,20-5 267,-19 5-259,32-10 206,0 2 0,0 2 0,0 1 0,38 0 0,-47 4-47,-19 0-133,-1 1-1,1 0 0,0 0 0,-1 0 0,1 0 1,0 1-1,-1 0 0,1 0 0,-1 0 1,1 1-1,-1 0 0,0 0 0,1 0 1,-1 1-1,0 0 0,4 3 0,14 9 225,-12-12-3912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18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76 207 6016,'0'0'11254,"-5"11"-10791,-35 79 875,34-76-987,0 0 0,2 0 0,0 0 0,0 0 0,-2 28 0,6-36-225,-1 0 0,1 1 0,0-1 0,1 0 0,-1 1 0,1-1 0,1 0 0,-1 0 0,1 0 0,0 1 0,0-2 0,1 1 0,0 0 0,0 0 0,7 9 0,-8-14-88,0 1 0,0 0 0,0-1 0,0 0 0,0 1 0,0-1 1,1 0-1,-1 0 0,0 0 0,1-1 0,-1 1 0,1 0 0,-1-1 0,1 0 1,-1 1-1,1-1 0,-1 0 0,1 0 0,-1-1 0,1 1 0,-1 0 0,0-1 1,1 0-1,-1 1 0,1-1 0,-1 0 0,4-2 0,7-3 72,0-1 0,0 0 0,15-12 0,-25 17-88,25-20 173,-1-2 0,0-1-1,26-33 1,7-6 289,-60 64-474,0-1 0,1 1 0,-1 0 0,0 0 0,0-1 1,0 1-1,0 0 0,1 0 0,-1 0 0,0-1 0,0 1 1,1 0-1,-1 0 0,0 0 0,0 0 0,1 0 0,-1-1 0,0 1 1,0 0-1,1 0 0,-1 0 0,0 0 0,1 0 0,-1 0 1,0 0-1,1 0 0,-1 0 0,0 0 0,0 0 0,1 0 1,-1 0-1,0 0 0,0 0 0,1 1 0,-1-1 0,0 0 1,1 0-1,-1 0 0,0 0 0,0 0 0,0 1 0,1-1 1,-1 0-1,0 0 0,0 0 0,0 1 0,1-1 0,-1 0 1,0 0-1,0 1 0,0-1 0,0 0 0,0 1 0,1-1 1,3 20 68,-2-13-23,1 5-4,0-1-1,1 0 1,0 0 0,11 19-1,-12-25-36,0 0-1,0-1 1,1 1-1,0-1 1,0 0-1,0 0 1,0 0-1,1 0 1,-1-1-1,1 0 1,10 5-1,-10-5-3,0 0 0,1-1 0,-1 0 0,1 0 0,-1 0 0,1-1-1,0 0 1,0 0 0,0 0 0,0-1 0,0 0 0,0 0 0,0 0 0,-1-1 0,1 0 0,0 0-1,0 0 1,0-1 0,-1 0 0,1 0 0,-1-1 0,6-2 0,0-1 39,0-1 0,-1 0 0,1-1 0,-1 0 0,-1 0 0,0-1 0,0 0 0,-1-1 0,11-15 0,-10 11 29,-1 0 0,-1 0 0,0-1 0,-2 0 1,1-1-1,-2 1 0,4-18 0,-6 22-32,3-12 146,2-44 0,-6 61-151,-1 0 1,0 0-1,-1 0 0,1 0 1,-1 0-1,-1 0 1,1 0-1,-1 0 0,0 0 1,0 1-1,0-1 1,-6-8-1,4 10-26,1 1-1,0 0 1,-1 0-1,1 0 1,-1 0 0,0 1-1,0 0 1,0-1-1,0 2 1,0-1 0,0 0-1,-1 1 1,1 0-1,0 0 1,-1 0-1,1 0 1,-9 0 0,11 1-96,-1 0 1,0 0-1,1 0 1,-1 0-1,0 0 1,1 1-1,-1-1 1,1 1-1,-1-1 1,1 1-1,-1 0 0,1 0 1,-1 0-1,1 1 1,0-1-1,-1 0 1,1 1-1,0 0 1,0-1-1,0 1 1,0 0-1,1 0 1,-1 0-1,0 0 1,1 0-1,0 1 1,-1-1-1,1 0 1,0 1-1,0-1 1,-1 4-1,1 1-3788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22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272 138 4720,'0'0'9076,"7"-10"-8544,19-33 2,-25 41-480,-1 0 0,1 0 1,-1 0-1,0 0 0,0 0 0,0 0 0,0 0 0,0 0 0,0 0 0,-1 0 1,1 0-1,-1 0 0,1 0 0,-1 0 0,0 0 0,1 0 0,-1 0 0,0 0 1,-1 1-1,1-1 0,0 0 0,0 1 0,-1-1 0,-1-1 0,0 0 173,1 0-84,-1 0 0,1 0 0,-1 1 0,0-1 0,0 1 0,0 0 0,-1 0 0,1 0 0,0 0 0,-1 0-1,1 1 1,-1 0 0,0-1 0,1 2 0,-1-1 0,0 0 0,0 1 0,1-1 0,-8 1 0,5 0-9,0 1 1,0 0-1,-1 0 1,1 0-1,0 0 0,0 1 1,1 0-1,-1 1 1,0-1-1,1 1 1,-7 4-1,-9 8 482,1 2-1,0 0 1,-28 33 0,45-47-499,0 1 0,0 0 0,0 0 0,1 0 0,0 1 0,0-1 0,0 1 1,0-1-1,0 1 0,1 0 0,0-1 0,0 1 0,1 0 0,-1 0 1,1 0-1,0 0 0,0-1 0,0 1 0,1 0 0,0 0 0,0 0 0,0-1 1,1 1-1,-1 0 0,1-1 0,0 1 0,4 4 0,-2-1-26,2 0-1,-1-1 1,1 0 0,0 0-1,0 0 1,1-1-1,0 0 1,0 0-1,1-1 1,0 0 0,-1 0-1,2-1 1,11 5-1,-2-3 11,0-1-1,0-1 0,0-1 0,0 0 1,33 0-1,-7-4 68,53-8 0,-87 8-176,1-1-1,-1 0 1,0 0 0,-1-1 0,15-6 0,0-7-3959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25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7024,'0'0'10667,"15"-10"-10231,-6 3-353,2-1 17,0 1-1,0 0 1,1 1 0,0 0-1,0 0 1,0 2 0,24-7-1,14 2 417,-1 2-1,1 2 1,0 2-1,86 7 1,-106 0-54,34 9 1,-41-8-147,-2 4 77,-18-8-298,-1 0 0,0 0 0,1 0 0,-1 0 0,1 0 0,0-1 0,-1 1 0,6 0 0,-8-1-133,0 1-1,0-1 1,0 0 0,0 1-1,0-1 1,-1 0 0,1 1-1,0-1 1,0 0 0,0 1-1,0-1 1,0 0 0,-1 1-1,1-1 1,0 0 0,0 1-1,0-1 1,-1 0 0,1 0-1,0 1 1,0-1 0,-1 0-1,1 0 1,0 0 0,-1 1-1,1-1 1,0 0 0,-1 0-1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26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12664,'0'0'1008,"13"-2"-648,74-12 1557,172-4 0,-216 17-1354,-19 0 83,0 1 0,1 2 1,26 3-1,-20-2 1013,-29-3-1772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32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4512,'0'0'6041,"3"-11"-5509,10-33 24,-5 12 2435,-8 42 2287,5 15-4064,0 0-821,3 134 1453,1 0-194,-7-68-45,-2-62-263,0-60-599,4-1-597,0-1 1,2 1-1,17-56 1,-16 71-112,0 0 0,0 0 1,2 1-1,0 0 0,1 0 0,0 1 1,1 1-1,18-18 0,-26 28-27,5-4 10,-1 0 0,1 1 1,1 0-1,-1 0 1,1 1-1,19-10 0,-27 16-18,0-1 0,0 1 0,0 0 0,0-1 0,0 1 0,0 0 0,0 0 0,0 0 0,0 0 0,0 0 0,1 0 0,-1 0 0,0 0 0,0 1 0,0-1 0,0 0-1,0 1 1,0-1 0,0 0 0,0 1 0,1 1 0,1-1 5,-1 1 0,0 0 0,0 0 0,0 0-1,0 0 1,-1 1 0,1-1 0,2 4 0,0 2 24,-1 0 1,1 0-1,-2 0 0,5 16 1,-4 2 62,0 0 1,-2 28 0,3 25 323,-4-79-412,0 0-1,0 1 0,0-1 0,0 0 1,0 1-1,0-1 0,0 0 1,0 1-1,0-1 0,0 0 0,0 0 1,0 1-1,0-1 0,0 0 0,0 1 1,0-1-1,1 0 0,-1 0 0,0 1 1,0-1-1,0 0 0,0 0 1,1 1-1,-1-1 0,0 0 0,0 0 1,0 0-1,1 1 0,-1-1 0,0 0 1,0 0-1,1 0 0,-1 0 0,0 0 1,1 1-1,-1-1 0,0 0 1,0 0-1,1 0 0,-1 0 0,0 0 1,1 0-1,-1 0 0,0 0 0,1 0 1,-1 0-1,0 0 0,0 0 1,1 0-1,-1 0 0,0-1 0,1 1 1,-1 0-1,0 0 0,1 0 0,15-15 128,-10 10-125,101-106 212,-78 78-157,1 2-1,1 1 0,1 1 1,38-25-1,-68 53-58,-1 0 0,0 0 0,1 0 0,-1 0 0,1 0-1,-1 0 1,1 1 0,-1-1 0,1 1 0,0-1 0,-1 1-1,1 0 1,0-1 0,-1 1 0,1 0 0,0 0 0,-1 0-1,1 0 1,0 1 0,1-1 0,-1 2 0,0-1 0,-1 0 1,1 0-1,0 1 0,-1-1 0,0 1 0,1-1 1,-1 1-1,0 0 0,0-1 0,0 1 1,0 0-1,0 0 0,0 0 0,1 4 0,7 18 41,-1 1-1,-2 0 0,6 35 0,0 79 240,-11-133-270,4 82 398,7-111-1063,5-13-635,-11 24-2405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33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21 291 10248,'0'0'4364,"-4"-9"-3914,-11-30 10,14 38-412,1-1 0,0 0 0,0 0 0,0 0 0,0 1 0,0-1 0,0 0 0,1 0 0,-1 1 0,0-1 0,1 0 1,0 0-1,-1 1 0,1-1 0,0 1 0,0-1 0,0 0 0,0 1 0,0 0 0,0-1 0,0 1 0,0 0 0,1-1 0,-1 1 0,1 0 0,-1 0 0,2-1 0,1-1 78,9-7 194,0 1 0,0 0 0,1 1 0,0 0 0,1 1 0,-1 1 0,1 0 0,1 1 0,-1 1 0,1 0 0,0 1 0,-1 1 0,1 0 0,0 1 0,24 2 0,-37-1-241,0 1 0,0-1 1,0 1-1,0 0 1,0-1-1,0 1 0,-1 1 1,1-1-1,0 0 0,0 1 1,-1-1-1,1 1 1,-1 0-1,0 0 0,1 0 1,-1 0-1,0 0 0,0 0 1,0 0-1,-1 1 1,1-1-1,0 1 0,-1 0 1,0-1-1,0 1 0,1 0 1,-2 0-1,1 0 1,0-1-1,0 1 0,-1 5 1,2 7 118,0 0 1,-2 0 0,0 0-1,-4 28 1,-4 14 234,-4 36 316,11-82-586,1 1 0,0 0 0,1-1 1,0 1-1,6 21 0,-7-31-132,1 1 0,-1-1-1,1 0 1,0 1 0,0-1-1,0 0 1,0 1 0,0-1 0,0 0-1,1 0 1,-1 0 0,1 0-1,-1 0 1,1-1 0,0 1 0,0 0-1,0-1 1,0 1 0,0-1-1,0 0 1,0 1 0,1-1 0,-1 0-1,0-1 1,1 1 0,-1 0-1,0 0 1,1-1 0,-1 0 0,1 1-1,-1-1 1,1 0 0,-1 0-1,1-1 1,-1 1 0,1 0 0,-1-1-1,1 1 1,3-3 0,2 0 7,1 0 1,-1-1-1,0 0 1,-1-1-1,1 0 1,-1 0-1,0-1 1,0 1-1,0-2 1,5-6-1,1-3 9,-1-1 1,-1-1-1,0 0 0,-2 0 1,0-1-1,-1 0 1,0-1-1,4-23 0,4-24 139,6-76-1,-21 132-162,1-20 52,-2 24-16,0 0 0,1 0 0,0 0 0,0 0 0,3-11 0,-3 17-45,-1 0 0,0 1 0,1-1 0,-1 0 0,1 0-1,-1 1 1,1-1 0,0 0 0,-1 1 0,1-1-1,0 1 1,-1-1 0,1 1 0,0-1 0,0 1 0,-1-1-1,1 1 1,0 0 0,0 0 0,0-1 0,-1 1 0,1 0-1,0 0 1,0 0 0,0 0 0,0 0 0,0 0 0,0 0-1,-1 0 1,1 0 0,0 0 0,0 0 0,0 1-1,0-1 1,-1 0 0,2 1 0,34 18 88,-28-15-57,44 31 53,-34-22-18,1 0 0,27 12-1,-31-17 36,-1-1-1,25 19 0,-39-25-149,1-1 0,-1 1-1,0 0 1,1 0 0,-1-1 0,0 1-1,0 0 1,1 0 0,-1-1 0,0 1 0,0 0-1,0 0 1,0-1 0,0 1 0,0 0 0,0 0-1,-1 0 1,1-1 0,0 1 0,-1 1-1,-6 22-868,4-15 599,-3 14-3955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34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1 9848,'0'0'10023,"-1"12"-9233,-15 206 4662,16-214-5171,1 0 0,-2-1 1,1 1-1,0-1 1,-1 1-1,1-1 1,-1 1-1,0-1 1,-1 0-1,-2 7 1,3-8-198,-1 0 0,0 0 0,0 0 1,0 0-1,-1 0 0,1 0 0,0-1 1,-1 1-1,1-1 0,-1 1 0,1-1 1,-1 0-1,0 0 0,-2 1 0,-154 52 912,146-47-748,11-6-74,8-3-72,-1 0-75,0 0-1,0 1 1,1-1 0,-1 1-1,9 0 1,8-2 27,132-22 398,-92 17-351,-37 5-101,49 3 0,-36 0 0,-39 0 499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04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12456,'0'0'1912,"87"-38"-1640,-33 24-128,17 4 8,-3 4-16,-11 4 8,-5-2-16,-13 2 16,-15-4-72,-12 0 0,-2 1-104,-8 5 8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34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6328,'0'0'11127,"16"-2"-10564,260-37 996,38-6-697,431-18 546,-80 69 296,-337 16 1355,-404-21-3829,50 0-2736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36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7528,'0'0'4496,"8"13"-3980,-1-1-388,0 1 1,-1 0-1,0 1 1,-1-1 0,-1 1-1,0 0 1,-1 0-1,3 25 1,-2 82 1164,-15 155 0,0 61 2377,11-334-3580,0-1-1,0 1 1,0-1 0,0 1 0,1 0 0,-1-1 0,1 1 0,0-1 0,0 1 0,0-1-1,0 0 1,2 4 0,-2-6-66,-1 1 1,1-1-1,0 1 0,0-1 1,0 1-1,0-1 0,0 0 0,0 1 1,-1-1-1,1 0 0,0 0 0,0 1 1,0-1-1,0 0 0,0 0 0,0 0 1,0 0-1,0-1 0,0 1 0,0 0 1,0 0-1,0 0 0,0-1 0,0 1 1,0-1-1,0 1 0,-1 0 0,1-1 1,0 1-1,0-1 0,0 0 1,-1 1-1,2-2 0,12-9-368,-1 0-1,-1-1 1,23-27-1,-30 33-957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37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9536,'0'0'974,"7"13"-155,-6-11-768,8 14 264,-1 0 0,-1 0 1,0 1-1,-1 0 0,5 21 1,-1 30 1218,4 93 0,-12 71 1076,2 31 930,-3-230-2776,-1-1 220,1-24-347,1-8 127,7-28-1007,-5 14-2868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8T00:47:3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45 131 8936,'0'0'3913,"1"17"-3218,9 313 2234,-20-111-741,1-34 4774,11-258-6126,-1-50-103,-6 52-343,-3-101 294,8 145-574,2 1-1,0-1 1,2 1-1,10-36 1,-8 47-61,-1 1-1,2 0 1,0 0 0,1 1 0,0 0 0,0 1 0,2-1-1,0 2 1,0-1 0,13-10 0,-7 8 23,2 0 0,0 0 1,0 2-1,1 0 0,1 1 0,27-10 0,-35 16 1,1 1-1,0 0 0,1 1 1,-1 0-1,0 1 0,1 0 0,0 2 1,20 0-1,-31 0-53,-1 0 0,0 1-1,0-1 1,1 0 0,-1 1-1,0 0 1,0-1 0,0 1 0,1 0-1,-1 0 1,0 0 0,0 0 0,-1 1-1,1-1 1,0 0 0,0 1 0,-1 0-1,1-1 1,2 4 0,-3-2 4,0-1 1,0 0 0,-1 0-1,1 1 1,-1-1-1,1 0 1,-1 1-1,0-1 1,0 1 0,0-1-1,0 1 1,0-1-1,0 0 1,-1 1-1,-1 3 1,-2 5 59,0 1 1,-1-1-1,-1 0 0,0 0 1,-15 19-1,-4 0 96,-3-1-1,0-1 1,-2-2 0,-52 38-1,23-20-71,58-43-107,0-1 0,0 1 0,1 0 0,-1-1 0,0 1 0,0 0 0,1 0 0,-1-1 0,0 1 0,1 0 0,-1 0 0,1 0 0,-1 0 0,1 0 0,-1 0 0,1 0 0,0 0 0,0 0 0,-1 0 0,1 0 0,0 0 0,0 0 0,0 0 0,0 0 0,0 0 0,0 0 0,0 0 0,1 0 0,-1 0 0,0 0 0,1 0 0,-1 0 0,0 0 0,1 0 0,-1 0 0,2 2 0,2 1 0,0 1 0,0 0 0,1-1 0,-1 0 0,7 5 0,-10-9 0,47 35 0,60 31 0,-71-46 0,-1 2 0,-1 2 0,-2 1 0,42 38 0,-72-60 0,-1 0 0,1 0 0,-1 1 0,1-1 0,-1 1 0,0-1 0,0 1 0,-1-1 0,1 1 0,-1 0 0,2 6 0,-3-8 0,0 0 0,0 0 0,0 0 0,0-1 0,0 1 0,0 0 0,0 0 0,-1 0 0,1 0 0,-1 0 0,1 0 0,-1 0 0,0 0 0,0 0 0,0-1 0,0 1 0,0 0 0,0-1 0,0 1 0,0-1 0,-1 1 0,1-1 0,-1 0 0,1 1 0,-3 0 0,-7 5 0,0-1 0,-1 0 0,0-1 0,0 0 0,-1-1 0,1 0 0,-1-1 0,0 0 0,-18 1 0,0-2 0,0-1 0,-55-5 0,65 2 0,0-1 0,1-1 0,-1-1 0,1 0 0,1-2 0,-1 0 0,1-1 0,0-1 0,1-1 0,-30-21 0,-15-21-3975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5:4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4120,'0'0'6686,"3"9"-6555,10 43 141,-13-52-250,1 1 0,-1 0-1,0 0 1,1-1 0,-1 1 0,1 0 0,-1-1 0,1 1-1,0-1 1,-1 1 0,1-1 0,0 1 0,-1-1 0,1 1-1,0-1 1,0 1 0,-1-1 0,1 0 0,0 1 0,0-1-1,0 0 1,-1 0 0,3 0 0,24 3 383,-15-2-314,63 12 284,91 2-1,-125-16-270,0-1 0,0-3-1,64-15 1,-68 11 305,-42 12-2155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5:4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4216,'0'0'7453,"10"0"-7340,-6 0-102,17 0 102,0-1-1,23-4 0,8-1 205,-39 5-240,1-1-1,-1 0 1,23-7-1,-18 4-1,-1 1 0,1 1 0,0 0 0,19 0 0,-16 0 65,-18 2-115,0 0-1,0 1 0,0 0 1,0-1-1,0 1 0,1 0 1,-1 0-1,4 1 1,5 2 78,1 1 0,-1 1 0,15 6 1,-17-6-2,1 0 1,0-1 0,0 0 0,18 2-1,-28-5-49,12 1 161,-9-5-134,-8-6-56,-3 0-1885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5:4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4008,'0'0'8677,"10"2"-8512,-4-1-128,-4-1-28,0 0 0,0 0 0,0 0 0,0 0 0,0 1 1,0-1-1,0 1 0,0-1 0,0 1 0,0 0 0,0 0 0,0-1 0,0 2 1,-1-1-1,1 0 0,0 0 0,-1 0 0,1 1 0,-1-1 0,1 1 1,-1-1-1,0 1 0,0 0 0,0-1 0,0 1 0,0 0 0,0 0 0,1 4 1,20 170 517,1 6-94,-22-178-412,1 0 1,-1 0 0,1 0-1,0-1 1,0 1 0,0 0-1,0-1 1,0 1 0,1-1-1,0 0 1,-1 0 0,1 0-1,0 0 1,1 0 0,5 3-1,-9-6-17,0 0-1,1 1 1,-1-1-1,0 0 0,1 1 1,-1-1-1,0 0 1,1 1-1,-1-1 1,0 0-1,0 1 1,1-1-1,-1 0 1,0 1-1,0-1 0,0 1 1,1-1-1,-1 1 1,0-1-1,0 0 1,0 1-1,0-1 1,0 1-1,0-1 0,0 1 1,0-1-1,0 1 1,0-1-1,0 0 1,0 1-1,-1-1 1,1 1-1,0-1 1,0 1-1,-15 17 329,-28 10-1889,41-26 1055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5:4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6224,'0'0'6690,"10"4"-6572,33 9 2,-39-13-96,0 1 0,0-1 0,0 0 0,0 0 0,0-1 0,0 1 0,0-1 0,-1 0 0,1 0 0,0 0 0,4-2 0,11-3 66,90-9 326,-101 13-346,1 1 0,-1 0 0,1 0 0,0 1-1,-1 0 1,1 0 0,-1 1 0,1 1 0,-1-1 0,1 1 0,-1 0-1,12 6 1,-11-8 339,-19 1-199,0 3-2153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5:4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3616,'0'0'9673,"11"3"-9581,37 11-9,-43-14-65,0 1 0,0-1 0,0 1 1,0-1-1,0-1 0,0 1 1,1-1-1,-1 0 0,0 0 0,0-1 1,6-2-1,8-2 47,7 1 57,39-4 1,12-3 146,-66 11-196,-1 0-1,1 0 1,-1 1-1,1 1 0,-1-1 1,1 2-1,16 3 1,-2 0 119,-15-3-304,1-1 591,-23-9-2623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5:4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3912,'0'0'8302,"6"12"-8199,-1-4-80,-2-2-9,0-1 0,0 1 0,0 0 0,0-1 0,-1 1 0,0 0 0,-1 1 0,1-1 0,-1 0 0,0 1 0,0 5 0,-6 63 223,2-59-154,2 0 0,0 0 1,1 0-1,0 1 0,1-1 0,6 25 1,-2 3 218,-3-16-84,-1-27-174,-1 1 1,0 0 0,0 0 0,0 0 0,0 0 0,0-1 0,0 1 0,0 0 0,0 0 0,-1 0 0,1 0 0,-2 1 0,-4-1 5,-3-10-1718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04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9944,'0'0'1824,"84"-19"-1592,-59 13 0,-5-4-240,2 0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5:4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4816,'0'0'6596,"9"1"-6312,0 0-201,0 1 65,1-2 0,-1 1 0,0-1 0,18-2-1,48-13 323,0-3 0,83-32-1,-134 42-355,88-24 891,-112 32-997,1-1-1,-1 1 1,0 0-1,1 0 1,-1 0-1,0 0 1,1 0-1,-1-1 1,0 1-1,1 0 0,-1 0 1,1 0-1,-1 0 1,0 0-1,1 0 1,-1 0-1,1 0 1,-1 0-1,0 0 1,1 1-1,-1-1 1,0 0-1,1 0 1,-1 0-1,0 0 1,1 0-1,-1 1 1,0-1-1,1 0 1,-1 0-1,0 1 1,0-1-1,1 0 1,-1 1-1,0-1 0,0 0 1,1 0-1,-1 1 1,0-1-1,0 0 1,0 1-1,1 0 1,-2-1 2,1 1 0,0-1 1,0 1-1,0 0 0,0-1 1,0 1-1,-1-1 0,1 1 0,0-1 1,-1 1-1,1-1 0,0 1 0,-1-1 1,1 1-1,0-1 0,-1 1 1,1-1-1,-1 0 0,1 1 0,-1-1 1,1 0-1,-1 1 0,1-1 0,-1 0 1,1 0-1,-1 1 0,0-1 1,-29 14-2025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5:5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46 154 4616,'0'0'3636,"-5"10"-3504,-19 30-4,12-23 264,8-15 815,4-3-1141,0 0 0,1 0 0,-1-1 0,0 1 0,1 0 0,-1 0 0,1 0 0,0 0 0,-1 0 0,1 1 0,0-1 0,-1 0 0,1 0 1,0 0-1,1-1 0,50-49 856,-43 39-755,1 2 0,1-1 0,0 1 0,0 1-1,1 0 1,17-10 0,22-14 374,-42 26-415,0 1 0,0 0-1,1 0 1,0 1-1,11-4 1,-19 8-98,0 1-1,0-1 1,1 1-1,-1 0 1,0 0 0,1 0-1,-1 0 1,0 0 0,1 0-1,-1 0 1,0 1 0,1-1-1,-1 1 1,0 0 0,0 0-1,1 0 1,-1 0 0,0 0-1,0 0 1,0 1-1,-1-1 1,1 0 0,0 1-1,0 0 1,-1-1 0,1 1-1,-1 0 1,1 0 0,-1 0-1,0 0 1,2 3 0,0 1-3,0 1 1,0 0 0,0-1 0,0 1 0,-1 0 0,-1 1-1,1-1 1,0 14 0,-1-3-8,-2 0 1,0 1-1,-1-1 0,-1 0 1,-1 0-1,0 0 0,-1 0 0,-1-1 1,-1 0-1,-1 0 0,0-1 1,-1 0-1,-12 17 0,-3 7 27,13-21-10,-1-1 0,-18 23 0,25-36-11,1 0-1,-1-1 1,0 1-1,0-1 1,-1 0-1,1 0 1,-1-1 0,0 1-1,0-2 1,0 1-1,0 0 1,-8 1-1,12-4-2,1 1 0,-1-1-1,0 0 1,0 0 0,0 0-1,0 0 1,0 0 0,0 0-1,0 0 1,0-1 0,0 1 0,0-1-1,0 1 1,0-1 0,0 0-1,0 1 1,0-1 0,1 0 0,-1-1-1,-2-1 1,3 3-13,1-1 1,-1 0-1,0 0 0,1 0 1,-1 0-1,1 0 0,-1 0 1,1 0-1,-1 0 0,1 0 1,0 0-1,-1 0 1,1 0-1,0 0 0,0 0 1,0 0-1,0 0 0,0 0 1,0-1-1,0 1 0,0 0 1,0 0-1,1 0 0,-1 0 1,0 0-1,1 0 1,-1 0-1,1 0 0,-1 0 1,1 0-1,-1 0 0,1 0 1,0 0-1,0 1 0,-1-1 1,3-1-1,6-7 11,0 0 0,1 1 0,0 1-1,1-1 1,-1 2 0,1-1 0,1 2 0,-1-1 0,1 1-1,0 1 1,15-3 0,8-1 40,0 2 1,64-2-1,-66 8 29,53 7 0,-37-2-3,-36-5-24,1 0 0,0-1 0,0 0 0,18-4-1,-31 5-81,0-1 0,0 1 0,0 0 0,0-1 0,0 1 0,0-1 0,0 1-1,0-1 1,-1 1 0,1-1 0,0 1 0,0-1 0,-1 0 0,1 0-1,0 1 1,-1-1 0,1 0 0,-1 0 0,1 0 0,-1 0 0,1 1 0,-1-1-1,0 0 1,1 0 0,-1 0 0,0 0 0,0 0 0,0 0 0,0 0-1,1 0 1,-2 0 0,1 0 0,0 0 0,0 0 0,0 0 0,0 0 0,0 0-1,-1 0 1,1 0 0,-1-1 0,0-3-1219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6:04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2808,'0'0'9766,"-3"9"-9570,-7 28 10,10-36-197,0-1 0,0 1 1,0-1-1,0 1 0,0-1 1,0 1-1,0-1 0,0 0 1,0 1-1,0-1 1,1 1-1,-1-1 0,0 1 1,0-1-1,0 1 0,1-1 1,-1 1-1,0-1 0,0 0 1,1 1-1,-1-1 1,0 0-1,1 1 0,-1-1 1,0 0-1,1 1 0,-1-1 1,1 0-1,-1 0 0,0 1 1,1-1-1,-1 0 0,2 0 1,14 2 241,-12-2-202,34 2 398,1-2 0,46-6-1,-40 7-35,-36 0-261,0-1-1,-1 0 1,18-2 0,-18 1-40,-1 1 1,1-1-1,0 1 1,-1 1 0,11 1-1,-11-1-6,1 0-1,0-1 1,-1 0 0,1 0-1,13-2 1,-4-1-94,-10 2 171,0 0 1,0 0 0,12-4-1,-18 4-271,0 1 0,1 0-1,-1-1 1,0 0 0,0 1 0,0-1-1,0 0 1,0 1 0,0-1-1,0 0 1,0 0 0,0 0-1,-1 0 1,1 0 0,0 0 0,0 0-1,-1 0 1,1 0 0,-1 0-1,1 0 1,-1 0 0,1-1-1,-1 1 1,0 0 0,0 0-1,1-1 1,-1 0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6:05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4216,'0'0'9141,"9"5"-8912,-4-2-184,0 0 1,1 0-1,-1-1 0,1 1 0,0-1 1,-1-1-1,1 1 0,0-1 0,0 0 1,0 0-1,0-1 0,0 0 0,0 0 1,7-1-1,38-6 435,55-9 653,-103 16-1069,0 0 0,0 0 0,0 0 0,0 0 0,0 0 0,0 1 0,0-1 0,4 2 0,-5-1-5,0 0 1,0-1 0,0 1 0,0-1-1,0 1 1,0-1 0,0 0 0,0 0-1,0 0 1,0 0 0,0 0-1,0 0 1,0-1 0,0 1 0,-1-1-1,1 1 1,2-2 0,3-1 291,3-5-2462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6:08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3712,'0'0'6901,"3"10"-6609,18 42 157,-10-26 49,-1 0 0,-1 0 0,10 47 0,-17-59-345,-1-11-83,-1 0 0,1 0 0,-1 0 1,0 0-1,1 1 0,-2-1 0,1 0 0,-1 4 0,-1 9 295,2-13-128,0-13-52,-4-31 37,3 30-197,0 1 1,0-1-1,2-12 1,1-12 19,-2 27-23,0 0 0,1 0-1,0 0 1,0 0 0,0 0-1,1 0 1,1 0 0,-1 1-1,1-1 1,0 1 0,6-10-1,17-34 257,-26 50-269,1 1 0,0-1 0,-1 0 0,1 0 0,0 0 0,0 0 1,0 1-1,0-1 0,0 0 0,0 1 0,0-1 0,0 1 0,0-1 1,0 1-1,0 0 0,0-1 0,0 1 0,0 0 0,1 0 0,-1-1 1,0 1-1,0 0 0,0 0 0,0 1 0,1-1 0,-1 0 1,0 0-1,0 0 0,0 1 0,1 0 0,1-1 8,0 1 0,-1 0 0,1 0 0,-1 0 0,1 1 0,-1-1 0,1 0 0,-1 1 0,0 0 0,0-1 0,4 5 1,4 9 55,0 0 1,0 0-1,-2 1 1,0 0-1,-1 1 1,-1 0 0,0 0-1,-1 0 1,3 23-1,9 38 367,-17-78-434,0 1 0,0-1-1,0 0 1,1 0 0,-1 1-1,0-1 1,0 0 0,0 1-1,0-1 1,0 0-1,0 0 1,1 1 0,-1-1-1,0 0 1,0 0 0,0 0-1,1 1 1,-1-1-1,0 0 1,0 0 0,0 0-1,1 0 1,-1 1 0,0-1-1,0 0 1,1 0 0,-1 0-1,0 0 1,1 0-1,-1 0 1,0 0 0,0 0-1,1 0 1,-1 0 0,11-6 123,10-20-7,-16 21-105,81-120 287,-68 103-247,-10 10-26,1 1 0,1 0 0,0 1 1,0 0-1,22-16 0,-31 25-31,0 1 1,0-1-1,0 0 0,0 1 1,0-1-1,0 1 1,1-1-1,-1 1 1,0-1-1,0 1 0,0 0 1,1-1-1,-1 1 1,0 0-1,0 0 0,1 0 1,-1 0-1,0 0 1,0 0-1,1 1 1,-1-1-1,0 0 0,0 0 1,0 1-1,0-1 1,1 1-1,-1-1 0,0 1 1,0 0-1,0-1 1,0 1-1,0 0 0,0 0 1,0 0-1,0 0 1,-1 0-1,1-1 1,0 2-1,0-1 0,-1 0 1,1 0-1,0 2 1,2 5-17,0 0-1,0 0 1,-1 1 0,3 15 0,-5-20 11,2 7-3,-2 2 1,0-1-1,0 0 1,-3 17 0,-1 21 2,-7 20-4,11-69-38,6-7-2503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6:10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4 191 5320,'0'0'7910,"-1"-9"-7675,1 5-210,-1-2 26,0-1 0,1 0 1,0 0-1,1-7 0,-1 12-23,0 0-1,0 0 1,1 0-1,-1 0 1,0 0 0,1 1-1,0-1 1,0 0-1,-1 0 1,1 1-1,0-1 1,0 1 0,0-1-1,1 0 1,-1 1-1,0 0 1,0-1 0,1 1-1,-1 0 1,1 0-1,-1 0 1,1 0-1,0 0 1,2-1 0,11-4 257,-13 5-226,0 0 0,0 0 0,0 0 0,0 0 1,0 0-1,0 1 0,0-1 0,1 1 0,-1 0 0,0-1 0,0 1 0,0 0 1,1 0-1,-1 1 0,0-1 0,4 1 0,11-2 298,-15 0-338,-1 1 0,0-1 1,0 1-1,1 0 0,-1 0 1,0 0-1,0-1 0,1 1 1,-1 0-1,0 0 0,1 1 1,-1-1-1,0 0 0,0 0 1,1 1-1,-1-1 0,0 1 1,0-1-1,0 1 0,2 0 1,2 3 21,13 15 359,-18-18-382,1 0-1,-1 1 0,1-1 0,-1 0 1,0 1-1,0-1 0,0 1 0,0-1 1,0 0-1,0 1 0,0-1 0,0 1 0,0-1 1,-1 0-1,1 1 0,-2 2 0,-9 23 181,8-21-164,1-1-1,-1 0 0,1 0 1,1 1-1,-1 0 1,1-1-1,0 1 1,-1 6-1,-9 72 270,11-78-294,-1 1-1,2-1 1,-1 0 0,1 1 0,0-1-1,0 0 1,0 0 0,1 0 0,0 0 0,1 0-1,-1 0 1,1 0 0,0-1 0,0 1 0,1-1-1,6 8 1,-7-11-5,-1 1 0,0-1 1,1 0-1,0 0 0,-1-1 0,1 1 0,0 0 0,0-1 0,0 0 1,0 0-1,0 0 0,0 0 0,1 0 0,-1 0 0,0-1 1,6 1-1,-4-2 3,0 1 0,-1-1 0,1 0 0,-1 0 0,1 0 0,-1-1 0,1 0 0,-1 0 0,0 0 0,0 0 0,6-4 0,4-4 4,-8 7-3,-1-1-1,1 0 1,-1 1-1,0-2 0,-1 1 1,1-1-1,-1 1 1,0-1-1,0-1 1,4-4-1,16-33 26,46-75 115,-50 90-114,6-7 42,34-65 1,-59 98-80,0 0-1,0 1 1,0-1 0,0 0-1,0 1 1,0-1 0,1 1-1,-1-1 1,0 1-1,1 0 1,-1-1 0,1 1-1,0 0 1,-1 0 0,1 0-1,0 0 1,0 0 0,0 1-1,-1-1 1,1 0-1,0 1 1,3-1 0,-2 1-6,-1 0 0,0 1 0,1-1 0,-1 0 1,0 1-1,1 0 0,-1-1 0,0 1 0,0 0 0,1 0 0,-1 0 1,0 0-1,0 1 0,0-1 0,0 1 0,-1-1 0,1 1 1,2 3-1,3 1-37,0 0 1,0-1 0,1 0-1,0 0 1,15 7 0,-21-6-2486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6:11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0 5624,'0'0'7454,"-4"13"-7135,-2 8-96,1 0 0,0 1 0,-2 34 0,-7 73 1034,4-57-509,10-59-403,0-11-294,0-1-1,1 1 1,-1-1-1,-1 1 1,1-1 0,0 0-1,0 1 1,0-1-1,-1 0 1,1 1 0,-1-1-1,0 2 1,2 2 436,-9-4 26,2 0-469,0 0-1,0 0 1,0 0 0,0 1 0,-11 4-1,2 0 24,1-1 604,29-7-471,28-7-114,126-28 354,-151 33-377,29 1 142,-41 3-188,0 0 1,1 0-1,-1-1 1,0 1-1,0-1 1,0-1 0,0 1-1,7-3 1,1 0 54,-10 5-662,-7 5-2148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6:1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5320,'0'0'3441,"9"-1"-2994,4 0-217,33-2 4084,-46 2-4286,0 1 1,0 0 0,1 0 0,-1 0 0,0 0 0,0 0 0,0 0 0,1 0-1,-1 0 1,0 0 0,0-1 0,1 1 0,-1 0 0,0 0 0,0 0-1,0 0 1,1 0 0,-1 0 0,0 1 0,0-1 0,1 0 0,-1 0 0,0 0-1,0 0 1,1 0 0,-1 0 0,0 0 0,0 0 0,0 0 0,1 1 0,-1-1-1,0 0 1,0 0 0,0 0 0,0 0 0,1 1 0,-1-1 0,0 0-1,0 0 1,9 8 501,-7-5-404,-1-1 0,1 1 0,0-1 0,0 1 0,0-1 0,1 0 0,-1 0 0,0 0 0,1 0 0,-1 0 0,1 0 0,0-1 1,0 0-1,0 1 0,-1-1 0,1 0 0,0 0 0,0 0 0,0-1 0,6 1 0,7 1 13,-1-2 0,1 0 0,16-2 0,4 0 333,34-1-20,-43 0-298,-1 2-1,30 3 0,-13 0 39,87-7 0,-18 0-46,-78 5-97,57 2 127,-67 1-163,-6 0 13,0-2 0,0 1 0,1-2 1,25-3-1,84-11 23,-68 10 59,-45 3-66,0 1 0,0-2 0,19-4 0,-11 1 8,1 1 0,-1 1 1,44-1-1,73 12 101,-95-4-62,1-1-1,84-7 1,-101 0-65,-14 3-4,1-1 1,-1 0-1,0-1 1,-1-1 0,1-1-1,21-9 1,-16 5-148,7-4-58,-12 4-2706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6:19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4912,'0'0'10350,"9"-2"-10180,3-1-91,-6 1 21,0 1-1,-1 0 0,1 0 0,0 0 1,0 1-1,6 0 0,-11 0-72,0 0 0,-1 1 0,1-1 0,0 1 0,-1-1 0,1 1 0,0-1 0,-1 1 0,1 0 0,-1-1 0,1 1 0,-1 0 0,1-1 0,-1 1 0,0 0 0,1 0 0,-1-1 0,0 1 0,1 0 0,-1 0 0,0-1 0,0 1 0,0 0 0,0 0 0,0 0 0,0 0 0,0-1 0,0 1 0,0 0 0,0 0 0,0 0 0,-1 0 0,-3 34 361,4-33-387,-4 60 347,2-14-141,0-25-135,1-1 1,2 30 0,0-44-11,0 1 1,0-1-1,1 1 0,0-1 0,0 0 1,1 0-1,0 0 0,1 0 1,5 9-1,-8-18 50,0-7 133,-1-12-1659,0 17-79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6:20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8136,'0'0'3952,"11"-1"-3664,15 0 108,1 1 0,46 7 0,-62-4-249,0-2 1,1 1 0,-1-1 0,0-1 0,0 0 0,1-1 0,-1 0-1,17-4 1,-13 1 159,0 2 0,0-1-1,19 1 1,-32 2-264,1-1 47,0 1 1,0-1-1,1 0 1,-1 0-1,0 0 1,0 0-1,5-3 1,6-3 458,-11 8-355,-5 4-66,-6 6-1550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4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17 5016,'0'0'4916,"-11"-3"-4479,4 1-362,-4-1 95,1 1 0,0 0 0,-1 0 0,1 1 0,-1 0 0,1 1 0,-16 1 0,11 1 107,0 1 1,0 1 0,0 1 0,1 0 0,-1 0 0,1 2-1,-25 14 1,20-7-40,0 0 0,1 1 0,1 1-1,-23 25 1,34-33-173,0 0 1,0 0-1,1 1 1,0-1-1,1 1 0,-1 1 1,2-1-1,-1 1 0,1-1 1,1 1-1,0 0 0,0 0 1,0 11-1,2-13-19,0-1 1,0 1-1,1-1 0,0 1 1,0-1-1,1 0 0,0 1 1,0-1-1,6 12 0,-6-15-25,0-1-1,0 0 1,0 0-1,1 0 0,-1 0 1,1 0-1,0 0 1,0-1-1,0 1 1,0-1-1,0 0 0,1 0 1,-1 0-1,1 0 1,-1 0-1,1-1 0,-1 0 1,1 0-1,0 0 1,6 1-1,-6-2 0,0 0-1,0 0 1,0 0 0,0-1-1,0 1 1,0-1-1,0 0 1,0-1 0,0 1-1,0-1 1,0 1 0,-1-1-1,1 0 1,-1 0-1,1-1 1,-1 1 0,0-1-1,0 0 1,0 1 0,0-1-1,-1-1 1,5-5-1,5-8 62,-1 0 0,-1-1 0,10-23-1,-14 28-42,31-76 208,13-23 219,-49 109-442,0 0 24,1 0 1,0-1-1,0 1 1,0 0-1,0 0 1,0 0-1,1 0 1,3-4-1,-1 4 168,-5 3-208,0 0 0,1 0 0,-1-1 0,0 1 0,0 0 0,0 0 0,0 0 0,1-1 0,-1 1 0,0 0 0,0 0 0,1 0 0,-1 0 0,0 0 0,0-1 0,0 1 0,1 0 0,-1 0 0,0 0 0,1 0 0,-1 0 0,0 0 0,0 0 0,1 0 0,-1 0 0,0 0 0,0 0 0,1 0 0,-1 0 0,0 0 0,0 0 0,1 0 0,-1 1 0,0-1 0,0 0 0,1 0 0,-1 0 0,0 0 0,0 0-1,0 1 1,1-1 0,-1 0 0,0 0 0,0 0 0,0 0 0,0 1 0,1-1 0,-1 0 0,0 1 0,3 5 46,-1 0-1,0 0 0,0 1 1,-1-1-1,1 0 0,-1 1 1,-1 0-1,1 10 0,0 2 13,10 266 330,-4-58-166,11-88-73,-10-89-61,2 78 0,-7-75-25,-1-40-66,-1 0 1,-1 1-1,0-1 1,-1 0-1,-3 22 1,3-30-1372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0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8936,'0'0'784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6:20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4816,'0'0'11130,"10"-6"-10867,-1-1-189,-4 4-36,0-1 0,0 1-1,0 0 1,0 0 0,0 0 0,0 1 0,1 0 0,-1 0-1,1 1 1,0-1 0,6 0 0,94-16 1146,-96 17-1048,1 0-1,-1 2 1,0-1 0,1 1-1,-1 0 1,0 1 0,1 0 0,-1 1-1,10 4 1,-19-6-125,0-1-1,-1 0 1,1 0-1,0 0 1,-1 0-1,1 1 1,0-1-1,-1 0 1,1 0-1,0 0 1,0 0-1,-1-1 1,1 1-1,0 0 1,-1 0 0,1 0-1,0-1 1,-1 1-1,1 0 1,0 0-1,-1-1 1,1 1-1,-1-1 1,1 1-1,0 0 1,-1-1-1,1 0 1,4-3-63,5 2-2618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6:22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330 14 4120,'0'0'8910,"-10"-2"-8612,-34-8-8,40 9-230,0 1-1,-1 0 0,1 0 0,0 0 1,0 0-1,-1 1 0,1-1 1,0 1-1,0 0 0,0 1 1,0-1-1,0 1 0,0 0 0,0 0 1,1 0-1,-1 0 0,-4 4 1,-8 4 134,0-2 99,0 1 1,0 1-1,1 0 1,-21 19 0,21-15 11,0 0 1,-22 29 0,34-37-265,0-1 1,1 1-1,0-1 0,0 1 1,1-1-1,0 1 1,0 0-1,0 0 0,0 0 1,1 0-1,0 0 1,0-1-1,1 1 0,0 0 1,0 0-1,0 0 1,1-1-1,-1 1 0,4 5 1,-3-8-14,0 0-1,1-1 1,-1 1 0,0-1 0,1 1-1,0-1 1,0 0 0,0 0 0,0-1-1,0 1 1,0 0 0,0-1 0,0 0-1,0 0 1,1 0 0,-1 0 0,1 0-1,-1-1 1,1 0 0,-1 1 0,0-1-1,7-1 1,6-1 70,0 0-1,0-2 1,25-8 0,-23 7-15,-5 0-27,1 0 0,-1-1 0,0 0 0,0-1 0,-1-1 1,0 0-1,0 0 0,13-14 0,-16 13-18,1-1 0,13-18 0,-10 10 1,-10 15-25,0-1 1,0 0-1,-1-1 0,1 1 0,-1 0 0,0-1 0,0 1 0,-1-1 0,0 0 0,0 0 0,0 1 0,0-1 0,0 0 1,-1 0-1,0-5 0,0 9-3,-1-1 1,1 1 0,0 0-1,-1-1 1,1 1 0,-1 0-1,1 0 1,-1 0-1,0-1 1,1 1 0,-1 0-1,-1-1 1,2 2-5,-1-1 0,1 1 1,0 0-1,-1 0 0,1-1 0,-1 1 0,1 0 0,0 0 1,-1 0-1,1 0 0,-1 0 0,1-1 0,-1 1 0,1 0 1,-1 0-1,1 0 0,-1 0 0,1 0 0,-1 0 0,1 0 1,0 1-1,-1-1 0,0 0 0,-1 1 7,0 1 1,-1-1-1,1 0 1,1 1-1,-1 0 1,0-1-1,0 1 0,0 0 1,1 0-1,-1 0 1,1 0-1,-2 3 0,-2 5 19,1 0 0,0 0 0,0 1 0,1-1 0,0 1 0,1 0 0,0 0-1,1 0 1,0 13 0,1 3 50,1 0 1,7 44-1,6 41 15,4 22-4,-9-77 14,4 60 0,-11-84-44,-1-7 17,1 0 1,6 27-1,0-27 164,5-38-225,25-32-413,-25 26-2528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6:26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6016,'0'0'11786,"1"12"-11603,18 178 486,-4-55-276,-14-115-314,2 0 0,0 0-1,1-1 1,1 1 0,9 24-1,-6-20 101,-4-12 175,-6-26-69,-3-19-108,-1-64 1,3 19 3,1 55-126,-1 1 0,0-1 0,-12-36 0,10 44-19,0 1 0,2-1 0,-1 0 0,2 0 0,0 0 1,1 0-1,1 0 0,2-29 0,-1 39-30,-1 1 0,2-1 0,-1 0 0,0 1 0,1-1 1,0 1-1,0-1 0,0 1 0,1 0 0,0 0 0,-1 0 0,1 0 0,1 0 0,-1 1 0,0 0 0,1-1 1,0 1-1,0 0 0,0 1 0,0-1 0,0 1 0,0 0 0,1 0 0,-1 0 0,1 0 0,0 1 0,-1 0 1,1 0-1,0 0 0,0 0 0,-1 1 0,1 0 0,0 0 0,0 0 0,0 1 0,0-1 0,-1 1 0,1 0 1,0 1-1,-1-1 0,1 1 0,-1 0 0,8 4 0,-5-2-6,-1-1 0,0 1 1,0 0-1,0 1 0,-1-1 0,10 11 1,-13-12-1,1 0 0,-1 0 0,0 1 0,0-1 0,-1 1 0,1-1 0,-1 1 0,1-1-1,-1 1 1,0 0 0,0 0 0,-1 0 0,1-1 0,-1 7 0,0-2 3,0 0-1,-1 0 0,0 1 1,-1-1-1,1 0 0,-1 0 1,-1 0-1,0 0 0,0-1 1,0 1-1,-1-1 0,-5 8 1,3-7 1,0-1 0,-1 1 0,0-1 0,0 0 0,-1-1 0,0 0 0,0 0 0,0 0 0,-16 7 0,-66 27 99,90-40-101,0 0 0,0 0 1,-1 0-1,1 0 0,0 0 1,0 0-1,-1 0 0,1 0 1,0 0-1,0 0 1,0 0-1,-1 0 0,1 0 1,0 0-1,0 0 0,0 0 1,0 1-1,-1-1 0,1 0 1,0 0-1,0 0 0,0 0 1,0 0-1,0 1 0,-1-1 1,1 0-1,0 0 0,0 0 1,0 1-1,0-1 1,0 0-1,0 0 0,0 0 1,0 1-1,0-1 0,0 0 1,0 0-1,0 0 0,0 1 1,0-1-1,0 0 0,0 0 1,0 0-1,0 1 0,0-1 1,0 0-1,0 1 0,10 1 70,50-6-30,-42 2-39,0 1 1,33 2-1,-32 2-5,-1-2 30,0 1-1,0 2 1,27 7 0,-40-9-19,0 0 0,0 0 0,-1 1-1,1-1 1,-1 1 0,1 0 0,-1 0 0,0 0 0,0 1 0,0 0-1,-1-1 1,0 1 0,1 1 0,-1-1 0,0 0 0,4 10 0,-3-4-5,-1 0 1,0 0-1,0 0 1,-1 0 0,0 1-1,-1-1 1,0 16-1,-2 2-1,-6 41 0,7-65 4,-1 0 0,0-1-1,0 1 1,-1-1 0,1 1-1,-1-1 1,1 1 0,-1-1-1,0 0 1,-1 0 0,1 0-1,0 0 1,-1 0 0,0-1-1,1 1 1,-6 3 0,3-3 19,0 0-1,-1 1 1,1-2 0,-1 1 0,1-1 0,-1 0 0,0 0 0,0 0-1,-7 0 1,-1 0 93,0 0 0,-24-2 0,34 0-349,0 0 1,0 0-1,1-1 0,-1 0 1,0 0-1,0 0 0,1 0 1,-1-1-1,1 1 0,-1-1 1,1 0-1,-1 0 0,-3-3 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0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5120,'0'0'10730,"9"-2"-10560,72-16 444,-56 16-373,1 1 0,42 4 0,-38 0 2,47-3-1,68-1 338,-69 2-217,-31-2-164,-28 0-79,0 0 0,0 2 0,1 0 1,28 5-1,1 2 408,-47-8-410,5 0 31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0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5720,'0'0'10281,"9"-8"-10078,42-26 49,-44 31-203,-1-1 0,1 1 0,0 1 0,0-1-1,0 1 1,0 0 0,1 1 0,11-2-1,70 7 299,9-1 58,-82-3-335,35-2 270,1-2-1,73-15 0,-81 9-19,63-6-1,-80 14-206,-11 1 15,-1 0-1,29-7 1,-42 7-92,-1 1 0,0 0 0,1-1 0,-1 1-1,1 0 1,-1 0 0,1 0 0,-1 0 0,0 0 0,1 0 0,-1 0 0,1 0-1,-1 1 1,0-1 0,2 1 0,-2 0-145,0-1 1,-1 1-1,1-1 1,0 1-1,-1 0 1,1-1-1,-1 1 1,1-1-1,-1 1 1,1 0-1,-1 0 1,0-1-1,1 1 1,-1 0-1,0 0 1,0 0-1,1-1 1,-1 1-1,0 0 1,0 0-1,0 0 0,0-1 1,0 2-1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1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90 2904,'0'0'3997,"0"-10"-3748,-1-63 1497,1 73-1689,0 0 1,0-1-1,0 1 1,0 0 0,0 0-1,0-1 1,0 1-1,0 0 1,0 0-1,0 0 1,-1-1-1,1 1 1,0 0 0,0 0-1,0 0 1,0-1-1,0 1 1,0 0-1,0 0 1,-1 0-1,1-1 1,0 1 0,0 0-1,0 0 1,0 0-1,-1 0 1,1 0-1,0-1 1,0 1-1,0 0 1,0 0 0,-1 0-1,1 0 1,0 0-1,0 0 1,-1 0-1,1 0 1,0 0-1,0 0 1,0 0 0,-1 0-1,1 0 1,0 0-1,0 0 1,-1 0-1,1 0 1,0 0 0,0 0-1,0 0 1,-1 0-1,1 1-6,-1-1 0,1 0 0,-1 1 0,1-1 0,-1 0 0,1 1 0,-1-1 0,1 0 0,0 1 0,-1-1 0,1 1 0,0-1 0,-1 0-1,1 1 1,0-1 0,0 1 0,-1-1 0,1 1 0,0-1 0,0 1 0,0 0 0,0-1 0,0 1 0,-1 0 0,-2 31 646,2-27-603,0-1 0,0 1 0,1-1-1,0 1 1,-1 0 0,2-1 0,-1 1-1,0 0 1,1-1 0,0 1 0,2 4 0,15 43 476,-11-28-165,2-1 0,15 30 0,-22-49-282,1 1 0,-1-1 1,0 0-1,0 1 0,-1 0 1,0-1-1,1 1 0,-2 0 1,1 0-1,0 0 0,-1 8 1,-4-4 314,1-2-2860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1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4720,'0'0'10644,"12"2"-10463,30 3 26,0-3 0,72-3 0,98-19 392,-82 6-211,80 8 539,-206 6-896,-4 0-52,1 0-1,-1 0 1,0 0-1,0 0 1,1 0-1,-1 0 1,0 1-1,0-1 1,1 0-1,-1 0 0,0 0 1,0 0-1,0 1 1,1-1-1,-1 0 1,0 0-1,0 0 1,0 1-1,0-1 0,0 0 1,1 0-1,-1 1 1,0-1-1,0 0 1,0 0-1,0 1 1,0-1-1,0 0 1,0 0-1,0 1 0,0-1 1,0 0-1,0 0 1,0 1-1,0-1 1,0 0-1,0 0 1,0 1-1,-1-1 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1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5824,'0'0'6584,"1"-9"-6274,-1 7-302,0-2 54,1 0 0,-1 0 0,1 0 0,-1 0 0,1 0 0,0 0-1,0 0 1,1 1 0,-1-1 0,1 0 0,0 1 0,0-1 0,0 1 0,1-1 0,-1 1 0,1 0 0,0 0 0,-1 0 0,1 0-1,1 1 1,-1-1 0,7-3 0,1 1 114,-1 0-1,1 1 1,1 1-1,-1-1 1,1 2-1,-1 0 0,1 0 1,0 1-1,20 1 1,-30 0-158,0 0 1,0 0-1,0 1 1,-1-1-1,1 1 0,0-1 1,0 1-1,0 0 1,0 0-1,-1 0 0,1 0 1,0 0-1,-1 0 1,1 0-1,-1 1 0,1-1 1,-1 0-1,0 1 1,1-1-1,-1 1 1,0 0-1,0-1 0,0 1 1,0 0-1,0 0 1,-1 0-1,1-1 0,0 1 1,-1 0-1,0 0 1,1 0-1,-1 0 0,0 0 1,0 0-1,0 0 1,0 0-1,0 0 1,-1 2-1,-1 9 20,-1-1 0,0 1 0,-1-1 0,-10 21 0,10-22 0,1-5-29,-1-1-1,1 1 0,-1-1 0,0 0 0,0 0 0,0-1 0,-1 1 0,1-1 0,-10 7 0,5-5 26,0 0 1,-1 0 0,1-1-1,-21 8 1,15-11 74,14-2-100,1 0-1,-1 0 1,1 0 0,0 0-1,-1 0 1,1 0-1,0 0 1,-1-1-1,1 1 1,0 0-1,-1 0 1,1 0-1,0 0 1,-1 0-1,1-1 1,0 1-1,-1 0 1,1 0 0,0 0-1,-1-1 1,1 1-1,0 0 1,0 0-1,0-1 1,-1 1-1,1 0 1,0-1-1,0 1 1,0 0-1,-1-1 1,1 0-1,0 1 50,12-10 83,-3 5-118,-1 0-1,1 1 0,0 0 1,0 0-1,0 1 1,1 1-1,-1-1 0,1 1 1,-1 1-1,14-1 1,-4 2 22,0 1 0,0 0 1,0 1-1,28 7 0,-36-7 15,-1 0-1,2 0 0,-1-2 0,0 1 1,0-1-1,0-1 0,12-2 0,19-5-2329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1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5120,'0'0'8704,"-1"12"-8459,2 9-71,0 1 1,2-1-1,4 23 0,19 80 973,-18-68-294,2-105 192,-6 32-990,0-1 26,0 1 0,1 0-1,0 0 1,1 1-1,11-20 1,-6 12 49,-7 15-81,1 1-1,-1-1 0,7-9 0,-10 17-36,0-1 0,0 1 1,0 0-1,1 0 0,-1-1 0,0 1 0,0 0 1,0 0-1,1 0 0,-1 0 0,1 1 1,-1-1-1,1 0 0,-1 0 0,1 1 0,-1-1 1,1 1-1,0 0 0,-1-1 0,1 1 0,-1 0 1,1 0-1,3 0 0,-4 0-9,0 1 0,-1-1 0,1 0-1,0 1 1,0-1 0,-1 1 0,1-1 0,0 1 0,-1-1 0,1 1-1,-1 0 1,1-1 0,-1 1 0,1 0 0,-1-1 0,1 1-1,-1 0 1,0 0 0,1-1 0,-1 2 0,7 21 21,-5-15-17,1 6 2,0 1 0,1 24 0,0 0 8,1-24-15,-5-14-2,1-1 0,-1 0 0,0 0 1,0 0-1,1 1 0,-1-1 0,0 0 0,1 0 0,-1 0 0,0 0 0,1 1 0,-1-1 0,0 0 0,1 0 0,-1 0 0,0 0 0,1 0 0,-1 0 0,0 0 0,1 0 0,-1 0 0,0 0 0,1 0 0,-1 0 0,1-1 0,2 0 0,0-1 0,0 0 0,0 0 0,-1 0 0,1 0 0,4-5-1,117-120 88,-114 117-80,0 0 0,18-13 0,-26 21-3,1 0 0,0 0-1,0 0 1,0 0 0,1 0-1,-1 1 1,0-1 0,1 1-1,-1 0 1,1 0 0,-1 1-1,1-1 1,-1 1 0,1-1-1,5 1 1,-8 1-4,1-1 1,-1 1-1,0 0 0,1-1 1,-1 1-1,0 0 0,0 0 1,1 0-1,-1-1 0,0 1 1,0 1-1,0-1 0,0 0 1,-1 0-1,1 0 0,0 0 1,0 1-1,-1-1 0,1 0 1,-1 1-1,1 1 0,9 33-12,-8-27 12,5 18 9,19 104 220,-20-110-6,-2-17-2644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1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6016,'0'0'7714,"10"-8"-7283,73-65 770,-66 58-857,2 1 0,0 0-1,1 2 1,27-14 0,-12 15 84,-34 11-410,-1 0 1,1-1 0,0 1-1,0 0 1,0 0 0,0 0 0,0 0-1,0 0 1,0 0 0,0 0-1,0 0 1,0 0 0,0 0 0,0 0-1,0 1 1,-1-1 0,1 0-1,0 1 1,0-1 0,0 0 0,0 1-1,-1-1 1,1 1 0,0 0-1,0-1 1,-1 1 0,1 0 0,0-1-1,-1 1 1,1 0 0,-1 0-1,1-1 1,0 2 0,2 14 74,-2 1 1,1-1-1,-2 0 1,0 1-1,-1-1 1,-3 19 0,2-19-36,-4 25 106,4-32-115,0 0 1,1 0-1,0 0 1,0 0 0,1 0-1,2 18 1,-1-21-29,1 4 35,0 1 0,0-1 1,1 0-1,1 1 0,4 11 0,-6-20-46,-1 0 1,0 0-1,0 0 1,1 0-1,-1-1 0,1 1 1,-1 0-1,1 0 0,0-1 1,-1 1-1,1-1 0,0 0 1,0 0-1,0 1 1,0-1-1,1 0 0,-1-1 1,0 1-1,0 0 0,0-1 1,1 1-1,-1-1 0,0 1 1,1-1-1,-1 0 1,0 0-1,1 0 0,-1-1 1,5 0-1,0 0-3,1-1 0,0 0 1,-1 0-1,1 0 0,-1-1 0,0 0 0,0-1 0,0 0 1,0 0-1,-1 0 0,1-1 0,-1 0 0,0 0 0,-1-1 1,11-11-1,-6 3 25,0-1 0,0 0 0,-2 0 0,1-1 0,-2 0 0,7-23 0,21-103 315,-20 66-49,-14 75-277,-1 0 1,0 0-1,0-1 1,1 1-1,-1 0 1,1 0-1,-1-1 1,1 1-1,-1 0 1,1 0-1,0 0 0,0 0 1,-1 0-1,1 0 1,0 0-1,1-1 1,-1 2-12,0-1 0,0 1-1,0 0 1,1 0 0,-1 0 0,0 0 0,0 0 0,0 0 0,0 0 0,0 0 0,0 0 0,0 1 0,0-1 0,0 0 0,0 1 0,0-1 0,0 0 0,-1 1 0,1-1-1,0 1 1,0 0 0,1 1 0,37 18-16,-31-17 3,-1 1 0,0-1 0,0 1 0,0 0 0,0 1 0,-1 0 0,8 7 0,-10-7 2,-2-4 7,-1 0-1,0 0 1,0 0 0,0 0-1,0 0 1,0 0-1,0 0 1,0 1 0,0-1-1,0 0 1,-1 1 0,1-1-1,0 0 1,-1 1-1,0-1 1,1 1 0,-1-1-1,0 1 1,1-1-1,-1 1 1,0 0 0,0-1-1,0 1 1,0-1 0,-1 1-1,1-1 1,0 1-1,-1-1 1,0 3 0,-2 4 67,1 0-2880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06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73 869 5416,'0'0'4858,"3"-13"-4202,49-160 735,-13 64-815,58-141 540,-56 171-655,-17 36 59,-3-1 0,-1-1-1,19-67 1,-66 149 132,-5 16-482,2 1 0,-28 72 1,-36 126 181,55-142-201,26-74-96,-9 26 118,-2-1 0,-39 68 0,62-128-144,0 1 0,0 0 1,1-1-1,-1 1 0,1-1 1,-1 1-1,1 0 0,-1-1 1,1 1-1,0 0 0,0 0 1,0-1-1,0 1 0,0 0 1,0 2-1,81-50 245,-2-3-1,84-70 1,-14 10-59,65-30 125,-213 139-330,1-1 25,-1 0 0,1 0 1,0 0-1,0 0 0,-1 0 0,1 1 0,0-1 1,0 1-1,0-1 0,3 1 0,-17 19 259,-2 0-223,0 0 0,-12 27 0,22-38-55,0 0 0,1 0 0,0 0 0,1 0 1,0 0-1,0 1 0,1-1 0,0 1 0,0 15 0,1-21-5,0 0-1,1-1 0,0 1 0,-1 0 0,1-1 1,0 1-1,0-1 0,1 1 0,-1-1 0,0 0 1,1 1-1,-1-1 0,1 0 0,0 0 0,0 0 1,0 0-1,0 0 0,0-1 0,0 1 1,0-1-1,1 1 0,-1-1 0,1 0 0,-1 1 1,1-1-1,-1-1 0,1 1 0,4 1 0,-3-1 11,0-1-1,1 1 0,-1-1 0,0 0 0,0 0 0,0 0 0,0 0 1,0-1-1,0 1 0,0-1 0,0 0 0,0-1 0,0 1 0,0-1 0,0 1 1,0-1-1,-1 0 0,6-5 0,-5 4-2,0-1 0,-1 0 0,1-1-1,-1 1 1,0 0 0,0-1 0,0 0 0,-1 0 0,0 0 0,0 0-1,0 0 1,0 0 0,-1 0 0,0-1 0,0 1 0,0 0 0,-1-1-1,0 1 1,0-1 0,0 1 0,-1-1 0,0 1 0,0 0 0,0-1 0,0 1-1,-1 0 1,0 0 0,0 0 0,-1 0 0,1 0 0,-1 0 0,0 1-1,0-1 1,-1 1 0,1 0 0,-1 0 0,0 0 0,0 1 0,0-1-1,0 1 1,-1 0 0,0 0 0,1 0 0,-1 1 0,0 0 0,0 0-1,-11-3 1,-20-2 228,71 0-209,42-15 1,23-6 17,-64 21-40,70-10 69,-103 16-74,-1 1 1,1 0-1,0 0 0,-1 0 1,1 1-1,0-1 0,-1 0 1,1 1-1,0 0 1,-1 0-1,1 0 0,-1 0 1,1 0-1,-1 0 0,0 0 1,1 1-1,-1-1 0,0 1 1,0 0-1,0 0 0,0 0 1,0 0-1,-1 0 1,1 0-1,0 0 0,1 5 1,2 4 36,-1 0 1,0 0 0,0 1 0,-2-1 0,3 13 0,-3-11 38,0 0 1,9 24 0,-8-32-67,-1 0 1,1-1 0,0 1 0,0-1-1,0 1 1,0-1 0,1 0-1,-1 0 1,1-1 0,0 1 0,1-1-1,-1 0 1,10 6 0,-7-6 2,1 0-1,-1 0 1,1-1-1,0 0 1,0 0 0,0-1-1,1 0 1,10 0-1,4-2-13,0 0 0,0-2-1,0-1 1,0-1-1,36-13 1,-28 6-215,38-21-1,-37 16-2685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1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8512,'0'0'6714,"3"10"-6358,2 17 77,-1 2-1,2 38 0,-7-36-62,0-12-8,1-1 1,1 0-1,5 28 0,-6-44-288,0-1 1,1 1-1,-1-1 0,0 1 0,1-1 0,-1 1 1,0 0-1,0-1 0,-1 1 0,1-1 0,0 1 1,-1 1-1,1-2-19,-1 0 0,1-1 1,-1 1-1,0-1 0,1 1 1,-1 0-1,0-1 0,1 0 1,-1 1-1,0-1 0,0 1 0,1-1 1,-1 0-1,0 1 0,0-1 1,0 0-1,1 0 0,-1 0 0,0 1 1,0-1-1,-1 0 0,-18 2 47,0 2 0,1 0 0,-22 8 0,40-12-92,0 0 0,-1 1 0,1-1-1,0 1 1,0-1 0,-1 1-1,1-1 1,0 1 0,0 0-1,0-1 1,0 1-1,0 0 1,0 0 0,0 0-1,-1 1 1,-7 3 80,4-3-37,9-1 8,-4-1-52,4-2 18,0 1-1,1 0 1,-1 0-1,0 0 0,0 1 1,7-1-1,0 0-5,25-5 11,52-6 67,-78 11-72,0 1 0,1 1-1,-1-1 1,0 1 0,0 1 0,16 4-1,19 17 209,-39-20-178,-6-2-54,1-1 0,0 0 0,-1 1 0,1-1 0,-1 0 0,1 1 0,-1-1 0,1 0 0,0 0 0,-1 0-1,1 1 1,0-1 0,-1 0 0,1 0 0,0 0 0,-1 0 0,1 0 0,0 0 0,-1 0 0,1-1 0,0 1-1,-1 0 1,1 0 0,0 0 0,-1-1 0,1 1 0,-1 0 0,1-1 0,-1 1 0,1 0 0,-1-1 0,1 1-1,-1-1 1,1 1 0,-1-1 0,1 1 0,0-2 0,12-14-2982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1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6520,'0'0'7785,"12"-3"-7476,80-27 487,-88 29-725,0 0 0,-1 0 1,1 1-1,0-1 0,0 1 0,0 0 0,0 0 0,0 1 0,0-1 0,0 1 0,-1 0 1,7 2-1,-8-3-45,0 1 0,-1 0-1,1-1 1,-1 1 0,1 0 0,-1 0 0,1 0 0,-1 0 0,0 1 0,0-1 0,1 0 0,-1 1 0,0-1 0,0 0-1,0 1 1,0-1 0,-1 1 0,1 0 0,0-1 0,-1 1 0,1-1 0,-1 1 0,1 0 0,-1 0 0,0-1 0,0 1-1,1 0 1,-1 0 0,-1-1 0,1 3 0,-1 4 15,-1 0 1,0 0-1,-1 0 0,0 0 1,0 0-1,-1-1 0,1 1 0,-2-1 1,1 0-1,-1 0 0,-6 7 1,-11 9 231,-37 33 1,45-43-145,13-13-115,1 1-1,-1 0 1,0-1-1,0 1 1,1 0 0,-1 0-1,0-1 1,1 1-1,-1 0 1,1 0-1,-1 0 1,1 0 0,0 0-1,-1 0 1,1 1-1,0-2-5,0 0 0,0 1 0,0-1 1,0 0-1,0 1 0,0-1 0,0 1 0,1-1 0,-1 0 0,0 0 0,0 1 0,0-1 0,1 0 0,-1 1 0,0-1 0,0 0 1,1 0-1,-1 1 0,0-1 0,1 0 0,-1 0 0,0 0 0,1 0 0,-1 1 0,0-1 0,1 0 0,0 0 0,34 3 347,-20-2-289,29 1 162,-33-2-175,-1 0 0,1 0 0,0 1 0,-1 1 0,1-1 0,0 2 0,-1 0 0,17 6 0,-25-7-363,0-1-1,0 1 0,0 0 0,0 0 0,0-1 0,-1 1 1,4 4-1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1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5520,'0'0'5912,"11"-6"-5706,83-43 657,-78 44-346,0 0 0,1 1 0,-1 0 0,1 1 0,20 0 0,3-2 25,163-12 1395,1 11-895,9-2-588,-162 1-397,290-25 515,-120 25-208,7 1-238,-173 5 7,0-4 1,104-21 0,-132 21-77,41-1 0,-1 0 29,149-17-85,-90 12-17,-91 9 83,42 3-1,-17 0 60,-24-1-66,0-1 0,-1-2 0,36-7 0,-43 9-122,-19 1-2603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3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9936,'0'0'3765,"1"10"-3602,8 40 21,19 132 398,-4-31-129,3 41 532,-25-175-842,0 8 266,-2-21 8,-2-13 209,0-10-437,0-30-1,0 5-43,-15-229 708,17 260-813,-1-1 0,2 0 0,0 1 0,0 0 0,1-1-1,1 1 1,0 0 0,1 0 0,0 0 0,1 0 0,10-17 0,-12 25-29,0 1 1,0-1-1,1 1 1,-1 0-1,1 0 1,0 0-1,0 0 1,6-3-1,-8 6-7,0 0 0,1 0 1,-1 0-1,1 0 0,-1 0 0,1 1 0,-1-1 0,1 1 1,-1 0-1,1 0 0,0 0 0,-1 0 0,1 0 0,-1 0 1,1 0-1,0 1 0,-1 0 0,1-1 0,3 3 0,2 0-3,0 0 0,-1 1 0,0 0 0,0 0-1,0 1 1,0 0 0,0 0 0,-1 1-1,0-1 1,0 1 0,-1 1 0,0-1 0,0 1-1,0 0 1,-1 0 0,0 0 0,0 1 0,-1-1-1,3 10 1,-3-6 1,0 0 0,-1 0 0,-1 0-1,0 0 1,0 0 0,-1 1 0,-1-1 0,1 0 0,-2 0-1,0 0 1,0 0 0,-1 0 0,-8 19 0,9-24 10,-2 0 0,1-1 0,-1 1 0,-7 8 0,-6 9 46,16-22-50,0 1 0,1 0 0,-1-1 0,0 1 0,1 0 0,-1-1 0,1 1 0,0 0 0,-1 0 0,1 0-1,0 0 1,0-1 0,0 1 0,1 0 0,-1 0 0,0 0 0,1-1 0,-1 1 0,1 0 0,-1 0 0,1-1 0,0 1 0,0 0-1,-1-1 1,1 1 0,1-1 0,-1 1 0,0-1 0,0 0 0,0 1 0,1-1 0,-1 0 0,1 0 0,2 2 0,6 4 3,1-1 0,-1 1 0,2-2 0,10 5 0,-8-4 0,-7-3-9,13 6 30,31 20 1,-45-24-24,1 0 0,-1 0 0,0 0 1,0 1-1,-1 0 0,0 0 0,0 1 0,4 7 1,-7-11-8,0 0 0,0 0 0,0 0 0,-1 0 0,0 1 0,1-1 0,-1 0 1,-1 1-1,1-1 0,0 6 0,-1-7-2,0-1 1,0 1 0,-1-1-1,1 1 1,-1-1-1,1 1 1,-1-1-1,0 0 1,0 1 0,1-1-1,-1 0 1,0 1-1,0-1 1,0 0-1,0 0 1,-1 0 0,1 0-1,0 0 1,0 0-1,-1 0 1,1 0 0,0-1-1,-1 1 1,1 0-1,-1-1 1,-1 1-1,-5 1 13,1 1 0,0-2 0,-1 1 0,0-1 0,1 0-1,-1-1 1,-7 0 0,-58-6 135,40 2-72,11 2-3,-1 1 1,-31 3-1,28-4 11,23 1-71,1 1 0,-1-1 0,0 1 0,1-1-1,-1 1 1,0 0 0,1 0 0,-1 0 0,0 0-1,1 1 1,-1-1 0,1 1 0,-1 0 0,0-1-1,1 1 1,-1 0 0,-2 2 0,3 3-307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3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354 101 4720,'0'0'2753,"6"-10"-2401,0 1-166,0 1 119,-1 1 1,0-1 0,0 0 0,0 0 0,-1-1 0,4-14 0,-4 12 1615,-4 11-1868,0 0 1,0 0-1,0 1 0,0-1 0,0 0 0,0 0 0,0 0 0,0 0 319,1 0-319,-1 0 0,0 0 0,0 0 1,0 1-1,0-1 0,0 0 0,0 0 0,0 0 0,0 0 0,0 0 0,0 0 0,0 0 1,0 0-1,1 0 0,-1 0 0,0 0 0,0 0 0,0 0 0,0 0 0,0 0 1,0 0-1,0 0 0,0 0 0,0 0 331,-1 1-303,0 0 1,0-1 0,-1 1-1,1 0 1,0 0 0,0 0-1,0 0 1,0 0-1,0 0 1,0 0 0,0 0-1,1 0 1,-2 3-1,-2 2 61,-29 37 373,-38 67 0,5-6-135,-66 91 462,99-156-494,9-11 41,-8-6 410,34-23-1046,0 1 0,-1-1 1,1 0-1,0 0 0,0 1 1,-1-1-1,1 0 0,-1 0 1,1 0-1,-1-1 0,2 0 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3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9144,'0'0'2496,"14"11"-2187,-1-1-223,13 10 207,40 40 0,60 59 989,-14-14 401,-80-77-838,-30-26-737,1 0 0,-1 0 0,1-1 0,0 1 1,-1-1-1,1 0 0,0 1 0,0-1 0,0-1 0,0 1 1,4 0-1,2-6-1780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3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7528,'0'0'4948,"10"8"-4618,-10-8-329,9 7 92,1 1 1,-1 0 0,0 1-1,-1 0 1,1 0 0,7 14-1,8 18 525,33 84 1,5 10 931,-56-124-1276,0-1 0,0-1 1,14 17-1,-11-16-6,-7-7-148,0 0 0,0 0 0,1-1 0,-1 1 0,1-1 0,0 1 0,3 1 0,-5-3-82,0-1-1,0 1 1,0-1 0,0 0-1,0 0 1,0 0 0,1 1-1,-1-1 1,0 0 0,0 0-1,0 0 1,0-1 0,0 1-1,0 0 1,0 0-1,0-1 1,0 1 0,0 0-1,0-1 1,0 1 0,0-1-1,0 1 1,0-1 0,0 0-1,0 1 1,-1-1 0,1 0-1,0 1 1,1-3-1,5-6 98,0 0 0,0 0-1,10-20 1,3-3-3,11-13 54,23-35 168,48-92-1,-98 164-322,-2 5-21,0 0 0,0 0-1,-1 0 1,1-1-1,-1 1 1,1-1 0,-1 1-1,0-1 1,-1 1-1,1-1 1,-1 1 0,1-1-1,-1-5 1,-1 8-11,1 0-1,-1 0 1,1 0 0,-1 0 0,0 1 0,1-1 0,-1 0 0,0 0 0,0 0 0,0 1 0,0-1 0,1 0-1,-1 1 1,0-1 0,0 1 0,0-1 0,0 1 0,0 0 0,0-1 0,-1 1 0,1 0 0,0 0-1,0 0 1,0-1 0,-2 1 0,-32 3-37,26-2 26,-221 11-115,210-11 117,-13-1-31,-48-6 0,81 6 41,-1 0 0,1 0-1,0 0 1,-1 0 0,1-1-1,-1 1 1,1 0 0,0 0-1,-1 0 1,1 0 0,-1 0 0,1 0-1,0 0 1,-1 0 0,1 0-1,-1 0 1,1 0 0,0 0-1,-1 1 1,1-1 0,0 0-1,-1 0 1,1 0 0,-1 0-1,1 1 1,0-1 0,0 0-1,-1 0 1,1 1 0,-1-1-1,7 9-1589,-4-6 124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3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23 5720,'0'0'3441,"-10"3"-2914,0 0-438,-10 4 289,0-2 0,-38 6 1,43-7-102,13-4-184,1 1 0,-1-1 0,1 1 0,-1-1 0,1 1 0,-1-1 0,1 0 0,-1 0 0,0 0 0,1 0 0,-1 0 0,-1 0 0,5 0 12,0 0-1,0 0 0,0-1 0,0 1 0,0-1 1,0 1-1,0-1 0,4-1 0,5-2 105,96-19 509,-58 14-459,6 0 151,-1 4-1,108 2 0,6 19 341,-110-8-463,64 0-1,-102-10-2405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4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6928,'0'0'6032,"10"-6"-5672,32-16-30,-41 21-266,1 0-1,-1 0 1,1 1-1,-1-1 0,1 1 1,-1-1-1,1 1 1,-1 0-1,1-1 1,-1 1-1,1 0 1,0 0-1,-1 0 0,1 0 1,-1 0-1,1 1 1,0-1-1,-1 0 1,1 1-1,-1-1 1,1 1-1,-1 0 0,1-1 1,-1 1-1,0 0 1,2 1-1,10 4 144,22 0 16,0-2 1,1-2-1,-1-1 0,1-1 1,38-7-1,-26 3 266,92 5-1,-93 9-85,-39-7-235,0-1-1,1 0 1,-1 0-1,12 0 0,-15-4 249,-1 0-2965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4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8032,'0'0'3680,"2"14"-3338,1 6-251,26 222 1244,-7 2 623,-17-191-173,-5-52-1566,0-17 569,-2-115 105,0-62-211,3 166-570,0 1 0,2-1 0,0 1 1,2 0-1,15-47 0,-18 68-89,1 0-1,-1 0 1,1 0-1,0 0 1,0 1-1,1-1 1,0 1-1,-1 0 1,1 0-1,1 0 1,-1 1-1,1-1 1,-1 1-1,1 0 1,0 0-1,0 1 1,0-1-1,0 1 1,1 0-1,-1 1 1,6-2-1,-6 2-17,0 1 0,-1-1 1,1 1-1,0 0 0,0 0 0,-1 0 0,1 1 0,0 0 1,-1 0-1,1 0 0,-1 0 0,1 1 0,-1 0 0,1 0 0,-1 0 1,0 0-1,0 1 0,0-1 0,0 1 0,0 0 0,-1 1 1,0-1-1,1 0 0,3 7 0,-3-4 0,0 0 0,0 0 1,-1 1-1,0-1 0,-1 1 0,1 0 0,-1 0 1,-1 0-1,1 0 0,-1 0 0,0 0 1,-1 1-1,0-1 0,0 0 0,0 0 0,-1 0 1,0 1-1,-1-1 0,1 0 0,-1 0 0,-4 7 1,-5 13 55,-2-1 1,-1 0-1,-33 45 1,27-41 9,19-29-56,0 0-1,0 0 1,0 0 0,1 1-1,-1-1 1,0 0-1,0 1 1,1-1 0,-1 1-1,1-1 1,0 0 0,-1 1-1,1-1 1,0 1 0,0 0-1,0-1 1,0 1-1,0-1 1,0 1 0,0 1-1,2 0 2,-1-1 0,1 0 0,0 1 0,0-1 0,0 0 0,0 0 0,0 0 0,1 0 0,4 3 0,174 121 184,-176-123-199,0 0 1,0 1 0,-1-1 0,0 1 0,1 0-1,3 6 1,-7-9-1,-1 0 0,1 0 0,-1 0 0,1 0 0,-1 0 0,1 0 0,-1 0 0,1 0 0,-1 0 0,0 0 0,0 1 1,0-1-1,0 0 0,1 0 0,-2 0 0,1 0 0,0 1 0,0-1 0,0 0 0,0 0 0,-1 0 0,1 0 0,-1 0 0,1 0 0,-1 1 0,1-1 0,-1 0 0,1 0 0,-1 0 0,0-1 0,0 1 0,1 0 0,-1 0 0,0 0 0,0-1 0,-2 2 0,-2 2 9,0-1 0,0 0 0,0 0 0,-1 0 1,1-1-1,-1 0 0,0 0 0,1-1 0,-1 1 0,-12 0 0,0 0 40,0-1 0,-26-3 1,-119-20 410,159 21-456,0 0-1,0 1 1,-1-1 0,1 1 0,0 0-1,0 0 1,0 1 0,0-1-1,-1 1 1,1 0 0,0 0 0,-5 2-1,-13 9-3162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09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4512,'0'0'10848,"10"-5"-10794,32-15-67,-26 10-1931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4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8336,'0'0'1913,"-6"10"-1469,-17 27-110,-43 72 980,54-86-977,1 0-1,1 0 0,-8 30 0,7-11-46,2 1-1,2 1 1,2 0 0,1 0-1,3 0 1,2 0-1,1-1 1,3 1 0,16 74-1,-12-87-122,2-1 0,0 0 0,2-1-1,2 0 1,25 39 0,104 124 762,-97-135-648,-36-43-116,0 0 0,2-1 0,-1-1 0,2 0 0,16 11 0,-28-22-130,-1 0 0,1-1 0,0 1 0,-1-1 0,1 1 0,0-1 0,0 0 0,-1 1 0,1-1 0,0 0 0,0 0 0,0 0 0,-1-1 0,3 1 0,30-9 380,-13 4-2923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4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6928,'0'0'5978,"10"7"-5642,-8-6-322,9 7 88,-1 1-1,0-1 1,0 2-1,-1-1 1,15 21-1,4 16 473,31 70 0,-37-71-242,-2 1 100,-2 0 0,-1 1 0,17 88 0,5 152 1105,-35-234-1223,-3 0-1,-2 1 1,-2-1-1,-12 65 1,13-110-261,0 1 0,0-1 0,-1 0 0,0 0-1,0-1 1,0 1 0,-1-1 0,-1 1 0,1-1 0,-1-1 0,0 1-1,-1-1 1,1 1 0,-1-1 0,-1-1 0,1 0 0,-1 1 0,0-2 0,0 1-1,0-1 1,-1 0 0,1-1 0,-1 0 0,0 0 0,-12 3 0,-50 12 273,29-7-3448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7:4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19 6520,'0'0'10062,"-9"7"-9741,-31 25-15,38-32-277,1 1 0,-1 0 0,1 0 0,0 0 0,0 1 0,0-1 1,0 0-1,0 0 0,0 1 0,0-1 0,0 0 0,0 1 0,0-1 0,1 1 0,-1-1 1,1 1-1,-1 0 0,1-1 0,0 1 0,-1-1 0,1 1 0,0 0 0,0-1 0,0 1 0,0 0 1,1-1-1,-1 1 0,0-1 0,1 1 0,-1 0 0,1-1 0,-1 1 0,1-1 0,0 1 1,-1-1-1,1 0 0,0 1 0,0-1 0,2 2 0,-1-1 12,-1-1 0,1 0-1,-1 1 1,1-1 0,0 0 0,-1 0-1,1-1 1,0 1 0,0 0-1,-1 0 1,1-1 0,0 1 0,0-1-1,0 0 1,0 1 0,0-1 0,0 0-1,0 0 1,0 0 0,0 0 0,0-1-1,0 1 1,0-1 0,-1 1 0,1-1-1,0 1 1,0-1 0,0 0 0,2-2-1,1-1 70,0 0 0,0-1 0,0 0 0,-1 1 0,0-2 0,0 1 0,6-11 0,-9 13-62,1 0 1,-1-1 0,1 1 0,-1 0 0,0 0 0,0-1-1,-1 1 1,1 0 0,-1-1 0,0 1 0,1 0 0,-1-1-1,-1 1 1,1-1 0,0 1 0,-3-7 0,3 10-40,0-1 0,0 1 0,0-1 0,0 1 0,-1-1 0,1 1 0,0-1 0,0 1 0,0 0 0,-1-1 0,1 1 0,0-1 0,-1 1 1,1 0-1,0-1 0,-1 1 0,1 0 0,-1 0 0,1-1 0,0 1 0,-1 0 0,1 0 0,-1-1 0,1 1 0,-1 0 0,1 0 0,-1 0 0,1 0 0,-1 0 1,1 0-1,-1 0 0,0 0 0,0 0 5,-1 1 1,1-1-1,0 1 0,0-1 1,-1 1-1,1 0 1,0 0-1,0-1 0,0 1 1,0 0-1,-2 2 1,0 1 16,-1 0 1,1 0-1,-1 1 1,1-1-1,-2 6 1,4-7-13,-1 1 0,2-1 0,-1 0 0,0 1 0,1-1 0,-1 0 0,1 1 0,0-1 0,0 1 0,0-1 0,1 1 0,-1-1 0,1 0 0,2 6 0,-3-8-8,1 1 0,0 0 0,-1-1 0,1 1 0,0-1 0,0 0 0,0 1 0,0-1 0,0 0 0,1 0 0,-1 0 0,0 1 0,1-1 0,-1 0-1,0-1 1,1 1 0,-1 0 0,1 0 0,-1-1 0,1 1 0,0-1 0,-1 1 0,1-1 0,0 0 0,-1 1 0,1-1 0,0 0 0,-1 0 0,1 0 0,0 0 0,-1-1 0,3 1 0,-1-1 15,0 0 0,-1 0 0,1 0 0,0 0 0,0-1 0,-1 1 1,1-1-1,-1 1 0,1-1 0,-1 0 0,0 0 0,0 0 0,0 0 0,0 0 1,0-1-1,0 1 0,-1 0 0,1-1 0,-1 0 0,1 1 0,-1-1 1,0 0-1,0 1 0,1-5 0,-2 5-10,1 0 1,-1 0-1,0 0 1,1 0-1,-1 0 1,0 0-1,0 0 0,0 0 1,-1 0-1,1 0 1,0 0-1,-1 0 1,1 0-1,-1 0 1,0 0-1,0 1 0,0-1 1,1 0-1,-2 0 1,1 1-1,0-1 1,0 0-1,0 1 1,-1-1-1,1 1 0,-1 0 1,1-1-1,-1 1 1,0 0-1,1 0 1,-1 0-1,0 0 1,0 0-1,0 1 1,-2-2-1,0 2 7,1-1 1,0 1-1,0 0 0,-1 0 0,1 0 1,0 1-1,0-1 0,-1 1 1,1 0-1,0 0 0,0 0 0,0 0 1,0 0-1,0 1 0,0-1 0,0 1 1,1 0-1,-1 0 0,0 0 1,-3 4-1,3-3-244,-1 0 1,2 0-1,-1 0 0,0 0 1,1 1-1,-1-1 0,1 0 1,0 1-1,0 0 1,0 0-1,1 0 0,0-1 1,-1 1-1,1 0 0,0 6 1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28:54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33 3504,'0'0'11106,"-11"-5"-10848,-35-16-13,43 20-189,0 0 1,0 0-1,1 0 1,-1 0-1,0 1 0,0-1 1,0 1-1,0 0 1,0 0-1,0 0 1,1 0-1,-1 1 0,0-1 1,0 1-1,0-1 1,0 1-1,-3 2 1,-9 1 239,9-3-166,0 1 0,0-1 0,0 1 0,0 1-1,0-1 1,1 1 0,-1 0 0,1 0 0,0 1 0,0 0 0,0 0 0,0 0 0,-8 9 0,0 5 111,0-1 0,-18 34-1,2-3 163,26-43-368,-1 0 0,1 0-1,0 0 1,1 0 0,-1 1 0,1-1 0,0 1 0,0-1 0,1 1 0,0 0 0,0 0 0,0 0 0,0 0 0,1 0-1,1 7 1,3 23 91,-3-28-84,-1 0 1,2 0 0,2 13-1,-2-16-2,0 1-1,0 0 0,1-1 1,-1 1-1,1-1 1,1 0-1,-1 0 0,1 0 1,0 0-1,6 5 0,-8-7-12,1-1 0,0 0 0,0 0 0,0 0 0,1 0-1,-1 0 1,0-1 0,1 1 0,-1-1 0,1 0-1,-1 0 1,1 0 0,0-1 0,-1 1 0,1-1 0,0 0-1,0 0 1,4-1 0,14-2 90,1-2 0,-1 0 0,0-2 0,23-10 0,-41 15-93,0 0-1,-1 0 1,1 0-1,-1-1 1,1 1 0,-1-1-1,0 0 1,0 1-1,0-2 1,-1 1-1,1 0 1,-1 0-1,0-1 1,0 1-1,0-1 1,0 0-1,2-5 1,1-8 84,-1 1 1,0-1-1,1-18 0,-3 20-47,0 0 0,9-27 0,-7 29-26,-1 0-1,0 0 0,-1 0 0,1-15 1,-1 15 13,-2 0 1,0-12-1,0 24-48,0 1-1,0-1 1,0 1-1,0-1 1,0 1 0,0-1-1,0 1 1,0-1-1,0 1 1,1-1 0,-1 1-1,0-1 1,0 1-1,0-1 1,1 1 0,-1-1-1,0 1 1,1-1 0,-1 1-1,0 0 1,1-1-1,-1 1 1,1-1 0,-1 1-1,0 0 1,1 0-1,-1-1 1,1 1 0,-1 0-1,1 0 1,0-1-1,0-16-106,-1 9 141,-1 12 173,-2 23-172,2-21-22,0 0-1,1 0 1,-1 0 0,2 12-1,1 13 45,-4 50 1,1-54-22,0-1 0,2 1 1,6 38-1,-1-23 35,-2 0 0,-1 75 0,-3-84-56,1-2 2,-1-16 15,0 1 0,-3 29 1,1-26 22,0 1 0,2-1 0,2 30 0,0 19 86,-2-64-114,0 0 1,0 0 0,0 0-1,1 0 1,-1 0-1,1 0 1,0 0-1,0-1 1,0 1-1,1 0 1,-1-1 0,1 1-1,0 0 1,4 5-1,-5-8 28,7-22 125,1 1-140,-1-36-970,3-73 1,-10 117-328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6:4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14 2104,'0'0'15145,"-9"-1"-14712,-4 1-253,7 0-53,1 0-1,0 0 1,0-1-1,-1 1 1,1-1-1,0-1 1,-9-2-1,8 2 54,0 1 1,0 1-1,0-1 0,0 1 1,0 0-1,0 0 0,0 1 0,0-1 1,0 1-1,1 1 0,-1-1 1,-8 4-1,-1 1 177,1 0 1,0 0-1,-22 15 0,27-14-244,-1 0 0,1 0 0,1 1 0,-1 0 0,1 1-1,1-1 1,-1 2 0,2-1 0,-1 1 0,1 0 0,1 0 0,-1 1-1,2-1 1,0 1 0,0 0 0,-2 12 0,6-21-89,-1 1 0,1-1 0,0 0 0,0 0 0,0 0 0,0 0 0,0 0 0,0 0 0,1 1 0,-1-1 0,1 0 0,-1 0 0,1 0 0,0 0 0,0 0 1,0 0-1,0-1 0,0 1 0,0 0 0,1 0 0,-1-1 0,0 1 0,1-1 0,0 1 0,-1-1 0,1 0 0,0 1 0,-1-1 0,1 0 0,0 0 0,0 0 0,0-1 0,0 1 0,0 0 0,3 0 0,4-1 45,0-1 0,0 0 0,0 0 0,-1-1 0,1 0 0,-1-1 0,1 1 0,-1-2 0,0 1 0,0-1 0,14-9 0,-8 2 43,1 0 0,-2-1 1,0-1-1,20-25 1,-28 33-70,-1-1 0,0 1 1,0-1-1,-1 0 1,0 0-1,3-8 0,-5 11-16,0-1 0,0 1-1,0-1 1,-1 1-1,1-1 1,-1 0-1,0 1 1,0-1 0,-1 1-1,1-1 1,-1 1-1,1-1 1,-3-4-1,3 7-21,-5-11 67,0 24-55,3-8-7,-1 9 11,0 1-1,1-1 0,0 0 1,1 1-1,1 18 0,10 69 96,-3-47-50,-2-24 33,12 45-1,-3-15 40,-7-35 13,17 44-1,2 5 196,-19-57-276,-5-15-18,-1 1 0,0-1 0,0 1 0,0-1-1,0 1 1,-1 0 0,1 4 0,3-10 124,-3 3-173,-1-1 0,1 1 0,-1 0 1,0 0-1,1 0 0,-1 0 0,0-1 1,1 1-1,-1 0 0,0 0 0,1-1 1,-1 1-1,0 0 0,1-1 0,-1 1 1,0 0-1,0-1 0,1 1 0,-1-1 1,0 1-1,0 0 0,0-1 0,0 1 1,0-1-1,1 0 0,-1-5-298,-1-9 696,-2 7-4339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6:4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88 172 4312,'0'0'7105,"-4"-11"-6561,-13-33 69,16 42-425,0-1-1,0 1 0,0 0 1,0 0-1,-1-1 0,1 1 1,0 0-1,-1 0 0,0 0 1,1 0-1,-1 0 0,0 1 1,-3-3-1,3 3 139,-1 0-1,1 0 1,0 1 0,0-1-1,0 1 1,-1-1 0,1 1-1,0 0 1,-5 0-1,6 0-244,0 1 64,0-1 0,1 1 0,-1 0 0,0 0-1,0-1 1,1 1 0,-1 0 0,0 0 0,1 0 0,-1 0 0,1 0 0,-1 0-1,1 0 1,0 0 0,-1 0 0,1 0 0,0 0 0,0 0 0,0 2 0,-5 26 405,4-5-252,2 0 0,0 0-1,2 1 1,0-1 0,12 39 0,-5-21 22,43 189 1430,-36-184-1389,-12-35-100,0 0-1,4 19 1,-7-24 48,0-4 201,-5-7-232,-12-33 141,5 10-314,0 0 1,2 0 0,1-1-1,-8-58 1,11 36-17,2-1 1,4-50-1,0 72-62,-2 10 14,1 0 0,1 0 0,0 1 0,2-1 0,0 0 0,1 1-1,9-24 1,-12 38-35,0 0-1,1 1 1,-1-1-1,0 0 0,1 1 1,0 0-1,0 0 1,0 0-1,0 0 0,0 0 1,1 0-1,-1 1 1,1 0-1,0 0 0,-1 0 1,1 0-1,0 0 1,0 1-1,0 0 0,1 0 1,-1 0-1,0 0 1,7 0-1,-5 1 3,0 0-1,-1 1 1,1 0-1,0 0 1,0 0 0,-1 1-1,1 0 1,0 0-1,-1 0 1,0 1 0,0-1-1,1 2 1,-2-1-1,1 0 1,0 1 0,6 6-1,-3-2 6,-1 0 0,0 0-1,0 0 1,-1 1 0,0 0-1,-1 0 1,6 11 0,-9-13-5,1 1 1,-1-1 0,-1 1 0,1-1-1,-1 1 1,0 0 0,-1 0-1,0-1 1,0 1 0,-3 13-1,1-9 5,-1 1-1,0-2 0,-1 1 0,-1 0 0,0-1 0,0 0 0,-10 14 0,3-8 25,0 0 0,0-2 1,-27 26-1,28-32 1,1 0 0,-1-1 1,-22 12-1,32-19-17,110-12 2,-84 10 12,1 1 1,0 1-1,-1 1 0,1 1 1,-1 2-1,29 8 1,-44-10-25,0 1 1,0 0 0,-1 0 0,1 1 0,-1 0 0,0 0 0,-1 1 0,1 1-1,-1-1 1,0 1 0,-1 1 0,0-1 0,0 1 0,0 0 0,-1 1 0,-1 0 0,10 18-1,-11-19-15,-1 1 0,0-1 0,0 1 0,-1 0-1,0-1 1,-1 1 0,0 0 0,0 0 0,-1 11-1,-1-16 8,1 1 0,-1-1 0,0 1 0,0-1 0,-1 0 0,1 0 0,-1 0 0,0 0 0,0 0 0,0 0 0,-1 0 0,0-1 0,1 1 0,-1-1 0,0 0 0,0 0 0,-1 0 0,1 0-1,-1 0 1,-6 3 0,6-3 6,-1-1 0,0 0-1,0-1 1,0 1 0,0-1-1,0 0 1,0 0 0,0 0 0,0-1-1,-9 0 1,-57-8 64,31 2-34,-13-1 30,-56-15 0,94 21-206,-9-1 542,23 2-557,1 0 0,-1 0 0,1 0-1,-1 0 1,0 0 0,1 0 0,-1 0 0,1 0-1,-1-1 1,1 1 0,0 0 0,-1 0 0,1-1 0,-1 1-1,1 0 1,-1 0 0,1-1 0,0 1 0,-1 0-1,1-1 1,-1 1 0,1-1 0,0 1 0,0-1-1,-1 1 1,1 0 0,0-1 0,0 1 0,-1-2 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6:4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47 6328,'0'0'17015,"11"-7"-16792,33-22-38,-41 27-156,-1 1 1,1-1-1,0 1 0,-1 0 0,1 1 0,0-1 1,0 0-1,0 1 0,0-1 0,0 1 0,-1 0 1,1 0-1,0 0 0,0 0 0,0 1 0,0-1 1,5 2-1,-1 1 72,0 0 0,0 0 0,-1 1 1,12 7-1,-14-8-21,-3-2-59,0 0-1,0 0 0,0 1 0,0-1 1,0 1-1,0-1 0,0 1 0,0-1 1,0 1-1,-1 0 0,1-1 1,-1 1-1,1 0 0,-1-1 0,0 1 1,1 0-1,-1 0 0,0-1 1,0 1-1,0 0 0,0 0 0,-1-1 1,1 1-1,0 0 0,-2 1 0,2 1 22,-1-1 0,0 1 0,0-1-1,-1 0 1,1 1 0,-1-1 0,0 0-1,0 0 1,0 0 0,0 0-1,-4 4 1,-13 9 300,-37 22 0,40-34-45,15-4-42,12-1-120,0 2-96,0 1 0,0 1 1,1 0-1,-2 0 0,1 1 1,0 0-1,-1 1 0,0 0 1,17 12-1,-25-16-37,0 0 1,0 0-1,-1 1 0,1-1 0,0 0 0,-1 0 0,0 1 1,1-1-1,-1 1 0,0 0 0,1-1 0,-1 1 0,0 0 1,0-1-1,-1 1 0,1 0 0,0 0 0,0 0 0,-1 0 1,1 2-1,-1-2 0,-1 0-1,1-1 1,0 1 0,-1 0 0,1 0-1,-1 0 1,0-1 0,1 1 0,-1-1-1,0 1 1,0 0 0,0-1 0,0 1-1,0-1 1,-1 0 0,1 1 0,-3 1-1,-2 2 14,0 0-1,-1-1 0,0 0 0,0 0 1,-1-1-1,1 0 0,-1 0 0,-10 3 0,-20 3 99,22-4 4,0-1 0,0-1 1,-29 2-1,39-4-202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6:5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1496,'0'0'0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6:5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76 3808,'0'0'13881,"-6"10"-13269,-13 33 126,2 1 0,-17 64 0,17-41 125,3 0 1,-9 99-1,19-95-107,-3 64 1685,6-124-1982,-2-11-4,-2-21-33,3-79-45,5 0 0,17-110 0,-20 206-371,4-23 31,0 0 0,2 0 0,1 1-1,1 0 1,2 0 0,0 1 0,17-30 0,-21 46-32,1 0 0,-1 1 0,2-1 0,-1 2 0,1-1 0,0 1 0,1 0 0,-1 0 1,1 1-1,1 1 0,-1-1 0,21-7 0,-19 9 1,1-1 0,0 2 0,0 0 1,0 0-1,0 1 0,1 1 0,-1 0 0,1 1 0,-1 0 0,0 0 1,15 4-1,-23-3-2,0 0 1,0 1 0,0-1-1,-1 1 1,1 0 0,0 0 0,-1 1-1,0-1 1,1 1 0,-1-1-1,0 1 1,0 0 0,-1 0-1,1 0 1,-1 1 0,1-1-1,-1 1 1,0-1 0,0 1-1,-1 0 1,1 0 0,-1 0-1,1-1 1,-1 1 0,0 5-1,2 5 5,-1 0-1,-1 0 0,0 0 0,-1 1 0,-1-1 0,-2 14 0,1-15-5,-1 0-1,0 0 1,0 0-1,-2-1 1,0 1-1,0-1 1,-1 0-1,0-1 0,-1 1 1,-1-1-1,1-1 1,-15 16-1,14-19 7,1 0 0,-1 0 0,-1-1 0,1 0 0,-1 0 0,0-1 0,0 0 0,0-1 0,-1 0 0,0 0 0,0-1 0,0 0 0,0-1 0,0 0 0,0-1-1,-16 1 1,-41-2 131,67 0-138,-1 0 0,1 0 0,0 0 0,-1 0 0,1 1-1,0-1 1,-1 0 0,1 0 0,0 0 0,-1 1-1,1-1 1,0 0 0,0 1 0,-1-1 0,1 0 0,0 0-1,0 1 1,0-1 0,-1 0 0,1 1 0,0-1 0,0 1-1,0-1 1,0 0 0,0 1 0,0-1 0,0 0 0,0 1-1,0-1 1,0 1 0,0-1 0,0 0 0,0 1-1,0-1 1,0 1 0,0-1 0,0 0 0,0 1 0,1-1-1,-1 0 1,0 1 0,0-1 0,0 0 0,1 1 0,8 21 5,-8-20-10,13 30-8,1 0 1,1-1-1,2-1 0,1 0 1,32 36-1,-41-54 66,1-1-1,15 12 1,-22-20-40,-1 0 0,1-1 0,0 1 0,0-1 0,0 0 1,0-1-1,0 1 0,0 0 0,0-1 0,0 0 0,1 0 0,8 0 0,-9-1 21,1-1-1,-1 0 1,1 0-1,-1 0 1,0-1-1,0 1 1,1-1-1,6-4 1,6-5-4349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6:5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43 10544,'0'0'7190,"-9"-8"-6675,1 1-347,-1 0 0,-16-10 0,23 16-134,0 1 0,0-1 0,1 1 0,-1-1-1,0 1 1,0 0 0,0 0 0,0-1 0,0 1 0,0 1 0,1-1 0,-1 0 0,0 0 0,0 1 0,0-1 0,0 1 0,-2 1 0,-27 15 567,25-12-445,2-3-36,0 1 0,1 0 0,-1 0 0,1 0 0,0 0 0,0 1 0,0-1 0,0 1 0,0 0 0,1 0 0,0 0-1,0 0 1,0 0 0,0 0 0,-1 5 0,3-6-57,-1-1 0,1 1-1,0-1 1,0 1-1,0 0 1,0-1-1,0 1 1,0 0 0,1-1-1,-1 1 1,1-1-1,0 1 1,0-1 0,0 1-1,0-1 1,0 1-1,0-1 1,1 0-1,-1 0 1,1 0 0,0 0-1,0 0 1,-1 0-1,1 0 1,0 0-1,1-1 1,3 3 0,1 1 35,1-1 1,1-1 0,-1 1-1,1-1 1,-1-1 0,1 1 0,0-2-1,0 1 1,0-1 0,0 0-1,0-1 1,0 0 0,10-2-1,-1 0 57,0-1 0,0 0-1,0-2 1,-1 0-1,28-12 1,-8-3-253,-25 13-2957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11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48 5224,'0'0'8822,"-11"2"-8276,-31 10-33,40-11-483,1-1 0,0 1 0,0 0 0,0 0 0,-1 0 0,1 0 0,0 0 0,0 0 0,0 0 0,0 0 0,1 0 0,-1 0 0,0 0 0,0 1 0,1-1 0,-1 0 0,1 1 0,-1-1 0,1 0 0,-1 1 1,1-1-1,0 0 0,0 1 0,0-1 0,0 1 0,0 1 0,-1 6 118,-12 95 939,0 141 0,7-75-366,4-144-561,-6 174 1530,-1-214-1108,-5-42-298,1-1-1,3 0 0,-4-97 1,13 110-205,2 1 0,2-1 0,1 1 1,3 0-1,1 0 0,18-53 0,-22 87-61,0 0-1,0 1 0,1-1 1,0 1-1,1 0 0,-1 1 0,1-1 1,1 1-1,0 0 0,0 1 1,0 0-1,0 0 0,11-6 1,-8 6-6,0 0 0,1 1 0,-1 0 0,1 1 0,0 0 0,1 0 0,-1 1 0,1 1 0,-1 0 0,14 0 0,6 1 15,0 1 1,-1 2-1,36 6 0,-56-6-21,0 0 0,-1 1 0,1 0 0,-1 0 0,1 1 0,-1 0 0,-1 1 0,1 0 0,0 0 0,-1 1 0,0 0 0,-1 1 0,12 11 0,-17-15-2,0 1-1,0-1 0,0 1 0,0 0 1,-1 0-1,1 0 0,-1 0 0,0 0 1,0 0-1,-1 0 0,1 0 0,-1 0 1,0 0-1,0 0 0,0 0 0,-1 0 1,1 0-1,-1 1 0,0-1 0,-2 5 1,0 1 4,-1 1 0,-1 0 0,1-1 0,-2 0 0,1 0 0,-10 12 1,3-8-3,-1 0 1,0 0 0,-1-1 0,-1-1-1,-20 14 1,-87 46 162,95-57-73,12-5 36,23-9-51,18 2-45,6 4-24,-1 1 1,1 2-1,-2 1 0,0 1 0,43 25 1,-53-25-8,21 19 0,-36-27-5,0 1 1,0-1-1,-1 1 0,0 0 1,0 0-1,0 0 1,-1 1-1,1-1 1,2 9-1,-2-6 2,-1 0 0,-1 0 0,1 0-1,-2 0 1,1 1 0,0 10 0,-2-16 1,0-1 0,-1 1 0,1 0 0,-1-1 1,1 1-1,-1 0 0,0-1 0,0 1 0,0-1 1,-1 0-1,1 1 0,0-1 0,-1 0 0,0 0 0,1 0 1,-1 0-1,0 0 0,0 0 0,0 0 0,0-1 1,0 1-1,-1-1 0,1 0 0,-3 2 0,-8 3 13,-1 0-1,1-1 1,-1-1-1,0 0 1,-22 3-1,-73 4 51,76-10-43,3 0 39,0 1 0,0 1 0,-45 11 0,57-9-15,12-3-38,0-1 0,1 1-1,-1 0 1,0 0 0,1 0 0,-9 6-1,13-7-9,-1 0-1,1 1 1,0-1-1,-1 1 1,1-1 0,0 1-1,0 0 1,0-1-1,0 1 1,0 0-1,1-1 1,-1 1-1,0 0 1,1 0-1,-1 0 1,1 0-1,0 0 1,0 0-1,0 0 1,0 0 0,0-1-1,0 1 1,0 0-1,0 0 1,1 2-1,0-1-54,0 0-1,0 0 1,0 0-1,0-1 1,1 1-1,-1 0 1,3 3-1,1 1-2773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6:5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8336,'0'0'9730,"13"-1"-9187,253-2 1380,-140 5-1101,78 8 692,-111-4-677,-34-8-84,1 1-3705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6:5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6928,'0'0'13402,"11"-1"-13059,64-1 378,100 8 1,30 0-144,54-19 54,77-2 124,-270 14-568,-1-3 1,75-15-1,-59 10-17,-37 5 106,-23 3 263,-21 1-587,0 0 0,1 0 0,-1 0 0,0 0 0,0 0 0,1 0 0,-1 0 0,0 0 0,0 0 0,1 0 0,-1 0 0,0 0 0,0 1 0,0-1 0,1 0 0,-1 0 0,0 0 0,0 0 0,0 0 0,1 1 0,-1-1-1,0 0 1,0 0 0,0 0 0,0 0 0,1 1 0,-1-1 0,0 0 0,0 0 0,0 1 0,0-1 0,0 0 0,0 0 0,0 0 0,0 1 0,0-1 0,1 0 0,-1 0 0,0 1 0,0-1 0,0 0 0,-1 0 0,1 1 0,0-1 0,0 0 0,0 0 0,0 1 0,0-1 0,0 0 0,0 0 0,0 0 0,0 1 0,0-1 0,-1 0 0,1 0 0,0 0 0,0 1 0,0-1 0,0 0 0,-1 0-1,1 0 1,0 0 0,0 1 0,0-1 0,-1 0 0,1 0 0,0 0 0,0 0 0,-1 0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6:5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84 11256,'0'0'5160,"-1"13"-4657,-23 485 3196,21-341-1798,5-131-897,-2-26-985,0 0 0,0 0 0,0 0 0,0 0 0,0 0 0,0 0 0,0 0 0,0 1 0,0-1 0,0 0 0,0 0 0,0 0 0,0 0 1,0 0-1,1 0 0,-1 0 0,0 1 0,0-1 0,0 0 0,0 0 0,0 0 0,0 0 0,0 0 0,0 0 0,0 0 0,0 0 0,0 0 0,1 0 1,-1 1-1,0-1 0,0 0 0,0 0 0,0 0 0,0 0 0,0 0 0,0 0 0,0 0 0,1 0 0,-1 0 0,0 0 0,0 0 0,0 0 0,0 0 1,0 0-1,0 0 0,1 0 0,-1 0 0,0 0 0,0 0 0,6-14 584,0-12-366,-2-1 0,0 0 0,0-42 0,-9-86 289,0 26-134,2 64-215,1 48-120,1-1-1,0 1 1,2 0 0,0 0-1,0-1 1,2 1-1,4-18 1,-4 29-46,0-1-1,0 1 1,0 1-1,0-1 1,1 0 0,0 1-1,0 0 1,1 0-1,0 0 1,-1 0-1,2 1 1,-1 0-1,0 0 1,1 0 0,0 0-1,0 1 1,10-4-1,-4 2-17,1 1 1,0 1-1,0 0 0,0 0 0,1 2 1,-1-1-1,23 2 0,-29 0 2,0 1 0,-1 0 0,1 1 0,0 0 0,-1 0 0,0 0 0,0 0-1,1 1 1,-1 0 0,-1 1 0,1-1 0,0 1 0,-1 0 0,0 0 0,0 1 0,0 0 0,-1 0 0,1 0 0,-1 0-1,0 0 1,-1 1 0,1 0 0,-1 0 0,0 0 0,-1 0 0,1 0 0,-1 1 0,-1-1 0,1 1 0,-1-1 0,1 10-1,-2-6 15,1-1-1,-1 0 1,-1 1-1,0-1 0,0 0 1,-1 1-1,0-1 1,-1 0-1,0 0 0,0 0 1,-1-1-1,0 1 0,0-1 1,-1 0-1,0 0 1,-1-1-1,0 1 0,0-1 1,0 0-1,-1-1 0,0 0 1,0 0-1,-1 0 1,0-1-1,0 0 0,0 0 1,-9 3-1,12-6 23,0-1-1,-1 0 1,1 0 0,0 0-1,0 0 1,-1-1-1,1 0 1,0 0 0,0 0-1,-1-1 1,1 0-1,0 0 1,0 0 0,0 0-1,0-1 1,0 0-1,0 0 1,0 0 0,0-1-1,1 0 1,-1 0 0,-3-3-1,8 6-27,0 0 0,0 0 0,0 0 0,0 0 0,0 0-1,0 0 1,0 0 0,0 0 0,0 0 0,0 0 0,0 0 0,0 1 0,0-1 0,0 0-1,0 0 1,0 0 0,0 0 0,0 0 0,0 0 0,0 0 0,-1 0 0,1 0 0,0 0-1,0 0 1,0 0 0,0 0 0,0 1 0,0-1 0,0 0 0,0 0 0,0 0 0,0 0-1,0 0 1,0 0 0,0 0 0,-1 0 0,1 0 0,0 0 0,0 0 0,0 0-1,0 0 1,0 0 0,0 0 0,0 0 0,0 0 0,0 0 0,0 0 0,0 0 0,-1 0-1,1 0 1,0 0 0,0 0 0,0 0 0,0 0 0,0 0 0,0-1 0,4 15 7,10 16-66,94 146-199,-90-148 298,2 0 0,0-1 0,37 35 0,-49-53-6,38 35 269,-42-40-215,1 0 1,-1-1-1,1 1 1,0-1 0,9 4-1,-14-7 377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6:5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 9848,'0'0'8919,"-10"-2"-8335,2 0-421,0 1 1,-1 0-1,1 0 0,0 1 0,-1 0 0,1 0 0,0 1 0,-1 0 0,-15 5 0,16-4 21,0 1 1,0 1-1,0-1 0,0 1 1,0 1-1,1 0 1,0 0-1,-13 11 0,16-11-82,0 0 0,0 0 0,1 1 0,-1-1 0,1 1 0,0 0 0,1-1 0,0 2 0,-1-1 0,2 0 0,-1 0 0,-1 11 0,3-13-40,-1 0-1,1 1 0,0-1 1,0 0-1,0 0 1,0 1-1,1-1 0,0 0 1,0 0-1,0 0 1,0 0-1,1 0 0,-1 0 1,1 0-1,0 0 1,4 5-1,-2-5-4,-1 0 1,1-1-1,-1 1 0,1-1 0,0 0 1,0-1-1,1 1 0,-1-1 0,0 1 1,1-1-1,0-1 0,-1 1 0,1 0 1,6 0-1,7 1 115,-1-1 0,1-1-1,0 0 1,0-2 0,22-2 0,-6-2 169,59-17 0,-56 9-3631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9:02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1050 5720,'0'0'4180,"10"-12"-3824,34-39 451,53-81 0,-83 110-542,0-1 1,-2 0-1,-1-1 0,-1 0 0,-1-1 0,-1 0 0,9-45 1,-11-10 1918,-5 79-2147,-1 0 1,1 0 0,0 0-1,0 0 1,0 0 0,0 0 0,0 1-1,0-1 1,0 0 0,0 1-1,0-1 1,0 0 0,0 1 0,0 0-1,1-1 1,-1 1 0,0 0-1,0-1 1,1 1 0,-1 0 0,0 0-1,0 0 1,3 0 0,32 0 268,-29 1-264,0 1 0,1-1 0,-1 1-1,0 1 1,0-1 0,-1 1 0,1 0-1,0 1 1,-1 0 0,0 0 0,0 0-1,0 1 1,8 7 0,-10-7-21,0-1-1,0 1 1,-1 0 0,1-1 0,-1 2 0,0-1-1,-1 0 1,1 0 0,-1 1 0,0 0 0,0-1-1,-1 1 1,0 0 0,0 0 0,0 0 0,-1 0-1,0 7 1,-3 27 56,-1-1-1,-18 69 0,21-105-70,0 1-1,1 0 1,0 0-1,-1 0 0,1 0 1,1 0-1,-1 0 1,0 0-1,1 0 0,0 0 1,0-1-1,0 1 0,0 0 1,3 4-1,-3-6 0,0 0-1,0 0 1,0-1 0,0 1-1,1 0 1,-1 0 0,1-1-1,-1 1 1,1-1 0,0 1-1,-1-1 1,1 0 0,0 1-1,0-1 1,0 0-1,0 0 1,0 0 0,0-1-1,0 1 1,0 0 0,0-1-1,0 0 1,1 1 0,-1-1-1,0 0 1,0 0-1,3 0 1,10-2 41,0 0 0,0-1 0,0-1 0,-1 0 0,1-1 0,-1-1 0,0 0 0,0-1 0,-1 0 0,0-1 0,-1-1 0,1 0 0,11-12 0,-4 4 41,-1-1 0,-1 0 0,-1-2 0,25-35 0,-41 53-82,0 0 0,0 0 0,0 0-1,1 0 1,-1 1 0,1-1 0,-1 0 0,1 1 0,-1-1 0,1 1 0,0 0 0,0 0 0,0 0 0,0 0 0,0 0 0,0 0 0,0 0 0,0 0 0,0 1 0,3-1-1,-3 1-3,0 0 0,1 0 0,-1 1 0,0-1 0,0 1 0,0 0 0,0-1 0,0 1 0,0 0 0,0 0 0,0 0 0,0 1 0,-1-1 0,1 0 0,0 1 0,-1-1 0,1 1 0,-1-1 0,1 1 0,1 3 0,1 1-1,-1-2-8,0 1-1,0-1 0,0 0 1,1 0-1,0-1 0,6 7 1,-73-44 142,60 32-132,-1 1-1,1-1 1,-1 1-1,0 0 0,0 0 1,0 1-1,1-1 0,-1 1 1,0 0-1,0 0 1,0 0-1,0 0 0,0 1 1,0 0-1,1-1 0,-1 2 1,0-1-1,1 0 1,-1 1-1,0-1 0,1 1 1,0 0-1,-1 0 0,1 0 1,0 1-1,0-1 1,0 1-1,-3 4 0,2-3-3,0 0-1,0 0 0,1 1 0,0-1 0,0 1 0,0 0 0,1-1 1,-1 1-1,1 1 0,0-1 0,0 0 0,1 0 0,0 1 1,0-1-1,0 1 0,0 9 0,1-6-2,1 0-1,0 0 1,0 0-1,1-1 1,0 1-1,1 0 1,0-1 0,0 0-1,7 14 1,-8-19 4,1 3-3,0-1-1,0 0 1,0 0-1,0 0 1,1 0-1,8 7 1,-11-11 5,1 0 1,-1 0-1,0 0 1,1 0-1,-1-1 0,1 1 1,-1-1-1,1 1 1,-1-1-1,1 0 0,0 1 1,-1-1-1,1 0 1,-1 0-1,1 0 1,0 0-1,-1-1 0,1 1 1,-1 0-1,1-1 1,-1 1-1,1-1 0,-1 1 1,1-1-1,-1 0 1,1 1-1,-1-1 0,0 0 1,1 0-1,-1 0 1,2-2-1,4-4 14,0 0-1,0-1 1,-1 0 0,0 0-1,0-1 1,-1 0-1,0 0 1,0 0 0,-1 0-1,5-17 1,7-13 64,-12 26-46,-3 11-21,-1 0 0,1 0 0,-1 0 0,1 0 0,0 0-1,0 0 1,0 1 0,0-1 0,0 0 0,0 0 0,3-2 0,-4 4-10,0 0 0,1 1 0,-1-1 0,0 0-1,1 0 1,-1 0 0,0 0 0,1 0 0,-1 0 0,0 1 0,1-1-1,-1 0 1,0 0 0,1 1 0,-1-1 0,0 0 0,0 0 0,1 1-1,-1-1 1,0 0 0,0 1 0,0-1 0,1 0 0,-1 1 0,0-1-1,0 0 1,0 1 0,0-1 0,0 1 0,6 13 12,-6-13-11,9 26 14,-6-17-15,0 0 0,1 1 0,1-1 1,-1-1-1,8 13 0,-10-20-1,0 0 0,0 0 0,0 0 0,0 0 0,0 0 0,0 0 0,0 0 0,0-1 0,1 1 0,-1-1 1,1 0-1,-1 1 0,1-1 0,0 0 0,-1-1 0,1 1 0,0 0 0,0-1 0,-1 1 0,1-1 0,0 0 0,0 0 0,0 0 1,-1 0-1,5-2 0,-1 1 4,-1-1 1,1 0 0,-1 0 0,1 0-1,-1-1 1,0 1 0,0-1-1,0-1 1,-1 1 0,6-5-1,1-2 6,-1-1 0,17-21-1,-5 1 25,-2-2 0,-1 0 0,23-57 0,30-111 153,-11-15-36,-53 179-156,-2 0 1,-2-1-1,-1-71 1,-3 103 3,-1 0-1,0 0 1,0 0 0,0 0 0,-1 0 0,-3-7-1,3 13 0,-2 7-2,-2 13-10,4-16 5,-16 62-87,2 1-1,4 1 1,-5 69-1,9-67 31,1-2 39,3 1 0,2-1 0,10 78 0,-8-142 35,1 1-1,0-1 0,0 0 0,0 0 1,0 0-1,1 0 0,-1 0 0,1 0 0,0 0 1,0-1-1,1 1 0,-1-1 0,1 1 1,-1-1-1,7 5 0,-7-6 0,1 0 0,0 0 0,0 0 0,0-1-1,0 1 1,0-1 0,0 0 0,1 0 0,-1 0 0,0 0 0,1 0 0,-1-1 0,0 0-1,1 1 1,-1-1 0,1-1 0,-1 1 0,0 0 0,6-2 0,3-1 28,-1 0-1,0 0 1,0-1 0,0-1 0,0 0 0,-1-1-1,14-9 1,-18 11-13,0-1 0,-1 0 0,0 0 0,1-1 0,-2 1 0,1-1-1,-1 0 1,0 0 0,0-1 0,-1 1 0,0-1 0,5-13 0,-6 13-5,0 0 1,-1 0 0,1-1-1,-1 1 1,-1 0 0,0-1-1,0 1 1,0-1 0,-1 1-1,0 0 1,0-1 0,-1 1-1,-3-10 1,5 17-17,-1-1 1,1 0-1,0 1 0,0-1 0,0 0 1,-1 1-1,1-1 0,0 1 0,-1-1 1,1 0-1,-1 1 0,1-1 0,-1 1 1,1-1-1,-1 1 0,1-1 0,-1 1 1,1 0-1,-1-1 0,1 1 1,-1 0-1,0-1 0,1 1 0,-1 0 1,0 0-1,1-1 0,-1 1 0,0 0 1,0 0-1,-1 0 0,1 1 1,-1-1-1,1 1 0,-1-1 1,1 1-1,-1-1 1,1 1-1,0 0 0,-1 0 1,1 0-1,0 0 1,-2 2-1,-2 1-9,1 1 1,-1 0-1,1 0 1,1 0-1,-6 10 1,7-10 4,0 0 0,0 0 0,1 0 0,0 0 0,0 0 0,0 0 0,0 0 0,1 1 0,0-1 0,0 0 0,1 0 0,-1 1 0,1-1 0,0 0 0,0 0 0,1 0 0,0 0 0,2 5 0,-1-3 3,1-1 0,-1 0 0,1 0 0,1 0 0,-1 0 0,1 0 0,0-1 0,0 0 0,1 0 0,-1 0 0,1-1 0,9 5 0,-1-1 32,1-2 1,0 1 0,0-2-1,1 0 1,-1-1 0,1-1-1,22 3 1,-32-6-14,0 0-1,0 0 1,0 0-1,0-1 1,0 1-1,0-2 1,0 1-1,0-1 1,0 0 0,-1 0-1,11-6 1,-14 6-140,0 0 1,-1 0 0,0 0-1,1-1 1,-1 1 0,0 0-1,0-1 1,0 1 0,-1-1-1,2-3 1,-1 1-1994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9:02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7232,'0'0'576,"11"1"-120,274 31 3145,-144-22-1503,-44-4-485,-90-6-1458,1 0 1,-1 0 0,1-1-1,0 0 1,-1 0 0,10-3 0,4-6-2058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9:04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264 415 3808,'0'0'6086,"-9"0"-5764,-8-1 17,0 1-1,0 1 1,0 0 0,1 2 0,-1 0 0,-25 8 0,34-8-177,0 2 0,0-1-1,0 1 1,1 0 0,-1 1 0,1-1 0,1 2 0,-1-1 0,1 1 0,0 0 0,0 0 0,-4 9 0,7-12-92,1 1 0,0 0 0,0 0 0,0-1 0,1 1 0,0 0 0,0 0 0,0 0 0,0 1 0,1-1 0,0 0 0,0 0 0,2 10 0,-1-6 31,0 0 1,1-1-1,1 1 1,0 0-1,0-1 1,8 16 0,-9-20-66,0-1 0,1 1 0,-1-1-1,1 0 1,-1 0 0,1 0 0,0 0 0,0-1 0,1 1 0,-1-1 0,0 0 0,1 0 0,-1 0 0,1 0 0,0-1 0,0 1 0,0-1 0,-1 0 0,1 0 0,0-1 0,0 1 0,0-1 0,0 0 0,1 0 0,-1 0 0,0 0 0,0-1 0,0 0 0,0 1 0,-1-1 0,1-1 0,6-2 0,-4 2-1,-1 0-1,0-1 1,1 0-1,-1 0 1,0-1-1,0 1 0,-1-1 1,1 0-1,-1-1 1,0 1-1,0-1 1,0 1-1,-1-1 0,0 0 1,1-1-1,-2 1 1,1 0-1,-1-1 0,0 0 1,0 1-1,2-11 1,-3 6 16,-1 0 1,0 0-1,0 1 1,-1-1-1,0 0 1,0 0-1,-2 1 1,1-1-1,-1 1 1,0-1-1,-1 1 1,-7-13-1,10 21-31,0 0 1,0-1-1,0 1 1,0 0-1,-1 0 0,1 0 1,0 0-1,-1 0 1,1 0-1,-1 0 0,1 0 1,-1 0-1,1 1 0,-1-1 1,0 1-1,-1-1 1,2 1-18,1 0 0,-1 0 1,0 0-1,1 0 0,-1 0 1,1 0-1,-1 0 0,1 1 1,-1-1-1,1 0 0,-1 0 1,1 0-1,-1 1 0,1-1 1,-1 0-1,1 1 0,0-1 1,-1 0-1,1 1 0,-1-1 1,1 1-1,0-1 0,-1 0 1,1 1-1,0-1 0,0 1 1,-1-1-1,1 1 0,0-1 1,0 1-1,0-1 0,-1 1 1,1-1-1,0 1 0,0 0 1,0-1-1,0 1 0,0-1 1,0 1-1,0-1 0,0 1 1,1-1-1,-1 1 0,0-1 1,0 1-1,0-1 0,0 1 1,1-1-1,0 2 0,0 4-4,1-1-1,0 1 1,1 0-1,-1-1 1,1 1-1,0-1 0,1 0 1,-1 0-1,1 0 1,0 0-1,0-1 0,1 1 1,-1-1-1,1-1 1,0 1-1,0 0 1,0-1-1,1 0 0,-1 0 1,1-1-1,-1 0 1,1 1-1,0-2 0,0 1 1,0-1-1,6 1 1,-7-2 6,1 1 1,-1-1 0,0-1-1,0 1 1,0-1 0,0 0-1,0 0 1,0 0 0,0 0-1,0-1 1,0 0-1,-1 0 1,1-1 0,-1 1-1,1-1 1,6-5 0,7-10 64,-1-1-1,0-1 1,-2-1 0,0 0 0,-1-1 0,17-38-1,-17 29 105,-1 0 0,-2-1 0,-2-1-1,10-55 1,-15 50 140,-2-57 0,-2 76-170,0 18-112,0 2-30,0-1 1,-1 1-1,1-1 1,-1 1-1,1-1 0,0 1 1,-1-1-1,1 1 1,0-1-1,-1 1 0,1 0 1,0-1-1,0 1 1,0-1-1,-1 1 0,1 0 1,0-1-1,0 1 1,0 0-1,0-1 0,0 1 1,0 0-1,1-1 1,-1 1-1,0 0 0,0 0 1,0 5 4,-30 313 31,-21-1-55,21-138-44,28-169 55,-3 20-8,0 1 0,-2-2 1,-20 55-1,26-84 17,1 1 0,-1-1 0,0 1 0,1-1 1,-1 1-1,0-1 0,0 0 0,0 1 0,0-1 0,0 0 1,-1 0-1,1 0 0,0 0 0,0 0 0,-1 0 0,1 0 1,-1 0-1,1 0 0,-1-1 0,1 1 0,-1-1 0,1 1 1,-1-1-1,1 1 0,-4-1 0,3 0 1,0-1 0,1 1 0,-1-1 0,0 1 1,1-1-1,-1 0 0,1 1 0,-1-1 0,1 0 0,-1 0 0,1 0 0,-1 0 1,1-1-1,0 1 0,0 0 0,-1 0 0,1-1 0,0 1 0,0-1 0,0 1 1,1-1-1,-1 1 0,0-1 0,0-3 0,-1 0 6,0 0 0,0-1 0,1 1 1,0-1-1,0 0 0,0 1 0,1-1 0,0 0 0,0 1 1,1-1-1,-1 0 0,1 1 0,0-1 0,1 1 0,-1-1 1,1 1-1,3-7 0,-1 5 9,0 0-1,1 0 1,0 0-1,0 1 1,0 0 0,1 0-1,0 0 1,0 1 0,0-1-1,1 1 1,10-5 0,-3 1 20,1 1 0,-1 0 0,1 1 0,1 1 0,-1 0 0,1 2 0,22-5 0,-27 7-26,-3 0-15,1 1 1,-1 0 0,1 0 0,-1 1 0,1 0 0,-1 0 0,1 1 0,0 0 0,-1 1 0,12 3 0,-10-2-2896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9:09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307 839 5120,'0'0'5777,"-9"-2"-5528,-31-5 9,35 6-148,0 1 0,0-1 1,0 1-1,-1 0 0,1 1 0,0-1 1,0 1-1,-8 3 0,-1-1 71,0 1-32,0 0-1,0 1 1,1 0 0,0 1-1,0 0 1,0 2 0,-16 11-1,23-14-86,1-1 0,-1 1-1,1 1 1,0-1 0,1 1 0,-1-1-1,1 2 1,0-1 0,1 0-1,-1 1 1,1-1 0,1 1 0,-1 0-1,1 0 1,0 0 0,-1 13 0,3-16-30,-1 1 1,1-1 0,1 1 0,-1-1 0,1 0-1,0 1 1,0-1 0,0 0 0,0 0 0,1 1 0,-1-1-1,1 0 1,0 0 0,1-1 0,-1 1 0,1 0-1,-1-1 1,1 1 0,7 5 0,-5-5 1,0 0 0,1 0 0,-1-1 0,1 0 0,0 0 0,0 0 0,0 0 0,0-1 0,1 0 0,-1-1 0,1 1 0,10 0 0,3 0 84,1-1-1,36-3 1,-47 0-69,1 0 1,-1 0 0,0-1 0,0 0 0,0-1 0,0 0 0,13-8 0,16-10 83,-1-1-1,0-2 1,-2-1 0,-1-2-1,34-36 1,-46 40-58,47-54 124,-61 66-164,0 0 1,-1-1 0,-1 0 0,0 0-1,6-15 1,-2-2 41,-2 0 1,0-1-1,-2 0 0,-2-1 1,4-60-1,-9 9 53,4-72 104,-2 119-171,0-1 1,-3 0-1,-6-42 0,0 32-12,-17 92-195,11-12 104,1 1 1,-8 40-1,-8 21-26,15-49 33,3 0-1,-7 52 1,-7 35-3,17-93 49,1 0 1,-1 56-1,4-27 36,3 14 58,1-36 7,-1-38-64,-1-1 0,-1 1 0,1-1 0,-4 11 0,2-11 190,1-1-1,1 1 0,-1 0 1,1 10-1,-2-48 257,7 5-432,1 1 1,2 0-1,0 0 0,21-45 0,-20 55-25,0 0-1,1 0 1,0 1-1,21-21 0,12-18 109,-41 51-144,-1 0 1,1 0-1,-1 0 1,1 0-1,0 1 0,-1-1 1,1 0-1,0 0 0,0 0 1,-1 0-1,1 1 0,0-1 1,0 0-1,0 1 1,0-1-1,0 1 0,0-1 1,0 1-1,0-1 0,0 1 1,1 0-1,-1 0 1,0-1-1,0 1 0,0 0 1,0 0-1,0 0 0,0 0 1,1 0-1,-1 1 1,2-1-1,-1 1 1,-1 1 0,1-1-1,0 0 1,-1 1 0,1-1 0,-1 1 0,1-1 0,-1 1 0,0 0-1,0-1 1,0 1 0,0 0 0,0 0 0,0 0 0,0 0-1,0 2 1,5 18-3,-2-1-1,-1 1 1,2 33-1,-3-24-26,-1-23 21,8 59-108,-8-60 98,1-1-1,0 1 1,0-1 0,1 0 0,-1 0-1,1 0 1,1-1 0,4 7-1,-7-10 15,0-1 0,0 0 0,0 1 0,0-1 0,0 0 0,0 1 0,1-1 0,-1 0 0,1 0 0,-1 0 0,1 0 0,-1-1 0,1 1-1,1 1 1,0-2 1,0 0 0,0 0 0,0 0 0,-1-1 0,1 1 0,0-1 0,0 1 0,2-2 0,3 0 9,0-1-1,-1 0 1,0 0-1,1 0 1,-1-1-1,0 0 1,-1-1-1,1 0 1,-1 0-1,0 0 1,0 0-1,-1-1 1,1 0-1,-1 0 1,5-9-1,4-9 41,-1-1 0,0 0-1,8-28 1,-5 12-2,-14 37-39,0-1 1,0 1-1,0 0 1,0 0 0,1 0-1,0 1 1,0-1-1,0 1 1,0-1 0,5-3-1,-6 6-5,-1 0-1,1 0 1,0 0-1,-1 0 1,1 1-1,0-1 1,0 1-1,-1-1 1,1 1-1,0 0 1,0 0-1,0 0 1,-1 0-1,1 0 1,0 0-1,0 0 1,0 0-1,-1 1 1,1-1-1,0 1 1,0 0-1,-1-1 1,1 1-1,0 0 1,-1 0-1,1 0 1,-1 0-1,1 0 1,1 2-1,13 10-19,30 32 1,2 2-59,-25-21-4,-18-22 87,-7-8-14,-14-23 87,14 23-72,0-1 0,0 2 0,0-1-1,-1 0 1,1 0 0,-1 1 0,0-1 0,0 1-1,0 0 1,0 0 0,-1 0 0,-3-2 0,3 2-10,0 1 0,1 0 1,-1 0-1,0 0 1,-1 1-1,1-1 1,0 1-1,0 0 0,0 0 1,-1 1-1,1-1 1,0 1-1,-1 0 0,1 0 1,-1 0-1,1 1 1,0 0-1,-1-1 0,1 1 1,0 1-1,0-1 1,0 1-1,0 0 1,0 0-1,0 0 0,0 0 1,1 0-1,-1 1 1,1 0-1,0 0 0,-1 0 1,1 0-1,-3 5 1,1-2-7,1 1 0,1 0 1,-1 0-1,1 0 1,0 0-1,0 0 0,1 1 1,-2 9-1,4-12 4,-1 0 0,1 0 0,0 0 0,1 0 0,-1 0 0,1 0 0,0-1 0,0 1 0,0 0 0,1 0 0,-1-1-1,1 1 1,1 0 0,2 3 0,-3-4 1,0 0-1,0 0 0,1-1 1,0 0-1,-1 1 0,1-1 1,0 0-1,1 0 0,-1-1 1,1 1-1,4 2 0,-5-4 1,0 0 0,-1 0 0,1 0 0,0-1 0,-1 1 0,1-1 0,0 0 0,0 0 0,-1 0 0,1 0 0,0 0 0,0-1 0,-1 1 0,1-1 0,0 0 0,-1 0 0,1 1 0,-1-2 0,5-1 0,0-1 5,1-1 0,-1 0-1,0 0 1,0-1 0,0 0 0,-1 0-1,0 0 1,0-1 0,-1 0-1,0 0 1,8-15 0,-8 12 23,0 1 1,-1-2-1,0 1 0,-1 0 1,0-1-1,-1 0 0,0 1 1,0-1-1,-1-13 0,-1 23-15,4 14-59,7 26 54,19 40 1,-7-20 40,-23-58-44,0 0 1,0 0-1,1 0 1,-1 0-1,1 0 1,-1 0-1,1 0 1,-1-1-1,1 1 0,0 0 1,-1 0-1,1 0 1,0 0-1,0-1 1,0 1-1,-1 0 1,1-1-1,0 1 0,0-1 1,0 1-1,0-1 1,0 1-1,0-1 1,2 1-1,-2-1 5,1 0 1,0-1-1,0 1 0,-1 0 1,1 0-1,0-1 0,-1 1 0,1-1 1,0 0-1,-1 1 0,1-1 1,-1 0-1,3-2 0,5-4 41,0 0-1,-1-1 1,13-14-1,-19 19-39,9-11 56,-1 0-1,-1-1 1,13-28 0,9-13 122,-22 36-102,-7 17-60,-1 0-1,0-1 1,1 1 0,0 0-1,0 0 1,0 0 0,0 1-1,0-1 1,4-3 0,-6 5-22,0 1 0,0 0 0,1 0 0,-1 0 1,0 0-1,0 0 0,0 0 0,1-1 0,-1 1 1,0 0-1,0 0 0,0 0 0,1 0 0,-1 0 1,0 0-1,0 0 0,0 0 0,1 0 0,-1 0 1,0 0-1,0 0 0,0 0 0,1 0 0,-1 0 1,0 0-1,0 0 0,1 0 0,-1 1 0,0-1 1,0 0-1,0 0 0,0 0 0,1 0 0,-1 0 1,0 0-1,0 1 0,0-1 0,0 0 0,1 0 1,2 13 51,-3 19-34,0-27-12,-2 20-20,0-1 0,-1 1-1,-2-1 1,-11 36 0,31-90 38,0 0 0,3 0 0,0 1 0,1 2 0,2 0 0,25-25 0,-40 46-29,13-10 143,-13 18-89,-2 12-91,7 183-25,-11-195 64,0 0 0,0 0 0,0 1 0,0-1 0,1 0 0,-1 0 0,1 0 0,-1 0 0,1 0 0,0 0 0,-1 0 0,1 0 0,0 0 0,0 0 0,1 0 0,-1-1 0,0 1 0,0 0 0,1-1 0,2 3 0,-2-3 0,1 1 0,0-1 0,-1 0 0,1 0 1,0 0-1,-1-1 0,1 1 0,0-1 0,0 0 1,0 1-1,0-1 0,-1 0 0,1-1 1,0 1-1,5-1 0,101-25 61,-89 20-51,-1 0 0,1-2 0,-1 0 0,-1-1 0,26-17 0,-34 20-7,-1 1 8,0-1 0,0 0 1,0 0-1,-1-1 0,0 0 0,0 0 1,-1-1-1,11-15 0,-18 23-8,0 0 1,1-1-1,-1 1 0,0-1 0,1 1 0,-1-1 0,0 1 1,0-1-1,1 1 0,-1-1 0,0 1 0,0-1 1,0 1-1,0-1 0,0 0 0,0 1 0,0-1 0,0 1 1,0-1-1,0 1 0,0-1 0,0 1 0,0-1 0,0 1 1,0-1-1,-1 1 0,1-1 0,0 1 0,0-1 0,-1 1 1,1-1-1,0 1 0,-1-1 0,1 1 0,-1-1 1,1 1-1,0 0 0,-1-1 0,1 1 0,-1 0 0,1-1 1,-1 1-1,1 0 0,-1 0 0,1-1 0,-1 1 0,1 0 1,-1 0-1,1 0 0,-1 0 0,1 0 0,-1 0 0,0 0 1,1 0-1,-1 0 0,1 0 0,-1 0 0,1 0 1,-1 0-1,1 0 0,-1 1 0,0-1 0,-9 6 5,0 1 0,0-1-1,1 1 1,0 1 0,1 0-1,0 0 1,0 1-1,0 0 1,1 0 0,-11 20-1,9-12-14,0 1-1,1 0 1,1 0-1,0 1 1,-6 30-1,12-44-2,0 1 0,0-1-1,1 0 1,0 1 0,0-1 0,0 1 0,0-1 0,1 1 0,0-1-1,0 1 1,0-1 0,3 7 0,-3-11 9,-1 0 0,1 0 1,-1-1-1,1 1 0,-1 0 0,1 0 1,0-1-1,-1 1 0,1 0 0,0-1 1,0 1-1,-1-1 0,1 1 0,0-1 0,0 1 1,0-1-1,0 0 0,-1 1 0,1-1 1,0 0-1,0 0 0,0 1 0,0-1 1,0 0-1,0 0 0,0 0 0,0 0 0,0 0 1,0 0-1,0-1 0,0 1 0,-1 0 1,1 0-1,0-1 0,0 1 0,1-1 1,1-1-3,1 0 1,-1 1 0,0-2-1,0 1 1,0 0 0,0 0 0,5-6-1,16-22 62,-3-1 0,33-60 0,-30 47-18,-20 38-18,0-1 1,-1 0 0,0 1 0,0-1 0,-1 0 0,0 0-1,1-8 1,-15 55 82,-59 192-154,8-36 2,10-37-30,51-150 78,0 0 0,-1-1 0,0 1-1,-1-1 1,0 0 0,0 0 0,-1-1 0,1 1-1,-2-1 1,1 0 0,-1 0 0,0-1 0,-1 0 0,1 0-1,-1 0 1,-8 5 0,13-11 1,0 1-1,0 0 1,0-1-1,0 1 1,0-1-1,0 1 1,0-1 0,0 0-1,0 0 1,0 0-1,0 0 1,0 0-1,0 0 1,0-1 0,0 1-1,0-1 1,0 1-1,0-1 1,1 0-1,-1 0 1,0 0 0,0 0-1,1 0 1,-1 0-1,-2-2 1,-1-1 12,1 0-1,-1 0 1,1-1 0,0 1 0,0-1 0,0 0-1,-3-6 1,4 6 1,0-1 0,0 0-1,0 0 1,1 0 0,0 0-1,0 0 1,0 0 0,1-1-1,0 1 1,0-1 0,1 1-1,0-1 1,0 1 0,0-1-1,1 1 1,0 0 0,0-1-1,1 1 1,0 0 0,0 0 0,0 0-1,1 0 1,-1 0 0,5-6-1,0 2 5,0 1-1,1 0 1,0 0-1,0 1 0,1 0 1,0 0-1,0 1 1,1 0-1,0 1 1,0 0-1,0 1 0,1 0 1,12-4-1,80-29 99,-60 25-100,-1-3-1,0-1 1,-2-3-1,49-29 1,-78 40-22,-1 1 0,1-2 0,-2 0 0,1 0 0,-1 0 1,-1-1-1,0-1 0,0 1 0,8-20 0,-8 15 6,-1-1-1,-1 0 1,-1 0-1,0 0 1,-1-1-1,3-31 1,-8 11 28,1 37-28,0-1 0,0 1-1,0-1 1,0 1-1,0-1 1,-1 1-1,1-1 1,0 1-1,-1 0 1,0-1 0,1 1-1,-1 0 1,0 0-1,1-1 1,-1 1-1,0 0 1,0 0 0,0 0-1,0 0 1,0 0-1,-2-1 1,2 2 1,0-1-1,-1 1 1,1 1 0,0-1 0,-1 0-1,1 0 1,0 0 0,0 1 0,-1-1-1,1 1 1,0-1 0,0 1 0,0-1-1,-1 1 1,1 0 0,0-1 0,-1 2-1,-22 19 1,19-17-8,-4 5-4,1-1 1,0 1 0,0 0-1,1 1 1,0 0 0,0 0-1,2 0 1,-7 14 0,10-18 1,-1 1 0,1-1-1,1 0 1,-1 1 0,1-1 0,0 1 0,0 0 0,1-1 0,0 1-1,0 0 1,1-1 0,0 1 0,0-1 0,0 1 0,1-1 0,4 11 0,-4-13 0,0-1 0,0 1 1,1-1-1,0 1 0,-1-1 1,1 0-1,0 0 0,1 0 1,-1-1-1,0 1 1,1-1-1,0 0 0,-1 0 1,1 0-1,0 0 0,0-1 1,0 1-1,8 1 1,-1-1 1,0 0 0,0-1 1,0 0-1,0-1 1,21-1-1,-13-1 14,-2 1 7,0-2-1,18-3 1,-30 5-29,-1-1-1,0 1 0,1-1 1,-1 0-1,0 0 0,0 0 1,0-1-1,0 1 0,0-1 1,-1 0-1,1 0 1,4-5-1,-4-1-3187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9:13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329 611 2704,'0'0'8021,"-9"-5"-7641,-88-48 1485,94 52-1780,0 0 0,0 0 1,0 0-1,0 0 0,0 1 0,-1 0 0,1-1 0,0 1 0,0 1 0,-1-1 0,1 0 0,0 1 0,0-1 0,0 1 1,0 0-1,0 0 0,0 1 0,-5 1 0,-5 4 143,0 1 1,-19 14-1,30-20-204,-5 3 44,1 1 1,-1 0-1,2 1 1,-1-1 0,1 1-1,-1 0 1,2 0 0,-7 14-1,3-4 74,1 1 0,-10 34-1,16-45-95,-1 0 0,1 1 0,0-1 0,1 1-1,-1-1 1,2 0 0,-1 1 0,1-1 0,0 0-1,0 1 1,1-1 0,0 0 0,1 0 0,-1 0 0,7 12-1,-7-18-23,-1 1 0,0-1 0,0 0-1,1 0 1,-1 0 0,1 0-1,-1 0 1,1 0 0,-1 0 0,1-1-1,0 1 1,-1-1 0,1 1-1,0-1 1,-1 1 0,1-1-1,0 0 1,-1 0 0,1 0 0,0 0-1,0 0 1,2-1 0,1 1 21,-1-1 0,0 0 0,1 0 0,-1 0 0,0-1 0,0 1 0,8-5 0,-5 1 12,-1 0 0,1 0 0,-1-1 0,0 0-1,0 0 1,0 0 0,-1-1 0,0 0-1,-1 0 1,1 0 0,-1-1 0,-1 1-1,1-1 1,-1 0 0,-1 0 0,1 0-1,-1 0 1,-1-1 0,0 1 0,1-10 0,-2 11-3,0 0 0,-1 0 0,1 0 0,-1-1 0,-1 1 0,1 0 0,-1 1 0,-1-1 0,1 0 0,-1 1 0,0-1 0,-1 1 0,1 0 0,-1 0 0,0 0 0,-1 0 0,0 1 0,1 0 0,-2 0 0,1 0 0,0 1 0,-1-1 0,0 1 0,-8-4 0,3 4 23,1 0 0,-1 1 0,0 0 0,0 0 1,-20-1-1,12 6 128,18 2-81,10 4-55,-4-5-52,1 1 1,-1-1-1,1 0 0,-1-1 1,1 1-1,0-1 1,6 1-1,-9-3-10,0 1 0,0-1 0,0 0 1,0-1-1,-1 1 0,1 0 0,0-1 0,0 1 0,0-1 1,-1 0-1,1 0 0,0 0 0,-1-1 0,1 1 0,-1 0 1,0-1-1,1 0 0,3-3 0,4-4 31,0-1 0,-1 0 0,0 0 1,-1-1-1,0-1 0,11-19 0,30-81 235,-24 50-55,12-35 159,14-27 177,-47 115-472,1 0 1,1 0 0,0 0 0,0 1-1,0 0 1,1 0 0,0 1 0,10-8-1,-17 15-76,1 0 0,-1 0 0,0 0-1,1 0 1,-1 0 0,0 0 0,1 0 0,-1 0-1,0 0 1,1 0 0,-1 1 0,0-1-1,1 0 1,-1 0 0,0 0 0,1 0 0,-1 0-1,0 1 1,0-1 0,1 0 0,-1 0-1,0 1 1,0-1 0,1 0 0,-1 0 0,0 1-1,0-1 1,0 0 0,0 0 0,1 1-1,-1-1 1,0 1 0,8 14 25,-7-13-20,11 26 0,-2-1 0,-1 1-1,-1 1 1,8 52 0,-1 123-54,-14-135-2,-3-1 0,-3 0 0,-18 90 0,17-127 28,-2-1 0,-1 0 0,-1-1 0,-2 0 0,0 0 0,-2-2 0,-2 1 0,0-2 0,-32 39 0,46-62 17,0-1 0,0 0 1,0-1-1,0 1 0,0 0 0,0-1 0,-1 1 0,1-1 0,0 0 0,-1 1 0,1-1 0,-1-1 0,0 1 1,1 0-1,-1 0 0,0-1 0,1 0 0,-1 1 0,0-1 0,-4-1 0,5 1 2,0 0 0,0-1 0,0 0-1,0 1 1,0-1 0,0 0 0,0 0 0,0 0-1,0 0 1,0-1 0,0 1 0,1 0 0,-1-1-1,1 1 1,-1-1 0,1 0 0,-1 1 0,1-1-1,0 0 1,0 0 0,0 0 0,0 0 0,0 0-1,0 0 1,0-4 0,-1 0 10,0-1 1,1 0-1,0 0 1,0 0-1,0 0 1,1 0-1,0 0 1,1 0-1,0 0 1,0 0-1,0 0 1,1 0-1,0 1 1,0-1-1,5-10 1,0 6 13,0-1-1,1 2 1,0-1 0,1 1-1,-1 0 1,2 1 0,14-12-1,-6 8 29,1 0-1,0 1 0,1 1 1,0 1-1,1 1 0,0 0 1,1 2-1,-1 0 0,43-6 1,-52 11 14,-16 4-105,-22 1-196,7-7-2921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9:15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532 710 4008,'0'0'8661,"-9"-3"-8353,6 2-266,-8-2 177,0-1-1,1-1 1,-18-9-1,16 8 69,0 1 1,0 0-1,-1 1 1,-16-3-1,14 4-126,0 2-1,0 0 1,0 0-1,0 1 1,0 1-1,0 1 0,0 0 1,0 1-1,0 1 1,0 0-1,1 0 1,0 2-1,0 0 1,0 1-1,1 0 1,-18 13-1,22-15-82,0 1 0,1 0-1,0 1 1,0-1 0,0 2 0,1-1 0,0 1-1,1 0 1,0 0 0,0 1 0,1 0-1,0 0 1,0 0 0,-6 19 0,9-23-42,1 0 0,-1 0 0,1 0 0,0 0 0,1 0 1,-1 1-1,1-1 0,0 0 0,0 0 0,0 1 0,1-1 0,0 0 1,0 0-1,1 0 0,-1 0 0,1 0 0,0 0 0,4 7 0,-2-4 3,2 0-1,-1 0 0,1-1 0,0 1 0,0-2 0,1 1 0,10 8 0,-12-11-17,0-1 0,0 0-1,0 0 1,0-1 0,1 1-1,-1-1 1,1 0 0,-1-1-1,1 1 1,0-1-1,0 0 1,11 0 0,-3-2 3,-1 0 1,0-1-1,0-1 1,0 0-1,0 0 1,-1-2-1,1 1 1,-1-2-1,0 0 1,22-13-1,-10 1 99,1 0 0,-2-1 0,35-37 0,-51 46-58,0 1-1,0-1 0,-1-1 1,0 1-1,-1-1 1,6-14-1,-7 13 32,2 0 0,0 0 0,0 0 0,13-16 0,-11 16 16,0 0 0,0 0 0,-1-1 1,10-27-1,-17 39-101,1-1 1,-1 0-1,0 1 0,0-1 1,-1 1-1,1-1 0,0 0 1,0 1-1,-1-1 1,1 1-1,-1-1 0,1 1 1,-1-1-1,0 1 0,1-1 1,-1 1-1,0 0 0,0-1 1,0 1-1,-2-2 0,-26-25 129,23 23-126,-259-199 479,225 176-415,7 6-8,1-1 0,-38-36 0,47 36-5,5 6 95,-25-31-1,41 46-138,0 0 0,1-1 0,0 1-1,-1 0 1,1 0 0,0-1 0,0 1 0,0-1-1,0 1 1,0-1 0,1 1 0,-1-1-1,1 0 1,0 1 0,0-1 0,0 0 0,0 1-1,0-1 1,0 0 0,1 1 0,-1-1-1,1 1 1,1-5 0,0 4-5,0-1 0,0 1-1,1 0 1,-1 0 0,1 0 0,-1 1-1,1-1 1,0 1 0,0-1 0,0 1-1,0 0 1,1 0 0,-1 0 0,1 1-1,-1-1 1,7-1 0,16-5 26,1 0 1,50-6-1,-61 13-25,0 0-1,1 0 1,-1 2-1,0 0 1,1 1-1,20 5 1,-12-1 0,-2 1 0,1 1 1,-1 1-1,0 1 0,26 16 1,-11-1 19,-12-7 7,32 16 1,-58-33-42,1-1 0,-1 0 0,1 0 0,-1 0-1,0 1 1,1-1 0,-1 0 0,1 1 0,-1-1 0,0 0-1,1 1 1,-1-1 0,0 0 0,0 1 0,1-1 0,-1 0 0,0 1-1,0-1 1,0 1 0,1-1 0,-1 1 0,0-1 0,0 0-1,0 1 1,0-1 0,0 1 0,0-1 0,0 1 0,0-1 0,0 1-1,0-1 1,0 1 0,0-1 0,0 1 0,0-1 0,0 0-1,-1 1 1,1-1 0,0 1 0,0-1 0,0 1 0,-1-1-1,1 0 1,0 1 0,-1-1 0,1 0 0,0 1 0,-1-1 0,1 0-1,0 1 1,-1-1 0,1 0 0,-1 0 0,0 1 0,-29 19-716,19-13-2115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14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1 955 4816,'0'0'5198,"12"-6"-4790,-3 3-321,1-1 13,1 0 1,-1 0-1,-1-1 1,1-1-1,-1 1 1,0-2-1,9-7 1,3-6 258,-1-2 0,-1 0 0,-1-1 0,-1-2 0,-1 1-1,-1-2 1,23-53 0,-5-9 658,25-105 0,-44 141-700,8-40 277,7-24 292,-25 106-754,2-9 384,-23 57-122,-4 26-304,3 2 1,3 1 0,3 0-1,2 0 1,0 136 0,10-188-58,0 0 0,0 0-1,2 0 1,0-1 0,1 1 0,0 0 0,1-1 0,6 16 0,-9-29-25,-1 0 0,1 0 0,-1 0 0,1 0-1,0 0 1,-1-1 0,1 1 0,0 0 0,0 0 0,0-1 0,0 1 0,-1 0 0,1-1 0,0 1 0,0-1 0,0 1 0,0-1 0,0 1 0,0-1 0,0 0 0,0 0 0,1 1 0,-1-1 0,0 0-1,0 0 1,0 0 0,0 0 0,0 0 0,0-1 0,0 1 0,0 0 0,0 0 0,0-1 0,0 1 0,0 0 0,0-1 0,0 1 0,2-2 0,1 0 22,1-1-1,-1 0 1,0 0 0,0-1 0,0 1 0,7-8-1,3-9 44,0-1 0,-2-1 0,0 0 0,-2 0-1,0-1 1,7-28 0,4-5 41,7-22 103,22-97 0,-24 88-39,-18 65-110,-1 0 0,-1-1 1,-1 1-1,3-36 1,-4 36 2,-3 18-41,0 1-1,-1-1 1,1 0-1,-1 1 1,0-1-1,0 1 1,0-1-1,-1-4 1,1 8-28,0-1 1,0 1-1,0 0 0,0 0 0,0 0 1,0 0-1,0 0 0,0-1 1,0 1-1,0 0 0,0 0 0,0 0 1,0 0-1,0 0 0,0 0 1,0 0-1,0-1 0,0 1 0,-1 0 1,1 0-1,0 0 0,0 0 1,0 0-1,0 0 0,0 0 1,0 0-1,0 0 0,-1 0 0,1 0 1,0 0-1,0 0 0,0 0 1,0-1-1,0 1 0,0 0 0,-1 0 1,1 0-1,0 0 0,0 0 1,0 1-1,0-1 0,0 0 0,-1 0 1,1 0-1,-5 6 44,-3 10-3,-9 38 58,-19 102 0,8 60 45,12 59 135,14-190 1342,5-110-1410,7-6-170,1 1-1,2 0 0,24-42 1,-20 45 2,22-27 0,-38 53-44,0-1-1,0 1 1,0 0-1,0 0 1,0-1-1,0 1 1,1 0-1,-1 0 1,0 0-1,1 0 1,-1 1-1,1-1 1,2-1-1,-4 2 1,1 0-1,0 0 1,-1 0-1,1 0 1,-1 0-1,1 0 0,-1 0 1,1 1-1,0-1 1,-1 0-1,1 0 0,-1 0 1,1 0-1,-1 1 1,1-1-1,-1 0 1,1 1-1,-1-1 0,1 0 1,-1 1-1,0-1 1,1 1-1,-1-1 0,1 0 1,-1 2-1,2 1 2,0 0-1,-1 1 0,0-1 0,0 1 1,0-1-1,0 1 0,-1-1 0,1 1 1,-1 0-1,0 4 0,0 21-1,1 1 0,1-1 0,2 0 0,1 0 0,11 39 0,-15-65 2,1 1-1,-1-1 1,0 0 0,1 0-1,-1-1 1,1 1-1,0 0 1,0 0-1,0-1 1,1 1 0,-1-1-1,0 0 1,1 0-1,0 0 1,-1 0-1,1 0 1,0 0 0,0-1-1,0 0 1,0 1-1,0-1 1,0 0 0,0 0-1,1-1 1,-1 1-1,0-1 1,1 1-1,-1-1 1,0 0 0,0 0-1,1-1 1,5 0-1,9-3 17,-1-1-1,-1 0 1,1-1-1,29-14 1,-39 16-12,26-14 107,-1 0 0,55-45 0,-5 3 74,-69 44-163,-13 14-13,-8 11-6,-10 10-5,0-1 0,-27 20 0,31-28 0,1 1 0,0 0 0,0 1 0,1 0 0,1 2 0,0-1 0,-15 25 0,26-37 1,-1 0-1,1-1 1,-1 1-1,1 0 1,-1 0-1,1 0 0,-1 0 1,1 0-1,0 0 1,0 0-1,-1 0 1,1 0-1,0 0 1,0 0-1,0 0 1,0 0-1,0 0 1,0 0-1,0 0 1,1 0-1,-1 0 1,0 0-1,1 2 0,0-3 2,0 1-1,0-1 0,0 1 1,-1-1-1,1 1 0,0-1 1,0 0-1,0 0 0,0 1 1,0-1-1,0 0 1,0 0-1,0 0 0,0 0 1,0 0-1,0 0 0,0 0 1,0 0-1,1-1 0,7-1 14,0 0-1,0-1 1,12-6-1,-7 2 16,-1-1-1,0 0 0,-1-1 1,0 0-1,0-1 0,-1-1 1,-1 1-1,0-2 0,16-22 1,-26 34-30,0 0 1,1-1 0,-1 1-1,0-1 1,0 1 0,0 0-1,0-1 1,1 1 0,-1 0-1,0-1 1,0 1 0,1 0-1,-1-1 1,0 1 0,0 0-1,1 0 1,-1-1 0,0 1-1,1 0 1,-1 0 0,0 0-1,1-1 1,-1 1 0,1 0-1,-1 0 1,0 0 0,1 0-1,-1 0 1,1 0 0,-1 0-1,0 0 1,1 0 0,-1 0-1,1 0 1,-1 0 0,0 0-1,1 0 1,-1 0 0,0 0-1,1 0 1,-1 1 0,1-1-1,-1 0 1,0 0 0,1 0-1,-1 1 1,0-1 0,1 0-1,-1 0 1,0 1 0,0-1-1,1 0 1,-1 1 0,0-1-1,0 0 1,1 1 0,-1-1-1,0 0 1,0 1 0,0-1-1,0 1 1,10 32-1,-7-22 1,0-5 0,-1-1 0,1 0 0,0 0 0,0 1 0,0-2 0,1 1 1,-1 0-1,1-1 0,0 0 0,6 5 0,-7-7 3,0 0-1,0 0 1,0-1 0,0 1 0,0-1 0,0 0 0,1 0-1,-1 0 1,0 0 0,1 0 0,-1-1 0,0 0-1,1 0 1,-1 0 0,0 0 0,1 0 0,-1-1 0,1 1-1,3-2 1,1-1 3,-1 0 0,0 0 0,0-1 0,0 0-1,0 0 1,-1 0 0,1-1 0,-1 0 0,0 0 0,7-9-1,8-11 42,21-31-1,-36 48-37,19-31 40,-1 0-1,-3-2 0,-1 0 1,-2-1-1,-2-1 0,20-85 1,-33 117-35,-1 1 0,0-1 0,0 0 1,-1 0-1,-1 0 0,0 0 0,0-1 1,-4-20-1,4 32-14,0-1 0,0 1 0,0 0 0,0-1 0,0 1 0,0-1 1,0 1-1,-1 0 0,1-1 0,0 1 0,0-1 0,0 1 0,0 0 0,-1-1 0,1 1 0,0 0 1,0 0-1,-1-1 0,1 1 0,0 0 0,-1-1 0,1 1 0,0 0 0,-1 0 0,1 0 1,0-1-1,-1 1 0,1 0 0,0 0 0,-1 0 0,1 0 0,-1 0 0,1 0 0,0 0 0,-1 0 1,1 0-1,-1 0 0,-14 11-1,-8 24-17,16-18 13,0 1-1,1 0 0,1 1 1,0-1-1,2 1 0,0 0 1,1 0-1,1 27 0,3 6 0,15 95 0,-10-112-10,1 0 0,2-1-1,24 55 1,-28-75 38,2 0-1,14 22 1,-22-36-38,0 1-1,0-1 1,0 0 0,0 0-1,0 0 1,0 0 0,1 1-1,-1-1 1,0 0 0,0 0 0,0 0-1,0 0 1,0 0 0,1 0-1,-1 1 1,0-1 0,0 0-1,0 0 1,0 0 0,1 0 0,-1 0-1,0 0 1,0 0 0,0 0-1,0 0 1,1 0 0,-1 0-1,0 0 1,0 0 0,0 0 0,0 0-1,1 0 1,-1 0 0,0 0-1,0 0 1,0 0 0,1 0 0,-1 0-1,0 0 1,0-1 0,0 1-1,0 0 1,0 0 0,1 0-1,-1 0 1,0 0 0,0 0 0,0-1-1,0 1 1,6-12-94,-2-12-4126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9:16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741 16 6520,'0'0'6729,"-14"-3"-6372,1 1-270,1-2 1,-1 2 0,0 0 0,1 1-1,-1 0 1,0 1 0,-15 1 0,9 2 90,-1 1 1,1 1 0,1 1 0,-1 1 0,-34 17-1,19-6 151,2 3 0,-34 26 1,63-46-295,1 1 0,0-1 0,0 1 0,0 0 0,0 0 0,0 0 0,0 0 0,1 0 0,-1 1 0,0-1 0,1 0 0,0 1 0,-1 2 0,1-3-11,1-1 0,0 1 0,0 0 0,1 0 0,-1-1 0,0 1 0,1 0 1,-1-1-1,1 1 0,-1-1 0,1 1 0,0 0 0,-1-1 0,1 0 0,0 1 0,0-1 0,0 1 0,0-1 0,1 0 0,-1 0 0,0 0 0,3 2 0,10 10 72,1-1-1,1 0 0,0-1 0,27 12 0,75 30 253,-73-35-37,56 31 0,-97-46-310,0-1 74,-1 0 1,1 0-1,-1 0 0,0 1 0,1 0 1,-1-1-1,3 5 0,-5-6-51,-1-1 1,0 1-1,1-1 0,-1 1 1,0-1-1,0 1 0,1 0 1,-1-1-1,0 1 1,0-1-1,0 1 0,0 0 1,0-1-1,0 1 0,0 0 1,0-1-1,0 1 0,0-1 1,0 1-1,0 0 0,-1 0 1,0 0 18,0 1 0,0-1 1,1 0-1,-2 1 0,1-1 0,0 0 1,0 0-1,0 0 0,0 0 0,-1 0 1,1 0-1,-2 1 0,-14 5 82,0 0 0,0 0 0,-1-2 0,0 0-1,0-1 1,-28 2 0,14-1-4,-215 44 511,205-37-616,1 1 0,1 2 1,-70 36-1,64-26-2868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9:19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364 120 4720,'0'0'5216,"2"-9"-4931,5-30-8,-6 37-204,-1-1-1,0 1 1,0-1-1,0 1 0,0-1 1,-1 1-1,1-1 1,-1 1-1,1-1 1,-1 1-1,0-1 0,0 1 1,0-1-1,0 1 1,0 0-1,-1 0 1,1 0-1,0 0 0,-1 0 1,0 0-1,0 0 1,1 0-1,-1 0 1,0 1-1,-1-1 0,1 1 1,0 0-1,-3-2 1,2 1 26,-1 1 0,0 0 0,0-1 0,0 1 0,0 1 0,0-1-1,0 0 1,0 1 0,0 0 0,0 0 0,0 0 0,0 1 0,0-1 0,0 1 0,-5 2 0,-8 3 116,2 2 0,-1 0 1,1 1-1,0 0 0,1 2 0,0-1 0,1 2 0,0 0 0,1 0 0,0 1 0,1 1 1,-10 16-1,9-13-87,2 0 0,0 1 0,1 1 0,1-1 1,1 1-1,1 1 0,0-1 0,1 1 0,2 0 1,-3 23-1,6-36-88,0-1 1,0 0-1,0 1 1,1-1-1,0 0 0,0 0 1,1 1-1,-1-1 1,2 0-1,-1 0 1,5 9-1,-5-12-23,0-1-1,-1 1 0,1-1 1,0 0-1,1 1 1,-1-1-1,0 0 1,1 0-1,-1-1 0,1 1 1,-1 0-1,1-1 1,0 1-1,0-1 1,0 0-1,0 0 0,0 0 1,0-1-1,0 1 1,0-1-1,0 1 0,0-1 1,0 0-1,6-1 1,-2 0 7,0 0 1,0-1 0,0 0-1,0-1 1,0 1 0,-1-1-1,1 0 1,-1-1-1,0 0 1,0 0 0,0 0-1,-1-1 1,1 0 0,-1 0-1,0 0 1,0 0 0,6-10-1,-1 0 27,-1 0 0,0 0-1,-1-1 1,-1 0 0,0-1 0,4-18-1,-6 20 16,-1-1-1,0 1 0,-2-1 1,0 0-1,0 0 0,-2 0 1,0 0-1,0 0 0,-7-31 1,7 47-57,0-1 1,0 1-1,0-1 1,0 1-1,0-1 0,0 1 1,0-1-1,0 1 1,-1-1-1,1 1 1,0-1-1,0 1 1,-1 0-1,1-1 1,0 1-1,-1-1 0,1 1 1,0 0-1,-1-1 1,1 1-1,-1 0 1,1-1-1,0 1 1,-1 0-1,1 0 1,-1 0-1,1-1 0,-1 1 1,1 0-1,-1 0 1,1 0-1,-1 0 1,1 0-1,-1 0 1,1 0-1,-1 0 1,1 0-1,-1 0 0,0 0 1,0 0 5,0 1 0,0-1-1,0 1 1,0 0 0,0-1 0,0 1 0,1 0 0,-1-1-1,0 1 1,0 0 0,1 0 0,-1 0 0,0 0 0,1 0-1,-1 0 1,1 0 0,-1 1 0,-2 8 6,0-1 0,1 0 0,0 1 1,1-1-1,0 1 0,0 0 0,1-1 0,0 1 0,1 0 1,0-1-1,0 1 0,1-1 0,1 1 0,-1-1 0,2 0 1,-1 0-1,7 12 0,-6-14-18,0 0 0,0-1 0,1 0-1,-1 0 1,2 0 0,-1 0 0,0-1 0,1 0 0,0 0 0,0-1 0,0 1 0,1-1 0,0 0 0,0-1 0,0 0 0,0 0-1,0-1 1,0 1 0,1-1 0,-1-1 0,1 0 0,9 1 0,0-3 11,-1-1 1,1 0-1,-1-1 0,0 0 1,0-2-1,0 0 0,-1-1 1,0 0-1,0-1 0,0-1 1,-1 0-1,0-1 0,0-1 1,-1 0-1,15-16 0,-19 17 30,-1-2 0,0 1 0,0-1-1,-1 0 1,9-19 0,-4 2 153,11-38-1,-16 39 140,6-35 0,-12 56-53,1 7-110,4 12-56,2 23-91,23 224 102,-29-248-119,-2-1 1,1 1-1,-2 0 0,0-1 1,0 1-1,-1 0 0,0-1 1,-5 14-1,6-24-5,1 1 0,-1-1-1,0 0 1,0 1 0,0-1 0,0 0 0,0 0 0,0 0-1,0 0 1,-1 0 0,1 0 0,0 0 0,-1 0 0,1 0-1,0-1 1,-1 1 0,1-1 0,-1 1 0,1-1-1,-1 1 1,1-1 0,-1 0 0,1 0 0,-1 1 0,0-1-1,1 0 1,-1-1 0,1 1 0,-1 0 0,1 0 0,-1-1-1,1 1 1,-1-1 0,-2 0 0,-2-1 15,1-1-1,0 1 1,-1-1-1,1 0 1,0 0-1,0-1 1,-8-7 0,-4-3 67,13 12-61,1-1 0,0 0 0,0 1 0,0-1 0,0 0 0,0-1 0,-3-5 0,8 9-18,1-1 1,0 1-1,0-1 0,0 1 0,0 0 0,0 0 0,3 0 1,19 3-1,-1 1 1,37 10 0,18 4-14,-19-6-76,-39-7-3139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9:22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1 438 5416,'0'0'8765,"10"-8"-8522,70-56 447,-61 49-314,25-26-1,-16 13-119,-19 19-166,0 0 0,-1 0 0,-1-1 0,1 0 0,-2-1 0,1 0 0,7-18 0,-1-4 373,11-47-1,-10 27 193,-14 52-617,1 1 0,-1-1 0,0 0 0,0 0 1,0 0-1,1 0 0,-1 0 0,1 1 0,-1-1 0,0 0 0,1 0 1,-1 1-1,1-1 0,0 0 0,-1 1 0,1-1 0,0 0 1,-1 1-1,1-1 0,0 1 0,-1-1 0,1 1 0,0-1 0,0 1 1,0 0-1,1-1 0,-1 1-17,0 0 0,1 1 0,-1-1 0,0 0 0,0 1 0,0-1 0,1 1 1,-1-1-1,0 1 0,0 0 0,0-1 0,0 1 0,0 0 0,0 0 0,0 0 0,1 1 0,4 4 5,-1 1 0,1 0 0,-1 0-1,6 12 1,2 7 3,-1 0 1,-2 0-1,0 1 0,-1 1 1,8 50-1,-16-69-10,0 1 1,-1 0-1,0-1 0,-1 1 0,0 0 0,-4 17 1,4-24-14,1-1 0,-1 0 1,0 1-1,0-1 1,0 0-1,0 0 0,0 0 1,0 0-1,0 0 0,-1 0 1,1 0-1,-1 0 1,0 0-1,1-1 0,-1 1 1,0-1-1,0 1 1,0-1-1,0 0 0,0 0 1,-1 0-1,1 0 1,0 0-1,0 0 0,-1-1 1,1 1-1,0-1 0,-1 1 1,1-1-1,0 0 1,-1 0-1,-3 0 0,-12-2 51,0-1 0,0 0 0,0-1 0,1-1 0,0-1-1,0 0 1,-24-14 0,32 14 80,8 3-12,17 2 9,-3 2-174,20 1 38,-26 0 15,0-2 0,0 1 0,0-1 0,0 0 0,11-2 0,-6 1 1,0 0 0,0 1 0,1 0 0,14 2 0,-15 0 12,0-1-1,0-1 0,0 0 1,16-3-1,-8 0 49,0 0 0,0-2 0,0 0 0,0-2-1,-1 0 1,0-1 0,33-20 0,-33 14 174,0-1 1,26-28-1,-42 39-201,-2 4-47,-1-1 7,1 1-1,-1-1 1,1 1 0,0-1-1,-1 0 1,1 1-1,0 0 1,-1-1 0,1 1-1,0-1 1,0 1-1,-1 0 1,1-1 0,0 1-1,0 0 1,0 0-1,0 0 1,-1 0 0,1 0-1,0 0 1,1 0-1,-1 0-3,0-1 0,0 1 0,1 0 0,-1-1 0,0 1 0,0-1 0,0 1 0,0-1 0,0 0 0,-1 1 0,1-1 0,0 0 0,0 0 0,0 1 0,0-1 0,-1 0 0,1 0 0,0 0 0,-1 0 0,1 0 0,-1 0 0,1-2 0,10-26 75,-10 27-73,0-2 1,-1 1-1,1 0 0,-1 0 1,1-1-1,-1 1 0,0 0 1,0 0-1,0-1 0,-1 1 0,1 0 1,-1-1-1,0 1 0,0 0 1,0 0-1,0 0 0,0 0 1,-1 0-1,0 0 0,1 0 1,-1 1-1,-4-6 0,4 7-3,1-1 0,-1 1 0,1 0 0,-1 0 0,0 0-1,1 0 1,-1 0 0,0 0 0,0 0 0,0 0 0,0 1 0,0-1 0,0 1-1,0 0 1,0-1 0,0 1 0,0 0 0,0 0 0,0 0 0,0 0-1,0 1 1,0-1 0,0 1 0,0-1 0,0 1 0,0-1 0,0 1-1,0 0 1,0 0 0,1 0 0,-1 0 0,0 0 0,1 1 0,-1-1-1,-2 3 1,1-2-2,0 0 0,0 1 0,0 0 0,0 0-1,0 0 1,1 0 0,-1 0 0,1 1 0,0-1-1,-1 1 1,2-1 0,-1 1 0,0 0 0,1 0-1,0 0 1,0 0 0,0 0 0,0 0 0,1 0-1,-1 6 1,1 6-15,1 0-1,0 0 1,6 22 0,-5-30 21,0 0 1,0-1-1,1 1 1,1-1-1,-1 0 1,1 0-1,0 0 1,10 12 0,-10-14-7,-1-1 0,1 0 1,0-1-1,0 1 1,0 0-1,0-1 1,1 0-1,-1 0 0,1 0 1,0-1-1,0 0 1,0 0-1,0 0 0,0 0 1,9 1-1,17 1 1,0-1 0,0-2 0,1-1 0,-1-1 0,0-1 0,0-2 0,54-14 0,-74 14 8,0 1-1,0-1 0,0-1 1,-1 0-1,0-1 1,0 0-1,0 0 0,12-11 1,-17 12 1,0 0 0,-1 1 0,0-1 0,0-1 0,-1 1 1,1-1-1,-1 1 0,0-1 0,-1 0 0,1 0 0,-1 0 1,0-1-1,-1 1 0,1 0 0,-1-1 0,0-9 0,-1 8 8,0 0 0,0-1 0,-1 1 0,0 0-1,-3-10 1,4 16-13,0 0-1,-1 0 0,1 1 1,-1-1-1,0 0 1,1 1-1,-1-1 0,0 0 1,0 1-1,0-1 1,0 1-1,0 0 0,-1-1 1,1 1-1,0 0 0,-1 0 1,1 0-1,-1 0 1,1 0-1,-1 0 0,1 0 1,-1 0-1,0 0 1,1 1-1,-1-1 0,0 1 1,1-1-1,-1 1 1,-3 0-1,-2 0 4,0 0 0,0 0 0,0 1 0,0 0 0,0 1 0,0-1 0,-13 6 0,16-5-7,0 0 0,0 1 0,0-1 0,0 1 0,0 0-1,1 0 1,-1 1 0,1-1 0,0 1 0,0-1 0,0 1 0,-4 8 0,4-5-13,0-1 0,0 1 0,0 0 1,1 0-1,0 0 0,0 0 0,1 0 0,0 1 1,0-1-1,1 0 0,0 1 0,0-1 0,0 0 0,1 1 1,0-1-1,1 0 0,0 0 0,0 0 0,5 11 1,-4-12 5,0-1 0,0 1 1,0-1-1,1 0 1,0 0-1,0 0 1,1 0-1,-1-1 1,1 0-1,0 0 1,0 0-1,0 0 0,0-1 1,1 0-1,0 0 1,-1 0-1,1-1 1,0 0-1,0 0 1,0-1-1,1 1 1,9 0-1,-9-2 10,0 0 0,-1 0 0,1-1 0,0 0-1,-1 0 1,1-1 0,-1 1 0,1-1 0,-1-1 0,0 1 0,0-1 0,0 0 0,7-5 0,5-6 45,1 0 0,23-25 0,11-8 21,-32 27-46,-18 17-7,1-1 0,-1 1 0,1-1-1,-1 1 1,1 0 0,0 1 0,0-1 0,0 1-1,0-1 1,1 1 0,-1 1 0,1-1-1,-1 0 1,6 0 0,-9 2-9,-1 1-1,1-1 1,0 0-1,-1 1 1,1-1-1,0 1 1,-1-1 0,1 1-1,-1-1 1,1 1-1,-1-1 1,1 1 0,-1 0-1,1-1 1,-1 1-1,0-1 1,1 1 0,-1 0-1,0 0 1,1-1-1,-1 1 1,0 0 0,0 0-1,0-1 1,0 1-1,0 0 1,0 0 0,0-1-1,0 1 1,0 0-1,0 0 1,0 0 0,-3 28 50,-5-4 39,-12 24 0,6-13 23,11-33 104,9-11-88,8-6-87,1 0 1,1 1 0,0 1 0,0 1 0,1 0 0,19-8 0,-19 9-17,-15 9-20,1-1 0,0 0 0,-1 1-1,1 0 1,0-1 0,0 1 0,5-1 0,-7 2-10,0 0 0,0 0 0,0 0 1,0 0-1,0 1 0,0-1 0,0 0 0,0 0 1,0 1-1,0-1 0,0 1 0,0-1 0,0 1 1,0-1-1,0 1 0,0 0 0,-1-1 0,1 1 0,0 0 1,0 0-1,-1-1 0,1 1 0,-1 0 0,1 0 1,-1 0-1,1 0 0,0 1 0,7 16 29,0 0 0,6 24 0,-9-28-8,-1 0-1,2 0 1,-1 0 0,16 23 0,-16-31-7,0 0 1,1 0-1,0 0 0,9 6 1,2 2 48,-15-13-52,0 1 0,0-1 0,1 0 0,-1 0-1,0 0 1,1 0 0,-1-1 0,1 1 0,-1 0 0,1-1-1,-1 0 1,1 0 0,-1 0 0,6 0 0,38-7 76,-37 6-85,9-3-36,1-1 0,23-10 0,-15 3-3269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9:25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1 727 6424,'0'0'7449,"6"-9"-7121,71-111 686,42-69 364,25-65 260,-136 238-1475,0 0 0,7-21 0,-13 33-106,-1 0-1,1-1 1,-1 1-1,-1 0 0,1 0 1,0-1-1,-1 1 0,0 0 1,0-1-1,0 1 0,-1 0 1,0-1-1,1 1 0,-2 0 1,-1-6-1,3 9-39,-1 0 0,0 0 0,0 0 0,0 0-1,0 1 1,0-1 0,0 0 0,0 1 0,0-1 0,0 0 0,0 1 0,0-1-1,0 1 1,0-1 0,0 1 0,-1 0 0,1 0 0,0-1 0,0 1 0,0 0-1,-1 0 1,1 0 0,0 0 0,0 0 0,-1 1 0,1-1 0,0 0 0,0 0-1,0 1 1,0-1 0,-1 1 0,1-1 0,0 1 0,-2 1 0,-3 1 20,0 0 1,0 1 0,0 0-1,-9 7 1,6-2-7,1 0 1,0 1 0,0 0 0,1 0 0,0 1-1,1-1 1,-5 14 0,-3 8 47,-12 42 1,15-32-19,1 0-1,2 1 1,3 0-1,1 1 1,2-1-1,5 63 1,-2-89-19,1-1-1,1 0 1,0 0-1,1 0 1,1 0-1,0-1 1,15 28-1,-20-42-34,1 0-1,-1 0 1,1 0-1,0 0 1,-1 0-1,1-1 1,0 1-1,0 0 1,-1 0-1,1-1 1,0 1-1,0 0 1,0-1-1,0 1 1,0-1-1,0 1 1,0-1-1,0 0 1,0 1-1,0-1 1,1 0-1,-1 0 1,0 0-1,0 0 1,0 0-1,2 0 1,0 0 6,0-1-1,0 0 1,0 0 0,-1 0 0,1-1 0,0 1 0,0-1-1,-1 1 1,5-4 0,3-4 34,0-1 1,0 0-1,11-15 0,-13 15 12,-1-1 1,12-23-1,-17 29-26,0 1 1,0-1 0,0 0-1,-1 0 1,1 0 0,-1 0 0,0 0-1,-1 0 1,0 0 0,0-8-1,0 12-22,0-1 0,-1 1-1,1 0 1,-1-1-1,0 1 1,1 0 0,-1 0-1,0 0 1,0-1 0,0 1-1,0 0 1,0 0-1,0 0 1,-1-1 0,1 2 1,0-1 1,0 0 0,0 0-1,0 1 1,1-1-1,-1 0 1,0 0 0,0 0-1,1 0 1,-1 0 0,1 0-1,-1 0 1,1 0-1,-1 0 1,1-1 0,0 1-1,-1-2 1,1 3 46,23-5 219,-16 5-254,1 0 0,-1 1 0,1 0 0,-1 0 0,10 4-1,13 1 6,-15-4-38,6 1 55,1-1-1,0 0 1,31-3-1,-46 0-6,-1 0 1,1 0-1,0-1 1,-1 0-1,1 0 1,-1 0-1,0-1 1,0 0-1,0 0 1,0-1-1,0 1 0,-1-1 1,0-1-1,1 1 1,4-7-1,7-2 97,-17 12-122,1 1-1,-1-1 0,1 1 1,-1 0-1,1 0 1,-1-1-1,1 1 1,-1 0-1,1 0 1,-1 0-1,1-1 0,-1 1 1,1 0-1,-1 0 1,1 0-1,0 0 1,-1 0-1,1 0 1,-1 0-1,1 0 0,-1 0 1,1 1-1,-1-1 1,2 0-1,-2 1 53,0 4 46,1 93 77,-1-55-143,0-41-40,1 1-1,-1 0 0,1-1 0,-1 1 1,1 0-1,0-1 0,0 1 0,0-1 1,0 1-1,1-1 0,-1 1 0,4 3 1,-2-3 8,0 1 1,0-1 0,1 0 0,0 0-1,6 3 1,-8-5-10,0 0-1,0-1 1,0 1 0,0-1-1,0 1 1,0-1 0,0 0-1,0 0 1,0 0-1,0 0 1,1 0 0,-1 0-1,0-1 1,0 1 0,2-2-1,6-1 9,1-1-1,-1 0 0,0-1 1,-1 0-1,1 0 0,11-10 1,49-46 115,-36 30-33,10 4 191,-44 27-283,0 0-1,0 0 1,0 0 0,1 0-1,-1 0 1,0 0-1,0 0 1,0 0-1,1 0 1,-1 0 0,0 0-1,0 0 1,0 0-1,1 0 1,-1 0 0,0 1-1,0-1 1,0 0-1,1 0 1,-1 0-1,0 0 1,0 0 0,0 1-1,0-1 1,0 0-1,0 0 1,1 0-1,-1 0 1,0 1 0,0-1-1,0 0 1,0 0-1,0 0 1,0 1 0,0-1-1,0 0 1,0 0-1,0 0 1,0 1-1,2 10 31,-1 9-11,-2 1-1,0-1 1,-2 0 0,0 0-1,-8 27 1,-38 97 52,42-124-68,-5 10 15,-2-1 1,-1 0-1,-1-1 1,-1 0-1,-41 49 1,57-76-17,0 0 0,0 0 1,0 0-1,0 0 0,0 0 0,0 0 1,0 0-1,0-1 0,-1 1 0,1 0 1,0-1-1,0 1 0,-1-1 0,1 1 1,0-1-1,-1 0 0,1 1 0,-1-1 1,1 0-1,0 0 0,-1 0 0,-1 0 1,1-1 1,-1 0 1,0 1 0,1-1-1,-1 0 1,1-1 0,-1 1-1,1 0 1,0-1 0,0 1 0,-1-1-1,-1-1 1,-1-2 7,0-1 0,0 1 0,0-1 0,1 0 1,0 0-1,0 0 0,0 0 0,-2-8 0,1-1 22,0 1-1,-3-25 1,7 32-23,0 0 0,1 0-1,-1 0 1,2 0 0,-1 1 0,1-1 0,-1 0 0,4-10 0,-2 13-4,0 0 0,0 0 0,0 1 0,1-1 0,-1 1 0,1 0 0,0-1 0,0 1 0,0 0-1,4-2 1,38-26 31,-37 27-37,-1-1 0,0 1-1,1 0 1,0 0-1,-1 1 1,2 0-1,-1 1 1,0 0-1,0 0 1,1 0-1,-1 1 0,1 1 1,-1-1-1,1 1 1,-1 1-1,1-1 1,-1 2-1,0-1 1,1 1-1,-1 0 1,0 1-1,15 7 0,8 5-4,-6-4-58,32 21 0,-38-19-34,1-2 1,27 13 0,-11-12-3605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9:27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0 923 5824,'0'0'5753,"14"-10"-5350,21-19-102,-1-1 0,-2-1 0,31-39 0,13-37 1506,112-213 0,-181 308-1662,2-4 162,-1 0 0,-1 0 1,0-1-1,7-24 0,-14 40-280,0 1 0,0-1-1,1 0 1,-1 1-1,0-1 1,0 0-1,0 0 1,0 1-1,0-1 1,0 0 0,0 0-1,0 1 1,0-1-1,0 0 1,0 0-1,0 1 1,0-1-1,-1 0 1,1 1 0,0-1-1,-1 0 1,1 0-1,0 1 1,-2-2-1,2 2-5,-1 0 0,0 0-1,0 0 1,0 0 0,1 0 0,-1 0-1,0 1 1,0-1 0,1 0-1,-1 0 1,0 1 0,1-1 0,-1 0-1,0 1 1,1-1 0,-1 1-1,0-1 1,1 1 0,-1 0 0,-31 31 238,6 1-181,1 1-1,2 1 1,2 1 0,1 0 0,-22 58 0,23-44-13,3 1 0,1 0 1,-13 101-1,27-143-56,-1 2 1,0 0 0,1 0 0,1 1 0,0-1 0,0 0 0,1 0 0,3 13 0,-4-23-7,1 0 1,-1 0-1,0-1 0,1 1 0,-1 0 1,1 0-1,-1 0 0,1-1 0,-1 1 1,1 0-1,0-1 0,-1 1 0,1 0 1,0-1-1,-1 1 0,1-1 1,0 1-1,0-1 0,0 1 0,-1-1 1,1 0-1,0 1 0,0-1 0,1 0 1,1 1 4,-1-1 1,1 0 0,-1 0 0,1-1-1,-1 1 1,0 0 0,1-1 0,-1 0-1,4-1 1,4-3 30,1 0 0,-1 0-1,11-9 1,0-1 32,-1-2 0,-1 0 0,-1-1 0,31-38 0,53-91 210,-75 108-224,7-12 34,81-129 329,-72 109-233,-24 43-58,-2-1 0,27-62-1,-35 69-49,-5 13-21,-1 0 0,1 0 0,-1 0 0,-1-1 0,0 1 0,0-1-1,-1 1 1,0-14 0,-1 23-50,1-1 1,-1 1-1,0-1 0,0 1 0,0 0 0,0-1 0,0 1 0,0-1 0,0 1 0,0-1 0,0 1 1,0 0-1,0-1 0,-1 1 0,1-1 0,0 1 0,0 0 0,0-1 0,0 1 0,-1-1 1,1 1-1,0 0 0,0-1 0,-1 1 0,1 0 0,0 0 0,-1-1 0,1 1 0,0 0 1,-1-1-1,1 1 0,0 0 0,-1 0 0,1 0 0,0 0 0,-1-1 0,1 1 0,-1 0 1,1 0-1,-1 0 0,1 0 0,0 0 0,-1 0 0,1 0 0,-1 0 0,1 0 0,0 0 1,-1 0-1,1 0 0,-1 0 0,1 1 0,-1-1 0,1 0 0,0 0 0,-1 0 0,1 0 1,0 1-1,-1-1 0,1 1 0,-24 21 162,22-19-165,-13 15 48,0 2 0,1 0 1,1 1-1,-14 31 1,-34 99 99,32-77-89,-68 221 214,76-226-199,-5 10 162,19-68 3,12-23 24,9-8-199,2-4-7,0 1-1,2 1 0,0 0 1,43-37-1,-44 44-37,-13 10-10,1 0-1,1 1 1,-1 0 0,1 0 0,8-5-1,-13 8-9,0 1 1,0-1-1,1 1 0,-1 0 0,0-1 0,0 1 0,1 0 0,-1 0 0,0 0 0,1 0 0,-1 0 0,0 0 0,1 0 0,-1 0 0,0 0 0,1 1 0,-1-1 0,0 0 0,1 1 1,-1 0-1,0-1 0,0 1 0,0-1 0,0 1 0,0 0 0,0 0 0,0 0 0,0 0 0,0 0 0,0 0 0,0 0 0,1 2 0,7 10 2,-1 2-1,0-1 1,-1 1-1,-1 0 1,6 17-1,6 17-44,-16-45 40,-1-1 1,1 1 0,-1-1 0,1 0-1,0 0 1,1 0 0,-1 0 0,0 0-1,1 0 1,0-1 0,-1 1 0,1-1-1,0 1 1,0-1 0,0 0 0,1-1-1,4 3 1,-4-3 0,0 0 0,0 0 0,1 0 0,-1-1 0,1 0 1,-1 0-1,0 0 0,1 0 0,-1-1 0,0 0 0,1 1 0,-1-2 0,0 1 0,6-3 0,2 0 5,-1 0 0,1-1-1,-1 0 1,0-1 0,-1-1-1,1 0 1,-1 0 0,-1-1-1,1 0 1,-1 0 0,8-12-1,-6 6 10,0-1-1,-2 0 0,10-20 1,-15 26 0,0 0 1,-1 0 0,0 0 0,0 0 0,-1-1 0,0 1-1,0-19 1,-2 26-11,0 0-1,0-1 1,0 1 0,0 0-1,-1 0 1,1 0-1,-1-1 1,0 1 0,1 0-1,-1 0 1,0 0-1,0 0 1,-2-3-1,2 5-3,0-1 0,1 1 0,-1-1 0,0 1 0,0-1 0,1 1-1,-1 0 1,0-1 0,0 1 0,0 0 0,0 0 0,0-1 0,0 1-1,1 0 1,-1 0 0,0 0 0,0 0 0,0 0 0,0 0-1,0 1 1,0-1 0,0 0 0,1 0 0,-1 1 0,0-1 0,0 0-1,0 1 1,0-1 0,1 1 0,-1-1 0,0 1 0,1-1-1,-1 1 1,0-1 0,1 1 0,-2 1 0,-10 8 1,1 1 1,1 0-1,0 1 1,0 0-1,1 0 1,1 1-1,-9 17 0,13-23-7,1 1-1,-1-1 1,1 1-1,1 0 0,0 0 1,0 0-1,0 0 0,1 0 1,0 0-1,1 0 0,-1 1 1,2-1-1,-1 0 0,1 0 1,3 11-1,1-8-2,0 0-1,0-1 0,1 0 1,1 0-1,11 14 1,-5-7-1,-9-11 18,1 0-1,0 0 1,1 0 0,-1-1 0,1 0-1,0 0 1,0 0 0,1-1 0,-1 0-1,1 0 1,0-1 0,0 0 0,0 0-1,1-1 1,12 4 0,5 1-26,-24-6-173,-4-3-74,-11-6-188,-6-6-3073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9:27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11760,'0'0'1616,"80"23"-1368,-14-13 24,46 3-8,11 6 72,-15-2-8,-10 0 0,-5-11 0,-8-10 0,2-4-8,-1-3-56,-7-6-9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9:31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0 714 5016,'0'0'5453,"12"-3"-4900,5-1-278,-1-1 1,0 0-1,0-1 0,-1-1 0,22-13 0,-12 4 188,-1-1-1,-1 0 1,-1-2 0,0-1-1,27-33 1,-43 45-299,-5 6-103,0 0-1,1-1 0,-1 1 1,1 0-1,0 0 1,-1 0-1,1 0 1,0 0-1,0 0 0,0 1 1,1-1-1,-1 1 1,0-1-1,1 1 1,-1 0-1,0 0 0,4-1 1,-5 3-35,-1-1 1,1 1-1,-1 0 0,1 0 1,-1 0-1,1 0 1,-1 0-1,1-1 0,-1 1 1,0 0-1,0 0 1,1 0-1,-1 0 0,0 0 1,0 0-1,0 0 1,0 0-1,0 0 0,0 0 1,0 0-1,-1 0 1,1 0-1,0 0 0,-1 2 1,-12 51 237,-26 70 0,-1 4-75,-66 204 366,89-282-438,14-40-64,0 0 0,0 0 0,-1-1 0,0 1 0,-1-1 0,0 0 0,0 0 0,-1 0-1,-10 12 1,13-21 403,4-7-222,5-16-107,-2 10-44,6-31 64,53-187 607,-51 193-613,3 1 0,1 0 0,1 1 0,24-34 0,68-113 435,-94 159-476,1 0 0,1 1 0,1 1 1,1 1-1,29-26 0,-46 45-80,32-24 156,-33 25-163,1 0 1,0 0-1,-1 0 1,1 0 0,0 0-1,-1 0 1,1 1-1,0-1 1,0 1-1,0-1 1,-1 1-1,1 0 1,0 0 0,0 0-1,0 0 1,0 0-1,0 0 1,3 1-1,-2 1 8,0 1-1,-1 0 1,1 0-1,-1 0 1,1 0-1,-1 0 1,0 0-1,0 1 1,-1-1-1,1 1 1,-1-1-1,2 6 1,-2-5-6,3 9 7,-1 0 0,0 0 1,-1 0-1,-1 1 0,0-1 0,-1 1 1,0-1-1,-1 0 0,-1 1 1,0-1-1,-1 0 0,0 0 1,-1 0-1,-6 14 0,6-20-14,0 0 0,0 0 0,-1-1 0,0 1 0,0-1 0,0 0 0,-1 0 0,0-1 0,0 0 0,0 0 0,-1 0-1,0-1 1,-7 4 0,9-5-2,0-1 0,0 1 0,0-1-1,0 0 1,-1-1 0,1 1 0,-1-1 0,1 0-1,-1 0 1,1-1 0,-1 1 0,0-1-1,1-1 1,-1 1 0,1-1 0,-1 0 0,1 0-1,-1-1 1,-7-2 0,11 3 7,0-1 0,1 1 0,-1 0 0,0-1 0,0 1 1,1-1-1,-1 0 0,1 1 0,0-1 0,-1 0 0,0-3 0,1 5-8,1-1 0,0 1 0,-1-1 0,1 1 0,0-1-1,0 0 1,0 1 0,-1-1 0,1 1 0,0-1 0,0 1 0,0-1 0,0 0-1,0 1 1,0-1 0,0 1 0,0-1 0,0 0 0,0 1 0,1-1 0,-1 1 0,0-1-1,0 1 1,0-1 0,1 1 0,-1-1 0,0 1 0,1-1 0,-1 1 0,0-1-1,1 1 1,-1-1 0,1 1 0,-1 0 0,1-1 0,-1 1 0,1 0 0,-1-1 0,1 1-1,-1 0 1,1 0 0,-1-1 0,1 1 0,-1 0 0,1 0 0,1 0 0,23-4 3,0 1 0,0 1 0,0 1 0,1 1 0,-1 2 0,30 5 1,-29-3-5,0-1 1,1-2-1,-1 0 1,0-2-1,46-7 1,-32 0 24,-9 2-12,-1-2-1,1 0 1,-1-2-1,43-21 1,-56 24-15,6-3 1,-22 10-3,0-1 0,-1 1 0,1-1 0,0 0 0,-1 1 0,1-1 0,0 0 0,-1 0 0,1 1 1,-1-1-1,1 0 0,-1 0 0,1 0 0,-1 0 0,0 1 0,1-1 0,-1 0 0,0 0 0,0 0 0,0 0 0,1-2 0,-2 2 0,1 0 0,0 0 0,-1 0 0,1 0 0,0 0 0,-1 0 0,0 0 0,1 1 0,-1-1 0,1 0 0,-1 0 0,0 0 0,0 0 0,1 1 0,-1-1 0,0 0 0,0 1 0,0-1 0,0 1 0,0-1 0,0 1 0,0-1 0,-2 0 0,-23-4 0,10 7 10,-1 1-1,1 0 0,0 2 1,0 0-1,0 1 0,1 0 1,0 1-1,0 1 0,1 0 1,0 1-1,0 1 0,-23 21 1,29-25-1,2 1 1,-1-1-1,1 1 1,0 0 0,1 1-1,-1 0 1,1 0 0,1 0-1,0 0 1,0 1 0,1-1-1,-3 11 1,5-18-9,1 0 1,0 0-1,0 1 1,-1-1-1,1 0 0,0 1 1,0-1-1,0 1 1,0-1-1,1 0 1,-1 1-1,0-1 0,1 0 1,-1 0-1,0 1 1,1-1-1,0 0 1,-1 0-1,1 0 0,0 1 1,-1-1-1,1 0 1,0 0-1,0 0 1,0 0-1,0 0 0,0-1 1,0 1-1,0 0 1,0 0-1,1-1 1,-1 1-1,0 0 0,0-1 1,3 1-1,-1 0 5,1-1 0,0 1 0,-1-1 0,1 0 0,0 0 0,-1 0 0,1-1 0,0 1 0,-1-1 0,1 0 0,6-2 0,2-3 13,-1 1 1,1-2 0,-1 0 0,-1 0 0,0-1 0,0 0 0,0-1 0,-1 0 0,10-12 0,-2 0 42,-2-1 1,0 0-1,17-35 1,-30 52-47,-2 4-1,1 0-1,-1-1 0,0 1 0,1 0 0,-1 0 1,1-1-1,0 1 0,-1 0 0,1 0 1,0 0-1,0 0 0,0 0 0,0 0 0,-1 0 1,3-2-1,-7 31 37,5-16-48,0 0 1,0 0 0,2 0-1,5 20 1,-6-24-3,1 0 1,0-1-1,1 1 0,-1-1 1,1 0-1,1 0 0,-1 0 1,8 7-1,-9-11-1,0-1 0,1 0 0,-1 0 0,1 0 0,-1-1 0,1 1 0,0-1 0,0 0 0,0 0 0,-1 0-1,1-1 1,0 1 0,0-1 0,0 0 0,0 0 0,0 0 0,0-1 0,0 1 0,4-2 0,7-1 2,0-1-1,0 0 1,20-9 0,-13 2 24,0 0 1,-1-2 0,0 0-1,18-16 1,-33 24-2,-1-1 0,0 0 1,0 0-1,6-9 0,6-7 144,-17 21-161,0 1 0,1-1 0,-1 0 0,1 1 1,-1-1-1,0 1 0,1-1 0,-1 0 1,0 1-1,0-1 0,0 0 0,1 1 0,-1-1 1,0 0-1,0 0 0,0 1 0,0-1 1,0 0-1,0 1 0,-1-1 0,1 0 1,0 1-1,0-1 0,0 0 0,-1 1 0,1-1 1,0 0-1,-1 1 0,1-1 0,-1-1 1,-1 0 37,2 1-14,0 16 41,0-12-73,1-1-1,0 1 1,-1 0-1,0 0 1,0 0-1,0-1 1,0 1-1,0 0 1,0 0-1,-1 0 1,0-1-1,-1 5 1,-1 14-24,3-11 22,1 1 1,1-1-1,-1 0 1,2 0-1,-1 1 1,2-1-1,-1-1 1,1 1-1,0-1 1,11 18 0,-12-25 0,-1 0 1,1 0-1,-1 0 1,1-1-1,-1 1 1,1-1-1,0 1 1,0-1-1,0 0 1,0 0-1,0 0 1,0 0-1,0-1 1,0 1-1,0-1 1,0 0-1,0 0 1,0 0 0,1 0-1,2-1 1,1 0 5,0 1 0,0-2 0,0 1 1,0-1-1,-1 0 0,1 0 0,-1-1 1,9-4-1,15-11 7,-2-2-1,0-1 1,-1-1 0,44-47 0,-44 36 8,-2-2 1,-1 0-1,-2-2 1,23-49-1,-25 43-20,40-99 45,-55 124-32,0 1 0,-1 0-1,-1-1 1,0 0-1,-2 0 1,0-28-1,-1 44-11,0-3 2,0-1 0,-1 0 0,0 1 0,0-1-1,-2-5 1,2 10-3,1 0 1,0 1-1,0-1 0,-1 0 0,1 0 0,-1 1 1,1-1-1,0 1 0,-1-1 0,1 0 0,-1 1 0,1-1 1,-1 1-1,0-1 0,1 1 0,-1-1 0,0 1 0,1 0 1,-1-1-1,0 1 0,1 0 0,-1-1 0,0 1 1,0 0-1,1 0 0,-1 0 0,0 0 0,0 0 0,1 0 1,-1 0-1,0 0 0,0 0 0,1 0 0,-1 0 0,0 0 1,0 0-1,1 1 0,-1-1 0,0 0 0,1 0 1,-1 1-1,0-1 0,1 1 0,-1-1 0,0 1 0,1-1 1,-1 1-1,1-1 0,-2 2 0,-7 6 0,-1 1 0,2 0 1,-1 0-1,1 1 0,0 0 0,1 0 0,-11 21 0,6-6-1,0 1-1,-11 40 0,13-26-32,-7 51 0,12-60 10,2-1-16,1 1 1,1-1-1,1 1 0,2-1 0,1 1 0,9 38 1,-11-63 27,1-1 1,-1 0 0,1 0 0,0 0 0,1-1 0,-1 1 0,1 0 0,0-1 0,0 0-1,0 1 1,1-1 0,0-1 0,4 5 0,-6-6 12,0-1 0,1 1-1,-1-1 1,0 0 0,1 1 0,-1-1-1,1 0 1,0 0 0,-1-1 0,1 1 0,0 0-1,0-1 1,-1 0 0,1 0 0,0 0-1,0 0 1,0 0 0,-1 0 0,1-1-1,0 1 1,0-1 0,-1 0 0,1 0 0,-1 0-1,1 0 1,4-3 0,16-11 89,0-1 1,-1 0 0,20-22-1,-40 36-77,11-8 89,-12 9-86,1 1 0,0-1 0,-1-1 0,1 1 0,-1 0 0,1 0 1,-1-1-1,0 1 0,0 0 0,1-1 0,-1 0 0,0 1 0,0-1 0,0 0 0,-1 1 0,1-1 0,0 0 0,-1 0 0,1 0 0,0-3 1,-1 5 17,-1 2-27,-1 0 0,1 0 0,0 0 0,0 0-1,0 0 1,0 1 0,0-1 0,1 1 0,-1-1 0,0 4-1,0-2-4,-3 10 7,2-8-9,0 0 0,0 0 0,1 1 0,-1-1 0,2 1 0,-1 8 0,1-12 3,0-1-1,1 0 1,-1 0-1,1 0 1,-1 0-1,1 1 0,0-1 1,0 0-1,0 0 1,0 0-1,1-1 1,-1 1-1,0 0 1,1 0-1,-1-1 1,1 1-1,0-1 1,-1 1-1,1-1 1,0 0-1,0 1 1,0-1-1,3 1 0,-2-1 4,0 0-1,0 0 0,0 0 0,1-1 0,-1 1 0,0-1 0,0 0 0,0 0 0,0 0 1,1-1-1,-1 1 0,0-1 0,0 1 0,4-2 0,45-19 44,-38 15-43,180-82 162,-178 79-149,1 0 23,1 0 0,35-11-1,-39 16-27,4-1 195,-35 17-92,3-4-114,0 0 0,1 2 0,1 0 0,-1 0 0,2 1 0,-1 0 0,1 1 0,-18 26 0,28-36-7,0 0-1,0-1 0,0 1 1,0 0-1,0 0 0,0-1 1,0 1-1,1 0 1,-1 0-1,1 0 0,-1 0 1,1 0-1,0 0 0,0 0 1,0 0-1,0 0 1,0 0-1,0 0 0,0 0 1,1 2-1,0-3 4,0 1-1,0-1 1,0 0 0,0 0 0,0 0-1,0 0 1,0 0 0,0 0-1,0 0 1,1-1 0,-1 1-1,0 0 1,0-1 0,1 1 0,-1-1-1,1 1 1,-1-1 0,0 0-1,1 1 1,-1-1 0,1 0 0,-1 0-1,1 0 1,-1 0 0,0 0-1,1 0 1,-1-1 0,3 1-1,10-3 3,-1 0-1,0-1 1,0 0-1,0 0 0,20-12 1,60-39 35,-68 36-25,0 0 0,-1-1 0,-1-2 0,20-24 0,-10 6 22,45-72 0,-57 79-33,67-117 23,-78 130-4,0-2 0,-2 1 1,0-1-1,-1-1 1,4-31-1,-10 51-12,-1 0-1,1 0 1,-1 0-1,0 0 1,0 0 0,-1 0-1,1 0 1,0 0-1,-1 0 1,0 0-1,-1-3 1,2 5-6,0 1 0,-1-1 0,1 1 1,0-1-1,-1 1 0,1 0 0,0-1 0,-1 1 0,1-1 1,-1 1-1,1 0 0,-1-1 0,1 1 0,-1 0 0,1-1 1,-1 1-1,0 0 0,1 0 0,-1 0 0,1 0 0,-1-1 1,1 1-1,-2 0 0,1 0-1,-1 1-1,0-1 1,0 0 0,1 1-1,-1-1 1,0 1 0,1 0-1,-1-1 1,0 1-1,1 0 1,-3 2 0,-11 9-16,0 1 0,1 1 0,1 0 0,0 1 0,2 1 0,-16 23 0,23-33 12,-14 22-24,2 1 0,1 0 0,1 1 1,2 0-1,1 1 0,1 1 0,2-1 1,1 2-1,1-1 0,2 1 0,0 56 0,5-78 5,0-1 0,0 0 0,1 0-1,0 0 1,1-1 0,0 1 0,1 0-1,0-1 1,0 0 0,9 13-1,-12-20 20,1 0-1,0-1 1,0 1-1,0-1 0,1 0 1,-1 0-1,0 0 1,0 0-1,1 0 0,-1 0 1,0-1-1,1 1 1,-1-1-1,1 1 0,-1-1 1,4 0-1,40-2 2,-18-1 17,0-2-1,27-8 0,-44 9-3,1 1 0,-1-2-1,0 0 1,-1 0 0,1-1-1,-1 0 1,14-11-1,19-28 70,-42 45-76,-1 0 0,0-1 0,1 1-1,-1-1 1,0 1 0,1-1 0,-1 1 0,0-1-1,0 1 1,0-1 0,1 1 0,-1-1 0,0 1 0,0-1-1,0 1 1,0-1 0,0 1 0,0-1 0,0 1-1,0-1 1,0 0 0,0 1 0,-1-1 0,1 1 0,0-1-1,0 1 1,0-1 0,-1 1 0,1-1 0,0 1-1,-1 0 1,1-1 0,-1 0 0,1 0-1,-1 1 0,1-1 0,-1 0 0,1 1 0,-1-1 0,1 1 0,-1-1 0,1 1 0,-1-1 0,0 1 0,1-1 0,-1 1 0,0-1 0,0 1 0,1 0 0,-1 0 0,0-1 0,0 1 0,1 0 0,-1 0 0,0 0 0,0 0 0,-1 0 0,-12 2 19,0 1 0,0 1 0,0 1 0,-16 6 1,27-9-24,0-1-1,0 1 1,0 0 0,0 0 0,0 0 0,0 0 0,1 0 0,-1 1 0,1-1 0,0 1 0,-1 0 0,1 0 0,0 0 0,1 0 0,-1 0 0,0 0 0,1 0 0,0 0-1,-1 1 1,2-1 0,-1 0 0,0 1 0,0 4 0,1-2-3,0 1-1,1-1 1,0 0-1,0 0 0,1 0 1,-1 0-1,1 0 1,0-1-1,1 1 1,0-1-1,-1 1 1,2-1-1,-1 0 1,6 6-1,-4-4-1,0-1 0,1 0-1,0 0 1,1-1 0,-1 1-1,1-1 1,0-1 0,0 0-1,16 7 1,-17-8 12,1 0-1,-1-1 1,1 0-1,-1 0 1,1 0-1,0-1 0,0 0 1,0-1-1,0 1 1,0-1-1,-1-1 1,1 1-1,10-3 1,-9 1-7,-1 0 1,0 0-1,12-5 0,-17 6-12,-1 0 1,1 1-1,0-1 0,-1 0 0,1 0 0,-1 0 0,0 0 0,1-1 1,-1 1-1,0 0 0,0-1 0,0 1 0,0 0 0,0-1 0,0 1 1,0-1-1,0 0 0,-1 1 0,1-1 0,0 0 0,-1 1 0,1-4 0,-3-12-3611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9:32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11152,'0'0'4816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0:59:32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10344,'0'0'2038,"13"4"-1542,45 15 70,0-2 0,95 12 0,164 5 888,-290-31-1616,-1-1-1,0-2 1,0 0 0,51-9-1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05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178 132 4816,'0'0'4904,"-2"11"-4756,-36 128 337,25-92-349,-31 137 408,21-94-217,4 1-1,-7 95 1,24-175-284,2-3 7,-1-4-10,1-1 1,0 1 0,-1-1-1,0 1 1,0-1-1,0 0 1,0 1-1,0-1 1,-3 4 0,6-13 52,0 1 0,-1-1 0,1 1 0,-2-1 0,1 1 0,0-1 0,-2-10 0,3-6 12,6-69 214,14-101 337,-8 121-334,34-98 1,-3 14 21,-41 139-309,18-59 134,-20 68-139,2-1 0,-1 1-1,1 0 1,0 0 0,0 0 0,1 1 0,9-11 0,-11 15-21,0-1 1,0 1 0,0 0 0,0-1 0,0 2 0,1-1 0,-1 0 0,1 1 0,-1-1 0,1 1 0,0 0 0,0 0 0,-1 1 0,1-1 0,0 1 0,0 0 0,0 0 0,0 0 0,-1 0 0,1 1 0,0-1 0,0 1 0,-1 0 0,7 3-1,-1-1 4,0 1-1,0 0 0,-1 1 1,0 0-1,0 0 0,0 1 1,-1 0-1,13 13 1,-13-11-6,0 1 0,0 0 0,-1 0 0,0 0 0,0 1-1,-1 0 1,-1 1 0,1-1 0,4 22 0,-7-25-5,-1 1-1,0-1 0,0 1 0,-1 0 0,0-1 0,0 1 0,-1 0 0,0-1 0,0 1 0,-1-1 0,0 1 0,0-1 0,-1 0 0,0 0 0,-5 10 0,-5 2 0,0 0 0,-1-1 0,-1-1 0,-31 29-1,14-18 32,-60 38 0,68-47 36,14-8 160,29-15-199,-1 2 1,1 0-1,26 0 0,-1 1-1,-34 0-9,1 0 0,0 1-1,-1 1 1,1 0 0,0 0-1,-1 1 1,1 0 0,-1 1-1,15 6 1,-22-7-15,0 0-1,0 0 0,0 0 1,0 0-1,-1 1 0,1-1 1,-1 1-1,0 0 1,0 0-1,0 0 0,0 0 1,0 0-1,0 0 1,1 6-1,1 0-4,-1 1 1,0-1-1,-1 1 1,2 10-1,-4-9 1,0 0-1,0 0 1,-1 0 0,0 0-1,-1 0 1,0 0-1,-1 0 1,0 0-1,0-1 1,-2 1 0,1-1-1,-1 0 1,-7 10-1,3-5 11,-2 0 0,0-1 0,0 0 0,-2-1 0,1 0 0,-2 0 0,-19 13-1,18-17 1,0-1 0,-1 0 0,0-2 0,0 0 0,-32 8 0,43-13 14,1 0-1,-1-1 1,1 0 0,0 0-1,-1 0 1,1-1-1,-1 1 1,1-1-1,0 0 1,-1 0-1,1-1 1,0 1-1,0-1 1,0 0-1,0 0 1,0 0-1,0 0 1,-5-6-1,10 7-16,-1 0 0,1 0 0,-1 0 0,1 0 0,0 0 0,0 0 0,-1 0 0,1 0 0,0 0 0,0 0 0,0 0 0,0 0-1,0 0 1,0 1 0,1-1 0,-1 0 0,0 1 0,2-1 0,6-5 9,-1 0-8,1 1 0,0 0 0,1 0-1,-1 1 1,1 0 0,15-3 0,65-10 21,-1 0-9,-48 6-17,-1-1 0,0-3 0,-1-1 0,0-2 0,66-42-1,-85 47 0,0-1-1,-1-1 1,17-18-1,-28 24 1,-1 1 0,1-1 1,-2-1-1,1 0 0,-1 1 0,-1-2 0,0 1 1,5-16-1,-6 16 50,-2 13-14,-4 20-7,1-14-35,-5 77 6,-6 52-3,12-137 1,-6 60-21,6-56 19,0 0 0,0 0 0,1 0 0,0 0 0,0 0 0,0 0 0,0 0 0,1 0 0,4 9 0,-6-14 2,0 1-1,0-1 1,1 0 0,-1 1-1,0-1 1,1 0 0,-1 1-1,0-1 1,1 0 0,-1 1-1,0-1 1,1 0 0,-1 1 0,1-1-1,-1 0 1,1 0 0,-1 0-1,1 0 1,-1 1 0,0-1-1,1 0 1,-1 0 0,1 0-1,-1 0 1,1 0 0,-1 0-1,1 0 1,0 0 0,16-9-6,11-18 14,-28 27-8,36-45 54,37-59-1,-11 14 75,-48 74-11,-8 15 14,-3 12-52,-7 65 35,2-42-87,2 43 0,0-44-15,0-28-9,-1 1-1,1-1 0,0 1 0,0-1 0,1 1 0,-1-1 1,1 0-1,1 1 0,-1-1 0,1 0 0,2 6 0,-3-10-1,-1 0 0,1 0-1,0 0 1,0 0-1,0 0 1,0-1-1,0 1 1,0 0-1,0-1 1,0 1-1,0 0 1,0-1 0,0 1-1,1-1 1,-1 0-1,0 1 1,0-1-1,0 0 1,1 0-1,-1 0 1,0 0-1,0 0 1,1 0-1,-1 0 1,0 0 0,0 0-1,1-1 1,-1 1-1,0 0 1,0-1-1,0 1 1,2-2-1,3-1 6,0 0 0,0 0 0,-1-1 0,9-7 0,11-10 22,-2-2-1,-1-1 1,-1 0-1,29-44 1,-16 13 78,35-77 0,-56 102-62,-1-2 0,-2 1 0,11-52 0,4-99 81,-24 139-46,-2 18-13,1 25-62,0-1 0,1 0-1,-1 1 1,0-1 0,0 1 0,0-1 0,-1 0-1,1 1 1,0-1 0,0 1 0,0-1-1,0 0 1,0 1 0,-1-1 0,1 1 0,0-1-1,-1 1 1,1-1 0,0 1 0,-1-1-1,1 1 1,0-1 0,-1 1 0,1-1 0,-1 1-1,1 0 1,-1-1 0,1 1 0,-1 0-1,1-1 1,-1 1 0,1 0 0,-1 0 0,-1-1-1,0 4-8,0-1 1,0 0-1,0 1 0,0 0 0,0-1 0,1 1 0,-1 0 0,1 0 0,-1 3 0,-2 2 0,-11 23-13,2 0 0,2 1 0,0 0 1,3 1-1,-7 41 0,8-25-30,3 1 0,3 95 0,3-117 28,1-2 1,10 45-1,-9-58 10,0 0-1,1 0 1,0-1 0,1 1 0,0-1-1,1-1 1,9 13 0,-8-14 1,-3-2 2,1 0 0,1 0 0,-1-1 1,1 0-1,0 0 0,1 0 0,0-1 0,0 0 0,12 6 0,-9-6 16,-6-3-1,0 0 0,0 0 1,1-1-1,-1 0 0,0 0 0,1-1 0,0 1 1,-1-1-1,10 1 0,-4-1 3,-10-1-10,-1 1 0,1-1-1,0 0 1,0 0 0,0 0-1,0 1 1,0-1 0,0 0 0,0 0-1,0-1 1,0 1 0,0 0-1,0 0 1,-1 0 0,1-1 0,0 1-1,1-1 1,7-7 160,-12-1-2967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14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10544,'0'0'560,"17"-1"-314,210-23 762,128-4 994,-311 27-1240,-42-2-1466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06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8744,'0'0'457,"15"-11"-298,-4 2-111,3-2 36,0 0-1,0 1 1,1 1 0,1 0 0,30-12-1,-30 16 36,1 1 0,0 0 0,0 2 0,0 0 0,0 0 0,24 3 0,7 2 439,49 11-1,-70-7-285,-1 1 0,46 19-1,-47-16-1388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13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0 537 10248,'0'0'-231,"11"1"-550,-2-1 818,-5 1 3,0 0-1,0-1 1,1 1 0,-1-1-1,0-1 1,0 1 0,0 0 0,0-1-1,0 0 1,0 0 0,0 0-1,0 0 1,0-1 0,0 0-1,-1 1 1,6-4 0,1-4 170,-1 0 1,1 0-1,-2-1 1,1 0-1,-1 0 1,12-21-1,31-74 1000,-40 81-917,-5 11-19,0 0 0,-1-1 1,-1 1-1,0-1 0,-1 0 1,-1-1-1,0 1 1,0-18-1,-2 32-129,-5 21 223,5-11-352,0-1 0,1 1 0,0 0 0,1-1 0,0 1 0,0-1 0,7 17 0,0 2-1,-9-27-14,5 17-9,1 0 1,9 21 0,-13-34 2,1 0 0,-1-1 1,1 1-1,0-1 0,0 0 0,0 0 0,1 0 1,0 0-1,-1-1 0,1 1 0,1-1 0,-1 0 1,5 3-1,-7-5 6,0-1-1,0 0 1,-1 1 0,1-1-1,0 0 1,0 0 0,0 0-1,-1 0 1,1 0 0,0 0-1,0-1 1,-1 1 0,1 0-1,0-1 1,0 0 0,-1 1-1,1-1 1,0 0 0,-1 0-1,1 0 1,-1 0 0,1 0-1,-1 0 1,0 0 0,1 0-1,-1-1 1,1-1 0,2-1 17,0-1 1,0 1-1,-1-1 1,1 0-1,-1-1 1,0 1-1,3-9 1,0-4 52,-1-1 0,0 0 0,-2 0 0,0 0 0,-1-1 0,-1 1 0,-1-1 0,0 1 0,-2-1 1,0 1-1,-9-33 0,4 40 119,2 5 65,15 6-230,15 6-54,1-1 0,1-1 0,-1-2 0,0-1-1,0-1 1,1-1 0,-1-1 0,0-1 0,41-13-1,-42 10 24,-14 5 14,1-1 0,-1-1 0,0 1 0,0-2 0,-1 0 0,1 0 0,-1 0 0,0-2 0,14-11 0,-19 13 50,-4 4-43,0 0 0,-1 0 1,1 0-1,0 0 1,0 1-1,0-1 0,0 0 1,-1 1-1,1-1 0,0 0 1,0 1-1,0-1 1,1 1-1,-1-1 0,0 1 1,0 0-1,2-1 0,0 0 368,-12 7-292,-97 101-2542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14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 6224,'0'0'486,"-6"14"-142,-13 29 176,-43 72-1,30-67 47,-27 55 0,50-85-371,1 0 0,1 0 0,0 1 0,2 0 0,0 0 0,-4 36 0,8-52-160,1 0 0,0 0 0,0 0 0,0-1 1,1 1-1,-1 0 0,1 0 0,-1-1 0,1 1 0,0 0 0,0-1 0,0 1 0,0-1 0,1 1 0,-1-1 0,1 0 0,-1 1 0,4 2 0,-2-2 5,1-1 1,-1 1-1,1-1 0,-1 0 1,1 0-1,0 0 1,0-1-1,-1 1 0,1-1 1,0 0-1,6 1 0,6 0 35,1-1-1,-1-1 0,1 0 1,-1-1-1,19-4 0,19-5-1480,-43 7-6286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16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 5624,'0'0'4070,"-3"14"-3867,-36 174 448,-46 250 953,56-307-936,-17 158 0,37-218-452,6-42-73,1 32 1,-2 25 346,3-79-424,0-6-53,1 0 0,0-1-1,0 1 1,-1 0 0,1-1 0,0 1 0,0 0 0,0-1 0,0 1 0,0 0 0,0-1 0,0 1 0,0 0 0,0-1 0,1 1-1,-1 0 1,0-1 0,0 1 0,0 0 0,1-1 0,-1 1 0,0-1 0,1 2 0,-3-2 593,2-10-223,3-12-115,3-36 1,1-17-19,0 39-94,2 0 0,1 1 0,22-51 0,-25 71-114,0 0 0,1 1 0,1 0 0,1 1 0,0-1 0,1 2 0,0 0 0,0 0 0,2 1 0,15-12 0,-19 17-4,-6 3-21,-1 1 0,1 0 0,0-1 1,0 1-1,1 1 0,-1-1 0,0 0 0,1 1 1,-1 0-1,6-2 0,-8 3-13,0 1 0,-1-1 0,1 0 0,0 1 0,-1-1 0,1 0 0,0 1 0,-1-1 1,1 1-1,-1-1 0,1 1 0,-1-1 0,1 1 0,-1-1 0,1 1 0,-1-1 0,1 1 0,-1 0 0,0-1 0,1 1 0,-1 0 0,0 1 0,7 18 10,-6-18-9,1 10 0,-1 0 1,1-1-1,-2 1 0,0 13 0,1 22 0,-1 33 2,-1-61 10,1-1 0,0 1 1,1 0-1,8 34 0,-9-52-15,0-1 0,0 1 0,0 0 0,0 0 1,0 0-1,1 0 0,-1 0 0,0 0 0,1 0 0,-1 0 0,1 0 0,-1-1 0,1 1 0,-1 0 1,1 0-1,-1-1 0,1 1 0,0 0 0,-1-1 0,1 1 0,0-1 0,0 1 0,0 0 0,-1-1 1,1 0-1,0 1 0,0-1 0,0 0 0,0 1 0,0-1 0,0 0 0,0 0 0,0 0 0,0 0 0,-1 0 1,1 0-1,0 0 0,0 0 0,0 0 0,0 0 0,0 0 0,0-1 0,0 1 0,0 0 0,0-1 1,0 1-1,-1 0 0,1-1 0,0 1 0,0-1 0,0 0 0,-1 1 0,2-2 0,4-2 8,-1-1 0,1-1 0,-1 1 0,0-1-1,6-7 1,109-182 251,-70 110-59,-48 82-189,0 0-1,0 1 1,0-1 0,0 0 0,0 1-1,1 0 1,-1-1 0,1 1 0,-1 0-1,1 0 1,0 0 0,0 1 0,0-1 0,0 1-1,0 0 1,5-2 0,-3 2 4,0 0 0,0 1-1,0 0 1,0-1 0,0 2 0,0-1 0,0 0 0,0 1 0,0 0 0,5 2-1,-1 0-4,0 0 0,0 1-1,-1 0 1,0 1-1,0-1 1,0 1-1,0 1 1,-1 0-1,0 0 1,0 0 0,9 11-1,0 3-1,-11-16-8,-1 0 0,-1 1 0,1-1 0,-1 1 0,0 0 0,4 8 0,-2-4 13,-3-9 69,-9-15 29,-3 4-76,1 0 1,-1 1-1,-1 0 0,0 1 0,-1 0 0,-21-13 1,29 20-28,-1 0 0,1 0 0,-1 0 1,0 0-1,0 1 0,0 0 0,1 0 1,-1 0-1,0 1 0,-6-1 0,7 2-4,1-1 0,-1 1 0,1-1 0,-1 1 0,1 0 0,0 1 0,-1-1 0,1 0 0,0 1 0,0 0 0,0 0 0,0 0 0,0 0 0,1 0 0,-6 6 0,0 1-1,1 1 0,-1 0 0,2 1 0,0-1 0,0 1 0,1 1 0,0-1 0,1 1 0,0 0 0,1 0-1,0 0 1,1 0 0,-1 19 0,2-19-10,1 0 0,0 0 0,1 1 1,0-1-1,1 0 0,0 0 0,1 0 0,0-1 0,1 1 0,0-1 0,1 0 0,0 0 0,14 20 0,-18-30 4,-1 0-1,1 0 0,0 0 0,0 0 1,-1 0-1,1-1 0,0 1 0,0 0 1,0 0-1,0-1 0,0 1 0,0-1 1,0 1-1,0-1 0,0 0 0,0 1 0,1-1 1,-1 0-1,0 1 0,0-1 0,0 0 1,0 0-1,0 0 0,1 0 0,-1 0 1,0-1-1,0 1 0,0 0 0,0 0 1,0-1-1,0 1 0,0-1 0,0 1 1,0-1-1,0 1 0,0-1 0,0 0 1,0 1-1,0-1 0,0 0 0,1-1 1,4-4 1,0 0 1,0-1 0,-1 0-1,7-9 1,-9 10 5,8-11 15,0 0 0,-1-1-1,-1 0 1,-1 0 0,-1-1-1,0-1 1,-2 1 0,0-1-1,2-20 1,-3 17 107,-1 21 26,2 13-84,5 25-35,2 0 0,25 51 0,-33-79-33,0-1-1,1 1 1,0-1-1,0 0 1,0-1-1,9 10 0,-12-15 0,-1 1-1,1-1 0,-1 0 0,1 1 0,0-1 1,0 0-1,-1 0 0,1 0 0,0 0 0,0 0 0,0 0 1,0-1-1,0 1 0,0 0 0,1-1 0,-1 0 1,0 0-1,0 1 0,0-1 0,0-1 0,0 1 1,0 0-1,1 0 0,-1-1 0,0 1 0,0-1 1,0 0-1,0 1 0,0-1 0,3-2 0,5-5 5,0 0 0,-1-1-1,1 0 1,-2 0 0,1-1-1,-1 0 1,-1 0 0,0-1-1,8-18 1,5-13 28,18-57 1,-29 72-28,65-205 94,-35 101-68,-21 68 17,-3-2 0,-3 1-1,5-87 1,-16 148-41,-1-26 29,0 28-33,0 0 0,0 0-1,0 0 1,0 0-1,0 0 1,0 0 0,0 0-1,-1 0 1,1 0-1,0 0 1,-1 0 0,1 0-1,0 1 1,-1-1-1,1 0 1,-1 0-1,0 0 1,1 1 0,-1-1-1,0 0 1,1 1-1,-2-2 1,1 3-3,-1-1 0,1 1 0,0 0 0,0 0 0,0-1 0,0 1 0,0 0-1,0 0 1,1 0 0,-1 0 0,0 0 0,0 0 0,1 1 0,-1-1 0,1 0 0,-1 0 0,1 0 0,-1 2 0,-1 2 0,-11 22-3,1 0 1,2 1-1,-12 50 1,-7 93-57,25-128-4,1 1-1,2 0 1,3 0 0,10 68 0,-9-94 40,2 0-1,0 0 1,2-1 0,-1 0-1,2 0 1,0 0-1,1-1 1,1-1 0,1 0-1,0 0 1,0-1-1,2 0 1,24 21 0,-29-29 19,1 0 0,1 0-1,-1-1 1,1 0 0,0-1 0,0 0 0,1-1 0,-1 0 0,1 0 0,-1-1 0,1-1 0,20 1 0,-25-3 2,1 0 1,-1 0 0,0-1 0,1 1-1,-1-1 1,0-1 0,-1 1 0,1-1-1,0 0 1,5-4 0,10-5-2861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17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9944,'0'0'521,"14"1"-177,344 62 1509,-300-50-1437,-21-6-585,0-2 0,1-2 0,47 0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19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79 3504,'0'0'6846,"-13"6"-6540,-2 1-187,0 0 0,1 1 1,0 1-1,1 0 0,0 1 1,0 0-1,1 1 0,1 0 1,-12 14-1,12-9 22,0 0 0,1 0 1,1 1-1,0 0 0,-8 26 1,14-32-58,-1 1 1,2 0-1,0 0 1,0 0-1,2 1 1,-1-1 0,1 0-1,1 0 1,3 22-1,-3-31-47,0 1 0,-1-1 0,1 0 0,0 1 0,1-1-1,-1 0 1,1 0 0,-1 0 0,1 0 0,0 0 0,0 0 0,0 0-1,0 0 1,1-1 0,-1 1 0,1-1 0,0 0 0,-1 0 0,5 3-1,-4-4-7,1 0 0,-1 0-1,0 0 1,0 0-1,1-1 1,-1 1 0,1-1-1,-1 0 1,0 0-1,1 0 1,-1-1-1,0 1 1,1-1 0,-1 1-1,0-1 1,1 0-1,-1-1 1,0 1-1,0 0 1,3-3 0,6-3 24,-1-1 0,0 0 1,0 0-1,-1-1 1,0 0-1,-1-1 1,0 0-1,8-13 1,58-97 350,-57 88-280,46-82 458,-60 106-566,1-2 393,-3 19-160,2 108 16,-2-102-242,0-1-1,1 0 1,0 0-1,1 0 1,1 0-1,6 13 0,-11-25-20,1 0-1,0 0 1,0 0-1,1-1 1,-1 1-1,0 0 1,1-1-1,-1 1 1,0-1-1,1 1 1,0-1-1,-1 1 1,1-1-1,0 0 0,0 0 1,0 0-1,0 0 1,0 0-1,0-1 1,0 1-1,0-1 1,0 1-1,0-1 1,0 0-1,3 1 1,0-2 5,0 1 1,-1-1 0,1 0-1,0-1 1,0 1 0,-1-1-1,1 0 1,-1 0 0,1 0-1,5-4 1,1-2 15,-1 0 0,1-1 0,-1 1-1,-1-2 1,0 0 0,11-15 0,45-74 213,-27 36 11,-27 44-174,-9 14-14,0 1 1,1-1-1,0 1 1,0 0-1,6-8 1,-8 11-52,0 1 1,0-1-1,0 0 0,0 1 1,0-1-1,0 1 0,0-1 1,0 1-1,0-1 0,0 1 1,0 0-1,0-1 1,0 1-1,0 0 0,1 0 1,-1 0-1,0 0 0,0 0 1,0 0-1,0 0 0,1 0 1,-1 1-1,0-1 1,0 0-1,0 1 0,0-1 1,0 1-1,0-1 0,0 1 1,2 1-1,25 12-18,1-1 0,0-1 0,1-1 0,1-1 0,36 5 0,-61-13 2,0-1 1,0-1-1,0 1 0,0-1 1,0 0-1,0 0 0,1-1 1,-1 0-1,0 0 0,0 0 0,-1-1 1,1 0-1,0 0 0,10-5 1,-12 5 7,-1-1 1,0 1 0,1-1 0,-1 1-1,0-1 1,-1 0 0,1 0 0,0 0-1,-1 0 1,0-1 0,1 1-1,-1-1 1,-1 0 0,1 1 0,0-1-1,-1 0 1,0 0 0,0 0-1,0 0 1,0 0 0,-1 0 0,0-7-1,1 8 6,-1 1 0,0-1 0,-1 0-1,1 0 1,0 0 0,-1 1 0,1-1-1,-1 0 1,0 1 0,0-1 0,0 0-1,-1 1 1,1-1 0,0 1 0,-1 0-1,0-1 1,1 1 0,-1 0 0,0 0-1,0 0 1,0 0 0,0 0 0,-1 1-1,1-1 1,0 1 0,-1-1 0,1 1-1,-1 0 1,1 0 0,-1 0-1,0 0 1,0 1 0,1-1 0,-1 1-1,0-1 1,0 1 0,1 0 0,-1 0-1,0 0 1,0 1 0,0-1 0,1 1-1,-1-1 1,0 1 0,1 0 0,-1 0-1,0 0 1,1 0 0,-1 1 0,1-1-1,-3 3 1,-5 3-3,0 0 0,0 1 0,1 0 0,0 1 0,0 0 0,1 1 0,0 0 1,-12 21-1,16-24-8,0 1 1,0 0-1,1 0 1,0 0-1,0 1 1,1-1 0,1 1-1,-1-1 1,1 1-1,1 0 1,-1 0-1,1-1 1,3 17-1,-2-17 1,1-1-1,0 1 0,0-1 0,1 1 0,0-1 0,1 0 0,-1 0 0,1 0 0,0-1 0,11 13 0,-11-15 8,0 0 0,1 1 1,0-2-1,0 1 0,0-1 0,0 1 0,1-2 0,-1 1 0,1 0 0,0-1 0,0 0 0,0-1 0,0 1 0,9 0 0,2 0 30,0-2-1,-1 0 0,1 0 1,29-6-1,61-21 181,-77 18-200,-1 1-1,1 2 0,56-5 0,-52 11-2517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22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1068 4912,'0'0'2396,"5"-10"-2087,53-127 1280,-41 99-1161,1 2 0,2 0 0,1 1 0,2 1 0,47-53 0,-22 35 362,2 3 0,84-64 0,-134 112-770,1 0-1,0 1 1,-1-1 0,1 0 0,-1 1 0,1-1 0,0 1 0,-1-1 0,1 1 0,0-1 0,0 1 0,0 0 0,-1-1 0,1 1 0,0 0 0,0 0 0,0 0 0,0-1 0,-1 1 0,1 0-1,0 0 1,0 0 0,0 0 0,0 0 0,0 1 0,-1-1 0,1 0 0,0 0 0,0 1 0,0-1 0,-1 0 0,1 1 0,0-1 0,0 1 0,-1-1 0,1 1 0,0-1 0,-1 1 0,1-1 0,0 1-1,-1 0 1,1-1 0,-1 1 0,1 0 0,-1-1 0,1 1 0,-1 0 0,0 0 0,1 1 0,1 3 15,-1 1 0,1 0 0,-1-1 0,0 1 0,-1-1 0,0 9 0,-1 9 10,-2 0 0,0 0 0,-2 0 0,-1-1-1,0 0 1,-2 0 0,0 0 0,-2-1 0,0-1 0,-22 34 0,25-47 48,5-8 145,6-17 39,2-4-186,1 1 1,1 1-1,1-1 1,0 1-1,2 1 1,25-35-1,-24 38-13,0 2 0,1-1 1,0 2-1,1 0 0,1 0 0,0 2 0,1 0 0,24-14 0,-39 24-69,0 1-1,0 0 1,0-1-1,0 1 0,0-1 1,0 1-1,0 0 1,0 0-1,0-1 0,0 1 1,0 0-1,0 0 1,0 0-1,1 0 0,-1 0 1,0 1-1,0-1 1,0 0-1,0 0 0,0 1 1,0-1-1,0 1 1,1 0-1,-1 0 0,1 0 0,-1 0 0,0 1 0,1-1 0,-1 1 0,0-1 0,0 1 0,0 0 0,0-1 0,0 1 0,1 3 0,1 4 5,-1-1-1,0 1 1,-1-1-1,1 13 0,-1-2 9,-5 39-1,2-41-31,1 1 1,1 28-1,0-40 4,1 0 1,0 0-1,1 0 0,-1 0 1,1 0-1,1 0 0,-1-1 0,1 1 1,-1-1-1,2 0 0,5 9 0,-6-10 12,0-1-1,0 1 0,1 0 1,-1-1-1,1 0 0,0 0 0,0 0 1,0 0-1,1 0 0,-1-1 0,0 0 1,1 0-1,0 0 0,-1-1 1,1 1-1,0-1 0,0 0 0,0-1 1,0 1-1,0-1 0,0 0 1,0 0-1,6-1 0,5-1 20,0-1 0,1-1-1,-1 0 1,0-1 0,-1 0 0,1-2-1,-1 0 1,-1 0 0,1-2-1,-1 0 1,0 0 0,-1-1 0,-1-1-1,16-16 1,-22 20 18,-1 0 0,1 0 0,-2-1 0,1 0-1,-1 0 1,0 0 0,-1 0 0,4-14 0,-6 20-29,-1 0 1,1-1 0,-1 1 0,1-1-1,-1 1 1,0-1 0,0 1-1,0 0 1,0-1 0,0 1-1,-1-1 1,1 1 0,-1-1-1,1 1 1,-1 0 0,0-1-1,0 1 1,0 0 0,0 0-1,-1 0 1,1 0 0,0 0-1,-1 0 1,0 0 0,1 0 0,-1 0-1,0 1 1,0-1 0,0 1-1,0-1 1,0 1 0,0 0-1,0 0 1,-1 0 0,-3-2-1,2 2-3,0 1-1,0-1 1,1 0-1,-1 1 0,0 0 1,0 0-1,0 0 0,0 0 1,0 1-1,0-1 0,0 1 1,0 0-1,1 0 1,-1 0-1,0 1 0,1 0 1,-1-1-1,1 1 0,-6 4 1,1 0 11,0 1 1,0 0 0,1 0-1,0 1 1,0 0-1,-7 11 1,11-14-25,0 1-1,1-1 1,0 0-1,0 1 1,0 0-1,1-1 1,-1 1-1,1 0 1,1 0-1,-1 0 1,1-1-1,0 1 1,0 0 0,2 8-1,-1-6-2,1 0 0,0 0 0,0-1-1,0 1 1,1-1 0,0 1 0,1-1 0,-1 0-1,1 0 1,6 7 0,-3-6-8,0 0 0,0-1 0,1 0 0,0 0-1,1 0 1,-1-1 0,1-1 0,0 1 0,18 7 0,-19-11 7,0 1 0,0-1-1,0-1 1,0 1 0,0-1 0,0-1 0,0 1 0,0-1 0,1-1-1,-1 1 1,0-2 0,0 1 0,9-3 0,-3-2 4,1 1 0,-1-2 0,-1 0 0,0 0 1,0-2-1,0 1 0,-1-2 0,13-11 0,10-13 12,37-47 0,-69 76-4,1 0 1,-1 0-1,0 0 1,-1 0-1,1 0 1,-1-1 0,0 1-1,0-1 1,0 1-1,-1-1 1,0 0-1,0 1 1,-1-1-1,0-8 1,0 11-2,0 0 0,0 0 0,-1-1 0,1 1 0,-1 0 0,0 0 0,0 0 1,0 0-1,0 0 0,-1 0 0,1 0 0,-1 0 0,0 1 0,1-1 0,-1 1 0,-1-1 0,1 1 0,0 0 0,0 0 0,-1 0 1,0 0-1,1 0 0,-1 0 0,0 1 0,0-1 0,0 1 0,-3-2 0,3 2 7,0 0 0,0 1 1,0-1-1,0 0 0,0 1 0,-1 0 1,1 0-1,0 0 0,0 0 0,0 0 0,0 1 1,-1-1-1,1 1 0,0 0 0,0 0 1,0 0-1,0 0 0,-4 2 0,3 0-2,0 0 0,0 0-1,1 1 1,-1-1 0,1 1-1,-1 0 1,1 0 0,0 0-1,1 0 1,-5 9 0,2-3-12,1 0 0,0 1 0,1 0 0,0 0 0,0 0 0,2 0 0,-1 0 0,1 0 0,1 22 0,1-26-5,0-1 1,0 1 0,1-1-1,-1 0 1,1 0-1,1 0 1,-1 0 0,1 0-1,0 0 1,0-1-1,1 1 1,-1-1 0,1 0-1,1 0 1,-1 0-1,1-1 1,-1 1 0,1-1-1,1 0 1,-1-1-1,0 1 1,1-1 0,0 0-1,0 0 1,0-1-1,0 0 1,0 0 0,0 0-1,1-1 1,-1 0 0,0 0-1,8 0 1,4-2-5,0-1 1,1 0 0,-1-2-1,0 0 1,-1-1 0,35-14-1,-7-2 12,59-36 0,161-115 341,-245 153-179,-18 17-57,-8 10-59,4-6-47,-8 9 6,-1-1-1,0-1 1,-22 16 0,-9 7 0,13-7-5,1 1-1,1 1 0,2 2 1,-33 46-1,57-73 0,-1 0 0,1 0 0,0 0 0,0 1 0,0-1-1,0 0 1,0 0 0,1 1 0,-1-1 0,1 0 0,0 1-1,-1-1 1,1 0 0,0 1 0,0-1 0,1 0-1,-1 1 1,0-1 0,1 0 0,-1 1 0,1-1 0,0 0-1,0 0 1,0 1 0,0-1 0,0 0 0,0 0 0,1 0-1,-1 0 1,1-1 0,-1 1 0,1 0 0,0 0 0,-1-1-1,1 1 1,0-1 0,0 0 0,0 0 0,0 0 0,1 0-1,-1 0 1,0 0 0,0 0 0,0 0 0,1-1 0,-1 1-1,0-1 1,1 0 0,-1 0 0,1 0 0,-1 0 0,0 0-1,1 0 1,-1-1 0,0 1 0,5-2 0,2-2 5,1 0 0,-1 0 0,-1-1 0,1 0 0,-1 0 0,0-1 0,0 0 1,0-1-1,-1 0 0,0 0 0,-1 0 0,1-1 0,-1 0 0,-1 0 0,6-10 0,5-13 28,-1 0-1,21-65 1,-22 50 33,-2 0 0,-3-1 0,7-87 0,-13 62 120,-12-131 0,9 198-169,0 1 0,-1-1 0,1 1-1,-1 0 1,0-1 0,-1 1 0,1 0-1,-1 0 1,0 0 0,0 0 0,0 0 0,0 0-1,-1 0 1,1 1 0,-1-1 0,-4-3-1,6 7-10,-1 1-1,1-1 0,0 1 0,0 0 0,-1 0 0,1-1 1,0 1-1,0 0 0,0 0 0,0 0 0,0 0 0,0 0 1,0 0-1,-1 2 0,-4 7-5,0 0-1,1 0 1,0 0-1,1 1 1,0-1 0,1 1-1,0 0 1,-3 21-1,3-6-5,2-1 0,1 46-1,4-38-37,0 0-1,2-1 1,2 1-1,1-1 1,1-1-1,28 58 1,-31-75 14,1-1 1,0 0 0,0 0-1,2 0 1,0-2 0,0 1-1,1-1 1,14 12 0,-16-17-511,-1-1 0,1 1 0,-1-1 0,13 4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23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1 381 5920,'0'0'6249,"12"-8"-5950,-11 8-292,13-9 129,0 0-1,0 0 1,-1-1 0,-1-1-1,0 0 1,13-15 0,-4-2 216,-6 8 162,-1 0 1,23-41 0,-25 14 813,-15 58-1089,2 0 0,0 0 0,0 0 0,1 0 0,2 18 0,0-9-200,0 0 0,11 37-1,-10-48-9,1 1-1,0-1 0,1 0 0,0 0 0,0 0 0,1-1 0,0 1 0,0-1 0,13 11 0,-17-16-16,1-1 0,0 1 0,0-1 0,0 0 0,0 0 0,0 0 0,0-1 0,0 1 0,1-1 0,-1 0 0,1 0 0,-1 0-1,1 0 1,-1-1 0,1 1 0,-1-1 0,1 0 0,-1 0 0,1 0 0,0 0 0,-1-1 0,1 0 0,-1 1 0,1-1 0,-1 0-1,0-1 1,1 1 0,-1-1 0,0 1 0,5-5 0,3-1 24,-1-2 0,0 1 0,-1-1 0,1-1 0,-2 0 0,0 0 0,0-1 0,7-11 0,6-17 155,17-44 1,-5 12 89,-7 5 25,-9 21 40,-17 45-341,0 0 0,0 0 0,0 1 1,0-1-1,0 0 0,1 0 0,-1 0 0,0 0 0,0 1 0,0-1 0,0 0 1,0 0-1,0 0 0,0 0 0,0 0 0,0 0 0,1 1 0,-1-1 0,0 0 1,0 0-1,0 0 0,0 0 0,0 0 0,1 0 0,-1 0 0,0 0 1,0 0-1,0 0 0,0 0 0,1 0 0,-1 0 0,0 0 0,0 0 0,0 0 1,0 0-1,1 0 0,-1 0 0,0 0 0,0 0 0,0 0 0,0 0 0,0 0 1,1 0-1,-1 0 0,0 0 0,0 0 0,0 0 0,0 0 0,0 0 0,1 0 1,-1-1-1,0 1 0,0 0 0,0 0 0,0 0 0,0 0 0,0 0 1,0-1-1,1 1 0,-1 0 0,0 0 0,4 17 20,-4-16-17,9 57 29,-3 1 0,-1 107 1,-6-151-36,0-1 1,-1 1-1,0 0 0,-1 0 1,-9 25-1,12-39 0,-1 0 1,1 0-1,-1-1 0,1 1 0,-1 0 0,1 0 0,-1 0 0,0 0 1,0 0-1,1-1 0,-1 1 0,0 0 0,0-1 0,0 1 0,0 0 1,0-1-1,0 0 0,0 1 0,0-1 0,0 1 0,0-1 0,0 0 1,0 0-1,0 1 0,0-1 0,0 0 0,0 0 0,0 0 0,0 0 1,0 0-1,0-1 0,0 1 0,-1 0 0,1 0 0,0-1 0,0 1 0,0-1 1,0 1-1,0-1 0,1 1 0,-1-1 0,-2-1 0,-1-1 15,-1 0-1,1 0 1,0 0 0,0-1-1,0 0 1,-6-8-1,4 3 3,3 6-6,1 0 1,-1-1-1,1 1 0,0-1 0,0 1 1,1-1-1,-3-5 0,4 8-6,0-1 0,0 1-1,0 0 1,0 0 0,0 0-1,1-1 1,-1 1 0,0 0 0,0 0-1,1 0 1,-1 0 0,1 0 0,-1-1-1,1 1 1,-1 0 0,1 0 0,0 0-1,0 0 1,-1 1 0,1-1-1,0 0 1,0 0 0,0 0 0,0 1-1,0-1 1,0 0 0,0 1 0,0-1-1,2 0 1,0 0 0,0 0 0,-1 0 0,1 0 0,0 0 0,0 1 0,0-1 1,0 1-1,0 0 0,0 0 0,0 0 0,4 0 0,35 9 28,-30-6-24,25 5 25,71 20 0,-94-20-33,6 1-74,-19-9 64,0 0 1,-1 0-1,1 0 1,-1 0-1,1 0 1,0 0 0,-1 0-1,1-1 1,-1 1-1,1 0 1,0 0-1,-1 0 1,1-1-1,-1 1 1,1 0-1,-1-1 1,1 1-1,-1 0 1,1-1-1,-1 1 1,0-1-1,1 1 1,-1-1-1,1 1 1,-1-1-1,0 1 1,0-1 0,1 1-1,-1-1 1,0 0-1,0 1 1,0-1-1,1 0 1,3-16-2764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23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11352,'0'0'1928,"85"17"-2384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25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1 327 5224,'0'0'7440,"7"-11"-7055,6-8-265,53-74 775,-54 78-619,0 0 1,2 0-1,29-25 0,-33 33-109,1 0 0,0 0 0,17-7 0,-23 12-102,0 0 0,0 1 0,1-1 0,-1 1 0,1 0 0,-1 0 0,1 0 0,-1 1 0,1 0 0,6 0-1,-11 1-51,0 0 0,0-1-1,0 1 1,0 0-1,0-1 1,-1 1-1,1 0 1,0 0 0,-1 0-1,1 0 1,0 0-1,-1 0 1,1-1-1,-1 2 1,1-1-1,-1 0 1,0 0 0,1 0-1,-1 0 1,0 0-1,0 0 1,0 0-1,1 2 1,0 30 132,-4-4-55,-1 0 0,-2-1-1,0 1 1,-2-1 0,-13 30 0,18-51-53,1-1 0,0 1 0,0-1 0,1 1 0,-1 0 0,1-1 0,0 15 0,1-18-21,1 0 1,-1 0 0,1 0-1,-1 0 1,1 0-1,0 0 1,0 0 0,0 0-1,1 0 1,-1 0 0,1 0-1,-1-1 1,1 1 0,0 0-1,0-1 1,0 0 0,0 1-1,5 2 1,0 1 24,0-1 1,0 0 0,1-1-1,0 1 1,0-1-1,12 3 1,-15-5-21,1-1-1,-1 0 1,1 0 0,0-1-1,-1 0 1,1 0-1,0 0 1,-1-1 0,1 1-1,-1-1 1,7-2-1,2-1 42,-1-1-1,1 0 1,-1-1-1,0-1 1,0 0-1,-1 0 1,0-1-1,0-1 1,-1 0-1,0-1 1,-1 0-1,0 0 1,0-1-1,-1-1 1,-1 1-1,11-21 1,-8 12 30,-1-1 1,-2 0 0,0-1-1,-1 1 1,-1-2 0,-1 1-1,-1-1 1,-1 1 0,0-40-1,2 1 262,-5 61-348,1-1 1,-1 1 0,0-1-1,0 1 1,1-1-1,-1 1 1,0 0 0,1-1-1,-1 1 1,1-1-1,-1 1 1,0 0 0,1-1-1,-1 1 1,1 0 0,-1-1-1,1 1 1,-1 0-1,1 0 1,-1-1 0,1 1-1,-1 0 1,1 0-1,-1 0 1,1 0 0,0 0-1,-1 0 1,1 0 0,-1 0-1,1 0 1,-1 0-1,2 0 1,21 2-2,-21-2 6,42 4 41,-33-4-45,-1 1 1,1 0 0,0 1-1,-1 0 1,1 0 0,16 7 0,-3 1 33,1-1 1,28 6 0,-31-4 120,-16-6-2969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14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6632,'0'0'2296,"77"-42"-1800,-39 28-24,2 6 8,3 8-8,-3 0 8,2 0-72,1-4 8,5 2-48,4-2 0,3 2-64,-5-4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26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5720,'0'0'7082,"2"11"-6826,1 15 2,-1 0 0,-1 1 0,-3 35 0,-9 72 1604,11-119-660,6-32-390,-1 0-3376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26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7736,'0'0'2182,"-3"15"-1875,-36 261 1774,37-270-1979,1 1 0,-1-1-1,1 0 1,-5 9-1,-2 6 335,6-10-44,2-11-415,0 0 1,0 0 0,0 1 0,0-1 0,0 0-1,0 0 1,0 0 0,0 0 0,0 0-1,0 1 1,0-1 0,0 0 0,0 0 0,0 0-1,0 0 1,0 0 0,0 1 0,0-1-1,0 0 1,0 0 0,0 0 0,0 0-1,0 0 1,1 0 0,-1 1 0,0-1 0,0 0-1,0 0 1,0 0 0,0 0 0,0 0-1,0 0 1,0 0 0,1 0 0,-1 0-1,0 1 1,0-1 0,0 0 0,0 0 0,0 0-1,0 0 1,1 0 0,-1 0 0,0 0-1,0 0 1,0 0 0,0 0 0,0 0 0,1 0-1,-1 0 1,0 0 0,0 0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27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89 4512,'0'0'8473,"-10"-2"-8094,-31-4-47,40 6-292,0 0 1,-1 1-1,1-1 1,-1 0-1,1 1 1,0-1 0,-1 1-1,1-1 1,0 1-1,-1-1 1,1 1 0,0 0-1,0 0 1,0 0-1,0 0 1,0 0-1,0 0 1,0 0 0,0 0-1,0 0 1,0 0-1,0 0 1,1 1-1,-1-1 1,0 0 0,1 1-1,-1-1 1,1 0-1,0 1 1,-1-1 0,1 1-1,0-1 1,0 0-1,0 1 1,0 1-1,0-2-1,0 0 0,0 0 0,0 0 0,0 0 0,0 0 0,0 0 0,1 0 0,-1 0-1,0 0 1,1 0 0,-1 0 0,1 0 0,-1 0 0,1 0 0,-1-1 0,1 1 0,-1 0-1,1 0 1,0 0 0,1 0 0,-2-1-19,1 1 0,1-1 0,-1 1 0,0-1 0,0 0 0,0 0 0,0 0 0,0 0 0,0 0 0,0 0 0,0 0 0,0 0 0,0 0 0,0 0 0,0 0 0,0-1 0,0 1 0,0 0 0,0-1 0,0 1 0,0-1 0,0 1 0,0-1 0,1 0 0,4-2 46,-1-1 1,1 0-1,-1 0 0,0 0 1,0 0-1,-1-1 1,9-10-1,-11 13-23,-1-1 1,1 1-1,-1-1 0,0 1 1,0-1-1,0 0 0,0 1 1,0-1-1,-1 0 0,1 0 1,-1 0-1,1 1 0,-1-1 1,0 0-1,0 0 0,-1 0 1,1 0-1,0 0 0,-1 1 1,-1-4-1,2 6-30,-1-1-1,1 1 1,0 0-1,-1-1 1,1 1-1,-1 0 1,1 0-1,-1 0 1,1-1 0,-1 1-1,1 0 1,-1 0-1,0 0 1,1 0-1,-1 0 1,1 0-1,-1 0 1,1 0-1,-1 0 1,1 0 0,-1 0-1,1 0 1,-1 1-1,1-1 1,-1 0-1,1 0 1,-1 0-1,1 1 1,-1-1-1,1 0 1,-1 1-1,-16 8 175,13-4-154,0 0 0,0 0 0,1 1 0,-1-1 1,1 1-1,1-1 0,-1 1 0,1 0 0,0 0 0,-2 11 0,4-15-26,0 0-1,0 0 1,0 0 0,0 0-1,1 0 1,-1 0 0,1 0-1,-1 0 1,1 0-1,-1 0 1,1-1 0,0 1-1,0 0 1,0 0 0,0-1-1,1 1 1,-1 0 0,0-1-1,1 1 1,-1-1-1,2 2 1,-1-2-1,-1-1-1,0 1 1,1 0 0,-1-1-1,0 1 1,1 0 0,-1-1-1,1 0 1,-1 1-1,1-1 1,-1 0 0,1 0-1,-1 0 1,1 0 0,-1 0-1,1 0 1,-1 0-1,1-1 1,-1 1 0,1 0-1,-1-1 1,1 1 0,-1-1-1,0 0 1,1 1-1,-1-1 1,0 0 0,2-1-1,0-1 16,1-1-1,-1 0 0,0 1 0,0-1 0,-1 0 0,1 0 0,-1-1 1,0 1-1,0 0 0,0-1 0,-1 0 0,0 1 0,0-1 0,1-9 1,-1 11 0,0 0 0,-1 0 0,0-1 0,0 1 0,0 0 0,0 0 0,0-1 0,-1 1 0,1 0 0,-1 0 0,0 0 0,0 0 0,0 0 0,0 0 1,-1 0-1,1 0 0,-1 0 0,0 0 0,0 1 0,0-1 0,0 1 0,-4-4 0,4 5-4,1 0 0,-1 0 0,0 0 0,0 1 0,0-1 0,0 1-1,1 0 1,-1-1 0,0 1 0,0 0 0,0 0 0,0 0 0,0 0 0,0 0 0,0 1 0,0-1 0,0 1 0,0-1-1,1 1 1,-1-1 0,0 1 0,0 0 0,1 0 0,-4 2 0,2-1 0,-1 1 1,1-1-1,0 1 1,0 0-1,0 0 1,0 0-1,1 0 0,-1 0 1,1 1-1,-4 5 1,5-5-5,0-1 0,-1 1 1,2 0-1,-1 0 0,0-1 0,1 1 1,0 0-1,-1 0 0,2-1 0,-1 1 1,0 0-1,1 0 0,-1-1 1,1 1-1,2 4 0,-2-5 0,0 0 0,0-1 0,0 1 0,1-1 0,-1 0-1,1 1 1,-1-1 0,1 0 0,0 0 0,0 0 0,0 0 0,0 0 0,0 0 0,0-1-1,1 1 1,-1-1 0,1 1 0,-1-1 0,1 0 0,-1 0 0,4 1 0,-5-2-2,1 1-1,-1-1 1,0 0 0,0 1 0,0-1 0,1 0 0,-1 0 0,0 0-1,0 0 1,1 0 0,-1-1 0,0 1 0,0 0 0,0 0-1,1-1 1,-1 1 0,0-1 0,0 1 0,0-1 0,0 1 0,0-1-1,0 0 1,0 0 0,0 1 0,0-1 0,0 0 0,0 0 0,-1 0-1,1 0 1,0 0 0,-1 0 0,1 0 0,0 0 0,-1 0 0,1 0-1,-1-1 1,0 1 0,1 0 0,-1 0 0,0 0 0,0-1 0,0 1-1,0 0 1,0 0 0,0-1 0,0 1 0,0 0 0,0 0 0,-1-2-1,-1-2-13,4 6 220,2 5-3053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29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0 201 5720,'0'0'6488,"10"-5"-6127,44-24 312,-43 19 496,-10 9-1094,0 0 0,0 0 0,0-1 0,0 1 0,1 0 0,-1 0 0,0 0 0,1 1 0,-1-1 0,0 0 0,1 0 0,2 0 0,38-9 324,1 2 0,0 2 1,65-1-1,-22 2-239,709-46 568,-705 44-566,127-27-1,-210 32-153,-2 1-2,16-3 51,1 0-1,-1 2 1,38 0-1,-40 7 234,-19-5-351,1 0 1,-1 0 0,0 0 0,1 0-1,-1 0 1,0 0 0,1 1 0,-1-1 0,0 0-1,0 0 1,1 1 0,-1-1 0,0 0 0,0 0-1,1 1 1,-1-1 0,0 0 0,0 1-1,0-1 1,1 0 0,-1 0 0,0 1 0,0-1-1,0 1 1,0-1 0,0 0 0,0 1-1,0-1 1,0 0 0,0 1 0,0-1 0,0 0-1,0 1 1,0-1 0,0 0 0,0 1-1,0-1 1,0 1 0,0-1 0,0 0 0,-1 0-1,1 1 1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30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0 326 5520,'0'0'9902,"5"-11"-9555,-1 4-306,-2-1 47,2 1 0,-1-1-1,1 1 1,0 0 0,0 0 0,1 0 0,0 1 0,0 0 0,1 0 0,0 0 0,0 0 0,7-4 0,4-1 124,-15 9-168,0 0 0,0 0 0,1 1 0,-1-1 1,1 1-1,0-1 0,-1 1 0,1 0 0,0 0 0,0 0 0,0 0 0,0 1 0,-1-1 0,1 1 0,0-1 0,0 1 0,0 0 0,4 1 0,-1 0 12,0 0-1,-1 1 0,1 0 1,-1 0-1,1 0 1,-1 1-1,0-1 1,0 1-1,0 1 1,0-1-1,0 1 1,-1 0-1,1 0 0,-1 0 1,0 0-1,-1 1 1,1 0-1,-1-1 1,0 1-1,0 1 1,4 8-1,3 10 72,-1 0 1,10 49-1,-13-46-48,2 0-1,15 37 0,-13-41-45,-3-6 6,1 0-1,11 18 1,-16-31-28,0 0 1,0 0-1,1 0 0,-1 0 1,1 0-1,-1-1 0,1 1 1,1-1-1,-1 0 0,0 0 1,1-1-1,7 4 0,-11-6-5,1 1-1,0-1 1,0 1 0,0-1-1,0 0 1,0 0-1,0 0 1,0 0-1,0 0 1,0-1-1,-1 1 1,1 0-1,0-1 1,0 0 0,0 1-1,0-1 1,-1 0-1,1 0 1,0 0-1,-1 0 1,1 0-1,-1 0 1,3-3-1,3-3 23,0 0 0,0-1-1,7-12 1,-5 9 0,6-12 15,-1 0 0,-1 0 0,0-2-1,-2 1 1,-1-2 0,-1 1-1,-2-1 1,6-31 0,-3-3 115,-3 0 0,0-97 0,-13 101 207,6 56-293,2 0-59,0 1-1,-1 0 0,1 0 1,-1-1-1,1 1 1,-1 0-1,1 1 0,-1-1 1,1 0-1,-1 0 0,2 3 1,1 0-3,14 9-13,0-1 0,0-1-1,2 0 1,-1-1 0,1-2 0,39 13-1,-57-21 80,1 1-1,-1 0 1,0 0-1,1 0 1,-1 0-1,0 0 0,0 1 1,3 1-1,-5-2-276,1 0-1,0 0 1,0 0-1,-1 0 0,1 0 1,-1 1-1,1-1 1,-1 0-1,1 0 0,-1 1 1,0-1-1,1 0 1,-1 1-1,0-1 1,0 0-1,0 3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31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6328,'0'0'5889,"0"15"-5625,-10 295 1057,11-282-1033,-2 1 0,-1 0 0,-6 30 0,7-37 439,1-21-360,5-12 155,-1 3-2563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32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7528,'0'0'1273,"-1"14"-844,-30 224 1235,1-17-286,22-168-986,5-35-176,0 0 0,1 0 0,2 30 0,0-46-198,0 0 1,0 0 0,1 1 0,0-1 0,-1 0-1,1 0 1,0 0 0,0 0 0,1 1 0,1 3-1341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5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4216,'0'0'7614,"11"-3"-7278,15-4 201,0 1 0,0 1-1,45-2 1,41-1 533,-71 4-702,54 1 1,143 18 304,-162-12-451,0-3 1,0-4-1,0-3 0,119-26 1,64-12 280,3 22 41,-260 22-538,199-4 420,-39 2-201,149-23 168,-125 22 638,-188 23-857,-1-10-2831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5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320 525 5120,'0'0'8364,"-5"-9"-8008,-15-29-10,19 36-285,-1 1-1,1 0 0,-1 0 0,1-1 1,-1 1-1,1 0 0,-1 1 1,0-1-1,0 0 0,1 0 0,-1 1 1,0-1-1,0 1 0,0-1 1,1 1-1,-1 0 0,0 0 0,0 0 1,0 0-1,0 0 0,0 0 1,0 0-1,0 1 0,-2 0 1,-2 0 54,-7 0 156,0 1 1,0 1-1,0 0 1,0 1 0,1 0-1,-1 1 1,1 0-1,0 1 1,1 0-1,-1 1 1,-17 14-1,26-18-205,-1 1-1,1-1 1,0 0-1,0 1 1,0 0-1,1-1 0,-1 1 1,1 0-1,0 0 1,0 1-1,0-1 1,0 0-1,1 1 1,0-1-1,0 1 0,-1 5 1,3-6-45,-1 1 0,0-1 0,1 0 1,0-1-1,0 1 0,0 0 0,0 0 0,1 0 0,0-1 1,-1 1-1,1 0 0,0-1 0,1 0 0,-1 1 0,1-1 1,-1 0-1,1 0 0,5 4 0,3 2 14,1 0 0,-1 0-1,1-1 1,1 0 0,0-1 0,0-1-1,0 0 1,1-1 0,0 0 0,0-1-1,0 0 1,0-1 0,1-1 0,-1-1-1,21 1 1,-27-2-15,0 0 0,-1-1 0,1 0 0,0 0 0,0-1 0,0 0 0,-1 0 0,1-1-1,11-5 1,-14 5-2,0-1 0,0 1 0,0-1-1,0 0 1,-1 0 0,0 0 0,0-1-1,0 0 1,-1 0 0,1 0 0,-1 0-1,0 0 1,3-9 0,-5 11-3,0-1-1,0 0 1,-1 1 0,1-1 0,-1 1-1,0-1 1,0 0 0,0 1-1,-1-1 1,1 0 0,-1 1 0,0-1-1,0 1 1,0-1 0,-3-3 0,0-2 20,0 0 1,-1 0 0,0 1 0,-9-13 0,-5 0 101,0 0 0,-1 2 0,-1 0 0,-34-23 1,-101-52 750,144 86-798,0-1-1,0 0 1,1 0-1,1-2 1,0 1-1,0-1 1,1-1-1,0 1 0,-12-24 1,19 32-74,1 0 1,-1 1 0,1-1-1,0 0 1,0 0-1,0 0 1,0 0-1,0-1 1,1 1 0,-1 0-1,1 0 1,0 0-1,0 0 1,0-1-1,1 1 1,-1 0-1,2-5 1,0 2 5,0 1-1,1 0 1,-1 0 0,1 0-1,0 0 1,0 0 0,1 0-1,0 1 1,5-5-1,2-2 7,0 2 0,1-1-1,1 2 1,-1 0 0,1 0-1,25-10 1,-12 10-11,-1 1 1,1 1-1,0 1 0,0 1 1,0 2-1,1 0 0,-1 2 1,1 1-1,-1 1 0,27 6 1,-39-6-18,-1 1 0,1 0 1,-1 1-1,1 0 0,-1 1 1,13 7-1,-17-7-28,-7-5 25,-1 1 0,1 0 1,-1 0-1,1-1 0,-1 1 0,1 0 0,-1 0 0,0 0 0,1 1 0,-1-1 0,0 0 0,0 0 0,0 1 0,0-1 0,2 3 1,3-3-3364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3:0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481 174 6824,'0'0'4581,"-6"-11"-4050,-10-13 244,-27-36-1,37 52-495,-1 1-1,0 0 0,0 0 0,0 0 1,-1 1-1,0 0 0,0 1 0,-1 0 1,1 0-1,-11-4 0,13 8-148,1-1 0,-1 1 0,1 0 0,-1 0-1,0 1 1,0 0 0,1 0 0,-1 0 0,0 1 0,1 0 0,-1 0-1,1 0 1,-1 1 0,1 0 0,-1 0 0,1 0 0,0 1-1,0-1 1,0 1 0,0 0 0,1 1 0,-1-1 0,1 1 0,0 0-1,-5 6 1,5-6-76,1 1-1,-1-1 1,1 1-1,0-1 1,1 1-1,-1 0 1,1 1-1,0-1 0,0 0 1,1 0-1,-1 1 1,1-1-1,0 1 1,1-1-1,0 1 1,-1-1-1,2 1 1,-1 0-1,1-1 1,0 1-1,0-1 1,0 1-1,1-1 1,-1 0-1,1 0 1,3 6-1,-2-6-34,0 0 0,0 0 0,1-1 0,-1 1 0,1-1-1,0 0 1,0 0 0,9 6 0,1-1 31,28 13 0,-41-21-47,31 14 15,94 49 126,-105-52-120,-1 1 0,-1 1 1,35 32-1,-53-45-18,1 0 0,-1 0 0,0 1 0,1-1 1,-1 0-1,0 1 0,0-1 0,0 1 0,0 0 0,0-1 0,0 1 0,-1 0 1,1 0-1,0-1 0,-1 1 0,0 0 0,1 0 0,-1 0 0,0 0 0,0-1 1,0 1-1,0 0 0,0 0 0,0 0 0,-1 0 0,1 0 0,0-1 0,-1 1 1,0 0-1,1 0 0,-1-1 0,0 1 0,0 0 0,-2 2 0,0-1 16,-1 1-1,1-1 1,-1 0 0,0 1-1,0-2 1,0 1-1,0 0 1,-1-1-1,1 0 1,-1 0 0,1 0-1,-7 1 1,-5 1 55,-1-1 1,1-1 0,-1 0-1,-24-1 1,-68-9 286,74 4-177,0 1-1,-61 4 1,79 1-91,1 0 0,-24 7 0,14 2-3066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19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1 367 4720,'0'0'8164,"2"-11"-7746,4-17-17,2 0 0,1 1-1,22-47 1,-19 52-34,2 0 1,0 1-1,1 1 1,26-27-1,-28 32-76,11-13 144,-23 27-387,1 0 0,-1 0 0,0 0 1,0 0-1,0 0 0,1 1 0,-1-1 0,1 0 1,-1 1-1,0-1 0,1 1 0,-1-1 0,1 1 0,-1-1 1,1 1-1,-1 0 0,1 0 0,1 0 0,-2 0-27,0 1 0,-1-1 0,1 0-1,-1 1 1,1-1 0,0 1 0,-1-1-1,1 1 1,-1-1 0,1 1-1,-1 0 1,1-1 0,-1 1 0,0 0-1,1-1 1,-1 1 0,0 0 0,1-1-1,-1 1 1,0 0 0,0 0-1,0 1 1,4 22 174,-3-18-140,9 145 435,-5-49-304,-3-81-126,-1 3 28,1-1-1,8 31 1,-9-48-65,1 0 0,0-1 0,0 1 1,0 0-1,1-1 0,-1 0 0,2 0 0,-1 0 1,0 0-1,1 0 0,0 0 0,0-1 0,0 0 1,7 5-1,-9-8-12,0 0-1,0 0 1,1 0 0,-1 0 0,0 0-1,1 0 1,-1-1 0,1 1 0,-1-1 0,0 0-1,1 0 1,-1 0 0,1 0 0,-1 0-1,1 0 1,-1-1 0,1 1 0,-1-1 0,1 0-1,-1 0 1,0 0 0,4-1 0,1-2 21,0 0 0,0-1 0,0 0 0,0 0 0,8-8 0,-1-1 9,-2-1 0,1 0 1,-2 0-1,0-1 1,-1-1-1,0 0 0,-2 0 1,0-1-1,9-29 1,-8 15 86,-2 0 1,-1 0 0,-2 0-1,1-63 1,-9 31 476,4 63-563,3 2-26,1-1 1,0 1-1,-1-1 1,1 1 0,-1 0-1,1 0 1,-1 1-1,6 2 1,17 6-25,25 4 19,1-2 0,86 8 0,-92-16 1,1-3-1,0-1 0,-1-3 0,50-9 0,-90 11-8,20-3 87,-27 8-34,-13 6-21,-18 10 12,2 1 1,0 2-1,2 1 0,0 1 0,2 2 0,1 0 0,1 2 0,-35 54 0,57-78-36,-1-1 0,1 1 0,0 0-1,0 0 1,0 0 0,1 0 0,0 0 0,0 1-1,0-1 1,0 6 0,1-9-8,0-1 1,0 1 0,1 0-1,-1-1 1,0 1-1,1-1 1,-1 1-1,1-1 1,0 1-1,-1-1 1,1 1 0,0-1-1,0 1 1,0-1-1,0 0 1,0 0-1,0 1 1,0-1-1,1 0 1,-1 0 0,0 0-1,1 0 1,-1 0-1,0-1 1,1 1-1,-1 0 1,1-1 0,0 1-1,-1-1 1,1 1-1,-1-1 1,1 0-1,0 0 1,-1 1-1,4-2 1,1 1 4,-1 0-1,0 0 1,1-1-1,-1 0 1,0-1 0,1 1-1,-1-1 1,0 0 0,0 0-1,0 0 1,0-1-1,-1 0 1,1 0 0,-1 0-1,8-7 1,-3 2 13,-1 0 1,-1-1-1,1 0 1,-2 0-1,1 0 0,7-16 1,-6 9 12,-2-1-1,0 1 1,0-1-1,-2-1 1,0 1-1,-1-1 1,-1 1 0,0-1-1,-2 0 1,-1-19-1,1 34-20,0 0-1,-1 0 0,0 0 1,1 0-1,-1 1 0,0-1 1,-1 0-1,-1-4 0,3 7-10,0-1 0,-1 1 0,1 0 0,0 0 0,0 0 0,0-1 0,-1 1 0,1 0 0,0 0 0,0 0 0,0 0 0,-1-1 0,1 1 0,0 0 0,0 0 0,-1 0 0,1 0 0,0 0 0,0 0-1,-1 0 1,1 0 0,0 0 0,0 0 0,-1 0 0,1 0 0,0 0 0,0 0 0,-1 0 0,1 0 0,0 0 0,-1 0 0,1 0 0,0 0 0,-10 15 43,7-9-37,1 1 0,0 0 0,1-1 0,-1 1-1,2 0 1,-1 0 0,1 0 0,-1 0 0,2 0 0,-1-1 0,1 1 0,3 11 0,-2-8-8,2 1 1,-1-1 0,2 0-1,-1 0 1,1-1 0,1 1-1,8 11 1,-11-17-1,0 0-1,1 0 1,-1 0-1,1-1 1,0 1 0,0-1-1,0 0 1,1 0 0,-1 0-1,1-1 1,0 1 0,-1-1-1,1-1 1,9 4-1,-6-4 5,-1 0-1,0-1 1,0 0-1,0 0 1,0 0-1,1-1 0,-1 0 1,0 0-1,12-5 1,-4 1 10,0-1 1,-1-1-1,0-1 1,0 0 0,0 0-1,-1-2 1,-1 0-1,23-21 1,-27 23 16,0 0 0,-1-1 1,0 0-1,0 0 0,0 0 0,-2-1 0,1 0 1,-1 0-1,4-12 0,-3-12 80,-3 32-107,0 0 1,1 0 0,-1 1 0,1 0 0,-1-1 0,1 1-1,5-1 1,0 0-16,0 0 0,0 1 1,0 0-1,0 0 0,0 1 0,0 0 0,1 0 0,-1 1 0,0 1 0,14 3 0,-21-4 11,1 0-1,-1 1 1,1-1-1,-1 1 1,0 0 0,0-1-1,0 1 1,0 0-1,0 0 1,0 0-1,0 1 1,-1-1 0,1 0-1,-1 1 1,1-1-1,-1 1 1,0-1-1,0 1 1,0 0 0,-1-1-1,1 1 1,0 3-1,1 8 0,-1-1-1,0 0 1,-1 18-1,-5 34 3,-1 23 4,6-78-3,1 0 0,0-1-1,1 1 1,0 0-1,0-1 1,7 18 0,-8-24 2,0-1 0,0 0 0,0 0 1,1 0-1,-1 1 0,0-1 1,1 0-1,0 0 0,-1-1 0,1 1 1,0 0-1,0-1 0,0 1 1,0-1-1,0 1 0,0-1 0,1 0 1,-1 0-1,0 0 0,1 0 1,-1-1-1,0 1 0,1 0 0,-1-1 1,1 0-1,-1 1 0,1-1 0,-1 0 1,1-1-1,-1 1 0,1 0 1,-1-1-1,1 1 0,-1-1 0,0 0 1,5-2-1,3-1 13,-1 0 0,1-1 0,-1 0 0,-1-1 0,1 0 0,-1 0 0,12-12 0,7-8 35,-2-2 1,-1 0-1,-2-1 0,0-1 0,18-36 1,-18 35 33,-18 26-71,0-1 0,0 1 0,0-1 0,-1 1 0,0-1 0,0 0 0,4-10 0,-8 21-13,-4 17 1,1 1-1,1 0 1,1 1-1,1 37 1,1-55-5,1 0-1,0 0 1,0 0 0,0-1 0,0 1 0,1-1-1,0 1 1,0-1 0,1 0 0,-1 1 0,1-1-1,0 0 1,0-1 0,1 1 0,0-1 0,0 1-1,0-1 1,0 0 0,0-1 0,1 1 0,0-1-1,0 1 1,0-2 0,0 1 0,10 4 0,-6-5 21,1 0 0,-1 0 1,1-1-1,0 0 0,-1 0 1,1-1-1,0-1 1,-1 1-1,1-2 0,-1 1 1,1-1-1,-1-1 0,10-3 1,-2 0 18,-1-1 0,0-1 0,0 0 0,-1-1 0,0 0 0,18-16 0,-20 14-14,0-1-1,0-1 1,-1 0 0,-1 0 0,0-1 0,-1-1-1,-1 0 1,0 0 0,-1-1 0,0 0 0,-2 0-1,9-29 1,-12 34 1,-2 9-20,0 0 1,0 0 0,0 0 0,0 0-1,-1 0 1,1 0 0,-1 0-1,0 0 1,1 0 0,-1 0 0,0-1-1,0 1 1,0 0 0,-1 0-1,1 0 1,0 0 0,-1 0 0,1 0-1,-1 0 1,0 0 0,0 0-1,-1-2 1,1 3-4,-1 1 0,1 0 0,0-1 0,-1 1 0,1 0-1,0 0 1,-1 0 0,1 0 0,-1 0 0,1 0 0,0 1 0,-1-1 0,1 0 0,0 1-1,-1-1 1,1 1 0,0-1 0,0 1 0,0 0 0,-1 0 0,-1 1 0,-2 1 1,-3 1-4,0 0 0,1 1-1,0 0 1,0 0-1,0 1 1,0-1-1,-6 9 1,-37 50-51,38-49 46,6-6 1,1 0 0,0 0-1,0 1 1,1-1 0,0 1 0,1 0-1,0 0 1,0 0 0,1 0 0,-2 21-1,4-27 3,0 1 0,0-1-1,0 0 1,0 1 0,1-1-1,-1 1 1,1-1 0,0 0-1,0 1 1,1-1 0,-1 0 0,1 0-1,0 0 1,0 0 0,1 0-1,-1-1 1,1 1 0,0 0-1,0-1 1,0 0 0,0 0-1,0 0 1,1 0 0,-1-1-1,1 1 1,0-1 0,8 4 0,-4-3-1,1 0 1,0 0-1,0-1 1,0-1-1,0 1 1,0-2-1,1 1 1,-1-1-1,0 0 1,0-1 0,16-3-1,-11 0 12,0 0 0,-1-1 0,1 0 0,-1-1 1,0-1-1,20-14 0,5-8 45,-2-1 0,-2-2 0,46-55 1,-77 84-51,46-55 84,38-38 176,-73 78-189,7-6 21,-20 23-89,0 0 1,0 0 0,1 0-1,-1 0 1,0 0 0,0 0-1,1 0 1,-1 1 0,1-1 0,-1 0-1,0 1 1,1-1 0,-1 1-1,1 0 1,1-1 0,-2 1-5,0 1 1,0-1-1,0 0 1,0 0-1,0 1 1,0-1-1,0 1 1,0-1-1,-1 1 1,1-1-1,0 1 1,0-1-1,0 1 1,-1 0-1,1-1 1,0 1-1,-1 0 1,1 0-1,-1-1 1,1 1-1,-1 0 1,1 0-1,-1 0 1,1 2-1,8 25 15,-8-22-12,4 23 5,0 1 1,-2 0-1,-2 0 1,0 0-1,-2 0 0,-2 0 1,0 0-1,-2 0 1,-1-1-1,-18 52 0,22-77-4,0 0-1,1 0 0,-1-1 0,-1 1 0,1 0 0,-1-1 0,1 0 0,-1 1 0,0-1 0,0 0 0,-1 0 0,1-1 1,0 1-1,-1-1 0,0 0 0,1 1 0,-1-2 0,0 1 0,0 0 0,0-1 0,-5 1 0,6-1 5,0-1 1,0 0-1,-1 0 0,1 0 0,0 0 0,-1 0 0,1-1 0,0 0 0,0 1 0,0-1 0,0-1 1,-1 1-1,1 0 0,1-1 0,-1 1 0,0-1 0,0 0 0,1 0 0,-1 0 0,1 0 0,-1 0 1,1-1-1,0 1 0,0-1 0,0 0 0,0 1 0,-2-7 0,3 8-8,0 0 1,1 1-1,-1-1 0,0 0 1,1 0-1,-1 0 0,1 0 0,0-1 1,-1 1-1,1 0 0,0 0 1,0 0-1,-1 0 0,1 0 1,0 0-1,0 0 0,0-1 0,0 1 1,1 0-1,-1 0 0,0 0 1,0 0-1,1 0 0,-1 0 1,0 0-1,1 0 0,-1 0 0,1 0 1,0 0-1,0-1 0,2 0 2,-1 0 0,0 1 0,1 0 1,-1 0-1,1 0 0,0 0 0,-1 0 0,1 0 0,0 0 0,-1 1 0,1 0 0,4-1 0,26 0 7,0 1-1,0 1 1,0 2 0,0 1-1,0 2 1,62 19 0,-86-22-75,29 11 127,-37-14-92,0 1 0,0-1 0,1 1 1,-1 0-1,0-1 0,0 1 0,0 0 0,0 0 0,0 0 0,-1-1 1,1 1-1,0 0 0,0 0 0,-1 0 0,1 0 0,0 1 0,-1-1 1,1 0-1,-1 0 0,1 0 0,-1 0 0,0 1 0,1-1 0,-1 0 1,0 0-1,0 3 0,-4 2-736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5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407 514 4616,'0'0'7386,"-10"-7"-7108,-34-25-5,39 28-126,-1 0 0,0 1 0,0 0 0,0 0 0,0 0 0,0 1-1,0 0 1,-1 0 0,1 0 0,-10 0 0,-7-3 345,12 4-329,-1 0 0,1 1 1,0 0-1,0 1 0,0 0 1,0 1-1,-12 3 0,18-4-98,-5 1 30,-1 1 1,1 0 0,0 1-1,0 0 1,0 0 0,1 1-1,0 0 1,0 1 0,0 0-1,0 0 1,1 1 0,-10 10-1,16-15-76,0 1 0,1-1 0,-1 1 0,1-1 0,-1 1 0,1-1-1,0 1 1,0 0 0,1 0 0,-1 0 0,0-1 0,1 1-1,0 0 1,-1 0 0,1 0 0,0 0 0,1 0 0,-1 0-1,0-1 1,1 1 0,0 0 0,-1 0 0,1 0 0,0-1-1,1 1 1,-1 0 0,2 2 0,5 8 28,0 0 1,1-1-1,20 22 0,-22-26-25,8 7 14,1 0 0,0-2 1,1 0-1,0-1 0,1 0 0,0-1 0,1-2 0,33 14 0,-46-21-17,0-1 0,1 1 0,-1-1 0,1 0 0,0 0 0,-1-1 0,1 0 0,0 0 0,-1-1 0,1 0 0,-1 0 0,1 0 0,-1-1 0,1 0 0,-1 0 0,0-1 0,0 0 0,0 0 0,0 0 0,-1 0 0,1-1 0,-1 0 0,0 0 0,6-7 0,-8 8-3,-1 0 0,0 0 1,1 0-1,-1 0 0,0-1 0,-1 1 0,1-1 0,-1 1 0,1-1 0,-1 0 1,0 0-1,0 1 0,-1-1 0,1-6 0,-1 3 8,0 1 0,-1-1-1,0 1 1,0 0 0,-1-1-1,1 1 1,-1 0 0,-4-7-1,-1-2 57,-1 1-1,-1 0 0,-1 0 1,1 0-1,-2 2 0,-12-13 1,-3-5 211,2 0 1,2-1-1,-35-63 0,54 88-266,-5-7 3,2-1 1,-1 1-1,2-1 0,0-1 0,1 1 0,0-1 0,1 0 0,1 1 0,0-1 0,1 0 1,2-22-1,-1 30-23,1 1 1,0 0 0,0-1-1,1 1 1,0 0 0,0 0 0,0 0-1,1 0 1,0 0 0,0 1-1,0-1 1,1 1 0,0 0-1,0 0 1,0 0 0,0 0-1,1 1 1,0-1 0,8-4 0,-7 5 2,1 0 0,-1 0 0,1 1 0,-1 0 1,1 1-1,0-1 0,0 1 0,0 1 0,0-1 1,0 1-1,0 0 0,1 1 0,-1 0 0,0 0 1,1 0-1,12 3 0,10 7-27,0 0 0,-1 2 0,39 21-1,-46-22-11,5 6-10,-23-14 33,-1 0 1,1-1-1,0 1 1,-1-1-1,1 0 1,0 0-1,0 0 1,1-1-1,-1 1 1,0-1-1,1 0 1,5 0-1,-5 2-2840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5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74 6632,'0'0'4361,"-2"-10"-4037,-9-30-8,11 39-250,0 0 0,-1-1 0,1 1 0,-1 0 0,0-1 0,0 1 0,1 0 0,-1 0 0,0 0 0,0 0 0,0 0 0,0 0 0,0 0 0,0 0 0,0 0 0,0 0 0,-1 1 0,1-1 1,0 0-1,0 1 0,-1-1 0,1 1 0,0-1 0,-1 1 0,1 0 0,-1 0 0,1-1 0,0 1 0,-1 0 0,1 0 0,-1 0 0,1 1 0,0-1 0,-1 0 0,1 0 0,0 1 0,-1-1 0,1 1 0,0-1 0,-1 1 0,1 0 0,0-1 0,-2 3 0,-30 13 650,26-13-601,1-1 1,-1 2-1,1-1 1,-9 7 0,8-5-16,0 1 1,1-1 0,0 1 0,0 1 0,1-1-1,-8 12 1,12-16-74,0 0 0,-1 1 0,1-1 0,0 1 0,0-1 0,1 1 0,-1-1 0,0 1 0,1-1 0,0 1 0,-1 0 0,1-1 0,0 1 0,0 0 0,1-1 0,-1 1 0,1-1 0,-1 1 0,1 0 0,0-1 0,0 1 0,0-1 0,0 0 0,0 1 0,2 2 0,1-1-2,0 1-1,0-1 1,1 0-1,0 0 0,-1-1 1,1 1-1,1-1 1,-1 0-1,0 0 0,1-1 1,-1 0-1,11 3 0,-7-2 4,0 1 1,0 0-1,-1 0 0,11 7 0,4 4 10,-17-11-21,0-1-1,0 1 0,-1 1 0,1-1 1,-1 1-1,0 0 0,0 0 0,0 0 1,-1 1-1,7 10 0,-10-14-3,-1 0-1,1 0 0,-1 0 1,1 0-1,-1 1 0,0-1 1,0 0-1,0 0 1,0 0-1,-1 0 0,1 0 1,0 0-1,-1 0 1,0 0-1,1 0 0,-1 0 1,0 0-1,0 0 0,0 0 1,0 0-1,0 0 1,-1-1-1,-1 4 0,-4 3 54,-1-1 0,0 1 0,-11 7-1,16-12-34,-18 13 204,-27 18 0,39-29-157,0 0-1,1-1 1,-1 0-1,-1-1 1,1 0-1,-18 3 1,1-3 146,-38-1 1,-10 0-2,42 4-340,22-4-2290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5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5520,'0'0'4860,"-7"13"-4607,-23 37-20,-61 114 1037,82-140-1092,1 1 0,1 0 0,1 0 1,1 1-1,-2 39 0,5-20 130,2 1-1,8 59 1,-6-82-207,2-1 0,0 1 0,2-1 0,0 0 0,1 0 0,2 0 0,0-1 0,1-1 0,1 0 0,1 0 0,1-1 0,15 18 0,-20-28-63,8 10 86,1-1 0,1-1 0,34 25 1,-19-17 56,-23-17-8,0 0 0,1-1 0,0 0 0,0-1 0,19 9 0,-28-15-119,1 1 0,-1-1-1,1 0 1,-1 1-1,1-1 1,-1 0-1,1 0 1,-1-1 0,1 1-1,-1 0 1,1-1-1,-1 0 1,4-1-1,7-4-2200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2:5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7432,'0'0'5410,"13"5"-5067,-5-2-285,3 0 31,0 1 0,0 1 0,-1 0-1,0 0 1,0 1 0,17 13 0,-23-16-56,106 90 939,-89-73-756,-1 1 1,-1 1-1,18 26 1,-15-14 68,-1 0 0,30 70 0,-43-86-198,-1 1 1,-2 1-1,0-1 0,0 1 1,-2 0-1,0 0 1,-1 34-1,-3-48-59,1 0-1,-1-1 1,-1 1-1,1 0 1,-1-1-1,0 1 1,0 0-1,0-1 1,-1 0 0,0 0-1,0 0 1,-1 0-1,1 0 1,-1-1-1,0 1 1,-8 6-1,-4 2 46,-1 0 1,0-2-1,-26 13 0,29-16-31,-7 2 54,-1 0 0,-36 10 0,33-13-46,-37 18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3:0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93 242 4008,'0'0'3986,"4"-10"-3788,11-30 0,-14 38-132,-1 0-1,1 1 1,0-1-1,-1 0 1,1 0-1,-1 0 1,0 0-1,0 0 1,0 0 0,0 0-1,0 0 1,0 0-1,0 0 1,0 0-1,-1 0 1,1 0-1,-1 0 1,-1-3-1,-2-11 774,4 16-625,-1-2 540,-2-1-228,1 10-180,2-6-315,0 0 0,0-1 0,0 1 0,0 0 0,-1 0 0,1-1 0,1 1 0,-1 0 0,0 0 0,0-1-1,0 1 1,0 0 0,0-1 0,1 1 0,-1 0 0,0 0 0,1-1 0,-1 1 0,0 0 0,1-1 0,-1 1 0,1-1 0,-1 1-1,1-1 1,-1 1 0,1-1 0,-1 1 0,1-1 0,0 1 0,0 0 0,0-2-14,0 1 1,1 0-1,-1 0 0,0-1 1,0 1-1,0-1 1,0 1-1,0-1 0,0 1 1,0-1-1,-1 0 1,1 0-1,0 1 0,0-1 1,0 0-1,-1 0 1,1 0-1,0 0 0,-1 0 1,2-1-1,0-1 23,0 0-1,-1 0 1,1 0-1,0 0 0,-1 0 1,0 0-1,0 0 1,0 0-1,0-1 1,0 1-1,-1 0 0,1-1 1,-1 1-1,0 0 1,0-1-1,0 1 1,0-1-1,-1 1 1,1 0-1,-1-1 0,0 1 1,0 0-1,0 0 1,-1 0-1,-2-6 1,3 8-29,1 1 1,-1 0 0,1-1 0,0 1 0,-1 0-1,1-1 1,-1 1 0,1 0 0,-1 0 0,1-1-1,-1 1 1,1 0 0,-1 0 0,0 0 0,1 0-1,-1 0 1,1 0 0,-1 0 0,1 0 0,-1 0-1,1 0 1,-1 0 0,0 0 0,1 0 0,-1 0-1,1 0 1,-1 0 0,1 1 0,-1-1 0,1 0-1,-1 0 1,0 1 0,-18 14 158,10-8-85,3-3-56,1 0 0,0 0 0,0 1 1,1-1-1,-1 1 0,1 0 0,0 0 1,0 1-1,1-1 0,0 1 1,0 0-1,0 0 0,-3 10 0,5-12-18,0 0 0,0-1 0,0 1 0,1 0 0,0 0 0,-1-1 0,2 1 0,-1 0 0,0 0 0,1-1 0,-1 1 0,1 0 0,0-1 0,0 1 0,1 0 0,-1-1 0,1 0 0,0 1 0,0-1-1,0 0 1,0 0 0,0 0 0,1 0 0,-1 0 0,4 2 0,-5-4-3,0 0-1,-1-1 1,1 1-1,0 0 1,0-1-1,0 1 1,0-1-1,0 1 1,0-1-1,0 0 1,0 1-1,0-1 1,0 0-1,0 0 1,0 0-1,0 0 1,0 1-1,0-2 1,0 1-1,0 0 1,0 0-1,1 0 1,-1 0-1,0-1 1,0 1-1,0 0 1,0-1-1,0 1 1,-1-1-1,1 1 1,0-1-1,0 1 1,0-1-1,0 0 1,0 1-1,-1-1 1,1 0-1,0 0 1,-1 0-1,1 0 1,-1 1-1,1-1 1,-1 0 0,2-2-1,0-1 30,0-1-1,1 0 1,-1 0-1,-1 0 1,1 0 0,-1 0-1,2-9 1,-4-39 246,1 48-240,0 0 0,-1 0 0,0 0 0,0 0 0,-1 1 0,1-1 0,-1 0 0,-4-7 0,5 10-21,0 1-1,0 0 0,0-1 0,0 1 0,0 0 1,0-1-1,0 1 0,-1 0 0,1 0 0,0 0 0,-1 0 1,1 0-1,-1 1 0,1-1 0,-1 0 0,1 1 1,-1-1-1,0 1 0,1-1 0,-4 0 0,4 2-9,-1-1-1,1 0 1,-1 0 0,1 1-1,-1-1 1,1 1-1,-1 0 1,1-1-1,0 1 1,-1 0-1,1 0 1,0 0 0,0-1-1,-1 2 1,1-1-1,0 0 1,0 0-1,-1 2 1,0-1-7,0 1 0,1 0 0,-1-1 0,1 1-1,0 0 1,-1 0 0,1 0 0,0-1 0,1 1 0,-1 0 0,1 0 0,-1 1-1,1-1 1,0 0 0,0 0 0,0 0 0,0 0 0,1 0 0,-1 0 0,1 0 0,2 6-1,-1-6-2,0 1-1,0-1 0,0 0 1,1 0-1,-1 0 1,1 0-1,0 0 0,0 0 1,0 0-1,0-1 0,0 0 1,0 0-1,1 0 0,-1 0 1,1 0-1,0-1 0,-1 1 1,6 0-1,-5-1 5,-1-1 0,1 1 1,-1-1-1,0 0 0,1-1 0,-1 1 0,1-1 0,-1 1 1,0-1-1,1 0 0,-1 0 0,0 0 0,0-1 0,0 1 1,0-1-1,0 0 0,0 0 0,0 0 0,-1 0 0,1 0 1,4-5-1,-5 4 13,1-1 1,0 0 0,-1 1-1,0-1 1,0 0-1,0 0 1,0 0-1,-1-1 1,0 1 0,0 0-1,0-1 1,0 1-1,-1 0 1,1-1-1,-1 1 1,0-1 0,-1-5-1,0 4 11,1 1 0,-1 0-1,-1 0 1,1-1 0,-1 1 0,0 0-1,0 0 1,0 1 0,-1-1 0,0 0-1,0 1 1,0 0 0,0 0 0,-5-5-1,7 8-19,0 0-1,-1 0 1,1-1-1,-1 1 1,1 1-1,-1-1 1,1 0-1,-1 0 1,1 0-1,-1 1 1,0-1 0,0 1-1,1-1 1,-1 1-1,0 0 1,0 0-1,1 0 1,-1 0-1,0 0 1,0 0-1,0 0 1,1 1-1,-1-1 1,0 0-1,0 1 1,1 0-1,-1-1 1,0 1-1,1 0 1,-1 0-1,1 0 1,-1 0-1,1 0 1,0 0-1,-1 0 1,1 1-1,-2 1 1,-1 1-7,0 1 0,0 0 1,1 0-1,0 0 0,-1 0 1,2 1-1,-1-1 0,0 1 1,-1 7-1,2-4-6,0 0 0,1 1 0,0-1 0,1 0 0,0 1 0,0-1 0,2 12 0,-1-18-3,-1 0 1,0 0-1,1 0 1,0 0-1,0 0 1,0 0 0,0 0-1,0-1 1,1 1-1,-1 0 1,1-1-1,0 1 1,-1 0-1,1-1 1,0 0-1,1 0 1,-1 1-1,0-1 1,1-1-1,-1 1 1,1 0-1,-1 0 1,1-1-1,0 0 1,4 2-1,-6-3 5,0 0 0,0 0 0,1 0 0,-1-1 0,0 1 0,1 0 0,-1 0 0,0-1 0,0 1 0,1-1 0,-1 0 0,0 1 0,0-1 0,0 0 0,0 1 0,0-1 0,0 0 0,0 0 0,1-1 0,16-19 85,-15 15-59,0-1 0,0 0 0,-1 1 0,0-1 0,0-1 0,-1 1 0,1 0 0,-2 0 0,1 0 0,-1-1 0,0 1 0,0 0 0,-1-1 0,0 1 0,0 0 0,-1 0 0,0 0 0,0 0 0,-1 0 0,0 0 0,0 1 0,0-1-1,-1 1 1,-7-10 0,9 15-15,0-1-1,1 1 1,-1 0-1,0-1 1,0 1-1,0 0 0,0 0 1,0 0-1,0 1 1,-1-1-1,1 0 0,0 1 1,0-1-1,-1 1 1,1 0-1,0 0 1,0 0-1,-1 0 0,1 0 1,0 0-1,0 1 1,-1-1-1,1 1 1,0 0-1,0-1 0,0 1 1,0 0-1,0 0 1,0 0-1,0 1 1,0-1-1,0 0 0,-2 3 1,-1 0-7,0 0 0,1 0 0,0 1 0,-1-1 0,2 1 0,-1 0 0,0 0 0,1 0 0,0 1-1,0-1 1,-2 7 0,4-5-16,-1 0-1,1 0 1,0 0-1,1 0 1,0-1-1,0 1 1,2 13-1,-2-16 11,0-1 0,1 0 0,0 0 0,0 0 0,0 0 0,0 0 0,0 0 0,0 0 0,1-1 0,0 1 0,-1 0 0,1-1 0,0 1 0,0-1 0,0 0 0,1 0 0,-1 1 0,0-2 0,5 4 0,-5-5 7,0 1-1,0-1 1,0 1 0,0-1-1,0 0 1,0 0-1,0 0 1,0 0-1,0 0 1,0 0-1,1 0 1,-1-1-1,0 1 1,0-1-1,0 0 1,0 1 0,-1-1-1,1 0 1,0 0-1,0 0 1,0-1-1,-1 1 1,1 0-1,0-1 1,2-2-1,1-1 20,1-1-1,-1 0 0,0 0 0,-1-1 0,8-11 1,-10 13-6,3-3 39,-1 1 1,0-1 0,-1 0 0,1 0-1,-2 0 1,1 0 0,-1 0-1,0-1 1,1-15 0,-3 23-51,0 1 1,0 0 0,0-1-1,0 1 1,0-1 0,0 1 0,-1-1-1,1 1 1,0-1 0,0 1-1,0-1 1,0 1 0,0 0 0,-1-1-1,1 1 1,0-1 0,0 1-1,-1 0 1,1-1 0,0 1-1,-1 0 1,1-1 0,0 1 0,-1 0-1,1-1 1,0 1 0,-1 0-1,1 0 1,-1 0 0,1-1-1,-1 1 1,1 0 0,-1 0 0,-1 0-1,1 0 1,0 0-1,0 1 1,-1-1-1,1 0 1,0 1-1,0-1 1,0 1-1,0 0 1,0-1-1,-1 1 1,0 1 0,-1 1-9,-1 0-1,1 0 1,0 0 0,0 0 0,0 0 0,-4 8 0,6-8-71,0 1 0,1-1-1,-1 1 1,1-1-1,0 1 1,0-1-1,0 1 1,1-1 0,-1 1-1,1-1 1,0 0-1,0 1 1,1 3-1,0-1-1646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1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77 4312,'0'0'5936,"-2"-10"-5740,-14-41 312,16 51-452,0-1 1,0 0 0,-1 0-1,1 0 1,0 1-1,0-1 1,0 0 0,-1 0-1,1 1 1,0-1-1,-1 0 1,1 1 0,0-1-1,-1 0 1,1 1-1,-1-1 1,1 1 0,-1-1-1,0 1 1,1-1 0,-1 1-1,0-1 1,-9 17 562,7-9-739,-140 326 711,107-247-457,11-25 78,-35 61-1,48-95-90,9-21-65,1-1 0,-1 0 1,1 0-1,-2 1 0,-3 4 1,6-8-42,0-1 0,0 1 1,0 0-1,0 0 1,1 0-1,-1 0 0,1 0 1,-1 0-1,1 0 0,-1 0 1,1 0-1,0 0 1,0 0-1,0 0 0,1 3 1,-1 1-1148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1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7432,'0'0'2770,"7"10"-2588,-6-8-173,1 1 5,0 0 0,-1 0-1,1 0 1,0 0 0,1 0 0,-1-1-1,0 1 1,1-1 0,-1 1-1,1-1 1,0 0 0,0 0-1,0 0 1,0-1 0,0 1 0,0-1-1,0 1 1,1-1 0,-1 0-1,0-1 1,1 1 0,-1 0 0,1-1-1,-1 0 1,1 0 0,-1 0-1,5 0 1,42-8 335,73-21 0,-77 17-74,0 2-1,52-5 0,-23 6 106,-49 6-160,1 0 0,-1 1 0,0 2 0,28 2 0,-46-1-71,1 0-1,0 1 1,-1 0 0,1 0-1,-1 1 1,16 6-1,-20-5-274,0 1 1,0-1-1,0 1 0,-1 0 0,1 0 0,-1 0 1,0 0-1,-1 0 0,1 1 0,2 9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1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241 666 6128,'0'0'3032,"-11"-6"-2810,-32-15-38,43 21-175,-1-1 0,0 1 0,0-1 0,1 1 0,-1-1 0,0 1 0,0 0 0,0-1 0,0 1 0,0 0 0,1 0 0,-1 0 0,0 0-1,0 0 1,0 0 0,0 0 0,0 0 0,0 0 0,0 0 0,0 0 0,1 1 0,-1-1 0,0 0 0,0 1 0,0-1 0,0 0 0,1 1 0,-1-1-1,0 1 1,0-1 0,1 1 0,-2 1 0,-2 1 48,-14 9 174,1 0 0,0 1-1,1 1 1,-28 31-1,40-40-156,-1 0 1,1 1-1,0-1 0,1 1 0,-1 0 0,1 0 0,0 0 0,1 0 1,-1 1-1,1-1 0,1 1 0,-1-1 0,1 1 0,0 0 1,1-1-1,-1 1 0,1 0 0,1 0 0,1 9 0,-2-14-52,0 0-1,1 0 1,0 0-1,-1 0 1,1 0-1,0 0 1,0 0-1,0 0 1,0-1-1,0 1 1,0 0-1,0-1 1,1 1-1,-1-1 1,1 1 0,-1-1-1,1 1 1,0-1-1,-1 0 1,1 0-1,0 0 1,0 0-1,0 0 1,0 0-1,0-1 1,0 1-1,0-1 1,0 1-1,0-1 1,0 0-1,0 0 1,0 0-1,0 0 1,0 0-1,0 0 1,0 0-1,0-1 1,0 1-1,4-2 1,1 0 13,1-1 0,0 0 0,-1-1 1,0 1-1,1-1 0,-2-1 0,1 1 0,11-11 1,-14 12-16,-1 0 0,0 0 0,0 0 0,0 0 0,0-1 1,-1 1-1,0-1 0,1 1 0,-1-1 0,0 0 1,-1 0-1,1 0 0,-1 0 0,0 0 0,0 0 0,0 0 1,0-1-1,-1 1 0,1 0 0,-1-1 0,0 1 0,-1 0 1,1 0-1,-1-1 0,0 1 0,0 0 0,0 0 1,0 0-1,-3-5 0,3 7 3,0-1-1,0 1 1,0-1 0,-1 1-1,1-1 1,-1 1 0,1 0 0,-1 0-1,0-1 1,0 1 0,0 1 0,0-1-1,0 0 1,-1 0 0,1 1-1,0-1 1,-1 1 0,1 0 0,-1 0-1,0 0 1,1 0 0,-1 0-1,0 1 1,1-1 0,-5 0 0,-1 1 107,10-1 23,17-1-91,-3 2-68,1 0 0,-1-1-1,1-1 1,-1-1 0,0 0 0,0-1 0,0-1 0,0 0-1,-1-1 1,0 0 0,0-2 0,16-10 0,16-12-1,-33 22 3,0 0 1,-1-1-1,0-1 0,19-17 1,-2-8 36,-1-1 0,-2-1 1,-2-1-1,-1-2 0,-3 0 1,18-45-1,-32 67 10,-1 0 0,0 0 1,-2 0-1,4-26 0,-7 35 10,0 0 0,-1 0 1,0-1-1,-1 1 0,0 0 0,0 0 0,0 0 1,-2 0-1,1 0 0,-7-16 0,8 25-49,1-1 1,0 1-1,0 0 0,0-1 1,-1 1-1,1 0 0,0 0 0,0-1 1,-1 1-1,1 0 0,0 0 0,0-1 1,-1 1-1,1 0 0,0 0 0,-1 0 1,1 0-1,0-1 0,-1 1 1,1 0-1,0 0 0,-1 0 0,1 0 1,0 0-1,-1 0 0,1 0 0,-1 0 1,1 0-1,0 0 0,-1 0 1,1 0-1,0 0 0,-1 0 0,1 1 1,0-1-1,-1 0 0,1 0 0,0 0 1,-1 0-1,1 1 0,0-1 0,-1 0 1,1 0-1,0 1 0,-1-1 1,-10 13 37,-3 16-32,2 0 0,1 1 0,1 0 0,2 1 1,1-1-1,1 2 0,-3 57 0,3-1-13,1-35 1,2 74 0,4-113-10,1 1-1,0 0 0,1 0 1,5 18-1,-6-29 3,-1 0 0,1 0 1,-1 0-1,1 0 0,1 0 0,-1-1 0,0 1 0,1-1 1,0 1-1,0-1 0,0 0 0,0 0 0,0 0 0,0-1 1,1 1-1,0-1 0,-1 0 0,1 0 0,6 3 1,-7-4 4,1-1 0,0 1 1,-1-1-1,1 1 1,0-1-1,0 0 1,-1-1-1,1 1 0,0-1 1,0 1-1,-1-1 1,1 0-1,0 0 1,-1-1-1,1 1 1,-1-1-1,0 0 0,1 0 1,-1 0-1,0 0 1,0 0-1,0-1 1,2-3-1,2-1 22,0 0-1,-1 0 1,0-1 0,0 0-1,-1 0 1,0-1 0,7-15 0,35-90 225,-45 111-225,-1-1-1,1 1 1,0 0-1,0 0 1,0-1-1,0 2 1,0-1-1,1 0 1,-1 0-1,1 1 1,0-1-1,0 1 1,4-3-1,-5 4-8,-1 0 0,1 1 0,-1-1 0,1 0 1,-1 1-1,1-1 0,0 1 0,-1 0 0,1 0 0,0-1 0,-1 1 0,1 0 0,0 0 0,-1 1 0,1-1 0,0 0 0,-1 0 1,1 1-1,0-1 0,-1 1 0,1 0 0,-1-1 0,1 1 0,-1 0 0,1 0 0,-1 0 0,0 0 0,1 0 0,1 2 0,29 27 29,-21-20-47,0 0 0,-1 1 0,0 0 0,0 0 0,-1 1 0,12 20 0,-21-31 14,0-1-1,1 1 1,-1-1-1,0 1 1,0-1-1,1 1 1,-1-1-1,0 1 1,0-1-1,0 1 1,0-1-1,1 1 1,-1-1-1,0 1 1,0-1-1,0 1 1,0 0 0,0-1-1,0 1 1,-1 0-1,-14 0 160,10-1-140,-21-3 80,-1 1 0,0 2-1,1 1 1,-31 4-1,54-4-88,0 0 0,0 0-1,1 0 1,-1 0-1,0 0 1,1 1-1,-1 0 1,1-1-1,0 1 1,-1 0-1,1 0 1,0 0-1,0 0 1,0 1 0,0-1-1,1 0 1,-1 1-1,1-1 1,-1 1-1,1 0 1,0-1-1,-1 5 1,1-4-16,0 0 0,0 0 0,0 0 0,1 1 0,-1-1 0,1 0 1,0 1-1,0-1 0,0 0 0,0 0 0,1 1 0,-1-1 0,1 0 0,0 1 0,0-1 0,0 0 1,1 0-1,-1 0 0,3 4 0,0-2-14,0 1 0,0-1 0,1 1 0,-1-1 0,2 0 0,9 7-1,-13-11 19,-1 0 0,1 0 0,0-1 0,-1 1 0,1-1 0,0 1 0,0-1 0,0 0 0,-1 1 0,1-1 0,0 0 0,0 0 0,0 0-1,0-1 1,-1 1 0,1 0 0,0-1 0,0 1 0,0-1 0,-1 1 0,1-1 0,0 0 0,-1 0 0,1 0 0,-1 0 0,1 0-1,-1 0 1,1 0 0,-1 0 0,0-1 0,3-2 0,2-2 10,-1-1-1,1 0 1,-1-1 0,0 1-1,-1-1 1,7-14-1,15-54 91,-12 31 12,1-6 201,-15 56-283,0 0-1,0 0 1,0 0-1,1 0 1,2 9 0,-2-9-18,3 17-21,1-1-1,1 0 1,15 36-1,-19-52 0,0-1 0,1 1 1,-1-1-1,1 0 0,0 0 0,0 0 0,0 0 0,0 0 0,1-1 0,-1 1 0,1-1 0,0 0 0,0 0 0,0 0 0,0-1 0,1 1 1,-1-1-1,1 0 0,0-1 0,-1 1 0,1-1 0,0 0 0,5 1 0,-5-2 6,-1-1 0,0 0 0,1 0 0,-1 0 0,0 0 0,0 0 0,0-1-1,0 0 1,0 0 0,0 0 0,-1 0 0,1-1 0,-1 1 0,1-1 0,3-4 0,8-8 42,23-27 1,-34 38-37,7-11 25,-1-1 0,0 0 0,-1 0 0,-1-1 0,0 0 0,10-34 0,19-113 182,-35 154-200,3-16 31,1-2 17,0 0-1,-2-1 1,-2 0 0,-1-54 0,-2 69 4,1 13-53,0-1 1,0 0-1,0 1 0,0-1 0,0 0 1,0 1-1,-1-1 0,1 1 0,-1-1 1,1 0-1,-1 1 0,-1-3 0,-2 3 57,0 8-56,0 18-47,4-17 40,-16 81-35,6-39-65,-5 97 0,14-94 46,0 100-70,3-121 47,1 0 1,13 56-1,-13-79 44,0 0 0,1-1-1,-1 1 1,2-1 0,6 10-1,-10-15 24,1 0 0,0 0 0,1 0 0,-1 0 0,0-1 0,1 1 1,-1-1-1,1 1 0,0-1 0,0 0 0,0 0 0,0 0 0,0-1 0,1 1 0,-1-1 0,5 2 0,-1-4-169,-1 1 1,1-1 0,-1 0-1,0-1 1,1 0 0,6-2-1,-9 2-1027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1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7432,'0'0'880,"53"-12"-496,-8 7 8,22-1-16,-5 6 16,-1 6-48,1-4 8,-1-4-64,3-2 0,2 2-40,5-2 16,-1 2-184,-8-13 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2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47 215 4616,'0'0'3920,"13"0"-3742,3 0-85,0-1-1,0 0 1,26-6-1,-36 6-29,0-1 0,0 0-1,0 0 1,0 0 0,-1-1-1,1 0 1,-1 0 0,0 0 0,0-1-1,0 0 1,0 0 0,-1 0 0,0 0-1,0-1 1,6-7 0,-6 6 11,0-1 0,-1 1 0,0 0 0,0-1 0,-1 0 0,1 0 0,-1 0 0,-1 0 0,0 0 0,0 0 0,0 0 0,0-1 0,-1 1 0,-1-8 0,0 13-48,1 0-1,-1 0 0,0 0 0,1 0 1,-1 1-1,0-1 0,0 0 0,0 1 1,0-1-1,-1 0 0,1 1 0,0-1 1,-1 1-1,1 0 0,-1-1 0,1 1 1,-1 0-1,0 0 0,1 0 0,-1 0 1,0 0-1,0 0 0,0 1 0,0-1 1,1 1-1,-1-1 0,0 1 0,0 0 1,0-1-1,0 1 0,0 0 0,0 0 1,-3 1-1,-1-1 14,0 1 0,0 0 0,0 0 1,0 0-1,0 1 0,0 0 0,1 0 1,-1 0-1,-8 5 0,4 0 10,0 1 0,1 0 0,0 1 0,0 0 0,1 0 0,0 0 0,0 1 0,1 1 0,1-1 0,-7 15 0,3-3 33,1 1 1,0 0-1,2 0 0,-5 31 1,11-49-63,1 1 0,0-1 0,0 1 0,0 0 0,0-1 0,1 1 0,0-1 1,0 1-1,1-1 0,-1 1 0,1-1 0,0 0 0,1 0 0,-1 0 0,1 0 0,0 0 1,0 0-1,1-1 0,-1 1 0,7 4 0,-6-5 0,0 0 1,1 0-1,-1 0 1,1-1-1,0 0 1,0 0-1,1 0 0,-1-1 1,0 0-1,1 0 1,-1 0-1,1 0 0,0-1 1,0 0-1,0 0 1,-1-1-1,1 0 0,0 0 1,8-1-1,0-2 18,-1-1 0,0 0 0,0-1 0,0 0 0,0-1 0,21-14 0,69-55 267,-81 57-233,10-7 103,46-29 1,-60 42-116,-14 9-14,0 0 1,0 0 0,0 0-1,1 0 1,-1 1 0,7-2-1,-11 3-37,1 1-1,0 0 1,0 0-1,0 0 1,0 0-1,0 0 1,0 0-1,0 0 1,0 0-1,0 0 1,0 1-1,-1-1 1,1 0-1,0 1 0,0-1 1,0 0-1,0 1 1,-1-1-1,1 1 1,0-1-1,0 1 1,-1 0-1,1-1 1,0 1-1,-1 0 1,1-1-1,-1 1 1,1 0-1,-1 0 1,1-1-1,-1 1 1,1 0-1,-1 0 0,0 0 1,0 0-1,1 0 1,-1 0-1,0 1 1,4 15 56,0 1 1,-2-1-1,0 1 0,-1 23 1,-2-33 20,1-3 172,9-12-105,73-89 217,-57 64-123,55-54 1,-77 84-229,-1 0-1,0 0 0,1 0 1,-1 0-1,1 0 0,0 1 1,0-1-1,-1 1 1,1 0-1,4-1 0,-6 2-10,0 0 0,0 0-1,0 0 1,0 0-1,0 0 1,0 0-1,0 1 1,0-1-1,0 0 1,0 1 0,0-1-1,0 1 1,0-1-1,0 1 1,-1 0-1,1-1 1,0 1 0,0 0-1,0-1 1,-1 1-1,1 0 1,0 0-1,-1 0 1,1 0 0,-1-1-1,1 1 1,-1 0-1,0 0 1,1 0-1,-1 0 1,0 0 0,1 2-1,3 13 22,0 0-1,3 26 0,-7-30-20,2-1-1,0 0 0,0 0 0,1 0 0,0 0 0,1 0 1,8 17-1,-9-23-1,3 5-8,1 0 1,0 0 0,0-1-1,1 0 1,8 8 0,-13-15 0,-1 0 0,0 0 1,1-1-1,-1 1 0,1-1 0,-1 1 1,1-1-1,-1 0 0,1 0 1,0 0-1,0-1 0,0 1 0,-1-1 1,1 1-1,0-1 0,0 0 1,0 0-1,0 0 0,0 0 0,0-1 1,-1 1-1,1-1 0,0 0 1,0 0-1,-1 0 0,5-2 0,10-5 52,-1-1-1,0 0 1,30-24 0,-38 26-7,0-1 0,-1 0 0,0 0 0,0 0 1,0-1-1,-1 0 0,-1 0 0,7-13 0,-11 18-15,0 0-1,0 0 0,0-1 0,0 1 1,-1 0-1,0-1 0,1 1 1,-2 0-1,1-1 0,0 1 0,-1 0 1,0 0-1,0-1 0,-3-6 0,4 9-19,-1 1-1,1-1 0,-1 1 0,0-1 0,1 1 0,-1 0 1,0-1-1,0 1 0,0 0 0,0 0 0,0-1 0,0 1 0,-1 0 1,1 0-1,0 0 0,0 0 0,-1 0 0,1 1 0,-1-1 1,1 0-1,-1 1 0,1-1 0,-1 1 0,1-1 0,-1 1 1,1 0-1,-1 0 0,1 0 0,-1-1 0,0 1 0,1 1 0,-1-1 1,1 0-1,-1 0 0,0 1 0,1-1 0,-1 1 0,1-1 1,-1 1-1,1 0 0,-3 1 0,1 0-4,0 0-1,0 1 1,0 0 0,0-1-1,1 1 1,-1 0-1,1 0 1,0 0 0,0 1-1,0-1 1,0 0 0,1 1-1,-1-1 1,1 1-1,0 0 1,0-1 0,0 1-1,0 4 1,-1 10-15,0-1-1,1 26 1,1-43 11,-1 5-13,1 0 0,1 0-1,-1 0 1,1 0 0,0 1 0,0-1 0,0 0 0,1 0 0,-1-1 0,1 1 0,0 0-1,1 0 1,-1-1 0,1 0 0,0 1 0,0-1 0,1 0 0,-1 0 0,1-1 0,0 1 0,-1-1-1,2 0 1,-1 0 0,0 0 0,1 0 0,-1-1 0,1 0 0,9 3 0,-9-3 2,0 0 0,1 0 0,-1-1 1,1 0-1,0 0 0,-1-1 1,1 1-1,0-1 0,-1-1 0,1 1 1,0-1-1,-1 0 0,6-1 0,-3-1 2,0 0 0,-1 0 0,0-1 0,0 0 0,0 0 0,0 0 0,-1-1 0,8-7 0,6-8 21,-2-1 1,0-1-1,-1-1 1,15-27 0,-29 46-7,2-5 43,0-1 1,0 0-1,5-16 0,-13 42-25,1 1-1,2 0 0,-1 0 1,2 0-1,4 30 0,-4-43-27,0 0-1,0 0 1,0 0-1,0 0 1,1 0-1,0-1 1,-1 1-1,1 0 1,1-1-1,-1 0 0,0 1 1,1-1-1,0 0 1,-1 0-1,1-1 1,0 1-1,1-1 1,-1 1-1,0-1 1,1 0-1,-1 0 1,1 0-1,6 2 0,-4-3 6,0 0 0,0 0-1,0 0 1,0 0 0,1-1 0,-1 0-1,0 0 1,0-1 0,1 0-1,-1 0 1,0 0 0,0-1-1,0 0 1,10-4 0,21-12 30,60-38 1,-78 43 21,0-1 1,-1-1-1,-1 0 1,26-29-1,-35 29 54,-8 14-103,0 1 0,0 0 0,0 0 0,0 0 1,0-1-1,0 1 0,0 0 0,0 0 0,0 0 0,0 0 0,0-1 0,0 1 0,-1 0 0,1 0 0,0 0 0,0 0 0,0-1 0,0 1 0,0 0 0,-1 0 0,1 0 0,0 0 0,0 0 1,0 0-1,0-1 0,-1 1 0,1 0 0,0 0 0,0 0 0,0 0 0,0 0 0,-1 0 0,1 0 0,0 0 0,0 0 0,0 0 0,-1 0 0,1 0 0,0 0 0,-4 0 17,1 1 0,0 0-1,0-1 1,0 1 0,0 0 0,0 0-1,-4 3 1,-7 4-18,0 0 1,0 1-1,1 1 0,1 0 0,-1 1 1,2 1-1,-1 0 0,2 0 0,0 1 1,0 0-1,1 0 0,1 1 0,0 1 1,1 0-1,-10 30 0,16-43-6,0 0 0,1 1 1,0-1-1,0 0 0,-1 1 0,1-1 0,1 0 1,-1 1-1,0-1 0,1 0 0,-1 1 0,1-1 0,-1 0 1,1 1-1,0-1 0,2 4 0,-2-5 1,0 0 0,-1-1 0,1 1 1,0 0-1,-1 0 0,1 0 0,0-1 0,0 1 0,0 0 0,0-1 0,0 1 0,0 0 0,0-1 0,0 1 1,0-1-1,0 0 0,0 1 0,0-1 0,0 0 0,0 0 0,0 0 0,1 0 0,-1 0 0,0 0 0,0 0 1,0 0-1,0 0 0,0 0 0,0 0 0,1-1 0,-1 1 0,0-1 0,0 1 0,1-1 0,4-4 13,-1 0 0,0 0 0,0 0 0,0 0-1,-1-1 1,0 0 0,0 0 0,0 0 0,5-12-1,-4 5 53,0-1-1,0 1 0,-2-1 1,4-22-1,0 1 185,-38 231 69,17-122-360,5-22-27,-2 0-1,-2-1 0,-32 79 0,40-118 58,-1 0 0,-1-1-1,-10 14 1,15-22 11,0 0 1,-1 0-1,1-1 0,-1 1 1,0-1-1,0 0 1,-6 4-1,8-5 3,0-1 0,0 1 0,-1-1 0,1 1 0,0-1 0,-1 0-1,1 0 1,0 0 0,-1 1 0,1-1 0,0 0 0,-1 0 0,1-1 0,-1 1 0,1 0 0,0 0 0,-1-1 0,1 1 0,0-1 0,0 1-1,-2-2 1,0 0 13,1 0 0,0 0 0,0 0 0,0-1 0,0 1 0,0-1 1,0 1-1,0-1 0,1 0 0,-1 0 0,-1-5 0,-11-36 174,12 35-154,1 1-1,0 0 0,0 0 0,1-1 0,0 1 0,0 0 1,1-1-1,0 1 0,4-14 0,2-3 97,21-44-1,-23 59-109,0 1 0,1-1 0,0 1 0,0 1 0,1-1 0,9-8 0,52-42 88,-42 38-62,-22 17-39,1 1 0,0 0 0,0 0-1,0 0 1,0 1 0,0 0-1,1 0 1,-1 0 0,1 0 0,7 0-1,6-1 38,34 1-1,-35 2-27,-1 0-1,22-5 1,-32 4-19,-1-1-1,1-1 0,0 1 0,-1-1 0,0-1 0,0 1 1,0-1-1,0 0 0,0 0 0,-1 0 0,0-1 1,1 0-1,-2 0 0,1 0 0,-1-1 0,0 0 1,0 0-1,0 0 0,-1 0 0,0 0 0,0-1 0,3-11 1,1 0-2,-4 11-16,-1 1 0,0 0 0,0 0 0,-1-1 0,1 1 0,0-10 0,0 16 119,-2 0-95,0 0 0,1 0 0,-1 1-1,0-1 1,1 0 0,-1 0-1,0 0 1,1 0 0,-1 0 0,0 0-1,1 0 1,-1 0 0,1 0 0,-1 0-1,0-1 1,1 1 0,-1 0-1,0 0 1,1 0 0,-1 0 0,0 0-1,0-1 1,1 1 0,-1 0-1,0 0 1,1 0 0,-1-1 0,0 1-1,0 0 1,0 0 0,1-1 0,-1 1-1,0 0 1,0-1 0,0 1-1,0 0 1,1-1 0,-1 1 0,0-1-1,4-6-21,-3 7 19,-1-1 1,1 0 0,-1 1-1,1-1 1,-1 1-1,1-1 1,-1 1 0,1-1-1,-1 0 1,1 1-1,-1-1 1,0 0 0,0 0-1,1 1 1,-1-1-1,0 0 1,0 0 0,0 1-1,0-1 1,0 0-1,0-1 1,0-4 81,0 9-126,0-3 13,0 13-77,-4 27 96,1-24 9,1 0-1,1 0 0,1 0 0,0 0 0,4 23 0,-4-38 6,0-1-1,0 1 1,0-1-1,0 1 0,1 0 1,-1-1-1,0 1 0,0 0 1,0-1-1,1 1 1,-1-1-1,0 1 0,1-1 1,-1 1-1,0-1 1,1 1-1,-1-1 0,0 1 1,1-1-1,-1 1 1,1-1-1,-1 1 0,1-1 1,0 0-1,0 1 1,-1-1 0,1 0 0,0 0 0,0-1 1,-1 1-1,1 0 0,-1 0 0,1-1 1,0 1-1,-1 0 0,1 0 0,0-1 1,-1 1-1,1-1 0,-1 1 0,1-1 1,-1 1-1,1-1 0,0 0 0,19-30 47,-19 30-47,46-90 124,-46 89-117,1 0-1,-1 0 1,0 1-1,1-1 0,-1 0 1,1 0-1,0 1 1,-1-1-1,4-1 1,4-5 45,-8 8-52,-1 0 0,0-1 0,0 1-1,0 0 1,0 0 0,0 0 0,1 0-1,-1 0 1,0 0 0,0 0 0,0 0 0,1 0-1,-1 0 1,0 0 0,0 0 0,0 0-1,0 0 1,1 0 0,-1 0 0,0 0 0,0 1-1,0-1 1,0 0 0,0 0 0,1 0-1,-1 0 1,0 0 0,0 0 0,0 0-1,0 0 1,0 1 0,0-1 0,1 0 0,-1 0-1,0 0 1,0 0 0,0 0 0,0 1-1,0-1 1,0 0 0,0 0 0,0 0-1,0 0 1,0 1 0,0-1 0,0 0 0,0 0-1,0 0 1,0 0 0,0 1 0,3 12 9,0 15-8,-1 1 1,-2-1-1,0 0 1,-2 1-1,-7 32 0,-2-6-76,-30 89-1,38-135 77,0 0 0,0 0 0,0 0 0,-2-1 0,1 1 0,-1-1 0,0 0 0,0 0-1,-1-1 1,-7 8 0,12-14 2,0-1 0,-1 1 0,1-1 0,0 1 0,-1-1 0,1 0 0,0 1 0,0-1 0,-1 0 0,1 0 0,-1 0 0,1 0-1,0 0 1,-1 0 0,1 0 0,0 0 0,-1-1 0,1 1 0,0 0 0,0-1 0,-1 1 0,1-1 0,0 0 0,0 1 0,0-1 0,-2-1-1,0 0 0,1 1-1,0-1 1,0 0-1,-1 0 0,1 0 1,0 0-1,1 0 0,-1 0 1,0 0-1,1-1 1,-3-4-1,3 4 1,1 0-1,0-1 1,-1 1 0,1 0-1,1 0 1,-1-1 0,0 1-1,1 0 1,0-1 0,0 1-1,0 0 1,0 0 0,0 0-1,0 0 1,1 0 0,0 0-1,0 0 1,3-4 0,0 0 6,1 0 1,0 0-1,0 1 1,1 0-1,13-10 1,-8 10 8,0 0 1,0 0-1,1 1 0,-1 1 1,1 0-1,1 1 0,12-2 0,2-1 8,-16 3-21,-9 2-12,0 1-1,0-1 1,-1 0 0,1 1-1,0 0 1,0 0-1,0 0 1,0 0 0,0 0-1,3 1 1,1 0-29,-1 0 0,1 0-1,-1-1 1,1 0 0,12-2 0,-1-3-2738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19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12664,'0'0'800,"12"-65"-664,20 53-8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2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195 583 4816,'0'0'4968,"-10"2"-4706,-1-2-143,6 0-37,-1 0 1,1 1-1,-1 0 1,1-1 0,0 2-1,-1-1 1,1 1-1,0-1 1,0 2-1,-5 1 1,-31 13 954,-1-1 134,40-15-1090,0 1 0,0-1 0,-1 1 0,2-1 0,-1 1 0,0 0 0,0 0 0,1-1 0,-1 1 0,1 0 0,-1 1 0,1-1 0,0 0 0,0 0 0,-1 3 0,2-4-57,-1 0 0,1-1 0,0 1 0,1 0 0,-1 0 0,0-1 0,0 1 1,0 0-1,0-1 0,0 1 0,1 0 0,-1-1 0,0 1 0,1 0 0,-1-1 0,0 1 0,1-1 0,-1 1 0,1-1 0,-1 1 1,1-1-1,-1 1 0,2 0 0,14 11 125,-13-10-108,2 1-14,1 0 1,0 0-1,0-1 1,0 0-1,1 0 1,-1 0-1,0-1 1,1 0-1,12 1 1,-4-1 17,0-1 0,1-1 1,15-3-1,-27 4-18,0-1 0,1 1 0,-1-1 0,0 0 0,0 0 0,1-1 0,-1 1 0,0-1 0,0 0 0,-1 0 0,1 0 0,0-1 0,-1 1 0,7-7 0,-8 7-4,1 0 28,-1 1 0,0-1 0,0 0 0,0 0 0,0 0 0,-1 0 0,1 0 0,0 0 0,-1-1-1,0 1 1,1 0 0,-1-1 0,0 1 0,0-1 0,0 1 0,-1-1 0,1 0 0,-1 1 0,1-1 0,-1 0 0,0 1-1,0-1 1,0 0 0,-1-5 0,0 6-21,1-1 0,-1 1 0,0 0 1,0-1-1,0 1 0,-1 0 0,1-1 0,-1 1 0,1 0 0,-1 0 0,0 0 0,1 0 0,-1 0 1,0 1-1,0-1 0,-5-2 0,-10-11 107,16 14-127,0 1 0,0-1 0,0 0 0,0 0 0,-1 1 0,1-1-1,0 0 1,0 1 0,-1-1 0,1 1 0,-1 0 0,1-1 0,0 1-1,-1 0 1,1 0 0,0 0 0,-1 0 0,1 0 0,-1 0 0,1 0-1,0 0 1,-1 1 0,-1 0 0,-33 15 123,15-5-39,28-15-85,0 0-1,1 0 0,-1 0 0,9-9 0,12-7 7,0 0-14,0-1-1,38-41 0,-41 39 3,8-8 51,-2-2 0,-1-1 0,-2-1 0,-1-1 0,30-55 0,15-53 801,-68 138-705,0 10-68,-1 17-15,-3-16-51,6 93 48,-4-1 0,-19 170 0,-1-135-57,-7-1 1,-5 0 0,-56 146-1,75-245-6,-17 35-1,23-59 8,1 1 0,-2-1 0,1 1 0,-1-1 0,0-1 0,-1 1-1,0-1 1,-11 9 0,16-15-6,1 0 0,0 0 0,0 0 0,-1 0 0,1 0 0,0 0 0,-1-1 0,1 1-1,-1-1 1,1 1 0,-1-1 0,1 1 0,-1-1 0,0 0 0,1 0 0,-1 0 0,1 0-1,-1 0 1,1 0 0,-1 0 0,1-1 0,-1 1 0,-2-1 0,2-1 2,-1 1 0,1-1 0,0 1 0,0-1 0,0 0 0,0 0 0,1 0 0,-1 0 0,1 0 0,-1 0 0,1 0 0,-1-1 0,0-2 0,-2-4 10,1-1 0,-1 1 1,2-1-1,-1 0 0,2 0 0,-2-14 1,3 10 3,0-1-1,1 1 1,0-1 0,1 1 0,1 0-1,1 0 1,0 0 0,0 0 0,8-13 0,-4 10 11,1 1 0,1 0 0,1 1 1,0 0-1,1 0 0,22-20 0,-16 18 22,67-59 158,-75 69-185,0 0-1,0 1 1,1 0-1,0 0 1,0 1-1,1 1 1,13-4-1,-12 4 1,-7 2-10,0 0 0,0 1 0,1-1-1,-1 1 1,0 1 0,0-1 0,1 1 0,-1 0 0,11 2 0,88 15 102,-33 2-2963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2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19 825 5920,'0'0'5657,"11"-1"-5394,-4 1-207,-3 0-29,0 0 0,0-1 0,-1 1-1,1 0 1,0-1 0,0 0-1,-1 0 1,1 0 0,-1-1-1,1 1 1,-1-1 0,1 0-1,-1 1 1,0-2 0,0 1 0,0 0-1,4-4 1,-3 1 93,1 0 0,-1 0 0,0-1-1,-1 0 1,1 0 0,-1 0 0,0 0 0,0 0 0,-1 0 0,3-14 0,-4 22 433,0 8-273,-29 156 312,-3-28-296,-36 145 205,47-192-49,59-287 968,-29 157-1298,1-1 1,3 2 0,22-46 0,-6 24 90,3 1 0,49-67 1,-75 117-190,0 1 0,1 0 0,0 0 0,1 1 0,-1 0 1,1 0-1,17-8 0,-23 13-8,1 0 0,0 0 0,1 0 0,-1 0 0,0 1 0,0 0 0,1 0 0,-1 0 0,0 0 0,1 1 0,-1 0 0,1 0 0,-1 0 0,1 0 0,-1 1 0,1 0 0,-1 0 0,0 0 0,0 0 0,1 1 0,6 3 0,-4-1-5,-1 0 0,0 0 0,0 1 0,0 0 0,0 0-1,-1 0 1,0 1 0,0 0 0,-1 0 0,1 0 0,-1 0 0,-1 1 0,5 9 0,-6-11-9,-1 0 0,1 1 0,-1-1 1,-1 1-1,1-1 0,-1 0 1,0 1-1,0-1 0,0 1 1,-1-1-1,0 1 0,0-1 1,0 0-1,0 0 0,-1 1 1,0-1-1,0 0 0,-1 0 0,-4 7 1,3-6 2,-1 0 1,1-1 0,-1 1-1,0-1 1,0 0-1,-1 0 1,0-1 0,1 0-1,-2 0 1,1 0 0,0 0-1,-1-1 1,1 0-1,-1-1 1,0 0 0,-12 3-1,-7-1 65,0 0-1,0-2 0,-33-2 1,47 0-19,10 2 15,-5 0 21,7-2-85,0 0 0,0 0-1,0 0 1,0 0-1,0 0 1,0 0-1,0 0 1,0 0-1,0 0 1,0 0-1,0 0 1,0 0-1,0 0 1,0 0 0,0 0-1,0 0 1,0 0-1,0 0 1,0 0-1,0-1 1,0 1-1,0 0 1,0 0-1,0 0 1,0 0-1,0 0 1,0 0 0,0 0-1,0 0 1,0 0-1,0 0 1,0 0-1,0 0 1,0 0-1,0 0 1,0 0-1,29 5 61,2-1-74,0-2 0,1-2 0,-1-1 0,1-1 0,-1-1 0,0-2 0,45-13 0,-48 10 7,1-2 0,-2-1 0,1-2 1,-2 0-1,0-2 0,29-21 0,120-105 105,-173 140-92,0-1-1,1 1 0,-1 0 1,0-1-1,0 1 0,1 0 0,-1 0 1,1 1-1,-1-1 0,1 0 1,-1 1-1,1 0 0,-1-1 0,1 1 1,0 0-1,-1 0 0,1 1 1,3 0-1,-2 0-7,1 0 0,-1 1-1,0 0 1,0 0 0,0 0 0,0 0 0,0 1-1,0 0 1,5 4 0,0 2-8,-1-1-1,0 1 1,-1 0-1,0 1 1,-1-1 0,0 1-1,7 14 1,-98-80 6,72 47-4,7 4 18,0 0 1,0 1 0,-1 0-1,0 0 1,-9-4-1,14 8-5,1-1-1,0 1 1,0 0-1,-1 0 0,1-1 1,0 1-1,-1 0 1,1 0-1,0 0 1,-1 0-1,1 0 0,0 1 1,-1-1-1,1 0 1,0 1-1,-1-1 1,1 1-1,0-1 0,0 1 1,0-1-1,-1 1 1,1 0-1,0 0 1,0-1-1,0 1 0,0 0 1,0 0-1,0 0 1,1 0-1,-1 0 1,0 1-1,0-1 0,1 0 1,-1 0-1,1 0 1,-2 3-1,1 2 8,-1-1 0,1 0-1,-1 1 1,2 0 0,-1-1-1,1 1 1,-1-1 0,2 1 0,-1 0-1,2 8 1,2 6 18,9 28-1,-13-47-30,1 3-1,1 0 1,-1 0 0,1 0-1,0 0 1,0 0 0,0 0-1,0-1 1,1 1 0,0-1-1,-1 1 1,1-1 0,1 0-1,3 4 1,-4-6-4,-1 0 0,0 1-1,1-1 1,-1 0 0,0-1 0,1 1-1,-1 0 1,1-1 0,-1 1 0,1-1 0,0 0-1,-1 0 1,1 0 0,-1 0 0,1 0-1,-1-1 1,1 1 0,-1-1 0,1 1 0,-1-1-1,1 0 1,-1 0 0,4-2 0,0-1 6,0 1 0,0-1 1,-1 0-1,1-1 0,-1 1 0,0-1 1,0 0-1,-1-1 0,1 1 1,-1-1-1,-1 1 0,1-1 1,3-8-1,-3 4 22,0 0-1,0 0 1,-1 0 0,-1 0 0,0-1 0,0 1-1,-1-1 1,0-11 0,-2 23-14,0 0 1,1-1-1,-1 1 1,0 0-1,0-1 0,1 1 1,-1 0-1,1 0 0,-1 0 1,1 0-1,-1 0 0,1 0 1,0-1-1,-1 1 1,1 0-1,-1 2 0,1 10-8,1-1-1,0 0 1,1 1-1,4 17 1,-5-27-6,0 0 1,0 0-1,0 0 1,0 0-1,0 0 1,1 0-1,-1 0 1,1-1-1,0 1 1,0 0-1,0-1 1,0 0-1,0 1 1,0-1-1,1 0 1,-1 0-1,1 0 1,0 0-1,-1-1 1,1 1-1,0-1 1,6 2-1,-7-2 2,1-2 1,-1 1-1,1 0 1,-1 0-1,0-1 0,1 1 1,-1-1-1,1 0 1,-1 0-1,0 0 0,0 0 1,4-2-1,25-18-23,-16 8 36,-1-1 0,0 0 0,0-1 0,-2-1 0,0 0 0,-1 0 0,0-2 0,-1 1 0,12-34 0,-21 50-8,-1 0 0,1-1 0,-1 1 0,1 0 0,-1 0 0,1-1 0,0 1 0,0 0 0,-1 0 0,1 0 0,0 0 0,0 0 0,0 0 0,0 0 0,1 0 0,-1 0 0,0 0 0,1 0 0,26-4 86,-6 4-71,-10-1-29,1 2 0,-1-1 0,1 2 0,14 1 0,-21-1 5,-1 0 1,0 0-1,1 0 1,-1 1-1,0 0 1,0 0-1,0 1 1,0-1-1,0 1 1,-1 0-1,1 0 1,5 5-1,-2 0-3,-6-6 7,1 0 0,-1 0 0,0 0 0,0 0-1,0 0 1,-1 1 0,1-1 0,-1 1 0,1-1 0,-1 1 0,0-1 0,1 1 0,-1 0 0,-1 0 0,2 5 0,1 8 0,0-1 1,-1 0 0,-1 0 0,0 1-1,-2 29 1,0-42 2,1 0-1,0 0 1,0 0-1,0 0 1,0 0-1,0 1 1,0-1-1,1 0 0,0 0 1,-1 0-1,1 0 1,0-1-1,3 6 1,-4-7-1,1 0 1,0 0-1,0 0 1,0 0-1,0 0 0,0 0 1,0 0-1,0 0 1,0 0-1,0 0 1,0 0-1,1-1 1,-1 1-1,0 0 1,0-1-1,1 1 0,-1-1 1,0 0-1,1 1 1,-1-1-1,1 0 1,-1 0-1,0 0 1,1 0-1,-1 0 0,1 0 1,-1 0-1,0 0 1,1-1-1,1 0 1,6-2-7,-1 0 0,1 0 0,-1-1 1,0-1-1,0 0 0,-1 0 1,1 0-1,7-8 0,6-6 3,24-30 0,-37 38 1,0 0 1,-1 0-1,0-1 1,-1 1-1,0-2 1,6-15-1,18-82 16,-14 46 46,19-46-18,12-46 52,-42 131-85,0 0 0,-2 1 1,-1-1-1,-1-39 0,-6 38-10,5 26 0,0-1 0,0 0 0,0 1 0,-1-1 0,1 0 0,0 1 0,0-1 0,-1 1 0,1-1 0,0 0 0,-1 1 0,1-1 0,0 1 0,-1-1 0,1 1 0,-1-1 0,1 1 0,-1-1 0,1 1 0,-1 0 0,1-1 0,-1 1 0,0 0 0,1-1 0,-1 1 0,1 0 0,-1 0 0,0 0 0,1-1 0,-1 1 0,0 0 0,1 0 0,-1 0 0,0 0 0,0 0 0,0 2 0,-1-1 0,1 1 0,0-1 0,0 1 0,0 0 0,0-1 0,0 1 0,1 0 0,-1 0 0,0 3 0,-2 3 0,-10 22-23,1 1 1,2 0-1,1 1 0,2 0 0,-4 33 0,5-21-13,0-10 18,2 0 0,1 1 0,2 0 0,5 49-1,0-49 11,-3-18 1,1-1-1,0 1 0,2 0 1,0-1-1,1 0 0,0 0 1,8 15-1,-7-21 3,-2-2-11,1 1 1,0-1-1,0 0 0,1-1 0,9 10 0,-13-16 15,-1 1 0,0-1 0,1 0 0,-1 0 1,1 0-1,-1 0 0,1 0 0,0-1 0,-1 1 0,1 0 0,0-1 0,0 1 0,-1-1 1,1 0-1,0 1 0,0-1 0,0 0 0,-1 0 0,1 0 0,0 0 0,0-1 0,0 1 1,0 0-1,-1-1 0,1 1 0,0-1 0,-1 0 0,1 1 0,0-1 0,-1 0 0,1 0 1,-1 0-1,1 0 0,-1-1 0,2 0 0,8-8 6,-1-1 0,0 0 1,-1 0-1,0-1 0,12-21 0,29-67 60,-45 90-37,-1-1 0,-1 1-1,0-1 1,0 1 0,-1-1 0,2-14 0,-10 43-4,5 3-16,-6 35 1,4-45 6,1 0 0,0 1-1,1-1 1,1 1 0,0-1 0,0 1-1,1 0 1,0-1 0,1 0 0,7 22 0,-9-32-13,0 0 1,1 0-1,-1 0 1,0 0-1,1 0 1,-1 0-1,1 0 1,0-1-1,-1 1 1,1 0-1,0 0 1,-1 0-1,1-1 1,0 1-1,0 0 1,0-1-1,-1 1 1,1-1-1,0 1 1,0-1-1,0 1 1,0-1-1,0 0 1,0 1-1,0-1 1,0 0-1,0 0 1,2 0-1,-1 0 0,1-1 0,-1 1 0,1-1 0,-1 0 0,1 0 0,-1 0 0,0 0 0,1 0 0,-1 0 0,0-1 1,3-2-1,6-5 0,0-1 1,0-1-1,8-12 1,-18 22-2,34-44 2,-23 27-2,1 1 0,29-29 0,-13 29 70,-29 16-70,1 1-1,-1-1 1,1 1 0,-1 0-1,1-1 1,-1 1 0,1 0-1,-1 0 1,1-1 0,-1 1 0,1 0-1,0 0 1,-1 0 0,1 0-1,0-1 1,-1 1 0,1 0-1,-1 0 1,1 0 0,0 0-1,-1 1 1,1-1 0,0 0-1,-1 0 1,1 0 0,-1 0-1,1 1 1,-1-1 0,1 0 0,0 0-1,-1 1 1,1-1 0,0 1-1,-1-1 1,1 1 0,-1-1-1,1 1 1,0-1-1,-1 0 1,1 1 0,0-1-1,0 0 1,-1 0 0,1 0-1,0 1 1,-1-1 0,1 0-1,0 0 1,0 0 0,-1 0-1,1 0 1,0 0-1,0-1 1,-1 1 0,1 0-1,0 0 1,0 0 0,-1-1-1,2 0 1,-6 3 139,3-2-138,-1 1-1,0-1 1,0 1-1,0 0 0,1 0 1,-1 0-1,1 0 1,-1 0-1,-2 2 1,-9 10 13,7-8-2,1 0 0,-1 0 0,1 1 1,-5 8-1,8-11-13,1 0 0,-1 1 0,1-1 0,0 1-1,0-1 1,0 1 0,0-1 0,1 1 0,-1-1 0,1 1 0,0-1 0,0 7 0,1-3-5,-1 0 0,1 1 1,0-1-1,1 0 0,0 0 1,0 0-1,1 0 0,5 12 1,-6-17 5,-1 1 0,1-1 1,0 0-1,0 0 0,0 0 1,0 1-1,0-2 0,1 1 1,-1 0-1,1 0 0,-1-1 0,1 0 1,-1 1-1,1-1 0,0 0 1,0 0-1,0 0 0,-1-1 1,1 1-1,0-1 0,0 0 0,0 1 1,0-1-1,6-1 0,2-1 1,0 1-1,0-2 1,0 1-1,-1-2 1,1 1-1,-1-2 1,0 1-1,0-1 0,10-7 1,10-9-8,39-33 1,-63 49 11,12-13 16,0-1 1,-2 0-1,0-1 1,25-44-1,-14 22 154,-26 41-175,0 0 1,-1-1 0,1 1 0,-1 0-1,0-1 1,1 1 0,-1 0 0,0-1-1,0 1 1,1 0 0,-1-1 0,0 1-1,0-1 1,-1 1 0,1 0-1,0-1 1,0 1 0,-1 0 0,1-1-1,-1 1 1,1 0 0,-2-2 0,2 2-7,-1 0 0,0 1 1,1-1-1,-1 0 0,1 0 1,-1 0-1,1 0 0,-1 1 1,1-1-1,0 0 0,-1 0 1,1 0-1,0 0 0,0 0 1,0 0-1,-1 0 0,1 0 1,0 0-1,1 0 0,-1-2 1,3-24 20,-3 23-24,32-128 8,-24 81 1,1 3 48,-3 0 1,1-78 0,-7 122-42,0-1 4,0 1-1,0 0 1,-1 0-1,1 0 1,-1 0-1,-2-7 1,2 11-12,1-1 1,0 1-1,-1 0 1,1 0-1,0 0 1,-1 0-1,1 0 1,0 0-1,-1 0 1,1-1-1,0 1 1,-1 0-1,1 0 1,0 0-1,-1 0 1,1 0-1,0 1 1,-1-1-1,1 0 0,0 0 1,-1 0-1,1 0 1,0 0-1,-1 0 1,1 0-1,0 1 1,-1-1-1,1 0 1,0 0-1,0 0 1,-1 1-1,1-1 1,0 0-1,0 1 1,-1-1-1,1 0 1,0 0-1,0 1 1,0-1-1,0 0 1,-1 1-1,-9 13 4,-8 20-7,2 1 0,1 0 0,2 2 0,-17 74 0,22-65-20,2-1-1,2 1 0,2 50 1,2-76 4,1 0 1,0 1 0,2-1 0,0-1 0,2 1 0,0 0-1,14 33 1,-17-49 18,0 0 0,1 0 0,0-1-1,-1 1 1,1-1 0,1 0 0,-1 0-1,0 0 1,1 0 0,-1-1 0,1 1 0,0-1-1,0 0 1,0 0 0,0 0 0,0-1-1,1 1 1,-1-1 0,0 0 0,1 0-1,-1-1 1,0 1 0,1-1 0,-1 0-1,1 0 1,-1-1 0,1 1 0,-1-1 0,0 0-1,1 0 1,-1 0 0,0-1 0,6-2-1,8-6 2,-1 0-1,0-2 0,-1 1 0,0-2 1,-1 0-1,-1-1 0,0-1 0,0 0 0,-2 0 1,18-28-1,-27 37 6,0 0 1,-1-1-1,1 1 0,-1 0 0,2-13 1,-3 18-3,-1-1 0,0 1 0,1-1 1,-1 1-1,0-1 0,0 1 0,0-1 1,0 1-1,0-1 0,0 1 0,0-1 0,0 1 1,-1 0-1,1-1 0,0 1 0,-1-1 1,0 1-1,1-1 0,-1 1 0,0 0 1,0 0-1,1-1 0,-1 1 0,0 0 1,0 0-1,0 0 0,0 0 0,-1 0 1,1 0-1,0 0 0,-3-1 0,3 2 0,0 0-1,0 0 1,0 0 0,0 0-1,0 0 1,0 0-1,0 0 1,0 0 0,-1 0-1,1 0 1,0 1-1,0-1 1,0 0-1,0 1 1,0-1 0,0 1-1,0-1 1,-1 2-1,-18 16 7,15-14-4,-4 6 7,1 0 0,0 0 0,0 0 0,1 1 0,0 1 0,1-1 0,0 1 0,1 0 0,1 0 0,-6 23 0,8-27-4,0 1 0,1-1 1,1 0-1,-1 1 0,2-1 0,-1 0 0,1 1 0,1 7 0,0-10-5,-1-1 0,1 0 1,0 0-1,0 0 0,0 0 0,1-1 0,0 1 0,0-1 0,0 1 0,0-1 1,1 0-1,-1 0 0,7 4 0,-7-5-6,1-1 0,0 0 0,0 0 1,0 0-1,0 0 0,0 0 0,0-1 0,0 0 1,1 0-1,-1 0 0,0-1 0,1 1 0,-1-1 0,1 0 1,-1 0-1,0-1 0,1 1 0,5-2 0,-9 1-182,6-1 394,-5-3-3454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3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11048,'0'0'1888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3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7832,'0'0'1280,"85"-26"-1032,-9 9-48,15 0 0,5 5-56,5 3 0,10 1 0,-3 3 0,-4-5 0,0-9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3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0 454 6328,'0'0'1172,"12"-9"-606,79-55 574,-70 50-685,-1-1 0,-1-1 0,23-24 0,48-62 796,-53 58-792,10-14 1,-24 27 375,30-29-1,-60 79-191,-9 38 1,12-42-531,-5 21 23,-7 62 0,15-87-117,0 0 0,0 0 1,2 0-1,-1 0 1,1 0-1,1 0 0,0 0 1,1 0-1,0 0 1,6 13-1,-8-22-11,0-1-1,0 1 1,0-1-1,0 0 0,1 0 1,-1 1-1,0-1 1,1 0-1,-1 0 1,1 0-1,-1-1 1,1 1-1,0 0 0,-1 0 1,1-1-1,0 1 1,-1-1-1,1 0 1,0 1-1,0-1 1,-1 0-1,1 0 1,0 0-1,0 0 0,-1 0 1,4-1-1,4-1 39,0 0 0,-1 0-1,1 0 1,8-5-1,0-1 50,0-1-1,0-1 0,-1-1 0,-1-1 0,0 0 0,26-27 0,21-17 387,-61 55-464,0 0 0,0 1 0,0-1-1,0 0 1,0 0 0,0 1-1,0-1 1,0 0 0,1 1 0,-1-1-1,0 1 1,0 0 0,0-1-1,1 1 1,-1 0 0,0-1 0,0 1-1,1 0 1,-1 0 0,0 0-1,0 0 1,1 1 0,-1-1-1,2 1 1,-2 0-2,0 0-1,1 0 1,-1 0-1,0 0 1,0 0-1,0 0 1,0 1-1,0-1 1,0 1-1,0-1 1,0 1-1,-1-1 0,1 1 1,-1-1-1,1 1 1,0 3-1,1 1 6,-1-1-2,1 0 1,-1 0-1,0 0 0,0 1 1,0-1-1,-1 0 1,1 1-1,-1-1 0,-1 1 1,1-1-1,-1 0 1,-2 8-1,-3 12 83,5-16 16,1-9-113,0 0 1,0 0 0,0 0 0,0 0 0,1 0 0,-1 0 0,0 0 0,0 0 0,0 0-1,0 0 1,0 1 0,0-1 0,0 0 0,0 0 0,0 0 0,0 0 0,0 0 0,0 0 0,0 0-1,0 0 1,0 0 0,0 0 0,0 0 0,1 0 0,-1 0 0,0 0 0,0 0 0,0 0-1,0 0 1,0 0 0,0 0 0,0 0 0,0 0 0,0 0 0,0 0 0,1 0 0,-1 0 0,0 0-1,0 0 1,0 0 0,0 0 0,0 0 0,0 0 0,0 0 0,0 0 0,0 0 0,0 0-1,0 0 1,1 0 0,-1 0 0,0 0 0,0 0 0,0 0 0,0 0 0,0 0 0,0 0 0,0-1-1,21-17 99,0 0-1,20-26 1,26-23 26,-59 60-101,0 0-1,1 1 0,0 0 1,0 1-1,1-1 0,14-5 0,-21 11-20,-1-1-1,1 1 1,-1 0 0,1 0-1,-1 0 1,1 0-1,0 0 1,-1 1-1,1-1 1,-1 1-1,1-1 1,-1 1-1,0 0 1,1 0-1,-1 0 1,0 0-1,0 1 1,1-1 0,-1 1-1,0-1 1,0 1-1,-1-1 1,1 1-1,2 3 1,2 1 11,-1 1 1,1 0-1,-1 0 1,-1 0-1,8 14 1,-3 3 29,-5-14-32,-1 0 1,2-1-1,-1 0 1,1 1-1,1-2 0,11 17 1,-7-8 29,-9-16-190,-1 1 1,1 0-1,-1-1 1,1 1-1,0 0 1,0-1-1,0 1 1,0-1-1,0 1 1,0-1-1,0 0 1,0 1-1,0-1 1,1 0-1,-1 0 1,1 0-1,-1 0 1,1 0-1,2 1 1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3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11856,'0'0'1672,"57"57"-1664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3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55 4512,'0'0'6041,"-11"-7"-5634,-38-21 3,46 27-358,0-1-1,0 1 0,-1 0 1,1 0-1,0 1 0,0-1 0,-1 1 1,1-1-1,0 1 0,-1 0 1,1 1-1,0-1 0,-1 0 1,1 1-1,0 0 0,-1 0 1,1 0-1,0 0 0,0 0 0,-3 2 1,-1 0 78,-67 30 869,69-30-933,0 1 1,-1-1-1,1 1 1,1 0-1,-1 1 0,0-1 1,1 1-1,0 0 1,0 0-1,1 0 0,-1 0 1,1 1-1,0 0 0,1-1 1,-1 1-1,1 0 1,0 0-1,1 1 0,-2 6 1,3-11-41,0 1 1,1-1-1,-1 0 1,1 0-1,-1 0 1,1 0-1,0 0 1,-1 0-1,1 0 1,0 0-1,0 0 1,1 0-1,-1 0 0,0-1 1,0 1-1,1 0 1,-1-1-1,1 1 1,0-1-1,-1 0 1,1 0-1,0 1 1,0-1-1,0 0 1,0 0-1,0-1 1,0 1-1,4 1 1,-2-1 2,0 0 0,0 0 0,0-1 1,0 1-1,0-1 0,0 0 0,0 0 1,0 0-1,0-1 0,0 0 0,0 1 1,0-1-1,0-1 0,5-1 1,2-3 50,0 0 0,-1 0 1,0-1-1,0-1 0,0 1 0,-1-2 1,0 1-1,-1-1 0,0 0 1,-1-1-1,11-17 0,-13 19 21,-1 0 42,0 1 0,0 0-1,-1-1 1,0 0-1,0 0 1,-1 0-1,0 0 1,0 0 0,0-11-1,-7 48 242,4-23-364,1 0 0,0 1-1,1-1 1,0 1 0,0-1-1,0 0 1,1 1 0,0-1-1,0 0 1,0 0 0,1 0 0,0-1-1,0 1 1,0-1 0,1 1-1,0-1 1,0 0 0,0-1 0,1 1-1,-1-1 1,1 1 0,6 3-1,5 2 47,-13-7-52,0-1 0,0 0 0,1 0 0,-1 0 0,0 0 0,1-1-1,0 1 1,-1-1 0,1 0 0,7 1 0,51-2-1,-41-2-2406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4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1137 5520,'0'0'6081,"7"-11"-5829,49-79 496,-40 64-403,2 0-1,1 1 1,24-24 0,6-8 180,-34 39-354,37-45 387,-46 57-476,0 0-1,0 0 1,0 1-1,0 0 1,1 1-1,0-1 1,10-4-1,-15 8-44,0 0 1,0 1-1,0-1 0,0 0 0,1 1 0,-1 0 0,0-1 1,0 1-1,0 0 0,0 0 0,0 0 0,1 0 1,-1 0-1,0 1 0,0-1 0,0 1 0,0-1 0,0 1 1,0 0-1,3 1 0,-3 0-4,1 0 0,-1 0 0,0 0 0,0 0 0,0 1 0,0-1 0,0 1 0,0-1 0,-1 1 0,1-1 0,-1 1 0,2 5 0,1 4 29,-1 1 1,-1-1-1,0 0 0,-1 0 1,0 25-1,-2-22-8,-1 0 1,-1 1-1,-1-1 0,0-1 1,-1 1-1,0-1 0,-11 20 1,6-9 121,6-18 5,5-12-49,6-17-7,5-3-58,1 0 0,1 1 0,1 0 0,0 1-1,2 1 1,1 1 0,1 0 0,1 1 0,30-24-1,-44 40-38,0 0 0,0 0-1,1 0 1,-1 0-1,1 1 1,9-3 0,-14 5-18,-1 1 0,1-1 1,0 1-1,-1 0 0,1-1 1,0 1-1,0 0 0,-1 0 1,1 0-1,0 1 0,0-1 1,-1 0-1,1 0 1,0 1-1,-1-1 0,1 1 1,0 0-1,-1-1 0,1 1 1,-1 0-1,1 0 0,-1 0 1,1 0-1,-1 0 0,0 1 1,1-1-1,-1 0 0,0 0 1,0 1-1,0-1 0,0 1 1,1 2-1,1 3 5,0 1 1,0-1-1,-1 1 0,0 0 1,0 0-1,-1 0 0,0 0 1,-1 12-1,-5 69 99,2-61-71,-1-12-8,1-2 51,5-13-20,6-7 16,107-112 54,26-23 16,-137 137-145,-1 2-3,0-1 1,-1 1 0,1-1 0,0 1-1,0 0 1,0 0 0,1 1 0,-1-1 0,0 0-1,1 1 1,-1 0 0,1 0 0,4-1-1,-8 2-3,0 0 0,1 0 0,-1 0 0,1 0-1,-1 0 1,1 1 0,-1-1 0,0 0-1,1 0 1,-1 0 0,0 0 0,1 1 0,-1-1-1,1 0 1,-1 0 0,0 1 0,1-1 0,-1 0-1,0 1 1,0-1 0,1 0 0,-1 1 0,0-1-1,0 0 1,0 1 0,1-1 0,-1 1-1,0-1 1,2 18 7,-8 21-5,6-35-1,-2 7 8,-2 10 12,-1 1-1,0-1 0,-12 29 0,14-42-9,0 0 0,1 0-1,1 1 1,-1-1 0,2 0 0,-1 1 0,1-1 0,0 1-1,0-1 1,1 0 0,1 1 0,-1-1 0,4 10-1,-3-15-5,-1 0 0,1 0 0,-1 0 0,1 0 0,0-1-1,0 1 1,0-1 0,1 0 0,-1 1 0,1-1 0,-1 0-1,1-1 1,-1 1 0,1 0 0,0-1 0,0 1 0,0-1-1,0 0 1,0 0 0,0 0 0,0 0 0,0-1 0,4 1-1,-1 0-3,0 0-1,0-1 1,0 0 0,0 0-1,0-1 1,0 0-1,0 0 1,0 0-1,0 0 1,-1-1-1,8-3 1,3-4 6,-2 0 1,1-1-1,-1 0 0,-1-1 1,0-1-1,0 0 0,-2-1 1,1 0-1,-1-1 0,-1 0 1,13-24-1,-12 17 42,1 0-1,2 0 1,22-27 0,-34 46-47,0 1 0,0-1 0,0 0 0,0 1-1,0 0 1,0-1 0,0 1 0,0 0 0,0 0 0,1 0 0,-1 0 0,0 1 0,1-1 0,-1 1 0,1-1 0,-1 1 0,1 0 0,-1 0 0,1 0 0,-1 0 0,0 0 0,1 1 0,4 0 0,3 2 10,1 1 0,-1 0 0,0 1 0,11 6 0,-4-2-7,10 6-6,0 0 0,35 29 0,-56-38 0,2 2 0,-8-8 0,0 0 0,0 0 0,1 0 0,-1 0 0,0 1 0,0-1 0,0 0 0,0 0 0,0 0 0,0 0 0,1 0 0,-1 0 0,0 0 0,0 0 0,0 0 0,0 0 0,0 0 0,1 0 0,-1 0 0,0 0 0,0 0 0,0 0 0,0 0 0,0 0 0,1 0 0,-1 0 0,0 0 0,0 0 0,0 0 0,0 0 0,0 0 0,1 0 0,-1-1 0,0 1 0,0 0 0,0 0 0,0 0 0,0 0 0,0 0 0,0 0 0,0 0 0,1 0 0,-1-1 0,0 1 0,0 0 0,0 0 0,0 0 0,0 0 0,0 0 0,0-1 0,0 1 0,0-2 3,-1 0 0,1 0 0,0 0 0,-1 0 0,0 0-1,0 0 1,1 0 0,-1 0 0,0 0 0,-1 0 0,1 0-1,-1-1 1,-1-2 11,-3-5 8,0 0 0,0 0-1,-1 1 1,-1 0 0,1 0 0,-16-13 0,20 20-14,1 0 1,-1 0-1,1 0 1,-1 0-1,0 0 1,0 1-1,1 0 1,-1-1-1,0 1 1,0 0-1,0 0 1,0 1-1,-1-1 1,1 1-1,0-1 1,0 1-1,0 0 1,0 0-1,-1 0 1,1 1-1,0-1 0,0 1 1,0 0-1,0 0 1,0 0-1,0 0 1,0 0-1,0 1 1,0-1-1,-3 4 1,-4 2 5,0 1 0,1 0 0,1 1 0,-1 0-1,1 0 1,1 1 0,0 0 0,-8 13 0,12-16-15,0-1 0,0 0 1,1 1-1,0-1 0,0 1 0,0 0 0,1 0 0,0 0 1,0-1-1,1 1 0,-1 0 0,2 0 0,-1 0 1,1 0-1,3 14 0,-1-14-14,1 1-1,-1 0 1,1-1 0,1 0 0,-1 0-1,1 0 1,0 0 0,1-1 0,0 0-1,7 6 1,-11-11 12,-1 0-1,1 0 1,0-1-1,-1 1 1,1-1-1,0 1 1,0-1-1,0 0 1,0 0 0,-1 0-1,1 0 1,0 0-1,0 0 1,0 0-1,0-1 1,-1 1-1,1-1 1,0 1-1,0-1 1,-1 1 0,1-1-1,0 0 1,-1 0-1,1 0 1,2-2-1,3-2 0,0-1 0,0 0 0,12-12-1,-7 3 1,0 0-1,-1-1 1,0 0-1,9-19 1,-15 24 29,0 1-1,-1-1 1,0 0 0,-1 0-1,0 0 1,-1-1 0,0 1 0,0-16-1,-2 27-22,0 0-1,0 0 1,0 1-1,0-1 1,0 0-1,0 0 1,0 0-1,0 0 1,0 0-1,0 0 0,0 0 1,0 0-1,0 0 1,0 1-1,0-1 1,0 0-1,1 0 1,-1 0-1,0 0 1,0 0-1,0 0 1,0 0-1,0 0 1,0 0-1,0 0 1,0 0-1,0 0 0,0 0 1,1 0-1,-1 0 1,0 0-1,0 0 1,0 0-1,0 0 1,0 0-1,0 0 1,0 0-1,0 0 1,1 0-1,-1 0 1,0 0-1,0 0 0,0 0 1,0 0-1,0 0 1,0 0-1,0 0 1,0 0-1,0 0 1,1 0-1,-1 0 1,0 0-1,0 0 1,0 0-1,0 0 1,0 0-1,0 0 1,0-1-1,0 1 0,5 9 26,-2 3-21,1 0-1,0 0 1,1-1 0,1 1-1,-1-1 1,2 0-1,-1 0 1,2-1 0,-1 0-1,1 0 1,1-1 0,13 12-1,-17-19 2,0 1 0,0-1 0,0 0 0,0-1 0,1 1 0,-1-1-1,1 0 1,-1 0 0,1-1 0,-1 0 0,1 0 0,-1 0 0,7-1-1,-2 1 2,13-2-1,0-1 0,-1 0-1,0-2 1,0-1-1,0 0 1,38-18 0,-17 3-1,-2-1 0,51-36 1,-85 53 13,1 0 1,-1 0 0,0-1 0,0 0-1,-1 0 1,0-1 0,0 0 0,8-12-1,-14 19-19,0 0 0,-1 0 0,1 0 0,0 1 0,0-1 0,0 0 0,0 0-1,0 0 1,0 0 0,-1 0 0,1 0 0,0 0 0,0 0 0,0 0 0,0 0 0,0 0 0,-1 0-1,1 0 1,0 0 0,0 0 0,0 0 0,0 0 0,0 0 0,-1 0 0,1 0 0,0 0 0,0 0-1,0 0 1,0 0 0,0 0 0,0 0 0,-1 0 0,1 0 0,0 0 0,0-1 0,0 1-1,0 0 1,0 0 0,0 0 0,0 0 0,-1 0 0,1 0 0,0 0 0,0-1 0,0 1 0,0 0-1,0 0 1,0 0 0,0 0 0,0 0 0,0-1 0,0 1 0,0 0 0,0 0 0,0 0 0,0 0-1,0 0 1,0-1 0,0 1 0,0 0 0,0 0 0,0 0 0,0 0 0,0 0 0,0-1-1,0 1 1,0 0 0,0 0 0,1 0 0,-13 5 15,-14 14-14,1 0 1,0 2-1,-35 40 1,50-49-3,0 0 1,1 1 0,0 0 0,1 1-1,0 0 1,1 0 0,1 0 0,0 1 0,-5 24-1,9-28-9,1 0-1,0 1 0,0-1 0,1 1 0,1-1 1,0 1-1,0-1 0,6 19 0,-7-29 9,0 0 1,1 0-1,-1 0 0,0-1 0,0 1 0,1 0 1,-1 0-1,0 0 0,1-1 0,-1 1 0,1 0 0,-1-1 1,1 1-1,-1 0 0,1-1 0,-1 1 0,1-1 1,0 1-1,-1-1 0,1 1 0,0-1 0,-1 1 0,1-1 1,0 0-1,0 1 0,-1-1 0,1 0 0,0 0 1,0 0-1,0 0 0,-1 1 0,1-1 0,0 0 0,0 0 1,0 0-1,0-1 0,-1 1 0,1 0 0,0 0 0,0 0 1,0-1-1,-1 1 0,1 0 0,0-1 0,0 1 1,-1 0-1,1-1 0,1 0 0,3-3 2,1 0-1,-1-1 1,0 1-1,7-10 1,-2 2 6,0-1-1,-1 0 1,-1-1 0,0 0-1,-1-1 1,-1 1 0,0-1-1,-1-1 1,-1 1 0,0-1-1,-1 1 1,2-25 0,10-71 35,-16 85 73,-4 94-114,-1 51-45,-22 122-1,13-120 30,7-54 15,-16 103 0,23-160 0,-2 0 0,1 0 0,-1 0 0,-1 0 0,0 0 0,0-1 0,-1 1 0,-8 12 0,10-20 0,1-1 0,0 1 0,-1 0 0,1-1 0,-1 0 0,1 0 0,-1 0 0,1 0 0,-1 0 0,0 0 0,0-1 0,1 1 0,-1-1 0,0 0 0,0 1 0,0-1 0,0-1 0,-4 0 0,-2 0 0,0 0 1,1-1 0,-1 0-1,-13-6 1,17 6 4,1-1 0,0 1 0,0-1 0,1 1 0,-1-1 0,0-1-1,1 1 1,0 0 0,0-1 0,0 0 0,0 1 0,0-1 0,1 0 0,0-1 0,0 1 0,0 0 0,0-1 0,1 1 0,-2-7 0,1 1 6,0 1 1,1-1 0,0 1-1,1-1 1,0 1 0,1-1 0,0 1-1,3-16 1,-2 17-5,1 0 0,1 0 0,-1 1 0,1-1 0,0 1 1,1 0-1,-1 0 0,8-7 0,4-4 22,29-25 1,-15 19 6,36-22 1,-42 32-6,-1-2-1,-1-1 1,32-31 0,11-19-18,-32 35-6,-2-1 0,31-44 0,10-17 11,-61 81-15,1 1-1,0 0 1,0 1-1,1 0 1,16-9 0,-25 18-7,-1 0 0,1 0 0,0 1 0,0-1 0,-1 1 0,1 0 0,0 0 0,0 1 0,0-1 0,0 1 0,0 0 1,0 0-1,0 0 0,0 0 0,0 1 0,0 0 0,0 0 0,0 0 0,0 0 0,0 0 0,0 1 0,-1 0 0,1 0 0,-1 0 1,1 0-1,-1 0 0,0 1 0,0 0 0,0-1 0,0 1 0,0 0 0,-1 0 0,1 1 0,1 3 0,1 1-1,-1 1 0,0 0 0,-1 0 0,4 15 0,-6-20-3,0 1 0,0 0 0,-1-1 0,1 1 0,-1-1 0,-1 1 1,1 0-1,0-1 0,-1 1 0,0-1 0,-2 8 0,18-56-41,-11 28 54,2 1-1,-1-1 1,2 1-1,0 0 0,1 0 1,0 1-1,2 0 1,14-17-1,-17 23 10,1 1 1,17-13-1,-22 19-11,-1-1-1,1 1 0,-1-1 0,1 1 1,0 0-1,-1 0 0,1 0 1,0 0-1,0 1 0,0-1 1,0 1-1,0 0 0,0-1 0,0 1 1,5 1-1,-6 0 1,0 1 1,0-1-1,0 1 0,0-1 0,0 1 1,0 0-1,0-1 0,-1 1 1,1 0-1,0 0 0,-1 0 0,0 1 1,1-1-1,-1 0 0,0 0 1,1 4-1,2 3 5,9 14 13,-2 0 1,16 48-1,-22-54-13,1 0 1,11 21-1,-15-33-12,1 0-1,1 0 0,-1 0 0,1 0 0,0 0 0,0-1 0,0 0 1,1 1-1,0-2 0,7 6 0,-11-8 3,2 1-1,-1 0 1,0 0-1,1-1 1,0 1-1,-1-1 0,1 1 1,0-1-1,0 0 0,-1 0 1,1 0-1,0-1 0,0 1 1,0-1-1,0 1 0,0-1 1,0 0-1,0 0 1,0 0-1,0-1 0,0 1 1,0-1-1,0 0 0,6-1 1,4-5-6,0 0 0,0 0 0,0-1 0,-1 0 1,0-1-1,-1-1 0,20-20 0,-23 20 10,0 1 0,0-1 0,-1-1 0,0 0 0,-1 1 0,0-2 0,-1 1 0,0-1 0,6-21 0,-11 32-2,7-44 12,-6 42-7,-1 0 1,0-1 0,0 1 0,0 0 0,0-1-1,-1 1 1,1 0 0,-1 0 0,0-1 0,0 1-1,-2-4 1,2 6-4,1 1 0,-1-1 0,1 1 0,-1-1 0,0 1 0,1-1 0,-1 1 0,0-1 1,1 1-1,-1 0 0,0-1 0,0 1 0,1 0 0,-1 0 0,0-1 0,0 1 0,0 0 0,1 0 0,-1 0 0,0 0 0,0 0 0,0 0 0,1 0 0,-1 0 0,0 1 0,0-1 0,1 0 0,-1 0 0,-1 1 0,-21 12 28,18-7-21,0 0 0,1 0 0,-1 0 0,1 1 0,0 0 0,1 0 0,0 0 0,-5 14 0,4-8-2,1-1 0,1 0 0,0 1 0,-1 21 0,3-27-15,1 0 1,0-1-1,1 1 1,0-1-1,0 1 1,0-1-1,1 0 1,-1 0-1,2 0 1,-1 0-1,1 0 1,0-1-1,0 1 0,0-1 1,1 0-1,-1 0 1,1-1-1,1 0 1,8 7-1,-7-10-9,1 1-1,-1-1 0,1 0 1,-1-1-1,1 0 1,-1 0-1,1-1 1,-1 0-1,11-2 0,-8-1 25,-1 1-1,0-2 0,-1 1 0,1-2 1,-1 1-1,0-1 0,0 0 1,-1 0-1,11-12 0,-6 7 7,5-6 7,0-1 0,-2-1 0,0 0 0,-1 0-1,20-39 1,44-116 72,-54 113-77,51-141 38,-67 174-36,-2 0-1,-1 0 0,-1 0 1,-1-1-1,-2-44 1,-12-35 11,11 107-27,1 0 1,-1 0 0,0-1 0,0 1-1,-1 0 1,1 0 0,0 0 0,0 0 0,-1-1-1,1 1 1,0 0 0,-1 0 0,1 0-1,-1 0 1,1 0 0,-1 0 0,0 0 0,1 0-1,-1 0 1,0 0 0,0 1 0,0-1-1,0 0 1,1 0 0,-1 1 0,0-1-1,-2 0 1,2 1-5,0 0 0,0 0 0,0 0 0,0 0 0,0 0-1,0 0 1,0 1 0,0-1 0,0 0 0,1 1 0,-1-1 0,0 0 0,0 1-1,0 0 1,0-1 0,0 1 0,0-1 0,1 1 0,-1 0 0,0-1-1,1 1 1,-1 0 0,0 0 0,1 0 0,-1 0 0,1-1 0,-1 1-1,1 0 1,0 0 0,-1 0 0,1 2 0,-10 24-77,1 1 1,-9 56-1,13-59 56,-18 183-175,20-171 178,-2 55-65,10 135 0,-4-215 86,0-1 0,1 1 0,1-1 0,0 1 0,0-1 0,1 0 0,1 0 0,0 0 0,0 0 0,1-1 0,10 14 0,-15-22 1,0-1 1,0 0-1,1 0 0,-1 0 0,0 0 0,0 0 0,1-1 0,-1 1 1,0 0-1,1-1 0,-1 1 0,1-1 0,-1 1 0,1-1 0,-1 1 0,1-1 1,-1 0-1,1 0 0,-1 0 0,1 0 0,-1 0 0,1 0 0,-1 0 1,1-1-1,-1 1 0,1 0 0,-1-1 0,1 0 0,-1 1 0,0-1 1,1 0-1,-1 1 0,3-3 0,2-1 7,0 0 0,-1 0-1,1 0 1,-1-1 0,9-10 0,-1 1 6,-9 9 0,0 1-1,0-1 0,0 1 0,-1-1 0,1 0 1,-1 0-1,-1-1 0,1 1 0,2-7 0,32-102 155,-25 84-148,-12 30-20,0 0-1,0 0 0,0 1 1,0-1-1,0 0 0,0 0 1,0 0-1,0 0 0,0 0 1,0 0-1,0 0 0,0 0 0,1 0 1,-1 0-1,0 0 0,0 1 1,0-1-1,0 0 0,0 0 1,0 0-1,0 0 0,0 0 1,0 0-1,0 0 0,0 0 1,1 0-1,-1 0 0,0 0 1,0 0-1,0 0 0,0 0 1,0 0-1,0 0 0,0 0 1,0 0-1,0 0 0,1 0 1,-1 0-1,0 0 0,0 0 1,0 0-1,0 0 0,0 0 0,0 0 1,0 0-1,0-1 0,0 1 1,0 0-1,1 0 0,-1 0 1,0 0-1,0 0 0,0 0 1,0 0-1,1 11 12,-3 0-8,0 0 0,1 0 0,1 0 1,1 14-1,-3 30 5,1-46-15,0 0 1,1 0-1,0 0 0,0 0 1,1 0-1,0 0 1,1-1-1,0 1 1,6 16-1,-7-24 7,-1 0-1,1 0 1,0 0-1,1 0 0,-1 0 1,0 0-1,0-1 1,0 1-1,0 0 1,1-1-1,-1 1 0,0-1 1,0 0-1,1 1 1,-1-1-1,0 0 1,1 0-1,-1 1 0,1-1 1,-1 0-1,0-1 1,1 1-1,-1 0 1,0 0-1,1-1 1,1 0-1,35-9 32,-27 5-18,-1-1-1,-1 1 1,1-2-1,-1 1 1,9-9-1,-8 7 0,0 0-1,0 1 1,0 1 0,13-7 0,17-3 11,-25 11-13,-1 0 0,15-9 0,-17 8 6,0 1-1,1 0 1,-1 1 0,1 1-1,0 0 1,0 1 0,0 0 0,13 0-1,-22 2-13,33-6-41,-36 6 38,-1 0 1,0 0-1,0 0 1,0 0-1,1 0 1,-1 0-1,0 0 0,0-1 1,0 1-1,1 0 1,-1 0-1,0 0 1,0 0-1,0 0 1,0 0-1,1-1 0,-1 1 1,0 0-1,0 0 1,0 0-1,0 0 1,0-1-1,1 1 0,-1 0 1,0 0-1,0 0 1,0-1-1,0 1 1,0 0-1,0 0 1,0 0-1,0-1 0,0 1 1,0 0-1,0 0 1,0-1-1,0 1 1,0 0-1,0 0 0,0 0 1,0-1-1,0 1 1,0 0-1,0 0 1,0 0-1,-1-1 1,1 1-1,0 0 0,0 0 1,0-1-1,-14-10 17,-21-7 25,28 17-39,1 1-1,-1-1 1,0 1-1,0 1 1,0-1 0,0 1-1,0 0 1,1 1-1,-1-1 1,1 1 0,-1 1-1,1-1 1,-1 1-1,-9 6 1,1 1-16,-1 0 0,1 2 0,0-1-1,-14 17 1,25-25 11,1 1-1,0-1 1,0 1 0,1-1-1,-1 1 1,1 0 0,0 0-1,0 0 1,0 0-1,0 1 1,1-1 0,-1 0-1,0 8 1,2-8 1,0 0-1,0 0 1,0-1 0,0 1 0,1 0-1,0-1 1,0 1 0,0 0 0,0-1-1,0 1 1,1-1 0,0 0 0,-1 1-1,1-1 1,1 0 0,-1 0 0,3 3-1,0-1-2,0-1-1,0 0 1,0 0-1,0 0 1,1-1 0,0 1-1,-1-1 1,1-1-1,0 1 1,1-1-1,-1 0 1,0 0-1,1-1 1,-1 0 0,1 0-1,6 0 1,16 0 11,-1-2 0,41-5 1,-44 3 12,3 0 15,52-14 1,-72 14-188,2 0 467,-9 4-1300,-4 3-1609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4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8432,'0'0'1386,"12"-5"-1066,35-7 188,89-13-1,-129 24-471,334-23 1680,-244 21-1846,0-3 0,166-35-1,-248 38-8807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4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1204 5920,'0'0'4066,"10"-5"-3722,15-9 334,31-23 0,-15 6-34,-2-3 0,-1-1 0,-2-2 0,54-71 0,-21 13 363,84-149-1,-134 206-659,-1-1 0,-2 0-1,-1-1 1,-2-1 0,-3 0-1,12-84 1,-22 112-44,0 13-300,0 0 0,0 0 0,0 0 0,0 0 1,0 0-1,0 0 0,0-1 0,0 1 0,0 0 0,0 0 1,-1 0-1,1 0 0,0 0 0,0 0 0,0 0 0,0 0 1,0 0-1,0 0 0,0 0 0,0 0 0,0 0 0,0 0 0,0 0 1,0 0-1,0 0 0,0 0 0,0-1 0,-1 1 0,1 0 1,0 0-1,0 0 0,0 0 0,0 0 0,0 0 0,0 0 1,0 0-1,0 0 0,0 0 0,0 0 0,0 0 0,0 1 0,-1-1 1,1 0-1,0 0 0,0 0 0,0 0 0,0 0 0,0 0 1,0 0-1,0 0 0,0 0 0,0 0 0,0 0 0,0 0 1,0 0-1,0 0 0,0 0 0,0 0 0,0 0 0,-1 1 0,-9 17 158,4-8-140,-119 239 199,84-161-177,-85 214 3,-30 58-19,136-320-22,-75 134 13,92-170-18,1-1 2,0 1-1,-1 0 1,1 0-1,0 0 1,-1 7-1,3-11 0,0 0-1,0 0 1,0 0-1,-1 0 1,1 1-1,0-1 1,0 0-1,0 0 1,0 0-1,0 1 1,0-1-1,0 0 0,0 0 1,0 0-1,-1 0 1,1 1-1,0-1 1,0 0-1,0 0 1,0 0-1,0 0 1,-1 0-1,1 0 1,0 0-1,0 0 1,0 1-1,-1-1 1,1 0-1,0 0 0,0 0 1,0 0-1,-1 0 1,1 0-1,0 0 1,0 0-1,0 0 1,-1 0-1,1 0 1,0 0-1,0 0 1,0 0-1,-1 0 1,1-1-1,0 1 0,0 0 1,0 0-1,0 0 1,-1 0-1,1 0 1,0 0-1,0 0 1,0-1-1,0 1 1,0 0-1,-1 0 1,1 0-1,0 0 1,0-1-1,0 1 1,0 0-1,0 0 0,0 0 1,0 0-1,0-1 1,0 1-1,0 0 1,0 0-1,-8-13 59,5-1-21,1 1 1,1-1-1,0 1 0,0-1 0,1 0 1,1 1-1,0-1 0,1 0 0,1 1 1,0 0-1,1 0 0,0 0 0,1 0 1,0 0-1,10-15 0,-11 23-31,0-1 0,0 1 0,1 0 0,0 1 0,0-1 0,0 1 0,1 0 0,-1 0 0,1 1 0,12-6 0,-5 3-8,0 1 0,0 1 1,0 0-1,19-3 0,-2 4-18,39 1-1,-3 0-17,-35 0 34,11-1 9,83-15 0,-111 14-5,0 0 0,0-1 0,0 0 0,0-1 1,-1-1-1,0 0 0,-1-1 0,1 0 0,14-14 0,-7 4-1,0 0 0,-2-1 0,0-1 0,-2-1 0,0-1 0,-1 0 0,16-32 0,-23 33 26,-7 16-15,1 1 0,0-1 1,0 0-1,0 1 0,0-1 0,1 1 1,0 0-1,5-6 0,-5 6 2,-3 4-10,-1 10 24,-5 59 54,3-55-75,1 0 0,1 1 0,1-1 0,1 25 1,1-25-8,7 32 36,-8-43-35,0 0-1,1 0 1,-1 0 0,1-1 0,0 1 0,0 0 0,0 0-1,0-1 1,0 1 0,0-1 0,6 4 0,-2-1-3,1 0 0,0-1 0,0 0 0,0 0 0,1-1 0,-1 0 0,1 0 1,0-1-1,14 3 0,-10-4 15,0 0 0,0-1 0,0-1 0,0 0-1,0 0 1,13-4 0,12-4 23,-2 0 0,46-20 0,-64 22-10,0-1-1,-1-1 1,0 0 0,0-1-1,-1-1 1,23-21 0,-33 26-14,1 0 1,-1 0 0,0-1 0,-1 0-1,0 0 1,0-1 0,4-10 0,-7 15-4,0 0 0,0 0 1,0 0-1,0 0 1,0 0-1,-1 0 1,1 0-1,-1 0 1,0 0-1,0 0 0,0 0 1,0 0-1,-1 0 1,1 0-1,-1 0 1,0 0-1,0 0 0,0 0 1,0 0-1,0 0 1,-1 1-1,-2-5 1,1 4-3,0 1-1,0 0 1,0-1 0,0 1 0,0 1 0,0-1 0,0 0 0,0 1 0,-1 0 0,1-1 0,-1 1-1,1 1 1,-1-1 0,1 0 0,-1 1 0,0 0 0,1 0 0,-1 0 0,1 0 0,-1 1 0,0-1-1,1 1 1,-6 2 0,-9 2 8,1 1-1,0 1 1,-21 11-1,29-13-10,3-2-6,0 1 0,0 0 0,0 0 1,1 0-1,0 1 0,0 0 0,0 0 0,0 0 0,1 1 0,0-1 0,0 1 0,1 0 0,-1 0 0,1 0 0,1 1 0,-1-1 0,1 1 0,0-1 0,0 1 0,1 0 0,0 0 0,0 0 0,1 0 0,0 0 0,0 0 1,1 0-1,2 13 0,-1-15-1,-1 1 1,2-1-1,-1 0 1,1 1 0,0-1-1,0 0 1,0-1 0,0 1-1,1-1 1,0 1-1,6 4 1,4 3-19,0-1 0,20 12 0,-21-15-5,0 0-1,1-1 1,0-1 0,23 8-1,-30-12 23,1 0-1,-1-1 0,0 0 0,1 0 0,-1-1 0,0 0 1,1 0-1,-1 0 0,1-1 0,-1-1 0,12-2 0,-14 2 6,15-4-2,-2 0 0,1-2 0,32-17 0,-24 9 2,-1-1 0,-1-2 0,-1 0 0,0-2 0,-2 0 0,0-2 0,20-27 0,-1-11 72,-3-2-1,-2-1 0,-3-2 0,29-83 0,-50 118-41,-2 0-1,0-1 0,4-35 1,-4 6-18,6-67 6,-15 113-18,-1-1-1,-1 1 1,0-1-1,-1 1 0,-1 0 1,-5-18-1,7 29-1,0 1 0,0-1 1,0 1-1,-1 0 0,1 0 0,-1-1 0,0 1 0,0 0 0,-5-4 0,7 6 0,-1 0-1,0 1 1,0-1 0,1 1-1,-1 0 1,0-1 0,0 1 0,0 0-1,1-1 1,-1 1 0,0 0-1,0 0 1,0 0 0,0-1-1,0 1 1,1 0 0,-1 0-1,-2 1 1,2-1-1,-1 1 1,0-1-1,0 1 0,1 0 0,-1 0 1,0 0-1,1 0 0,-1 0 1,1 0-1,-1 0 0,1 0 0,-2 2 1,-12 14-15,1 0 1,0 1 0,1 0-1,1 1 1,-15 33 0,-36 106-30,55-126 21,0 0 1,-5 52 0,2-5-26,5-32-12,3-1 1,4 91-1,0-134 58,-1 10-7,2 0-1,0-1 1,0 1 0,1 0 0,1-1 0,0 0-1,7 13 1,1 7 31,-4-12 11,1 0 1,13 23-1,20 6 147,-40-46-170,-1-1 0,1 0-1,0 0 1,0 0 0,0 0 0,0 0-1,0-1 1,0 1 0,0-1-1,1 1 1,-1-1 0,0 0-1,1 0 1,0 0 0,-1 0 0,4 1-1,0-1 11,1-1-1,0 1 0,0-1 0,-1 0 1,12-2-1,-14 1-14,0 0 0,1 0 0,-1-1 0,0 0 0,0 0 0,0 0-1,0-1 1,0 1 0,0-1 0,-1 0 0,6-5 0,3-4 0,18-24 0,-23 26-3,-1 0 0,10-21 0,-11 20 0,0 1 0,13-18 0,-16 24 0,1 1 0,0 0 0,-1 0 0,2 1 0,-1-1 0,0 1 0,0-1 0,1 1 0,-1 0 0,1 0 0,0 0 0,4-1 0,-6 3 0,1 0 0,0 0 0,-1 0 0,1 1 0,-1-1 0,1 1 0,-1-1 0,1 1 0,-1 0 0,0 0 0,1 0 0,-1 0 0,0 0 0,0 1 0,1-1 0,-1 1 0,0-1 0,2 4 0,36 33 0,-40-38 0,4 4 2,-1 0 8,1 0-1,0 0 1,0 0-1,0 0 0,0-1 1,1 1-1,0-1 1,6 3-1,-11-6-8,0 0 0,1 0 0,-1 0 0,0 1 0,0-1 0,1 0 0,-1 0 0,0 0 1,0 0-1,1 0 0,-1 0 0,0 0 0,0 0 0,1 0 0,-1 0 0,0 0 0,0 0 0,1 0 0,-1 0 0,0 0 0,0 0 0,1-1 0,-1 1 0,0 0 0,0 0 0,0 0 1,1 0-1,-1 0 0,0-1 0,0 1 0,0 0 0,1 0 0,-1 0 0,0-1 0,0 1 0,0 0 0,0 0 0,1 0 0,-1-1 0,-1-12 45,-8-13 1,8 22-39,-1 0 1,0 0 0,0 0 0,0 0 0,-1 1 0,0-1-1,1 1 1,-1-1 0,0 1 0,0 0 0,-1 0 0,1 1-1,-1-1 1,1 1 0,-1-1 0,0 1 0,0 0-1,0 0 1,0 1 0,-7-3 0,7 4-2,0-1 0,0 1 0,0 0 0,0 0 0,0 0 0,1 0 0,-1 0 0,0 1-1,0 0 1,0 0 0,0 0 0,1 0 0,-1 1 0,0-1 0,1 1 0,-1 0 0,1 0 0,-4 3 0,-2 1-11,0 1 0,1-1 0,0 2 0,0-1-1,0 1 1,1 1 0,0-1 0,1 1 0,-1 0 0,2 1 0,-9 18 0,12-22 2,0-1 0,0 1-1,1 0 1,0 0 0,0 0 0,0 0 0,1-1 0,0 1 0,0 0 0,0 0 0,1 0 0,0 0 0,0 0 0,1-1 0,-1 1 0,1 0 0,0-1 0,1 1 0,0-1 0,-1 0-1,1 0 1,1 0 0,5 7 0,-5-7 1,-2-2-4,0-1 0,0 1 0,1 0 0,-1-1 0,1 1 0,-1-1 0,1 0 0,0 1 0,0-2 0,0 1 0,0 0 1,0 0-1,0-1 0,0 0 0,1 1 0,-1-1 0,7 1 0,-7-2 7,0 1 0,0-1 1,0 0-1,0 0 1,0 0-1,-1 0 1,1 0-1,0-1 0,0 1 1,0-1-1,-1 0 1,6-2-1,-2 0 1,-1-1 0,0 1 1,0-1-1,0 0 0,4-5 0,6-6 10,-2-1-1,0 0 0,-1-1 0,0 0 0,-2 0 1,0-1-1,-1-1 0,0 0 0,-2 0 0,7-24 1,1-24 61,14-119 0,-10 50 19,-6 59-9,-4-1 0,-3 0-1,-6-140 1,0 217-81,-1-7 17,1 1 0,-1-1 0,0 0 1,-1 1-1,0-1 0,0 1 0,-1 0 0,-3-8 0,6 15-18,0 0-1,0 0 1,0 0-1,0 0 1,0-1-1,0 1 1,-1 0 0,1 0-1,0 0 1,0 0-1,0-1 1,0 1 0,0 0-1,-1 0 1,1 0-1,0 0 1,0 0-1,0 0 1,-1 0 0,1 0-1,0 0 1,0 0-1,0 0 1,-1 0 0,1 0-1,0 0 1,0 0-1,0 0 1,-1 0 0,1 0-1,0 0 1,0 0-1,0 0 1,-1 0-1,1 0 1,0 0 0,0 0-1,0 0 1,-1 0-1,1 0 1,0 1 0,0-1-1,-8 11 17,-2 14-29,1 25-39,-3 100 1,10-125 41,5 175-106,0-119 55,18 160-93,-17-220 144,1-1 1,1-1 0,0 1-1,2-1 1,0 0 0,1-1-1,1 0 1,1 0 0,20 24-1,-28-39 36,0-1-1,0 1 1,0-1-1,1 1 1,-1-1-1,1 0 0,0-1 1,0 1-1,-1-1 1,7 2-1,-2 0-815,1-1 0,-1-1-1,1 0 1,9 1-1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23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1 994 6928,'0'0'1904,"12"-4"-1250,73-29 930,-72 28-1064,0-2 0,-1 1 0,0-2 0,-1 0 0,19-16 0,-22 16-249,-1-1 0,0 0-1,-1 0 1,0 0 0,0-1-1,-1 0 1,5-14 0,21-76 990,-11 32-397,-15 51-606,-4 10-97,1 1 0,0 0-1,1 0 1,-1 0-1,1 0 1,0 1 0,0-1-1,1 1 1,0 0-1,5-6 1,14 1 388,-23 9-538,1 1-1,-1-1 1,0 1-1,1 0 1,-1-1-1,1 1 1,-1 0-1,0-1 0,1 1 1,-1 0-1,1-1 1,-1 1-1,1 0 1,-1 0-1,1 0 1,-1 0-1,1-1 1,-1 1-1,1 0 0,0 0 1,-1 0-1,1 0 1,-1 0-1,1 0 1,-1 0-1,1 1 1,-1-1-1,1 0 0,0 0 1,0 1-2,0 0 0,0 0-1,0 0 1,0 0 0,0-1 0,0 1 0,-1 0-1,1 1 1,0-1 0,-1 0 0,1 0-1,0 1 1,9 36 67,-7 1-18,-3 1-1,-1 0 0,-7 42 1,2-20 11,4-35-38,-6 53 58,7-72-77,-1 0 0,0 0 0,0 0 0,-1 0 0,0-1 0,-1 1 0,-5 9 0,8-16-6,0 0 0,1 0-1,-1 0 1,-1 0 0,1 0 0,0 0 0,0 0 0,0 0-1,0-1 1,-1 1 0,1 0 0,0-1 0,-1 1 0,1-1-1,0 1 1,-1-1 0,1 1 0,-1-1 0,1 0 0,-1 0-1,1 0 1,-1 0 0,1 0 0,0 0 0,-1 0 0,1-1-1,-1 1 1,1 0 0,-1-1 0,-1 0 0,-5-2 32,0-1 0,0 0 1,-14-10-1,7 5 25,-1 1 2,13 7-40,-1-1-1,1 1 0,0-1 1,0 0-1,0 0 0,0 0 1,0 0-1,-4-4 0,6 4-14,-1 1 0,1 1 0,-1-1 0,1 0 0,-1 0-1,1 0 1,-1 1 0,1-1 0,-1 1 0,-2-1 0,3 1-8,1 0 0,0 0 1,-1-1-1,1 1 0,-1 0 0,1 0 1,-1 0-1,1 0 0,0 0 1,-1 0-1,1 0 0,-1 0 0,1 0 1,-1 0-1,1 0 0,-1 0 0,1 0 1,0 0-1,-1 0 0,1 0 1,-1 1-1,1-1 0,-1 0 0,1 0 1,0 1-1,-1-1 0,1 0 1,0 0-1,-1 1 0,1-1 0,0 0 1,-1 1-1,1-1 0,0 0 1,0 1-1,-1-1 0,1 1 0,0-1 1,1 3 7,1-1 0,0-1 0,0 1 0,-1 0 0,1 0 0,0-1 1,1 1-1,-1-1 0,4 3 0,3-1-10,-1 1 0,1-1-1,0 0 1,0-1 0,0 0 0,0-1 0,0 1 0,0-2-1,0 1 1,0-1 0,0-1 0,12-1 0,0-2-3,0 0 1,0-1-1,0-1 1,24-11-1,-16 2 11,-2 0-1,0-2 0,-1-1 1,0-1-1,-2-1 0,0-1 1,28-34-1,-19 15 23,-3-1 0,-1-1 0,-2-1 0,-3-2 0,28-67 0,-43 90-16,-1 0 1,-1 0-1,-2-1 0,0 0 1,-1 0-1,-1 0 1,-1 0-1,-2-1 0,0 1 1,-1 0-1,-1-1 0,-2 1 1,0 0-1,-1 0 1,-2 1-1,0 0 0,-13-28 1,18 47-16,1-1 9,-1 0 0,0 0 0,0 0 0,0 1 0,-1-1 0,1 1 0,-5-5 0,6 7-6,0 1-1,1-1 0,-1 1 1,0-1-1,1 1 1,-1 0-1,0 0 1,1-1-1,-1 1 1,0 0-1,0 0 1,0 0-1,1-1 1,-1 1-1,0 0 0,0 0 1,1 0-1,-3 1 1,2-1-4,-1 1 1,0-1-1,1 1 0,-1 0 1,1 0-1,-1 0 1,1 0-1,0 0 1,-1 0-1,1 0 0,0 0 1,-2 2-1,-7 10-14,1-1-1,0 2 1,1-1-1,0 1 0,1 0 1,-10 30-1,5-8-4,-11 67 0,17-73 10,1 1 1,2-1 0,2 1 0,0 0 0,2 0 0,2-1-1,9 49 1,-7-58-2,4 20-12,21 54 0,-26-84 22,0-1-1,1 1 0,1-1 0,0 0 0,0-1 0,1 1 0,0-1 0,0-1 0,1 1 0,10 7 0,-15-13 7,0-1 0,0 0-1,0 0 1,0 0 0,0-1 0,0 1-1,1-1 1,-1 0 0,1 0 0,-1 0-1,1 0 1,-1-1 0,1 1 0,0-1-1,-1 0 1,1 0 0,5-1-1,-3 0 6,-1-1-1,0 1 0,1-1 0,-1 0 1,0-1-1,0 0 0,0 1 0,-1-1 1,1-1-1,5-4 0,2-3 18,-2 0 0,0-1 1,0 0-1,-1 0 0,0-1 0,-1 0 0,8-20 0,8-14 138,-24 39-105,-4 10-19,-8 12-10,8-5-19,1 0-1,-1 0 0,1 1 0,1-1 1,0 1-1,0-1 0,1 1 0,0-1 1,1 1-1,1 12 0,-1-18-8,0 1 1,1-1-1,-1 0 1,1 0-1,0 0 1,1 0-1,-1 0 1,1 0-1,0 0 1,-1-1-1,2 1 1,-1-1-1,0 1 1,1-1-1,-1 0 1,1 1-1,0-1 1,0-1-1,0 1 1,1 0-1,-1-1 1,1 0-1,-1 0 1,1 0-1,8 3 1,-6-3-3,1 0 1,0 0 0,0-1-1,0 0 1,0-1-1,0 1 1,0-1 0,1-1-1,-1 1 1,0-1 0,0 0-1,10-4 1,-14 4-1,0 0 0,0-1 1,0 1-1,0-1 0,0 0 0,0 0 1,0 0-1,0 0 0,-1-1 0,1 1 0,-1-1 1,1 1-1,-1-1 0,0 0 0,0 0 1,0 0-1,-1 0 0,1 0 0,-1-1 0,0 1 1,0 0-1,0-1 0,0 1 0,0 0 1,-1-1-1,1 1 0,-1-5 0,0 2 5,0 0 0,0-1-1,-1 1 1,0-1-1,0 1 1,-1 0 0,1 0-1,-1-1 1,-1 1-1,1 0 1,-1 1 0,0-1-1,0 0 1,-6-7 0,5 9-1,1 0 0,-1 1 0,1 0 0,-1-1 0,0 1 0,0 0 0,-1 1 0,1-1 0,0 1 0,-1 0 0,0 0 0,1 0 1,-1 0-1,0 1 0,0 0 0,0 0 0,0 0 0,-9 1 0,11 0 0,-1 0 1,0 0-1,1 1 1,-1 0-1,1-1 0,-1 1 1,-6 3-1,9-3-4,1-1-1,-1 0 0,0 1 1,1-1-1,-1 1 0,0-1 1,1 0-1,-1 1 0,1 0 1,-1-1-1,1 1 1,-1-1-1,1 1 0,-1 0 1,1-1-1,-1 1 0,1 0 1,0-1-1,-1 1 0,1 0 1,0 0-1,0-1 0,0 1 1,-1 0-1,1 0 0,0 0 1,0-1-1,0 1 0,0 0 1,0 0-1,1-1 0,-1 1 1,0 0-1,0 0 1,0 0-1,1-1 0,-1 1 1,0 0-1,1-1 0,-1 1 1,1 0-1,-1-1 0,1 2 1,3 3-1,1 0 1,-1-1 0,1 0 0,-1 1 0,1-2 0,0 1-1,0 0 1,1-1 0,-1 0 0,1 0 0,0-1 0,0 0-1,0 0 1,0 0 0,0-1 0,0 1 0,0-1 0,7 0-1,0 0 4,0-1 0,0 0-1,0-1 1,0 0-1,0-1 1,0 0-1,23-8 1,96-47 104,-51 20 54,-69 30-136,-11 6-17,1 0 0,0 0 0,0 0 0,0 1 0,-1-1 0,1 0 0,0 1 0,0-1 0,2 1 0,-3 0-5,0 0 0,0 0 0,0 0 0,0 1 0,0-1 0,0 0 0,0 1 0,-1-1 0,1 1 0,0-1 0,0 1 0,0-1 0,-1 1 0,1 0 0,0-1 0,-1 1 0,1 0 0,-1-1 0,1 1 0,-1 0 0,1 0 0,-1 0 0,1 0 0,0 1 0,2 7 6,0 0 0,-1 0-1,0 0 1,0 0 0,-1 0 0,0 0 0,-1 19-1,0-20 0,0 1-1,0-1 0,1 1 0,0-1 0,0 1 0,1-1 1,0 0-1,1 0 0,0 0 0,4 9 0,-6-16-5,-1 0 0,0-1 0,1 1 0,-1-1 0,1 1 0,-1-1 0,1 1 1,-1-1-1,1 1 0,-1-1 0,1 1 0,-1-1 0,1 0 0,0 1 0,-1-1 0,1 0 0,0 0 0,-1 1 0,1-1 0,0 0 0,-1 0 0,1 0 0,0 0 0,-1 0 0,1 0 0,1 0 0,-1 0 3,1-1 0,0 1-1,0-1 1,-1 0 0,1 0 0,0 1-1,-1-1 1,1 0 0,2-3-1,3-2 12,0 0 0,0-1 0,5-8 0,-11 14-14,8-12 31,-1 0 0,0 0-1,9-23 1,-12 25 19,1-1-1,0 1 0,0 0 0,1 0 1,16-19-1,-22 30-48,-1-1 0,0 1 0,1 0 0,-1-1 0,1 1 0,-1 0 0,1 0 0,-1 0 0,1 0 0,-1-1 0,1 1-1,-1 0 1,1 0 0,-1 0 0,1 0 0,-1 0 0,1 0 0,0 0 0,-1 0 0,1 0 0,-1 1 0,1-1 0,-1 0 0,1 0 0,-1 0 0,1 1 0,-1-1 0,0 0 0,1 0 0,-1 1 0,1-1 0,-1 0 0,0 1 0,1-1 0,-1 1 0,1-1 0,-1 0 0,0 1 0,0-1 0,1 1 0,-1-1-1,0 1 1,0-1 0,0 1 0,1-1 0,-1 1 0,0 0 0,11 29 0,-10-27-3,8 21-22,12 28 1,-17-45 18,0 0 0,0 0 0,0 0 0,1 0 0,0-1 0,1 0 0,-1 0 0,7 6 0,-11-11 5,1 0 0,-1 0-1,0-1 1,1 1 0,-1 0 0,0 0 0,1-1 0,-1 1 0,1-1 0,-1 1 0,1-1 0,-1 1 0,1-1 0,0 0 0,-1 0 0,1 0 0,-1 0 0,1 0 0,-1 0 0,1 0 0,-1-1 0,3 0 0,-1 0 3,-1 0 1,1-1-1,-1 1 0,0-1 0,0 1 1,1-1-1,-1 0 0,0 0 0,-1 0 1,1 0-1,3-5 0,-1 1 15,0-1-1,-1 0 1,0 0 0,0 0-1,0 0 1,-1 0 0,0-1-1,1-13 1,-2 13 15,-1 0-1,-1 0 1,1 0 0,-1 0-1,-1 0 1,1 1 0,-1-1-1,-5-11 1,2 11 89,18 16-64,120 19-117,-126-27 58,0 0 1,-1 0 0,1 0-1,0-1 1,-1 0 0,1-1-1,-1 1 1,1-1 0,-1-1 0,6-2-1,1-3 10,-1-1 0,-1 0 1,1 0-1,-2-1 0,1-1 0,16-21 0,-19 22-9,27-32 10,31-49-1,-53 72 1,-2-2 1,0 1-1,-1-2 0,-2 1 0,9-28 0,-10 24 0,8-32 22,-14 54-32,-1-1 0,1 0 0,-1 0 0,0 1 0,0-1-1,0 0 1,0 0 0,-1 0 0,0 1 0,0-1 0,0 0 0,-1-3 0,1 6-4,-1 1-1,1-1 1,0 1-1,-1-1 1,1 1 0,0 0-1,-1-1 1,1 1 0,0 0-1,-1 0 1,1 0 0,0 0-1,-1 0 1,1 0-1,0 0 1,-1 1 0,1-1-1,0 0 1,-1 1 0,1-1-1,-2 2 1,-5 3-5,0 0 0,0 0 1,1 1-1,0 0 0,0 0 0,1 1 0,-1 0 1,1 0-1,-7 12 0,-5 11-16,-18 37-1,28-51 8,0 4 4,0 0-1,1 0 0,1 0 1,1 1-1,1 0 0,1 0 1,1 0-1,0 24 0,3 6-21,2-1 0,12 65 0,-13-103 32,1 0 0,0 0 0,1 0-1,5 12 1,-8-21 8,0 0 0,1 0-1,0 0 1,0 0 0,0 0-1,0 0 1,0 0 0,1 0-1,-1-1 1,1 0 0,-1 1 0,1-1-1,0 0 1,0 0 0,0 0-1,0-1 1,0 1 0,6 1 0,-5-2 2,-1-1 0,0 0 0,0 0 0,0 0 0,0 0 0,0-1 0,0 1 0,0-1 1,0 0-1,0 0 0,0 0 0,0 0 0,0-1 0,0 1 0,-1-1 0,4-2 0,3-2 15,0-1 0,15-15 0,-7 4 40,22-32 0,-25 30 13,26-27 1,-40 46-75,1 0 1,0 1-1,0-1 1,-1 0-1,1 0 1,0 1 0,0-1-1,0 0 1,0 1-1,0-1 1,0 1-1,0-1 1,0 1-1,0-1 1,0 1-1,0 0 1,0-1-1,0 1 1,0 0-1,2 0 1,-2 0-2,0 1 0,0-1 1,-1 1-1,1-1 1,0 1-1,-1-1 0,1 1 1,-1-1-1,1 1 0,-1 0 1,1-1-1,-1 1 0,1 0 1,-1-1-1,0 1 0,1 0 1,-1 0-1,0-1 0,0 1 1,1 0-1,-1 1 0,1 8 4,0-1-1,0 1 0,-1 16 0,-1-17-4,1-7 0,3 55 4,-2-53-2,-1 0 0,1 0 0,0 0 1,0 0-1,1-1 0,-1 1 0,1 0 0,0 0 0,0-1 0,0 1 0,0-1 0,3 4 1,-4-7 0,1 1 0,-1 0 0,0 0 0,1-1 0,-1 1 0,1 0 0,-1-1 0,0 0 0,1 1 0,-1-1 0,1 0 0,-1 0 0,1 0 0,-1 0 0,1 0 0,-1 0 0,1 0 0,-1 0 0,1-1 0,-1 1 0,1 0 0,-1-1 0,1 1 0,-1-1 0,2-1 0,35-20 53,-37 21-53,15-12 58,22-22 0,-10 9 33,-27 25-87,0 0-1,0 1 1,0-1 0,0 0 0,0 1-1,0-1 1,0 0 0,0 1 0,1-1 0,-1 1-1,0 0 1,0-1 0,0 1 0,1 0-1,-1 0 1,0 0 0,3 0 0,-4 0-4,1 0 0,-1 0 0,1 0 1,0 1-1,-1-1 0,1 0 0,-1 1 0,1-1 1,-1 0-1,1 1 0,-1-1 0,0 1 0,1-1 1,-1 0-1,1 1 0,-1-1 0,0 1 0,0 0 1,1-1-1,-1 1 0,0-1 0,0 1 0,1-1 1,-1 1-1,0 0 0,0-1 0,0 1 0,0-1 0,0 1 1,0 0-1,0-1 0,0 1 0,0 1 0,-3 21 18,0 0-1,-1 1 0,-14 40 0,-33 68 10,37-99-14,6-14-5,-46 106-11,43-102 10,-2-1 1,0 0-1,-21 25 0,30-42-3,-1 0 1,1 0-1,-1 0 0,0-1 1,0 0-1,0 0 0,-1 0 1,1-1-1,-1 0 0,-7 3 0,11-5 0,-1 0 0,0 0 0,0-1 0,1 1 0,-1-1 0,0 0 0,0 0 0,0 0 0,0 0 0,1 0 0,-1-1 0,0 1 0,0-1 0,0 0 0,1 0 0,-1 0 0,0 0 0,1 0 0,-1 0 0,1-1 0,0 1 0,-1-1 0,1 0 0,-4-3 0,-1-2 18,0 0 0,0 0 0,1-1 0,0 0 0,-8-13 0,13 19-20,0 0 0,0 0 0,0 1 0,0-1 0,1 0 0,-1 0 0,1 0 0,-1 0 0,1 0 0,0 0 0,-1 0 0,1 0 0,0 0 0,0 0 0,0 0 0,1 0 0,-1 0 0,1 0 0,-1 0 0,1 0 0,-1 1 0,1-1 0,0 0 0,0 0 0,0 0 0,0 1 0,0-1 0,0 0 0,1 1 0,-1-1 0,0 1 0,1 0 0,-1-1 0,3-1 0,17-10 23,0 1-1,1 0 1,0 2-1,43-14 1,100-20 15,-161 43-41,139-29 65,-14 3-779,-52 8-2854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4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10448,'0'0'1496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5:0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4616,'0'0'10458,"-7"11"-10275,4-6-158,-3 3 18,1 1 0,1 0 0,0 0 0,0 0-1,0 0 1,1 1 0,-3 17 0,-12 123 650,16-128-523,1 33 0,0 8 126,-2-20-41,2-23-26,0-1 0,-5 21-1,5-27 226,1-10-547,0-7-1697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5:0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8336,'0'0'4408,"14"-3"-4072,96-18 346,-7 2-2,-68 12-316,0 0-1,65-2 1,-62 8-118,-11 1 280,37 2-1,-63-2-486,-1 0 0,1 0 0,0 0 0,-1 0 0,1 0 1,0 0-1,-1 1 0,1-1 0,0 0 0,-1 0 0,1 0 0,-1 0 0,1 1 0,0-1 0,-1 0 0,1 1 0,-1-1 0,1 0 0,-1 1 0,1-1 0,-1 1 0,1-1 1,-1 1-1,1-1 0,-1 1 0,0-1 0,1 1 0,-1 0 0,0-1 0,1 1 0,-1 0 0,0 0-157,0 1 1,-1-1-1,1 0 0,-1 0 1,1 0-1,-1 0 0,1 0 0,-1 0 1,1 1-1,-1-1 0,0-1 1,0 1-1,1 0 0,-1 0 1,-1 1-1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5:0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120 120 7832,'0'0'5240,"4"-12"-4894,19-36-2,-21 45-298,0 0-1,0 0 0,1 0 0,0 0 1,-1 1-1,1-1 0,0 1 1,0 0-1,0 0 0,1 0 0,-1 0 1,0 1-1,1-1 0,-1 1 1,5-1-1,7-4 141,-8 3-75,0 0 0,1 0 0,0 1 0,0 0 0,-1 0 0,1 1 0,0 0 0,15 1 0,-20 0-84,0 0 0,0 0 0,0 0-1,0 1 1,0-1 0,0 1 0,0 0 0,0 0 0,0 0 0,-1 0-1,1 1 1,0-1 0,-1 1 0,1-1 0,-1 1 0,1 0 0,-1 0-1,0 0 1,0 0 0,0 1 0,0-1 0,0 1 0,0-1-1,-1 1 1,2 3 0,-2-3-4,-1 1 0,0 0 0,0 0-1,0-1 1,-1 1 0,1 0 0,-1 0 0,0-1-1,0 1 1,0-1 0,0 1 0,-1-1 0,1 1 0,-1-1-1,-3 4 1,2-1 3,-6 11 38,-2 0 1,0 0-1,-25 27 1,-48 42 201,47-50-136,-101 83 501,130-112-530,-1 0 39,7-5-36,3-4 31,32-22 244,-18 10-322,1 2 0,0-1 0,32-16 1,-39 24-31,1 0 0,0 1 0,0 0 1,0 1-1,0 0 0,1 1 0,-1 0 1,1 0-1,11 1 0,156 12 616,-173-11-660,0-1 1,0 0-1,0 0 1,0 0-1,0 0 1,0-1-1,0 0 1,-1 0-1,1 0 1,-1-1-1,8-5 1,6-7-2448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5:0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5224,'0'0'7882,"2"12"-7534,24 214 1691,-26-200-1724,0-22-208,-1-1 0,1 1 0,0-1-1,1 1 1,-1 0 0,1-1-1,0 5 1,10-33 919,-3 10-929,29-82 280,-25 63-186,0 1 0,19-33 0,-25 56-137,0 1 0,0-1 0,1 2-1,0-1 1,1 1 0,0 0-1,0 0 1,1 1 0,0 0 0,0 0-1,1 1 1,-1 0 0,20-7-1,-27 13-46,0-1-1,0 1 0,0 0 0,0 0 0,0 0 0,-1 0 1,1 0-1,0 0 0,0 0 0,0 1 0,0-1 0,0 1 0,0 0 1,0-1-1,-1 1 0,1 0 0,0 0 0,-1 0 0,1 0 1,0 0-1,-1 1 0,1-1 0,-1 0 0,0 1 0,0-1 1,2 3-1,1 0 5,-1 1 0,1 0 0,-1 0 1,0 0-1,-1 0 0,1 0 0,3 11 0,-3 1 13,0 0 0,-1-1-1,0 20 1,10-51 107,-5 8-93,15-20 37,-6 8 4,1 0 0,38-34 0,-45 45-56,-4 3 16,0 0 0,0 0 0,1 1 0,13-7 0,-19 10-27,1 1 1,1-1-1,-1 0 1,0 1-1,0 0 1,0-1-1,0 1 0,0 0 1,0 0-1,0 0 1,0 0-1,1 1 1,-1-1-1,0 0 1,0 1-1,0 0 1,0-1-1,0 1 1,0 0-1,0 0 0,0 0 1,3 3-1,1 1-3,0 0-1,-1 1 0,1 0 0,-1 0 0,0 0 1,-1 1-1,1 0 0,-1-1 0,0 2 0,-1-1 1,0 0-1,2 10 0,2 6-3,-1 1 0,4 41 0,-10-62-2,0 0 0,0-1 0,0 1 0,-1 0 0,1 0 0,-1-1 0,1 1 0,-2 3 1,-3 16 74,5-21-75,0-1 0,0 0-1,0 0 1,0 0-1,0 0 1,0 0-1,0 0 1,0 0 0,0 1-1,0-1 1,0 0-1,0 0 1,0 0 0,1 0-1,-1 0 1,0 0-1,0 0 1,0 0-1,0 0 1,0 0 0,0 0-1,0 1 1,0-1-1,0 0 1,0 0 0,1 0-1,-1 0 1,0 0-1,0 0 1,0 0-1,0 0 1,0 0 0,0 0-1,0 0 1,0 0-1,1 0 1,-1 0 0,0 0-1,0 0 1,0 0-1,0 0 1,0 0-1,0 0 1,0 0 0,0 0-1,1 0 1,-1 0-1,0 0 1,0 0 0,0-1-1,0 1 1,0 0-1,0 0 1,0 0-1,0 0 1,0 0 0,0 0-1,1 0 1,6-6-887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5:1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4008,'0'0'9425,"2"-10"-9113,9-34 7,-9 41-255,-1-1 1,1 1 0,0-1 0,1 1 0,-1 0 0,0 0 0,1 0 0,0 0-1,0 0 1,0 1 0,0-1 0,0 1 0,0 0 0,1 0 0,3-2 0,4-3 145,-7 4-130,7-4 98,-1-1 0,1 1 0,0 1 0,1 0-1,-1 1 1,1 0 0,0 1 0,1 0-1,13-2 1,-21 5-102,0 1-1,-1-1 1,1 1 0,0 0-1,-1 1 1,1-1 0,0 1-1,-1 0 1,6 1-1,-7-1-47,0 1-1,-1-1 1,0 0-1,1 1 1,-1-1-1,0 1 0,0-1 1,0 1-1,0 0 1,0 0-1,0 0 0,0 0 1,-1 1-1,1-1 1,-1 0-1,1 1 1,-1-1-1,1 3 0,0 3 18,0 1-1,0-1 0,-1 1 1,0-1-1,-1 15 0,2 5 28,-2 57 86,1 9 32,-1-85-146,2 1 0,-1 0 1,1-1-1,1 0 0,0 1 1,0-1-1,7 12 0,-7-16-12,0 0 0,0 0-1,1 0 1,-1-1 0,9 9-1,-10-12-19,-1 0 0,1 1 0,-1-1 0,1 0 0,0 0 0,-1 0 0,1 0 0,0 0-1,0-1 1,0 1 0,0 0 0,0-1 0,0 1 0,-1-1 0,1 0 0,0 0 0,0 0 0,0 0 0,0 0-1,3 0 1,2-2 14,0-1-1,0 1 0,0-1 1,0 0-1,-1-1 0,1 1 0,-1-1 1,0-1-1,0 1 0,8-9 1,0-3 39,0 0 1,15-25-1,-6 7 50,25-25 87,12-17 24,-50 61-192,48-78 212,-49 77-187,-1 0 1,-1 0 0,0-1 0,4-18-1,-11 34-49,0-1 0,1 1-1,-1-1 1,1 1 0,0-1-1,-1 1 1,1 0-1,0-1 1,0 1 0,-1 0-1,1-1 1,0 1 0,2-1-1,-3 1-3,1 1-1,-1 0 0,1-1 1,0 1-1,-1 0 1,1 0-1,-1 0 1,1-1-1,0 1 0,-1 0 1,1 0-1,0 0 1,-1 0-1,1 0 0,0 0 1,-1 0-1,1 0 1,0 0-1,-1 0 0,1 1 1,0-1-1,4 2 16,-1 1 1,0-1-1,0 1 0,-1 0 0,1 0 0,5 6 1,-1-2-11,39 41 157,-45-46-143,0 0 1,-1 0-1,0 1 1,0-1-1,0 0 1,0 1-1,0-1 1,0 1-1,0 0 1,-1-1-1,1 1 1,-1-1 0,0 1-1,0 3 1,-3 35-3200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5:1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4912,'0'0'7458,"-8"12"-7110,-27 37-9,33-44-281,0 0 1,0 0-1,0 0 0,1 0 0,0 0 1,0 0-1,0 0 0,0 0 0,1 0 1,0 0-1,0 0 0,0 1 1,2 4-1,-1 9 143,0 20 1087,10 71-1,-11-108-1186,0-1 0,0 1 0,1 0 0,-1-1 0,1 1 0,0-1-1,-1 1 1,1-1 0,0 1 0,0-1 0,0 1 0,0-1 0,1 2 0,-10-3 146,0 0 0,0 1 0,1 0 0,-1 0 0,-9 2 0,6 0-110,-15-7 247,25 4-163,17 0 3,121-29-255,-22 1 78,-108 27-59,9-1 108,-17 4-41,-9 6-50,2-3-2,-1 0 0,1-1 0,-18 7 0,5-7-2668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5:1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95 6128,'0'0'11662,"-1"-11"-11515,0-32-3,2 42-134,-1-1 1,1 1-1,0-1 0,-1 1 1,1-1-1,0 1 1,0 0-1,0-1 0,0 1 1,0 0-1,0 0 1,0 0-1,0 0 0,1 0 1,-1 0-1,0 0 1,1 0-1,-1 0 0,0 1 1,4-2-1,28-8 252,-32 10-249,6-2 65,1 1 0,-1 0 1,1 0-1,0 1 0,-1 0 0,1 0 0,12 3 0,-18-3-67,0 1 1,0-1-1,0 1 0,0 0 0,0 0 0,-1 0 0,1 0 0,0 0 0,0 0 0,-1 0 0,1 1 1,-1-1-1,1 1 0,-1-1 0,0 1 0,1 0 0,-1-1 0,0 1 0,0 0 0,0 0 0,0 0 1,-1-1-1,1 1 0,0 0 0,-1 0 0,1 0 0,-1 1 0,0-1 0,0 0 0,0 0 0,0 0 1,0 0-1,0 3 0,-1 3 2,-1 1 1,0-1 0,0 1 0,0-1-1,-1 0 1,0 0 0,-1 0 0,-8 14-1,-45 58 73,38-54-46,5-9 50,-25 24 0,30-32-46,8-9-37,1 1-1,-1-1 1,1 0 0,-1 1 0,1-1-1,0 0 1,-1 1 0,1-1-1,0 1 1,-1-1 0,1 0 0,0 1-1,-1-1 1,1 1 0,0-1-1,0 1 1,0-1 0,-1 1 0,1-1-1,0 1 1,0-1 0,0 1-1,0-1 1,0 1 0,0-1 0,0 1-1,0 0 1,0-1 0,0 2-1,1-2 1,0 0 0,0 1 0,-1-1-1,1 1 1,0-1 0,0 0-1,0 1 1,-1-1 0,1 0 0,0 0-1,0 0 1,0 0 0,0 0-1,0 0 1,1 0 0,39-6 82,-40 6-82,26-7 69,-1 2-1,1 1 0,0 1 0,0 2 1,0 0-1,34 5 0,76 7 297,-133-10-344,0 0 0,0 0 0,0 1-1,0-1 1,-1 1 0,7 3 0,4 2-2878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5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4216,'0'0'9945,"-1"11"-9818,-1 13-51,1 0 0,1-1 0,1 1 0,2 0 1,6 29-1,10 29 144,4-2-1,3-1 1,45 93 0,-55-143-97,37 49 0,1 1 161,-36-46-144,-11-19-4,0 0 1,12 15-1,-3-11 136,-10-11-156,-1 0 1,0-1-1,0 2 0,6 9 1,14 21 404,-24-38-515,-1 0 1,0 0-1,0 0 0,0 0 0,0 1 1,0-1-1,0 0 0,0 0 1,0 0-1,1 0 0,-1 0 0,0 0 1,0 0-1,0 0 0,0 1 1,0-1-1,1 0 0,-1 0 0,0 0 1,0 0-1,0 0 0,0 0 0,0 0 1,1 0-1,-1 0 0,0 0 1,0 0-1,0 0 0,0 0 0,1 0 1,-1 0-1,0 0 0,0 0 0,0 0 1,0-1-1,0 1 0,1 0 1,-1 0-1,0 0 0,0 0 0,0 0 1,0 0-1,0 0 0,1-1 0,5-8 111,5-15-49,-11 23-50,47-145 339,4-9-62,-22 60-147,5-10 58,-30 93-174,-1 1 1,0-1-1,2-17 1,-4 19 13,1 0 1,0 0-1,1 0 1,0 0 0,5-9-1,-2 10 34,0 17-37,1 1-47,-2 0 4,-1 0 1,0 0 0,-1 1-1,0-1 1,0 1 0,-1-1 0,0 1-1,1 19 1,2 8-5,1-6-22,-2 0 10,3-1-1,0-1 1,17 45-1,-1-13 73,-15-38-38,-6-18-15,0 1 0,0 0 0,0-1 0,1 0 0,0 0 0,4 7 0,38 56 4,-25-39 106,-20-28-108,1 0 0,-1 0 0,1-1-1,0 1 1,-1 0 0,1 0 0,0-1 0,-1 1 0,1 0-1,0-1 1,0 1 0,-1-1 0,1 1 0,0-1 0,0 0-1,0 1 1,0-1 0,0 0 0,0 0 0,-1 1 0,1-1-1,0 0 1,2 0 0,-3 0 152,1-3-190,-1 0 31,1 1 0,0-1 0,0 0 1,0 1-1,0-1 0,0 1 0,3-5 1,3-8 8,247-502 153,-250 510-157,39-81 65,-26 50-8,2 1 1,27-41-1,-44 75-53,0 0-1,0 0 1,-1 0-1,1 0 1,-1-1-1,0 1 1,0-1-1,1-3 1,2-10 105,-2 12-61,-2 8-180,0 0-2481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5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4120,'0'0'9206,"12"-5"-9059,9-1-58,1 0 0,0 1 0,-1 1 0,42-1 0,72 10 489,-117-3-445,-1 1 1,17 5-1,8 1 244,-27-6-108,0-2 1,17 0-1,2-6 1445,-34 8-4023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5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6016,'0'0'11143,"12"2"-11019,16 2-43,1-1-1,-1-1 0,1-2 1,34-4-1,58-19 156,37-5 146,-144 26-281,-7 1 10,0 0 0,-1 0 1,1 1-1,0 0 0,0 0 1,-1 0-1,10 3 0,-12 0 51,-4-3-157,0 0-1,0 0 0,0 0 0,0 0 1,0 0-1,0 1 0,0-1 1,0 0-1,0 0 0,0 0 0,1 0 1,-1 0-1,0 0 0,0 0 0,0 0 1,0 0-1,0 0 0,0 0 0,0 0 1,1 0-1,-1 0 0,0 0 0,0 0 1,0 0-1,0 0 0,0 0 1,0 0-1,0 0 0,1 0 0,-1 0 1,0 0-1,0 0 0,0 0 0,0 0 1,0 0-1,0 0 0,0 0 0,1 0 1,-1 0-1,0 0 0,0 0 0,0 0 1,0 0-1,0 0 0,0-1 0,0 1 1,0 0-1,0 0 0,1 0 1,-1 0-1,0 0 0,0 0 0,0 0 1,0-1-1,0 1 0,0 0 0,1-1 80,-5-5 227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26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0 341 6928,'0'0'4780,"12"-3"-4024,0 1-560,-1-1 0,1 0 1,0-1-1,-1 0 1,0-1-1,1 0 1,-2-1-1,20-13 1,-12 2 34,0-1 0,-1-1 0,-1-1 0,0 0 0,-2-1 0,-1-1 0,0 0 0,-1-1 0,10-29 0,-21 48-155,0 0 1,0 0-1,0-1 0,0 1 1,-1 0-1,0-1 0,0-5 1,0 10-58,0-1 1,0 0-1,0 1 1,0-1-1,-1 0 1,1 1-1,0-1 1,0 1-1,0-1 1,-1 0-1,1 1 1,0-1 0,-1 1-1,1-1 1,0 1-1,-1-1 1,1 1-1,-1-1 1,1 1-1,-1 0 1,1-1-1,-2 0 1,2 1-7,-1 0-1,0 0 1,0 0 0,0 0 0,0 0 0,0 1-1,0-1 1,0 0 0,0 0 0,0 1-1,0-1 1,0 0 0,0 1 0,0-1-1,0 1 1,1-1 0,-1 1 0,0-1 0,0 1-1,0 1 1,-5 3 17,0 1 0,0 0 0,0 1-1,1-1 1,0 1 0,-5 10 0,-23 48 82,27-51-89,0 1-1,1 0 0,1 0 0,1 0 0,0 0 1,1 1-1,0 18 0,1-26 0,1 1 0,0 0-1,1-1 1,0 1 0,1-1 0,0 1 0,0-1 0,0 1 0,1-1-1,1 0 1,-1 0 0,1-1 0,1 1 0,7 10 0,-9-15 0,-1 0 0,1 0 0,0 0 0,0 0 0,0-1 0,1 0 0,-1 1 0,1-1 0,-1 0 0,1-1 0,0 1 0,0-1 0,-1 1 0,1-1 0,0 0 0,6 0 0,-4-1 11,-1 0 0,1 0 1,-1-1-1,1 0 0,-1 0 1,0 0-1,1-1 0,-1 0 0,0 0 1,9-5-1,0-1 41,-1-1 1,-1-1-1,0 0 0,0 0 0,-1-1 1,0-1-1,13-18 0,-22 27-61,38-52 394,41-73 0,-80 126-391,0 0 13,0-1 1,0 1-1,1 0 0,-1-1 0,1 1 0,-1 0 1,1 0-1,0 0 0,0 0 0,0 0 0,4-3 1,-5 21 207,-10 97-8,0 2 94,9-114-319,-1-1 1,1 0-1,0 0 0,1 1 1,-1-1-1,0 0 0,0 0 1,0 1-1,0-1 0,0 0 1,0 0-1,0 0 0,0 1 1,0-1-1,0 0 0,1 0 1,-1 0-1,0 1 0,0-1 1,0 0-1,0 0 0,0 0 1,1 0-1,-1 1 0,0-1 1,0 0-1,0 0 0,1 0 1,-1 0-1,0 0 0,0 0 1,1 0-1,-1 0 0,0 0 1,0 0-1,0 0 0,1 0 1,-1 0-1,0 0 0,0 0 1,1 0-1,-1 0 0,0 0 1,0 0-1,1 0 0,-1 0 1,0 0-1,0 0 0,0 0 1,1 0-1,-1 0 0,0-1 1,0 1-1,0 0 0,1 0 1,-1 0-1,0 0 0,0-1 1,0 1-1,16-12 100,10-14 70,37-48 0,-41 46 5,52-50-1,-72 75-157,1 1 0,0-1 0,0 1 1,0 0-1,0 0 0,0 0 0,0 1 0,1-1 0,-1 1 0,0 0 0,6-2 0,-7 3-13,-1 0 0,1 0 0,-1 1 0,1-1 0,-1 0 0,1 1 0,0-1 0,-1 1 0,1-1 0,-1 1 0,0 0 0,1 0 0,-1-1 0,0 1 0,1 0 0,-1 0 0,0 1 0,0-1 0,0 0 0,0 0 0,0 0 0,0 1 0,0-1 1,0 0-1,0 1 0,-1-1 0,2 3 0,34 77 128,-28-59-108,1-1 0,1 0 0,1 0 1,1-1-1,23 31 0,-30-47-12,-1 1 1,1-1-1,0 1 1,0-2-1,1 1 0,-1 0 1,11 4-1,-12-6-6,-1-1 0,0 0 0,1 0 0,-1 0 0,0 0 0,1-1 1,-1 1-1,1-1 0,-1 0 0,1 0 0,-1 0 0,1 0 0,-1-1 0,1 0 0,5-1 0,-2-4-360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5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6728,'0'0'5700,"8"-5"-5543,-6 4-149,7-4 57,0 1-1,1 0 0,-1 0 0,1 1 0,-1 0 0,14-2 0,102 1 509,-84 4-133,46-5 1,-74 4-304,0 0 1,0 0-1,0 2 1,0 0-1,17 3 1,-26-4-83,0 0 0,0 0 1,0-1-1,0 1 0,0-1 0,0 0 0,0 0 1,4-2-1,18-3 337,-2-1-2204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5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5224,'0'0'7401,"0"12"-7146,15 235 1019,-9-62 82,-11-147-1500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5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8336,'0'0'1969,"9"-5"-1713,32-12 57,1 2 0,56-12-1,98-15 740,-193 42-1035,21-5 203,0 1 0,-1 1 0,2 1 0,37 1 0,-53 3-96,0 0 1,-1 0 0,1 0-1,-1 1 1,0 1 0,0-1-1,10 7 1,-17-9-89,0 0 0,0 0 0,0 0 0,0 0 0,0 0 0,0 1 0,0-1 1,0 0-1,0 1 0,0-1 0,-1 0 0,1 1 0,-1-1 0,1 1 0,-1-1 0,1 1 0,-1 0 0,0-1 0,0 1 1,0-1-1,0 1 0,0-1 0,0 1 0,0 0 0,-1-1 0,1 1 0,0-1 0,-1 1 0,1-1 0,-1 1 1,0-1-1,1 0 0,-2 3 0,0-1-242,-1 1 0,1 0 0,-1-1 0,0 1 0,0-1 0,0 0 0,0 1 0,-1-2 0,-5 6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5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66 137 5224,'0'0'5942,"8"-10"-5615,5-6-86,1 0 0,25-23 0,-32 33-121,0 0-1,0 0 1,1 1 0,-1 0 0,1 0 0,1 1 0,-1 0 0,0 1 0,1-1-1,11-1 1,-15 4-14,1 0 0,-1 0 0,0 1 1,0 0-1,1 0 0,-1 1 0,10 1 0,-12-1-57,0 0 0,0 0 0,0 0 0,-1 1 0,1-1 0,0 1 0,-1 0 0,1 0 0,-1-1 0,0 1 0,0 1 0,0-1 0,0 0 0,0 1 0,2 2 1,-3-2-17,0 0 1,0 1 0,-1-1 0,1 1 0,-1-1 0,0 1 0,0-1 0,0 1 0,0-1 0,-1 1 0,1-1 0,-1 0-1,-1 5 1,0 4 30,0-1-13,-1 0 0,0 0-1,-1-1 1,0 1 0,-1-1-1,0 0 1,-11 16 0,-52 64 190,48-66-181,2-3 40,-33 29 0,-1 1 78,47-46-148,0 0-1,-1-1 0,1 1 0,-1-1 0,0-1 0,-7 4 0,-18 12 225,56-38-75,1 2-1,0 0 1,35-15 0,-51 27-159,1 0 0,-1 2 0,1-1 0,0 1 0,1 1 1,-1 0-1,0 0 0,0 1 0,1 1 0,-1 0 1,1 0-1,-1 1 0,15 4 0,16 11 258,-36-13-583,-1 0-1,1-1 1,0 0-1,0 0 1,0 0 0,1 0-1,9 0 1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5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5 137 5720,'0'0'7878,"-1"13"-7687,1-5-160,-2 17 130,1 0 0,3 31 1,5 12 185,11 78 400,-17-142-754,3 11 338,-1-13-109,1-10-64,89-203 443,-77 178-478,1 1 0,2 1 0,1 0 0,29-35 0,-48 66-115,-1-1 1,1 0-1,0 0 0,-1 1 1,1-1-1,0 0 0,0 1 0,-1-1 1,1 0-1,0 1 0,0-1 1,0 1-1,0 0 0,0-1 0,0 1 1,-1 0-1,1-1 0,0 1 1,0 0-1,0 0 0,0 0 0,0 0 1,0 0-1,0 0 0,0 0 1,0 0-1,0 0 0,0 1 1,2-1-1,-1 2-2,0-1 0,-1 0 0,1 1 0,0 0 0,0-1 0,-1 1 0,1 0 0,-1 0 0,0 0 0,1 0 0,-1 0 0,1 2-1,3 7 8,-1 0-1,0 1 1,5 21-1,-4 5 45,-1 0-1,-2 38 0,1-74 13,1-6-9,6-6 13,39-57 81,-8 9 133,81-86 0,-113 134-251,-5 6 12,-1 1 0,0-1 0,1 1 0,0-1 0,0 1 0,8-4 0,-12 6-39,1 1 0,0 0 0,0 0 0,-1-1-1,1 1 1,0 0 0,-1 0 0,1 0 0,0 0 0,0 0 0,-1 0-1,1 0 1,0 0 0,0 0 0,-1 0 0,1 1 0,0-1-1,-1 0 1,1 0 0,1 1 0,-1 1 0,1-1 0,-1 0 1,0 0-1,0 0 0,0 1 0,0-1 0,0 1 0,0-1 0,0 1 1,-1-1-1,1 1 0,1 2 0,6 26-11,-2-1 1,0 1-1,-2 1 0,-1-1 1,-2 0-1,-1 1 0,-4 31 1,2-11-22,2-28 20,-1 0 0,-7 34 0,8-55 5,-1 1 0,1-1 0,0 0 0,0 1 0,0-1 0,0 0 0,0 1 0,1-1 0,-1 0 1,1 0-1,-1 1 0,1-1 0,0 0 0,0 0 0,0 0 0,0 0 0,0 0 0,1 0 0,-1 0 0,1 0 0,-1 0 1,3 2-1,-2-3-212,-1 0 1,0 0-1,1 0 0,-1-1 1,0 1-1,1 0 1,-1-1-1,1 1 1,-1-1-1,1 1 1,2 0-1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5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4416,'0'0'4766,"5"-9"-4483,4-9-67,2 0-1,0 1 1,27-32 0,-30 41-101,9-11 221,1 0 1,2 1 0,0 1 0,38-25-1,-56 41-281,0 0 1,0 0-1,0 0 0,0 0 0,0 0 0,0 1 1,0-1-1,0 1 0,0-1 0,0 1 0,0 0 1,0 0-1,1 0 0,-1 0 0,0 0 0,0 0 1,0 0-1,0 1 0,0-1 0,0 1 0,0 0 0,3 1 1,-3-1-21,0 1 1,-1-1 0,1 1 0,0-1 0,-1 1 0,0 0-1,1 0 1,-1 0 0,0 0 0,0 0 0,0 0-1,0 0 1,0 0 0,-1 0 0,1 0 0,-1 0 0,1 1-1,-1-1 1,0 0 0,0 0 0,0 4 0,0 28 115,-1 0 0,-1-1 0,-2 1 0,-12 44 1,11-60-98,-28 123 334,30-123-292,1 0-1,1 0 0,0 0 1,2 0-1,4 35 0,-5-51-78,0 0 0,1-1 0,-1 1 0,1 0-1,-1 0 1,1-1 0,-1 1 0,1-1 0,0 1 0,0-1-1,0 1 1,0-1 0,0 1 0,0-1 0,0 0 0,0 0-1,1 1 1,-1-1 0,0 0 0,1 0 0,-1 0 0,1 0-1,-1-1 1,1 1 0,-1 0 0,1-1 0,0 1 0,-1-1-1,1 1 1,0-1 0,-1 0 0,1 0 0,0 0 0,0 0-1,-1 0 1,1 0 0,0 0 0,0 0 0,-1-1 0,1 1 0,2-2-1,7-1 78,-1-1-1,1 0 0,-1-1 0,18-11 0,-17 8-30,1 0 0,-1-1 0,-1 0 0,1-1 0,-2 0 0,1-1 0,-1 1 0,12-22 0,-1-4 189,26-61 0,-13 22 21,-17 40 21,20-71 0,-23 60-79,-11 41-190,0 0 0,0-1 0,0 1 0,0 0 1,1 0-1,0 0 0,0 0 0,0 1 0,7-8 0,-7 10-14,-1 0 0,1 0 0,-1 0 1,1 1-1,0-1 0,0 1 0,0 0 0,0 0 0,0 0 0,0 0 1,0 0-1,0 0 0,0 1 0,1 0 0,-1 0 0,0 0 0,0 0 1,6 1-1,14 2-2,0 1 1,-1 0 0,0 2-1,0 1 1,-1 0 0,1 2-1,-2 0 1,26 16-1,-32-17 30,-13-7-19,1-1 0,-1 1 0,1 0 0,-1 0 0,1 0 0,-1 0 0,0 0 0,1 0 0,-1 0 0,0 0 0,0 0 0,0 0 0,0 1 0,0-1 0,0 1 0,0-1 0,0 0 0,-1 1 0,1 0 0,0-1 0,-1 1 0,1-1 0,-1 1 0,0 0 0,1-1 0,-1 3 0,1 67 119,-2-45-2739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4:5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5520,'0'0'5744,"4"14"-5472,-2-10-247,1 4 20,-1 0 1,1 0-1,-1 0 1,-1 0 0,0 1-1,0-1 1,0 1-1,-1-1 1,-1 1 0,-1 12-1,-38 227 1587,27-190 283,19-63-3719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5:0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6328,'0'0'7078,"3"11"-7003,1 5-46,-1 0 1,-1 1-1,0-1 1,-1 1-1,-1 0 1,0-1-1,-1 1 1,-1-1-1,-5 20 1,-11 31 143,-3 0 0,-30 63 1,50-124-16,9-17 79,8-15-2139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5:0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7 131 5320,'0'0'7618,"-2"-10"-7355,-2-32-4,4 40-231,0 0 0,1 0 1,-1 0-1,1 0 1,0 1-1,0-1 0,-1 0 1,1 0-1,0 0 1,0 1-1,1-1 0,-1 0 1,0 1-1,1-1 1,-1 1-1,1 0 0,-1-1 1,3-1-1,4-3 143,-4 1-67,1 1 0,0 1 0,0-1 0,1 1 0,-1 0 0,1 0-1,-1 1 1,1-1 0,0 1 0,0 1 0,0-1 0,11-1 0,-16 3-87,1 0 0,0 0-1,0 0 1,0 0 0,-1 0 0,1 0 0,0 0 0,0 0 0,-1 1 0,1-1 0,0 1-1,0 0 1,-1-1 0,1 1 0,-1 0 0,1 0 0,-1 0 0,1 0 0,-1 0-1,1 0 1,-1 0 0,0 1 0,0-1 0,1 0 0,-1 1 0,0-1 0,0 1-1,0-1 1,-1 1 0,1 0 0,0-1 0,-1 1 0,1 0 0,0 1 0,1 4 10,-1 0 0,1 0 0,-1 0 0,0 0 0,-1 1 1,1-1-1,-2 8 0,-1-4 1,0 0 1,-1-1-1,0 1 1,0-1-1,-2 0 1,1 0-1,-1 0 1,0-1-1,-1 1 1,-9 10-1,-10 11 196,-43 40-1,53-56-97,15-15-119,0 0-1,0 0 0,0 0 0,0 1 0,0-1 0,0 0 0,-1 0 0,1 0 0,0 0 0,0 0 0,0 0 0,0 1 0,0-1 0,0 0 0,0 0 0,0 0 0,0 0 1,0 1-1,0-1 0,0 0 0,0 0 0,0 0 0,0 0 0,0 1 0,0-1 0,0 0 0,0 0 0,0 0 0,0 0 0,0 0 0,0 1 0,0-1 0,0 0 1,0 0-1,0 0 0,0 0 0,0 1 0,0-1 0,1 0 0,-1 0 0,0 0 0,0 0 0,0 0 0,0 0 0,0 0 0,0 1 0,1-1 0,-1 0 0,0 0 0,0 0 1,0 0-1,0 0 0,1 0 0,-1 0 0,0 0 0,0 0 0,18 3 114,25-4-56,-15-3-1,-19 2-17,1 1 0,0 0 0,0 0 0,0 1 0,0 0 0,15 3 0,-2-4 349,-21 1-611,0 0 0,0-1 0,0 1 0,0 0 0,0 0-1,0 0 1,0 0 0,0 0 0,0 1 0,3 0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5:2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81 5320,'0'0'9634,"-8"-9"-9456,-26-28-13,33 37-144,0 0 0,1-1 0,-1 1 0,1-1 0,-1 1 0,1-1 0,-1 0 0,1 1 0,-1-1 0,1 1 0,-1-1 0,1 0 0,0 0 0,-1 1 0,1-1 0,0 0 0,0 1 0,0-1 0,-1 0 0,1 0 0,0 1 0,0-1 0,0 0 0,0 0 0,0 1 0,0-1 0,1 0 0,-1 0 0,0 1 0,0-1 0,0 0 0,1 0 0,-1 1 0,0-1 0,1-1 0,16-6 718,-14 7-189,4 17-134,1-1-237,-3 8-49,0 1 0,-2 0 0,0 0 0,-2 38-1,1 2 63,1 71 161,3 43 309,-4-133-432,-2-33-129,0 1 1,4 17-1,-4-24-53,1-1-1,-1 0 1,0 1-1,-1-1 1,0 9-1,-2 11 468,3-25-394,-1-2 159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26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12160,'0'0'2512,"73"12"-2464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5:3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5720,'0'0'5646,"2"-9"-5276,6-28 2,-3 25 337,-1 14 2102,0-1-2005,7 8-148,-11-9-609,1 1 1,-1-1-1,1 1 1,-1 0-1,1-1 1,-1 1-1,1-1 1,-1 1 0,1-1-1,0 1 1,-1-1-1,1 0 1,0 1-1,0-1 1,-1 0-1,1 1 1,0-1-1,0 0 1,-1 0 0,1 0-1,0 0 1,0 0-1,1 0 1,0 0 4,0 1 0,0-1 0,0 1 0,-1-1 0,1 1 0,0 0 0,0-1 0,0 1 0,-1 0 0,3 2 0,14 5 166,-3-6-142,1 0-1,-1-1 1,0-1-1,0-1 1,1 0 0,14-3-1,14-1 48,25-2 44,-45 3-98,1 1 0,0 2 0,35 2-1,-29 1 72,41-3-1,-20-1 42,-35 4-132,-14-2-29,0 1-1,0-1 1,-1 0-1,1 0 0,0 0 1,0 0-1,-1 0 0,7-2 1,22 1 186,-30 1-182,4 0 362,-4 0-604,-5 0-2242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5:5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3616,'0'0'15745,"11"3"-15672,-2-1-56,4 1 18,0 0-1,0-1 1,0 0-1,22 0 0,98-1 353,-72-4-277,31-3 129,-72 6-140,0 0 0,0 1 0,0 1 0,0 1 0,-1 0 0,27 10 0,-29-9-5,-9-1-45,-1 0-1,1 1 1,-1 1-1,9 5 1,-15-9-39,6 2 79,-7-3-76,1 0 0,-1 0 1,1 0-1,-1 0 0,0 0 0,1 0 0,-1 1 0,1-1 0,-1 0 0,0 0 0,1 0 0,-1 1 0,0-1 0,1 0 0,-1 0 0,0 1 0,1-1 0,-1 0 0,0 1 0,0-1 0,1 0 0,-1 1 0,0-1 0,0 0 0,0 1 0,0-1 0,1 1 0,-1 0 0,0-1 114,-19 9-4314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5:5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6632,'0'0'10434,"15"-1"-10158,23 0-135,140 0 705,-95 5-403,46 3 319,-90-1-515,-21-3-45,0-1 0,0-1 1,36-1-1,-34-2-46,17-3 525,-17-2-3493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5:5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5720,'0'0'12501,"-9"0"-12288,-30 6-1,38-5-198,-1-1 0,1 1 0,0 0 0,0 0 0,0 0 0,0 0 0,0 0 0,0 1 0,0-1 0,0 0 0,0 0 0,1 1 0,-1-1 0,0 0 0,1 1 0,-1-1 1,1 0-1,-1 1 0,1-1 0,0 1 0,0-1 0,0 1 0,0-1 0,0 4 0,-1 3 47,-5 40 278,2 1-1,6 94 1,-2-96-59,-2 0-1,-2 0 1,-13 63 0,17-107-173,-1 1 1,0 0-1,0 0 1,0 0-1,0-1 0,-1 1 1,0 0-1,1-1 1,-4 5-1,4-7 103,0 3-3812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5:5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9648,'0'0'1598,"10"-3"-1307,18-3-91,-1 0 1,1 2-1,0 1 0,40 1 1,125 13 752,-81-3-103,-66-5 487,86 16-1,-112-13-789,-3-2 765,-17-5-1283,-1-1 0,0 1 0,0 0 0,1 0-1,-1 0 1,0 0 0,0 0 0,0 0-1,0 0 1,0 0 0,0 1 0,0-1 0,-1 0-1,-1-1 1,-4-2-2508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5:5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10248,'0'0'1112,"8"-12"-610,1-1-358,2-3 113,1 0-1,20-22 1,-21 26-95,-1 2 0,1-1 0,1 1 0,0 1 0,0 0 1,1 1-1,0 1 0,1-1 0,0 2 0,21-8 1,-7 4 227,-13 4-57,2 1 0,31-8 0,-45 13-255,1-1 0,-1 1 0,1-1 0,-1 1 1,1 0-1,-1 0 0,1 1 0,-1-1 0,1 1 0,-1 0 0,1 0 0,-1 0 1,0 0-1,0 0 0,1 1 0,-1-1 0,0 1 0,0 0 0,5 4 0,-5-2-30,-1-1-1,1 1 1,-1 0-1,0-1 0,0 1 1,0 0-1,0 0 1,0 1-1,-1-1 0,0 0 1,0 0-1,0 1 0,-1-1 1,1 1-1,-1-1 1,0 0-1,-1 8 0,-1 0 18,1 0-1,-2-1 1,0 1-1,0-1 1,-7 16-1,0-7 25,0-1 0,-1-1-1,-1 0 1,-27 32-1,-68 55 221,91-92-248,-1-1 0,0 0-1,0-2 1,-1 0-1,0-1 1,-1 0 0,0-2-1,-24 6 1,20-1 147,23-12-207,0 0 0,0 0 1,1 0-1,-1 0 1,0 0-1,0 0 0,0 0 1,0 0-1,0 0 0,0 0 1,0 0-1,0-1 0,0 1 1,0 0-1,0 0 1,0 0-1,0 0 0,0 0 1,0 0-1,0 0 0,0 0 1,0 0-1,0 0 0,0 0 1,0-1-1,0 1 1,0 0-1,0 0 0,0 0 1,0 0-1,0 0 0,0 0 1,0 0-1,0 0 0,0 0 1,0 0-1,0 0 1,0-1-1,0 1 0,0 0 1,0 0-1,0 0 0,0 0 1,0 0-1,0 0 1,0 0-1,-1 0 0,1 0 1,0 0-1,0 0 0,0 0 1,0 0-1,0 0 0,0 0 1,0 0-1,10-5 17,81-15 63,57-11 110,-127 28-113,1 1 0,0 1 0,0 1 1,40 5-1,-50-2 64,0 0-1,0 0 1,0 1-1,15 7 1,-26 0-370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5:5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6824,'0'0'12890,"0"13"-12723,8 227 730,9-64-393,-5-119-277,-12-57-223,0 0 0,0 0 0,0 0 0,0 0 0,0 1 0,0-1 1,0 0-1,0 0 0,0 0 0,0 0 0,0 0 0,1 1 0,-1-1 1,0 0-1,0 0 0,0 0 0,0 0 0,0 0 0,0 0 0,0 0 0,1 0 1,-1 0-1,0 1 0,0-1 0,0 0 0,0 0 0,1 0 0,-1 0 1,0 0-1,0 0 0,0 0 0,0 0 0,0 0 0,1 0 0,-1 0 0,0 0 1,0 0-1,0 0 0,0 0 0,1 0 0,-1 0 0,0 0 0,0-1 1,0 1-1,0 0 0,0 0 0,1 0 0,-1 0 0,0 0 0,0 0 0,0 0 1,10-11 109,5-17 21,37-159 347,-20 61-183,-28 114-265,0 0 1,1 1-1,1-1 0,-1 1 1,2 0-1,-1 1 1,2 0-1,9-12 0,-16 21-33,0-1 0,0 1 0,0 0 0,0 0 0,0 0 0,0 0 0,1 0 0,-1 0 0,0 1 0,0-1 0,1 0 0,-1 1 0,0-1 0,1 1 0,-1-1 0,1 1 0,-1-1 0,1 1 0,-1 0 0,1 0 0,-1 0 0,0 0 0,1 0 0,-1 0 0,1 0 0,-1 0 0,1 1 0,-1-1 0,1 1 0,-1-1 0,0 1 0,1-1 0,-1 1 0,0 0 0,1 0 0,-1-1-1,0 1 1,0 0 0,0 0 0,0 0 0,2 2 0,1 2-7,1 1-1,0 0 0,-1 0 0,0 1 0,-1-1 0,6 14 1,-1 1-3,0-1 1,-2 1 0,0 1 0,-1-1 0,2 39-1,-2 53-11,-5-114 22,0 1-1,0 0 1,1 0-1,-1 0 1,0 0-1,0 0 1,0-1-1,0 1 0,0 0 1,0 0-1,1 0 1,-1 0-1,0 0 1,0 0-1,0 0 1,0 0-1,1 0 1,-1 0-1,0 0 1,0-1-1,0 1 0,0 0 1,1 0-1,-1 0 1,0 0-1,0 0 1,0 0-1,0 0 1,1 1-1,-1-1 1,0 0-1,0 0 1,0 0-1,0 0 0,1 0 1,-1 0-1,0 0 1,0 0-1,0 0 1,0 0-1,0 0 1,1 1-1,-1-1 1,0 0-1,0 0 1,0 0-1,0 0 1,0 0-1,0 1 0,0-1 1,0 0-1,0 0 1,0 0-1,1 0 1,-1 1-1,0-1 1,0 0-1,0 0 1,0 0-1,0 0 1,0 1-1,0-1 0,12-16 75,-9 12-64,148-212 260,-143 206-252,0 0 0,0 1 0,1 0 0,15-12-1,-19 17-3,1 0-1,0 1 0,0-1 1,0 1-1,0 0 0,0 1 0,1-1 1,-1 1-1,12-2 0,-16 4-10,-1 0-1,1 0 1,-1 0-1,0 1 1,1-1-1,-1 0 1,0 0-1,1 1 1,-1-1-1,0 1 1,1-1-1,-1 1 0,0 0 1,0-1-1,0 1 1,0 0-1,0 0 1,1 0-1,-2 0 1,1 0-1,0 0 1,0 0-1,0 0 1,0 0-1,-1 0 1,1 0-1,0 2 1,3 4 9,-1 0 1,-1 1-1,4 11 1,-5-12-12,3 8 14,-1 0-1,-1 0 1,-1 0 0,0 27-1,-11 62 114,5-62-67,-1 45 200,6-86-247,0 1 0,0 0 0,0 0-1,0 0 1,0 0 0,1 0 0,-1 0 0,1 0 0,-1 0 0,1-1 0,0 1 0,-1 0 0,1 0 0,0-1 0,0 1 0,2 1 0,8 5-3293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6:0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16 239 4616,'0'0'9758,"-4"-10"-9278,-8-30-21,12 39-425,0-1 0,0 1-1,0 0 1,1 0 0,-1-1 0,0 1 0,0 0-1,1 0 1,-1 0 0,1-1 0,-1 1 0,1 0 0,0 0-1,-1 0 1,1 0 0,0 0 0,0 0 0,0 0-1,-1 0 1,1 0 0,0 0 0,0 1 0,0-1 0,1 0-1,-1 1 1,0-1 0,0 0 0,2 0 0,3-2 177,3-4 35,1 0 1,0 1-1,0 0 1,13-5-1,-19 9-188,-1 1 1,0 0-1,1 0 1,-1 0-1,0 1 1,1-1-1,-1 1 1,1 0-1,-1 0 0,1 0 1,-1 0-1,1 0 1,-1 1-1,1 0 1,-1-1-1,0 1 1,1 1-1,5 2 0,-8-3-26,1 1 0,0-1 0,0 1 0,-1 0 0,1-1 0,-1 1 0,1 0 0,-1 0 0,0 0 0,0 0 0,0 1 0,0-1 0,0 0 0,0 0 0,0 4 0,6 37 260,-6-39-261,3 40 177,17 105 312,-17-134-443,0-1 0,2 0 0,0 0 0,0-1 1,13 20-1,-17-29-48,1-1 1,0 1-1,0-1 1,0 0 0,1 0-1,-1 0 1,1 0-1,-1-1 1,1 1-1,0-1 1,0 0 0,0 0-1,0-1 1,0 1-1,1-1 1,-1 0-1,0 0 1,1 0 0,-1-1-1,1 1 1,-1-1-1,1 0 1,-1 0-1,1-1 1,-1 1 0,1-1-1,6-2 1,3-2 30,-1 0 0,1-1 0,-1-1 0,-1 0 0,1 0 1,-1-1-1,13-12 0,-17 13-22,0 0 0,-1-1 1,0 0-1,-1 0 0,1 0 1,-2-1-1,1 0 0,-1 0 1,-1-1-1,8-19 0,-4-1 52,-1-1 0,-2-1 0,-1 1 0,-1-1 0,-3-55 0,-1 75-64,0 3 9,1 1 1,0-1-1,0 1 0,0-1 1,1 1-1,1 0 1,-1-1-1,4-9 0,-4 16-34,0 1 0,0-1 1,0 1-1,1 0 0,-1-1 0,0 1 0,0 0 0,1 0 0,-1 0 0,0 0 0,1 0 1,-1 1-1,1-1 0,0 0 0,-1 1 0,1-1 0,0 1 0,-1-1 0,1 1 0,0 0 0,-1-1 1,1 1-1,0 0 0,-1 0 0,1 0 0,0 1 0,2 0 0,7 1 7,0 0-1,0 1 0,12 5 1,-6-2-5,1 1 6,-1 0 0,0 1 0,-1 1 1,0 1-1,0 0 0,-1 1 0,-1 0 0,0 1 0,15 17 0,-26-26 15,0 0 8,0-1-1,0 1 1,0 0 0,-1 0-1,1 0 1,-1 0 0,0 0 0,3 7-1,-17-4 140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6:0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7024,'0'0'3902,"4"13"-3403,0-2-369,-1-1 19,0 1-1,0 0 1,-1 0 0,0 0 0,0 21 0,-3 64 2086,-21 144 0,7-178-852,11-56-687,6-14-3439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6:0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7528,'0'0'3762,"4"15"-3286,5 15-68,-1 0-1,-2 1 1,-1 0-1,1 41 1,-7-10 1015,-13 90 0,8-129-796,4-14-129,7-17-2604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29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0 477 6424,'0'0'5233,"13"-12"-4713,12-12-85,-2-1 0,0-1 0,-2-1 0,25-40 0,-29 29 261,-1-1 0,-2 0 0,-2-1 1,10-60-1,-20 90-514,-2 8-176,5-21 756,-2 18-228,-3 17-156,-14 426 960,14-430-1314,1 4 43,-1 0 1,-1 1-1,0-1 0,-1 0 1,0 0-1,-5 19 1,6-31-60,1 1-1,-1 0 1,1-1 0,-1 1 0,1 0 0,-1-1 0,0 1-1,1-1 1,-1 1 0,0-1 0,1 1 0,-1-1 0,0 1-1,0-1 1,1 0 0,-1 1 0,0-1 0,0 0 0,0 0-1,1 1 1,-1-1 0,0 0 0,0 0 0,0 0 0,0 0-1,0 0 1,1 0 0,-1-1 0,0 1 0,0 0 0,0 0-1,1 0 1,-1-1 0,0 1 0,0-1 0,0 1 0,1 0-1,-1-1 1,0 1 0,1-1 0,-2 0 0,-32-25 139,30 22-119,-14-11 56,4 4 15,1 0-1,0-1 1,1-1-1,-15-18 1,27 31-96,0 0 1,-1 0-1,1-1 1,0 1-1,0 0 1,-1 0-1,1-1 0,0 1 1,0 0-1,-1-1 1,1 1-1,0 0 1,0 0-1,0-1 1,-1 1-1,1 0 0,0-1 1,0 1-1,0 0 1,0-1-1,0 1 1,0-1-1,0 1 1,0 0-1,0-1 0,0 1 1,0 0-1,0-1 1,0 1-1,0 0 1,0-1-1,0 1 0,0-1 1,0 1-1,1 0 1,-1-1-1,0 1 1,0 0-1,0 0 1,1-1-1,-1 1 0,0 0 1,0-1-1,1 1 1,-1 0-1,0 0 1,0 0-1,1-1 1,-1 1-1,0 0 0,1 0 1,-1 0-1,0 0 1,1 0-1,-1-1 1,0 1-1,1 0 0,0 0 1,26 2 103,-20 0-114,10-1 14,0 0 0,0-1 1,0-1-1,0-1 1,0 0-1,22-6 0,98-37 78,-131 43-79,-3 0 0,0 1-1,0 0 0,0 0 1,1 0-1,-1 1 0,0-1 1,1 1-1,-1-1 0,0 1 1,1 0-1,-1 0 0,5 1 1,-6 0-3,0 0 1,0 0-1,-1 0 0,1 1 1,0-1-1,0 0 1,-1 1-1,1-1 1,-1 1-1,1-1 0,-1 1 1,0 0-1,0 0 1,1-1-1,-1 1 0,0 0 1,-1 0-1,1 0 1,0 0-1,0 4 1,3 9-3,-1 0 1,0-1-1,-1 1 1,-1 0-1,-1 0 1,0 0 0,-3 22-1,-24 110-42,10-65 56,-29 137 43,33-159-8,10-48-29,1 1 0,0-1 0,0 17 0,2-29-18,0 0-1,0 0 0,0 0 1,0 0-1,1 0 0,-1 1 1,0-1-1,0 0 0,0 0 0,0 0 1,0 0-1,0 1 0,0-1 1,0 0-1,0 0 0,0 0 1,0 1-1,0-1 0,0 0 1,0 0-1,0 0 0,0 0 1,0 1-1,0-1 0,0 0 1,0 0-1,-1 0 0,1 0 1,0 1-1,0-1 0,0 0 1,0 0-1,0 0 0,0 0 0,0 0 1,-1 1-1,1-1 0,0 0 1,0 0-1,0 0 0,0 0 1,-1 0-1,1 0 0,0 0 1,0 0-1,0 0 0,0 0 1,-1 0-1,1 0 0,-3-13 116,4-49-16,4 0 0,1 0 0,4 0 0,2 1 1,3 1-1,3 0 0,2 2 0,29-59 1,-13 35 15,-17 37-16,2 1 1,43-68-1,-62 108-90,1 0 0,0 0-1,0 1 1,0-1 0,0 1 0,0 0 0,1 0 0,0 0 0,0 0-1,-1 1 1,1-1 0,1 1 0,6-2 0,-9 3-10,0 1 0,1 0 0,-1-1 0,1 1 0,-1 1 0,1-1 0,-1 0 0,1 0 0,-1 1 0,1 0 0,-1-1 0,0 1 0,1 0 0,-1 0 0,0 0 0,0 0 0,0 1 0,0-1 0,0 1 0,0-1 0,0 1 0,0 0 0,0-1 0,-1 1 0,1 0 0,0 2 0,3 2-3,-1 1 0,0-1 0,0 1 0,-1-1 0,0 1 0,0 0 0,-1 0 0,0 1 0,0-1 0,0 0 0,-1 1 0,0-1 0,-1 1 0,0-1 0,-1 10 0,0-5-1,0 0 1,-2-1-1,1 1 1,-1-1-1,-1 0 1,0 0 0,-1 0-1,0 0 1,-7 10-1,6-11 30,0 0 1,-1-1-1,-1 0 0,1 0 0,-1-1 0,-1 0 0,-12 10 1,18-16-21,0 0 0,0 0 1,0-1-1,0 1 0,0-1 0,-1 0 1,1 1-1,0-1 0,-1-1 1,1 1-1,0 0 0,-1-1 1,1 0-1,-1 0 0,1 0 1,-1 0-1,1-1 0,-1 1 1,1-1-1,0 0 0,-1 0 1,1 0-1,0 0 0,0 0 1,0-1-1,0 0 0,0 0 1,-5-3-1,8 5-7,0 0 0,0 0 0,0 0 0,0-1 0,-1 1 0,1 0 0,0 0 0,0 0 0,0 0 0,0-1 0,0 1 0,0 0 0,0 0 0,0 0 0,0 0 0,0-1 0,0 1 0,0 0 0,0 0 1,0 0-1,0 0 0,0-1 0,0 1 0,0 0 0,0 0 0,0 0 0,0 0 0,0-1 0,0 1 0,0 0 0,1 0 0,-1 0 0,0 0 0,0-1 0,0 1 0,0 0 0,0 0 0,0 0 0,0 0 0,1 0 0,-1 0 0,0 0 0,0-1 0,0 1 0,0 0 0,1 0 0,-1 0 0,0 0 0,0 0 0,0 0 0,0 0 1,1 0-1,-1 0 0,0 0 0,0 0 0,0 0 0,0 0 0,1 0 0,-1 0 0,0 0 0,0 0 0,0 0 0,0 0 0,1 1 0,16-4 4,-15 3 0,101-9 10,-49 5 38,69-14 1,-109 14-45,-1 0 0,1-2 0,-1 1 0,-1-1 0,1-1 0,-1-1 0,15-10 0,74-70 68,-88 75-80,-9 8 11,0 1-1,0 0 1,0 0 0,1 0-1,9-6 1,-13 10-7,0-1 0,0 1-1,0-1 1,0 1 0,1-1 0,-1 1 0,0 0 0,0 0 0,0 0-1,1 0 1,-1 0 0,0 0 0,0 0 0,1 0 0,-1 0 0,0 1-1,0-1 1,0 0 0,1 1 0,-1-1 0,0 1 0,0-1 0,0 1-1,0 0 1,0-1 0,0 1 0,0 0 0,0 0 0,0-1-1,0 1 1,-1 0 0,1 0 0,0 1 0,11 13 0,-5-8-17,0 0 1,-1 1-1,0-1 1,-1 2-1,0-1 1,0 0-1,0 1 1,5 18-1,-10-27 18,0 0-1,0 0 0,0 0 0,0-1 1,-1 1-1,1 0 0,0 0 1,0 0-1,0 0 0,0 0 1,-1 0-1,1 0 0,0 0 1,0 0-1,0 0 0,-1 0 1,1 0-1,0 0 0,0 0 0,0 0 1,0 0-1,-1 1 0,1-1 1,0 0-1,0 0 0,0 0 1,0 0-1,0 0 0,-1 0 1,1 0-1,0 0 0,0 1 1,0-1-1,0 0 0,0 0 0,0 0 1,0 0-1,0 0 0,-1 1 1,1-1-1,0 0 0,0 0 1,0 0-1,0 0 0,0 1 1,0-1-1,-13-18 12,12 16-9,-2-2-3,-4-8 28,-1 1 0,0 0 0,-1 0-1,-20-19 1,26 28-25,1 1 0,0-1 0,0 0 0,-1 1 0,1-1 0,0 1 0,-1 0 0,0 0 0,1 0 0,-1 0 0,0 0 0,1 1 0,-1-1 0,0 1-1,0 0 1,1 0 0,-1 0 0,0 0 0,0 0 0,1 0 0,-1 1 0,0 0 0,0-1 0,1 1 0,-1 0 0,1 0 0,-1 0 0,1 1 0,-1-1 0,1 1 0,-5 2 0,3 0-7,0 0 0,0 0 1,0 0-1,1 1 0,0-1 0,-1 1 1,2 0-1,-1 0 0,0 0 0,1 0 1,0 0-1,0 1 0,1-1 1,-1 1-1,1-1 0,0 1 0,1 0 1,-1 6-1,1-3-3,1 0 0,-1 0-1,1 0 1,1 0 0,0-1 0,0 1 0,0 0-1,1-1 1,1 1 0,7 13 0,-10-20 4,4 7-3,1 0 0,0-1 0,0 1 1,11 10-1,-15-17 7,-1-1 1,1 0-1,-1 1 1,1-1-1,-1 0 1,1 0-1,0 0 1,-1 0-1,1 0 1,0-1-1,0 1 1,0 0-1,-1-1 1,1 1-1,0-1 0,0 0 1,0 0-1,0 1 1,0-1-1,0-1 1,0 1-1,0 0 1,0 0-1,0-1 1,0 1-1,-1-1 1,1 1-1,0-1 1,0 0-1,0 0 1,2-1-1,1-3 16,1 1 0,-1-1 0,0 1 0,0-1-1,-1-1 1,0 1 0,1-1 0,-2 1 0,1-1 0,4-10-1,1-6 69,11-40-1,-8 23 43,-9 26-62,-4 15-2,0 0-60,0 1 1,1-1-1,-1 1 1,0-1-1,1 1 1,0 0-1,0-1 1,0 4 0,0-2-3,1 0 1,-1 0-1,1-1 1,0 1 0,0 0-1,1 0 1,-1-1-1,1 1 1,0-1 0,0 1-1,0-1 1,0 0 0,0 0-1,1 0 1,-1 0-1,1 0 1,0 0 0,0-1-1,0 1 1,0-1-1,7 3 1,-6-2 2,1-2 0,0 1 0,0 0 0,-1-1 0,1 0 0,0 0 0,0 0 0,0-1 0,0 0 0,0 0 0,0 0 0,0 0 0,0-1 0,0 0 0,0 0 0,7-2 0,11-7-3,0-1 0,-1-1 1,0-1-1,31-24 0,-33 22 13,0 0 1,1 2-1,1 1 1,44-19-1,-50 26-17,1 0 0,0 0 0,30-2 0,8-5 76,-85 31-68,29-18-6,-30 18-20,-33 26 0,56-38 15,0-1 0,1 1 0,0 0 1,0 1-1,1 0 0,0 0 0,0 0 1,1 1-1,-6 12 0,10-19 5,0 1 0,0-1 0,0 1 0,1-1 0,-1 1 0,1-1 0,0 1 0,-1-1 0,1 1 1,0 0-1,1-1 0,-1 1 0,0-1 0,1 1 0,-1-1 0,1 1 0,0-1 0,1 4 0,0-3 2,0 0 1,0 0-1,1 0 1,-1 0-1,1 0 1,-1-1-1,1 1 1,0-1-1,0 0 1,0 0-1,5 3 1,2 0 3,0-1 1,1 0-1,-1 0 1,1-1-1,0-1 1,0 0-1,14 1 1,-11-2 6,0-2 0,0 1-1,0-2 1,0 0 0,-1-1 0,1 0 0,-1-1 0,0-1-1,0 0 1,0 0 0,0-1 0,-1-1 0,0 0 0,0-1-1,13-12 1,-11 8 11,0 0-1,-1-2 1,-1 1-1,0-2 1,-1 1-1,0-2 1,-1 1-1,-1-1 1,0-1-1,11-34 1,-17 44-6,-1 0 1,0-1 0,-1 1-1,1-12 1,-2 18-17,0 1 0,0-1-1,1 0 1,-1 0 0,0 1 0,0-1 0,0 0-1,-1 0 1,1 1 0,0-1 0,0 0 0,0 0-1,0 1 1,-1-1 0,1 0 0,0 1 0,-1-1-1,1 0 1,0 1 0,-1-1 0,1 1 0,-1-1-1,1 1 1,-1-1 0,1 1 0,-1-1 0,0 1-1,1-1 1,-1 1 0,0-1 0,1 1-1,-1 0 1,0 0 0,1-1 0,-1 1 0,0 0-1,1 0 1,-1 0 0,0 0 0,0 0 0,1 0-1,-1 0 1,0 0 0,0 0 0,1 0 0,-1 0-1,0 0 1,0 0 0,1 1 0,-1-1 0,0 0-1,1 0 1,-1 1 0,0-1 0,1 1 0,-1-1-1,0 1 1,-11 5 0,1 0 0,-1 1 0,1 0 0,1 1 0,0 0-1,0 1 1,-13 14 0,18-18-6,0 1 0,1-1 0,0 1-1,0 0 1,0 1 0,1-1 0,0 0 0,0 1 0,0 0-1,1 0 1,0 0 0,0 0 0,1 0 0,0 0-1,0 10 1,1-12 10,1 0 0,1 1 0,-1-1-1,1 0 1,-1 0 0,1 0 0,1 0-1,-1 0 1,1-1 0,0 1 0,0-1 0,0 1-1,1-1 1,-1 0 0,1 0 0,0-1-1,7 6 1,3 1 30,0 0 0,1-1 0,1 0 0,16 6 0,-24-12-12,-1-1 1,1 0-1,0 0 0,1-1 1,-1 0-1,0 0 0,0 0 0,1-1 1,-1-1-1,0 0 0,11-2 1,-13 2-658,0 0 0,-1-1 0,1 0 0,-1 0 0,9-5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6:0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5824,'0'0'6320,"8"-11"-5806,-6 7-467,3-3 70,0 0 0,0 0-1,0 0 1,1 1 0,0 0 0,0 1 0,0-1 0,1 1-1,0 0 1,0 1 0,0-1 0,13-4 0,-15 7-33,5-1 172,1-1 1,0 2 0,0-1-1,0 1 1,15 0 0,-22 2-184,-1 0-1,0 1 1,0-1 0,1 1 0,-1 0-1,0 0 1,0 0 0,0 0-1,0 1 1,0-1 0,0 1 0,0 0-1,0-1 1,-1 1 0,1 1 0,-1-1-1,1 0 1,-1 1 0,0-1 0,0 1-1,0-1 1,2 6 0,0-2-15,-1-1 0,-1 1 0,1 0 0,-1 0 0,0 0 0,0 0 0,-1 1 0,0-1 1,0 0-1,0 1 0,-1-1 0,0 1 0,-1 6 0,0-3 1,-1 0 1,-1 0-1,0 0 1,0-1-1,0 0 1,-1 1-1,-9 14 0,-2-3 42,0-1 0,-1 0 0,0-1 0,-2 0-1,-35 28 1,33-27 12,17-16-72,0-1 0,0 0 0,0 1-1,-1-1 1,1-1 0,-1 1 0,-5 3 0,27-10 140,1 0 0,0 2 0,0 0 0,20 2 0,18-3-11,-49 2-134,1 0 0,0 0 0,0 1 0,0 1 0,0 0 0,0 0 0,0 0 0,-1 1 0,1 0 0,-1 1 0,1 0 0,-1 0 0,0 1 0,0 0 0,11 8 0,-7-4-2800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6:0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4512,'0'0'14851,"-5"9"-14612,-15 30 2,18-36-179,1 0 0,0 0 0,0 0 0,0 1-1,0-1 1,1 0 0,-1 0 0,1 1 0,0-1-1,-1 0 1,2 5 0,-1 0 40,3 31 201,1-1-1,1 1 1,16 53-1,8 47 371,-15-79-74,-15-49-396,1-11-196,-1 0 1,1 0-1,0 1 0,0-1 1,0 0-1,0 0 1,0 1-1,0-1 0,0 0 1,0 1-1,-1-1 0,1 0 1,0 1-1,0-1 0,0 0 1,1 1-1,-1-1 1,0 0-1,0 1 0,0-1 1,0 0-1,0 0 0,0 1 1,0-1-1,0 0 1,1 1-1,-1-1 0,0 0 1,0 0-1,0 1 0,1-1 1,-1 0-1,0 0 1,0 1 0,1-1-1,-1 0 1,0 0 0,0 0-1,0 0 1,0 0 0,0 0-1,0 1 1,0-1 0,0 0-1,0 0 1,0 0 0,0 0-1,0 1 1,0-1 0,0 0-1,0 0 1,0 0 0,0 0-1,0 0 1,0 1 0,0-1-1,0 0 1,0 0 0,0 0 0,0 0-1,0 0 1,0 1 0,0-1-1,0 0 1,-1 0 0,1 0-1,0 0 1,0 0 0,0 0-1,0 1 1,0-1 0,0 0-1,-1 0 1,1 0 0,0 0-1,0 0 1,0 0 0,0 0-1,0 0 1,-1 0 0,1 0-1,0 0 1,0 0 0,0 0-1,0 0 1,0 0 0,-1 0-1,1 0 1,0 0 0,0 0-1,0 0 1,0 0 0,-1 0-1,1 0 1,0 0 0,0 0 0,0 0-1,0 0 1,-15 0-1518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6:0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8240,'0'0'8633,"16"3"-8295,191 23 937,-160-21-651,59 15 1,-18-2 447,-86-18-1000,1 1 0,0-1-1,0 1 1,-1-1 0,1 0-1,0 0 1,-1 0 0,1-1-1,0 1 1,0-1-1,-1 1 1,1-1 0,-1 0-1,6-2 1,-3-2 374,1-1-3284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6:0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1 819 4512,'0'0'8501,"4"-13"-8008,-2 3-394,1-1 23,0 0-1,1 0 1,0 0-1,1 0 1,1 1-1,9-16 1,172-208 2484,-147 189-2103,-19 23-183,-1-2 1,17-25-1,100-191 1563,-123 202-1435,-11 30-266,0 0 0,0 0 0,8-14 0,-11 22-151,0 0 0,0 0 0,0-1 0,0 1 0,1 0 0,-1 0 1,0 0-1,0 0 0,0 0 0,0-1 0,0 1 0,0 0 0,0 0 1,0 0-1,0-1 0,0 1 0,0 0 0,0 0 0,0 0 0,0 0 0,0-1 1,0 1-1,0 0 0,0 0 0,0 0 0,0-1 0,0 1 0,0 0 0,0 0 1,0 0-1,0 0 0,0-1 0,0 1 0,0 0 0,0 0 0,0 0 0,-1 0 1,1 0-1,0-1 0,0 1 0,0 0 0,-1 0-17,1 0-1,-1 0 1,0 0 0,1 0-1,-1 0 1,1 0-1,-1 1 1,1-1 0,-1 0-1,1 0 1,-1 0-1,1 1 1,-1-1 0,1 0-1,0 1 1,-1-1 0,1 0-1,-1 1 1,1-1-1,-1 1 1,-5 7 25,1 0 0,0 0 0,0 1 1,1-1-1,0 1 0,1 0 0,0 0 0,-3 13 1,2-8-17,-2 8 10,2 0 1,0 1-1,2-1 1,0 1-1,2-1 1,0 1-1,1-1 1,2 1-1,0-1 0,10 35 1,-8-42-1,1-1 0,1 1 0,0-1 1,0 0-1,2-1 0,17 23 0,-24-34-26,1 0 0,0 0 0,0-1 0,0 1 0,0-1 0,0 1-1,0-1 1,0 0 0,0 0 0,1 0 0,-1-1 0,0 1 0,1-1 0,-1 0 0,0 0 0,1 0 0,-1 0 0,1 0 0,-1-1 0,0 0-1,5-1 1,2-1 13,0 0 0,0 0-1,-1-1 1,1 0 0,15-10 0,-3-2 23,-1 0 1,0-1 0,-1-1 0,-1 0-1,-1-2 1,-1 0 0,-1-1 0,0-1-1,-2 0 1,0-1 0,-2-1 0,0 0 0,-2-1-1,-1 0 1,-1 0 0,6-31 0,-10 42 35,-3 13-71,-1 0 1,1 0-1,-1 0 1,0 0-1,1 0 0,-1-1 1,0 1-1,0 0 1,0 0-1,1 0 1,-1 0-1,-1-1 1,1 1-1,0 0 0,0 0 1,0 0-1,-1 0 1,1-1-1,0 1 1,-1 0-1,1 0 0,-2-2 1,0 5 1,0 1 0,0-1 0,0 1 0,0-1 0,0 1 0,1 0 0,-1-1 0,1 1 0,-2 4 0,-2 2 3,-4 12 9,0 1-1,1 0 0,-7 34 1,6-23-6,7-24-6,0 1 1,1-1 0,0 1-1,0-1 1,1 1 0,0-1-1,1 1 1,0 0 0,2 11-1,-1-15-1,-1 0 0,1 0 0,0-1 0,1 1 0,-1 0 0,1-1 0,0 1 0,1-1-1,-1 0 1,1 0 0,0-1 0,0 1 0,0-1 0,1 0 0,6 5 0,-5-5 10,0 0 0,1 0 0,0-1 0,-1 0 0,1 0 0,1 0 0,-1-1 0,13 2 0,-9-3 1,0-1 1,-1 0 0,1 0 0,0-1 0,17-4 0,-5-1-22,-1 0 1,30-12-1,-16 0-3453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6:0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90 231 6424,'0'0'9528,"-9"-7"-9071,-27-21-25,35 28-374,0-1 0,0 1 0,0 0 0,0 0 0,0 0 0,0 0 0,0 0 0,0 0 1,0 0-1,0 0 0,0 0 0,0 0 0,0 1 0,0-1 0,0 0 0,0 1 0,0-1 0,0 0 0,0 1 0,-1 1 0,-6 1 428,8-3-476,-1 0 0,1 0 0,0 0 0,0 0-1,0 0 1,0 0 0,0 0 0,0 0 0,0 0-1,-1 0 1,1 0 0,0 0 0,0 0 0,0 0-1,0 0 1,0 0 0,0 0 0,0 0 0,-1 0-1,1 0 1,0 0 0,0-1 0,0 1 0,0 0-1,0 0 1,0 0 0,0 0 0,0 0 0,0 0-1,0 0 1,0 0 0,0 0 0,0-1 0,-1 1-1,1 0 1,0 0 0,0 0 0,0 0 0,0 0-1,0 0 1,0 0 0,0-1 0,0 1 0,0 0-1,0 0 1,0 0 0,1 0 0,-2 14 1588,4-8-1392,-1 0 0,1 0 0,-1 1-1,0-1 1,-1 0 0,1 1-1,-1 0 1,0 11 0,4 21-70,20 121 204,-7-31-117,28 141 366,-43-253-535,0-1 289,-7-29-4,-41-207 160,31 140-384,-12-126 187,18 157-213,-15-71 97,21 112-180,0-1 0,1 1 0,0-1 0,0 1 0,1-1 0,0 0-1,2-12 1,-1 16-7,-1 1 0,2-1 1,-1 1-1,1 0 0,-1-1 0,1 1 0,0 0 0,0 0 0,1 0 0,-1 0 0,1 1 0,0-1 0,0 1 0,0-1 0,8-4 0,-1-1-18,0 1 0,1 0 1,0 1-1,1 0 0,0 1 0,0 0 0,0 1 1,1 0-1,-1 1 0,16-3 0,-22 6 3,1 0-1,-1 0 1,1 1-1,-1 0 1,1 0-1,0 0 0,-1 1 1,1 0-1,-1 1 1,0-1-1,1 1 1,-1 0-1,0 1 1,0-1-1,0 1 1,0 0-1,0 1 0,-1-1 1,0 1-1,0 0 1,9 10-1,-9-10 7,-1 0-1,0 0 1,-1 0-1,1 1 0,-1 0 1,1-1-1,-1 1 1,-1 1-1,1-1 1,-1 0-1,0 1 0,0-1 1,-1 1-1,1-1 1,-1 1-1,0 0 1,-1 0-1,1-1 0,-1 1 1,-1 0-1,1 0 1,-1-1-1,0 1 1,0 0-1,0-1 0,-1 1 1,-4 10-1,0-5 3,1 0-1,-2 1 0,1-2 1,-1 1-1,-1-1 0,0 0 1,-1-1-1,-17 16 0,11-13 0,0-1-1,0-1 0,-1-1 1,0 0-1,-24 10 0,35-18 21,0 1 1,1 1-1,0-1 0,-1 1 0,1 0 0,0 0 0,-6 6 1,5-5-15,5-4 2,1 0 0,-1 0-1,0 0 1,0 0-1,0 0 1,0 0 0,0 0-1,0 0 1,0 0 0,0 1-1,0-1 1,0 0 0,0 0-1,0 0 1,0 0 0,0 0-1,0 0 1,0 0 0,0 0-1,0 0 1,0 0-1,0 0 1,0 0 0,0 0-1,0 0 1,0 0 0,0 0-1,0 1 1,0-1 0,0 0-1,0 0 1,0 0 0,0 0-1,0 0 1,0 0 0,0 0-1,0 0 1,0 0-1,0 0 1,0 0 0,0 0-1,0 0 1,0 0 0,0 0-1,0 1 1,10 0-14,14 6 12,-9-3 1,0-1-1,19 3 1,-26-5 2,9 0 0,-1 0 0,1 1 0,-1 1 0,1 0 0,-1 2 0,0 0 0,19 9 0,-2 2 0,47 33 0,-65-38 0,-1 0 0,0 2 0,-1-1 0,0 2 0,12 15 0,-17-19 0,-1 1 0,1 0 0,5 12 0,-11-17 0,0 0 0,0 0 1,0 0-1,-1 0 0,1 1 1,-2-1-1,1 1 1,-1 7-1,0-7 8,0 0 0,-1 0-1,-1 0 1,1 0 0,-1 0 0,0 0 0,0-1 0,-1 1 0,0-1-1,0 0 1,-1 0 0,1 0 0,-9 10 0,6-9 8,-1 0 0,0 0 0,0 0 0,-1-1 0,0 0 0,0-1 0,-1 0 0,1 0 0,-13 5 1,-23 10 81,31-13-52,0-1-1,-1-1 1,1 0 0,-1-1 0,-26 5 0,0-5 100,0-1 1,0-3-1,0-1 0,-72-12 1,110 13-169,-1-1 0,1 1 0,-1-1 0,1 0 0,0 1 0,-1-1 0,1 0 0,-4-3-1,0-2-3042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6:5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49 3712,'0'0'4840,"-10"0"-4542,-31 0 14,40 0-264,0 0 0,0 0 0,1 0 0,-1 0 0,0 0 0,0 0 0,0 0 0,1 0 0,-1 0 0,0 0 0,0 0 0,1 0 0,-1-1 0,0 1 0,0 0 0,1-1 0,-1 1 0,0 0 0,0-1 0,1 1 0,-1-1 0,0 0 0,-4-2 539,0 1 50,6 3 424,-7 0 2554,5 1-3413,1-1-148,0-1-1,0 0 0,-1 0 0,1 1 1,0-1-1,0 0 0,0 1 0,0-1 1,0 0-1,0 1 0,-1-1 0,1 0 1,0 1-1,0-1 0,0 1 0,0-1 1,0 0-1,0 1 0,0-1 0,1 0 1,-1 1-1,0-1 0,0 0 0,0 1 1,0-1-1,0 0 0,0 1 0,1-1 1,-1 0-1,0 1 0,0-1 0,1 0 1,-1 0-1,0 1 0,0-1 0,1 0 1,-1 0-1,0 1 0,1-1 0,-1 0 1,0 0-1,1 0 0,9 0 76,0-1-1,0-1 1,17-5-1,20-2 83,-1 6-2,-22 2 11,37-6-1,-18 1 93,55-1-1,17-2 253,-108 7-510,1 1 0,-1 1 0,0-1 0,0 1 0,0 0-1,1 1 1,-1 0 0,0 0 0,0 0 0,0 1 0,0 0 0,0 1 0,10 5 0,-8-4 35,-7-3-49,0 0 0,0 0 0,0 0 0,0 0 0,-1 0 0,1 1 0,0-1 0,-1 1 0,1-1 1,-1 1-1,1-1 0,-1 1 0,0 0 0,1-1 0,-1 1 0,1 2 0,-2-1-63,1-2-332,1-1 224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6:5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6016,'0'0'7156,"12"-1"-6768,-10 0-379,189-35 1700,-174 32-1600,4-1 130,0 0 0,43-3 0,-4 6 170,-7 0 403,79 6 0,-117 4-151,-14-8-646,-1 0 1,0 1-1,0-1 1,0 0-1,0 0 0,0 1 1,1-1-1,-1 0 0,0 0 1,0 0-1,1 1 0,-1-1 1,0 0-1,0 0 0,1 0 1,-1 0-1,0 0 1,0 1-1,1-1 0,-1 0 1,0 0-1,0 0 0,1 0 1,-1 0-1,0 0 0,1 0 1,-1 0-1,0 0 0,1 0 1,-1 0-1,0 0 1,0 0-1,1 0 0,-1 0 1,0-1-1,0 1 0,1 0 1,-1 0-1,0 0 0,1 0 1,-1 0-1,0-1 0,0 1 1,0 0-1,1 0 1,-1 0-1,0-1 0,0 1 1,0 0-1,1 0 0,-1-1 1,3 1 197,-3 0-216,0 0 1,0 0-1,1 0 0,-1 0 1,0 0-1,0 1 1,1-1-1,-1 0 1,0 0-1,1 0 1,-1 0-1,0 0 0,0-1 1,1 1-1,-1 0 1,0 0-1,0 0 1,1 0-1,-1 0 0,0 0 1,0 0-1,1 0 1,-1-1-1,0 1 1,0 0-1,1 0 0,-1 0 1,0 0-1,0-1 1,0 1-1,0 0 1,1 0-1,-1-1 1,0 1-1,0 0 0,0 0 1,0-1-1,0 1 1,0 0-1,0 0 1,1-1-1,-1 1 0,0 0 1,0-1-1,0 1 1,0 0-1,0 0 1,0-1-1,0 1 0,-1 0 1,1 0-1,0-1 1,0 1-1,0 0 1,0-1-1,0-3-2622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6:5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4912,'0'0'9550,"11"2"-9108,143 16 888,30 5 123,-180-22-1402,20 4 394,0 0 1,46 1-1,-68-6-398,-1 0 0,0 0 0,1 0 0,-1 0 0,0-1 0,0 1 0,1 0 0,-1-1 0,0 1 0,0-1 0,0 0 0,0 1 0,1-1 0,-1 0 0,1-1 0,3-5-2520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6:5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64 4216,'0'0'8249,"-10"9"-7778,-28 29-30,38-38-420,-1 1-1,0-1 1,0 1 0,1-1 0,-1 1-1,0 0 1,1-1 0,-1 1 0,1 0-1,-1 0 1,1-1 0,-1 1-1,1 0 1,0 0 0,-1 0 0,1 0-1,0 0 1,0 0 0,-1-1 0,1 1-1,0 0 1,0 0 0,0 0-1,0 0 1,0 0 0,0 0 0,0 0-1,1 0 1,-1 0 0,0-1 0,1 1-1,-1 0 1,1 1 0,1 3 114,6 26 223,2-1 1,0 0-1,2-1 1,2 0-1,17 28 1,26 66 318,-22-40-308,2 4 22,8 18 133,-21-58-246,2 5 363,37 56 0,-49-85-324,-9-15-86,0 0-1,0-1 1,12 14 0,-10-14-26,-6-5-121,0 0 1,1 0 0,-1 0 0,1 0 0,-1-1 0,1 1 0,0-1 0,0 1 0,0-1-1,0 1 1,0-1 0,0 0 0,3 1 0,-5-2 42,1 3 417,2-9-344,-2 5-189,0 0 0,0 0 1,0 0-1,0 0 0,0 0 1,-1 0-1,1 0 0,0 0 1,-1 0-1,1 0 1,-1-1-1,1 1 0,-1 0 1,0 0-1,0 0 0,1-3 1,1-25 36,-1 16-19,0 2-15,1-20 46,2 0 0,9-40 0,2 4 9,-12 47-29,1 1 0,1-1 0,9-22 0,-1-2 51,-11 37-70,-1 0 0,1 0 0,1 0 0,-1 0 0,1 0 0,0 1 0,5-8 0,5 5 38,-12 9-58,-1-1 1,1 1-1,-1 0 0,0 0 0,1-1 1,-1 1-1,1 0 0,-1 0 0,1 0 0,-1-1 1,1 1-1,-1 0 0,1 0 0,-1 0 0,1 0 1,-1 0-1,1 0 0,-1 0 0,1 0 0,-1 0 1,1 0-1,-1 1 0,1-1 0,-1 0 1,1 0-1,-1 0 0,1 1 0,-1-1 0,1 1 1,7 15 24,-1 0 0,0 1 0,-1 0 0,-2 0 1,1 0-1,-2 1 0,2 26 0,-2-22 3,0-1-1,1 1 1,1-1-1,13 33 1,1 7 50,-16-50-20,0 1 1,0-1-1,1 0 1,1-1 0,0 1-1,9 15 1,-13-26-43,-1 1 0,1 0 0,-1 0 0,1-1-1,-1 1 1,1 0 0,-1-1 0,1 1 0,0 0 0,-1-1 0,1 1 0,0-1 0,0 1 0,-1-1 0,1 1 0,0-1 0,0 0 0,0 1 0,0-1 0,0 0 0,-1 0 0,1 0 0,0 1 0,0-1 0,0 0 0,0 0 0,0 0 0,0-1 0,0 1 0,0 0 0,-1 0 0,1 0 0,0-1 0,0 1 0,0 0 0,0-1 0,-1 1 0,2-1 0,0-1-1,0 0 0,0 0 0,0 0 0,0 0 0,-1-1 0,1 1-1,-1 0 1,1-1 0,-1 1 0,0-1 0,0 1 0,1-6 0,26-105 193,13-46-81,6 4-20,-21 62 0,46-105 0,-36 123-56,24-61 102,-55 121-101,-4 9-24,1 0 1,0 0-1,1 1 0,5-10 1,-7 10-51,-4 5-7,-7 10 5,-4 19-70,2 2 0,0-1 0,-10 50 0,10-10-3627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6:5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5224,'0'0'9869,"8"16"-9552,-4-8-265,3 6 26,0 0 0,-1 0 0,-1 1 0,0 0 1,-1-1-1,3 22 0,10 168 936,-6-18 28,-16-104-90,-3-59 153,7-31-1167,1 8 41,0-1-1,0 0 1,0 1 0,0-1-1,0 0 1,0 1-1,0-1 1,0 0-1,0 0 1,0 1-1,0-1 1,0 0-1,0 1 1,0-1-1,1 0 1,-1 1 0,1-2-1,3-9-2634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30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134 340 5720,'0'0'7760,"-11"-6"-7306,-33-16-2,42 21-394,0 1-1,0-1 0,-1 1 0,1-1 1,0 1-1,0 0 0,0 0 1,-1 0-1,1 0 0,0 1 1,0-1-1,0 0 0,0 1 0,-1 0 1,1-1-1,-3 3 0,-23 16 1017,27-19-1038,0 1 1,0 0-1,1 0 0,-1-1 0,0 1 1,1 0-1,-1 0 0,0 0 1,1 0-1,-1 0 0,1 0 0,-1 0 1,1 0-1,0 0 0,-1 0 0,1 0 1,0 0-1,0 0 0,-1 0 0,1 0 1,0 0-1,0 1 0,0-1 1,1 1-1,0 0 10,-1 1 0,1-1 0,0 0 1,0 0-1,0 0 0,1 0 0,-1-1 0,0 1 0,1 0 1,-1 0-1,3 1 0,2 2 22,-1-1 0,1 0 0,-1 0 0,1-1-1,0 0 1,0 0 0,8 3 0,-10-5-39,0 0 0,0-1 0,0 1-1,0-1 1,1 1 0,-1-1 0,0 0 0,0-1 0,0 1-1,1-1 1,-1 0 0,0 0 0,0 0 0,0-1 0,0 1-1,0-1 1,-1 0 0,1 0 0,-1 0 0,1-1 0,-1 1-1,1-1 1,2-3 0,-4 4-10,0-1 1,0 1-1,0-1 0,0 0 1,-1 0-1,1 0 0,-1 0 1,0 0-1,1 0 0,-2 0 1,1 0-1,0 0 0,0-1 1,-1 1-1,0 0 0,0 0 1,0-1-1,0 1 0,0 0 1,-1-1-1,1 1 0,-1 0 1,0 0-1,0 0 0,0 0 1,0 0-1,-1 0 0,1 0 1,-4-5-1,3 6 1,0 0 0,0 0 0,0 0 0,0 0 0,0 0 0,0 0 0,0 0 0,-1 1 0,1-1 0,-1 1 0,1 0 0,-1 0 0,0 0 0,-2-1 0,-2 0 75,0 1-1,1 0 0,-1 0 1,-11 0-1,16 5 147,1-2-159,4-4-1,10-7 14,0 1 0,28-12 0,16-9 52,-39 16-50,21-20-1,11-8 144,89-63 727,-138 103-941,0 0 0,0 0 0,0 0 0,1 1 0,-1-1 0,0 0 0,1 1 0,-1-1 0,0 0-1,1 1 1,-1 0 0,1-1 0,-1 1 0,1 0 0,-1 0 0,1 0 0,-1 0 0,1 0 0,-1 0 0,1 0 0,1 0 0,-2 1-8,0 0 0,0 0 0,0 0 0,-1 0 0,1 0 0,0 0 0,0 0 0,-1 0 0,1 0 0,-1 0-1,1 1 1,-1-1 0,1 0 0,-1 0 0,0 0 0,1 1 0,-1-1 0,0 0 0,0 0 0,0 1 0,0-1 0,0 0 0,0 0 0,-1 2 0,-5 58 201,-1 22 25,7-74-204,0-1 0,1 0 0,0 0 0,0 0 0,1 0 0,0 0 0,5 14 0,-4-17 7,0-1 1,0 1 0,1-1 0,-1 1-1,1-1 1,0 0 0,0 0 0,0-1-1,1 1 1,-1-1 0,1 0 0,0 0-1,0-1 1,0 1 0,0-1 0,1 0-1,7 1 1,-8-1-205,-1-1-1,1 0 1,0 0 0,0 0-1,0-1 1,0 0 0,1 0-1,-1 0 1,0 0-1,0-1 1,0 0 0,0 0-1,-1 0 1,1-1 0,0 1-1,0-1 1,-1 0-1,8-5 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6:5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6520,'0'0'4080,"6"-10"-3682,36-46 756,-35 45 2347,-11 27-2768,-1 40-456,2 0 0,6 79 0,23 112 310,-25-236-557,2 11 89,-2 0 1,0 1-1,-2-1 0,-5 40 0,6-61-116,0-1 0,0 1 1,0 0-1,0-1 0,0 1 0,0 0 0,-1 0 0,1-1 0,0 1 0,-1-1 1,1 1-1,0 0 0,-1-1 0,1 1 0,-1-1 0,1 1 0,-1-1 1,1 1-1,-1-1 0,0 1 0,1-1 12,-1 0 1,1 0-1,0 0 0,-1 0 1,1 0-1,-1 0 0,1 0 1,-1 0-1,1 0 0,0-1 1,-1 1-1,1 0 0,0 0 1,-1 0-1,1-1 0,0 1 0,-1 0 1,1-1-1,0 1 0,-1 0 1,1 0-1,0-1 0,-1 0 1,-12-24-1842,12 24 1100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6:5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4616,'0'0'11726,"-10"10"-11371,-27 33 1,33-36-272,0 0 0,1-1 0,0 1 0,0 0 0,1 1 0,0-1 0,0 0-1,0 1 1,1-1 0,0 1 0,1-1 0,0 1 0,1 14 0,0-3 93,8 171 1289,0-121-980,-6-53-335,-1 0-1,0 0 1,-1 19-1,-2-24-70,-5 56 521,6-60-458,-1-1 0,-1 1 0,0 0 0,1-1 0,-2 0 0,1 1 1,-6 8-1,-3 2 613,9-13-1579,6-11-2768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6:5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6328,'0'0'10422,"13"4"-10051,10 1-129,-1-1 0,1-1 1,44 0-1,-21-6 84,-2 0 165,53 3 0,-66 2-244,-11-1 47,-1 1 0,34 7 0,39 18 1585,-92-27-1861,0 0 0,0 0 0,0 0 0,0 0 1,0 0-1,1 0 0,-1 0 0,0 0 0,0 0 0,0 0 0,0 0 0,0 0 0,0 0 1,1 0-1,-1 0 0,0 0 0,0 0 0,0 0 0,0 0 0,0 0 0,0 0 0,0 0 0,1 1 1,-1-1-1,0 0 0,0 0 0,0 0 0,0 0 0,0 0 0,0 0 0,0 0 0,0 1 1,0-1-1,0 0 0,0 0 0,0 0 0,0 0 0,0 0 0,0 0 0,0 1 0,0-1 1,0 0-1,0 0 0,0 0 0,0 0 0,0 0 0,0 0 0,0 1 0,0-1 0,0 0 1,0 0-1,0 0 0,0 0 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7:0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5224,'0'0'6676,"-4"12"-6215,1-3-355,1-4-53,0-1-1,0 1 0,1 0 0,0 0 1,0 0-1,0 0 0,0 0 1,1 0-1,0 0 0,0 0 0,0 0 1,1 0-1,-1 0 0,1 0 0,2 7 1,20 44 1047,56 101 0,-21-49-118,-48-84-622,-1 1 0,10 42 0,1 1 240,-2-15-71,-4-16 199,-1 0-1,12 69 1,-25-69 229,-2-15-119,0-17-119,5-17-414,61-198 421,-48 153-559,-10 31-87,-4 17-32,0 0 0,1 0 0,0 0 1,0 1-1,1-1 0,7-12 0,-6 7 46,-5 14-87,0-1-1,0 0 1,0 1-1,0-1 1,0 1-1,1-1 1,-1 0-1,0 1 1,0-1-1,0 1 1,1-1 0,-1 1-1,0-1 1,0 1-1,1-1 1,-1 1-1,0-1 1,1 1-1,-1-1 1,1 1-1,-1-1 1,1 1-1,-1 0 1,1-1-1,-1 1 1,1 0-1,-1-1 1,1 1-1,-1 0 1,1 0 0,-1 0-1,1 0 1,0-1-1,-1 1 1,1 0-1,-1 0 1,1 0-1,-1 0 1,1 0-1,0 0 1,-1 0-1,2 1 1,-1 0-4,0 1 0,0 0-1,0-1 1,0 1 0,0 0 0,0 0 0,0 0 0,-1-1-1,1 1 1,0 0 0,-1 0 0,1 2 0,0 2 9,81 273 126,-80-271-116,0 1 1,0-1 0,1 0 0,0 0 0,1 0 0,0 0 0,0-1 0,1 1 0,5 7 0,-9-15-17,-1 1 0,1-1 0,-1 1 0,1-1-1,-1 0 1,1 1 0,0-1 0,-1 0 0,1 1 0,0-1 0,-1 0 0,1 0 0,0 0 0,-1 0-1,1 1 1,0-1 0,-1 0 0,1 0 0,0 0 0,-1 0 0,1-1 0,0 1 0,-1 0 0,2 0 0,-2 0 0,1-1 1,-1 1 0,1 0 0,-1 0 0,1 0 0,-1 0 0,1 0 0,-1 0 0,1 0 0,-1 0-1,0 0 1,1 0 0,-1 0 0,1 0 0,-1 0 0,1 1 0,-1-1 0,1 0 0,-1 0 0,0 0-1,1 1 1,-1-1 0,1 0 0,-1 1-3,0-1 0,1 0 0,-1 0-1,0 0 1,0 0 0,1 0 0,-1 0 0,0 0-1,0 0 1,1 0 0,-1 0 0,0 0 0,0 0 0,1 0-1,-1 0 1,0 0 0,0 0 0,1 0 0,-1 0-1,0 0 1,0 0 0,1-1 0,-1 1 0,0 0-1,0 0 1,0 0 0,1 0 0,-1 0 0,0-1-1,0 1 1,0 0 0,0 0 0,1 0 0,-1-1 0,0 1-1,0 0 1,0 0 0,0 0 0,0-1 0,0 1-1,0 0 1,0 0 0,0-1 0,1 1 0,6-17 31,-5 12-18,21-57 90,24-94 0,-39 125-82,8-30 47,43-103 0,-5 24 26,7-14 37,-57 146-129,-1 0-1,0 0 1,-1-1-1,0 1 1,0 0-1,-1-1 1,1-14-1,-2 22-26,-1 0 37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7:0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91 5920,'0'0'3260,"1"-10"-2944,3-31-27,-4 39-208,1 0-1,-1 0 1,0 0 0,1 0-1,-1 0 1,1 0 0,-1 0-1,1 0 1,0 0 0,0 1-1,0-1 1,0 0 0,0 1-1,0-1 1,1 1-1,-1-1 1,0 1 0,2-2-1,-2 2 55,1 1 0,-1-1-1,0 1 1,0-1 0,0 1-1,0-1 1,1 1 0,-1 0-1,0-1 1,0 1-1,1 0 1,-1 0 0,0 0-1,0 0 1,1 0 0,-1 0-1,0 1 1,0-1 0,2 1-1,0 0 8,0 0 0,-1 0-1,1 1 1,0-1 0,-1 1-1,1 0 1,-1 0 0,1 0-1,-1 0 1,0 0 0,0 0-1,0 1 1,0-1 0,2 5-1,-1-1 3,0 0 0,0 0 0,-1 1 0,1-1 0,-2 1 0,2 8 0,0 4 114,-1 1 0,-1-1 0,-3 34 0,0-33-63,-1 22 715,-12 60 0,14-64 7,1-22-397,0-15-325,6 4 1624,-24-4-1527,-47 5-138,-10 2 29,14 1 130,59-8-288,1-1 0,0 1 0,-1 0 0,1 0 0,0 0 1,-1 0-1,1 1 0,0-1 0,0 0 0,0 0 0,0 1 0,0-1 0,0 1 0,0-1 0,1 1 0,-1-1 0,1 1 0,-1-1 0,1 1 0,-1 0 0,1-1 0,0 3 0,1-4 11,0 1-1,0 0 1,0 0-1,0-1 1,0 1-1,0-1 1,1 1-1,-1-1 1,0 1-1,0-1 1,1 0 0,-1 0-1,0 1 1,1-1-1,-1 0 1,0 0-1,0 0 1,1-1-1,-1 1 1,2 0-1,32-3 145,43-6 148,-34 4-139,49-11 0,-78 14-128,-1 1 0,1 0-1,0 1 1,-1 0 0,1 1-1,0 1 1,-1 0 0,18 6-1,-14-5 51,-6 2-338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7:0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43 135 3112,'0'0'6677,"0"-10"-6450,-3-29-1,3 35-48,0 0 0,-1-1 0,1 1-1,-1 0 1,0 0 0,0-1 0,-1 1-1,1 0 1,-1 0 0,0 0-1,0 0 1,-2-3 0,-2-1 119,-3-3 1790,8 13-1184,3 9-697,15 52 326,-7-30-299,-2 0 1,-1 1-1,4 51 0,-9-56-97,0-22-83,-2 0-1,1 0 0,-1 0 1,0 0-1,0 0 0,-1 0 1,-3 13-1,-7 20 472,11-40-512,0-1 1,0 1-1,0 0 0,0 0 0,0 0 1,0 0-1,0 0 0,0 0 1,0 0-1,0-1 0,0 1 0,0 0 1,0 0-1,0 0 0,0 0 0,0 0 1,0 0-1,0 0 0,0 0 1,0-1-1,0 1 0,-1 0 0,1 0 1,0 0-1,0 0 0,0 0 0,0 0 1,0 0-1,0 0 0,0 0 1,0 0-1,-1 0 0,1 0 0,0 0 1,0 0-1,0 0 0,0 0 0,0 0 1,0 0-1,0 0 0,-1 0 1,1 0-1,0 0 0,0 0 0,0 0 1,0 0-1,0 0 0,0 0 0,0 0 1,-1 0-1,1 0 0,0 0 1,0 0-1,0 0 0,0 0 0,0 0 1,0 0-1,0 1 0,0-1 0,0 0 1,0 0-1,-1 0 0,1 0 1,0 0-1,0 0 0,0 1 0,-4-20 198,-1-23-138,1-11 72,-17-178 600,12 174-287,9 51-312,-2 7 87,1 12-62,5 9-104,1 0-1,10 28 1,4 20 33,21 77 308,-39-143-383,9 27 318,-10-31-339,0 0-1,0 0 0,0 0 1,1 0-1,-1 0 0,0 0 1,0 0-1,0 1 0,0-1 1,0 0-1,0 0 0,0 0 1,0 0-1,0 0 0,0 0 1,0 0-1,0 1 0,0-1 1,0 0-1,1 0 0,-1 0 1,0 0-1,0 0 0,0 1 1,0-1-1,0 0 0,0 0 1,-1 0-1,1 0 0,0 0 1,0 0-1,0 1 0,0-1 1,0 0-1,0 0 0,0 0 1,0 0-1,0 0 0,0 0 1,0 0-1,0 1 0,0-1 1,-1 0-1,1 0 0,0 0 1,0 0-1,0 0 0,0 0 1,0 0-1,0 0 0,0 0 1,-1 0-1,1 0 0,0 0 1,0 0-1,0 0 0,0 0 1,-1 0-1,3 1 103,0-1-77,-2 0 97,-7-17 79,3-34 15,2-1 0,7-70-1,-5 120-190,1-1 0,-1 1 0,0-1 0,0 1 0,0-1 0,0 1-1,0 0 1,-1-1 0,1 1 0,-1-1 0,-1-3 0,-4 32 109,-3 84-79,-4 23 19,11-115-64,0 0-1,3 33 1,0-17 62,-3-25 367,0-8-1445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7:0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4816,'0'0'10482,"15"0"-10091,-7 1-343,15-1 212,1 0 1,-1-1-1,47-9 0,-36 3 226,1 2 0,-1 0 0,57 2 0,-81 3-284,0 0 0,0 1 0,0 0 0,-1 1 0,13 4 0,-22-6-187,0-1 1,1 1-1,-1 0 0,0 0 0,0 0 0,0 0 1,1 0-1,-1 0 0,0 0 0,0 0 1,0 0-1,0 0 0,1 1 0,-1-1 1,0 0-1,0 0 0,0 0 0,0 0 1,1 0-1,-1 0 0,0 0 0,0 0 0,0 0 1,0 0-1,0 1 0,1-1 0,-1 0 1,0 0-1,0 0 0,0 0 0,0 0 1,0 1-1,0-1 0,0 0 0,0 0 1,0 0-1,0 0 0,0 1 0,1-1 0,-1 0 1,0 0-1,0 0 0,0 1 0,0-1 1,0 0-1,0 0 0,-1 0 0,1 0 1,0 1-1,0-1 0,0 0 0,0 0 1,0 0-1,-12 6 381,-23-1-150,-120-10 460,103 9-439,42-3-142,-1 0 1,1 0-1,-1-1 1,-14-1-1,5 5 481,16-1-818,11-1-2503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16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0 966 5224,'0'0'3696,"10"-7"-3479,-6 4-188,16-13 329,32-30 0,-27 18-7,11-9 201,-2-1 0,56-84 0,36-134 606,-63 118-637,-36 78-254,-16 33 2,23-41 0,-33 66-236,0 0 1,0 0-1,0-1 0,0 1 1,0 0-1,0-1 0,-1 1 1,0 0-1,1-1 0,-1 1 1,0-5-1,-1 10-13,1-1 0,-1 1 0,-1 0 1,1 0-1,0-1 0,-1 1 0,1-1 0,-1 1 0,-2 2 1,-4 7 2,-6 12-6,-11 20 12,-38 90 0,-57 210 68,74-184 18,3-7 33,13-58-55,-22 60 97,34-113 294,29-61-330,1 0 1,0 1-1,1 0 1,20-20 0,69-62 72,-35 36-13,-44 42-154,8-8 65,-1-2 0,34-46 0,-54 62-74,1 0 1,-2 0-1,12-26 1,-19 36-35,0 0-1,0 1 1,-1-1-1,0 0 1,0 0-1,0 0 1,-1 0-1,1 0 1,-2 0-1,1 0 1,-1 0-1,1 1 1,-2-1-1,1 0 1,-3-6-1,3 8-8,0-1 0,0 0 0,0 0 0,0 0-1,1 0 1,-1 0 0,1-6 0,0 7-7,0 4-1,0 0 0,0 0 0,0-1 0,0 1 0,0 0 0,0 0 0,0 0 0,0-1 0,0 1 0,0 0 0,0 0 0,0 0 0,0-1 0,0 1 0,1 0 0,-1 0 0,0 0 0,0 0 0,0-1 0,0 1 0,0 0 0,0 0 0,0 0 0,0 0 0,1-1 0,-1 1 0,0 0 0,0 0 0,0 0 0,0 0 0,1 0 0,-1 0 0,0 0 0,0-1 0,0 1 0,0 0 0,1 0 0,-1 0 0,0 0 0,9 4 0,5 10 0,-11-10 0,-1 0 0,1 0-1,-1 1 1,0-1-1,0 1 1,0 0-1,-1 0 1,0-1 0,0 1-1,0 0 1,0 0-1,-1 0 1,0 10-1,-1 3 17,-2 0 0,-7 28-1,7-33 31,0 1-1,0-1 1,2 1 0,-1-1-1,2 15 1,0-23-32,1 0-1,0 0 0,0 0 1,0 0-1,1 0 1,0-1-1,4 8 1,-6-10-8,1-1 0,-1 0 0,1 0 1,0 0-1,0 0 0,0 1 1,0-1-1,0 0 0,0 0 1,0-1-1,0 1 0,0 0 0,0 0 1,0 0-1,1-1 0,-1 1 1,0-1-1,1 1 0,-1-1 0,0 1 1,1-1-1,-1 0 0,0 0 1,1 1-1,-1-1 0,1 0 1,-1 0-1,0-1 0,1 1 0,1 0 1,11-5 23,-1-1 1,1 0-1,-1-1 0,0 0 1,-1-1-1,0 0 1,12-11-1,35-23 157,-53 39-179,-1 0 0,1 0 0,-1 1 0,1-1 0,0 2 0,0-1 0,0 0 0,0 1 0,0 0 0,13 0 0,-6 2-4,1 1-1,-1 0 0,27 7 1,-36-8 8,0 0-1,0-1 1,0 1 0,0-1 0,0 0 0,0 0-1,0 0 1,0-1 0,0 1 0,0-1 0,0 0-1,0 0 1,0-1 0,0 1 0,0-1 0,6-3-1,-9 3-5,1 1-1,0 0 0,-1 0 1,1-1-1,-1 1 0,0 0 1,1-1-1,-1 1 1,0-1-1,0 0 0,0 1 1,0-1-1,0 0 0,-1 0 1,1 0-1,0 0 0,-1 0 1,0 1-1,1-1 0,-1 0 1,0 0-1,0 0 0,0 0 1,0 0-1,0 0 1,0 0-1,-1 0 0,1 0 1,-1 0-1,1 0 0,-1 0 1,0 1-1,0-1 0,0 0 1,-2-3-1,2 4-3,0 0 1,0 1-1,0-1 0,0 0 1,0 1-1,0-1 0,-1 0 1,1 1-1,0-1 0,0 1 0,-1 0 1,1-1-1,0 1 0,-1 0 1,1 0-1,0 0 0,-1 0 1,1 0-1,0 0 0,0 0 1,-3 1-1,-29 6 22,24-3-26,0 0-1,1 0 1,-1 1 0,1 0 0,0 0-1,1 1 1,-12 11 0,7-5-2,1-1 0,1 1 0,-17 26 0,24-33-2,0 0-1,1 0 0,0 0 0,0 0 0,0 1 0,1-1 0,0 1 1,-1 10-1,2-14 3,-1 1 1,1 0 0,0 0-1,1-1 1,-1 1-1,0 0 1,1 0 0,0-1-1,-1 1 1,1 0 0,0-1-1,1 1 1,-1-1-1,0 1 1,1-1 0,-1 0-1,1 0 1,0 1-1,2 1 1,-2-3 4,0 0 1,-1-1-1,1 1 0,0-1 0,0 1 0,0-1 1,0 0-1,0 0 0,-1 0 0,1 0 1,0 0-1,0 0 0,0 0 0,0-1 1,0 1-1,-1-1 0,1 1 0,0-1 1,0 0-1,2-1 0,34-18 84,-32 15-72,0 0 1,0 0 0,-1 0 0,1-1-1,-2 1 1,1-1 0,0 0 0,3-9-1,10-10 13,-18 25-23,0 0 1,0-1-1,0 1 1,0-1-1,0 1 0,1 0 1,-1 0-1,0-1 0,0 1 1,1 0-1,-1-1 0,0 1 1,0 0-1,1 0 1,-1-1-1,0 1 0,1 0 1,-1 0-1,0 0 0,1-1 1,-1 1-1,0 0 1,1 0-1,-1 0 0,0 0 1,1 0-1,-1 0 0,1 0 1,3 10 34,1 6-30,-4-12 0,1 0-1,0-1 1,0 0-1,0 1 1,1-1 0,-1 0-1,1 0 1,-1 0-1,1-1 1,0 1-1,0 0 1,0-1 0,1 0-1,4 3 1,-6-5-3,1 1 0,0 0 0,0-1 0,0 1 0,0-1 0,0 0 0,0 0 0,0 0 0,0 0 0,0 0 0,0-1 0,0 0 0,0 1-1,0-1 1,0 0 0,0 0 0,0-1 0,-1 1 0,5-3 0,15-11 40,0 0 1,0-2-1,-2 0 0,24-26 0,-43 42-43,1-1 0,-1 1 1,1 0-1,-1 0 1,1-1-1,0 1 0,-1 0 1,1 1-1,0-1 0,0 0 1,0 0-1,0 1 1,0-1-1,0 1 0,0 0 1,0 0-1,0-1 0,3 2 1,2 0 9,-1 0 0,0 0 0,0 1 1,10 4-1,-11-4-7,1 0 0,-1 0 1,1 0-1,0-1 0,0 0 0,6 1 0,-6-3 0,0 0 0,-1 0-1,1 0 1,-1 0-1,0-1 1,8-4-1,-12 6-2,0 0-1,0-1 1,0 1-1,0-1 0,0 0 1,0 1-1,0-1 1,-1 0-1,1 1 1,0-1-1,0 0 0,-1 0 1,1 0-1,0 0 1,-1 0-1,1-1 1,-1 1-2,0 0 1,0 1-1,0-1 1,0 0-1,0 0 1,0 1 0,-1-1-1,1 0 1,0 0-1,-1 1 1,1-1-1,0 0 1,-1 1-1,1-1 1,-1 1 0,1-1-1,-1 0 1,1 1-1,-1-1 1,1 1-1,-1-1 1,0 1 0,1 0-1,-1-1 1,0 1-1,1 0 1,-2-1-1,-1 0 3,1 0-1,-1 1 0,0-1 1,1 1-1,-1 0 0,1-1 1,-1 1-1,0 0 1,1 1-1,-1-1 0,0 0 1,1 1-1,-1 0 0,1-1 1,-1 1-1,-2 1 0,-38 19 30,39-19-29,0 0 0,1 1 0,0-1-1,-1 1 1,1 0 0,0 0 0,0 0 0,1 0-1,-1 1 1,1-1 0,-1 1 0,1 0-1,0 0 1,0-1 0,1 1 0,-1 0-1,1 1 1,0-1 0,0 0 0,1 0 0,-1 0-1,1 1 1,-1-1 0,2 0 0,0 8-1,-1-8 1,1-1-1,0 1 0,0-1 1,0 1-1,0-1 0,1 0 1,-1 0-1,1 1 0,0-1 1,0 0-1,0-1 0,1 1 1,-1 0-1,0-1 0,1 1 1,0-1-1,0 1 0,0-1 0,0 0 1,0-1-1,0 1 0,0 0 1,0-1-1,1 0 0,-1 0 1,1 0-1,-1 0 0,1 0 1,-1-1-1,7 1 0,4-1-1,0-1 0,0 0-1,0-1 1,0 0 0,0-2 0,0 1-1,21-10 1,-15 5 3,-1-2 0,0 0 0,0-1 0,25-19 0,-15 5 21,0 0 0,-2-2 0,-1-1 0,-1-1 0,-2-2 0,-1 0 0,-1-1 0,28-59 0,-14 14 76,-4-2 1,37-147-1,-59 193-71,-3 12 18,5-33 0,-10 49-43,-1-1-1,1 1 1,-1 0-1,0-1 1,-1 1-1,1 0 1,-1-1-1,0 1 1,-1 0-1,1 0 1,-4-7-1,5 11-5,-1 1 0,1 0 0,-1-1-1,1 1 1,0 0 0,-1-1 0,1 1 0,-1 0 0,1 0 0,-1-1 0,0 1-1,1 0 1,-1 0 0,1 0 0,-1 0 0,1 0 0,-1 0 0,1 0-1,-1 0 1,0 0 0,1 0 0,-1 0 0,1 0 0,-1 0 0,1 0 0,-1 0-1,1 1 1,-1-1 0,1 0 0,-1 0 0,1 1 0,-1-1 0,1 0-1,-1 1 1,0 0 0,-17 13-37,10-6 18,1 1 0,1 0 0,0 0 0,0 0 0,1 1-1,-6 15 1,0 2-53,-8 37-1,-14 132-191,20-102 210,3 19 24,3-19-31,4-71 21,2-1 0,1 37 0,1-50 30,0 1-1,0-2 1,1 1 0,0 0 0,1 0 0,-1 0 0,2-1 0,-1 0-1,7 11 1,-8-17 15,-1-1 0,0 0 0,1 1-1,-1-1 1,1 0 0,-1 0 0,1 0-1,-1 0 1,1 0 0,0-1 0,0 1-1,-1 0 1,1-1 0,0 1-1,0-1 1,0 0 0,-1 0 0,1 1-1,0-1 1,0-1 0,0 1 0,0 0-1,0 0 1,-1-1 0,1 1 0,0 0-1,0-1 1,-1 0 0,1 0 0,2-1-1,5-1 22,-1-1 0,0-1 0,0 0 0,13-9-1,-13 7-10,0-1 0,-1 0-1,0 0 1,0-1-1,-1 1 1,9-16-1,-3 1 107,14-39 0,-30 76-101,1 0 0,1 0 0,0 0 0,-1 24 0,3-29-27,0 0 0,0-1 0,1 1 1,0 0-1,1-1 0,-1 1 0,2-1 0,-1 1 1,1-1-1,0 0 0,7 12 0,-9-19 11,0 0 0,0 1 0,0-1 0,0 0 0,0 0 0,1 0 0,-1 0 0,0 0 0,1 0 0,-1-1 0,0 1 0,1 0 0,-1-1 0,1 1 0,-1-1 0,1 1 0,-1-1 0,1 0 0,2 1 0,-1-1 0,1 0 1,-1-1-1,1 1 0,0-1 1,-1 0-1,1 0 1,-1 0-1,5-2 0,5-3 10,0-1 0,-1 0-1,15-11 1,-25 16-8,21-15 82,-2-2 0,23-23 1,-38 37-56,-4 3-36,16-16 239,-13 16-81,-10 13-80,-1-2-61,1 1 1,0-1-1,0 1 1,1 0-1,-4 17 1,7-24-17,0 0 0,1 0 0,-1 0 0,1 0 0,0 0 0,0 0 0,0 0 0,1 0 0,-1 0 1,1 0-1,0 0 0,-1 0 0,1 0 0,1 0 0,-1 0 0,0 0 0,1 0 0,-1-1 0,1 1 1,0-1-1,0 1 0,0-1 0,0 0 0,4 3 0,-5-4 3,1 0-1,-1-1 1,1 1-1,0-1 1,-1 1-1,1-1 1,0 0-1,-1 1 1,1-1-1,0 0 1,-1 0-1,1 0 1,0-1-1,-1 1 1,1 0 0,0-1-1,-1 1 1,1-1-1,0 1 1,1-2-1,-1 2 5,0-1 0,0 0 0,0 0-1,0 0 1,0 0 0,0-1 0,0 1-1,0 0 1,0-1 0,-1 1 0,1-1-1,-1 0 1,1 1 0,1-4 0,-2 2 0,0 0 0,0 0 0,0 0 0,0 0 0,-1 0 1,0-1-1,1 1 0,-1 0 0,0 0 0,-1 0 0,1 0 0,0 0 0,-1-1 1,0 1-1,0 0 0,0 0 0,0 0 0,0 1 0,-1-1 0,1 0 1,-1 0-1,1 1 0,-1-1 0,0 1 0,0-1 0,-1 1 0,1 0 1,0 0-1,-1 0 0,1 0 0,-1 0 0,0 1 0,1-1 0,-1 1 1,0-1-1,0 1 0,-6-1 0,-27-10-60,213-4 97,-167 15-37,0 0 0,0 1-1,-1 0 1,1 1 0,18 3-1,-26-3-2,0-1-1,0 1 1,0 0 0,0-1-1,0 1 1,0 0-1,0 0 1,0 1 0,0-1-1,0 0 1,0 1-1,0-1 1,-1 1-1,1-1 1,-1 1 0,1 0-1,-1 0 1,0 0-1,0 0 1,0 0-1,0 0 1,0 0 0,0 0-1,0 0 1,0 0-1,-1 0 1,0 0 0,1 1-1,-1-1 1,0 4-1,-4 27 23,3-28-16,0 1 0,0 0 1,0-1-1,1 1 0,0 0 0,1 8 1,-1-14-7,0 1 1,0-1-1,1 0 0,-1 1 1,0-1-1,0 0 1,0 1-1,1-1 1,-1 0-1,0 1 1,1-1-1,-1 0 1,0 0-1,1 0 1,-1 1-1,0-1 0,1 0 1,-1 0-1,0 0 1,1 0-1,-1 1 1,0-1-1,1 0 1,-1 0-1,1 0 1,-1 0-1,0 0 0,1 0 1,-1 0-1,1 0 1,-1 0-1,0 0 1,1 0-1,-1 0 1,1-1-1,-1 1 1,0 0-1,1 0 0,-1 0 1,0 0-1,1-1 1,-1 1-1,0 0 1,1 0-1,-1-1 1,0 1-1,1-1 1,21-15 60,-18 13-37,21-19 35,13-9 19,-36 29-75,1 0 1,0 0 0,0 1-1,0-1 1,0 1 0,-1 0-1,2 0 1,-1 0 0,0 0-1,0 0 1,5 0 0,-7 2-5,-1-1 0,1 0 0,-1 0 1,1 1-1,-1-1 0,1 1 0,-1-1 1,0 0-1,1 1 0,-1-1 0,0 1 0,1-1 1,-1 1-1,0-1 0,1 1 0,-1-1 1,0 1-1,0-1 0,1 1 0,-1-1 1,0 1-1,0-1 0,0 1 0,0 0 1,0 0-1,2 19-18,-2-18 12,1 7-15,1 0-1,-1 0 0,1 0 0,1-1 1,0 1-1,4 9 0,-6-16 22,0-1 0,1 0 0,-1 0-1,0 0 1,0 0 0,0 0 0,1-1-1,-1 1 1,0 0 0,1 0 0,-1-1-1,0 1 1,1-1 0,-1 1-1,1-1 1,-1 0 0,1 0 0,-1 1-1,1-1 1,-1 0 0,1 0 0,-1-1-1,1 1 1,-1 0 0,1 0 0,-1-1-1,1 1 1,-1-1 0,2 0 0,44-17 23,-46 17-24,193-99 186,-147 79-79,-65 28-118,1 1 0,0 1 0,1 0 0,-24 18 0,9-4 38,-44 44 1,73-66-22,1 1 1,0-1-1,0 0 0,0 1 0,-1-1 1,1 1-1,0-1 0,1 1 0,-1 0 1,0 0-1,0-1 0,1 1 1,-1 0-1,1 0 0,0 0 0,-1 1 1,1-2-4,0-1 0,0 0 1,0 1-1,0-1 1,1 0-1,-1 1 0,0-1 1,0 0-1,0 1 1,0-1-1,0 0 0,1 0 1,-1 1-1,0-1 1,0 0-1,0 0 0,1 1 1,-1-1-1,0 0 1,0 0-1,1 0 0,-1 1 1,0-1-1,1 0 1,-1 0-1,0 0 0,0 0 1,1 0-1,-1 0 1,0 0-1,1 0 0,1 0 4,-1 0 0,1 0 0,-1 0 0,1 0 0,-1-1-1,1 1 1,-1-1 0,1 1 0,-1-1 0,3-1 0,8-5 18,0-1 0,0-1 0,-1 0 0,0-1 0,-1 0 0,0 0 0,10-15 0,2-1 54,-8 15-64,-13 11-14,-1-1 1,0 1-1,0 0 1,0 0 0,1 0-1,-1 0 1,0 0-1,0 0 1,1 0 0,-1 0-1,0 0 1,0 0-1,1 0 1,-1 0 0,0 0-1,0 0 1,1 0-1,-1 0 1,0 0 0,0 0-1,0 0 1,1 1-1,-1-1 1,0 0 0,0 0-1,0 0 1,1 0-1,-1 0 1,0 0 0,0 1-1,0-1 1,0 0-1,1 0 1,0 3 4,0 0 1,-1 0-1,1-1 1,-1 1-1,1 0 1,-1 0-1,0 5 1,4 21 12,-2-23-22,0-1-1,1 1 1,0-1 0,0 1-1,0-1 1,1 0-1,0 0 1,0 0 0,6 6-1,-8-10 4,0 1 0,-1 0-1,1-1 1,0 0 0,0 1-1,0-1 1,1 0 0,-1 0-1,0 0 1,0 0 0,1 0-1,-1-1 1,0 1 0,1-1-1,-1 1 1,1-1 0,-1 0-1,0 0 1,1 0 0,-1 0-1,1 0 1,-1-1 0,0 1-1,1-1 1,-1 0 0,4-1-1,4-4 10,0 0-1,-1-1 1,0 0-1,0 0 1,-1-1-1,0 0 0,12-16 1,-6 5 15,-1-1-1,20-37 1,11-45 58,39-134-1,-63 173-65,3-7 7,-3-1-1,17-115 0,-37 185-21,0 0 0,0 1 0,1-1 0,-1 0 0,0 0 0,0 0 0,-1 0 0,1 1 0,0-1-1,0 0 1,0 0 0,0 0 0,-1 0 0,1 1 0,-1-2 0,1 1 0,-1 1 0,1 0-1,0 0 1,0-1 0,-1 1 0,1 0 0,0 0 0,-1 0-1,1 0 1,0 0 0,-1 0 0,1-1 0,0 1 0,-1 0-1,1 0 1,0 0 0,-1 0 0,1 0 0,0 0 0,-1 0-1,1 0 1,0 0 0,-1 0 0,1 1 0,-1-1 0,-1 1-2,1 0 0,-1-1 1,0 1-1,1 0 0,-1 1 1,0-1-1,1 0 0,-1 0 1,1 1-1,0-1 1,-2 3-1,-9 16-27,0 0 1,2 1-1,0 0 1,1 1 0,2 0-1,0 1 1,1-1-1,2 1 1,0 1-1,-1 27 1,2 31-104,13 126 0,-8-171 101,2 17-21,15 72 0,-18-108-203,-2-13-2611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17.1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39 5416,'0'0'8385,"-10"9"-8042,-31 27-7,40-35-307,1-1 1,0 1 0,-1-1-1,1 1 1,-1-1 0,1 0-1,-1 1 1,1-1 0,-1 1-1,0-1 1,1 0 0,-1 0-1,1 1 1,-1-1 0,0 0-1,1 0 1,-1 0 0,0 0 0,1 0-1,-1 0 1,0 0 0,1 0-1,-1 0 1,0 0 0,1 0-1,-1 0 1,1 0 0,-1-1-1,0 1 1,1 0 0,-2-1-1,-8-15 631,10 16-623,0-1 0,0 0 0,-1 0 0,1 1 0,0-1 0,-1 0 0,1 1 0,0-1 0,-1 0 0,1 1 0,-1-1 0,1 0 0,-1 1 0,1-1 0,-1 1 0,0-1 0,1 1 0,-1-1 0,0 1 0,0-1 0,-4 0 306,4 1-330,1 0 0,0-1 0,0 1 0,0 0 0,-1 0 0,1 0 0,0 0 0,0 0 0,-1-1 0,1 1 1,0 0-1,0 0 0,-1 0 0,1 0 0,0 0 0,0 0 0,-1 0 0,1 0 0,0 0 0,0 0 0,-1 0 0,1 0 1,0 0-1,0 0 0,0 0 0,-1 1 0,1-1 0,0 0 0,0 0 0,-1 0 0,1 0 0,0 0 0,0 0 0,0 1 1,-1-1-1,1 0 0,0 0 0,0 0 0,0 1 0,0-1 0,-1 0 0,1 0 0,0 0 0,0 1 0,0-1 0,0 0 1,0 0-1,0 1 0,0-1 0,0 0 0,0 0 0,0 1 0,0-1 0,0 0 0,0 0 0,0 1 0,0-1 0,0 0 0,0 0 1,0 1-1,0-1 0,0 0 0,0 1 120,4-20 396,9 3-282,-11 14-206,0 1 0,-1-1 0,1 0 0,-1 0 0,1 0 0,-1 0 0,0 0 0,0 0 0,0 0 0,0 0 0,0-1 0,0-2 0,-1 5 61,1 0-87,-1 1 0,0-1 1,0 1-1,0-1 0,0 1 0,0 0 1,0-1-1,0 1 0,0-1 0,0 1 1,0-1-1,0 1 0,0 0 0,0-1 1,0 1-1,-1-1 0,1 1 1,0-1-1,0 1 0,-1-1 0,1 1 1,0-1-1,-1 1 0,1-1 0,-1 1 1,-11 17 56,11-17-55,-12 14 21,0 3 285,10-5-2865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17.9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55 4720,'0'0'5201,"-9"3"-4954,-26 8 3,52-14 278,1 0 0,22 1 0,-14 0-313,186-6 970,93-9 286,-123-17-2735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32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1051 5320,'0'0'4209,"9"-11"-3830,39-47 402,-3-2 1,63-113-1,-54 70 238,48-128-1,-81 180-699,-7 18-38,-2 1 0,10-40 1,-15 41 21,-1-1 0,-1 1 1,-2-1-1,-1-63 1,-2 96-295,-1-1 1,1 0-1,0 0 1,0 1-1,0-1 1,-1 0-1,1 0 1,0 1-1,0-1 0,-1 0 1,1 0-1,0 0 1,0 0-1,-1 1 1,1-1-1,0 0 1,-1 0-1,1 0 1,0 0-1,0 0 1,-1 0-1,1 0 0,0 0 1,-1 0-1,1 0 1,0 0-1,-1 0 1,1 0-1,0 0 1,-1 0-1,1 0 1,0 0-1,0 0 1,-1-1-1,1 1 0,0 0 1,-1 0-1,1 0 1,0 0-1,0-1 1,0 1-1,-1 0 1,1 0-1,0-1 1,0 1-1,-1 0 1,1 0-1,0-1 0,0 1 1,0 0-1,0 0 1,0-1-1,0 1 1,-1 0-1,1-1 1,0 1-1,0 0 1,0-1-1,0 1 1,0 0-1,0 0 0,0-1 1,0 1-1,0 0 1,0-1-1,1 1 1,-1-1-1,-20 27 117,15-18-69,-8 13-5,0-1 0,2 2-1,0 0 1,2 0 0,0 1-1,2 0 1,-8 39 0,6-11 37,3 0 0,0 82-1,9-94-33,1 1 0,2-1-1,15 53 1,-11-50 26,-9-37-56,0 1-1,1-1 0,-1 0 1,1 0-1,0 0 0,1 0 1,0 0-1,-1 0 0,1 0 1,6 6-1,-7-9-4,0-1 1,0 1-1,0-1 0,0 1 0,1-1 0,-1 0 1,0 0-1,0 0 0,1 0 0,-1 0 1,1-1-1,-1 1 0,1-1 0,-1 1 0,1-1 1,-1 0-1,1 0 0,-1 0 0,1-1 1,-1 1-1,1 0 0,-1-1 0,1 0 1,4-1-1,-1-1 13,1 0 0,0 0 1,-1 0-1,0-1 0,0 0 1,0 0-1,0-1 0,6-6 1,39-47 140,-37 40-70,26-26 0,1 5 139,-39 40-122,-3 7-53,-6 17-21,2-6-14,2-6-13,0 0 0,1 0-1,0 0 1,1 1 0,1 16-1,0-25-12,1-1 0,0 1 0,0-1 0,0 0 0,0 1-1,1-1 1,0 0 0,0 0 0,0 0 0,0 0 0,0 0-1,1-1 1,0 1 0,0-1 0,0 0 0,0 1 0,0-1-1,1-1 1,6 6 0,-7-6 13,1-1 0,-1 1 0,0 0 0,1-1 0,-1 0 0,1 0 0,0 0 0,-1 0 0,1 0 0,0-1 0,0 0 0,-1 0 0,1 0 0,4 0 0,-1-2 18,0 1 1,0-1 0,0 0-1,0 0 1,-1-1-1,1 0 1,5-4 0,8-6 92,0-1 1,-1 0 0,24-26 0,37-51 551,-80 91-678,0 1 0,0-1-1,0 0 1,0 0 0,0 1 0,0-1 0,0 0 0,1 0 0,-1 1 0,0-1 0,0 0 0,0 0 0,0 0 0,0 1 0,0-1 0,0 0 0,1 0 0,-1 1 0,0-1 0,0 0 0,0 0-1,0 0 1,1 0 0,-1 1 0,0-1 0,0 0 0,0 0 0,1 0 0,-1 0 0,0 0 0,0 0 0,1 0 0,-1 1 0,0-1 0,0 0 0,1 0 0,-1 0 0,0 0 0,0 0 0,1 0-1,-1 0 1,0 0 0,0 0 0,1-1 0,-1 1 0,0 0 0,0 0 0,1 0 0,-1 0 0,0 0 0,0 0 0,0 0 0,1 0 0,-1-1 0,0 1 0,0 0 0,0 0 0,1 0 0,-1-1-1,0 1 1,0 0 0,-1 22 90,-5 13 128,-2 64 1,31-110 80,0-7-111,0-1 0,37-40 0,-30 28 10,-29 30-194,-1 0 0,1 0 0,0 0 1,0 1-1,-1-1 0,1 0 0,0 0 0,0 1 0,0-1 0,0 1 0,0-1 0,0 1 0,0-1 0,0 1 0,0 0 0,0-1 0,2 1 0,-2 0-4,-1 1-1,1-1 0,-1 1 0,0-1 0,1 1 0,-1-1 0,0 1 0,1-1 1,-1 1-1,0-1 0,0 1 0,0 0 0,1-1 0,-1 1 0,0-1 0,0 1 0,0 0 1,0-1-1,0 1 0,0-1 0,0 1 0,0 0 0,0-1 0,0 1 0,-1-1 0,1 1 1,0-1-1,0 1 0,-1 0 0,-6 33 81,-16 44-1,23-77-79,-1 0-1,1-1 0,-1 1 1,1 0-1,0 0 1,-1 0-1,1 0 0,0 0 1,0 0-1,0 1 0,-1-1 1,1 0-1,0 0 1,1 0-1,-1 0 0,0 0 1,0 0-1,0 0 1,1 0-1,-1 1 0,1-2 0,-1 1-1,1-1 1,0 0-1,-1 0 1,1 0-1,-1 0 1,1 0-1,0 1 1,-1-1-1,1 0 1,-1 0-1,1 0 1,0-1-1,-1 1 1,1 0-1,0 0 1,-1 0-1,1 0 1,-1-1-1,1 1 1,-1 0-1,1 0 1,0-1-1,38-25 94,-39 25-96,112-89 255,-109 87-240,0 1 0,0 0 1,1 0-1,-1 0 1,0 0-1,1 0 1,5-1-1,-8 2-13,0 1 0,0 0 0,0 0 0,0-1-1,0 1 1,0 0 0,0 0 0,0 0 0,0 0 0,0 0 0,0 1 0,0-1 0,0 0 0,0 0-1,0 1 1,0-1 0,0 0 0,0 1 0,0-1 0,0 1 0,0 0 0,-1-1 0,1 1-1,0-1 1,0 1 0,-1 0 0,1 0 0,0 0 0,-1-1 0,1 1 0,0 2 0,8 14 6,-7-12-2,1 0 0,-1 0 0,1-1 0,0 1 0,0-1 0,0 1 1,1-1-1,-1 0 0,1-1 0,0 1 0,6 4 0,-7-6-3,5 4 13,0-1 1,0 0-1,1-1 1,14 6-1,-19-9-6,0 0 0,-1 0 0,1-1 0,0 1 0,0-1-1,-1 0 1,1 0 0,0-1 0,0 1 0,0-1 0,-1 0 0,1 0 0,0 0 0,-1 0 0,5-3 0,1 0 15,0 0 1,-1-1-1,1-1 1,-1 1-1,0-1 1,0-1-1,8-8 1,-5 2 15,0 0 1,-1-1 0,11-21-1,-18 31-25,0-1 10,0 0 0,-1 0 0,1 0 0,2-8 0,-5 12-24,0 1-1,0-1 1,0 0 0,0 1-1,0-1 1,1 1 0,-1-1-1,0 1 1,0-1 0,0 0-1,-1 1 1,1-1 0,0 1-1,0-1 1,0 0 0,0 1-1,0-1 1,-1 1 0,1-1-1,0 1 1,0-1 0,-1 1-1,1-1 1,-1 1 0,1-1-1,0 1 1,-1-1 0,1 1-1,-1 0 1,1-1 0,-1 1-1,1 0 1,-1-1 0,1 1-1,-1 0 1,1 0 0,-1-1-1,1 1 1,-1 0 0,0 0-1,1 0 1,-1 0 0,1 0-1,-1 0 1,0 0 0,1 0-1,-1 0 1,1 0 0,-1 0-1,1 0 1,-1 0 0,0 1-1,0-1 1,-3 1-3,-1 1-1,1-1 1,-1 1-1,1 0 1,0 0-1,0 0 1,0 1-1,0-1 1,-4 5-1,-1 0-18,0 0-1,-12 15 0,18-18 25,0-1 0,0 1 1,1 0-1,-1 0 0,1 0 0,0 0 0,0 0 0,1 1 0,-1-1 0,1 0 0,0 1 1,0-1-1,0 1 0,1-1 0,-1 1 0,1-1 0,1 1 0,-1-1 0,0 1 0,1 0 1,1 5-1,1-2 29,1 0 0,-1-1 0,1 1 0,0-1 0,1 0 0,0 0 1,0 0-1,0 0 0,1-1 0,10 9 0,-8-8 73,1 0 0,0-1 0,0 0 0,0 0 0,1-1 0,0 0 0,0 0 0,0-2 0,1 1 0,-1-1 0,17 3 0,-20-6-147,0 1 0,0-1-1,0 0 1,0 0 0,0-1-1,-1 0 1,1 0 0,0 0 0,-1-1-1,10-4 1,-11 4-300,1-1 0,-2 0-1,1 0 1,0 0 0,-1-1 0,1 1-1,-1-1 1,5-6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8:0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90 6016,'0'0'6082,"-9"3"-5830,-31 7 4,38-10-188,1 1 0,0-1-1,0 0 1,0 1-1,-1-1 1,1 0 0,0 0-1,-1 0 1,1 0-1,0 0 1,0 0 0,-1 0-1,1 0 1,0-1-1,0 1 1,-1 0 0,1-1-1,0 1 1,-2-2-1,3 1-13,-1 1 0,1-1-1,-1 0 1,1 1-1,0-1 1,0 0-1,-1 0 1,1 1-1,0-1 1,0 0-1,0 1 1,0-1 0,0 0-1,0 0 1,0 0-1,0 1 1,0-1-1,0 0 1,0 0-1,0 1 1,0-1 0,1-1-1,1-2 56,0-1-1,0 1 1,0-1-1,1 1 1,-1 0 0,7-6-1,-6 5-38,1 1-1,0 0 1,0 1 0,1-1-1,-1 1 1,1 0 0,0 0-1,-1 0 1,1 1 0,1-1-1,-1 1 1,7-1-1,-8 2-31,0 0-1,0 0 0,0 0 0,0 1 0,0 0 0,0 0 0,6 1 1,-8-1-25,0 0 0,-1 1 1,1-1-1,0 1 0,0 0 1,-1 0-1,1 0 0,-1 0 1,1 0-1,0 0 0,-1 0 1,0 0-1,1 0 0,-1 1 1,0-1-1,0 1 0,1-1 1,-1 1-1,0-1 0,1 3 1,2 8 39,-1 0 1,1 0-1,-2 0 1,0 0-1,0 1 1,-1 21-1,2 5 69,1 46 17,3 29 14,-2-77-104,-3-15 7,1 0 1,1 0 0,1 0-1,13 33 1,-15-49-38,0 0 1,0-1-1,1 1 1,0-1-1,0 0 0,0 0 1,1 0-1,0 0 1,7 5-1,-10-8-9,0-1 0,1 1 0,-1-1 0,0 1 0,1-1-1,-1 0 1,1 0 0,0 0 0,-1 0 0,1-1 0,0 1 0,-1-1 0,1 1-1,0-1 1,-1 0 0,1 0 0,0 0 0,0 0 0,-1-1 0,1 1 0,0-1-1,-1 0 1,1 0 0,3-1 0,2-3 16,0-1-1,0 0 1,0 0 0,-1-1 0,0 0-1,0 0 1,-1-1 0,0 1-1,0-1 1,7-14 0,-4 4 13,0 0-1,-1-1 1,-1 0-1,6-23 1,14-95 130,-11 51-38,2-36 66,-18 121-195,0 0 0,1 0 0,-1 0 0,0 0 0,0 0 0,1 0 0,-1 0 0,0 0-1,1 0 1,-1 1 0,1-1 0,-1 0 0,1 0 0,-1 0 0,1 0 0,0 1 0,-1-1 0,1 0-1,0 1 1,0-1 0,0 1 0,-1-1 0,1 1 0,0-1 0,0 1 0,0-1 0,0 1 0,0 0-1,0-1 1,0 1 0,0 0 0,0 0 0,0 0 0,0 0 0,0 0 0,0 0 0,0 0 0,0 0-1,0 0 1,0 1 0,0-1 0,1 1 0,6 1 21,0 0 0,0 1 1,0 1-1,8 4 0,-3-2-10,32 10 54,-37-14-42,1 0-1,-1 1 0,1 1 1,-1-1-1,0 1 0,0 0 1,-1 1-1,1 0 0,7 7 1,-17-13 445,-4 7-3436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8:0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6224,'0'0'9806,"2"12"-9687,51 318 718,-37-239-472,-14-75-187,0 0 0,-2 30 0,-1-16 192,1-30-307,5-10-2577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8:0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5016,'0'0'4838,"-4"13"-4524,-1 3-215,1-3 5,0-1 0,1 1 0,1 0 0,-2 23-1,3 29 763,4 0 0,18 107 0,-19-159-534,1 1 0,0-1 1,1 0-1,1 0 1,9 18-1,-12-29-1461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8:0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5120,'0'0'11785,"14"-8"-11629,1-3-106,-9 7-28,1-1 1,-1 1-1,1 0 1,0 1-1,0-1 1,0 1-1,0 1 1,1-1-1,-1 1 1,12-1-1,-4 1 43,20-4 144,0 1-1,1 2 0,63 4 1,-47 5-23,-32-3-94,1 0 0,0-2 0,0 0 0,-1-1 0,1-1 0,36-7 0,-20-3 74,-25 7 0,1 0-1,-1 1 0,1 1 0,19-2 0,-27 3-21,-4 3-976,-1 1-1064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8:0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16 5520,'0'0'3266,"-10"3"-3063,-1 0-110,2 0 69,0 0 0,1-1-1,-14 1 1,-3-1 1767,20-3 2428,23-2-3475,29-1-938,124-6 832,2-1-27,-113 14-523,-35-1-23,32-1-1,34-12 602,-86 14-3331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8:1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99 225 2904,'0'0'5132,"-10"0"-4824,-3 1-201,-32 3 408,15 2 2832,30-10-3202,0 1 1,1-1-1,0 0 1,0 0-1,0 1 1,0-1-1,1 1 1,-1-1-1,1 1 1,0-1-1,4-4 1,30-35-5,-21 26 79,4-5 40,26-24 0,-38 40-156,1 0 1,0 0-1,0 0 0,1 1 0,-1 0 1,1 1-1,13-5 0,-15 6 30,1 1 0,-1 0 0,1 0 0,15-1 0,-21 3-114,-1 0 1,1 0-1,-1 0 0,1 0 1,0 0-1,-1 1 0,1-1 1,-1 0-1,1 1 1,-1-1-1,1 1 0,-1 0 1,0-1-1,1 1 1,-1 0-1,0 0 0,1 0 1,-1 0-1,0 0 1,0 0-1,0 0 0,0 0 1,0 0-1,0 1 1,0-1-1,0 0 0,0 1 1,-1-1-1,1 1 1,-1-1-1,1 1 0,0 2 1,2 13 29,-2 0 0,1 1 1,-2-1-1,0 0 1,-1 1-1,-1-1 0,-1 0 1,0 0-1,-10 29 0,1-12 31,-2 0 0,-1-1 0,-32 51-1,-27 27 435,68-102-507,-2 8 341,13-15-166,10-4-112,11-3-20,0 1-1,0 1 1,52 2 0,29-3 172,-93 2-171,0 1 0,0 1 0,0 0 0,0 1 0,17 3 0,11 2 323,-42-6-166,-5-5-2614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8:1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5224,'0'0'9569,"15"-5"-9348,-3 0-168,2-1 23,1 1 0,0 1 0,0 0 0,30-4 1,250-28 1164,-263 32-1081,-22 2-107,19-2 174,-1 0 0,36-12 0,-31 8 12,7-2 89,-34 8-198,-1 0 0,1 0-1,0 0 1,0 1 0,11-1 0,-23 25 52,2-9-2606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8:1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6224,'0'0'5280,"-3"11"-4852,1-5-356,-1 3 20,1 0 0,0 0-1,0 0 1,1 1-1,0-1 1,0 0-1,2 12 1,16 91 908,3 25 595,-18-119-1142,0-13 8,0-7 454,12-58-223,-8 29-419,1 0 0,2 0 0,1 1 0,28-58 0,-32 79-221,-2 1 34,0 0 0,0 1 1,1-1-1,1 1 0,-1 0 0,1 1 0,0-1 0,0 1 0,13-9 0,-18 15-79,-1 0 0,0 0-1,1 0 1,-1 0-1,1 0 1,-1 0 0,1 0-1,-1 0 1,1 0 0,-1 1-1,0-1 1,1 0-1,-1 0 1,0 0 0,1 1-1,-1-1 1,1 0 0,-1 0-1,0 1 1,0-1-1,1 0 1,-1 1 0,0-1-1,1 1 1,-1-1 0,0 0-1,0 1 1,0-1-1,0 1 1,1-1 0,-1 0-1,0 1 1,0-1-1,0 1 1,0-1 0,0 1-1,0 0 1,6 25 81,-5-20-69,2 8 15,-2 1 0,0-1 1,-2 25-1,2 24 92,-1-62-124,0-1 1,0 0-1,0 0 0,0 1 1,0-1-1,0 0 1,0 1-1,0-1 1,0 0-1,0 0 0,0 1 1,0-1-1,0 0 1,0 0-1,0 1 0,0-1 1,0 0-1,1 0 1,-1 0-1,0 1 1,0-1-1,0 0 0,0 0 1,1 0-1,-1 1 1,0-1-1,0 0 1,0 0-1,1 0 0,-1 0 1,0 1-1,0-1 1,1 0-1,-1 0 1,0 0-1,0 0 0,1 0 1,-1 0-1,0 0 1,0 0-1,1 0 0,-1 0 1,0 0-1,0 0 1,1 0-1,-1 0 1,0 0-1,0 0 0,1 0 1,-1 0-1,0 0 1,0-1-1,1 1 1,-1 0-1,0 0 0,0 0 1,1 0-1,-1 0 1,0-1-1,0 1 1,0 0-1,1 0 0,-1 0 1,0-1-1,14-14 65,-14 15-67,23-30 63,-8 8 36,2 0 0,1 2 0,1 0 0,39-33 0,-47 44-46,-10 8-39,1 0 0,-1 0 0,0 0 0,1 0 0,-1 0 0,1 0 0,-1 0 0,1 0 0,0 1 0,-1-1 0,3 0 0,-3 1-7,1 0 1,-1 0-1,0 1 0,1-1 0,-1 1 1,0-1-1,0 1 0,0-1 1,0 1-1,1 0 0,-1-1 1,0 1-1,0 0 0,0 0 0,0 0 1,-1 0-1,1 0 0,0 0 1,1 2-1,3 3 21,-1 1 0,0 0 0,0 0 0,-1 0 0,1 1 0,2 11 0,11 50 107,-14-53-103,5 42 101,-7-44-43,0-1 1,1 0-1,0 0 0,1 0 0,1 0 1,6 16-1,-8-27-56,-1 0-1,0 0 1,1 0 0,0 0 0,-1-1-1,1 1 1,0-1 0,3 3-1,3-1-2919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8:1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4120,'0'0'6130,"-7"13"-5792,-44 82 308,39-72-428,-94 207 1575,89-179-1527,2 0 0,2 1 0,2 0 0,3 1 0,2 0-1,3 0 1,1 1 0,9 79 0,-1-85 12,1-1 0,3 1 0,2-2 1,1 1-1,3-2 0,28 57 0,-43-99-258,57 105 832,-51-97-650,0-1-1,1 1 1,0-1 0,1-1 0,0 1 0,0-1 0,15 10-1,-24-19-175,1 0 1,-1 0-1,1 1 0,-1-1 0,1 0 0,0 0 0,-1 0 0,1 1 0,-1-1 0,1 0 0,0 0 0,-1 0 0,1 0 0,0 0 0,-1 0 0,1 0 0,-1-1 0,1 1 0,0 0 1,-1 0-1,1 0 0,-1-1 0,1 1 0,-1 0 0,1 0 0,0-1 0,-1 1 0,0-1 0,1 1 0,-1 0 0,1-1 0,-1 1 0,1-1 0,-1 1 0,0-1 0,1 1 1,-1-1-1,0 1 0,0-1 0,1 0 0,-1 1 0,0-1 0,0 1 0,0-1 0,0 0 0,1 1 0,-1-2 0,6-36-818,-5 31-984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8:1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6928,'0'0'7009,"0"10"-6717,0 1-173,1 0 0,-1 0 0,2 0 0,0-1 0,0 1 0,7 17 0,77 152 1689,-35-88-1089,36 65 1042,-78-145-1440,0 1 0,0-2 0,15 15 0,-23-26-288,0 1-1,-1-1 0,1 0 1,-1 0-1,1 1 1,0-1-1,-1 0 1,1 0-1,0 0 1,-1 0-1,1 0 1,-1 0-1,1 0 1,0 0-1,-1 0 1,1 0-1,0 0 1,-1-1-1,1 1 1,0 0-1,-1 0 1,1 0-1,-1-1 1,1 1-1,-1 0 1,1-1-1,-1 1 1,1-1-1,-1 1 1,1-1-1,15-15 278,-16 16-303,15-19 83,-2 0 1,-1-2-1,0 1 1,-2-2-1,13-33 1,-8 18-7,-6 16-33,2-4 49,0 0-1,22-34 0,-33 58-98,1 0 0,-1 1 0,0-1 0,1 0 0,-1 1 0,0-1 0,1 1 0,-1-1 0,1 0 0,0 1 0,-1-1 0,1 1 0,-1 0 0,1-1 0,0 1 0,-1-1 0,1 1 0,0 0 0,-1 0 1,1-1-1,0 1 0,-1 0 0,1 0 0,1 0 0,-1 0 0,0 1-1,0-1 1,0 1 0,0 0 0,0-1 0,0 1 0,0 0 0,-1 0 0,1 0 0,0-1 0,0 1 0,-1 0 0,1 0 0,-1 0-1,1 0 1,0 2 0,5 11 13,-1 0 0,0 0 0,-1 1 0,0 0 0,-1 0 0,1 21-1,2 5 12,-2-16 6,-1-3 6,1-1 0,12 40 0,-13-54-22,-1 0 0,0 0-1,0 1 1,-1-1 0,1 9-1,-2-16-7,-1 1 1,1-1-1,0 1 0,0-1 0,0 1 0,0-1 0,0 1 1,0-1-1,0 1 0,0-1 0,0 0 0,0 1 0,0-1 1,0 1-1,1-1 0,-1 1 0,0-1 0,0 0 0,0 1 1,0-1-1,1 1 0,-1-1 0,0 0 0,1 1 0,-1-1 1,0 0-1,0 1 0,1-1 0,-1 0 0,1 0 0,-1 1 1,0-1-1,1 0 0,-1 0 0,1 1 0,-1-1 0,0 0 1,1 0-1,-1 0 0,1 0 0,-1 0 0,1 0 1,-1 0-1,1 0 0,-1 0 0,0 0 0,1 0 0,-1 0 1,1 0-1,-1 0 0,1 0 0,-1 0 0,0-1 0,1 1 1,1-1 8,0 0 0,0 0 1,-1 0-1,1 0 1,-1 0-1,1 0 1,-1-1-1,1 1 1,-1-1-1,0 1 1,2-4-1,6-13 22,-1-1-1,9-32 0,1-3-11,-11 35-15,144-358 155,-119 315 24,60-90 0,-85 144-93,-7 8-88,1-1 0,-1 1 0,1-1 0,-1 1 0,0-1 0,1 1 0,-1-1 0,1 1-1,-1-1 1,0 1 0,0-1 0,1 0 0,-1 1 0,0-1 0,0 0 0,0 1 0,0-1 0,0 1 0,0-2 0,-5 11 94,-1 0-3790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33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7432,'0'0'6760,"94"-17"-6160,-61 13-192,1 2 8,-8-2-128,-8 4 0,-4 4-144,-2-2 7,1 2-71,-3-4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8:1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3808,'0'0'14506,"13"-6"-14402,-9 4-96,11-5 47,0 0 0,0 1 1,0 0-1,1 1 1,25-4-1,-20 9 48,-1 0 0,1 1 0,-1 1-1,24 6 1,-16-3 98,36 2 0,-36-5 38,0-2 1,0-1-1,-1-2 1,1 0-1,-1-2 1,31-9-1,-56 13-212,0 0 0,0 0 0,0 0 1,0 0-1,0 0 0,0 0 0,0-1 0,-1 1 0,1-1 0,0 1 0,-1-1 1,1 0-1,-1 1 0,1-1 0,-1 0 0,0 0 0,0 0 0,0 0 0,0 0 1,0 0-1,0 0 0,-1-1 0,1 1 0,-1 0 0,1-4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8:1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1 802 13864,'0'0'-23,"10"-13"108,4-4-44,94-123 862,68-137 617,-150 234-1050,-2-1 0,29-74-1,-53 116-418,1 0-1,-1 0 1,1 0-1,-1-1 1,0 1-1,1 0 1,-1-1-1,-1 1 0,1 0 1,-1-5-1,0-7 483,-14 32-65,0 2-371,1 1-1,1 1 1,0 0-1,-14 37 1,10-12-7,-16 65 0,29-96-77,1 0 0,1 0 0,-1 20 0,3-29-8,0 0 0,0 1 0,1-1 0,0 0 0,1 0 0,-1 0 1,1 0-1,1 0 0,4 10 0,-6-16-2,-1 1 1,1-1-1,0 0 1,0 0-1,0 0 1,0 0-1,0 0 1,0 0-1,0 0 1,0 0-1,0 0 1,1 0-1,-1 0 1,0-1-1,1 1 1,-1 0-1,0-1 1,1 1-1,-1-1 1,1 0-1,1 1 1,0-1 5,0 0 0,0 0 0,1-1 0,-1 1 0,0-1 0,0 1 0,0-1 0,0 0 0,4-2 0,4-2 17,0-1 0,-1 0 0,0 0 0,12-11 0,-5 2 12,-1 0-1,-1-2 1,0 0-1,-1 0 1,-1-2-1,15-26 1,53-126 248,-78 164-275,30-84 103,-22 56-13,22-46 0,-31 79-89,-1-1 1,0 1-1,0-1 0,0 0 1,0 0-1,0 1 1,-1-1-1,1 0 0,-1 0 1,1-4-1,-18 28 117,1 11-129,2 2-1,0-1 0,3 2 0,1-1 1,1 2-1,-5 45 0,11-44 39,3 67 0,0-99-28,1 0 1,0 1-1,0-1 0,0 0 1,0 0-1,1 0 1,0 0-1,0 0 0,0 0 1,1-1-1,-1 1 0,1-1 1,0 1-1,1-1 1,6 6-1,-7-7 12,0 0 0,0-1 1,0 1-1,1-1 0,-1 0 0,1 0 1,0 0-1,0-1 0,-1 1 1,1-1-1,0 0 0,0 0 0,0-1 1,0 1-1,0-1 0,1 1 0,-1-1 1,0-1-1,0 1 0,4-1 0,9-2 89,-12 3-41,0-1-1,0 0 1,0 0 0,0 0 0,7-3 0,-12 4-93,1 0-1,-1 0 1,0-1 0,1 1 0,-1 0 0,0 0 0,0 0 0,1 0-1,-1 0 1,0 0 0,1-1 0,-1 1 0,0 0 0,0 0 0,0 0 0,1-1-1,-1 1 1,0 0 0,0 0 0,0-1 0,1 1 0,-1 0 0,0 0 0,0-1-1,0 1 1,0 0 0,0 0 0,0-1 0,0 1 0,1 0 0,-1-1 0,0 1-1,0 0 1,0-1 0,0 1 0,-1-1 0,1-1-1785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8:2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94 125 4512,'0'0'3736,"-1"-9"-3574,1 3-137,0 1 62,0 0 0,-1 1 0,1-1 1,-1 0-1,0 1 0,-1-1 0,1 1 1,-1-1-1,1 1 0,-1 0 0,-1-1 0,1 1 1,-6-7-1,3 6 58,4 3-8,0 0 0,-1 1 0,1-1 0,-1 1 1,0-1-1,1 1 0,-1-1 0,0 1 0,0 0 0,0 0 1,0 0-1,0 0 0,-2 0 0,3 1 98,-4 13 527,1 3-503,0-1 8,0 0 0,1 1-1,-1 30 1,3-6 118,1-3 133,6 66 0,9 13 259,-7-40 207,20 80-1,-22-127-329,-2 0 0,-1 1 0,-2 50 0,-1-58-136,-1-18-142,-1-5-139,-6-15-56,-4-24-111,0-27 72,3-2-1,0-97 0,6 116-65,-9-58 0,-1-7-24,12 95-60,1 0-1,0 0 1,2 0-1,0 0 0,2 0 1,8-28-1,-11 45 8,0 0 0,0 0 0,0 0 1,1-1-1,0 1 0,0 1 0,-1-1 0,2 0 0,-1 0 0,0 1 0,0-1 0,1 1 0,0 0 0,-1-1 0,1 1 0,0 1 0,0-1 0,4-2 0,-2 3-2,0-1 0,0 1-1,1 0 1,-1 0 0,0 0-1,0 1 1,0 0-1,1 0 1,-1 0 0,0 1-1,6 1 1,0 0-3,0 1 0,0 1-1,0 0 1,-1 0 0,1 1 0,-1 1-1,0-1 1,-1 2 0,1-1 0,11 12 0,-15-12 6,-1 0 0,0 0 0,0 0 1,-1 1-1,0-1 0,0 1 1,0 1-1,-1-1 0,0 0 0,0 1 1,-1-1-1,0 1 0,1 12 1,-2-15 11,-1 0 1,0 0-1,0 1 0,0-1 1,-1 0-1,0 0 1,0 0-1,0 0 1,-1 0-1,0 0 1,1 0-1,-2-1 1,1 1-1,-1 0 1,1-1-1,-1 0 1,0 0-1,-1 0 1,1 0-1,-1 0 1,-5 4-1,-17 15 80,17-15-38,0 0-1,0-1 1,-1 0 0,0-1 0,-14 7 0,17-9 12,-1 0 0,1 1-1,-12 9 1,9-6 0,10-8-64,0 0 0,0 0-1,0 0 1,-1 0 0,1 0 0,0 0-1,0 0 1,0 0 0,-1 0-1,1 0 1,0 0 0,0 1 0,0-1-1,0 0 1,-1 0 0,1 0 0,0 0-1,0 0 1,0 1 0,0-1-1,0 0 1,0 0 0,-1 0 0,1 0-1,0 1 1,0-1 0,0 0-1,0 0 1,0 0 0,0 0 0,0 1-1,0-1 1,0 0 0,0 0-1,0 0 1,0 1 0,0-1 0,0 0-1,0 0 1,0 0 0,0 1 0,0-1-1,0 0 1,0 0 0,0 0-1,1 1 1,-1-1 0,0 0 0,0 0-1,0 0 1,0 0 0,0 1-1,0-1 1,1 0 0,-1 0 0,0 0-1,0 0 1,0 0 0,0 0 0,1 0-1,-1 1 1,0-1 0,0 0-1,0 0 1,0 0 0,1 0 0,16 2-10,-13-2 0,31 7 24,-1 1-1,0 2 0,61 26 1,-80-28-17,-1 0 0,0 2 1,0-1-1,-1 2 1,0-1-1,-1 2 0,0 0 1,-1 0-1,0 1 1,12 20-1,-18-24 18,1 1 1,-1 0-1,-1 0 0,0 1 1,0 0-1,-1-1 0,-1 1 1,3 15-1,-5-19 6,1-1-1,-1 0 1,-1 0 0,1 0-1,-1 0 1,0 0 0,0 0-1,-1 0 1,1 0 0,-2 0-1,1-1 1,0 1 0,-1-1-1,0 1 1,0-1 0,-8 9-1,6-8 15,-1-1-1,0 1 1,0-1-1,-1 0 1,1-1 0,-1 1-1,0-1 1,-1-1-1,-7 4 1,-9 1 122,-39 9 0,51-15-129,-65 10 399,56-10-1578,0 1-1,-36 10 1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8:2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6520,'0'0'2718,"-6"10"-2310,-21 31 2,25-39-257,0 0-1,1 0 1,-1 0 0,1 1 0,0-1 0,0 1 0,-1-1 0,2 1 0,-1-1 0,0 1 0,1 0-1,-1-1 1,1 1 0,-1 0 0,1-1 0,0 1 0,1 0 0,-1 0 0,0-1 0,1 1-1,0 2 1,1 0 96,1-1 0,0 0 1,0 0-1,0 0 0,0 0 0,0-1 0,1 1 0,6 4 0,2 3-92,168 159 2367,-163-152-2376,0 0-1,-1 1 1,-2 1-1,0 1 1,-1 0 0,0 0-1,-2 1 1,-1 1-1,-1 0 1,-1 0 0,0 1-1,-2 0 1,-1 0-1,-1 0 1,-1 1 0,-1-1-1,-1 1 1,-2 0-1,0 0 1,-1-1-1,-2 1 1,-6 24 0,1-14 1,-1 0 1,-2 0 0,-2-1 0,0-1 0,-24 38-1,29-56-82,1-1 23,-1 0 0,0-1 0,-1 0 0,0-1 0,-14 13 0,0-3 49,1 1 0,-39 51 0,29-22-3196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8:2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1479 10344,'0'0'2457,"10"-1"-2241,12 0-69,-1-1 1,1-2-1,-1 0 1,0-1-1,-1-1 0,26-10 1,-16-1 111,-1-1-1,-1-1 1,-1-2 0,28-26-1,-54 47-228,0-1 0,0 0 0,0 0-1,0 0 1,0 1 0,0-1 0,0 0 0,0 1 0,0-1-1,0 1 1,1-1 0,1 0 0,-3 1-18,0 1 1,1-1-1,-1 0 1,0 0-1,1 0 1,-1 0-1,0 0 0,1 0 1,-1 0-1,0 0 1,1 0-1,-1 1 1,0-1-1,0 0 1,1 0-1,-1 0 1,0 1-1,0-1 0,1 0 1,-1 0-1,0 1 1,0-1-1,0 0 1,1 1-1,-1-1 1,0 0-1,0 1 0,0 0 1,1 3 56,0 0 0,-1 1-1,1-1 1,-1 1 0,-1 6 0,1 0-83,0 22 95,4 183 312,0-165-283,1 0 0,16 62 0,-8-61-4,-4-8 22,3 0 0,1-1 0,2-1-1,26 51 1,3 5 287,-21-41 4,-22-51-363,3 7 149,0-12-37,2-8 52,2-12-136,-1 0-1,0-1 0,-2 0 1,0 0-1,3-30 1,0 8 6,30-267 363,-28-2-120,-9 257-278,0-69 89,-3-394 116,15 373-227,2-33-25,-17 130-39,-12-66-1,2 25-31,9 70 61,2 0 1,0 0 0,2 0-1,0 1 1,0-1 0,6-19-1,-7 32 7,1-1-1,-1 1 0,0 0 0,0 0 0,-2-7 0,2 8 3,-1-1 0,1 1 1,0-1-1,0 1 0,0 0 0,0-1 0,3-6 0,-3 10-13,1 1 0,-1-1 0,1 1 1,-1-1-1,1 1 0,-1 0 0,1-1 1,-1 1-1,1 0 0,0 0 0,-1 0 1,1-1-1,0 1 0,-1 0 0,1 0 1,0 0-1,-1 0 0,1 0 1,0 0-1,-1 0 0,1 0 0,0 0 1,-1 0-1,1 1 0,1-1 0,24 7-53,-18-5 33,108 25-163,-66-16 117,54 5 0,-49-9 42,75 6 53,1-5-1,176-12 0,-211-2-18,195 0 27,-141 9-41,213-24 0,-122 3 4,-145 19 48,-63 1-14,40-3 1,82-5-30,233 18-1,18-12 284,-174-5-265,187-20-25,-392 22 35,237-19 115,-180 22-129,172 6-2,-60-4 100,-101-4-66,1 0-21,86 4 48,-33 0-54,-1 1-4,-93-1-10,-35-3 3,-1 2 0,22 3-1,59 8 87,-52-7-103,0-2 32,59-4-1,-33 0 63,115-5 482,-187 6-559,0 1-1,0-1 1,0 1-1,0-1 1,-1 1-1,1 0 1,0 0-1,0-1 0,-1 1 1,1 1-1,-1-1 1,1 0-1,-1 0 1,1 1-1,-1-1 1,0 0-1,1 1 1,-1-1-1,0 1 1,0 0-1,0-1 0,0 1 1,-1 0-1,1 0 1,0 0-1,-1-1 1,1 1-1,0 4 1,2 7-7,-1 1 1,2 26 0,-3-27 13,-2 52 87,0-51-11,1 0 0,0 0 0,3 26 1,0-36-304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05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468 1 4120,'0'0'15697,"-1"11"-15555,-1 6-89,-5 61 466,18 343 532,-2-42-452,-2-124-130,-7-243-407,-1 0 1,0 1-1,0-1 1,-1 0-1,-1 0 1,-5 17-1,5-22-32,0-1-1,0 1 1,-1-1-1,0 1 0,0-1 1,-1-1-1,1 1 1,-1 0-1,0-1 1,-1 0-1,1 0 1,-8 4-1,-11 5 28,0-1-1,-1-1 1,0-1 0,-1-1-1,-38 8 1,-39 16 99,89-28-115,-1 0 0,2 1 0,-1 1 0,1 0 0,-20 17 1,32-25-41,0 1 0,0 0 0,1-1 0,-1 1 0,0-1 0,1 1 0,-1 0 0,0 0 1,1-1-1,-1 1 0,1 0 0,-1 0 0,1 0 0,0 0 0,-1-1 0,1 1 0,0 0 1,-1 0-1,1 0 0,0 0 0,0 0 0,0 0 0,0 0 0,0 0 0,0 0 0,0 0 1,0 0-1,1 1 0,-1-2-5,1 1-1,0 0 1,-1-1 0,1 1-1,0-1 1,0 1 0,0-1 0,-1 0-1,1 1 1,0-1 0,0 0-1,0 1 1,0-1 0,0 0 0,0 0-1,0 0 1,0 0 0,0 0-1,0 0 1,-1 0 0,1 0 0,0 0-1,0 0 1,0 0 0,0-1-1,0 1 1,0 0 0,1-1 0,7-3-305,0-1 0,-1 1 1,1-1-1,-1-1 0,0 0 1,0 0-1,9-9 1,-13 11-862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06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260 1 6328,'0'0'4881,"-9"9"-4524,2-1-267,-2 1 34,0 1 1,1 0 0,0 1 0,-8 13 0,-10 21 418,-43 76 680,37-61-613,-32 68 1271,61-117-1391,9-14 6,11-15-178,60-115 230,-18 28-216,-45 84-193,-2-1 1,0-1-1,-1 1 1,10-33-1,-14 40 75,-7 14-209,0 1-1,0 0 1,0 0-1,0 0 1,0 0-1,1 0 1,-1 0-1,0 0 1,0 0-1,0 0 1,0 0-1,1 0 1,-1 0 0,0 0-1,0 0 1,0 0-1,0 0 1,0 0-1,1 0 1,-1 0-1,0 0 1,0 0-1,0 0 1,0 0 0,0 0-1,1 0 1,-1 1-1,0-1 1,0 0-1,0 0 1,0 0-1,0 0 1,0 0-1,1 0 1,-1 0-1,0 1 1,0-1 0,0 0-1,0 0 1,0 0-1,0 0 1,0 0-1,0 1 1,0-1-1,10 30 251,-7-15-268,63 171 365,-63-176-318,0 1-1,-1 0 1,3 16 0,-5-25-15,0 1 0,1 0 0,-1-1 1,0 1-1,0-1 0,0 1 0,-1 0 1,1-1-1,-1 1 0,1-1 0,-1 1 1,0-1-1,0 1 0,0-1 0,0 1 0,0-1 1,-1 0-1,1 0 0,-1 0 0,-3 4 1,2-4 6,0-1 1,-1 0-1,1 0 1,0 0-1,-1 0 1,1 0 0,0-1-1,-1 0 1,1 1-1,-1-1 1,1 0-1,-8-2 1,-14 2 114,17 0-112,-1 1 0,1 0 0,-1 0 0,1 1 0,-1 0 0,1 1 0,0-1 0,0 2 0,-12 6 0,19-10-211,0 1-1,1 0 1,-1-1 0,0 1 0,1 0 0,-1-1 0,1 1-1,-1 0 1,1 0 0,0-1 0,-1 1 0,1 0 0,0 0-1,-1 0 1,1 1 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09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668 0 4816,'0'0'15019,"-1"10"-14933,1 5-26,0 1 0,1-1 1,5 31-1,0-6 102,-1 0-1,0 54 1,-2-13 61,5 95 179,4 39 63,-10-164-149,-6 59 1,1-12 2,3-81-208,-1 0 0,0-1 0,-1 1 0,-1-1 0,0 1 0,-11 28 0,10-36-38,-1 0-1,-1 0 1,0-1 0,0 0-1,-13 14 1,-43 34 231,46-41-276,-21 14 70,0-1-1,-49 28 1,-86 37 74,111-61-125,18-11-24,24-12-13,0 0 0,-31 22 0,14-6 22,41-29-171,0 0-1,0 0 0,0-1 0,-1 1 1,1-1-1,3-7 0,-2 5-2378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10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189 74 6224,'0'0'7560,"-9"7"-7276,-4 3-93,1 0 1,0 1 0,-18 21-1,16-12 420,-16 28 0,6-9-38,8-7-203,-6 8 320,15-28-325,13-12 55,17-20-135,28-55-91,-30 43-92,24-30 1,68-58 289,-106 109-335,-6 10-43,-1 0 1,1 0-1,-1 0 1,1 0-1,0 0 1,-1 0-1,1 0 1,0 0-1,-1 1 0,1-1 1,0 0-1,0 0 1,0 1-1,0-1 1,1 0-1,10 62 453,-6-40-429,2 13 102,23 62 0,-22-79-61,9 25 105,-17-39-138,0-1 0,0 1 0,0 0 1,-1 0-1,1-1 0,-1 1 0,0 0 0,0 0 0,0 0 1,0 0-1,0-1 0,-1 4 0,0-5-31,1 0 0,-1 0 0,0 0 0,0-1-1,1 1 1,-1 0 0,0-1 0,0 1 0,0-1 0,1 1 0,-1-1 0,0 1 0,0-1-1,0 0 1,0 1 0,0-1 0,0 0 0,0 0 0,0 0 0,0 1 0,-1-1 0,-27 1 87,24-2-75,-147-4 465,152 5-493,-1 0 1,1 0-1,0 0 0,0 0 0,-1 0 0,1 0 0,0 0 0,0 0 1,0 0-1,-1 1 0,1-1 0,0 0 0,0 0 0,-1 0 1,1 0-1,0 0 0,0 1 0,0-1 0,0 0 0,-1 0 0,1 0 1,0 1-1,0-1 0,0 0 0,0 0 0,0 1 0,0-1 0,0 0 1,-1 0-1,1 1 0,0-1 0,0 0 0,0 0 0,0 1 0,0-1 1,0 0-1,0 0 0,0 1 0,0-1 0,1 0 0,-1 0 0,0 0 1,0 1-1,0-1 0,0 0 0,0 0 0,0 1 0,0-1 0,0 0 1,1 0-1,-1 1 0,3 3-2989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14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111 403 5224,'0'0'6986,"-6"12"-6810,-4 12-76,1 0 0,1 0 0,1 1 0,-4 27 0,-3 48 481,-1 117 0,16-202-410,-2 1 1,0-1 0,-1 0 0,-1 1-1,-5 19 1,6-23 70,2-11-187,0 0 0,0 0 0,0 0 0,0 0 0,0 0 0,0 0 0,0-1 1,0 1-1,0 0 0,0 0 0,-1 0 0,1 0 0,0 0 0,-1-1 0,1 1 0,-1 0 0,0 1 1,1-3-31,-1 0 0,1 0 1,-1 1-1,1-1 1,0 0-1,-1 0 0,1 0 1,0 0-1,0 0 1,0 1-1,0-1 0,0 0 1,0 0-1,0 0 1,0-2-1,0-3 71,-5-55 326,3-1 0,2 0 0,16-113 0,-11 145-311,1 0 0,1 0 0,1 1 0,21-45 0,-27 69-99,0 1 1,1 0 0,0-1-1,0 1 1,0 0-1,1 1 1,-1-1 0,1 0-1,0 1 1,0 0-1,0 0 1,0 0 0,1 1-1,-1-1 1,1 1-1,6-3 1,-4 3-2,0 0-1,0 1 1,-1-1 0,1 1 0,0 1-1,0-1 1,0 1 0,0 1-1,0-1 1,0 1 0,11 3-1,-14-4 4,-1 1-1,0 0 1,1 1-1,-1-1 1,0 1-1,0-1 1,0 1-1,0 0 0,0 0 1,-1 0-1,1 0 1,-1 1-1,1-1 1,-1 1-1,0-1 1,0 1-1,3 4 0,-3-3 1,0 1 0,-1-1-1,1 1 1,-1 0-1,0-1 1,0 1 0,-1 0-1,1 0 1,-1-1-1,0 1 1,-1 6-1,-1 3 16,-1 0 0,0 0 0,-1 0 0,0 0 0,-1 0 0,-1-1 0,-9 16-1,8-17 5,-1 0-1,0-1 1,0 0-1,-1-1 1,0 0-1,-1 0 1,0-1-1,-1 0 1,0-1-1,-21 12 1,13-3 35,17-15-45,0 1 1,0-1 0,-1 0 0,1 0 0,0 0 0,-1 0 0,0 0 0,-3 1-1,77 12 355,-49-10-375,0 0-1,-1 1 1,0 2 0,0 0 0,0 1 0,37 22 0,-54-28 3,-1 0 1,1 0-1,0 0 0,-1 1 1,0-1-1,0 1 1,0 0-1,0 0 0,0 0 1,-1 0-1,0 0 1,0 1-1,0-1 0,3 10 1,-5-12-8,1 0 0,-1 1 0,0-1 0,0 0 0,0 1 1,0-1-1,0 0 0,0 1 0,0-1 0,-1 0 0,0 1 0,1-1 0,-1 0 1,0 0-1,0 1 0,0-1 0,0 0 0,0 0 0,-1 0 0,1 0 0,0-1 1,-1 1-1,0 0 0,1 0 0,-1-1 0,0 1 0,0-1 0,0 0 0,0 0 0,0 1 1,-3 0-1,-20 9 81,0 0 0,0-2 0,-1 0 1,-53 8-1,18-10 168,61-7-239,57-4-71,13-2 3,0-4 1,111-29 0,38-27-186,-219 66 243,0 0 0,1 0-1,-1-1 1,1 1 0,-1 0-1,1 0 1,-1 0 0,1 0 0,-1 0-1,1 0 1,-1 0 0,1 0 0,-1 0-1,1 0 1,-1 0 0,1 0 0,-1 0-1,1 0 1,-1 0 0,0 0 0,1 1-1,-1-1 1,1 0 0,-1 0 0,1 1-1,-1-1 1,0 0 0,1 1 0,-1-1-1,1 1 1,-1 0 2,1 0 1,-1 0-1,0 0 0,0 0 0,0 0 1,0 0-1,0 0 0,0 0 0,0 0 0,0 0 1,0 0-1,0 0 0,-1 2 0,-15 35 88,14-35-79,2-2-9,-5 7 19,1 1 0,0 0 1,0 0-1,-2 14 0,5-21-14,1 0 0,0 1 0,-1-1 0,1 0 0,0 1 0,0-1 0,1 0 0,-1 0 0,0 1 0,1-1 0,-1 0 0,1 0 0,0 1 0,0-1 0,0 0 0,0 0-1,0 0 1,0 0 0,0 0 0,1-1 0,-1 1 0,1 0 0,-1 0 0,3 1 0,-3-2-4,1-1-1,-1 1 1,0-1-1,0 1 1,0-1-1,1 0 1,-1 0 0,0 1-1,1-1 1,-1 0-1,0 0 1,0 0-1,1-1 1,-1 1 0,0 0-1,0 0 1,1-1-1,-1 1 1,0 0-1,0-1 1,0 1 0,1-1-1,-1 0 1,0 1-1,1-2 1,1 0 6,0 0 0,0 0 0,0-1-1,0 1 1,0-1 0,-1 0 0,4-3 0,-3 1 13,0 1-1,-1-1 1,1 1-1,-1-1 1,0 0 0,-1 0-1,1 0 1,-1 0-1,0 0 1,0-1 0,0 1-1,-1 0 1,0 0 0,0-1-1,0 1 1,-1 0-1,1 0 1,-1 0 0,-1 0-1,1 0 1,-1 0-1,0 0 1,-3-6 0,3 9-4,1 0 0,-1 1 0,0-1 1,0 1-1,-1-1 0,1 1 0,0 0 1,0 0-1,-1 0 0,1 0 0,-1 0 1,1 0-1,-4 0 0,6 1 10,23-7-41,-3-2 18,-1-1-1,0 0 1,-1-2 0,0 0-1,-1-1 1,30-30-1,82-105 9,-125 143-11,34-40 0,-3-3 0,-2 0 1,-2-3-1,31-66 0,-36 60 73,-49 98-20,-50 187-41,63-186-54,2 0 1,2 1-1,-2 69 1,8-105 29,0 1 1,0 0-1,1 0 0,1-1 1,-1 1-1,6 14 0,-7-20 10,1-1 0,0 0-1,-1 1 1,1-1-1,0 0 1,0 0 0,0 1-1,0-1 1,0 0-1,0 0 1,0 0 0,0 0-1,0 0 1,1-1-1,-1 1 1,0 0-1,3 0 1,-2 0 1,0-1-1,0 0 1,-1 0 0,1 0 0,0 0-1,0 0 1,0 0 0,0-1-1,0 1 1,0-1 0,0 1-1,0-1 1,-1 0 0,1 1 0,0-1-1,0 0 1,1-2 0,8-4-1,-1-1 1,0 0 0,0-1 0,-1 0-1,0 0 1,0-1 0,10-16 0,45-84 6,-40 65 6,29-49 19,83-158 96,-88 156-69,23-51 67,-59 123-97,1 0 31,-13 23-26,-8 12-1,-10 21-20,2 0 1,-20 54-1,10-20-6,0 0-24,-26 99 0,-1 73 79,26-113 42,14-84-7,10-31-14,-1 0 0,-3 19 0,6-19 42,1-10 75,8-18-42,2-1-128,0 1-1,2 0 0,0 1 1,0 0-1,2 1 1,26-25-1,-38 40-27,-1 0-1,0 0 1,0 0 0,1 0-1,-1 0 1,0 1 0,1-1-1,-1 0 1,0 1 0,1-1 0,-1 1-1,1 0 1,-1 0 0,1-1-1,-1 1 1,1 0 0,-1 0-1,1 0 1,-1 0 0,1 1-1,-1-1 1,1 0 0,-1 1 0,1-1-1,-1 1 1,0-1 0,1 1-1,-1 0 1,0-1 0,1 1-1,-1 0 1,2 2 0,0-1 4,-1 1 1,0-1 0,1 1-1,-1 0 1,0 0 0,0 0-1,-1 0 1,1 0-1,-1 0 1,1 1 0,-1-1-1,1 7 1,1 8 17,-1-3-18,1 0 0,0 0 0,1 0 0,1-1 0,6 16 0,-9-27-3,0 1 0,0-1 1,0 0-1,1 0 0,-1 0 1,1 0-1,-1 0 0,1 0 1,0 0-1,0-1 0,0 0 1,1 1-1,-1-1 0,1-1 1,-1 1-1,1 0 0,-1-1 1,1 1-1,0-1 0,0 0 1,0-1-1,-1 1 0,1-1 1,0 1-1,4-1 0,-1 0 45,-1-1-1,0 1 1,1-1-1,-1 0 0,0 0 1,0-1-1,0 0 1,0 0-1,0-1 1,0 1-1,0-1 0,6-5 1,-1 0-880,0-1 1,-1-1 0,-1 0-1,12-15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29:33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1 144 11048,'0'0'344,"68"-2"-8,25-8 152,56-8 8,42-10 176,-5 3 8,-43 11-160,-16-2 8,-10 4-120,-10-6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15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0 138 9240,'0'0'830,"12"-8"-582,6-3-139,1 1-1,0 0 0,39-13 1,1 6 303,0 2 0,1 2 1,116-8-1,-101 17-13,86-1-1186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20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416 789 4816,'0'0'4605,"-1"-10"-4316,0 0-170,-1 0 0,0-1 0,0 1 1,-6-13-1,6 18-26,0-1 0,-1 1 0,1 0 1,-1 0-1,-1 1 0,1-1 1,-1 1-1,1-1 0,-1 1 0,0 0 1,-9-6-1,5 6 7,0-1 1,0 2-1,0-1 1,-1 1-1,1 0 1,-1 1-1,0 0 1,1 0-1,-14 0 1,7 1 52,0 1-1,0 1 1,0 0-1,-27 6 1,34-5-89,-1 0 0,1 1 0,0 0 0,0 1 1,0 0-1,1 0 0,-1 1 0,1 0 0,0 0 0,1 0 0,-1 1 0,1 0 0,0 0 1,0 1-1,1 0 0,0 0 0,0 0 0,1 1 0,-6 11 0,7-11-26,0-1-1,1 1 1,0 0-1,0-1 0,1 1 1,0 0-1,0 0 1,1 0-1,0 0 0,0 0 1,1 0-1,0 0 1,0 0-1,1-1 0,0 1 1,0 0-1,1-1 1,0 1-1,0-1 0,1 0 1,6 9-1,-2-5 7,1-1-1,0 0 1,0 0-1,1-1 1,1 0 0,-1-1-1,1 0 1,1-1-1,-1 0 1,1-1-1,0 0 1,1-1 0,0 0-1,-1-1 1,19 4-1,-18-6 11,-1 0 0,1 0 1,-1-1-1,1-1 0,-1 0 0,1-1 0,0 0 0,-1-1 0,0-1 1,1 0-1,-1 0 0,0-1 0,-1-1 0,1 0 0,-1 0 0,19-13 0,-11 4 33,-2-1-1,0-1 0,0 0 0,15-21 1,52-79 398,-57 75-286,-26 40-175,0-1-1,0 1 0,0-1 0,0 0 0,0 1 1,-1-1-1,1 0 0,-1 1 0,1-1 0,-1 0 0,0 0 1,1-2-1,-1 4 70,-2 2-64,1 0-1,-1 1 0,1 0 1,0-1-1,0 1 0,0 0 1,1-1-1,-2 5 1,1-3 0,-9 31 70,2-12-13,2-1 0,0 1 1,2 0-1,-3 39 0,6-40 23,1 26 92,1-45-178,-1 0 0,1 0 0,0 1 0,0-1 1,0 0-1,0-1 0,0 1 0,1 0 0,0 0 0,-1 0 0,1-1 0,0 1 0,2 2 0,-1-3 2,-1 1 0,1-1-1,-1 0 1,1 0 0,0 0 0,0 0 0,0 0-1,0 0 1,0-1 0,4 2 0,-4-3-13,-1 1 1,1-1 0,-1 0 0,1 0-1,-1 0 1,1 0 0,-1-1 0,1 1-1,-1-1 1,1 0 0,-1 1 0,1-1-1,-1 0 1,0 0 0,1-1 0,1-1-1,3 0 15,9-7 8,0 0 1,17-13 0,-29 20-17,-1 0 1,1 0-1,-1-1 0,0 1 1,0-1-1,0 0 1,0 1-1,0-1 0,-1 0 1,0-1-1,0 1 0,0 0 1,-1-1-1,2-5 0,-3 7-2,1-1 0,-1 0 0,-1 1 0,1-1 0,0 0 0,-1 1 0,0-1 0,0 1 0,0-1 0,0 1 0,-1-1 0,1 1 0,-1 0 0,0 0 0,0 0 0,0 0 0,0 0 0,-3-3 0,1 2-9,1 1-1,0 0 1,-1-1 0,0 2 0,1-1 0,-1 0 0,-1 1-1,1-1 1,0 1 0,0 0 0,-1 1 0,1-1 0,-7-1-1,0 2 16,7-1-13,-1 1 1,1 0-1,-1 1 0,0-1 1,1 1-1,-1 0 1,0 0-1,1 1 0,-1-1 1,1 1-1,-1 0 1,0 0-1,1 0 1,-8 4-1,5-1 27,0 0 69,19-3-38,10-2-82,0-2 0,0-1-1,0 0 1,-1-2 0,33-12 0,-29 9 23,1 1 0,0 1 0,35-5-1,-48 11 14,-2-1 20,1 1 1,-1 1-1,0 0 1,14 2-1,-22-2-27,0 1-1,0-1 0,0 1 1,0 0-1,0 1 1,0-1-1,0 0 0,0 1 1,0-1-1,-1 1 0,1 0 1,0 0-1,-1 0 0,0 1 1,1-1-1,-1 0 1,0 1-1,0-1 0,1 4 1,1 2 25,0 0 0,-1 0 1,-1 0-1,1 0 0,-1 0 1,2 16-1,-3-17-1,-1-6-36,0-1 1,0 0-1,0 0 1,0 0-1,0 0 0,0 1 1,0-1-1,0 0 1,0 0-1,1 0 0,-1 0 1,0 1-1,0-1 1,0 0-1,0 0 0,0 0 1,0 0-1,0 0 1,1 1-1,-1-1 0,0 0 1,0 0-1,0 0 1,0 0-1,1 0 0,-1 0 1,0 0-1,0 0 1,0 0-1,0 0 0,1 1 1,-1-1-1,0 0 1,0 0-1,0 0 0,1 0 1,-1 0-1,0 0 1,0-1-1,0 1 0,1 0 1,10-5 77,11-15-1,-19 17-56,59-61 130,-45 44-49,2 0-1,30-24 1,-48 43-101,0 0 0,0 0 0,1 0 0,-1 0 0,0 1 0,0-1 0,1 0 0,-1 1 0,0-1 0,1 1 0,-1 0 0,0-1-1,1 1 1,-1 0 0,1 0 0,-1 0 0,0 0 0,1 0 0,-1 0 0,1 0 0,-1 0 0,1 1 0,-1-1 0,0 0 0,1 1 0,-1 0 0,0-1 0,0 1 0,1-1 0,-1 1 0,0 0 0,0 0 0,0 0 0,0 0 0,0 0 0,0 0 0,0 0 0,0 0 0,0 0 0,0 1 0,-1-1-1,1 0 1,0 2 0,4 7 1,0 0-1,-1 0 1,0 1-1,3 14 1,-6-20-2,8 36 2,-7-29 13,1 1 0,0 0 0,1-1 0,0 0 0,11 22 0,-14-33-16,0 0 0,0 0 0,0 0 0,0 0 0,0 0 0,0 0 0,0 0 1,0 0-1,0 0 0,0-1 0,0 1 0,0 0 0,1-1 0,-1 1 0,0-1 0,1 1 0,-1-1 0,0 0 0,1 1 0,-1-1 0,0 0 0,1 0 0,-1 0 0,0 0 0,1 0 0,-1 0 0,0-1 0,1 1 0,-1 0 0,0-1 0,1 1 0,-1-1 0,0 1 0,1-1 0,-1 0 0,0 1 0,2-3 0,4-1 16,-1 0-1,0-1 0,0 0 1,0-1-1,6-6 1,1-5 45,-1-1 1,-1 0 0,0 0-1,-2-1 1,12-32 0,-9 22 183,23-40 0,-34 67-222,0 0 0,0 0 0,1 0 0,-1 0 0,1 0 1,0 0-1,-1 0 0,1 0 0,0 1 0,3-3 1,-5 4-21,0 0 1,1 0-1,-1 0 1,0 0 0,1 0-1,-1 0 1,0 0 0,1 0-1,-1 0 1,1 0 0,-1 0-1,0 0 1,1 0-1,-1 0 1,0 0 0,1 0-1,-1 0 1,1 0 0,-1 0-1,0 0 1,1 1 0,-1-1-1,0 0 1,1 1-1,8 12 50,-1 11-29,0-1 0,-1 1 0,-2 0 0,0 0 1,-2 1-1,0-1 0,-2 1 0,-1 0 1,-1 0-1,-1-1 0,-5 28 0,7-50-21,-1 0-1,1-1 0,-1 1 1,1 0-1,-1-1 0,0 1 0,1-1 1,-1 1-1,0-1 0,0 1 1,0-1-1,0 0 0,0 1 1,-1-1-1,1 0 0,0 0 1,0 0-1,-1 0 0,1 0 1,-1 0-1,-1 1 0,0-1 4,0 0 1,0-1-1,0 1 0,0-1 0,0 1 0,0-1 1,0 0-1,0 0 0,0-1 0,0 1 0,-3-1 1,-6-2 28,0-1 0,0 0 1,0-1-1,-16-9 0,10 4 24,14 7-39,0 1 0,0-1 0,0 1 0,0 0 0,-1 0 0,-5-1 0,5 1-15,5 2-4,0-1 0,-1 1 0,1-1 1,0 1-1,0-1 0,0 1 0,0-1 1,0 1-1,0-1 0,0 1 1,0-1-1,0 1 0,0-1 0,0 1 1,0 0-1,0-1 0,0 1 0,0-1 1,0 1-1,1-1 0,-1 1 1,0-1-1,0 1 0,1-1 0,-1 1 1,0 0-1,0-1 0,1 1 0,-1 0 1,0-1-1,1 1 0,0-1 1,176-227 52,-92 112-13,82-144 0,-155 238-36,58-110 29,-57 104-29,-1 0-1,14-54 1,-20 64-4,-4 14-2,-1 1-1,1-1 1,-1 0 0,0 0-1,0 1 1,-1-1-1,1 0 1,-1 0 0,0-5-1,0 9 0,0-1 0,0 1 0,0 0 0,0 0 0,0 0 0,0 0 0,0-1 0,0 1 0,0 0 0,0 0 0,0 0 0,0 0 0,-1 0 0,1 0 0,0-1 0,0 1 0,0 0 0,0 0 0,0 0 0,0 0 0,0 0 0,-1 0 0,1 0 0,0 0 0,0 0 1,0 0-1,0 0 0,0 0 0,-1-1 0,1 1 0,0 0 0,0 0 0,0 0 0,0 0 0,0 0 0,-1 0 0,1 0 0,0 0 0,0 1 0,0-1 0,-1 0 0,-5 5 0,-5 13-5,1 4-19,2 0 1,0 1-1,-5 29 0,-8 75-104,13-75 61,4-5 38,2 0 0,1 0 1,10 75-1,-2-75-8,25 87 1,-14-69-8,-16-57 41,0 0 0,1 0 1,0 0-1,0-1 1,0 1-1,1-1 1,1 0-1,-1 0 0,1 0 1,0 0-1,1-1 1,11 11-1,-16-16 4,0 0 0,0 0 0,0-1 0,1 1 0,-1 0 0,0-1 0,0 1 0,0-1 0,0 1 0,0-1 0,1 1 0,-1-1 0,0 0 0,1 0 0,-1 0 0,0 1 0,0-1 0,1 0 0,-1-1 0,0 1 0,1 0 0,-1 0 0,0 0 0,0-1 0,0 1 0,1-1 0,-1 1 0,0-1 0,0 1 0,0-1 0,0 0 0,0 0 0,0 1 0,0-1 0,0 0 0,0 0 0,0 0 0,0 0 0,0 0 0,0-2 0,5-6 11,0 1 0,-1-1 0,0 0-1,4-11 1,-5 12-6,21-61 84,-19 51-38,1-1-1,1 1 1,18-33 0,-25 50-52,0 0 1,0 0-1,0 1 0,0-1 1,1 0-1,-1 0 0,0 1 1,1-1-1,-1 1 1,1-1-1,-1 1 0,0-1 1,1 1-1,-1 0 0,1 0 1,-1 0-1,1 0 0,-1 0 1,1 0-1,-1 0 0,1 0 1,-1 1-1,1-1 1,-1 0-1,1 1 0,-1 0 1,3 0-1,38 19-20,-41-19 26,28 17 2,35 29 1,-56-40-9,-4-4 1,-1-1 0,1 0-1,0 0 1,0 0 0,-1-1 0,7 3 0,-13-7 8,-1 0 0,1 0 0,-1 1 0,1-1 0,-1 1 0,0 0 0,0 0 0,0 0 0,0 1 0,-6-2 1,1 1 0,0 0 0,0 1 0,0 1 0,0-1 1,0 2-1,0-1 0,0 1 0,0 0 0,0 1 1,1 0-1,-1 0 0,-10 5 0,13-4-7,1-1-1,-1 1 0,1 0 0,0 0 1,0 1-1,0 0 0,0 0 1,1 0-1,-1 0 0,1 1 0,0-1 1,1 1-1,-1 0 0,1 1 0,0-1 1,0 0-1,0 1 0,-3 10 1,6-10-9,-1-1 1,1 1-1,0-1 1,0 1 0,0 0-1,1-1 1,0 1-1,0-1 1,0 1-1,1-1 1,-1 1 0,1-1-1,6 9 1,-7-10 1,1 0 0,0 0 0,0-1 0,1 1-1,-1 0 1,1-1 0,0 0 0,0 0 0,0 0 0,0 0 0,1 0 0,-1-1 0,1 1 0,-1-1 0,1 0-1,0 0 1,0 0 0,7 2 0,-9-4 7,0 0-1,1 0 1,-1 0-1,1 0 1,-1 0-1,1 0 1,-1-1-1,1 1 1,-1-1-1,0 1 1,1-1-1,-1 0 1,0 0-1,0 0 1,0 0-1,3-3 1,-1 1 9,0 0 0,-1 0 0,0-1 0,0 1 0,0-1 0,0 0 0,4-8 0,0-3 20,-1 1 1,0-1-1,-1 0 0,3-17 0,-4-11 107,-3 49-139,1 1 1,0-1-1,0 0 1,1 0-1,0 0 1,0 0-1,0 0 1,1-1-1,0 1 1,0-1-1,8 8 1,-7-7-1,2 0 0,-1-1 1,1 1-1,0-1 1,0-1-1,0 1 0,1-1 1,12 5-1,-17-8 3,0-1-1,0 0 1,0 1 0,1-1-1,-1 0 1,0 0-1,0-1 1,0 1 0,0-1-1,0 1 1,0-1-1,0 0 1,0 0 0,0-1-1,0 1 1,0 0-1,0-1 1,-1 0 0,1 0-1,4-3 1,4-5 18,0-1 0,19-22 0,-3-2-7,-11 14-6,21-21 0,-37 42-5,1-1 0,0 0 0,-1 0 0,1 0 0,0 0 0,0 1 0,0-1 0,0 0 0,0 1 0,0-1 0,0 1 0,0-1 0,0 1 0,0 0 0,0-1 0,0 1 0,1 0 0,-1 0 0,0 0 0,0 0 0,2 0 0,-2 0-1,0 0 0,-1 1 0,1-1 0,0 1 0,0-1 1,0 1-1,0 0 0,0-1 0,-1 1 0,1 0 0,0 0 0,-1-1 1,1 1-1,-1 0 0,1 0 0,-1 0 0,1 0 0,0 1 1,1 4 1,0 0 0,0 1 0,-1-1 0,0 0 0,1 12 0,-8 131 5,6-149-9,0 0 1,0 0-1,0 0 0,0 0 0,0 1 0,0-1 0,0 0 1,0 0-1,0 0 0,0 0 0,0 0 0,0 0 0,0 1 1,0-1-1,0 0 0,0 0 0,0 0 0,0 0 0,0 0 1,0 0-1,0 1 0,0-1 0,0 0 0,1 0 1,-1 0-1,0 0 0,0 0 0,0 0 0,0 0 0,0 0 1,0 1-1,0-1 0,0 0 0,1 0 0,-1 0 0,0 0 1,0 0-1,0 0 0,0 0 0,0 0 0,0 0 0,1 0 1,-1 0-1,0 0 0,0 0 0,0 0 0,0 0 1,0 0-1,0 0 0,1 0 0,-1 0 0,0 0 0,0 0 1,0 0-1,0 0 0,0 0 0,0 0 0,1 0 0,-1-1 1,10-7 24,8-14 30,115-158 366,-133 178-415,1 0-1,1 1 1,-1-1-1,0 1 1,0 0-1,0-1 1,1 1-1,-1 0 1,1-1-1,-1 1 1,1 0-1,0 0 1,-1 0 0,1 1-1,0-1 1,-1 0-1,1 1 1,0-1-1,0 1 1,0-1-1,0 1 1,0 0-1,-1 0 1,1 0-1,0 0 1,2 0-1,-1 1-2,-1 0 0,1 0-1,-1 0 1,0 0-1,0 1 1,0-1 0,0 1-1,0-1 1,0 1-1,0 0 1,0 0 0,0 0-1,-1 0 1,1 0-1,-1 0 1,0 0 0,1 0-1,0 4 1,5 10 2,7 31 1,-12-37-18,1 0-1,0-1 1,0 1 0,1 0-1,0-1 1,1 0 0,0 0-1,7 9 1,-11-16 15,1 0 0,0-1 1,0 1-1,0-1 0,0 0 0,0 0 1,0 1-1,0-1 0,0-1 0,0 1 1,0 0-1,1 0 0,-1-1 0,0 1 1,1-1-1,-1 0 0,0 0 0,1 0 1,-1 0-1,0 0 0,1 0 0,-1 0 1,0-1-1,0 1 0,1-1 0,-1 0 1,0 0-1,0 0 0,0 0 0,0 0 1,3-2-1,5-3 17,-1 0 0,0 0-1,0-1 1,-1-1 0,10-10 0,-4 2 16,0-2 1,-2 0-1,0 0 1,18-39-1,28-86 80,-37 87-79,75-209 191,-50 98-74,-45 165-132,-4 10-23,-10 43-42,2 20-21,2 1-1,3 116 1,7-150 41,2 1 0,2 0 0,2-1 0,1 0 1,2 0-1,22 54 0,-29-83 30,1-1 0,0 0 0,1 0-1,-1 0 1,2-1 0,-1 1 0,1-1 0,0-1 0,0 1-1,1-1 1,0 0 0,8 5 0,-9-7 5,0-1 1,1 0-1,-1-1 0,1 0 1,-1 0-1,1 0 0,-1-1 1,1 0-1,0 0 0,0 0 1,0-1-1,0 0 0,-1-1 1,1 1-1,0-1 0,10-3 1,-9 2-78,1 0 0,-1-1-1,0 0 1,0-1 0,0 0 0,0 0 0,8-6 0,-13 8-679,0-1 1,0 0 0,0 0-1,0 0 1,4-6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20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 18911,'0'0'0,"74"-9"-240,-19 3 32,13-5 0,-6-1 136,-11 3 0,-13 3 96,-13 4 8,-10-3 24,-9-1 0,-6 2 16,-6 2 8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20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0 117 7528,'0'0'2640,"18"5"-2311,13 2-187,1-1 1,0-1-1,60 1 0,199-34 629,-190 16-495,-56 7-304,270-35 1476,-15-17-2207,-286 53-8359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27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4720,'0'0'5317,"-3"10"-5089,-13 41 507,16-50-647,0 0 0,0 0 0,0 0 0,0 0 0,0 0-1,1 0 1,-1 0 0,0 0 0,1 0 0,-1 0 0,0 0 0,1 0 0,-1 0 0,1 0 0,0 0 0,-1 0 0,2 1 0,4 2 3707,-3 3-3500,0 0 0,-1 0 0,1 1 0,1 10 0,2 25-190,-1 0 0,-2 47 1,2 16-20,29 133 138,-25-189-152,-7-31 12,2 0 0,0 0-1,12 31 1,14 32 508,-28-78-508,-1 1-1,1 0 1,-1 0-1,0 0 1,-1 0-1,1 0 1,-1 0-1,0 0 1,0 0 0,-1 0-1,0 5 1,0-5-66,-1 1 0,2-1 0,-1 1 1,0-1-1,1 1 0,0-1 0,1 1 1,-1-1-1,1 1 0,0-1 0,0 0 1,1 1-1,-1-1 0,1 0 0,0 0 1,1 0-1,-1 0 0,1 0 0,0-1 1,0 1-1,1-1 0,-1 0 0,1 0 1,0 0-1,0 0 0,0-1 0,1 1 1,-1-1-1,1 0 0,0-1 0,9 5 1,10 3 5,0-1 1,0 0 0,1-2-1,28 4 1,109 11 53,-100-15-57,307 29 68,-216-23-63,-133-12-12,-14-1 6,0 0 0,1 1 0,-1 0 0,0 0 0,1 0 0,-1 1-1,0-1 1,0 1 0,8 5 0,-14-7-20,0 0 1,0 0-1,0 0 0,1 0 0,-1 0 0,0 0 0,0 0 0,0 0 0,0 0 1,0 0-1,0 0 0,1 0 0,-1 0 0,0 0 0,0 0 0,0 0 0,0 0 1,0 0-1,0 0 0,0 0 0,1 0 0,-1-1 0,0 1 0,0 0 0,0 0 1,0 0-1,0 0 0,0 0 0,0 0 0,0 0 0,0 0 0,1 0 0,-1-1 1,0 1-1,0 0 0,0 0 0,0 0 0,0 0 0,0 0 0,0 0 0,0 0 1,0-1-1,0 1 0,0 0 0,0 0 0,0 0 0,0 0 0,0 0 0,0 0 0,0-1 1,0 1-1,0 0 0,0 0 0,0 0 0,0 0 0,0 0 0,0 0 0,0 0 1,-1-1-1,1 1 0,0 0 0,0 0 0,0 0 0,0 0 0,0 0 0,0 0 1,0 0-1,-1 0 0,-1-8-2778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29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11 4616,'0'0'6321,"-10"12"-6005,-30 36-9,36-43-239,0 0 0,0 1 0,1-1 0,0 1 1,0 0-1,1 0 0,0 0 0,-2 8 1,-4 9 162,-1 6 65,1 0-1,1 0 1,-5 40-1,-7 34 462,11-63-333,6-24 72,2-16-475,1 0 0,-1 0-1,0 0 1,0 0 0,0 0 0,0 0-1,0 0 1,0 0 0,0 0-1,0 0 1,0 0 0,0 0 0,0 0-1,1 0 1,-1 0 0,0 0-1,0 0 1,0 0 0,0 0 0,0 0-1,0 0 1,0 1 0,0-1 0,0 0-1,0 0 1,0 0 0,0 0-1,0 0 1,0 0 0,1 0 0,-1 0-1,0 0 1,0 0 0,0 0-1,0 0 1,0 0 0,0 0 0,0 1-1,0-1 1,0 0 0,0 0-1,0 0 1,0 0 0,0 0 0,0 0-1,0 0 1,0 0 0,0 0 0,8-16 132,0 0 1,-1-1 0,-1 0 0,6-28 0,9-25 118,73-194 901,-92 257-1137,6-10 272,-3 26-73,2 9-235,40 76 98,-9-20 153,35 101 0,-72-174-240,-1 0 0,1 0-1,-1 0 1,1 1 0,-1-1 0,0 0 0,1 0 0,-1 1 0,0-1 0,0 0 0,0 1 0,0-1 0,0 0-1,0 1 1,0-1 0,0 0 0,0 1 0,-1-1 0,1 0 0,-1 0 0,1 1 0,-1-1 0,1 0 0,-1 0-1,0 0 1,1 0 0,-1 0 0,0 0 0,0 0 0,0 0 0,0 0 0,0 0 0,0 0 0,0 0 0,0-1-1,-2 2 1,-2 0 21,-1-1 1,1 0-1,-1 0 0,0 0 0,1 0 0,-12-1 0,4 0-14,-38 4 103,24-2 6,0 0 1,-48-4-1,68 1-102,2 0 10,-1 0 1,1 1-1,-1-1 1,1 1-1,-11 2 0,16-2-33,0 1 0,0 0-1,0 0 1,1-1 0,-1 1-1,0 0 1,0-1-1,0 1 1,1 0 0,-1-1-1,0 1 1,0 0 0,1-1-1,-1 1 1,1 0 0,-1-1-1,1 1 1,-1-1-1,1 1 1,-1-1 0,2 1-1,6 8-864,1-1 0,18 14 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32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1291 4912,'0'0'6038,"0"-10"-5798,2-6-95,1 0 1,0-1-1,1 2 0,1-1 0,0 0 0,13-25 0,108-145 1140,-18 31-474,-7-18-103,-81 133-370,-1-2 0,19-61 0,-37 97-227,1-1 1,-2 1-1,1-1 1,-1-9-1,0 15-88,-13 21 300,-5 15-266,1 0-1,2 0 1,-16 58-1,-16 119 6,43-191-59,1 0 0,0 41 0,3-57 1,0 0 0,0 0 0,1 1-1,0-1 1,0 0 0,0 0 0,0 0 0,1 0-1,0-1 1,0 1 0,0 0 0,1-1 0,0 1 0,-1-1-1,1 0 1,1 0 0,6 7 0,-9-11 5,1 1 0,-1 0 0,1 0 0,-1-1 0,1 1 0,-1-1 0,1 1 0,-1-1 0,1 0 0,0 0 0,-1 1 0,1-1 0,0 0 0,-1-1-1,1 1 1,0 0 0,-1 0 0,1-1 0,-1 1 0,1-1 0,-1 1 0,1-1 0,-1 0 0,1 1 0,-1-1 0,1 0 0,-1 0 0,3-2 0,3-4 37,1 1-1,-1-1 1,10-12-1,29-37 115,-2-2-1,-3-1 0,-2-3 0,53-115 0,60-160 348,-140 312-414,-2-1 0,0 0 0,-2-1 1,-1 0-1,3-29 0,-10 29 61,0 26-137,0 0 0,0 0 0,-1 0 0,1-1-1,0 1 1,-1 0 0,1 0 0,0 0 0,-1 0 0,0 0 0,1 0-1,-1 0 1,0 0 0,1 0 0,-1 0 0,0 0 0,0 0 0,-1-1-1,1 3-8,0-1 0,0 0 0,0 0 0,0 1 0,0-1 0,0 1-1,0-1 1,0 1 0,0-1 0,0 1 0,0 0 0,0 0 0,1-1-1,-1 1 1,0 0 0,0 0 0,1 0 0,-1 0 0,0 0 0,1-1 0,-1 3-1,-1-1 2,-21 33 23,2 1 1,2 1-1,1 0 1,-16 47-1,-40 165 56,13-36 26,20-65 9,11-34 200,24-97-235,4-13 14,1 1 0,-1-1 1,1 0-1,0 1 1,0-1-1,0 10 0,1-15-84,0-1 0,1 1 0,-1 0 0,1 0 0,-1 0 0,1 0 0,-1 0 0,1 0 0,0 0 0,-1 0 0,1 0 0,0 1 0,0-1 0,0 0 0,-1 0 0,3 0 0,6-9 76,83-110 360,8-9-24,-100 128-418,1 0 0,-1 0 0,1 0 1,0 1-1,-1-1 0,1 0 0,0 0 0,0 0 0,-1 1 0,1-1 0,0 1 0,0-1 0,0 0 0,0 1 0,0-1 0,0 1 0,0 0 0,0-1 0,0 1 0,0 0 0,0 0 0,0 0 1,1 0-1,1 0 0,-2 0-6,0 1 1,-1-1-1,1 1 1,0 0 0,0-1-1,0 1 1,-1 0 0,1 0-1,0 0 1,-1 0-1,1 0 1,-1-1 0,1 1-1,-1 0 1,1 0-1,-1 0 1,0 0 0,1 1-1,-1-1 1,0 0-1,0 0 1,0 0 0,0 1-1,3 45 43,-3-35-39,0 1 0,1-1 0,0 0 0,7 23 0,-7-31-5,0-1 0,1 1 1,0-1-1,0 1 0,0-1 1,0 0-1,0 0 0,1 0 1,-1 0-1,1 0 0,0 0 1,0-1-1,0 1 0,0-1 1,0 0-1,0 0 1,1 0-1,-1 0 0,1-1 1,3 2-1,0-1 6,0-1 0,0 0 1,0 0-1,0-1 0,0 1 0,0-2 0,0 1 1,0-1-1,0 0 0,0 0 0,0-1 1,-1 0-1,1 0 0,-1-1 0,1 1 0,-1-1 1,0-1-1,6-3 0,-3 1 13,-1 1 1,0-1-1,-1 0 0,1-1 0,-1 0 0,0 0 1,-1 0-1,0-1 0,0 0 0,0-1 1,-1 1-1,4-11 0,-7 15 1,-1-1-1,0 0 1,0 1 0,0-1-1,-1 0 1,0 0 0,0 0-1,0 1 1,0-1 0,-2-8-1,2 12-18,0 0 0,-1 0 0,1 1 0,0-1 0,0 0 1,-1 0-1,1 1 0,0-1 0,-1 0 0,1 1 0,-1-1 0,1 0 0,-1 1 0,1-1 0,-1 1 0,1-1 0,-1 0 0,0 1 0,1 0 0,-1-1 0,0 1 1,1-1-1,-1 1 0,0 0 0,-1-1 0,1 1-2,-1 1 1,1-1-1,-1 0 0,1 1 1,-1-1-1,1 1 0,-1 0 1,1-1-1,-1 1 1,1 0-1,0 0 0,0 0 1,-1 0-1,1 0 0,0 0 1,0 0-1,0 0 1,-1 2-1,-6 4 10,2 1 0,-1 0 1,1 0-1,0 1 0,-6 11 0,11-17-12,0-1-1,0 1 1,0 0 0,0 0-1,0 0 1,1 0-1,-1 0 1,1 0-1,0 0 1,-1 0-1,2 0 1,-1 0-1,0 0 1,1 0 0,-1 0-1,1 0 1,0-1-1,0 1 1,0 0-1,0 0 1,0-1-1,1 1 1,2 3 0,0 0-2,1 0 1,0 0-1,0-1 1,1 0 0,0 0-1,0 0 1,0-1-1,0 0 1,9 4-1,6 2 5,37 10 0,-35-12 10,-20-7 1,-1-1 0,1 1 0,0 0 0,-1-1 0,1 0 0,0 0 0,0 0 0,-1 0 0,1 0 0,0 0 0,-1-1 0,1 1 0,4-2 0,-6 2-124,-1-1 0,1 1-1,0-1 1,0 1 0,0-1 0,0 1 0,-1-1 0,1 1 0,0-1 0,0 0 0,-1 1 0,1-1 0,-1 0-1,1 0 1,-1 1 0,1-1 0,-1 0 0,1 0 0,-1 0 0,0 0 0,1 0 0,-1 0 0,0 1 0,0-1-1,1 0 1,-1 0 0,0 0 0,0 0 0,0 0 0,0 0 0,-1 0 0,1 0 0,0 0 0,0 0 0,0 0-1,-1-1 1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32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 8136,'0'0'1984,"61"-10"-1624,-16 10 0,12-2-32,3-3 0,3-1-16,3 0 16,2 1-176,-5-1 0,-8-2-48,-6 1 16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36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248 571 4720,'0'0'6966,"-10"-4"-6598,4 2-286,3 0-54,1 1 1,-1-1 0,0 1-1,0 0 1,0 0-1,0 1 1,0-1 0,0 1-1,1-1 1,-2 1-1,1 0 1,0 0-1,0 0 1,0 0 0,0 1-1,1-1 1,-1 1-1,0 0 1,-4 1 0,-11 7 245,1 1 0,0 0 0,1 1 0,-28 26 0,38-32-207,1 0 0,0 0 0,0 1 0,1-1 1,0 1-1,0 0 0,0 1 0,1-1 0,-1 1 0,2-1 1,-1 1-1,1 0 0,0 0 0,0 0 0,1 1 0,-1 10 1,2-13-29,1 0 1,0 0 0,0 0 0,0 0 0,0 0 0,1 0 0,-1 0 0,1-1 0,1 1 0,-1 0 0,0-1 0,1 0 0,0 0 0,0 0 0,1 0-1,6 7 1,-4-6 24,0 0-1,0 0 0,1-1 0,0 0 0,-1 0 0,1-1 0,1 1 0,-1-1 1,0-1-1,11 3 0,-14-5-11,1 0 1,0 0-1,0 0 1,-1-1-1,1 1 0,0-1 1,0-1-1,-1 1 1,1 0-1,-1-1 1,8-4-1,-5 3 40,-1-1-1,1 1 1,-1-2 0,0 1-1,0-1 1,10-9-1,-12 9-17,0-1 0,0 0 0,0 0-1,0-1 1,-1 1 0,0-1-1,-1 1 1,1-1 0,-1 0 0,1-12-1,-2 15-27,0-1 0,-1 0 0,0 1 0,0-1 0,0 0 0,-1 0 0,0 1 0,0-1 0,0 0-1,0 1 1,-1-1 0,1 1 0,-1 0 0,0 0 0,-1-1 0,1 1 0,-5-5 0,5 7 0,0 0 0,0-1 0,0 1 0,-1 0 1,1 0-1,-1 0 0,1 1 0,-1-1 0,0 0 0,0 1 1,1 0-1,-1 0 0,0 0 0,0 0 0,-6-1 0,-18-4 842,35 6-863,-1-1 0,1-1 0,-1 0 0,0 0-1,0 0 1,10-5 0,12-3 25,27-9 39,51-13 80,-90 28-111,0 1 1,1 1 0,0 0 0,25 2 0,-41 0-47,0 0-1,0 0 0,0 0 1,0 1-1,-1-1 1,1 1-1,0-1 0,0 1 1,0 0-1,-1-1 0,1 1 1,0 0-1,-1 0 0,1 0 1,0 1-1,-1-1 0,0 0 1,1 0-1,-1 1 1,0-1-1,0 1 0,1-1 1,-1 1-1,0 0 0,-1-1 1,1 1-1,0 0 0,0 0 1,-1 0-1,1-1 1,0 5-1,0 5 79,-1-1-1,1 1 1,-2-1 0,-2 20 0,0 1 220,30-48 82,107-113 159,-93 88-259,-40 41-281,0 0 0,-1 1 0,1-1 0,-1 1 0,1-1 0,0 1 0,-1-1 0,1 1 0,0-1 0,0 1 0,0-1 0,-1 1 0,1 0 0,0 0 0,0-1 0,0 1 0,0 0 1,-1 0-1,1 0 0,0 0 0,0 0 0,0 0 0,0 0 0,0 0 0,-1 0 0,1 0 0,1 1 0,0 0-3,-1 0 0,1 0 0,-1 0 0,1 0 0,-1 0 1,0 1-1,1-1 0,-1 0 0,0 1 0,0-1 0,0 1 0,1 2 0,3 6 2,0 0 1,-1 1-1,3 13 0,-6-20 11,48 142-28,-46-140 40,0 0 0,0 0 0,1 0 0,6 9 0,-9-14 151,-1 0-182,0 0 0,0 0 0,1 0 1,-1 0-1,1 0 0,-1 0 0,1 0 0,0 0 0,-1 0 0,1 0 0,0 0 0,0 0 0,-1-1 0,1 1 0,0 0 0,0 0 0,0-1 0,0 1 1,0-1-1,0 1 0,0-1 0,0 1 0,0-1 0,0 0 0,2 1 0,12 7 43,-14-7-44,0-1 0,1 1 0,-1-1 0,1 0 0,-1 1-1,0-1 1,1 0 0,-1 0 0,1 0 0,-1 0 0,0 0 0,1 0 0,-1-1 0,1 1 0,-1 0 0,0-1 0,1 1 0,-1-1-1,0 0 1,0 1 0,2-2 0,28-15 40,-14 4-25,0 0 1,0 0-1,-1-2 0,-1 0 0,-1 0 0,0-2 0,18-28 1,-20 24-6,-2-1 0,0 0 0,-2 0-1,11-41 1,10-97 101,-27 144-97,12-125 85,-13 124-83,-1 1-1,-1-1 1,-1 1 0,-1 0 0,0 0-1,-8-25 1,11 41-17,0-1 0,-1 1-1,1-1 1,0 1 0,0-1-1,0 1 1,-1-1 0,1 1-1,0 0 1,-1-1 0,1 1-1,0-1 1,-1 1 0,1 0-1,-1-1 1,1 1 0,0 0-1,-1 0 1,1-1 0,-1 1-1,1 0 1,-1 0-1,1 0 1,-1-1 0,1 1-1,-1 0 1,1 0 0,-2 0-1,-14 7-15,12-4 13,0 0-1,0 0 0,1 0 1,-1 1-1,-4 5 0,-2 8-14,1 0 0,0 1 0,1 0 0,1 0 0,1 1 0,-6 28 0,-12 120-166,19-116 161,3-24-21,1 0 0,2 0 0,1 0 1,1 0-1,1 0 0,11 39 0,17 14 158,-31-78-104,-1-1 0,1 1 1,0-1-1,-1 1 1,1-1-1,0 1 0,0-1 1,0 0-1,0 0 0,0 1 1,1-1-1,-1 0 1,0 0-1,1 0 0,-1 0 1,0 0-1,1-1 1,-1 1-1,1 0 0,2 0 1,-1 0 6,1-1 1,-1 1-1,0-1 1,1 0-1,-1 0 1,0 0-1,1-1 1,-1 1 0,6-2-1,4-3 29,1 1 1,-1-2-1,21-12 0,70-48 393,-103 66-438,0-1-1,0 1 1,0-1 0,0 1 0,0-1-1,0 1 1,0 0 0,0-1 0,0 1-1,0 0 1,1 0 0,-1 0-1,0 0 1,0 0 0,0 0 0,0 0-1,0 0 1,0 0 0,0 1 0,1-1-1,-1 0 1,0 1 0,0-1 0,0 1-1,0-1 1,0 1 0,0-1 0,0 1-1,-1 0 1,1 0 0,0-1 0,0 1-1,0 0 1,-1 0 0,1 0 0,0 1-1,3 4 6,0 1 1,-1 1-1,0-1 0,4 12 0,7 14 5,-13-31-9,-1-1-1,1 0 1,0 1-1,0-1 0,1 0 1,-1 0-1,0 0 1,0 0-1,0 0 1,1 0-1,-1 0 1,0-1-1,1 1 0,-1 0 1,1-1-1,-1 1 1,1-1-1,-1 1 1,3-1-1,-1 0 5,0 0 0,0 0 1,0 0-1,-1-1 0,1 0 0,0 1 0,-1-1 0,1 0 0,0 0 1,3-2-1,5-4 28,1-1 0,-1 0 1,17-17-1,-19 17-21,7-11 47,-14 16-45,-1 1 0,1-1 0,0 1 0,0-1 1,0 1-1,0 0 0,1-1 0,-1 1 0,0 0 0,1 1 0,0-1 0,-1 0 0,1 1 0,0-1 0,0 1 0,3-1 0,-6 2-13,1 0 0,-1 0 0,1 0 0,-1 0 0,0 0-1,1 0 1,-1 0 0,0 0 0,1 1 0,-1-1 0,0 0 0,1 0 0,-1 0 0,0 1 0,1-1 0,-1 0 0,0 0 0,1 1 0,-1-1 0,0 0 0,0 0 0,1 1-1,-1-1 1,0 0 0,0 1 0,0-1 0,0 1 0,1-1 0,-1 0 0,0 1 0,0-1 0,0 0 0,0 1 0,0 16 15,0-13-13,-9 87 29,-3 1 1,-5-1 0,-3-2 0,-54 148 0,71-229-29,0-1 0,-1 0 0,0-1 0,0 1 0,0-1 0,-6 6-1,9-10 0,0-1-1,0 1 0,0-1 0,0 0 0,0 0 0,-1 0 0,1 0 0,0 0 0,-1 0 0,1 0 0,-1 0 0,1 0 0,-1-1 0,0 1 0,1-1 0,-1 1 0,1-1 0,-1 1 0,0-1 0,0 0 0,1 0 0,-1 0 0,0 0 0,1 0 0,-1 0 0,0-1 0,1 1 0,-1 0 0,0-1 0,1 0 0,-1 1 0,-1-2 1,-3-2 13,1 0 1,1 0 0,-1-1 0,1 0 0,0 1 0,0-2 0,0 1 0,0 0 0,1-1 0,0 0 0,0 1-1,1-1 1,0 0 0,0 0 0,0-1 0,1 1 0,0 0 0,0-1 0,0 1 0,1-11 0,0 8 7,0-1 0,0 1 0,1-1 1,1 1-1,0 0 0,0 0 0,0 0 0,1 0 1,1 0-1,-1 0 0,2 1 0,-1-1 1,11-13-1,-6 13-8,0 0 1,1 1-1,0 0 1,0 1-1,1 0 0,0 0 1,0 1-1,1 1 1,0 0-1,0 0 0,0 1 1,0 1-1,1 0 1,12-2-1,16-3 10,-32 5-17,0 1 0,1 0 1,0 0-1,-1 1 0,1 1 0,16 0 1,-18 4 232,-8-4-312,0 0 0,0 0 0,0 0 0,0 0 0,-1 0-70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40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1 840 4912,'0'0'6704,"9"3"-6346,-3-1-287,-3-1-45,-1 0 0,0 0-1,1 0 1,-1 0 0,1 0 0,-1-1 0,1 1-1,-1-1 1,1 0 0,0 0 0,-1 0 0,1 0-1,-1 0 1,1-1 0,-1 1 0,1-1 0,-1 0 0,1 1-1,-1-1 1,0 0 0,1 0 0,-1-1 0,0 1-1,4-3 1,7-10 191,0 0 0,0-1-1,-1 0 1,-1 0 0,16-32-1,34-92 814,-51 114-848,-8 19-40,0 1 0,0-1 0,0 0-1,-1-1 1,2-11 0,-3 18-133,0 0 0,0 0 0,0 0 0,0 0 0,0 0 0,0 0 0,0 0 0,0 0 0,0 0-1,0 0 1,0-1 0,0 1 0,0 0 0,0 0 0,0 0 0,0 0 0,0 0 0,0 0 0,-1 0 0,1 0 0,0 0 0,0 0 0,0 0 0,0 0 0,0-1 0,0 1 0,0 0 0,0 0 0,0 0 0,0 0 0,0 0 0,0 0 0,0 0 0,-1 0 0,1 0 0,0 0-1,0 0 1,0 0 0,0 0 0,0 0 0,0 0 0,0 0 0,0 0 0,0 0 0,-1 0 0,1 0 0,0 0 0,0 0 0,0 0 0,0 0 0,0 0 0,0 0 0,0 0 0,0 0 0,0 0 0,0 0 0,0 1 0,-1-1 0,1 0 0,0 0 0,0 0 0,0 0 0,-8 7 189,-6 11-53,8-6-95,1 0 1,0 1-1,1 0 1,1 0-1,-3 20 1,-1 2 15,6-30-47,0 0-1,0 0 0,1 0 1,0 0-1,0 1 1,1-1-1,-1 0 0,1 0 1,0 0-1,0 0 1,4 10-1,-4-13-3,0 1 0,0-1 0,1 0 0,-1 1 0,0-1 0,1 0 0,0 0 0,-1 0 0,1 0 0,0 0 0,0 0 0,0 0 0,0-1 0,0 1 0,1-1 0,-1 1 0,0-1 0,1 0 0,-1 0 0,1 0 0,-1 0 0,1-1 0,-1 1 0,4 0 0,3-1 41,1-1 0,-1 1-1,0-2 1,1 1 0,-1-1-1,0-1 1,0 0 0,0 0-1,-1-1 1,1 0 0,8-5-1,7-6 108,-2-1 0,32-28 0,-20 12 37,-2-1-1,-2-1 0,33-48 1,-15 7 123,42-92-1,-78 145-271,-2 0 12,0 1-1,-1-1 1,-1-1 0,-1 1 0,4-27 0,-11 46-40,1 0-1,-1 0 1,0 0 0,0 0 0,0 1-1,-1-1 1,1 0 0,0 0 0,-1 0-1,0 0 1,0 1 0,0-1 0,0 0-1,0 1 1,0-1 0,-1 1-1,0-1 1,1 1 0,-3-3 0,3 4 113,-1 0-103,0 1 0,0-1 0,-1 0 0,1 1 0,0-1 0,-1 1 0,1 0 0,-1-1 0,1 1 0,-1 0 0,1 1 0,-4-1 1,2 1 13,-24 2 73,27-2-124,1-1 0,-1 0-1,0 1 1,0-1 0,0 1 0,1-1 0,-1 1 0,0-1 0,1 1 0,-1 0 0,0-1 0,1 1 0,-1 0 0,1 0 0,-1-1 0,1 1 0,0 0 0,-1 0 0,1 0 0,0 0 0,-1-1 0,1 1 0,0 0 0,0 0 0,0 0 0,0 0 0,0 2 0,-7 22-116,0-2 76,-7 48 32,-39 112 0,35-124 10,1-10-15,-12 46-38,24-76 32,-2 0 0,-15 33 0,6-15 60,1 27 75,11-53-23,1 1-1,1 0 0,0 0 0,-1 24 1,-8 4 95,7-29-85,6-12 29,3-4-105,15-16 20,-6 6-26,0 2 1,20-16-1,-22 20 3,-8 5-12,-1 1 0,1 1 0,-1-1 0,1 0 0,0 1 0,0 0 0,0 0 0,1 0 0,-1 1 0,0-1 0,1 1 0,8-2 0,-4 3 3,-7 0-15,0 0 0,0 0 0,0 0 0,0 0 0,0 0 0,0 1 0,0-1 0,0 1 0,3 0 0,-4 0 2,0 0 0,0-1 0,-1 1 0,1 0 1,0 0-1,0 0 0,-1 0 0,1 0 0,-1 0 0,1 0 1,-1 0-1,1 0 0,-1 0 0,1 0 0,-1 0 1,0 0-1,0 1 0,0-1 0,0 0 0,0 0 0,0 2 1,-1 48 5,0-41 14,1 1-1,0-1 1,0 0 0,3 20 0,-2-29-16,-1 0-1,0 0 1,0-1 0,1 1-1,-1 0 1,0-1 0,1 1 0,-1-1-1,0 1 1,1 0 0,-1-1-1,1 1 1,-1-1 0,1 1-1,0-1 1,-1 1 0,1-1-1,-1 0 1,1 1 0,0-1 0,-1 0-1,1 1 1,0-1 0,-1 0-1,1 0 1,0 0 0,0 0-1,-1 1 1,1-1 0,0 0-1,0 0 1,-1 0 0,1-1 0,0 1-1,-1 0 1,1 0 0,0 0-1,0 0 1,-1-1 0,1 1-1,0 0 1,-1-1 0,1 1-1,0-1 1,29-18 60,-30 19-61,26-19 41,-3 2 34,-1 0-1,39-41 1,-10 13 149,-53 67-153,0-13-52,0 0 0,1 0 1,0 0-1,1 17 0,0-24-14,0 0 1,0 0 0,0 0 0,0 0-1,0 0 1,1 0 0,-1 0 0,1 0-1,-1 0 1,1 0 0,0-1 0,0 1-1,0 0 1,0 0 0,0-1 0,0 1-1,1-1 1,-1 1 0,0-1 0,1 1-1,-1-1 1,1 0 0,-1 0 0,1 1-1,0-1 1,0 0 0,-1-1 0,4 2-1,-1-1 12,-1-1 0,0-1 0,1 1 0,-1 0 0,0-1 0,0 1-1,1-1 1,-1 0 0,0 0 0,0 0 0,0-1 0,4-1 0,34-22 179,-13 7-72,-9 6 106,30-24 1,-49 35-226,1 1 1,0-1 0,0 0 0,-1 0 0,1 0 0,0 1 0,0-1 0,0 1-1,0-1 1,0 1 0,0-1 0,0 1 0,0-1 0,0 1 0,0 0 0,0-1-1,0 1 1,1 0 0,-1 0 0,0 0 0,0 0 0,0 0 0,0 0 0,0 0-1,0 0 1,0 1 0,0-1 0,1 0 0,-1 1 0,0-1 0,1 2 0,0-1-5,-1 0 1,0 0 0,0 1 0,0-1-1,0 1 1,0-1 0,0 1 0,0 0-1,-1-1 1,1 1 0,-1 0-1,1-1 1,-1 1 0,1 0 0,-1 0-1,0 0 1,0-1 0,0 3 0,-6 60 70,6-64-71,1 0 0,-1 0 0,0 1 0,0-1 0,0 0 1,0 0-1,0 0 0,0 0 0,0 0 0,0 1 0,1-1 0,-1 0 0,0 0 0,0 0 0,0 0 1,0 0-1,1 0 0,-1 0 0,0 0 0,0 1 0,0-1 0,0 0 0,1 0 0,-1 0 0,0 0 1,0 0-1,0 0 0,1 0 0,-1 0 0,0 0 0,0 0 0,0 0 0,0 0 0,1 0 0,-1 0 1,0-1-1,0 1 0,0 0 0,0 0 0,1 0 0,-1 0 0,0 0 0,0 0 0,0 0 0,0 0 1,0-1-1,1 1 0,-1 0 0,0 0 0,11-7 37,44-33 112,-34 26-31,26-24 0,-44 36-107,-1 0 0,0 0 0,1 0 0,-1 1 0,1-1 0,0 1 0,-1-1 0,1 1 1,0 0-1,0 0 0,0 0 0,0 0 0,0 1 0,4-1 0,-7 1-10,1 0 1,0 0-1,0 0 0,0 0 0,0 0 0,0 1 0,0-1 0,0 0 0,0 1 0,0-1 0,-1 1 0,1-1 1,0 1-1,0-1 0,0 1 0,-1-1 0,1 1 0,1 1 0,-1-1-2,0 1-1,-1-1 1,1 1 0,0 0-1,-1-1 1,1 1-1,-1 0 1,1 0 0,-1-1-1,0 1 1,1 0-1,-1 0 1,0 2 0,-2 20 6,2-16-2,-1 0-1,1-1 0,0 1 0,0 0 0,1-1 1,3 13-1,-4-19-2,1-1 1,-1 1-1,1 0 1,0 0 0,0 0-1,-1 0 1,1-1-1,0 1 1,0 0-1,0-1 1,0 1-1,-1-1 1,1 1-1,0-1 1,0 1-1,0-1 1,0 1 0,0-1-1,1 0 1,-1 0-1,0 0 1,0 1-1,0-1 1,0 0-1,0 0 1,0 0-1,0-1 1,0 1-1,0 0 1,2-1 0,33-10 29,-34 11-27,126-56 112,-17-7-19,-31 17 8,-55 29-49,-24 15-26,-16 10-25,9-4-6,-19 12 4,-27 20 0,45-30-3,-1 1 0,2-1-1,-1 1 1,1 0 0,0 1 0,0-1-1,-7 16 1,12-22 0,0 1 0,0-1 0,1 1 0,-1-1 0,0 1 0,1-1 0,-1 1-1,1 0 1,0-1 0,-1 1 0,1 0 0,0-1 0,0 1 0,0 0 0,0-1 0,1 1 0,-1-1 0,1 4-1,0-4 2,-1 0 0,1 0 0,0 0 0,0 0 0,-1-1 0,1 1 0,0 0 0,0 0 0,0-1 0,0 1 0,0 0 0,0-1 0,0 1 0,0-1 0,0 1 0,1-1 0,-1 0 0,0 1 0,2-1 0,3 1 7,0-1-1,1 0 0,-1 0 1,0-1-1,0 1 0,0-1 1,0-1-1,7-2 0,-4 1 13,-1-1-1,0 0 1,0-1-1,0 0 1,-1-1-1,0 1 1,0-1-1,0 0 1,-1-1 0,1 0-1,-2 0 1,11-15-1,14-16 141,-18 29-64,-12 9-96,0 0 0,1 0 1,-1 0-1,0 1 0,0-1 1,0 0-1,1 0 1,-1 0-1,0 1 0,0-1 1,0 0-1,1 0 0,-1 1 1,0-1-1,0 0 1,0 0-1,0 1 0,0-1 1,1 0-1,-1 1 1,0-1-1,0 0 0,0 1 1,0-1-1,0 0 0,0 0 1,0 1-1,0-1 1,0 1-1,-5 35 5,3-22 1,-27 195 2,7-63-9,-8 20 0,24-145 0,0 0 0,-2 0 0,0-1 0,-1 0 0,-18 28 0,23-42 4,0-1-1,0 0 1,0 0-1,0 0 0,-1 0 1,0-1-1,0 0 1,0 0-1,-1 0 1,1-1-1,-1 1 1,0-1-1,-12 4 1,13-6 10,0 0 1,-1 0 0,1 0 0,0-1 0,-1 1-1,1-1 1,0-1 0,-1 1 0,1-1 0,0 0-1,-1 0 1,1-1 0,0 1 0,0-1-1,0 0 1,0 0 0,-5-4 0,-1-1 57,0 0 1,1 0-1,0-1 0,0 0 1,0-1-1,1 0 0,-8-11 1,14 16-49,0 0 0,0 0 0,1 0 0,-1-1 0,1 1 0,0-1 0,1 1 1,-1-1-1,1 0 0,0 0 0,0 1 0,0-1 0,0 0 0,1 0 0,0 0 0,0 0 1,0 0-1,1 0 0,0 0 0,0 1 0,2-9 0,0 7-13,0 1 0,0-1-1,1 0 1,0 1 0,0 0-1,0 0 1,0 0 0,1 0 0,0 1-1,0 0 1,0 0 0,0 0-1,1 0 1,0 1 0,-1 0 0,9-3-1,0 1 2,0-1-1,1 2 0,0 0 0,0 1 0,27-3 0,-28 6-8,-11 0-15,0 0-1,0 0 1,-1 0-1,1-1 0,0 1 1,0-1-1,-1 1 1,5-2-1,-6 1-11,0 0 0,-1 1-1,1-1 1,0 0 0,0 0-1,0 0 1,-1 0 0,1 0-1,-1 0 1,1 1 0,0-1-1,-1-1 1,0 1 0,1 0-1,-1 0 1,0 0 0,1 0-1,-1 0 1,0 0 0,0 0-1,0 0 1,0-1 0,0 1-1,0 0 1,-1-2 0,-2-31-1024,2 23-2197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0:19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107 358 5016,'0'0'5324,"-7"11"-5094,-6 10-87,1 1-1,1 1 1,1 0-1,1 0 1,1 1-1,-6 29 1,3 37 548,0 158 0,10-228-617,2 51 485,2-1 0,16 80 0,-13-130-21,-5-20-522,-1 1 1,0-1-1,0 0 0,0 0 1,0 0-1,0 0 0,1 0 1,-1 1-1,0-1 1,0 0-1,0 0 0,1 0 1,-1 0-1,0 0 0,0 0 1,0 0-1,1 0 0,-1 0 1,0 0-1,0 0 0,1 0 1,-1 0-1,0 0 0,0 0 1,0 0-1,1 0 1,-1 0-1,0 0 0,0 0 1,0 0-1,1 0 0,-1 0 1,0 0-1,0 0 0,0 0 1,1-1-1,-1 1 0,0 0 1,0 0-1,0 0 0,1 0 1,0-3 34,1 1-1,-1 0 1,0-1 0,1 1 0,-1-1 0,0 0-1,-1 1 1,1-1 0,0 0 0,-1 1 0,1-5 0,4-68 440,-7-103 1,-1 52-106,1-24 75,6-173 299,-2 305-731,3-41 116,2 1 0,19-75 0,-24 126-116,1 0 1,0 0-1,-1 0 0,2 1 0,-1-1 0,6-7 1,-8 13-20,0-1 0,0 1 0,0 0 0,0 0 0,0 0 0,0 0 0,0 0 0,0 0 0,0 0 0,1 0 0,-1 0 1,0 1-1,1-1 0,-1 0 0,0 1 0,1-1 0,-1 1 0,1-1 0,-1 1 0,1 0 0,-1 0 0,0 0 0,1 0 0,-1 0 1,1 0-1,-1 0 0,1 0 0,-1 0 0,1 1 0,-1-1 0,1 1 0,-1-1 0,0 1 0,1-1 0,-1 1 0,2 1 0,13 10 16,-1 0-1,0 0 1,-1 2 0,-1 0-1,0 0 1,-1 1-1,0 1 1,-1 0-1,-1 0 1,-1 1-1,0 1 1,10 30-1,-5-11-3,15 61 0,-26-85-9,-1 0-1,0 1 1,-1-1-1,0 0 1,-2 1-1,1-1 0,-1 1 1,-5 18-1,5-28-3,0 1 0,-1-1 0,0 0 0,1 0 0,-2 1 0,1-2 0,0 1 0,-1 0 0,0 0-1,0-1 1,0 1 0,0-1 0,0 0 0,-1 0 0,1 0 0,-1 0 0,0-1 0,0 0 0,0 0 0,0 0-1,0 0 1,-1 0 0,1-1 0,0 0 0,-6 1 0,-11 1 27,1 0 0,-1-2-1,0-1 1,-28-3 0,1 1 57,29 2-56,15-1-21,0 0 0,-1 1 1,1 0-1,0 0 0,0 0 0,-1 0 0,1 1 0,0 0 0,0 0 0,-1 0 1,1 0-1,0 1 0,-7 3 0,10-5-15,1 1 1,0 0-1,-1-1 1,1 1-1,0-1 1,-1 1-1,1-1 1,0 1-1,-1 0 1,1-1-1,0 1 0,0 0 1,0-1-1,0 1 1,0 0-1,0-1 1,0 1-1,0 0 1,0 0-1,0-1 1,0 1-1,0 0 0,0-1 1,1 1-1,-1 0 1,0 0-1,11 18-45,1-3-648,2 0 0,0-1 0,31 27 0,-43-41 300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40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12160,'0'0'2328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42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56 510 5416,'0'0'4036,"7"-10"-3654,7-14-7,-1 0 1,18-47-1,71-269 2650,-100 335-2926,0 1 59,-1-1 0,0 1 0,0-1 1,0 1-1,1-10 0,-2 14-151,0 0 0,0 0 1,0 1-1,0-1 0,0 0 1,0 0-1,0 0 0,0 0 1,0 0-1,0 0 0,0 0 1,0 0-1,0 0 0,0 0 0,0 0 1,0 0-1,0 0 0,0 0 1,0 1-1,0-1 0,0 0 1,0 0-1,0 0 0,0 0 0,0 0 1,0 0-1,1 0 0,-1 0 1,0 0-1,0 0 0,0 0 1,0 0-1,0 0 0,0 0 1,0 0-1,0 0 0,0 0 0,0 0 1,0 0-1,0 0 0,0 0 1,1 0-1,-1 0 0,0 0 1,0 0-1,0 0 0,0 0 0,0 0 1,0 0-1,0 0 0,0 0 1,0 0-1,0 0 0,0 0 1,0-1-1,3 10 96,-5 37 3,-2-1-1,-2-1 1,-20 74 0,24-109-53,0 1 0,-1-1 0,-1 0 0,1 0 1,-2 0-1,1-1 0,-1 0 0,0 1 0,-1-1 1,-11 12-1,15-18-28,0-1 0,-1 1 0,1-1-1,0 0 1,0 0 0,0 0 0,-1 0 0,1 0 0,0 0 0,-1-1 0,1 1 0,-1-1 0,1 0 0,-6 1 0,-34-9 248,1 1-58,25 4 24,11 1 55,10 1 69,57 2-29,-20 0-58,74-7 1,46-19 495,-155 24-713,0 0 0,0-1 0,0 0 0,-1 0 0,1-1 0,0 1 0,-1-2 0,0 1 0,8-6 1,9-12-2538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45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1165 5224,'0'0'4254,"13"-5"-3860,9-5-28,0-1 0,0-1 1,38-29-1,-31 15-3,-2-2-1,-2 0 1,0-1 0,-2-2 0,21-35-1,82-173 1086,-89 153-892,20-42 496,-50 108-803,-7 20-231,1-1 1,-1 1-1,0-1 1,1 0-1,-1 1 1,0-1-1,0 0 1,0 1-1,0-1 1,0 0-1,0 1 1,0-1-1,0 0 1,0 0-1,0 1 0,0-1 1,0 0-1,0 1 1,0-1-1,-1 0 1,1 1-1,0-1 1,-1 1-1,1-1 1,0 0-1,-1 0 1,-1 3 7,-1 1 1,1-1 0,0 1-1,0-1 1,0 1-1,1 0 1,-1-1 0,1 1-1,-3 6 1,2-4-1,-24 50 41,3 0 0,3 2-1,2 0 1,3 2 0,2 0 0,-7 75 0,18-107-6,1 40 0,1-57-31,1 1 0,1-1 0,0 1 1,0-1-1,1 0 0,6 17 0,-8-26-24,-1 0 0,1-1 0,-1 1 0,1 0-1,-1 0 1,1 0 0,0-1 0,-1 1 0,1 0 0,0-1-1,0 1 1,-1-1 0,1 1 0,0-1 0,0 1 0,0-1 0,0 0-1,0 1 1,0-1 0,0 0 0,1 1 0,1-1 6,0 0 1,0 0 0,0 0-1,0 0 1,0-1 0,0 1-1,3-2 1,6-1 35,-1-1 0,17-10 1,-9 4 1,-1-2 1,-1 0-1,0 0 1,-1-2-1,15-16 0,70-84 206,-38 27-11,53-95 0,-73 112-80,65-126 388,-91 158-388,-2-1-1,-2 0 1,12-55 0,-20 71-74,6-29 86,-10 48-147,-1-1-1,0 1 1,0 0-1,0 0 1,0-1 0,0 1-1,-1 0 1,0 0-1,-1-5 1,-24 59 250,-27 47-178,-69 144 77,80-128-41,-45 191-1,63-169 6,8-44 35,15-79 92,-1 1 0,2-1 0,-1 0 0,3 15 0,36-80-25,25-28 16,-12 16-75,-26 33 28,47-48 1,-71 79-207,0 0 0,0 0-1,0 0 1,-1 1 0,1-1 0,0 0 0,0 0 0,0 1-1,1-1 1,-1 0 0,0 1 0,0-1 0,0 1 0,0 0 0,1-1-1,-1 1 1,0 0 0,0 0 0,1 0 0,-1-1 0,0 1-1,2 1 1,-2-1-2,0 1 0,0 0-1,0-1 1,0 1 0,0 0-1,0 0 1,-1-1-1,1 1 1,0 0 0,0 0-1,-1 0 1,1 0 0,-1 0-1,1 0 1,-1 0 0,1 0-1,-1 0 1,0 0 0,1 2-1,1 7 10,0 0 0,-1 0 0,0 20 0,-1-28-17,-6 73-17,3-58 19,1-1 1,1 1-1,1-1 1,3 33 0,-3-48 2,1 1 1,-1-1-1,0 1 1,0-1 0,1 1-1,-1-1 1,1 0-1,-1 1 1,1-1 0,0 0-1,-1 0 1,1 1 0,0-1-1,0 0 1,0 0-1,1 1 1,0-1-1,-1 0 1,1-1-1,-1 0 1,1 1-1,0-1 1,-1 0-1,1 0 1,-1 0-1,1 0 1,0 0-1,-1 0 0,1 0 1,0 0-1,2-1 1,30-8 31,0 0 0,-1-3 0,48-22 0,-12 5 24,-27 11 78,63-36 0,-90 45-91,-18 11-13,-24 17-18,-2 4-20,-35 23 0,38-29-26,1 1 1,-32 31-1,56-49 34,0 1-1,0 0 1,0 0-1,0 0 1,0 0-1,0 1 1,0-1 0,0 0-1,1 0 1,-1 0-1,0 1 1,1-1-1,-1 0 1,1 0-1,0 1 1,-1-1-1,1 2 1,0-2-2,1 0 1,-1-1-1,0 1 1,1-1-1,-1 1 1,1-1-1,-1 1 0,1-1 1,-1 1-1,1-1 1,-1 1-1,1-1 1,0 0-1,-1 1 1,1-1-1,0 0 0,-1 0 1,1 0-1,0 1 1,-1-1-1,1 0 1,0 0-1,-1 0 1,1 0-1,0 0 1,0 0-1,-1 0 0,1 0 1,0 0-1,-1-1 1,2 1-1,4-1 1,0 0-1,0 0 1,0-1 0,0 0-1,0 0 1,0 0-1,10-6 1,38-29 21,-14 10 48,-31 21-36,16-9 136,-25 15-166,1-1-1,-1 1 1,1 0 0,-1 0 0,1 0-1,-1-1 1,1 1 0,-1 0 0,1 0-1,-1 0 1,0 0 0,1 0 0,-1 0-1,1 0 1,0 0 0,-1 0 0,1 0-1,-1 0 1,0 0 0,1 0 0,-1 0-1,1 0 1,-1 1 0,1-1 0,-1 0-1,1 0 1,-1 0 0,1 1 0,-1-1-1,0 0 1,1 1 0,-1-1 0,1 0-1,-1 1 1,0-1 0,0 1 0,1-1-1,-1 0 1,1 1 0,1 6 3,0 0 1,1 0-1,0 0 1,0-1-1,1 1 1,0-1-1,0 0 1,0 0-1,1 0 1,7 6-1,-11-11-4,1 0 0,0-1 0,0 1 0,0-1 0,-1 1 0,1-1-1,0 0 1,0 1 0,0-1 0,0 0 0,0 0 0,0 0 0,0-1 0,0 1 0,-1 0-1,1-1 1,0 0 0,3-1 0,33-15 45,-27 9-36,-1 1 1,1-1-1,-1-1 0,-1 0 1,1 0-1,13-19 0,42-70 54,-65 98-67,26-50 37,-1 0 1,32-100-1,-23 56 27,-16 45-30,-2-1 1,15-77 0,-30 108-31,-5 14 3,-4 9 16,-2 7-26,1 0 0,0 0 0,1 1-1,1 0 1,0 0 0,-8 20-1,-27 84-94,33-86 77,-6 24-39,3 1 0,2 0 1,-4 103-1,13-129 4,4 49-1,-2-66 61,1 0 1,1 0-1,0 0 0,0 0 1,1-1-1,9 20 0,-10-28 7,-1 1 0,1-1 0,0 0 0,0 0 0,0 0 0,0 0 0,1 0 0,-1-1 0,1 1 0,3 1 0,-5-3-19,-1 0 0,1 0 0,0 0 0,0 0 0,-1 0 1,1-1-1,0 1 0,0-1 0,0 1 0,0-1 0,0 0 1,0 0-1,0 1 0,-1-1 0,1-1 0,0 1 0,0 0 1,0 0-1,0-1 0,0 1 0,0-1 0,0 0 0,2-1 0,-4 2-23,1-1 0,-1 0 0,0 1-1,1-1 1,-1 0 0,0 0 0,0 1-1,0-1 1,0 0 0,1 0 0,-1 1-1,0-1 1,0 0 0,0 0-1,-1 1 1,1-1 0,0 0 0,0 0-1,0 1 1,0-1 0,-1 0 0,1 0-1,0 1 1,-1-2 0,-6-13-3295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46.0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0 109 13672,'0'0'1657,"15"-1"-1550,214-23-94,171-42 819,-372 60-700,-22 4-59,1 0-1,0 1 1,-1 0 0,9 0 0,-26-3-2110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46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0 235 6728,'0'0'890,"12"-4"-568,122-38 216,2 7-1,261-33 1,24-4 1415,-383 66-2221,43-2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50.8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221 753 6224,'0'0'5817,"-10"-6"-5422,-32-19-47,39 23-296,0 1 1,0 0-1,0 1 1,-1-1-1,1 0 1,-1 1-1,1 0 1,0 0-1,-1 0 1,1 0-1,0 0 1,-1 1 0,1 0-1,0-1 1,-1 1-1,1 0 1,0 1-1,0-1 1,0 1-1,-6 3 1,2-2 53,1 0-41,0 0 1,1 1-1,-1 0 1,0 0-1,1 0 0,0 0 1,0 1-1,0 0 1,1 0-1,0 0 0,0 1 1,0-1-1,0 1 1,1 0-1,0 0 0,0 0 1,-2 7-1,4-7-16,0-1 0,0 0-1,0 1 1,0-1 0,1 1 0,0 0 0,0-1-1,1 1 1,-1-1 0,1 0 0,0 1 0,1-1-1,-1 1 1,1-1 0,0 0 0,1 0 0,-1 0-1,1 0 1,0-1 0,0 1 0,6 6 0,-4-5 3,1 0 0,0 0 0,0 0 0,1-1 0,-1 0 0,1 0 0,1-1 0,-1 1 0,1-2 1,-1 1-1,1-1 0,0 0 0,0-1 0,0 1 0,1-2 0,-1 1 0,1-1 0,-1-1 1,0 1-1,1-1 0,-1-1 0,1 0 0,-1 0 0,14-4 0,3-2 117,0-2 0,0 0 0,-2-2 0,45-26 0,-29 11 119,67-57 0,-82 60-184,-1-1 0,-1-1 0,32-47 0,43-92 208,-66 106-150,-2-1-1,-3-1 0,-3-1 1,24-98-1,-44 150-123,-1 0 0,0-1 0,-1 0 0,0 0-1,-1 1 1,0-1 0,0 0 0,-1 0 0,-4-18 0,5 27-34,0 1 0,-1-1 0,1 1 1,0-1-1,-1 1 0,1-1 0,0 1 1,-1-1-1,1 1 0,0-1 0,-1 1 1,1 0-1,-1-1 0,1 1 0,-1 0 1,1-1-1,-1 1 0,1 0 0,-1 0 0,1-1 1,-1 1-1,1 0 0,-1 0 0,1 0 1,-1 0-1,0 0 0,1 0 0,-1 0 1,1 0-1,-1 0 0,1 0 0,-1 0 1,0 0-1,1 0 0,-1 0 0,1 1 1,-1-1-1,1 0 0,-1 0 0,1 1 0,-2-1 1,-20 17 65,9 1-62,0-1 0,1 1 1,1 1-1,0 0 1,2 1-1,-12 33 0,-31 132-62,46-160 56,-17 83-49,-17 220 0,37-296 63,1-6 46,0-1 0,4 39 0,-2-63-46,-1 0 0,2 0-1,-1-1 1,0 1 0,0 0 0,0 0-1,0 0 1,0 0 0,1 0-1,-1-1 1,0 1 0,1 0 0,-1 0-1,1 0 1,-1-1 0,1 1-1,-1 0 1,1-1 0,-1 1 0,1 0-1,1 0 1,-2-1 1,1 0-1,0 0 1,0 0 0,-1 0-1,1 0 1,0 0 0,-1 0 0,1 0-1,0 0 1,-1 0 0,1-1-1,0 1 1,-1 0 0,1-1-1,-1 1 1,1 0 0,0-1 0,-1 1-1,1 0 1,-1-1 0,1 0-1,5-5 101,0-1-1,0 1 0,6-11 1,-8 11-116,27-32 208,-16 19-57,19-29 1,-28 39-96,0-1 1,1 2 0,0-1 0,1 1-1,0 0 1,0 1 0,1 0 0,0 0-1,0 1 1,0 0 0,1 0 0,20-8-1,-29 14-52,0 0-1,-1 0 1,1-1 0,0 1-1,0 0 1,-1 0-1,1 0 1,0 0-1,0 0 1,-1 0-1,1 0 1,0 0 0,0 0-1,-1 1 1,1-1-1,0 0 1,0 0-1,-1 1 1,1-1-1,0 0 1,-1 1 0,1-1-1,0 1 1,-1-1-1,1 1 1,0 0-1,0 0 3,1 1 0,-1 0 0,0 0 0,0 0-1,0 0 1,0 0 0,-1 0 0,1 0-1,0 3 1,1 5 10,-1 1 0,1 20 0,-5 14-31,2-35 11,0 1-1,0 0 0,1 0 1,0 0-1,1 0 1,1-1-1,0 1 0,0 0 1,5 13-1,-6-23 13,-1 1 0,1 0 0,0-1 1,1 1-1,-1-1 0,0 1 0,0-1 0,1 1 0,-1-1 0,0 0 0,1 0 0,-1 1 0,1-1 0,0 0 0,-1-1 0,1 1 0,0 0 1,2 0-1,0 0 2,0 0 1,1 0 0,-1-1 0,0 1-1,0-1 1,1 0 0,-1-1-1,4 0 1,4-1 15,0-1 0,-1 0 0,1-1 0,-1 0 0,11-7 0,11-8 83,-1-2 1,53-44-1,-23 16 23,-56 45-113,-1 0 0,1 0 0,0 0 0,1 1 0,-1 0 0,8-3 0,-12 6-12,1-1 1,-1 1-1,1-1 0,-1 1 0,1 0 0,0 0 1,-1 0-1,1 0 0,-1 0 0,1 0 1,-1 1-1,1 0 0,-1-1 0,1 1 0,-1 0 1,1 0-1,-1 0 0,4 3 0,18 19 26,-14-12-9,-14-15-8,0 1-1,0 0 1,-1 0 0,1 0-1,-1 1 1,0-1 0,1 1-1,-1 0 1,-1 1 0,1-1 0,0 1-1,0 0 1,0 0 0,-10 0-1,8 1-14,1 0 0,-1 1-1,1-1 1,-1 1 0,1 1-1,-1-1 1,1 1 0,-1 0-1,1 1 1,0-1 0,0 1-1,-10 7 1,10-6-11,-1 0 0,1 1 0,0 0 1,0 1-1,1-1 0,-1 1 0,-6 11 0,11-15 7,-1 0 1,1 0-1,1 1 0,-1-1 0,0 0 0,1 1 0,-1-1 1,1 1-1,-1-1 0,1 1 0,0-1 0,0 1 1,1-1-1,-1 1 0,0-1 0,1 1 0,-1-1 1,1 0-1,0 1 0,0-1 0,0 0 0,0 1 1,0-1-1,0 0 0,1 0 0,-1 0 0,4 3 1,-3-2 5,0-1 0,0 1 0,0-1 0,0 0 0,0 0 0,1 0 0,-1 0 0,1 0 1,0 0-1,-1-1 0,1 1 0,0-1 0,0 0 0,0 0 0,0 0 0,0 0 0,0 0 1,0-1-1,1 0 0,-1 1 0,0-1 0,0 0 0,0 0 0,0-1 0,0 1 0,1-1 1,-1 1-1,0-1 0,0 0 0,0 0 0,4-3 0,-1 1 11,0 0-1,0-1 1,-1 0-1,1 0 1,-1-1 0,0 0-1,0 0 1,-1 0 0,1 0-1,-1 0 1,0-1-1,-1 0 1,5-9 0,23-68 294,-23 101-126,-4-7-198,0 0 0,1 0 0,11 18 0,-13-25 19,1 0 0,-1 0 0,1-1 0,0 0 1,0 1-1,0-1 0,1-1 0,-1 1 0,1-1 1,-1 1-1,1-1 0,0-1 0,0 1 0,0-1 1,0 0-1,0 0 0,0 0 0,0 0 0,0-1 1,1 0-1,-1 0 0,0-1 0,0 1 0,0-1 1,5-2-1,6-1 25,-1-1 1,1-1-1,-1-1 1,-1 0-1,23-15 1,24-11 166,-60 32-194,0 1-1,0-1 1,0 1-1,0 0 1,0-1-1,0 1 1,0 0-1,0 0 1,0-1-1,0 1 1,0 0-1,0 0 1,0 0-1,0 1 1,1-1-1,-1 0 1,-1 0 0,1 1-1,-1-1 1,1 0 0,-1 1-1,1-1 1,-1 0 0,0 1-1,1-1 1,-1 1 0,0-1-1,1 0 1,-1 1-1,0-1 1,1 1 0,-1-1-1,0 1 1,0-1 0,0 1-1,1-1 1,-1 2 0,0 3 11,1 0 0,-1 1 0,-1-1 0,1 1 0,-2 5 0,1 20 20,1-30-33,0-1 1,0 0-1,1 0 0,-1 0 0,0 1 1,0-1-1,1 0 0,-1 0 0,0 0 0,0 0 1,1 1-1,-1-1 0,0 0 0,1 0 1,-1 0-1,0 0 0,1 0 0,-1 0 0,0 0 1,1 0-1,-1 0 0,0 0 0,1 0 1,-1 0-1,0 0 0,0 0 0,1 0 0,-1 0 1,0-1-1,1 1 0,-1 0 0,0 0 1,0 0-1,1 0 0,-1-1 0,12-5 22,-12 6-21,64-47 90,-24 15 2,-39 31-90,0 1 0,1-1 0,-1 0 1,0 0-1,1 0 0,-1 1 0,1-1 0,-1 1 1,0-1-1,1 1 0,0-1 0,1 1 0,-3 0 0,1 0-1,0 0 0,-1 0 0,1 0 1,-1 0-1,1 1 0,0-1 0,-1 0 1,1 0-1,-1 1 0,1-1 1,-1 0-1,1 1 0,-1-1 0,1 0 1,-1 1-1,1-1 0,-1 1 0,0-1 1,1 1-1,0 0 0,1 3 11,-1 0 0,1 1 0,-1-1-1,0 0 1,0 1 0,1 8 0,-1-9-10,-1 0 0,1 1 0,0-1 0,0 0 0,0 0 0,3 6 0,-2-7-2,0-1-1,0 0 0,0 0 1,0 0-1,1 0 0,-1 0 0,0 0 1,1-1-1,0 1 0,-1-1 1,1 0-1,0 0 0,-1 0 0,1 0 1,0 0-1,0-1 0,0 1 1,0-1-1,0 1 0,0-1 0,0 0 1,0 0-1,5-2 0,8 0 2,-1-1 0,0-1 0,21-8-1,-12 4 0,14-7 3,0-1 0,-2-3 0,0 0 0,51-38 0,-63 41 2,-15 11 4,0-1 0,0 0 0,-1-1 1,0 0-1,-1 0 0,1-1 0,-1 0 1,-1 0-1,9-13 0,-16 21-10,1 0 1,0 0-1,0-1 0,0 1 0,0 0 1,0 0-1,0 0 0,-1 0 0,1 0 1,0-1-1,0 1 0,0 0 0,-1 0 0,1 0 1,0 0-1,0 0 0,0 0 0,-1 0 1,1 0-1,0 0 0,0 0 0,0 0 1,-1 0-1,1 0 0,0 0 0,0 0 0,0 0 1,-1 0-1,1 0 0,0 0 0,0 0 1,0 0-1,-1 0 0,1 0 0,0 0 1,0 0-1,0 0 0,-1 1 0,1-1 1,0 0-1,0 0 0,0 0 0,-1 0 0,-11 5 5,-8 9-19,1 1 1,-21 21-1,33-29 4,0 1 1,1-1-1,-1 2 0,2-1 0,-1 1 1,1-1-1,-8 20 0,12-27 10,1 1-1,-1 0 1,0-1 0,1 1-1,0 0 1,-1 0-1,1 0 1,0-1 0,0 1-1,0 0 1,0 0-1,0 0 1,0 0 0,0-1-1,1 1 1,-1 0-1,0 0 1,1-1-1,0 1 1,-1 0 0,1 0-1,0-1 1,0 1-1,0-1 1,0 1 0,0-1-1,1 1 1,-1-1-1,0 0 1,1 0 0,-1 0-1,0 1 1,1-1-1,0 0 1,-1-1 0,1 1-1,0 0 1,-1 0-1,1-1 1,0 1 0,0-1-1,2 1 1,0 0 0,1 0 0,0-1 1,0 1-1,0-1 0,0 0 0,0 0 1,0-1-1,0 0 0,0 1 1,0-2-1,-1 1 0,1 0 0,0-1 1,6-4-1,-2 0 9,-1-2 0,0 1-1,0-1 1,0 0 0,-2-1 0,1 0 0,-1 0 0,0 0 0,8-18 0,12-18 26,-14 17-26,-12 57-9,-16 97-45,-5 0 0,-54 175-1,70-284 46,-1-1 0,-1 0 0,-14 26 0,19-38 0,-1 0 0,1 0 0,-1 0 0,0 0 0,0 0 0,0-1 0,-1 0 0,1 1 0,-1-1 0,0-1 0,0 1 0,0 0 0,0-1 0,0 0 0,-1 0 0,1 0 0,-1-1 0,-5 2 0,7-3 7,0 0 1,0 0-1,0 0 0,0-1 0,0 1 0,0-1 1,1 0-1,-1 0 0,0 0 0,0 0 1,1 0-1,-1-1 0,0 1 0,1-1 0,-1 0 1,1 1-1,0-1 0,0 0 0,0 0 0,0-1 1,0 1-1,0 0 0,0-1 0,-1-2 1,1 2 1,1 0 0,-1 0 0,0 0 0,1 0 0,0 0 1,0 0-1,0 0 0,0 0 0,0 0 0,1-1 1,0 1-1,-1 0 0,1-1 0,0 1 0,0 0 1,1-1-1,-1 1 0,1 0 0,0 0 0,0 0 1,1-4-1,2 0 5,1 0 0,0 0 0,0 0 1,0 1-1,1 0 0,0 1 0,0-1 1,0 1-1,14-8 0,4-1 22,42-17 0,1-1 4,44-27 0,115-70 84,-220 124-121,1 0 0,-1-1 0,-1 0 0,1 0-1,-1 0 1,0 0 0,0-1 0,-1 0-1,0 0 1,5-11 0,-8 15-3,0 1 1,0-1 0,0 1-1,0 0 1,0-1 0,-1 1-1,1-1 1,-1 0 0,0 1-1,0-1 1,0 1 0,0-1-1,0 0 1,0 1 0,-1-1-1,1 1 1,-1-1 0,0 1-1,0-1 1,0 1 0,0 0-1,0-1 1,0 1 0,-1 0-1,1 0 1,-1 0 0,0 0-1,1 0 1,-1 0 0,0 0-1,0 1 1,0-1 0,0 0-1,-1 1 1,1 0 0,-4-2-1,2 2-3,0 0 0,0 0 0,-1 0-1,1 1 1,0-1 0,-1 1 0,1 0 0,0 0 0,-1 1-1,1-1 1,0 1 0,0 0 0,0 0 0,0 1 0,0-1-1,0 1 1,-5 3 0,4-3-1,1 0 0,0 0 0,0 1-1,0 0 1,0-1 0,0 2 0,0-1 0,1 0-1,0 1 1,-1-1 0,1 1 0,1 0 0,-1 0 0,0 0-1,-1 6 1,3-6 0,0-1 0,1 1-1,0 0 1,0-1 0,0 1 0,0 0 0,0-1-1,1 1 1,0 0 0,0-1 0,0 1 0,0-1-1,0 1 1,1-1 0,-1 0 0,1 1-1,0-1 1,0 0 0,0 0 0,5 4 0,-1 0 7,1 0-1,0 0 1,0 0 0,1-1 0,-1 0 0,17 8 0,-19-12 3,0 0 0,0 0 1,0-1-1,1 0 0,-1 0 0,0 0 0,0-1 0,1 0 0,-1 0 0,0 0 0,1-1 1,-1 1-1,0-1 0,0-1 0,0 1 0,0-1 0,0 0 0,0 0 0,6-3 1,7-5 35,-1 0 0,-1 0 1,29-26-1,-27 21 9,0-2 1,-1 0-1,-1-1 0,-1 0 0,-1-2 1,0 1-1,-1-2 0,12-26 0,-10 9 29,-11 26-53,0 1 0,1 0 1,1 0-1,-1 1 0,9-12 0,-14 28-18,0-1-1,0 1 1,0 0-1,-2 9 1,-3 14-8,-1-1 0,-1 1 0,-1-2 0,-1 1 1,-2-1-1,-1-1 0,-21 35 0,32-59 8,0-1 1,-1 0-1,1 1 1,-1-1-1,1 0 0,-1 1 1,0-1-1,0 0 0,1 0 1,-1 0-1,-4 1 0,5-2-5,1 0 0,-1 0-1,0 1 1,1-1-1,-1 0 1,0 0-1,0 0 1,1 0-1,-1 0 1,0 0-1,0 0 1,1 0-1,-1 0 1,0 0-1,0 0 1,1 0 0,-1-1-1,0 1 1,1 0-1,-1 0 1,0-1-1,1 1 1,-1-1-1,0 1 1,1-1-1,-1 1 1,1 0-1,-1-1 1,1 0 0,-1 1-1,1-1 1,-1 1-1,1-1 1,0 0-1,-1 1 1,1-1-1,-1 0 1,2 0-1,-1 1 0,0-1 1,0 1-1,0-1 0,0 1 1,0-1-1,1 1 0,-1-1 0,0 1 1,0-1-1,1 1 0,-1 0 1,0-1-1,1 1 0,-1-1 1,1 1-1,-1 0 0,0-1 0,1 1 1,-1 0-1,1 0 0,-1-1 1,1 1-1,-1 0 0,1 0 1,-1 0-1,1 0 0,-1-1 0,1 1 1,-1 0-1,1 0 0,-1 0 1,1 0-1,-1 0 0,1 0 1,0 1-1,21-2 17,58 9 31,54 5 42,-125-12-436,19 0 699,-13-4-4663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52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331 118 5920,'0'0'5274,"-12"0"-4883,-5 1-196,1 1 1,-1 1-1,0 0 0,1 1 1,-31 12-1,24-3 108,0 1 0,2 0 0,-1 2 0,2 0 0,-25 26 1,42-39-240,0 0 0,-1 1 0,1 0 0,1-1 0,-1 1 0,0 0 0,1 0 0,0 0 0,0 1 0,0-1 0,0 1 0,1-1 0,-2 8 0,3-9-40,0-1-1,0 0 1,0 0-1,0 1 1,1-1 0,-1 0-1,1 0 1,-1 1-1,1-1 1,0 0-1,0 0 1,0 0 0,0 0-1,0 0 1,0 0-1,0 0 1,1-1 0,-1 1-1,1 0 1,-1-1-1,1 1 1,0-1-1,0 1 1,0-1 0,0 0-1,-1 0 1,2 0-1,-1 0 1,3 1 0,6 2 26,0-1 1,0 0 0,1 0 0,-1-2 0,1 1-1,-1-1 1,1-1 0,-1 0 0,1-1 0,-1 0-1,1-1 1,-1 0 0,0 0 0,1-1 0,10-6-1,-11 5 0,0 0 0,-1-1 1,0 0-1,0-1 0,-1-1 0,1 1 0,-1-1 0,-1-1 0,1 0 0,-1 0 0,-1 0 0,1-1 0,-2 0 0,1-1 0,6-13 0,-7 10 19,-1 0 0,0 0 0,-1 0 1,3-19-1,-6 25-23,0 0-1,0 1 1,-1-1-1,0 0 1,0 0-1,-1 1 1,0-1 0,0 0-1,0 1 1,-1-1-1,-3-6 1,5 12-39,0 1 0,0-1 0,-1 1 0,1-1 0,0 1 0,0 0 0,-1-1 0,1 1 0,0-1 0,0 1 0,-1 0 0,1-1 0,-1 1-1,1 0 1,0-1 0,-1 1 0,1 0 0,-1 0 0,1-1 0,-1 1 0,1 0 0,0 0 0,-1 0 0,1 0 0,-1 0 0,1 0 0,-1 0 0,1-1 0,-1 1 0,1 1 0,-2-1 0,-15 9 113,-8 22-22,21-25-84,0 0-1,1 0 0,0 1 0,1 0 0,-1 0 1,1-1-1,1 1 0,-1 0 0,1 1 0,0-1 0,1 0 1,0 0-1,0 0 0,0 0 0,1 0 0,2 10 1,-2-12 4,1 0 0,0 0-1,-1-1 1,2 1 0,-1 0 0,0-1 0,1 0 0,0 1 0,0-1 0,0 0 0,1-1 0,-1 1 0,1 0 0,0-1 0,0 0 0,0 0 0,0 0-1,1-1 1,-1 1 0,1-1 0,0 0 0,-1 0 0,10 2 0,-2-2 38,-1-1 1,0 0-1,0 0 1,0-1-1,1-1 0,-1 0 1,0 0-1,0-1 1,0-1-1,0 0 0,-1 0 1,1-1-1,-1 0 0,0-1 1,0 0-1,0-1 1,0 0-1,-1 0 0,0-1 1,-1 0-1,1-1 1,-1 0-1,10-13 0,-6 5 62,-1-1-1,-1 0 1,-1 0-1,0-1 1,-1 0-1,10-37 0,-5 19 116,-9 26-143,3-15 260,-1 40-105,0 179 13,-7-149-198,-1 0 0,-12 59 0,14-103-55,0 0 0,0 0 0,-1 0 0,1 0 0,0 0 0,-1 0 0,1 0 0,0 1 0,-1-1 0,1 0 0,-1 0 0,1 0 0,-1-1 0,0 1 0,0 0 0,1 0 0,-1 0 0,0 0 0,0-1 0,0 1 0,0 0 0,0-1 0,0 1 0,0-1 0,-1 2-1,0-2 3,1 0-1,-1-1 0,0 1 1,1 0-1,-1 0 0,1-1 0,-1 1 1,1-1-1,-1 1 0,1-1 1,-1 0-1,1 0 0,0 1 1,-1-1-1,1 0 0,0 0 0,0 0 1,-2-2-1,-6-5 34,-19-19 52,26 26-80,1-1 0,-1 0 0,1 0 1,-1 0-1,1 1 0,0-1 1,0 0-1,0 0 0,0-1 1,0 1-1,1 0 0,-1 0 1,0-3-1,1 4-8,0 0 1,0 1-1,0-1 1,1 0-1,-1 1 0,0-1 1,0 0-1,0 1 1,1-1-1,-1 1 0,0-1 1,1 0-1,-1 1 1,1-1-1,-1 1 0,0-1 1,1 1-1,-1-1 1,1 1-1,-1 0 0,1-1 1,0 1-1,-1 0 1,1-1-1,-1 1 0,1 0 1,0 0-1,-1-1 1,1 1-1,0 0 0,-1 0 1,2 0-1,26-1 29,-19 1-20,21 2 1,-1 1 1,-1 1 0,36 10-1,-10-2-8,31 9 93,-52-7-3308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54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1155 10792,'0'0'269,"8"-14"-148,19-34-28,94-172 724,-100 175-564,-1-2 0,22-84 0,7-103 544,-46 219-693,-2 9-10,0 0 0,0 0 0,0-1 0,-1 1 0,1 0 0,-2-1 0,0-11 0,-2 18 242,0 6-224,-4 9-23,-11 41 37,2 0 0,3 2 1,2-1-1,3 1 0,-2 102 0,10-151-92,0 0-1,1 0 0,0 0 1,1 0-1,0-1 1,0 1-1,1 0 1,0-1-1,0 0 0,1 0 1,0 0-1,1 0 1,10 14-1,-15-22-23,1 1 1,0 0-1,0 0 0,0-1 1,0 1-1,0-1 0,0 1 1,0-1-1,0 1 0,0-1 1,0 0-1,0 1 0,1-1 0,-1 0 1,0 0-1,0 0 0,0 0 1,0 0-1,0 0 0,0 0 1,1 0-1,-1 0 0,0 0 0,0-1 1,0 1-1,0 0 0,2-2 1,1 0 22,1 0 0,-1-1 0,0 1 1,8-7-1,2-4 48,0 0-1,-2-1 1,1 0 0,-2-1 0,0-1 0,13-23-1,44-106 375,-60 127-411,142-409 1171,-140 396-1112,-8 25-76,6-17 95,-1-1 1,-1 0-1,-1 0 1,-1-1-1,1-28 1,-23 101 118,-5 23-178,-24 123 1,-37 344 218,78-505-215,3-19 93,1 0 0,-1 18 0,4-34-129,0 0-1,0 0 1,0 0 0,0 1-1,0-1 1,1 0 0,-1 0-1,0 1 1,1-1-1,1-1 1,5-6 51,7-16 128,14-30 1,-18 31 30,27-40 1,-36 61-202,0 0 0,0 0 0,1 0 0,-1 0 0,1 0 0,-1 1 0,1-1 0,0 1 0,5-4 0,-7 6-29,0 0-1,-1-1 1,1 1 0,0 0-1,0 0 1,-1 0 0,1 0 0,0 0-1,0 0 1,-1 0 0,1 0 0,0 0-1,-1 0 1,1 0 0,0 0-1,0 1 1,-1-1 0,1 0 0,0 0-1,0 1 1,1 1-5,-1-1 0,1 0-1,0 1 1,-1-1 0,0 1-1,1 0 1,-1-1 0,0 1 0,2 3-1,17 36 30,-15-29-19,1-1-1,0 0 1,0 0 0,1 0 0,8 9 0,-11-16-9,0 1 0,0-1 1,0 0-1,1-1 1,-1 1-1,1-1 0,0 0 1,0 0-1,0 0 1,0 0-1,1-1 0,-1 0 1,1-1-1,-1 1 0,1-1 1,-1 0-1,1 0 1,0 0-1,0-1 0,0 0 1,-1 0-1,1-1 1,0 0-1,-1 0 0,1 0 1,0 0-1,-1-1 1,1 0-1,-1 0 0,0-1 1,0 1-1,0-1 1,0 0-1,6-5 0,-4 2 18,-2-1 0,1 1 0,0-1 0,-1 0 0,0 0 0,-1 0 0,0-1 0,0 1-1,0-1 1,-1 0 0,0 0 0,-1-1 0,0 1 0,0 0 0,-1-1 0,0 1 0,0-1 0,-1 0 0,0 1-1,-1-1 1,-2-13 0,3 20-11,-1 0 0,1 0 1,-1 0-1,1 0 0,-1 0 0,0 0 0,0 0 0,0 0 0,0 0 0,-2-2 0,2 3-3,1 1-1,-1-1 0,1 1 0,-1-1 1,0 1-1,1-1 0,-1 1 0,0-1 1,1 1-1,-1 0 0,0-1 0,0 1 1,1 0-1,-1 0 0,0 0 0,0 0 0,0-1 1,1 1-1,-2 0 0,0 1 3,0-1 0,1 1 0,-1 0 0,0-1 0,1 1 0,-1 0-1,1 0 1,-1 0 0,1 0 0,0 0 0,0 1 0,-1-1 0,1 0 0,0 1 0,0-1-1,0 0 1,0 1 0,0-1 0,0 1 0,1 0 0,-1-1 0,1 1 0,-1 2 0,-2 1-4,1 1 1,1 0 0,-1 0 0,1 0 0,0 1 0,0-1 0,1 0 0,0 0 0,0 0 0,1 1 0,-1-1 0,1 0-1,0 0 1,1 0 0,0 0 0,0 0 0,0 0 0,1-1 0,-1 1 0,1-1 0,1 1 0,-1-1 0,1 0 0,0 0-1,0-1 1,0 1 0,1-1 0,-1 0 0,1 0 0,0 0 0,8 4 0,0-2 8,0 1 1,0-2 0,0 0-1,0 0 1,1-1-1,0-1 1,0 0-1,0-1 1,0-1-1,16 1 1,-29-3-19,6 1 22,-1 0 0,1-1-1,-1 0 1,10-2 0,-15 2-33,0 1 0,0 0 1,0-1-1,0 1 0,0 0 0,0-1 0,0 1 0,0-1 0,0 0 0,0 1 0,0-1 0,-1 0 0,1 0 0,0 1 0,0-1 0,-1 0 0,1 0 0,0 0 1,-1 0-1,1 0 0,-1 0 0,0 0 0,1 0 0,-1 0 0,0 0 0,1 0 0,-1 0 0,0 0 0,0 0 0,0 0 0,0 0 0,0 0 0,0 0 1,0-2-1,-4-10-3311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54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1 131 11256,'0'0'1760,"98"-11"-1464,-24 2-176,11-3 8,6-3-104,-4 8 8,2-3 72,-7-1 16,-8-4 48,-12 1 16,-5 3-16,-8-4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09:59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1 588 5520,'0'0'3265,"11"2"-2785,-3-1-376,-4 0-52,1 0 0,-1 0-1,0-1 1,1 1 0,-1-1 0,1 0-1,-1-1 1,0 1 0,1-1 0,-1 0-1,0 0 1,1 0 0,-1 0 0,0-1 0,0 1-1,4-4 1,4-2 249,-1-2 0,-1 0 0,1 0 0,-1-1 0,-1 0 0,0-1 0,0 0 0,-1-1 0,0 1 0,-1-2 0,10-23 0,-29 72 390,-9 49 0,5-16-468,-20 67 316,-28 217-1,58-304-382,1-16 430,1 37 0,4-70-395,1-1-151,1 0-1,-1-1 1,0 1 0,1-1-1,-1 1 1,0-1 0,0 0-1,0 1 1,0-1 0,0 0-1,-1 0 1,1 0 0,0 1-1,-1-1 1,0 0 0,1-3-1,1-2 39,48-169 594,29-88 432,-44 159-628,15-42 209,-46 137-608,1 1-1,-1 0 0,2 0 0,-1 0 1,1 0-1,8-8 0,-13 16-65,0-1 0,1 1 0,-1-1 0,0 1 0,1 0 1,0 0-1,-1 0 0,1 0 0,0 0 0,-1 0 0,1 0 0,0 1 0,0-1 0,0 1 0,-1-1 0,1 1 1,0 0-1,0-1 0,0 1 0,0 0 0,0 0 0,0 1 0,0-1 0,0 0 0,0 1 0,0-1 0,-1 1 1,1-1-1,0 1 0,0 0 0,-1 0 0,1 0 0,0 0 0,-1 0 0,1 0 0,-1 0 0,1 1 0,-1-1 1,2 2-1,2 3 1,1 0 0,-1 1 0,-1 0 0,1 0 0,-1 0 0,-1 0 0,1 1 0,-1-1 0,0 1 0,-1 0 0,0 0 1,0 0-1,-1 0 0,0 0 0,0 1 0,-1-1 0,0 0 0,-1 10 0,0-10 0,0 0 0,0 0 0,-1 0 0,1 0 0,-2 0 0,1-1 0,-1 1 1,0-1-1,-1 1 0,0-1 0,0-1 0,0 1 0,-1 0 0,0-1 0,0 0 0,-1 0 0,0-1 0,-12 10 0,13-13 3,0 0-1,0 0 0,-1 0 1,1 0-1,-1-1 0,1 0 1,-1 0-1,1-1 0,-1 0 1,0 0-1,-9-1 0,10 1 12,0-1 0,0 1 0,-1-1 0,1-1 0,0 1 0,0-1 0,0 0 0,0 0 0,1 0 0,-1-1 0,1 1 0,-8-7 0,3 3 186,21 12-154,17 4-35,1-2 0,0-2 0,30 4 0,-47-10-26,-1 0-1,0 0 1,1-1-1,-1-1 0,0 0 1,0-1-1,0 0 1,0-1-1,-1 0 1,1-1-1,-1 0 0,0-1 1,0 0-1,10-8 1,-4 2 31,-1-1 0,-1 0 0,0-1 0,-1-1 0,-1 0 0,0-1 0,19-31 0,-30 43-16,1 0 1,-1 1 0,1-1-1,0 1 1,0 0-1,0-1 1,1 1-1,-1 1 1,1-1-1,-1 0 1,5-1 0,-6 3-7,1 0 0,-1 0 0,0 0 0,1 0 0,-1 1 0,0-1 1,1 1-1,-1 0 0,1-1 0,-1 1 0,0 0 0,1 1 0,-1-1 1,1 0-1,-1 1 0,0-1 0,1 1 0,-1 0 0,0 0 0,1 0 1,-1 0-1,2 2 0,51 25 74,-37-20-50,30 19 0,-43-23-13,0-1 0,1 0 0,0 0 0,-1 0 1,1 0-1,12 3 0,-18-6-16,0 0 1,0 0-1,1 0 0,-1 0 0,0 0 1,0 0-1,0 0 0,0 0 1,0 0-1,0 0 0,1 0 1,-1 0-1,0 0 0,0 0 1,0 0-1,0 0 0,0 0 0,1 0 1,-1 0-1,0 0 0,0 0 1,0 0-1,0 0 0,0 0 1,0 0-1,0 0 0,1 0 1,-1-1-1,0 1 0,0 0 0,0 0 1,0 0-1,0 0 0,0 0 1,0 0-1,0 0 0,0 0 1,1-1-1,-1 1 0,0 0 1,0 0-1,0 0 0,0 0 0,0 0 1,0 0-1,0-1 0,0 1 1,0 0-1,0 0 0,0 0 1,0 0-1,-4-10 45,-11-8 20,9 13-55,0 0 1,-1 1 0,0 0-1,1 0 1,-1 1-1,0 0 1,-1 0-1,1 0 1,-1 1-1,1 0 1,-1 1-1,1 0 1,-1 0-1,0 0 1,0 1 0,0 0-1,1 1 1,-1 0-1,0 0 1,1 0-1,-1 1 1,1 0-1,-1 1 1,1 0-1,0 0 1,0 0 0,0 1-1,-12 9 1,17-11-14,-1 0 1,1 0 0,-1 0 0,1 0 0,0 1 0,0-1 0,0 1 0,0-1-1,0 1 1,1 0 0,-1 0 0,1 0 0,0 0 0,0 0 0,0 0 0,0 0-1,0 0 1,1 0 0,-1 0 0,1 0 0,0 1 0,0-1 0,0 0 0,0 0-1,1 0 1,-1 1 0,1-1 0,1 4 0,0-3 0,0 1 1,0-1-1,1 0 1,-1 0-1,1 0 1,0 0-1,0 0 0,0 0 1,1-1-1,-1 0 1,1 1-1,0-1 1,0-1-1,0 1 1,0 0-1,0-1 0,8 3 1,-8-3 4,-1-1 0,1 0 0,0 0 1,0 0-1,-1 0 0,1-1 0,0 0 0,0 1 0,0-1 1,0-1-1,-1 1 0,1 0 0,0-1 0,0 0 0,6-2 1,-5 0 8,0 0 0,0 0-1,0 0 1,-1 0 0,0-1 0,1 0 0,-1 0 0,-1 0 0,1 0 0,3-6 0,6-11 45,0 1 0,-2-1 0,-1-1-1,0 0 1,6-26 0,-15 47-52,-1 1 0,0-1 0,1 1 0,-1-1 1,0 1-1,0-1 0,1 0 0,-1 1 0,0-1 0,0 1 0,0-1 0,0 0 1,0 1-1,0-1 0,0 0 0,0 1 0,0-1 0,0 1 0,0-1 0,0 0 1,0 1-1,-1-1 0,1 0 0,-1 1-1,0 1 0,1 0 0,-1-1 1,1 1-1,-1 0 0,1 0 0,-1-1 0,1 1 0,-1 0 1,1 0-1,0 0 0,0 0 0,-1 0 0,1 0 0,0-1 0,0 3 1,-3 10 0,1 0 0,1 0 0,0 0 0,1 1 0,1-1 0,3 23 0,-4-31-9,1 0 0,0-1-1,1 1 1,-1-1 0,1 1 0,0-1 0,0 0 0,0 0 0,0 0 0,1 0 0,-1 0 0,1-1 0,0 1-1,1-1 1,-1 1 0,0-1 0,1 0 0,0 0 0,0-1 0,0 1 0,0-1 0,0 0 0,5 2 0,-5-3 3,1-1 1,-1 1 0,1-1 0,-1 0-1,1 0 1,-1 0 0,1-1 0,-1 1-1,0-1 1,1 0 0,-1 0 0,0-1-1,1 1 1,-1-1 0,0 0 0,0 0-1,0-1 1,-1 1 0,1-1 0,4-3-1,3-3 16,-1-1-1,0 0 0,0 0 1,-1-1-1,10-14 1,49-87 181,-64 107-170,-1-1 0,1 1 1,0 0-1,1 0 0,-1 1 0,11-8 1,-14 11-26,1 0 0,-1 0 0,1 1 0,-1-1 1,1 1-1,-1-1 0,1 1 0,0 0 1,-1-1-1,1 1 0,-1 0 0,1 0 0,0 0 1,-1 0-1,1 1 0,0-1 0,-1 0 1,1 1-1,-1-1 0,1 1 0,0-1 0,-1 1 1,1 0-1,-1 0 0,0-1 0,1 1 1,-1 0-1,0 1 0,0-1 0,1 0 0,-1 0 1,1 2-1,3 2-7,0 1 1,-1 0 0,0 0-1,0 0 1,0 0 0,-1 0-1,1 1 1,-2 0-1,1 0 1,-1-1 0,2 11-1,-1 3-20,0-1 0,-1 37 0,-2-47 21,0-1 0,1 1 0,0-1 0,1 1-1,0-1 1,4 11 0,-6-17 6,1 0 0,0 0 0,0 0-1,-1 0 1,2 0 0,-1 0 0,0 0-1,0 0 1,0-1 0,1 1 0,-1 0-1,1-1 1,-1 0 0,1 1 0,0-1-1,0 0 1,-1 0 0,1 0 0,0 0-1,0 0 1,0 0 0,0 0 0,0-1-1,0 1 1,1-1 0,-1 1 0,0-1-1,0 0 1,4 0 0,8-2 18,0-1 0,0-1 0,0 0 0,-1-1 0,0-1 0,0 0 0,0 0 0,-1-1-1,1-1 1,-2 0 0,1-1 0,-1 0 0,13-14 0,-9 7 8,0-1 0,-2 0-1,0-1 1,-1 0-1,0-1 1,-2 0 0,0-1-1,7-23 1,5-8 43,-15 34-51,0 0 0,5-19-1,-6 11-16,-4 16-2,0 0 0,0 1 0,0-1-1,8-13 1,-4 7 16,-1 1-1,7-28 1,-9 29-5,0 0 1,2 0-1,-1 1 1,11-20-1,-6 18-39,-12 24-22,-4 6 30,-9 30-9,-57 179-91,56-165 89,-15 112 0,32-171 30,-5 66 26,5-60-24,1-1 0,-1 1 0,1-1 1,0 1-1,1-1 0,-1 0 0,1 0 0,4 8 0,-5-12 2,0 0 0,0 0 0,0 0 0,0 0-1,1-1 1,-1 1 0,1 0 0,-1-1 0,1 1 0,0-1 0,0 1 0,0-1 0,0 0 0,-1 1 0,2-1 0,-1 0 0,0-1 0,0 1 0,0 0-1,0-1 1,0 1 0,1-1 0,-1 1 0,0-1 0,5 0 0,2-1 48,1 0-1,-1-1 1,0 0-1,0-1 1,9-3-1,4-1 87,4-3-12,0 0 0,36-20-1,-36 17-89,-19 9-28,-1 0 0,1-1-1,-1 1 1,-1-1-1,7-6 1,19-16 64,-25 22-64,-1-1 0,1 0 1,-1-1-1,-1 1 0,1-1 0,-1 0 1,0 0-1,-1-1 0,5-10 0,-9 31-36,-1 1 0,-3 16 0,-3 27-106,7-53 127,1 0 1,0 1-1,1-1 1,-1 0 0,1 0-1,0 0 1,0 0-1,0 0 1,1 0 0,3 7-1,-4-9 8,0-1 1,0 0-1,0 1 0,0-1 1,1 0-1,-1 0 0,0 0 1,1 0-1,-1 0 0,1 0 1,-1-1-1,1 1 0,0 0 1,-1-1-1,1 1 0,0-1 1,-1 0-1,1 1 0,0-1 1,-1 0-1,1 0 0,0 0 1,0 0-1,-1 0 0,1-1 1,0 1-1,-1-1 0,3 0 1,6-1 10,0-2 0,0 1 1,12-7-1,-18 8-11,94-47 98,24-12 176,-114 58-263,1 0 0,-1 1 0,1 0 0,0 0 1,0 1-1,-1 0 0,1 0 0,15 1 0,-23 0 8,-19 6 63,3-1-104,0 1 0,1 0 0,-22 12 0,33-16 21,0 0 0,0 0 0,0 0 0,0 0 1,0 1-1,0-1 0,1 1 0,-1 0 0,1 0 0,0 0 0,0 0 0,0 0 0,0 0 1,0 0-1,1 1 0,-1-1 0,1 1 0,0-1 0,0 1 0,0-1 0,0 6 0,1-7 0,0-1 0,1 1 0,-1-1 0,0 1 0,1-1 0,-1 1 0,1-1 0,-1 1 0,1-1 0,0 0 0,0 0 0,-1 1 0,1-1 0,0 0 0,0 0 0,0 0 0,0 0 0,1 0 0,-1 0 0,0 0 0,0 0 0,1 0 0,-1 0 0,0-1 0,1 1 0,-1-1 0,0 1 0,1-1 0,-1 1 0,1-1 0,-1 0 0,1 0 0,-1 0 0,1 0 0,2 0 0,5 0-3,-1 0 1,0 0-1,0-1 1,0-1-1,11-2 0,3-3 7,-1-1 0,1-1 0,-2-1 1,1 0-1,-1-2 0,-1-1 0,0 0 0,-1-1 0,25-25 0,-20 15 17,-1-1 1,-2-1 0,0 0 0,-2-2 0,0-1 0,12-30 0,-1-1 34,97-233 341,-92 224-348,-39 75-90,0 1 0,0 0-1,0 0 1,-3 9 0,-13 45-43,-20 102 0,3 68-74,35-212 142,1 0 0,1 1-1,1-1 1,1 0-1,0 0 1,2 1 0,0-1-1,1 0 1,7 18-1,-10-34 16,1 0 0,0 1 0,0-1-1,0 0 1,0 0 0,0 0-1,1-1 1,-1 1 0,1 0 0,0-1-1,0 0 1,0 1 0,0-1 0,0-1-1,1 1 1,-1 0 0,0-1-1,1 1 1,-1-1 0,1 0 0,0 0-1,-1-1 1,1 1 0,0-1-1,5 0 1,-2 1 9,1-2 0,-1 1-1,1-1 1,-1 0 0,0 0 0,1-1 0,-1 0-1,0 0 1,0-1 0,0 0 0,12-7-1,-13 6 5,0 0-1,0 0 0,0-1 0,0 0 1,-1 0-1,0-1 0,0 1 0,0-1 1,-1 0-1,0 0 0,0-1 0,0 1 1,-1-1-1,0 0 0,-1 0 0,1 0 1,-1 0-1,0 0 0,-1-1 0,0 1 1,0 0-1,-1-12 0,0 18-9,0 1 0,0-1 0,0 1 0,0-1 0,0 0 0,0 1-1,0-1 1,0 1 0,0-1 0,-1 1 0,1-1 0,0 1 0,0-1 0,-1 1 0,1-1-1,0 1 1,0-1 0,-1 1 0,1 0 0,-1-1 0,1 1 0,0 0 0,-1-1 0,1 1 0,-1 0-1,1-1 1,-1 1 0,1 0 0,-1 0 0,1-1 0,-2 1 0,1 0 0,-1 0 0,1 0 0,-1 0 0,1 1 0,-1-1-1,1 0 1,-1 1 0,1-1 0,-1 1 0,1-1 0,-2 2 0,-38 26-16,38-25 9,0-1-1,0 1-1,0-1 0,1 1 1,-1-1-1,1 1 0,-1 0 1,1 0-1,0 0 0,0 0 1,0 0-1,1 1 0,-1-1 1,1 0-1,0 1 0,0-1 0,-2 7 1,3-7-1,1 0 0,-1 0 0,0 0 1,1 0-1,-1-1 0,1 1 0,0 0 1,0 0-1,0 0 0,0-1 0,1 1 1,-1-1-1,1 1 0,-1-1 0,1 1 0,0-1 1,0 0-1,0 0 0,0 0 0,1 0 1,2 2-1,4 2 3,-1 0 0,1-1 0,0 0 0,0 0 0,0-1 0,1 0 0,16 4 0,-20-7 7,0 0-1,0 0 1,-1 0 0,1-1 0,0 0-1,0 0 1,0 0 0,-1-1 0,1 0-1,0 0 1,-1 0 0,1-1 0,0 0-1,-1 0 1,6-3 0,-8 4-47,-1-1 1,0 0-1,1 0 1,-1 0-1,0 0 0,0 0 1,0 0-1,0-1 1,0 1-1,2-5 1,1-6-3797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0:22.9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31 801 4912,'0'0'4620,"11"-2"-4146,7-1-68,0-1 0,31-11 0,-43 13-278,1-1 0,0 0 0,-1 0 0,1-1-1,-1 0 1,0 0 0,0 0 0,-1-1 0,0 0 0,1 0 0,-1 0-1,4-7 1,-4 5-4,-1-1-1,0 1 0,0-1 0,-1 0 1,0 0-1,0 0 0,-1 0 1,0 0-1,0-1 0,-1 1 0,0-1 1,0 1-1,-1-1 0,-2-14 1,1 15-13,-1 0 0,0 0 0,0 1 1,0-1-1,-1 0 0,-5-8 1,7 15-89,0-1 0,0 0 1,0 1-1,0-1 0,0 0 0,0 1 1,-1-1-1,1 1 0,0 0 0,-1-1 1,0 1-1,1 0 0,-1 0 1,0 0-1,1 0 0,-1 0 0,0 1 1,0-1-1,0 0 0,0 1 0,0 0 1,0-1-1,0 1 0,0 0 1,1 0-1,-1 0 0,0 0 0,0 0 1,0 0-1,0 1 0,-3 0 1,-4 2 16,0 1 0,0 1 1,0-1-1,0 1 0,1 1 1,0 0-1,0 0 0,1 0 1,0 1-1,0 0 1,0 0-1,-9 15 0,9-13-14,1 1 0,0 0 0,1 0 0,0 1 0,0-1 0,1 1 0,0 0 0,1 0 0,1 0 0,-3 20 0,5-23 0,0 0 1,0 0-1,0 0 0,1 0 0,0 0 1,1 0-1,0-1 0,0 1 1,4 8-1,-3-11 1,0 0 1,0 1-1,0-1 0,1-1 1,0 1-1,0 0 0,0-1 1,1 0-1,-1 0 1,1 0-1,0-1 0,9 6 1,-7-5 18,0 0 0,1-1-1,-1 0 1,1 0 0,0 0 0,-1-1 0,1 0 0,0-1 0,0 0 0,0 0 0,11 0-1,6-1 62,-17 1-66,-1-1-1,1 0 0,0 0 1,0 0-1,0-1 1,0-1-1,0 1 1,-1-1-1,1-1 1,-1 1-1,9-5 0,-1-2-2,0 0 1,-1-1-1,0-1 0,0 0 0,-1-1 0,-1 0 0,0-1 0,-1-1 0,0 0 0,-1 0 0,0-1 0,-1 0 0,-1-1 0,-1 0 0,0 0 0,4-18 0,-4 17 48,-2-2 0,5-25 0,-9 37-28,0 0 1,-1-1-1,0 1 0,0-1 1,-1 1-1,0 0 0,0-1 0,-4-13 1,4 21-57,1-1 0,0 1 1,-1-1-1,1 1 1,0-1-1,0 1 0,0-1 1,0 1-1,0-1 0,-1 0 1,1 1-1,0-1 1,0 1-1,0-1 0,1 1 1,-1-1-1,0 0 0,0 1 1,0-1-1,0 1 1,0-1-1,1 1 0,-1-1 1,0 1-1,0-1 0,1 1 1,-1-1-1,1 1 1,-1-1-1,0 1 0,1-1 1,-1 1-1,1 0 0,-1-1 1,1 1-1,0-1 1,23-2-67,-3 1 100,-14 0-20,1 0 0,-1 1 1,1 0-1,0 0 0,10 0 1,-15 2-11,0-1-1,0 0 1,0 1-1,0-1 1,-1 1 0,1 0-1,0 0 1,0 0 0,0 1-1,-1-1 1,1 1 0,-1-1-1,1 1 1,-1 0 0,0 0-1,1 0 1,1 3 0,-1 0-16,0 1 1,-1 0 0,0-1-1,0 1 1,0 0 0,-1 1-1,1-1 1,-2 0 0,1 0-1,-1 0 1,0 8 0,7 141 119,-6-147-101,1 1 0,0-1 0,1 0 0,0 1-1,0-2 1,1 1 0,0 0 0,0-1 0,8 10-1,-11-14 8,2 0-1,-1 0 0,0-1 0,0 1 1,1-1-1,0 0 0,-1 1 0,1-1 0,0 0 1,0-1-1,0 1 0,0 0 0,0-1 1,1 0-1,-1 0 0,0 0 0,1 0 1,-1 0-1,1-1 0,-1 1 0,1-1 1,-1 0-1,1 0 0,-1 0 0,1-1 0,-1 1 1,0-1-1,1 0 0,-1 0 0,0 0 1,1 0-1,-1-1 0,0 1 0,0-1 1,0 0-1,0 0 0,0 0 0,0 0 0,3-4 1,4-5 22,0 0 1,-1-1 0,0 0-1,-1-1 1,-1 0 0,0 0-1,9-24 1,42-100 218,-49 111-156,-8 22-47,-5 17-38,0 7 1,0 1 1,1 1-1,0 36 1,3-47-12,0-1 1,1 1 0,1-1 0,-1 1-1,2-1 1,-1 0 0,2 0 0,-1 0 0,9 16-1,-10-23-4,1 0 1,-1 1-1,1-1 0,0 0 0,0-1 0,1 1 0,-1-1 0,0 1 0,1-1 1,0 0-1,-1 0 0,1 0 0,0-1 0,0 1 0,0-1 0,0 0 0,0 0 0,0-1 1,0 1-1,1-1 0,-1 0 0,0 0 0,0 0 0,5-1 0,5-1 5,-1 0 0,-1-1-1,1 0 1,0-1 0,-1 0 0,18-9-1,-1-2 30,-1 0 0,0-2-1,38-31 1,-59 40-60,-2 2 5,-7 12 9,-21 27 40,20-30-28,0 0 0,0 1 0,1-1 0,-1 1-1,1 0 1,0 0 0,0 0 0,0 0 0,0 0 0,1 0 0,0 0-1,-1 7 1,1-8-2,0 0-1,1 1 1,0-1 0,-1 0-1,1 1 1,1-1-1,-1 0 1,0 1 0,1-1-1,0 0 1,-1 0-1,1 1 1,1-1-1,-1 0 1,0 0 0,1 0-1,-1 0 1,1 0-1,0-1 1,0 1 0,0-1-1,1 1 1,-1-1-1,0 1 1,1-1 0,0 0-1,-1 0 1,1 0-1,0-1 1,0 1-1,5 1 1,1 1-5,0 1 0,1-2-1,-1 1 1,1-2 0,0 1 0,17 1 0,-24-3 11,0-1 0,0 0 1,0 0-1,0 0 0,0 0 0,0 0 1,0 0-1,0-1 0,0 1 1,0-1-1,0 0 0,0 0 0,0 0 1,-1-1-1,1 1 0,0-1 0,-1 1 1,1-1-1,-1 0 0,1 0 1,-1 0-1,0 0 0,0 0 0,0 0 1,0-1-1,2-3 0,-3 3 7,0 0-1,0-1 1,0 1-1,0-1 1,0 0-1,-1 1 0,0-1 1,0 1-1,0-1 1,0 0-1,0 1 1,-1-1-1,0 1 0,0-1 1,0 1-1,0-1 1,0 1-1,-4-7 1,1 2 11,-1 0 0,1 1 0,-2-1-1,1 1 1,-1 0 0,-9-8 0,9 8-9,-1 1 0,0 0 0,0 0 0,-1 1 1,0 0-1,0 0 0,0 1 0,0 0 0,-1 0 0,0 1 0,1 0 0,-1 1 0,-10-2 0,7 2-6,9 1-10,0 0-1,0 0 0,-1 1 0,1-1 1,0 1-1,-1 0 0,1 0 0,-1 0 1,1 0-1,0 1 0,-1-1 0,-4 2 1,-1 1-18,2 0-29,18-1 0,16-1 20,0-3 0,0 0 0,34-7 0,-31 4-1,47-10-47,135-43 0,-141 42 173,-46 14-36,-36 21-81,-76 99 67,68-91-15,-15 27 12,31-49-40,1 0 1,-1 0 0,1 0-1,1 0 1,-1 1-1,1-1 1,0 0 0,-1 11-1,2-14-3,0-1-1,0 1 1,1-1-1,-1 0 0,0 1 1,1-1-1,-1 0 1,1 1-1,-1-1 0,1 0 1,0 1-1,0-1 1,-1 0-1,1 0 0,0 0 1,0 0-1,0 0 1,0 0-1,0 0 1,0 0-1,1 0 0,-1-1 1,0 1-1,0 0 1,1-1-1,-1 1 0,0-1 1,1 1-1,-1-1 1,0 1-1,1-1 0,-1 0 1,3 0-1,0 1 1,1-1 0,0 0 0,-1 0 0,1 0 0,0-1 0,-1 0 0,1 1 0,-1-2 0,6-1 0,0-1 3,-1-1-1,0-1 1,0 0-1,-1 0 1,1-1-1,-1 1 1,0-2-1,-1 1 1,0-1-1,0-1 0,8-13 1,-4 5 5,-1-1 1,-1 0-1,-1-1 0,0 0 0,5-21 1,2-15 35,-3 0 1,10-108 0,-20 135-40,-2-1 0,-1 0 0,-2 0-1,0 1 1,-2-1 0,-1 1 0,-15-43 0,17 61-3,2 2-3,-1 1 1,0-1-1,-1 1 1,0-1-1,-7-10 1,10 17-1,0 0 0,0 0 0,0 0 0,0 0 0,0 0 0,0 0 0,0 1 0,0-1 0,0 0 0,0 1 0,-1-1 0,1 1 0,0-1 1,-1 1-1,1-1 0,-3 1 0,3 0 0,-1 0 0,0 0 1,0 1-1,1-1 0,-1 0 0,0 1 1,1 0-1,-1-1 0,0 1 1,1 0-1,-1 0 0,1 0 0,0 0 1,-1 0-1,1 0 0,-2 2 1,-4 5 2,1-1 1,0 1 0,1 0-1,0 0 1,0 0 0,0 1-1,1 0 1,1 0 0,-1 0-1,2 0 1,-1 1-1,1-1 1,0 1 0,0 16-1,1 9-57,1-1-1,8 61 0,-2-48 16,2 0-1,2 0 0,28 78 1,-27-99-8,20 37 0,-26-55 37,0-1 0,0 1-1,0-1 1,1 0 0,0 0 0,1-1 0,-1 0-1,14 10 1,-17-15 11,-1 1 0,1-1 0,0 0 0,-1 0 0,1 0-1,0 0 1,0 0 0,0-1 0,0 1 0,-1-1 0,1 0-1,0 0 1,0 0 0,0 0 0,4-1 0,-2 0 3,0-1-1,0 0 1,0 0 0,0 0 0,0 0 0,0-1-1,7-5 1,2-2 7,-2-1-1,1-1 0,-1 0 1,12-17-1,18-21 19,33-44 29,-53 58 15,-22 36-71,0 1-1,0-1 1,0 0-1,0 0 0,0 0 1,0 0-1,0 0 1,0 1-1,1-1 0,-1 0 1,0 0-1,0 0 1,0 0-1,0 0 0,0 1 1,0-1-1,0 0 1,1 0-1,-1 0 0,0 0 1,0 0-1,0 0 1,0 0-1,0 0 1,1 0-1,-1 0 0,0 0 1,0 0-1,0 0 1,0 1-1,1-1 0,-1 0 1,0 0-1,0 0 1,0-1-1,0 1 0,1 0 1,-1 0-1,0 0 1,0 0-1,0 0 1,0 0-1,1 0 0,-1 0 1,0 0-1,0 0 1,0 0-1,0-1 0,-3 21 42,3-17-43,-16 134 143,14-118-128,2-18-14,-1 44 30,1-42-25,0-1-1,0 0 0,0 0 0,0 0 0,1 0 0,-1 0 0,1 0 1,0 0-1,-1 0 0,1 0 0,0 0 0,0 0 0,0 0 1,0 0-1,1-1 0,-1 1 0,1 0 0,2 2 0,-2-4 8,0 0-1,0 0 1,1 0-1,-1-1 1,0 1-1,0-1 1,0 1-1,1-1 1,3-1-1,-2 1 5,7-3 14,0-1 1,0 0-1,-1 0 1,0-1-1,13-9 1,47-40 173,-55 42-151,17-12 63,2 1 1,45-24 0,-58 41-47,4-1-11,-54 54 42,11-20-112,-18 29 37,33-50-27,0 0-1,1 0 0,0 0 1,0 1-1,1-1 1,-1 1-1,1-1 0,0 1 1,0 6-1,2-10-1,-1 0 0,0-1-1,1 1 1,-1 0 0,1 0 0,-1-1 0,1 1 0,0-1 0,0 1-1,0-1 1,0 1 0,0-1 0,0 1 0,0-1 0,0 0-1,0 1 1,1-1 0,-1 0 0,1 0 0,-1 0 0,1 0 0,-1 0-1,1-1 1,-1 1 0,1 0 0,0-1 0,-1 1 0,1-1-1,0 0 1,2 1 0,8 1 8,-1-1-1,0 0 0,17 0 1,-21-1 2,10 0-6,0 0 0,0-1 0,-1-1 0,1 0 0,0-2 0,-1 1 0,33-13 0,-48 15-217,3-2 253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0:00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12360,'0'0'2064,"57"-34"-1888,-40 26 16,-4 3-104,-1-1 0,-3 2-32,-3 4 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0:00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0 176 9944,'0'0'720,"67"-5"-304,-3-7 8,27-11-152,17-7 8,4 6-16,-4-3 16,-2 10 0,-6 2 8,-11 2-56,-15 3 8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0:03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243 197 4216,'0'0'2244,"-10"-5"-1776,-47-19 581,57 24-948,-1 0 0,1 0 1,-1-1-1,1 1 0,-1 0 0,1-1 0,-1 1 0,1 0 0,-1-1 1,1 1-1,-1 0 0,1-1 0,0 1 0,-1-1 0,1 1 0,0-1 1,-1 1-1,1-1 0,0 1 0,-1-1 0,1 0 0,0 1 0,0-1 1,0 1-1,0-1 0,0 1 0,-1-2 0,2 1-16,-1 0 0,0 0 0,1 0 0,-1 0-1,1 0 1,-1 0 0,1 0 0,0 0 0,-1 0 0,1 0 0,0 1-1,0-1 1,1-1 0,3-2 121,1 0 0,0 0 0,12-6 0,-7 5 15,4-2 101,1 0-1,-1 1 1,1 0-1,22-4 1,-35 10-250,0-1 1,1 0-1,-1 1 1,1 0 0,-1 0-1,1 0 1,-1 0-1,1 1 1,-1-1-1,1 1 1,-1 0-1,0 0 1,1 0-1,-1 0 1,0 1-1,0-1 1,0 1-1,0 0 1,0 0 0,0 0-1,0 0 1,-1 0-1,1 1 1,-1-1-1,1 1 1,-1 0-1,2 3 1,-2-2-18,-1 0-1,0-1 1,0 1 0,0-1 0,0 1 0,-1 0-1,1 0 1,-1-1 0,0 1 0,0 0 0,-1 0-1,1 0 1,-1-1 0,1 1 0,-1 0-1,0-1 1,-1 1 0,1-1 0,-1 1 0,-2 3-1,-2 6 84,-2-1 0,1 1 0,-19 20 0,13-20-6,0 0 0,-1 0 0,-26 16-1,-6 6 316,46-35-441,-1 0 1,1 0 0,0 0 0,0 1-1,-1-1 1,1 0 0,0 0-1,0 0 1,0 1 0,-1-1-1,1 0 1,0 0 0,0 1-1,0-1 1,-1 0 0,1 0 0,0 1-1,0-1 1,0 0 0,0 1-1,0-1 1,0 0 0,0 0-1,0 1 1,0-1 0,0 0-1,0 1 1,0-1 0,0 0 0,0 1-1,0-1 1,0 0 0,0 0-1,0 1 1,0-1 0,0 0-1,1 0 1,-1 1 0,0-1-1,0 0 1,0 1 0,0-1 0,1 0-1,-1 0 1,0 0 0,0 1-1,1-1 1,-1 0 0,0 0-1,0 0 1,1 0 0,-1 1-1,0-1 1,0 0 0,1 0 0,-1 0-1,22 7 91,-16-6-62,32 9 83,-12-4 46,1 1 0,47 21 1,-72-27-137,0 0 1,1 1 0,-1-1 0,0 0 0,0 1-1,0-1 1,0 1 0,0 0 0,0-1-1,0 1 1,-1 0 0,1 0 0,-1 0-1,1 0 1,-1 1 0,0-1 0,2 5 0,-3-5-15,0 0 0,0 0 0,0 1 0,0-1 0,0 0 0,0 0 0,-1 0 0,1 1 0,-1-1 1,1 0-1,-1 0 0,0 0 0,0 0 0,0 0 0,0 0 0,0 0 0,-1-1 0,1 1 0,-1 0 0,1-1 1,-3 3-1,-11 9 40,-1 0 1,0-1-1,-1 0 0,-1-2 1,-26 13-1,-5 3 14,-60 26 99,46-24-28,57-26-114,0 0 1,0 0 0,0 0 0,-1-1 0,-6 0 0,10 0-14,0-1 1,0 0 0,0 0 0,0 0 0,0 0 0,0 0-1,0 0 1,1-1 0,-1 0 0,0 0 0,0 1 0,1-1-1,-4-2 1,5 2-4,0 0 0,1 1-1,-1-1 1,0 0 0,1 1-1,-1-1 1,1 0 0,-1 0-1,1 0 1,0 0-1,-1 1 1,1-1 0,0 0-1,0 0 1,-1 0 0,1 0-1,0 0 1,0 0 0,0 0-1,0 0 1,0 0 0,0 0-1,1 0 1,-1-1 0,11-25 28,-9 23-25,4-6-1,0-1 0,2 1 0,-1 1 0,1-1 0,0 1 0,1 1 0,0-1-1,1 2 1,0-1 0,0 1 0,17-8 0,17-8 38,69-25-1,-100 43-43,318-105 160,-258 86-106,-1-2 0,125-67-1,-195 92-53,1 0 0,0-1 0,0 1 0,-1-1-1,1 1 1,-1-1 0,0 0 0,1 0 0,-1 0-1,0-1 1,0 1 0,3-5 0,-7 6-4,1 1 1,-1-1-1,1 1 0,-1 0 1,0-1-1,1 1 0,-1 0 1,0 0-1,1 0 0,-1 0 1,-1 1-1,-12 1-1,1 1 0,0 1 0,0 0 0,0 1 1,0 1-1,1 0 0,0 1 0,0 0 0,1 1 0,-13 10 0,19-14 0,0 0 0,0 1 0,1-1 0,0 1-1,0 0 1,-8 10 0,12-14 0,1 0 0,-1 0 0,1 0 1,-1 0-1,1 0 0,-1 0 0,1 0 0,-1 0 0,1 1 1,0-1-1,0 0 0,0 0 0,0 0 0,0 1 0,0-1 1,0 0-1,0 0 0,0 0 0,0 0 0,1 1 0,-1-1 0,1 0 1,-1 0-1,0 0 0,1 0 0,0 0 0,-1 0 0,1 0 1,0 0-1,-1 0 0,1 0 0,0 0 0,0 0 0,0-1 1,0 1-1,0 0 0,0 0 0,0-1 0,0 1 0,0-1 0,2 1 1,3 2 17,0 0 0,0-1 1,1 0-1,-1 0 0,0-1 1,1 0-1,0 0 0,-1 0 1,1-1-1,0 0 0,-1 0 1,1 0-1,11-3 0,-2-1 42,0 1 0,-1-2 0,0 0 0,24-12 0,-31 14-27,-1-1 1,1-1 0,-1 1 0,0-1 0,0-1 0,0 1-1,6-8 1,-11 11-26,-1 0 0,1 1 0,-1-1 0,0 0 0,0 0 0,0 0 0,0 0 1,0 0-1,-1 0 0,1-1 0,0 1 0,-1 0 0,0 0 0,1 0 0,-1-1 0,0 1 0,0 0 0,0 0 0,-1-1 0,1 1 0,-1 0 0,1 0 0,-1 0 0,1-1 0,-1 1 0,0 0 0,0 0 0,0 0 0,0 0 0,-1 1 1,-2-4-1,-1-2 17,0 1 0,0 0 0,-1 0 0,0 1 0,0 0 1,0 0-1,-1 0 0,0 1 0,1 0 0,-2 0 0,1 1 1,0 0-1,-1 0 0,1 1 0,-12-2 0,5 0 2,0 1 16,26 2-21,55-2-22,-1-2 0,0-3 0,104-26 0,-59 3 48,-110 31-44,1-1-1,0 1 1,-1 0-1,1 0 1,-1 0-1,1 0 1,0 0-1,-1 0 0,1 0 1,3 1-1,-5-1-1,1 0-1,-1 0 0,1 1 1,-1-1-1,0 0 1,1 1-1,-1-1 0,1 0 1,-1 1-1,0-1 0,1 0 1,-1 1-1,0-1 0,1 1 1,-1-1-1,0 1 0,1-1 1,-1 1-1,0-1 1,0 1-1,0-1 0,1 1 1,-1 2-1,0 0 1,-1 0 0,1 0-1,0 0 1,-1-1 0,0 1-1,1 0 1,-1 0 0,0-1-1,-1 1 1,0 2 0,-9 15-1,-22 30 1,24-37-1,0 1-1,0-1 1,1 1-1,1 1 1,-8 21-1,14-34 0,1 0 0,-1 0 0,1 0 0,-1 0 0,1 0 0,0 0 0,0 0 0,0 1 0,0-1 0,0 0 0,1 0 0,-1 0 0,0 0 0,1 0 0,0-1 0,-1 1 0,1 0 0,0 0 0,0 0 0,0 0 0,0-1 0,0 1 0,1 0 0,-1-1 0,0 1-1,1-1 1,-1 0 0,1 1 0,0-1 0,-1 0 0,1 0 0,0 0 0,0 0 0,3 1 0,-1 0 1,1 0-1,0-1 0,0 0 1,-1 0-1,1 0 0,0-1 1,0 0-1,0 0 0,0 0 1,0 0-1,0-1 1,-1 1-1,9-3 0,-5 0 12,-1 0-1,1 0 1,-1-1 0,0 0-1,0 0 1,0-1-1,0 1 1,-1-2 0,10-8-1,-14 12-1,0 0-1,-1 0 0,1-1 1,0 1-1,-1-1 0,0 1 1,1-1-1,-1 0 1,0 1-1,0-1 0,0 0 1,-1 0-1,1 1 0,-1-1 1,1 0-1,-1 0 1,0 0-1,0 0 0,-1 0 1,1 1-1,0-1 0,-1 0 1,0 0-1,1 0 1,-1 1-1,0-1 0,-1 0 1,1 1-1,0-1 1,-3-3-1,2 4 3,-1-1 0,0 0-1,1 0 1,-1 1 0,0 0 0,0-1 0,0 1 0,-1 1-1,1-1 1,0 0 0,-1 1 0,1-1 0,-1 1 0,0 0-1,-4-1 1,-4 0 17,-1 0 0,0 1 0,-14 0 0,198-14-3,-116 8 6,-41 5-23,-1 1 0,1 1 0,-1 0 0,0 1 0,27 5 0,-37-6-7,1 1 0,0 0 0,-1 0 1,1 0-1,-1 1 0,1-1 1,-1 1-1,0 0 0,1 0 0,-1 0 1,0 0-1,0 1 0,-1-1 1,1 1-1,0 0 0,-1 0 0,0 0 1,0 0-1,1 0 0,-2 0 0,1 0 1,0 1-1,-1-1 0,1 1 1,0 6-1,-7 11 45,5-20-42,-1 0 1,1 1 0,-1-1-1,1 0 1,-1 0 0,1 1 0,-1-1-1,1 0 1,0 1 0,0-1-1,0 1 1,0-1 0,0 0-1,0 1 1,0-1 0,0 1-1,1 1 1,1-3 5,1-1-1,-1 0 1,0 1-1,0-1 1,1 0-1,-1 0 1,0 0 0,0 0-1,0 0 1,2-2-1,-1 1 2,30-19 64,19-11 84,-47 30-144,0-1 1,0 1 0,0 0 0,1 1 0,-1-1-1,0 1 1,1 0 0,8 0 0,-12 1-12,0 0 1,-1 1-1,1-1 1,0 1-1,0-1 1,0 1-1,0-1 0,0 1 1,-1 0-1,1 0 1,0 0-1,-1 0 1,1 0-1,0 1 1,-1-1-1,0 0 1,1 1-1,-1-1 0,0 1 1,1-1-1,-1 1 1,0-1-1,0 1 1,-1 0-1,1 0 1,0 0-1,1 3 1,1 3 1,-2-8-6,-1 1 1,0-1 0,1 1-1,-1-1 1,0 1-1,1-1 1,-1 0-1,0 1 1,1-1 0,-1 0-1,1 0 1,-1 1-1,1-1 1,-1 0-1,1 0 1,-1 0-1,1 1 1,-1-1 0,1 0-1,-1 0 1,1 0-1,-1 0 1,1 0-1,-1 0 1,1 0 0,-1 0-1,1 0 1,-1 0-1,1 0 1,-1-1-1,1 1 1,-1 0 0,1 0-1,-1 0 1,1-1-1,-1 1 1,1 0-1,0-1 1,19-14 34,-16 12-32,10-9 20,-8 6 8,0 1 0,1-1 0,0 1 0,0 1 0,12-7 0,-18 11-28,1-1 0,0 0 0,0 1 1,-1-1-1,1 1 0,0 0 0,0 0 0,0 0 0,0 0 0,-1 0 1,1 0-1,0 0 0,0 0 0,0 1 0,-1-1 0,1 1 0,0-1 0,0 1 1,-1 0-1,1-1 0,0 1 0,-1 0 0,1 0 0,-1 0 0,0 1 0,1-1 1,-1 0-1,0 0 0,1 1 0,-1-1 0,1 2 0,4 6-5,1-1 1,0 0-1,0-1 0,0 0 1,1 0-1,0-1 0,11 7 1,-15-11-1,-1 0 0,1 0 0,0-1 0,0 1 0,-1-1 0,1 0 0,0-1 0,0 1 0,0 0 1,0-1-1,0 0 0,1 0 0,-1 0 0,0-1 0,0 1 0,0-1 0,0 0 0,-1 0 1,1 0-1,0-1 0,5-2 0,2-2-1,-1 0 0,0 0 0,-1-1 0,1-1 0,-1 0 0,12-14 1,42-60 110,-20 23 95,-38 52-177,14-15 132,-19 21-156,1 1 0,-1 0 0,0 0 0,1 0-1,-1 0 1,0-1 0,0 1 0,1 0 0,-1 0 0,0 0 0,1 0 0,-1 0-1,0 0 1,1 0 0,-1 0 0,0 0 0,1 0 0,-1 0 0,0 0 0,0 0-1,1 0 1,-1 0 0,0 0 0,1 0 0,-1 0 0,0 0 0,1 1 0,-1-1 0,6 15 51,-4 3-42,0 0-1,-2 0 1,0 0 0,-1 0-1,-4 23 1,-25 89-17,28-122 11,-1 0 0,0 1 0,-1-1 0,-9 15 0,12-22-2,0 1-1,0-1 1,0 1-1,0-1 1,-1 0 0,1 1-1,0-1 1,-1 0 0,1 0-1,-1 0 1,1 0 0,-1 0-1,-2 0 1,3 0-1,0-1 0,0 0 0,0 0 0,0 0 1,0 0-1,0 0 0,0 0 0,0-1 0,0 1 0,0 0 0,0 0 1,0-1-1,0 1 0,0-1 0,1 1 0,-1-1 0,0 1 1,0-1-1,0 1 0,1-1 0,-1 0 0,0 0 0,0 1 1,1-1-1,-2-2 0,-4-5 35,1-1 1,0 0-1,0-1 1,1 0-1,0 1 0,-4-16 1,0 0 34,8 24-61,-1-1-1,0 1 1,1-1-1,-1 1 0,1-1 1,0 1-1,-1-1 0,1 0 1,0 1-1,0-1 0,0 0 1,0 1-1,0-1 0,1 0 1,0-2-1,-1 4-7,0 0 0,0 0-1,0 0 1,0-1 0,1 1-1,-1 0 1,0 0 0,0 0-1,1-1 1,-1 1 0,0 0-1,0 0 1,1 0 0,-1 0 0,0 0-1,1 0 1,-1 0 0,0 0-1,1 0 1,-1-1 0,0 1-1,0 0 1,1 1 0,-1-1 0,0 0-1,1 0 1,-1 0 0,15 7 28,82 59-7,-84-58 1,1 0-1,-1-2 1,2 0-1,-1 0 1,26 5-1,-32-9 0,1-2-1,-1 1 1,1-1-1,-1 0 1,1-1-1,-1 0 1,0-1-1,1 1 0,-1-1 1,0-1-1,0 0 1,0 0-1,-1 0 1,1-1-1,-1 0 1,0-1-1,0 0 0,0 0 1,0 0-1,8-10 1,2-3-19,0-1 1,-1-1-1,-1-1 1,-2 0-1,19-36 0,0-8-575,-22 45-2856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0:08.2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378 510 5120,'0'0'6593,"-12"-3"-6196,-5-1-226,0 1 0,1 0 0,-1 1 0,0 1 0,0 1 0,0 0 0,0 1 0,-19 4 0,24-1-80,1 0-1,-1 1 1,1 0 0,0 1-1,0 0 1,1 1 0,0 0-1,0 0 1,1 1 0,0 1-1,0 0 1,1 0 0,0 0-1,0 1 1,1 0 0,1 1-1,0 0 1,0 0 0,1 0-1,-5 14 1,9-22-66,0 1-1,0-1 1,0 0 0,1 1 0,-1-1 0,1 0 0,-1 1-1,1-1 1,0 1 0,1-1 0,-1 1 0,1-1-1,-1 1 1,1-1 0,0 0 0,0 1 0,0-1 0,1 0-1,-1 0 1,1 0 0,0 0 0,0 0 0,0 0-1,0-1 1,0 1 0,0-1 0,1 1 0,4 3-1,-2-3 14,-1-1 0,1 0 0,0 1 0,0-2 0,0 1 0,0 0 0,0-1 0,0 0 0,0 0 0,1-1 0,-1 1-1,0-1 1,0 0 0,1-1 0,-1 1 0,0-1 0,0 0 0,7-2 0,-3-1 21,0 1 0,-1-1 0,1-1 1,-1 1-1,0-2 0,0 1 0,0-1 1,-1 0-1,0-1 0,0 1 0,-1-1 0,0-1 1,0 1-1,0-1 0,-1 0 0,0 0 1,5-14-1,-1 0 94,-1 0 0,-1 0 0,-1 0 0,0-1 0,-2 0 0,1-25 0,-6 21 85,1 26-223,0 1-1,0-1 1,0 1 0,1-1 0,-2 0 0,1 1-1,0-1 1,0 1 0,0-1 0,0 1-1,0-1 1,0 0 0,-1 1 0,1-1 0,0 1-1,0-1 1,-1 1 0,1-1 0,0 1 0,-1-1-1,1 1 1,-1 0 0,1-1 0,0 1 0,-1-1-1,1 1 1,-1 0 0,1-1 0,-1 1 0,1 0-1,-1 0 1,1-1 0,-1 1 0,0 0 0,1 0-1,-1 0 1,1 0 0,-2 0 0,0 2 0,1 0 1,-1 0-1,0 0 0,1 0 1,0 1-1,0-1 1,0 1-1,0-1 1,0 1-1,0-1 0,-1 6 1,1-3 5,-3 7-2,1 1-1,0-1 1,1 1-1,0 0 1,1-1-1,1 1 1,0 0-1,1 0 1,2 15-1,-2-21-7,1 1-1,0 0 0,1-1 1,-1 1-1,1-1 0,1 0 1,0 0-1,0 0 1,0 0-1,1 0 0,-1-1 1,2 0-1,-1 0 0,1-1 1,11 10-1,-11-11 4,0 1 0,1-1 1,0-1-1,-1 1 0,2-1 0,-1 0 1,0-1-1,1 1 0,-1-1 0,1-1 0,-1 0 1,16 1-1,-14-3 12,0 0 0,-1 0 0,1-1 0,-1 0 0,1 0 0,-1-1 0,0 0 0,0 0 0,0-1 0,0-1 0,8-5 0,2-3 43,-1 0-1,0-1 0,0-1 0,-2-1 0,0 0 0,-1-1 1,0-1-1,-2 0 0,0-1 0,-1 0 0,-1-1 0,0 0 0,-2 0 1,0-1-1,6-29 0,-14 47-33,1 0 0,0 1 0,0-1 1,-1 0-1,0 0 0,0 0 0,0 0 0,0 1 0,0-1 1,0 0-1,-1 0 0,1 0 0,-1 0 0,0 1 0,0-1 1,0 0-1,0 1 0,0-1 0,0 1 0,-1-1 0,0 1 1,1-1-1,-4-2 0,5 5-32,0 0 0,0 0 1,0 0-1,0 0 0,0 0 0,0 0 1,0 0-1,0 0 0,0 0 0,0 0 1,0 0-1,0-1 0,0 1 0,0 0 1,0 0-1,0 0 0,0 0 0,0 0 1,0 0-1,0 0 0,0 0 0,0 0 1,0-1-1,0 1 0,0 0 0,0 0 1,0 0-1,0 0 0,0 0 0,0 0 1,0 0-1,0 0 0,0 0 0,0 0 1,0 0-1,0-1 0,0 1 0,0 0 1,0 0-1,0 0 0,0 0 0,0 0 1,0 0-1,1 0 0,-1 0 0,0 0 1,0 0-1,0 0 0,0 0 0,0 0 1,0 0-1,0 0 0,0 0 0,0 0 0,0 0 1,1 0-1,-1 0 0,10-2 50,14 2-31,-14 1-13,75 7 27,-77-7-34,0 1-1,0 0 1,0 0-1,0 1 1,-1 0 0,1 0-1,-1 1 1,9 5 0,-12-6-2,-1 0 0,0 0 0,0 0 0,0 1 1,0-1-1,-1 1 0,1-1 0,-1 1 0,0 0 0,0 0 1,0 0-1,0 0 0,-1 0 0,0 1 0,0-1 1,1 9-1,-1 5 1,0 0 0,-4 35 0,1 7-1,2-57 4,0 0 0,0 1 0,1-1 0,-1 0 0,1 0 0,0 0-1,0 0 1,0 0 0,0 0 0,1 0 0,-1 0 0,1 0 0,3 4 0,-3-5-1,-1-1 1,1 0-1,0 1 0,0-1 1,0 0-1,0 0 1,0 0-1,0 0 1,0 0-1,0-1 1,1 1-1,-1-1 0,0 1 1,0-1-1,1 0 1,-1 0-1,0 0 1,0 0-1,1 0 1,1-1-1,9-1 17,0-1 0,0-1 0,0 0-1,-1-1 1,0 0 0,0-1 0,-1 0 0,1-1 0,-1 0 0,11-10 0,-16 12-8,1-2 0,-2 1 1,1 0-1,-1-1 1,0 0-1,0-1 1,7-14-1,19-61 105,-17 44-25,-12 14-40,-2 18-43,0 6 14,-8 9 23,-63 138-8,64-126-9,0 0 0,-5 34 0,10-45-18,1 1 0,0 0 0,0-1 0,1 1-1,1-1 1,-1 1 0,2-1 0,1 11 0,-2-18-7,-1 1 0,1-1 1,0 0-1,0 1 0,0-1 1,0 0-1,0 0 0,1 0 0,-1 0 1,0 0-1,1 0 0,0 0 0,-1 0 1,1 0-1,0-1 0,0 1 1,0-1-1,0 0 0,0 1 0,4 1 1,-3-3-1,1 1 1,-1 0 0,0-1 0,0 0 0,0 0 0,0 0 0,1 0 0,-1-1-1,0 1 1,0-1 0,0 0 0,0 1 0,0-2 0,3 0 0,4-3 10,-1 1 0,0-2 1,0 1-1,-1-1 1,1-1-1,-1 0 0,-1 0 1,12-13-1,-14 13-2,-1 0 0,1 0 0,-1-1 0,-1 1 0,1-1 0,-1 0 0,-1 0 0,1 0 0,-1-1 0,1-13-1,-2 16 4,-1 1-1,0-1 0,0 0 0,0 1 0,-1-1 0,0 0 0,0 1 1,0-1-1,0 1 0,-1 0 0,0-1 0,-1 1 0,1 0 0,-1 0 0,0 0 1,0 0-1,-4-4 0,5 7-6,-1 1-1,1-1 1,-1 0-1,0 1 1,0-1 0,0 1-1,0 0 1,0 0 0,0 0-1,0 1 1,0-1-1,0 1 1,0 0 0,-5 0-1,1-1 20,0 1 0,0 1 0,0 0 0,0 0 0,-12 3 0,19-4-26,-1 0 1,0 0-1,0 0 0,1 0 0,-1 0 0,0 1 1,0-1-1,1 0 0,-1 1 0,0-1 1,1 0-1,-1 1 0,0-1 0,1 1 0,-1-1 1,1 1-1,-1-1 0,1 1 0,-1-1 0,1 1 1,-1 0-1,1-1 0,-1 1 0,1 0 0,0-1 1,0 1-1,-1 0 0,1-1 0,0 1 0,0 0 1,0 0-1,-1-1 0,1 1 0,0 0 0,0 0 1,0-1-1,1 1 0,-1 0 0,0 0 1,0-1-1,0 1 0,0 0 0,1 0 0,0 1 0,0 0 0,0-1 0,1 1-1,-1 0 1,1 0-1,-1-1 1,1 1-1,0-1 1,0 1 0,0-1-1,0 0 1,0 0-1,0 0 1,0 0-1,3 1 1,9 2 2,-1-2 0,0 0 0,1 0 0,0-1-1,21-2 1,70-10 28,-97 10-30,7-2-4,0-1-1,29-10 1,16-5 64,-41 19-43,-18 0-19,-1 0 1,1 0 0,-1 1-1,1-1 1,-1 0 0,1 1 0,-1-1-1,0 0 1,1 1 0,-1-1-1,0 0 1,1 1 0,-1-1 0,0 1-1,1-1 1,-1 1 0,0-1-1,0 1 1,1-1 0,-1 2 0,0 1 0,0 0 1,0 0 0,0 0 0,0 0 0,0 0 0,-1 0 0,0 0 0,0 3 0,-3 9 0,3-5 14,-1 0-1,0 0-1,1 0 1,0 0-1,0 0 1,3 18-1,-2-26-10,0 0 0,1 0-1,-1-1 1,1 1 0,0-1-1,-1 1 1,1 0-1,0-1 1,0 0 0,0 1-1,0-1 1,0 1-1,0-1 1,0 0 0,1 0-1,1 2 1,-1-2 2,1 0 1,-1 0-1,0 0 0,0 0 1,1-1-1,-1 1 0,0-1 1,0 0-1,1 0 1,-1 0-1,0 0 0,1 0 1,-1 0-1,0-1 0,5 0 1,3-2 14,0-1-1,0 1 1,0-2 0,-1 1 0,1-1 0,-1-1-1,0 1 1,7-8 0,63-59 236,-75 68-236,8-6 82,-11 10-102,-1 0 1,0 0 0,0 0-1,0 0 1,0 0 0,1 0-1,-1 0 1,0 0 0,0 0-1,0 0 1,0 0 0,1 0-1,-1 0 1,0 0 0,0 0-1,0 0 1,0 1 0,0-1-1,1 0 1,-1 0 0,0 0 0,0 0-1,0 0 1,0 0 0,0 0-1,1 0 1,-1 1 0,0-1-1,0 0 1,0 0 0,0 0-1,0 0 1,0 0 0,0 1-1,0-1 1,0 0 0,0 0-1,1 0 1,-1 0 0,0 1 0,-2 25 62,0-7-54,2-11-9,0 0 1,1 0 0,1 1-1,-1-1 1,6 15 0,-6-20 4,0 1 0,1-1 0,-1 0 0,1 1 1,0-1-1,0 0 0,0 0 0,0 0 0,1-1 1,-1 1-1,1 0 0,0-1 0,-1 0 0,1 0 1,7 4-1,-7-5 8,1 0 0,-1 0 0,1-1 0,0 1 0,0-1-1,-1 0 1,1 0 0,0 0 0,-1 0 0,1-1 0,0 0 0,-1 0 0,1 0 0,0 0 0,6-3 0,6-4 55,29-17 0,-42 22-62,98-72 289,-77 56-177,-23 18-110,0 0 0,0 0 0,0 0 0,1 0 0,-1 0 1,0 0-1,1 0 0,-1 0 0,1 1 0,-1-1 0,1 0 1,-1 1-1,1 0 0,0-1 0,-1 1 0,1 0 0,-1 0 1,1 0-1,0 0 0,-1 0 0,1 0 0,0 0 1,1 1-1,-2 0-4,0 0 1,1 0-1,-1 0 1,0 0-1,0 0 1,0 0 0,0 1-1,0-1 1,0 0-1,0 1 1,-1-1-1,1 1 1,0-1-1,-1 1 1,1-1 0,-1 1-1,0-1 1,1 1-1,-1 0 1,0-1-1,0 1 1,0 1-1,0 8 5,-1 0-1,0-1 1,0 1-1,-4 14 1,2-14-1,1 1 0,-2 21 0,4-32-8,1-1 0,-1 0 0,0 0-1,0 0 1,0 1 0,1-1 0,-1 0-1,0 0 1,0 0 0,1 0 0,-1 1 0,0-1-1,0 0 1,1 0 0,-1 0 0,0 0 0,0 0-1,1 0 1,-1 0 0,0 0 0,0 0-1,1 0 1,-1 0 0,0 0 0,1 0 0,-1 0-1,0 0 1,0 0 0,1 0 0,-1 0 0,0-1-1,0 1 1,1 0 0,-1 0 0,0 0-1,0 0 1,1 0 0,-1-1 0,0 1 0,0 0-1,0 0 1,0 0 0,1-1 0,-1 1-1,13-9 56,39-44 144,-44 42-152,1 1 0,1 0 0,-1 1 0,1 0 0,1 1 0,0 0 0,0 0 0,23-11 0,-32 18-47,-1 1 1,1-1 0,-1 1-1,1-1 1,-1 1 0,1 0-1,0 0 1,-1-1-1,1 1 1,-1 0 0,1 0-1,0 1 1,-1-1 0,1 0-1,-1 0 1,1 1-1,-1-1 1,1 1 0,-1 0-1,1-1 1,-1 1 0,0 0-1,1 0 1,-1 0-1,0 0 1,1 0 0,-1 0-1,0 0 1,0 0 0,0 0-1,0 0 1,0 1-1,1 1 1,2 6 11,1 0 1,-2 0-1,1 0 0,3 17 0,5 13 7,-11-37-19,0 0 0,0 0 0,0 0-1,1 0 1,-1-1 0,1 1 0,-1 0 0,1-1-1,-1 1 1,1-1 0,0 0 0,0 0 0,0 1 0,0-1-1,0 0 1,0 0 0,0-1 0,3 2 0,-1-1 3,1-1 0,-1 1 0,0-1 0,1 0 0,-1 0 0,1 0 0,-1-1 0,8-1 0,4-3 10,-1 0 0,0-1 0,0-1 0,15-9-1,21-13 38,-1-1 0,83-71-1,-128 94-47,-16 9-1,-17 11 0,7 2 4,0 0-1,2 1 1,-20 20-1,31-27-3,0-1 0,0 2 0,1-1 0,0 1 0,1 0 0,0 0 0,1 1 0,-8 20 0,12-27-5,0 0 0,0 0 0,1 0 0,-1 0 0,1 0-1,0 0 1,0 0 0,1 0 0,-1 0 0,1 0 0,0 0 0,0 0 0,0 0 0,1 0 0,-1 0-1,1 0 1,0-1 0,0 1 0,4 5 0,-4-7 1,0 0 0,-1-1 0,1 1 0,0 0 0,0-1 0,0 1 0,0-1 0,0 0 0,1 1 0,-1-1 0,0 0 1,1 0-1,-1-1 0,0 1 0,1 0 0,-1-1 0,1 0 0,-1 1 0,1-1 0,-1 0 0,1 0 0,-1-1 0,1 1 0,-1 0 0,1-1 0,-1 1 0,1-1 0,-1 0 0,0 0 0,1 0 0,-1 0 0,3-2 0,7-5 3,-1 0 0,1-1 0,-2 0 0,1-1 0,-1 0 0,-1-1 0,1 0-1,-2 0 1,0-1 0,0 0 0,-1-1 0,5-13 0,9-23 78,27-96 0,-39 114-49,8-27 80,-2-2-1,-3 0 0,8-104 1,-20 157-98,0-32 41,0 37-49,0 0 0,-1 0 0,1 0 0,0 0 0,-1 0 0,1 0 0,-1 0 0,0 0-1,1 1 1,-1-1 0,0 0 0,0 0 0,0 1 0,0-1 0,-2-1 0,2 2-3,-1 1 0,1-1 0,0 1 0,0 0 0,-1 0 0,1 0 0,0 0 0,-1 0 0,1 0 0,0 0 0,0 0 0,-1 0 0,1 0 0,0 1 0,0-1 0,-1 1 0,1-1 0,0 1 0,0-1 0,0 1 0,0-1 0,0 1 0,0 0 0,0 0 0,0 0 0,0 0 0,-2 1 0,-26 29-20,16-11 1,0 1 0,2 0 0,0 0-1,1 1 1,1 0 0,1 1 0,1 0 0,2 0 0,-6 42 0,7-26-8,2 0 0,1 0 0,3 0 1,0 0-1,11 46 0,-8-59 5,1-1-1,12 29 1,-14-43 12,0-1 0,2 0 1,-1 0-1,1 0 1,0-1-1,1 0 0,11 12 1,-15-17-31,1 0 1,-1 0-1,0 0 0,0 0 1,0 0-1,-1 1 0,0 0 1,4 9-1,-2 7-3917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0:08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0 15376,'0'0'3223,"-59"51"-2631,53-47 0,3-2 976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0:5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5320,'0'0'2701,"4"-10"-2266,5-15-229,-4 7 164,1 1-1,1-1 0,1 1 0,18-29 0,58-78 1417,-48 74-1226,-24 31-162,2 1 1,20-24-1,-27 36-235,-7 5-118,1 0 0,0 0 0,0 0-1,-1 0 1,1 0 0,0 1 0,0-1 0,0 0-1,0 0 1,0 1 0,0-1 0,0 1 0,2-1-1,-2 1-33,0 1 0,-1 0-1,1-1 1,0 1-1,-1 0 1,1 0-1,-1-1 1,1 1-1,-1 0 1,1 0 0,-1 0-1,0 0 1,1 0-1,-1 0 1,0-1-1,0 1 1,0 0-1,0 0 1,0 0-1,0 0 1,0 2 0,1 14 26,0 1 0,-2 0 0,0-1 0,-4 24 0,-1 1 26,0 5 12,2-27-28,2 0 0,0 31 0,3-38-21,1 34 132,8 46 1,-7-79-109,0 0 0,0 0-1,2 0 1,-1-1 0,2 0 0,0 0 0,13 21 0,-16-29-43,3 3 60,-1 1-1,1-1 1,1-1 0,-1 1-1,16 12 1,-20-18-44,1-1-1,-1 1 1,1-1 0,-1 0 0,1 0-1,-1 0 1,1 0 0,0 0-1,-1-1 1,1 1 0,0-1-1,0 0 1,-1 0 0,1 0 0,0 0-1,0 0 1,-1 0 0,1-1-1,0 1 1,-1-1 0,1 0 0,0 0-1,-1 0 1,1 0 0,-1 0-1,1-1 1,1-1 0,10-7 54,-1-1 1,-1 0 0,0-1 0,0 0-1,-2-1 1,1 0 0,-2-1-1,1 0 1,-2-1 0,13-29-1,-7 3 59,-1-2 0,-3 1 0,6-50 0,-11 67-80,8-74 132,-8 54-40,2 0-1,19-66 1,-26 111-145,0-1 0,0 1 0,0-1 0,0 0-1,0 1 1,0-1 0,0 1 0,1-1 0,-1 0 0,0 1 0,0-1 0,1 1 0,-1-1-1,0 1 1,1-1 0,-1 1 0,1-1 0,-1 1 0,0-1 0,1 1 0,-1-1-1,1 1 1,-1 0 0,1-1 0,0 1 0,-1 0 0,1 0 0,-1-1 0,1 1 0,-1 0-1,1 0 1,0 0 0,0-1 0,1 2 4,0 0 0,0 0-1,-1 0 1,1 1 0,-1-1 0,1 0 0,-1 1-1,0-1 1,2 2 0,9 9-10,25 24-2,-23-22 47,23 19-1,-30-31-83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0:5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11 167 4512,'0'0'4138,"1"-9"-4004,0-118 2883,5 96-1088,-6 32-1611,-2 6-52,-4 23-153,1 1 0,1-1-1,2 1 1,3 47 0,20 123 369,-9-77 14,-12-124-494,0 1 1,0 0 0,0-1 0,0 1-1,0 0 1,0-1 0,0 1 0,1 0 0,-1 0-1,0-1 1,0 1 0,1 0 0,-1-1 0,0 1-1,0-1 1,1 1 0,-1 0 0,1-1 0,-1 1-1,1-1 1,0 2 0,0-2 12,-1 0-1,1-1 1,-1 1 0,1 0-1,-1 0 1,1 0 0,-1 0 0,0-1-1,1 1 1,-1 0 0,1 0-1,-1-1 1,0 1 0,1 0-1,-1-1 1,1 1 0,-1 0 0,0-1-1,0 1 1,1-1 0,-1 0-1,14-25-2333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0:5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8240,'0'0'1356,"4"11"-1119,3 19 47,-2 0-1,4 54 1,-12 125 1291,0-54 8,7-132-1040,1-19-209,2-14-124,-1-6-1965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0:5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63 4616,'0'0'6705,"-10"7"-6440,1-1-122,0 0 0,0 1-1,0 0 1,1 1 0,0 0-1,0 0 1,1 0 0,0 1-1,1 1 1,-1-1 0,-4 11-1,11-19-120,0-1 0,-1 0 0,1 0 0,0 1 0,0-1 0,-1 0 0,1 1 0,0-1 0,0 0 0,0 1 0,0-1 0,-1 0-1,1 1 1,0-1 0,0 0 0,0 1 0,0-1 0,0 1 0,0-1 0,0 0 0,0 1 0,0-1 0,0 0 0,0 1 0,0-1 0,0 1 0,0-1 0,0 0 0,1 1-1,-1-1 1,0 0 0,0 1 0,1-1 0,12-10 415,-6 3-342,-1 0-1,1 0 1,-1-1 0,-1 0 0,1 0 0,-2 0-1,1-1 1,-1 1 0,0-1 0,-1 0-1,3-11 1,-6 20-87,1-1 0,-1 1 0,0 0 0,0 0 0,0 0 0,0-1 0,1 1 0,-1 0 0,0 0-1,0 0 1,0-1 0,0 1 0,0 0 0,0 0 0,0-1 0,0 1 0,0 0 0,0 0 0,0-1 0,0 1 0,0 0 0,0 0-1,0-1 1,0 1 0,0 0 0,0 0 0,0-1 0,0 1 0,0 0 0,0 0 0,0-1 0,-1 1 0,1 0 0,0 0 0,0 0 0,0-1-1,0 1 1,-1 0 0,1 0 0,0 0 0,0 0 0,0 0 0,-1-1 0,1 1 0,0 0 0,0 0 0,-1 0 0,1 0 0,0 0-1,0 0 1,0 0 0,-1 0 0,1 0 0,0 0 0,0 0 0,-1 0 0,1 0 0,0 0 0,0 0 0,-1 0 0,1 0 0,-1 0 0,-12 10 152,11-5-137,-1 0 0,1 0-1,-1 1 1,2-1 0,-1 1 0,0-1-1,1 1 1,0-1 0,1 1 0,-1 0-1,1 0 1,1 9 0,-1-12-11,0 0 0,0 0 0,1 0 0,-1 0 0,1 0 0,0 0 0,0 0 0,0 0 0,0 0 0,0 0-1,1 0 1,-1-1 0,1 1 0,0 0 0,-1-1 0,1 0 0,1 1 0,-1-1 0,0 0 0,1 0 0,-1 0 0,1 0 0,-1-1 0,1 1 0,3 1 0,-5-3 2,1 0 0,0 1 0,-1-1 0,1 0-1,0 0 1,-1 0 0,1-1 0,0 1 0,-1 0 0,1-1 0,0 1 0,-1-1 0,1 1 0,-1-1 0,1 0 0,-1 1 0,1-1-1,-1 0 1,0 0 0,1 0 0,-1 0 0,0 0 0,0-1 0,0 1 0,1 0 0,-1-1 0,-1 1 0,1 0 0,1-3 0,3-4 34,-1 1 1,-1-1 0,1 0-1,2-9 1,-4 9 4,0-1 1,-1 1-1,0-1 0,0 1 0,0-1 1,-1 1-1,-1-1 0,-1-12 1,2 18-35,-1 0 0,1 1 0,-1-1 0,1 0 0,-1 1 0,0-1 0,0 1 1,0-1-1,-1 1 0,1 0 0,0-1 0,-1 1 0,0 0 0,1 0 0,-1 0 1,0 0-1,0 0 0,0 0 0,0 1 0,-1-1 0,1 1 0,0-1 1,-1 1-1,1 0 0,-1 0 0,1 0 0,-1 0 0,1 1 0,-6-2 0,6 2-8,1 0 0,-1 0 0,0 0 0,1 0 0,-1 0 0,1 0 0,-1 1 0,1-1 0,-1 0 0,1 1 0,-1-1 0,1 1 0,-1 0 0,1 0 0,0-1 0,-1 1 0,1 0 0,0 0 0,0 0 0,-1 0 0,0 2 0,0 0 2,1-1 0,-1 1-1,1-1 1,0 1 0,0-1 0,0 1 0,0 0 0,0 0-1,1 0 1,-1 5 0,0 0 3,1 0-1,0 0 1,1 0-1,0 0 1,0 0-1,1 0 1,4 11-1,0-5-793,2 0 0,16 24-1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1:2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6456,'0'0'3864,"9"-10"-3647,41-46 176,-47 53-317,1 1-1,-1 0 0,1 0 1,0 0-1,0 0 0,0 0 1,0 1-1,0 0 1,0 0-1,0 0 0,5 0 1,17-5 263,-11 2-26,1 2 0,-1 0 0,1 0 0,-1 2-1,23 1 1,-5 0-111,15-3 7,-22 1-90,44 3 0,5 3-42,-43-3 19,34 5 1,-24-2 90,68 1 0,-76-8-79,18 2 49,75 8 180,-53-12-249,-9 0-54,134 19 106,-24-1-27,-38 1-11,-105-9-78,1-2 1,0-1 0,60-2 0,147-30 332,-148 24-187,-60 4-91,34-5-1,246-39 109,-83 22-26,-64 8-4,36-2 165,-123 8-130,131 1 1,49 16 162,-58-2-55,-12 9-112,30-1-4,62 2 330,-272-17-492,0 1 0,1 1-1,-1 0 1,0 0-1,0 0 1,0 1 0,0 0-1,-1 0 1,9 5-1,-16-7-90,1 1 0,-1 0 0,1 0-1,-1 0 1,0 0 0,1-1-1,-1 1 1,0 0 0,0 0 0,0 0-1,0 0 1,0 0 0,0 0-1,0 0 1,0 0 0,0-1 0,0 1-1,0 0 1,-1 2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0:23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10152,'0'0'1584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1:2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6912,'0'0'1048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1:3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0 372 5520,'0'0'5144,"12"-9"-4824,101-77 752,-109 82-1027,-2 3 25,0 0 0,-1-1 0,1 1 0,0 0 0,0 0 0,0 0 0,0 0 0,0 0 0,0 0 0,4 0 0,2 7 321,-3 12-231,0 31 111,-5 94-1,-1-59-89,1 3 139,4-1 1,4 1 0,21 99-1,-25-171-206,1-1 0,1 0-1,0 0 1,0-1 0,2 0-1,-1 0 1,17 21 0,-23-34-87,-1 1 0,1 0 0,-1-1 1,1 1-1,-1-1 0,1 1 0,0-1 1,-1 1-1,1-1 0,-1 1 0,1-1 1,0 1-1,0-1 0,-1 0 0,1 1 1,0-1-1,0 0 0,-1 0 1,1 0-1,0 0 0,0 0 0,0 1 1,0-1-1,-1 0 0,1-1 0,0 1 1,0 0-1,0 0 0,-1 0 0,1 0 1,0-1-1,0 1 0,-1 0 1,1-1-1,0 1 0,-1-1 0,1 1 1,0-1-1,-1 1 0,1-1 0,0 1 1,-1-1-1,1 1 0,-1-1 0,1 0 1,-1 1-1,1-2 0,2-3 91,1 1 0,-1-1 0,-1 0 1,1 0-1,3-8 0,8-36 137,-2 0 0,7-68 0,-6 22-113,3-24 89,36-136 0,8 57 109,-54 178-296,-2 0 0,0 0 0,0-25 0,2 8 37,-6 36-65,0 1-16,-1 0-1,1 0 0,0 0 1,0 0-1,0-1 0,0 1 1,0 0-1,0 0 0,-1 0 1,1 0-1,0 0 0,0 0 1,0-1-1,0 1 0,0 0 1,0 0-1,0 0 0,0 0 0,0-1 1,0 1-1,0 0 0,0 0 1,0 0-1,0 0 0,0-1 1,0 1-1,0 0 0,0 0 1,0 0-1,0 0 0,0-1 1,0 1-1,0 0 0,0 0 1,0 0-1,0 0 0,0-1 1,0 1-1,0 0 0,0 0 1,1 0-1,-1 0 0,0 0 0,0 0 1,0-1-1,0 1 0,0 0 1,0 0-1,1 0 0,6-4-122,2 3 93,-1 0 0,1 0 1,10-4-1,9-1-6,-13 3 27,1 1 0,0 1-1,0 0 1,0 1 0,27 4-1,-8-1-18,50 1-1,-19-3-2,197 28-102,-224-23 148,-1-2 0,1-2 0,74-5 0,117-27 55,-89 8 65,-33 15-18,-47 5-22,39-2 22,44-4 88,-5-3-61,169 8 1,-69 1-72,31 1-5,17 3 78,-142-4-82,-85 2-6,119 3 161,-154-3-152,-21 0-50,0 0 1,0-1-1,0 1 0,0 1 1,0-1-1,0 1 0,0-1 0,0 1 1,0 0-1,0 1 0,6 2 1,-10-4-18,0 0 0,1 1 0,-1-1 1,0 0-1,1 0 0,-1 0 0,0 1 1,0-1-1,0 0 0,1 0 0,-1 1 1,0-1-1,0 0 0,0 1 0,0-1 0,1 0 1,-1 1-1,0-1 0,0 0 0,0 1 1,0-1-1,0 0 0,0 1 0,0-1 1,0 0-1,0 1 0,0-1 0,0 0 1,0 1-1,0-1 0,0 0 0,0 1 0,-1-1 1,1 0-1,0 0 0,0 1 0,0-1 1,0 0-1,-1 1 0,1-1 0,0 0 1,0 0-1,-1 1 0,1-1 0,0 0 1,0 0-1,-1 0 0,1 1 0,0-1 0,-1 0 1,-19 11-101,18-10 85,-19 8-2766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1:3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5016,'0'0'8641,"0"10"-8428,3 29 146,16 78 0,22 50 329,-29-121-484,-3-17 91,1-1 1,1-1 0,1 0-1,26 44 1,-36-68-198,0 0 0,0 0-1,0 0 1,1 0 0,-1 0 0,1 0-1,-1-1 1,1 1 0,3 2 0,-5-5-74,0 1 0,0-1 0,0 0 0,0 1 0,0-1 0,0 0 0,0 0 0,0 0 0,0 0 0,0 0 0,0 0 0,0 0 0,0 0 0,0 0 0,0 0 0,0-1 0,0 1 0,0 0 0,0-1 0,0 1 0,0 0 0,0-1 0,0 1 0,0-1 0,0 0 0,0 1 0,-1-1 0,1 0 1,0 1-1,0-1 0,-1 0 0,1 0 0,-1 0 0,1 0 0,0-1 0,30-46 278,-1-1 0,-3-2 0,26-68 0,-36 73-153,-12 31-54,1 0 1,0 0-1,16-26 0,-22 41-92,0 0-1,0-1 0,1 1 0,-1 0 1,0 0-1,0 0 0,0 0 0,0 0 0,0-1 1,0 1-1,1 0 0,-1 0 0,0 0 1,0 0-1,0 0 0,0 0 0,1 0 0,-1-1 1,0 1-1,0 0 0,0 0 0,0 0 1,1 0-1,-1 0 0,0 0 0,0 0 0,0 0 1,1 0-1,-1 0 0,0 0 0,0 0 1,0 0-1,1 0 0,-1 0 0,0 0 0,0 0 1,0 0-1,0 1 0,1-1 0,-1 0 1,0 0-1,0 0 0,0 0 0,0 0 0,1 0 1,-1 1-1,7 11 24,3 20-29,-10-31 6,7 33-25,-1 0 0,1 57-1,-5-53 39,11 63-1,3-55 181,-4-17 21,-12-29-211,0 1 0,0-1 0,0 0-1,0 0 1,1 1 0,-1-1 0,0 0 0,0 0-1,0 0 1,1 1 0,-1-1 0,0 0-1,0 0 1,0 0 0,1 0 0,-1 0 0,0 0-1,0 1 1,1-1 0,-1 0 0,0 0-1,1 0 1,-1 0 0,0 0 0,0 0 0,1 0-1,-1 0 1,0 0 0,0 0 0,1 0-1,-1 0 1,0 0 0,0-1 0,1 1 0,-1 0-1,0 0 1,0 0 0,1 0 0,-1 0-1,0 0 1,0-1 0,1 1 0,-1 0 0,0 0-1,0 0 1,0-1 0,0 1 0,1 0-1,-1 0 1,0-1 0,0 1 0,13-15 124,9-21-18,-1-1 1,30-76-1,13-24 23,71-102 77,-95 177 3,-39 60-458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1:3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6520,'0'0'9744,"9"-2"-9582,35-6 163,53-2-1,-52 7 76,-1-3-1,48-11 1,-90 17-367,-1-1 0,1 1 0,0-1 0,-1 1 0,1-1 0,0 1 0,-1 0 1,1 0-1,0 0 0,0 0 0,-1 0 0,1 0 0,2 1 0,-4 0-19,1 0 1,-1-1-1,1 1 1,-1 0-1,1 0 1,-1 0-1,0-1 1,0 1 0,1 0-1,-1 0 1,0 0-1,0 0 1,0 0-1,0-1 1,0 1-1,0 0 1,0 0-1,0 0 1,-1 0-1,1 0 1,0 0-1,0-1 1,-1 1-1,1 0 1,0 0-1,-1 0 1,0 0-1,-9 26-2355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1:3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1 554 5416,'0'0'6440,"12"-10"-6066,6-4-232,4-3 155,28-28 0,-16 8 439,40-60 0,-44 56-318,-1-1 342,41-84 0,-44 75-166,-12 28-145,-14 23-436,0 0-1,0 0 1,0 0-1,0 0 1,0 0 0,0 0-1,0 0 1,0 0-1,0 0 1,0 0-1,0 0 1,0 0 0,0 0-1,0 0 1,1 0-1,-1 1 1,0-1 0,0 0-1,0 0 1,0 0-1,0 0 1,0 0-1,0 0 1,0 0 0,0 0-1,0 0 1,0 0-1,0 0 1,1 0 0,-17 43 181,15-42-203,-15 40 44,6-22-18,2 1-1,1 0 1,0 1 0,2 0 0,0-1 0,1 2 0,-1 22-1,5-42-13,0 0 0,0-1 0,0 1 0,0 0 0,0 0 0,1-1 0,-1 1 0,1 0 0,-1-1 0,1 1 0,-1-1 0,1 1 0,0 0 0,0-1 0,0 0 0,0 1 0,1 1 0,-1-3 1,0 1 0,0 0 0,0-1 1,0 1-1,0-1 0,0 1 0,0-1 1,0 0-1,0 1 0,0-1 1,0 0-1,0 0 0,0 0 0,1 0 1,-1 0-1,0 0 0,0 0 1,0 0-1,2-1 0,2 0 10,1-1 1,-1-1-1,0 1 0,0-1 0,0 1 0,0-1 1,0-1-1,7-6 0,14-14 55,-2 0 1,-1-1-1,-1-2 0,-1 0 1,-1-1-1,19-38 0,-37 63-56,13-27 265,31-43-1,-46 73-272,0 0-1,0 0 0,0-1 0,0 1 0,0 0 0,0 0 1,0 0-1,0 0 0,0 0 0,0 0 0,0 0 0,0 0 0,0 0 1,1 0-1,-1 0 0,0 0 0,0 0 0,0 0 0,0-1 1,0 1-1,0 0 0,0 0 0,0 0 0,0 0 0,0 0 1,1 0-1,-1 0 0,0 0 0,0 0 0,0 0 0,0 0 0,0 0 1,0 0-1,0 0 0,0 0 0,0 0 0,0 0 0,1 0 1,-1 0-1,0 1 0,0-1 0,0 0 0,0 0 0,0 0 1,0 0-1,0 0 0,0 0 0,0 0 0,0 0 0,0 0 0,0 0 1,1 0-1,-1 0 0,0 0 0,0 1 0,0-1 0,0 0 1,2 8 65,0 11-43,-3 28 102,3 0 0,1 0 0,12 55 0,-10-83 125,-1 1 1,-2 0-1,2 30 0,-2-47-95,3-9-99,3-9-2691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1:3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80 10448,'0'0'2232,"5"11"-1800,-4-10-421,3 7 82,0 0 0,0 1 0,-1-1 0,0 1 0,0 0 0,-1 0 0,0 0 0,-1 0 0,1 11 0,3 354 4885,-5-373-4776,-2-193 1350,2 115-1218,-3-55 236,3 122-516,0 0 0,1-1 1,4-16-1,-4 23-39,0 1 1,0-1-1,1 0 0,-1 0 1,1 1-1,0-1 1,0 1-1,0 0 0,0-1 1,1 1-1,-1 0 1,5-3-1,-1 0 10,0 1 0,0-1 0,1 1 0,0 1 0,0-1 0,0 1 0,1 0 0,0 1 0,-1 0 0,1 0 0,0 1 0,16-3 0,-16 4 6,0 0-1,0 1 1,0 0-1,0 0 1,0 1-1,0 0 1,0 0-1,-1 1 1,10 3-1,-15-4-17,1 0 0,-1 0-1,1 0 1,-1 1 0,1-1 0,-1 1 0,0 0-1,0 0 1,0 0 0,0 0 0,0 0-1,0 0 1,-1 0 0,1 0 0,-1 1 0,0-1-1,1 1 1,-1-1 0,0 1 0,0 0-1,-1-1 1,1 1 0,0 0 0,-1-1-1,0 1 1,0 0 0,1 0 0,-2 0 0,1 4-1,-2 6 18,-1 0-1,0 0 0,0 0 0,-1 0 1,-1 0-1,0-1 0,-1 0 1,0 0-1,-13 17 0,-5 5 121,-50 53-1,72-85-132,0 0 0,1-1 0,-1 1-1,1 0 1,-1 1 0,1-1 0,0 0-1,0 0 1,-1 3 0,2-4-12,0 0 1,0 0-1,0 0 1,0-1-1,0 1 1,0 0-1,0 0 1,0 0-1,0-1 1,0 1 0,0 0-1,1 0 1,-1-1-1,0 1 1,1 0-1,-1 0 1,0-1-1,1 1 1,-1 0-1,1-1 1,-1 1-1,1-1 1,0 1-1,-1-1 1,1 1-1,-1-1 1,1 1-1,0-1 1,-1 1-1,1-1 1,1 1-1,231 110 271,-223-107-265,1 0-1,-1 1 0,0 0 1,-1 1-1,1 0 0,-1 0 1,0 1-1,11 10 1,-19-16-6,0 1 0,0-1 1,0 1-1,-1 0 1,1-1-1,0 1 1,0-1-1,-1 1 0,1 0 1,-1 0-1,0-1 1,1 1-1,-1 0 0,0 0 1,0-1-1,0 1 1,0 0-1,-1 0 1,1-1-1,-1 4 0,0-1 2,-1-1 1,0 0-1,1 1 0,-1-1 0,0 0 0,-1 0 0,1 0 0,0-1 0,-5 5 0,-3 1 12,0 0 0,0-1 0,-1 0 1,-18 9-1,9-8 23,1 0 1,-1-2 0,-40 9 0,-64 1 252,89-13-186,1 1 1,0 2-1,0 1 1,-48 17-1,46-5-94,23-9-3361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1:4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5520,'0'0'11783,"10"-7"-11557,33-24-5,-40 30-178,-1-1 0,1 1-1,0-1 1,-1 1 0,1 0-1,0 0 1,0 0 0,-1 0 0,1 1-1,0-1 1,0 1 0,0 0 0,0 0-1,5 0 1,7 0 124,13-4 295,39 2 0,8-2-89,177-5 241,-82 7-117,-117 3-301,-1 2 0,0 2 1,75 18-1,-65-10 67,118 7 1,86-14 553,-248-3-736,-16-3-69,0 1 0,1-1-1,-1 1 1,0-1 0,1 0 0,-1 0-1,0 0 1,1 0 0,-1 0 0,0 0 0,1-1-1,-1 1 1,0-1 0,5-1 0,-7 1-6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1:49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1 430 5120,'0'0'7338,"0"-11"-6844,0-10-12,1 0 1,2 0 0,0 1 0,1-1 0,1 1 0,11-30 0,0 15 134,-12 25-445,0 0 0,1 0 0,0 1 0,0-1 0,1 1 1,1 0-1,-1 1 0,1-1 0,10-7 0,-10 9-29,20-15 517,-26 22-627,0-1 0,0 0 0,0 1 0,0-1 0,0 1 0,0-1 0,0 1 0,0-1 0,0 1 0,0 0 0,0 0 0,0-1 0,0 1-1,0 0 1,0 0 0,0 0 0,0 0 0,0 0 0,0 0 0,0 0 0,0 1 0,0-1 0,0 0 0,2 1 0,-2 0 1,0 1 0,0-1 0,0 0 1,0 1-1,0-1 0,-1 0 0,1 1 0,0-1 1,-1 1-1,1-1 0,-1 1 0,0-1 0,1 1 0,-1 0 1,0-1-1,0 1 0,0 2 0,-3 31 193,2-28-167,-5 23 173,-14 48 0,-2 2 111,13-32-19,1 0 1,-2 87 0,11-128-283,-1-1 0,1 1 0,0 0 0,1-1 0,-1 1 0,1-1 0,1 0 1,-1 1-1,1-1 0,0 0 0,1 0 0,-1-1 0,1 1 0,0-1 0,0 0 0,1 0 0,0 0 0,0-1 0,0 1 0,0-1 1,1 0-1,9 4 0,-8-3 6,0-2 1,1 1 0,0-1 0,0 0 0,0-1-1,0 0 1,1 0 0,-1-1 0,0 0-1,1 0 1,-1-1 0,1 0 0,-1-1-1,0 0 1,1 0 0,-1 0 0,12-5 0,-8 1 26,0 0 0,-1 0 0,0-1 0,0-1 0,0 0 0,-1 0 0,0-1 0,-1-1 0,0 1 0,13-17 0,-16 18-40,-1-1 1,1 0-1,-2 0 1,1-1-1,-1 1 1,-1-1-1,0 0 1,0 0-1,0 0 1,-1 0-1,-1-1 1,1 1-1,-2 0 1,1-18 0,-8-41 169,-29-126 1,34 186-197,1 0-1,0-1 1,0 1 0,1 0-1,0-1 1,1 1 0,0-1 0,0 1-1,1 0 1,-1 0 0,2 0 0,-1 0-1,2 0 1,3-8 0,-4 10-8,0 1-1,0 0 1,1 0 0,0 0 0,0 1 0,0-1-1,0 1 1,1 0 0,-1 0 0,1 0 0,0 1 0,0 0-1,1 0 1,-1 0 0,1 0 0,-1 1 0,1 0-1,0 0 1,0 1 0,7-2 0,6 0-2,0 1 0,-1 0 0,1 1 1,0 2-1,0 0 0,34 6 0,-49-6 0,0 0 0,-1 1 0,1-1 0,0 1 0,-1 0 0,1 0 0,-1 0 0,1 1 0,-1-1 0,0 1 0,0 0 0,0 0 0,-1 0 0,1 0 0,-1 0 0,1 1 0,-1-1 0,0 1 0,0 0 0,-1-1 0,1 1 0,-1 0 0,0 0 0,2 8 0,-4-3 46,-1 1-1,0 0 0,0-1 1,-1 1-1,0-1 0,-8 18 1,-4 11-3958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1:50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7136,'0'0'6112,"-2"15"-5607,-1 6-374,-19 214 2166,22-216-2131,0 8 250,-1-1 0,-1 1 0,-1-1-1,-10 39 1,10-54 83,5-13-12,7-20-304,6-34-2924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1:50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9536,'0'0'2194,"2"12"-1554,0-7-570,0 4 55,0 0 0,0 0 0,-1 0 0,0 0 0,-1 0 0,0 0 0,0 0 0,-1 1 0,-2 9 0,-39 130 1698,-6 25-102,24-44-507,22-108-1649,0-1 0,2 0 0,3 42-1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5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6824,'0'0'4780,"12"-5"-4378,-11 5-387,13-6 146,-1 1-1,1 1 1,0 0-1,23-3 1,-28 6-49,10-2 185,0 1 1,0 1-1,0 1 1,32 3 0,-6 5 236,-14-2-218,1-2 0,0-1 0,-1-1 0,35-2 0,-46-3 65,33-6-1,-46 7-602,0 0 0,-1 0 0,1-1 0,-1 0 0,0 0 0,0 0 0,0-1 0,7-4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0:23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1 118 7936,'0'0'872,"103"-69"-688,-49 45-160,7 0 16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1:5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10 4816,'0'0'5686,"-9"1"-5356,-3 2-200,-25 1 4902,61-6-4289,45-7 8,123 3 0,-167 6-570,1 1 0,-1 1-1,0 1 1,0 2 0,35 10-1,-28-7 835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1:57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5016,'0'0'11621,"10"2"-11384,31 4 111,48-1 0,-50-2 102,-1 1 0,0 2 0,64 17 0,-15 5-2338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01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5472,'0'0'8200,"-8"14"-8056,-1 1-97,4-8-24,0 0 0,1 0 0,0 0-1,1 1 1,0 0 0,0-1 0,1 1 0,-1 0 0,-1 15 0,-16 120 703,-5 276 0,29-373-290,14 75 1,-12-95-164,-2-16 23,-4-10-283,0 0 0,0 0 0,0 0 0,0-1 0,0 1 0,0 0 0,0 0 0,0 0 0,0 0 0,0 0 0,0 0 0,0 0 0,0 0 0,0 0 0,0 0 0,0 0 0,0 0 0,0 0 0,0 0 0,0 0 0,0 0 0,0 0 0,1 0 0,-1 0 0,0 0 1,0 0-1,0-1 0,0 1 0,0 0 0,0 0 0,0 0 0,0 0 0,0 0 0,0 0 0,0 0 0,0 0 0,0 0 0,0 0 0,0 0 0,1 0 0,-1 0 0,0 0 0,0 0 0,0 0 0,0 1 0,0-1 0,0 0 0,0 0 0,0 0 0,0 0 0,0 0 0,0 0 0,0 0 0,15-39-1886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03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4512,'0'0'9194,"10"8"-8930,30 26-17,-35-32-187,-1 1 0,0-1 0,1 0 0,-1 0 0,1 0 0,0-1 0,0 0 0,0 1 0,-1-2 0,1 1 0,0-1 1,0 1-1,6-2 0,9 2 148,41 2 410,-1-2-1,99-12 0,-147 10-550,179-32 632,-20 2-198,197 12 539,-104 9-384,-4 11-195,-100 4-162,23 4 131,0-1-54,-2 1-35,-101-4-175,93-4 1,111-13 210,-145 7-176,128-11 39,-182 7-176,29-2 35,-14 8-66,1-5 0,111-23 0,-159 22-30,96-2 0,-71 7-3,403-9-1,-480 11-109,-5-1 264,-5-3-2243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05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0 376 4120,'0'0'10009,"10"-3"-9733,30-10-40,-39 13-212,0 0 0,0-1 1,0 1-1,0 0 0,0-1 0,0 1 0,0 0 1,0 0-1,0 0 0,0 0 0,0 0 0,0 0 1,1 0-1,-1 1 0,0-1 0,0 0 1,0 1-1,0-1 0,0 0 0,0 1 0,0-1 1,0 1-1,-1-1 0,1 1 0,0 0 1,0-1-1,0 1 0,-1 0 0,1 0 0,0 0 1,-1-1-1,1 1 0,0 0 0,0 1 0,0 2 17,1 0 0,-1 0 0,0 0-1,-1 0 1,1 0 0,0 7 0,0-3 38,3 41 118,-1 56 0,1 9-45,1-31-23,-1-11 139,21 111 1,-23-174-240,3 14 201,0 0-1,1-1 0,2 0 0,18 39 1,-14-44 87,-10-14-258,1 0 1,-1 0-1,0 0 1,0 0-1,-1 1 1,3 3-1,-3-1 23,-1-5-40,1 1 1,-1-1-1,1 1 1,-1-1-1,1 0 1,-1 1 0,1-1-1,0 0 1,-1 1-1,1-1 1,0 0-1,2 2 1,-3-3 347,3-14 160,10-17-359,-4 10-96,-1 0 0,10-36 0,6-155 80,-15 114-108,1 8 93,40-163-1,-44 228-140,-1-1 1,-1 0-1,-1 0 1,-1 0-1,-2-1 0,0 1 1,-2 0-1,-8-42 1,10 67-22,-5-24 58,-2-44 0,8 67-56,0 1-1,-1 0 0,1 0 0,0 0 0,-1 0 1,1 0-1,0 1 0,0-1 0,0 0 1,0 0-1,0 0 0,0 1 0,0-1 0,0 0 1,0 1-1,0-1 0,0 1 0,2-1 0,27-11-14,-23 10 13,25-9-16,-1 3-1,2 0 0,-1 2 1,42-3-1,134 3-87,-206 6 105,117 6-184,-119-6 186,1 0 0,-1-1 0,0 1 0,0 0 0,0 0 0,0 0 0,1 0 0,-1-1 1,0 1-1,0 0 0,0 0 0,0 0 0,0-1 0,1 1 0,-1 0 0,0 0 0,0-1 0,0 1 0,0 0 0,0 0 0,0-1 0,0 1 0,0 0 0,0 0 0,0-1 0,0 1 0,0 0 1,0 0-1,0-1 0,0 1 0,0 0 0,-1 0 0,1-1 0,0 1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06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34 5016,'0'0'9665,"11"-5"-9414,35-17-15,-40 21-145,0-1 1,0 1-1,0 0 1,0 0-1,0 1 1,0-1 0,0 1-1,1 1 1,-1-1-1,0 1 1,0 0-1,0 1 1,0 0 0,0-1-1,9 6 1,-13-6-56,-2-1-17,1 0 1,-1 0-1,1 0 1,0 1-1,-1-1 1,1 0-1,-1 1 1,1-1-1,-1 1 1,1-1-1,-1 0 1,1 1 0,-1-1-1,1 1 1,-1-1-1,1 1 1,-1 0-1,0-1 1,1 1-1,-1-1 1,0 1-1,0 0 1,0-1-1,1 1 1,-1-1-1,0 2 1,0 0 6,0-1 1,0 1 0,-1 0-1,1-1 1,-1 1 0,1-1-1,-1 1 1,1-1 0,-1 1-1,-1 2 1,-2 1 22,0 0 1,0 0-1,0 0 0,-8 8 0,-32 14 141,37-23-164,0 0 1,0 0 0,1 0-1,-1 1 1,1 0 0,0 0-1,-5 6 1,7-7-9,1-1 0,0 0 0,-1 0 0,1-1-1,-1 1 1,0-1 0,0 1 0,0-1 0,-9 3 0,13-5-12,-1 0-1,1 0 1,-1 0 0,1 1 0,0-1-1,-1 0 1,1 1 0,-1-1 0,1 0 0,0 1-1,-1-1 1,1 0 0,0 1 0,0-1 0,-1 1-1,1-1 1,0 1 0,0-1 0,0 0-1,-1 1 1,1-1 0,0 1 0,0-1 0,0 1-1,0-1 1,0 1 0,0-1 0,0 1 0,0-1-1,0 1 1,0-1 0,0 1 0,0-1-1,0 1 1,1-1 0,-1 1 0,0-1 0,0 0-1,1 1 1,-1-1 0,0 1 0,0-1 0,1 1-1,0 0 5,0 1 0,0-1 0,0 0 0,0 0 0,0 1 0,0-1 0,1 0 0,-1 0 0,0 0 0,0 0 0,1 0 0,2 0 0,6 2 22,1-2 0,0 1-1,0-2 1,0 1 0,14-3 0,29 3 158,-20 0-10,-27-2-54,1 1-1,0 1 1,-1-1-1,1 1 1,7 2-1,-14-1-111,-1-1 0,0 1 0,1-1 0,-1 1 0,0 0 0,0-1 0,0 1 0,0 0 0,-1-1 0,1 1 0,0-1 0,-1 1 0,1 0 0,-1-1 0,0 3 0,-1 0-4,-14 53-134,8-37-2467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07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6824,'0'0'6665,"15"3"-6297,-5-1-292,11 3 124,0-1 0,34 1 0,37 5 610,23 0 622,-107-10-1141,1 0 0,0-1 0,15-3-1,-21 4-233,-1-1-1,0 1 1,1-1 0,-1 0-1,0 0 1,0 0 0,0-1-1,0 1 1,0 0 0,0-1-1,0 1 1,0-1 0,-1 0-1,1 1 1,0-1 0,-1 0-1,3-4 1,1 0 82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08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28 9440,'0'0'3913,"-2"11"-3652,-5 17-131,0 1 379,1 0-1,-3 44 1,4-39 467,5-34-961,0 0 1,-1 0-1,1 0 0,0 0 0,0 0 0,0 0 1,0 0-1,0 0 0,0 0 0,0 0 0,0 0 1,0 0-1,0 0 0,0 0 0,-1 1 0,1-1 1,0 0-1,0 0 0,0 0 0,0 0 1,0 0-1,0 0 0,0 0 0,0 0 0,0 0 1,0 0-1,0 0 0,0 0 0,0 0 0,0 0 1,0 0-1,0 1 0,0-1 0,0 0 0,0 0 1,0 0-1,-1-12 353,7-8-173,2 0 1,0 1-1,1 0 1,21-33-1,-18 32-7,-8 14-115,0 0 0,0 0 0,1 0 0,0 1 0,0 0-1,0 0 1,0 0 0,1 1 0,0-1 0,0 1 0,7-3 0,-13 7-65,1 0 0,0 0 0,-1 0 0,1 0 0,0 0 0,0 0 0,-1 0 0,1 0 0,0 0 0,-1 0 0,1 1 0,0-1 0,-1 0 0,1 0 0,-1 1 0,1-1 0,0 0 0,-1 1 0,1-1 0,-1 1 0,1-1 0,-1 1 0,1-1 0,-1 1 0,1-1 0,-1 1 0,0 0 0,1-1 0,-1 1 0,0-1 0,1 2 0,8 27 159,-4-15-16,-2-4-79,1-4 84,10-11-69,36-21 49,-33 16-62,1 0-1,0 2 1,24-9 0,-40 17-66,-1-1 0,1 1-1,-1 0 1,1 0 0,-1 0 0,1 0 0,-1 0 0,1 0 0,-1 0 0,1 0 0,-1 0 0,1 1-1,-1-1 1,1 1 0,-1-1 0,1 1 0,-1 0 0,0-1 0,3 3 0,-1-1 5,-1 0 0,1 1 0,-1-1 0,0 1 1,0 0-1,0 0 0,0-1 0,2 6 0,1 5 25,0-1-1,-1 0 1,4 20-1,-5-20 13,-1-1 0,0 1 0,-1-1-1,-1 1 1,0-1 0,-1 15-1,0 2 113,1-19-2781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11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0 429 6632,'0'0'7414,"8"10"-7223,1 0-132,-5-6-37,0 0 0,-1 0 0,0 0 0,0 1 0,0-1-1,0 0 1,-1 1 0,0 0 0,0 0 0,0 0 0,0 0 0,1 9 0,17 152 662,0 5-141,-4-83-281,-5-16 237,4 0-1,47 138 0,-37-132 190,-10-27-143,12 7 690,-26-60-1178,1 0 0,0 0 0,-1-1 0,1 1 0,-1-1 0,0 1 0,2-6 0,12-54 190,-3 0 1,-3-1 0,3-113-1,-13-78 147,-1 159-224,-10-69 116,0-27-14,19-2-55,-6 176-184,1 0 1,5-24-1,-6 36-46,0 0-10,0-9-130,-1 14 151,0 0 0,0 0 0,1 0 0,-1 0 0,0-1 0,0 1-1,0 0 1,0 0 0,0 0 0,0 0 0,0 0 0,0 0 0,0-1 0,0 1 0,0 0 0,1 0 0,-1 0 0,0 0-1,0 0 1,0 0 0,0 0 0,0 0 0,0 0 0,1 0 0,-1-1 0,0 1 0,0 0 0,0 0 0,0 0 0,1 0-1,-1 0 1,0 0 0,0 0 0,0 0 0,0 0 0,0 0 0,1 0 0,-1 0 0,0 0 0,0 1 0,0-1 0,0 0-1,0 0 1,1 0 0,-1 0 0,0 0 0,0 0 0,0 0 0,0 0 0,0 0 0,0 0 0,0 1 0,1-1 0,-1 0 0,0 0-1,0 0 1,0 0 0,0 0 0,0 0 0,0 1 0,0-1 0,0 0 0,0 0 0,0 0 0,0 0 0,0 0 0,0 1-1,0-1 1,0 0 0,37-9-276,-16 3 267,-1-1 6,1 1-1,0 1 0,40-3 0,-25 5-12,-20 2 0,-1 0-1,1 1 1,-1 0 0,1 1 0,29 7-1,-6 1 6,-8-1 12,0 0 0,35 16 0,-44-15 14,1-1 1,1-2-1,-1 0 0,1-1 0,0-1 0,48 1 0,145-18 89,-134 9 30,123 8 0,-118 0-83,94-8 0,95-26 325,-135 20-170,7-1-82,598-78 46,-696 87-128,0 1 0,0 3 0,60 10 0,-97-11-6,-9-1-36,0 0-1,0 0 1,-1 1 0,1 0-1,0 0 1,-1 0-1,6 2 1,-10-3-3,0 1 0,0-1 0,0 0 0,1 0 0,-1 0 0,0 0 0,0 0 0,0 0-1,0 1 1,0-1 0,0 0 0,1 0 0,-1 0 0,0 1 0,0-1 0,0 0 0,0 0 0,0 0 0,0 0 0,0 1 0,0-1 0,0 0 0,0 0 0,0 0 0,0 1 0,0-1 0,0 0-1,0 0 1,0 0 0,0 1 0,0-1 0,0 0 0,0 0 0,-1 0 0,1 1 0,0-1 0,0 0 0,0 0 0,0 0 0,0 0 0,0 0 0,-1 1 0,1-1 0,-11 9 145,-8 2-3306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13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 5520,'0'0'6382,"5"14"-6055,3 5-218,1 4 152,12 47 0,1 24 999,53 137 0,-63-197-895,-9-24-125,1 1 0,0-1-1,0 1 1,1-1 0,0 0-1,1-1 1,0 0-1,9 11 1,-14-20-194,-1 1 0,1-1-1,-1 1 1,1-1 0,0 1-1,-1-1 1,1 0 0,-1 1 0,1-1-1,0 0 1,-1 1 0,1-1-1,0 0 1,0 0 0,-1 0 0,1 1-1,0-1 1,0 0 0,-1 0-1,1 0 1,0 0 0,0 0 0,-1-1-1,2 1 1,0-1 8,0 0 1,-1 1-1,1-1 1,-1 0-1,1 0 1,-1-1-1,1 1 0,-1 0 1,0 0-1,2-2 1,3-5 50,-1-1 0,1 1 0,3-10 0,-5 11-19,17-38 266,-2 0 0,23-87 0,-8 25 149,-28 94-406,2-7 230,3 39-134,-3 16-173,-1 0 0,2 50 0,-1-12-48,-4-42 14,7 44-19,-9-67 20,0 1-1,1-1 0,0 0 1,0 0-1,1 0 1,6 10-1,-10-17 20,1 0-1,-1 0 1,1 0-1,-1-1 1,1 1 0,0 0-1,-1-1 1,1 1-1,0 0 1,-1-1-1,1 1 1,0-1 0,0 1-1,0-1 1,0 1-1,-1-1 1,1 0 0,0 1-1,0-1 1,0 0-1,0 0 1,0 1 0,0-1-1,0 0 1,1 0-1,0-1 5,0 1 0,-1-1 1,1 0-1,0 0 0,-1 1 0,1-1 0,-1 0 0,1 0 0,-1 0 0,1-1 0,-1 1 0,2-3 0,5-5 32,-2 0 1,1 0-1,7-16 0,-13 22-34,25-50 159,22-65 0,-19 44-31,11-22 183,65-115 0,-37 97 295,-63 103-224,-4 6-768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0:27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1362 5624,'0'0'3754,"0"-10"-3380,0-22 227,2 0-1,11-62 1,-1 55-108,1 2 0,36-69 0,-35 78-296,0 1 131,1 0-1,33-45 1,-38 60-145,0 0 1,0 1 0,1 0 0,1 1 0,0 0 0,0 1 0,22-13 0,-32 21-143,-1 0 0,1 0 1,0 0-1,0 0 1,0 0-1,0 1 0,0-1 1,0 1-1,0-1 0,0 1 1,0 0-1,0-1 1,0 1-1,0 0 0,0 0 1,0 1-1,0-1 1,0 0-1,0 1 0,0-1 1,0 1-1,0 0 1,0-1-1,0 1 0,0 0 1,-1 0-1,1 0 1,0 0-1,-1 1 0,1-1 1,-1 0-1,1 1 1,-1-1-1,1 1 0,-1 0 1,0-1-1,0 1 1,0 0-1,1 2 0,3 8 56,0-1 0,-1 1 0,-1 0-1,0 0 1,2 15 0,-4-22-72,3 22 91,-2 0 1,-1 0-1,-2 31 1,-14 82 431,15-136-504,-2 12 136,4-13-41,3-8 61,27-39 34,32-59-1,-15 23-40,-39 64-150,-7 9-19,1 1-1,-1 0 1,2 0 0,-1 0 0,0 1 0,1-1 0,0 1 0,1 0 0,-1 1 0,1-1-1,7-3 1,-13 7-20,1 1 0,0 0 0,-1 0 0,1-1 0,-1 1-1,1 0 1,0 0 0,0 0 0,-1 0 0,1 0 0,0 0 0,-1 0-1,1 0 1,0 0 0,-1 0 0,1 0 0,0 0 0,-1 1 0,1-1-1,0 0 1,-1 0 0,1 1 0,-1-1 0,1 0 0,0 1 0,-1-1-1,1 1 1,-1-1 0,1 1 0,-1-1 0,1 1 0,-1-1-1,0 1 1,1-1 0,-1 1 0,0 0 0,1-1 0,-1 1 0,0 0-1,0-1 1,1 2 0,6 31 45,-5 9-16,-1 0 0,-3 0 0,-8 54 0,10-95-31,0-1 0,0 1 0,-1-1 0,1 1 0,0 0 0,0-1 0,0 1 0,0-1 0,0 1 0,0-1 0,0 1 0,0-1 0,0 1 0,0-1-1,0 1 1,0 0 0,1-1 0,-1 1 0,0-1 0,0 1 0,0-1 0,1 0 0,-1 1 0,0-1 0,1 1 0,-1-1 0,1 1 0,0-1 2,0 0 0,0-1 1,0 1-1,0-1 0,0 1 0,-1-1 0,1 0 1,0 1-1,0-1 0,-1 0 0,1 1 0,0-1 1,-1 0-1,1 0 0,-1 0 0,1 1 0,0-3 1,46-79 101,-29 49-52,26-37 0,40-31 148,-83 99-197,0 1 1,0 0 0,-1 0-1,1 0 1,0 0-1,0 1 1,0-1 0,1 0-1,-1 0 1,0 0 0,0 1-1,3-2 1,-4 2-3,1 0 1,-1 0-1,1 0 1,-1 0 0,0 0-1,1 0 1,-1 0-1,1 0 1,-1 0-1,1 0 1,-1 0-1,1 1 1,-1-1-1,1 0 1,-1 0 0,0 0-1,1 1 1,-1-1-1,1 0 1,-1 1-1,0-1 1,1 0-1,-1 0 1,1 1-1,0 2 6,1-1 0,-1 1 1,0-1-1,0 1 0,0 0 0,0-1 0,-1 1 0,1 0 0,-1-1 0,1 6 0,-1 33 40,-5 56 0,1-60-32,2 0-1,4 44 1,-2-79-15,0 0 0,0-1 0,1 1 0,-1-1 0,0 1 0,1 0 0,-1-1 0,1 1 1,-1-1-1,1 1 0,0-1 0,0 1 0,0-1 0,0 0 0,1 2 0,-1-3 0,-1 1 0,1-1 0,0 1 1,0-1-1,0 1 0,-1-1 0,1 0 0,0 1 1,0-1-1,0 0 0,0 0 0,0 0 0,0 0 1,0 0-1,-1 0 0,1 0 0,0 0 0,0 0 1,2-1-1,2-1 10,1 0 1,-1 0-1,0-1 1,0 0-1,0 0 1,8-7-1,46-40 159,67-73-1,-72 68 36,-43 47-36,-19 23-82,0 0-85,-5 12 7,2-5-1,1 1 1,-11 35-1,19-53-11,0 1-1,1 0 1,0 0-1,0 0 1,1 0 0,-1 0-1,1 0 1,1 0 0,-1 0-1,1 0 1,0 0-1,0 0 1,1 0 0,0-1-1,4 10 1,-3-10 1,0-1 1,1 1-1,-1-1 0,1 0 1,0 0-1,0 0 0,0-1 1,1 1-1,-1-1 1,1 0-1,0 0 0,0-1 1,0 0-1,0 0 0,0 0 1,1 0-1,-1-1 0,6 1 1,-5 0 11,0-1 0,1-1 0,-1 1 0,0-1-1,0 0 1,0-1 0,1 0 0,-1 0 0,0 0 0,0 0 0,0-1 0,0 0 0,-1 0 0,1-1 0,10-6 0,-10 4 8,-1 0 1,1 0-1,-1-1 1,0 0-1,-1 0 0,1 0 1,-1-1-1,0 1 1,-1-1-1,0 0 1,0 0-1,0 0 1,-1-1-1,2-8 1,-1 0 26,0-1-1,-1 1 1,-1-1 0,0 1 0,-3-23-1,1 34-23,1-1 1,-2 1-1,1 0 0,0 0 0,-1 0 0,0 0 1,0 0-1,0 0 0,-1 1 0,0-1 0,0 1 1,0 0-1,0 0 0,-1 0 0,1 0 0,-1 0 1,0 1-1,0-1 0,-1 1 0,1 0 0,0 0 1,-1 1-1,0 0 0,0 0 0,0 0 0,0 0 0,0 0 1,0 1-1,0 0 0,-7 0 0,1-1 40,-8-2 25,18 4-86,1 0 0,0 0 0,0 0 0,0 0 0,-1 0 0,1 0 0,0 0 0,0-1 0,-1 1 0,1 0 0,0 0 0,0 0 0,0 0 0,-1 0 0,1 0 0,0 0 0,0 0 0,-1 1 1,1-1-1,0 0 0,0 0 0,0 0 0,-1 0 0,1 0 0,0 0 0,0 0 0,0 0 0,-1 1 0,1-1 0,0 0 0,0 0 0,0 0 0,0 0 0,-1 1 0,1-1 0,0 0 0,0 0 0,0 0 0,0 1 0,0-1 0,0 0 0,0 0 0,0 0 0,0 1 0,-1-1 0,1 0 0,0 0 0,0 1 1,0-1-1,0 0 0,2 2-7,0-1 0,0 1 1,-1-1-1,1 1 0,0-1 1,0 0-1,0 0 0,0 0 1,0 0-1,1-1 0,-1 1 1,0 0-1,0-1 0,0 0 1,4 1-1,6 2-9,-7-2 14,1 0 1,-1 0-1,1 0 0,-1 0 0,1-1 0,-1 0 1,1 0-1,-1-1 0,1 0 0,-1 0 0,1 0 1,-1 0-1,0-1 0,8-3 0,-4 1 18,0 0-1,0 0 0,0-1 1,0-1-1,-1 1 1,16-15-1,-10-3 1,-10 15-17,22-8 0,-13 1 36,25-24 0,8-8 19,-22 20-32,-2-2 0,-1-1-1,-1 0 1,-1-2 0,-2 0 0,17-46 0,-2-12 55,-3-2-1,18-113 1,-46 200-74,0-1 0,-1 1 1,0 0-1,0-1 0,-1 1 0,1-1 0,-2-5 0,2 10-3,-1 0-1,1 0 1,0 1 0,0-1-1,-1 0 1,1 1-1,0-1 1,-1 0-1,1 1 1,-1-1 0,1 1-1,0-1 1,-1 0-1,0 1 1,1-1 0,-1 1-1,1-1 1,-1 1-1,0 0 1,1-1-1,-1 1 1,-1-1 0,1 1-1,0 0 0,-1 0 0,1 1 0,0-1 0,0 0 1,-1 1-1,1-1 0,0 0 0,0 1 0,0-1 0,0 1 0,0 0 1,-1-1-1,1 1 0,0 0 0,1 0 0,-1 0 0,-2 1 1,-3 5-10,0 1 1,0-1-1,0 1 1,1 0-1,0 0 1,1 0-1,0 1 0,-5 16 1,-18 79-53,21-78 36,-17 81-75,5 0 0,4 1 0,1 171 0,13-273 96,7 119-81,-5-107 88,0-1 0,2 0 1,0 0-1,1-1 0,9 20 1,-14-35-1,0 0 0,1 0-1,-1 0 1,1 0 0,-1 0 0,1 0 0,-1-1 0,1 1 0,0 0 0,0 0 0,-1 0 0,1-1 0,0 1 0,0 0 0,0-1 0,0 1 0,-1-1 0,1 1 0,0-1 0,0 1 0,0-1 0,0 0 0,0 1 0,0-1 0,1 0 0,-1 0 0,0 0 0,0 0 0,0 0 0,0 0 0,0 0 0,0 0 0,0 0 0,0-1-1,0 1 1,0 0 0,0-1 0,0 1 0,0 0 0,0-1 0,0 1 0,0-1 0,1-1 0,5-3 17,0 0 0,0-1 1,-1 0-1,8-9 0,-9 10-10,135-162 323,-132 157-279,0 0-1,18-16 0,-25 25-51,-1 1-1,0 0 1,0-1 0,0 1-1,0 0 1,1 0-1,-1-1 1,0 1 0,0 0-1,0 0 1,1-1-1,-1 1 1,0 0 0,0 0-1,1 0 1,-1-1-1,0 1 1,1 0 0,-1 0-1,0 0 1,1 0-1,-1 0 1,0 0 0,1 0-1,-1 0 1,0 0-1,1 0 1,-1 0 0,0 0-1,1 0 1,-1 0-1,0 0 1,1 0 0,-1 0-1,0 0 1,1 0-1,-1 0 1,0 0 0,1 1-1,-1-1 1,0 0-1,0 0 1,1 0 0,-1 1-1,0-1 1,0 0 0,1 0-1,-1 1 1,0-1-1,0 0 1,0 0 0,1 1-1,-1-1 1,0 0-1,0 1 1,0-1 0,0 0-1,0 1 1,0-1-1,0 0 1,0 1 0,0-1-1,0 0 1,0 1-1,0-1 1,0 0 0,0 1-1,-2 25 31,2-24-30,-3 21 5,0 0 0,1 1 0,2-1 0,0 1 0,2-1 0,4 28 0,-5-49-6,-1-1 0,0 1 0,0-1 0,1 1 0,-1-1 0,1 1 0,-1-1-1,1 1 1,0-1 0,0 0 0,-1 1 0,1-1 0,0 0 0,0 0 0,0 1 0,0-1-1,1 0 1,-1 0 0,0 0 0,0 0 0,1-1 0,-1 1 0,0 0 0,1 0 0,-1-1 0,1 1-1,-1-1 1,1 1 0,-1-1 0,1 0 0,-1 0 0,1 1 0,-1-1 0,1 0 0,0 0 0,-1 0-1,1-1 1,-1 1 0,1 0 0,-1-1 0,1 1 0,-1-1 0,1 1 0,1-2 0,6-2 5,-1-1 1,1 1-1,-1-1 1,-1-1 0,1 1-1,7-9 1,187-199 193,-197 204-177,-4 8-19,-1 0 1,1 0-1,0-1 0,0 1 0,-1 0 0,1 0 0,0 0 0,0 0 1,0 0-1,0 0 0,0 0 0,2-1 0,-3 3-2,1 0 0,-1 0 0,0 0 0,1 0 0,-1 0 0,0 0 0,0 0 0,0 0 0,0 0 0,0 0-1,0 0 1,0 0 0,0 0 0,0 0 0,-1 0 0,1 0 0,-1 1 0,1-1-1,-4 20 5,1 1 0,1 0-1,1 0 1,3 37 0,-1-53-10,-1 0 1,1 0 0,0 0-1,1 0 1,-1 0-1,1 0 1,1-1-1,-1 1 1,1-1 0,0 1-1,0-1 1,0 0-1,1 0 1,0 0-1,0-1 1,0 1 0,0-1-1,1 0 1,0 0-1,-1 0 1,12 5 0,-15-8 1,1 0 1,0 0 0,0-1-1,0 1 1,0 0 0,0-1 0,0 1-1,0-1 1,0 0 0,1 0 0,-1 0-1,0 0 1,0 0 0,0 0-1,0 0 1,0-1 0,0 1 0,0-1-1,0 1 1,0-1 0,0 0-1,0 0 1,0 0 0,0 0 0,-1 0-1,1 0 1,0-1 0,-1 1 0,1-1-1,-1 1 1,1-1 0,-1 1-1,0-1 1,0 0 0,2-3 0,3-6 13,-1 0 1,0 0 0,-1-1 0,5-23 0,-7 27-1,1-7 18,0 0 1,-2-1-1,1 1 0,-2 0 0,0-1 1,-1 1-1,0-1 0,-6-21 0,6 35-24,1-1-1,-1 1 1,0 0-1,0 0 1,0-1-1,0 1 1,-1 0-1,1 0 1,0 0-1,-1 0 0,0 0 1,1 1-1,-1-1 1,0 0-1,0 1 1,0-1-1,0 1 1,0 0-1,0 0 1,0 0-1,-1 0 1,1 0-1,0 0 1,-1 0-1,1 1 1,0-1-1,-5 0 1,3 1-3,-1 0 0,0 0 0,1 0 1,-1 0-1,0 1 0,1 0 0,-1 0 0,1 0 1,-1 1-1,1-1 0,0 1 0,-1 0 1,-4 3-1,8-5-3,1 1-1,-1-1 1,1 0 0,-1 0 0,1 0 0,-1 1-1,1-1 1,-1 0 0,1 1 0,-1-1 0,1 0-1,-1 1 1,1-1 0,0 1 0,-1-1 0,1 0-1,0 1 1,-1-1 0,1 1 0,0-1 0,0 1-1,-1-1 1,1 1 0,0-1 0,0 1 0,0-1-1,0 1 1,0 0 0,0-1 0,0 1 0,0-1-1,0 1 1,0-1 0,0 1 0,0-1-1,0 2 1,1-1-3,1 0 0,-1 0 0,0 0 0,1 0 0,-1-1 0,0 1 0,1 0 0,-1-1 0,1 1 0,-1-1 0,1 1 0,2-1-1,7 2-9,-1-1 0,1 0-1,13 0 1,251-43-59,-270 41 73,1 0 1,0 1 0,0-1-1,0 1 1,0 1-1,0-1 1,9 2 0,-13-1-2,0-1 1,-1 1-1,1-1 0,0 1 1,-1 0-1,1-1 1,0 1-1,-1 0 0,1 0 1,-1 0-1,1 0 1,-1 1-1,0-1 0,1 0 1,-1 0-1,0 1 1,0-1-1,0 1 0,0-1 1,0 1-1,0-1 1,-1 1-1,1 0 0,0 0 1,-1-1-1,1 1 1,-1 0-1,0 0 0,1 2 1,-1 17-20,-1 0 1,-1 0-1,-1 0 0,0-1 1,-8 27-1,8-32 73,19-22-13,23-23 22,-25 18-16,29-18 0,-38 27-36,0 0 0,0 1 0,1 0 0,-1 0 0,0 0-1,1 0 1,0 1 0,-1 0 0,1 0 0,6 0 0,-9 2-10,-1-1 1,1 0-1,-1 1 0,0-1 1,1 1-1,-1 0 0,0 0 1,1 0-1,-1 0 1,0 0-1,0 1 0,0-1 1,0 1-1,0-1 0,3 4 1,27 34-1,-4-5-31,-18-24-264,-5-5 412,0 0 0,1 0 1,0-1-1,10 7 0,-14-10-258,-1-1 0,0 1-1,1-1 1,-1 1 0,0-1 0,1 1 0,-1-1-1,1 0 1,-1 0 0,0 0 0,1 0 0,-1 0-1,1 0 1,-1 0 0,1 0 0,-1 0 0,0-1-1,1 1 1,-1 0 0,1-1 0,-1 0 0,0 1-1,0-1 1,1 0 0,-1 1 0,0-1 0,0 0-1,0 0 1,2-1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14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6128,'0'0'11558,"15"-7"-11333,-2 0-164,-4 2-15,-1 0-1,1 1 1,1 0 0,-1 0 0,0 1-1,1 0 1,0 1 0,19-2-1,9 1 194,-4-1 171,-1 2 0,60 5-1,-93-3-406,3 0 81,1 1 0,-1-1 0,1 1 0,-1 0 0,0 0 0,1 0 0,-1 0 0,6 4 0,-8-5-29,-6 8-2591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15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1 508 6328,'0'0'6581,"11"-11"-6217,2-1-253,63-64 551,-36 29-79,-2-1 1,-2-2-1,-3-1 0,35-71 0,-51 90-216,-10 22 8,-2-1-1,8-17 1,-13 28-361,0 0 1,0 0-1,0 0 0,0 0 1,-1 0-1,1 0 0,0 0 1,0 0-1,0 0 0,0 0 1,0 0-1,0 0 1,0-1-1,0 1 0,-1 0 1,1 0-1,0 0 0,0 0 1,0 0-1,0 0 0,0 0 1,0 0-1,0 0 1,0 0-1,0 0 0,0 0 1,-1 0-1,1-1 0,0 1 1,0 0-1,0 0 1,0 0-1,0 0 0,0 0 1,0 0-1,0 0 0,0-1 1,0 1-1,0 0 0,0 0 1,-9 13 168,-8 25-28,-38 93 70,49-113-217,1 1 1,0 0 0,2 0-1,0 0 1,0 29 0,3-46-8,-1 2 0,1 1 1,0 0-1,1 0 0,-1 0 0,1-1 0,3 10 0,-4-13 1,1 0 0,-1 0 0,1 0 0,0-1 0,-1 1-1,1 0 1,0 0 0,0 0 0,0-1 0,-1 1-1,1 0 1,0-1 0,0 1 0,0-1 0,0 1 0,0-1-1,0 1 1,0-1 0,1 0 0,-1 1 0,0-1 0,0 0-1,0 0 1,0 0 0,0 0 0,0 0 0,0 0 0,0 0-1,1 0 1,-1-1 0,0 1 0,0 0 0,0-1 0,0 1-1,0 0 1,1-1 0,7-3 27,0 0 1,-1-1-1,1 1 0,-1-1 0,0-1 1,0 0-1,10-10 0,1-2 108,26-33-1,-28 26-10,-1 0 0,-1-1 0,-1-1 1,18-49-1,0 1 203,-25 62-83,-10 27-9,0 6-219,1-2 6,-9 117 124,11-114-107,1 1 0,1 0 0,0-1 0,8 29 0,-7-35 10,-2-12-29,-1 0 0,1 0 0,-1 0 0,1 0 0,0 0 0,1 0 0,1 4 0,-5 1 372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16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12256,'0'0'3658,"4"14"-3435,8 36 146,7 70 0,16 112 1052,-21-150-542,-13-72-609,-2-10-244,1 0 0,0 1 0,0-1-1,0 1 1,0-1 0,0 1 0,0-1 0,0 1 0,0-1 0,0 1 0,0 0 0,0-1 0,0 1 0,0-1 0,0 0 0,0 1 0,1-1 0,-1 1 0,0-1 0,0 1 0,1-1 0,-1 1 0,0-1 0,0 0 0,1 1 0,-1-1 0,0 1 0,1-1 0,-1 0 0,1 1 0,-1-1 0,1 0 0,2-19 794,1-14-590,-2 1 1,-2-52-1,-13-67 146,12 141-348,-7-69 392,-29-120 1,35 193-398,1 1 1,0-1-1,0 1 0,0-1 1,1 0-1,0 1 1,0-1-1,0 0 0,1 1 1,-1-1-1,2 0 1,1-8-1,-1 12-12,-1-1 0,1 0 0,0 0-1,-1 1 1,1-1 0,0 1 0,0 0 0,1-1 0,-1 1 0,0 0 0,1 0-1,0 1 1,-1-1 0,1 0 0,0 1 0,0 0 0,-1-1 0,1 1 0,0 0 0,0 1-1,1-1 1,-1 0 0,0 1 0,3 0 0,7-1 7,-1 1 1,1 0-1,-1 1 0,0 0 0,1 1 1,20 6-1,-24-5-4,0 0-1,0 1 1,-1-1 0,1 2 0,-1-1-1,0 1 1,0 0 0,-1 1 0,12 10-1,-15-11-8,-2-1 1,1 0-1,0 0 0,-1 1 0,0 0 0,0-1 1,0 1-1,-1 0 0,1 0 0,-1 0 0,-1 0 1,1 0-1,-1 0 0,1 0 0,-1 0 0,-1 0 0,1 0 1,-1 0-1,0 0 0,-1 6 0,-3 5 8,1 0-1,-2-1 1,0 1 0,-16 27-1,-15 15 31,20-34 26,-18 38-1,33-59-60,1 0 0,0 1 0,0-1 0,0 1 0,1-1 0,-1 1 0,1-1-1,0 1 1,0-1 0,0 1 0,0-1 0,1 1 0,-1-1 0,1 1 0,0-1 0,0 1-1,0-1 1,1 0 0,-1 0 0,1 1 0,0-1 0,-1 0 0,2-1 0,-1 1 0,3 4-1,6 4 15,1 1-1,0-1 0,0-1 0,15 10 1,-26-20-22,141 88 206,-141-87-202,0-1 0,0 1 0,-1-1 0,1 1 0,0 0 1,-1-1-1,1 1 0,0 0 0,-1-1 0,1 1 1,-1 0-1,1-1 0,-1 1 0,0 0 0,1 0 0,-1 0 1,0 0-1,1-1 0,-1 1 0,0 0 0,0 0 0,0 0 1,0 0-1,0 0 0,0 0 0,0-1 0,0 1 1,0 0-1,0 0 0,0 0 0,-1 0 0,1 0 0,0 0 1,-1-1-1,1 1 0,0 0 0,-1 0 0,1-1 1,-1 1-1,1 0 0,-1 0 0,-1 0 0,-1 2 8,0 0 0,0 0-1,0-1 1,-1 0 0,1 1 0,-1-1-1,1 0 1,-7 2 0,-12 3 37,-1-1 1,0-1-1,-1 0 1,-27 0-1,-97-1 123,122-4-147,-25-1-171,32-1-2973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1:0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0 583 5016,'0'0'6345,"6"-11"-6057,-2 3-228,1-2 54,0 0 0,0 1 0,1 0 0,0 0 0,1 0-1,14-14 1,7-7 477,6-4 6,-32 32-545,0 0 1,1 1 0,-1-1 0,1 1 0,-1-1 0,1 1 0,-1 0 0,1 0 0,0 0 0,-1 0 0,1 1-1,0-1 1,4 1 0,-5 1-42,-1 0 0,0 0-1,0 0 1,0 0 0,0 0 0,0 0-1,0 0 1,-1 0 0,1 1-1,0-1 1,-1 0 0,1 1-1,-1-1 1,1 1 0,-1-1 0,1 0-1,-1 1 1,0 1 0,3 7 17,2 5 10,0 1 1,-2 0-1,3 19 0,4 19 37,39 160 141,-24-99-40,-19-94-95,12 30-1,5 15 130,-13-34 46,22 48-1,-18-48 88,13 43 0,-16-52-135,-9-20-158,-1-1 0,1 1 0,-1-1 0,0 1 0,0-1 0,0 1 0,0 0 0,1 4-1,3-10 441,1-6-333,29-256 451,-17 103-303,10-136 81,-29-15-62,-3 119-8,2 185-312,2 8-9,0 1 0,0 0 1,0-1-1,0 1 0,0 0 0,-1-1 0,1 1 1,0-1-1,0 1 0,0 0 0,0-1 1,0 1-1,0-1 0,0 1 0,1 0 0,-1-1 1,0 1-1,0 0 0,0-1 0,0 1 0,0-1 1,1 1-1,-1 0 0,0-1 0,0 1 1,0 0-1,1 0 0,-1-1 0,0 1 0,1 0 1,-1 0-1,0-1 0,0 1 0,1 0 1,-1 0-1,1 0 0,-1-1 0,0 1 0,1 0 1,-1 0-1,0 0 0,1 0 0,-1 0 1,1 0-1,-1 0 0,0 0 0,1 0 0,41-11-29,-1 3 0,2 1 0,-1 2 0,50 0 0,-14 1-28,-56 2 44,5-1 3,-1 2-1,1 0 1,0 2 0,28 5 0,-41-3 75,0-1 0,17 1 0,-30-3-10,-9 6 247,1-1-3126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1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7232,'0'0'5706,"9"-10"-5387,29-32-4,-33 38-216,0-1 1,1 1 0,0-1 0,-1 1 0,2 1-1,-1-1 1,0 1 0,1 1 0,-1-1 0,1 1-1,0 0 1,0 0 0,12-1 0,-8 2 60,0 0 1,0 0-1,0 1 1,16 1-1,-24 0-136,0-1 1,-1 1-1,1-1 1,0 1-1,0 0 1,-1 0-1,1 1 1,-1-1-1,1 0 1,-1 1-1,0-1 1,1 1-1,-1 0 1,0 0-1,0 0 1,0 0-1,0 0 1,-1 0-1,1 0 1,0 1-1,-1-1 1,2 5-1,0 0-6,0 1-1,-1-1 1,-1 1-1,1 0 1,-1-1-1,0 1 1,-1 0-1,0 0 0,0 0 1,0-1-1,-1 1 1,-1 0-1,1-1 1,-1 1-1,0-1 1,-1 1-1,0-1 1,-4 8-1,-5 7 46,-2-1 1,0 0-1,-1 0 0,-23 22 0,18-24 53,28-17 186,13-3-225,2 1-25,96 10 380,-84-4 82,-34-6-446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1:0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6824,'0'0'5094,"11"-1"-4770,151-19 911,97-16 820,-232 30-1765,-16 4-9,0-1-1,1 1 1,16 0 0,-28 2-263,1 0 0,-1 0-1,0 0 1,1 0 0,-1 1 0,1-1 0,-1 0 0,0 0 0,1 0 0,-1 0-1,1 1 1,-1-1 0,0 0 0,1 0 0,-1 1 0,0-1 0,1 0 0,-1 1-1,0-1 1,0 0 0,1 1 0,-1-1 0,0 0 0,0 1 0,0-1 0,1 1-1,-1-1 1,0 0 0,0 1 0,0-1 0,0 1 0,0-1 0,0 1 0,0 0-1,-3 14-2365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1:0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7528,'0'0'4016,"2"12"-3680,19 102 569,-12-60 387,-9-54-1276,0 0 1,0 0-1,0 0 1,0 0-1,0 0 0,0 0 1,0-1-1,0 1 1,0 0-1,1 0 1,-1 0-1,0 0 0,0 0 1,0 0-1,0 0 1,0 0-1,0 0 0,0 0 1,0 0-1,0 0 1,0 0-1,0 0 1,0 0-1,0 0 0,1 0 1,-1 0-1,0 0 1,0 0-1,0 0 0,0 0 1,0 0-1,0 0 1,0 0-1,0 0 1,0 0-1,0 0 0,0 0 1,0 0-1,0 0 1,1 0-1,-1 0 0,0 1 1,0-1-1,0 0 1,0 0-1,0 0 1,0 0-1,0 0 0,0 0 1,0 0-1,0 0 1,0 0-1,0 0 1,0 0-1,0 0 0,0 0 1,0 0-1,0 1 1,0-1-1,0 0 0,0 0 1,0 0-1,0 0 1,0 0-1,0 0 1,5-10 464,7-21-289,-9 23-56,11-35 150,-8 24-94,1 0 1,0 0 0,1 1 0,1 0 0,15-23 0,-24 41-182,1-1 1,-1 1-1,0-1 1,1 1-1,-1-1 0,0 1 1,1-1-1,-1 1 1,0 0-1,1-1 1,-1 1-1,1-1 0,-1 1 1,1 0-1,-1 0 1,1-1-1,-1 1 1,1 0-1,-1 0 0,1-1 1,0 1-1,-1 0 1,1 0-1,-1 0 1,1 0-1,-1 0 0,1 0 1,0 0-1,-1 0 1,1 0-1,-1 0 1,1 0-1,-1 1 0,2-1 1,-1 1 3,0 0 0,0 0 0,1 1 0,-1-1 0,0 0 0,0 1 0,0-1 0,0 0 0,0 1 0,-1-1 0,2 4 1,2 5 24,0 1 1,2 17-1,-4-11-9,0-1 0,-2 24 0,0-28 0,1-12-26,-1 0 0,1 0 0,-1-1 0,1 1-1,-1 0 1,0 0 0,1 0 0,-1 0-1,1-1 1,-1 1 0,0 0 0,1 0 0,-1-1-1,0 1 1,1 0 0,-1-1 0,0 1-1,1 0 1,-1-1 0,0 1 0,0 0 0,1-1-1,-1 0 1,29-44 89,-14 21-10,32-40-1,-33 48-37,-10 10-15,0 1 1,1-1 0,0 1-1,-1 1 1,2-1-1,7-5 1,-12 9-28,0 1 0,-1 0 0,1 0 0,0-1 0,-1 1 0,1 0 0,-1 0 0,1 0 0,0 0 0,0 0 0,-1 0 0,1 0 0,0 0 0,-1 0 0,1 0 0,0 0 0,-1 0 0,1 1 0,0-1 0,-1 0 0,1 0 0,-1 1 0,1-1 0,0 0 0,0 1 0,14 18 61,3 24 21,14 93 177,-12-43 312,-15-84-461,1-14 176,-1-10-2972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4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3000,'0'0'13721,"1"11"-13588,34 278 804,-28-255-765,9 52 474,-16-80-560,0 0-1,0 0 1,0 0 0,-1 0 0,0 0-1,0 0 1,-1 0 0,0 0 0,-2 7-1,-29 50 649,13-26-287,15-29-463,7-13 497,5-13-3300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4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6824,'0'0'10595,"13"2"-10431,-7-1-142,8 1 31,0 0 1,0-1-1,1-1 1,26-2 0,-7-3 102,-1 1 0,1 2 0,35 2 0,107 14 477,-74-8-50,-55-9 177,-46 3-966,1-1 714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4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29 143 5416,'0'0'7888,"-1"-10"-7579,1-34-10,0 41-234,1 0 1,-1 0 0,1-1-1,0 1 1,-1 0 0,2 0-1,-1 0 1,0 0 0,0 0-1,1 0 1,0 0 0,-1 1-1,1-1 1,0 1 0,1-1-1,-1 1 1,0 0 0,1-1-1,-1 1 1,1 0 0,-1 1-1,1-1 1,0 0 0,6-1-1,4-5 204,-10 6-202,1 0 1,-1 0-1,1 0 0,-1 1 1,1 0-1,0 0 0,0 0 1,0 0-1,0 0 0,0 1 0,0 0 1,0 0-1,0 0 0,4 0 1,-6 1-43,0-1 1,0 1 0,0-1-1,0 1 1,0 0 0,0-1-1,0 1 1,0 0 0,0 1 0,-1-1-1,1 0 1,0 0 0,-1 1-1,1-1 1,-1 1 0,1-1-1,-1 1 1,0 0 0,1-1 0,-1 1-1,0 0 1,0 0 0,0 0-1,-1 0 1,1 0 0,0 0-1,-1 0 1,1 2 0,-1 6 18,0-1 0,0 0 0,-1 1 1,0-1-1,-3 11 0,-4 3 34,-1 1 1,-1-1-1,-1-1 0,-1 0 0,-17 23 0,24-37-31,-1 0-1,-1-1 1,0 0-1,-12 10 0,12-11 12,0 1 0,1-1-1,-1 1 1,-9 13-1,4-8 202,4-7-11,54-25-1,-27 9-224,-1 1 1,1 2 0,1-1 0,28-6-1,-41 13-19,1 0-1,0 0 1,0 1-1,0 1 1,1-1-1,-1 1 1,0 1-1,0-1 1,0 1-1,0 1 0,0-1 1,0 2-1,0-1 1,10 5-1,-12-4 36,-4-2-29,0-1 0,0 1 1,-1 0-1,1-1 1,-1 1-1,1 0 1,0 0-1,-1 0 1,0 0-1,1 0 0,-1 0 1,0 0-1,1 1 1,-1-1-1,0 0 1,0 1-1,0-1 1,0 1-1,0-1 0,0 1 1,0 2-1,4 1 95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0:27.8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 8936,'0'0'4976,"60"-48"-4800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4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5224,'0'0'12945,"11"-2"-12853,67-8 436,80-1 1,-144 12-541,8-2 1221,-25-3-685,-13-3-569,11 5-2663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4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1 846 7136,'0'0'5169,"13"-7"-4829,-4 1-264,1 1 6,-1 0 0,0-1 0,0-1 1,0 1-1,-1-1 0,0-1 0,11-13 0,108-159 1685,-60 81-746,-28 37-204,50-110 0,-77 148-686,-8 15-38,1-1 0,-1 0 0,0-1 0,-1 1 0,0-1 0,-1 1 0,2-20 0,-6 27 232,-2 8-237,-2 8-70,-20 49-8,4-12-11,3 1 0,1 0 0,-15 82-1,32-131 4,1 0 0,0 1 0,-1-1 0,1 1 0,0-1 0,0 1 0,1-1 0,-1 1 0,0-1 0,1 0 0,0 1 0,-1-1 0,1 0 0,0 1 0,0-1 0,0 0 0,3 3 0,-3-4 0,0 0-1,0 0 1,1 0 0,-1 0 0,1 0-1,-1 0 1,1 0 0,-1-1 0,1 1-1,-1-1 1,1 1 0,0-1 0,-1 0-1,1 0 1,-1 1 0,1-1 0,0 0-1,-1-1 1,1 1 0,0 0 0,-1 0-1,1-1 1,0 1 0,-1-1 0,1 1-1,2-2 1,7-2 17,0 0-1,-1-1 0,1 0 1,-1-1-1,0 0 1,0-1-1,-1 0 1,0-1-1,0 1 1,-1-2-1,0 1 1,9-13-1,4-8 39,-1-2 0,-1 0 1,17-39-1,34-102 82,-36 77 29,-30 79-67,-4 16-99,0 0 0,0 0 0,0 0-1,0-1 1,0 1 0,0 0 0,0 0 0,0 0-1,0 0 1,-1 0 0,1 0 0,0 0 0,0 0-1,0 0 1,0 0 0,0 0 0,0 0 0,0 0 0,0 0-1,0 0 1,0-1 0,-1 1 0,1 0 0,0 0-1,0 0 1,0 0 0,0 0 0,0 0 0,0 0-1,0 0 1,0 0 0,-1 0 0,1 0 0,0 0 0,0 1-1,0-1 1,0 0 0,0 0 0,0 0 0,0 0-1,0 0 1,0 0 0,0 0 0,-1 0 0,1 0-1,0 0 1,0 0 0,0 0 0,0 0 0,0 0 0,0 1-1,0-1 1,0 0 0,0 0 0,0 0 0,0 0-1,0 0 1,0 0 0,0 0 0,0 0 0,-17 25 23,11-12-35,-51 119-44,51-114 73,1 0 1,0 0-1,1 1 0,1-1 0,-1 34 0,2-16 0,1-22 1,1 1 0,1 23 1,0-34-4,-1 1 0,1-1 0,0 0 0,0 0-1,1 0 1,-1 0 0,1 0 0,0 0 0,0 0 0,0 0 0,1-1 0,-1 1 0,5 3 0,-3-2 22,1-1 0,-1 0 1,1 0-1,0 0 0,0 0 0,0-1 0,1 0 0,-1 0 0,1-1 0,0 1 0,0-1 0,0 0 0,0-1 0,0 0 0,0 0 0,8 1 0,43 3 1167,-55-9-1526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4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12648,'0'0'3216,"2"10"-3079,-1-1-109,59 421 1462,-27-236-136,-32-153-908,-1-22-92,-12-59 648,2-72-546,-6-38-22,10 101-241,1-81 1,3 39-12,1 73-152,0-5 2,0-1 0,4-35 1,-3 58-34,1-1 0,0 0 0,-1 1 0,1-1 0,0 0 0,-1 1 0,1-1 0,0 1 0,0-1 0,0 1 1,1 0-1,-1-1 0,0 1 0,0 0 0,1 0 0,-1 0 0,0 0 0,1 0 0,0 0 0,-1 0 0,1 1 0,-1-1 1,1 0-1,0 1 0,-1-1 0,1 1 0,0 0 0,0 0 0,-1-1 0,1 1 0,2 1 0,7-1-14,-1 0 0,0 1 0,20 4-1,-24-4 15,5 1-3,0 0 1,0 0 0,0 1-1,0 1 1,-1 0 0,1 0-1,-1 1 1,0 0 0,0 1-1,-1 0 1,11 8 0,-12-7 3,-1-1-1,0 1 1,-1 0 0,1 1 0,-2-1 0,1 1 0,8 17 0,-11-17-1,0-1 1,-1 0-1,0 1 1,0-1-1,-1 1 1,0-1-1,0 1 1,-1 0-1,0-1 1,-2 15-1,0-10-6,0 1 0,-1 0 0,-1-1 0,0 1 0,0-1-1,-1 0 1,-1 0 0,0-1 0,-15 21 0,8-15 66,-1-1-1,-1 0 1,0-1-1,-2 0 0,-20 14 1,28-23-2,-6 5 193,16-7-121,7 0-37,22 2-11,48 3-1,-45-6-81,36 7 0,-57-7-9,-1 0 0,1 0 0,-1 1 0,0 1 0,0 0 0,15 8 0,-23-10 15,0-1 0,1 0 0,-1 1 0,0 0 0,-1-1 0,1 1 0,0 0 0,-1 1 0,0-1 1,0 0-1,0 1 0,0-1 0,0 1 0,-1 0 0,1-1 0,-1 1 0,0 0 0,0 0 0,0 0 0,-1 0 0,0 0 0,1 0 1,-2 4-1,0-1 6,0-1 0,0 0 0,-1 0 0,0 0 1,0 0-1,0-1 0,-1 1 0,0 0 0,0-1 0,0 0 1,-1 1-1,0-2 0,0 1 0,0 0 0,-1-1 1,-6 6-1,6-6 10,-1 0 0,1 0 0,-1 0 1,1-1-1,-1 0 0,0 0 0,-1 0 0,1-1 1,0 0-1,-1 0 0,1-1 0,-1 1 0,0-2 1,1 1-1,-9-1 0,8 0-7,-32-3 144,0-1 1,0-1-1,-67-20 1,87 16-473,13 5-2561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5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 5720,'0'0'7558,"-11"-1"-7195,-32 0-2,39 1-270,1 1-1,0-1 0,-1 0 0,1 1 1,0 0-1,0 0 0,0 0 1,-1 0-1,1 0 0,0 1 0,0-1 1,1 1-1,-1 0 0,0 0 1,1 0-1,-1 0 0,1 0 0,-1 1 1,-1 2-1,0-1 134,3-3-183,0 0 1,0 0 0,0-1 0,0 1 0,1 0 0,-1 0 0,0 0 0,1 0 0,-1 0 0,1 0 0,-1 1 0,1-1 0,0 0 0,-1 0-1,1 0 1,0 0 0,0 0 0,0 1 0,0-1 0,0 0 0,0 0 0,0 0 0,0 3 0,1-3 0,0 1 1,0 0 0,0 0-1,0 0 1,0-1 0,0 1-1,0 0 1,1-1-1,-1 1 1,1-1 0,-1 0-1,4 3 1,-1-1 3,0-1 0,0 0 0,0 0 0,0 0 0,0 0 0,1 0 0,-1-1 0,0 0 0,1 0 0,0 0 0,-1 0 0,6-1 0,-4-1 38,0 0 0,0 0 0,0 0 0,0-1 0,0 0 0,0 0 1,0-1-1,10-6 0,-15 8-58,0 1 1,0-1 0,0 0-1,0 0 1,0 0-1,0 0 1,0 0 0,0 0-1,0 0 1,0-1 0,-1 1-1,1 0 1,0 0-1,-1-1 1,1 1 0,-1 0-1,0 0 1,1-2 0,-1 1-6,0 0 0,-1 1 0,1-1 0,-1 0 0,1 1 0,-1-1 0,1 0 1,-1 1-1,0-1 0,1 1 0,-1-1 0,0 1 0,0 0 0,0-1 1,-1 1-1,1 0 0,0 0 0,-3-2 0,2 1 1,0 1-1,-1 0 1,1 0-1,0 0 1,-1 0 0,1 0-1,-1 0 1,1 1-1,-1-1 1,0 1 0,1 0-1,-1 0 1,1 0-1,-1 0 1,0 0 0,1 0-1,-1 1 1,1-1-1,-1 1 1,-4 1 0,4-1-3,0 0-1,0 0 1,1 0 0,-1 1 0,0-1 0,1 1 0,-1-1 0,1 1 0,-1 0-1,1 0 1,0 0 0,0 0 0,0 1 0,0-1 0,0 0 0,0 1 0,-2 4-1,4-6-13,0-1 0,0 1 0,-1-1 0,1 0 0,0 1 0,0-1 0,0 1 0,0-1 0,0 1 0,0-1 0,0 1 0,0-1 0,0 1 0,0-1-1,0 1 1,0-1 0,0 1 0,0-1 0,0 1 0,1-1 0,-1 1 0,0-1 0,0 0 0,0 1 0,1-1 0,-1 1 0,0-1 0,1 0 0,-1 1 0,0-1 0,1 0-1,-1 1 1,0-1 0,1 0 0,-1 1 0,1-1 0,-1 0 0,1 0 0,-1 0 0,0 1 0,1-1 0,-1 0 0,1 0 0,-1 0 0,1 0 0,-1 0 0,1 0 0,-1 0-1,1 0 1,-1 0 0,1 0 0,-1 0 0,1 0 0,-1 0 0,1-1 0,0 1 0,2-1 21,-1 1 0,1-1 0,-1 1-1,1-1 1,0 0 0,-1 0 0,1 0 0,-1-1 0,3-1-1,-3 2 14,0-1 0,0 1 0,-1-1 0,1 0 0,0 1 0,-1-1 0,1 0 0,-1 0 0,1 0 0,-1 0 0,0-1 0,0 1 0,0 0 0,0 0 0,0-1 0,-1 1 0,1 0 0,-1-1 0,1-3 0,-14 24 153,10-10-174,0 1-1,1-1 1,0 0-1,0 1 1,1 0-1,0-1 1,1 1-1,-1 0 1,2-1-1,2 18 1,6 17-2856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5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5416,'0'0'4286,"-7"10"-4088,-4 5-153,-51 70 699,50-67-543,1 1-1,1 0 1,-11 26 0,7 0 31,2 1 0,2 0 0,-5 59 0,0 144 532,14-172-295,4 0 1,18 119 0,-16-169-285,1 0 0,1 0-1,1-1 1,1 0 0,2 0 0,25 44 0,-29-59-76,0 0 1,1 0-1,1-1 0,0-1 1,0 1-1,0-2 0,1 1 1,1-1-1,-1-1 1,1 0-1,1 0 0,-1-1 1,1 0-1,0-1 0,0-1 1,22 6-1,-20-7 62,0-1 0,1 0 0,-1 0 0,17-2 0,-25 0-314,-1 0-1,1-1 1,-1 0-1,0 0 1,0-1-1,1 1 1,-1-1-1,0 0 1,0 0 0,-1-1-1,1 0 1,0 0-1,7-5 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2:5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5824,'0'0'4654,"3"11"-4318,67 168 1500,21 72 247,-48-119-1326,-27-85-514,12 31 386,20 93-1,-38-125-397,24 148 715,-32-168-806,-1-1-1,-1 1 1,-1-1-1,-1 1 1,-11 44 0,5-38 34,-2 0 0,-1-1 0,-18 34 0,20-47-78,-1-1 0,-1 0 0,0 0 0,-1-1 0,-1-1 0,-20 20 0,30-33-86,0 1 0,-1 0 0,1-1 1,-1 0-1,0 1 0,-6 1 0,-2 0-2449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3:1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6016,'0'0'6008,"-9"2"-5495,-31 7-14,39-9-451,-1 0 0,1 1 0,-1-1 0,1 1 0,-1-1 0,1 1 0,0 0 0,-1-1 0,1 1 0,0 0 0,0 0 0,-1 0 0,1 0 0,0 0 0,0 0 0,0 0 0,0 0 0,0 1 1,0-1-1,1 0 0,-1 0 0,-1 3 0,-5 8 828,21-18 341,5-3-652,-10-6-46,-3 7 38,-4 15 239,0 60-583,-1-43-2483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3:1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0 624 5624,'0'0'7806,"2"-11"-7326,-1-4-290,2 0 0,0 0-1,1 0 1,0 1 0,1 0-1,12-25 1,102-151 1754,-94 150-1597,61-109 1499,-81 141-887,-9 23-693,-13 32-327,16-43 117,-40 123 41,38-113-84,0 0 0,1 0 1,0 1-1,1-1 0,1 0 0,0 1 1,3 18-1,-2-31-12,-1 0 0,0 1 0,1-1 0,-1 0 0,1 0 0,0 0 0,0 1 0,0-1 0,0 0 0,0 0 0,1 0 0,-1 0 0,0-1 0,1 1 0,0 0 0,2 2 0,-3-3 3,1-1-1,-1 1 0,1 0 1,0-1-1,-1 1 0,1-1 1,-1 0-1,1 1 0,0-1 1,-1 0-1,1 0 0,0 0 1,-1 0-1,1-1 0,-1 1 1,1 0-1,3-2 0,3-1 17,1-1 0,-1 0 0,0-1 0,0 0-1,0 0 1,11-11 0,3-5 37,0-1 0,-1 0 1,-1-2-1,-2-1 0,0 0 0,-2-1 0,16-32 0,55-126 371,-82 170-378,-5 14-48,0 0 0,0 0-1,0 0 1,0 0 0,0 0 0,0 0-1,0 0 1,0 0 0,0 0 0,0 0 0,0 0-1,0 0 1,0 0 0,0 0 0,0 0-1,0 0 1,0 0 0,0 0 0,0 0 0,0 0-1,0 0 1,0 0 0,0 0 0,0 0-1,0 0 1,-1 0 0,1 0 0,0 0-1,0 0 1,0 0 0,0 0 0,0 0 0,0 0-1,0 0 1,0 0 0,-9 22 8,0 13 12,-5 43-1,12-62 0,0 0 0,2 0 0,0 1 0,1-1-1,3 18 1,-3-29-1,0 0-1,0 0 1,1 0-1,-1 0 1,1 0-1,0 0 0,1-1 1,-1 1-1,1-1 1,0 1-1,0-1 1,0 0-1,1 0 0,0 0 1,-1-1-1,1 1 1,0-1-1,6 4 1,14 10 118,-19-13-64,1 1 0,0-1 0,1 0 0,-1-1 0,14 6 0,-8-6 85,2 1 6,-6 0-2947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3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55 5520,'0'0'7430,"-3"11"-6899,-5 26-110,1 0-1,3 0 1,1 1 0,2 57-1,27 163 1441,-2-149-333,-20-91-886,-2-15 674,-1-9-759,-2-20-511,1 12 150,-4-63 270,-18-105 1,3 34-104,15 123-274,-1 0-1,-1 0 1,-14-37 0,10 32-1,9 28-87,0 0 0,1 0 0,-1 0 1,1 0-1,0 0 0,0 0 0,-1 0 1,2 0-1,-1-1 0,0 1 0,0 0 1,0 0-1,1 0 0,0 0 0,-1 0 1,1 0-1,0 0 0,0 1 0,0-1 1,0 0-1,0 0 0,0 0 0,0 1 1,1-1-1,-1 1 0,1-1 0,-1 1 1,1-1-1,-1 1 0,1 0 0,0 0 0,0 0 1,0 0-1,-1 0 0,1 0 0,0 1 1,3-2-1,6-1 5,-1 0 0,0 1 0,1 0 0,0 0-1,21 1 1,-18 1-4,1 1-1,-1 0 0,0 1 1,1 1-1,-1 1 1,0-1-1,0 2 0,-1 0 1,1 1-1,23 14 1,-31-16-2,-1-1 0,0 1 1,0 0-1,0 1 1,0-1-1,-1 1 1,1 0-1,-1 0 0,-1 1 1,1-1-1,-1 1 1,0-1-1,0 1 0,0 0 1,-1 1-1,0-1 1,0 0-1,-1 0 1,0 1-1,0-1 0,0 1 1,-1-1-1,0 1 1,0-1-1,0 1 1,-3 9-1,0-2-2,-2 0 0,1 0 0,-1 0 0,-1-1 0,-1 0 0,0 0 0,0 0 0,-1-1 0,-12 13 0,-4 3 54,-1-1 0,-42 34 0,65-60-45,0 1 0,0-1 1,0 1-1,1 0 0,-1 0 0,1 0 0,-1 0 1,1 0-1,-2 4 0,2-5-6,1 0 1,0-1-1,0 1 0,0 0 0,0 0 1,0 0-1,0-1 0,0 1 0,0 0 1,1 0-1,-1-1 0,0 1 0,0 0 1,1 0-1,-1-1 0,0 1 0,1 0 1,-1-1-1,1 1 0,-1 0 0,1-1 1,-1 1-1,1-1 0,-1 1 0,1 0 1,0-1-1,-1 0 0,1 1 0,0-1 1,-1 1-1,1-1 0,0 0 0,0 1 1,0-1-1,30 13 10,0-1 1,64 15-1,29 10 20,-119-35-24,0 0-1,0 1 0,0-1 1,0 1-1,0 0 0,-1 1 1,0-1-1,1 1 0,-1 0 1,5 7-1,-8-10-2,0 1 0,0-1 0,0 1 0,0 0 1,0-1-1,0 1 0,-1 0 0,1 0 0,-1-1 0,1 1 0,-1 0 0,0 0 0,1 0 0,-1 0 0,0 0 0,0 0 0,-1 0 0,1-1 0,0 1 0,-1 0 0,1 0 1,-1 0-1,1 0 0,-1-1 0,0 1 0,0 0 0,0-1 0,0 1 0,0 0 0,0-1 0,0 1 0,-1-1 0,-1 3 0,-8 5 17,1-1 0,-1 0 0,0 0 0,-1-1 1,1 0-1,-1-1 0,-1 0 0,1-1 0,-1-1 0,-21 5 0,-13 1 128,-80 4 1,73-9-49,17-3-43,0-2 1,-47-5-1,70 5-96,11 0 9,1 0-1,0 0 1,0 0-1,-1 0 1,1 0 0,0 0-1,-1 0 1,1-1 0,0 1-1,0-1 1,-1 0-1,1 1 1,0-1 0,-3-2-1,3-5-421,4 4-2638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3:1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7024,'0'0'6577,"-4"11"-6137,-2 7-234,-1 0 1,-1-1-1,-12 20 0,-10 14 206,3 0 1,2 2-1,3 0 0,2 2 1,2 0-1,3 1 0,2 1 0,-6 68 1,17-111-313,1 1 0,0 0 1,1-1-1,1 1 0,1 0 0,0-1 1,1 1-1,0-1 0,1 0 1,1 0-1,0 0 0,1-1 0,0 1 1,1-1-1,0-1 0,1 0 0,1 0 1,11 12-1,13 9 210,2-1 1,1-2-1,1-1 1,50 29-1,-80-53-409,1 1 0,-1-1 1,8 10-1,-9-9-1754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0:28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0 269 7024,'0'0'1706,"15"-5"-1219,46-14 102,71-13 0,76-4 288,27-6-9,368-89-1167,-591 128-8158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3:1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9728,'0'0'5558,"0"9"-5291,0-6-269,5 44 462,-4-42-369,0-1-1,0 1 1,1-1-1,-1 0 1,1 0 0,0 0-1,0 0 1,1 0-1,-1 0 1,1 0 0,3 3-1,5 6 176,0 0 0,-1 1 1,9 16-1,8 12 129,51 67 441,3 18-7,-70-110-580,15 30 0,5 10 308,-16-27-168,-13-24-281,0-1 1,1-1 0,-1 1 0,1 0 0,0-1 0,4 6 0,-6-9-94,-1-1 0,0 0 1,1 0-1,-1 0 0,1 0 1,-1 0-1,0 0 0,1 0 0,-1 0 1,0 0-1,1 0 0,-1 0 1,0 0-1,1 0 0,-1 0 1,1 0-1,-1 0 0,0 0 1,1 0-1,-1 0 0,0-1 1,1 1-1,-1 0 0,0 0 0,0 0 1,1-1-1,-1 1 0,0 0 1,1 0-1,-1-1 0,0 1 1,0 0-1,0 0 0,1-1 1,-1 0-1,9-13 163,37-100 111,17-49 47,-42 109-193,0-3 33,-19 55-123,1 7-16,1 8-30,13 67-43,-12-52 25,1 1 1,1-1-1,1-1 0,23 52 1,-24-68 30,-1-1-1,1 0 1,13 12 0,-19-21-7,0 0 1,-1 0 0,1 0 0,0-1 0,0 1 0,0 0-1,0-1 1,0 1 0,0-1 0,0 1 0,0-1 0,0 1-1,1-1 1,-1 0 0,0 0 0,0 1 0,0-1 0,0 0-1,0 0 1,1 0 0,-1 0 0,0 0 0,1-1 0,1 0 1,-1 0 1,0 0-1,1 0 1,-1 0-1,0 0 1,0-1-1,0 1 1,0-1-1,0 1 1,2-4-1,4-5 23,0 0 1,-1 0-1,8-17 1,-12 22-11,36-71 278,44-130 1,-52 126-163,62-167 732,-90 238-792,0 1 0,0-1 0,2-11 0,-4 0-3849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3:2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6016,'0'0'12679,"12"6"-12428,-2-1-186,-5-1-29,0-1 0,0-1 0,1 1 0,0-1 0,-1 0 0,1 0 0,0 0 0,0-1 0,0 0 0,0 0 0,0-1 0,11 0 0,12-2 243,5-2 494,0 2 1,44 3-1,-73-1-551,0 1 0,1 1-1,-1-1 1,0 1 0,8 3 0,-9 5 222,-2-4-4032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3:2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1 893 6128,'0'0'4789,"5"-10"-4346,201-374 3778,-109 210-2755,3-23-112,-83 159-732,14-48 1,-30 82 28,-4 8-241,-9 20-95,-13 34-200,-31 95 207,47-121-207,1-1 1,-6 66-1,13-96-108,1 1-1,0-1 1,0 1 0,0 0 0,0-1 0,0 1 0,1-1 0,-1 1 0,0-1-1,1 1 1,-1-1 0,1 1 0,-1-1 0,1 0 0,0 1 0,-1-1 0,2 2-1,-1-2-1,0-1-1,0 1 1,0-1-1,-1 1 1,1-1-1,0 1 1,0-1-1,0 1 1,0-1-1,0 0 1,0 0-1,0 1 1,0-1-1,0 0 1,0 0-1,0 0 1,0 0-1,0 0 0,2-1 1,2 0 4,-1 0-1,1-1 1,-1 1 0,0-1-1,1 0 1,-1-1 0,0 1-1,0-1 1,6-5 0,13-13 58,0 0 1,-2-2 0,0-1 0,-2-1 0,-1 0 0,-1-1-1,27-55 1,13-25 702,-57 206 31,0-96-794,-3 109 110,4-101-75,0 0-1,1 1 0,0-1 0,1 0 1,0 0-1,1-1 0,6 15 1,-10-25-25,1 0 1,-1 1-1,1-1 1,-1 1-1,0-1 1,0 0-1,0 1 1,0-1 0,0 1-1,0-1 1,0 0-1,0 1 1,0-1-1,-1 3 1,-3 4-3149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3:2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6016,'0'0'6737,"-1"14"-6338,8 237 1203,1-156-955,20 183 1830,-27-270-2285,-1-3-15,1-1 0,-1 1 1,1 0-1,0-1 0,0 0 0,0 1 0,1-1 0,-1 1 0,4 5 0,-4-10 87,1-16 769,3-17-701,-2 1 0,-1-1 1,-5-55-1,1 30-61,-23-290 1162,23 328-1337,1 13-56,0 1 0,1-1-1,0 0 1,0 0 0,0 0 0,1 1-1,0-1 1,1 0 0,-1 1 0,1-1-1,0 1 1,1 0 0,0-1 0,4-6-1,-5 10-27,0 1 0,0 0-1,1 0 1,-1 0 0,1 0 0,-1 1 0,1-1-1,-1 1 1,1-1 0,0 1 0,0 0-1,-1 0 1,4 0 0,39-8 87,-34 7-86,-1 2 0,1-1-1,-1 2 1,0-1 0,1 1-1,-1 1 1,19 5-1,-22-5-4,-1 1-1,0 0 0,0-1 0,-1 2 1,1-1-1,-1 1 0,1 0 0,-1 0 1,0 0-1,-1 1 0,1 0 0,-1 0 1,6 9-1,-5-8-1,-1 0 1,0 1-1,-1 0 1,0-1-1,0 1 0,0 1 1,-1-1-1,0 0 1,0 1-1,-1-1 1,0 1-1,0-1 0,-1 1 1,0-1-1,0 1 1,0-1-1,-1 1 0,-1 0 1,1-1-1,-1 0 1,-1 1-1,1-1 1,-1 0-1,0 0 0,-1-1 1,-4 8-1,-2 1 36,-1 0 0,-1 0 0,-1-1 0,0-1 0,0 0 0,-30 20-1,29-21 8,-4-4 23,2 1 156,43 3-132,23 5-51,-20-8-13,-1 1-1,47 24 1,-68-30-29,0 1 0,-1 0 0,1 0 0,-1 1-1,0 0 1,-1 0 0,0 1 0,0-1 0,0 2 0,-1-1 0,0 0 0,0 1 0,6 14 0,-9-18-3,0 1 1,-1-1-1,0 0 1,0 1-1,0-1 1,0 1-1,-1 0 1,1-1-1,-1 1 1,-1-1-1,1 1 1,0-1-1,-1 1 1,0 0-1,-3 7 1,1-6 3,1 0 1,-1-1-1,-1 1 0,1-1 1,-1 0-1,0 0 1,0 0-1,-1-1 0,0 1 1,-6 4-1,-1 0 13,-1-1 0,0 0 1,-1-1-1,0-1 0,0 0 0,0-1 0,0 0 0,-28 4 1,7-5 66,-55 0 0,-4-1 33,79 2-326,13 0-3698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3:2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5624,'0'0'8046,"-6"10"-7596,-17 37-2,22-43-372,0 0 0,0 0 0,1 0 0,-1 0 0,1 0 1,0 0-1,0 0 0,0 0 0,0 0 0,1 0 0,0 0 1,0 0-1,0 0 0,0 0 0,1 0 0,-1 0 0,1 0 0,0-1 1,3 4-1,3 11 249,7 19 277,2-1 0,1-1 0,24 35 1,-17-34-70,-3 1 0,35 76 0,-47-88-324,-1 0 0,-1 1 0,-1 0 0,-1 0 0,4 52 0,-10-56-84,-1-1-1,-1 1 1,-1-1-1,0 0 1,-2 0-1,-7 22 1,-2-4 132,-2-1 0,-26 47 1,9-27 134,-44 59 0,55-87-178,-2-1 0,-1-1 0,-44 37 0,66-62-160,-2 0 0,1 0 0,0 0 0,0-1 0,-1 0 0,1 0 0,-1 0 0,0-1 0,-5 2 0,8-2-168,1-1-1,0 0 1,-1 0 0,1 1 0,-1-1 0,1 0-1,-1 0 1,1 0 0,-1 0 0,1-1-1,-1 1 1,1 0 0,0-1 0,-1 1-1,1-1 1,-1 1 0,1-1 0,0 0-1,-1 1 1,1-1 0,0 0 0,0 0 0,0 0-1,0 0 1,0 0 0,0 0 0,0 0-1,0 0 1,0-1 0,-1-1 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3:0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4120,'0'0'12711,"9"-1"-12517,6-1-128,205-22 1084,-195 24-992,0 1 0,0 1 0,-1 2 0,30 7 0,33 4 321,-57-11-285,-21-2-90,1 0 1,-1-1-1,1 0 0,-1 0 0,1-2 1,0 1-1,-1-1 0,1 0 1,-1-1-1,1 0 0,11-4 0,-19 5-83,11-6 275,-13 7-290,0-1 0,0 1 0,1 0 0,-1 0 0,0-1 0,0 1 0,0 0 0,1-1 0,-1 1 0,0 0 0,0 0 0,0-1 1,0 1-1,0 0 0,0-1 0,0 1 0,0 0 0,0-1 0,0 1 0,0 0 0,0-1 0,0 1 0,0 0 0,0 0 0,0-1 0,0 1 0,0 0 0,0-1 0,0 1 0,-1 0 0,1-1 1,0 1-1,0 0 0,0 0 0,0-1 0,-1 1 0,1 0 0,0 0 0,0 0 0,-1-1 0,1 1 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3:0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5720,'0'0'10769,"12"-1"-10553,309-26 1752,-256 28-1424,-47 0-296,0 0 0,32-4 0,-20-1 22,-15 2-83,0 0-1,0-1 1,26-9 0,-19 7 76,-19 5-226,0-1-1,0 1 0,0-1 1,0 0-1,-1 0 1,1 0-1,0 0 0,3-3 1,-1 7 7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4:1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3616,'0'0'8176,"-10"6"-7888,-4 3-156,-37 22 5015,51-31-5089,7 3 1232,17-3-1072,0 1-1,25 4 0,3 2-12,-30-5-88,0 1 0,-1 1-1,31 10 1,-46-12-69,-5-2-28,0 0-1,0 0 0,1 1 0,-1-1 0,0 0 0,0 1 0,0-1 1,0 1-1,0 0 0,0-1 0,0 1 0,0 0 0,0 0 0,0 0 0,0-1 1,1 3-1,-2-3 49,-23-6 402,10 2-415,0-1-1,-1 2 0,0-1 1,1 2-1,-18-1 0,-33-7 158,55 8-197,0 0 1,0 1-1,0 0 0,-1 0 1,1 1-1,0 1 1,0 0-1,0 0 1,-1 0-1,1 1 0,1 1 1,-1-1-1,-9 6 1,-13 0-18,28-5-6,-3-2-14,6 4-43,1 3 32,8-4 17,0 0 1,0-1-1,0 0 0,1-1 0,-1 0 0,11 1 0,19 5-13,-22-3 15,1-1 0,0-1-1,0 0 1,0-1 0,1-1-1,-1 0 1,36-5 0,-48 3 9,-1 1-3,-1-1 0,1 0 1,-1 0-1,0-1 1,0 1-1,1-1 1,-1 0-1,4-2 0,-5 2-2670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4:1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4312,'0'0'9222,"-9"0"-8996,-27 0-4,35 0-208,1 0-1,-1 0 1,0 0-1,1 1 0,-1-1 1,0 0-1,1 0 1,-1 1-1,0-1 1,1 1-1,-1-1 1,1 0-1,-1 1 1,1-1-1,-1 1 0,1-1 1,-1 1-1,1 0 1,-1-1-1,1 1 1,-1-1-1,1 1 1,0 0-1,0-1 0,-1 1 1,1 1-1,-3 18 209,3-16-149,-2 58 600,7 94 0,-2-108-453,-1 0 119,3-1 0,14 66 0,-17-105-209,0-1-1,0 1 0,1-1 0,0 1 0,1-1 0,0 0 1,6 9-1,-10-16-104,1 0 0,-1 0 0,1 0 0,-1 0 0,1-1 0,-1 1 0,1 0 0,-1 0 0,0-1 1,1 1-1,-1 0 0,1 0 0,-1-1 0,0 1 0,1-1 0,-1 1 0,0 0 0,1-1 0,-1 1 0,0-1 0,0 1 0,1-1 0,-1 1 1,0 0-1,0-2 0,2-5-2261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4:1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4216,'0'0'10914,"15"-7"-10660,1 1-185,-2 0 1,1 0 0,-1 1-1,1 0 1,0 2 0,18-3 0,34-2 838,126-1 1,-183 10-698,0 1 0,0 0 0,19 6 0,-23-5-43,1-1 0,0 0 0,0-1 0,1 1 0,-1-1 0,0-1 0,1 1 0,11-2 0,-16 0-126,0-1-1,0 0 1,0 0 0,0 0 0,-1 0-1,1 0 1,-1 0 0,1-1 0,-1 1 0,0-1-1,0 0 1,0 0 0,0 0 0,2-3 0,11-15-2884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0:31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0 406 5624,'0'0'8729,"13"-13"-8276,2-1-304,-3 4-23,-1-1 0,-1 0 0,1 0 0,-2-1 0,11-17 1,12-28 1118,36-88 0,-48 100-566,-18 40-449,1 0 1,-2-1 0,1 1-1,0 0 1,-1 0 0,1-11-1,-12 32 132,3 8-267,1 1 1,2-1-1,-3 49 1,6-58-47,2 0 0,-1 0 0,2 0 1,0 0-1,1 0 0,0 0 0,11 25 1,-11-32-17,0-1 0,1 1 1,0-1-1,0 0 0,1 0 1,7 9-1,-9-14-21,-1 0 0,0 0 0,1 0 0,0 0-1,-1 0 1,1-1 0,0 0 0,0 1 0,0-1 0,0 0 0,0 0-1,0 0 1,0-1 0,0 1 0,0-1 0,1 0 0,-1 1 0,0-2-1,6 1 1,0-2 9,-1 0-1,1 0 0,-1 0 0,0-1 1,1 0-1,-1-1 0,-1 0 0,1 0 1,-1-1-1,1 0 0,-1 0 0,-1-1 1,1 1-1,-1-2 0,7-7 1,8-12 82,-3-1 0,29-52 0,-12 20 47,-14 18-6,-18 34-106,0 0 1,0-1 0,1 2-1,0-1 1,0 0-1,1 1 1,0 0-1,0 0 1,9-8 0,-12 13-25,0 0 0,0 0 0,0 0 0,0 0 0,0 1 0,0-1 1,0 1-1,0-1 0,1 1 0,-1 0 0,0 0 0,0 0 0,0 0 0,1 0 1,-1 0-1,0 1 0,0-1 0,0 1 0,0 0 0,0-1 0,0 1 1,0 0-1,0 0 0,0 0 0,0 1 0,0-1 0,0 0 0,-1 1 0,3 1 1,3 6 30,-1 0 0,0 1 1,-1-1-1,0 1 0,0 1 1,-1-1-1,0 0 0,-1 1 1,0 0-1,1 13 1,-2-7 0,-1 0-1,0 0 1,-1 0 0,-1 0 0,-6 33 0,7-48-38,0 0 1,-1 0-1,1 1 0,-1-1 0,1 0 1,-1 0-1,0 0 0,0 0 0,0 1 1,0-1-1,0-1 0,0 1 0,-1 0 1,1 0-1,-1 0 0,1-1 0,-1 1 1,0-1-1,0 1 0,1-1 0,-1 0 1,0 1-1,0-1 0,0 0 0,-1-1 1,1 1-1,-3 1 0,-2-2 18,0 1 1,-1-1-1,1-1 0,0 1 1,0-1-1,-1-1 0,-6-1 1,8 2 5,1 0 1,-1 0 0,0 1 0,1 0 0,-1 0 0,0 1-1,-6 1 1,10 0-2,-5 5 100,7-7-129,0 0-1,0 0 1,0 0-1,0 1 1,0-1-1,0 0 1,0 0-1,0 0 1,-1 0-1,1 0 1,0 0-1,0 0 1,0 0-1,0 0 1,0 0-1,0 0 1,0 0-1,-1 0 0,1 0 1,0 0-1,0 0 1,0 0-1,0 0 1,0 0-1,0 0 1,0 0-1,0 0 1,-1 0-1,1 0 1,0 0-1,0-1 1,0 1-1,0 0 1,0 0-1,0 0 1,0 0-1,0 0 1,0 0-1,-1 0 1,1 0-1,0 0 1,0 0-1,0-1 0,0 1 1,0 0-1,0 0 1,0 0-1,0 0 1,0 0-1,0 0 1,0 0-1,0-1 1,0 1-1,0 0 1,0 0-1,0 0 1,0 0-1,0 0 1,0 0-1,0 0 1,0-1-1,0 1 1,0 0-1,0 0 1,0 0-1,0 0 0,1 0 1,28-7 261,-8 5-216,-1 0 0,1 2 0,-1 0 1,36 5-1,-25-2 38,21 2 44,74 4 336,-104-9-313,0-1 0,0-1-1,37-7 1,-54 7-107,0 1-1,0-1 1,0 0-1,0 0 1,-1-1-1,1 1 1,-1-1-1,0 0 1,1 0-1,-1-1 1,-1 1-1,1-1 1,0 0-1,-1 0 1,0 0-1,0 0 1,0-1-1,0 1 1,3-9-1,-3 5-413,0 0 0,-1 0-1,0 0 1,0 0 0,-1-1 0,0 1-1,0-1 1,-1 1 0,0 0 0,-2-17-1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4:1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57 169 6728,'0'0'7060,"3"-10"-6648,9-29-3,-10 35-308,-1 1 1,1-1 0,-1 1-1,1 0 1,0 0-1,1 0 1,-1 0 0,1 0-1,-1 0 1,1 0-1,5-3 1,3-4 279,-4 4-120,0 0 1,1 1-1,0 0 0,9-5 1,15-9 407,-30 17-617,1 0 1,0 0 0,-1 0-1,1 1 1,0 0 0,0-1-1,0 1 1,0 0 0,0 0-1,0 0 1,1 1-1,-1-1 1,0 1 0,0 0-1,0 0 1,1 0 0,-1 0-1,0 0 1,0 1 0,0 0-1,1-1 1,-1 1-1,0 0 1,0 1 0,0-1-1,0 0 1,-1 1 0,1 0-1,0-1 1,-1 1 0,1 0-1,-1 1 1,1-1 0,-1 0-1,0 1 1,0-1-1,0 1 1,0-1 0,-1 1-1,1 0 1,-1 0 0,1 0-1,-1 0 1,0 0 0,0 0-1,-1 0 1,1 0-1,-1 1 1,1 5 0,-1 7-18,-1 0 1,0-1 0,-2 1 0,0-1-1,-6 23 1,-34 72 128,28-78-120,-1-2-1,-2 0 0,-1 0 1,-1-2-1,-24 26 0,26-34 37,-1-1-1,-1 0 0,-24 16 1,24-22 202,40-25-146,-10 3-83,0 2 0,1-1 0,0 1 0,23-10 0,-28 14-54,0 0-1,1 1 1,-1 0 0,1 1-1,0 0 1,0 0-1,-1 0 1,1 0 0,0 1-1,0 1 1,7 0-1,15 1 6,-24-2 1,0 0 1,0 0 0,0 1-1,0 0 1,0 0-1,0 0 1,0 0-1,9 4 1,0 3 40,0-1 0,1-1 0,0 0 0,25 6 0,-27-14 21,-9-1-2987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4:2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4008,'0'0'11849,"10"-1"-11609,12-1-157,91-6 1490,54-3 53,-64 1-926,-73 7-440,52-13-1,-22 4 34,51 0 190,-46 6-234,-60 6-232,40-6 207,0 3 0,1 1 0,47 5-1,-46 0-10,61-4-1,-34-1-58,398-24 294,-411 18-371,-1-3 0,69-22 0,-19 4 8,-74 23-55,1 1 0,54 0 0,-8 1 33,379-43 399,-433 46-421,0 1 1,35 5 0,24 1 114,16-3 23,-48 0-76,66-6 0,-94 1-70,68-8 118,1 4 1,109 9-1,-75 9-113,324 25 400,-276-34-18,-119-4-236,-27-4-110,-21 3-3513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4:5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5416,'0'0'14042,"12"2"-13917,205 30 685,-170-23-583,-11-2 130,1 0-1,0-3 1,69 0-1,-94-5-187,-5 0-32,1 0-1,-1 1 1,0 0-1,0 0 0,13 3 1,-14 1 151,0-1-3436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4:5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4720,'0'0'11729,"11"1"-11457,81 8 506,-19-3 1,-41-4-265,55 10 0,-47-4-262,-25-6-67,1 1 0,25 9 0,-35-10-114,0 0 0,0-1 0,0 1 1,0-1-1,0 0 0,0 0 0,0-1 1,10 0-1,10-6-2691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4:5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4816,'0'0'13902,"2"-10"-13790,8-28-4,-8 35-69,-1 0 1,0 1-1,1-1 0,0 1 1,-1 0-1,1-1 0,0 1 1,0 0-1,0 0 0,1 0 0,-1 0 1,0 1-1,1-1 0,-1 1 1,1-1-1,-1 1 0,1 0 1,0 0-1,0 0 0,-1 0 1,1 0-1,0 1 0,0-1 0,4 1 1,14-1 91,-1 2-1,36 4 1,17 1 155,13-2 156,-50-1-74,46-3 0,-67-1-266,1 0 1,-1-1-1,1-1 0,-1-1 1,27-10-1,-20-3-80,-16 9-2980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4:5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1 451 5520,'0'0'6518,"11"-9"-6092,-7 6-381,18-14 355,-1-1-1,28-31 1,9-33 720,-23 29-355,4 2 43,-15 19 139,33-53-1,-47 68-464,-6 15-67,-5 12-276,-5 90-1,4-42-92,1-44-32,-1 15 25,2 43-1,1-65-33,-1 0 0,1 0 0,0 0-1,1-1 1,0 1 0,0 0 0,0-1 0,1 1-1,0-1 1,0 0 0,1 0 0,4 6-1,-8-11-1,1 0 0,0-1 0,-1 1 0,1 0 0,0-1 0,0 1 0,-1 0 0,1-1 0,0 1 0,0-1 0,0 0 0,0 1 0,0-1-1,0 1 1,0-1 0,0 0 0,0 0 0,0 0 0,0 0 0,0 0 0,0 0 0,0 0 0,2 0 0,-1-1 2,0 1 0,0-1-1,0 0 1,0 0 0,0 0 0,0-1 0,0 1 0,0 0 0,0-1 0,2-1-1,4-6 17,-1 1-1,1-2 0,7-11 1,-13 17-12,140-218 438,-94 130-255,-34 64 50,-10 20-16,-7 16-147,-4 8-56,4-5-21,0-1-1,1 1 1,0-1 0,1 1-1,0 0 1,1 0-1,0 0 1,1 0-1,0 0 1,0-1-1,1 1 1,6 17-1,-5-19 7,0 0-1,1 0 1,1 0-1,-1 0 1,2-1-1,-1 0 1,1 0-1,0 0 0,1-1 1,-1 0-1,2 0 1,-1 0-1,1-1 1,0 0-1,0-1 1,15 8-1,-21-12-5,19 11 103,1 0 0,0-2 1,1 0-1,27 7 0,-36-16 425,-14-1-621,0 0 0,1 0-1,-1-1 1,0 1 0,1 0 0,-1 0-1,0 0 1,0 0 0,1-1 0,-1 1-1,0 0 1,0 0 0,1-1 0,-1 1-1,0 0 1,0-1 0,0 1 0,0 0-1,1-1 1,-1 1 0,0 0 0,0 0-1,0-1 1,0 1 0,0 0 0,0-1-1,0 1 1,0 0 0,0-1 0,0 0-1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0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66 7936,'0'0'3840,"-1"12"-3198,-3 28 87,1 0 0,4 57 0,54 292 2741,-48-347-2996,-4 1 529,-5-35-82,-4-31-499,-4-30-105,-35-138 760,36 154-878,1 0 1,1-1 0,-1-51-1,6 61-112,2 19-63,0-1 1,1 1-1,0-1 0,1 1 1,-1 0-1,2-1 0,0 1 1,0 0-1,0 1 0,1-1 0,0 1 1,1-1-1,9-12 0,-8 12-11,1 0-1,1 1 0,-1 0 0,1 0 0,0 1 1,1-1-1,0 2 0,0-1 0,1 2 0,-1-1 0,14-5 1,-16 9-11,0 0 0,1 0 0,-1 1 0,1 0 1,-1 0-1,1 1 0,0 0 0,-1 0 0,1 1 0,-1 0 1,1 0-1,-1 0 0,1 1 0,-1 1 0,0-1 1,0 1-1,14 7 0,-16-7 2,0 1 0,0-1 0,0 1 0,-1-1-1,1 1 1,-1 1 0,0-1 0,0 1 0,0-1 0,-1 1 0,0 0 0,0 0 0,0 1 0,0-1 0,-1 1 0,0-1 0,0 1-1,0 0 1,-1 0 0,0 0 0,0 0 0,0 0 0,-1 7 0,-1-3-1,0-1 1,0 1 0,-1-1-1,-1 1 1,0-1-1,0 0 1,0 0-1,-1 0 1,-8 12-1,1-5 14,0 0-1,-1 0 1,-24 23-1,33-36-1,1-1 0,0 1 0,-1 0 0,1 0 0,1 1 0,-1-1 0,-1 4 0,2-6-10,1 0 0,0-1 0,-1 1 0,1 0 0,0 0 0,-1 0 0,1 0 0,0 0 0,0-1 0,0 1 0,0 0 1,0 0-1,0 0 0,0 0 0,0 0 0,0 0 0,1 0 0,-1-1 0,0 1 0,1 0 0,-1 0 0,0 0 0,1-1 0,-1 1 1,1 0-1,-1 0 0,1-1 0,-1 1 0,1 0 0,0-1 0,-1 1 0,1-1 0,1 2 0,26 11 24,1 0-1,47 12 1,-43-15 15,54 25 0,-83-33-42,0 0 0,0 0 1,-1 1-1,1-1 0,-1 1 0,1 0 1,-1 0-1,0 0 0,0 0 1,0 1-1,-1-1 0,1 1 1,-1 0-1,0 0 0,0 0 0,0 0 1,0 0-1,-1 0 0,1 0 1,-1 0-1,-1 1 0,2 6 1,-2-7-3,0-1 0,-1 1 0,1 0 0,-1-1 1,1 1-1,-1-1 0,0 1 0,-1-1 0,1 0 1,-1 1-1,1-1 0,-1 0 0,0 0 0,0 0 1,0 0-1,-1 0 0,1-1 0,-1 1 0,1-1 1,-1 1-1,0-1 0,0 0 0,0 0 0,0 0 1,0-1-1,-1 1 0,-4 1 0,-10 3 19,-1-2 0,1 0 0,-1-1 0,0-1 0,0-1 0,0 0 0,-20-3 0,-49 3 120,24 9 201,17-1-925,14-7-2662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0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5624,'0'0'8241,"-7"10"-7817,-20 31-11,18-21 931,9-20-1323,0 0 0,0 0-1,0 0 1,0 0 0,0 0-1,0 1 1,0-1 0,0 0-1,0 0 1,1 0 0,-1 0-1,0 0 1,0 0 0,0 0-1,0 0 1,0 0 0,0 0-1,0 0 1,1 0 0,-1 1-1,0-1 1,0 0 0,0 0-1,0 0 1,0 0 0,1 0-1,-1 0 1,0 0 0,0 0-1,0 0 1,0 0-1,0-1 1,0 1 0,1 0-1,-1 0 1,0 0 0,0 0-1,0 0 1,0 0 0,0 0-1,0 0 1,1 0 0,-1 0-1,0 0 1,0 0 0,0-1-1,0 1 1,0 0 0,0 0-1,0 0 1,0 0 0,0 0-1,0 0 1,1-1 0,19-18 886,-15 12-797,5-9 416,-10 15-506,0 1-1,0-1 1,1 1-1,-1 0 1,0-1-1,0 1 1,0-1-1,0 1 1,0-1-1,0 1 1,0-1-1,0 1 1,0-1 0,0 1-1,0 0 1,0-1-1,0 1 1,0-1-1,-1 1 1,1-1-1,0 1 1,0 0-1,0-1 1,-1 1-1,1-1 1,0 1-1,0 0 1,-1-1-1,1 1 1,0 0-1,-1-1 1,0 1-1,-27 11 552,27-11-557,0 0 0,0 1 0,0-1 0,0 1 0,0-1 0,0 1 0,1-1 0,-1 1 0,0-1 0,0 1 0,0 0 0,1-1 0,-1 1 0,0 0 0,1 0 0,-1 0 0,1-1 0,-1 1 0,1 0 0,-1 0 0,1 0 0,0 0 0,-1 0 0,1 0 0,0 2 0,0-3 111,22 0 250,-20-1-341,-1 1 0,1 0-1,-1 0 1,0-1 0,1 1 0,-1-1 0,0 0 0,1 1 0,-1-1 0,0 0 0,0 0 0,0 0 0,1 1 0,-1-1 0,0 0-1,0-1 1,-1 1 0,1 0 0,0 0 0,0 0 0,0 0 0,-1-1 0,1 1 0,-1 0 0,1-1 0,0-1 0,-13 22 324,10-13-342,-1 0 0,2 0 0,-1 0 0,0 0 0,1 0 0,0 9 0,0 4-2730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0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98 4008,'0'0'9178,"-10"-8"-8774,-31-24-33,39 31-317,1 0 0,0 0 0,0 1 0,0-1 0,-1 0 0,1 0 0,0 1 0,-1-1 0,1 1 0,-1 0 0,1-1 0,-1 1-1,1 0 1,0 0 0,-1-1 0,1 1 0,-1 1 0,1-1 0,-1 0 0,1 0 0,-1 0 0,1 1 0,-1-1 0,1 1 0,0-1 0,-1 1 0,1-1 0,0 1 0,0 0 0,-3 1 0,3 0-1,-1-1 0,1 0-1,-1 1 1,1-1 0,0 1 0,-1 0 0,1-1 0,0 1 0,0 0-1,0 0 1,1 0 0,-1 0 0,0 0 0,1 0 0,-2 3-1,3-3-23,-1-1-1,1 0 0,-1 1 0,1-1 1,-1 0-1,1 1 0,0-1 0,-1 0 1,1 0-1,0 0 0,0 0 0,0 0 1,0 0-1,0 0 0,0 0 0,0 0 1,0 0-1,1 0 0,-1-1 0,0 1 0,0-1 1,1 1-1,-1-1 0,0 1 0,1-1 1,-1 0-1,0 1 0,1-1 0,-1 0 1,3 0-1,-3 0-12,0 0 1,0 0-1,0 1 0,0-1 1,0 0-1,0 0 0,0-1 1,0 1-1,0 0 0,0 0 1,0 0-1,0-1 1,0 1-1,0 0 0,0-1 1,0 1-1,0-1 0,0 1 1,0-1-1,-1 1 0,1-1 1,0 0-1,0 1 1,-1-1-1,1 0 0,-1 0 1,1 0-1,0 1 0,-1-1 1,1 0-1,-1 0 0,0 0 1,1 0-1,-1 0 0,0 0 1,1 0-1,-1 0 1,0 0-1,0 0 0,0 0 1,0 0-1,0 0 0,0 0 1,0 0-1,-1-1 0,0-5 59,-1-1 0,0 1 0,-1 0 0,1 1 0,-1-1 0,-1 0 0,-5-9 0,8 15-57,0-1-1,0 1 1,-1-1-1,1 1 1,0 0 0,0-1-1,-1 1 1,1 0 0,-1 0-1,1 0 1,-1 0 0,1 0-1,-1 0 1,0 1-1,1-1 1,-1 0 0,0 1-1,0 0 1,1-1 0,-1 1-1,0 0 1,0 0 0,0 0-1,1 0 1,-1 0-1,0 0 1,0 0 0,0 1-1,1-1 1,-1 1 0,0-1-1,0 1 1,1 0 0,-1 0-1,1-1 1,-3 3-1,2-2-11,1-1 1,1 1-1,-1-1 0,0 1 0,0 0 0,0 0 0,0-1 0,0 1 0,1 0 0,-1 0 0,0 0 0,0 0 0,1 0 0,-1 0 0,1 0 0,-1 0 0,1 0 0,0 0 0,-1 0 0,1 0 0,0 0 0,0 0 0,-1 0 0,1 1 0,0-1 1,0 0-1,0 0 0,1 0 0,-1 0 0,0 0 0,0 1 0,0-1 0,1 0 0,-1 0 0,1 0 0,-1 0 0,1 0 0,-1 0 0,1 0 0,0 0 0,-1 0 0,1-1 0,0 1 0,0 0 0,1 1 0,0 0 4,0 0 0,1 0-1,-1 0 1,1 0-1,-1 0 1,1-1 0,-1 1-1,1-1 1,0 0-1,0 1 1,0-1 0,0-1-1,0 1 1,0 0 0,0-1-1,3 1 1,-4-1 5,0-1 0,0 1-1,-1 0 1,1-1 0,0 1 0,0-1 0,-1 0 0,1 0 0,0 0 0,-1 1 0,1-1-1,0-1 1,-1 1 0,0 0 0,1 0 0,-1 0 0,0-1 0,1 1 0,-1-1 0,0 1 0,0-1-1,0 0 1,0 1 0,-1-1 0,1 0 0,0 1 0,-1-1 0,1 0 0,-1 0 0,1 0-1,-1 0 1,0 1 0,0-1 0,0 0 0,0 0 0,0 0 0,0 0 0,-1 0 0,1 1-1,-1-1 1,1 0 0,-1 0 0,0 1 0,1-1 0,-1 0 0,-2-2 0,3 4-10,0 0-1,0-1 1,-1 1 0,1 0 0,0-1 0,0 1 0,-1 0-1,1 0 1,0-1 0,-1 1 0,1 0 0,0 0 0,-1 0 0,1 0-1,0-1 1,-1 1 0,1 0 0,0 0 0,-1 0 0,1 0-1,0 0 1,-1 0 0,1 0 0,0 0 0,-1 0 0,1 0-1,-1 0 1,1 0 0,0 0 0,-1 0 0,1 0 0,0 1 0,-1-1-1,1 0 1,0 0 0,-1 0 0,1 0 0,0 1 0,-1-1-1,1 0 1,0 0 0,0 1 0,-1-1 0,1 0 0,0 0 0,0 1-1,0-1 1,-1 0 0,1 1 0,0-1 0,0 0 0,0 1-1,0-1 1,0 0 0,-1 1 0,-9 22 78,5 1-1048,-2 29-1,7-51 423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0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4312,'0'0'13841,"9"-5"-13629,-3 2-192,5-3 216,0 0-1,1 1 1,0 0 0,0 1 0,25-5-1,-25 8-36,0 2 0,-1-1 1,1 2-1,0 0 0,0 0 0,-1 1 0,0 0 0,14 6 0,-8-2-63,1-2 1,24 4 0,12-1 231,1-4 1,-1-1-1,1-3 1,69-9-1,77-12 599,-169 16-850,11-1 39,129-3 110,-76 5-170,154-28 1,-209 28-88,0 2 0,0 1 0,52 7 1,-42-3 33,76-3 0,40-8 48,69-7 258,-191 10-149,49 1 0,-67 7 216,-26-3-599,0 0 0,0 0 0,0 0 0,0 0-1,0 1 1,0-1 0,0 0 0,0 1 0,0-1 0,0 0-1,0 1 1,0-1 0,0 1 0,0 0 0,0-1 0,0 1-1,-1 0 1,1-1 0,1 2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0:32.5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73 5416,'0'0'7857,"-11"-4"-7374,-32-10-14,42 14-432,0-1 0,0 1 0,0 0 0,-1 0 0,1 0 0,0 0 1,0 0-1,0 0 0,0 0 0,0 0 0,0 0 0,-1 0 0,1 0 0,0 1 0,0-1 0,0 0 1,0 1-1,0-1 0,0 1 0,0 0 0,0-1 0,-1 2 0,-8 3 805,19-25 1143,-7 18-1887,0 0 0,0 0-1,-1-1 1,1 1 0,-1 0 0,0-1 0,1 1 0,-1-1 0,0 1 0,0-1-1,-1 1 1,1-1 0,-1 0 0,1 1 0,-1-1 0,0-3 0,0 6 146,4 4 218,60 54-1,-39-39-3012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1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4616,'0'0'14158,"9"-10"-14005,30-28-2,-35 34-103,1 1 1,-1 0-1,0 0 1,1 1-1,-1-1 1,1 1-1,0 0 0,0 0 1,0 1-1,0-1 1,0 1-1,0 0 0,0 1 1,1-1-1,-1 1 1,0 0-1,0 0 0,0 1 1,9 1-1,4-1 25,23 3 166,70 16-1,-75-12-2,0-2 0,64 3-1,-19 3 237,-80-12-457,-1 0 0,1 0-1,0 0 1,-1 0 0,1 0-1,0 1 1,-1-1 0,1 0-1,-1 0 1,1 1 0,0-1-1,-1 0 1,1 1 0,-1-1-1,1 0 1,-1 1-1,1-1 1,-1 1 0,1-1-1,-1 1 1,0-1 0,1 1-1,-1-1 1,0 1 0,1 0-1,-1-1 1,0 2 0,2 5-2926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1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4816,'0'0'13942,"11"-8"-13826,36-24 1,-44 31-97,0-1 0,1 1-1,-1-1 1,1 1-1,-1 0 1,1 1 0,-1-1-1,1 0 1,0 1-1,-1 0 1,1 0 0,0 0-1,-1 0 1,1 1 0,0-1-1,-1 1 1,5 1-1,0 0 20,105 19 461,-101-19-467,21 6 149,1-2 0,1-1-1,-1-2 1,60-2 0,-50-2 19,18-4 116,-45 3-89,0 0 0,1 2 0,-1-1-1,28 5 1,-37-2-18,4 1-3269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1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5920,'0'0'12393,"6"-11"-12196,-4 7-183,4-8 50,0 0-1,1 1 1,1-1-1,0 1 1,0 1-1,16-16 1,2 4 217,1 1 1,50-30-1,-67 46-203,-1 0-1,1 1 1,-1 0-1,1 1 1,0 0-1,0 0 1,1 1-1,-1 1 1,0 0-1,1 0 1,-1 1-1,1 0 1,13 2-1,-20-1-54,-1 0 0,1-1-1,0 1 1,-1 1 0,1-1 0,-1 1-1,1-1 1,-1 1 0,0 0 0,0 0 0,0 0-1,0 1 1,0-1 0,0 1 0,-1 0-1,1-1 1,2 5 0,-2-1-5,0-1 0,0 1 0,-1 0 0,1 0 0,-2 0 0,1 0 0,0 0 1,-1 0-1,0 11 0,0 0 2,-2 0 1,0 0-1,-1 0 1,-1 0 0,0 0-1,-11 31 1,6-28 2,-1 0 1,-1-1-1,-1 0 1,-24 32-1,-64 64 89,64-75-77,-78 77 245,106-107-58,17-11 2,5-4-217,30-6 84,0 2-1,82-6 1,-101 14-29,1 1 0,-1 1 1,0 1-1,0 2 0,0 1 1,36 11-1,-36-8 158,-1 2-1,32 17 1,-57-27-215,1 1 0,-1-1 1,1 0-1,-1 1 1,1-1-1,-1 0 1,1 1-1,-1-1 1,1 0-1,0 0 0,-1 0 1,1 0-1,-1 0 1,1 0-1,0 0 1,-1 1-1,1-2 0,-1 1 1,1 0-1,0 0 1,-1 0-1,1 0 1,-1 0-1,1 0 0,0-1 1,-1 1-1,1 0 1,-1 0-1,1-1 1,0 0 23,0 0 1,-1 0-1,1 0 1,-1-1-1,1 1 1,-1 0-1,1 0 0,-1 0 1,0 0-1,1-1 1,-1 1-1,0 0 1,0-3-1,-5-42-1584,4 40-124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1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6520,'0'0'9997,"2"9"-9763,7 27 113,1 0 0,3-1-1,32 67 1,63 127 1056,-95-199-1119,7 24 55,-14-33-159,2-1 1,11 22 0,-15-33-17,0 0 27,-3-8 45,0-6 170,9-74-2,37-137 0,15 1 316,-54 199-533,-8 15-183,0 1-1,0 0 1,0 0-1,0 0 1,1 0-1,-1 0 0,0 0 1,0 0-1,0 0 1,0-1-1,1 1 1,-1 0-1,0 0 0,0 0 1,0 0-1,0 0 1,1 0-1,-1 0 0,0 0 1,0 0-1,0 0 1,1 0-1,-1 0 1,0 0-1,0 0 0,0 0 1,0 1-1,1-1 1,-1 0-1,0 0 1,0 0-1,0 0 0,0 0 1,0 0-1,1 0 1,-1 0-1,0 1 0,0-1 1,0 0-1,0 0 1,0 0-1,0 0 1,1 1-1,0 2 9,1 1 0,0 0 0,-1 0 0,0 0 0,2 8 0,34 169-92,-19-50 66,-13-87 16,12 56 0,-17-98 1,5 13 47,-5-15-50,0 1 1,0-1 0,0 0 0,1 0-1,-1 0 1,0 1 0,0-1-1,0 0 1,0 0 0,0 0 0,0 0-1,1 0 1,-1 1 0,0-1-1,0 0 1,0 0 0,0 0 0,1 0-1,-1 0 1,0 0 0,0 0-1,0 0 1,1 1 0,-1-1 0,0 0-1,0 0 1,0 0 0,1 0-1,-1 0 1,0 0 0,0 0 0,0 0-1,1 0 1,-1-1 0,0 1-1,0 0 1,0 0 0,1 0-1,-1 0 1,0 0 0,0 0 0,0 0-1,0 0 1,1 0 0,-1-1-1,0 1 1,0 0 0,0 0 0,0 0-1,0 0 1,1 0 0,-1-1-1,0 1 1,0 0 0,0 0 0,0 0-1,0-1 1,0 1 0,0 0-1,0 0 1,0 0 0,0-1 0,0 1-1,0 0 1,7-15 28,-1 0-1,0 0 1,-1 0 0,4-20 0,6-22 56,222-546 925,-234 596-969,-1 3 4,0 0 0,0 0 1,1 0-1,-1 0 1,1 0-1,3-4 0,-6 8 34,-2 28 173,-12 120-775,12-94-3071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1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8840,'0'0'5465,"4"12"-5012,-1 0-328,0-2-7,0 1 0,-1-1 1,0 1-1,-1 0 0,0 16 1,-11 160 1729,3-99-727,6-77-817,-1 0 0,-1 0 0,-5 16 0,4-24-410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1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9040,'0'0'4736,"2"14"-4170,2 30 208,-2 85-1,-4-100-692,-5 155 2122,13-67-3817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2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4816,'0'0'12065,"1"-9"-11944,2-28-17,-3 37-91,0-1 0,0 0 0,1 1 0,-1-1 0,0 1 0,0-1 0,1 0 0,-1 1 0,0-1 0,1 1 0,-1-1 0,1 1 0,-1-1 0,0 1 0,1-1 0,-1 1 0,1 0 0,-1-1 0,1 1 0,0 0 0,-1-1 0,1 1 0,-1 0 0,1-1 0,0 1 0,-1 0 0,1 0 0,-1 0 0,1 0 0,0 0 0,-1 0 0,2 0 0,7-3 181,-5 1-174,0-1 0,1 1 0,-1 1 0,1-1-1,0 0 1,0 1 0,0 0 0,-1 0 0,1 1 0,0-1 0,0 1 0,5 0 0,9-1 25,8 0 55,44 2 1,-15 1-14,-9-1 170,-1 2 1,0 2 0,51 12-1,-72-16 228,-5-1-2786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2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1 577 5720,'0'0'4825,"7"-10"-4452,12-15 6,-1-2 1,14-28-1,129-275 3518,-138 289-3521,-13 24-58,0-1 0,6-20-1,-10 23 195,-7 22-27,-3 20-385,2-9-80,-9 113 74,11-106-105,0 0-1,2-1 1,6 35-1,-8-55 15,1 0-1,0 0 0,0 0 0,1-1 0,-1 1 0,1 0 1,0-1-1,0 1 0,0-1 0,5 6 0,-6-8 3,0 0 0,0 0 0,0-1 1,0 1-1,0 0 0,1-1 0,-1 1 0,0-1 0,1 1 0,-1-1 0,0 0 1,1 1-1,-1-1 0,1 0 0,-1 0 0,0 0 0,1 0 0,-1 0 0,0-1 0,1 1 1,-1 0-1,1 0 0,-1-1 0,0 1 0,0-1 0,1 0 0,-1 1 0,0-1 0,0 0 1,0 1-1,0-1 0,1 0 0,-1 0 0,0-1 0,5-4 20,0 0 0,-1-1-1,0 0 1,0 0 0,0 0 0,-1 0-1,0 0 1,-1-1 0,4-12 0,8-12 38,0 0 46,-2 1 1,0-2 0,-3 0-1,12-56 1,-22 80-69,0 8-35,0 0-1,0 0 1,0 0 0,0 0-1,0 0 1,0 0 0,0 0-1,0 0 1,0 0 0,1 1-1,-1-1 1,0 0 0,1 0-1,-1 0 1,1-1 0,-4 44 0,1-3-40,0 1 0,3-1 0,1 0-1,2 0 1,2-1 0,16 58-1,-20-90 59,0 0 0,0 0 0,1 0 0,0 0 0,0 0 0,1 0 0,-1-1-1,1 1 1,0-1 0,5 4 0,-8-4-2432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2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5824,'0'0'5449,"1"9"-5176,2 28-51,10 127 922,13 76 622,-21-196-870,-5-32-29,-4-32-51,-15-148 316,9 54-474,10 113-650,-6-76 404,6 70-362,0-1 0,1 1 0,0-1 0,0 1 0,0-1 1,1 1-1,0 0 0,4-9 0,-4 12-27,1 1 1,-1 0-1,0 0 0,1 0 1,-1 0-1,1 0 1,0 0-1,0 1 0,0-1 1,1 1-1,-1 0 0,0 0 1,1 0-1,0 0 0,-1 1 1,1-1-1,0 1 0,0 0 1,-1 0-1,1 1 0,0-1 1,7 1-1,2-1 46,1 2 0,-2 0-1,1 0 1,0 1 0,23 7-1,-32-8-47,1 1 1,-1 0-1,1-1 0,-1 1 0,0 1 0,0-1 0,0 1 0,0-1 0,0 1 0,-1 0 0,1 0 1,-1 1-1,0-1 0,0 1 0,0 0 0,0 0 0,-1 0 0,1 0 0,-1 0 0,0 0 0,0 1 0,-1-1 1,1 1-1,-1-1 0,0 1 0,0-1 0,-1 1 0,1 0 0,-1 0 0,0-1 0,-1 1 0,1 0 1,-2 6-1,0 1 50,-1 0 0,-1 1 0,-8 19 0,-4 14 147,15-43-203,1 0-1,-1 0 1,1 0-1,0 0 0,0 0 1,0 1-1,0-1 1,1 0-1,-1 0 0,1 0 1,0 0-1,0 0 1,0 0-1,0 0 0,0 0 1,1 0-1,-1-1 1,1 1-1,3 4 1,4 3-14,1 0 0,-1 0 0,17 11 0,-5-3 17,53 36-17,-74-54-1,1 0 0,-1 1 0,0-1 0,1 0 0,-1 0 0,0 1 0,1-1 0,-1 0-1,0 0 1,0 1 0,0-1 0,1 0 0,-1 1 0,0-1 0,0 0 0,0 1 0,1-1 0,-1 0 0,0 1-1,0-1 1,0 1 0,0-1 0,0 0 0,0 1 0,0-1 0,0 1 0,0-1 0,0 0 0,0 1 0,0-1-1,0 0 1,-1 1 0,1-1 0,0 1 0,0-1 0,-14 11 11,-20 0 40,33-10-47,-35 7 111,1-1 0,-1-1 0,-1-2 0,1-2-1,-44-2 1,66-1-264,-11 0 300,10-3-3442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2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68 3616,'0'0'15401,"-2"-10"-15271,-7-37 497,9 71-390,0-22-229,0 1-1,0-1 1,1 0-1,-1 1 0,1-1 1,0 0-1,-1 0 0,3 4 1,-3-5-1,1-1 1,-1 1-1,0-1 1,1 1 0,-1-1-1,0 1 1,1-1-1,-1 1 1,0-1-1,1 1 1,-1-1-1,1 0 1,-1 1-1,1-1 1,-1 0-1,1 1 1,-1-1-1,1 0 1,0 1 0,-1-1-1,1 0 1,-1 0-1,1 0 1,0 0-1,-1 0 1,1 0-1,-1 0 1,1 0-1,0 0 1,-1 0-1,1 0 1,-1 0 0,1 0-1,0 0 1,-1 0-1,1-1 1,0-1 25,-1 0 0,-1 0 0,1 0 0,0-1 0,0 1 0,-1 0 0,1 0 0,-1 0 0,0 0 1,-1-2-1,2 3-7,-2-3 22,0 0-1,1 0 0,-1 0 1,-1 1-1,-3-7 0,5 10-35,0-1 0,1 0 0,-1 0 0,0 0 0,0 0 0,1 1-1,-1-1 1,0 0 0,0 1 0,0-1 0,0 1 0,0-1 0,0 1 0,0-1 0,0 1 0,0 0 0,0-1 0,0 1-1,0 0 1,0 0 0,-1 0 0,1 0 0,0 0 0,0 0 0,0 0 0,0 0 0,-2 1 0,3 0-7,-1-1 0,0 1 0,1 0 1,-1 0-1,1 0 0,0-1 1,-1 1-1,1 0 0,-1 0 0,1 0 1,0 0-1,0 0 0,0 0 0,0 0 1,-1 0-1,1 0 0,0 0 0,1 0 1,-1 0-1,0 0 0,0 0 1,0-1-1,1 3 0,5 24 26,-6-25-27,1 1 0,1-1 0,-1 0 0,0 1 0,1-1 0,-1 0 0,1 1 1,0-1-1,-1 0 0,1 0 0,0 0 0,0-1 0,3 3 0,-4-3 11,0 0 0,0 0 0,0-1 1,0 1-1,0 0 0,1-1 0,-1 1 0,0-1 0,0 1 0,0-1 1,1 0-1,-1 1 0,0-1 0,1 0 0,-1 0 0,0 0 1,1 0-1,-1 0 0,0 0 0,0 0 0,1 0 0,-1-1 1,0 1-1,1-1 0,-1 1 0,0 0 0,2-2 0,-2 1 6,-1 0 0,1-1 0,-1 1 0,1 0 0,-1 0 0,1-1 0,-1 1 0,0 0 0,1-1 0,-1 1-1,0-1 1,0 1 0,0 0 0,0-1 0,0 1 0,-1-1 0,1 1 0,0 0 0,-1-1 0,1 1 0,0 0 0,-1-1 0,0 1-1,1 0 1,-1 0 0,-1-2 0,0-1 15,0-1-1,-1 1 1,0 0-1,1 0 1,-1 0-1,-6-5 1,8 8-25,1 0 0,-1 0 1,0 0-1,0 1 1,0-1-1,0 0 1,0 1-1,0-1 0,0 1 1,0-1-1,0 1 1,0 0-1,0-1 0,0 1 1,0 0-1,-1 0 1,1-1-1,0 1 1,0 0-1,0 0 0,0 0 1,0 1-1,-1-1 1,1 0-1,0 0 0,0 1 1,0-1-1,0 0 1,0 1-1,0-1 1,0 1-1,0-1 0,0 1 1,0 0-1,0-1 1,0 1-1,0 0 0,1 0 1,-3 2-1,3-2-6,-1 1 0,0 0-1,0-1 1,1 1 0,-1 0 0,1 0-1,-1 0 1,1 0 0,0-1-1,-1 1 1,1 0 0,0 0 0,1 0-1,-1 0 1,0 0 0,0 0 0,1 0-1,-1-1 1,1 1 0,0 0-1,-1 0 1,1-1 0,0 1 0,1 1-1,-1-2-2,0 0-1,-1 1 1,1-2 0,0 1-1,0 0 1,0 0-1,0 0 1,0 0 0,0 0-1,0-1 1,0 1-1,1-1 1,-1 1-1,0-1 1,0 1 0,0-1-1,1 1 1,-1-1-1,0 0 1,0 0 0,1 0-1,-1 0 1,0 0-1,1 0 1,-1 0-1,0 0 1,1 0 0,-1-1-1,0 1 1,0 0-1,0-1 1,2 0-1,-2 0 4,1 1-1,-1-1 0,1 0 1,-1 0-1,1 0 0,-1 0 0,0 0 1,0 0-1,1-1 0,-1 1 0,0 0 1,0-1-1,0 1 0,0-1 1,-1 1-1,1-1 0,0 1 0,-1-1 1,1 1-1,-1-1 0,1 0 0,-1 1 1,1-4-1,-7 44-71,4-13-2965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0:37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0 586 6424,'0'0'4818,"11"-3"-4348,5-1-282,0-1 1,-1 0 0,0-2-1,0 0 1,15-9 0,-17 7-67,0-1 0,-1 0 0,0 0 0,0-1 0,-1-1 0,-1 0 0,0 0 0,-1-1 0,0-1 0,-1 1 0,-1-1 0,0 0 0,0-1 0,5-22 0,-5 13 59,-1 0-1,-1 0 1,-1 0-1,-1-1 1,-1 0-1,-1 0 1,-2 0-1,0 1 1,-6-31-1,4 36 55,3 13-116,-1 1-1,0 0 1,0 0 0,0 0-1,-4-8 1,5 14-88,-1-1 0,1 0 0,-1 0 0,1 1 1,-1-1-1,1 0 0,0 1 0,-1-1 0,1 0 0,0 1 0,-1-1 0,1 1 0,0-1 0,-1 1 0,1-1 0,0 1 0,0-1 0,0 1 1,-1-1-1,1 1 0,0-1 0,0 1 0,0-1 0,0 1 0,0 0 0,-11 30-27,4-11 63,-2 12 0,0 1 0,2 0 0,2 0 0,1 0 0,0 36 0,3-51-31,-1 29 144,5 71 0,5 32 172,-5-113-208,-1 1 0,-8 71 0,4-95-100,0 0 0,-2-1 0,1 0 0,-2 1 0,1-2 0,-8 15-1,9-22-20,1 0 0,-1 0 0,0 0 0,0 0 0,-1-1 0,1 0 0,-1 1 0,0-1 0,0 0 0,-1-1 0,1 1 0,-1-1 0,1 0 0,-1 0 0,0 0 0,0-1-1,-8 3 1,8-4 6,0 0-1,0 0 1,0-1-1,0 0 0,0 0 1,0 0-1,1-1 0,-1 1 1,-6-3-1,10 3-17,-1 0 0,1-1 1,-1 1-1,0-1 0,1 0 0,-1 1 0,1-1 0,0 0 0,-1 0 0,1 0 0,0 0 1,-1 0-1,1 0 0,0-1 0,0 1 0,0 0 0,0-1 0,0 1 0,0 0 1,1-1-1,-1 1 0,0-1 0,1 1 0,-1-1 0,1 0 0,-1 1 0,1-1 0,0 0 1,0-2-1,0-2 3,1 0 1,1 0 0,-1 0-1,1 0 1,0 1-1,0-1 1,1 1 0,-1-1-1,1 1 1,1 0 0,-1 0-1,1 0 1,-1 1-1,1-1 1,1 1 0,5-5-1,0 0 7,0 1-1,1 0 0,0 0 0,0 2 1,0-1-1,20-7 0,-24 12-9,1 0 0,0 1 0,-1-1 0,1 1 0,-1 1 0,1 0 0,0 0 0,0 0-1,-1 1 1,1 0 0,0 0 0,-1 1 0,1 0 0,-1 1 0,7 2 0,11 7 9,0 1 0,40 27 1,-60-36-17,21 12 84,35 14-1,-57-28-67,1-1 0,0 1 0,-1-1 0,1-1 0,0 1 0,0-1 0,-1 0 0,1 0 0,0 0 0,0 0 0,0-1 0,-1 0 0,1 0 0,5-2 0,3-1 16,-1-1 1,0 0-1,-1-1 1,13-8 0,10-9 104,35-32 1,-50 38-12,33-19 185,-47 33-278,-1 1 0,1-1 0,0 0 0,0 1 0,1 0 1,-1 1-1,0-1 0,11-1 0,2-1 63,2-2-30,-13 3-25,1 1 1,-1 0-1,1 0 0,-1 1 0,10-1 1,-7 0 63,-13-4-22,-19-4-6,10 8-76,0 1 0,-1 1 0,1 0 0,0 0 0,0 2-1,-1-1 1,1 2 0,0-1 0,0 2 0,1-1 0,-19 10 0,18-8-17,0 1-1,1 1 1,-1 0 0,2 0 0,-1 1-1,1 1 1,0-1 0,1 2-1,0-1 1,-12 18 0,18-23 8,1 0 0,0-1 0,0 2-1,0-1 1,0 0 0,1 0 0,-1 0 0,1 1 0,0-1 0,1 1 0,-1-1 0,1 1-1,0-1 1,0 1 0,1 5 0,-1-8 1,1 0 0,0 1 1,0-1-1,-1 0 0,1 0 0,1 0 0,-1 0 0,0 0 0,0 0 0,1-1 1,-1 1-1,1 0 0,0 0 0,-1-1 0,1 0 0,0 1 0,0-1 1,0 0-1,0 0 0,0 1 0,0-2 0,0 1 0,0 0 0,1 0 0,-1-1 1,0 1-1,0-1 0,1 0 0,-1 1 0,5-2 0,-1 1 7,1 0-1,-1-1 0,1 0 0,-1 0 1,1-1-1,-1 0 0,0 0 1,0 0-1,0-1 0,0 0 1,0 0-1,0-1 0,-1 1 1,0-1-1,0-1 0,0 1 0,5-6 1,8-9 75,-2-1-1,27-42 1,-2-3 431,-40 69-507,0-1 1,0 1 0,1 0 0,-1-1 0,1 1 0,0-1 0,0 0 0,0 0 0,0 1-1,1-1 1,4 5 0,37 30 11,-35-31-2,-5-3-4,1-1 0,0 1 0,0-1-1,0 0 1,0 0 0,0-1 0,1 0-1,-1 0 1,1 0 0,0 0 0,-1-1-1,1 0 1,0 0 0,0-1 0,0 0 0,0 0-1,0 0 1,-1 0 0,1-1 0,0 0-1,0-1 1,0 1 0,-1-1 0,1 0-1,-1 0 1,1-1 0,-1 0 0,0 1-1,0-2 1,0 1 0,-1-1 0,6-4 0,4-3 58,-1-1 0,-1 0 0,0-1 1,0-1-1,-1 1 0,13-23 0,-22 32-45,13-25 155,-14 27-161,-1 1 0,1-1 0,-1 0 0,1 1 0,-1-1 0,0 0 0,1 1 0,-1-1 0,0 0 0,0 1 0,0-1 0,-1 0 0,1 0 0,0 1 0,-1-1 0,0-2 0,1 4-11,0 0 0,0-1 1,0 1-1,0 0 0,-1 0 1,1-1-1,0 1 0,0 0 1,0-1-1,0 1 0,0 0 1,0 0-1,0-1 0,0 1 0,0 0 1,0-1-1,0 1 0,0 0 1,1 0-1,-1-1 0,0 1 1,0 0-1,0-1 0,0 1 1,0 0-1,0 0 0,1-1 0,-1 1 1,0 0-1,0 0 0,0 0 1,1-1-1,-1 1 0,14-5 47,-12 5-51,0 0 0,0-1 0,1 1 0,-1 0 0,0 0 0,0 1 1,0-1-1,1 0 0,-1 1 0,4 1 0,11 11 31,0 2 1,-1 0-1,-1 1 1,0 0-1,24 36 1,-27-36 0,-9-11-19,1-1-1,-1 0 1,1 0 0,-1 0-1,1-1 1,0 0 0,0 1-1,8 3 1,-10-6-5,1 0-1,-1 0 0,0 0 1,1-1-1,-1 1 1,1-1-1,-1 0 0,1 1 1,-1-1-1,1 0 1,-1 0-1,0-1 1,1 1-1,-1-1 0,1 1 1,-1-1-1,1 0 1,-1 1-1,0-1 0,3-2 1,78-41 243,75-34 177,-157 78-425,0-1 1,1 0-1,-1 1 0,1-1 0,-1 1 0,1-1 1,-1 1-1,1-1 0,-1 1 0,1 0 0,-1 0 0,1 0 1,-1 0-1,1 0 0,0 0 0,-1 0 0,1 1 1,-1-1-1,1 1 0,-1-1 0,1 1 0,-1-1 1,0 1-1,1 0 0,-1 0 0,0-1 0,1 1 1,-1 0-1,0 0 0,0 0 0,0 1 0,0-1 1,0 0-1,0 0 0,0 1 0,0-1 0,0 0 1,-1 1-1,1-1 0,-1 1 0,1-1 0,0 3 1,1 5 5,0 1 1,0 0-1,-1 0 1,-1 0-1,0 12 1,0-13-3,-1 6 24,1 2 34,1-18-61,-1 1-1,1 0 0,0 0 1,0 0-1,0 0 0,-1-1 1,1 1-1,0 0 0,-1-1 1,1 1-1,0 0 0,-1-1 1,1 1-1,0-1 0,-1 1 1,1-1-1,-1 1 0,1-1 1,-1 0-1,1 1 0,-1-1 1,1 0-1,-1 1 0,1-2 1,73-73 284,-73 74-284,0-1-1,0 1 1,1 0-1,-1 0 1,1 0-1,-1 1 1,1-1-1,-1 0 1,1 0-1,-1 1 1,1-1-1,-1 1 1,1-1-1,0 1 1,3-1-1,-4 2-4,0-1 0,-1 0 0,1 1 0,0-1 0,0 0 0,-1 1 0,1-1 0,0 1 0,-1-1 0,1 1 0,0 0 0,-1-1 0,1 1 0,0-1 0,-1 1 0,1 0 0,-1 0 0,0-1 0,1 1 0,-1 0 0,0 0 0,1 0 0,-1-1 0,0 1 0,0 0 0,1 0 0,-1 0 0,0 0 0,0-1 0,0 1 0,-1 2 0,1 8 6,0 0-1,-1 0 0,0 0 1,-4 12-1,3-14 7,0 0 0,1 1 1,0-1-1,0 0 0,1 1 0,1 10 0,-1-20-12,0 1-1,0-1 1,1 0 0,-1 0-1,0 1 1,0-1 0,1 0-1,-1 0 1,0 1 0,0-1-1,1 0 1,-1 0 0,0 0-1,0 0 1,1 1 0,-1-1-1,0 0 1,1 0 0,-1 0-1,0 0 1,1 0-1,-1 0 1,0 0 0,1 0-1,-1 0 1,0 0 0,1 0-1,-1 0 1,0 0 0,0 0-1,1 0 1,-1 0 0,0 0-1,1 0 1,-1-1 0,0 1-1,1 0 1,-1 0 0,14-7-19,72-56 4,-16 11 46,-55 42-25,-5 2 18,1 1 1,0 1 0,0 0 0,15-6-1,-25 12-23,-1-1 0,0 1 0,1 0-1,-1 0 1,0 0 0,0 0-1,1 0 1,-1 0 0,0 0 0,1 0-1,-1 0 1,0 0 0,1 0-1,-1 0 1,0 0 0,1 0 0,-1 0-1,0 0 1,1 0 0,-1 0-1,0 0 1,1 1 0,-1-1 0,0 0-1,0 0 1,1 0 0,-1 1-1,0-1 1,0 0 0,1 0 0,-1 0-1,0 1 1,0-1 0,0 0-1,1 1 1,-1-1 0,1 17 8,-11 27 0,8-37-2,-2 8-9,1-7 4,1 0 0,-1 0 0,2 0 0,-2 15-1,3-22-2,0 0-1,0 1 0,0-1 1,0 0-1,0 1 0,0-1 1,0 1-1,1-1 0,-1 0 1,0 1-1,1-1 0,0 0 1,-1 0-1,1 1 0,0-1 0,-1 0 1,1 0-1,0 0 0,0 0 1,0 0-1,0 0 0,0 0 1,0 0-1,0 0 0,0 0 1,0-1-1,1 1 0,-1 0 1,0-1-1,0 1 0,1-1 1,-1 0-1,0 1 0,3-1 0,7 1-4,-1 0 0,0-1 0,1 0-1,-1-1 1,0 0 0,0-1 0,0 0-1,0 0 1,0-1 0,13-6 0,10-6 21,50-31 1,-42 22 23,-35 21-22,0 0 1,0 0-1,-1-1 1,0 0-1,1 0 1,-2-1-1,7-5 1,-12 10-18,1 0 1,0 0-1,0 0 1,0 0 0,0 0-1,0 0 1,-1 0-1,1 0 1,0 0-1,0 0 1,0 0 0,0 0-1,-1 0 1,1 0-1,0 0 1,0 0-1,0 0 1,0 0-1,-1 0 1,1 0 0,0-1-1,0 1 1,0 0-1,0 0 1,0 0-1,0 0 1,-1 0 0,1 0-1,0 0 1,0-1-1,0 1 1,0 0-1,0 0 1,0 0-1,0 0 1,0 0 0,0-1-1,0 1 1,-1 0-1,1 0 1,0 0-1,0 0 1,0 0 0,0-1-1,0 1 1,0 0-1,0 0 1,0 0-1,0 0 1,0-1-1,1 1 1,-1 0 0,0 0-1,0 0 1,0 0-1,0-1 1,0 1-1,0 0 1,0 0 0,0 0-1,-13 6 6,7-1 2,2-1-10,0-1 0,0 1-1,0 0 1,0 0-1,-5 8 1,9-12 0,-1 1 0,1 0 0,-1 0 0,1 0 0,0 0 0,-1 0 0,1 0 0,0 0 0,0 1 0,0-1 0,0 0 0,0 0 0,0 0 0,0 0 0,0 0 0,0 0 0,0 0 0,1 0 0,-1 0 0,0 0 0,1 0 0,-1 0 0,1 0-1,-1 0 1,1 0 0,-1 0 0,1 0 0,0-1 0,-1 1 0,1 0 0,0 0 0,0 0 0,-1-1 0,1 1 0,2 0 0,2 2 0,0 0 0,1 0 0,0-1 0,0 0-1,-1 0 1,1 0 0,0-1 0,1 0 0,-1 0 0,0 0 0,0-1 0,0 0-1,0 0 1,1-1 0,8-1 0,-12 1 8,1 1 0,0-1 0,0 0 0,-1 0 0,1 0 0,0 0 0,-1-1 0,1 0 1,-1 1-1,0-1 0,0 0 0,1-1 0,-1 1 0,0-1 0,-1 1 0,1-1 0,0 0 0,-1 0 0,0 0 0,0 0 0,1 0 0,-2-1 0,1 1 0,0-1 0,-1 1 0,2-5 0,-3 7-1,0 0 0,1-1 0,-1 1 0,0-1-1,0 1 1,0 0 0,0-1 0,0 1 0,0 0 0,0-1-1,-1 1 1,1 0 0,0-1 0,-1 1 0,1 0-1,-1 0 1,0-1 0,1 1 0,-1 0 0,0 0-1,0 0 1,1 0 0,-1 0 0,0 0 0,0 0-1,0 0 1,0 0 0,-2-1 0,-2 0 4,0 0 1,0 0 0,0 0-1,0 1 1,-1 0 0,-5-1-1,7 1-3,-1 1-1,0-1 1,1-1-1,-1 1 1,-6-4-1,11 5-6,-1 0 0,1 0-1,0 0 1,0-1 0,0 1 0,-1 0-1,1-1 1,0 1 0,0 0-1,0 0 1,0-1 0,-1 1-1,1 0 1,0-1 0,0 1-1,0 0 1,0-1 0,0 1-1,0 0 1,0-1 0,0 1-1,0 0 1,0-1 0,0 1-1,0 0 1,0-1 0,0 1-1,0 0 1,0-1 0,1 1 0,-1 0-1,0 0 1,0-1 0,0 1-1,0 0 1,1-1 0,-1 1-1,0 0 1,0 0 0,0-1-1,1 1 1,-1 0 0,0 0-1,1 0 1,-1 0 0,0-1-1,0 1 1,1 0 0,-1 0-1,0 0 1,1 0 0,-1 0-1,1 0 1,24-13 8,-18 9 5,76-37 15,98-34 0,-180 74-20,0 1-1,1-1 1,-1 1 0,1-1 0,-1 1 0,1 0 0,-1 0-1,1 0 1,-1 0 0,1 0 0,-1 0 0,0 0-1,1 1 1,-1-1 0,1 0 0,-1 1 0,1-1 0,-1 1-1,0 0 1,1-1 0,-1 1 0,0 0 0,0 0 0,1 0-1,-1 0 1,0 0 0,0 0 0,0 0 0,0 0-1,0 0 1,-1 0 0,1 0 0,1 3 0,2 4 12,0 0 0,-1 1 0,0-1 1,3 15-1,0 0 21,-3-14 0,0-1 0,1 1 0,0-1 0,0 0 0,1 0 0,7 10 0,-10-16-18,1 1-1,-1-1 1,1 0 0,-1 1 0,1-1 0,0-1-1,0 1 1,0 0 0,0-1 0,0 1-1,0-1 1,0 0 0,0 0 0,1 0-1,-1-1 1,0 1 0,1-1 0,-1 1 0,1-1-1,5-1 1,9-2 37,0-1-1,-1 0 1,1-2-1,-1 0 1,0 0-1,0-2 1,-1 0-1,17-11 1,-17 8-516,-1-1 0,1-1 0,-2 0 0,0 0 0,21-27 0,-31 34-594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3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4312,'0'0'10096,"10"-8"-9852,-2 2-223,7-6 249,0 0 0,1 1 0,20-10 0,-27 18-132,0 0 1,0 1 0,1 0-1,-1 1 1,0 0-1,1 0 1,-1 1-1,11 1 1,35-3 644,-36 1-588,0 2 0,0 0 0,0 1 0,0 0-1,24 8 1,-17-5-4,-3 1-26,-16-5-110,-1 1 1,1 0-1,0-1 0,11 0 1,122 5 285,-17-8-194,-2-6 0,165-30 0,-258 35-124,0 2-1,0 0 0,-1 2 1,56 8-1,-21-2-20,-24-2-12,23 1 140,-22 0 30,-36-3-2771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3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5824,'0'0'13369,"5"13"-13328,37 107 95,-39-109-80,0 1-1,-1 0 1,1 25 0,0-26 156,-1-10-12,-1-8 28,0-2-170,0 1 0,0-1 0,1 1 0,1 0 0,-1 0 0,5-8 0,5-19 80,-4 1 1,3 0 1,0 1 0,3 1 0,0 0 0,32-50-1,-45 79-114,1 0 0,1 0-1,-1 1 1,0-1-1,1 1 1,0-1-1,-1 1 1,1 0 0,0 0-1,0 0 1,5-3-1,-6 5-13,-1 0-1,1-1 1,-1 1-1,1 0 1,0 0-1,-1 0 1,1 0-1,-1 0 1,1 0-1,0 1 1,-1-1-1,1 1 0,-1-1 1,1 1-1,-1-1 1,1 1-1,-1 0 1,0-1-1,1 1 1,-1 0-1,0 0 1,1 0-1,-1 0 1,0 0-1,0 1 1,0-1-1,0 0 1,1 3-1,4 4 13,0 1 0,-1 0 0,0 0 0,-1 0 0,0 1 0,-1 0 0,0-1 0,0 1 0,1 13 0,-1-4 16,-1 1-1,0 0 0,-4 36 0,1 3 127,1-58-128,5-5-14,-1 1 0,0-1 0,0 0-1,0 0 1,0 0 0,-1-1-1,0 1 1,0-1 0,4-7 0,-2 4-8,14-22 42,1 1 0,1 2 0,27-28 0,-47 53-49,1 0-1,0 1 1,0-1-1,0 0 1,0 1-1,0-1 1,0 1-1,0 0 1,0 0-1,0 0 1,1 0 0,-1 0-1,0 0 1,1 0-1,-1 1 1,1-1-1,-1 1 1,0 0-1,5 0 1,-5 0-2,1 1 1,-1 0-1,0 0 1,1 0-1,-1 0 0,0 0 1,0 0-1,1 1 1,-1-1-1,0 1 0,0-1 1,-1 1-1,1 0 1,0 0-1,2 3 0,4 8 25,-1-1-1,0 1 1,-1 0-1,0 1 1,4 15-1,-5-14 16,0-1 0,-1 0 0,-1 1 0,0 0 1,0 0-1,-2 0 0,0 0 0,-1 0 0,-2 23 0,0 8-1302,2-39-854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3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5720,'0'0'9008,"5"-10"-8670,-2 4-275,1-1 35,-1 0 0,1 1 0,1-1 0,-1 1 0,1 0 0,0 0-1,0 0 1,9-7 0,26-11 725,-37 22-699,0 1 0,0 0 0,0-1 0,1 1-1,-1 0 1,0 1 0,0-1 0,1 1 0,-1-1 0,1 1 0,5 0-1,-7 1-101,-1 0 0,0-1 0,0 1-1,0 0 1,0 0 0,0-1 0,0 1-1,0 0 1,0 0 0,0 0 0,0 1-1,0-1 1,-1 0 0,1 0 0,-1 0-1,1 0 1,0 1 0,-1-1 0,1 3 0,6 27 218,2 75 264,-8-89-426,-1-8-27,0 5 52,1 1 1,0-1-1,1 0 0,0 0 1,2 0-1,6 21 0,-8-33-78,-1 1 0,0-1 0,1 0 0,-1 0 0,1 0 0,0 0 0,-1 0 0,1-1 0,0 1 0,0 0 0,0-1 0,1 1 0,-1-1 0,0 0-1,0 0 1,1 0 0,-1 0 0,1 0 0,-1-1 0,1 1 0,-1-1 0,1 1 0,-1-1 0,1 0 0,-1 0 0,1 0 0,-1 0 0,1 0 0,0-1 0,-1 1-1,1-1 1,-1 0 0,0 0 0,5-2 0,-1 1 28,0-1 0,-1 1 0,1-2 0,-1 1 0,0-1 0,0 1-1,0-1 1,0-1 0,0 1 0,-1-1 0,0 1 0,0-1 0,4-7 0,0-5 40,-1 0 1,0 0-1,-1-1 1,5-26-1,7-75 276,-17 103-337,8-48 123,-8 58-129,0 0 1,1 0 0,0 0 0,0 0 0,0 0-1,1 1 1,5-10 0,-7 14-21,0 0-1,-1 0 1,1 0-1,0 0 1,0 0 0,-1 0-1,1 0 1,0 0-1,0 0 1,0 1 0,0-1-1,0 0 1,0 1-1,0-1 1,1 0 0,-1 1-1,0 0 1,0-1-1,0 1 1,1 0 0,-1-1-1,0 1 1,0 0-1,0 0 1,1 0 0,-1 0-1,0 0 1,0 0-1,2 1 1,1 1-3,-1 0 0,1 0 0,-1 0 0,0 0 0,0 1 1,0-1-1,0 1 0,3 3 0,67 62-82,-72-66 65,0 0-1,0 0 0,0 0 0,0 1 0,0-1 1,0 0-1,0 0 0,-1 0 0,1 1 1,-1-1-1,0 0 0,0 1 0,0-1 1,0 0-1,0 1 0,0-1 0,0 0 1,-2 3-1,1 9-2978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3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6520,'0'0'7210,"3"11"-6884,2 27 147,-2 0 0,-2 45 1,-5 14 1345,3-97-1561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3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6520,'0'0'7602,"7"13"-7307,22 42 6,-28-51-262,0 0 1,1 0-1,-2 1 0,1-1 0,0 0 1,-1 1-1,0-1 0,0 0 0,0 1 1,0-1-1,-2 8 0,0 3 86,-15 195 1703,17-188-3630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5:3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11872,'0'0'7061,"5"-9"-6876,18-28-10,-21 34-109,0 0 0,0-1 0,1 1 0,0 0 0,-1 0 1,5-3-1,0 0 112,-5 4-105,1 0 0,-1 0 1,0 0-1,0 0 0,1 1 0,-1-1 0,1 1 0,-1 0 1,1-1-1,0 1 0,0 1 0,-1-1 0,1 0 0,0 0 1,0 1-1,0 0 0,3-1 0,-4 2-42,0-1-1,1 0 1,-1 1 0,0-1-1,0 1 1,-1 0 0,1 0-1,0 0 1,0 0 0,0 0 0,0 0-1,-1 0 1,1 0 0,-1 1-1,1-1 1,-1 1 0,1-1-1,-1 1 1,0-1 0,1 1-1,-1 0 1,0 0 0,0 0-1,0 2 1,2 3-8,-1-1 0,0 1 0,-1 1-1,0-1 1,0 0 0,0 0 0,-1 0 0,0 0 0,-1 1 0,1-1 0,-1 0-1,-3 10 1,0-2 25,-1 0 0,0-1 0,-1 0 0,-14 26 0,14-31-21,0 0-1,0 0 1,-1-1-1,-8 8 0,9-8-22,5-7-3,1 0 1,-1 0-1,1 0 1,-1-1-1,1 1 1,-1 0-1,0 0 1,1-1-1,-1 1 1,0 0-1,0-1 1,1 1-1,-1-1 1,0 1-1,0-1 1,0 1-1,-1 0 1,1-1 169,5-3-107,7-4-22,0 0 0,1 1 0,0 0 0,0 1 1,0 0-1,0 1 0,1 0 0,-1 1 0,1 0 0,22-1 1,-32 4-24,-1 0 0,1 1 1,0-1-1,0 0 0,0 1 1,-1 0-1,1-1 1,0 1-1,-1 0 0,1 1 1,-1-1-1,1 0 0,-1 1 1,0-1-1,1 1 1,-1 0-1,0 0 0,3 2 1,-13 17-1944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6:48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198 242 4720,'0'0'5089,"4"-9"-4804,12-27-3,-12 26-4,-40 20 1541,26-5-1717,0-1 0,0 2 0,1-1 1,-1 1-1,2 1 0,-1 0 0,1 0 0,0 0 0,0 1 0,1 0 0,0 1 1,0 0-1,1 0 0,0 0 0,-6 15 0,3-5 63,1 0 0,1 0 0,0 1 0,2 0 0,0 1-1,2-1 1,-3 27 0,6-40-96,0-1-1,0 0 1,0 1 0,1-1-1,0 0 1,0 1 0,0-1-1,1 0 1,0 0-1,5 11 1,-5-14-42,0-1 0,-1 1 0,1-1 0,0 1 0,1-1 0,-1 0 0,0 0 0,1 0 0,-1 0 0,1-1 0,-1 1 0,1 0 0,0-1 0,0 0 0,0 0 1,0 0-1,0 0 0,0 0 0,0-1 0,0 1 0,0-1 0,0 0 0,0 1 0,4-2 0,0 0-5,1 0-1,-1 0 1,-1-1 0,1 0-1,0-1 1,0 0 0,-1 0 0,1 0-1,-1 0 1,0-1 0,0 0 0,-1-1-1,1 1 1,-1-1 0,7-7-1,8-11 39,0-1 0,18-31-1,-30 45-39,11-20 116,-1 0-1,-1-1 1,-2 0-1,-1-2 1,-1 1-1,16-69 0,-28 69 247,-2 18-68,-1 10-1,-3 10-137,-2 12-13,6 1-121,1 0 1,0 0-1,2 1 0,0-1 0,1 0 0,2-1 0,-1 1 0,12 27 0,-13-37-22,0 1-1,1-1 0,0 0 1,0 0-1,1 0 1,0-1-1,1 0 1,0 0-1,0 0 1,1-1-1,14 14 0,-20-20-12,1 0-1,-1-1 0,1 1 0,0 0 0,-1 0 0,1-1 0,0 1 0,-1-1 0,1 0 1,0 1-1,-1-1 0,1 0 0,0 0 0,0 0 0,-1 0 0,1 0 0,0 0 1,0-1-1,-1 1 0,3-1 0,-1-1 3,1 1 0,-1-1-1,0 0 1,1 0 0,-1 0 0,0-1 0,0 1 0,4-6-1,3-3 12,-1-1 1,0-1-1,10-18 0,-19 30-19,9-14 32,-2 0 1,0-1-1,0 0 1,-1 0 0,-1 0-1,-1-1 1,0 1-1,-2-1 1,1 0 0,-2 0-1,0 0 1,-2 0-1,1 0 1,-2 0-1,-5-23 1,0 25 70,6 14-97,1 0 1,-1 0 0,1 0-1,-1 0 1,0 0 0,1 0-1,0 0 1,-1 0 0,1 0-1,0 0 1,-1 0 0,1 0-1,0 0 1,0 0-1,0 0 1,0 0 0,0-2-1,26-1 7,66 2-10,-24 1-32,27-2-14,-51 3 14,1-2 1,-1-2-1,68-15 1,-91 11 33,-4 1 6,-14 7 5,-7 5 12,-4 2-19,-1-1 0,-1 0 0,1-1 0,-12 6 0,-17 9 1,9-2-4,1 2 0,0 1 1,1 1-1,2 2 0,0 0 0,-25 33 1,48-53-5,0-1-1,0 1 1,0 0 0,0 0 0,1 0 0,0 0 0,0 1 0,0-1-1,0 0 1,0 0 0,1 1 0,0-1 0,0 0 0,0 1-1,1-1 1,-1 0 0,1 1 0,2 5 0,-3-9 2,1 1 0,-1 0 0,1 0 0,0 0 0,0-1-1,0 1 1,0 0 0,0-1 0,0 1 0,0-1 0,0 0 0,1 1 0,-1-1 0,1 0 0,-1 1 0,1-1 0,-1 0 0,1 0 0,0-1 0,-1 1-1,1 0 1,0 0 0,0-1 0,0 1 0,0-1 0,-1 0 0,1 1 0,0-1 0,0 0 0,0 0 0,0 0 0,0 0 0,0-1 0,0 1 0,0 0-1,-1-1 1,1 1 0,0-1 0,0 0 0,-1 0 0,4-1 0,1-1 8,-1-1 0,0 1-1,1-1 1,-1 0 0,0 0 0,-1-1-1,1 0 1,-1 0 0,0 0 0,0 0-1,-1 0 1,1-1 0,-1 0 0,3-7-1,5-13 118,14-56 0,-14 43-28,-9 33-76,0 0 0,-1 0 1,1-1-1,-1 1 0,-1-1 0,1 1 0,-1-1 0,-1-10 0,1 17-26,0 0 0,0 0 0,0 0 0,0 0 0,0 0 0,-1 1 0,1-1 0,0 0 0,0 0 0,0 0 0,0 0 0,0 0 0,0 0 0,0 0 0,0 0 0,-1 0 0,1 0 0,0 0 0,0 1 0,0-1 0,0 0 0,0 0 1,0 0-1,-1 0 0,1 0 0,0 0 0,0 0 0,0 0 0,0 0 0,0 0 0,0 0 0,-1 0 0,1 0 0,0 0 0,0 0 0,0 0 0,0-1 0,0 1 0,0 0 0,-1 0 0,1 0 0,0 0 0,0 0 0,0 0 0,0 0 0,0 0 0,0 0 0,0 0 0,0-1 0,0 1 0,-1 0 0,1 0 0,0 0 0,0 0 0,0 0 0,0 0 0,0 0 0,0-1 0,-5 14-5,5-4 2,0-1-1,0 1 1,1 0 0,0-1-1,0 0 1,1 1 0,0-1-1,1 0 1,0 0 0,7 14-1,-2-6-22,0-1 0,2 0 0,-1-1 0,18 19 0,-22-28 13,0 0 1,0 0-1,0 0 0,1 0 0,0-1 0,8 5 1,-12-7 12,1-1 0,-1 0 1,1 0-1,0-1 0,-1 1 1,1 0-1,0-1 0,0 0 1,-1 1-1,1-1 0,0 0 1,0-1-1,0 1 1,-1 0-1,1-1 0,0 1 1,-1-1-1,1 0 0,3-1 1,2-3 8,0 1 0,0-1 0,0 0 0,0-1 0,-1 0 1,0 0-1,12-14 0,39-58 109,-40 53-83,2-6 5,45-56 280,-65 87-317,0 0 0,0-1 0,1 1 1,-1 0-1,0-1 0,0 1 0,0 0 0,1-1 0,-1 1 0,0 0 0,0 0 0,1-1 0,-1 1 0,0 0 0,0 0 0,1 0 0,-1-1 0,0 1 0,1 0 0,-1 0 0,0 0 1,1 0-1,-1 0 0,0-1 0,1 1 0,-1 0 0,0 0 0,1 0 0,-1 0 0,0 0 0,1 0 0,-1 0 0,1 0 0,-1 1 0,0-1 0,1 0 0,-1 0 0,0 0 1,1 0-1,-1 0 0,0 0 0,1 1 0,4 18 40,-6 28-32,-2-20-6,-12 84 7,13-99-1,-2 0 0,1 0 1,-1-1-1,-1 0 0,0 1 1,-1-1-1,-6 10 1,11-20-9,0 0 0,1 0 0,-1 0 0,0 0 0,0 0 0,0 0 1,1-1-1,-1 1 0,0 0 0,0-1 0,0 1 0,0 0 0,0-1 1,0 1-1,0-1 0,0 0 0,-1 1 0,1-1 0,0 0 0,0 0 1,0 0-1,0 1 0,0-1 0,-1 0 0,1-1 0,0 1 0,0 0 1,0 0-1,0 0 0,0-1 0,0 1 0,-1 0 0,1-1 0,0 1 0,0-1 1,0 0-1,0 1 0,0-1 0,1 0 0,-1 1 0,0-1 0,-1-1 1,-5-5 42,-1-1 0,1 1 0,-11-18 0,6 9 37,11 15-77,0 0 0,1 0-1,-1 1 1,0-1 0,1 0 0,-1 0-1,0 0 1,1 0 0,-1 0-1,1 0 1,0 0 0,-1 0 0,1 0-1,-1-1 1,2 1-3,0 1-1,-1 0 1,1-1 0,-1 1-1,1 0 1,0 0 0,-1 0-1,1-1 1,-1 1 0,1 0-1,0 0 1,-1 0-1,1 0 1,0 0 0,-1 0-1,1 0 1,0 0 0,-1 1-1,1-1 1,0 0 0,-1 0-1,1 0 1,-1 1 0,1-1-1,0 0 1,0 1 0,263 66 78,-230-60-30,-8-2-54,0-2 0,0-1 0,44-1 0,-11-5-3328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6:21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25 144 4720,'0'0'5737,"-4"-10"-5386,-11-30-30,13 43 1584,0 12-1458,1 18-343,18 171 1004,-6-94-585,17 78 391,0-6 57,-14-60 239,-13-110-813,-1-12-45,-2-22 120,1 7-409,-6-65 247,-24-211 780,25 223-905,2 1 0,4-1-1,8-71 1,-7 120-140,2 1 1,-1-1-1,2 1 0,1-1 1,0 1-1,1 1 0,11-22 1,-16 36-36,1 0-1,0 0 1,-1 0 0,1 1 0,0-1 0,0 0 0,1 1 0,-1 0 0,1-1 0,-1 1-1,1 0 1,0 0 0,-1 1 0,1-1 0,0 0 0,0 1 0,0 0 0,1-1 0,-1 1 0,0 1-1,0-1 1,7 0 0,-4 1 9,0 0-1,0 1 0,0 0 0,0 0 1,-1 0-1,1 1 0,0 0 0,-1 0 1,1 0-1,-1 1 0,10 6 0,-7-5-5,0 2-1,-1-1 0,0 1 1,0 0-1,0 0 0,-1 1 1,1 0-1,-2 0 0,1 1 1,-1-1-1,0 1 0,-1 0 0,0 1 1,0-1-1,0 1 0,-1 0 1,-1-1-1,0 2 0,0-1 1,0 0-1,-1 0 0,-1 0 1,1 0-1,-3 18 0,0-7 12,-1 0 0,-1 0 0,0 0 0,-2 0-1,0-1 1,-1 0 0,-1 0 0,-1-1 0,-1 0 0,0-1-1,-1 0 1,-1 0 0,-1-1 0,-20 20 0,21-21 36,10-12-32,0-1 0,0 1 0,0-1 1,0 1-1,0-1 0,-1 0 0,1 0 1,-1 0-1,-3 2 0,6-4-25,0 0 1,0 0-1,0 1 0,0-1 0,0 0 0,0 0 0,0 0 1,0 0-1,0 0 0,0 0 0,0 0 0,0 0 0,0 0 0,0 1 1,0-1-1,0 0 0,0 0 0,-1 0 0,1 0 0,0 0 1,0 0-1,0 0 0,0 1 0,0-1 0,1 0 0,-1 0 0,0 0 1,0 0-1,0 0 0,0 0 0,0 0 0,0 0 0,0 1 1,0-1-1,0 0 0,0 0 0,0 0 0,0 0 0,0 0 0,0 0 1,0 0-1,0 0 0,1 0 0,-1 0 0,0 0 0,0 0 1,0 1-1,0-1 0,0 0 0,0 0 0,0 0 0,0 0 0,1 0 1,-1 0-1,0 0 0,0 0 0,0 0 0,0 0 0,0 0 1,0 0-1,0 0 0,1 0 0,-1 0 0,0 0 0,0 0 0,0 0 1,0 0-1,0-1 0,0 1 0,13 4 39,81-1 55,-64-3-57,-1 2-1,51 7 1,-68-7-34,-1 1 0,1 1 0,0 0 1,-1 0-1,1 1 0,-2 1 0,1 0 0,13 9 1,-21-13-6,0 1 1,0 0-1,0 0 1,0 0-1,0 0 1,-1 1-1,1-1 1,-1 1-1,0-1 0,0 1 1,0 0-1,-1 0 1,1 0-1,-1 0 1,0 0-1,0 0 1,-1 0-1,1 0 1,-1 1-1,0-1 1,0 0-1,0 0 1,0 0-1,-1 1 1,0-1-1,1 0 1,-4 8-1,-1 1 9,-1 0 1,0-1-1,0 1 0,-1-1 0,-1-1 1,0 1-1,-1-1 0,0-1 0,-1 1 0,1-2 1,-2 1-1,0-1 0,0-1 0,0 0 0,-1-1 1,-14 7-1,9-6 8,-1 0-1,0-1 1,0-1-1,-1-1 1,0 0 0,0-2-1,0 0 1,0-1 0,0-1-1,-1 0 1,-22-4 0,24 2-1,7 0-8,0 0 0,-1-1 0,1 0 0,0-1 1,0 0-1,-12-5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6:22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70 5520,'0'0'15055,"0"9"-15001,-1 30-10,1-38-41,0-1-1,0 1 1,0 0 0,0-1 0,0 1 0,1-1 0,-1 1-1,0 0 1,0-1 0,0 1 0,1-1 0,-1 1 0,0-1-1,0 1 1,1-1 0,-1 1 0,1-1 0,-1 1 0,0-1-1,1 1 1,-1-1 0,1 0 0,-1 1 0,1-1 0,-1 0-1,1 1 1,-1-1 0,1 0 0,-1 0 0,1 0 0,0 1-1,-1-1 1,1 0 0,-1 0 0,1 0 0,0 0 0,-1 0-1,1 0 1,-1 0 0,2 0 0,22-7 103,-20 5-76,-1 1-18,0-1 1,0 0-1,-1 0 0,1 0 1,0 0-1,-1 0 1,1-1-1,-1 1 0,0-1 1,0 0-1,0 1 1,0-1-1,3-6 0,-4 7 0,0 1 0,-1-1 0,1 1 0,0-1 0,-1 1 0,1-1 0,-1 1 0,0-1 0,1 1-1,-1-1 1,0 0 0,0 1 0,0-1 0,0 0 0,0 1 0,0-1 0,-1 1 0,1-1 0,0 1-1,-1-1 1,0 0 0,1 1 0,-1-1 0,0 1 0,1 0 0,-1-1 0,0 1 0,0 0 0,0-1 0,0 1-1,-3-2 1,3 2-3,-1 1 1,0-1-1,0 0 0,0 1 0,1-1 0,-1 1 0,0 0 0,0 0 0,0 0 0,0-1 1,0 2-1,0-1 0,0 0 0,0 0 0,1 1 0,-1-1 0,0 1 0,0-1 0,-2 2 0,-34 17 56,31-14-59,1-1 0,1 0 1,-1 1-1,0 0 0,1 1 0,0-1 1,-5 9-1,9-13-6,0 0 0,0 0 1,0 0-1,0 0 0,1 1 1,-1-1-1,1 0 0,-1 0 1,1 1-1,-1-1 0,1 0 1,0 1-1,0-1 0,-1 0 1,1 1-1,0-1 0,0 0 1,0 1-1,1-1 0,-1 0 0,0 1 1,0-1-1,1 0 0,-1 1 1,1-1-1,-1 0 0,1 0 1,-1 0-1,1 1 0,0-1 1,0 0-1,-1 0 0,1 0 1,0 0-1,0 0 0,0 0 1,0 0-1,0-1 0,1 1 1,-1 0-1,0 0 0,0-1 0,0 1 1,1-1-1,-1 1 0,0-1 1,1 0-1,0 1 0,2 0 10,-1 0-1,1 0 0,-1-1 1,1 1-1,-1-1 0,1 1 1,0-1-1,-1-1 0,1 1 1,-1 0-1,1-1 0,-1 0 1,1 1-1,-1-2 0,1 1 1,-1 0-1,0-1 0,0 1 1,1-1-1,-1 0 0,0 0 1,-1 0-1,1 0 0,0-1 1,-1 1-1,1-1 0,-1 1 1,4-7-1,-4 6 5,0 1 1,0-1-1,-1 0 0,0 0 1,1 0-1,-1-1 0,0 1 1,0 0-1,-1 0 0,1 0 1,-1-1-1,0 1 0,1 0 1,-1-1-1,-1 1 0,1 0 1,0 0-1,-1-1 0,0 1 1,0 0-1,0 0 0,0 0 1,0 0-1,-1 0 0,1 0 1,-1 0-1,0 0 0,0 1 1,0-1-1,0 0 0,-3-2 1,2 3-3,1-1 1,-1 2-1,1-1 0,-1 0 1,0 0-1,0 1 1,0-1-1,0 1 1,0 0-1,0 0 1,0 0-1,0 1 0,-1-1 1,1 1-1,-4-1 1,2 1 3,-1 1 1,0-1-1,0 1 1,1 0-1,-1 1 1,1-1-1,-1 1 1,-5 3-1,0 0 12,1 1-1,0 0 1,0 0-1,1 1 1,-1 1 0,1-1-1,-14 18 1,21-23-24,1-1 1,-1 1 0,1 0 0,-1 0 0,1 0 0,0 0 0,0 1 0,0-1-1,0 0 1,0 0 0,0 1 0,0-1 0,1 0 0,0 1 0,-1-1 0,1 0-1,0 1 1,0-1 0,0 1 0,0-1 0,2 5 0,-1-3-3,1-1 0,0 1 0,0 0 1,1-1-1,-1 0 0,1 1 0,-1-1 1,1 0-1,0 0 0,0 0 0,1-1 0,3 3 1,12 8-47,0-2 1,1 0 0,1-1 0,34 12 0,0-6-3031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6:24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7 113 3712,'0'0'14181,"-2"-9"-13936,-2-32 0,4 40-233,0 0-1,0 0 0,1 0 0,-1 0 0,0 0 1,1 1-1,-1-1 0,1 0 0,-1 0 0,1 0 0,-1 0 1,1 0-1,0 1 0,-1-1 0,1 0 0,0 0 0,0 1 1,0-1-1,-1 0 0,1 1 0,0-1 0,0 1 1,0 0-1,0-1 0,0 1 0,0 0 0,0-1 0,0 1 1,0 0-1,0 0 0,2 0 0,2-2 45,23-6 114,-1 1 1,2 2-1,48-4 1,86 6 223,-64 13-104,-9-1 49,-55-8-161,4 0 455,56-4 0,-79-3-145,-16 6-474,1-1 1,-1 1-1,0 0 1,1 0-1,-1-1 1,0 1-1,0-1 1,1 1-1,-1 0 1,0-1-1,0 1 0,0-1 1,0 1-1,1 0 1,-1-1-1,0 1 1,0-1-1,0 1 1,0-1-1,0 1 1,0 0-1,0-1 0,0 1 1,0-1-1,0 1 1,0-1-1,0 1 1,-1 0-1,1-1 1,0 1-1,0-1 1,0 1-1,-1 0 0,1-1 1,0 1-1,0-1 1,-1 1-1,0-6-3014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0:43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226 910 3912,'0'0'6657,"-10"-5"-6330,6 3-294,1 0-5,0 1 1,-1-1 0,1 1 0,-1-1-1,1 1 1,-1 0 0,1 0 0,-1 1-1,0-1 1,1 1 0,-1 0 0,0 0-1,1 0 1,-1 0 0,0 1 0,1-1-1,-1 1 1,1 0 0,-1 0 0,1 0-1,-5 3 1,-5 3 122,1 1 0,1 0 1,-1 1-1,1 0 0,-11 13 0,16-16-12,2-1 0,-1 1 0,1 0 0,-1 0 0,2 0 1,-1 0-1,1 1 0,0-1 0,0 1 0,1 0 0,0 0 0,-2 8 0,4-14-98,0 1 0,0-1 0,0 1 0,0-1 0,0 1 0,0 0 1,1-1-1,-1 1 0,0-1 0,1 1 0,-1-1 0,1 1 0,0-1 0,-1 0 1,1 1-1,0-1 0,0 0 0,0 1 0,0-1 0,0 0 0,0 0 1,0 0-1,1 0 0,-1 0 0,0 0 0,0 0 0,1 0 0,-1 0 1,1-1-1,-1 1 0,1-1 0,-1 1 0,1-1 0,-1 1 0,1-1 0,-1 0 1,4 0-1,5 1 89,0 0 0,0-1 0,0-1 0,17-2 0,-13 0-33,1-1 0,-1 0 1,1-1-1,-1 0 0,-1-1 1,1-1-1,-1 0 0,0-1 0,21-17 1,-25 18 23,0-1 1,0-1-1,-1 1 1,0-1 0,0-1-1,-1 1 1,0-1-1,-1-1 1,0 1-1,-1-1 1,0 0 0,7-22-1,-9 7 389,-2 25-463,-1 0 1,0-1 0,0 1-1,0 0 1,0 0 0,0 0-1,-1 0 1,1 0-1,0 0 1,-1 0 0,1 0-1,0 0 1,-1-1 0,1 1-1,-1 0 1,1 1 0,-1-1-1,0 0 1,0-1 0,-1 3 10,0 0 0,0 0 0,0 0 0,0 0 0,1 1 0,-1-1 0,1 1 0,-1-1 0,1 1 0,-1 0 0,0 2 0,-7 10 25,0 0 1,2 1 0,0 0 0,0 0 0,-6 24-1,8-15-21,1-1 0,0 1 0,2 0 0,1 0 0,2 36 0,22 123 197,-7-76-67,-12-81-93,-2 1-1,0 0 1,-2-1 0,0 1-1,-8 42 1,8-67-81,0 0-1,-1 0 1,0 0-1,1 0 1,-1-1 0,0 1-1,0 0 1,0 0-1,0 0 1,0-1 0,0 1-1,-1 0 1,1-1 0,0 1-1,-1-1 1,1 1-1,-1-1 1,0 0 0,1 0-1,-1 0 1,0 0-1,0 0 1,0 0 0,0 0-1,0-1 1,0 1-1,0-1 1,0 1 0,0-1-1,0 0 1,0 1 0,0-1-1,0 0 1,0-1-1,0 1 1,0 0 0,-4-2-1,0 1 10,-1-1 0,1 0 0,0 0-1,0-1 1,0 0 0,0 0 0,1 0 0,-1-1-1,1 0 1,-7-6 0,7 5-12,1-1 0,0 1-1,0 0 1,1-1 0,0 0 0,0 0 0,0 0 0,1 0 0,-1 0-1,2 0 1,-1-1 0,1 1 0,0-1 0,-1-7 0,2 6 4,0-1 0,0 1 1,1-1-1,-1 1 1,2-1-1,0 1 0,0 0 1,0 0-1,1 0 1,5-12-1,2 3 20,1-1 1,0 2-1,1-1 1,29-28-1,67-47 120,-68 63-94,49-26 0,-38 25-55,-16 7-15,-1-1 0,47-45 0,-70 60 27,-2 0 0,1-1 0,-2 0 0,1-1 1,-1 0-1,-1-1 0,0 1 0,-1-1 0,0-1 0,6-17 0,-10 25 48,-1 6-19,0 9 29,-3 27-18,1-27-54,0 0-1,1 0 1,1 15-1,-1-23-5,1 7 10,0 0 0,1 0 0,0-1 0,1 1 0,3 8 0,-6-15-8,1 0 0,0 0 0,0 0 0,0-1 0,0 1 0,1 0 0,-1-1 0,0 1 0,1-1 0,-1 0 0,1 1 0,-1-1 0,1 0 0,0 0 0,-1 0 0,1 0 0,0 0 0,0 0 0,0-1 0,0 1 0,-1-1 0,1 1 0,0-1 0,0 0 0,0 1 0,0-1 0,0 0 0,0 0 0,3-1 0,2 0 17,1 0 1,-1-1-1,1 0 1,-1-1 0,0 0-1,1 0 1,-2 0-1,1-1 1,0 0 0,9-7-1,3-5 57,-1 0 0,16-20 0,16-15 129,-49 50-197,0 0 0,0 0 0,0 1 0,0-1 0,0 0-1,0 0 1,0 0 0,0 1 0,1-1 0,-1 1 0,0-1 0,0 1-1,2-1 1,-3 1-6,1 0 0,-1 0-1,0 1 1,0-1 0,1 0 0,-1 0-1,0 0 1,0 0 0,0 0-1,1 1 1,-1-1 0,0 0-1,0 0 1,0 0 0,1 1-1,-1-1 1,0 0 0,0 0 0,0 1-1,0-1 1,0 0 0,0 0-1,1 1 1,-1-1 0,0 0-1,0 1 1,0-1 0,0 0-1,0 0 1,0 1 0,0-1 0,0 0-1,0 1 1,0-1 0,-1 0-1,1 6 8,-1-1 0,-1 0 0,1 1 0,-1-1 0,-2 5 0,-89 173-25,31-67 35,-135 262 21,171-340 43,45-79 2,7-6-76,3 1 0,2 1 0,38-42 0,122-112 58,-158 166-55,142-146 21,-143 142-9,-2-1 1,-1-2-1,26-47 0,-51 79 12,0 0-1,0 0 0,-1 0 1,0-1-1,0 1 0,-1-1 1,0 0-1,-1 0 0,1-16 1,-1 24-35,-1 0 0,1 1 0,0-1 0,-1 0 0,1 1 0,0-1 0,-1 1 0,1-1 0,0 1 0,0 0 0,-1-1 0,1 1 0,0 0 0,0-1 0,0 1 0,-1 0 0,1 0 0,0 0 0,0 0 0,0 0 0,0 0 0,0 0 0,-1 0 0,1 0 0,0 0 0,0 0 1,0 1-1,0-1 0,0 1 0,30 5 10,-27-4-13,1 0 0,-1 0 0,0 1 1,0 0-1,0-1 0,0 1 0,0 1 0,-1-1 0,1 0 1,-1 1-1,0 0 0,0 0 0,0 0 0,-1 0 1,1 0-1,-1 0 0,0 1 0,0-1 0,-1 1 0,1 0 1,-1-1-1,1 9 0,0 7 1,-1 1 0,-1-1 0,-1 0-1,-4 27 1,-1 24 0,6-68 5,0 1 0,0 0 0,1 0 0,-1-1 0,1 1 0,0-1 0,0 1 0,0-1 0,0 1 0,1-1 0,-1 1 0,1-1 0,0 0 0,0 0 0,5 6 0,-5-7 0,1 0 1,-1 0-1,1 0 0,0-1 1,-1 1-1,1-1 0,0 1 1,0-1-1,0 0 0,0 0 1,0 0-1,1-1 0,-1 1 1,0-1-1,0 1 0,0-1 1,1 0-1,4-1 0,6-1 20,-1 0-1,1-1 0,-1-1 1,0 0-1,0-1 1,20-9-1,70-48 210,-71 41-137,-9 5 34,31-29-1,-40 32-55,1 1 1,0 0-1,0 1 0,1 1 0,25-13 0,-37 22-65,-1 0 0,1 0 0,-1 0 1,1 0-1,0 1 0,-1 0 0,1 0 1,0 0-1,-1 0 0,1 0 0,0 1 1,-1-1-1,1 1 0,-1 0 0,1 0 0,4 3 1,6 3-14,0 0 1,21 16 0,8 4-25,-32-24 3,-18-11 42,-18-12 49,15 13-46,1 2-1,-1-1 1,0 1 0,0 1-1,-1 0 1,1 0 0,-1 1-1,0 0 1,0 1 0,0 0-1,-13 0 1,19 2-19,-1 0 0,0 0 0,0 1 0,0 0 0,1 0 0,-1 0 0,0 1 0,1 0 1,-1 0-1,1 0 0,0 1 0,0-1 0,0 1 0,0 1 0,0-1 0,0 1 0,1 0 0,0 0 0,0 0 1,0 0-1,0 1 0,-5 8 0,6-8-10,1 1 0,-1-1-1,1 1 1,0 0 0,1-1 0,0 1 0,0 0 0,0 0 0,0 0 0,1 0 0,0 0-1,1 9 1,-1-12 6,1 1-1,-1-1 1,1 0-1,0 0 1,0 0-1,0 1 1,0-1-1,0 0 1,1 0-1,-1-1 1,1 1-1,0 0 0,0 0 1,0-1-1,0 1 1,0-1-1,1 0 1,-1 0-1,1 0 1,-1 0-1,1 0 1,0 0-1,0 0 1,4 1-1,-5-3 2,1 1 0,0-1 0,0 0 1,-1 0-1,1 0 0,0 0 0,0 0 0,0-1 0,-1 1 0,1-1 0,0 1 1,-1-1-1,1 0 0,-1 0 0,1-1 0,-1 1 0,1 0 0,-1-1 0,0 1 1,3-3-1,5-5 12,0 0 0,15-17 0,-21 21-4,8-10 41,0-1 1,-1 0 0,17-35-1,-29 57-46,0 0 0,0 0 0,1 0 0,0 0 0,0 0 0,1 0 0,-1 0 0,1 0 0,1 0 0,1 6 0,-3-11-2,2 5-1,-1-1 0,1 1 0,0-1 0,0 1 1,1-1-1,0 0 0,0 0 0,0 0 0,0-1 0,1 1 1,0-1-1,0 0 0,0 0 0,0 0 0,1 0 0,-1-1 1,1 1-1,0-1 0,0-1 0,0 1 0,0-1 0,1 0 1,-1 0-1,1 0 0,-1-1 0,1 1 0,0-2 1,-1 1-1,1-1 0,0 1 0,0-1 0,-1-1 0,1 1 1,0-1-1,0 0 0,-1-1 0,1 1 0,5-3 0,4-2 9,-1-1-1,1-1 1,-2 0-1,1 0 0,-1-1 1,0-1-1,-1-1 0,0 1 1,-1-2-1,0 0 0,14-19 1,4-13 1,-1-1 1,24-55-1,-27 46 18,-2 0 0,20-76 0,12-120 32,-54 240-59,4-14-5,-1 1 0,-2-1 0,0 0 1,-3-34-1,1 57 1,0 1 0,0-1 1,0 0-1,0 1 0,0-1 1,0 1-1,0-1 0,0 1 0,0-1 1,0 0-1,-1 1 0,1-1 1,0 1-1,0-1 0,-1 1 0,1-1 1,0 1-1,-1-1 0,1 1 1,0 0-1,-1-1 0,1 1 1,-1-1-1,1 1 0,-1-1 0,0 1 0,0 0 0,1 1 0,-1-1 0,0 0 0,1 0 0,-1 0 0,0 1 0,1-1 0,-1 0 0,1 1-1,-1-1 1,1 0 0,-1 1 0,1-1 0,-1 1 0,1-1 0,-1 1 0,0 0 0,-21 31-68,20-28 67,-10 17-47,1 1-1,1 0 1,1 1 0,-10 40 0,-12 101-120,28-119 130,2 0-1,1 1 1,13 80 0,-8-81 30,12 61 2,-14-92 23,0 0-1,1 0 1,1-1 0,1 1 0,8 14-1,-11-23-7,0-1 0,0 0 0,1 0 0,-1 0 0,1-1 0,0 1-1,0-1 1,0 0 0,1 0 0,-1-1 0,1 1 0,-1-1 0,1 0-1,0 0 1,0 0 0,0-1 0,0 0 0,0 0 0,0 0 0,1 0-1,-1-1 1,0 0 0,0 0 0,0-1 0,1 1 0,-1-1-1,0 0 1,0 0 0,0-1 0,0 0 0,0 0 0,-1 0 0,1 0-1,0-1 1,-1 1 0,0-1 0,0 0 0,1-1 0,-2 1 0,5-5-1,20-23 42,-1-2 0,-2 0 0,-1-2 0,29-58 0,-56 107-58,-1 0 0,2 1 0,0-1 1,0 1-1,2 0 0,0 0 0,0-1 0,1 1 0,1 0 0,1-1 0,7 25 0,-9-37 11,0 1 0,0-1 0,1 0-1,-1 0 1,0 1 0,1-1 0,0 0-1,0 0 1,0 0 0,-1-1 0,2 1-1,-1 0 1,0-1 0,0 1 0,0-1-1,1 0 1,-1 0 0,4 1 0,-1 0-1,0-1 1,0 0 0,0-1-1,0 1 1,0-1 0,0 0 0,1-1-1,-1 1 1,5-2 0,7-2-1,0-1 1,-1-1 0,0 0-1,26-14 1,-21 9 25,0-2 0,-1 0 1,0-1-1,-1 0 0,-1-2 0,0-1 0,24-28 0,-30 30 74,-11 15-40,-7 10-39,-1 0-14,1 0-1,0 1 1,0 0 0,1 1 0,1-1-1,-5 17 1,8-24-9,1 0-1,-1 0 1,1 0-1,0 0 1,0 1-1,0-1 1,1 0-1,-1 0 1,1 0 0,0 0-1,0 0 1,0 0-1,1-1 1,0 1-1,-1 0 1,1-1-1,0 1 1,1-1-1,-1 1 1,1-1-1,-1 0 1,1 0 0,4 3-1,-5-4 4,0 0 1,1 0-1,-1 0 1,1 0-1,0-1 0,-1 1 1,1-1-1,0 1 1,0-1-1,0 0 0,0 0 1,0-1-1,0 1 0,0 0 1,1-1-1,-1 0 1,0 0-1,0 0 0,0 0 1,0 0-1,1-1 1,-1 1-1,0-1 0,0 0 1,0 0-1,0 0 0,0 0 1,-1-1-1,1 1 1,0-1-1,0 0 0,-1 1 1,1-1-1,-1 0 0,4-4 1,-2 2 5,-1 0 1,0 1 0,0-1-1,0 0 1,0-1-1,-1 1 1,1 0 0,-1-1-1,0 1 1,-1-1-1,1 0 1,-1 0 0,0 1-1,0-1 1,0 0-1,-1 0 1,0 0-1,0 0 1,0 0 0,0 0-1,-1 0 1,-2-8-1,2 8-2,-1 0 0,0 0 0,0 0 0,0 1 0,-1-1 0,0 1 0,0-1 0,0 1 0,0 0 0,0 0 0,-1 1 0,0-1 0,0 1 0,0 0 0,0 0 0,0 0 0,-1 0 0,0 1 0,1-1 0,-1 1 0,0 1 0,0-1 0,0 1 0,0-1 0,0 1 0,-7 0 0,11 1-5,-1 0 1,0 0-1,1 0 0,-1 0 0,0 0 0,1 0 0,-1-1 0,1 1 0,-1-1 0,1 1 0,-1-1 0,1 0 1,-1 1-1,-2-3 0,4 3 0,0 0 1,0 0 0,0 0 0,0-1-1,0 1 1,0 0 0,0 0-1,0 0 1,0 0 0,-1 0 0,1 0-1,0-1 1,0 1 0,0 0-1,0 0 1,0 0 0,0 0 0,0 0-1,1 0 1,-1-1 0,0 1-1,0 0 1,0 0 0,0 0 0,0 0-1,0 0 1,0 0 0,0-1-1,0 1 1,0 0 0,0 0-1,0 0 1,0 0 0,1 0 0,-1 0-1,0 0 1,0 0 0,0 0-1,0-1 1,0 1 0,0 0 0,0 0-1,1 0 1,-1 0 0,0 0-1,16-2-5,153-12 78,-149 11-69,33-6-18,-39 6 8,0 0-1,0 1 1,0 1 0,0 0 0,0 1 0,17 1-1,-27 0 4,1-1-1,0 1 0,-1 0 1,0 0-1,1 1 0,-1-1 1,0 1-1,1 0 0,-1 0 1,0 1-1,0-1 0,-1 1 0,1-1 1,0 1-1,-1 1 0,0-1 1,0 0-1,0 1 0,0-1 1,0 1-1,-1 0 0,1 0 1,-1 0-1,0 0 0,-1 1 0,1-1 1,-1 0-1,2 6 0,-2 0 2,-1 1-1,1 0 1,-3 12-1,1 7 1,1-29 3,0-1 0,0 0 0,0 0 0,1 0 0,-1 0 0,0 0 0,0 1 0,0-1 0,0 0 0,0 0 0,0 0 0,0 0 0,0 0 0,1 0 0,-1 1 0,0-1 0,0 0 0,0 0 0,0 0 0,0 0 0,1 0 0,-1 0 0,0 0 0,0 0 0,0 0 0,0 0 0,1 0 0,-1 0 0,0 0 0,0 0 0,0 0 0,0 0 0,1 0 0,-1 0 0,0 0 0,0 0 0,0 0 0,0 0 0,0 0 0,1 0 0,-1 0 0,0 0 0,0 0 0,0 0 0,0 0 0,0-1 0,1 1 0,-1 0 0,0 0 0,0 0-1,0 0 1,0 0 0,0 0 0,0-1 0,0 1 0,0 0 0,1 0 0,10-9 2,-10 8 0,99-93 110,-30 27-3,-69 66-102,0-1-1,1 1 1,-1-1-1,1 1 0,0 0 1,-1 0-1,1 0 1,0 0-1,0 0 1,-1 0-1,1 0 1,0 1-1,0-1 1,0 1-1,0-1 1,4 1-1,-5 0-1,0 1 0,0-1 0,0 1-1,1 0 1,-1-1 0,0 1 0,0 0-1,-1 0 1,1-1 0,0 1 0,0 0 0,0 0-1,0 0 1,-1 0 0,1 0 0,0 1-1,-1-1 1,1 0 0,-1 0 0,0 0 0,1 0-1,-1 1 1,0-1 0,1 0 0,-1 0-1,0 1 1,0 1 0,1 11 5,2 0 1,-1-1-1,2 1 1,0-1-1,0 1 0,2-1 1,-1-1-1,14 23 0,-15-30 3,0 1-1,1-1 1,-1 0 0,1-1-1,0 1 1,0-1-1,1 0 1,-1 0-1,1 0 1,0-1-1,0 0 1,0 0 0,0-1-1,9 3 1,-12-4-8,0 0-1,0-1 1,0 1 0,1-1 0,-1 0 0,0 0 0,0 0 0,0 0 0,0-1-1,0 1 1,0-1 0,0 0 0,0 0 0,0 0 0,0 0 0,0 0 0,0-1 0,-1 1-1,1-1 1,-1 0 0,1 0 0,-1 0 0,1 0 0,-1 0 0,0 0 0,0-1-1,0 1 1,0-1 0,-1 1 0,1-1 0,-1 0 0,2-4 0,0 0-70,0-1 1,-1 1-1,0-1 1,0 1-1,-1-1 1,0-8-1,0-5-3747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6:25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4 154 9008,'0'0'1840,"-1"-11"-1552,-1-31 1,1-11 3574,1 51-3767,1 1 1,-1 0-1,1 0 1,-1 0-1,1 0 1,-1 0-1,1 0 1,0 1-1,-1-1 1,1 0 0,0 0-1,0 0 1,-1 0-1,1 1 1,0-1-1,0 0 1,0 1-1,0-1 1,0 1-1,0-1 1,2 0 0,29-10 684,-25 9-708,8-2 76,1 1-1,-1 0 0,1 1 1,27 1-1,-2-1 35,186 3 653,-151 2-537,5 2 325,-79-4-546,1-1 1,0 1-1,-1 0 1,1 0-1,-1 0 1,1 0-1,4 3 1,10 3-2634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6:25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1 11360,'0'0'32,"-4"8"-6,-70 163 228,-31 67 820,102-232-1040,-70 148 1073,57-115-631,1 0 0,-9 41-1,22-68-232,-1 0 1,1 0-1,1 1 0,0-1 0,1 0 1,1 14-1,-1-26-256,0 1 1,1-1 0,-1 0-1,0 1 1,0-1-1,0 0 1,0 1-1,1-1 1,-1 0 0,0 1-1,0-1 1,1 0-1,-1 0 1,0 1 0,0-1-1,1 0 1,-1 0-1,0 0 1,1 0-1,-1 1 1,0-1 0,1 0-1,-1 0 1,0 0-1,1 0 1,-1 0 0,0 0-1,1 0 1,-1 0-1,0 0 1,1 0-1,-1 0 1,1 0 0,-1 0-1,0 0 1,1 0-1,-1 0 1,0 0 0,1 0-1,-1-1 1,0 1-1,1 0 1,-1 0-1,0 0 1,0-1 0,1 1-1,0-1-926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6:27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244 148 5224,'0'0'5214,"-11"4"-4886,-6 3-112,-1 1 0,1 1 0,1 0 0,-1 2-1,2 0 1,-29 25 0,33-25 8,0 0 0,1 1 0,0 0 1,1 1-1,-9 17 0,14-23-117,1 0 0,0 0 0,1 1 1,0-1-1,0 1 0,1 0 0,0-1 1,0 1-1,0 0 0,1 0 0,0-1 0,2 12 1,0-8-7,1 0 1,0-1 0,0 0 0,1 0-1,0 0 1,1 0 0,0 0 0,1-1 0,0 0-1,0 0 1,1-1 0,0 0 0,0 0-1,1 0 1,0-1 0,1 0 0,-1-1 0,15 9-1,-15-10-20,1-1 0,0 0 0,-1 0 0,1-1 0,1 0 0,-1 0 0,0-1 0,0 0 0,1-1 0,0 0 0,-1-1-1,1 1 1,-1-2 0,1 1 0,-1-2 0,1 1 0,-1-1 0,0-1 0,1 1 0,16-9 0,-9 1 78,-1 0 0,-1-1 0,0 0 1,0-1-1,25-29 0,-21 20 60,-1-2 0,-1 0 1,18-33-1,-30 45-147,0 1 0,-1-1 1,0 0-1,-1 0 0,0 0 0,-1 0 1,0 0-1,-1-1 0,0 1 0,0-1 1,-2 1-1,1-1 0,-2 1 1,1-1-1,-7-21 0,3 18 0,0 1 1,-1-1-1,0 1 0,-1 0 1,-1 1-1,0-1 0,-1 1 0,-1 1 1,0 0-1,0 0 0,-15-11 1,21 19-37,-1 0 0,0 0 0,0 1 0,0 0 0,0 0 0,-1 0 0,1 1 0,-1-1 0,0 1 0,0 1 0,1-1 0,-1 1 0,0 0 0,-10 0 0,7 1 11,1 1 1,0 0 0,-1 1 0,1 0 0,0 0 0,0 0 0,0 1 0,0 1 0,1-1-1,-9 6 1,1 0 5,0 0 0,0 1 0,1 1 0,0 0 0,1 1 0,0 0 0,1 1 0,1 0 0,0 1 0,1 0 0,0 1 0,1 0 1,1 0-1,0 1 0,1 0 0,-8 27 0,13-23 145,2-20-317,0 1-1,0-1 1,0 1-1,0-1 1,0 0 0,0 1-1,0-1 1,1 1-1,-1-1 1,0 1 0,0-1-1,0 1 1,1-1-1,-1 0 1,0 1-1,1-1 1,-1 0 0,0 1-1,1-1 1,-1 0-1,0 1 1,1-1 0,-1 0-1,1 0 1,-1 1-1,0-1 1,1 0-1,-1 0 1,1 0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6:28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6728,'0'0'5593,"2"10"-5202,4 17-79,-2 0 0,1 52 1,-6-68-233,0 29 330,-1-1-1,-3 1 1,-14 62 0,19-100-373,-1-1 1,1 1 0,-1-1-1,1 1 1,-1-1 0,1 1-1,-1-1 1,0 1 0,1-1 0,-1 0-1,0 1 1,0-1 0,0 0-1,0 0 1,-1 0 0,1 0-1,0 0 1,0 0 0,0 0 0,-1 0-1,1 0 1,-1-1 0,1 1-1,-1 0 1,-1 0 0,1-1-3,0 0 0,0-1 0,0 1-1,0 0 1,1-1 0,-1 0 0,0 1 0,0-1 0,0 0 0,1 0 0,-1 0 0,0 0 0,1 0 0,-1 0 0,1 0-1,-1-1 1,1 1 0,0 0 0,-3-4 0,-1-1-210,1-1 1,-1 1-1,1-1 0,0 0 0,1-1 0,-1 1 1,2 0-1,-1-1 0,-1-10 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6:30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37 299 6728,'0'0'4296,"15"-2"-3922,85-20 399,-84 17-459,0 0-1,-1 0 0,0-2 1,0 0-1,19-12 1,-31 17-249,-1-1 0,0 1 1,1 0-1,-1-1 1,0 1-1,0-1 0,-1 1 1,1-1-1,-1 0 1,1 0-1,-1 0 1,0 0-1,0 0 0,0 0 1,0 0-1,-1 0 1,1 0-1,-1 0 0,0 0 1,1-1-1,-2 1 1,1 0-1,0 0 0,-1 0 1,1 0-1,-1-1 1,0 1-1,0 0 1,0 0-1,0 0 0,-2-2 1,0-1-2,0 1 0,0-1 0,0 1 0,-1 0 0,1 0 0,-1 0 0,0 0 0,-1 1 0,1 0 0,-1-1 0,0 2 0,0-1 0,0 1 0,0-1 0,-7-2 0,8 5-37,-1 0 1,0 0-1,0 0 1,1 1-1,-1-1 0,0 1 1,0 0-1,0 1 1,1-1-1,-1 1 1,0 0-1,0 0 1,1 0-1,-1 1 0,1 0 1,-1 0-1,1 0 1,0 0-1,0 1 1,0-1-1,-7 7 1,2-1 4,0 0 0,1 0 0,0 1 0,1 0 1,0 1-1,0-1 0,-10 21 0,12-20-4,0 1-1,1-1 0,1 1 1,0 0-1,0 0 1,1 0-1,0 0 1,0 13-1,2-19-9,0 0 0,0 0-1,1 0 1,0 0 0,0 0 0,0-1-1,0 1 1,1 0 0,0 0 0,0-1-1,0 1 1,1-1 0,-1 0 0,1 1 0,0-1-1,0-1 1,1 1 0,-1 0 0,1-1-1,6 6 1,-4-5 23,0 0 0,1 0 0,-1-1 0,1 0 1,0 0-1,0 0 0,0-1 0,0 0 0,0 0 0,0-1 0,1 0 0,-1 0 0,0-1 0,1 0 0,-1 0 1,12-2-1,-9 0 12,-1-1 0,0 0 1,1 0-1,-1 0 0,-1-1 1,1-1-1,-1 0 0,1 0 1,-1 0-1,-1-1 0,1 0 1,9-11-1,9-12 187,-1-1-1,-2-1 1,-1-1-1,-2 0 1,29-63-1,-45 86 163,-5 14-137,-2 11-188,0 12 22,1 54 0,2-69-86,1-1 0,1 0-1,0 1 1,0-1 0,1 0-1,9 21 1,-10-29-7,0 1 0,0-1-1,1 0 1,0 1 0,0-1 0,0-1 0,6 7 0,-9-10 0,1 1-1,0 0 1,0-1 0,0 1 0,0-1 0,0 1 0,0-1 0,0 1 0,0-1-1,1 0 1,-1 1 0,0-1 0,0 0 0,0 0 0,0 0 0,0 0 0,0 0-1,1 0 1,-1 0 0,0 0 0,0 0 0,0-1 0,0 1 0,0 0-1,0-1 1,0 1 0,0-1 0,0 1 0,0-1 0,0 0 0,0 1 0,0-1-1,0 0 1,0 0 0,-1 0 0,2-1 0,8-8 35,-1-1 0,-1-1 0,0 0 0,-1 0 0,0 0 0,-1-1 0,0 0 0,7-25 0,-2 0 152,9-76 0,-20 76 65,0 32-20,3 23-118,-1-8-109,1 0 1,0-1-1,0 1 1,1 0 0,0-1-1,0 0 1,1 0-1,0 0 1,1-1 0,8 10-1,-6-8-7,1-1 0,0 0-1,0 0 1,1-1 0,-1 0-1,2-1 1,18 9 0,-24-13 0,1 0 0,0-1-1,-1 0 1,1 0 0,0 0 0,0 0 0,0-1 0,0 0-1,0 0 1,0-1 0,0 0 0,0 0 0,-1 0-1,1-1 1,0 0 0,-1 0 0,1 0 0,-1 0 0,1-1-1,-1 0 1,0 0 0,-1-1 0,1 0 0,0 1-1,-1-1 1,0-1 0,0 1 0,0-1 0,4-5 0,-4 2 16,0 0 1,-1 0 0,0-1-1,0 1 1,-1-1 0,0 1-1,2-18 1,-4 23-14,0 0-1,1 0 1,-1-1 0,0 1-1,0 0 1,-1 0 0,1 0-1,-1 0 1,1 0 0,-1 0-1,0 0 1,0 0 0,0 0-1,-1 0 1,1 0 0,-1 1-1,0-1 1,1 1 0,-1-1-1,0 1 1,0-1 0,-1 1-1,1 0 1,0 0 0,-4-2-1,4 3-3,0 1-1,0-1 1,0 1-1,0 0 1,0 0-1,1 0 0,-1 0 1,0 0-1,0 0 1,0 0-1,0 0 1,0 1-1,1-1 1,-1 1-1,0-1 1,0 1-1,1 0 0,-1 0 1,0 0-1,1 0 1,-1 0-1,1 0 1,-4 3-1,-1 1 1,0 1-1,0 0 0,1 0 1,-6 7-1,5-4 0,1-1 0,-1 0-1,1 1 1,1 0 0,0 0 0,-5 15 0,8-19-2,0-1 1,0 1-1,1 0 1,-1 0-1,1-1 1,0 1-1,1 0 1,-1 0-1,1-1 1,0 1-1,0 0 1,0-1-1,1 1 1,0-1-1,-1 1 1,4 4-1,-2-5 0,-1 0 0,1 1 0,0-1 0,0 0 0,0-1 0,1 1 0,0-1 0,-1 1 0,1-1 0,0 0 0,0-1 0,1 1 0,-1-1 0,1 1 0,-1-1 0,1-1 0,-1 1 0,1-1 0,0 0 0,0 0 0,0 0 0,0 0 0,0-1 0,0 0 0,0 0 0,0 0 0,0-1 0,0 0 0,8-2 0,0-1 23,-1 0-1,0-1 1,0-1-1,0 1 1,-1-2-1,0 0 1,20-16-1,29-17 145,-60 39-163,1 1 0,0-1 1,0 1-1,-1-1 0,1 1 0,0 0 1,0-1-1,0 1 0,0 0 0,0 0 1,0-1-1,-1 1 0,1 0 0,0 0 1,0 0-1,0 0 0,0 0 0,0 0 1,0 1-1,0-1 0,0 0 0,-1 0 1,1 1-1,0-1 0,0 0 0,0 1 0,1 0 1,-1 0-1,0 1 0,0-1-1,1 1 1,-1 0 0,-1-1 0,1 1 0,0 0 0,0-1 0,0 1 0,-1 0 0,1 0 0,-1 3 0,2 6 3,-1 1 0,0 0 1,-2 14-1,1-24-3,-4 22 3,4-21 3,-1 0 1,0 1 0,0-1 0,1 0-1,0 1 1,0-1 0,0 1 0,0-1-1,0 0 1,1 1 0,0-1-1,-1 0 1,3 5 0,-3-8-7,1 1 1,0-1-1,0 0 1,-1 0-1,1 0 1,0 1-1,-1-1 1,1 0-1,0 0 1,0 0-1,-1 0 1,1 0-1,0 0 1,-1-1-1,1 1 1,0 0-1,0 0 1,-1 0-1,1-1 1,0 1-1,-1 0 1,1-1-1,0 1 1,-1 0-1,1-1 1,-1 1-1,1-1 1,-1 1-1,1-1 1,0 0-1,20-17 46,59-70 200,-79 87-245,-1 0 0,1 0 1,-1 1-1,1-1 1,-1 0-1,1 1 0,0-1 1,-1 0-1,1 1 1,0-1-1,0 1 0,-1-1 1,1 1-1,0-1 1,0 1-1,0 0 0,-1-1 1,1 1-1,0 0 1,0 0-1,0-1 0,0 1 1,0 0-1,0 0 1,0 0-1,0 0 0,0 0 1,-1 0-1,1 1 1,0-1-1,0 0 0,0 0 1,0 1-1,0-1 1,0 0-1,-1 1 0,1-1 1,1 2-1,2 2 24,0 0 1,0 0-1,-1 0 0,0 0 0,5 9 0,4 5 8,-6-11-9,1 0-1,-1-1 1,1 0-1,1 0 1,-1 0 0,1-1-1,0 0 1,0-1-1,1 0 1,-1 0-1,1 0 1,0-1-1,0-1 1,0 1 0,0-2-1,0 1 1,1-1-1,-1 0 1,0-1-1,1 0 1,-1-1-1,0 0 1,1 0 0,-1-1-1,0 0 1,17-7-1,-22 7-67,1 0 0,-1-1 0,0 1 0,0-1 0,0 0 0,7-6 0,-2-2-3062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6:34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1278 4216,'0'0'5010,"13"-7"-4548,47-32 261,72-62 0,-98 68-416,-1-1 1,-2-1-1,-1-2 0,-2-1 0,35-63 0,-35 47 285,-2-1 1,-2-2-1,29-106 0,-51 156-509,0 0 21,0 0 0,0 0 0,0 0 0,-1 0 0,0 0 0,-1-1 0,0 1 0,0 0 0,0 0 0,-3-12 0,3 19-93,0-1 0,0 1-1,0 0 1,0 0 0,-1-1 0,1 1 0,0 0 0,0-1 0,-1 1 0,1 0-1,0 0 1,0-1 0,-1 1 0,1 0 0,0 0 0,-1 0 0,1-1 0,0 1-1,-1 0 1,1 0 0,0 0 0,-1 0 0,1 0 0,0 0 0,-1 0 0,1 0-1,0 0 1,-1 0 0,1 0 0,-1 0 0,1 0 0,0 0 0,-1 0 0,1 0 0,0 0-1,-1 0 1,1 0 0,0 0 0,-1 1 0,1-1 0,0 0 0,-1 1 0,-14 9 173,6 1-121,0 1 1,0 0 0,1 0-1,1 1 1,0 0-1,0 0 1,-7 25-1,13-35-54,-10 26 42,1 0 0,2 0 0,1 1 0,1 0 0,1 0 0,2 0-1,1 1 1,2-1 0,0 1 0,8 43 0,-7-67-31,0-1-1,1 0 1,0 0 0,0 0-1,0 0 1,1-1-1,0 1 1,0 0 0,7 8-1,-8-12-10,-1 0-1,1-1 1,0 1 0,0 0-1,0-1 1,0 0 0,0 1-1,0-1 1,0 0-1,0 0 1,1 0 0,-1 0-1,0-1 1,1 1-1,-1 0 1,1-1 0,-1 0-1,0 0 1,1 0-1,-1 0 1,1 0 0,-1 0-1,1 0 1,-1-1 0,0 1-1,1-1 1,4-2-1,4-2 22,1 0 0,-1-1-1,0-1 1,0 0 0,0 0-1,-1-1 1,-1-1 0,1 0-1,15-18 1,3-10 71,33-57 0,-26 39-5,29-41 74,118-191 218,-153 234-243,-1-2 0,-3-1 0,26-89 1,-49 139-84,0-1 0,-1 0 0,0 0 0,0 0 0,-1-8 0,-10 26 312,-4 13-282,-180 398 347,151-327-387,22-44 47,2 2 0,2 0 0,-17 94 0,28-70 678,-7-31-201,12-47-489,1 1-79,0 0-1,0 0 0,0-1 0,0 1 0,-1 0 1,1 0-1,0-1 0,0 1 0,0 0 1,0-1-1,0 1 0,0 0 0,0 0 0,0-1 1,0 1-1,0 0 0,0-1 0,0 1 1,0 0-1,0 0 0,0-1 0,0 1 1,0 0-1,0-1 0,0 1 0,0 0 0,1 0 1,-1-1-1,0 1 0,0 0 0,0 0 1,0-1-1,1 1 0,-1 0 0,19-35 43,1 2-1,1 1 1,2 0-1,1 1 1,56-52 0,-78 81-49,18-12 42,-13 17-14,-2 10-2,-5-1-18,-1 0 1,0 0 0,-1 0-1,0 0 1,-6 20 0,0 3-14,4-13-2,-10 66 2,14-78 17,-1-1 1,1 1 0,1-1-1,0 1 1,0-1 0,1 1-1,3 8 1,-5-16-5,1 0 1,0 0 0,-1 0-1,1 0 1,0-1-1,0 1 1,0 0-1,1-1 1,-1 1 0,0 0-1,0-1 1,1 0-1,-1 1 1,1-1-1,-1 0 1,1 0-1,0 0 1,0 0 0,-1 0-1,1 0 1,0 0-1,0-1 1,0 1-1,0-1 1,0 1 0,0-1-1,0 0 1,0 0-1,0 1 1,0-1-1,0-1 1,0 1-1,0 0 1,-1 0 0,4-2-1,6-1 43,1 0 1,-1-1-1,0-1 0,17-10 0,-24 13-37,8-4 39,0-1 0,-1 0 0,0-1 0,-1 0 0,0 0 0,0-1-1,-1-1 1,0 0 0,0 0 0,13-21 0,-3-2 162,-17 30-79,-12 22-82,7-13-46,-2 1-5,0 0 1,1 1 0,1-1 0,-1 1-1,1 0 1,0 0 0,1 0 0,0 0-1,0 1 1,1-1 0,-1 16 0,3-22-5,-1 0 0,1 0 0,0 0 0,-1 0 1,1 0-1,0 0 0,0-1 0,0 1 0,0 0 1,1 0-1,-1-1 0,0 1 0,1-1 0,-1 1 1,1-1-1,-1 0 0,1 0 0,0 1 0,-1-1 1,3 1-1,-2-1 0,-1-1 0,1 1 0,0 0 0,-1-1 0,1 1 0,0-1 1,-1 1-1,1-1 0,0 0 0,-1 1 0,1-1 0,0 0 0,0 0 0,-1-1 0,1 1 0,0 0 1,0 0-1,-1-1 0,1 1 0,0-1 0,-1 0 0,1 1 0,2-3 0,-1 1 5,-1 0-1,0 0 0,0-1 1,0 1-1,-1 0 0,1-1 1,0 0-1,-1 1 0,0-1 1,0 0-1,1 0 1,-2 1-1,1-1 0,0 0 1,0 0-1,-1 0 0,0 0 1,0 0-1,0 0 0,0 0 1,0 0-1,0 0 0,-1 0 1,1 0-1,-2-3 1,1 2 0,0 1 1,0-1 0,-1 1 0,1-1-1,-1 1 1,0 0 0,0 0 0,0 0 0,0 0-1,0 0 1,-1 0 0,1 0 0,-1 1-1,0-1 1,0 1 0,0 0 0,0 0 0,0 0-1,0 0 1,-5-1 0,6 2-2,-1 0 0,0 1 0,0 0 0,0 0 0,1 0 0,-1 0 0,0 0 0,-5 1 0,7-1-5,1 0-1,-1 0 1,1 1 0,-1-1-1,1 0 1,-1 0 0,1 0-1,-1 1 1,1-1 0,-1 0-1,1 0 1,-1 1 0,1-1-1,-1 0 1,1 1 0,-1-1-1,1 1 1,0-1 0,-1 0-1,1 1 1,0-1 0,-1 1-1,1-1 1,0 1 0,-1-1-1,1 1 1,0 0 0,0-1-1,0 1 1,0-1 0,0 1-1,0-1 1,0 1 0,0 0-1,0-1 1,0 1 0,0-1-1,0 1 1,0-1 0,0 1-1,0 0 1,0-1 0,1 1-1,-1-1 1,0 1 0,0-1-1,1 1 1,-1-1 0,0 1-1,1-1 1,-1 0 0,1 2-1,1-1 1,-1 0-1,0 0 0,1 0 1,-1 0-1,1 0 0,0 0 1,-1 0-1,1 0 1,0 0-1,0-1 0,-1 1 1,1-1-1,0 1 0,0-1 1,0 0-1,-1 0 1,1 0-1,2 0 0,38-3-25,-38 3 16,13-4 19,-1 0 0,-1 0 0,1-2 0,-1 0 1,1-1-1,-2 0 0,1-1 0,-1-1 0,20-17 0,-33 25 1,0 1 0,0-1-1,0 0 1,0 0 0,0 1 0,0-1-1,0 1 1,0-1 0,1 1-1,-1-1 1,0 1 0,0-1 0,0 1-1,1 0 1,-1 0 0,0 0-1,0 0 1,0 0 0,3 0 0,-3 0-4,-1 1 0,1-1 0,0 1 0,-1 0 1,1-1-1,0 1 0,-1-1 0,1 1 0,-1 0 0,0-1 1,1 1-1,-1 0 0,1 0 0,-1-1 0,0 1 1,0 0-1,1 0 0,-1 0 0,0-1 0,0 1 0,0 0 1,0 1-1,0 8 24,0 0 0,-1 0 0,-3 18 1,2-14-15,-5 28 19,4-24 28,-2 34-1,5-52-58,0 1 0,0-1 1,0 1-1,0 0 0,0-1 1,0 1-1,0 0 0,0-1 0,0 1 1,1 0-1,-1-1 0,0 1 1,0 0-1,1-1 0,-1 1 0,0-1 1,1 1-1,-1-1 0,0 1 1,1-1-1,-1 1 0,1-1 0,-1 1 1,1-1-1,-1 1 0,1-1 1,0 1-1,0-1 1,0 0 0,1 0 0,-1 0 0,0 0-1,0 0 1,1 0 0,-1 0 0,0 0 0,0 0 0,0 0 0,0-1 0,1 1 0,1-1 0,4-3 12,1 0 1,-1 0 0,9-7-1,-15 10-10,33-25 82,32-33 1,-25 22 60,-40 36-145,-1 0-1,1 1 1,0-1-1,-1 0 1,1 1-1,0-1 1,0 1-1,0-1 1,0 1-1,0-1 1,0 1-1,0 0 1,0-1-1,0 1 1,0 0-1,1-1 1,-2 2-2,1-1 0,-1 0 0,1 0 0,-1 0 0,0 1 0,1-1 0,-1 0 0,0 0 0,0 1 0,1-1 0,-1 0 0,0 1 0,0-1 0,1 0 0,-1 1 0,0-1 0,0 0 0,0 1 0,1-1 0,-1 0 0,0 1 0,0-1 0,0 1 0,0-1 0,0 0 0,0 1 0,0 0 0,-4 37 68,3-28-68,-1 2 2,-3 53 28,5-60-30,0 0-1,1 0 1,-1 0 0,1-1 0,0 1 0,0 0 0,1 0 0,0-1-1,-1 1 1,6 7 0,-5-10-2,-1 0 0,1-1 0,0 1 0,0-1 0,-1 1 0,1-1 0,0 0 0,0 0 0,1 0 0,-1 0 0,0 0 0,0 0 0,0-1 0,1 1 0,-1-1 0,0 1 0,0-1 0,1 0 0,-1 0 0,3 0 0,5-1 0,0 0 0,0 0 0,14-4 0,-2-1 19,0-2 0,0 0 0,-1-2 1,0 0-1,38-26 0,-35 18 5,0-1 1,-1-1-1,0 0 1,21-27-1,-5 8 16,-48 49-37,0-1 0,0-1 0,-11 9-1,-14 11 2,13-7 1,2 1 1,1 0-1,-18 28 0,25-25-14,11-25 9,0 1 0,-1-1-1,1 1 1,0-1 0,0 1 0,0-1 0,0 1 0,0-1-1,0 1 1,0-1 0,0 1 0,0-1 0,0 1 0,0-1-1,0 1 1,0-1 0,0 1 0,0-1 0,0 1 0,1-1 0,-1 1-1,0-1 1,0 1 0,1-1 0,-1 1 0,0-1 0,1 1-1,-1-1 1,0 0 0,1 1 0,-1-1 0,1 0 0,-1 1 0,1-1-1,-1 0 1,0 0 0,1 1 0,-1-1 0,1 0 0,-1 0-1,1 0 1,-1 0 0,1 0 0,0 1 0,-1-1 0,1 0-1,-1 0 1,1-1 0,6 1 1,-1-1 0,0-1 0,0 1-1,1-1 1,-1 0 0,0 0 0,-1-1 0,1 0 0,0 0-1,-1 0 1,1-1 0,-1 0 0,0 0 0,-1 0 0,1 0-1,5-8 1,2-2 4,0 0 1,-2-1-1,0 0 0,14-27 0,23-72 203,-54 159-243,-3 62-1,-3 27-53,13-132 88,-40 198-72,30-159 44,-2-2 1,-32 72-1,40-101 22,-1-1 0,-1 1 0,1-1 0,-13 14-1,17-21 10,0-1-1,0 0 1,-1 0 0,1 0-1,0 1 1,0-1-1,0 0 1,-1 0-1,1-1 1,-1 1 0,1 0-1,-1 0 1,1-1-1,-1 1 1,1-1-1,-1 1 1,1-1 0,-1 1-1,0-1 1,1 0-1,-1 0 1,0 0-1,1 0 1,-1 0 0,0 0-1,1-1 1,-1 1-1,1-1 1,-1 1-1,0-1 1,1 1-1,-1-1 1,1 0 0,0 1-1,-1-1 1,1 0-1,0 0 1,-2-2-1,-2-2 14,0 0 0,0-1 0,1 1 0,-1-1 0,2-1 0,-1 1 0,1 0 0,-1-1 0,2 0-1,-1 1 1,1-1 0,0 0 0,1 0 0,-1-1 0,1 1 0,1 0 0,-1 0 0,1-1-1,2-12 1,-1 9 7,1 0 0,0 0 0,1 0 0,0 0 0,1 0 0,0 1 0,1 0 0,0 0 0,1 0 0,-1 0 0,2 1 0,8-10 0,15-11 31,1 2 0,1 1 0,2 2 0,38-22 0,29-22-22,-74 46-33,-1 0 0,-1-1-1,-1-2 1,-2 0-1,0-2 1,-2 0-1,29-53 1,1-19-40,39-110-1,-10-23 58,-71 205-68,-8 28 51,-1 0 1,1 0-1,0 0 1,0 0-1,0 0 1,0 0-1,0 0 1,0 0-1,0 0 1,0 0-1,0 0 1,0 0-1,0 0 1,0 0-1,0 0 1,0 0-1,0 0 1,0 0-1,0 0 1,0 0-1,0 0 1,-1 0-1,1 0 1,0 0-1,0 0 1,0 0-1,0 0 1,0-1-1,0 1 1,0 0-1,0 0 1,0 0-1,0 0 0,0 0 1,0 0-1,0 0 1,0 0-1,0 0 1,0 0-1,0 0 1,0 0-1,0 0 1,-6 15-41,-46 113-82,8-26 32,-98 327-148,139-418 242,-3 13 10,6-24-12,0 0 0,0 0 0,0 0 0,0 0 0,0 0 1,0 0-1,0 1 0,0-1 0,0 0 0,0 0 0,0 0 0,0 0 0,0 0 1,0 0-1,0 0 0,0 0 0,0 0 0,0 0 0,0 0 0,0 1 1,0-1-1,0 0 0,0 0 0,0 0 0,0 0 0,0 0 0,0 0 0,0 0 1,0 0-1,0 0 0,0 0 0,0 0 0,0 0 0,0 0 0,0 0 1,0 0-1,0 1 0,0-1 0,0 0 0,1 0 0,-1 0 0,0 0 0,0 0 1,0 0-1,0 0 0,0 0 0,0 0 0,0 0 0,0 0 0,0 0 1,0 0-1,0 0 0,1 0 0,-1 0 0,0 0 0,0 0 0,0 0 0,0 0 1,0 0-1,0 0 0,0 0 0,0 0 0,0 0 0,0 0 0,0-1 1,10-10 8,24-40 62,-18 26 40,33-40-1,-49 64-108,1 0 0,0 0 0,-1 1-1,1-1 1,-1 1 0,1-1 0,0 0 0,0 1 0,-1-1-1,1 1 1,0 0 0,0-1 0,0 1 0,-1 0 0,1-1-1,0 1 1,0 0 0,0 0 0,0 0 0,0 0-1,0 0 1,-1 0 0,1 0 0,0 0 0,0 0 0,0 0-1,0 0 1,0 0 0,0 1 0,-1-1 0,1 0 0,0 1-1,0-1 1,0 1 0,-1-1 0,1 1 0,0-1 0,-1 1-1,1-1 1,0 1 0,-1 0 0,1-1 0,-1 1-1,1 0 1,-1 0 0,1-1 0,0 2 0,4 7 0,-1-1 1,1 1-1,4 15 1,-3-10 2,0-1-3,0-1 1,0 0-1,2 0 1,0 0 0,0-1-1,11 11 1,-14-16 6,1-1 1,0 0 0,1-1 0,-1 1-1,1-1 1,0-1 0,0 1-1,0-1 1,0 0 0,1-1-1,-1 0 1,11 2 0,-10-3 24,1 0-1,-1-1 1,1 0 0,-1-1-1,1 1 1,-1-2 0,1 1 0,-1-1-1,1 0 1,-1-1 0,0 0 0,0 0-1,-1-1 1,1 0 0,-1 0 0,0-1-1,0 0 1,0 0 0,0-1 0,-1 0-1,0 0 1,10-13 0,-10 11-328,-4 6 422,1-1 0,-1-1 0,0 1 0,0 0 1,4-7-1,-6 9-311,0 0 0,0 0-1,1 0 1,-1-1 0,0 1 0,0 0 0,0 0-1,0 0 1,0 0 0,-1 0 0,1 0 0,0 0-1,0 0 1,-1 0 0,1 0 0,0 0 0,-1 0-1,1 0 1,-1 0 0,0 0 0,1 0 0,-1 1-1,0-1 1,1 0 0,-2-1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6:35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5520,'0'0'5872,"14"-6"-5314,-13 6-545,13-7 136,0 1 0,1 1 0,-1 1 1,1 0-1,0 0 0,22-1 1,285-3 3000,57-3-1109,-343 8-3092,65-16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6:38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0 314 6328,'0'0'2901,"4"-11"-1980,0 0-661,4-16 1549,16-30 0,-23 54-1546,2-3 779,-3 9-223,-1 21-233,5 209 1221,0 0-199,-6-134-628,-1-29 846,0-118-1199,6-186 81,-3 67-148,1 143-442,2-1 0,0 1-1,2-1 1,1 1 0,0 0 0,2 1 0,1-1 0,1 2 0,22-40 0,-20 41-26,25-41 153,-33 57-200,0-1 0,1 0 0,0 1 0,0 0 0,1 0 0,0 0 0,9-6 0,-13 11-30,0-1 1,0 0-1,0 1 0,0-1 1,0 1-1,0 0 0,0 0 1,0 0-1,0 0 0,0 0 1,0 0-1,0 0 0,0 1 1,-1-1-1,1 1 0,0-1 1,0 1-1,0 0 0,0-1 1,0 1-1,-1 0 0,1 0 1,0 1-1,-1-1 0,3 2 1,2 3 25,1-1 0,-1 1 1,0 1-1,6 8 0,-7-9-17,-1 0-1,0 1 1,-1-1 0,1 1-1,-1-1 1,0 1 0,-1 0-1,0 0 1,0 0-1,0 1 1,-1-1 0,0 0-1,-1 0 1,1 1 0,-1-1-1,-1 1 1,0-1-1,0 0 1,0 1 0,-1-1-1,0 0 1,0 0 0,0 0-1,-6 9 1,-6 9 138,-24 35 0,23-38 43,15-22-195,0 1 0,0-1-1,0 1 1,0-1 0,0 1-1,0-1 1,0 1 0,0-1-1,0 1 1,1-1 0,-1 1-1,0-1 1,0 1 0,0-1-1,1 0 1,-1 1 0,0-1-1,0 1 1,1-1 0,-1 0 0,0 1-1,1-1 1,-1 0 0,1 1-1,0-1 1,15 13 31,-9-7-19,45 37 59,51 50 22,-94-84-99,-1 1 1,0 0-1,0 0 0,-1 1 0,0 0 1,-1 1-1,0-1 0,5 17 0,-9-19 5,0-1 0,0 1-1,-1-1 1,0 1 0,-1-1-1,0 1 1,0-1 0,-1 1-1,0 0 1,-3 11-1,3-15 5,0-1-1,-1 1 0,1-1 0,-1 1 0,0-1 1,0 0-1,-1 0 0,1 0 0,-1 0 0,0 0 0,0-1 1,0 1-1,-1-1 0,1 0 0,-1 0 0,0 0 0,0 0 1,0-1-1,0 0 0,-6 3 0,2-2 22,-1 0 0,0-1 1,-1-1-1,1 1 0,0-1 0,0-1 0,-1 0 1,1 0-1,0 0 0,0-2 0,-17-3 0,-1-3 99,0-1 1,-38-19-1,-22-9 108,103 41-1759,-10-3-1928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6:5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273 486 5320,'0'0'3146,"1"-9"-2771,-1 8-410,1-10 318,0 0 0,-1 0 1,0 0-1,0 0 0,-3-11 0,3 20-207,-1 0 0,1 0 0,0 1 1,-1-1-1,1 0 0,-1 0 0,0 0 0,1 0 0,-1 1 0,0-1 1,0 0-1,0 1 0,0-1 0,-1 1 0,1-1 0,0 1 1,-1 0-1,1-1 0,0 1 0,-1 0 0,0 0 0,1 0 0,-1 0 1,0 0-1,0 0 0,1 1 0,-1-1 0,0 0 0,0 1 1,0 0-1,0-1 0,0 1 0,0 0 0,1 0 0,-1 0 1,0 0-1,0 0 0,0 1 0,0-1 0,0 1 0,0-1 0,-3 2 1,-8 3 84,0 0 0,1 0 1,-1 1-1,1 1 1,1 0-1,-1 1 0,1 0 1,0 1-1,1 0 1,0 1-1,-16 19 1,20-20-87,-1 0 0,1 1 0,1 0 0,-1-1 0,2 2 0,0-1 0,0 0 0,0 1 0,2 0 1,-1 0-1,1 0 0,1 0 0,0 0 0,0 0 0,2 13 0,0-18-47,0 0 0,0-1 0,0 1 0,1 0 0,0-1 0,0 1 0,1-1 0,0 0 1,-1 0-1,2 0 0,-1 0 0,1 0 0,-1 0 0,1-1 0,0 0 0,1 0 0,-1 0 0,1 0 0,0-1 0,9 5 0,-10-6-13,0 0-1,0 0 1,0-1-1,0 0 1,0 0-1,0 0 1,0 0-1,1 0 1,-1-1-1,0 0 1,0 0 0,1 0-1,-1-1 1,0 1-1,0-1 1,0 0-1,0 0 1,0 0-1,0-1 1,0 0 0,0 1-1,0-1 1,0-1-1,-1 1 1,1 0-1,-1-1 1,0 0-1,0 0 1,4-4-1,3-4 20,-1-1 0,0-1-1,-1 1 1,-1-1 0,0 0 0,0-1-1,-1 0 1,-1 0 0,5-19-1,-4 3 67,-2 0-1,0 1 1,-1-51-1,-7 15 304,3 61-109,-1 9-201,-3 11-42,4 2-6,0 1-1,1 0 0,1 0 1,0-1-1,6 23 0,2 3 23,18 46-1,-26-86-62,1 1-1,0 0 1,0 0-1,0-1 1,1 1-1,0-1 1,0 1-1,0-1 1,0 0-1,0 0 1,1-1-1,0 1 1,0-1-1,0 0 1,0 0-1,0 0 1,1 0-1,5 2 1,-5-3 8,0-1 0,1 1 0,-1-1 0,1 0 0,0-1 0,-1 1 0,1-1 0,0 0 0,-1-1 0,1 1 0,-1-1 0,1 0 0,0 0 0,-1-1 0,0 0 0,7-3 0,-1 0 15,0 0 1,-1-1-1,0 0 1,0-1-1,-1 0 1,0-1-1,0 0 1,0 0-1,-1-1 1,0 0-1,-1 0 1,6-11-1,5-12 72,-1 0-1,19-54 1,-2 3 125,-29 73-121,0 0 0,1 0 1,0 0-1,15-17 0,-19 28-98,-1 0 0,1-1 0,-1 1 1,0 0-1,0 0 0,1 0 0,-1 0 0,0 0 0,0 0 1,0 1-1,0-1 0,0 0 0,1 3 0,1 0 7,7 8 0,-1 0-1,0 1 1,0 0-1,-2 1 1,0 0-1,0 0 1,-1 0-1,-1 1 1,5 19-1,-3 1-1,-1 0-1,3 68 1,-9-95-4,0 0 1,0 0-1,0 0 0,-1 0 0,-4 15 1,5-21-2,-1 0 0,0-1 0,1 1 0,-1-1 0,0 1 0,0-1 0,0 1 1,0-1-1,0 0 0,0 1 0,0-1 0,-1 0 0,1 0 0,0 0 0,-1 0 1,1 0-1,0 0 0,-1 0 0,1-1 0,-1 1 0,0 0 0,1-1 0,-1 1 1,1-1-1,-1 0 0,0 1 0,0-1 0,1 0 0,-1 0 0,0 0 0,1 0 1,-3-1-1,-8-1 31,1 0 0,0-1 0,0-1 1,-13-5-1,11 3 27,-1 2 1,-15-5 0,23 8-29,6 1-30,-1 1 1,0-1-1,0 0 1,1 0 0,-1 0-1,0 0 1,1-1-1,-1 1 1,0 0-1,0 0 1,1 0-1,-1-1 1,0 1-1,1 0 1,-1-1-1,0 1 1,1 0-1,-1-1 1,1 1-1,-1-1 1,1 1-1,-1-1 1,1 1-1,-1-1 1,1 1-1,-1-1 1,1 0-1,0 1 1,-1-1-1,1 0 1,0 1-1,-1-2 1,8 6-14,-1-1 0,1 0 0,0 0 0,0-1 0,13 3 0,-4-1-17,0-1-1,0 0 1,0-2 0,1 0 0,20-1-1,-30-1 21,0 0-1,-1 0 0,1-1 0,0 0 0,-1 0 1,1 0-1,-1-1 0,0 0 0,0-1 1,0 1-1,0-1 0,0 0 0,-1 0 1,0-1-1,7-7 0,-4 2 15,0 0-1,-1 0 1,0-1 0,0 0 0,9-23-1,16-63 77,-11 31 23,-16 44-30,-5 19-57,1-1 0,-1 1 1,1-1-1,0 1 0,0 0 0,0-1 0,0 1 1,1 0-1,-1 0 0,1 0 0,0 0 0,2-3 1,-3 6-16,0 1 0,1-1 1,-1 1-1,0-1 0,0 1 1,0-1-1,0 1 0,0 0 1,0-1-1,0 1 0,0 0 0,-1 0 1,1 0-1,0 0 0,0 0 1,-1 0-1,2 1 0,-2-2-3,11 17-3,-1 0 1,0 1-1,-2 0 1,0 1 0,7 25-1,1 1-9,-10-30 5,0 0-1,-2 0 1,0 0 0,0 1-1,-2-1 1,0 1-1,-1 0 1,0 20-1,-1-35 7,0 0-1,0 0 0,-1 0 1,1 0-1,0 0 1,0 0-1,-1 0 0,1 0 1,0-1-1,-1 1 1,1 0-1,-1 0 0,1 0 1,-1-1-1,1 1 1,-1 0-1,0-1 0,1 1 1,-1 0-1,0-1 0,0 1 1,1-1-1,-1 1 1,0-1-1,0 0 0,-1 1 1,0 0 6,-1-1 1,0 1 0,1-1-1,-1 0 1,0 0 0,1 0-1,-1 0 1,0 0 0,-3-1-1,-4-1 25,1-1 0,-1 0 0,1 0-1,-11-7 1,-24-16 164,29 16-42,0 1-1,-28-11 0,37 17-90,-1 0 0,10 13-73,2-4-13,0 0 0,1 1 1,0-2-1,1 1 0,-1-1 0,1 0 1,0 0-1,8 4 0,-6-4 9,-1 0 6,0 0 0,0-1 1,1-1-1,-1 1 1,1-1-1,0 0 0,0-1 1,0 0-1,0-1 1,0 0-1,1 0 0,-1-1 1,0 0-1,0-1 1,1 0-1,-1 0 0,0-1 1,0 0-1,10-4 1,-6 1 14,0-1 1,-1 0 0,1-1-1,-1 0 1,-1-1 0,1 0 0,-1-1-1,-1 0 1,0-1 0,0 0-1,-1-1 1,9-12 0,-4 3 81,-1 0 0,-1-1 0,18-42 0,-32 73-71,2 1 0,-1-1 1,2 0-1,1 17 0,9 61-79,-9-76 45,0-1 0,1 1 1,5 13-1,-7-23 16,0 1 1,0-1-1,0 0 0,0 1 1,0-1-1,1 0 0,-1 0 1,1 0-1,-1 0 0,1 0 1,0 0-1,0 0 0,0 0 1,0-1-1,0 1 1,0-1-1,0 0 0,0 1 1,1-1-1,3 1 0,-4-2 3,0 0-1,0 0 0,1-1 1,-1 1-1,0-1 0,0 0 1,0 1-1,-1-1 1,1 0-1,0 0 0,0 0 1,0 0-1,-1-1 0,4-1 1,22-22 45,-14 8-16,1-1-1,-2 0 1,-1-1-1,0 0 1,-1-1-1,11-34 1,-5 16 45,-13 32-62,-1 3 7,-1-1-1,1 0 0,-1 0 0,0 0 0,0 0 0,1-8 1,-13 50 102,9-20-132,1 0-1,1 0 1,0 0 0,2 0-1,0 0 1,1 0 0,0 0-1,2-1 1,11 33 0,-15-48 5,0 0 0,0 0 0,0 0-1,0 0 1,0-1 0,0 1 0,1 0 0,-1 0 0,0-1 0,1 1 0,0 0 0,-1-1 0,1 0 0,0 1 0,0-1 0,-1 0 0,1 0 0,0 0 0,0 0 0,0 0 0,0-1 0,5 2 0,-4-2 5,0 0 0,0-1 0,0 1 0,0-1-1,0 0 1,0 0 0,0 0 0,-1 0 0,1 0 0,0 0 0,0-1 0,-1 1 0,1-1 0,-1 0-1,0 0 1,3-2 0,16-16 75,21-26 0,-24 26 30,34-32 0,-45 47-94,0 1-1,0 0 1,1 0-1,8-4 1,4-1 44,-18 8-56,1 0 1,-1 1 0,0-1 0,1 1 0,-1-1-1,1 1 1,-1 0 0,1 0 0,-1 0 0,1 0 0,-1 0-1,1 1 1,-1-1 0,1 1 0,-1 0 0,0-1-1,1 1 1,-1 0 0,0 0 0,0 1 0,0-1 0,0 0-1,0 1 1,0-1 0,0 1 0,0 0 0,2 2-1,1 2 5,1-1-1,-2 1 1,1 1-1,-1-1 1,1 1-1,-2 0 1,6 12-1,-5-7 45,-1 1-1,-1 0 0,0 0 0,0 0 1,-1 0-1,-1 19 0,0-32-47,0 0-1,0 0 1,0 0-1,0 1 1,0-1 0,0 0-1,0 0 1,0 0-1,0 0 1,0 1-1,0-1 1,0 0-1,0 0 1,0 0 0,0 0-1,0 0 1,0 1-1,0-1 1,1 0-1,-1 0 1,0 0-1,0 0 1,0 0-1,0 0 1,0 0 0,1 0-1,-1 1 1,0-1-1,0 0 1,0 0-1,0 0 1,0 0-1,1 0 1,-1 0 0,0 0-1,0 0 1,0 0-1,0 0 1,1 0-1,-1 0 1,0 0-1,0 0 1,0 0 0,0 0-1,0 0 1,1 0-1,-1 0 1,0-1-1,0 1 1,0 0-1,0 0 1,0 0 0,1 0-1,-1 0 1,0 0-1,0 0 1,0 0-1,0-1 1,0 1-1,0 0 1,0 0-1,1 0 1,-1 0 0,0-1-1,10-10 60,7-18 60,-1-1 1,20-52-1,-10 29-8,-23 48-100,-1 1 0,1 0 0,0-1 0,0 1 0,1 1 0,-1-1 0,1 0 0,0 1 0,5-4 1,-8 6-14,0 1 0,-1 0 0,1 0 0,-1 0 0,1-1 0,0 1 1,-1 0-1,1 0 0,-1 0 0,1 0 0,0 0 0,-1 0 0,1 0 1,0 0-1,-1 0 0,1 0 0,-1 0 0,1 1 0,0-1 1,-1 0-1,1 0 0,-1 1 0,1-1 0,-1 0 0,1 1 0,0-1 1,-1 1-1,0-1 0,1 0 0,-1 1 0,1-1 0,-1 1 0,0-1 1,1 1-1,-1-1 0,0 1 0,1 0 0,-1-1 0,0 1 1,0-1-1,1 1 0,-1 0 0,6 31 2,-5-26 1,5 58 94,-6-63-94,0 0 0,0 0 0,0-1 0,0 1 0,0 0 0,1 0 0,-1-1 0,0 1 0,0 0 0,0-1 0,1 1 0,-1 0 0,0-1 0,1 1 0,-1 0 0,0-1 0,1 1 0,-1-1 0,1 1 0,-1 0 0,1-1 0,-1 1 0,1-1 0,0 1 0,0-1-1,0 0 0,-1 0 1,1 0-1,0 0 0,0 0 0,-1-1 1,1 1-1,0 0 0,-1 0 1,1-1-1,0 1 0,-1 0 0,1-1 1,-1 1-1,1-1 0,-1 1 1,1-1-1,0 1 0,0-1 0,22-32 65,-22 33-66,31-64 100,-24 46-31,0 1 0,21-31-1,-28 47-68,-1 1 0,0-1 0,1 1 0,-1-1 0,0 1 0,1-1 0,-1 1 0,1-1-1,-1 1 1,1-1 0,-1 1 0,1 0 0,-1-1 0,1 1 0,-1 0 0,1-1-1,0 1 1,-1 0 0,1 0 0,-1 0 0,1-1 0,1 1 0,-2 0-1,1 1 0,-1-1 0,1 0 0,-1 1 0,1-1 0,-1 0 0,1 1 0,-1-1 0,0 1 0,1-1 0,-1 0 0,0 1 0,1-1 0,-1 1 0,0-1 1,1 1-1,-1-1 0,0 1 0,0-1 0,0 2 0,6 32 10,-6-31-10,3 53-8,-3-36-11,1 0 1,0-1 0,2 1 0,0 0-1,2 0 1,8 26 0,-10-42 14,-1 1 0,1 0 0,0-1 0,0 0 0,0 0 0,0 0 1,1 0-1,0 0 0,0-1 0,0 0 0,0 1 0,0-1 0,1-1 0,-1 1 0,1-1 0,0 0 1,0 0-1,0 0 0,6 1 0,-3-1 3,-1-1 1,1 0-1,0 0 0,0-1 1,0 0-1,0 0 0,0-1 1,0 0-1,-1 0 0,1-1 1,0 0-1,8-3 1,-4 0 13,1-1 0,-1 0 0,0-1 0,0 0 1,13-11-1,-20 13 1,0 0-1,0 0 1,0 0 0,-1 0 0,0-1-1,0 1 1,0-1 0,0 0 0,-1 0 0,0-1-1,-1 1 1,3-8 0,-2 3 16,-1-1 0,0 1-1,1-17 1,-3 25-23,0 0 0,0 1 0,0-1 0,0 0 0,0 1 0,0-1 0,-1 0 0,0 1 0,1-1 0,-1 1 0,0-1 0,0 1 0,0-1 0,-1 1 0,1 0 0,-1 0 0,1-1 0,-1 1 0,0 0 0,-3-3-1,4 5-5,-1-1 0,0 0 0,0 0 0,0 1 0,0-1 0,1 1 0,-1-1 0,0 1 0,0 0 0,0-1 0,0 1-1,0 1 1,0-1 0,0 0 0,0 0 0,0 1 0,0-1 0,0 1 0,-2 0 0,1 0-1,0 1 1,0-1-1,0 1 1,0-1-1,0 1 1,0 0-1,0 0 1,1 0-1,-1 1 1,-2 2-1,1 0-5,1 0 0,-1 1 0,1-1 0,0 1-1,1-1 1,-1 1 0,1 0 0,0 0 0,1 0 0,-1 1 0,1-1 0,1 0-1,-1 1 1,1-1 0,0 0 0,1 8 0,-1-10 1,1 0 0,0 0 1,0 0-1,0 0 0,1-1 1,-1 1-1,1 0 0,0-1 1,0 1-1,0-1 0,0 1 1,1-1-1,-1 0 0,1 0 1,0 0-1,0 0 0,0-1 1,0 1-1,1-1 0,-1 0 1,1 0-1,-1 0 0,1 0 1,0-1-1,-1 1 0,6 0 0,1 1-2,1-1-1,0-1 0,0 0 0,0 0 0,0-1 0,0 0 1,0-1-1,0 0 0,-1-1 0,1 0 0,0-1 0,-1 0 1,1 0-1,-1-1 0,0-1 0,14-8 0,7-7 17,0-2-1,-1-2 1,38-37 0,-13 11 19,-25 14-20,-26 30-9,1 0 0,0 0 0,0 0 0,1 0 0,-1 1 0,8-6 0,-13 11-1,0 0 0,0 0 0,0 0 0,0 1 0,0-1 0,1 0 0,-1 0 0,0 0 0,0 0 0,0 0 0,0 0 0,0 0 0,0 0 0,0 0 0,0 0 0,0 0 0,0 0 0,0 0 0,0 0 0,0 0 0,0 0 0,0 0 0,0 0 0,0 0 0,0 0 0,0 0 0,0 0 0,0 0 0,0 0 0,0 0 0,0 0 0,0 0 0,0 0 0,1 0 0,-1 0 0,0 0 0,0 0 0,0 0 0,0 0 0,0 0 0,0 0 0,0 0 0,0 0 0,0 0 0,0 0 0,0 0 0,0 0 0,-5 7-1,-9 10 6,-8 7 17,0 2-1,2 1 1,1 1 0,-16 30-1,29-46-18,0 1 0,-6 19 0,11-29-7,0-1 0,0 1-1,1 0 1,-1-1 0,1 1 0,-1 0 0,1-1 0,0 1 0,0 0 0,0-1 0,0 1 0,1 0 0,-1-1-1,1 1 1,0 0 0,0-1 0,-1 1 0,2-1 0,-1 1 0,2 2 0,-2-4 3,1 0 1,-1 0-1,0 0 0,1 0 1,-1 0-1,1-1 1,0 1-1,-1 0 0,1-1 1,0 1-1,-1-1 1,1 0-1,0 0 0,0 1 1,-1-1-1,1 0 1,0 0-1,-1-1 0,1 1 1,0 0-1,0-1 1,-1 1-1,1-1 0,2 0 1,4-2 10,0 0 0,-1-1 0,14-8 0,-10 4 1,-1 0 0,0-1 0,0 0 0,-1-1 0,-1 0 0,1 0 0,-1-1 0,-1 0-1,0 0 1,-1-1 0,0 0 0,5-14 0,4-19 42,-2 0 0,8-50-1,-16 71-35,1-6 11,-2-2-1,0 1 1,-3 0-1,0-1 1,-2 1-1,-2-1 1,-9-48-1,11 75-20,0 0 0,-1 0 0,1 0 0,-1 0 0,-1 0 0,-2-5 0,5 10-6,-1-1 1,1 0-1,-1 1 1,1-1-1,-1 1 1,1-1-1,-1 0 0,0 1 1,1-1-1,-1 1 1,0 0-1,1-1 0,-1 1 1,0-1-1,0 1 1,1 0-1,-1 0 0,0-1 1,-1 1-1,1 0 0,0 1 0,0-1-1,0 0 1,0 0 0,0 1 0,0-1-1,0 1 1,0-1 0,0 1 0,0-1-1,1 1 1,-1-1 0,0 1-1,0 0 1,0 0 0,1-1 0,-1 1-1,-1 2 1,-2 3-6,0 0 1,1 0-1,0 1 0,0-1 1,0 1-1,1 0 0,0 0 1,0 0-1,1 0 0,0 0 1,0 0-1,0 11 0,1 8-22,1 0 0,5 27-1,-1-26 2,2 0 0,0 0-1,1-1 1,2 0-1,1 0 1,1-1 0,1 0-1,1-1 1,26 34-1,-33-51 14,0 1 0,0-1 0,0 0 0,1-1 0,0 0 0,1 0 0,9 5 0,15 6-3864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6:58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1069 7832,'0'0'4894,"12"-11"-4568,2-2-218,58-60 480,-13-1 565,67-110 0,-17 21 971,-104 156-1880,3-2 727,-5 25-469,-2-8-572,5 46 181,-2 1 1,-2 0 0,-3 0 0,-10 67-1,11-119-91,-1 1 0,0-1 0,0 0 0,0 0-1,0 0 1,0 0 0,0 0 0,-1 0 0,0 0-1,-3 5 1,5-8-12,-1 1-1,1-1 1,-1 1-1,1-1 1,-1 1-1,0-1 1,1 0-1,-1 1 1,1-1-1,-1 0 1,0 1-1,1-1 1,-1 0-1,0 0 1,1 0-1,-1 0 0,0 0 1,1 1-1,-1-1 1,0 0-1,0-1 1,-1 1 1,1-1-1,0 1 1,-1-1-1,1 1 1,0-1 0,0 0-1,0 0 1,0 0 0,-1 1-1,1-1 1,0 0-1,1 0 1,-1-1 0,-2-1-1,-54-84 472,46 74-287,21 26-112,-4-8-80,1 1 0,0-1 0,1 0 1,-1-1-1,1 0 0,0 0 0,0 0 1,0-1-1,1 0 0,-1-1 0,1 0 1,-1 0-1,1-1 0,0 0 0,-1-1 1,1 0-1,10-1 0,-8 0 0,0-1 0,1 0 1,-2-1-1,1 0 0,0-1 0,-1 0 0,1-1 0,-1 0 1,-1 0-1,1-1 0,-1 0 0,0-1 0,10-10 0,45-49 52,60-82-1,-89 105-35,-19 21 9,-1 1 1,-1-2-1,-1 0 1,-1-1-1,-1 0 1,12-38-1,-12 23 48,-2 1-1,-1-2 1,3-63 0,-9 89-30,-1-1 1,-1 1 0,0-1-1,-1 1 1,-1 0 0,0-1-1,-6-18 1,8 33-40,0-1 0,-1 0 0,1 1-1,0-1 1,0 1 0,-1-1 0,1 0 0,0 1 0,-1-1 0,1 1 0,0-1-1,-1 1 1,1-1 0,-1 1 0,1-1 0,-1 1 0,1-1 0,-1 1 0,1 0-1,-1-1 1,0 1 0,1 0 0,-1-1 0,1 1 0,-1 0 0,0 0 0,1 0-1,-1-1 1,0 1 0,0 0 0,0 1 0,-1-1 0,1 1 0,0-1 0,-1 1 0,1-1 1,0 1-1,0 0 0,0 0 0,-1 0 0,1-1 0,0 1 0,0 0 0,-1 2 0,-3 3 4,1 0-1,0 0 1,0 1 0,-5 11-1,-2 15-2,1 0-1,2 1 0,1 0 1,2 1-1,1 0 0,2 0 1,1-1-1,2 1 0,1 0 1,2 0-1,11 48 0,-9-61 0,0 0-1,1 0 0,1 0 1,1-1-1,0-1 1,20 30-1,-25-44 14,1 1 0,0-1 0,0-1-1,0 1 1,1-1 0,11 8 0,-15-12-9,-1 0 1,1 1-1,0-1 0,0 0 1,0-1-1,0 1 0,0 0 1,1-1-1,-1 1 0,0-1 1,0 1-1,0-1 0,0 0 1,1 0-1,-1 0 1,0 0-1,0-1 0,0 1 1,0 0-1,1-1 0,-1 0 1,0 1-1,0-1 0,0 0 1,0 0-1,0 0 0,3-3 1,17-14 116,32-35 1,-40 38-69,0 0 1,2 1 0,-1 1-1,1 0 1,20-11 0,-30 21-53,0 0 0,0 0 0,1 1 1,-1 0-1,1 0 0,0 0 0,-1 1 0,1 0 0,0 0 1,0 1-1,0 0 0,0 0 0,0 0 0,-1 1 0,1 0 0,0 1 1,0-1-1,-1 1 0,1 0 0,11 7 0,-30-6 47,-1 1 0,0-2 0,-19 2 0,29-4-50,-4 2 1,0 0 1,0 0-1,0 0 1,0 1-1,1 0 1,-1 0-1,1 1 1,-1 0-1,1 0 1,0 0-1,1 1 1,-1-1-1,-6 9 1,10-11-5,0 0 0,0 0 1,0 1-1,1-1 0,-1 1 1,0-1-1,1 1 0,0-1 1,-1 1-1,1 0 0,0 0 0,1 0 1,-1 0-1,0 0 0,1 0 1,0 0-1,-1 0 0,1 0 0,0 0 1,1 0-1,-1 0 0,1 0 1,-1 0-1,1 0 0,0-1 1,0 1-1,0 0 0,0 0 0,0-1 1,1 1-1,-1 0 0,1-1 1,0 1-1,3 2 0,-4-4 1,0 1 0,0-1-1,1 1 1,-1-1 0,0 0-1,1 0 1,-1 0 0,1 0-1,0 0 1,-1 0 0,1 0-1,0 0 1,-1-1 0,1 1-1,0-1 1,0 1 0,0-1-1,0 0 1,-1 0 0,1 0-1,0 0 1,0 0 0,0 0-1,0 0 1,0 0 0,-1-1-1,1 1 1,0-1 0,0 1-1,-1-1 1,1 0 0,0 0-1,-1 0 1,1 0 0,0 0-1,-1 0 1,1 0 0,-1 0-1,0-1 1,2-1 0,6-7 23,0 0 1,-1 0-1,0-1 1,9-18-1,-10 17 12,31-54 228,-38 66-262,0 0 1,0 0 0,0 0 0,0 0 0,1 0 0,-1-1 0,0 1 0,0 0-1,0 0 1,1 0 0,-1 0 0,0 0 0,0 0 0,0 0 0,1 0 0,-1 0 0,0 0-1,0 0 1,0 0 0,1 0 0,-1 0 0,0 0 0,0 0 0,1 0 0,-1 0-1,0 0 1,0 0 0,0 0 0,1 0 0,-1 0 0,0 0 0,0 1 0,0-1-1,0 0 1,1 0 0,-1 0 0,0 0 0,0 0 0,0 0 0,0 1 0,0-1-1,1 0 1,-1 0 0,0 0 0,0 1 0,0-1 0,8 13 27,-4-7-9,4 6-11,-1-1 2,1 0-1,0-1 0,1 0 1,15 14-1,-21-22-11,1 1-1,-1-1 0,1 0 0,0 1 1,0-2-1,0 1 0,0 0 1,0-1-1,1 0 0,-1 0 0,0 0 1,0 0-1,1-1 0,-1 0 0,1 1 1,-1-2-1,0 1 0,5-1 1,0-1 3,-1-1 0,0 1 0,0-1 0,0-1 1,0 0-1,-1 0 0,1 0 0,-1-1 1,11-9-1,-2-1 28,0 0 1,22-27-1,-21 19 1,0 0 0,-2-1 0,-1-1 0,-1 0 0,-1-1 0,-1 0 0,-2-1 0,0 0 0,-2-1 0,-1 0 0,-1 0 0,-2 0 0,-1-1 0,0 1 0,-3 0 0,-6-57 0,6 83-30,1 1 0,0 0 0,0-1 0,-1 1 0,1 0 0,-1-1 0,1 1 0,-1 0 0,1-1 0,-1 1 0,0 0 0,0 0 0,1 0 0,-2-1 0,1 1-2,1 1-1,-1 0 1,1-1 0,-1 1-1,1 0 1,-1 0 0,0-1-1,1 1 1,-1 0-1,1 0 1,-1 0 0,1 0-1,-1 0 1,0 0 0,1 0-1,-1 0 1,1 0-1,-1 0 1,1 0 0,-1 0-1,0 0 1,1 1-1,-1-1 1,-2 2-3,0-1 0,1 1-1,-1 0 1,1 0 0,0 0 0,-1 0-1,1 0 1,0 1 0,0-1 0,-3 6 0,-3 8-11,0 0 1,0 1-1,2 0 1,0 0-1,1 0 1,0 1-1,2 0 1,0 0 0,1 0-1,1 0 1,0 1-1,2-1 1,3 23-1,1-5-29,2 1 0,1-1-1,2 0 1,2-1 0,23 51 0,-31-78 38,28 53-3,-30-57 14,1-1-1,-1 1 1,1 0-1,0-1 0,0 0 1,0 1-1,1-1 0,-1-1 1,1 1-1,0 0 0,0-1 1,4 3-1,-5-4 2,0-1 1,0 1-1,0-1 1,-1 0-1,1 1 1,0-1 0,0-1-1,0 1 1,0 0-1,0-1 1,-1 1-1,1-1 1,0 0-1,-1 0 1,1 0-1,0 0 1,-1-1-1,1 1 1,-1-1-1,0 1 1,3-3-1,6-5 28,0-1 0,-1 0-1,9-11 1,-8 7 12,-3 4-13,0 0 0,-1-1 1,8-15-1,-8 13 19,1 0-1,10-13 0,-6 5 13,-11 18-42,1 0 0,-1 0 0,1 0 0,0 0 0,0 0-1,0 0 1,0 0 0,4-3 0,-8 10-9,1 0 0,-1 1 0,1-1 0,0 0 1,1 0-1,-1 6 0,0-5-6,-1 10-3,0 0 0,2 0 0,1 30 1,-1-37 0,1-1 0,1 0 0,-1 0 0,1 0 0,0 0 0,1-1 0,-1 1 0,1 0 0,1-1 0,6 10 1,-9-14 0,1 0 1,0 0 0,0-1 0,0 1 0,0-1-1,0 1 1,0-1 0,1 0 0,-1 1 0,0-1 0,1 0-1,-1-1 1,0 1 0,1 0 0,-1-1 0,1 1-1,-1-1 1,1 0 0,0 0 0,-1 0 0,1 0 0,-1 0-1,1-1 1,-1 1 0,1-1 0,-1 0 0,3-1-1,8-2 42,0-2 0,-1 1 0,22-15 0,-22 13-17,113-80 254,-13 8-37,-49 43-48,-62 37-200,-1-1 0,0 0 0,0 0 0,0 0 0,0 1 0,0-1 0,0 0 0,0 0 0,0 0-1,1 1 1,-1-1 0,0 0 0,0 0 0,0 1 0,0-1 0,0 0 0,0 0 0,0 0 0,0 1 0,0-1 0,-1 0 0,1 0-1,0 1 1,0-1 0,0 0 0,0 0 0,0 0 0,0 1 0,0-1 0,0 0 0,-1 0 0,1 0 0,0 1 0,0-1 0,0 0 0,0 0-1,-1 0 1,1 0 0,0 0 0,-1 1 0,-6 11 2,-30 28 0,17-19 14,2 0 0,-20 28 0,34-43-10,0 1 0,0-1 0,1 1 0,0 0-1,0-1 1,0 1 0,1 1 0,0-1 0,1 0 0,0 0-1,0 1 1,0-1 0,1 10 0,0-15-6,1 0-1,-1 0 1,1 0 0,0 0 0,0 0-1,0 0 1,0 0 0,0-1 0,0 1-1,0 0 1,0-1 0,1 1 0,-1 0-1,1-1 1,-1 0 0,1 1 0,-1-1-1,1 0 1,0 0 0,0 0-1,0 0 1,0 0 0,-1 0 0,1-1-1,0 1 1,0-1 0,0 1 0,0-1-1,1 0 1,3 1 0,7 0 13,0-1 0,0 0 0,20-2 0,-32 1-12,13 0 25,-2 0 0,1-1 0,0-1-1,0 0 1,-1-1 0,1 0 0,-1-1 0,11-6-1,-17 8 53,-1 0 0,1 0 0,-1 0-1,8-8 1,-12 9-291,1 1-1,-1 0 1,0 0 0,0-1-1,0 1 1,-1-1 0,1 1 0,0-1-1,0 1 1,-1-1 0,1 1-1,-1-1 1,1 1 0,-1-1-1,0 0 1,0 1 0,0-1 0,0 0-1,0 1 1,0-1 0,0-2-1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0:44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9 7136,'0'0'5285,"-4"10"-4628,0 1-401,-2 4 608,-15 27 0,18-32 418,9-9-270,13-12-221,-11 5-573,0-1 0,0 0-1,-1 0 1,0 0 0,0-1-1,0 0 1,-1 0-1,9-18 1,-16 23 283,-3 5-124,-10 7 83,10-6-334,0-1-29,-17 8 405,21-9-478,-1-1 1,1 0-1,-1 0 0,1 1 0,-1-1 1,1 0-1,0 1 0,-1-1 0,1 1 1,-1-1-1,1 0 0,0 1 1,-1-1-1,1 1 0,0-1 0,-1 1 1,1-1-1,0 1 0,0 0 0,-1-1 1,1 1-1,0-1 0,0 1 1,0-1-1,0 1 0,0 0 0,0-1 1,0 1-1,0-1 0,0 1 0,0-1 1,0 2-1,13 3 219,-8-3-3010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6:58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14272,'0'0'2799,"57"-38"-2695,-33 24 16,3 5-64,-4 3-8,-6 4-48,0 2 0,-6 0-48,-3 0-8,-3 2-112,-3 2 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6:58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7936,'0'0'473,"10"0"-262,110-15 1009,-2-5 0,177-54 0,-213 52-99,112-16 0,-183 37-1064,-9 1-186,0 0 0,1 0-1,-1 0 1,0 0 0,0-1-1,0 1 1,0-1 0,0 1 0,0-1-1,3-1 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6:59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0 349 7328,'0'0'-87,"10"-1"96,77-13 657,0-3 0,97-34 0,-69 18-188,76-20 244,170-46 797,3 29 471,-199 60-2822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0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115 206 4720,'0'0'4890,"-1"-10"-4547,-3-39 616,3 53-686,0 1 0,0-1 0,0 0 0,-1 0 0,0 0 0,-3 7 0,-4 9-50,-4 25 233,1 1 0,-6 49 0,-5 97 855,14-97-533,0-37 284,6-43-101,6-41-470,19-187 371,13-72-44,-26 234-684,-5 27 7,1-1 1,0 1-1,17-41 1,-21 63-123,1-1 0,-1 1-1,1 0 1,0-1 0,-1 1 0,1 0 0,0 0 0,0 0 0,1 1 0,-1-1 0,0 0 0,1 1 0,-1-1 0,1 1 0,-1 0 0,1 0 0,0 0 0,-1 0-1,1 0 1,0 1 0,0-1 0,0 1 0,-1 0 0,1 0 0,0 0 0,0 0 0,0 0 0,4 2 0,0-1 5,-1 0-1,1 0 1,-1 1 0,0 0 0,0 1 0,0 0-1,0 0 1,0 0 0,-1 0 0,1 1 0,6 6-1,-7-6-6,-1 1 0,1-1 0,-1 1 0,0 0-1,-1 1 1,1-1 0,-1 1 0,0 0 0,-1-1-1,1 1 1,-1 0 0,0 1 0,-1-1 0,2 12-1,-2-9-2,-1 0 0,-1 0 0,0 0 0,0-1 0,-1 1 0,0 0 0,0-1 0,-1 1 0,-6 13 0,-3 0 19,0-2-1,-1 1 1,-1-2-1,-1 0 1,-1 0-1,0-2 1,-20 17-1,33-32-25,-56 47 153,58-49-153,1 0 1,-1 0-1,1 1 1,-1-1-1,1 0 1,-1 1-1,1-1 1,-1 0 0,1 1-1,0-1 1,-1 0-1,1 1 1,-1-1-1,1 1 1,0-1-1,-1 1 1,1-1-1,0 1 1,0-1-1,0 1 1,-1-1-1,1 1 1,0-1-1,0 1 1,0-1-1,0 1 1,0-1-1,0 2 1,0-1-2,1 0 0,0-1 0,-1 1 0,1 0 0,-1-1 0,1 1 0,0-1 0,0 1 0,-1-1 0,1 1 0,0-1 0,0 1 0,0-1 0,0 0 0,-1 0 0,2 1 0,49 8 41,-38-8-25,-7 0-17,94 19 52,-87-17-51,0 1 0,-1 1 0,1 0 0,-1 1 0,18 11 0,-28-16-2,1 1-1,-1 0 1,0 1 0,0-1 0,0 0 0,0 0 0,0 1 0,0 0 0,-1-1 0,1 1 0,-1 0 0,0-1 0,0 1 0,0 0 0,0 0 0,0 0 0,-1 0 0,1 0 0,-1 0-1,0 0 1,0 0 0,0 0 0,-1 6 0,1-4 4,-1 0-1,0-1 0,-1 1 1,1 0-1,-1-1 1,0 1-1,0-1 0,0 0 1,0 0-1,-1 0 0,0 0 1,0 0-1,0 0 1,-6 5-1,-3 0 15,1 0 1,-1-1-1,-1-1 1,1 0-1,-1 0 1,0-2-1,-1 1 1,1-2-1,-1 0 1,0 0-1,0-1 1,-1-1-1,1-1 1,0 0-1,-24-1 1,-28-4 370,123 2-355,-1-1 0,-1-3 0,1-3 0,59-17 0,-99 21-37,0-1 0,0 0 0,-1-1 0,0-1 0,0-1 0,21-15 0,-26 16 14,0 0-1,0-1 0,-1 0 0,0-1 1,-1 0-1,0 0 0,-1 0 1,0-1-1,7-15 0,-12 22-1,-1 0 0,0-1 0,0 1 0,0 0 0,0-1 0,-1 1 0,0-1 0,0 1 0,0-1 0,0 1 0,-1 0 0,-1-9 0,1 12-7,1-1-1,0 1 1,-1-1-1,1 0 1,-1 1-1,0 0 1,0-1-1,1 1 1,-1-1-1,0 1 1,0 0-1,0 0 1,-1-1-1,1 1 1,0 0-1,0 0 1,-1 0 0,1 0-1,0 0 1,-1 1-1,1-1 1,-1 0-1,1 1 1,-1-1-1,1 1 1,-1-1-1,1 1 1,-1 0-1,0 0 1,1-1-1,-1 1 1,0 0-1,1 1 1,-1-1-1,1 0 1,-1 0-1,-2 1 1,1 0-4,0 1-1,0-1 1,0 0 0,0 1 0,1 0 0,-1-1-1,0 1 1,1 0 0,-1 0 0,1 1 0,0-1-1,0 0 1,0 1 0,0 0 0,0-1-1,0 1 1,1 0 0,-1 0 0,1 0 0,0 0-1,-2 6 1,1-1-8,0 0 0,1 0 0,0 0 1,0 0-1,1 0 0,-1 0 0,3 13 0,0-7 0,1 1 1,1-1-1,0 1 0,1-1 0,1 0 1,0-1-1,0 0 0,2 0 1,0 0-1,15 19 0,-22-31 6,1 1 0,-1 0 0,1-1-1,0 0 1,0 1 0,0-1 0,0 0-1,-1 0 1,1 0 0,1 0 0,-1 0 0,0-1-1,0 1 1,0 0 0,0-1 0,0 0-1,1 1 1,3-1 0,-2-1-1,0 1 0,0-1 1,0 0-1,0 0 0,-1-1 0,1 1 1,0-1-1,0 0 0,5-3 0,3-5 2,1 1 0,-1-2 0,-1 1-1,13-16 1,15-21 80,28-31 28,-56 67-75,0 1 0,0 0 0,1 1 0,21-13 0,-26 19-22,0 0-1,1 1 1,-1 0-1,1 0 1,0 0-1,-1 1 0,1 1 1,0-1-1,11 1 1,13-1 3,-23 0-7,0 1 0,0 0 1,0 1-1,0-1 1,0 2-1,-1-1 0,1 1 1,0 1-1,-1-1 1,0 1-1,1 1 0,13 7 1,-76-17 224,14-3-157,18 4-24,1 0 0,-1 1 0,-1 2-1,1 0 1,-29 1 0,48 2-49,0-1 1,0 0-1,0 1 1,0-1-1,0 1 0,0 0 1,0 0-1,0 0 1,0 0-1,1 0 0,-1 1 1,0-1-1,1 1 1,0 0-1,-1 0 1,1 0-1,0 0 0,0 0 1,0 0-1,0 1 1,0-1-1,0 1 1,1-1-1,-1 1 0,1 0 1,0-1-1,0 1 1,0 0-1,0 0 0,0 0 1,1 0-1,-1 0 1,1 0-1,0 0 1,0 0-1,0 5 0,1 0-10,0 0 0,1 0-1,0 0 1,0 0-1,0 0 1,1 0-1,1-1 1,-1 0-1,1 1 1,0-1-1,1 0 1,8 10-1,-9-13 8,12 14-35,0-1 1,37 29-1,-48-43 30,-1 1 1,1-1-1,-1 0 1,1-1-1,0 1 0,0-1 1,0 0-1,1 0 0,-1-1 1,0 1-1,1-1 1,-1-1-1,1 1 0,-1-1 1,1 0-1,-1 0 0,1 0 1,9-2-1,-5-3 18,0 1 0,0-2 0,0 1 0,-1-1 0,0-1 0,13-11 0,-8 7 12,23-21 38,45-50-1,-10 9 20,-48 52-51,1 2 1,0 1-1,30-17 0,-37 27 119,-21 9-146,1 1 1,-1 0 0,1-1 0,0 1 0,0 0 0,0 0 0,0 0 0,-3 4 0,-3 3 0,-4 2-9,1 0 1,1 0-1,0 2 0,0-1 1,1 1-1,1 1 0,0-1 1,1 1-1,1 1 0,0-1 1,1 1-1,0 0 0,1 0 1,-3 31-1,6-43-3,1 0-1,1 0 1,-1 0-1,0 0 0,1 0 1,-1 0-1,1 0 1,0 0-1,0 0 1,0 0-1,3 4 1,-4-6 5,1 0 0,-1-1 0,1 1 0,-1 0 0,1 0 0,-1-1 0,1 1 0,0 0 0,-1-1 0,1 1 0,0-1 0,0 1 0,-1-1 0,1 1 0,0-1 0,0 1 0,0-1 0,-1 0 0,1 0 1,0 1-1,0-1 0,0 0 0,0 0 0,0 0 0,0 0 0,0 0 0,-1 0 0,1 0 0,0 0 0,0 0 0,0 0 0,0-1 0,0 1 0,0 0 0,-1 0 0,1-1 0,0 1 0,0-1 0,0 1 0,-1-1 0,1 1 0,1-2 1,9-8 6,0-1 1,0 0-1,-1-1 1,-1 0-1,0-1 1,-1 1-1,0-2 1,-1 1-1,0-1 1,-1 0-1,-1-1 1,0 1-1,2-16 1,-5 25 7,-1 0-1,-1 1 1,1-1 0,-1 0 0,1 0-1,-1 1 1,-1-1 0,0-9 0,1 14-12,-1 0 1,1 0-1,0-1 1,0 1 0,0 0-1,0 0 1,0 0 0,0 0-1,0-1 1,0 1 0,0 0-1,0 0 1,0 0 0,0 0-1,-1 0 1,1 0 0,0-1-1,0 1 1,0 0-1,0 0 1,0 0 0,0 0-1,-1 0 1,1 0 0,0 0-1,0 0 1,0 0 0,0 0-1,-1 0 1,1 0 0,0 0-1,0 0 1,0 0-1,0 0 1,-1 0 0,1 0-1,0 0 1,0 0 0,0 0-1,0 0 1,0 0 0,-1 0-1,1 0 1,0 0 0,0 0-1,0 0 1,0 0 0,0 0-1,-1 0 1,1 1-1,0-1 1,0 0 0,0 0-1,0 0 1,0 0 0,0 0-1,0 0 1,-1 1 0,1-1-1,0 0 1,0 0 0,0 0-1,0 0 1,0 1 0,0-1-1,-5 12 40,5-4-41,0-1 0,0 0 1,1 0-1,0 0 0,1 1 0,-1-1 1,1 0-1,1-1 0,-1 1 0,1 0 1,0-1-1,1 1 0,0-1 0,4 6 1,-4-7-9,0 0 0,0 0 0,0-1 1,1 1-1,-1-1 0,1 0 0,0-1 1,0 1-1,0-1 0,1 0 0,-1 0 1,1 0-1,0-1 0,0 0 0,0 0 1,11 1-1,-12-3 5,0 0 0,0 0 0,0-1 1,0 0-1,0 0 0,0-1 0,0 1 0,0-1 0,-1 0 1,1 0-1,0-1 0,6-4 0,7-6 21,24-20 1,-41 32-19,20-17 36,-1-2-1,-1 0 1,18-25 0,-27 37-29,-6 14 2,-5 26 6,0-16-12,1-6-3,0 1 0,1-1 0,1 1 0,0-1 0,0 1 0,0-1 0,2 0 0,-1 0 0,1-1 0,1 1 0,6 10 0,-11-19 1,1-1-1,-1 1 0,1 0 1,-1-1-1,1 1 0,0-1 1,-1 1-1,1-1 0,0 1 1,0-1-1,-1 1 0,1-1 1,0 0-1,0 1 0,-1-1 1,1 0-1,0 0 0,0 0 1,0 1-1,0-1 0,-1 0 1,1 0-1,0 0 0,0 0 1,0-1-1,0 1 0,-1 0 1,1 0-1,0 0 0,0-1 1,0 1-1,-1 0 0,1-1 1,0 1-1,-1-1 0,1 1 1,0-1-1,-1 1 0,1-1 1,0 1-1,-1-1 0,1 0 1,-1 1-1,1-1 0,0-1 1,4-5 6,1 0 0,-1 0 0,6-12 1,-5 9 0,66-111 173,-73 125-177,0 0 1,0-1 0,1 1 0,0 0 0,0 0 0,0-1 0,1 7 0,-1-2 1,1 8-5,1 0 1,0 0-1,6 20 1,-6-29-2,0-1 0,0 0 0,1 0 1,-1 0-1,1-1 0,1 1 1,-1-1-1,1 0 0,0 0 1,0 0-1,7 7 0,-9-11-2,0 1 1,0-1-1,1 0 0,-1 0 1,0 0-1,1 0 0,-1 0 0,1 0 1,-1-1-1,1 1 0,0-1 1,-1 1-1,1-1 0,-1 0 1,1 0-1,0 0 0,-1-1 0,1 1 1,-1-1-1,1 1 0,-1-1 1,1 0-1,-1 0 0,1 0 0,-1 0 1,0 0-1,1-1 0,-1 1 1,0-1-1,3-2 0,7-6-13,0 0 0,-1-1-1,18-22 1,-22 24 14,23-29 46,28-49-1,-26 39 59,-22 35-73,-4 12-18,-4 3-15,-1 0 0,0-1 0,0 1 0,-1 0 1,1 0-1,0 0 0,-1 0 0,1 0 1,-1 0-1,1 2 0,7 32-38,6 48 0,-13-70 24,-1 0 1,0 0-1,0 0 0,-2 0 1,0 0-1,-6 24 1,8-37 17,0 0 1,0 0-1,-1 0 1,1 0-1,0 0 1,0 0 0,-1 0-1,1 0 1,-1 0-1,1 0 1,-1 0 0,1-1-1,-1 1 1,0 0-1,1 0 1,-1 0 0,0-1-1,0 1 1,0 0-1,0-1 1,1 1 0,-1-1-1,0 1 1,0-1-1,0 1 1,0-1 0,0 0-1,0 1 1,0-1-1,0 0 1,0 0 0,0 0-1,0 0 1,-1 0-1,1 0 1,0 0 0,0 0-1,0 0 1,-1 0-1,-3-2 26,0-1 1,0 1-1,1-1 0,-1 1 0,0-1 0,-4-5 0,-2 0 34,10 5-5,11 4-32,25 5-18,-10-1 17,-8-4-23,-1 1-1,0-2 0,1 0 0,-1-1 0,0-1 0,0-1 0,1 0 0,-2 0 0,1-2 0,0 0 0,-1-1 0,0-1 0,0 0 0,-1-1 0,0 0 0,18-14 0,-14 8 3,33-32 0,-46 41 6,0-1 0,-1 1-1,1-1 1,-1 0 0,0-1-1,0 1 1,-1-1 0,0 1-1,0-1 1,1-8-1,-4 15-6,0 1-1,0-1 1,-1 0-1,1 1 0,0-1 1,0 0-1,-1 0 0,1 0 1,0 1-1,-1-1 1,1 0-1,-1 0 0,1 0 1,0 0-1,-1 0 1,1 0-1,0 0 0,-1 0 1,1 0-1,-1 0 0,1 0 1,0 0-1,-1 0 1,1 0-1,0 0 0,-1 0 1,1 0-1,-1 0 0,1 0 1,0 0-1,-1-1 1,1 1-1,0 0 0,-1 0 1,1 0-1,0-1 0,0 1 1,-1 0-1,1 0 1,0-1-1,0 1 0,-1 0 1,1-1-1,0 1 0,0 0 1,0-1-1,-1 1 1,1 0-1,0-1 0,0 1 1,0 0-1,0-1 0,0 1 1,0-1-1,0 1 1,0 0-1,0-1 0,0 1 1,0 0-1,0-1 0,0 1 1,0-1-1,0 1 1,0 0-1,1-1 0,-1 1 1,0 0-1,0-1 0,1 1 1,-25 16 19,22-15-20,0 2 1,-1-1-1,1 0 0,0 0 0,0 1 1,1-1-1,-1 1 0,0 0 0,1-1 0,0 1 1,-1 0-1,1 0 0,0 0 0,1 0 1,-1 0-1,0 0 0,1 0 0,0 0 0,0 0 1,0 0-1,0 0 0,0 0 0,0 1 1,2 4-1,-1-4 1,1 0 0,-1 0 0,1-1 0,0 1 0,0-1 0,0 1 0,0-1 0,0 0 0,1 0 0,-1 0 0,1 0 0,0 0 0,0 0 0,0-1 0,0 1 0,1-1 0,-1 0 0,7 3 0,2-1 25,1 1-1,0-2 0,0 0 0,0 0 0,0-1 0,1-1 0,-1 0 0,25-2 0,2-4 117,63-16 0,-86 17-124,-7 2-3543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09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3912,'0'0'6478,"10"-6"-6171,33-18 1,-40 22-237,0 1 1,-1-1-1,1 1 0,-1-1 1,0 0-1,1 0 1,-1 0-1,0-1 0,0 1 1,0 0-1,-1-1 0,1 1 1,0-1-1,-1 0 0,0 0 1,0 1-1,0-1 1,1-4-1,-2 6-31,0 0 1,0 0-1,0 1 1,0-1-1,0 0 0,0 0 1,-1 0-1,1 1 1,0-1-1,-1 0 0,1 0 1,0 1-1,-1-1 1,1 0-1,-1 1 1,1-1-1,-1 0 0,1 1 1,-1-1-1,0 1 1,1-1-1,-1 1 0,0-1 1,1 1-1,-1-1 1,0 1-1,0 0 0,1 0 1,-1-1-1,0 1 1,0 0-1,0 0 0,0 0 1,1 0-1,-1 0 1,0 0-1,0 0 0,-1 0 1,0 5-1677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14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1090 3312,'0'0'5296,"11"-6"-4830,0-1-347,-1 0 0,0-1 0,0 0 0,-1 0 0,0-1-1,0 0 1,9-13 0,27-49 1013,68-142-1,10-87 375,-98 229-1160,-11 29 329,25-53 0,-56 133-303,2 1-1,-17 67 1,-12 97-316,36-164 40,6-29-85,-16 92 104,17-89-105,0 1 0,0-1 0,2 1-1,-1-1 1,5 19 0,-5-30-8,0-1 0,1 0-1,-1 1 1,0-1 0,1 0 0,-1 1-1,1-1 1,0 0 0,-1 0-1,1 0 1,0 1 0,0-1 0,0 0-1,0 0 1,0 0 0,0 0-1,0 0 1,0-1 0,0 1 0,0 0-1,0 0 1,2 0 0,-1-1 0,0 1 1,1-1-1,-1 0 1,0 1-1,0-1 1,0 0-1,1 0 1,-1-1-1,0 1 1,0 0-1,0-1 1,4-1-1,2-1 12,0 0-1,0-1 1,0 0-1,0-1 1,12-9-1,12-15 66,0 0 0,-2-2 0,-2-2 0,-1 0 0,-1-2 0,22-40 0,108-235 675,-148 291-694,7-14 149,-1-1 0,-2-1 0,-1 0 0,8-50 0,-19 83-187,0 1 0,0-1-1,0 1 1,0-1 0,0 1 0,0 0-1,0-1 1,0 1 0,0-1-1,-1 1 1,1-1 0,0 1-1,-1 0 1,0-2 0,-5 1 219,-3 12-153,-5 15-45,2 1 0,0 0 0,-10 36 0,-18 87-10,32-113-25,-43 232 62,5-19-76,25-177 20,21-72-10,0 0 1,-1 0-1,1 1 1,0-1-1,0 0 1,0 0-1,0 0 1,0 0-1,0 1 1,0-1-1,0 0 1,0 0-1,0 0 1,0 0-1,-1 0 1,1 0-1,0 1 1,0-1-1,0 0 1,0 0-1,0 0 1,0 0 0,-1 0-1,1 0 1,0 0-1,0 0 1,0 0-1,0 0 1,-1 0-1,1 0 1,0 0-1,0 0 1,0 0-1,0 0 1,-1 0-1,1 0 1,0 0-1,0 0 1,0 0-1,0 0 1,-1 0-1,1 0 1,0 0-1,0 0 1,0 0-1,0 0 1,0 0-1,-1 0 1,1 0-1,0 0 1,0-1-1,0 1 1,0 0-1,0 0 1,0 0-1,0 0 1,-1 0-1,1-1 1,-5-10 175,5 4-156,1 0-1,1 0 0,-1 0 0,1 1 1,1-1-1,-1 0 0,1 1 0,0-1 0,7-10 1,39-50 53,23-10 82,-48 53-44,-23 23-113,-1 1 0,1-1 1,0 0-1,-1 1 0,1-1 0,0 0 0,0 1 0,-1-1 0,1 1 0,0 0 0,0-1 0,0 1 0,0 0 0,0-1 0,-1 1 0,1 0 0,0 0 0,0 0 1,0 0-1,0 0 0,0 0 0,0 0 0,0 0 0,0 0 0,0 0 0,-1 0 0,1 1 0,0-1 0,0 0 0,0 0 0,0 1 0,0-1 0,-1 1 0,1-1 1,0 1-1,0-1 0,-1 1 0,1 0 0,0-1 0,-1 1 0,1 0 0,-1-1 0,1 1 0,-1 0 0,1 0 0,-1 0 0,1-1 0,-1 3 0,5 6 24,-1 0 0,0 0 0,4 16 0,-5-15-19,2 7-4,-2-6 4,1 0 1,0 0-1,7 11 0,-10-19-5,1 0 0,0 0 0,0-1 0,0 1 0,0-1 0,0 1 0,1-1 0,-1 0 0,1 0 0,-1 0-1,1 0 1,0-1 0,0 1 0,0-1 0,5 3 0,-5-4 1,0 1-1,0-1 1,-1 0 0,1 0-1,0 0 1,0 0-1,0-1 1,0 1 0,0-1-1,-1 0 1,1 0-1,5-2 1,31-17 36,-29 13-20,0 0-1,-1 0 0,0-1 0,-1 0 1,0 0-1,0-1 0,-1 0 0,0 0 0,0-1 1,-1 0-1,0 0 0,-1-1 0,0 0 1,-1 0-1,0 0 0,-1 0 0,0 0 1,-1-1-1,0 1 0,0-1 0,-2 0 1,1 1-1,-1-1 0,-3-17 0,3 28-13,0 0-1,0 0 0,0-1 1,0 1-1,-1 0 0,1 0 1,0 0-1,-1 0 0,1 0 1,0 0-1,-1 0 0,1 0 1,-1 0-1,0 0 1,1 0-1,-1 0 0,0 0 1,1 0-1,-1 0 0,0 1 1,0-1-1,0 0 0,0 0 1,0 1-1,0-1 0,0 1 1,0-1-1,0 1 0,0-1 1,0 1-1,0 0 0,0 0 1,0-1-1,-1 1 0,1 0 1,0 0-1,0 0 0,0 0 1,0 0-1,0 0 0,-1 1 1,1-1-1,0 0 1,0 0-1,0 1 0,0-1 1,0 1-1,0-1 0,-2 2 1,-3 1 7,0 1 0,0 0 0,1 0 0,-1 0 0,1 1 1,0 0-1,-4 5 0,4-4 0,0 0 0,1 0 0,0 0 1,0 1-1,1-1 0,-1 1 0,2 0 0,-1 0 0,1 0 1,0 0-1,-2 13 0,4-16-9,0 0-1,0 0 1,0 0 0,1 1 0,-1-1 0,1 0 0,0 0-1,0 0 1,1 0 0,-1-1 0,1 1 0,0 0-1,0 0 1,0-1 0,0 1 0,1-1 0,-1 0 0,1 0-1,0 0 1,0 0 0,0 0 0,5 3 0,2 0-2,0 0 1,0-1 0,1 0 0,0 0-1,0-1 1,22 5 0,-7-4 5,51 5 0,-62-10 19,0 1 0,-1-2 0,16-2 0,-26 2-30,0 1 0,0-1 0,0 0 0,0 0 0,-1 0-1,1-1 1,0 1 0,-1-1 0,1 0 0,-1 0 0,0 0-1,0 0 1,0-1 0,0 1 0,0-1 0,3-3 0,-3-1-2920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14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6632,'0'0'3617,"11"-4"-3177,26-9 34,1 1 0,0 3 0,60-8 0,-48 12 317,57 3 0,-88 3-542,0 1 0,0 1 0,0 0 0,0 2 0,-1 0 0,23 10 0,-19-7-446,1 0 0,-1-1-1,47 7 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16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112 221 5624,'0'0'4806,"3"-10"-4298,1-12-356,3-10 3295,-23 67-2531,-4 14-425,-3 42 284,-16 143 0,25-137-363,11-66 246,0 37 0,3-67-511,-3-42 870,3 16-816,-4-94 529,14-149 0,-8 241-612,2-1 1,0 1-1,2 0 0,11-30 0,-13 48-80,0 0 1,0 0-1,1 1 0,0-1 0,0 1 1,1 0-1,0 0 0,0 1 0,1 0 1,0 0-1,0 1 0,0 0 0,16-10 1,-15 12-13,0 0 1,0 0 0,0 1-1,0 1 1,0-1-1,1 1 1,-1 1 0,1-1-1,0 1 1,-1 1-1,1 0 1,0 0 0,0 1-1,-1 0 1,15 3-1,-9-1-10,0 1 0,1 0 0,-2 1 0,1 1 0,22 12 0,-33-17-13,0 2 0,0-1 0,0 0 0,0 0 1,-1 1-1,1 0 0,0 0 0,-1-1 0,0 1 0,0 1 0,0-1 1,0 0-1,0 0 0,-1 1 0,1-1 0,-1 1 0,0-1 0,0 1 1,0 0-1,-1-1 0,1 1 0,-1 0 0,0 0 0,0-1 0,0 1 1,-1 0-1,1 0 0,-2 5 0,-4 8 17,0-1 0,-1 1 1,0-1-1,-2 0 0,0-1 0,0 0 0,-2 0 1,0-1-1,0 0 0,-1-1 0,-1 0 0,-26 19 1,25-22 66,-1-1 1,-32 14-1,19-9 145,27-10-113,8 1-80,12 4-50,-16-8 23,105 40-11,-83-26-1,47 34 0,-34-21 0,-27-21 0,-1 1 0,0 1 0,11 11 0,-18-17 0,-1-1 0,1 1 0,-1 0 0,0 0 0,0 0 0,0 0 0,0 0 0,-1 1 0,1-1 0,-1 1 0,0-1 0,0 1 0,0-1 0,-1 1 0,1-1 0,-1 5 0,0-5 2,-1-1 0,1 0 0,-1 1 1,0-1-1,0 0 0,0 0 0,0 0 0,0 0 0,-1 0 0,1 0 0,0 0 0,-1 0 0,0 0 0,1-1 0,-1 1 0,0 0 1,0-1-1,0 0 0,0 1 0,0-1 0,0 0 0,0 0 0,-1 0 0,-2 0 0,-8 3 18,0 0 0,0-1 0,-15 1 0,13-2-8,-25 3 32,-1-2 0,-48-3 0,-30 1 138,99-1-133,17 0-42,0-1 0,0 1 1,0 0-1,0 0 0,0 0 0,0 1 1,0-1-1,0 1 0,-1-1 1,1 1-1,0 0 0,-5 3 1,8-4-21,-1 1 0,1-1 0,0 0 0,-1 1 0,1-1 0,0 1 0,0-1 0,-1 1 0,1-1 1,0 1-1,0-1 0,0 1 0,-1-1 0,1 1 0,0-1 0,0 1 0,0 0 0,0-1 0,0 1 0,0-1 1,0 1-1,0-1 0,0 1 0,0-1 0,1 1 0,-1-1 0,0 1 0,0-1 0,1 2 0,2 3-3087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2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1 349 5016,'0'0'5568,"12"3"-5082,39 7-4,-47-11-421,0 1 1,0-1-1,0 1 0,0-1 1,0 0-1,-1-1 1,1 1-1,-1 0 1,1-1-1,-1 0 1,1 0-1,-1 0 1,0 0-1,0-1 1,0 1-1,0-1 1,0 0-1,-1 0 0,1 0 1,2-4-1,3-2 115,13-16 373,-1-1-1,-1-1 0,-1 0 1,-2-2-1,0 0 0,16-46 1,-15 38 308,-8 23-96,-9 14-746,0 0 0,0 0 0,0 0 0,0 0 0,0 0 0,0 0 0,0-1 0,0 1 0,0 0 0,0 0 0,0 0 0,0 0 0,1 0 0,-1 0 0,0 0 0,0 0 0,0-1 0,0 1 0,0 0 0,0 0-1,0 0 1,1 0 0,-1 0 0,0 0 0,0 0 0,0 0 0,0 0 0,0 0 0,1 0 0,-1 0 0,0 0 0,0 0 0,0 0 0,0 0 0,0 0 0,1 0 0,-1 0 0,0 0 0,0 0 0,0 0 0,0 0 0,0 0 0,0 1 0,0-1 0,1 0 0,-1 0 0,0 0 0,0 0 0,0 0 0,0 0 0,0 0 0,0 0 0,0 0 0,0 1 0,1-1 0,13 34 95,-2 1 0,-1 0 0,9 48 0,-17-67-93,-1-1 0,0 1 1,-1 0-1,-1-1 0,-1 1 1,0 0-1,-1-1 1,0 1-1,-1-1 0,-8 21 1,11-34-11,-1 0 1,0 0 0,0 0 0,0-1-1,0 1 1,0 0 0,0 0-1,0-1 1,0 1 0,-1-1-1,1 1 1,-1-1 0,1 0 0,-1 0-1,1 0 1,-1 1 0,0-1-1,0-1 1,1 1 0,-1 0-1,-3 0 1,2 0 3,1-1-1,-1 0 1,0 0-1,0 0 1,0 0-1,0-1 1,0 1-1,0-1 1,0 1-1,0-1 1,0 0-1,-4-3 1,-2 0 20,1-1 1,0 0-1,1-1 0,-1 0 1,1 0-1,0-1 1,-10-12-1,9 5 98,18 7-93,-2 4-33,4-1-2,0 1 0,1 0 0,-1 1 0,1 0 0,0 1 0,16 1 0,27-4 1,-26 1 1,-1-1 0,1-1 0,-1-2 0,0-1 0,40-17 0,-66 23-4,-1-1 0,1 1 1,0-1-1,-1 1 0,1-1 1,-1 0-1,0 0 0,0 0 0,0 0 1,-1 0-1,1 0 0,-1-1 1,2-4-1,11-20 20,-8 17-6,-1 0-1,0-1 1,-1 0 0,0 0-1,-1 0 1,0 0 0,1-17-1,-4 23-6,0-1-1,-1 0 0,1 1 0,-1-1 0,-1 1 0,-2-10 1,3 13-1,0 1 0,0-1 1,0 0-1,-1 1 1,1-1-1,-1 1 1,-2-4-1,3 5-3,0 0-1,1 1 1,-1-1-1,0 0 1,0 1-1,1-1 1,-1 1-1,0-1 1,0 1-1,0 0 1,1-1-1,-1 1 1,0 0-1,0-1 1,0 1-1,0 0 1,0 0-1,0 0 1,0 0-1,0 0 1,0 0-1,-1 0 1,-2 2-1,1-1-1,-1 0 1,1 1-1,-1 0 1,1 0-1,0 0 1,0 0-1,0 1 1,0-1-1,0 1 1,0 0-1,1-1 1,-4 7-1,-1-1 0,2 2-1,-1-1 0,-6 16 0,9-16 4,0 0-1,0 1 1,1-1-1,0 1 1,0 0 0,1 0-1,1 0 1,-1-1-1,2 1 1,-1 0 0,1 0-1,1 0 1,0 0-1,0-1 1,7 18 0,-6-22-5,-1 1 0,1-1 0,0 0 0,0 0 0,0 0 0,1 0 0,0 0 0,0-1 0,0 0 0,1 1 1,-1-2-1,1 1 0,0 0 0,0-1 0,0 0 0,0 0 0,1-1 0,-1 1 0,1-1 0,0 0 0,0-1 0,0 0 1,-1 1-1,1-2 0,0 1 0,0-1 0,8 0 0,-1 0 7,0-1 0,0 0 0,0-1 0,0-1 0,0 0 0,0-1 0,-1 0 0,1 0 0,-1-2 0,0 1 0,14-11 0,1-2 12,-13 10 34,0-2-1,-1 0 0,23-22 0,-33 28-34,0 1 0,0 0 0,-1-1 1,1 1-1,-1-1 0,0 0 0,0 1 0,-1-1 0,1 0 0,-1 0 0,0 0 0,0-1 0,0 1 0,0 0 1,-1 0-1,0 0 0,0-1 0,0 1 0,0 0 0,-1-6 0,1 9-13,-1 1 0,1-1 0,0 0 1,0 1-1,0-1 0,0 0 0,0 1 0,-1-1 0,1 0 1,0 1-1,-1-1 0,1 1 0,0-1 0,-1 1 0,1-1 0,-1 1 1,1-1-1,-1 1 0,1-1 0,-1 1 0,1-1 0,-1 1 0,0 0 1,1-1-1,-1 1 0,1 0 0,-1 0 0,-1-1 0,0 1 0,1 0-1,-1 0 0,1 1 1,-1-1-1,1 0 0,-1 1 1,1-1-1,-1 1 0,1-1 0,0 1 1,-1 0-1,-1 0 0,-3 3-7,0 1-1,1-1 1,-1 1-1,-5 6 0,4-3 1,0 0 0,1 1 0,1-1 0,-1 1 0,1 0 0,1 1 0,-6 15 0,8-22 4,1 1 0,0 0-1,1-1 1,-1 1 0,1 0-1,-1-1 1,1 1 0,0 0-1,1 0 1,-1-1 0,0 1-1,1 0 1,0-1 0,0 1-1,0 0 1,1-1 0,-1 1-1,1-1 1,-1 0 0,1 1-1,0-1 1,1 0 0,4 5-1,-5-6 5,0 0-1,0 0 0,0-1 0,0 1 0,1 0 0,-1-1 0,1 0 1,-1 0-1,1 1 0,-1-1 0,1-1 0,0 1 0,-1 0 1,1-1-1,0 1 0,0-1 0,-1 0 0,1 0 0,0 0 1,0 0-1,-1 0 0,1-1 0,0 1 0,0-1 0,-1 0 1,1 0-1,0 0 0,2-1 0,17-10 45,-1 0-1,0-1 1,-1-1 0,0-1-1,24-25 1,-31 28 13,-10 9-22,0-1 0,0 1 0,1 0 0,-1 0 0,1 1 0,-1-1 0,1 1 0,0 0 0,7-3 0,-10 5-30,0 0 0,0 0-1,0 0 1,0 0 0,-1 0 0,1 1 0,0-1-1,0 0 1,0 1 0,-1-1 0,1 1 0,0-1-1,-1 1 1,1-1 0,0 1 0,-1-1 0,1 1-1,-1 0 1,1-1 0,-1 1 0,1 0 0,-1-1-1,1 1 1,-1 0 0,0 0 0,1 0 0,-1 0-1,10 24 128,7 55 252,-16-75-363,4 5 99,7-15-31,4-7-26,-1-1 1,0 0-1,19-22 1,-18 17 59,34-28 0,-49 45-120,-1 0 0,1 1 0,0-1-1,-1 1 1,1-1 0,0 0 0,-1 1 0,1 0-1,0-1 1,0 1 0,0-1 0,0 1 0,-1 0-1,1 0 1,0-1 0,0 1 0,0 0 0,0 0-1,0 0 1,0 0 0,-1 0 0,1 0 0,0 0-1,0 1 1,0-1 0,0 0 0,0 0-1,0 1 1,-1-1 0,1 0 0,0 1 0,0-1-1,0 1 1,-1-1 0,1 1 0,0-1 0,0 2-1,2 2 14,0 0 0,0 1 0,-1-1 0,0 1 0,3 9 0,7 11 17,-8-18-25,1 0 0,0-1 0,0 0 1,0 0-1,1 0 0,0 0 1,0-1-1,1 0 0,0-1 0,0 1 1,10 4-1,-7-5 15,0 0-1,1-1 1,-1-1 0,0 0-1,1 0 1,-1-1 0,1 0 0,14-1-1,-3-2 71,0-1-1,0 0 1,-1-2-1,0-1 1,34-12-1,91-49-2524,-131 59 1407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26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78 5520,'0'0'1812,"9"-10"-1448,51-55 885,-59 65-1214,-1 0 0,0 0 0,0 0 0,0-1 0,0 1 0,0 0 0,0 0 0,0 0-1,0 0 1,0 0 0,0 0 0,0 0 0,0 0 0,0-1 0,1 1 0,-1 0 0,0 0 0,0 0 0,0 0 0,0 0 0,0 0 0,0 0-1,1 0 1,-1 0 0,0 0 0,0 0 0,0 0 0,0 0 0,0 0 0,0 0 0,1 0 0,-1 0 0,0 0 0,0 0 0,0 0 0,0 0-1,0 0 1,0 0 0,1 0 0,-1 0 0,0 0 0,0 0 0,0 0 0,0 0 0,0 0 0,0 0 0,0 1 0,1-1 0,-1 0 0,0 0 0,0 0-1,0 0 1,0 0 0,0 0 0,0 0 0,0 1 0,0-1 0,1 12 685,-6 15-315,-3 3 66,-18 44 0,2-9-108,-3 19 285,4 0 1,-14 100-1,34-159-455,0 6 296,-2 1-1,-12 37 1,12-42 427,4-20 207,4-21-528,-1 5-516,1 0 0,0 0-1,0 0 1,6-9 0,4-11 57,-6 15-84,1 0 0,0 0 0,2 1 0,-1 0 0,1 0 1,1 1-1,0 0 0,1 1 0,23-17 0,-28 23-41,0 1 0,0 1 0,0-1 0,0 1 1,0 0-1,1 1 0,-1 0 0,1 0 0,0 0 0,0 1 0,0 0 0,14 1 0,-17 0-5,-1 0 0,1 1-1,0 0 1,-1-1 0,1 2 0,-1-1-1,1 0 1,-1 1 0,0 0 0,0 0-1,0 0 1,0 1 0,0-1-1,0 1 1,0 0 0,-1 0 0,1 0-1,-1 1 1,0-1 0,0 1 0,0 0-1,2 5 1,-2-4-1,-1-1 0,0 1-1,0 0 1,-1 0 0,1 0 0,-1 0 0,0 0-1,-1 0 1,1 0 0,-1 1 0,0-1 0,0 0-1,-1 0 1,1 0 0,-1 0 0,0 0 0,-1 0 0,1 0-1,-1 0 1,0 0 0,0 0 0,-1-1 0,1 1-1,-5 4 1,0 0 3,0 0 0,0-1 0,-1 0 1,-1 0-1,1-1 0,-1 0 0,0-1 0,-1 0 0,0 0 0,-11 4 0,11-5 8,0-1-1,1 0 0,-1-1 0,-1 0 0,1-1 1,0 0-1,-1-1 0,1 0 0,-1 0 1,1-1-1,-17-2 0,-30 1 87,31 1 117,26 0-216,0 0 0,0 0-1,0 0 1,0 0 0,-1 0-1,1 1 1,0-1-1,0 0 1,0 0 0,0 0-1,0 0 1,0 0 0,-1 0-1,1 0 1,0 0 0,0 0-1,0 1 1,0-1-1,0 0 1,0 0 0,0 0-1,0 0 1,0 0 0,0 0-1,-1 1 1,1-1 0,0 0-1,0 0 1,0 0-1,0 0 1,0 0 0,0 1-1,0-1 1,0 0 0,0 0-1,0 0 1,0 0 0,0 0-1,0 1 1,0-1-1,1 0 1,-1 0 0,0 0-1,0 0 1,0 0 0,0 1-1,0-1 1,0 0 0,0 0-1,0 0 1,0 0-1,0 0 1,1 0 0,-1 0-1,0 0 1,0 1 0,0-1-1,0 0 1,0 0 0,0 0-1,1 0 1,-1 0-1,0 0 1,0 0 0,0 0-1,10 8 18,5-6-23,-1 0 1,1-1-1,-1-1 1,1 0-1,25-4 1,-30 3-1,11-2 3,1-1-1,-1-1 0,0-1 1,0 0-1,24-13 1,-13 4 22,-1-1 0,43-31 0,13-25 70,-83 69-74,-1-1 0,1 0-1,-1 0 1,0 0 0,0 0 0,0-1-1,2-5 1,-3 6 6,0 0 0,1 0 0,-1 0 0,1 0 0,0 0 0,0 0-1,6-5 1,-5 1 129,-7 14-43,-2 8-83,1-1 0,1 1 0,-3 19 0,5-27-16,1-1-1,-1 1 1,1 0 0,0-1-1,1 1 1,-1-1 0,1 1-1,0-1 1,0 1 0,1-1-1,3 9 1,-4-13-8,-1-1 0,1 1 1,-1 0-1,1-1 0,0 1 0,-1 0 1,1-1-1,0 1 0,0-1 0,-1 1 0,1-1 1,0 1-1,0-1 0,0 0 0,-1 1 1,1-1-1,0 0 0,0 0 0,0 0 0,0 1 1,0-1-1,0 0 0,0 0 0,0 0 1,0 0-1,-1-1 0,1 1 0,0 0 0,0 0 1,0-1-1,0 1 0,0 0 0,-1-1 1,1 1-1,0-1 0,0 1 0,0-1 0,0 0 1,5-3 11,-1 1-1,0-1 1,0-1 0,4-4 0,7-10 56,-1 0 0,18-30 0,5-8 113,-37 56-176,0 0-1,0-1 1,0 1-1,0 0 1,0 0-1,1 0 1,-1 0-1,0 0 0,1 0 1,-1 0-1,1 0 1,-1 0-1,1 1 1,-1-1-1,1 0 1,-1 1-1,1 0 1,0-1-1,2 1 1,-2 0-6,-1 0 0,0 0 1,0 1-1,0-1 1,0 1-1,0-1 1,0 1-1,0-1 1,0 1-1,0-1 1,0 1-1,0 0 1,0 0-1,0 0 1,-1-1-1,1 1 1,0 0-1,-1 0 1,1 0-1,0 0 1,-1 0-1,1 0 1,-1 0-1,1 0 1,-1 0-1,0 1 1,1-1-1,-1 0 1,0 2-1,2 11 2,0 0-1,-1 1 0,-1-1 1,0 0-1,-1 1 1,-4 21-1,-24 86 28,28-118-28,-16 60 28,-4 0 0,-2-1 1,-59 112-1,72-159-1,0-1-1,-1 0 1,-1-1-1,-18 19 1,29-33-27,1 1 1,-1 0 0,1-1-1,-1 1 1,0-1-1,1 1 1,-1-1-1,0 1 1,1-1 0,-1 0-1,0 1 1,1-1-1,-1 0 1,0 1-1,0-1 1,0 0-1,1 0 1,-1 0 0,0 0-1,0 0 1,0 0-1,0 0 1,1 0-1,-1 0 1,0 0-1,0 0 1,0 0 0,1-1-1,-1 1 1,0 0-1,0 0 1,1-1-1,-1 1 1,0-1-1,0 1 1,1-1 0,-1 1-1,1-1 1,-1 1-1,0-1 1,1 0-1,-1 1 1,1-1 0,0 0-1,-1 1 1,1-1-1,-1 0 1,1 0-1,-1-1 1,-1-4 18,0 0-1,-1 0 1,2 0 0,-3-12 0,2 2 20,1 0-1,1 0 1,0 0 0,1 0 0,0 0 0,2 0 0,0 0 0,0 1 0,11-27 0,-11 33-23,0 1 1,1-1-1,1 1 0,-1 0 1,1 0-1,1 0 0,-1 1 1,1 0-1,0 0 0,1 0 1,0 1-1,0 0 0,0 0 1,1 1-1,0 0 0,0 0 1,0 1-1,11-4 0,-10 5-12,1 0-1,0 2 1,0-1 0,0 1-1,0 0 1,0 1-1,16 2 1,71 15 18,-42-6 4,73 3-200,-79-12-3209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0:44.9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8136,'0'0'5176,"111"6"-4368,-30-12 0,15-4-232,7-2-8,8-1-57,-2 5 1,-6-2-96,-5 8 8,-19 2-64,-9-10-8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3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151 905 5224,'0'0'1482,"-3"10"-922,-66 314 2225,50-225-2132,-24 164 1310,34-207-1197,4-37-347,3-11 8,4-13 534,5-14-781,-1 0 1,-1 0-1,-1-1 1,-1 0-1,1-22 1,3-12 61,76-363 1730,-69 365-1733,-5 18 26,24-62 0,-21 69-147,13-29 102,-22 51-180,-1 0-1,1 1 1,0 0 0,0-1 0,1 1 0,-1 1-1,1-1 1,7-5 0,-9 7-27,0 2-1,1-1 0,-1 0 1,0 0-1,0 1 1,0-1-1,1 1 1,-1 0-1,0-1 1,1 1-1,-1 0 1,0 0-1,1 1 0,-1-1 1,0 0-1,0 1 1,1 0-1,-1-1 1,0 1-1,0 0 1,0 0-1,0 0 1,0 0-1,0 1 1,0-1-1,0 0 0,0 1 1,-1-1-1,3 3 1,5 5 23,0 0 1,0 1-1,12 18 1,-16-20-23,0-1 0,0 1-1,-1 0 1,0 0 0,0 0 0,-1 0-1,0 1 1,-1-1 0,3 15 0,-4-16-7,-1 0 0,0 0 0,-1 0 0,0-1 0,0 1 0,0 0 1,-1-1-1,0 1 0,0-1 0,0 0 0,-1 1 0,0-1 0,-6 8 0,6-9 12,-1 0 0,1-1 0,-1 0 0,0 0 0,0 0 0,0 0 0,-1 0 0,1-1 0,-1 0 0,0 0 0,0 0 0,0-1 0,0 0 0,-1 0 0,1 0 0,-1 0 0,1-1 0,-1 0 0,1 0 0,-1 0 0,0-1 0,1 0 0,-1 0 0,0-1 0,1 1 0,-1-1 0,0 0 0,1-1 0,-11-3 0,3 0 198,14 6-80,27 8-65,8-4-64,1-1-1,-1-2 1,1-2-1,-1-1 1,49-8-1,-40 1 1,1-2 0,-2-2 0,80-32-1,-95 29 22,0-1 0,-1-2 0,40-32 0,-58 42-23,39-30 164,-80 59 123,-84 59-151,72-47-106,-30 29 1,64-54-22,1 1 1,0 0-1,0 1 0,1-1 1,-10 21-1,16-30-13,1 1 0,-1 0 0,1-1 0,0 1-1,0 0 1,-1-1 0,1 1 0,0 0 0,0-1-1,0 1 1,0 0 0,0 0 0,0-1 0,0 1 0,0 0-1,0 0 1,0-1 0,0 1 0,0 0 0,0-1 0,1 1-1,-1 0 1,0-1 0,1 1 0,-1 0 0,0-1-1,1 2 1,1-1 1,-1 0 0,0 0 0,1 0-1,-1 0 1,0 0 0,1-1 0,-1 1-1,1 0 1,0-1 0,-1 1 0,4-1-1,1 1 8,0 0 0,0 0 0,0-1 0,0 0 0,11-2 0,-9 0-4,0 0-1,-1-1 0,1 0 0,0 0 1,-1 0-1,0-1 0,0 0 1,0-1-1,0 0 0,-1 0 1,0 0-1,0-1 0,0 1 0,0-2 1,-1 1-1,5-8 0,3-9 41,0 0 1,-1-1-1,13-38 0,-13 32 34,-7 13 49,0 2 0,-1 16-80,0 9-8,6 20-4,-3-7-18,2 0 0,12 26 1,-18-44-16,-1 0 1,1 0-1,0 0 1,0-1-1,1 1 1,-1-1-1,1 0 1,0 0-1,0-1 1,1 1-1,-1-1 1,1 0-1,-1 0 1,1 0-1,7 2 1,-6-3-7,-1-1 1,1 0 0,0-1 0,-1 1 0,1-1-1,0 0 1,-1-1 0,1 1 0,0-1 0,-1 0-1,1-1 1,-1 1 0,1-1 0,-1 0 0,0-1-1,0 1 1,0-1 0,0 0 0,0 0 0,-1-1 0,7-5-1,2-2 14,-1-1 0,-1 0 0,0 0 0,-1-1 0,0 0 0,9-18 0,15-24 117,-34 55-127,0-1 0,0 1 0,1 0 0,-1 0 0,0 0 0,0-1 0,0 1 0,0 0 0,1 0 0,-1 0 0,0 0 0,0 0 0,0-1 0,1 1 0,-1 0 0,0 0 0,0 0 0,1 0 0,-1 0 0,0 0 0,0 0 0,1 0 0,-1 0 0,0 0 0,0 0 0,1 0 0,-1 0 0,0 0 0,0 0 0,1 0 0,-1 0 0,0 0 0,0 0 0,1 0 0,-1 0 0,0 1 0,0-1 0,0 0 0,1 0 0,-1 0 0,0 0 0,0 0 0,0 1 0,1-1 0,-1 0 0,0 0 0,0 0 0,0 1 0,0-1 0,0 0 0,0 0 0,1 1 0,-1-1 0,0 0 0,0 0 0,0 0 0,0 1 0,0-1 0,0 1 0,8 19-12,-6-16 7,15 55-38,-12-38 12,2-1 1,8 22-1,-13-38 26,1 0 1,-1 0-1,0 0 0,1 0 0,0 0 1,0-1-1,0 0 0,0 1 0,1-1 0,0 0 1,-1-1-1,1 1 0,0-1 0,0 1 0,0-1 1,0 0-1,1-1 0,-1 1 0,0-1 1,1 0-1,-1 0 0,1 0 0,0 0 0,-1-1 1,1 0-1,-1 0 0,6-1 0,1 0 2,-1-1-1,0 0 1,0 0 0,-1-1-1,1 0 1,-1-1 0,1 0-1,-1-1 1,0 0-1,-1 0 1,12-9 0,-1-3 15,0-1 0,-1-1 0,-1 0 0,21-33 0,48-94 37,5-38-15,-76 155-24,-2-1 0,-1-1 0,-1 1 0,-1-2 1,-2 1-1,-2-1 0,0-1 0,-2 1 0,-1-40 0,-3 66-9,-1 1 0,0-1 0,0 1 0,0 0 0,-1-1 0,-3-8 0,4 13-1,1 0 0,0 0 0,-1 0-1,1 0 1,0 0 0,-1 0 0,1 1-1,-1-1 1,0 0 0,1 0 0,-1 1 0,1-1-1,-1 0 1,0 1 0,0-1 0,0 1-1,1-1 1,-1 1 0,0-1 0,0 1-1,0-1 1,0 1 0,0 0 0,0-1-1,0 1 1,1 0 0,-1 0 0,0 0 0,0 0-1,0 0 1,0 0 0,0 0 0,0 0-1,0 0 1,0 0 0,0 1 0,0-1-1,0 0 1,0 1 0,0-1 0,0 1-1,1-1 1,-1 1 0,0-1 0,0 1 0,0 0-1,-8 7 5,0 0-1,0 1 1,1 0-1,1 0 1,0 1-1,0 0 1,1 0-1,0 1 1,-8 19 0,5-6-3,0 1 1,2 0 0,-7 42 0,9-29-8,2 1-1,1-1 1,2 1-1,2 0 1,2-1 0,1 1-1,2-1 1,2 0-1,21 60 1,-20-71-8,-5-11-1,1 0 0,0 0 1,2-1-1,9 17 0,-15-29 12,0-1 1,0 1-1,0 0 1,0-1-1,1 1 1,-1-1-1,1 0 1,-1 0-1,1 0 1,0 0-1,0 0 1,-1-1-1,6 3 1,-5-3 6,0-1 1,-1 0-1,1 1 1,-1-1-1,1 0 1,-1 0-1,1 0 1,-1-1-1,1 1 1,-1-1-1,1 1 1,-1-1-1,1 0 1,-1 0-1,1 0 1,-1 0-1,0 0 1,0-1-1,3-1 1,10-7 39,0-1 0,0 0 1,-1-1-1,17-19 1,-13 10 2,-5 8-16,-1 0 1,-1-1-1,0-1 0,-1 0 1,11-23-1,-13 24 88,-9 27-49,-9 29-45,10-42-27,-4 13 2,1 0 1,0 0-1,1 1 0,0-1 0,1 1 1,0 0-1,1-1 0,1 1 1,0-1-1,5 22 0,-5-33-2,0-1 0,-1 1 0,1 0 0,0 0 0,0-1 0,1 1 0,-1 0 0,0-1 0,0 0 0,1 1 0,-1-1 0,1 0 0,-1 1 0,1-1 0,0 0 0,0 0 0,-1 0 0,1 0 0,0-1 0,0 1 0,0 0 0,0-1 0,0 0 0,3 1 0,6 0 0,0 0 0,0-1 0,15-1 0,-11 0 0,0-1 10,-1 0 0,1-2 0,0 0 0,-1 0 0,0-2 0,0 0 1,20-11-1,28-11 31,104-30 103,-165 57-139,-1 1 0,0 0 0,0 0 0,1 0 1,-1 0-1,0-1 0,1 1 0,-1 0 1,0 0-1,1 0 0,-1 0 0,0 0 0,1 0 1,-1 0-1,1 0 0,-1 0 0,0 0 1,1 0-1,-1 0 0,0 0 0,1 0 1,-1 0-1,0 0 0,1 0 0,-1 0 0,0 1 1,1-1-1,-1 0 0,-5 9 52,-16 10-27,-20 12-2,21-17-19,-23 22 1,37-31-7,1 1 0,0-1-1,0 1 1,0 0 0,1 1 0,0-1 0,0 1-1,-3 10 1,6-16-3,0 0 0,1 0 0,0 1 0,-1-1 0,1 0 0,0 1 0,-1-1 0,1 0 0,0 1 0,0-1 0,0 0 0,0 2 0,1-2 0,-1-1 0,1 1 0,-1-1 0,1 1 1,-1-1-1,1 1 0,-1-1 0,1 1 0,-1-1 0,1 0 1,0 1-1,-1-1 0,1 0 0,0 1 0,-1-1 0,1 0 0,0 0 1,-1 0-1,1 0 0,0 0 0,0 1 0,-1-1 0,1-1 0,0 1 1,-1 0-1,1 0 0,0 0 0,0 0 0,16-2 11,-1 0-1,1-1 0,-1-1 1,0 0-1,-1-1 0,1-1 1,29-15-1,-24 8 4,-1 0 0,0-1 0,-1-1 0,32-33-1,-19 12 17,-1-1 0,-3-2-1,-1-1 1,43-84-1,87-207 147,-139 290-139,-2-1-1,-3-1 1,-1 0-1,-2-1 1,-1-1 0,2-55-1,-11 98-29,0 0-1,0 0 1,0 0 0,0 0-1,0 0 1,0 0 0,-1 0-1,1 0 1,-1 0 0,1 0-1,-1 0 1,0 0 0,0 0-1,0 0 1,0 1-1,0-1 1,0 0 0,-2-1-1,2 2-2,1 1-1,-1 0 1,1-1-1,-1 1 1,1 0-1,-1-1 1,0 1-1,1 0 1,-1 0-1,1 0 1,-1 0-1,0 0 1,1 0-1,-1-1 1,1 1-1,-1 1 0,0-1 1,1 0-1,-1 0 1,1 0-1,-1 0 1,0 0-1,0 1 1,-1 0-5,0 0 1,1 0-1,-1 0 0,1 0 1,-1 1-1,1-1 1,-1 1-1,1-1 1,0 1-1,0-1 0,-2 3 1,-24 43-40,1 2 0,2 1 0,-27 86 0,30-65-56,4 0-1,3 2 1,3 0 0,-1 79 0,7-101 40,-1 62 1,6-99 34,1 0-1,0 0 1,1 0-1,1 0 0,7 23 1,-8-31 14,0 0 0,1 1 0,0-1 0,1 0 0,-1 0 0,8 9 0,-8-12 8,0 0-1,0-1 0,0 1 0,1-1 0,-1 1 0,1-1 0,-1 0 0,1 0 0,0-1 1,-1 1-1,1-1 0,7 2 0,2-1 12,1 0-1,-1-1 1,0 0 0,1-1-1,-1-1 1,1 0-1,-1-1 1,0 0 0,1-1-1,20-8 1,-15 4 3,0-1 1,-1-1-1,0-1 1,0-1-1,-1 0 0,22-19 1,-35 26-14,1-1 1,-1 1-1,0-1 1,0 0-1,0 0 1,-1-1-1,0 1 1,0-1-1,0 1 1,-1-1-1,0 0 1,0 0-1,2-10 1,-2 5 9,-1-1 1,-1 1-1,1-1 1,-2 1-1,1-1 1,-4-14 0,4 25-10,-1 0 0,1 0 0,0 0 0,-1 0 0,1 0 0,-1 0 0,1 0 0,-1 0 1,1 0-1,-1 0 0,0 0 0,1 1 0,-1-1 0,0 0 0,0 0 0,0 1 0,1-1 1,-1 0-1,0 1 0,0-1 0,0 1 0,0-1 0,0 1 0,0 0 0,0-1 1,0 1-1,-1 0 0,1 0 0,0-1 0,0 1 0,0 0 0,0 0 0,0 1 0,0-1 1,0 0-1,0 0 0,0 0 0,0 1 0,0-1 0,0 0 0,-2 2 0,-5 0 4,0 1 0,0 0 0,1 1 0,-9 5 0,0 1-4,0 1 1,1 1 0,0 0-1,1 0 1,0 2 0,-18 22-1,28-31-3,0 1 1,0 0-1,0-1 0,0 1 0,1 1 0,0-1 1,1 1-1,-1-1 0,1 1 0,1 0 0,-1-1 0,1 1 1,0 0-1,0 0 0,1 0 0,0 0 0,1 0 0,-1 0 1,1 0-1,0 0 0,3 7 0,-2-10-1,0 1 0,1-1 0,-1 0 0,1 0 0,0 0 0,0 0 0,0 0 0,1-1 1,-1 1-1,1-1 0,0 0 0,0 0 0,0 0 0,0-1 0,1 1 0,-1-1 0,0 0 0,1 0 0,0-1 0,7 2 0,-6-1 5,1-1 0,0 0 1,-1 0-1,1 0 0,0-1 0,0 0 0,-1-1 0,1 1 1,0-1-1,-1-1 0,1 1 0,-1-1 0,1 0 1,9-5-1,-5-3-154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34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11152,'0'0'3232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34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0 212 9744,'0'0'0,"87"-43"240,16 8 16,50-4 0,17-1 8,10 2 224,-40 21-8,-51 25-48,2 3 0,10-11-152,-9 0 0,-18 4-48,-28-2 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43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243 593 4216,'0'0'8528,"-9"-2"-8202,1 1-214,0 0 0,-1 0 0,1 1 0,-1 0 0,1 0 0,0 1 0,-1 0-1,1 0 1,0 1 0,0 0 0,0 0 0,-11 6 0,9-2-10,0 0 1,0 1 0,0 0-1,1 1 1,-15 16-1,19-19-69,1 1 0,0-1 0,0 1 0,0 0-1,1 0 1,0 1 0,0-1 0,0 1 0,1-1 0,0 1-1,-1 8 1,2-5 0,0 0 0,1 1 0,0-1 0,0 0 0,1 0 0,1 0 0,0-1 0,0 1 0,1 0 0,6 14 0,-6-17-12,0-1 0,0 0-1,1 0 1,0-1-1,0 1 1,0-1 0,1 0-1,-1 0 1,1 0-1,1 0 1,-1-1 0,1 0-1,-1 0 1,1-1-1,0 0 1,9 4 0,-11-6-7,0 0 1,0 0 0,1 0-1,-1-1 1,0 0 0,1 0 0,-1 0-1,0 0 1,1 0 0,-1-1 0,0 0-1,0 0 1,0 0 0,8-4 0,1 0 30,-1-2 0,0 1 1,13-11-1,41-29 234,-2-3-1,97-97 1,-142 124-192,0-1 1,-1-2-1,-2 0 0,0 0 1,-2-1-1,19-48 0,-13 17 95,-2-1-1,13-76 0,-28 112-89,-2 0 1,0 1 0,-3-33-1,1 50-76,1-1 0,-1 1 0,0 0 0,0 0-1,0 0 1,-1-1 0,0 1 0,1 1 0,-1-1-1,-1 0 1,1 0 0,0 1 0,-1-1 0,0 1-1,0 0 1,0 0 0,0 0 0,0 0 0,-7-4-1,8 6-18,1 0 0,-1 0 0,1 1-1,-1-1 1,1 0 0,-1 1 0,1-1-1,-1 1 1,0-1 0,1 1 0,-1 0-1,0 0 1,1 0 0,-1-1 0,0 2-1,1-1 1,-1 0 0,0 0 0,1 1-1,-1-1 1,0 0 0,1 1 0,-1 0-1,1-1 1,-1 1 0,1 0 0,-1 0-1,1 0 1,-1 0 0,1 0 0,0 0-1,0 0 1,-1 0 0,1 1 0,0-1-1,0 1 1,0-1 0,0 2 0,-6 7-11,1 1 0,0 0 0,1 1 0,-4 14 0,3-11 18,-5 17-10,3 0 0,0 1 0,-6 62 0,4-17 1,-35 232-92,39-253 197,2 74 1,10-94 88,-6-36-27,6-17 166,4-19-115,3 1 1,17-37-1,-12 32-24,-10 24-124,0 0-1,1 0 1,1 1-1,20-23 1,-24 31-59,0 0 1,1 0 0,0 1-1,10-6 1,-14 9-45,-2 1 57,1 0 0,0 0 1,-1 1-1,1-1 0,0 0 0,0 1 1,0-1-1,0 1 0,-1 0 0,1 0 1,0-1-1,2 1 0,-3 0 64,-1 9-228,0-5-2445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47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0 161 5016,'0'0'6238,"10"-6"-5939,2-3-187,-6 4-9,1 0 0,0 1-1,0-1 1,12-4-1,-17 8 9,0 0-1,0 0 1,1 0 0,-1 0-1,0 0 1,1 1-1,-1-1 1,1 1-1,-1-1 1,0 1 0,1 0-1,-1 0 1,6 1-1,-7-1-68,0 1-1,1 0 0,-1 0 0,0 0 0,0 0 0,1 0 0,-1 0 1,0 0-1,0 0 0,0 1 0,0-1 0,-1 0 0,1 1 1,0-1-1,0 0 0,-1 1 0,1-1 0,-1 1 0,1-1 0,-1 1 1,0-1-1,1 3 0,6 37 404,4 70-1,1 4 218,-12-113-622,0-1 0,1 1 0,-1-1 0,0 1 1,1-1-1,-1 0 0,1 1 0,0-1 1,-1 0-1,1 1 0,0-1 0,0 0 0,0 0 1,0 0-1,2 2 0,-3-2-16,1-1 0,0 1 1,0-1-1,0 0 0,0 1 0,0-1 0,0 0 1,-1 0-1,1 0 0,0 0 0,0 0 0,0 0 0,0 0 1,0 0-1,0 0 0,0 0 0,0 0 0,0 0 1,0-1-1,0 1 0,-1 0 0,1-1 0,2 0 0,5-4 31,0 1-1,-1-2 0,1 1 0,-1-1 0,0 0 0,10-12 0,33-49 153,-23 31-63,88-123 453,-111 155-566,0-1 0,0 1 0,0 0 0,0 0-1,1 0 1,-1 0 0,1 1 0,0 0 0,0 0 0,7-3 0,-9 5-13,-1 0 0,1 1 0,0-1 0,-1 0 1,1 1-1,0 0 0,-1 0 0,1-1 0,0 2 0,-1-1 1,1 0-1,0 0 0,-1 1 0,1 0 0,0-1 1,-1 1-1,1 0 0,-1 0 0,1 1 0,-1-1 1,0 0-1,1 1 0,3 3 0,22 28 77,-25-28-85,0-1 0,1 1 1,0-1-1,0 1 0,0-1 0,0 0 0,1 0 0,0-1 0,7 5 0,0 3 21,-12-11-25,1 1 0,-1 0 0,0-1 0,1 1 0,-1-1 0,1 1 0,-1 0 0,1-1 0,-1 0 0,1 1 0,0-1 0,-1 1 0,1-1 1,0 0-1,-1 1 0,1-1 0,0 0 0,-1 0 0,1 1 0,0-1 0,0 0 0,-26-30 518,23 27-510,-1 1 0,0 0 0,1 0 0,-1 0 0,0 1 0,0-1 0,0 0 0,-1 1 0,1 0 0,0 0 0,0 0 0,-1 0 0,-4 0 0,2 1 3,0 1 1,0-1 0,0 1 0,1 0 0,-1 1 0,0-1 0,-6 4 0,4-2-7,0 1 1,0 0 0,1 1-1,-1 0 1,1 0-1,0 0 1,1 1 0,-1 0-1,1 0 1,1 1-1,-1 0 1,1 0 0,0 0-1,0 1 1,-4 10-1,6-12-10,0 0-1,1 0 1,0 0-1,0 1 1,0-1-1,1 1 1,0-1-1,0 1 1,1-1-1,-1 1 1,2 0-1,-1-1 0,1 1 1,0-1-1,0 1 1,1-1-1,-1 1 1,1-1-1,1 0 1,0 0-1,4 8 1,-7-13-2,1 0-1,0 0 1,0 0 0,0 0 0,-1 0 0,1 0 0,0 0 0,0 0 0,0-1 0,0 1-1,1 0 1,-1 0 0,0-1 0,0 1 0,0-1 0,1 1 0,-1-1 0,0 0 0,0 1-1,1-1 1,0 0 0,1 0 1,0 0 0,-1-1 0,1 1 0,-1-1 0,1 1 0,0-1 0,-1 0 0,1 0-1,-1 0 1,3-1 0,1-2 2,0 0-1,0 0 0,0-1 1,-1 0-1,1 0 0,8-10 1,11-21 94,-2-1 1,-1 0 0,-2-2-1,-2 0 1,19-58 0,-33 92 127,-2 9-125,0 16-74,-2-16-11,2 15-19,1 0-1,1 0 0,1 0 0,0-1 1,2 0-1,12 27 0,-13-34 3,-2-1 0,1 0 0,1-1 0,-1 0 1,11 12-1,-15-20 3,0 1 1,0-1-1,0 0 1,0 1 0,1-1-1,-1 0 1,0 0-1,1 0 1,-1 0-1,1 0 1,-1 0-1,1-1 1,-1 1-1,1 0 1,0-1-1,-1 0 1,1 1 0,0-1-1,-1 0 1,1 1-1,0-1 1,0 0-1,-1 0 1,1-1-1,0 1 1,0 0-1,-1-1 1,1 1-1,0-1 1,-1 1 0,1-1-1,-1 0 1,1 1-1,2-3 1,14-9 15,-1 0 0,-1-1 0,0-1 0,-1 0 0,17-21 0,61-71 181,-77 89-140,-13 14-31,0 1-1,0-1 0,0 0 1,0 1-1,0-1 0,6-2 1,-9 5-24,1 0 0,-1 0 0,0 0 0,0 0 0,1 0 0,-1 0 0,0 0 0,0 0 0,1 0 0,-1 0 0,0 0 0,0 0 0,1 1 0,-1-1 0,0 0 0,0 0 1,1 0-1,-1 0 0,0 0 0,0 1 0,0-1 0,0 0 0,1 0 0,-1 0 0,0 1 0,0-1 0,0 0 0,0 0 0,0 1 0,0-1 0,1 0 0,-1 0 0,0 0 0,0 1 0,0-1 0,0 0 1,0 0-1,0 1 0,0-1 0,0 0 0,0 1 0,0-1 0,0 0 0,0 0 0,0 1 0,-1-1 0,1 17 20,-20 143 17,21-142-22,-1-18-15,0 0-1,0 0 0,0 0 1,1 1-1,-1-1 1,0 0-1,0 0 1,0 0-1,0 0 1,0 0-1,1 1 1,-1-1-1,0 0 1,0 0-1,0 0 1,0 0-1,1 0 1,-1 0-1,0 0 1,0 0-1,0 0 1,1 0-1,-1 0 1,0 0-1,0 0 1,0 0-1,1 0 1,-1 0-1,0 0 1,0 0-1,0 0 1,1 0-1,-1 0 1,0 0-1,0 0 1,0 0-1,0 0 1,1 0-1,-1-1 1,0 1-1,24-23 94,-21 18-99,152-147 261,-117 117-168,-37 34-81,0 0-1,0 0 1,1 0 0,-1 0 0,0 1 0,0-1 0,0 0 0,1 0-1,-1 1 1,0-1 0,1 1 0,-1-1 0,0 1 0,1 0 0,1-1 0,-2 1-3,0 0 0,-1 1 0,1-1 0,0 0 0,0 0 0,-1 0 0,1 1 0,0-1 0,-1 0 0,1 1 0,0-1 0,-1 1 0,1-1 0,0 1 0,-1-1 0,1 1 0,-1-1 0,1 1 0,-1 0 0,1 0 0,2 5 12,-1-1 0,0 1 1,0-1-1,0 1 0,1 10 0,0-3-26,-3-13 9,4 21 18,2 1 0,0-2 0,2 1-1,19 37 1,-24-54-15,0 0 0,1 0-1,0 0 1,0 0 0,0 0-1,0-1 1,0 0 0,1 0-1,0 0 1,-1-1 0,1 1-1,0-1 1,0 0 0,0-1-1,1 1 1,-1-1 0,0 0-1,0 0 1,1 0 0,-1-1-1,1 0 1,-1 0 0,0-1-1,1 1 1,-1-1 0,0 0-1,7-2 1,19-11 24,-1 0 0,0-2-1,-1-2 1,0 0 0,-2-2 0,0-1 0,40-41 0,-34 31 24,-26 25-30,1 0 0,-1-1 1,0 0-1,-1 0 1,1-1-1,-2 1 1,1-1-1,-1-1 0,0 1 1,6-17-1,-11 25-18,1-1-1,-1 1 0,0 0 1,0-1-1,0 1 0,0 0 1,0-1-1,0 1 0,0 0 1,0-1-1,0 1 0,0-1 1,0 1-1,0 0 1,0-1-1,0 1 0,-1 0 1,1-1-1,0 1 0,0 0 1,0-1-1,0 1 0,-1 0 1,1 0-1,0-1 0,0 1 1,-1 0-1,1-1 0,0 1 1,0 0-1,-1 0 0,1 0 1,0-1-1,-1 1 0,1 0 1,0 0-1,-1 0 1,1 0-1,0 0 0,-1 0 1,1-1-1,0 1 0,-1 0 1,1 0-1,-1 0 0,1 0 1,0 0-1,-1 0 0,1 1 1,0-1-1,-1 0 0,1 0 1,-1 0-1,-20 6 57,10 1-47,0 0 0,1 1 1,0 0-1,0 0 1,1 1-1,0 0 0,1 1 1,-12 16-1,8-8-3,1 0 0,1 0 1,1 1-1,-11 30 0,19-43-16,-1 0 0,1 0 1,0 0-1,1 0 0,-1 0 0,1 1 1,0-1-1,1 0 0,-1 0 0,1 0 0,1 0 1,-1 0-1,1 0 0,3 7 0,-4-10 3,1 1 0,-1-1 0,1 0 0,-1-1 0,1 1 0,0 0 0,1 0 0,-1-1 0,0 1 0,1-1 0,-1 0 0,1 0 0,0 0 0,-1 0 0,1 0 0,0 0 0,0-1 0,1 0 0,-1 1 0,0-1 0,0 0 0,1-1-1,-1 1 1,0 0 0,1-1 0,-1 0 0,4 0 0,-4-1 3,1 1 0,-1-1 1,0-1-1,1 1 0,-1 0 0,0-1 0,0 1 0,0-1 0,0 0 0,0 0 0,-1 0 0,1-1 0,3-3 0,2-2 8,-1-1 0,0 1 0,6-11 0,1-4 10,-1-1 0,17-43 0,-24 52 23,-2 0 0,1-1 0,-2 0 0,0 1 0,-1-1 0,0-18 0,-17 63 93,1 12-113,0-1 0,3 2 1,-7 49-1,-7 25-26,11-56 9,9-33-15,-1 0 0,-2 0 0,0-1 0,-2 0-1,-1-1 1,-13 24 0,22-46 13,1-1 0,-1 0 0,0 1-1,1-1 1,-1 0 0,0 0 0,0 0 0,0 0-1,0-1 1,-1 1 0,1 0 0,-1-1 0,1 0-1,-5 3 1,5-4 5,0 0-1,0 0 1,0 0-1,0 0 1,0 0-1,0 0 1,0 0-1,0-1 1,0 1-1,0-1 1,0 1 0,0-1-1,0 0 1,0 0-1,0 0 1,0 0-1,1 0 1,-1 0-1,0 0 1,-1-2-1,-2-1 29,0 0-1,0-1 0,1 1 1,-1-1-1,1 0 0,0 0 1,1-1-1,-5-8 0,7 12-23,0 0-1,0 0 0,0 0 0,1-1 1,-1 1-1,1 0 0,-1 0 1,1-1-1,0 1 0,0 0 0,0-1 1,0 1-1,1 0 0,-1-1 1,0 1-1,1 0 0,0 0 0,-1-1 1,1 1-1,0 0 0,0 0 0,0 0 1,1 0-1,-1 0 0,0 0 1,4-3-1,4-4 0,0 1 1,1-1-1,1 1 0,-1 1 1,1 0-1,0 1 1,23-10-1,7 1-5,44-10 0,5-3 34,-66 21-35,-1-2 0,-1-1 0,0-1 0,0-1 0,-1 0 0,0-2 0,20-17 0,-27 18-8,-1 0 0,0-1-1,19-25 1,-27 31 3,0 0 0,0 0 1,-1-1-1,0 1 0,0-1 0,-1 0 1,0 0-1,-1-1 0,2-11 1,-2 8 12,-1 1 0,0-1 0,-1 0 0,0 1 0,-1-1 0,-1 0 0,-2-13 0,3 25-10,1 0 0,0 0 0,-1 0 0,1 0 0,0 0 0,-1 1 0,1-1 0,-1 0 0,1 0 0,-1 0 0,0 1 0,1-1 0,-1 0 0,0 1 0,0-1 0,1 0 0,-1 1 0,0-1 0,0 1 0,0-1 0,0 1 0,0 0 0,0-1 0,0 1 0,1 0 0,-1 0 0,0-1 0,0 1-1,0 0 1,0 0 0,0 0 0,0 0 0,0 0 0,0 1 0,0-1 0,0 0 0,0 0 0,0 1 0,0-1 0,-1 1 0,-3 1 0,1 0 0,0 0 0,0 0-1,0 0 1,0 1 0,1-1-1,-7 6 1,4 0-4,-1-1 0,1 1 0,1 0 0,0 0 0,0 1 0,0-1 0,1 1 0,-4 13 0,6-16-2,0 1-1,0 0 1,1 0-1,-1 0 1,2 1 0,-1-1-1,1 0 1,0 0-1,1 1 1,-1-1 0,1 0-1,3 8 1,-1-6-6,2 0 0,-1 0 0,1 0 0,0 0 0,1-1 0,0 0-1,0 0 1,14 12 0,-14-14 3,0-1-1,1 1 0,-1-1 1,1-1-1,0 1 0,0-1 0,1-1 1,-1 1-1,1-1 0,0 0 1,10 2-1,-6-4 3,1 0 0,0 0 0,0-1 0,0-1 0,0 0 0,0-1 0,-1 0 0,1-1 0,-1-1 0,1 0 0,-1 0 0,0-1 0,-1-1 0,1 0 0,-1 0 0,0-1 0,-1-1 1,11-8-1,86-92 60,-67 65-28,-35 37-16,0-1 1,0 0-1,8-15 1,7-10 165,-20 42 172,-4 11-313,-91 370 122,91-409-101,3-16 10,2 6-47,-1 13 9,0 0 0,2 1 0,-1-1-1,2 1 1,0-1 0,6-17 0,-8 31-20,0-1 0,0 1 0,0 0 0,0 0 0,0 0 0,0 0 0,0 0 0,0 0 0,0 0 0,0 0 0,1 0 0,-1 0-1,0 1 1,1-1 0,-1 1 0,0-1 0,1 1 0,-1-1 0,1 1 0,-1 0 0,1 0 0,-1-1 0,1 1 0,-1 0 0,1 0 0,-1 1 0,0-1 0,1 0 0,1 1 0,8 1 4,-1 1 1,0 0-1,11 4 1,-8-1 1,11 2 11,-1 1 0,0 1 1,-1 1-1,35 23 0,-43-23-1718,25 22 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51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289 681 2400,'0'0'11458,"-12"9"-11172,3-2-229,-2 3 99,-2 0 0,1-1-1,-1-1 1,-1 0 0,-23 10 0,23-12 20,0 0 0,1 1 0,0 1 0,0 0 0,1 0 0,0 1 1,0 1-1,-14 15 0,22-19-112,-1-1 1,2 1 0,-1 0-1,0 0 1,1 0 0,0 0-1,1 1 1,0-1 0,-1 1-1,2 0 1,-1-1 0,1 1-1,0 0 1,1 0-1,-1 0 1,2 0 0,-1 0-1,1 0 1,-1-1 0,2 1-1,-1 0 1,1 0 0,0-1-1,1 1 1,-1-1 0,1 0-1,1 1 1,3 5-1,-3-8-8,-1 1 0,1-1 1,0 1-1,1-1 0,-1 0 0,1-1 0,0 1 0,0-1 0,10 6 0,-12-8-29,0 0 0,1 0 1,-1 0-1,1 0 0,-1-1 0,1 1 1,-1-1-1,1 0 0,0 0 1,-1 0-1,1 0 0,-1-1 0,1 1 1,-1-1-1,1 0 0,-1 0 0,0 0 1,4-2-1,4-4 126,0 1 0,-1-2 0,0 1-1,0-1 1,-1-1 0,0 0 0,0 0 0,-1 0 0,0-1 0,9-15-1,-11 15 60,1 2 0,-1-1 0,2 1-1,8-8 1,12 0 237,-27 15-437,0 1 0,-1 0-1,1-1 1,0 1 0,0 0-1,-1-1 1,1 1 0,0-1-1,-1 1 1,1-1 0,-1 0-1,1 1 1,-1-1 0,1 1-1,-1-1 1,1-1 0,0 2-7,-1-1 0,0 1 0,0-1 0,1 1 0,-1-1 1,0 1-1,1 0 0,-1-1 0,1 1 0,-1 0 0,0-1 0,1 1 1,-1 0-1,1-1 0,-1 1 0,1 0 0,-1 0 0,1-1 0,-1 1 1,1 0-1,-1 0 0,1 0 0,-1 0 0,1 0 0,0 0 0,0 0 1,0-3 102,-1 3-98,0-1 0,0 1 0,0-1 0,0 1 0,0-1 0,0 1 1,0-1-1,0 1 0,1-1 0,-1 1 0,0-1 0,0 1 0,0-1 0,1 1 0,-1-1 0,0 1 0,1-1 0,-1 1 0,0 0 1,1-1-1,1 0 8,0-1 0,0 1 0,0-1 0,0 1 1,0-1-1,-1 0 0,1 0 0,0 1 1,-1-1-1,0 0 0,1 0 0,-1-1 0,0 1 1,0 0-1,0 0 0,0-1 0,0-3 1,14-46 46,1-17 12,-5 27-7,10-78 0,-7-158 73,-9 154-75,-4-32 5,-10 192-131,-1 68-69,5 0 0,11 149 1,8-46-207,-8-88 187,-4-110 138,-1 0 0,1 0 0,1 0-1,0 0 1,0 0 0,0-1 0,1 1 0,1-1 0,7 11 0,-11-16 11,1-1 0,-1 1 0,1-1 0,0 1 0,0-1-1,0 0 1,0 0 0,1 0 0,-1 0 0,0 0 0,1 0 0,-1-1 0,1 1 0,0-1 0,-1 0 0,1 0 0,0 0 0,0 0 0,0 0 0,0 0 0,0-1 0,0 0 0,0 1 0,0-1 0,0 0 0,0 0 0,5-2 0,-4 1 6,1 0 1,-1-1 0,0 0-1,1 0 1,-1 0-1,0-1 1,-1 1-1,1-1 1,0 0-1,-1 0 1,1 0-1,-1-1 1,0 1-1,0-1 1,0 0-1,-1 0 1,3-4-1,21-33 58,-17 29-40,-2 0 0,1 0 0,7-18 0,-12 22-17,2-5 13,0 0 0,0 0 0,2 0 0,-1 1 0,2 0 0,14-18 0,-19 27-11,0-1 1,-1 0 0,1 0 0,-1 0 0,0-1 0,0 1 0,0 0 0,-1-1 0,0 1-1,1-1 1,-1-6 0,-1 11-12,0 0 0,0 1-1,0-1 1,0 0-1,0 0 1,0 0 0,0 0-1,0 0 1,0 0 0,0 0-1,0 0 1,-1 0 0,1 0-1,0 1 1,0-1 0,0 0-1,0 0 1,0 0-1,0 0 1,0 0 0,-1 0-1,1 0 1,0 0 0,0 0-1,0 0 1,0 0 0,0 0-1,0 0 1,-1 0-1,1 0 1,0 0 0,0 0-1,0 0 1,0 0 0,0 0-1,0 0 1,0 0 0,-1 0-1,1-1 1,0 1 0,0 0-1,0 0 1,0 0-1,0 0 1,0 0 0,0 0-1,0 0 1,0 0 0,-1 0-1,1 0 1,0-1 0,0 1-1,0 0 1,0 0-1,0 0 1,0 0 0,0 0-1,0 0 1,0-1 0,0 1-1,0 0 1,0 0 0,0 0-1,0 0 1,0 0 0,0 0-1,0-1 1,-6 11 30,-12 53-66,17-59 35,-9 75 13,9-69-10,0-1 1,1 1-1,1-1 1,-1 1-1,2-1 1,3 15 0,-3-18-3,0-1 1,1 0 0,0 0-1,0 0 1,4 5 0,-4-6-1,0-1 1,-1 1 0,1 0-1,-1 0 1,0 1-1,3 7 1,-5-11-2,0 0 0,0-1 0,0 1 0,0 0 0,0-1 0,1 1 0,-1-1 0,0 1 0,0 0 0,1-1 0,-1 1 0,1-1 0,-1 1 0,0-1 0,1 1 0,-1-1 0,1 1 0,-1-1 0,1 1 0,-1-1 0,1 0 0,-1 1 0,1-1 0,0 0 1,-1 1-1,1-1 0,-1 0 0,2 1 0,0-2 0,-1 1 0,0 0 0,1 0 0,-1-1 0,0 1 0,0 0 0,1-1 0,-1 0 1,0 1-1,0-1 0,0 0 0,1 1 0,0-2 0,5-5 5,0 1 0,0-1 0,6-8 0,-11 12 0,22-26 56,-2-1 0,-1-1 1,-1-1-1,-2-1 0,15-36 1,-26 56-5,-6 11-32,0 0-1,0-1 1,0 1-1,0 0 1,0-1-1,0 1 1,-1-1 0,1-3-1,3 4 85,-3 1-91,-3 2-2,8 21-31,-4-8 1,0 0 0,2 0 0,0 0 0,0-1 0,1 1 0,1-1 0,0 0 0,14 19 0,-18-28 14,1-1 0,0 1 0,0-1 1,0 0-1,1 0 0,-1-1 0,1 1 1,-1-1-1,1 1 0,0-1 0,0 0 1,0-1-1,0 1 0,0-1 0,1 1 1,-1-1-1,0-1 0,1 1 0,-1 0 1,0-1-1,1 0 0,-1 0 0,1-1 1,-1 1-1,0-1 0,6-1 0,0-1 6,0 0-1,0 0 0,-1-1 0,0 0 0,1-1 0,-2 0 0,1-1 0,0 0 0,-1 0 0,7-8 0,-9 9 2,0-1 0,-1-1 0,0 1 0,0-1 0,-1 0-1,0 0 1,0 0 0,0-1 0,-1 1 0,0-1 0,-1 0 0,0 0 0,0 0-1,-1 0 1,0 0 0,0-1 0,0 1 0,-1 0 0,-1 0 0,0 0 0,0-1-1,0 1 1,-1 0 0,0 0 0,-4-10 0,5 17-2,1-1 0,-1 0 0,0 1 0,0-1 0,0 0 1,0 1-1,0-1 0,0 1 0,-1-1 0,1 1 0,0 0 0,-1 0 0,1-1 0,-1 1 0,1 0 1,-1 0-1,0 1 0,1-1 0,-1 0 0,0 0 0,0 1 0,1-1 0,-1 1 0,0 0 0,0-1 1,0 1-1,0 0 0,0 0 0,1 0 0,-1 0 0,0 0 0,0 1 0,0-1 0,0 1 1,1-1-1,-1 1 0,0-1 0,-2 2 0,-3 2 6,1 0-1,0 0 1,-1 0 0,1 1 0,0-1 0,1 2-1,-1-1 1,-4 7 0,5-7-10,0 1 0,0 0 0,1 0 0,0 1-1,0-1 1,0 1 0,1 0 0,0 0 0,1 0 0,-1 0 0,1 1 0,1-1 0,-1 1 0,1-1 0,0 1-1,1-1 1,0 1 0,0 0 0,1-1 0,0 1 0,2 8 0,-1-8-5,1 0 1,0 0-1,1 0 1,-1 0-1,1 0 1,1-1-1,0 0 1,0 1-1,0-2 1,1 1-1,9 8 1,-5-7 0,-1 0 1,1-1-1,1 0 1,0-1-1,0 0 1,0-1-1,18 6 1,-11-6 12,-1 0 1,0-2-1,1 0 1,0-1 0,0 0-1,0-2 1,0 0 0,0-1-1,-1-1 1,1 0 0,23-7-1,-14 1 48,29-13 1,-48 17-60,0 0 1,0 0-1,0-1 1,-1 0 0,0 0-1,0 0 1,12-13 0,-17 15-183,0 1 0,0-1 0,-1 1 1,1-1-1,-1 0 0,0 0 0,0 0 1,0 0-1,1-5 0,-1 4-1309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53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1 941 6328,'0'0'3421,"9"-7"-2914,14-12-107,0-1-1,26-29 1,45-61 842,-41 46-483,-1 3 608,78-125 1,-101 136-852,-2-1 1,-2-2 0,22-69 0,-40 102-337,-2 4 104,1 0 0,-2 0 0,0 0 1,-1-1-1,1-21 0,-4 37-272,0 1 0,0 0 0,0-1-1,0 1 1,1 0 0,-1 0 0,0-1-1,0 1 1,-1 0 0,1-1 0,0 1-1,0 0 1,0 0 0,0-1 0,0 1-1,0 0 1,0-1 0,0 1 0,0 0-1,-1 0 1,1-1 0,0 1 0,0 0-1,0 0 1,-1 0 0,1-1 0,0 1-1,0 0 1,0 0 0,-1 0 0,1 0 0,0-1-1,0 1 1,-1 0 0,1 0 0,-1 0-1,-10 5 235,-8 15-100,9 0-121,0 1 1,1-1-1,1 2 0,1-1 1,-7 41-1,-8 116 54,16-118-66,5-41-8,1 1 0,0 0-1,1 0 1,5 21 0,21 78 44,-23-104-37,-2-5 5,1-1-1,1 1 1,0 0-1,0-1 1,1 0-1,0 0 1,8 10-1,-10-15-5,-1-1 0,1 1 0,0-1 0,1 0 0,-1 0-1,1 0 1,-1-1 0,1 1 0,0-1 0,0 0 0,0 0 0,0 0 0,0 0-1,1-1 1,-1 0 0,0 0 0,1 0 0,-1 0 0,7 0 0,-2-2 3,0 0 0,0 0 0,0-1 0,0 0 0,0-1 0,0 0 0,-1 0 1,1-1-1,-1 0 0,0-1 0,8-5 0,-3 0 24,0 1 0,-1-2 1,0 0-1,0 0 0,15-21 0,-24 29 0,-1-1 0,0 1 0,0 0 0,-1-1 0,1 1 0,-1-1 0,0 1 0,0-1 0,0 0 0,0 0 0,-1 1 0,1-1 0,-1-5 0,0 9-23,-1-1 0,1 1 0,-1-1 0,1 1-1,0-1 1,-1 1 0,0 0 0,1-1 0,-1 1 0,1 0-1,-1-1 1,1 1 0,-1 0 0,0-1 0,1 1-1,-1 0 1,0 0 0,1 0 0,-1 0 0,1 0 0,-1 0-1,0 0 1,1 0 0,-1 0 0,0 0 0,1 0-1,-1 0 1,0 0 0,1 0 0,-1 1 0,0-1 0,1 0-1,-1 0 1,1 1 0,-1 0 0,-23 11 94,19-8-98,1 0 0,-1 1 0,1-1 1,0 1-1,0 0 0,0 0 0,1 0 0,0 1 0,0-1 1,0 1-1,0 0 0,1 0 0,0 0 0,1 0 0,-1 0 0,1 0 1,-1 10-1,2-11-6,0 0 1,0-1-1,1 1 1,-1 0 0,1-1-1,0 1 1,1-1-1,-1 1 1,1-1-1,0 0 1,0 0 0,0 0-1,0 0 1,1 0-1,-1 0 1,1 0-1,0-1 1,1 1 0,-1-1-1,0 0 1,1 0-1,0 0 1,-1-1-1,8 4 1,-10-5-1,0 0 0,0 0-1,0-1 1,0 1 0,0-1 0,0 1-1,0-1 1,1 1 0,-1-1 0,0 0 0,0 1-1,0-1 1,1 0 0,-1 0 0,0 0-1,0 0 1,1 0 0,-1 0 0,0 0 0,0-1-1,1 1 1,-1 0 0,0-1 0,0 1-1,0-1 1,0 1 0,1-1 0,-1 1 0,0-1-1,0 0 1,0 0 0,1-1 0,0-1 15,1-1 0,-1 0 1,-1 0-1,1 0 1,0 0-1,-1 0 0,0 0 1,1-7-1,0 2 3,0-1-1,-1 1 0,-1 0 1,1-1-1,-1 1 0,-1-1 1,0 1-1,0 0 1,-1-1-1,0 1 0,0 0 1,-1 0-1,0 0 0,-1 1 1,0-1-1,0 1 1,-8-11-1,3 6 34,8 11-45,0 0 1,0 1-1,0-1 1,-1 0-1,1 0 1,0 1-1,-1-1 1,1 0-1,-1 1 1,0 0-1,0-1 1,1 1-1,-1 0 1,0 0-1,-3-1 1,-5-4 85,22 4-85,0 1-28,110-3-18,-80 5 32,0-3 1,50-8 0,-34 1 21,-17 2 7,72-20-1,-104 24-9,-1 0 1,1-1-1,-1 0 0,0-1 1,13-8-1,-20 12-27,-1 1 0,1-1 0,0 1 0,-1-1 1,1 1-1,-1-1 0,0 0 0,1 1 0,-1-1 0,1 1 0,-1-1 1,0 0-1,1 0 0,-1 1 0,0-1 0,0 0 0,0 1 0,0-1 0,1 0 1,-1 0-1,0 1 0,0-1 0,0 0 0,-1 0 0,1 1 0,0-2 1,-1 0 24,0 0 1,0 0-1,0 0 1,0 1-1,0-1 1,0 0-1,0 1 1,-1-1-1,-2-2 1,-33-21-2662,35 24 1612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53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11048,'0'0'901,"12"4"-736,21 5-83,1-1-1,0-2 1,0-1-1,0-1 1,0-3-1,51-2 1,221-37 669,-109 10 102,-108 19-582,103-13 1102,-140 13-2121,76-21 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57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59 892 4312,'0'0'1517,"-8"10"-1297,-3 3-135,4-5 39,0 0 1,1 0-1,-7 12 1,12-20-66,0 1 1,1 0-1,-1 0 0,1-1 1,-1 1-1,1 0 1,-1 0-1,1 0 1,-1 0-1,1 0 0,0 0 1,0 0-1,-1 0 1,1 0-1,0-1 0,0 1 1,0 2-1,1-3-12,-1 1 0,1-1 0,-1 0 0,1 0 0,-1 0 0,1 0 0,-1 0 0,1 0 0,-1 0 0,1 0 0,-1 0 1,1 0-1,-1 0 0,1-1 0,-1 1 0,1 0 0,-1 0 0,1 0 0,-1-1 0,1 1 0,-1 0 0,1-1 0,38-25 951,-3-5-123,-1-1 1,-1-1-1,29-38 0,-57 57 442,-11 24-155,-65 176-29,11-35-662,48-117-326,1 1 0,-8 51-1,-2 32 367,19-116-477,1-1-1,0 1 1,0 0 0,0-1-1,0 1 1,0 0 0,0-1-1,0 1 1,1 0-1,-1-1 1,0 1 0,1 0-1,1 2 1,-2-4-20,0 1 0,1-1 1,-1 0-1,0 0 0,0 0 1,0 0-1,1 1 0,-1-1 0,0 0 1,0 0-1,1 0 0,-1 0 0,0 0 1,0 0-1,1 0 0,-1 0 0,0 0 1,1 0-1,-1 0 0,0 0 0,0 0 1,1 0-1,-1 0 0,0 0 0,0 0 1,1 0-1,-1 0 0,0 0 0,1-1 1,11-10 250,-1-6-163,0-2 0,-2 1 0,0-1 0,-1-1 0,-1 0 0,6-25 0,1 1 68,12-43 164,-17 50-56,3 1 1,28-65-1,-36 93-248,57-99 428,-50 90-370,1 0 0,0 1 0,1 1 0,18-16 0,4-4 80,-22 21-48,26-21 0,-34 31-96,0 0 1,1 1 0,-1 0 0,1 0 0,-1 1 0,1-1 0,0 1 0,0 0-1,9-1 1,-13 3-15,1 0-1,0 0 0,-1 0 1,1 1-1,0-1 1,-1 1-1,1-1 0,-1 1 1,1 0-1,-1 0 1,0 0-1,1 1 0,-1-1 1,0 0-1,0 1 0,0 0 1,0-1-1,0 1 1,0 0-1,2 3 0,1 1-2,0 0 0,0 1 0,0 0 0,-1 0 0,4 8 0,-5-7-4,0 0 1,-1 0-1,0 0 0,0 1 0,0-1 1,-1 1-1,0-1 0,-1 1 1,0-1-1,0 1 0,-1-1 0,0 0 1,-1 1-1,0-1 0,-4 14 1,3-16-6,1 0 1,-1 1 0,-1-2 0,1 1 0,-1 0 0,0-1-1,0 1 1,0-1 0,-1-1 0,1 1 0,-1 0 0,-1-1-1,1 0 1,-1 0 0,1-1 0,-1 0 0,0 0-1,0 0 1,0 0 0,-11 2 0,15-4 9,-1-1-1,0 1 1,0-1-1,1 1 1,-1-1-1,0 0 1,0 0 0,0 0-1,0 0 1,1-1-1,-1 1 1,0-1-1,0 1 1,1-1 0,-1 0-1,0 0 1,1-1-1,-1 1 1,1 0-1,0-1 1,-1 1 0,1-1-1,0 0 1,0 0-1,0 0 1,0 0-1,-3-4 1,-4-4 16,3 4 108,20 7-63,24 12-60,-30-10-7,-1 1-1,1-2 1,12 3-1,-8-3 3,0-1 0,0 0 0,0-1 0,0-1 0,0 0 0,0-1 0,17-4-1,82-31 60,-45 12-49,-17 10 13,-1-2 0,-1-3 1,0-1-1,59-38 0,-99 54-5,-1 0-1,0 0 1,0 0 0,0-1 0,-1 1-1,5-8 1,-10 13-20,1 0 0,-1 0 0,0 0 0,0-1 0,0 1 1,0 0-1,0 0 0,1 0 0,-1-1 0,0 1 0,0 0 0,0 0 0,0-1 0,0 1 1,0 0-1,0 0 0,0 0 0,0-1 0,0 1 0,0 0 0,0 0 0,0-1 0,0 1 1,0 0-1,0 0 0,0-1 0,0 1 0,0 0 0,0 0 0,0-1 0,0 1 0,0 0 1,-1 0-1,1 0 0,0-1 0,0 1 0,0 0 0,0 0 0,-1 0 0,1 0 0,0-1 1,0 1-1,0 0 0,0 0 0,-1 0 0,1 0 0,0 0 0,0 0 0,-1 0 0,1-1 1,0 1-1,0 0 0,-1 0 0,1 0 0,0 0 0,0 0 0,0 0 0,-1 0 0,1 0 0,0 0 1,0 0-1,-1 0 0,1 1 0,0-1 0,-23 3 13,16-2-8,-14 2-5,0 0 0,0 2 1,0 1-1,0 0 0,1 2 1,0 0-1,1 1 0,0 1 1,0 1-1,1 1 1,0 0-1,-21 21 0,37-31-1,0-1-1,0 1 1,0 0 0,1 1-1,-1-1 1,1 0-1,0 0 1,-1 1 0,1-1-1,0 0 1,0 1-1,1-1 1,-1 1 0,0 0-1,1-1 1,0 1-1,-1-1 1,1 1-1,0 0 1,1 4 0,-1-5 1,1-1 0,-1 0 0,0 0-1,1 0 1,-1 0 0,1 0 0,-1 0 0,1 0 0,0 0 0,-1-1 0,1 1 0,0 0 0,-1 0 0,1 0 0,0-1 0,0 1 0,0 0 0,0-1 0,2 2-1,-1-2 3,0 1-1,0-1 0,0 0 0,0 1 0,0-1 0,0 0 0,0 0 0,0 0 0,0 0 0,0-1 0,0 1 0,0 0 0,0-1 1,2-1-1,13-5 7,0-2 0,-1 0 1,0 0-1,0-2 1,20-18-1,-25 19 8,0-1 0,-1 0 0,0-1 0,-1 0 0,0-1 0,-1 1 0,12-26 0,-20 38-16,0-1 0,0 1-1,0 0 1,0-1 0,0 1-1,0-1 1,0 1 0,1 0 0,-1-1-1,0 1 1,0 0 0,0-1-1,1 1 1,-1 0 0,0-1-1,0 1 1,1 0 0,-1-1-1,0 1 1,0 0 0,1 0 0,-1-1-1,0 1 1,1 0 0,-1 0-1,1 0 1,-1 0 0,0-1-1,1 1 1,-1 0 0,0 0-1,1 0 1,-1 0 0,1 0 0,-1 0-1,0 0 1,1 0 0,-1 0-1,1 0 1,-1 0 0,0 0-1,1 0 1,-1 1 0,1-1 0,-1 0-1,0 0 1,1 0 0,-1 0-1,0 1 1,1-1 0,-1 0-1,0 0 1,1 1 0,-1-1-1,0 0 1,0 1 0,1-1 0,-1 0-1,0 1 1,0-1 0,0 0-1,1 1 1,-1-1 0,0 0-1,0 1 1,13 34 136,-9-24-116,1 1-24,-1 0-9,1-1 0,0 0-1,1 0 1,12 17 0,-15-25 8,-1-1 1,0 1 0,1-1 0,-1 0-1,1 1 1,-1-1 0,1 0-1,0-1 1,0 1 0,0-1 0,0 1-1,0-1 1,1 0 0,-1 0 0,0 0-1,1 0 1,-1-1 0,0 1 0,1-1-1,-1 0 1,0 0 0,5-1 0,3-1 3,-1 0 0,0-1 1,0 0-1,0-1 1,0 0-1,18-10 1,52-40 168,-76 51-163,8-4 193,-11 8-194,0 0 1,-1 0 0,1-1-1,-1 1 1,1 0 0,-1 0 0,1 0-1,-1 0 1,0-1 0,1 1 0,-1 0-1,0 0 1,0 0 0,0 0-1,1 0 1,-1 1 0,8 44-11,-6-30-11,1 1 1,1-1-1,10 29 0,-11-40 13,-1 1 0,1-1 0,0 0 0,0 0 0,1-1 0,0 1 0,0-1 0,0 1 0,0-1 0,0-1 0,1 1 0,0 0 0,0-1 0,10 5 0,-6-3 0,-6-4 4,-1 1-1,1 0 1,0-1 0,0 1 0,0-1-1,0 0 1,0 0 0,0 0 0,0-1-1,1 1 1,-1-1 0,0 1 0,0-1-1,1 0 1,-1-1 0,0 1 0,0 0-1,0-1 1,1 0 0,-1 1 0,0-1-1,4-2 1,35-20 23,-1-1 0,-1-1 0,-1-3 0,43-40 1,-53 42-1,-1-2 1,-2-1 0,0-1 0,-3-1-1,37-61 1,-32 36-2,-3-1 0,20-64 0,-26 70-17,-17 45-7,12-37 9,-14 40-4,1 1 0,-1 0 0,1-1 0,-1 1 0,0-1-1,0 1 1,0-1 0,0 1 0,0 0 0,0-1 0,-1 1 0,1-1 0,-1 1 0,-1-3 0,2 5-4,0-1 0,-1 1 0,1 0 1,0 0-1,0-1 0,-1 1 1,1 0-1,0 0 0,-1-1 1,1 1-1,0 0 0,-1 0 0,1 0 1,0 0-1,-1 0 0,1-1 1,-1 1-1,1 0 0,0 0 1,-1 0-1,1 0 0,0 0 1,-1 0-1,1 0 0,-1 0 0,1 0 1,0 1-1,-1-1 0,0 0 1,-15 8 13,-12 14-8,15-9-6,1 0 1,0 1-1,1 1 0,0 0 1,1 1-1,-13 28 1,10-16-1,2 1 1,0 0 0,-7 38 0,11-34-15,1 1 1,1 0-1,2 1 0,2-1 0,0 0 0,3 1 0,7 44 1,-8-74 11,0 0 0,1 0 0,0 0 0,0 0 0,0 0 0,0 0 0,1 0 0,-1 0 0,1-1 0,0 0 0,1 1 0,-1-1 1,1 0-1,0-1 0,0 1 0,5 3 0,-5-5 0,0 0 1,0 0-1,1 0 1,-1 0-1,0-1 1,1 0-1,-1 0 1,1 0-1,-1 0 1,1-1-1,0 0 1,-1 0-1,1 0 1,-1 0-1,1-1 1,-1 0-1,1 0 1,6-2-1,12-6 14,-1-1 1,-1 0-1,1-2 0,-2-1 0,0 0 0,0-1 1,-1-1-1,24-26 0,-32 28 36,0 0 0,17-28 0,-28 41-47,0 0 0,0 0 0,0 0 0,0 0 0,0 0 0,0 1 0,0-1 0,0 0 0,0 0 0,0 0 0,0 0 0,0 0 0,0 0 0,0 0 0,0 0 0,0 0 0,0 0 0,0 0 0,0 0 0,0 0 0,0 0 0,0 0 0,0 0 0,0 0 0,0 0 0,0 0 0,0 0 0,1 0 0,-1 0 0,0 0 1,0 0-1,0 0 0,0 0 0,0 0 0,0 0 0,0 0 0,0 0 0,0 0 0,0 0 0,0 0 0,0 0 0,0 0 0,0 0 0,0 0 0,0 0 0,0 0 0,1 0 0,-1 0 0,0 0 0,-1 12 25,-3 17-22,-4 1 0,-2 19-30,10-45 19,-1-1 1,1 1-1,0-1 1,0 0-1,1 1 1,-1-1 0,1 0-1,-1 1 1,1-1-1,0 0 1,3 6 0,-3-7 4,0-1 0,0 1 1,0-1-1,0 0 0,1 0 1,-1 0-1,0 0 0,0 0 1,1 0-1,-1 0 1,1 0-1,-1 0 0,1-1 1,-1 1-1,1 0 0,-1-1 1,1 1-1,0-1 1,-1 0-1,1 0 0,0 1 1,-1-1-1,1 0 0,0 0 1,-1-1-1,1 1 1,1-1-1,6 0-3,0-2 0,0 1 1,14-7-1,-15 6 3,-4 1 1,45-16 42,-1-3 1,61-36-1,-82 41 57,1 1 1,40-17 0,-58 26-14,-21 14-46,-15 12-48,0 1 1,2 1-1,0 1 0,-22 30 1,41-46 1,1 1 0,-1 0 0,1 0 0,1 0 0,-1 0 0,1 1 1,-2 11-1,5-18 3,-1 1 1,1-1-1,0 1 1,0-1-1,0 1 1,0-1-1,0 1 1,0-1-1,1 1 1,-1-1-1,1 1 1,0-1 0,1 4-1,-1-5 0,0 1 0,0-1-1,0 0 1,1 1 0,-1-1 0,0 0 0,1 0-1,-1 0 1,1 0 0,-1 0 0,1 0 0,-1-1-1,1 1 1,-1 0 0,1-1 0,0 1 0,-1-1-1,1 0 1,0 1 0,0-1 0,3 0 0,4 0 4,1-1 0,-1 0 0,0-1 0,1 0 0,-1 0 0,0-1 0,0 0 0,0 0 0,-1-1 0,1 0 0,11-8 1,10-9 19,43-36 1,-72 56-21,38-33 27,-2-2 0,-2-1 0,-1-2 1,-2-1-1,-2-1 0,32-59 0,-30 44-3,73-135 92,-79 137-48,31-91 0,-47 117-37,-6 20-4,-1-1 0,0 0 1,-1 0-1,0-1 0,2-16 0,-4 26-26,0 0 0,0 0-1,0 0 1,0 0 0,0 0-1,0-1 1,-1 1 0,1 0-1,0 0 1,0 0 0,0 0-1,0 0 1,0 0 0,0 0-1,0 0 1,0 0 0,-1-1-1,1 1 1,0 0 0,0 0-1,0 0 1,0 0 0,0 0-1,0 0 1,-1 0 0,1 0-1,0 0 1,0 0 0,0 0-1,0 0 1,0 0 0,-1 0-1,1 0 1,0 0 0,0 0-1,0 0 1,0 0 0,0 0-1,-1 0 1,1 0 0,0 1-1,0-1 1,0 0 0,0 0-1,0 0 1,0 0 0,0 0-1,0 0 1,-1 0 0,1 0-1,0 1 1,0-1 0,0 0-1,0 0 1,0 0 0,0 0-1,0 0 1,0 0 0,0 1-1,-9 7 4,8-7-5,-21 23-12,1 1 1,0 1-1,2 1 1,1 0-1,2 1 1,0 1-1,-20 58 1,18-34-25,3 1 1,1 0 0,-9 102-1,22-150 30,-2 17-11,1 0-1,1 0 1,1 0-1,1-1 1,5 34 0,-4-51 9,-1 0 1,2 0 0,-1 0 0,0 0-1,1-1 1,0 1 0,0-1 0,1 0-1,-1 1 1,8 5 0,0 1-5,1-2 1,21 14-1,-28-20 10,1-1 1,0 1-1,0-1 0,0 0 1,0-1-1,0 0 0,0 0 1,0 0-1,0 0 0,0-1 1,1 0-1,-1 0 0,0-1 1,0 0-1,11-3 0,-4 1 6,-1 0 0,0-2 0,0 1 0,0-2 0,-1 1 0,20-14 0,-22 13 4,-1-1-1,0 0 0,0 0 1,-1-1-1,0 0 1,0 0-1,-1 0 0,0-1 1,0 0-1,-1 0 1,0-1-1,-1 1 0,0-1 1,0 0-1,-1 0 1,0-1-1,-1 1 0,0-1 1,0-14-1,-2 24-5,0 0-1,1 0 0,-1 0 1,0 0-1,0 0 1,0 1-1,0-1 1,0 0-1,0 0 1,0 0-1,-1 0 0,1 0 1,0 1-1,0-1 1,-1 0-1,1 0 1,0 0-1,-1 1 0,1-1 1,-1 0-1,1 1 1,-1-1-1,1 0 1,-1 1-1,0-1 1,1 0-1,-1 1 0,0-1 1,1 1-1,-1 0 1,0-1-1,0 1 1,1-1-1,-1 1 0,0 0 1,0 0-1,0-1 1,0 1-1,1 0 1,-1 0-1,0 0 0,0 0 1,0 0-1,0 0 1,0 0-1,1 0 1,-3 1-1,-1 0 2,-1 1 0,1 0 0,0-1 0,0 2-1,0-1 1,0 0 0,0 1 0,-4 4 0,-4 4 0,0 1-1,1 0 1,1 1 0,0 0 0,1 0-1,0 1 1,1 1 0,0-1 0,1 1 0,1 1-1,1-1 1,-7 27 0,12-36-7,-1 0 0,1 0 1,0 0-1,1-1 0,-1 1 1,1 0-1,0 0 0,1-1 1,-1 1-1,1-1 0,0 1 0,1-1 1,-1 0-1,1 0 0,0 0 1,5 7-1,-6-9 1,1-1 0,-1 1 1,1-1-1,-1 1 0,1-1 1,0 0-1,0 0 0,0 0 1,0-1-1,0 1 0,0-1 0,0 1 1,1-1-1,-1 0 0,1 0 1,-1 0-1,0-1 0,1 0 1,0 1-1,-1-1 0,1 0 0,-1 0 1,1-1-1,-1 1 0,1-1 1,-1 0-1,0 0 0,6-2 1,9-5 8,-1-1 0,0 0 1,-1-1-1,0-1 0,0-1 1,24-23-1,-3-3 40,37-49 1,-48 58 7,-20 24-27,-1-1 0,1 0 0,-2 0 0,1 0 0,5-10 0,-7 12 59,-2 9-37,-3 9-24,-4 15-19,-2-1 0,-1 0 0,-1 0 1,-1-1-1,-21 36 0,30-60-7,0 0 0,0 0 0,-1 0 0,1 0 0,-1-1-1,1 1 1,-1-1 0,0 1 0,0-1 0,0 0 0,0 0 0,-1-1 0,-4 3 0,6-3 0,0-1 0,0 1 0,0-1 0,0 0 0,0 1 0,0-1 0,0 0 1,0 0-1,0 0 0,0-1 0,0 1 0,0 0 0,0-1 0,0 1 1,0-1-1,0 0 0,1 0 0,-1 1 0,0-1 0,0 0 0,1-1 0,-1 1 1,0 0-1,-2-3 0,-4-4 18,2 3 6,1 0 1,0-1-1,0 1 0,1-1 1,-5-8-1,10 13-10,0 0 1,1 1-1,-1-1 0,1 0 0,0 1 1,-1-1-1,1 1 0,-1-1 0,1 1 0,0 0 1,0 0-1,2 0 0,131 11 80,-32-1-19,-87-8-88,-16-2 7,0 0-1,0 0 1,0 0-1,0 0 1,1 0-1,-1 0 1,0 0-1,0 0 1,0 0-1,1 0 0,-1 0 1,0 0-1,0 0 1,0 0-1,0 0 1,1 0-1,-1 1 1,0-1-1,0 0 1,0 0-1,0 0 1,1 0-1,-1 0 0,0 0 1,0 0-1,0 0 1,0 1-1,0-1 1,0 0-1,1 0 1,-1 0-1,0 0 1,0 1-1,0-1 0,0 0 1,0 0-1,0 0 1,0 0-1,0 1 1,0-1-1,0 0 1,0 0-1,0 0 1,0 1-1,0-1 1,0 0-1,0 0 0,0 0 1,0 0-1,0 1 1,0-1-1,0 0 1,0 0-1,0 0 1,0 0-1,0 1 1,-1-1-1,1 0 1,0 0-1,0 0 0,0 0 1,0 0-1,0 1 1,0-1-1,-1 0 1,1 0-1,0 0 1,0 0-1,-1 0 1,-9-2-3923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57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12256,'0'0'1976,"55"-6"-1944,-53 12 0,-4 3-64,-3-3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5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352 671 6224,'0'0'7050,"-5"-12"-6764,-18-35-12,21 44-243,1 1 0,-1-1 0,0 1 0,0 0 1,0 0-1,0 0 0,-1 0 0,1 1 0,0-1 0,-1 0 0,1 1 0,-1 0 0,1-1 0,-1 1 0,-4-1 0,0 0 80,-1 1 0,1 0 0,-15-1 0,19 2-76,-7 1 29,-1-1 0,1 1 0,0 1 0,0 0 0,-1 0 0,1 1 1,1 1-1,-1-1 0,0 2 0,1-1 0,0 1 0,0 1 0,0-1 0,1 1 0,0 1 0,0 0 0,1 0 0,-1 0 0,2 1 0,-1 0 0,1 1 0,0-1 0,1 1 0,0 0 0,0 1 0,1-1 0,0 1 0,1 0 0,0 0 0,-2 14 0,4-13-15,1 0-1,0-1 0,1 1 0,0-1 0,1 1 0,0-1 0,1 0 1,0 0-1,0 0 0,1 0 0,0 0 0,1-1 0,0 1 0,1-1 0,0-1 1,0 1-1,1-1 0,0 0 0,0-1 0,1 1 0,0-1 0,0-1 1,1 0-1,-1 0 0,1 0 0,1-1 0,-1-1 0,1 0 0,10 4 0,-2-3 60,0 0-1,0-1 0,0-1 0,0 0 0,0-2 0,1 0 0,-1-1 0,0-1 0,1 0 1,-1-2-1,33-8 0,-45 10-82,10-3 87,1 0-1,-1-1 0,0-1 1,-1 0-1,1-1 1,24-16-1,-28 16-46,-1-1-1,0 0 1,-1-1 0,0-1 0,-1 1-1,0-1 1,0-1 0,-1 0 0,0 0-1,7-14 1,-5 8-15,-7 14-33,-1 0 0,0 0 0,0 0-1,0 0 1,0-1 0,-1 1 0,1-1 0,-1 1 0,0-1 0,0 0 0,0 1 0,0-1 0,-1-5 0,-7 15-2,-1 0 0,1 0 1,-8 10-1,6-4-6,2-1 0,-1 1 0,1 0 0,1 0 0,0 0 0,1 1 0,0 0 0,-2 15 0,6-25-1,1 0-1,0 0 0,0 0 0,0 0 0,0 0 0,1 0 1,-1 0-1,1 0 0,0 0 0,-1 0 0,1-1 1,1 1-1,-1 0 0,0 0 0,1-1 0,-1 1 0,1-1 1,0 1-1,0-1 0,0 0 0,0 0 0,0 0 0,1 0 1,-1 0-1,1 0 0,-1 0 0,1-1 0,-1 1 1,1-1-1,0 0 0,0 0 0,0 0 0,0 0 0,0-1 1,0 1-1,0-1 0,0 1 0,3-1 0,5-2 0,-1 1-1,-1-2 0,1 1 1,0-1-1,0-1 0,-1 0 0,0 0 1,0-1-1,0 0 0,-1 0 1,15-13-1,-18 14 0,0 0-1,0-1 1,0 0-1,-1 0 1,0 0 0,0-1-1,-1 0 1,1 1 0,-1-1-1,0 0 1,-1 0-1,0-1 1,0 1 0,0 0-1,0-1 1,-1 0-1,0 1 1,-1-1 0,1-7-1,-2 11 3,1 0-1,0-1 0,-1 1 0,1 0 1,-1 0-1,0-1 0,0 1 0,0 0 1,-1 0-1,1 0 0,-1 0 0,0 0 1,1 0-1,-1 1 0,-1-1 0,1 1 1,0-1-1,0 1 0,-1 0 1,0 0-1,1 0 0,-1 0 0,0 0 1,0 0-1,0 1 0,-5-2 0,3 1 13,0 1 0,-1 0 0,1 0 0,0 1 0,-1-1 0,1 1 0,-1 0 0,1 0 0,0 1 0,-1 0 0,1 0 0,0 0 0,0 1 0,-1-1 0,-8 6 0,0 2 125,14-6-85,8-5-49,100-35 6,44-11-20,-133 43 9,1 1-1,1 1 1,-1 1-1,0 1 0,36 3 1,-53-2 1,-1 0 1,0 1-1,1 0 0,-1-1 1,1 1-1,-1 0 0,0 0 1,0 0-1,0 1 0,0-1 1,0 1-1,0-1 0,0 1 1,0-1-1,0 1 0,-1 0 1,1 0-1,-1 0 0,1 0 1,-1 0-1,0 0 0,0 0 1,0 1-1,0-1 0,0 0 1,0 1-1,-1-1 0,1 0 1,-1 1-1,1 3 0,0 6 18,0 0 1,-1-1-1,-1 1 0,-2 22 0,0-22 3,-2 24 29,4-34-48,1 0-1,0 0 0,0 1 1,0-1-1,0 0 1,1 0-1,-1 0 1,0 0-1,1 0 0,0 0 1,-1 0-1,1 0 1,1 2-1,-2-4-2,1 1 0,0-1 0,-1 0-1,1 1 1,0-1 0,-1 0 0,1 1 0,0-1 0,-1 0 0,1 0-1,0 0 1,0 0 0,-1 1 0,1-1 0,0 0 0,0 0 0,-1-1 0,1 1-1,0 0 1,-1 0 0,1 0 0,0 0 0,0-1 0,-1 1 0,1 0-1,0-1 1,-1 1 0,1 0 0,-1-1 0,1 1 0,0-1 0,0 0-1,19-15 89,19-30 74,-21 24-53,32-30 0,-50 52-112,1-1 0,-1 1 0,1-1 0,-1 1 0,1-1-1,-1 1 1,1 0 0,0-1 0,-1 1 0,1 0 0,-1-1 0,1 1 0,0 0-1,-1 0 1,1 0 0,0 0 0,0-1 0,-1 1 0,1 0 0,0 0-1,-1 0 1,1 1 0,0-1 0,-1 0 0,1 0 0,0 0 0,-1 0-1,1 1 1,0-1 0,1 1 1,-1 1 0,1-1 0,-1 0-1,1 1 1,-1-1 0,0 1 0,0-1 0,0 1 0,0-1-1,0 1 1,1 2 0,2 8-4,0 0 1,5 21-1,-7-26-10,0 2 3,0-1 0,1 0 1,0 0-1,1 0 0,-1 0 0,2 0 0,-1-1 1,1 0-1,0 0 0,0 0 0,8 7 1,-11-13 8,0 0 0,0 0 0,0 0 0,0-1 0,0 1 0,0-1 0,1 1 0,-1-1 0,0 0 0,0 0 1,1 0-1,-1 0 0,0 0 0,0 0 0,1 0 0,-1-1 0,0 1 0,0-1 0,3-1 0,3 0 6,-1-1 1,1 0-1,14-9 0,-10 4 7,0-1 1,-1 0-1,0-1 0,-1 0 0,10-13 0,43-62 61,-15 18-13,-6 3 14,-31 45-34,1 1-1,16-19 1,-28 36-42,0 1 1,1-1-1,-1 1 1,1-1-1,-1 0 1,1 1-1,-1-1 1,1 1-1,-1 0 1,1-1-1,0 1 1,-1-1-1,1 1 0,0 0 1,-1-1-1,1 1 1,0 0-1,-1 0 1,1 0-1,1-1 1,-2 2-2,1-1 1,-1 0-1,1 1 1,-1-1-1,0 0 0,1 1 1,-1-1-1,0 0 1,0 1-1,1-1 1,-1 1-1,0-1 1,0 0-1,1 1 1,-1-1-1,0 1 1,0-1-1,0 1 0,0-1 1,0 1-1,0-1 1,0 2-1,-2 36 6,2-32-1,-24 182 114,17-151-86,-1-1 1,-2-1 0,-17 41-1,26-74-28,0 0 0,1 0 0,-1-1 0,0 1 0,0-1 0,0 1 0,0-1 0,0 1 0,0-1-1,0 1 1,0-1 0,0 0 0,-1 0 0,1 0 0,-1 0 0,1 0 0,-1 0 0,1 0 0,-1 0 0,-2 1 0,3-3 0,-1 1 1,1 0-1,0 0 1,-1 0-1,1-1 1,-1 1 0,1-1-1,0 1 1,-1-1-1,1 1 1,0-1-1,0 0 1,0 0-1,-1 0 1,1 0 0,0 0-1,0 0 1,0 0-1,0 0 1,0 0-1,1 0 1,-1 0 0,0 0-1,0-1 1,0-1-1,-13-13 68,12 14-59,0 0-1,0 0 1,1 0-1,-1 0 1,0 0-1,1 0 0,-1 0 1,1-1-1,0 1 1,0-1-1,0 1 1,-1-4-1,4 8-1,0 0-1,0 0 0,0 0 1,1 0-1,-1-1 1,1 1-1,-1-1 0,1 0 1,-1 1-1,5 0 1,40 15 8,-37-15-16,1 0 0,-1-1 0,1 0 0,0-1 1,-1 0-1,1 0 0,-1-1 0,1-1 0,-1 0 1,1 0-1,-1-1 0,0-1 0,0 1 0,0-2 1,0 1-1,-1-1 0,14-10 0,4-5 11,-2 0 0,0-2-1,-1-1 1,28-35 0,-25 26 2,-2-2 0,23-43-1,36-79 14,-84 154-30,30-64 3,-3-1 1,-3-2-1,-3 0 1,22-132-1,-42 173-2,-1 28-1,0 0 0,0-1 0,0 1 0,0 0 0,0 0 0,0-1 0,-1 1 0,1 0 0,0 0 0,0 0 0,0-1 0,0 1 0,0 0 0,0 0 0,-1 0 0,1 0 0,0-1 0,0 1 0,0 0 0,-1 0 0,1 0 0,0 0-1,0 0 1,0 0 0,-1-1 0,1 1 0,0 0 0,0 0 0,0 0 0,-1 0 0,1 0 0,-1 0 0,-10 9-4,-5 13-17,1 0 1,1 1-1,1 1 0,-11 26 1,-5 9-34,17-36 30,1 1 0,1 0 1,2 1-1,0 0 0,1 1 1,2 0-1,0 0 0,-1 34 1,3-7 10,6 72 0,-1-104 11,0 1-1,2-1 1,1 1 0,1-1 0,0-1-1,12 26 1,-15-41 6,0 0 0,0 0 0,0 0 0,0-1 0,1 1 0,0-1 0,0 0 0,0 0 0,1 0 0,-1-1 0,1 1 0,0-1 0,0 0 0,0 0 0,0-1 0,1 0 1,-1 0-1,1 0 0,-1 0 0,10 1 0,-5-2 5,1 0-1,0-1 1,0 0 0,-1 0 0,1-1 0,0 0 0,0-1 0,-1-1 0,1 1 0,11-6 0,-16 5-8,0-1 1,0 1-1,-1-1 1,1 0-1,-1-1 1,0 1-1,0-1 1,-1 0-1,1 0 1,4-7-1,6-15-3484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2:25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668 0 5520,'0'0'12215,"-9"5"-12007,-30 16 159,2 1 0,-44 35-1,50-32-163,0 0 115,-30 31-1,54-48-242,0 0 0,0 0 0,1 1 0,0 0 0,0 0 0,1 0-1,0 1 1,1-1 0,-4 12 0,6-11-28,0 1 0,1 0 0,0 0 0,0 0-1,1 0 1,1 0 0,0 0 0,0 0 0,1 0 0,1 0 0,4 14 0,8 13 128,32 63 1,-19-45-18,-4-7-19,47 115 300,-63-141-346,-2-1 1,0 1-1,-2-1 0,0 1 0,1 41 0,-16 150 517,5-172-488,-2 1 0,-26 80 0,22-88-41,-1-1-1,-2-1 1,-2 0-1,-40 59 1,45-77-25,0 0 0,0-1 0,-2 0 0,0-1 0,0-1 0,-1 0 0,-1-1 0,0-1 0,0 0 0,-1-1 0,-23 9 0,38-17-50,-25 9 77,0 0 0,-1-2 0,-48 8 1,63-16-213,18-6-257,5-5 129,4-12-3034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7:58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0 234 8136,'0'0'240,"67"-17"-8,39-8-16,36-5 0,34 5 96,38-13 8,39-7-24,-33 14 8,-55 26-16,-38 3 8,-19-4-24,-12-3 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8:06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1230 4312,'0'0'7582,"0"-11"-7044,0 0-357,0-1 1,1 0 0,1 1 0,0-1 0,0 1 0,1-1-1,8-19 1,-1 10 87,0 0 0,2 1 0,0 0-1,1 1 1,1 1 0,18-19 0,-11 13 147,34-52 1,-44 58-66,1 0-1,1 1 1,0 1 0,2 0-1,-1 0 1,34-25-1,-47 40-321,-1 1 0,1-1 0,-1 1 0,1 0 0,-1-1 0,1 1 0,-1 0 0,1-1 0,-1 1 0,1 0 0,0 0 0,-1-1 0,1 1 0,-1 0-1,1 0 1,0 0 0,-1 0 0,1 0 0,0 0 0,-1 0 0,1 0 0,0 0 0,-1 0 0,1 0 0,0 0 0,-1 0 0,1 1 0,-1-1 0,1 0 0,0 1-1,-1-1 1,1 0 0,0 1 0,0 1 12,0-1 0,0 1 0,0 0-1,-1 0 1,1-1 0,0 1 0,-1 0 0,0 0-1,1 0 1,-1 0 0,0 3 0,0 14 52,-1 0 1,-1 1-1,-1-2 1,-1 1-1,0 0 1,-10 24-1,-3 15 89,15-40-30,3-18-144,0 1 0,-1-1-1,1 0 1,0 0-1,-1 0 1,1 0-1,0 0 1,-1 0-1,1 0 1,0 0 0,-1 0-1,1 0 1,0 0-1,-1 0 1,1 0-1,0 0 1,-1-1 0,1 1-1,-1 0 1,1 0-1,0-1 1,-1 1-1,1-1 1,-1 1-1,1 0 1,-1-1 0,1 1-1,0-2 1,34-22 132,0-2 0,53-52-1,-33 27 15,-41 36-96,-11 12-42,-1 0 1,0 0 0,0 1-1,1-1 1,0 1-1,-1-1 1,1 1-1,0 0 1,0 0 0,0 0-1,1 0 1,-1 1-1,0-1 1,6 0 0,-9 3-8,1 1 1,-1-1 0,0 1-1,1-1 1,-1 1 0,0-1 0,0 1-1,0 0 1,0-1 0,-1 1-1,1-1 1,0 1 0,-1-1-1,0 3 1,-1 5 18,-12 58 50,3-22-33,11-44-43,0 0 0,-1 0 1,1 0-1,0 0 0,0 0 1,0 0-1,0-1 0,0 1 1,0 0-1,0 0 0,0 0 0,0 0 1,0 0-1,1 0 0,-1 0 1,1 1-1,-1-2 1,1 0-1,-1 0 1,0 1-1,1-1 1,-1 0 0,0 0-1,1 0 1,-1 0-1,0 0 1,1 0-1,-1 0 1,0 0 0,1 0-1,-1 0 1,0 0-1,1 0 1,-1 0 0,0 0-1,1 0 1,-1 0-1,0 0 1,1 0-1,-1-1 1,0 1 0,1 0-1,-1 0 1,0 0-1,1-1 1,27-22 85,-27 22-89,114-124 187,-95 102-145,-12 14-20,1 1 0,0 0-1,0 1 1,0-1 0,1 2 0,15-9 0,-24 14-20,-1 1 0,0 0 0,0 0 0,1 0 0,-1 0 0,0 0 0,0 0 0,1 1 0,-1-1 0,0 0 0,0 0-1,0 0 1,1 0 0,-1 0 0,0 0 0,0 0 0,1 0 0,-1 1 0,0-1 0,0 0 0,0 0 0,1 0 0,-1 0 0,0 1 0,0-1 0,0 0-1,0 0 1,0 0 0,1 1 0,-1-1 0,0 0 0,0 0 0,0 1 0,0-1 0,0 0 0,0 0 0,0 0 0,0 1 0,0-1 0,0 0 0,0 0-1,0 1 1,0-1 0,0 0 0,0 0 0,0 1 0,0-1 0,0 0 0,0 0 0,0 1 0,-1-1 0,0 17 3,0-16-2,-4 28 13,-2 0 0,-11 28-1,7-25-18,-7 37 0,18-68 4,0 0 0,0 0-1,-1 0 1,1 0 0,0 0 0,0 0 0,0 0-1,1 0 1,-1 0 0,0 0 0,0-1 0,0 1-1,1 0 1,-1 0 0,0 0 0,1 0 0,-1 0-1,1 0 1,-1-1 0,1 1 0,0 0 0,-1 0-1,1-1 1,1 2 0,-1-1-1,1 0 1,1 0-1,-1 0 0,0 0 1,0 0-1,0 0 1,1 0-1,-1-1 0,4 1 1,6 0-2,-1 0 0,0-1 0,14-2 0,-24 2 2,22-3 22,0 0-1,0-2 0,0 0 1,-1-2-1,0 0 0,0-2 1,0 0-1,-1-2 0,-1 0 1,26-18-1,-42 25 3,0 1 1,0-1-1,0 0 1,0-1-1,0 1 0,-1 0 1,0-1-1,0 0 1,4-9-1,-7 14-23,0 0 1,0 0-1,0 0 0,0 0 1,0 0-1,0 0 1,-1 0-1,1 0 0,0 0 1,0 0-1,0 0 0,0 0 1,0 0-1,0 0 0,0 0 1,-1 0-1,1 0 1,0 0-1,0 0 0,0 0 1,0 0-1,0 0 0,0 0 1,0 0-1,0 0 1,-1 0-1,1 0 0,0-1 1,0 1-1,0 0 0,0 0 1,0 0-1,0 0 0,0 0 1,0 0-1,0 0 1,0 0-1,0-1 0,0 1 1,0 0-1,0 0 0,0 0 1,0 0-1,0 0 1,0 0-1,0 0 0,0-1 1,-8 11 12,-13 20-6,17-26-10,1 0 1,0 0-1,0 0 0,0 0 0,1 0 1,0 1-1,-1-1 0,2 1 1,-1 0-1,0-1 0,1 1 0,0 0 1,-1 7-1,2-9-3,0 0 0,0 0 1,0-1-1,0 1 0,0 0 0,1 0 1,-1 0-1,1-1 0,0 1 0,0 0 1,0 0-1,0-1 0,0 1 0,0-1 1,1 1-1,0-1 0,-1 0 0,1 1 1,0-1-1,0 0 0,0 0 0,2 2 1,-3-4 4,0 0 0,0 0 0,-1 0 0,1 0 0,0 0 1,-1 0-1,1-1 0,0 1 0,-1 0 0,1 0 1,0 0-1,-1-1 0,1 1 0,0 0 0,-1-1 0,1 1 1,-1 0-1,1-1 0,-1 1 0,1-1 0,-1 1 1,1-1-1,-1 1 0,1-1 0,-1 1 0,1-1 0,-1 0 1,14-20 31,-13 18-25,4-4 4,-1-1 0,-1 1 0,1-1 0,-1 0 0,2-9 0,-4 13-1,0 0-1,-1 0 1,0 1-1,0-1 1,0 0-1,0 0 1,0 1-1,-1-1 1,0 0-1,1 0 1,-1 1-1,-1-1 1,1 1-1,-2-4 1,-7-8 6,10 15-16,0 0 0,-1-1 0,1 1 0,0 0 0,0 0 1,0-1-1,0 1 0,0 0 0,0 0 0,-1-1 1,1 1-1,0 0 0,0 0 0,0-1 0,0 1 0,-1 0 1,1 0-1,0 0 0,0 0 0,-1-1 0,1 1 0,0 0 1,0 0-1,-1 0 0,1 0 0,0 0 0,0 0 1,-1 0-1,1 0 0,0 0 0,-1 0 0,1 0 0,0 0 1,0 0-1,-1 0 0,1 0 0,0 0 0,-1 0 0,1 0 1,0 0-1,0 0 0,-1 0 0,1 0 0,0 1 1,0-1-1,-1 0 0,1 0 0,0 0 0,0 0 0,0 1 1,-1-1-1,1 0 0,0 0 0,0 1 0,0-1 0,1 1 0,0 0 0,0-1 0,0 1 0,-1-1 0,1 0 0,0 1 0,0-1 0,0 0 0,0 1 0,0-1 0,0 0 0,0 0 0,0 0 0,0 0 0,1 0 0,0 0 0,5 1 0,1 0 0,-1-1 0,1 0 0,0-1 0,-1 0 0,1 0 0,-1-1 0,1 1 0,-1-2 0,0 1 0,0-1 0,0 0 0,0 0 0,-1-1 0,10-6 0,2-3 0,-1 0 0,-1-2 0,0 1 0,17-22 0,145-205 0,-129 158 0,-30 49 0,-6 8 18,-1 1 0,-1-2 0,-1 1 0,-2-2 0,0 1 0,-2-1 0,4-44 0,-10 20-23,-2 75-34,-2 0 0,-1 0 0,0-1 1,-2 0-1,-11 27 0,-6 21-23,0 12-34,3 1 0,4 1 0,-11 170 0,28-250 94,-1 7-15,0 1 0,1 0 0,0-1 0,1 1 0,0-1 0,1 1 0,0-1 0,1 0 0,8 19 0,-11-29 19,1 0 0,0-1 0,0 1 0,0 0 0,0-1 0,0 1 0,0-1 0,0 0 0,0 1 0,0-1 0,0 0 0,1 1-1,-1-1 1,0 0 0,0 0 0,0 0 0,0 0 0,0 0 0,0 0 0,1-1 0,-1 1 0,0 0 0,0 0 0,0-1 0,2 0 0,29-12 66,-18 5-36,-1-1-1,0-1 1,0 0 0,-1-1 0,-1 0 0,0-1-1,0 0 1,-1-1 0,0 0 0,-1 0-1,8-19 1,-15 28-11,0 0 1,1 0-1,-1 0 0,1 0 0,-1 0 0,5-4 0,-7 8 62,-6 12-8,-1 14-54,3-13-23,1 1-1,-1-1 1,2 1-1,0 0 1,0 16-1,2-27-3,0 0 0,1 1-1,-1-1 1,1 0 0,0 1-1,0-1 1,0 0 0,0 0-1,0 0 1,1 0 0,-1 0-1,1 0 1,0 0 0,0 0-1,0-1 1,0 1 0,0-1-1,1 1 1,-1-1 0,1 0 0,0 0-1,-1 0 1,1 0 0,0-1-1,0 1 1,6 2 0,-4-3 1,0 0 1,0 0 0,0-1 0,0 1 0,-1-1-1,1 0 1,0-1 0,0 1 0,0-1 0,0 0 0,-1 0-1,1 0 1,7-3 0,-1 0 3,-1-1 0,1 0 1,-1 0-1,14-11 0,58-52 77,-80 66-72,0 0-1,0 0 1,-1 0-1,1 0 1,-1-1 0,1 1-1,-1 0 1,0-1 0,1 1-1,-1-1 1,-1 1-1,1-1 1,1-3 0,-22 30 2,11-9-3,1-3 8,1 1 0,-8 19 0,14-29-10,-1 1 1,1 0-1,0 0 1,0 0-1,1 0 1,-1 0-1,1 0 1,0 0-1,0 0 0,0 0 1,0 0-1,1 0 1,1 7-1,-1-9-2,0-1-1,0 1 0,-1 0 1,1-1-1,0 1 1,1-1-1,-1 0 0,0 1 1,0-1-1,0 0 0,1 0 1,-1 0-1,1 1 1,-1-1-1,1-1 0,-1 1 1,1 0-1,0 0 1,-1-1-1,1 1 0,0-1 1,-1 1-1,1-1 0,0 0 1,0 1-1,0-1 1,1 0-1,2 0 3,-1 0 1,0-1-1,0 1 1,0-1-1,1 0 1,-1 0-1,0 0 1,0 0-1,0-1 0,4-2 1,-2 0 4,-1 0 0,1 0 0,-1 0 1,1-1-1,-1 0 0,-1 0 0,1-1 0,-1 1 0,0-1 0,0 0 1,0 0-1,-1 0 0,0-1 0,3-10 0,-3 9 3,-1-1-1,0 1 1,0-1 0,-1 0-1,-1 0 1,1 1 0,-1-1-1,-1 0 1,1 0 0,-2 0-1,-2-11 1,4 19-8,0 0 0,-1 0 0,1 0 1,-1 0-1,1-1 0,-1 1 0,1 0 0,-1 0 0,1 0 0,-1 0 1,0 0-1,0 0 0,0 0 0,1 1 0,-1-1 0,0 0 1,0 0-1,0 1 0,0-1 0,0 0 0,0 1 0,-1-1 1,-1 0-1,1 1 3,0 0 0,0 0 0,0-1 0,-1 2 0,1-1 0,0 0 0,0 0 0,0 1 1,-1-1-1,1 1 0,0 0 0,-2 0 0,-2 2 4,1 0 1,0-1-1,-1 2 0,1-1 1,0 1-1,1-1 0,-1 2 1,-5 5-1,9-10-9,1 1 1,-1-1-1,1 1 0,-1-1 1,1 1-1,0-1 0,-1 1 1,1-1-1,-1 1 0,1-1 0,0 1 1,0 0-1,-1-1 0,1 1 1,0-1-1,0 1 0,0 0 1,0-1-1,-1 1 0,1 0 1,0-1-1,0 1 0,0 0 1,1-1-1,-1 1 0,0-1 1,0 1-1,0 0 0,0-1 1,1 1-1,-1 0 0,0-1 1,0 1-1,1-1 0,-1 1 1,0-1-1,1 1 0,-1-1 1,1 1-1,-1-1 0,1 1 1,-1-1-1,1 0 0,-1 1 1,1-1-1,-1 0 0,1 1 0,0-1 1,-1 0-1,1 0 0,-1 1 1,1-1-1,1 0 0,3 1-6,1 0-1,0 0 0,-1 0 0,10-1 0,-15 0 8,13-1-1,0 0 0,0 0 0,-1-1 0,1-1 0,-1 0 0,14-6 0,70-34 2,-28 10-2,-64 31 10,18-5-44,-17 11-8,-8 10 3,-22 34 23,-49 71-1,70-113 18,3-6 0,1 1 0,0-1 0,-1 0 0,1 1 0,0-1 0,-1 0 0,1 1 0,0-1 0,0 0 0,-1 1 0,1-1 0,0 1 0,0-1 0,0 1 0,0-1 0,0 0 0,-1 1 0,1-1 0,0 1 0,0-1 0,0 1 0,0-1 0,0 1 0,0-1 0,0 1 0,1-1 0,-1 0 0,0 1 0,0-1 0,0 1 0,0-1 0,1 1 0,-1 0 0,1-1 0,0 0 0,0 1 0,0-1 0,0 0 0,0 0 0,0 0 0,0 0 0,0 0 0,0 0 0,0 0 0,0 0 0,0 0 0,2-1 0,34-10 3,-3-5 49,57-36-1,1 0 119,-80 49-96,-8 7-32,-9 19-15,0-5-23,3-5-3,0-7 1,1 1-1,0-1 1,0 0-1,1 11 1,0-16 1,0 0 1,0 0-1,0 0 1,0 0-1,0 0 0,1 0 1,-1 0-1,0 0 1,1 0-1,-1 0 1,1 0-1,-1 0 1,1 0-1,0 0 0,-1 0 1,1 0-1,0 0 1,-1-1-1,1 1 1,0 0-1,0 0 1,0-1-1,0 1 1,0-1-1,0 1 0,0-1 1,0 1-1,0-1 1,0 0-1,0 1 1,0-1-1,1 0 1,11 2 83,-1-1 0,0-1 0,0 0 0,19-3 1,-26 3-354,0-1 1,0 0 0,-1 0 0,1-1-1,-1 1 1,1-1 0,-1 0 0,1 0 0,-1 0-1,0-1 1,0 0 0,0 1 0,6-7-1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8:06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12456,'0'0'3504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8:07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0 234 8840,'0'0'1192,"93"-44"-784,-8 18 192,23-3 0,15 3 40,8 3 0,0 6 24,1 0 16,4 0-80,1 0 0,-7 6-288,-14 5 8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8:1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4008,'0'0'9750,"10"7"-9638,31 19-6,-40-25-95,0 0 1,0-1 0,0 1 0,1 0 0,-1-1 0,0 1 0,0-1 0,1 0 0,-1 1 0,0-1-1,0 0 1,1 0 0,-1 1 0,0-1 0,1 0 0,-1-1 0,0 1 0,1 0 0,-1 0 0,0 0-1,0-1 1,1 1 0,1-1 0,8-2 133,50-3 447,-42 5-458,-1 0 0,27-7 0,22-3 183,20 6 186,-72 4-424,1 1 1,-1 0 0,1 1 0,22 5 0,-16-3-12,-11-3-10,-1 1 0,1-2 0,14-1 0,23-1 102,21 12 36,-53-6-151,0 0 0,0-2 0,0 0 0,0 0 0,17-3 0,-11 0 41,0 1 0,-1 0 1,43 5-1,-28-4-7,-28-1-61,-1 1-1,1 0 1,13 1-1,16 3 23,1-1-1,62-5 1,-22 0 0,-59 3-7,-1 1 0,0 0-1,28 9 1,-14-4 37,44 14 108,-48-12-74,-1-2-1,36 5 0,18-3 101,159 20 270,-231-27-462,5-1 1,1 2 0,-1 0 0,0 0 0,1 2 0,22 9 0,-28-10 2,-1 0-1,1-1 1,1 0-1,17 2 0,5 3 10,125 45 255,-119-35-255,-30-13-21,1 0 1,0-1-1,0 0 1,19 4-1,-21-6 0,1 0-1,-1 1 1,12 6-1,-13-6 5,0 0-1,0-1 1,1 1 0,-1-1-1,11 2 1,10 0 47,0 2 0,0 1 1,47 19-1,-6-1-77,36 18-37,-81-29 60,-20-11 0,1 0 0,0 0 0,0-1 0,0 1 0,6 1 0,-1-1 36,-1 1 0,0 0 0,0 0 0,0 1 0,0 0 0,-1 0-1,0 1 1,0 0 0,11 12 0,-8-13 37,-9-5-72,-1 0-1,1 0 0,0 0 1,-1 0-1,1 0 0,-1 1 0,1-1 1,-1 0-1,1 0 0,-1 1 1,1-1-1,0 0 0,-1 1 1,0-1-1,1 0 0,-1 1 1,1-1-1,-1 0 0,1 1 0,-1-1 1,1 1-1,-1 0 0,0-1 0,1 1 0,-1-1-1,0 0 1,0 1 0,1-1 0,-1 0 0,1 1-1,-1-1 1,0 0 0,1 1 0,-1-1 0,1 0 0,-1 0-1,1 1 1,-1-1 0,0 0 0,1 0 0,-1 0 0,1 0-1,-1 0 1,1 0 0,-1 0 0,1 0 0,-1 0 0,1 0-1,-1 0 1,1 0 0,0 0 0,6 1-2,-5 0 7,1 0 0,-1 0 0,1 0 0,-1 0 0,1 0-1,-1 0 1,1-1 0,0 1 0,-1-1 0,1 0 0,0 0 0,-1 0-1,1 0 1,0 0 0,3-2 0,-2 2 1,-1-1 1,1 1-1,0 0 1,0 0-1,-1 1 1,1-1-1,-1 1 1,8 1-1,-6 0-6,0 0 0,0-1 0,0 0 0,0 0 0,0 0 0,0-1 0,1 0 0,-1 0 0,0 0 0,0 0 0,7-2 0,-5 1 0,0 0 0,0 1 0,0 0 0,13 1 0,-9 0 7,-1 0 0,1-1-1,-1 0 1,1-1-1,-1 0 1,11-3 0,26-2 18,80-4 41,-73 11-52,-44 0-6,0-1 0,1 0-1,-1 0 1,20-4 0,-11-2-1,1 2 0,0 0 0,0 1-1,0 1 1,0 1 0,33 2 0,-38 0 3,0 0 0,23-2 0,-22-1-4,33 3 1,-25 0-4,-1 0 0,33-5 0,-28 1-17,40 3 0,118 2-70,-13-5 12,-78 0 89,20 1-2,-54 3 114,107-12-1,-152 10-100,3 2 12,-17 0-28,-1-1-1,1 0 1,-1 1-1,0-1 1,1 0-1,-1 0 1,1 0-1,-1 0 1,0 0-1,1 0 1,-1-1-1,0 1 1,1 0-1,-1-1 1,2 0-1,-6 4 84,-15 14-2776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8:1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4312,'0'0'3674,"10"2"-3555,40 8 140,89 14 1107,3-12-66,244-10-1,-234-4-611,10 10-133,-19 1-134,-141-9-416,219-6 655,-26 1-37,-90 5-450,103 10 103,-135-4-192,95-3-1,48-2-15,-128 1-71,126 4 82,-150-5-74,74-3-61,2-14 61,27-2 136,-64 12-4,281-8 269,32 30-172,-347-10-191,88-4 0,66-15 100,-162 8-79,-32 4-18,-22 2-20,1-2-1,-1 1 0,1-1 1,-1 0-1,1 0 1,10-4-1,-77 17-158,35-8-1963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8:2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1 397 5120,'0'0'2777,"9"-2"-2625,0 1-122,1-1 47,0 0 1,0 0-1,1 1 1,-1 1-1,17 1 1,-12 0 86,1 0 0,-1 0 0,0-2 0,20-2 0,9-1 218,-18 3-51,0 1 0,-1 2-1,1 0 1,40 9 0,-36-4-14,5 3-7,1-2-1,1-2 1,-1-1-1,47 0 1,197 7 663,-208-5-535,-1-3 0,90-8 0,24-11 367,-103 13-545,-13 1-100,64-2 164,-116 3-274,8-1 53,30-6 0,-34 4-43,0 1 0,27 0 0,-30 2-19,-1-1 1,1-1 0,-1-1-1,22-6 1,-7 2 22,-12 1-12,-1 0 0,0-1 1,29-15-1,-26 11 35,45-15 1,130-43 326,-183 65-364,0 0-1,21-2 0,-13 3 15,53-17 79,-50 13-56,50-9-1,-55 13-57,1-2 0,-1-1 0,-1 0 0,36-17-1,16-5 27,-54 24-46,-1 0 1,20-2-1,19-4-2,111-24 101,-111 28-68,-39 5-10,1 0-1,28-7 1,-27 4-18,1 1 0,0 1 0,22 0 0,17-1 49,256-25 86,-276 26-118,37 3 0,28 0 46,11-6 24,127 13 0,-55 13-62,-94-9-29,62 2 59,-88-12 114,-54 1-90,-11-2-40,-8 0-72,1-1-2591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8:35.0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3408,'0'0'6512,"10"-1"-6272,44-3 216,-49 4-349,-1 0 0,0 1 1,0 0-1,0 0 1,0 0-1,0 0 1,-1 0-1,1 1 0,0 0 1,-1 0-1,1 0 1,3 3-1,36 33 794,-35-30-650,-1 1 0,9 15-1,-11-17-111,0 1-1,0-1 0,1 0 1,0-1-1,10 10 1,30 34 605,-8-19-365,41 36 228,52 77 182,-4-23 47,-98-99-560,56 33 0,-23-16 64,-52-31-289,0 0 0,0 1 0,-1 0 0,-1 0 0,1 1-1,-2 1 1,9 12 0,18 24 78,-30-41-102,0 1 0,0-1 0,-1 1 0,0-1 0,4 14 0,8 15 74,6 17 23,-18-42-93,0 0-1,1-1 1,1 1 0,-1-1-1,2 0 1,7 11 0,-8-13-16,0 0 0,0 1 1,0 0-1,-1 0 0,6 13 1,-6-11 6,1-1-12,1 0-1,0-1 0,0 0 1,0 0-1,1 0 0,0-1 1,1 0-1,0-1 0,16 11 1,14 13 22,-21-17-16,1-1 1,0-1-1,1-1 1,0 0-1,0-2 0,27 9 1,9 4 38,-44-16-46,16 7 19,46 12 1,-40-14 26,40 18 0,-49-18-40,-16-7 10,0 0 0,0 1-1,0 0 1,-1 0 0,1 1 0,12 10-1,-12-8 9,1-1 0,0 0 0,1 0-1,-1-1 1,12 5 0,8 4 28,38 9-55,-55-18-13,-1 0 1,1-1-1,0 0 0,19 3 0,29 9-20,-33-8 70,-22-7-38,-1 0 0,1 0 0,0 1 0,-1-1 0,1 1 0,-1 0 0,7 4 0,-4-2 6,0 0 0,1 0 1,0-1-1,12 4 0,-11-4 21,-1 0 0,1 1 1,-1-1-1,10 7 0,-5-2-4,1-1 0,19 8 0,-18-9 0,-1 1 1,19 11-1,-27-14-24,1-1 0,0 0-1,0 0 1,0 0-1,0 0 1,0-1 0,0-1-1,12 2 1,6 0 83,32-3 0,-34 0-25,33 3-1,20 9-56,5 9 107,-35-4-144,-34-11 46,-11-6-15,-1 0 0,1 1 0,-1-1-1,1 1 1,-1-1 0,1 0 0,-1 0 0,1 1 0,0-1 0,-1 0 0,1 0 0,-1 0 0,1 0 0,0 1-1,-1-1 1,1 0 0,-1 0 0,1 0 0,0-1 0,-1 1 0,1 0 0,-1 0 0,1 0 0,0 0-1,0-1 1,28 10-31,-28-9 35,1 1-1,-1-1 1,1 0-1,-1 1 1,1-1-1,0 0 1,-1 0-1,1 0 1,-1 0-1,1 0 1,-1 0-1,1 0 1,2-1-1,-3 0 0,0 1-1,0 0 1,0-1-1,0 1 1,0 0-1,0 0 1,1 0 0,-1-1-1,0 1 1,0 0-1,0 1 1,0-1-1,0 0 1,0 0-1,0 0 1,0 1 0,0-1-1,1 0 1,-1 1-1,0-1 1,-1 1-1,1 0 1,0-1 0,0 1-1,0 0 1,0-1-1,0 1 1,0 1-1,0-1 1,1 0-1,-1 0 0,0 0 1,0 0-1,1 0 0,-1 0 1,1-1-1,-1 1 0,1 0 1,-1-1-1,3 1 0,0-1 158,-16-7-62,-1-3-55,12 9-34,-1-1 0,0 1 0,0-1 0,0 1 1,0 0-1,0 0 0,0 0 0,-4-2 0,-12-3 93,0-2 0,-23-13 0,-4-9 208,42 28-281,0 0 0,-1 0 0,1 1 0,0-1 0,-1 1 0,-6-2 0,7 2-15,0 1 0,0-1 0,0 0 0,0 0 0,1-1 0,-1 1 0,0-1 0,1 1 0,-1-1 0,-4-3 0,5 3 12,-1 0-1,0 0 1,1 0 0,-1 1 0,0-1 0,0 1 0,0 0 0,0 0 0,-1 0-1,1 1 1,0-1 0,0 1 0,0-1 0,-1 1 0,1 0 0,0 0-1,0 1 1,-7 0 0,-7 0 137,17-1-140,-8-2 137,8 2-150,-1 0 0,1 0-1,-1 0 1,1 0 0,0 0-1,-1-1 1,1 1 0,-1 0-1,1 0 1,0 0 0,-1 0-1,1 0 1,-1 0-1,1-1 1,0 1 0,-1 0-1,1 0 1,0-1 0,-1 1-1,1 0 1,0 0 0,-1-1-1,1-2-4,0 3 18,11 2-19,0 0 1,1 1 0,-1 0 0,-1 1-1,1 1 1,16 8 0,30 12-32,-36-16-20,41 21 0,-30-13 42,-4-6 318,-36-9-306,0 0 0,0 0 0,0 0 0,0 1 0,0 0 0,1 1 0,-15 8 0,3-2 16,-6 2 1,-24 14 98,48-19-545,0-4-2292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18:4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31 4720,'0'0'6218,"-10"0"-5940,-4 1-159,10 0-40,-1-1-1,0 1 0,0-1 1,0-1-1,0 1 1,0-1-1,0 1 1,-5-3-1,9 4-34,1-1 0,-1 1 0,0 0 0,1-1 0,-1 1 0,1 0 0,0 0 0,-1 0 0,1-1 0,-1 1 0,1 0 0,0 0 0,0 0 0,-1 0-1,1-1 1,0 1 0,0 0 0,0 0 0,0 0 0,0 0 0,0 0 0,0 0 0,1-1 0,-1 1 0,0 0 0,0 0 0,1 0 0,-1 0 0,0-1 0,1 1 0,-1 0 0,1 0 0,-1-1 0,1 1 0,-1 0 0,1-1 0,0 1 0,-1 0 0,1-1 0,0 1 0,-1-1 0,1 1 0,1 0 0,1-1 9,0 0 0,0 0 1,-1 0-1,1-1 1,0 1-1,0-1 1,-1 0-1,1 1 1,0-1-1,-1 0 1,1-1-1,4-1 1,-6 2-14,1 0 0,-1 0 0,0 0 0,1 0 0,-1 0 0,0-1 0,0 1 0,1 0 0,-1-1 0,0 1 0,0 0 0,-1-1 0,1 1 0,0-1 0,0 0 0,-1 1 0,1-1 0,-1 0 0,1 1 0,-1-1 0,0-2 1,0 3 315,0 2-336,-1-1 0,0 0 0,0 1 0,0-1 0,0 0 0,0 1 0,1-1 0,-1 1 0,0 0 0,1-1 1,-1 1-1,0-1 0,1 1 0,-1 0 0,0 0 0,1-1 0,-1 1 0,1 0 0,-1 1 0,-10 22 4,8-16 25,-11 32 72,13-38-110,1 0 1,0 0-1,-1 0 1,1 0-1,0 0 0,0 0 1,0 0-1,0 0 1,1 0-1,-1 0 0,1 0 1,-1 0-1,1 0 0,-1 0 1,1-1-1,0 1 1,0 0-1,0 0 0,0-1 1,2 3-1,-3-3 0,1-1 0,0 1 0,-1-1-1,1 1 1,0-1 0,0 1 0,-1-1 0,1 1 0,0-1-1,0 0 1,0 1 0,0-1 0,0 0 0,-1 0 0,1 0-1,0 1 1,0-1 0,0 0 0,0 0 0,0 0 0,0-1-1,0 1 1,-1 0 0,1 0 0,0 0 0,0-1 0,0 1-1,0 0 1,0-1 0,-1 1 0,1-1 0,0 1 0,0-1-1,-1 1 1,1-1 0,0 1 0,-1-1 0,1 0 0,-1 0-1,1 1 1,-1-1 0,1 0 0,0-1 0,2-2 26,0-1 0,-1 1 0,1-1 0,-1 0 0,3-9 0,-5 13-30,3-10 89,0 1-1,1-22 0,-3 30-68,-1 0 1,0 0-1,0 0 0,0 0 0,0-1 0,-1 1 1,1 0-1,0 0 0,-1 0 0,0 0 0,1 0 1,-1 0-1,0 0 0,0 0 0,0 0 1,0 0-1,-1 0 0,1 1 0,0-1 0,-1 0 1,-2-2-1,3 4-18,0-1 1,0 1 0,1 0 0,-1-1-1,0 1 1,0 0 0,0 0 0,0 0-1,1 0 1,-1 0 0,0 0-1,0 0 1,0 0 0,0 0 0,0 0-1,0 0 1,1 0 0,-1 1-1,0-1 1,0 0 0,0 1 0,1-1-1,-1 0 1,0 1 0,0-1-1,1 1 1,-1-1 0,0 1 0,1 0-1,-1-1 1,1 1 0,-2 1-1,-15 23 120,17-25-128,-7 12 43,3-5-19,-1 0-1,2 0 1,-1 0-1,1 1 1,-3 10-1,6-16-20,-1-1-1,1 1 0,0 0 1,0 0-1,0 0 0,0 0 1,0 0-1,0 0 0,0 0 1,1 0-1,-1 0 0,1 0 1,-1-1-1,1 1 0,0 0 0,0 0 1,0-1-1,0 1 0,0 0 1,0-1-1,0 1 0,0-1 1,1 1-1,-1-1 0,1 0 1,-1 1-1,4 1 0,-2-2 10,0 1 0,1 0 0,-1-1-1,1 0 1,-1 0 0,1 0 0,-1 0-1,1-1 1,0 1 0,-1-1 0,1 0-1,0 0 1,0 0 0,-1-1 0,1 1-1,-1-1 1,1 0 0,0 0 0,-1 0-1,0 0 1,1-1 0,-1 0 0,0 1 0,1-1-1,-1 0 1,0-1 0,4-3 0,-3 3 5,-1 1 1,0-1 0,0 0 0,0-1 0,0 1 0,-1 0 0,1-1 0,-1 0 0,0 1 0,0-1-1,0 0 1,0 0 0,-1 0 0,0 0 0,1 0 0,-2-1 0,1 1 0,0 0 0,-1 0-1,0-1 1,0 1 0,0 0 0,-1-7 0,1 9-6,-1 1 0,1 0-1,0-1 1,0 1 0,-1 0-1,1-1 1,-1 1 0,1 0 0,-1 0-1,0-1 1,1 1 0,-1 0-1,0 0 1,0 0 0,0 0 0,0 0-1,0 0 1,0 0 0,0 0 0,0 1-1,0-1 1,0 0 0,0 1-1,0-1 1,-1 1 0,1-1 0,0 1-1,-1-1 1,-1 0 0,1 2 2,0-1 1,1 1-1,-1-1 1,0 1 0,1 0-1,-1 0 1,1-1-1,0 1 1,-1 0 0,1 0-1,0 0 1,-1 1-1,1-1 1,0 0-1,0 0 1,0 1 0,0-1-1,0 1 1,0-1-1,1 0 1,-1 1-1,-1 2 1,2-2-10,-1 0 0,0-1 1,1 1-1,0 0 0,-1 0 0,1-1 1,0 1-1,0 0 0,0 0 0,0-1 0,0 1 1,0 0-1,0 0 0,1 0 0,-1-1 1,1 1-1,-1 0 0,1-1 0,0 1 0,0-1 1,1 4-1,2-1 3,-1 1-1,1-1 1,0 0 0,0 0 0,7 4-1,-10-7-4,0 0-1,0 0 1,1-1-1,-1 1 1,0-1-1,1 1 1,-1-1-1,1 0 0,-1 1 1,1-1-1,-1 0 1,0 0-1,1 0 1,-1 0-1,1 0 1,-1-1-1,1 1 1,-1 0-1,0-1 1,1 1-1,-1-1 0,1 1 1,-1-1-1,0 1 1,0-1-1,1 0 1,-1 0-1,0 0 1,0 0-1,1-1 1,0 1 7,0-1 0,0 0 1,0 0-1,0 0 1,0 0-1,0 0 1,-1-1-1,1 1 0,-1 0 1,0-1-1,1 1 1,-1-1-1,0 1 1,0-4-1,0 4-3,-1 0 0,0 0 1,0 1-1,0-1 0,0 0 0,0 0 0,0 0 1,0 0-1,-1 1 0,1-1 0,0 0 0,-1 0 1,0 1-1,1-1 0,-1 0 0,0 1 0,0-1 1,0 1-1,0-1 0,0 1 0,0-1 0,-1 1 1,1 0-1,0 0 0,-1 0 0,1-1 0,-1 1 1,1 0-1,-1 1 0,1-1 0,-1 0 1,0 0-1,1 1 0,-1-1 0,0 1 0,0-1 1,0 1-1,1 0 0,-1 0 0,0 0 0,0 0 1,0 0-1,1 0 0,-1 0 0,0 1 0,0-1 1,0 1-1,1-1 0,-1 1 0,0-1 0,1 1 1,-1 0-1,1 0 0,-1 0 0,1 0 0,-1 0 1,1 0-1,-3 3 0,0 0 1,-4 2 25,0 1-1,-12 15 0,18-19-27,0 0 1,0-1-1,1 1 0,-1 0 1,1 0-1,0 0 0,0 0 0,0 0 1,0 1-1,0-1 0,1 0 1,-1 0-1,1 5 0,0-5-5,0 0-1,0 1 0,0-1 1,0 0-1,1 1 0,0-1 0,-1 0 1,1 1-1,0-1 0,1 0 1,-1 0-1,1 0 0,-1 0 0,1 0 1,0 0-1,0-1 0,0 1 1,0-1-1,1 1 0,-1-1 1,1 0-1,-1 0 0,1 0 0,0 0 1,0 0-1,4 1 0,-6-2-1,0 0 1,1 0-1,-1-1 0,1 1 0,-1-1 0,1 1 0,-1-1 0,1 1 0,0-1 0,-1 0 0,1 0 1,-1 0-1,1 0 0,0 0 0,-1 0 0,1 0 0,-1-1 0,1 1 0,0 0 0,-1-1 0,1 0 1,-1 1-1,1-1 0,-1 0 0,0 0 0,1 1 0,-1-1 0,0 0 0,1 0 0,-1-1 0,0 1 1,0 0-1,0 0 0,0-1 0,0 1 0,0 0 0,-1-1 0,2-1 0,0 0 5,-1-1 1,1 1-1,-1-1 0,0 0 0,1 0 0,-2 0 0,1 1 0,0-1 0,-1 0 0,0 0 1,0 0-1,0 0 0,0 0 0,-2-5 0,2 6 3,-1 1-1,0 0 1,0 0-1,0 0 1,0 0-1,0 0 1,-1 1-1,1-1 1,0 0-1,-1 0 1,0 1-1,1-1 1,-1 1-1,0 0 1,0-1-1,0 1 1,1 0-1,-1 0 1,0 0 0,-1 0-1,1 0 1,0 1-1,-2-1 1,2 0-3,1 1 1,-1 0 0,1 0 0,-1 0 0,0 0 0,1 0-1,-1 0 1,1 1 0,-1-1 0,1 0 0,-1 1 0,1-1-1,-1 1 1,1 0 0,0-1 0,-1 1 0,1 0 0,0 0-1,-1 0 1,1 0 0,0 0 0,0 0 0,0 0 0,0 0-1,0 1 1,0-1 0,0 0 0,0 0 0,1 1-1,-1-1 1,0 1 0,0 2 0,-1 23 59,3-26-61,-1 0-1,0 0 0,0 0 0,0 0 0,0 0 0,1 0 0,-1 0 0,0 0 1,1 0-1,-1 0 0,1 0 0,-1 0 0,1 0 0,0 0 0,-1 0 0,1 0 1,0-1-1,0 1 0,-1 0 0,1 0 0,0-1 0,1 2 0,-1-2 1,0 0 0,0 0 0,0 1 0,0-1 0,0 0 0,0 0 0,0 0 0,0 0 0,0 0 0,0-1 0,0 1 0,0 0 0,0 0 0,0-1 0,0 1 0,0 0 0,0-1 0,-1 1 0,1-1 0,0 1 0,0-1-1,0 1 1,-1-1 0,1 0 0,0 0 0,-1 1 0,1-1 0,0 0 0,-1 0 0,1 1 0,-1-1 0,1 0 0,-1 0 0,0 0 0,1 0 0,-1 0 0,0 0 0,0 0 0,1 0 0,-1-1 0,0 0 4,1-1 0,-1 1 0,1 0 0,-1 0 0,0-1 0,0 1 1,0 0-1,0-1 0,-1 1 0,1 0 0,-1 0 0,1-1 0,-1 1 1,0 0-1,0 0 0,-1-3 0,-8-1 234,4 3-3249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1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61 4008,'0'0'10521,"-2"9"-10342,-2 19-33,2 0 0,1 0 1,2 31-1,-1-58-144,19 162 521,15 59 76,-34-222-599,23 131 415,-21-110-294,0 0 1,-2 0-1,0 0 0,-5 28 0,-5-5 312,10-44-421,0 0-1,0 0 0,0 0 0,0 1 0,0-1 0,0 0 1,0 0-1,0 0 0,0 1 0,0-1 0,0 0 0,0 0 1,0 0-1,0 0 0,0 1 0,0-1 0,0 0 0,0 0 1,-1 0-1,1 0 0,0 1 0,0-1 0,0 0 0,0 0 1,0 0-1,0 0 0,-1 0 0,1 1 0,0-1 0,0 0 1,0 0-1,0 0 0,-1 0 0,1 0 0,0 0 0,0 0 1,0 0-1,0 0 0,-1 0 0,1 0 0,0 0 0,0 0 1,0 0-1,-1 0 0,1 0 0,0 0 0,0 0 0,0 0 1,-1 0-1,1 0 0,0 0 0,0 0 0,0 0 0,0 0 1,-1-1-1,-6-13 217,-2-22-99,0-36 229,-1-142-1,6 50 88,1-7-28,5 143-325,2-1 0,0 1 0,2 0 0,10-27 0,-16 51-82,1 1-1,1-1 0,-1 1 0,0 0 0,1-1 0,-1 1 1,1 0-1,0 0 0,0 0 0,1 0 0,-1 1 0,0-1 1,1 0-1,0 1 0,0 0 0,-1 0 0,1-1 0,0 2 1,1-1-1,-1 0 0,0 1 0,1-1 0,-1 1 1,7-1-1,-2 0-8,-1 0 0,2 1-1,-1 0 1,0 0 0,0 1 0,0 0 0,0 0 0,0 1 0,0 0 0,0 1 0,0 0 0,0 0 0,0 1 0,-1 0 0,1 0 0,-1 0-1,0 1 1,0 0 0,0 1 0,8 6 0,-5-2 9,0-1 0,-1 1 0,0 1 0,-1 0 0,0 0 0,0 0 0,-1 1 0,-1 0 0,0 1 0,0 0 0,-1-1 0,4 15 0,-7-17-1,0-1-1,-1 1 1,0 0-1,0-1 1,-1 1-1,0 0 1,0 0 0,-1 0-1,-3 13 1,3-17-7,0-1 0,-1 1 0,1-1 0,-1 1 0,0-1 0,0 0 0,-1 0 0,1 0 0,-1 0 0,0 0 0,0 0 0,0-1 0,-1 0 0,1 1 0,-1-1 0,0-1 0,0 1 0,-8 4 0,-96 33 97,41-17 134,57-17-182,12-1-19,-1-4-31,0-1 0,1 1 1,-1-1-1,1 1 0,-1-1 1,1 0-1,-1 0 0,1 0 1,0 1-1,-1-1 0,4-1 1,15-1-6,17-2 35,0 1 1,53 3 0,-79 1-22,-1 0 0,1 0-1,-1 1 1,0 1 0,0 0 0,0 0 0,0 1 0,0 0 0,-1 1-1,1 0 1,-1 1 0,-1-1 0,13 11 0,-18-12-3,0 0 0,1 0 0,-1 0 0,-1 1 1,1-1-1,-1 1 0,0 0 0,0-1 0,0 1 0,0 0 0,-1 0 0,1 7 0,1 3 14,-2 1-1,0 28 0,-2-26-7,-1 0-1,-1 0 1,-1 0-1,0-1 0,-1 1 1,-1-1-1,-14 28 1,9-24 15,-1 0 0,0-1-1,-2-1 1,-1 0 0,-24 25 0,31-37-10,-1 0-1,0 0 1,0-1 0,-1 0 0,0-1-1,0 0 1,0 0 0,0-1-1,-1-1 1,0 0 0,-14 3 0,-14 0 91,-71 2 1,99-8-39,0 0 1,0 0-1,0-1 1,-16-3-1,23 3-298,0 0 1,0-1-1,0 1 0,1-1 0,-1 0 0,0 0 0,1 0 1,-1 0-1,1-1 0,0 0 0,0 1 0,0-1 0,0 0 1,-3-4-1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2:26.8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368 50 4816,'0'0'9328,"-11"-7"-8916,-35-20-16,40 24-237,-1 0 1,1 1-1,0 0 1,-1 0 0,0 1-1,1 0 1,-1 0-1,0 0 1,1 1 0,-1 0-1,0 1 1,0-1 0,-10 3-1,10-1 9,0-1-1,1 1 0,-1 1 1,0-1-1,1 1 1,0 0-1,-1 1 0,1 0 1,-9 7-1,-2 3 285,-25 30-1,14-15-252,23-24-159,1 1 0,0-1 0,0 1-1,0 0 1,1 0 0,0 1 0,0-1 0,0 1-1,1 0 1,0-1 0,1 1 0,-1 0 0,1 0 0,0 10-1,-1 20 146,1-30-144,0-1 1,1 1-1,-1 0 0,1-1 0,1 1 0,0 0 0,-1-1 0,2 1 0,-1-1 0,1 1 0,0-1 0,0 0 0,6 10 0,-1-7 9,0-1 0,1 0 0,0 0-1,0-1 1,0 1 0,1-2 0,1 1-1,-1-2 1,1 1 0,0-1 0,0 0-1,19 5 1,-17-7-6,1 0 1,-1-1-1,1 0 1,0-1-1,0-1 1,0 0-1,0-1 1,0 0-1,-1-1 1,23-5-1,-19 2-7,0-1 1,-1-1-1,0 0 0,0 0 1,0-2-1,-1 0 1,22-18-1,-27 19-11,0-1 1,-1 1-1,0-2 1,-1 1-1,0-1 1,0 0-1,-1 0 0,0-1 1,7-19-1,-11 23-5,1 1-1,-1-1 1,-1 0 0,1 1-1,-1-1 1,0 0-1,-1 0 1,0 0-1,0 0 1,0 0-1,-1 0 1,0 0-1,0 0 1,-1 0-1,0 1 1,0-1 0,-1 0-1,-3-6 1,0 4 26,0 0 1,-1 1 0,0 0 0,-1 0 0,0 0 0,0 1 0,-1 0-1,-16-10 1,21 15-24,-1 1 1,0-1-1,0 1 0,0-1 0,0 1 0,0 1 1,0-1-1,0 1 0,0 0 0,0 0 0,0 0 1,0 1-1,-1-1 0,-5 3 0,-9 3 23,0 0 0,-22 11 0,21-8-60,9-3 48,1 1-354,3-6-2777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1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70 5824,'0'0'6129,"-9"-7"-5841,-4-3-174,6 4 24,0 1 0,0 0-1,0 0 1,-13-5 0,20 10-82,-1-1-1,1 1 1,-1 0 0,0-1 0,1 1 0,-1 0 0,0-1 0,0 1 0,1 0 0,-1 0 0,0 0 0,0 0-1,1 0 1,-1 0 0,0 0 0,1 0 0,-1 0 0,0 0 0,0 0 0,1 0 0,-1 1 0,-1-1 0,2 0-29,0 1 1,-1-1 0,1 1-1,0-1 1,-1 1 0,1-1 0,0 1-1,0-1 1,-1 1 0,1-1-1,0 1 1,0-1 0,0 1 0,0-1-1,0 1 1,0-1 0,0 1-1,0-1 1,0 1 0,0-1 0,0 1-1,0 1 1,1-1-1,-1 1-1,1 0 1,-1 0-1,1-1 1,0 1-1,-1 0 1,1-1-1,0 1 1,0-1 0,0 1-1,0-1 1,1 1-1,-1-1 1,0 0-1,1 1 1,-1-1-1,1 0 1,1 1 0,-2-1-4,0-1 0,1 0 0,-1 1 1,0-1-1,1 0 0,-1 1 1,0-1-1,1 0 0,-1 0 1,0 0-1,1 0 0,-1 0 1,0-1-1,1 1 0,-1 0 1,3-1-1,-4 0-6,1 1 0,-1 0 0,1-1-1,-1 1 1,0-1 0,1 1 0,-1 0 0,0-1 0,1 1 0,-1-1 0,0 1-1,0-1 1,0 1 0,1-1 0,-1 1 0,0-1 0,0 1 0,0-1 0,0 0-1,0 1 1,0-1 0,0 1 0,0-1 0,0 1 0,0-1 0,0 1 0,0-1 0,0 1-1,-1-1 1,1 1 0,0-1 0,0 1 0,0-1 0,-1 1 0,1-1 0,0 1-1,-1-1 1,1 1 0,0 0 0,-1-1 0,1 1 0,-1 0 0,1-1 0,-1 0-1,-1 0 3,0-1-1,0 0 0,0 1 0,0-1 0,-1 1 0,1 0 0,0-1 0,-1 1 0,1 0 0,-1 1 0,1-1 1,-1 0-1,1 1 0,-1-1 0,0 1 0,1 0 0,-1 0 0,1 0 0,-1 0 0,0 0 0,1 1 0,-1-1 1,1 1-1,-1 0 0,1-1 0,-1 1 0,1 0 0,0 1 0,-1-1 0,1 0 0,0 1 0,0-1 0,0 1 1,0 0-1,0-1 0,-3 5 0,4-6-14,1 1 0,0-1-1,0 0 1,-1 1 0,1-1 0,0 0 0,0 1 0,-1-1 0,1 1-1,0-1 1,0 0 0,0 1 0,0-1 0,-1 1 0,1-1 0,0 1-1,0-1 1,0 1 0,0-1 0,0 0 0,0 1 0,0-1 0,0 1 0,1-1-1,-1 1 1,0-1 0,0 0 0,0 1 0,0-1 0,0 1 0,1-1-1,-1 0 1,0 1 0,1 0 0,16 3 63,20-7 27,-33 2-71,-1 0-1,0 0 1,0-1 0,0 1-1,0-1 1,0 0 0,0 0 0,0 0-1,0 0 1,-1 0 0,1-1 0,-1 1-1,0-1 1,0 0 0,0 1 0,0-1-1,0 0 1,2-4 0,-4 6-7,0 0 1,-1-1-1,1 1 1,0 0 0,0 0-1,0 0 1,-1 0-1,1 0 1,-1 0-1,1 0 1,0 0 0,-1 0-1,0-1 1,-3-1 98,4 11-6,3 1-2381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1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72 109 4512,'0'0'7988,"-10"-5"-7680,-28-15 2,28 15 218,-1 0 380,10 9-193,1-3-624,0-1 123,-1-1 137,1 1-332,0 0-1,0 0 1,0 0-1,0 0 1,0-1-1,0 1 1,0 0-1,0 0 1,0 0-1,0 0 1,0-1-1,-1 1 1,1 0-1,0 0 1,0 0-1,0 0 1,1-1-1,-1 1 1,0 0-1,0 0 1,0 0-1,0-1 1,0 1-1,0 0 1,0 0-1,0 0 1,0 0-1,0 0 1,0-1-1,0 1 1,1 0-1,-1 0 1,0 0-1,0 0 1,0 0-1,0-1 1,0 1-1,1 0 1,-1 0-1,0 0 1,0 0-1,0 0 1,12-3 87,0 0 1,0 1-1,0 1 0,22 0 1,-7 0-7,126-6 379,46-3 115,-143 6-384,33-4 201,-79 7-361,-4 0 17,-1 0 0,0 0 1,1 0-1,-1-1 0,7-2 1,-6 2 107,1-1 314,-7 3-482,0 0 0,0 0 0,0-1 1,0 1-1,0 0 0,0 0 0,0 0 0,0-1 1,0 1-1,0 0 0,0 0 0,0-1 0,0 1 0,0 0 1,0 0-1,0 0 0,-1-1 0,1 1 0,0 0 1,0 0-1,0 0 0,0-1 0,0 1 0,-1 0 1,1 0-1,0 0 0,0 0 0,0 0 0,0-1 1,-1 1-1,1 0 0,0 0 0,0 0 0,0 0 0,-1 0 1,1 0-1,0 0 0,-16-7-17,8 4-2915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1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6424,'0'0'7770,"6"-9"-7442,-5 7-310,1-2 13,0 1-1,0 0 1,0-1 0,1 1-1,-1 0 1,1 0 0,-1 1 0,1-1-1,0 0 1,0 1 0,0 0-1,0 0 1,1 0 0,-1 0 0,1 0-1,-1 1 1,1-1 0,-1 1-1,1 0 1,6-1 0,55-6 425,128-21 702,-106 15-641,-51 10-194,46-13 0,-74 16-657,0 0 0,0 0 0,15 0 0,-20 1-440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1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278 598 4616,'0'0'6688,"-12"-9"-6396,-35-28-16,45 36-251,0 0 0,0 0 0,0 0 0,0 0 1,1 0-1,-1 0 0,0 0 0,0 1 0,-1-1 1,1 1-1,0 0 0,0 0 0,0-1 0,0 1 0,0 1 1,0-1-1,0 0 0,0 0 0,-1 1 0,1-1 1,0 1-1,0 0 0,0-1 0,1 1 0,-4 2 1,-4 0 83,-4 2 27,0 0 1,0 1-1,1 0 1,-1 1-1,1 0 0,1 1 1,-1 1-1,1-1 1,1 2-1,-13 13 1,22-21-101,-1 0-1,1 0 1,0 0 0,0 0-1,0 0 1,0 0 0,0 0-1,0 0 1,1 1 0,-1-1-1,1 0 1,-1 1 0,1-1 0,0 0-1,0 1 1,0-1 0,0 0-1,1 4 1,0-2-2,1-1-1,-1 1 1,0-1 0,1 1 0,0-1 0,0 0-1,0 0 1,0 0 0,0 0 0,6 5-1,-3-3 2,1-1 0,-1 1 0,1-1 0,0 0 0,0-1 0,1 1 0,-1-1 0,1 0 0,-1-1 0,1 0 0,0 0 0,7 1 0,-8-2-1,-1-1 0,1 0 0,-1 0 0,1-1 1,-1 1-1,0-1 0,1 0 0,-1-1 0,0 1 0,1-1 1,-1 0-1,0-1 0,7-4 0,-5 3 16,-2-1-1,1 0 1,0 0 0,-1 0-1,0-1 1,0 0 0,-1 0-1,0 0 1,6-12-1,1-5 38,-1-2 0,-1 1-1,-1-1 1,-1-1-1,-1 1 1,-2-1-1,0 0 1,-1-51 0,-4 22 46,-3-1 1,-3 1-1,-15-65 1,20 110-115,-15-52 185,16 57-170,-1 0 0,0 0-1,0 1 1,0-1 0,-1 1 0,1-1 0,-1 1-1,0 0 1,-7-7 0,10 11-31,0 0 1,-1-1-1,1 1 0,-1 0 0,1-1 1,0 1-1,-1 0 0,1-1 1,-1 1-1,1 0 0,0 0 0,-1 0 1,1-1-1,-1 1 0,1 0 0,-1 0 1,1 0-1,-1 0 0,1 0 0,-1 0 1,1 0-1,-1 0 0,1 0 1,-1 0-1,1 0 0,-1 0 0,1 0 1,-1 1-1,1-1 0,-1 0 0,-6 15 37,4 22-24,3-36-14,-1 52 11,0-1-6,11 93-1,3-56 37,5-1 0,30 93-1,-45-172 22,0-1-1,1 1 1,0-1-1,1 0 1,-1 0-1,1 0 1,10 10-1,-9-36 219,-5 7-2734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1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8032,'0'0'3298,"1"9"-3034,21 112 503,26 164 1464,-36-234-1479,-8-41-385,-2 0-1,1 0 1,-1 1-1,0 15 1,-1-26 41,-1 0-392,1 0 0,-1 0 1,0 0-1,0 0 0,0 0 0,0 0 0,0 0 0,1 0 0,-1 0 0,0 0 0,0 0 0,0 0 1,0 0-1,0 0 0,0 0 0,1 0 0,-1 0 0,0 0 0,0 0 0,0 0 0,0 0 0,0 0 1,0-1-1,1 1 0,-1 0 0,0 0 0,0 0 0,0 0 0,0 0 0,0 0 0,0 0 0,0 0 0,0-1 1,0 1-1,0 0 0,0 0 0,1 0 0,-1 0 0,0 0 0,0 0 0,0-1 0,0 1 0,0 0 1,0 0-1,0 0 0,0 0 0,0 0 0,0-1 0,0 1 0,0 0 0,0 0 0,0 0 0,-1 0 1,1 0-1,0 0 0,0-1 0,0 1 0,0 0 0,0 0 0,0 0 0,0 0 0,0 0 0,0 0 0,-7-27 191,2 0-1,2 1 0,0-1 0,2 0 1,2-36-1,-1 23-41,0 14-68,3-106 354,-1 109-315,1 1 0,1 0 0,13-40 0,-15 56-109,1 1-1,-1 0 1,1 0-1,0-1 1,1 2-1,-1-1 1,1 0-1,0 1 1,0 0-1,1 0 1,-1 0-1,1 0 1,0 1-1,0-1 1,0 1-1,0 1 1,1-1-1,-1 1 1,1 0-1,0 0 1,-1 0-1,1 1 1,0 0-1,0 0 1,9 0-1,-11 1-16,1 0-1,-1 0 1,1 1 0,-1 0-1,1-1 1,-1 2-1,0-1 1,0 0-1,1 1 1,-1 0-1,0 0 1,0 0-1,0 0 1,-1 1-1,1-1 1,-1 1 0,1 0-1,-1 0 1,0 0-1,0 1 1,0-1-1,0 1 1,-1 0-1,1-1 1,-1 1-1,0 0 1,-1 1 0,1-1-1,0 0 1,-1 0-1,0 1 1,0-1-1,-1 0 1,1 1-1,-1-1 1,0 1-1,0 6 1,-1 2 0,0-1 0,-1 0 1,-1 0-1,1 0 0,-2-1 0,0 1 0,0-1 1,-1 0-1,-9 16 0,5-14 13,1-2 0,-1 1 1,-1-1-1,0-1 0,-1 0 0,0 0 1,-20 13-1,18-13 44,0 1-1,-13 13 1,26-23-65,0-1-1,0 0 1,0 0-1,0 0 1,0 0 0,0 0-1,0 0 1,0 0-1,0 1 1,0-1-1,0 0 1,-1 0 0,1 0-1,0 0 1,0 0-1,0 1 1,0-1 0,0 0-1,0 0 1,0 0-1,0 0 1,0 0 0,0 1-1,0-1 1,0 0-1,0 0 1,1 0 0,-1 0-1,0 0 1,0 0-1,0 1 1,0-1 0,0 0-1,0 0 1,0 0-1,0 0 1,0 0-1,0 0 1,0 0 0,1 1-1,-1-1 1,0 0-1,9 4 22,12 2-2,110 13 135,19 4-12,-145-21-147,0-1 0,0 1 0,0 0 0,0 0 0,0 0 0,0 1 0,-1 0 0,1 0 0,4 4 0,-8-6 5,1 0 1,-1 0-1,0 0 1,0 1-1,0-1 0,1 0 1,-1 0-1,-1 1 0,1-1 1,0 1-1,0-1 1,0 1-1,-1-1 0,1 1 1,-1-1-1,1 1 0,-1-1 1,0 1-1,1 0 0,-1-1 1,0 1-1,0 0 1,0-1-1,0 1 0,-1 0 1,1-1-1,0 1 0,-1-1 1,1 1-1,-1 0 1,1-1-1,-1 1 0,-1 1 1,-5 7 6,0-1 0,-1 0 0,0-1 0,0 0 0,-1 0 0,0-1 0,0 0 0,-1 0 1,0-1-1,0-1 0,-14 7 0,-11 1 11,-1-1 1,-42 8-1,20-6 24,46-11-30,0 1 0,0 1-1,1-1 1,-1 2 0,1 0-1,-18 12 1,26-16-24,0 1-1,0-1 1,0 0 0,0 1-1,1 0 1,-1 0 0,1-1-1,0 1 1,0 1 0,0-1 0,0 0-1,0 0 1,1 1 0,0-1-1,-1 1 1,1-1 0,0 1-1,1 0 1,-1-1 0,1 1-1,0 0 1,-1-1 0,2 1 0,-1 0-1,0 0 1,2 6 0,8 17-450,-5-16-2447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1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45 182 5320,'0'0'4716,"-8"0"-4351,5 0-609,-26 1 1479,24 0-76,25-1-325,486-32 2165,-379 22-2494,100-14 413,-156 14-596,-19 3 147,-1-1 0,89-28-1,-112 26-171,0 2 0,43-8 0,-67 15-246,-2 1 2,1 0 1,-1-1 0,1 1-1,-1 0 1,1-1-1,-1 0 1,0 0 0,1 1-1,-1-2 1,0 1 0,0 0-1,0 0 1,4-4-1,-5 5 101,-10-3 287,9 2-441,-1 1 0,0-1 0,0 1 0,1 0 0,-1-1 0,0 1 0,0 0 1,0-1-1,1 1 0,-1 0 0,0 0 0,0 0 0,0 0 0,0 0 0,1 0 0,-1 0 0,-1 0 0,-11 4-2757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2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314 413 5320,'0'0'4721,"-13"8"-4270,-11 5-169,1 2 0,0 1 1,1 1-1,-26 26 1,22-12 169,1 1 0,1 1 0,-22 43 0,41-68-297,-1 1 1,1 0 0,1 1-1,0-1 1,0 1 0,1 0-1,0 0 1,-2 16 0,5-24-126,0-1 0,0 1 0,0-1 0,1 1 0,-1-1 0,0 1 0,1-1 0,0 0 0,-1 1 0,1-1 0,0 0 0,-1 1 0,1-1 0,0 0 0,0 0 0,0 0 0,0 0 0,0 0 0,0 0 0,1 0-1,-1 0 1,0 0 0,0 0 0,1-1 0,-1 1 0,0 0 0,1-1 0,-1 1 0,1-1 0,-1 0 0,1 1 0,-1-1 0,0 0 0,4 0 0,1 0 28,0 1 0,-1-1-1,1-1 1,0 1 0,0-1-1,0 0 1,6-3-1,-3 1 6,1-2 0,-1 1 0,0-1 0,-1-1 0,0 0 0,1 0 0,-2 0 0,1-1 0,-1 0-1,0-1 1,-1 1 0,10-16 0,1-4 113,-1 0 0,21-53 0,-20 38-29,-1-1-1,-3-1 1,-2-1 0,9-65 0,-17 82-61,-1-1 0,-1 1 0,-2 0 0,0-1 0,-2 1 1,-2 0-1,0 0 0,-12-36 0,5 44 49,12 20-129,0-1-1,-1 1 1,1-1 0,-1 1-1,1 0 1,-1 0 0,1-1-1,-1 1 1,1 0 0,-1 0 0,1-1-1,-1 1 1,1 0 0,-1 0-1,0 0 1,1 0 0,-1 0-1,1 0 1,-1 0 0,1 0 0,-2 0-1,0 1 2,1 0-1,-1 0 0,1 0 0,-1 0 1,1 0-1,-1 0 0,1 1 1,0-1-1,0 0 0,-1 1 0,1-1 1,0 1-1,0 0 0,1-1 1,-1 1-1,0 0 0,0 3 0,-5 13-2,2 1-1,0-1 0,2 1 1,0 1-1,1-1 0,3 38 1,-2-35-8,2 11 2,1 1-1,2-1 0,18 63 0,44 92 86,-59-171-50,17 28 0,-2-3 72,-21-39-79,-1 0 0,0 0 0,0 1 1,-1-1-1,1 1 0,-1-1 0,1 1 0,-1-1 0,0 4 0,5-11 43,2-5-147,2-6-2547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2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12000,'0'0'432,"3"9"-287,54 185 1263,-50-173-237,14 27 1,-19-50-566,-2 2-594,1 0-1,-1 0 1,0 0-1,0 0 1,0 0 0,0 0-1,1-1 1,-1 1-1,0 0 1,0 0-1,0 0 1,0 0-1,1 0 1,-1-1 0,0 1-1,0 0 1,0 0-1,0 0 1,0-1-1,0 1 1,0 0-1,0 0 1,0 0 0,1-1-1,-1 1 1,0 0-1,0 0 1,0-1-1,0 1 1,0 0-1,0 0 1,-1 0-1,1-1 1,0 1 0,0 0-1,-4-79 1122,-25-141 0,26 200-982,2 18-119,1 0-1,-1 0 0,1 0 0,-1 0 0,1 0 0,0 0 1,0 0-1,0 0 0,0 0 0,0 0 0,1 0 0,-1 0 1,1 0-1,-1 0 0,1 0 0,0 0 0,0 0 0,-1 0 0,1 0 1,1 0-1,-1 1 0,0-1 0,0 0 0,1 1 0,-1-1 1,1 1-1,-1-1 0,1 1 0,-1 0 0,1 0 0,0 0 1,0 0-1,0 0 0,2-1 0,2-1 26,1-1 1,0 1-1,1 1 0,-1 0 0,0 0 1,1 0-1,-1 1 0,1 0 0,0 0 1,-1 1-1,1 0 0,-1 0 0,1 1 1,0 0-1,-1 0 0,14 5 0,29 9 538,-44-10-170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2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6928,'0'0'11022,"13"-4"-10767,10-1-85,1 0 1,-1 1 0,36-1-1,-25 5 47,7 0 280,55 6 0,18 0 555,-113-6-1042,0 0 1,-1 0-1,1 0 0,0-1 1,-1 1-1,1 0 0,-1 0 1,1 0-1,0 0 0,-1-1 0,1 1 1,-1 0-1,1 0 0,-1-1 1,1 1-1,-1 0 0,1-1 1,-1 1-1,1-1 0,-1 1 1,0-1-1,1 1 0,-1-1 1,1 1-1,-1-1 0,0 1 1,1-1-1,0-6-2668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2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99 2608,'0'0'7936,"-10"-1"-7666,-1 2-173,7-1-53,0 0 1,0 0-1,0 0 1,0 0-1,0-1 1,0 1-1,0-1 1,0 0-1,-5-2 1,0-1 312,7 3-270,1 0 1,-1 1-1,1-1 0,-1 0 0,0 1 0,1 0 0,-1-1 1,0 1-1,-3 0 0,-12 1 1026,5-1-257,0 0-429,12 0-421,0 0 1,0 0-1,0 0 0,0 0 0,0 0 0,0 1 0,0-1 1,0 0-1,0 0 0,0 0 0,0 0 0,0 0 1,0 0-1,0 0 0,1 0 0,-1 0 0,0 0 0,0 0 1,0 0-1,0 0 0,0 1 0,0-1 0,0 0 1,0 0-1,0 0 0,0 0 0,0 0 0,0 0 1,0 0-1,0 0 0,0 0 0,0 0 0,0 1 0,0-1 1,0 0-1,-1 0 0,1 0 0,0 0 0,0 0 1,0 0-1,0 0 0,0 0 0,0 0 0,0 0 0,0 0 1,0 0-1,0 0 0,0 0 0,0 1 0,0-1 1,0 0-1,0 0 0,-1 0 0,1 0 0,0 0 1,-5-14 2327,5 13-2270,-1 1-49,0 0-1,0 0 1,0 0-1,0 0 1,0 0-1,0 0 1,0 0 0,0 0-1,0 0 1,0 0-1,0 1 1,0-1-1,0 0 1,0 1 0,0-1-1,0 1 1,0-1-1,0 1 1,1-1-1,-1 1 1,0 0-1,0-1 1,1 1 0,-1 0-1,0 0 1,1-1-1,-1 1 1,0 0-1,1 0 1,0 0 0,-1 0-1,1 0 1,-1 0-1,1 0 1,0 0-1,0 0 1,0 0-1,-1 0 1,1 0 0,0 0-1,0 0 1,0 0-1,1 1 1,-2-1-10,1 1 0,0-1 1,0 0-1,0 0 0,0 1 0,0-1 0,0 0 1,1 0-1,-1 1 0,0-1 0,1 0 1,-1 0-1,1 0 0,-1 0 0,1 1 1,-1-1-1,1 0 0,0 0 0,0 0 0,-1 0 1,1 0-1,0 0 0,0-1 0,0 1 1,0 0-1,0 0 0,0-1 0,0 1 1,0 0-1,1-1 0,-1 1 0,0-1 1,2 1-1,-3-1 2,1 0 0,0 0 1,-1 0-1,1 0 1,0 0-1,-1 0 0,1 0 1,0 0-1,-1 0 0,1 0 1,0 0-1,-1 0 1,1 0-1,0-1 0,-1 1 1,1 0-1,-1-1 0,1 1 1,0 0-1,-1-1 1,1 1-1,-1 0 0,1-1 1,-1 1-1,1-1 0,-1 1 1,0-1-1,1 1 0,-1-1 1,0 0-1,1 1 1,-1-1-1,0 1 0,0-1 1,1 0-1,-1 1 0,0-1 1,0 0-1,0 1 1,0-1-1,0 0 0,0 1 1,0-1-1,0 0 0,0 1 1,0-1-1,0 0 0,0 1 1,-1-1-1,1 0 1,0 1-1,-1-1 0,0-2 12,0 0-1,0 1 0,0-1 1,-1 1-1,1 0 0,-1-1 0,0 1 1,0 0-1,0 0 0,-3-3 1,3 3-1,-1 1 0,1-1 0,0 1 0,0 0 0,-1 0 0,1 0 1,0 0-1,-1 1 0,1-1 0,-1 0 0,1 1 0,-1 0 0,1 0 0,-4 0 1,4 0-10,1 0 1,-1 1 0,0 0 0,0-1 0,0 1 0,0 0 0,1 0 0,-1 0-1,0 0 1,1 0 0,-1 1 0,1-1 0,-1 0 0,1 1 0,0-1 0,-1 1-1,1-1 1,0 1 0,-1 2 0,0 0 0,0-1-1,0 1 0,1 0 1,0 1-1,-1-1 1,1 0-1,1 0 1,-1 1-1,0 6 1,1-9-3,0 0 0,0 0 0,0-1-1,0 1 1,1 0 0,-1 0 0,0 0 0,1 0 0,-1 0 0,1-1 0,0 1 0,-1 0 0,1-1 0,0 1 0,0 0 0,0-1 0,0 1 0,1-1 0,-1 0 0,0 1 0,1-1 0,-1 0 0,0 0 0,1 0 0,2 2 0,-3-3 1,0 1-1,1-1 1,-1 0-1,0 0 1,0 0 0,0 0-1,1 0 1,-1 0-1,0 0 1,0 0 0,0 0-1,1 0 1,-1-1-1,0 1 1,0 0 0,0-1-1,0 1 1,0-1-1,0 1 1,0-1-1,0 0 1,0 1 0,0-1-1,0 0 1,0 0-1,0 0 1,0 0 0,-1 0-1,1 0 1,0 0-1,-1 0 1,2-1 0,0-1 29,0-1 1,-1 1-1,1-1 1,-1 0-1,1 1 1,-1-1-1,0 0 1,1-7-1,-2 5 33,0-1-1,0 0 1,0 0-1,-1 0 1,1 1-1,-2-1 1,1 0 0,-1 1-1,0-1 1,-6-11-1,8 17-59,0 1-1,-1-1 0,1 1 0,-1-1 1,1 0-1,-1 1 0,1-1 1,-1 1-1,0-1 0,1 1 0,-1 0 1,0-1-1,1 1 0,-1 0 1,0-1-1,0 1 0,1 0 0,-1 0 1,0 0-1,0-1 0,1 1 1,-1 0-1,0 0 0,0 0 0,1 0 1,-1 0-1,-1 1 0,1-1 2,-1 1 0,1 0-1,0 0 1,0 0 0,-1 0-1,1 0 1,0 0 0,0 0-1,0 0 1,0 0 0,1 0-1,-1 0 1,-1 2 0,-1 2 7,1 0 1,0 0 0,0 0 0,0 0 0,1 0 0,-2 9 0,3-9 0,0-1 0,0 1-1,0 0 1,1-1 0,0 1 0,0 0 0,2 7 0,-2-11-15,-1 0 1,0 0-1,1-1 1,-1 1-1,0 0 1,1 0-1,-1-1 0,1 1 1,0 0-1,-1-1 1,1 1-1,-1-1 0,1 1 1,0 0-1,0-1 1,-1 0-1,1 1 1,0-1-1,0 1 0,-1-1 1,1 0-1,0 0 1,0 1-1,0-1 1,0 0-1,-1 0 0,1 0 1,0 0-1,0 0 1,0 0-1,0 0 1,0 0-1,-1 0 0,1 0 1,0-1-1,0 1 1,0 0-1,0-1 0,-1 1 1,1 0-1,0-1 1,0 1-1,-1-1 1,1 1-1,0-1 0,-1 0 1,1 1-1,0-2 1,5-4 38,-1 1 0,0-2 0,0 1 1,-1 0-1,0-1 0,0 0 0,0 0 1,-1 0-1,0 0 0,0-1 0,-1 1 0,0-1 1,1-9-1,-3 14-16,0 0 1,0 0-1,0 0 0,0 0 1,-1 1-1,1-1 0,-1 0 1,1 0-1,-1 1 0,-2-5 1,3 7-22,-1-1 0,1 0 1,-1 1-1,1-1 0,-1 0 0,0 1 1,1-1-1,-1 1 0,1-1 0,-1 1 1,0 0-1,1-1 0,-1 1 1,0 0-1,0-1 0,1 1 0,-1 0 1,0 0-1,0-1 0,0 1 1,1 0-1,-1 0 0,0 0 0,0 0 1,0 0-1,1 0 0,-1 1 0,0-1 1,0 0-1,1 0 0,-1 0 1,0 1-1,0-1 0,1 0 0,-1 1 1,0-1-1,1 1 0,-1-1 1,0 1-1,1-1 0,-1 1 0,0 0 1,-3 2 2,0 1 1,0 0-1,0 0 1,0 0-1,1 0 1,-1 0-1,1 1 1,0-1-1,1 1 1,-1 0-1,1 0 1,0 0 0,0 0-1,0 0 1,1 1-1,0-1 1,0 0-1,0 8 1,1-9-31,0-1 0,0 1 1,0-1-1,0 1 0,1-1 0,-1 1 1,1-1-1,0 0 0,0 1 0,0-1 1,1 0-1,-1 0 0,1 0 0,0 0 1,0 0-1,0 0 0,0 0 0,0 0 1,1-1-1,-1 1 0,1-1 0,0 0 1,-1 0-1,1 0 0,0 0 0,0 0 1,1-1-1,-1 1 0,5 1 0,16 3-3067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2:28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32 113 6424,'0'0'7049,"-5"10"-6652,-16 32-5,21-41-351,-1 0 0,0 1-1,1-1 1,-1 0 0,1 1 0,-1-1-1,1 1 1,-1-1 0,1 1-1,0-1 1,0 1 0,0-1 0,0 1-1,0-1 1,0 1 0,0-1 0,1 1-1,-1-1 1,0 1 0,1-1-1,0 2 1,2 5 142,5 74 1150,-4-31-600,2-1 0,18 68 0,-19-106-410,-5-11-316,1-1 0,-1 0 1,0 0-1,0 0 0,0 0 0,0 0 0,0 0 0,0 0 0,0 0 0,0 0 1,0 0-1,0 0 0,1 0 0,-1 0 0,0 0 0,0 0 0,0 0 0,0 0 0,0 0 1,0 0-1,0 0 0,0 0 0,1 0 0,-1 0 0,0 0 0,0 0 0,0 0 1,0 0-1,0 0 0,0 0 0,0 0 0,0 0 0,1 0 0,-1 0 0,0 0 0,0 0 1,0 0-1,0 0 0,0 0 0,0 0 0,0 0 0,0 0 0,0-1 0,0 1 1,0 0-1,1 0 0,-1 0 0,0 0 0,0 0 0,0 0 0,0 0 0,7-26 477,-5 14-516,19-99 309,-15 67-157,3 0-1,1 1 1,22-58 0,-29 94-104,2-7 23,0 1 0,2 0 0,-1 0 1,2 1-1,-1 0 0,2 0 0,18-21 0,-26 32-34,-1 1 0,1-1-1,-1 1 1,1-1 0,-1 1-1,1-1 1,-1 1 0,1-1-1,0 1 1,-1-1-1,1 1 1,0-1 0,-1 1-1,1 0 1,0 0 0,0-1-1,-1 1 1,1 0 0,0 0-1,0 0 1,-1 0 0,1 0-1,0 0 1,0 0 0,0 0-1,-1 0 1,1 0 0,0 0-1,0 1 1,-1-1-1,1 0 1,0 0 0,-1 1-1,1-1 1,0 0 0,-1 1-1,1-1 1,0 1 0,-1-1-1,1 1 1,-1-1 0,1 1-1,-1 0 1,1-1 0,-1 1-1,1-1 1,-1 1-1,0 0 1,1 0 0,-1-1-1,0 1 1,1 1 0,1 5 22,0-1 0,0 2 0,-1-1 0,2 10 0,-3-15-23,11 277 412,-11-274-408,0-3 5,0 1 1,0 0-1,0-1 1,0 1-1,0 0 1,1-1-1,-1 1 1,1-1-1,-1 1 1,1 0-1,0-1 1,0 1-1,0-1 1,3 5-1,-2-8-4,-1 1 0,1 0 0,-1-1 0,1 1 0,-1-1 0,1 1 0,-1-1 0,1 0 0,-1 1 0,0-1 0,2-1 0,1-3 6,1 0-1,-1 0 0,0 0 0,-1-1 1,0 0-1,1 1 0,2-11 0,5-6 28,12-22 64,-14 24-24,2 0 1,0 1 0,1 0-1,1 0 1,17-18 0,-29 36-80,0-1 0,0 1 0,1 0 0,-1 0 0,0 0 0,1 0 1,-1 0-1,1 0 0,-1 1 0,1-1 0,-1 0 0,1 1 0,-1-1 0,1 1 1,0 0-1,-1-1 0,1 1 0,0 0 0,0 0 0,-1 0 0,1 0 0,0 0 1,-1 0-1,1 1 0,0-1 0,-1 1 0,1-1 0,-1 1 0,1-1 0,0 1 1,-1 0-1,0 0 0,1 0 0,-1 0 0,1 0 0,-1 0 0,0 0 0,3 3 1,3 4 1,0 1 0,0 0 0,-1 0 1,9 17-1,-10-17 8,4 10 28,-1 1 1,0 0-1,-2 0 0,0 1 1,5 39-1,8 28 255,-5-50 226,-13-37-662,0 1 1,-1-1-1,1 1 0,0-1 0,0 0 1,-1 0-1,1 1 0,0-1 1,0 0-1,0 0 0,1 0 1,-1 0-1,0 0 0,0 0 1,1 0-1,-1-1 0,0 1 1,1 0-1,-1-1 0,1 1 1,-1-1-1,2 1 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2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296 657 5120,'0'0'4096,"-12"0"-3674,-2 0-281,0 1-1,0 0 1,0 1-1,1 1 1,-1 0-1,1 1 0,0 0 1,-13 7-1,-50 33 679,68-39-691,1 1 0,-1 0 0,1 0 0,0 1 0,1 0 0,-1 0 0,-4 8 0,9-13-85,1 0 0,0 1 1,0-1-1,-1 0 0,1 1 0,1-1 0,-1 1 1,0-1-1,1 1 0,-1-1 0,1 1 1,0-1-1,0 1 0,0-1 0,0 1 0,0-1 1,0 1-1,1 0 0,0 3 0,1-3 5,0 1 0,-1-1 0,1 0 0,0 0 0,1 0 0,-1 0 0,0-1 0,1 1 0,0-1 0,-1 1 0,1-1 0,4 3 0,3 0 57,-1 0 0,0 0-1,1-1 1,0-1 0,0 1 0,0-2 0,1 1 0,15 1 0,-20-4-31,0 0 0,0 0 0,0 0 0,0-1 0,0 1 0,0-2 0,0 1 0,0-1 0,0 1 0,0-2 0,-1 1 0,1-1 0,7-5 0,-6 3 10,-1 0 0,0 0-1,0-1 1,0 1-1,-1-2 1,0 1 0,0 0-1,-1-1 1,5-9-1,0-5 99,0-2-1,-1 1 1,-1-1-1,-1 0 1,5-46-1,-4-3 86,-2 0 0,-4 0 0,-3 0 0,-3 0 0,-15-73-1,16 120-193,3 13-19,-1 0 1,-1 0-1,0 0 0,0 0 1,-1 0-1,-9-16 1,13 27-52,0 0-1,0 1 1,-1-1 0,1 0 0,0 1 0,0-1 0,-1 0-1,1 1 1,-1-1 0,1 1 0,0-1 0,-1 1 0,1-1-1,-1 1 1,0-1 0,1 1 0,-1-1 0,1 1-1,-1-1 1,0 1 0,1 0 0,-1 0 0,1-1 0,-1 1-1,0 0 1,0 0 0,1 0 0,-1 0 0,0-1 0,1 1-1,-1 0 1,0 0 0,0 1 0,1-1 0,-1 0 0,0 0-1,1 0 1,-1 0 0,0 1 0,1-1 0,-1 0 0,0 0-1,1 1 1,-1-1 0,1 1 0,-1-1 0,0 0 0,1 1-1,-1-1 1,1 1 0,-1 0 0,1-1 0,0 1 0,-1-1-1,1 1 1,0 0 0,-1-1 0,1 1 0,-1 1 0,-2 4-1,0 0 0,0 1 0,1 0 1,-4 10-1,1 9-8,1-1 0,2 1 0,0 0 0,1 0 0,2 0 0,1 0 0,7 39 0,56 176-47,-37-150 67,-24-74 36,1-1-1,0 0 0,1-1 1,1 0-1,1 0 0,13 21 1,-19-33-6,0 0-1,-1 0 1,1 0 0,-1 0 0,0 1 0,1-1 0,-1 0 0,-1 1 0,1-1 0,-1 1-1,1 4 1,-1-8-28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2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11048,'0'0'1666,"4"13"-1531,6 26-52,-2-6 308,1 0-1,17 39 1,-23-66-409,10 16 1485,-13-22-1450,0 0 1,0 0-1,0 0 1,0 0-1,0 0 1,0 0-1,0 0 1,0 0-1,0 0 1,0 0-1,0 0 1,0 0-1,1 0 0,-1 0 1,0 1-1,0-1 1,0 0-1,0 0 1,0 0-1,0 0 1,0 0-1,0 0 1,0 0-1,1 0 1,-1 0-1,0 0 1,0 0-1,0 0 1,0 0-1,0 0 1,0 0-1,0 0 1,0-1-1,0 1 0,1 0 1,-1 0-1,0 0 1,0 0-1,0 0 1,0 0-1,0 0 1,0 0-1,0 0 1,0 0-1,0 0 1,0 0-1,0 0 1,0-1-1,0 1 1,0 0-1,0 0 1,1 0-1,-1 0 0,0 0 1,1-15 493,-2-20 74,-9-46 0,5 45-191,-2-48 0,7 78-354,0-4 63,0-1 1,1 1-1,3-19 0,-3 27-84,-1 0 0,1 0 0,-1 0 0,1 0-1,0 0 1,0 0 0,0 0 0,0 0 0,0 0 0,0 1-1,1-1 1,-1 0 0,0 1 0,1-1 0,-1 1 0,1 0-1,0-1 1,-1 1 0,1 0 0,0 0 0,0 0 0,0 0 0,0 0-1,0 0 1,3 0 0,6-1 66,1 1 0,-1 1 0,1 0 0,-1 0 0,1 1 0,-1 1 0,0-1 0,1 2 0,-1 0-1,0 0 1,0 1 0,-1 0 0,1 1 0,-1 0 0,0 1 0,12 9 0,-4 3 234,-17-18-302,0 1 1,-1-1 0,1 1 0,-1 0-1,1-1 1,-1 1 0,0 0 0,1-1-1,-1 1 1,1 0 0,-1-1 0,0 1-1,0 0 1,0 0 0,1-1 0,-1 1-1,0 0 1,0 0 0,0-1 0,0 1-1,0 0 1,0 0 0,0-1 0,0 1-1,-1 1 1,0-1-173,-1 1 461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2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10656,'0'0'3313,"15"0"-2985,253 0 1926,-265 0-2206,6-1 145,-1 1-1,1 0 1,-1 1 0,1 0 0,-1 0 0,1 1 0,-1 0 0,12 4 0,-19-5-95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2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80 200 5624,'0'0'6374,"-9"-6"-5974,-29-15-6,36 20-302,0 0 1,0 0 0,0 0 0,0 0-1,0 0 1,0 1 0,0-1 0,0 1-1,-3-1 1,4 1-62,1 0-1,0 0 1,-1 0-1,1 0 1,0 0-1,-1 0 1,1 0-1,-1 0 1,1 0-1,0 0 1,-1-1-1,1 1 1,0 0-1,-1 0 1,1 0-1,0-1 1,-1 1-1,1 0 1,0 0-1,0-1 1,-1 1-1,1 0 1,0-1-1,0 1 1,-1 0-1,1 0 1,0-1-1,0 1 1,-1-1-1,1 0 297,11-4 2553,19-1-3013,-16 3 412,76-16 201,308-71 983,-348 80-1224,1 1 0,59-2 0,104 7 1410,-201 4-1451,-13 0 29,-5 2-3146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2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236 450 10704,'0'0'2606,"-10"3"-2282,-2 3-205,-1 0 0,1 1 0,0 0 0,0 0 0,1 2-1,-17 15 1,12-6 14,0 0 0,1 1 0,2 1 0,0 1 0,1-1 0,-19 46 0,29-60-92,0 1 0,1-1 0,-1 1 0,1-1 0,1 1 0,-1-1 0,1 1-1,0-1 1,2 10 0,-2-14-18,0 0-1,0 0 0,1 0 1,-1 0-1,1 0 0,0 0 1,0 0-1,0 0 0,-1 0 1,2 0-1,-1-1 1,0 1-1,0 0 0,1-1 1,-1 1-1,0-1 0,1 1 1,0-1-1,-1 0 0,1 1 1,0-1-1,0 0 0,0 0 1,-1 0-1,1-1 0,0 1 1,0 0-1,0-1 0,1 1 1,-1-1-1,0 0 0,0 0 1,3 0-1,0 0 14,-1-1 0,1 0 0,0 0 0,-1-1 0,1 1 0,-1-1 1,1 0-1,-1-1 0,0 1 0,0-1 0,0 1 0,0-1 0,0 0 0,0-1 0,4-5 0,4-4 87,-1 0 1,19-29-1,-7-1 72,-2-1 1,-1-1-1,-3-1 1,-1 0 0,14-73-1,-22 75-36,-2 0 1,-2 0-1,-2-1 0,-2 1 1,-5-51-1,5 93-146,-5-29 95,5 30-99,0 1 0,-1-1 0,1 0 1,0 0-1,0 0 0,0 0 0,-1 0 0,1 0 0,-1 0 0,1 0 0,-1 1 0,1-1 0,-1 0 0,1 0 1,-1 0-1,0 1 0,1-1 0,-1 0 0,0 1 0,1-1 0,-1 1 0,0-1 0,0 1 0,0-1 1,0 1-1,-1-1 0,1 1-1,1 1 1,-1-1 0,0 1 0,0-1 0,0 0-1,1 1 1,-1 0 0,0-1 0,1 1-1,-1-1 1,1 1 0,-1 0 0,0-1-1,1 1 1,0 0 0,-1 0 0,1-1-1,-1 1 1,1 0 0,0 0 0,-1 1 0,-7 22 52,6-19-43,-12 44 47,2 0-1,3 1 1,1 0 0,3 1 0,2-1 0,2 1-1,2 0 1,3-1 0,17 87 0,5-19 263,-26-108-281,1 1 136,1-11-151,2-6-105,6-22-2886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2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8032,'0'0'6425,"1"16"-5948,1-1-355,0 9 128,-1 0-1,-2 34 1,-15 78 744,8-75-473,2 0 0,2 91 0,5-130-397,0-6 3,0 0 1,1 0-1,4 19 1,-5-31-85,0-1 0,0 1 0,0-1 0,1 1 0,-1-1 0,1 0 0,0 1 0,0-1 0,0 0 0,1 0 0,-1 0 0,1-1 0,-1 1 0,1-1 0,0 1 0,0-1-1,0 0 1,0 0 0,4 2 0,5 0 65,0 0 0,-1 0 0,1-2 0,1 1 0,-1-2 0,0 1 0,0-2 0,0 1 0,1-2 0,-1 0-1,24-5 1,-8-1 182,-1-1 0,0-1 1,0-1-1,25-15 0,-41 22-110,1-2 184,-11 5-351,-1 0-1,0 0 0,0-1 1,1 1-1,-1 0 1,0 0-1,0 0 1,0-1-1,0 1 0,1 0 1,-1 0-1,0-1 1,0 1-1,0 0 1,0 0-1,0-1 0,0 1 1,0 0-1,0 0 1,0-1-1,1 1 1,-1 0-1,0-1 0,0 1 1,-1 0-1,1 0 1,0-1-1,0 1 1,0 0-1,0-1 0,0 1 1,0 0-1,0 0 1,0-1-1,-1 1 1,-14-3-3616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3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10448,'0'0'1532,"11"-5"-1018,67-24 575,1 2-1,102-19 1,-144 39-533,0 3 0,40-1 1,-12 1 369,-2-5 645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4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281 545 4416,'0'0'7657,"-11"1"-7248,-24 1-109,14-1-8,0 0 0,-1 2 0,1 0-1,0 1 1,-25 9 0,41-11-245,0 0 1,1 0-1,-1 0 0,0 1 0,1 0 1,0-1-1,-1 2 0,1-1 1,1 0-1,-1 1 0,0 0 0,1 0 1,0 0-1,0 0 0,0 1 1,0-1-1,1 1 0,-1-1 0,1 1 1,1 0-1,-1 0 0,1 0 0,-1 0 1,1 0-1,1 1 0,-1-1 1,1 10-1,0-6 3,1 0 0,0 0-1,0 0 1,1 0 0,0-1 0,1 1 0,-1 0 0,2-1 0,-1 0-1,1 1 1,1-1 0,-1-1 0,1 1 0,1-1 0,-1 0 0,1 0 0,1-1-1,-1 1 1,10 6 0,-10-7-7,0-1 0,0-1 1,1 1-1,-1-1 0,1 0 0,0 0 0,0-1 0,1 1 0,-1-2 0,1 1 1,-1-1-1,1 0 0,0-1 0,-1 0 0,1 0 0,0-1 0,0 0 1,0 0-1,8-2 0,-8 1 24,0 0 1,0-1 0,0 0-1,0 0 1,0-1-1,0 0 1,-1-1-1,13-7 1,-7 2 49,-1-1 0,0 0 0,18-21 0,-6 4 55,-2-2 0,-1 0 0,31-60 0,43-135 274,-78 178-393,-2-1 0,-2 0 0,-2 0-1,-3-1 1,-1-1 0,0-50 0,-13 61 157,-9 52-116,8-3-77,-1 1 0,2 0 0,0 0 0,0 1 1,1-1-1,0 1 0,-4 26 0,-9 98 22,12-76-18,-11 214 124,8 16 537,11-289-304,0-7-66,-2-2-286,1 0-1,1 0 0,-1 0 0,1 0 0,1 0 1,-1 1-1,7-12 0,4-14 24,-9 17-22,1 0-1,0 1 1,1 0 0,1 0-1,0 0 1,1 0 0,0 1-1,1 1 1,13-14 0,-19 22-1,1 1 0,0 0 1,0 0-1,0 0 0,0 1 1,1-1-1,-1 1 1,8-2-1,-11 4-25,0 0 0,-1 0 0,1 1 0,0-1 0,0 0 0,0 1 0,-1-1 0,1 0 0,0 1 0,-1-1 0,1 1 0,0 0 0,-1-1 0,1 1 0,-1-1 0,1 1 0,-1 0 0,1-1 0,-1 1 0,1 0 0,-1 0 0,1-1 0,-1 2 0,8 23 21,-5-17-19,3 8 27,1 0 0,0 0-1,18 26 1,-19-33 10,0 0 1,1-1-1,0 1 0,0-2 1,0 1-1,12 8 1,-18-15-34,1-1 0,0 1 1,-1-1-1,1 1 1,0-1-1,0 0 1,-1 0-1,1 0 1,0 0-1,0 0 0,-1 0 1,1 0-1,0 0 1,-1-1-1,1 1 1,0-1-1,-1 1 0,1-1 1,0 0-1,-1 0 1,1 1-1,-1-1 1,1 0-1,-1 0 1,0-1-1,1 1 0,-1 0 1,0 0-1,0-1 1,2-1-1,3-4 20,0-1 1,-1 0-1,0 0 0,5-10 0,43-114 261,-47 119-257,-4 10-25,-1 0-1,0 1 1,1-1-1,-1 0 1,1 0-1,0 1 1,0-1-1,4-4 1,-5 7-10,1-1 0,-1 0-1,1 1 1,-1-1 0,1 1 0,-1-1 0,1 1 0,-1 0 0,1 0 0,-1 0 0,1 0 0,-1 0 0,1 0 0,-1 0 0,1 0-1,-1 1 1,1-1 0,-1 0 0,1 1 0,-1-1 0,1 1 0,2 1 0,54 25-23,-56-27 34,0 1 1,-1 0-1,1-1 0,0 0 0,0 0 0,-1 1 0,1-1 1,0 0-1,0 0 0,0 0 0,-1-1 0,1 1 0,0 0 0,0-1 1,-1 1-1,1-1 0,0 0 0,2-1 0,-3 2-6,-1 0 0,0-1-1,0 1 1,1 0 0,-1 0-1,0 0 1,0-1 0,0 1 0,0 0-1,1 0 1,-1-1 0,0 1-1,0 0 1,0 0 0,0-1-1,0 1 1,0 0 0,0 0 0,0-1-1,0 1 1,0 0 0,0-1-1,0 1 1,0 0 0,0-1-1,0 1 1,0 0 0,0 0-1,0-1 1,0 1 0,0 0 0,0 0-1,0-1 1,0 1 0,-1 0-1,1 0 1,0-1 0,0 1-1,0 0 1,-1-1 0,-14-11 63,12 10-57,1 1 1,-1 0-1,1-1 1,-1 1-1,1 0 1,-1 1-1,1-1 1,-1 0-1,0 1 1,0-1-1,1 1 1,-1 0-1,-4 0 1,1 3-2,0 1 1,1-1 0,0 1 0,-1 0-1,1 1 1,1-1 0,-1 1 0,1 0 0,0 0-1,0 1 1,-4 6 0,4-5-13,1 1 0,0-1-1,0 1 1,1 0 0,0 0 0,0 0 0,1 0 0,0 1-1,0-1 1,1 0 0,0 0 0,0 1 0,1-1-1,0 0 1,1 0 0,0 0 0,0 0 0,6 14 0,-6-19 9,-1 1 1,1-1 0,0 0 0,0 0-1,1 0 1,-1 0 0,1-1 0,-1 1-1,1-1 1,0 1 0,0-1 0,0 0-1,0 0 1,4 2 0,-5-3-2,-1-1 0,1 1 0,0 0 0,-1-1 1,1 1-1,0-1 0,0 0 0,0 1 0,-1-1 0,1 0 1,0 0-1,0 0 0,0 0 0,-1-1 0,1 1 1,0 0-1,0-1 0,-1 1 0,1-1 0,0 0 0,-1 1 1,1-1-1,0 0 0,-1 0 0,1 0 0,-1 0 0,0 0 1,1-1-1,1-1 0,2-4 19,1-1 0,-1 1 0,-1-1 0,0 0 0,0 0 0,0-1 0,-1 1 0,0-1 0,-1 0 0,0 1 0,0-1 0,-1 0 0,0 0 0,-1-1 0,0 1 0,0 0 0,-1 0 0,0 0 0,-1 0 0,-4-16 0,6 25-18,0 0-1,0-1 1,0 1-1,0 0 0,0-1 1,0 1-1,0 0 1,0-1-1,0 1 1,-1 0-1,1 0 1,0-1-1,0 1 0,0 0 1,0-1-1,-1 1 1,1 0-1,0 0 1,0-1-1,0 1 1,-1 0-1,1 0 0,0 0 1,-1-1-1,1 1 1,0 0-1,0 0 1,-1 0-1,1 0 1,0-1-1,-1 1 0,1 0 1,0 0-1,-1 0 1,1 0-1,-1 0 1,-5 12 23,-1 18-13,7-18-20,0-1 0,1 0 0,1 1 0,0-1-1,0 0 1,1 0 0,4 12 0,-5-17 3,1 0 0,-1-1 0,1 0-1,0 1 1,0-1 0,0 0 0,1 0 0,-1-1-1,1 1 1,0-1 0,1 0 0,-1 0-1,1 0 1,0 0 0,7 3 0,-10-6 4,1 0-1,0 0 1,0-1 0,0 1 0,0-1 0,0 1 0,0-1 0,0 0 0,0 0 0,0 0 0,0-1 0,0 1 0,0-1 0,-1 0 0,1 1 0,0-1 0,0-1 0,0 1 0,-1 0 0,4-3 0,6-3 9,-1-1 1,0-1 0,11-11 0,-9 9 13,7-10 33,-1 0 1,0-1-1,25-41 0,-40 55-26,-3 8-26,-1-1-1,0 1 1,0-1-1,1 0 1,-1 1-1,1-1 1,-1 1-1,0-1 0,1 1 1,-1-1-1,1 1 1,-1-1-1,1 1 1,-1-1-1,1 1 1,0-1-1,0 1 0,0 0-1,0 1-1,0-1 0,0 1 0,0 0 1,-1-1-1,1 1 0,0 0 0,-1 0 1,1 0-1,0-1 0,-1 1 0,1 0 1,-1 0-1,1 0 0,-1 0 0,1 2 1,47 110 20,-41-97-31,-5-10 20,1-1 0,-1 1 0,1-1 0,0 1 1,7 7-1,-9-12-4,0 0 0,0 0 0,0 0 0,0-1 0,0 1 0,0 0 0,0-1 0,0 1 0,0-1 0,0 1 0,0-1 0,0 0 0,0 1 0,1-1 0,-1 0 0,0 0 0,0 0 0,0 0 0,1 0 1,-1 0-1,0 0 0,0 0 0,0 0 0,0 0 0,1-1 0,-1 1 0,0-1 0,0 1 0,0-1 0,0 1 0,0-1 0,0 1 0,0-1 0,2-1 0,55-51 305,-53 49-285,-1-1 0,1 0-1,-1 0 1,4-6 0,-6 7-7,1 1 0,-1 0-1,0 0 1,1-1 0,0 2 0,-1-1 0,1 0 0,0 0 0,0 1 0,1 0 0,-1 0-1,1 0 1,5-3 0,-8 5-17,-1 0 0,1 0 0,0 0 0,0 0 0,0 0 0,0 0 0,0 1 0,0-1 0,0 0 0,0 0 0,0 1 0,0-1 0,0 0 0,0 1 0,0-1-1,-1 1 1,1-1 0,0 1 0,0 0 0,0-1 0,-1 1 0,1 0 0,0 0 0,-1-1 0,1 1 0,-1 0 0,1 0 0,-1 0 0,1 0 0,0 1 0,10 36 33,-6-21 16,-5-16-50,0 0 0,1 0 0,-1-1 0,0 1 0,0 0 1,1-1-1,-1 1 0,0 0 0,1-1 0,-1 1 0,1-1 0,-1 1 0,1-1 0,-1 1 0,1-1 0,-1 1 0,1-1 0,0 1 0,-1-1 0,1 1 0,-1-1 0,1 0 1,0 0-1,-1 1 0,1-1 0,0 0 0,0 0 0,-1 0 0,3 1 0,-2-2 3,1 0 0,-1 1-1,1-1 1,-1 0 0,1 0 0,-1 0-1,1 0 1,-1 0 0,0 0 0,0 0 0,1-1-1,0-2 1,24-36 54,-21 31-31,0 1 0,0-1 0,9-9 0,-13 17-23,0 0 0,-1 0 0,1-1 0,1 1 0,-1 0-1,0 0 1,0 0 0,0 0 0,0 1 0,1-1 0,-1 0 0,0 0 0,1 1 0,-1-1 0,2 0 0,-1 2-5,-1-1 1,0 0 0,0 1-1,0-1 1,0 1-1,0-1 1,1 1 0,-1-1-1,0 1 1,0 0-1,0 0 1,0-1-1,-1 1 1,1 0 0,0 0-1,0 0 1,0 0-1,-1 0 1,1 1 0,70 72-11,-33-36-248,-13-15 22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4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371 555 13464,'0'0'984,"-70"-106"-872,-100-142-216,39 47 16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4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1052 6224,'0'0'3426,"13"-6"-2971,2-1-272,0-1 1,-1-1-1,0 0 1,-1-1-1,0 0 1,17-18-1,-14 6 129,0 0 0,-2 0-1,-1-2 1,0 0 0,-2 0 0,-1-1 0,12-44 0,-18 48 409,0 0 1,-2 0 0,0 0 0,-2-25 0,0 46-708,0 0 0,1-1 1,-1 1-1,0 0 0,0-1 1,1 1-1,-1 0 0,0 0 1,0-1-1,1 1 0,-1 0 1,0 0-1,1 0 0,-1-1 1,0 1-1,1 0 0,-1 0 1,1 0-1,-1 0 0,0 0 1,1 0-1,-1-1 0,0 1 1,1 0-1,-1 0 0,1 0 1,-1 0-1,0 1 0,1-1 1,-1 0-1,0 0 0,1 0 1,-1 0-1,1 0 0,-1 0 1,0 0-1,1 1 0,-1-1 1,0 0-1,1 0 0,-1 1 1,18 7 196,-12-4-164,0 0 1,-1 0-1,1 0 0,-1 0 1,0 1-1,0 0 0,0 0 1,-1 0-1,0 1 0,0-1 1,0 1-1,-1 0 0,1 0 1,-2 1-1,4 7 0,-2 3 62,-1 1 0,3 32 0,-4-26 41,6 28 1,-7-45-105,1-1 0,0 0 1,0 0-1,0 0 0,1 0 1,0 0-1,0 0 0,1-1 1,4 6-1,-7-10-29,0 0 0,1 0 0,-1 0 0,0 0 1,0-1-1,1 1 0,-1 0 0,1-1 0,-1 1 0,0-1 0,1 0 0,-1 1 0,1-1 1,-1 0-1,1 0 0,-1 0 0,1 0 0,-1 0 0,1 0 0,-1 0 0,1-1 0,-1 1 1,0 0-1,1-1 0,-1 1 0,1-1 0,1-1 0,7-3 49,-1 0 0,17-12 1,-18 12-10,44-35 303,-2-1 1,68-73-1,-88 84-97,-24 23-194,-5 6-53,-1 0 0,1 1 1,0-1-1,0 0 0,-1 0 0,1 0 0,0 1 0,0-1 0,0 0 0,0 1 0,0-1 1,0 1-1,0-1 0,0 1 0,0-1 0,0 1 0,0 0 0,0-1 0,0 1 1,2 0-1,-3 0-5,1 1-1,-1 0 1,0-1 0,1 1 0,-1-1 0,0 1 0,0 0 0,1-1 0,-1 1-1,0 0 1,0-1 0,0 1 0,0 0 0,0-1 0,0 1 0,0-1 0,0 1 0,0 1-1,0 4 25,3 104 116,-3-36-45,0-70-97,1-1-1,-1 1 1,1-1-1,-1 0 0,1 1 1,0-1-1,0 0 1,1 1-1,-1-1 0,0 0 1,1 0-1,0 0 1,0 0-1,0-1 1,4 5-1,-6-7-4,1 1 0,-1-1 0,1 0 0,-1 1-1,0-1 1,1 0 0,-1 0 0,1 0 0,-1 0 0,1 1 0,0-1 0,-1 0 0,1 0 0,-1 0-1,1 0 1,-1 0 0,1 0 0,-1 0 0,1 0 0,-1-1 0,1 1 0,-1 0 0,1 0 0,-1 0-1,1 0 1,-1-1 0,1 1 0,0-1 0,13-9 48,2-8-4,0 0 0,-2-1 0,0-1-1,18-35 1,-21 36 19,0 0 0,1 0 0,0 2-1,2-1 1,0 2 0,19-18 0,-33 34-64,0 0 1,0 0-1,0 0 1,0 0-1,0 0 1,1-1-1,-1 1 0,0 0 1,0 0-1,0 0 1,0 0-1,1 0 1,-1 0-1,0 0 0,0 0 1,0 0-1,0 0 1,1 0-1,-1 0 1,0 0-1,0 0 0,0 0 1,0 0-1,1 0 1,-1 0-1,0 0 1,0 0-1,0 0 1,0 0-1,1 0 0,-1 1 1,0-1-1,0 0 1,0 0-1,0 0 1,0 0-1,1 0 0,-1 0 1,0 0-1,0 1 1,0-1-1,0 0 1,4 11 56,-1 17-3,-8 41 5,2-53-50,1 1 0,1 0 0,1-1 0,0 1 0,4 27 0,-4-43-10,1 1-1,-1-1 1,0 0 0,0 1 0,1-1 0,-1 1 0,1-1 0,0 0 0,-1 1 0,1-1 0,0 0 0,0 0 0,0 1 0,-1-1 0,1 0-1,1 0 1,-1 0 0,0 0 0,0 0 0,0-1 0,0 1 0,1 0 0,-1 0 0,0-1 0,1 1 0,-1-1 0,0 1 0,1-1 0,-1 1 0,1-1-1,-1 0 1,1 0 0,-1 0 0,1 0 0,-1 0 0,0 0 0,1 0 0,-1 0 0,1-1 0,-1 1 0,1-1 0,-1 1 0,2-2 0,6-1 13,-1-1 0,-1 0 1,1-1-1,-1 0 1,14-10-1,17-22 69,-1-1-1,57-75 1,-74 88-42,-6 5-11,0 0 0,-2-1-1,0-1 1,-1 0 0,-1 0 0,-2-1-1,12-42 1,-5-9 79,6-88 0,-15 105-84,-3 37-18,-1 7-2,0 1 1,-1-1-1,0 1 0,-1-1 0,0 1 0,-1 0 0,-3-14 1,4 26-7,0 0 0,0 0 0,0 0 0,0 0 0,0 0 0,0 0 0,0 0 0,0 0 0,0 0 0,0 0 0,0-1 0,0 1 0,0 0 0,-1 0 0,1 0 0,0 0 0,0 0 0,0 0 0,0 0 0,0 0 0,0 0 0,0 0 0,0 0 0,0 0 1,-1 0-1,1 0 0,0 0 0,0 0 0,0 0 0,0 0 0,0 0 0,0 0 0,0 0 0,0 0 0,-1 0 0,1 0 0,0 0 0,0 0 0,0 0 0,0 0 0,0 0 0,0 0 0,0 0 0,0 0 0,0 0 0,0 0 0,-1 0 0,1 1 0,0-1 1,0 0-1,0 0 0,0 0 0,0 0 0,0 0 0,0 0 0,0 0 0,0 0 0,0 0 0,0 0 0,0 1 0,0-1 0,0 0 0,0 0 0,-7 12 0,-4 16 0,-4 23-23,2 1-1,2 0 0,-7 91 1,17-97-5,1 1 1,3-1 0,1 0 0,14 59 0,-15-92 21,0 0 1,1 0 0,1-1 0,0 1 0,1-1 0,0 0 0,12 17 0,-14-24 6,0 1-1,0-1 1,1 0-1,-1 0 1,1-1-1,0 0 1,1 1-1,-1-1 1,1-1-1,0 1 1,-1-1-1,2 0 1,-1-1-1,0 1 1,0-1-1,11 2 1,-11-4 4,-1 0 1,0 0-1,0-1 1,0 0-1,0 1 1,-1-2 0,1 1-1,0-1 1,0 1-1,-1-1 1,1 0-1,-1-1 1,1 1 0,5-6-1,0 1 24,0-1 0,-1-1 0,0 1 0,14-18 0,-20 22-16,0 0 1,0 0-1,0 0 1,-1-1-1,1 1 1,-1-1-1,0 0 1,-1 0-1,1 1 1,-1-1-1,0 0 1,0-1-1,0 1 1,-1-6-1,0 10-9,0 0 1,0 1-1,0-1 0,-1 0 1,1 0-1,0 1 0,-1-1 0,1 0 1,0 1-1,-1-1 0,1 1 1,-1-1-1,1 0 0,-1 1 0,1-1 1,-1 1-1,1-1 0,-1 1 1,0 0-1,1-1 0,-1 1 0,1-1 1,-1 1-1,0 0 0,-1-1 0,1 1 2,-1 0 0,0 0-1,1 0 1,-1 0 0,0 0-1,0 0 1,1 1-1,-1-1 1,0 0 0,-2 2-1,0 0 6,-1 0 1,1 0-1,0 0 0,0 0 0,0 1 0,1 0 1,-6 4-1,7-4-9,-1 0 0,0 1 0,1-1-1,-1 1 1,1 0 0,0 0 0,0 0 0,1 0 0,-1 0 0,1 0 0,0 0 0,0 1-1,0-1 1,1 0 0,-1 1 0,1-1 0,0 0 0,0 1 0,1-1 0,-1 0-1,1 1 1,0-1 0,0 0 0,1 0 0,-1 0 0,1 0 0,0 0 0,0 0 0,0 0-1,0 0 1,1-1 0,0 1 0,-1-1 0,1 0 0,1 0 0,-1 0 0,0 0 0,1 0-1,-1-1 1,7 4 0,-4-2 18,1-1 0,-1 0 1,1 0-1,-1 0 0,1-1 0,0 0 0,0-1 0,0 1 0,0-1 0,0 0 1,1-1-1,-1 0 0,0 0 0,0-1 0,0 1 0,0-1 0,0-1 0,0 0 1,0 0-1,7-3 0,-6 4 274,-8 1-351,0 0 0,0 0 1,0 0-1,0 0 0,0 0 0,0 0 1,0 0-1,0 0 0,0 0 1,0 0-1,1 0 0,-1 0 1,0 0-1,0 2-907,0-2 908,0 0-1,0 0 0,0 0 1,0 0-1,0 0 0,0 0 1,0 0-1,0 0 0,0 0 1,0 0-1,0 1 0,0-1 1,0 0-1,0 0 0,0 0 1,0 0-1,0 0 0,0 0 1,-1 1-908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2:30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0 187 6128,'0'0'8789,"3"-10"-8441,-1 3-250,0 0 1,0-1-1,1 1 0,0 0 1,0 1-1,1-1 1,0 1-1,0-1 0,1 1 1,-1 0-1,1 1 0,1-1 1,7-6-1,-7 7 69,43-29 783,-44 31-844,-1 0-1,1 1 1,0 0 0,0 0 0,1 0 0,-1 1 0,0-1 0,8 0-1,28-5 766,-33 6-665,-1-1 1,1 1-1,0 0 1,0 0-1,-1 1 1,11 1-1,-16-1-174,-1 1-1,0-1 1,1 1-1,-1-1 1,0 1-1,0 0 0,1 0 1,-1-1-1,0 1 1,0 0-1,0 0 1,0 0-1,0 0 1,0 0-1,0 1 1,0-1-1,-1 0 0,1 0 1,0 0-1,-1 1 1,1-1-1,-1 0 1,1 1-1,-1-1 1,0 1-1,1-1 0,-1 0 1,0 3-1,1 7 71,0 0 0,-2 20 0,0-13 14,-7 136 309,7-144-402,1 0-1,0 0 1,0 0 0,1 0 0,0 0 0,1 0-1,0-1 1,1 1 0,0-1 0,0 1-1,1-1 1,0 0 0,10 15 0,-7-13 6,20 27 15,-25-37-36,0 1-1,-1 0 0,1-1 0,0 1 0,0-1 0,0 1 0,0-1 0,0 0 0,0 0 1,0 0-1,0 0 0,0 0 0,1-1 0,-1 1 0,0-1 0,5 1 0,-4-1 5,0-1 1,0 1-1,1-1 0,-1 0 0,0 0 0,0 0 0,0-1 0,0 1 1,-1-1-1,1 0 0,0 1 0,-1-1 0,1 0 0,-1-1 0,4-3 1,32-41 93,-33 40-87,0-1 4,1-1 0,-1 0 0,-1-1 0,0 1-1,0-1 1,4-17 0,6-62 121,-1 6-4,6-22-76,-19 103-65,0 0 0,0 0 0,0 0 0,1 0 0,-1 0 0,1 0 0,-1 0 0,1 0 0,0 1 0,0-1 0,0 0 0,0 0 0,0 1 0,0-1 0,0 1 0,1-1 0,-1 1 0,1-1 0,-1 1 0,1 0 0,-1 0 0,1 0 0,0 0 0,-1 0 0,1 0 0,0 0 0,0 0 0,0 1 0,0-1 0,0 1 0,0-1 0,0 1 0,2 0 0,3 0-2,-1 1 0,0 0 0,0 0 0,1 1 0,-1 0 0,0 0 0,0 0 0,-1 1 0,7 3 0,7 4 15,-12-7-5,0 0 1,-1 1-1,0-1 1,0 2-1,0-1 1,7 7-1,-9-6 182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4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7736,'0'0'4596,"8"15"-4136,-4-6-388,1 0 10,0 0 1,-1 1-1,0 0 1,0 0-1,-1 0 1,-1 0-1,0 0 1,0 1-1,0 18 1,-2-6 148,-1 0 0,-1 0-1,-1 0 1,-2 0 0,0 0 0,-1-1 0,-1 0-1,-11 24 1,8-25 77,-1 0 0,-18 26-1,26-42-397,0 0-1,-1-1 1,1 0-1,-1 1 1,-1-1-1,1 0 1,0-1-1,-1 1 1,0-1-1,0 0 0,0 0 1,0-1-1,0 1 1,-1-1-1,-5 2 1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4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369 564 5416,'0'0'5633,"-9"-4"-5385,-12-5-38,-1 1 0,1 1 0,-34-6-1,44 11-107,0 0 0,0 1 0,0 0 0,0 0 0,0 1 0,0 1-1,0 0 1,0 1 0,0 0 0,-14 4 0,16-2-6,0 0 1,0 0-1,0 1 0,1 0 1,0 1-1,0 0 1,-11 11-1,16-14-65,0 0 0,1-1 0,0 1 1,0 1-1,0-1 0,0 0 0,0 0 0,1 1 0,-1-1 1,1 1-1,0 0 0,0-1 0,0 1 0,1 0 0,-1 0 1,1-1-1,0 1 0,0 0 0,0 0 0,0-1 1,1 1-1,2 7 0,-2-6 0,1 0 1,0 0 0,0 0-1,1 0 1,0 0-1,0-1 1,0 1-1,0-1 1,1 0-1,-1 0 1,1 0 0,0-1-1,0 1 1,1-1-1,-1 0 1,1 0-1,-1 0 1,1-1-1,0 0 1,0 0 0,0 0-1,0 0 1,0-1-1,1 0 1,-1 0-1,0 0 1,6 0-1,3-1 47,0 0-1,0 0 0,-1-1 0,1-1 0,-1 0 0,1-1 0,-1 0 0,0-1 0,21-10 1,-26 10-18,0-1 1,-1 0 0,1 0-1,-1-1 1,0 0 0,-1 0-1,0-1 1,0 0 0,0 0-1,-1 0 1,0-1 0,0 0 0,-1 0-1,0 0 1,0 0 0,-1 0-1,0-1 1,3-12 0,-1-3 57,-1 1 1,-1-1 0,-1 1-1,-1-1 1,-4-44 0,-2 27 20,-2 0 0,-2 0 0,-1 1 0,-2 0 0,-2 0 0,-30-61 0,38 86-63,4 11-47,1 1 1,0-1-1,-1 1 1,1-1-1,-1 1 1,0 0-1,0 0 1,0 0-1,-5-5 1,7 8-29,-1 1 0,1-1 0,0 0 1,0 0-1,-1 0 0,1 0 0,0 0 0,-1 0 1,1 0-1,0 1 0,0-1 0,-1 0 0,1 0 1,0 0-1,0 1 0,0-1 0,-1 0 0,1 0 1,0 1-1,0-1 0,0 0 0,0 0 0,-1 1 1,1-1-1,0 0 0,0 1 0,0-1 0,0 0 1,0 0-1,0 1 0,0-1 0,0 0 0,0 1 1,0-1-1,0 0 0,0 1 0,-3 17 7,2 8-10,1 1 0,1-1 0,8 51 0,26 81-44,-28-126 40,17 58 16,4-1 0,64 141 0,-82-212 36,-8-14-19,0-1 0,0 1 0,0-1 0,0 1 0,-1 0-1,0 0 1,1-1 0,-1 1 0,0 7 0,12-42-2416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4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10952,'0'0'1912,"2"17"-1766,17 233 430,-18-200 24,2 0-1,3-1 1,1 0-1,15 49 0,-25-178 1895,-25-171-1401,17 155-684,7 68-106,1-55 1,4 73-254,0 0 0,0 0 1,1 1-1,0-1 0,0 1 0,1-1 1,1 1-1,-1 0 0,8-11 1,-9 17-35,1-1 1,0 1 0,0 0-1,0 0 1,1 0 0,-1 0-1,1 1 1,0-1 0,0 1-1,0 0 1,0 0-1,6-2 1,-2 1 2,1 0 0,0 1 0,0 0-1,0 0 1,11 0 0,-6 2 2,-1 1-1,0 0 1,1 1-1,-1 0 1,0 1-1,0 1 1,0 0 0,0 1-1,-1 0 1,0 1-1,0 0 1,0 1-1,13 10 1,-22-14-13,0-1 0,0 1 0,0 0 0,-1 0 0,1 0 0,-1 1 0,0-1 1,0 1-1,0-1 0,0 1 0,-1 0 0,1-1 0,-1 1 0,0 0 0,1 7 0,-1-5 1,-1 0-1,0 0 1,-1 0 0,1 0-1,-1 0 1,-1 0-1,1 0 1,-1 0 0,-3 9-1,-2-1 9,0 0 0,-1-1-1,0 0 1,-1 0 0,-1-1 0,0 0 0,-16 14-1,-2-2 38,19-18-25,0 1-1,1 1 1,0-1-1,0 1 1,-9 13 0,17-19-23,-1-1 1,0 1-1,1 0 1,-1-1 0,1 1-1,-1-1 1,1 1-1,0 0 1,0 0-1,-1-1 1,2 1 0,-1 0-1,0-1 1,0 1-1,0 0 1,1-1-1,-1 1 1,1 0 0,-1-1-1,1 1 1,0-1-1,-1 1 1,1-1-1,0 1 1,0-1 0,0 1-1,0-1 1,0 0-1,1 0 1,1 3-1,5 2 11,0 0 0,0 0 0,16 9 0,-20-13-11,60 35 82,62 48 0,-124-84-85,-1 0 1,1 1-1,-1-1 0,1 0 0,-1 1 1,1-1-1,-1 1 0,0 0 0,0-1 1,0 1-1,0 0 0,0 0 1,0 0-1,-1 0 0,1-1 0,-1 1 1,1 0-1,-1 0 0,1 0 1,-1 0-1,0 0 0,0 0 0,0 0 1,0 0-1,-1 0 0,1 0 0,0 0 1,-1 0-1,0 0 0,1 0 1,-1 0-1,0 0 0,0 0 0,0-1 1,0 1-1,0 0 0,0-1 1,-1 1-1,1 0 0,0-1 0,-1 0 1,1 1-1,-1-1 0,0 0 1,1 0-1,-1 0 0,0 0 0,0 0 1,-3 1-1,-11 4 16,0-1 0,-1-1 0,1-1 0,-1 0 0,0-1-1,1 0 1,-32-2 0,24-2 32,-1-1 0,1-1 0,-1-1-1,-40-14 1,64 19-61,0-1 1,0 1-1,0 0 0,0-1 0,0 1 0,0 0 0,0 0 0,0-1 0,0 1 1,0 0-1,0 0 0,0 0 0,0 0 0,0 1 0,0-1 0,0 0 1,0 0-1,-1 1 0,1-1 16,1 1 1,0-1-1,-1 1 1,1-1-1,0 0 0,0 1 1,-1-1-1,1 1 1,0-1-1,0 1 0,0-1 1,0 1-1,-1-1 1,1 1-1,0-1 0,0 1 1,0-1-1,0 1 1,0-1-1,0 1 0,1-1 1,-1 1-1,0-1 1,0 2-1,2 2-616,-1 1 1,1-1-1,0 0 0,0 1 1,4 4-1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4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6424,'0'0'7472,"9"-4"-7103,12-3-172,0 1 0,1 0 0,0 2-1,36-3 1,102 2 446,-38 2-311,172-26 300,-27 2-65,-168 21-322,6 0 425,149-26 1,-179 18 114,-74 14-755,0 0 0,0 0 0,0 0-1,-1 0 1,1-1 0,0 1 0,0 0 0,0 0 0,0-1 0,-1 1-1,1-1 1,0 1 0,0-1 0,-1 1 0,1-1 0,0 1 0,-1-1-1,1 1 1,-1-1 0,1 0 0,-1 1 0,2-3 0,-11 0-2532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4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301 521 6520,'0'0'2184,"-13"-9"-1703,13 9-481,-15-11 227,-29-14 1,41 24-192,-1 0 0,1 0 1,0 0-1,-1 0 0,1 1 1,-1 0-1,1-1 0,-1 1 0,1 1 1,0-1-1,-1 0 0,1 1 1,-1 0-1,1 0 0,0 0 0,-1 0 1,1 0-1,0 1 0,0-1 1,0 1-1,-3 2 0,-1 0 46,-5 2 63,0 1 0,0 0 0,1 1 0,0 1 0,0 0 0,-13 14 0,18-16-38,0 1-1,1 0 1,-1 0-1,1 0 1,1 1 0,0 0-1,0 0 1,1 0-1,-5 19 1,8-26-79,-1 0-1,1 0 1,0 0-1,0 0 1,-1 0 0,2 0-1,-1 0 1,0 1-1,0-1 1,1 0 0,-1 0-1,1 0 1,-1 0-1,1 0 1,0 0 0,0 0-1,0 0 1,0-1-1,0 1 1,0 0 0,0 0-1,1-1 1,-1 1 0,1-1-1,-1 1 1,1-1-1,0 0 1,-1 0 0,1 1-1,0-1 1,0 0-1,0-1 1,0 1 0,3 1-1,1 0 20,0-1 1,-1 0-1,1 0 0,0 0 0,0-1 1,0 1-1,0-1 0,0-1 0,0 1 1,0-1-1,8-2 0,-4-1 24,-1 0 0,0-1-1,1 0 1,-1 0 0,-1-1-1,1 0 1,-1 0-1,0-1 1,-1 0 0,0 0-1,0-1 1,0 0 0,-1 0-1,0-1 1,-1 0 0,0 0-1,5-11 1,0-4 108,0-1-1,-2 0 1,0 0 0,-2-1-1,5-43 1,-9 41-38,-1 1-1,-2-1 0,0 1 1,-2-1-1,-1 1 1,-2 0-1,0 0 0,-2 0 1,-1 1-1,-1 0 1,-1 1-1,-15-25 0,25 47-118,0 1 0,0 0 0,-1 0 0,1 0-1,-1 0 1,1 1 0,-1-1 0,0 0-1,1 1 1,-4-3 0,5 4-16,-1 0 0,0 0 0,1 0 0,-1 0 0,0 0 0,1 0 0,-1 0 0,0 0 1,1 0-1,-1 0 0,0 0 0,1 0 0,-1 0 0,0 1 0,1-1 0,-1 0 0,0 0 0,1 1 0,-1-1 0,1 0 0,-1 1 0,1-1 0,-1 1 0,1-1 1,-1 1-1,1-1 0,-1 1 0,1-1 0,-1 1 0,1-1 0,0 1 0,-1-1 0,1 1 0,0 0 0,0-1 0,-1 1 0,1 0 0,0-1 0,0 1 0,0 0 0,-4 10 18,1 0 0,0-1 0,1 1 0,0 0-1,1 1 1,0-1 0,1 0 0,1 17 0,2 2 9,13 56 1,88 238-4,-96-301-24,-1-3 10,0-1 0,2 0 1,14 24-1,-22-41-14,0-1 0,0 0-1,0 1 1,1-1 0,-1 0 0,0 0-1,1 0 1,-1 0 0,0 0 0,1 0-1,-1 0 1,1-1 0,0 1 0,-1 0 0,1-1-1,-1 1 1,1-1 0,0 0 0,0 1-1,-1-1 1,1 0 0,2 0 0,11-2-2474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5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11760,'0'0'897,"8"13"-528,-2 0-297,13 20 227,19 46 0,-31-61-192,-5-9 46,1-1-1,1 1 0,6 11 1,-7-19 439,-2-7-242,-2-11-33,-17-156 1019,16 148-1153,0 9-13,1 0 0,0-1 0,2 1-1,0 0 1,0-1 0,2 1-1,0 0 1,0 0 0,2 0-1,6-16 1,-10 30-141,0 0-1,1 1 1,-1-1-1,0 0 1,0 1-1,1-1 1,-1 1-1,1 0 1,-1-1-1,1 1 1,0 0-1,0 0 1,-1 0-1,1 0 1,0 0-1,0 0 1,0 1-1,0-1 1,0 1-1,0-1 1,0 1-1,0 0 1,0-1-1,0 1 1,3 1-1,7-1 78,-1 2-1,0-1 0,17 6 1,-12-4 0,-8-1-25,0 0 0,0 0 0,0 1 0,-1 0 0,1 0 0,-1 0 1,1 1-1,-1 0 0,0 1 0,-1 0 0,1 0 0,-1 0 0,0 1 0,0 0 0,-1 0 0,6 7 0,-11-12-17,4-14-433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5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10040,'0'0'2196,"15"-3"-1938,-11 2-246,46-8 348,-1 1 0,91 0 0,-95 10-562,0-2 0,1-2 0,69-11 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5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6016,'0'0'8954,"12"-2"-8776,194-14 740,-166 14-776,-23 1-20,1 0-1,0 1 1,-1 0 0,1 2-1,31 6 1,-44-7-43,-1 0 1,0 0-1,0-1 0,0 0 0,1 1 0,-1-2 1,0 1-1,1 0 0,-1-1 0,0 0 1,6-1-1,-9 1 279,-4 1-286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5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7936,'0'0'3873,"12"-7"-3618,3-1-136,1 1 0,0 0 1,0 1-1,0 0 0,1 2 1,0 0-1,31-4 0,-25 8 38,148 2 1349,-139 4-562,-32-6-788,-3 10-1836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5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8432,'0'0'1556,"12"-1"-1135,43-7 207,60-16 1,50-9 487,50 6 470,-197 23-3270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2:32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0 5720,'0'0'13543,"3"12"-13301,20 90 398,-19-87-506,17 81 1377,-15-61 90,-30-35-1214,12 0-360,0 0 0,1 1 1,-1 0-1,0 1 0,0 0 0,-12 5 1,14-6-23,-8 4 4,18-5-10,0 0 1,0 0-1,0 0 0,0 0 0,0 0 0,0 0 0,0 0 1,0 0-1,0 1 0,0-1 0,0 0 0,0 0 0,0 0 1,0 0-1,0 0 0,0 0 0,0 0 0,0 0 0,0 0 1,0 1-1,0-1 0,0 0 0,0 0 0,0 0 0,0 0 1,0 0-1,0 0 0,0 0 0,0 0 0,0 0 0,0 0 1,0 1-1,0-1 0,0 0 0,0 0 0,0 0 0,1 0 1,-1 0-1,0 0 0,0 0 0,0 0 0,0 0 0,0 0 0,0 0 1,0 0-1,0 0 0,0 0 0,0 0 0,1 0 0,-1 0 1,0 0-1,0 0 0,0 0 0,0 0 0,-3 0-39,2 0 38,1 0-14,15 3-16,-3-2 40,1 1-1,0-2 0,0 0 1,0-1-1,19-3 1,28-1 30,-43 5-3,153 7 506,-120 5-209,-43-8-207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5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9 10784,'0'0'888,"-10"-2"-751,5 1-122,-2-1 23,0 1-1,0 0 0,0 0 0,0 0 1,0 1-1,0 1 0,0-1 1,-1 1-1,1 0 0,1 0 0,-10 4 1,8-2 7,0 1 0,0 0-1,0 1 1,1-1 0,0 1 0,0 1 0,0-1 0,1 1 0,0 1 0,0-1 0,-9 14 0,10-11-4,-1 1-1,2-1 1,-1 2 0,2-1 0,-1 0-1,1 1 1,1-1 0,0 1 0,-1 14-1,2-1 35,0 0 0,2 0 0,1 1 0,1-1 0,12 47 0,48 116 298,-15-55-102,-32-80-166,17 48 310,-5 1 1,16 115 0,-36-157 6,-3 1 1,-3 1-1,-9 107 1,3-141-178,-1-1-1,-2 0 1,0 0-1,-13 29 1,-12 5 484,32-60-721,0 0-1,0 1 1,0-1-1,-1 0 1,1 0-1,0 0 0,0 0 1,0 1-1,0-1 1,0 0-1,0 0 1,0 0-1,0 0 1,0 1-1,0-1 1,0 0-1,0 0 1,0 0-1,0 0 1,0 1-1,0-1 1,0 0-1,0 0 1,0 0-1,0 0 1,0 1-1,0-1 1,1 0-1,-1 0 1,0 0-1,0 0 1,0 1-1,0-1 1,0 0-1,0 0 1,0 0-1,1 0 1,-1 0-1,9 1 131,16-5-58,-21 3-49,82-21 165,-59 14-90,1 1 1,0 1-1,1 1 1,36-1-1,-65 6-102,7 0 74,0 0 1,0 0-1,0 0 1,0-1 0,0 0-1,0 0 1,-1-1-1,13-4 1,-14-1-2688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5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232 493 4720,'0'0'4898,"-9"-4"-4620,-32-11-30,37 14-206,1 0-1,-1 1 1,1-1 0,-1 1 0,1 0 0,-1 0 0,0 0-1,1 0 1,-1 1 0,1 0 0,-1-1 0,1 1 0,-1 0-1,1 1 1,0-1 0,-4 3 0,-2 1 93,0 1 1,0 0-1,-11 11 0,19-17-127,-9 9 193,0 1 0,-16 21 0,23-28-132,0 1 0,1 0 0,-1 0 0,1 1 0,0-1 1,0 0-1,0 1 0,1-1 0,-1 1 0,1-1 0,1 1 0,-2 5 0,3-8-30,-1 0 1,0 0-1,1 0 1,0 1-1,-1-1 1,1 0-1,0 0 0,0 0 1,0-1-1,0 1 1,1 0-1,-1 0 0,0-1 1,1 1-1,-1 0 1,1-1-1,3 3 1,-2-2 0,0 0 1,0 0 0,0 0 0,0 0-1,1 0 1,-1-1 0,1 1 0,-1-1-1,7 1 1,-1-1 18,0-1 0,0 0 0,0-1 0,0 0 0,0 0-1,-1-1 1,1 0 0,0 0 0,-1-1 0,1-1 0,-1 1 0,0-1-1,0 0 1,0-1 0,-1 0 0,1 0 0,-1-1 0,-1 0-1,1 0 1,9-12 0,-7 4 44,0 1 0,-1-1 1,-1 0-1,-1-1 0,0 0 0,0 0 0,-2 0 0,0 0 0,0-1 1,-2 0-1,0 1 0,0-1 0,-2 0 0,0 0 0,-1 0 0,-3-19 0,0 12 23,-2-1-1,0 2 0,-2-1 0,0 1 0,-1 0 0,-16-26 0,18 36-39,-1-1 1,-1 1-1,0 0 0,0 1 1,-1 0-1,-1 1 0,0 0 1,0 0-1,-1 1 1,0 1-1,-15-9 0,25 16-72,1 0 1,-1 0-1,0 0 0,1 1 0,-1-1 0,0 0 0,0 1 0,1-1 0,-1 1 0,0 0 0,0-1 0,0 1 0,1 0 0,-1 0 0,0 0 0,0 0 1,0 0-1,0 1 0,1-1 0,-1 1 0,0-1 0,0 1 0,1-1 0,-1 1 0,0 0 0,1 0 0,-1 0 0,1 0 0,-1 0 0,1 0 0,-1 1 0,1-1 1,0 0-1,0 1 0,-1-1 0,1 1 0,0-1 0,0 1 0,1-1 0,-2 4 0,0-1-25,1 0 0,0 1-1,-1-1 1,2 1 0,-1-1 0,1 1 0,-1 0-1,1-1 1,1 1 0,-1 0 0,0-1 0,1 1-1,0-1 1,0 1 0,3 6 0,2 1-894,1 0 1,15 20-1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5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9040,'0'0'976,"1"9"-602,45 352 2764,-42-318-2406,3-1 1,1 0 0,22 63-1,-26-90-4,-3-9-183,-3-7 294,1-1-794,1 1-1,-1 0 0,1 0 1,0-1-1,-1 1 1,1 0-1,0-1 0,0 1 1,0 0-1,0-1 1,0 1-1,1-2 0,-1-11 106,-16-93 293,-15-150 340,28 216-676,1 21-28,0 0-1,2 0 0,0 0 1,5-26-1,-4 39-39,2-1 1,-1 1-1,1 1 0,0-1 0,0 0 1,1 1-1,4-7 0,-6 10-22,0 0-1,0 1 1,0-1-1,0 1 1,1-1-1,-1 1 1,0 0 0,1 0-1,0 0 1,-1 0-1,1 0 1,0 1-1,0-1 1,0 1-1,0 0 1,0 0-1,6-1 1,1 1 5,0 1 0,-1 0 0,1 0 0,0 1 0,-1 1 1,1-1-1,14 6 0,-21-6-15,0 1 0,0-1 0,0 1 0,-1-1 0,1 1 0,-1 0 1,1 0-1,-1 0 0,0 0 0,0 1 0,0-1 0,0 1 0,0-1 0,0 1 0,-1 0 1,1 0-1,-1-1 0,0 1 0,0 0 0,0 0 0,0 0 0,0 1 0,-1-1 1,1 0-1,-1 0 0,0 0 0,0 5 0,-1 5 11,0 0 1,-1 0-1,0 0 0,-1 0 1,0-1-1,-6 15 0,-37 72 83,12-27 2,33-69-100,0-2 1,0 1 0,0-1 0,1 0-1,-1 0 1,0 1 0,1-1-1,-1 0 1,1 1 0,0-1-1,-1 1 1,1-1 0,0 0 0,0 1-1,0-1 1,0 1 0,0-1-1,0 1 1,0-1 0,0 1 0,1-1-1,-1 0 1,0 1 0,1-1-1,0 0 1,-1 1 0,1-1-1,0 0 1,-1 0 0,1 1 0,0-1-1,0 0 1,0 0 0,1 1-1,9 6 5,-1 0-1,1-1 0,0 0 1,0-1-1,1 0 1,19 7-1,-18-8-4,36 12 1,-37-14 20,0 1-1,-1 0 1,1 0 0,-1 1-1,0 1 1,-1 0 0,14 9-1,-24-14-17,1 0 1,0 0-1,0-1 0,-1 1 0,1 0 0,0 0 0,-1 0 1,1 0-1,-1 0 0,1 0 0,-1 0 0,1 0 0,-1 0 1,0 0-1,1 1 0,-1-1 0,0 0 0,0 0 0,0 0 0,0 0 1,0 0-1,0 0 0,0 1 0,-1-1 0,1 0 0,0 0 1,-1 0-1,1 0 0,0 0 0,-1 0 0,1 0 0,-1 0 1,0 0-1,1 0 0,-1 0 0,0 0 0,0-1 0,1 1 0,-1 0 1,0 0-1,-1 0 0,-4 5 10,-1-1 0,0 0 0,1-1 0,-11 6 0,-11 3 61,-44 14 0,43-17-18,-43 21-1,69-30-86,1 0 0,-1 1 0,1-1 0,0 1 0,0-1 0,0 1 0,0 0 1,0 0-1,0 0 0,0 0 0,1 1 0,-1-1 0,-1 4 0,-1 9-3120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0:5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6016,'0'0'9368,"4"-11"-9078,-3 7-266,1-1-1,0 1 1,0 0-1,1-1 1,-1 1 0,1 0-1,0 1 1,0-1-1,0 0 1,1 1 0,-1-1-1,1 1 1,0 0-1,0 1 1,0-1-1,0 0 1,0 1 0,1 0-1,-1 0 1,1 1-1,5-2 1,146-45 764,206-34 0,-185 59-139,-127 17-444,-1 3 176,56 3 0,-42 1 88,-54-1-178,-1 1 0,1 0 0,-1 0 0,13 4 0,-41 10-3231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0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255 417 6632,'0'0'4733,"-14"-6"-4226,3 1-379,7 2-81,0 1-1,-1 0 0,1 0 0,-1 0 1,1 0-1,-1 1 0,0-1 0,0 1 1,0 1-1,0-1 0,0 1 0,0 0 1,0 0-1,0 0 0,0 0 0,0 1 1,-5 1-1,8-1-21,-14 4 272,-1 0 0,1 2-1,-23 11 1,36-16-237,-1-1 1,1 1-1,0 1 0,0-1 0,0 0 1,0 1-1,1-1 0,-1 1 0,1 0 0,-1 0 1,1 0-1,0 0 0,0 0 0,1 0 0,-1 1 1,0-1-1,1 0 0,0 1 0,0 0 1,0-1-1,0 1 0,0 5 0,1-6-24,1 0 0,-1-1 0,1 1 0,-1 0 0,1-1 0,0 1 1,0-1-1,0 1 0,0-1 0,0 1 0,1-1 0,-1 0 0,1 0 0,-1 1 0,1-1 0,0 0 0,0-1 0,0 1 0,0 0 0,0 0 0,0-1 0,1 0 0,-1 1 0,0-1 0,1 0 0,-1 0 0,1 0 0,-1 0 0,1-1 0,0 1 1,3 0-1,4 1 55,0-1 0,1 0 1,-1-1-1,1 1 1,-1-2-1,18-2 0,-19 1-28,-1-1 0,1 1 0,-1-1 0,0-1 0,0 1 0,0-2 0,-1 1 0,1-1 0,-1 0-1,11-10 1,-8 6 31,-1-1-1,0 0 0,-1 0 1,0-1-1,-1 0 0,9-18 1,-12 21-40,-1-1 1,0 0 0,-1 0-1,0 0 1,0-1 0,-1 1-1,0 0 1,-1 0 0,0-1-1,-1 1 1,1 0 0,-2-1 0,1 1-1,-6-16 1,-1 1 56,-1 1 0,0 0 0,-2 0-1,-17-26 1,19 34-40,-1 1-1,0 1 0,0-1 1,-16-13-1,21 23-40,1 0 0,-1 0 0,0 1 0,0-1 0,0 1 0,0 0 0,0 0-1,-1 1 1,1 0 0,-1 0 0,0 0 0,0 1 0,1-1 0,-1 1 0,-7 0 0,10 1-18,1 0 0,-1 1 0,1-1 0,-1 0 0,1 1 0,-1 0 0,1-1 0,-1 1 0,1 0 0,0 0 0,0 1 0,0-1 0,-1 0 0,1 1 0,0-1 0,0 1 0,1 0 0,-1-1 0,0 1 0,1 0 0,-1 0 0,1 0 0,-1 1 0,1-1 0,0 0 0,0 0 0,0 1 0,0-1 0,0 0 0,1 1 0,-1 2-1,0 1-3,0 0-1,0 1 0,1-1 1,-1 0-1,1 1 0,1-1 1,0 1-1,-1-1 0,2 0 1,3 12-1,-2-10-32,1-1 0,0 0 1,0-1-1,0 1 0,1-1 0,0 1 1,9 7-1,7 4-2757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0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10152,'0'0'4162,"7"10"-3852,8 12 3,-2 1 0,0 0 0,13 37 0,-13-19 227,15 39 361,-25-73-760,0 0 1,0 0-1,1-1 1,0 1 0,1-1-1,-1 0 1,1 0 0,9 7-1,-14-13-123,1 1 0,-1-1-1,1 0 1,0 1-1,-1-1 1,1 0-1,0 0 1,-1 0 0,1 1-1,0-1 1,-1 0-1,1 0 1,0 0-1,-1 0 1,1 0 0,0 0-1,0 0 1,-1-1-1,1 1 1,0 0 0,-1 0-1,1 0 1,0-1-1,-1 1 1,1 0-1,0-1 1,16-12-949,-14 10-630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0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0 10448,'0'0'1128,"-12"8"-791,-2 1-243,-196 119 833,182-114-795,0 1 0,1 1-1,1 2 1,1 0-1,0 2 1,-24 26 0,18-13 78,-41 40 508,70-72-853,0 1 0,0 0-1,0 0 1,1 0 0,-1 0 0,1 0 0,-1 0 0,1 0 0,-1 1 0,0 2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0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78 5416,'0'0'10082,"10"-4"-9900,30-13-8,-38 17-137,0-1 1,0 0-1,0 1 0,0-1 0,0 1 0,0-1 0,0 1 1,0 0-1,3 0 0,-4 0-25,-1 0 0,0 0 0,1 0 0,-1 0 0,0 0 0,0 0 0,1 1 0,-1-1 0,0 0 0,1 0 0,-1 0 0,0 0 0,0 0-1,0 1 1,1-1 0,-1 0 0,0 0 0,0 1 0,1-1 0,-1 0 0,0 0 0,0 1 0,0-1 0,0 0 0,0 0 0,0 1 0,1-1 0,-1 0 0,0 1 0,0-1 0,0 0 0,0 1 0,0-1 0,0 1 133,-3-1-84,1 0 0,-1 0-1,0 0 1,1 0 0,-1 1 0,1-1-1,-1 1 1,1-1 0,-1 1-1,-2 1 1,-19 4 86,21-6-116,0 0 0,0 0 0,1 0 0,-1-1 0,0 0 0,0 1 1,0-1-1,-3-2 0,5 3-22,1 0 0,-1 0 0,1-1 0,-1 1 0,1-1 0,-1 1 0,1 0 0,-1-1 0,1 1 0,-1-1 0,1 1 0,0-1 0,-1 1 0,1-1 0,0 0 0,0 1 0,-1-1 0,1 1 0,0-1 0,0 0 0,0 1 0,-1-1 0,1 1 0,0-1 1,0 0-1,0 1 0,0-1 0,0 0 0,0 1 0,1-1 0,-1 1 0,0-1 0,0 0 0,0 1 0,1-1 0,-1 1 0,0-1 0,0 0 0,1 1 0,-1-1 0,1 1 0,-1-1 0,1 0 0,3-3 21,1 0 0,-1 0 0,1 1 0,-1-1 0,1 1-1,0 0 1,1 1 0,-1-1 0,0 1 0,1 0 0,-1 0 0,1 1 0,0-1-1,0 1 1,-1 0 0,12 1 0,-16 0-23,1 0-1,0 0 0,-1 0 1,1 0-1,-1 1 1,1-1-1,0 1 1,-1-1-1,1 1 1,-1-1-1,1 1 1,-1 0-1,1 0 1,2 2-1,-4-2-2,1-1-1,-1 1 1,0-1 0,1 1-1,-1 0 1,0-1 0,1 1-1,-1 0 1,0 0 0,0-1-1,1 1 1,-1 0 0,0 0-1,0 0 1,0-1-1,0 1 1,0 0 0,0 0-1,0-1 1,0 1 0,-1 0-1,1 1 1,-1 0 3,0 1 0,-1-1-1,1 0 1,0 1 0,-1-1 0,0 0-1,1 0 1,-1 0 0,0 0 0,0-1 0,0 1-1,0 0 1,0-1 0,-1 1 0,1-1-1,-5 2 1,3-1 3,-1-1 0,1 0-1,-1 0 1,1 0 0,-1-1-1,1 0 1,-1 0 0,1 0 0,-1 0-1,1-1 1,-1 1 0,1-1-1,-5-2 1,8 3-3,0 0 0,0-1 0,1 1 0,-1 0 0,0-1 0,0 1 0,0 0 0,0 0 0,0 0-1,1 0 1,-1 0 0,0 0 0,0 0 0,0 0 0,0 0 0,0 0 0,0 0 0,1 0 0,-1 1 0,0-1 0,0 0 0,0 1 0,1-1 0,-1 1 0,0-1 0,0 1-1,1-1 1,-1 1 0,0-1 0,1 1 0,-1 0 0,1-1 0,-1 1 0,1 0 0,-1-1 0,1 1 0,-1 0 0,1 1 0,-4 1-2,0 1 0,0-1 1,0 0-1,0-1 0,-1 1 1,-4 2-1,6-4-1,0-1 0,0 1 0,0 0-1,0-1 1,0 1 0,0-1 0,-3 0 0,5 0 0,-1 0 0,1 0 0,0 0 0,0 0 1,-1 0-1,1-1 0,0 1 0,0 0 0,0-1 1,-1 1-1,1-1 0,0 1 0,0-1 0,0 0 1,0 1-1,0-1 0,0 0 0,0 0 1,-1 0-1,2 0-4,0 1 0,0 0 1,0-1-1,-1 1 1,1-1-1,0 1 0,0 0 1,0-1-1,0 1 1,0 0-1,0-1 0,0 1 1,0-1-1,0 1 0,0 0 1,0-1-1,0 1 1,0-1-1,0 1 0,0 0 1,0-1-1,0 1 0,1 0 1,-1-1-1,0 1 1,0 0-1,0-1 0,1 1 1,-1 0-1,0-1 1,0 1-1,1 0 0,-1-1 1,0 1-1,0 0 0,1 0 1,-1 0-1,0-1 1,1 1-1,-1 0 0,1 0 1,-1 0-1,0 0 0,1 0 1,-1-1-1,0 1 1,2 0-1,22-4 18,-18 3-16,0 0 1,1 0-1,0 1 0,0 0 0,0 0 1,0 1-1,0 0 0,-1 0 0,1 0 1,0 1-1,0 0 0,-1 0 0,12 7 1,-5-3 4,-1 2 1,0 0-1,-1 0 1,0 1 0,14 14-1,-19-17 11,-1 1 0,0 0 1,0 0-1,-1 1 0,1-1 0,-2 1 1,1 0-1,-1 0 0,0 1 0,-1-1 0,0 0 1,0 1-1,-1-1 0,0 1 0,0 15 0,-2-12 32,1 0 0,-1 0 0,-1-1 0,0 1 0,-1 0 0,0-1 0,-1 1-1,0-1 1,-1 0 0,-11 20 0,8-21 4,1 0-1,-2 0 1,1-1-1,-1 0 1,0-1 0,-1 0-1,-18 11 1,20-14-708,-1 0 0,1-1 0,-12 3 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0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335 557 5824,'0'0'6042,"0"-10"-5810,-2-32 14,2 40-204,-1-1 0,0 0 0,1 0 0,-1 1 0,0-1 0,-1 0 0,1 1 1,0-1-1,-1 1 0,0-1 0,1 1 0,-1 0 0,0 0 0,0 0 0,0 0 1,-1 0-1,1 0 0,0 0 0,-1 1 0,-2-2 0,-3-1 101,0 1 1,0 0-1,0 0 1,-14-3-1,11 4-24,-1 0-1,0 1 1,0 0 0,1 1-1,-1 0 1,0 1 0,0 1-1,0-1 1,1 2 0,-1 0-1,1 0 1,0 1 0,0 0-1,0 1 1,0 0 0,1 1-1,-16 12 1,24-17-98,0 0 1,1 1-1,-1 0 1,0-1-1,1 1 1,-1 0-1,1 0 0,0 0 1,0 0-1,0 0 1,0 0-1,0 0 1,0 0-1,0 0 1,0 0-1,1 1 0,-1-1 1,1 0-1,0 1 1,0-1-1,0 0 1,0 1-1,0-1 1,0 0-1,1 0 0,-1 1 1,1-1-1,-1 0 1,1 0-1,0 1 1,0-1-1,0 0 1,0 0-1,0 0 1,3 3-1,0 1 12,0-1-1,1 1 1,0-1-1,0 0 1,0-1 0,0 1-1,1-1 1,0 0-1,0 0 1,10 5-1,-9-7-7,-1 1 0,1-1 0,0 0 0,0-1-1,0 1 1,0-1 0,0-1 0,0 1 0,0-1-1,0-1 1,0 1 0,0-1 0,0 0 0,0-1-1,0 1 1,0-2 0,7-2 0,-5 1 10,-1-1 1,0 0-1,0 0 1,0-1-1,-1 0 1,1 0-1,-1-1 1,-1 0-1,0 0 1,0-1-1,0 1 1,6-12-1,-2 0 25,-1 0-1,0 0 0,-2-1 1,0 0-1,-1-1 0,-1 0 1,-1 1-1,-1-1 0,1-36 1,-4 41-7,-1-1 0,0 1 0,-1 0 0,-1-1 0,0 1 0,-1 0 0,-1 0 0,0 1 0,-1-1 0,-1 1 0,0 1 0,-18-27 0,21 36-30,0 0 1,0 1-1,0-1 1,0 1-1,-1 0 1,1 0-1,-1 1 0,0 0 1,0-1-1,-1 2 1,1-1-1,-1 0 0,1 1 1,-1 0-1,0 1 1,1-1-1,-1 1 1,0 0-1,0 0 0,0 1 1,0 0-1,-8 1 1,4 0 0,1 1 1,-1 0-1,1 1 1,0 0-1,-1 0 1,2 1-1,-1 0 0,0 1 1,1 0-1,0 0 1,0 1-1,0 0 1,-6 7-1,12-12-18,0 1-1,0 0 0,1-1 1,-1 1-1,1 0 0,-1 0 0,1 0 1,0 0-1,0 0 0,0 0 1,0 0-1,0 0 0,0 0 0,1 1 1,-1-1-1,1 0 0,-1 1 1,1-1-1,0 0 0,0 1 0,0-1 1,0 0-1,0 1 0,1-1 1,-1 0-1,1 0 0,-1 1 1,1-1-1,0 0 0,0 0 0,0 0 1,0 0-1,0 0 0,1 0 1,2 4-1,3 2-506,1 0 0,0-1 0,0 1 0,0-1 0,16 9-1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0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55 9536,'0'0'1465,"-7"10"-1353,-1 0-58,1 1 0,1-1 1,0 1-1,0 1 0,1-1 0,0 1 1,1 0-1,-3 18 0,4-1 132,1-1 1,2 1-1,0 0 0,10 51 1,34 112 1431,-38-169-1281,-4-15-354,7 22 1384,-9-30-1351,0 1 0,0-1 0,0 0-1,0 0 1,0 0 0,0 0-1,0 0 1,0 0 0,0 0-1,0 1 1,1-1 0,-1 0-1,0 0 1,0 0 0,0 0-1,0 0 1,0 0 0,0 0-1,0 0 1,0 1 0,0-1 0,0 0-1,0 0 1,1 0 0,-1 0-1,0 0 1,0 0 0,0 0-1,0 0 1,0 0 0,0 0-1,0 0 1,1 0 0,-1 0-1,0 0 1,0 0 0,0 0-1,0 0 1,0 0 0,0 0 0,0 0-1,1 0 1,-1 0 0,0 0-1,0 0 1,0 0 0,0 0-1,0 0 1,0 0 0,0 0-1,1 0 1,-1 0 0,0 0-1,0-1 1,0 1 0,0 0 0,4-18 530,-2-11-251,-1-29-1,-1-9-41,0 26 13,-9-78 0,-1-11 259,9 115-415,0 1 1,-1-1-1,-6-20 0,5 22-7,3 11-95,0 0 1,0 1-1,1-1 0,-1 1 0,0-1 1,1 1-1,-1-1 0,1 1 1,-1-1-1,1 1 0,-1-1 0,1 1 1,0 0-1,0-1 0,0 1 1,0 0-1,1-2 0,21-19 98,-18 18-81,0 1 1,1-1-1,0 1 1,0 0-1,-1 1 1,2 0-1,-1 0 1,0 0-1,0 0 1,1 1-1,-1 0 1,0 1-1,1-1 1,-1 1-1,1 0 1,12 3-1,-4-1 47,0 1-1,-1 1 1,1 0-1,-1 2 0,1-1 1,15 10-1,-28-14-62,0 0 1,0 1-1,-1-1 0,1 0 0,-1 1 1,1-1-1,-1 1 0,1-1 1,-1 1-1,0-1 0,0 1 0,0 0 1,0 0-1,0 0 0,0 0 1,0-1-1,-1 1 0,1 0 0,-1 0 1,1 1-1,-1-1 0,0 0 1,0 0-1,0 0 0,0 0 0,0 0 1,0 0-1,-1 0 0,1 0 1,-1 0-1,1 0 0,-1 0 0,-1 2 1,-1 4 12,0-1-1,-1 1 1,0-1 0,0 0-1,-1 0 1,0 0 0,-7 7-1,-20 17 104,-2-2-1,-47 33 0,66-51-65,12-9-42,1 0 0,-1 0 0,1 0 0,-1 0 0,1 1 0,0-1 0,0 1 0,0-1 0,-2 5 0,4-7-14,-1 1 0,1-1 1,0 1-1,0-1 0,0 1 1,0-1-1,0 1 1,0 0-1,0-1 0,0 1 1,0-1-1,0 1 0,0-1 1,0 1-1,0 0 1,0-1-1,0 1 0,0-1 1,1 1-1,-1-1 0,1 2 1,0-1-3,-1-1 1,1 1-1,0 0 1,1 0-1,-1 0 1,0 0-1,0-1 1,0 1-1,0-1 0,0 1 1,1-1-1,-1 1 1,2 0-1,251 65 114,-247-65-101,-1 0 0,1 1 0,0 0 1,-1 0-1,1 1 0,-1 0 0,0 0 0,0 0 0,7 5 0,-13-7-10,1 0 0,-1-1 0,0 1 0,1 0 0,-1-1 0,0 1 0,1 0 0,-1 0-1,0-1 1,0 1 0,0 0 0,0 0 0,0 0 0,0-1 0,0 1 0,0 0 0,0 0 0,0 0 0,0-1-1,0 1 1,-1 0 0,1 0 0,0-1 0,-1 1 0,1 0 0,0 0 0,-2 0 0,-12 19 61,6-13-46,1 0-1,-1 0 1,0-1 0,-1 0-1,0-1 1,-18 9-1,-60 17 125,31-12-53,23-9-16,23-7-62,1-1-1,0 2 1,0-1-1,0 1 0,0 1 1,-10 5-1,18-8-161,0-1 0,0 0 0,0 0 0,0 0-1,0 1 1,0-1 0,0 0 0,0 1 0,0-1 0,0 1-1,1-1 1,-2 3 0,2-3-903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2:33.9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52 163 4816,'0'0'11465,"-9"10"-11008,3-3-368,2-4-53,1 0-1,0 0 0,0 0 1,1 0-1,-1 0 1,1 1-1,-1-1 0,1 1 1,0 0-1,0 0 1,1 0-1,-1 0 1,1 0-1,0 0 0,0 0 1,0 0-1,1 0 1,-1 1-1,1 4 0,33 207 2597,-32-213-2545,-1-1 14,0 1-1,1-1 1,-1 1 0,1-1-1,-1 0 1,1 0 0,0 1-1,0-1 1,0 0 0,0 0-1,0 0 1,1 0 0,1 3-1,-2-24 487,11-137 404,-6-39-217,-5 186-735,-1 1-1,1 0 1,1-1 0,-1 1-1,1 0 1,1 0-1,0 0 1,0 0-1,0 0 1,1 1 0,0-1-1,1 1 1,5-7-1,-8 12-27,0 0-1,-1 0 0,1 0 1,0 1-1,0-1 0,0 0 1,1 1-1,-1 0 0,0-1 1,0 1-1,1 0 0,-1 0 1,1 0-1,-1 1 0,1-1 1,-1 1-1,1-1 0,-1 1 1,5 0-1,1 1 1,-1 0-1,1 0 1,-1 1 0,0 0-1,12 5 1,-17-6-4,17 6 87,0 1 1,0 1 0,25 16-1,-42-25-92,-1 1 0,1 0 0,-1 0-1,1 0 1,-1 0 0,1 0 0,-1 0-1,0 0 1,1 1 0,-1-1 0,0 0-1,0 1 1,0-1 0,0 1 0,0-1-1,1 4 1,-1 12-3462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0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6920,'0'0'9250,"16"-5"-8915,197-49 666,250 4 698,-195 25-737,-231 21-762,106-7 1058,-140 13-1104,-7 3 292,-10 3-2427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0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304 479 5520,'0'0'5652,"-9"-3"-5148,-2 0-328,0 0 1,-1 1-1,1 1 0,0 0 1,0 0-1,-1 1 1,1 0-1,-13 3 1,0 3 325,0 1 0,1 0 0,-1 2 0,-28 16 0,50-24-444,-1 0 1,1 0-1,0 1 0,0-1 0,0 0 1,0 1-1,1-1 0,-1 1 0,0 0 0,0 0 1,1 0-1,0 0 0,-1 0 0,1 0 1,0 0-1,0 0 0,0 0 0,0 0 0,-1 5 1,2-4-21,0-1 0,0 0-1,0 1 1,0-1 0,1 0 0,-1 1 0,1-1 0,0 0 0,0 0 0,0 1 0,0-1 0,0 0 0,0 0 0,0 0 0,1 0 0,-1 0 0,1 0 0,-1-1 0,1 1 0,3 2-1,-2-1-9,2 1-1,-1-1 0,0 0 1,1 0-1,-1 0 0,1-1 1,0 0-1,0 0 0,0 0 1,0 0-1,0-1 0,0 0 1,1 0-1,-1 0 0,0-1 1,1 0-1,-1 0 0,0 0 1,1 0-1,-1-1 0,0 0 1,0 0-1,8-3 0,-5 1 9,1-1-1,-1 0 0,1 0 0,-1-1 0,-1 0 0,1 0 1,-1-1-1,0 0 0,0-1 0,0 1 0,-1-1 1,8-12-1,-5 5 18,-1-1 0,0 1 0,-1-1 0,-1 0 0,0-1 0,-2 0 0,1 0 1,-2 0-1,3-30 0,-4 15 1,-2 0-1,-1 0 1,-2-1 0,-7-36 0,7 51 4,-1 0-1,-1 0 1,-1 0 0,0 0 0,-1 1 0,-1 0 0,-11-18-1,18 32-38,0 0 0,0 0 0,-1 1 1,1-1-1,0 0 0,-1 1 0,1-1 0,-1 1 0,1 0 0,-1 0 0,0-1 0,0 1 0,0 0 0,1 0 0,-1 1 0,0-1 0,0 0 0,0 1 0,0-1 0,-4 0 0,3 1-2,0 1-1,0-1 1,0 0 0,0 1-1,0 0 1,1 0 0,-1 0-1,0 0 1,0 0 0,1 1-1,-1-1 1,1 1 0,-3 1-1,-4 4 8,2 0-1,-1 1 0,1-1 0,0 2 0,0-1 1,1 1-1,-6 10 0,6-7-14,0 0 0,1 1 0,0 0 0,1 0 0,0 0 0,1 0-1,1 1 1,-2 21 0,4-30-35,0 0 1,0 1-1,0-1 0,1 0 0,-1 0 0,1 0 0,0 1 0,1-1 0,0 0 0,-1-1 0,1 1 0,1 0 1,-1 0-1,1-1 0,0 0 0,0 1 0,0-1 0,0 0 0,1 0 0,0-1 0,-1 1 0,2-1 0,-1 0 1,0 0-1,7 4 0,13 3-2733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0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35 110 8536,'0'0'3737,"-1"11"-3409,-4 34 3,5-41-251,0 0-1,0 0 1,0 0 0,0 0 0,1 0 0,-1 0 0,1 0 0,0 0 0,0 0 0,1 0-1,-1-1 1,1 1 0,0-1 0,4 7 0,-5-8-39,0-1-1,0 0 1,1 0-1,-1 1 1,0-1 0,1 0-1,-1 0 1,1 0-1,-1-1 1,1 1-1,0 0 1,-1 0 0,1-1-1,0 1 1,0-1-1,-1 0 1,1 1 0,0-1-1,0 0 1,-1 0-1,1 0 1,0 0-1,0 0 1,0-1 0,-1 1-1,1-1 1,0 1-1,-1-1 1,4-1 0,4-2 73,-1 0 0,0-1 0,1-1-1,-2 1 1,1-1 0,-1-1 0,0 0 0,0 1 0,0-2 0,8-12 0,-2 0 142,-1 0-1,-1-1 0,10-27 0,-16 36 103,1-1 0,10-16-1,-13 39-170,0 0 0,-1 1 0,0-1 0,0 15 0,-11 187 257,3-132-295,-39 244 326,40-298-430,5-23-40,-5 25 101,-16 52 0,19-73-80,-1-1-1,1 0 1,-1 1-1,0-1 1,-1 0 0,0 0-1,0-1 1,0 1-1,0-1 1,-1 0-1,0 0 1,0-1-1,-9 7 1,12-10-15,-1 0 0,1 0 0,-1 0 0,0-1 0,1 1 0,-1-1 0,0 0 0,1 0 0,-1 0 0,0 0 0,0 0 0,1 0 0,-1-1 0,0 1 0,1-1 0,-1 0 0,1 0 0,-1 0 0,1 0 0,-1 0 0,1 0 0,0-1 0,0 1 0,-1-1 0,1 0 0,-2-2 0,-2-1 12,1 0 1,0 0-1,0 0 0,0-1 0,1 0 0,0 0 0,0 0 0,-6-12 0,7 8-2,0-1 0,0 1 0,1-1 0,1 1 0,0-1 0,0 0 0,1 0 0,1 1-1,-1-1 1,2 0 0,0 1 0,0-1 0,0 1 0,8-18 0,-4 15 14,-1 0 1,2 0-1,0 1 0,0 0 1,1 1-1,1-1 0,0 2 1,0-1-1,1 1 1,21-17-1,-3 9 123,-1 2 0,2 0 0,0 2 0,1 2-1,0 0 1,42-9 0,-63 19 1,1 1 1,0 0-1,17 2 0,-14 1-3197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1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83 5920,'0'0'6510,"-10"9"-6170,-30 27 10,39-35-310,0 0-1,0 0 1,0 0 0,-1 0 0,1 0 0,0 0 0,-1 0 0,1 0 0,-1 0 0,1-1 0,-1 1 0,0-1 0,1 1 0,-1-1 0,0 0 0,1 1 0,-1-1 0,0 0 0,1 0 0,-1 0 0,0 0-1,1-1 1,-1 1 0,0 0 0,1-1 0,-1 1 0,1-1 0,-1 1 0,1-1 0,-1 0 0,1 0 0,-1 0 0,-1-1 0,2 1 17,-1-1 0,1 0 0,-1 0 0,1 1 0,0-1 0,0 0 0,-1 0 0,1 0 0,1 0 0,-1 0 0,0-1 0,0 1 0,1 0 0,-1 0 0,1 0 0,0-1 0,0 1 0,0 0 0,0-3 0,1 0-17,1 1-1,-1-1 1,1 1 0,0 0-1,0 0 1,0 0 0,1 0-1,0 0 1,-1 0 0,1 1-1,0-1 1,1 1-1,-1 0 1,1 0 0,-1 0-1,1 0 1,0 1 0,0-1-1,0 1 1,9-3-1,-8 2-7,0 1 0,1 1 0,-1-1 0,0 1 0,1-1 0,0 1 0,-1 1 0,1-1 0,-1 1 0,1 0-1,0 1 1,-1-1 0,1 1 0,-1 0 0,1 0 0,9 5 0,-14-6-22,0 0 0,-1 0 0,1 1 0,0-1 1,-1 0-1,1 1 0,-1-1 0,1 1 0,-1-1 0,1 0 1,-1 1-1,1-1 0,-1 1 0,1 0 0,-1-1 0,0 1 0,1-1 1,-1 1-1,0 0 0,0-1 0,1 1 0,-1 0 0,0-1 1,0 1-1,0 0 0,0-1 0,0 1 0,0 0 0,0 1 0,0 0 7,-1-1 0,0 1-1,1 0 1,-1-1-1,0 1 1,0 0 0,0-1-1,0 1 1,0-1-1,-1 1 1,0 0 0,-4 4 29,0-1 0,1-1 0,-1 1 0,-12 5 0,11-7-13,0-1 0,0 0 0,0 0 0,0 0 0,-11 0 0,16-2-13,-1 0 0,1 0 0,-1 0 1,1 0-1,-1-1 0,1 1 0,-1-1 1,1 1-1,-3-2 0,4 1-3,0 1-1,0 0 1,1-1 0,-1 1-1,0-1 1,1 0 0,-1 1 0,0-1-1,1 1 1,-1-1 0,1 0-1,-1 0 1,1 1 0,-1-1-1,1 0 1,-1 0 0,1 1-1,0-1 1,0 0 0,-1 0-1,1 0 1,0 0 0,0 0-1,0 1 1,0-3 0,0 2-2,1 0 1,-1 0-1,0-1 1,1 1-1,0 0 1,-1 0-1,1 0 1,0 0-1,-1 0 1,1 0-1,0 0 1,0 0-1,0 0 1,0 0-1,0 0 1,0 0-1,0 1 1,0-1 0,0 0-1,0 1 1,1-1-1,-1 1 1,0-1-1,0 1 1,1 0-1,-1-1 1,0 1-1,2 0 1,39-5 98,-42 5-110,9 0 29,0 0 0,-1 0 0,1 1 0,0 1 0,9 1 0,-18-3-29,0 0-1,0 0 1,1 0-1,-1 0 0,0 1 1,1-1-1,-1 0 1,0 0-1,0 0 0,1 0 1,-1 0-1,0 0 1,0 1-1,1-1 0,-1 0 1,0 0-1,0 0 1,1 1-1,-1-1 0,0 0 1,0 0-1,0 1 0,0-1 1,1 0-1,-1 1 1,0-1-1,0 0 0,0 0 1,0 1-1,0-1 1,0 0-1,0 1 0,0-1 1,0 0-1,0 0 1,0 1-1,0-1 0,-8 13 107,-15 5-18,18-16-74,0 1 0,0-1 0,0 0 0,0-1-1,0 0 1,-1 1 0,-10 0 0,15-2-10,0 0 0,0 0 0,0 0 1,0 0-1,0 0 0,0 0 0,0 0 0,0-1 0,0 1 1,0 0-1,0-1 0,0 1 0,0 0 0,0-1 0,0 1 1,0-1-1,0 1 0,0-1 0,0 0 0,0 1 0,1-1 1,-1 0-1,0 0 0,0 0 0,1 0 0,-1 1 0,1-1 1,-1 0-1,1 0 0,-1 0 0,1 0 0,0 0 0,-1 0 1,1 0-1,0 0 0,0 0 0,-1-1 0,1 1 0,0 0 1,0 0-1,0 0 0,1 0 0,-1 0 0,0 0 0,0 0 1,1-2-1,-1 3-5,0 0 0,0-1 0,0 1 0,0 0-1,0-1 1,0 1 0,0-1 0,0 1 0,1 0 0,-1-1 0,0 1 0,0 0 0,0-1 0,0 1 0,1 0 0,-1 0 0,0-1 0,0 1 0,1 0 0,-1-1 0,0 1 0,0 0 0,1 0-1,-1 0 1,0-1 0,1 1 0,-1 0 0,0 0 0,1 0 0,-1 0 0,0 0 0,1 0 0,-1-1 0,0 1 0,1 0 0,14 8 50,-12-6-49,-1 0 0,1 1 0,-1-1 1,0 1-1,1 0 0,-1 0 0,2 5 0,-3-7-2,-1 0 0,1 0 1,-1 0-1,0 0 1,0 0-1,0 0 0,0 1 1,0-1-1,0 0 0,0 0 1,0 0-1,0 0 1,0 0-1,-1 2 0,-1-5 56,0-10-19,2 8-36,0 2-2,0 1 0,0-1 1,0 0-1,0 0 0,0 1 0,0-1 1,0 0-1,1 0 0,-1 1 0,0-1 0,1 0 1,0 1-1,-1-1 0,1 1 0,0-1 1,0 0-1,0 1 0,1-2 0,-1 3-1,-1 0 0,0 0 0,0 0 0,1 0 0,-1 0 0,0 0 0,0 0 0,0 0 0,1 0 0,-1 0 0,0 0 0,0 0 0,0 0 0,1 0 0,-1 0 0,0 0 0,0 0 0,0 1 0,1-1 0,-1 0 0,0 0 0,0 0 0,0 0 0,0 0 0,0 1 0,1-1 0,-1 0 0,0 0 0,0 0 0,0 1 0,0-1 0,0 0 0,0 0 0,0 0 0,0 1 0,0-1 0,0 0 0,0 0 0,0 0 0,0 1 0,0-1 0,0 0 0,0 0 0,0 1 0,0-1 0,0 0 0,0 0 0,0 1 0,0 13 0,0-13 0,-4 45-6,4-44 6,-1 0 1,1-1-1,-1 1 0,1 0 1,-1 0-1,0 0 1,1 0-1,-1-1 1,0 1-1,0 0 1,0-1-1,-1 1 0,1-1 1,0 1-1,-1-1 1,1 0-1,0 1 1,-1-1-1,0 0 1,-2 1-1,3-1 3,1-1 0,-1 0 0,1 0 0,-1 0 0,0 0-1,1 0 1,-1 0 0,0 0 0,1 0 0,-1 0 0,1 0 0,-1 0 0,0-1 0,1 1 0,-1 0 0,1 0-1,-1-1 1,0 1 0,1 0 0,-1-1 0,1 1 0,-1-1 0,1 1 0,-1 0 0,1-1 0,0 1-1,-1-1 1,1 1 0,-1-1 0,1 1 0,0-1 0,0 0 0,-1 1 0,1-1 0,0 1 0,0-1 0,0 0-1,-1 0 1,1-2 6,-1 1-1,1-1 0,-1 1 0,1-1 1,0 0-1,0 1 0,0-1 1,1-3-1,0 1 4,9-30 84,-10 34-92,1 0 0,0 0 0,-1 0 0,1 0 1,0 0-1,-1 0 0,1 0 0,0 0 0,0 0 0,0 0 1,0 0-1,0 0 0,0 1 0,0-1 0,0 0 0,0 1 1,0-1-1,0 1 0,0-1 0,0 1 0,1 0 0,-1-1 1,0 1-1,0 0 0,2 0 0,-3 0-6,0 0 1,0 0-1,1-1 0,-1 1 1,0 0-1,0 0 0,0 1 1,1-1-1,-1 0 0,0 0 1,0 0-1,0 0 0,1 0 1,-1 0-1,0 0 0,0 0 1,0 0-1,1 0 1,-1 0-1,0 1 0,0-1 1,0 0-1,0 0 0,1 0 1,-1 0-1,0 0 0,0 1 1,0-1-1,0 0 0,0 0 1,0 0-1,0 1 0,1-1 1,-1 0-1,0 0 0,0 0 1,0 1-1,-4 8-11,3-8 17,1 1 0,-1-1 0,0 0-1,0 0 1,-1 0 0,1 0 0,0 0-1,0 0 1,0 0 0,-1 0 0,1 0 0,-3 1-1,2-2 12,1 0 1,-1 0-1,1 0 0,-1 0 0,1-1 0,-1 1 0,0 0 0,1-1 1,-1 1-1,1-1 0,-1 1 0,1-1 0,-2-1 0,-13-3 136,18 1-51,7 1-88,7 4-16,0 2 1,0 0-1,-1 1 1,0 0-1,23 11 1,-18-8 12,0 1 0,-1 1 0,23 15 0,-37-21 10,-1 0 0,1 0 0,-1 1 0,0-1 0,0 1 0,-1 0 0,1 0 0,-1 0 0,0 0 0,0 1 0,0-1 0,0 1 0,-1 0 0,0 0 0,0 0 0,0 0 0,-1 0 0,2 9 0,-2-2 34,-1 0 0,-1 0-1,0 0 1,0 0 0,-1 0 0,-1 0-1,0 0 1,-5 13 0,0-5 78,-1-1-1,-1 1 1,-21 31-1,23-37-177,6-8-2711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1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349 399 9128,'0'0'3477,"-11"-4"-3138,0 0-234,0 0 0,0 1 1,0 0-1,-1 1 0,1 0 1,-1 1-1,0 0 0,-19 1 1,10 3 110,0 0 1,0 2-1,-28 10 1,41-13-149,1 1 0,0 0 0,1 1 1,-1 0-1,1 0 0,-1 0 0,1 1 0,0 0 1,1 0-1,-1 0 0,1 1 0,0 0 1,-5 7-1,8-9-35,0 0 1,0 1-1,1-1 1,0 1-1,-1-1 1,1 1-1,1 0 1,-1-1-1,1 1 1,0 0-1,0 0 1,0-1-1,0 1 1,1 0-1,0-1 0,0 1 1,0 0-1,1-1 1,0 1-1,-1-1 1,4 5-1,-3-4-6,1-1-1,-1 0 0,1 0 0,0 0 0,0 0 1,0 0-1,1-1 0,-1 1 0,1-1 0,0 0 1,0 0-1,0 0 0,0-1 0,0 0 0,0 1 0,1-1 1,-1-1-1,1 1 0,0-1 0,7 2 0,-4-3 16,1 0-1,0 0 1,0-1-1,-1-1 1,1 1-1,-1-1 1,0-1-1,1 1 1,-1-2-1,0 1 1,0-1-1,-1 0 1,1 0-1,-1-1 0,0 0 1,0-1-1,-1 1 1,10-11-1,-3 2 46,-1-1 0,0 0-1,-1-1 1,-1 0 0,0 0-1,-1-1 1,9-25 0,-11 23 11,-1 0-1,-1-1 1,-1 0 0,-1 1 0,0-1 0,-1 0-1,-2-1 1,0 1 0,-3-25 0,2 35-63,-1-1 1,0 1-1,-1 0 1,0 0-1,-1 0 1,0 0-1,0 1 1,-1 0-1,0-1 1,-1 2-1,1-1 1,-2 1-1,1 0 1,-1 0-1,-1 0 1,0 1-1,0 0 1,0 1-1,-13-8 1,16 11-20,-1 1 1,0 0 0,1 0-1,-1 0 1,0 1 0,0 0-1,1 0 1,-1 0-1,0 1 1,0 0 0,0 0-1,0 1 1,0-1 0,0 1-1,0 0 1,0 1 0,1 0-1,-1 0 1,0 0 0,-6 4-1,5-3-11,-1 2-1,1-1 1,0 1-1,0 0 1,0 0 0,1 1-1,-1 0 1,2 0-1,-1 1 1,1-1-1,-1 1 1,2 0-1,-7 12 1,11-17-10,-1 0 1,0 0-1,1 1 0,0-1 1,-1 0-1,1 0 0,0 0 0,0 1 1,0-1-1,0 0 0,1 0 1,-1 0-1,1 0 0,-1 1 0,1-1 1,0 0-1,-1 0 0,1 0 1,0 0-1,1 0 0,-1 0 1,0-1-1,0 1 0,1 0 0,-1-1 1,1 1-1,0-1 0,-1 1 1,1-1-1,2 2 0,7 4-442,-1 0 0,1-1 0,21 10 0,-23-12-867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1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89 9144,'0'0'742,"-4"11"-532,-4 14 4,1 1 0,1 1 0,-3 29 0,8 4 646,2-1 0,19 119 0,-16-148-495,-2-11-49,-3-15-169,1 0-1,1-1 0,-1 1 0,0-1 0,1 1 1,0-1-1,0 1 0,0-1 0,2 4 1,-3-7-113,1 0 1,-1 0 0,0 0 0,0 0 0,1 0 0,-1 0 0,0 0-1,0 0 1,1 0 0,-1-1 0,0 1 0,0 0 0,1 0 0,-1 0-1,0 0 1,0-1 0,0 1 0,1 0 0,-1 0 0,0 0 0,0-1-1,0 1 1,0 0 0,0 0 0,1-1 0,-1 1 0,0 0 0,0 0-1,0-1 1,0 1 0,0 0 0,0 0 0,0-1 0,0 0 0,6-15 212,0-14 26,-2 0 0,-1-1 0,-1-49 0,0-2 91,-1 37-61,-1 0 0,-2 0-1,-2 0 1,-12-49 0,16 92-285,0 0 0,-1 0 1,1 0-1,0 0 0,0 0 1,0 0-1,0 0 0,0 0 1,0 1-1,0-1 0,1 0 1,-1 0-1,1 0 0,-1 0 1,1 0-1,0 1 0,0-1 1,0 0-1,0 1 0,0-1 1,0 1-1,0-1 0,1 1 1,2-3-1,0 1 10,-1 1 0,2 0-1,-1-1 1,0 1 0,0 1 0,1-1-1,-1 1 1,1 0 0,6-1 0,3 0-6,1 2-1,-1 0 1,0 0 0,0 2 0,1-1 0,-1 2 0,0 0 0,-1 1 0,1 0 0,-1 1-1,22 10 1,-28-11 3,1 1 0,-1 0 0,0 0 0,-1 0 0,1 0 0,-1 1-1,9 11 1,-14-15-12,1 0-1,0 1 1,-1-1-1,0 1 1,1 0-1,-1 0 1,0-1-1,0 1 1,-1 0 0,1 0-1,0 0 1,-1 0-1,0 0 1,0 0-1,0 0 1,0 0-1,0 0 1,0 0-1,-1 0 1,0-1-1,1 1 1,-1 0-1,0 0 1,-3 5-1,0-1 6,-1 0 0,0 0 0,0 0 0,-1 0 0,0-1 0,-11 10 0,-46 31 81,54-41-84,-12 7 39,-32 15-1,33-18 85,-1 1-1,-20 15 0,41-26-131,0 0 0,0 1 0,-1-1 0,1 0 0,0 0 0,0 0 0,0 1 0,-1-1 0,1 0 0,0 0 0,0 1 0,0-1 0,0 0 0,0 1 0,0-1 0,0 0 0,-1 0 0,1 1 0,0-1 0,0 0 0,0 1 0,0-1 0,0 0 0,0 0 0,0 1 0,1-1 0,-1 0 0,0 1 0,0-1 1,0 0-1,0 0 0,0 1 0,0-1 0,0 0 0,1 0 0,-1 1 0,0-1 0,0 0 0,0 0 0,1 1 0,-1-1 0,0 0 0,0 0 0,1 0 0,11 9 74,29 11 5,2-2 0,0-2 0,64 14 0,-20-5-35,-82-23-41,-1-1 1,0 1-1,0 0 0,0 0 0,0 0 0,-1 1 0,6 3 0,-8-5-6,-1-1-1,1 1 1,-1-1 0,1 1-1,0-1 1,-1 1 0,1 0-1,-1-1 1,1 1 0,-1 0-1,0-1 1,1 1 0,-1 0-1,0 0 1,1-1 0,-1 1-1,0 0 1,0 0-1,0 0 1,0-1 0,0 1-1,0 0 1,0 0 0,0 0-1,0-1 1,0 1 0,0 0-1,0 0 1,-1 0 0,1-1-1,0 1 1,-1 0 0,1 0-1,0-1 1,-1 1 0,1 0-1,-1-1 1,1 1-1,-1 0 1,1-1 0,-1 1-1,0-1 1,1 1 0,-1-1-1,0 1 1,-14 9 20,0-1 0,-1-1 1,-30 12-1,17-7 1,-68 25 15,59-25-106,1 2 0,-53 29 0,82-39-28,1 1 0,0-1 0,-8 9 0,3-1-2752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1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89 178 5224,'0'0'3918,"-10"0"-3491,-60-2 1493,62-1-814,13-3-159,18-6-96,65-9-187,2 3 1,122-8-1,-86 12-277,137-12 410,-40 5 87,-57 12 408,-131 4-27,-45-4-831,-15 4-3252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1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223 574 7024,'0'0'5054,"-1"-9"-4452,-5-29-8,6 36-507,-1 0 1,0 0-1,0 0 0,0 0 0,1 0 0,-2 0 0,1 1 0,0-1 0,0 0 1,-1 1-1,1-1 0,-1 0 0,1 1 0,-1 0 0,1-1 0,-1 1 0,0 0 1,0 0-1,0 0 0,0 0 0,0 0 0,-3-1 0,1 1 56,-1 0 1,0 0-1,0 0 0,0 0 0,0 1 0,0 0 0,-6 0 0,2 1 10,0 1 0,0 0-1,1 0 1,-1 1 0,1 0-1,-1 1 1,1 0 0,0 0-1,-8 6 1,13-8-103,0 0 1,0 0-1,0 0 0,0 1 1,0-1-1,1 1 0,0 0 1,-1-1-1,1 1 0,0 0 1,0 0-1,0 0 0,1 1 0,-1-1 1,1 0-1,-1 1 0,1-1 1,0 1-1,1-1 0,-1 1 1,1-1-1,-1 1 0,1 0 0,0-1 1,1 5-1,-1-5-27,1-1-1,-1 0 1,1 0 0,0 0-1,0 0 1,0 0 0,0 0-1,0 0 1,0 0 0,0 0-1,1-1 1,-1 1 0,1 0-1,-1-1 1,1 1 0,-1-1-1,5 3 1,-3-2 1,0-1 0,1 0 0,-1 1 0,1-1-1,-1 0 1,1-1 0,-1 1 0,1-1 0,0 1 0,4-1 0,1-1 17,1 0 0,0 0 0,0-1 0,-1 0 0,1-1 0,-1 0 0,12-5 0,-11 2-11,1 1 0,-1-2-1,-1 1 1,1-1 0,-1-1 0,0 0 0,-1 0 0,0-1 0,0 0 0,8-12 0,-7 7 4,0-1 0,-2 0 1,1-1-1,-2 0 0,0 0 0,5-26 1,-6 16 0,-1 0 0,-1 0 1,-2 0-1,0 0 1,-2 0-1,-1 0 0,-1 0 1,-1 0-1,-9-30 0,10 46 0,0 1 0,-1-1 0,0 0 0,-1 1 0,0 0 0,-11-15 0,15 22-18,-1-1 0,0 1-1,0 0 1,0 0 0,0 0-1,-1 0 1,1 0 0,0 1-1,-1-1 1,1 1 0,-1-1-1,0 1 1,1 0 0,-1 0-1,0 0 1,0 0 0,0 1 0,0-1-1,0 1 1,1 0 0,-1 0-1,0 0 1,0 0 0,0 0-1,0 0 1,0 1 0,-5 1-1,0 1 7,1 1 0,0-1-1,0 2 1,0-1 0,0 1-1,1 0 1,-1 0 0,1 0-1,0 1 1,1 0 0,0 1-1,0-1 1,0 1 0,-6 11-1,7-10-21,0-1-1,0 1 1,1 0 0,0 1-1,1-1 1,0 1-1,0-1 1,0 1-1,1-1 1,1 1 0,-1 0-1,1 0 1,2 12-1,7 12-2837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1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136 112 4512,'0'0'5073,"-10"0"-4672,2-1-346,-6 0 343,1 1 0,-1 0 0,0 1 0,-17 4 1,7-1 1115,17-4-35,17-5-591,68-23 416,1 3 0,153-25 0,-203 47-926,-21 3-133,-1-1 1,1 0-1,12-3 1,-20 4-234,0 0 1,1-1-1,-1 1 1,0 0-1,0 0 1,1 0-1,-1 0 1,0-1-1,1 1 1,-1 0-1,0 0 1,1 0-1,-1 0 1,0 0-1,1 0 1,-1 0-1,0 0 1,1 0 0,-1 0-1,0 0 1,1 0-1,-1 0 1,0 0-1,1 0 1,-1 1-1,0-1 1,0 0-1,1 0 1,-1 0-1,0 0 1,1 1-1,-1-1 1,0 0-1,0 0 1,0 1-1,1-1 1,-1 0-1,0 0 1,0 1-1,0-1 1,1 0-1,-1 0 1,0 1-1,0-1 1,0 0-1,0 1 1,0-1 0,0 0-1,0 1 1,0-1-1,0 0 1,0 1-1,0-1 1,0 0-1,0 1 1,0-1-1,0 0 1,0 1-1,0-1 1,0 0-1,0 1 1,-9 21 262,9-21-261,-11 18 87,-1 0 1,0-1-1,-28 31 0,16-21-23,-17 19 152,-95 83 0,123-117-202,0-1 0,1 2 0,1 0 1,-18 27-1,27-37-15,-1 3 102,12-8-22,4-1-118,63-6-11,50-8 72,-99 12 3,31 0 1,4 0 29,-46-1-5,-12 3-3352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1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8640,'0'0'2074,"15"-3"-1759,156-26 745,-134 24-479,0 1-1,0 2 1,1 2 0,-1 1 0,0 2-1,65 13 1,-96-15-740,1 0 0,-1-1 0,0 1 0,1-1-1,-1 0 1,1-1 0,6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2:35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3408,'0'0'10618,"0"10"-10160,0 6-322,-6 150 2190,0-28 646,6-137-2932,0 0 0,0-1 1,0 1-1,0 0 0,1-1 0,-1 1 1,0 0-1,1-1 0,-1 1 0,0-1 0,1 1 1,-1-1-1,0 1 0,1-1 0,-1 1 0,1-1 1,-1 1-1,1-1 0,-1 1 0,1-1 1,0 0-1,-1 1 0,1-1 0,-1 0 0,1 0 1,0 1-1,-1-1 0,1 0 0,0 0 0,-1 0 1,1 0-1,0 0 0,-1 0 0,1 0 0,0 0 1,-1 0-1,1 0 0,0 0 0,-1 0 1,1 0-1,1-1 0,34-9 208,-29 8-137,11-4 36,1 1 0,0 0 0,29-2 1,-38 7-83,0 0 1,1 0 0,-1 1 0,0 0 0,0 1 0,0 0 0,0 0-1,14 7 1,-10-3 12,-11-4-53,0 0 0,0-1 0,0 1 0,1-1 0,-1 0 0,0 0 0,7 1 0,-5 0-12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1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5320,'0'0'7521,"13"10"-7170,-9-6-313,5 2 28,-1 1 0,1-1 0,0-1 0,0 0 0,0 0 0,1-1 0,0 0 0,-1-1 0,21 5 0,117 7 817,-27-3 126,-95-9-158,0 2 0,41 12 0,-64-16-797,0 0 0,0 0 0,0 1 0,0-1-1,-1 0 1,1 1 0,-1-1 0,1 1 0,-1-1 0,1 1-1,-1 0 1,0-1 0,0 1 0,0 0 0,0 0-1,0 0 1,0 0 0,0 0 0,-1 0 0,2 4-1,0 5 22,-1 0 0,1 20 0,-1-14 25,-2 251 585,-4-106-345,-20 317 548,7-237-520,18-230-346,-12 271 566,18-97-30,0-45 130,-6-140-673,0 0 0,-1 0 0,1-1 0,0 1 0,0 0-1,-1 0 1,1 0 0,-1 0 0,1 0 0,-1 0 0,1-1 0,-1 1-1,1 0 1,-1 0 0,0-1 0,1 1 0,-1 0 0,0-1 0,0 1-1,1-1 1,-1 1 0,0-1 0,-1 1 0,-25 9 156,24-9-147,-69 20 237,-232 61 600,304-82-917,-4 1 59,1 0 0,0 0-1,-1-1 1,1 1-1,0-1 1,-6 0-1,-1-4-3324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2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5120,'0'0'9850,"11"2"-9716,-2 0-104,3 0 18,0 0 0,0-1 1,0 0-1,19-2 1,11-2 284,0 2 1,1 2-1,-1 2 1,48 8-1,-50-4-1147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2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7232,'0'0'4512,"11"-5"-4212,18-6 102,1 1 0,53-9 0,-39 13 2,1 3-1,-1 2 1,1 2-1,0 1 0,-1 3 1,51 12-1,-85-15-123,-1 0 0,1 1 0,-1 0-1,0 1 1,0 0 0,9 5 0,-18-8-329,0-1 1,0 0-1,0 0 1,1 0 0,-1 0-1,0 0 1,0 0-1,0 0 1,1 0-1,-1 0 1,0 0 0,0 0-1,1 0 1,-1 0-1,0 0 1,0 0-1,0 0 1,1 0 0,-1 0-1,0 0 1,0 0-1,0 0 1,1 0-1,-1 0 1,0 0 0,0-1-1,0 1 1,1 0-1,-1 0 1,0 0-1,0 0 1,0 0 0,0-1-1,1 1 1,-1 0-1,0 0 1,0 0-1,0-1 1,0 1 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2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6632,'0'0'6770,"2"14"-6428,-1-3-262,2 9 110,0 0 0,11 30 0,-2-12 127,97 294 1765,-96-296-1706,2-1 1,2 0 0,28 45-1,-42-77-265,0 1-1,0-1 1,0 0-1,1 0 1,-1 0-1,7 4 1,-10-7-88,0 0-1,1 0 1,-1 0 0,1 0 0,-1 0 0,0 0-1,1 0 1,-1 0 0,1 0 0,-1-1 0,1 1 0,-1 0-1,0 0 1,1 0 0,-1 0 0,0-1 0,1 1-1,-1 0 1,0 0 0,1-1 0,-1 1 0,0 0 0,1-1-1,-1 1 1,0 0 0,0-1 0,1 1 0,-1 0-1,0-1 1,0 0 0,8-15 165,-6 13-145,69-183 448,19-3-205,-77 168-241,0 1 0,1 0 0,1 1 0,1 0 0,0 1 0,30-23 0,75-70 531,-121 111-573,1 0 1,-1 0-1,0-1 0,1 1 0,-1 0 0,0-1 0,0 1 0,1 0 0,-1-1 0,0 1 0,0 0 0,0-1 1,0 1-1,1 0 0,-1-1 0,0 1 0,0-1 0,0 1 0,0 0 0,0-1 0,0 1 0,0-1 1,0 1-1,0 0 0,0-1 0,0 1 0,0-1 0,0 1 0,-1 0 0,1-1 0,0 1 0,0-1 0,0 1 1,0 0-1,-1-1 0,1 1 0,0 0 0,0-1 0,-1 1 0,1 0 0,0 0 0,-1-1 0,1 1 1,0 0-1,-1 0 0,1-1 0,0 1 0,-1 0 0,-22-7 48,-65 8-25,-153 20 0,99-6-6,47-14-151,109-6-2817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2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6016,'0'0'8853,"11"0"-8553,154-17 567,-3-2-129,-98 17-260,0 3 0,115 17-1,-120-3 181,-50-12-807,1 0 0,-1 0 0,1-1 0,-1 0 0,1-1 0,0 0 0,17-1 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2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38 8240,'0'0'3513,"2"13"-3129,9 101 823,-5 151-1,-3-83-24,-1-49 381,4-94 96,5-55-926,-7 3-654,-1-1 0,0 1 1,-1-1-1,-1 0 0,0-17 0,0 1 21,1-193 443,-3 182-445,3-49 162,0 51-13,-4-53 0,1 80-202,0 0 0,1 1 0,1-1 0,0 0 0,0 1 0,1-1 0,4-10 0,-5 19-39,1 0 0,-1 0 1,1 0-1,0 0 0,0 1 0,0-1 1,1 1-1,-1 0 0,1 0 1,-1-1-1,1 2 0,-1-1 0,1 0 1,0 0-1,0 1 0,0 0 1,0-1-1,0 1 0,6-1 1,1 0-10,0 0 1,0 1 0,-1 0-1,1 0 1,13 1 0,-3 2 13,1 0 0,-1 1 0,0 1 1,0 1-1,0 0 0,-1 2 0,1 0 1,32 19-1,-51-25-10,1 0 0,0 0 1,-1 0-1,1 0 0,-1 0 0,1 1 0,-1-1 1,0 1-1,0-1 0,1 1 0,-1-1 0,0 1 1,0 0-1,-1-1 0,1 1 0,0 0 0,0 0 1,-1 0-1,0 0 0,1 3 0,-1-3 3,0 1-1,0 0 1,-1 0 0,1 0-1,-1 0 1,0-1 0,0 1-1,0 0 1,0 0 0,0-1-1,-1 1 1,-1 2 0,-5 6 14,0-2 0,-1 1 0,0-1 1,-20 16-1,-12 3 59,-1-2 1,-2-1-1,-59 24 1,74-35-27,17-9-21,9-4-18,0-1-1,0 2 0,1-1 1,-1 0-1,0 0 1,0 1-1,1 0 1,-1 0-1,1-1 0,-1 1 1,1 1-1,0-1 1,0 0-1,-3 4 1,6-5-8,-1 0 1,1 1 0,-1-1-1,1 0 1,0 0 0,-1 1-1,1-1 1,0 0 0,0 0-1,0 0 1,0 0 0,0 0-1,0 0 1,0 0 0,0-1-1,0 1 1,1 0 0,-1 0-1,0-1 1,0 1 0,2 0-1,4 3 15,24 14 19,0-2 0,0-1 0,1-1 0,37 10-1,-22-8 27,53 27-1,-74-30-41,-12-7-9,0 1 0,0 0 0,-1 1 0,0 0 0,-1 1 0,0 1 1,12 12-1,-22-21-13,-1 1 1,0-1-1,1 1 1,-1 0 0,0-1-1,0 1 1,0 0-1,0 0 1,0 0 0,-1 0-1,1-1 1,0 1-1,-1 0 1,0 0 0,1 0-1,-1 0 1,0 0-1,0 0 1,0 0 0,0 0-1,-1 0 1,1 0-1,0 0 1,-1 0 0,1 0-1,-1 0 1,0 0-1,0 0 1,0 0 0,0-1-1,0 1 1,0 0-1,0-1 1,0 1 0,-1 0-1,1-1 1,-1 0-1,1 1 1,-3 0 0,-5 6 4,-1-2 0,1 0 1,-1 0-1,-1-1 0,-17 7 1,-8 1 53,-1-2 1,0-1-1,-1-3 1,-42 5-1,5-7 115,-84-3 0,84-10-252,50 3-2789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2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9240,'0'0'2102,"12"1"-1819,384 0 2693,-327-3-2185,-54 1-430,1-1 1,0 0 0,-1 0 0,25-9-1,-33 9-493,0 0-1,0-1 0,0-1 1,0 1-1,0-1 0,-1 0 1,0 0-1,0-1 0,0 0 1,9-10-1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3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5824,'0'0'9526,"11"13"-9251,-4-4-221,7 8 61,0 1-1,-1 1 0,14 27 1,205 401 2253,-214-417-1818,-9-19-14,-9-11-516,0 0 1,0 0-1,0 0 1,0 0-1,0 0 0,0 0 1,0 0-1,0 1 1,0-1-1,0 0 0,0 0 1,0 0-1,1 0 1,-1 0-1,0 0 0,0 0 1,0 0-1,0 0 1,0 0-1,0 0 1,0 0-1,0 0 0,0 1 1,0-1-1,1 0 1,-1 0-1,0 0 0,0 0 1,0 0-1,0 0 1,0 0-1,0 0 0,0 0 1,0 0-1,1 0 1,-1 0-1,0 0 0,0 0 1,0 0-1,0 0 1,0 0-1,0-1 0,0 1 1,0 0-1,0 0 1,1 0-1,-1 0 1,0 0-1,0 0 0,0 0 1,0 0-1,0 0 1,0 0-1,0 0 0,0 0 1,0 0-1,0-1 1,0 1-1,0 0 0,15-104 652,-10 63-543,1 1-1,2 0 0,16-46 1,-16 65-56,1 1 1,1-1 0,22-30 0,45-52 220,-33 47-141,68-77 252,-109 130-390,-2 2-12,0 0 0,-1 1 0,1-1 0,-1 0-1,1 1 1,-1-1 0,1 0 0,-1 1 0,1-1-1,-1 0 1,0 0 0,1 0 0,-1 1 0,0-1-1,0 0 1,0 0 0,1 0 0,-1 0 0,0 0-1,0-1 1,-1 2-1,1-1-1,0 1 0,-1-1 1,1 1-1,0-1 1,-1 1-1,1-1 0,-1 1 1,1-1-1,-1 1 1,1-1-1,-1 1 0,1 0 1,-1-1-1,1 1 1,-1 0-1,0 0 0,1-1 1,-1 1-1,-1 0 0,-3-1 1,-1 0 0,0 0 0,1 1-1,-1 0 1,-6 1 0,-67 7 35,-140 35-1,104-6-4,-19 4 2,132-40-44,0-1 0,0 1 0,-1-1 0,1 1 0,0-1 1,-1 0-1,1 0 0,-1 0 0,1 0 0,0-1 0,-1 1 0,-2-1 1,25-15-542,-16 13-2132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3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5824,'0'0'8969,"16"-3"-8609,-10 2-324,10-2 69,0 0 0,1 1 0,0 2 0,-1-1 0,30 4 1,119 30 830,45 6 890,-184-35-1543,14 0 815,-16-2-3204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3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76 192 9648,'0'0'3938,"-2"11"-3628,-4 72 683,8 156 0,1-194-711,7 71 359,-7-100-382,0 0 0,1 0 0,1 0 0,0-1 0,8 15 0,-13-29-241,0-1 0,0 0 1,0 0-1,0 1 0,0-1 0,0 0 0,0 0 0,0 1 0,0-1 0,0 0 0,0 0 0,0 1 0,1-1 0,-1 0 0,0 0 0,0 0 0,0 1 0,0-1 0,1 0 0,-1 0 0,0 0 0,0 1 0,0-1 0,1 0 0,-1 0 0,0 0 0,0 0 0,1 0 0,-1 0 0,0 0 0,0 0 0,1 0 0,-1 1 0,0-1 0,0 0 0,1 0 0,-1 0 0,0 0 0,1 0 0,-1-1 0,0 1 0,0 0 0,1 0 0,-1 0 0,0 0 0,0 0 1,0 0-1,1 0 0,-1 0 0,0-1 0,0 1 0,1 0 0,-1 0 0,0 0 0,0 0 0,1-1 0,4-15 449,-3-82 14,-4 0-1,-5 0 1,-20-100 0,21 168-317,-2 1 0,-1 0 0,-1 0 1,-27-52-1,29 67-101,6 10-41,-1 0-1,1 0 0,0 0 0,0 0 1,0 0-1,1 0 0,-1-1 1,1 1-1,0-1 0,0 1 0,1-1 1,-1 1-1,1-6 0,0 9-20,1 1-1,-1-1 1,1 0-1,-1 0 1,1 0-1,-1 1 1,1-1-1,0 0 1,-1 1-1,1-1 0,0 0 1,-1 1-1,1-1 1,0 1-1,0-1 1,0 1-1,-1 0 1,1-1-1,0 1 1,0 0-1,0-1 1,0 1-1,0 0 1,0 0-1,0 0 0,0 0 1,0 0-1,-1 0 1,3 0-1,26 3 8,0 3 25,-2-2 8,-1 2 0,37 13 0,-57-17-34,0 0 0,0 1 0,-1 0-1,1 0 1,-1 0 0,1 1-1,-1 0 1,0 0 0,0 0-1,-1 1 1,1-1 0,-1 1 0,0 0-1,0 0 1,5 10 0,-8-12-5,-1 0 0,1-1 0,0 1 0,-1 0 0,0 0 1,0 0-1,0-1 0,0 1 0,0 0 0,0 0 0,-1 0 0,1-1 1,-1 1-1,0 0 0,1 0 0,-1-1 0,-2 3 0,-2 7 18,-1-1-1,-11 14 1,12-17-9,-7 8 22,-1 0 0,-1 0 1,0-1-1,-24 17 1,20-15 24,17-17-56,1 1 1,-1-1-1,0 1 1,1 0-1,-1-1 1,0 1-1,1 0 0,-1-1 1,1 1-1,-1 0 1,1 0-1,0 0 1,-1 0-1,1-1 0,0 1 1,0 0-1,-1 0 1,1 0-1,0 0 1,0 0-1,0 0 1,0 0-1,0 0 0,0 0 1,0 0-1,1-1 1,-1 1-1,0 0 1,0 0-1,1 0 0,-1 0 1,0 0-1,1-1 1,-1 1-1,1 0 1,-1 0-1,1-1 0,0 1 1,-1 0-1,2 0 1,3 4-2,0-1 0,0 0 0,1 0-1,8 6 1,-7-6 3,92 45-1,-64-33-1,41 25 0,-66-35-1,-1 0-1,1 1 0,-2 1 0,1-1 0,-1 2 1,0-1-1,0 1 0,9 15 0,-16-22 1,1 0-1,-1 1 1,0-1 0,0 1-1,0-1 1,0 1-1,-1-1 1,1 1-1,-1 0 1,1-1 0,-1 1-1,0 0 1,0-1-1,0 1 1,0 0 0,-1-1-1,0 5 1,-1-3 1,1 0 1,-1 0-1,0 0 1,0 0-1,-1 0 1,1 0-1,-1 0 1,0-1-1,-4 6 1,-6 1 8,1 1 0,-1-1 0,-1-1 0,-23 12 0,15-9 28,-1-1 0,1-2 1,-2 0-1,1-1 0,-1-1 0,-39 5 1,43-9-20,-21 3 50,38-5-87,1-1 1,-1 0-1,1 0 1,-1 0-1,1-1 1,-1 1 0,1 0-1,0-1 1,-1 0-1,1 0 1,-1 1-1,-1-3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2:36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1 5320,'0'0'7477,"-5"11"-7080,-78 203 2115,52-100-1564,9-28-331,1-9-2,5 0-1,2 1 0,-5 128 1,19-174-441,1-1 0,2 0 0,1 0 1,1 0-1,1-1 0,2 1 0,1-2 1,2 1-1,1-1 0,1-1 0,1 0 1,34 49-1,-33-54-58,1-2 1,1 0-1,1-1 1,0 0-1,2-2 1,0 0-1,25 16 1,-22-19 134,46 20 0,-59-30-699,1-1 0,1-1 0,-1 1-1,0-2 1,1 0 0,12 1 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3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6632,'0'0'8952,"-11"1"-8611,-33 1-12,40-2-222,1 0 1,0 0-1,0 1 0,0 0 0,-1-1 1,1 1-1,0 0 0,0 1 0,0-1 1,0 0-1,1 1 0,-1 0 0,0 0 0,0 0 1,1 0-1,0 0 0,-1 0 0,1 0 1,0 1-1,-3 4 0,4-6-71,1 0-1,0 0 1,0 0-1,0 0 0,1 0 1,-1 0-1,0 0 1,0 0-1,0 0 1,1 0-1,-1 0 1,0-1-1,1 1 1,-1 0-1,1 0 1,-1 0-1,1-1 1,0 1-1,-1 0 1,1 0-1,0-1 1,-1 1-1,1-1 1,0 1-1,0 0 1,-1-1-1,1 1 0,0-1 1,0 0-1,0 1 1,0-1-1,0 0 1,0 0-1,0 1 1,0-1-1,1 0 1,1 1 7,0-1 0,0 0 0,0 1 1,0-1-1,0 0 0,0 0 0,0-1 0,0 1 1,0-1-1,4 0 0,-7 1-27,1-1-1,-1 1 1,1 0-1,0 0 1,-1-1-1,1 1 1,-1 0-1,1-1 1,-1 1-1,1 0 1,-1-1-1,1 1 1,-1-1-1,0 1 1,1-1-1,-1 1 1,1-1-1,-1 1 1,0-1-1,0 1 1,1-1-1,-1 0 1,0 1-1,0-1 1,0 1-1,1-1 1,-1 0-1,0 1 1,0-2-1,-1 1 2,1 1 0,0-1 0,-1 1-1,1-1 1,0 1 0,-1-1 0,1 1 0,-1 0-1,1-1 1,-1 1 0,1-1 0,-1 1 0,1 0-1,-1-1 1,1 1 0,-1 0 0,1 0 0,-1-1-1,1 1 1,-1 0 0,0 0 0,1 0 0,-1 0-1,0 0 1,1 0 0,-1 0 0,1 0 0,-1 0-1,0 0 1,1 0 0,-2 1 0,-3 0 16,1 1 0,-1 0 0,1 0 0,-1 0 0,1 1 0,-1-1 0,1 1 0,0 0 0,1 1 0,-1-1 1,0 1-1,1-1 0,0 1 0,0 0 0,0 0 0,0 1 0,0-1 0,1 0 0,0 1 0,-3 8 0,5-13-25,0 1-1,0-1 1,0 1-1,-1-1 0,1 1 1,0-1-1,0 1 1,0-1-1,0 1 1,0-1-1,0 1 0,0 0 1,0-1-1,0 1 1,0-1-1,1 1 1,-1-1-1,0 1 0,0-1 1,0 1-1,1-1 1,-1 1-1,0-1 1,0 1-1,1-1 0,-1 0 1,1 1-1,0 0 1,0-1 4,-1 0 0,1 1 0,0-1 0,0 0 0,0 0 0,0 0 0,0 0 0,0 0 0,0 0 0,0 0 0,0 0 0,-1-1 1,1 1-1,0 0 0,1-1 0,2-1 28,0 1 0,0-1 0,0 0 0,0-1 0,0 1 1,4-4-1,-5 2 5,0 0 0,0 0 0,0 0 0,0 0 0,-1-1 1,0 1-1,0-1 0,0 1 0,2-8 0,-4 11-28,1 0-1,-1-1 1,0 1-1,1 0 1,-1 0-1,0-1 0,0 1 1,0-1-1,0 1 1,0 0-1,0-1 1,0 1-1,0 0 0,-1 0 1,1-1-1,-1 1 1,1 0-1,-1-1 1,1 1-1,-1 0 1,0 0-1,1 0 0,-1 0 1,0 0-1,0 0 1,0 0-1,0 0 1,0 0-1,0 0 1,0 0-1,0 0 0,0 1 1,0-1-1,0 1 1,-1-1-1,1 0 1,0 1-1,-1 0 0,-1-1 1,2 1-5,0-1 0,-1 1 0,1 0 0,0-1-1,-1 1 1,1 0 0,0 0 0,-1 0 0,1 0 0,0 0 0,-1 1 0,1-1 0,0 0 0,-1 1 0,1-1-1,0 1 1,0-1 0,-1 1 0,1-1 0,0 1 0,0 0 0,0 0 0,0 0 0,0-1 0,0 1 0,0 0-1,0 0 1,0 0 0,0 0 0,1 1 0,-1-1 0,0 0 0,1 0 0,-1 0 0,1 1 0,-1-1 0,1 0-1,0 1 1,-1 1 0,1 0-5,-1 0 0,1-1-1,0 1 1,0 0 0,1-1-1,-1 1 1,0 0 0,1-1-1,0 1 1,-1 0-1,1-1 1,0 1 0,0-1-1,1 1 1,-1-1 0,0 0-1,1 0 1,0 1 0,2 2-1,16 8-3044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3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4816,'0'0'10154,"2"-13"-9904,7-41-14,-7 49-155,0 0 0,0 0 1,0 0-1,0 0 1,1 1-1,0-1 1,0 1-1,0-1 1,0 1-1,1 0 1,0 0-1,-1 1 1,2-1-1,-1 1 1,0 0-1,1 0 1,5-3-1,-9 5-52,-1 1 1,1-1-1,-1 1 0,1 0 0,-1 0 0,1-1 1,-1 1-1,1 0 0,-1 0 0,1 0 1,-1-1-1,1 1 0,0 0 0,-1 0 1,1 0-1,-1 0 0,1 0 0,-1 0 0,1 0 1,0 0-1,-1 1 0,1-1 0,-1 0 1,1 0-1,-1 0 0,1 1 0,-1-1 0,1 0 1,-1 0-1,1 1 0,-1-1 0,1 0 1,0 2-1,0-1 12,0 1-1,0 0 1,0 0 0,0 0-1,0 0 1,-1 0 0,1 0 0,-1 0-1,1 0 1,-1 2 0,2 10 81,-2 1 1,0 15 0,0-27-70,-2 37 138,-1-4 4,2 1-1,2 0 1,8 54-1,-8-83-149,3 14 114,1 0 0,13 35 1,-17-51-123,2-1 1,-1 0 0,1 0 0,-1 0-1,2-1 1,-1 1 0,0-1 0,1 1-1,0-1 1,0 0 0,0 0-1,0-1 1,1 1 0,-1-1 0,1 0-1,5 3 1,-7-5-20,1 0 0,-1-1-1,0 1 1,0 0 0,1-1 0,-1 0-1,0 0 1,1 0 0,-1 0 0,0 0-1,1-1 1,-1 1 0,0-1 0,1 0-1,-1 0 1,0 0 0,0 0 0,0-1-1,0 1 1,0-1 0,0 0 0,-1 0 0,1 0-1,0 0 1,-1 0 0,0-1 0,4-3-1,3-5 43,0-1 0,-1 0 0,0 0 0,-1 0 0,7-15 0,-1-3 133,-2 0-1,-1-1 1,-1 0 0,-2 0-1,0-1 1,2-59-1,-9 81-144,1 0 0,0 1 0,1-1-1,-1 0 1,2 1 0,0-1 0,5-13 0,-5 19-36,-1-1 1,1 1-1,0 0 1,0 0-1,0 0 1,1 0-1,0 0 1,-1 1-1,1 0 1,0-1-1,1 1 1,-1 1-1,0-1 1,1 1-1,9-4 1,0 2-7,0 0 0,0 1 0,0 0 0,0 1 0,1 1 0,-1 0 0,1 1 0,-1 1 0,1 0 0,14 3 0,18 6 83,74 27 1,-111-31 30,-10-6-106,1 0-1,-1 1 0,0-1 1,0 0-1,1 0 1,-1 1-1,0-1 0,1 0 1,-1 0-1,0 0 1,1 1-1,-1-1 0,0 0 1,1 0-1,-1 0 0,1 0 1,-1 0-1,0 0 1,1 0-1,-1 0 0,1 0 1,-1 0-1,0 0 1,1 0-1,0 0 39,-2-5-210,0 1-2828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3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5416,'0'0'7126,"-12"2"-6732,6-1-367,-9 0 187,1 1-1,0 1 0,-1 0 1,1 1-1,1 1 1,-23 10-1,22-6 15,1-1 0,1 2 1,-1-1-1,-18 21 0,28-27-167,0 1 1,0-1-1,1 1 0,0 0 0,-1-1 0,1 1 1,1 0-1,-1 0 0,-2 9 0,4-11-27,0 1-1,-1-1 1,1 1-1,0 0 1,1-1-1,-1 1 1,0-1-1,1 1 1,-1-1-1,1 1 0,0-1 1,0 1-1,0-1 1,0 0-1,0 0 1,1 1-1,-1-1 1,3 3-1,-1-2 7,1 1 0,-1-1 0,1 0 0,0 0 0,0 0 0,0 0 0,1-1 0,-1 1 0,0-1 0,1 0 0,0-1 0,-1 1 0,1-1 0,0 0 0,0 0 0,0 0 0,6-1 0,-5 1 16,0-1 0,0-1 0,1 1 0,-1-1 0,0 0 0,0-1 0,0 1 0,0-1 0,0 0 0,0-1 0,0 1 0,-1-1 0,7-5 0,-5 3 7,-1-1 0,0 1 0,-1-2 0,0 1 0,0 0 1,0-1-1,0 0 0,-1 0 0,0-1 0,-1 1 0,0-1 0,0 0 0,-1 1 0,1-1 0,-2 0 0,1-1 0,-1 1 0,0 0 0,-1 0 1,0 0-1,-1-1 0,-1-13 0,2 21-45,0 1 0,0-1-1,0 1 1,0-1 0,0 0 0,0 1 0,0-1 0,-1 1 0,1-1 0,0 0 0,0 1 0,0-1 0,-1 1 0,1-1 0,0 1 0,-1-1-1,1 1 1,0-1 0,-1 1 0,1-1 0,0 1 0,-1 0 0,1-1 0,-1 1 0,1-1 0,-1 1 0,0 0 0,0 0 1,1 0 0,-1 0 0,0 1 0,1-1 1,-1 1-1,0-1 0,1 0 0,-1 1 1,1-1-1,-1 1 0,1 0 0,-1-1 1,1 1-1,-1-1 0,1 1 0,0 0 0,-1 0 1,-15 33 275,16-33-292,-2 5 27,1-1 0,0 1 0,0-1 0,0 1 0,0 0-1,1-1 1,0 1 0,0 0 0,1-1 0,-1 1 0,3 6-1,2 8 84,14 35 0,2 5 6,-6-5-40,2 2 28,-3 0 1,-3 1-1,5 70 0,-15-115-67,0-6 12,-1 0 0,0 0 0,0 0 0,-1 0 0,-2 12 0,3-18-43,-1-1 0,1 1 0,0-1 0,-1 1 0,1-1 0,0 0 1,-1 1-1,1-1 0,-1 1 0,1-1 0,-1 0 0,1 0 0,-1 1 0,1-1 0,-1 0 0,0 0 0,1 0 0,-1 0 0,1 1 1,-1-1-1,1 0 0,-1 0 0,0 0 0,1 0 0,-1 0 0,1 0 0,-1-1 0,1 1 0,-1 0 0,0 0 0,1 0 0,-1 0 1,1-1-1,-1 1 0,1 0 0,-1-1 0,1 1 0,-1-1 0,-22-12 169,9 0-68,0 0 0,1-1 0,0-1 0,1 0 0,-11-19 0,19 28-60,0-1 0,1 1 0,0-1 1,0 0-1,1 0 0,0 0 0,0 0 0,0-1 0,1 1 1,1 0-1,-1-1 0,1 1 0,0-1 0,0 1 0,4-14 1,-4 19-38,1 0 0,1 0 0,-1 0-1,0 0 1,0 0 0,1 0 0,-1 0 0,1 0 0,0 1 0,-1-1 0,1 1 0,0-1 0,0 1 0,0 0 0,0-1 0,0 1 0,0 0 0,0 0 0,1 1 0,-1-1 0,0 0 0,4 0 0,-3 0-44,1 0 0,0-1-1,0 1 1,-1-1 0,1 0 0,-1 0-1,0 0 1,4-3 0,-6 4-255,2-2 519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4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5120,'0'0'10265,"-12"3"-9945,-73 14 592,76-14-816,1 1 0,-1 0 0,1 0 0,0 1 0,1 0 0,-1 0 0,1 1 0,0 0 0,0 0 1,1 1-1,0 0 0,0 0 0,0 0 0,1 1 0,0 0 0,1 0 0,0 0 0,-5 14 0,8-20-73,0 0-1,1 0 1,-1 0-1,1 1 1,-1-1-1,1 0 0,0 1 1,0-1-1,0 0 1,0 1-1,1-1 1,-1 0-1,0 1 1,1-1-1,0 0 1,-1 0-1,1 0 1,0 1-1,0-1 1,0 0-1,1 0 1,-1 0-1,0-1 1,1 1-1,-1 0 1,1 0-1,0-1 1,0 1-1,-1-1 1,1 0-1,0 1 1,0-1-1,0 0 1,0 0-1,0 0 1,4 1-1,6 2 46,1 0 0,0 0 0,0-2 0,25 3 0,-24-4 10,0-1 0,0 0 0,0-1 0,-1 0 0,1-1-1,0-1 1,-1 0 0,16-6 0,-9 1-555,-1 0-1,-1-1 1,1-1-1,22-17 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4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5624,'0'0'11874,"9"1"-11691,158 14 680,74 4-56,-185-17-542,-1-3 1,75-10-1,-72 2-33,113-15 700,-38 7 171,-129 16-1300,17-2 933,-6 2-3628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1:5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5416,'0'0'10864,"12"6"-10741,-1 0-85,-7-3-26,-1-1 0,1 0 1,0 0-1,0 0 0,0-1 0,1 1 0,-1-1 0,0 0 1,0 0-1,1-1 0,-1 1 0,0-1 0,1 0 0,5-1 0,36 0 311,74 7 0,-4 0 97,-65-6-50,1 2-1,60 11 1,-88-8-161,7 1 351,0-2 1,37 2 0,-54-9-119,-14 3-483,1 0 0,-1 0 0,0 0 1,0 0-1,0 0 0,0 0 0,1 0 0,-1 0 0,0 0 0,0-1 0,0 1 0,0 0 0,1 0 1,-1 0-1,0 0 0,0 0 0,0 0 0,0 0 0,0 0 0,1 0 0,-1 0 0,0-1 1,0 1-1,0 0 0,0 0 0,0 0 0,0 0 0,0 0 0,1 0 0,-1-1 0,0 1 0,0 0 1,0 0-1,0 0 0,0 0 0,0-1 0,0 1 0,0 0 0,0 0 0,0 0 0,0 0 0,0-1 1,0 1-1,0 0 0,0 0 0,0 0 0,0 0 0,0-1 0,0 1 0,0 0 0,0 0 1,-1 0-1,1 0 0,0 0 0,0-1 0,0 1 0,0 0 0,0 0 0,0 0 0,0 0 0,-1 0 1,1 0-1,0-1 0,0 1 0,0 0 0,0 0 0,-1 0 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6128,'0'0'12882,"10"-1"-12389,249-22 2027,-174 13-1870,64-1 975,-116 11-1001,-28 1-424,1-1-1,0 0 1,-1 0-1,1 0 1,0-1 0,7-1-1,-4-10-6,-9 12-296,0 0 0,1 0 0,-1-1 0,0 1 0,0 0 0,0 0 0,0 0 0,0-1 0,0 1 0,1 0 0,-1 0 0,0-1 0,0 1 0,0 0 0,0 0 0,0-1 0,0 1 0,0 0 0,0-1-1,0 1 1,0 0 0,0 0 0,0-1 0,-1 1 0,1 0 0,0 0 0,0 0 0,0-1 0,0 1 0,0 0 0,0 0 0,0-1 0,-1 1 0,1 0 0,0 0 0,0 0 0,0 0 0,-1-1 0,1 1 0,0 0 0,0 0 0,0 0 0,-1 0 0,1 0 0,-1-1 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20279,'0'0'0,"98"-5"-560,-29 3 272,-1-4 152,0 0 16,-9 1-24,-12-1 0,-2-2 176,-10 3 16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0 7736,'0'0'19087,"-2"13"-18796,-1 12-95,0 1 0,2 0 0,2 29 0,13 214 3317,-14-268-3425,13-19-2747,-10 10-1508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7632,'0'0'13781,"14"2"-13300,258 10 1420,-81-8-785,-123 1-668,75 2 1640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2:37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1 4912,'0'0'5646,"-11"3"-5219,-1 1-275,7-3-48,-1 1 0,1-1-1,0 1 1,0 1 0,0-1 0,-6 4 0,10-5 132,0 0 0,-1-1 0,1 1 0,0 0 1,1 0-1,-1 0 0,0 0 0,0 0 1,0 0-1,0 0 0,1 0 0,-1 0 0,1 0 1,-1 1-1,1-1 0,-1 0 0,1 2 1988,12 0-1597,81 45 130,-82-40-710,1 0 0,-1 0 0,-1 1 0,1 1-1,-2 0 1,1 0 0,-1 1 0,9 14-1,-1 2 55,-1 0 0,18 46 0,-9-9 71,-4 1 0,23 113-1,5 138 342,-49-310-503,5 44 120,-2 0 1,-3 0-1,-9 82 0,-38 145 451,33-208-255,-28 81-1,5-62-3162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14976,'0'0'7842,"14"-2"-7438,281-15 1393,-193 6-1195,119-7 2609,-220 18-2979,-1 5 38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5720,'0'0'14722,"3"11"-14267,7 31 107,-1 1 0,3 47 0,4 147 1718,-13-169 144,-28-100-1816,19 26-1072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11048,'0'0'6238,"12"2"-5731,239 11 1902,-77-30-430,-127 11-1327,-33 4-317,-1-1 0,17-6 1,-11 3 240,-14 6-289,-5 0-261,0 0 0,1 0 0,-1 0-1,1 0 1,-1 0 0,0 0 0,1 0 0,-1 0 0,1 0-1,-1-1 1,0 1 0,1 0 0,-1 0 0,1 0 0,-1 0-1,0 0 1,1-1 0,-1 1 0,0 0 0,1 0 0,-1-1 0,0 1-1,0 0 1,1-1 0,-1 1 0,0 0 0,0-1 0,1 1-1,-1 0 1,0-1 0,0 1 0,0 0 0,0-1 0,0 0 39,-17 9-1230,14-5-1598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0 198 8640,'0'0'4121,"3"-10"-3621,10-30 23,-12 37-426,1 0 1,-1 1 0,0-1 0,1 0 0,0 1 0,-1 0 0,1-1 0,0 1 0,0 0 0,0 0 0,1 0 0,3-3-1,3-2 257,2-4 14,0 1 1,1 1-1,0 0 0,1 0 0,0 1 0,0 1 0,1 0 1,0 1-1,0 1 0,0 0 0,1 0 0,-1 2 0,1 0 1,20-2-1,-17 3 282,-14 1-490,0 1 0,-1-1-1,1 1 1,0 0 0,0 0 0,0 0 0,4 1-1,-7 0-121,1-1 1,-1 1-1,0-1 0,1 1 0,-1 0 0,0 0 0,1 0 0,-1 0 0,0 0 0,0 0 0,0 0 0,0 0 0,0 0 0,0 0 0,0 0 0,-1 1 0,1-1 0,0 0 0,-1 1 0,1-1 0,-1 1 0,1-1 0,0 2 0,0 3 18,-1 0 0,1-1 0,-1 1-1,0 0 1,0 0 0,0 0 0,-1 0 0,0-1 0,0 1 0,0 0-1,-1-1 1,0 1 0,-4 7 0,-4 7 71,0 0 0,-15 20 0,4-10 59,-2-1 0,-1-1 0,-1-2 0,-1 0 0,-1-1 1,-1-2-1,-49 31 0,65-45 349,24-13-107,6-3-381,13-4 41,1 1-1,0 2 0,1 2 0,49-4 0,-59 8-21,-11 0-1,-1 1-1,1 1 1,-1 0 0,1 0-1,20 4 1,-21-3 207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1 224 5824,'0'0'15602,"8"-10"-15165,3-4-275,-3 4 8,-1 0-1,1 1 0,12-10 0,-17 17-35,0 0-1,0 0 1,0 0 0,0 0 0,0 0-1,0 1 1,1-1 0,-1 1 0,7-2-1,-9 3-87,0 0 0,1 0 0,-1-1-1,0 1 1,0 0 0,0 0 0,0 0 0,0 0-1,1 0 1,-1 0 0,0 1 0,0-1 0,0 0 0,0 1-1,0-1 1,0 0 0,0 1 0,0-1 0,0 1-1,0 0 1,0-1 0,0 1 0,0 0 0,0 0-1,0-1 1,-1 1 0,1 0 0,0 0 0,-1 0-1,1 0 1,0 0 0,-1 0 0,1 1 0,2 7 95,-1 1 1,0-1 0,0 1-1,-1-1 1,0 1 0,-1 11-1,-7 64 484,0 0 96,7-72-586,0 0 0,1 0 0,0 0-1,1 0 1,0-1 0,1 1 0,1 0 0,0-1 0,0 0 0,9 15 0,-12-26-117,-1 1 1,1-1 0,0 0 0,0 0-1,0 0 1,0 0 0,0 0 0,0 0-1,0 0 1,1 0 0,-1-1-1,0 1 1,0 0 0,1-1 0,-1 1-1,0-1 1,1 1 0,-1-1-1,3 1 1,-1-1 9,1 0-1,-1 0 0,0 0 1,0 0-1,1-1 0,-1 1 1,0-1-1,5-2 0,-2 1 6,0 0-1,-1-1 0,1 0 0,-1 0 0,0-1 1,0 1-1,0-1 0,0 0 0,3-5 0,2-3 16,-2-1-1,0 0 0,0 0 0,-2-1 0,1 0 1,-2 0-1,0 0 0,6-26 0,-4-6 117,4-70 0,-8 69-46,-2 17-37,4-34 173,-4 60-232,0-1-1,0 1 1,0 0-1,1 0 0,0 0 1,-1 0-1,1 0 0,1 0 1,-1 0-1,0 0 1,6-5-1,-5 7-16,0-1 1,1 1-1,-1 0 1,1 0-1,0 0 1,-1 1-1,1-1 0,0 1 1,0 0-1,0 0 1,0 0-1,0 0 1,0 1-1,0 0 0,1 0 1,7 0-1,1 2 11,0 0-1,0 0 1,23 8 0,-24-7 42,0 1 1,-1 1 0,1-1-1,-1 2 1,-1 0 0,1 0-1,-1 1 1,0 0 0,0 1-1,14 15 1,-18-17 42,-5-6-100,0 1 1,-1 0-1,1 0 1,0-1-1,0 1 1,0 0-1,-1 0 1,1 0-1,0 0 1,-1 0-1,1 0 1,-1 0-1,1 0 1,-1 0-1,1 0 1,-1 0-1,0 0 1,0 1-1,1 1 1,-1-2-110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1 4912,'0'0'18961,"2"12"-18411,3 22 246,0 39 0,-9 110 5345,3-180-6121,1-1-1,-1 0 1,0 0-1,0 0 0,0 0 1,0 0-1,0 0 1,0-1-1,-1 1 0,1 0 1,0 0-1,-1-1 1,0 1-1,1-1 0,-1 0 1,0 1-1,-2 1 1,-2 1 30,-1 0 1,1-1 0,-1 0-1,-6 3 1,-7 0-51,-30 4 0,20-5 0,-1 0 0,71-21 0,-18 12 0,0 1 0,0 1 0,0 1 0,0 1 0,41 5 0,-28-2 0,36-2 0,6-8 0,-75 6 51,1 1-1,-1-1 1,1 0-1,-1 0 1,0 0-1,1 0 1,-1 0-1,0-1 1,0 1-1,0-1 1,0 1-1,0-1 1,0 0-1,-1 1 1,1-1-1,2-4 1,25-36-2170,-22 31-989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1 127 7736,'0'0'19129,"3"9"-18807,6 20 263,8 56 1,-14-64-363,6 34 806,1 82 0,-4-108 243,-7-39-696,-2-27-510,-18-142 140,19 154-206,0 0 0,2-34 0,0 23 0,1 32 0,0-1 0,0 1 0,0-1 0,1 1 0,-1 0 0,1-1 0,0 1 0,0 0 0,0 0 0,1 0 0,0 0 0,-1 1 0,1-1 0,1 1 0,-1 0 0,0 0 0,1 0 0,-1 0 0,1 0 0,7-3 0,-2 0 0,1 1 0,0 1 0,-1-1 0,1 1 0,1 1 0,-1 0 0,19-3 0,-16 5 0,0 0 0,0 1 0,0 0 0,19 4 0,-25-3 0,-1 0 0,0 1 0,0 0 0,0 0 0,-1 1 0,1-1 0,0 1 0,-1 1 0,0-1 0,10 9 0,7 6 0,-17-14 0,0 0 0,1 0 0,-2 1 0,1 0 0,7 9 0,8 4 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6928,'0'0'10473,"10"2"-9763,28 5-2,-37-7-644,0 0 0,0 0 0,0 1 0,0-1 0,0 1 0,0-1-1,0 0 1,0 1 0,0 0 0,0-1 0,-1 1 0,1 0-1,0-1 1,0 1 0,-1 0 0,1 0 0,0 0 0,-1-1 0,1 1-1,-1 0 1,1 0 0,-1 0 0,1 0 0,-1 0 0,0 0-1,1 0 1,-1 0 0,0 0 0,0 0 0,0 0 0,0 0 0,0 0-1,0 0 1,0 1 0,0-1 0,0 0 0,-1 0 0,0 1-1,1 2 114,-4 25 981,-1-1 1,-1 1-1,-18 50 0,16-64-631,7-14-444,-1 1 0,1 0 0,0 0 0,1 0-1,-1 0 1,0-1 0,0 1 0,1 0 0,-1 0 0,1 3 0,-6 7 1074,5-8 92,16-4-837,-3-2-322,0 0-1,19-7 1,-21 5-35,0 2 1,1-1-1,19-2 1,-2 2 93,-23 1-113,0 1 1,0 1-1,0-1 0,0 1 0,0-1 0,0 2 0,1-1 1,7 2-1,-9-1-117,0 0 1,0-1-1,0 1 1,0-1-1,0 0 1,0 0-1,1 0 1,-1-1-1,0 0 1,4 0-1,10-4-4148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6520,'0'0'9825,"0"10"-9177,0-7-585,1 4 83,0 1 0,0 0 0,0 0 1,1-1-1,0 1 0,0-1 0,5 10 0,4 8 408,-1 0 0,-2 1 1,11 53-1,4 85 1308,-21-145-1621,2 8 193,-2-1 0,-1 1 1,-4 42-1,3-21 1040,0-24 1056,0-28-2347,-1 0 0,0 0-1,-1 0 1,1 0 0,-1 0 0,-2-6 0,-7-18 61,-4-36 257,7 32-309,1 1 0,1-1 0,2-1-1,1 1 1,2-40 0,2 65-163,12-93 524,-11 88-457,1 1 1,0 0 0,1 1 0,0-1 0,0 1 0,12-18 0,-11 21-95,1 0 0,-1 1 0,1 0 1,1 0-1,-1 1 0,1 0 1,0 0-1,0 0 0,0 1 0,1 0 1,0 1-1,0-1 0,0 1 0,0 1 1,0 0-1,13-2 0,-10 2-2,1 1 0,-1 0 0,1 1 0,0 0 0,0 0 0,-1 2 0,1-1-1,-1 2 1,1-1 0,-1 2 0,16 6 0,-22-8 0,-1 0 0,0 0 0,0 1 0,0 0 0,0 0 0,0 0 0,-1 0 0,0 0 0,1 1 0,-1-1 0,0 1 0,-1 0 0,1 0 0,-1 0 0,1 0 0,-1 1 0,-1-1 0,1 1 0,-1-1 0,1 1 0,-1-1 0,0 9 0,0-6 0,-1 0 0,0-1 0,-1 1 0,0 0 0,0 0 0,0-1 0,-1 1 0,0 0 0,0-1 0,-1 1 0,1-1 0,-2 0 0,1 0 0,-1 0 0,-4 6 0,-3 0 0,1 0 0,-2-1 0,0 0 0,0-1 0,-1 0 0,-15 8 0,0-2 0,-1-1 0,-32 11 0,60-26 0,-27 13 0,27-13 0,1 1 0,-1-1 0,0 0 0,0 1 0,0-1 0,0 1 0,0 0 0,0-1 0,0 1 0,1-1 0,-1 1 0,0 0 0,1 0 0,-1-1 0,0 1 0,1 0 0,-1 0 0,1 0 0,-1 0 0,1 0 0,0 0 0,-1 0 0,1 0 0,-1 1 0,4 2 0,0-1 0,0 0 0,0 0 0,0-1 0,1 1 0,-1-1 0,1 1 0,6 2 0,-1 0 0,182 111 0,-165-101 0,-10-5 0,28 21 0,-40-28 0,-1-1 0,0 1 0,0 1 0,0-1 0,0 0 0,0 1 0,-1-1 0,1 1 0,-1 0 0,0 0 0,-1 0 0,1 0 0,1 6 0,-3-8 0,0 0 0,0-1 0,0 1 0,0 0 0,0 0 0,-1-1 0,1 1 0,-1 0 0,1 0 0,-1-1 0,0 1 0,0-1 0,1 1 0,-1-1 0,0 1 0,0-1 0,-1 1 0,1-1 0,0 0 0,0 0 0,-1 1 0,1-1 0,-1 0 0,1 0 0,-1-1 0,1 1 0,-1 0 0,1 0 0,-4 0 0,-4 3 0,0-1 0,0 0 0,0 0 0,-11 1 0,7-2 0,-1-1 0,1-1 0,0 0 0,-1 0 0,-17-4 0,-66-18 0,10 2 0,78 18 0,0-1 0,0 0 0,0 0 0,0-1 0,0-1 0,1 1 0,0-1 0,0-1 0,0 1 0,1-1 0,-7-7 0,13 12 33,1 0 0,-1 0 0,1 0 0,-1 1 0,1-1 0,0 0 0,-1 0 0,1 0 0,0 0 0,0 0 0,-1 0-1,1 0 1,0 0 0,0 0 0,0 0 0,0 0 0,1 1 0,-1-1 0,0 0 0,0 0 0,0 0 0,1 0 0,-1 0 0,0 0 0,1 0 0,-1 1 0,2-2 0,13-22-3318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 7832,'0'0'13273,"10"4"-12763,32 13-27,-38-16-402,-1 0 1,1 0-1,-1 0 1,1-1-1,0 1 0,0-1 1,-1 0-1,1 0 1,0 0-1,0-1 0,-1 1 1,5-2-1,12-1 261,120-11 1125,204-11 1020,-317 25-1895,-1 1-1,51 8 0,-77-9-573,0 1 0,1-1 0,-1 0 0,0 0 0,1 0 0,-1 0 0,0 0 1,1 0-1,-1 0 0,0 0 0,1 0 0,-1 1 0,0-1 0,0 0 0,1 0 0,-1 0 0,0 1 0,0-1 1,1 0-1,-1 0 0,0 1 0,0-1 0,0 0 0,0 0 0,1 1 0,-1-1 0,0 0 0,0 1 1,0-1-1,0 0 0,0 1 0,0-1 0,0 1 0,-6 11 624,-21 14-2407,20-19-1264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2:49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584 0 5224,'0'0'8448,"-14"7"-7990,-9 3-285,3-1 145,-38 21-1,36-13-39,0 0 1,1 2-1,1 0 0,0 1 0,-19 26 0,27-30-128,1 1 0,0 0-1,1 1 1,1 0 0,0 0-1,1 1 1,2 0 0,0 0-1,0 1 1,2 0 0,1 0-1,-2 27 1,4-12 120,1 0-1,2 0 0,2 0 1,1 0-1,1-1 1,14 42-1,-1 0 266,-13-48-198,18 50 1,56 149 783,-72-198-966,-2 0 0,-1 1 1,-1-1-1,-2 1 0,0 0 0,-4 30 1,0-35-53,-1-1 1,-1 0 0,-1 0 0,-2 0-1,0-1 1,-1 0 0,-1 0 0,-2-1-1,0 0 1,-19 28 0,11-24 39,0-1-1,-2 0 1,-26 23-1,38-40-89,1-1 0,-2 0 0,1 0 0,-1-1 0,0-1-1,0 1 1,0-2 0,-1 1 0,0-2 0,0 1 0,0-1-1,-12 1 1,17-4-49,-1 0 1,1 0-1,0 0 0,-10-3 1,-11 1-4191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5520,'0'0'18866,"10"12"-18434,-4-4-385,146 175 1793,-82-113-1185,-32-34 117,43 55-1,-60-72-45,-21-19-683,0 1 1,0-1 0,1 1-1,-1-1 1,0 0 0,1 1-1,-1-1 1,0 0 0,1 1-1,-1-1 1,1 0 0,-1 0-1,0 1 1,1-1 0,-1 0-1,1 0 1,-1 0 0,1 0 0,-1 1-1,1-1 1,-1 0 0,1 0-1,-1 0 1,1 0 0,-1 0-1,1 0 1,-1 0 0,1 0-1,0-1 1,-7-4-701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421 1 11448,'0'0'3744,"-14"7"-3410,-203 125 1230,149-89-856,-34 24 2023,85-51-1048,14-13-1209,10-9-3014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6928,'0'0'9906,"9"13"-9147,1-1-553,2 2 102,-2 1 0,1 0-1,14 31 1,73 145 2871,-74-146-2593,-20-38-477,9 17 908,16 40 0,-26-55-645,6 11 585,-9-20-873,0 1 0,1-1 0,-1 0 0,0 1 0,1-1 0,-1 1 0,0-1 0,0 0-1,1 1 1,-1-1 0,0 1 0,0-1 0,0 0 0,1 1 0,-1-1 0,0 1 0,0-1 0,0 1 0,0-1 0,0 1 0,0-1-1,0 1 1,0-1 0,0 1 0,0-1 0,0 1 0,0-1 0,-1 0 0,1 1 0,0-1 0,0 1 0,0-1 0,-1 1-1,17-20 723,38-63-374,0 1-84,73-85 0,-121 159-340,15-21 61,-20 27-70,0-1 0,0 1 0,-1-1 0,1 1-1,-1-1 1,1 0 0,-1 1 0,0-1 0,0 0 0,0 0 0,0 1 0,0-1 0,0 0-1,0 0 1,0 1 0,-1-1 0,0-2 0,0 2-8,-1-1 1,0 1-1,1 0 1,-1 0-1,0-1 0,0 1 1,0 1-1,-1-1 0,1 0 1,0 0-1,-1 1 1,1-1-1,-1 1 0,0 0 1,1 0-1,-1 0 0,0 0 1,-3-1-1,-59-11-61,56 11 63,-15 0-8,0 1 0,1 1 0,-1 1 0,-39 7 0,15-2 20,30-4 0,-1-1 17,0 2 0,0-1-1,0 2 1,1 1-1,-23 8 1,18-6 42,20-7-37,0 0-1,0 1 1,0 0-1,0 0 1,0 0-1,0 0 1,1 0-1,-5 3 1,6-6-5,1 2-32,0 0 0,0 0 0,0 0 1,0 0-1,0 0 0,0 0 1,0 0-1,0 0 0,0 0 0,0 0 1,-1 0-1,1 0 0,0-1 1,0 1-1,0 0 0,0 0 0,0 0 1,0 0-1,0 0 0,0 0 0,0 0 1,0 0-1,0 0 0,0-1 1,0 1-1,0 0 0,0 0 0,0 0 1,0 0-1,0 0 0,0 0 1,0 0-1,0 0 0,0 0 0,0-1 1,0 1-1,0 0 0,0 0 1,0 0-1,1 0 0,-1 0 0,0 0 1,0 0-1,0 0 0,0 0 1,0 0-1,0 0 0,0 0 0,0 0 1,0 0-1,0-1 0,0 1 0,1 0 1,-1 0-1,0 0 0,0 0 1,0 0-1,0 0 0,0 0 0,0 0 1,0 0-1,0 0 0,0 0 1,1 0-1,-1 0 0,0 0 0,44-27-1681,-30 17-1919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78 8136,'0'0'9071,"9"-3"-8263,71-18 519,0 3-1,1 4 1,0 3-1,130 0 0,-14 25 765,-161-5 506,-37-10-2600,0 0 0,0 0 0,0 0 0,0 1 0,0-1 0,-1 0 0,1 0-1,0 1 1,0-1 0,0 1 0,-1-1 0,1 1 0,0 0 0,0-1 0,-1 1 0,1 0 0,0 0 0,-1 0-1,1 0 1,-3 0 0,-7 3-4036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5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50 11856,'0'0'4545,"5"12"-4033,13 32 470,24 91 0,0 66 2884,-30-158-1315,-22-105 363,-7-30-2590,-47-100 664,61 183-927,1 2 23,0 1 0,1-1 1,0 1-1,-1-12 0,2 15-59,0 0 1,1 0-1,-1 0 1,1 0-1,0 0 0,0 1 1,0-1-1,0 0 1,0 1-1,0-1 0,1 0 1,-1 1-1,1 0 1,3-4-1,-1 2-4,1 0 0,-1 0-1,1 1 1,0 0 0,0 0-1,0 0 1,0 0 0,1 1 0,-1 0-1,1 0 1,-1 1 0,1-1-1,0 1 1,6 0 0,8-1 44,-1 0 0,37 4-1,-42-1-16,-1 2 0,0 0 0,-1 0 0,1 1 0,0 1 0,-1 0-1,0 0 1,0 2 0,13 8 0,-24-14-30,0 0 0,0-1 0,0 1 0,0 0 0,0 0 1,0 0-1,0 0 0,-1 0 0,1 0 0,0 0 0,-1 0 0,1 0 0,-1 0 0,1 0 0,-1 0 0,1 0 0,-1 1 0,0-1 1,0 0-1,1 0 0,-1 0 0,0 1 0,0-1 0,0 0 0,0 0 0,-1 1 0,1-1 0,0 0 0,0 0 0,-1 0 0,1 0 1,-1 1-1,1-1 0,-1 0 0,1 0 0,-2 2 0,-2 2 56,0 1 0,0-1-1,0 0 1,0 0 0,-11 8 0,-20 14 66,-58 32 0,88-56-140,5-3 0,0 0 0,-1 1 0,1-1 0,0 0 0,-1 1 0,1-1 0,0 0 0,0 1 0,-1-1 0,1 1 0,0-1 0,0 1 0,0-1 0,0 1 0,0-1 0,0 1 0,0-1 0,-1 0 0,1 1 0,1-1 0,-1 1 0,0-1 0,0 1 0,0-1 0,0 1 0,0-1 0,0 1 0,0-1 0,1 1 0,-1-1 0,0 0 0,0 1 0,1-1 0,-1 1 0,0-1 0,0 0 0,1 1 0,-1-1 0,1 0 0,0 1 0,17 17 0,-15-15 0,12 8 0,-1-1 0,1 0 0,1-1 0,21 9 0,-22-11 0,1 1 0,-1 1 0,-1 0 0,22 17 0,-35-25 0,0-1 0,0 1 0,-1-1 0,1 1 0,0-1 0,-1 1 0,1 0 0,-1-1 0,1 1 0,-1 0 0,1 0 0,-1-1 0,1 1 0,-1 0 0,1 0 0,-1-1 0,0 1 0,0 0 0,1 0 0,-1 0 0,0 0 0,0 0 0,0-1 0,0 1 0,0 0 0,0 0 0,0 0 0,0 0 0,-1 0 0,1 0 0,0-1 0,0 1 0,-1 0 0,1 0 0,-1 0 0,1-1 0,0 1 0,-1 0 0,1-1 0,-1 1 0,0 0 0,1-1 0,-1 1 0,-1 0 0,-3 3 0,-1 0 0,0-1 0,0 0 0,0 0 0,-7 2 0,5-2 0,-31 12 0,-1-3 0,-1-1 0,0-2 0,-1-1 0,0-3 0,-81 0 0,110-5 253,0 1 1,-1 0-1,-15 3 1,26-4-488,1 1 1,-1 0 0,0-1 0,1 1-1,-1 0 1,0 0 0,1 1-1,-1-1 1,1 1 0,0-1 0,-1 1-1,1-1 1,0 1 0,0 0-1,0 0 1,0 0 0,1 1 0,-1-1-1,0 0 1,1 1 0,-3 4-1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0 226 6224,'0'0'11975,"10"4"-11539,-2-1-353,1 0-1,-1-1 1,0 0 0,1 0-1,-1-1 1,1 0-1,-1 0 1,1-1-1,11-2 1,167-16 1123,161-26 192,-209 22-930,-74 13-78,101-27 0,-115 24-180,1 2 0,0 2 1,1 2-1,84 2 1,-89 5-61,59-3 224,123-9 190,-97 6-359,-68 2-125,51-3 83,38-2-7,-16 1 89,-46 0-115,112-14 71,-182 19-154,1 0 1,-1 1-1,37 4 1,-17-1 11,74 11 290,-103-11-345,-14 1 262,-16 3-4097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6424,'0'0'8072,"9"11"-7472,0-1-421,-4-6-80,-1 2-1,0-1 1,0 0 0,0 1-1,0 0 1,-1-1 0,0 2 0,0-1-1,-1 0 1,4 11 0,7 42 1191,-2 0 1,4 75 0,-13-111-961,1 34 1444,18 91 0,-20-143-1484,1 0 0,0 0 0,0 0 0,0 0 0,0 0 0,4 4 0,2 1 1001,-7-21-598,-2 0-730,-2-15 94,-1 1-1,-13-45 0,-4-18-39,-18-93 125,37 176-119,2 1-1,-1 0 0,1-1 0,-1 1 0,1-1 0,0 1 1,1 0-1,-1-1 0,1 1 0,0-1 0,0 1 0,0 0 0,3-7 1,-2 8-12,1 0 1,-1 0-1,0 0 0,1 0 1,0 1-1,0-1 1,-1 1-1,2 0 1,-1-1-1,0 1 1,0 1-1,0-1 1,1 0-1,-1 1 1,1 0-1,4-1 1,3-1 9,1 1 1,0 0 0,0 1 0,0 0-1,0 1 1,0 0 0,-1 1-1,20 4 1,-7 0 21,-1 1-1,1 1 1,25 11-1,-47-17-32,0-1 1,0 1-1,0 0 0,0 0 0,-1 0 0,1 0 1,0 0-1,0 1 0,-1-1 0,1 0 0,-1 1 1,1-1-1,-1 1 0,0 0 0,1-1 0,-1 1 1,0 0-1,0 0 0,0 0 0,0 0 1,0 2-1,-1-2 3,0 0 0,0 1 0,-1-1 0,1 0 0,-1 0 0,1 0 1,-1 0-1,0 0 0,0 0 0,0 0 0,0 0 0,0 0 0,0 0 0,0 0 1,-1 0-1,1-1 0,-1 1 0,1-1 0,-1 1 0,0-1 0,-2 2 0,-29 21 88,0-1 0,-40 19 0,15-8 166,57-34-258,1 0 0,0 0 0,0 0 0,0 0 0,0 1 0,0-1 0,0 0 0,0 0 0,0 0 0,-1 0 0,1 0 0,0 0 0,0 1 0,0-1 0,0 0 0,0 0 0,0 0 0,0 0 0,0 0 0,0 1 0,0-1 0,0 0 0,0 0 0,0 0 0,0 0 0,0 1 0,0-1 0,0 0 0,0 0 0,0 0 0,0 0 0,0 0 0,0 1 0,0-1 0,1 0 0,-1 0 0,0 0 0,0 0 0,0 0 0,0 0 0,0 1 0,0-1 0,0 0 0,0 0 0,1 0 0,-1 0 0,0 0 0,0 0 0,0 0 0,0 0 0,14 8 138,18 6-123,-30-14-9,20 9-11,0 0-1,0 2 1,-2 0-1,28 19 1,-39-23 3,1 1 0,-1 0 0,0 0 0,-1 1 0,0 0 0,0 0 0,-1 1 0,0 0 0,0 1 0,7 17 0,-13-26-5,0 0 0,-1 0 1,1 0-1,-1 0 0,1-1 0,-1 1 1,0 0-1,0 0 0,0 0 1,0 0-1,0 0 0,0 0 0,-1 0 1,1 0-1,-1 0 0,1 0 1,-1 0-1,0-1 0,-1 3 0,0 0 1,0-1 0,0 0 0,-1 0 0,1-1 0,-1 1 0,0 0 0,0-1 0,0 0 0,-5 3 0,-1 1 9,-1-2 0,1 1 0,-1-1 0,-1-1 0,-20 5-1,-4-4 74,1-3-1,-1 0 0,1-2 0,-61-11 1,88 11-90,1 0 1,-1 0 0,1-1-1,-10-4 1,15 6-25,0 0 1,0-1-1,0 1 1,1 0-1,-1-1 1,0 1-1,0-1 1,0 1-1,0-1 1,1 1-1,-1-1 1,0 0-1,0 1 1,1-1-1,-1 0 1,1 0-1,-1 1 1,1-1-1,-1 0 1,1 0-1,-1 0 1,1 0-1,-1 0 0,1 0 1,0 0-1,0 1 1,0-1-1,-1 0 1,1 0-1,0 0 1,0 0-1,0 0 1,0 0-1,1 0 1,-1 0-1,0 0 1,0 0-1,1 0 1,-1 0-1,0 0 1,1 0-1,0-1 1,9-11-462,0-1 0,2 2 0,-1-1 0,21-15 0,-20 17-2228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5920,'0'0'11279,"9"3"-10591,-1-1-453,1-1 0,-1 1 0,1-1 0,0 0 0,0-1 0,0 0 0,10-2 0,-14 2-67,1-1 0,-1 1 0,1 0 0,-1 1 0,1 0 0,-1-1 0,1 2 0,-1-1 0,0 1 0,1-1 0,-1 1 0,0 1 0,0-1 0,0 1-1,-1 0 1,1 0 0,-1 0 0,1 1 0,-1-1 0,0 1 0,-1 0 0,1 1 0,6 8 0,-9-11-111,1 1 0,0 0 0,-1 0 0,0-1 0,0 1 0,0 0 0,0 0 0,0 0 0,0 0 0,-1 0 0,1 0 0,-1 0 0,0 1-1,0-1 1,0 0 0,-1 5 0,-1-3 16,1 1 0,-1 0-1,0-1 1,0 0 0,-1 0-1,0 1 1,0-2 0,-5 7-1,-5 5 137,0-1 0,-1-1 0,-32 24-1,38-32-68,1-1-1,-2 0 0,1 0 1,-1-1-1,1 0 1,-11 3-1,7 0 610,14-5-289,6-3-280,119-30 584,-108 28-650,0 1-1,0 0 1,0 1 0,35 4-1,-37 1-64,-7-1-4211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 4120,'0'0'27208,"2"14"-26850,3 27-21,-1 1 0,-4 48 1,0 32-262,-3 22-91,2-130 15,2 0 0,-1-1 0,5 26 0,0-8 0,-5-25 0,0 11 0,-1-17 0,1 0 0,-1 0 0,0 0 0,1 1 0,-1-1 0,0 0 0,1 0 0,-1 0 0,0 0 0,0 0 0,1 0 0,-1 0 0,0 0 0,1-1 0,-1 1 0,0 0 0,1 0 0,-1 0 0,1-1 0,-1 1 0,0 0 0,1-1 0,-1 1 0,1-1 0,-1 1 0,0-1 0,-1 0 23,-20-13 767,12 1-5722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0 152 8240,'0'0'11607,"13"-8"-10880,3-3-501,0 1-1,1 1 1,0 1-1,1 1 1,26-9-1,54-6 933,0 4-1,126-8 0,-165 18-407,-39 5 532,39-2-1,-84 20-399,4 0-4590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5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9240,'0'0'4049,"17"-5"-3729,282-54 1153,-178 42-837,222-39 2084,-311 43-2142,-14 4-69,-15 9-269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2:50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312 20 5120,'0'0'6034,"-12"1"-5658,7-1-335,-22 3 470,-42 11 0,43-7-95,3-1 650,-45 18 0,63-22-860,-1 1-1,1 0 1,-1 0 0,1 0 0,0 1 0,0-1 0,1 1 0,-1 1-1,1-1 1,0 1 0,0-1 0,-6 11 0,8-11-123,0 0 0,0 1 0,0-1 0,1 1 0,0 0 0,0-1 0,0 1 0,0 0 0,1 0 1,-1 0-1,1 0 0,1-1 0,-1 1 0,1 0 0,0 0 0,0-1 0,0 1 0,0 0 0,1-1 0,0 1 0,0-1 0,0 0 1,1 1-1,-1-1 0,1 0 0,0-1 0,4 6 0,0-3-10,-1 1 0,1-1 0,1 0 1,-1 0-1,1-1 0,0 0 0,0 0 0,0-1 0,1 0 1,-1-1-1,1 0 0,0 0 0,13 2 0,-3-3 28,1 0 0,0-1-1,0-2 1,-1 0 0,1 0-1,0-2 1,-1-1-1,0 0 1,1-1 0,24-11-1,-30 10-17,0-1-1,-1 0 0,0 0 0,0-1 1,-1-1-1,0 0 0,-1-1 1,0 0-1,0-1 0,-1 0 0,0 0 1,-1-1-1,-1-1 0,10-16 1,-17 26-58,1 0 1,-1 0-1,0 0 0,0-1 1,0 1-1,0 0 1,-1 0-1,1-1 1,-1 1-1,0 0 1,0-1-1,0 1 1,0 0-1,-1-1 1,1 1-1,-1 0 0,0-1 1,0 1-1,0 0 1,0 0-1,-1 0 1,1 0-1,-1 0 1,0 0-1,0 1 1,0-1-1,0 0 1,0 1-1,0 0 0,-1-1 1,1 1-1,-1 0 1,0 0-1,-4-2 1,-2-1 8,1 0 0,-1 0 0,0 1 0,-1 1 0,1 0 0,-1 0 0,1 0 0,-1 1 0,0 1 0,-15-1 0,10 2-34,1 2 1,-1 0 0,1 0-1,0 1 1,0 1-1,0 1 1,0 0-1,1 0 1,-1 2-1,1-1 1,1 2-1,0 0 1,0 0-1,-20 18 1,32-26-16,-1 1 0,1-1 0,-1 0 1,1 1-1,-1-1 0,1 0 0,0 1 0,-1-1 0,1 1 1,-1-1-1,1 1 0,0-1 0,-1 1 0,1-1 0,0 1 0,0-1 1,-1 1-1,1-1 0,0 1 0,0-1 0,0 1 0,0 0 1,0-1-1,0 1 0,0-1 0,0 1 0,0-1 0,0 1 1,0 0-1,0 0 0,6 5-3356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91 4720,'0'0'10690,"-1"12"-10343,3 147 806,-1-117-732,2 33 562,-2-57-786,-1-15-126,0-1 0,0 1 0,0 0 0,0 0 0,1 0-1,-1 0 1,1-1 0,0 1 0,0 0 0,0 0 0,0-1 0,3 4 0,-3-4 33,1-2 495,3-5-474,-4 3-102,1 0 1,-1-1-1,0 1 1,0-1-1,0 0 1,0 1-1,-1-1 0,1 0 1,-1 1-1,1-1 1,-1-3-1,2-9 50,64-263 785,-65 271-839,1 1 1,-1 0-1,1 0 1,1 0-1,-1 0 1,1 1-1,0-1 1,0 1-1,1-1 1,0 1-1,0 0 1,5-5-1,-6 7 1,-1 0-1,1 0 1,0 0-1,0 1 1,0-1-1,0 1 1,7-4-1,-8 6-10,-1-1 0,0 1 0,0 0-1,1 0 1,-1 0 0,0 0 0,0 0 0,1 0-1,-1 0 1,0 0 0,0 0 0,0 1-1,1-1 1,-1 0 0,0 1 0,0-1-1,0 1 1,0-1 0,1 1 0,-1 0-1,0 0 1,0-1 0,0 1 0,-1 0-1,1 0 1,0 0 0,0 0 0,0 0-1,-1 0 1,2 2 0,2 2 30,-1 0 1,0 1-1,-1-1 0,1 1 0,-1-1 1,0 1-1,0 0 0,-1 0 0,1 0 1,-1 7-1,1 9 177,-2 33-1,0 4 175,4-43 86,-4-15-467,0-1 0,1 0 0,-1 0 1,0 0-1,0 0 0,1 0 0,-1 0 1,0 0-1,0 0 0,1 0 0,-1 0 1,0 0-1,0 0 0,1 0 0,-1 0 1,0 0-1,0 0 0,1 0 0,-1 0 1,0 0-1,0 0 0,0 0 0,1-1 1,-1 1-1,0 0 0,0 0 0,0 0 0,1 0 1,-1 0-1,0-1 0,0 1 0,0 0 1,0 0-1,1-1 0,17-28 254,-12 18-283,22-37 75,21-29-6,-49 76-47,1 1 1,-1-1-1,1 1 1,0-1-1,0 0 1,-1 1 0,1-1-1,0 1 1,0 0-1,-1-1 1,1 1 0,0 0-1,0-1 1,0 1-1,0 0 1,0 0 0,-1 0-1,1 0 1,0 0-1,0 0 1,0 0-1,0 0 1,0 0 0,0 0-1,0 0 1,-1 0-1,1 1 1,0-1 0,0 0-1,0 1 1,0-1-1,-1 1 1,1-1-1,0 1 1,-1-1 0,2 2-1,26 23 43,-26-23-35,7 10 35,0 0-1,-1 1 0,0-1 0,-1 2 1,0-1-1,-1 1 0,0 0 0,-2 0 1,0 0-1,0 1 0,-1 0 0,-1 0 1,0 0-1,-1 29 0,-7 9 619,17-65-878,6-21-341,-10 17-2569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0 281 6016,'0'0'6534,"10"-9"-6090,81-71 1307,-62 53-828,-23 21-727,-1 0-1,1 1 0,0 0 1,0 0-1,0 0 1,1 1-1,0 0 1,0 0-1,0 1 1,12-4-1,-4 1 185,-14 6-335,-1-1 0,1 1 1,-1-1-1,1 1 0,0 0 1,0-1-1,-1 1 0,1 0 1,0-1-1,-1 1 1,1 0-1,0 0 0,0 0 1,0 0-1,-1-1 0,1 1 1,0 0-1,0 0 1,0 1-1,-1-1 0,1 0 1,0 0-1,0 0 0,-1 0 1,1 1-1,0-1 1,0 0-1,-1 1 0,1-1 1,0 1-1,-1-1 0,1 1 1,-1-1-1,1 1 0,0-1 1,-1 1-1,1-1 1,-1 1-1,1 0 0,-1-1 1,0 1-1,1 0 0,-1-1 1,0 1-1,1 0 1,-1 0-1,0-1 0,0 1 1,0 1-1,5 16 269,-1 0 0,-1 0 1,-1 0-1,0 27 0,-1-19 160,5 34 0,-4-52-313,-1 0 1,2 0-1,-1 0 1,1 0-1,5 9 1,-7-14-119,1 0 1,0 0-1,0-1 1,0 1-1,0-1 1,0 0 0,0 1-1,1-1 1,-1 0-1,1 0 1,-1-1-1,1 1 1,0 0 0,0-1-1,0 0 1,0 1-1,4 0 1,-5-2-20,1 0-1,0 0 1,0 0-1,0 0 1,0-1-1,0 1 1,-1-1 0,1 0-1,0 0 1,0 0-1,-1 0 1,1 0 0,-1-1-1,1 1 1,-1-1-1,0 1 1,1-1 0,-1 0-1,3-4 1,7-5 16,-2-1-1,12-14 1,-20 24-31,8-11 14,1-1-1,-2 0 1,1 0 0,-2-1-1,0 0 1,-1-1 0,-1 0-1,0 0 1,-1 0 0,6-31-1,6-54 44,-10 67-48,-6 34-14,-1-1-1,0 0 1,0 1 0,1-1-1,-1 1 1,0-1 0,1 1-1,-1-1 1,0 1-1,1 0 1,-1-1 0,1 1-1,-1-1 1,1 1 0,-1 0-1,1-1 1,-1 1 0,1 0-1,-1 0 1,1-1-1,0 1 1,-1 0 0,1 0-1,-1 0 1,1 0 0,0 0-1,-1 0 1,1 0-1,-1 0 1,1 0 0,0 0-1,-1 0 1,1 0 0,-1 0-1,1 0 1,0 1-1,-1-1 1,1 0 0,-1 0-1,1 1 1,0-1 0,27 14 66,-27-13-69,16 10 27,-13-8-17,0 0 0,-1-1 1,1 0-1,1 0 0,-1 0 1,8 3-1,60 22 222,-70-26-201,1-1 0,-1 1 0,0-1 0,1 0 0,-1 0-1,0 0 1,1 0 0,-1 0 0,0 0 0,0 0 0,1-1 0,-1 1 0,3-2 0,1-2-4113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0 7432,'0'0'9871,"-2"11"-9420,-29 211 2842,30-169-1802,1-53-1487,0 0 0,0 0 1,0 0-1,0 0 0,0 0 0,0 1 0,0-1 0,0 0 1,0 0-1,0 0 0,0 0 0,0 0 0,0 1 1,0-1-1,0 0 0,0 0 0,0 0 0,0 0 1,0 0-1,0 0 0,1 1 0,-1-1 0,0 0 1,0 0-1,0 0 0,0 0 0,0 0 0,0 0 0,0 0 1,0 0-1,0 1 0,1-1 0,-1 0 0,0 0 1,0 0-1,0 0 0,0 0 0,0 0 0,0 0 1,1 0-1,-1 0 0,0 0 0,0 0 0,0 0 1,0 0-1,0 0 0,1 0 0,-1 0 0,8-5 109,6-10-3978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 7024,'0'0'5318,"-1"12"-4714,1-7-534,-4 37 822,-9 48 0,10-72-347,0 1 1,1 28 0,-1 12 1138,6-9 604,-3-50-2040,5-15-2606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5320,'0'0'17921,"11"-2"-17697,35-4-26,-46 6-180,1 0 1,0 0-1,0 0 0,0 0 0,0 0 0,0 0 0,0 0 0,0 0 0,0 0 0,0 1 1,0-1-1,0 0 0,-1 1 0,1-1 0,0 1 0,0-1 0,0 1 0,-1-1 0,1 1 1,0 0-1,0-1 0,-1 1 0,1 0 0,-1 0 0,1-1 0,-1 1 0,1 0 0,-1 0 1,1 2-1,4 24 379,-5-23-330,0 4-1,1 0 0,-2-1 0,1 1 0,-1 0 0,0-1 0,-1 1 0,0 0 0,0-1-1,0 0 1,-1 1 0,0-1 0,-1 0 0,1-1 0,-1 1 0,-9 10 0,6-7 3,6-8-23,0 0 1,0 0-1,0 0 0,-1 0 0,1-1 1,-1 1-1,1 0 0,-1 0 0,0-1 1,1 1-1,-1-1 0,0 0 0,0 0 1,0 1-1,-3 0 0,4-2 108,16 0 75,32 2-43,-24-1-50,33-2 0,-10-5 32,-21 3 32,28-1 0,-44 0 47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0 125 5224,'0'0'10250,"11"0"-9842,19-3-186,164-16 1993,-98 6-1496,49-8 44,-94 13-482,-1 3 1,77 1-1,-88 4-165,28-1 78,343-10 1052,-247-5-775,54-2 160,-68 12 363,-148 6-1166,0 1 435,-7 0-3738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284 48 4616,'0'0'10186,"-11"1"-9642,-7 0-125,0 0 1,-1 2-1,1 0 0,0 2 0,0 0 1,-21 8-1,38-12-397,-18 8 735,-33 23-1,46-28-616,1 0 1,0 1-1,0-1 1,0 1 0,1 0-1,0 1 1,0-1-1,0 1 1,1 0-1,-4 6 1,7-10-104,0-1 0,0 0 0,0 1 0,0-1-1,0 0 1,0 1 0,0-1 0,0 1 0,1-1 0,-1 0 0,0 0 0,1 1-1,0-1 1,-1 0 0,1 0 0,0 1 0,-1-1 0,1 0 0,0 0 0,0 0-1,0 0 1,0 0 0,0 0 0,0 0 0,0 0 0,0-1 0,0 1 0,3 1-1,3 2 96,0 1-1,0-1 0,12 4 1,-12-5-64,0-2 1,0 1 0,-1-1-1,1 0 1,0 0 0,0 0-1,0-1 1,0-1 0,0 1-1,0-1 1,0 0-1,0 0 1,0-1 0,0 0-1,-1 0 1,1-1 0,-1 0-1,0 0 1,0 0 0,0-1-1,0 0 1,0 0 0,5-6-1,-2 3 39,-1-2-1,0 1 1,-1-1-1,0 0 1,0 0-1,-1-1 1,0 0-1,-1 0 1,0 0-1,0-1 1,-1 0-1,-1 0 1,4-17-1,-6 22-52,0 3-22,0 1 1,-1 0-1,1-1 1,-1 1-1,0-1 1,0 1 0,0 0-1,0-1 1,0 1-1,0 0 1,-1-1-1,1 1 1,-2-4 0,-1 0 181,-1 1 231,-1 16-326,-1 22 11,1 0 0,1 1 0,2-1 0,4 56 0,-1-20 51,5 109 376,2-57 752,-9-121-1309,1 1 0,0-1 0,0 0-1,0 0 1,0 1 0,0-1-1,0 0 1,0 0 0,0 1 0,0-1-1,0 0 1,0 0 0,0 1 0,0-1-1,0 0 1,0 0 0,0 1-1,0-1 1,0 0 0,0 0 0,0 1-1,0-1 1,0 0 0,1 0 0,-1 1-1,0-1 1,0 0 0,0 0-1,0 0 1,0 1 0,1-1 0,-1 0-1,0 0 1,0 0 0,1 0 0,-1 1-1,0-1 1,0 0 0,0 0-1,1 0 1,-1 0 0,0 0 0,0 0-1,1 0 1,-1 0 0,0 0-1,1 0 1,-1 0 0,9-10-4942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49 174 4312,'0'0'12737,"-3"14"-12369,-1 6-258,-7 28 397,2 0 0,-2 59-1,11-62-127,3 89 1050,4-100-241,-5-32-587,0-8-235,2-21-117,0-35-182,-5 7 101,-2 1 1,-20-102-1,21 144-131,0 0-1,1 0 0,1 0 1,0-1-1,0 1 1,2 0-1,-1 0 0,1 0 1,1 0-1,0 0 1,1 1-1,0-1 0,1 1 1,0 0-1,1 0 1,7-10-1,-9 16-23,0 0-1,1 1 1,-1 0 0,1-1-1,0 1 1,1 1 0,-1-1-1,1 1 1,-1 0 0,1 0-1,0 1 1,0 0 0,0 0 0,0 0-1,1 1 1,-1 0 0,0 0-1,1 0 1,-1 1 0,1 0-1,-1 0 1,0 1 0,1 0-1,-1 0 1,0 0 0,1 1-1,-1 0 1,0 0 0,0 0-1,0 1 1,-1 0 0,1 0 0,-1 1-1,1-1 1,-1 1 0,5 6-1,-9-9-9,6 5 31,-1 2 0,0-1-1,8 12 1,-13-16-23,1 0-1,-1 0 1,0 0-1,0 0 1,0 0-1,0 0 1,0 0-1,-1 0 1,1 0-1,-1 0 1,0 1 0,0-1-1,0 0 1,-1 5-1,0-3 1,0 0 0,-1 0 0,1 1 0,-1-1 0,0 0 0,0-1-1,-1 1 1,0 0 0,1-1 0,-2 1 0,1-1 0,-5 5 0,1-2 4,0-1 0,-1 0 1,0-1-1,0 1 0,-18 7 1,-58 19 8,19-8-138,55-20 105,-5 3-225,15-6 226,0 0-1,0-1 1,0 1 0,0 0 0,0-1 0,0 1 0,0 0 0,0-1 0,0 1 0,0-1 0,0 1 0,1 0 0,-1-1 0,0 1 0,0-1 0,1 1 0,-1 0-1,0-1 1,1 1 0,-1-1 0,1 1 0,-1-1 0,0 1 0,1-1 0,-1 0 0,2 1 0,3 4-21,1 1 0,-1-2 0,1 1 0,12 6 0,11 9-22,-6-2 99,-1 1-1,-2 1 1,0 1 0,0 1 0,20 30 0,-34-42 2,-2-2 115,1 0 1,0-1-1,0 0 0,1 0 1,11 11-1,-17-18-178,1 1 0,-1-1-1,1 0 1,-1 1 0,1-1 0,-1 0 0,1 1-1,-1-1 1,1 0 0,-1 0 0,1 0-1,-1 1 1,1-1 0,-1 0 0,1 0-1,-1 0 1,1 0 0,-1 0 0,1 0-1,0 0 1,-1 0 0,1 0 0,-1 0-1,1 0 1,-1 0 0,2-1 0,2-5-3756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7 8032,'0'0'4432,"-10"-1"-3831,10 1-601,-11-2 414,-1 0-1,0 1 1,0 1-1,0 0 1,-21 3-1,28-2-120,0 0 0,0 1 0,1-1 0,-1 1 0,0 0-1,1 1 1,-1-1 0,1 1 0,-7 6 0,8-7-135,1 0 0,0 0 0,0 0 0,0 0 0,1 1 1,-1-1-1,0 1 0,1-1 0,-1 1 0,1 0 0,0-1 0,0 1 0,0 0 0,0 0 0,1 0 0,-1 0 1,1 5-1,2-4-6,0-1 1,1 1-1,0 0 0,0-1 1,7 7-1,-5-6-95,0-1-1,1 0 0,-1 0 0,1-1 0,0 1 1,0-1-1,0 0 0,0-1 0,9 2 0,56 3 234,-58-6-238,0 0-1,0-1 0,0-1 1,0 0-1,-1 0 0,1-1 1,19-8-1,-25 10 21,-1-2-3381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5120,'0'0'6884,"12"1"-6367,235 8 2667,-109 2-617,-98-7-1272,-20-1-493,9-1-3104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2:52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0 142 4912,'0'0'8262,"2"13"-7820,38 294 1588,-12-146-1118,7 38 851,-27-152-486,1-76 352,-4-15-1149,-4-72 0,-6 47-124,-3 2 0,-20-77 0,-10-19 407,36 156-682,0 0 0,1 0 0,0 0 0,0 0 0,0 0 0,1 0 0,0 0 0,1 0 0,-1 0 0,2 0 0,-1 0 0,1 0 0,-1 0 0,2 0 0,-1 1 0,1-1 0,0 1 0,1 0 0,-1 0 1,1 0-1,7-8 0,-6 8-36,1 1 0,0-1 0,1 1 0,-1 0 0,1 1 0,0 0 0,0 0 0,0 0 0,9-2 0,9-2 63,38-8 0,-48 13-80,-6 1-2,1 1 0,-1 0 0,1 0 0,0 1 0,-1 1 0,1-1 0,-1 1 0,1 1 0,9 2 0,-14-2-22,0-1 1,0 1 0,-1 0 0,1 0 0,-1 0 0,1 1 0,-1 0 0,0-1 0,1 2 0,-1-1 0,-1 0 0,1 1 0,-1 0 0,1-1 0,-1 2 0,0-1 0,0 0 0,3 7 0,-1 3-7,0 0 1,-1 0 0,-1 0 0,0 0 0,-1 0 0,0 1 0,-1-1 0,-1 1 0,0 0 0,-1-1 0,-1 1 0,0-1 0,-1 0 0,0 0 0,-2 0 0,1 0 0,-8 13 0,10-23-1,0 0 0,-1-1 1,0 1-1,0-1 0,0 0 1,0 0-1,0 0 0,-1 0 0,1 0 1,-1-1-1,0 1 0,1-1 1,-1 0-1,0-1 0,-1 1 0,1 0 1,0-1-1,0 0 0,-9 1 0,-6 0 21,1-1-1,-1-1 1,-29-4-1,-4 1 26,34 3 41,0 1 0,-32 5 0,45-5-367,0 0 0,0 0 0,0 1 0,1-1 0,-1 1 1,0 1-1,1-1 0,-1 1 0,1-1 0,0 1 0,-1 0 0,1 1 0,1-1 0,-6 6 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5416,'0'0'9588,"10"4"-9018,-3-2-472,3 1 70,-1 1 0,1 0 0,0 0 0,-1 1 0,15 10-1,26 21 575,121 80 1223,-54-39-570,-95-55-407,-18-16-3884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493 0 8136,'0'0'3649,"-13"12"-3052,3-2-442,-2 2 27,0-1-1,0-1 0,-1 0 0,0 0 1,-16 8-1,-27 9 601,36-18-407,-1 0-1,2 2 1,-25 17 0,-129 108 4344,167-131-4401,3-3-281,0 0 0,1-1 0,0 1 0,-1 1 0,1-1 0,0 0 0,0 0 0,0 1 0,0 0 0,1-1 0,-1 1 0,1 0 0,-1-1 0,1 1 0,-1 6 0,-3 4-336,3-5-2774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38 6520,'0'0'5568,"-1"10"-4832,0 22-232,3 215 4161,1-220-4269,5 94 2489,-9-112-1416,3-25-1145,7-29-355,-2 0-1,-2 0 1,-2-1-1,-2 0 1,-7-63-1,5 87-17,-1 5-46,-5-31-1,5 41 64,1 6 38,1-1-1,-1 1 1,1-1-1,-1 0 1,1 1-1,0-1 1,0 0-1,-1 1 1,1-1-1,1 0 1,-1 0 0,0 1-1,0-1 1,0 0-1,1 1 1,-1-1-1,1 0 1,1-2-1,-1 2 69,6 1 77,-3 1-110,13 1 5,0 1 1,0 1-1,0 0 1,0 2-1,-1 0 1,0 0-1,0 2 1,0 0 0,-1 0-1,18 13 1,-25-15-30,0 1 1,-1 0 0,1 0 0,-1 1 0,0 0-1,-1 0 1,0 1 0,7 10 0,-12-16-13,0-1 0,0 1 0,-1 0 1,1 0-1,-1-1 0,1 1 0,-1 0 1,0 0-1,0-1 0,1 1 0,-1 0 1,-1 0-1,1-1 0,0 1 0,0 0 1,-1 0-1,1-1 0,-1 1 0,1 0 1,-1 0-1,0-1 0,1 1 0,-1-1 1,0 1-1,0-1 0,0 1 0,-1-1 0,-1 3 1,-4 2 17,0 1 1,0-1-1,-16 11 1,18-14-16,-12 9 75,-1-2-1,0 1 0,-1-2 1,0-1-1,-1 0 1,0-1-1,0-2 0,0 0 1,-22 3-1,42-8-72,0 0 0,0 0 0,0 0-1,0 0 1,0 0 0,0 0 0,0 0 0,0 1-1,0-1 1,0 0 0,0 0 0,0 0 0,0 0-1,0 0 1,0 0 0,0 0 0,0 0-1,0 0 1,0 0 0,0 1 0,0-1 0,0 0-1,0 0 1,0 0 0,0 0 0,0 0 0,0 0-1,0 0 1,0 0 0,0 0 0,0 0-1,0 0 1,0 1 0,0-1 0,0 0 0,0 0-1,0 0 1,0 0 0,0 0 0,-1 0 0,1 0-1,0 0 1,0 0 0,0 0 0,0 0 0,0 0-1,0 0 1,0 0 0,0 0 0,0 0-1,0 0 1,0 0 0,-1 0 0,1 0 0,0 0-1,13 5 105,21 4-134,148 30-34,-153-31 32,-2 2 0,1 1 1,-1 2-1,34 20 0,-57-30 17,0 0-1,0 0 1,0 0 0,0 1 0,0-1 0,-1 1 0,4 5-1,-6-8 7,0 0 1,-1 0-1,1 0 0,0 0 0,-1 0 0,1 0 0,-1 0 1,0 0-1,1 1 0,-1-1 0,0 0 0,0 0 0,0 0 1,1 1-1,-1-1 0,0 0 0,-1 0 0,1 0 0,0 1 1,0-1-1,0 0 0,-1 0 0,1 0 0,-1 0 0,1 0 0,-1 0 1,1 1-1,-1-1 0,0 0 0,1 0 0,-1-1 0,0 1 1,0 0-1,0 0 0,0 0 0,-1 0 0,-6 5 9,-1 0-1,0-1 0,-1 0 0,1 0 1,-1-1-1,0-1 0,0 0 1,0 0-1,-11 1 0,-17 1 60,-40 2-1,71-7-56,-17 1-36,0-2 1,-1 0 0,1-2 0,0-1-1,0 0 1,-25-10 0,42 11 52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 8136,'0'0'5560,"16"-1"-4911,316-20 2920,-290 17-2649,44 3 0,-34 7-2691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1 202 4616,'0'0'6144,"10"-4"-5724,-10 4-420,15-5 265,-1 0-1,1 2 0,-1-1 1,1 2-1,17-2 0,182-7 1764,-102 3-1414,389-45 1296,-366 46-1502,-46 3-181,30-4-34,213-22 235,-287 24-401,42-7 5,1 3-1,127 3 0,-13 9 67,-76-3-17,10 0 3,-104 0-49,-1 2 0,37 5 0,-22-1 40,-34-4-51,1-1 0,-1-1 0,16-2-1,-21 2-39,-1 0 0,0 0 0,0-1 0,0 0 0,-1 0 0,1 0 0,0-1 0,6-4 0,-7 2-2412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56 101 6128,'0'0'6070,"0"11"-5575,-9 161 1544,9-139-1243,6 54 0,1 10 526,2-38 1522,-18-75-2340,-3-27-389,-30-136 113,39 159-220,1 0-1,1-1 1,1 1 0,1-1-1,0 1 1,2 0-1,5-21 1,-6 32-6,1-1 0,0 1 0,1 0 0,0 0 0,0 0 0,1 1 0,0-1 0,7-8 0,-8 12 3,0 1 0,0 0 0,0 1 0,0-1 0,0 1 0,1 0 0,-1 0 1,1 0-1,0 0 0,0 1 0,0 0 0,0 0 0,1 0 0,-1 1 0,10-2 0,-4 2 10,-1 0 0,1 0 0,15 2 0,-23-1-8,1 1 1,0 0-1,-1 0 0,1 0 0,-1 0 0,0 0 1,1 1-1,-1-1 0,0 1 0,0 0 0,0 0 1,0 1-1,4 4 0,-3-4 14,0 2 0,0-1 0,-1 0 0,1 1 0,-1 0 0,-1-1 0,1 1 0,-1 0-1,1 1 1,-1-1 0,-1 0 0,3 10 0,-4-11-5,0 0-1,1 1 0,-1-1 1,-1 0-1,1 1 0,-1-1 1,0 0-1,0 0 0,0 1 1,0-1-1,-1 0 1,1 0-1,-1 0 0,0-1 1,-1 1-1,-4 7 0,-1-3 9,0 1-1,0-1 0,0-1 0,-1 1 1,-1-1-1,1-1 0,-1 0 0,0 0 1,0-1-1,-1 0 0,1-1 0,-1 0 1,0-1-1,-1 0 0,-19 2 0,-23 4 88,53-9-128,19 6-118,-8-1 136,0 0 0,0 0 1,-1 1-1,0 0 0,0 1 0,-1 0 0,1 0 1,-1 1-1,-1 0 0,0 1 0,0-1 0,6 11 1,-1 2 83,-1 0 1,-1 1 0,-1 0-1,10 34 1,-7-27 361,-12-29-445,0 0 0,0 0 1,0 1-1,0-1 1,0 0-1,1 1 1,-1-1-1,0 0 0,0 0 1,0 1-1,0-1 1,0 0-1,1 0 0,-1 1 1,0-1-1,0 0 1,0 0-1,1 1 1,-1-1-1,0 0 0,0 0 1,1 0-1,-1 0 1,0 1-1,0-1 0,1 0 1,-1 0-1,0 0 1,1 0-1,-1 0 1,0 0-1,0 0 0,1 0 1,-1 0-1,0 0 1,1 0-1,-1 0 0,0 0 1,0 0-1,1 0 1,-1 0-1,0 0 1,1 0-1,-1 0 0,0-1 1,0 1-1,1 0 1,-1 0-1,0 0 0,0 0 1,1-1-1,14-14-669,-7 6-2433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262 10 8032,'0'0'3448,"-10"-2"-3032,-1-1-231,0 1 0,0 1 0,0 0 0,-1 0 0,-22 2 0,24 0 68,0 0-1,1 1 0,-1 0 1,0 0-1,1 1 1,-1 1-1,1-1 0,0 1 1,0 1-1,0 0 1,1 0-1,-1 1 0,1 0 1,1 0-1,-1 1 0,-7 9 1,14-15-202,1-1 1,0 1-1,-1 0 1,1 0-1,0 0 0,0 0 1,0 0-1,0 0 1,0 0-1,0 0 1,0 0-1,0 0 0,0 0 1,0 0-1,1 0 1,-1 0-1,0 0 1,1 0-1,-1 0 0,1-1 1,-1 1-1,1 0 1,-1 0-1,1 0 1,-1-1-1,1 1 0,1 1 1,21 22 730,-14-17-649,1 0 0,0-1 0,0 0 0,1 0 0,0-1 0,0 0 0,0-1 0,0 0 0,16 3 0,-12-4 21,0-1 0,0 0 1,0-1-1,-1-1 0,1 0 1,0-1-1,18-4 0,-28 4-164,-1 0 0,0-1 0,0 1 0,0-1-1,0 0 1,0-1 0,0 1 0,0-1 0,-1 1-1,1-1 1,-1 0 0,0 0 0,0 0 0,4-5 0,9-16-3131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5624,'0'0'4697,"9"0"-4116,-5-1-558,58-2 1322,-56 3-1099,-1 0 0,1 0 0,-1 1 0,1 0 0,-1 0 0,0 1 0,1-1 1,-1 1-1,0 0 0,8 4 0,-12-5-188,0 0 1,0 0-1,0 0 1,0 1-1,-1-1 1,1 0-1,0 0 1,0 0-1,-1 1 1,1-1-1,0 1 0,-1-1 1,0 0-1,1 1 1,-1-1-1,0 1 1,0-1-1,0 1 1,0-1-1,0 1 1,0-1-1,0 1 1,0-1-1,0 0 1,-1 1-1,1-1 0,-1 1 1,1-1-1,-1 0 1,1 1-1,-2 1 1,-2 5 122,-1 0-1,0 0 1,-8 11 0,12-18-177,-8 11 194,0-1 0,-2 0 0,1-1 0,-1 0 0,-1 0-1,0-1 1,-22 12 0,34-20-30,28 4 443,144-16 331,-166 11-795,0 1 1,0-1-1,1 1 0,11 3 0,16 1-3092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85 5416,'0'0'6617,"2"17"-5910,-1-13-655,2 21 284,-1 1-1,0 0 1,-4 26-1,-1 86 1639,-2 15 399,4-144-2131,1 0 1,0 0 0,1 1-1,0-1 1,1 0 0,0 0-1,0 0 1,1 0 0,0 0-1,0 0 1,1-1 0,0 0-1,1 0 1,5 9 0,-7-11 267,-3-6-495,0 0 0,0 1 1,0-1-1,0 0 0,0 0 0,0 1 1,0-1-1,0 0 0,0 1 1,0-1-1,0 0 0,0 0 0,0 1 1,0-1-1,0 0 0,1 0 0,-1 1 1,0-1-1,0 0 0,0 0 1,0 1-1,1-1 0,-1 0 0,0 0 1,0 0-1,0 0 0,1 1 0,-1-1 1,0 0-1,0 0 0,1 0 1,-1 0-1,0 0 0,0 0 0,1 1 1,-1-1-1,0 0 0,0 0 1,1 0-1,-1 0 0,0 0 0,1 0 1,-1 0-1,0 0 0,0 0 0,1 0 1,-1 0-1,0-1 0,1 1 1,-1 0-1,0 0 0,0 0 0,1 0 1,-1 0-1,0 0 0,0-1 1,0 1-1,1 0 0,-1 0 0,0 0 1,0-1-1,2-1-32,-1 0 1,1-1-1,-1 1 0,0-1 0,0 1 1,0-1-1,0 1 0,0-1 0,-1 1 1,1-1-1,-1 0 0,0 1 0,0-1 1,0 0-1,0-3 0,-6-49-292,3 37 203,-2-9-67,-1 0-1,-17-45 0,-5-18-135,-15-94-289,39 168 550,2 12 43,1 0-1,0-1 1,0 1 0,1 0-1,-1 0 1,1 0 0,0-1 0,0 1-1,0 0 1,2-8 0,1-10 38,-3 21-23,0-1 0,0 0-1,0 0 1,0 1 0,0-1-1,0 0 1,1 0 0,-1 1-1,1-1 1,-1 0-1,1 1 1,0-1 0,0 0-1,-1 1 1,1-1 0,0 1-1,0 0 1,1-1 0,-1 1-1,0 0 1,0-1-1,1 1 1,-1 0 0,3-2-1,7-2 9,-1 1 1,1 0-1,0 0 0,0 1 0,0 0 0,1 1 0,-1 0 0,1 1 0,-1 1 0,24 1 1,-25-1 14,1 1 1,0 1 0,-1 0-1,0 0 1,1 1 0,-1 1-1,0 0 1,0 0 0,-1 0 0,1 2-1,-1-1 1,8 7 0,-15-10-20,0-1 0,-1 1 0,0 0 0,1-1 0,-1 1 0,0 0 0,0 0 0,0 0 0,0 0 0,0 0 1,0 0-1,-1 0 0,1 0 0,-1 0 0,0 1 0,1-1 0,-1 0 0,0 0 0,0 0 0,0 1 0,0-1 0,-1 0 0,1 0 1,-1 0-1,1 0 0,-1 0 0,0 0 0,-1 4 0,-2 1 19,0 0 0,0 0 1,0 0-1,-1 0 0,0-1 1,-9 9-1,-8 5 101,-2-1 0,0-2 1,-2 0-1,1-2 0,-32 14 0,57-29-131,0 0 1,-1 0-1,1 0 0,0 1 0,0-1 0,0 0 1,-1 0-1,1 0 0,0 0 0,0 0 1,0 0-1,0 1 0,0-1 0,-1 0 0,1 0 1,0 0-1,0 1 0,0-1 0,0 0 0,0 0 1,0 0-1,0 1 0,0-1 0,0 0 0,0 0 1,0 0-1,-1 1 0,1-1 0,0 0 0,0 0 1,1 1-1,-1-1 0,0 0 0,0 0 0,0 0 1,0 1-1,0-1 0,0 0 0,0 0 0,0 0 1,0 1-1,0-1 0,1 0 0,-1 0 0,0 0 1,0 1-1,0-1 0,0 0 0,0 0 0,1 0 1,-1 0-1,0 0 0,0 0 0,0 1 0,1-1 1,-1 0-1,0 0 0,0 0 0,0 0 0,1 0 1,-1 0-1,0 0 0,0 0 0,1 0 0,-1 0 1,0 0-1,0 0 0,1 0 0,25 9 7,-9-4-3,1 3-18,146 68-196,-143-64 167,0 1 0,-1 0 0,-1 2-1,0 0 1,25 27 0,-41-39 40,-1 0 1,1 0-1,-1 0 1,0 0-1,0 0 1,0 0-1,-1 1 1,1-1-1,-1 1 1,0-1-1,0 1 1,0-1-1,0 1 1,0 0-1,-1-1 1,0 1-1,0 0 1,0 0-1,0-1 1,0 1-1,-1 0 1,1-1-1,-1 1 1,-2 5-1,0-4 19,1 0 0,-1 0 0,0 0 0,0 0 1,0-1-1,-1 0 0,0 0 0,0 0 0,0 0 0,0 0 0,0-1 0,-1 1 0,0-1 0,1-1 0,-10 5 0,3-3 15,0 0-1,-1-1 1,1 0-1,-1 0 1,0-2-1,1 1 1,-1-1-1,0-1 1,0 0-1,0-1 1,0 0-1,0-1 1,-12-4-1,-14-5-25,1-2 0,-56-27 0,78 33-54,13 6 25,1 1 1,-1-1-1,0 0 1,0 0-1,1 0 1,-1 1-1,1-2 0,-1 1 1,1 0-1,-1 0 1,1 0-1,0-1 1,-1 1-1,1-1 1,0 1-1,0-1 0,0 1 1,0-1-1,0 0 1,1 1-1,-1-1 1,0 0-1,1 0 0,0 0 1,-1 1-1,1-1 1,0 0-1,0 0 1,0 0-1,0 0 1,0 0-1,0 0 0,0 1 1,1-1-1,-1 0 1,1 0-1,1-3 1,10-13-3116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4:46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75 5920,'0'0'7882,"11"-8"-7354,-2 2-408,1-3 91,1 2-1,0 0 1,0 0-1,0 1 0,20-8 1,-20 11-20,-1 1 1,1 0 0,-1 0-1,1 1 1,0 1 0,20 0-1,-26 0-115,-1 1-1,1-1 0,0 1 0,-1 0 1,1 0-1,0 1 0,-1-1 1,0 1-1,1 0 0,-1 0 0,0 0 1,0 1-1,0-1 0,0 1 1,-1 0-1,1 0 0,-1 1 0,4 3 1,-7-6-48,1 1 0,-1-1 0,1 1 1,-1-1-1,0 1 0,1 0 0,-1-1 0,0 1 1,0 0-1,0-1 0,-1 1 0,1-1 0,0 1 1,0 0-1,-1-1 0,1 1 0,-1-1 0,0 1 1,1-1-1,-1 1 0,0-1 0,0 0 0,0 1 1,-1 1-1,-28 32 214,28-33-203,-16 17 233,-1-2 0,0 0-1,-1-2 1,-1 0-1,-43 24 1,63-39-254,1 0 0,0 0 0,0 0 0,-1 0 0,1 0 1,0 0-1,0 0 0,-1 0 0,1 0 0,0 1 0,0-1 0,0 0 0,-1 0 1,1 0-1,0 0 0,0 1 0,0-1 0,-1 0 0,1 0 0,0 1 1,0-1-1,0 0 0,0 0 0,0 1 0,0-1 0,0 0 0,0 0 1,0 1-1,-1-1 0,1 0 0,0 0 0,0 1 0,0-1 0,0 0 1,0 0-1,1 1 0,-1-1 0,0 0 0,0 0 0,0 1 0,0-1 0,0 0 1,0 0-1,0 1 0,0-1 0,1 0 0,-1 0 0,0 0 0,0 1 1,0-1-1,0 0 0,1 0 0,-1 0 0,0 0 0,0 1 0,0-1 1,1 0-1,-1 0 0,0 0 0,0 0 0,1 0 0,-1 0 0,0 0 1,0 0-1,1 1 0,-1-1 0,1 0 0,19 6 233,-2-3-144,-1-1 0,1-1 1,20-1-1,22 1 118,-40 0-133,1-1 0,27-4 0,-10-1-3177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2:54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346 652 4912,'0'0'6530,"-10"-5"-6108,-33-15-10,39 18-348,0 1 0,-1 0 0,1 1 0,0-1 0,0 0 0,0 1 0,0 0 0,-1 0 0,1 1 0,0-1 0,0 1 0,0 0 0,0 0 0,-6 2 0,-6 1 146,0 0-23,1 0 0,0 0 0,1 2 0,-1 0 0,1 1-1,-20 12 1,27-14-53,0 0-1,0 0 0,0 1 1,1 0-1,0 0 1,1 1-1,-1 0 1,1 0-1,0 0 0,1 0 1,0 1-1,0 0 1,-5 14-1,8-17-50,0 0 1,0 1-1,1-1 0,-1 1 0,1-1 1,0 1-1,1-1 0,0 0 1,-1 1-1,2-1 0,-1 0 0,1 1 1,-1-1-1,1 0 0,1 0 0,-1 0 1,1-1-1,0 1 0,0 0 0,0-1 1,1 0-1,-1 0 0,1 0 0,0 0 1,0-1-1,1 1 0,-1-1 1,7 3-1,-6-2-18,0-1 0,0 0 0,1 0 0,-1-1 0,1 0 0,-1 0 0,1 0 0,0 0 0,0-1-1,0 0 1,0 0 0,0-1 0,0 0 0,0 0 0,0 0 0,0-1 0,0 1 0,0-2 0,-1 1 0,1-1 0,0 1 0,0-1 0,-1-1 0,1 1 0,9-8 0,0-2 66,-1-2-1,0 1 1,-1-2-1,0 0 1,-1-1-1,-1 0 1,-1 0-1,10-22 1,-1-3 147,-1-2 0,15-60 0,-20 49-103,-3 0 0,-2 0 0,-2-1 0,-3 1 0,-2-1 0,-3 0 0,-12-83 0,13 132-155,-1 1 0,1 0 0,-1 0 0,0 0 0,-3-6 0,-6-15 70,11 26-89,0-1 0,0 1 0,0 0 0,0 0 0,0 0 0,0-1 0,0 1 0,0 0 0,0 0 0,0 0 0,0-1 0,0 1 0,0 0 0,0 0 0,0 0 0,0 0 0,-1-1 0,1 1 0,0 0 0,0 0 0,0 0 0,0 0 0,0 0 0,0-1 0,-1 1 0,1 0 0,0 0 0,0 0 0,0 0 0,0 0 0,-1 0 0,1 0 0,0 0 0,0 0 0,0 0 0,-1 0 0,1 0 0,0 0 0,0 0 0,0 0 0,-1 0 0,1 0 0,0 0 0,0 0 0,0 0 0,0 0 0,-1 0 0,1 0 0,0 0 0,0 0 0,-10 11-16,-5 17-23,8-9 17,0 0-1,1 1 0,1-1 0,1 1 1,1 0-1,1 1 0,1-1 1,2 41-1,5-1-38,23 102-1,-21-129 53,1-2 0,1 1 0,2-1 0,1-1-1,1 0 1,29 42 0,-21-43 78,2-2 1,32 31-1,-34-37 100,-22-21-159,1 1 0,-1-1 1,0 0-1,0 0 0,1 0 0,-1 0 0,0 1 0,0-1 0,0 0 0,1 0 0,-1 0 0,0 1 0,0-1 0,0 0 1,0 0-1,1 1 0,-1-1 0,0 0 0,0 0 0,0 1 0,0-1 0,0 0 0,0 0 0,0 1 0,0-1 1,0 0-1,0 1 0,0-1 0,0 0 0,0 0 0,0 1 0,0-1 0,0 0 0,0 1 0,0-1 0,0 0 1,0 0-1,-1 1 0,1-1 0,0 0 0,0 0 0,0 1 0,0-1 0,-1 0 0,1 0 0,0 0 0,0 1 0,0-1 1,-1 0-1,-14 4-2207,13-4 1120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5:22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93 5624,'0'0'4822,"-6"10"-4706,-37 69 434,40-72-143,3-6-331,0 0 0,0-1 0,0 1 0,0-1 0,-1 1 0,1-1 1,0 1-1,0-1 0,-1 1 0,1-1 0,0 1 0,-1-1 0,1 1 1,0-1-1,-1 1 0,1-1 0,-1 0 0,1 1 0,-1-1 0,1 0 1,-1 1-1,1-1 0,-1 0 0,1 0 0,-1 1 0,1-1 0,-1 0 1,1 0-1,-1 0 0,1 0 0,-1 0 0,0 0 0,1 0 0,-1 0 1,1-28 1424,0 20-1378,2 0 0,-1 0 0,1 0 0,1 0 1,-1 1-1,1-1 0,0 1 0,1-1 0,0 1 0,6-7 0,1-7 109,-7 14-93,0 0-1,1 0 0,10-11 0,-13 16-105,0 0-1,-1 1 1,1-1-1,0 0 0,0 1 1,1-1-1,-1 1 1,0-1-1,0 1 1,1 0-1,-1 0 0,0 0 1,1 1-1,-1-1 1,1 0-1,2 1 0,-3 0-12,0 0-1,0 1 0,0-1 0,-1 1 0,1-1 0,0 1 1,0 0-1,-1 0 0,1-1 0,-1 1 0,1 0 0,0 1 1,-1-1-1,0 0 0,1 0 0,-1 1 0,0-1 0,0 1 1,0-1-1,0 1 0,0-1 0,0 1 0,0 0 0,0-1 1,0 4-1,3 5 48,-1 0 0,0 1 0,1 11 0,-3-19-50,2 23 102,-2 0-1,0 1 1,-2-1-1,-7 52 1,-2 18 146,9-72-162,1 1-1,0 0 1,2-1 0,1 1 0,7 27 0,-9-48-95,1 1 1,0 0-1,0 0 0,1-1 1,-1 1-1,1-1 0,0 0 1,0 0-1,0 0 0,1 0 1,5 4-1,-7-6 0,0 0 0,1 0 0,-1 0 1,1-1-1,-1 1 0,1-1 0,0 0 0,0 0 0,0 0 0,-1 0 1,1 0-1,0-1 0,0 1 0,0-1 0,0 0 0,0 0 0,0 0 0,0 0 1,6-2-1,-2 1 13,0-1 1,0-1-1,-1 1 1,1-1-1,0-1 0,-1 1 1,0-1-1,0 0 1,0 0-1,7-8 1,-5 4 14,-1 0-1,-1-1 1,1 0 0,-1 0 0,-1 0 0,7-15-1,4-17 123,-1-1 0,-1 0-1,-3-1 1,9-64-1,-17 90-122,2 0 0,0 1 0,0-1 0,2 1-1,0 0 1,0 0 0,2 1 0,0 0 0,18-22-1,-26 35-33,1 0-1,-1 1 1,1-1-1,-1 1 0,1 0 1,0-1-1,-1 1 0,1 0 1,0 0-1,0 0 1,0 0-1,-1 0 0,1 1 1,0-1-1,0 0 1,1 1-1,-1 0 0,0-1 1,0 1-1,0 0 1,0 0-1,0 0 0,0 0 1,0 1-1,0-1 1,0 0-1,0 1 0,0 0 1,0-1-1,0 1 1,0 0-1,0 0 0,0 0 1,0 0-1,2 2 1,6 5-16,0 0 0,0 1 1,-1 0-1,13 16 1,-11-13-6,-7-7-219,24 21 670,-27-26-692,1 1-1,-1 0 0,1 0 0,-1 0 0,1-1 0,-1 1 1,1-1-1,0 1 0,-1-1 0,1 0 0,2 1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5:24.2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0 4616,'0'0'10586,"-10"9"-10326,-30 28-34,38-36-197,0 1 1,0 0 0,1 0 0,-1 0-1,1 0 1,0 0 0,0 0 0,-1 1-1,1-1 1,1 0 0,-1 0 0,0 1-1,0-1 1,1 1 0,0-1 0,-1 1-1,1 4 1,1-2 36,0 0-1,0 0 1,0 0 0,1-1-1,-1 1 1,4 6 0,3 8 118,-7-16-147,0 0-1,0 0 0,1-1 0,-1 1 1,1-1-1,0 1 0,3 3 0,-5-6-18,0 1 0,1-1 0,-1 0 0,0 1 0,1-1 0,-1 1 0,0-1 0,1 0 0,-1 1 1,1-1-1,-1 0 0,1 1 0,-1-1 0,1 0 0,-1 0 0,1 1 0,-1-1 0,1 0 0,-1 0 0,1 0 0,-1 0 0,1 0 0,-1 0 0,1 0 0,0 0 0,-1 0 0,1 0 0,-1 0 0,1 0 0,-1 0 0,1 0 0,-1 0 0,1 0 0,-1-1 0,1 1 0,-1 0 0,1 0 0,-1-1 0,1 1 0,-1 0 0,1-1 0,-1 1 0,0-1 0,1 1 0,0-1 0,-1-2 52,0 0 0,-1 0 0,1 0 0,0 0 0,-1 1 0,1-1 0,-1 0 0,0 0 0,0 0-1,0 1 1,-2-4 0,0-1 106,1 0 30,-1 0 0,0 1 0,0-1 0,-5-8 0,7 15-195,1 0-1,0 0 0,0 0 0,0-1 0,0 1 0,0 0 0,-1 0 0,1 0 0,0-1 1,0 1-1,0 0 0,0 0 0,0 0 0,0-1 0,0 1 0,0 0 0,0 0 1,0-1-1,0 1 0,0 0 0,0 0 0,0 0 0,0-1 0,0 1 0,0 0 1,0 0-1,0-1 0,0 1 0,0 0 0,0 0 0,1 0 0,-1-1 0,0 1 1,0 0-1,0 0 0,0 0 0,1-1 0,-1 1-5,0 0 1,1 0-1,-1 0 0,0 0 0,1 0 0,-1 0 1,1 0-1,-1 0 0,0 0 0,1 0 0,-1 0 1,0 0-1,1 1 0,-1-1 0,0 0 0,1 0 1,-1 0-1,0 0 0,0 1 0,1-1 1,-1 0-1,0 0 0,1 1 0,-1-1 0,0 0 1,0 0-1,1 1 0,4 7 16,0 0 0,0 1 0,0 0 0,-1 0 0,-1 0 0,0 0 1,4 16-1,3 9 1,-8-29-19,11 29 9,-1 0 0,-2 1 0,-1 1 0,5 49 1,-12-52-9,2 12-1,-4 72 0,-1-100 13,1-10 9,-1 1 0,0 0 0,0-1-1,0 1 1,-1 0 0,0-1 0,0 0-1,-4 9 1,5-16-19,1 0 0,0 0 0,-1 1-1,1-1 1,0 0 0,-1 0 0,1 1 0,0-1 0,-1 0-1,1 0 1,0 0 0,-1 0 0,1 0 0,-1 1 0,1-1-1,0 0 1,-1 0 0,1 0 0,-1 0 0,1 0 0,0 0-1,-1 0 1,1-1 0,-1 1 0,1 0 0,0 0 0,-1 0-1,1 0 1,-1 0 0,1-1 0,0 1 0,-1 0 0,1 0-1,0 0 1,-1-1 0,1 1 0,0 0 0,0-1 0,-1 1-1,1 0 1,0-1 0,0 1 0,-1 0 0,1-1 0,0 1-1,0 0 1,0-1 0,0 0 0,-13-20 132,0-12 55,1-1 1,2 0-1,-12-67 0,19 77-37,2 18-85,-1 0 0,2-1-1,-1 1 1,1 0 0,0-1 0,1-8 0,0 12-59,0 1 0,-1 0 0,1 0 1,0 0-1,0-1 0,1 1 0,-1 0 1,0 0-1,1 1 0,-1-1 1,1 0-1,0 0 0,-1 1 0,1-1 1,0 1-1,0-1 0,0 1 0,0 0 1,0 0-1,0 0 0,4-1 1,-2 1-5,0 0 1,0 1 0,-1-1 0,1 1-1,0 0 1,0 0 0,0 1 0,0-1-1,0 1 1,-1 0 0,1 0 0,0 0-1,-1 0 1,1 1 0,0 0-1,-1-1 1,5 4 0,-8-5-17,0 1 1,0-1-1,1 0 1,-1 0-1,0 0 1,1 1-1,-1-1 1,0 0-1,1 0 1,-1 0-1,0 0 1,0 0-1,1 0 1,-1 1-1,0-1 1,1 0-1,-1 0 0,1 0 1,-1 0-1,0 0 1,1 0-1,-1 0 1,0-1-1,1 1 1,-1 0-1,0 0 1,0 0-1,1 0 1,-1 0-1,1-1 1,0-5-3107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5:24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1 6424,'0'0'5665,"-11"4"-5236,3-1-348,-9 3 233,-1 2 0,-28 16 0,42-22-196,-1 1 1,1 0 0,0 0 0,0 0 0,0 0 0,1 1-1,-1 0 1,1-1 0,0 1 0,0 0 0,0 1 0,0-1-1,1 1 1,0-1 0,0 1 0,0-1 0,-1 7 0,3-9-84,0-1 1,0 1-1,0 0 1,0-1-1,1 1 1,-1 0-1,0-1 1,1 1-1,0-1 1,-1 1-1,1-1 1,0 1-1,0-1 1,0 1-1,0-1 1,0 0-1,0 1 1,0-1-1,0 0 0,0 0 1,1 0-1,-1 0 1,1 0-1,-1 0 1,0 0-1,4 1 1,5 3 124,1-1 1,19 7-1,-21-9-93,11 5 119,0-1 0,0-1-1,1-1 1,0-1 0,0-1 0,0 0 0,0-2-1,39-4 1,-49 1-2417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5:26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 4616,'0'0'13479,"14"-10"-13263,-3 2-165,-6 3-24,1 0 0,0 1 0,1 0 0,-1 0 0,1 1-1,-1-1 1,1 1 0,0 1 0,0-1 0,0 1 0,1 1-1,-1-1 1,13 0 0,134 6 720,186 28 1,-267-20-460,-50-7-35,1-1 0,-1-1-1,0-1 1,34-2 0,-48-1-213,0-1 0,0 0 1,0 0-1,0-1 0,10-5 1,1-3-2809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5:50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34 248 4720,'0'0'4554,"-3"9"-4323,0 3-148,2-7-27,0 0-1,-1 0 1,1-1-1,-1 1 1,0 0-1,-5 7 1,6-10 21,-1 5 692,4-1-391,-2-5-297,0 1 0,0-1 0,0 0 0,0 0 0,-1 0 0,1 1 0,0-1 0,-1 0-1,1 0 1,-1 0 0,1 0 0,-2 2 0,-4 12 622,6-4-593,0 1 0,1-1 0,1 0 0,-1 0 0,2 0 0,0 0 0,0 0 0,1-1 0,0 1 0,0-1 0,1 0 0,1 0 0,0-1 0,0 1 0,1-1 0,0-1 0,1 1 0,-1-1 0,2-1 0,-1 1 0,15 8 0,-4-3 50,-12-8-90,0 0 0,0-1 0,0 0 0,14 5 0,18 5 236,1-1 1,59 10-1,-27-7-28,-55-11-216,0-1 0,0 0 0,1-1 0,22 0 0,1-2 80,1-3 1,-1-1-1,0-2 0,75-18 1,-78 12-27,-21 8-55,-1-2 0,0 0 0,0-1 0,14-8 0,3-1 82,60-22-1,-33 15-58,-20 6-29,125-52 72,-123 49-93,1 2 1,55-13 0,-41 17 17,63-5 0,-35 13-4,-55 5 11,46-7-1,-43 2-16,0 2-1,0 1 1,1 2 0,-1 0-1,0 3 1,48 9 0,-54-6-17,-1 1 0,0 1 0,0 1-1,0 1 1,-1 2 0,-1 1 0,0 0 0,28 22 0,-51-34-23,25 18 50,26 27 1,16 29 68,-67-73-116,14 12 125,-14-14-124,0 0 0,0 0 0,-1 0 0,1 0 0,0 0 0,0 0 0,0 0 0,-1 0 0,1 0-1,0 0 1,0 0 0,-1-1 0,1 1 0,0 0 0,-1-1 0,1 1 0,0 0 0,-1-1 0,1 1 0,-1-1 0,1 1 0,0-1 0,-1 1 0,1-1 0,-1 0 0,1 1 0,-1-1-1,0 0 1,1 0 0,22-30 115,15-20 21,60-64-1,-81 99-119,0 1-1,0 0 1,2 1-1,36-22 0,-42 30-6,-1 0 0,1 1 0,0 0 0,1 1 0,-1 1 0,1 0 0,0 0 0,-1 2-1,20-1 1,-18 2 12,1 2 0,-1-1 0,0 2 0,26 7 0,55 26 156,-84-32-158,255 86 164,-115-38-95,-55-22-26,-14-6-19,-7 2 30,2-4 1,0-3-1,2-3 1,0-4-1,0-3 1,1-4-1,149-10 1,-201 0-43,1 0 0,-1-2 1,0-1-1,-1-1 0,0-2 0,0 0 1,-1-2-1,-1-1 0,48-35 0,1-9 80,119-121 0,-163 148-79,21-25 141,56-78-1,-93 115-114,-14 17-230,13-19 679,-13 20-670,-1 0 0,1 1 1,-1-1-1,1 0 0,-1 0 1,0 0-1,1 0 1,-1 1-1,0-1 0,0 0 1,0 0-1,0 0 0,0 0 1,0 0-1,0 0 0,0 0 1,0 1-1,0-1 0,0 0 1,0 0-1,-1-1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5:52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156 117 4120,'0'0'11604,"-10"-6"-11352,-32-17-2,41 23-219,1-1 0,-1 1-1,0-1 1,0 1 0,0-1 0,1 1-1,-1-1 1,0 1 0,0 0 0,0-1-1,0 1 1,0 0 0,0 0-1,0 0 1,0 0 0,0 0 0,0 0-1,0 0 1,0 0 0,0 0 0,0 0-1,0 0 1,0 1 0,0-1 0,1 0-1,-1 1 1,0-1 0,0 1 0,0-1-1,0 1 1,1-1 0,-1 1 0,0 0-1,0-1 1,1 1 0,-1 0-1,0 0 1,1-1 0,-1 1 0,1 0-1,-1 0 1,1 0 0,0 0 0,-1-1-1,1 1 1,0 0 0,-1 0 0,1 0-1,0 0 1,0 0 0,0 0 0,0 1-1,-1 3 30,1 0 0,0 0 0,0 0 0,0 0 0,1 0 0,0 0 0,2 8 0,-3-11-37,1 0-1,0 0 0,0 0 0,0 0 0,0-1 0,0 1 0,0 0 0,0-1 0,0 1 1,1-1-1,-1 1 0,1-1 0,-1 0 0,1 1 0,2 0 0,-3-1-3,0-1 0,0 0-1,0 1 1,1-1 0,-1 0 0,0 0-1,0 1 1,0-1 0,1 0 0,-1 0-1,0 0 1,0-1 0,0 1 0,1 0-1,-1 0 1,0-1 0,0 1 0,0-1-1,2 0 1,-1 0 7,1-1-1,-1 0 1,1 0 0,-1 0-1,0 0 1,0 0 0,0 0-1,0 0 1,0-1 0,0 1-1,-1-1 1,1 0 0,-1 1-1,0-1 1,0 0-1,0 0 1,0 0 0,1-6-1,-1 3 19,-1 0 0,0-1-1,0 1 1,-1-1 0,1 1 0,-2 0-1,1-1 1,0 1 0,-1 0-1,-5-11 1,6 15-28,1 1 0,-1-1 1,0 0-1,0 1 0,0 0 0,0-1 0,0 1 1,0-1-1,0 1 0,-1 0 0,1 0 0,0 0 1,-1 0-1,1 0 0,-1 0 0,1 0 0,-1 0 1,1 0-1,-1 1 0,1-1 0,-1 1 0,0-1 1,0 1-1,1-1 0,-1 1 0,0 0 0,0 0 1,1 0-1,-1 0 0,0 0 0,0 1 0,1-1 0,-1 0 1,0 1-1,1-1 0,-1 1 0,0 0 0,1-1 1,-1 1-1,1 0 0,-1 0 0,1 0 0,-2 2 1,-3 1 19,0 1-1,0 0 1,1 1 0,-1-1 0,1 1 0,1 0 0,-1 0-1,1 0 1,0 1 0,0 0 0,1 0 0,-3 9 0,4-11-21,0-1 1,1 1 0,0 0 0,0-1 0,0 1 0,1 0-1,-1 0 1,1 0 0,1 0 0,-1-1 0,0 1 0,1 0 0,0 0-1,0-1 1,1 1 0,-1 0 0,1-1 0,0 1 0,0-1 0,5 6-1,-7-8-11,1-1 0,0-1 0,0 1 0,-1 0 0,1 0 0,0 0 0,0 0 0,0-1 0,0 1 0,0 0 0,0-1 0,0 1 0,0-1 0,1 1 0,-1-1 0,0 1 0,0-1 0,0 0 0,1 0 0,-1 1 0,0-1 0,0 0 0,0 0 0,1 0 0,-1-1 0,0 1 0,0 0 0,0 0 0,1-1 0,-1 1 0,0 0 0,0-1 0,0 1 0,0-1 0,0 0 0,0 1 0,0-1 0,0 0 0,0 0 0,0 1 0,0-1 0,0 0 0,0 0 0,0-1 0,4-3 20,-1-1 1,0 1 0,0-1-1,0 0 1,-1 1 0,4-11-1,-2 4 46,-1 0 1,3-17-1,-6 27-53,-1-1 0,1 1 1,-1-1-1,0 1 1,1-1-1,-1 1 1,-1-1-1,1 0 0,0 1 1,-1-1-1,1 1 1,-1-1-1,1 1 0,-1 0 1,0-1-1,0 1 1,-1 0-1,1-1 1,-2-2-1,2 5-10,1-1 1,-1 1-1,0-1 0,1 1 1,-1-1-1,1 1 0,-1-1 1,0 1-1,1 0 0,-1-1 1,0 1-1,1 0 0,-1 0 1,0 0-1,0-1 0,1 1 1,-1 0-1,0 0 1,0 0-1,1 0 0,-1 0 1,0 0-1,0 0 0,1 1 1,-1-1-1,0 0 0,1 0 1,-1 1-1,0-1 0,0 0 1,1 1-1,-1-1 0,1 0 1,-1 1-1,0-1 0,1 1 1,-1-1-1,1 1 0,-1-1 1,1 1-1,-1 0 0,1-1 1,0 1-1,-1 0 0,1-1 1,0 1-1,-1 0 1,-1 4 11,0-1 1,0 0 0,0 0-1,0 1 1,1-1 0,-1 5 0,2-5-7,-1 0-1,1 0 1,0 0 0,1 0 0,-1 0 0,1 0 0,-1-1 0,1 1 0,0 0 0,1 0 0,-1-1 0,1 1-1,-1-1 1,4 4 0,-5-5-8,1-1-1,0 0 0,0 1 0,0-1 1,0 0-1,1 0 0,-1 0 0,0 0 0,0 0 1,1 0-1,-1 0 0,0-1 0,1 1 1,-1 0-1,1-1 0,-1 1 0,1-1 1,-1 1-1,1-1 0,0 0 0,-1 0 1,1 1-1,-1-1 0,1 0 0,0-1 1,-1 1-1,1 0 0,-1 0 0,1-1 1,-1 1-1,1-1 0,-1 1 0,1-1 1,-1 0-1,1 1 0,1-3 0,1 1 8,-1-1 0,0 0 0,0 0 0,0 0 0,0-1 1,-1 1-1,1-1 0,-1 1 0,0-1 0,0 0 0,0 0 0,-1 0 0,1 0 0,-1 0 0,0 0 0,0 0 0,0 0 0,-1-1 0,0 1 0,0 0 0,0-9 0,0 9 5,0-1 0,-1 0-1,0 1 1,1-1 0,-1 1-1,-1 0 1,1-1 0,-1 1 0,1 0-1,-1 0 1,0 0 0,-1 0-1,1 0 1,-1 0 0,0 0 0,0 1-1,0 0 1,0-1 0,0 1 0,-7-4-1,9 6-9,0 1-1,0-1 0,0 1 1,1 0-1,-1-1 1,0 1-1,0 0 1,0 0-1,0-1 0,0 1 1,0 0-1,0 0 1,0 0-1,0 0 0,0 0 1,0 0-1,0 1 1,0-1-1,0 0 1,0 0-1,0 1 0,0-1 1,0 1-1,-1 0 1,0 0-8,0 1 1,1 0-1,-1-1 1,1 1-1,-1 0 1,1 0 0,0 0-1,-1 0 1,1 0-1,-1 3 1,-1 3-27,0 0 0,1 0 0,0 0 1,1 0-1,-2 9 0,3-7-58,0 0 0,1 0-1,3 16 1,1-6-2823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5:54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16 4416,'0'0'8962,"-3"11"-8706,0-2-185,1-4-37,1 0 1,-1 0-1,1 0 1,0 0 0,1 0-1,-1 0 1,1 0-1,0 0 1,0 0 0,1 0-1,-1 0 1,3 9-1,94 253 1508,-18-55-508,-5 32 374,-68-229-1219,1 8 206,3-53 45,75-413 944,-77 405-1216,1 1 0,2-1 0,1 2 0,35-70 0,-44 100-136,1 1 1,0 0-1,0 0 0,1 0 0,5-6 1,0 2 30,-9 8-59,-1 1 0,0 0-1,1-1 1,-1 1 0,0-1 0,1 1-1,-1-1 1,0 1 0,0-1-1,0 1 1,1-1 0,-1 1 0,0-1-1,0 1 1,0-1 0,0 1-1,0-1 1,0 1 0,0-1 0,0 0-1,0 1 1,0-1 0,0 1-1,0-1 1,0 1 0,-1-1 0,1 1-1,0-1 1,0 1 0,0-1 0,-1 1-1,1-1 1,0 1 0,-1 0-1,1-1 1,0 1 0,-1-1 0,1 1-1,-1 0 1,1-1 0,-1 1-1,1 0 1,-1 0 0,1-1 0,0 1-1,-1 0 1,0 0 0,1 0-1,-1-1 1,0 1 0,-31-10 45,-11 2-27,-1 2-1,-85 0 1,-91 18 45,194-10-48,21-2-13,-25 1 15,28-1-19,1 0 0,0 0 0,-1 0 0,1-1 0,0 1 0,-1 0 0,1-1-1,0 1 1,0-1 0,-1 1 0,1-1 0,0 1 0,0-1 0,0 0-1,0 0 1,0 1 0,-2-3 0,4 2-5,1-1 1,0 1-1,-1 0 1,1 0-1,0 0 1,0 0-1,0 0 1,0 0-1,-1 1 1,1-1-1,3 0 1,-3 0-7,91-27-404,-61 20-2340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5:55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6424,'0'0'5546,"9"-1"-5155,49 0 521,94 9-1,66 19 1141,-216-26-2024,29 5 570,-1 1 1,38 14-1,-51-15-288,18 2-170,-22-7-2496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5:56.7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47 165 13488,'0'0'-64,"0"15"-120,-1 104 150,11 299 2157,-8-397-1872,-2-11-9,1-1 1,0 1 0,3 12-1,-1-19 668,-3-12-553,-3-16-87,-20-161 802,1 16-331,8 57-242,12 94-398,0-1 1,1 0-1,1 1 0,1-1 0,4-24 0,-3 34-48,0 0-1,1 1 1,-1 0 0,2-1 0,-1 1-1,2 1 1,-1-1 0,1 0-1,0 1 1,1 0 0,0 0 0,11-11-1,-15 17-35,0 0-1,1 0 0,-1 0 1,1 1-1,0-1 0,-1 1 1,1-1-1,0 1 0,0 0 0,0 0 1,0 0-1,0 0 0,0 1 1,0-1-1,0 1 0,0 0 1,4 0-1,-2 0 1,0 1 1,-1 0-1,1 0 0,0 1 1,-1-1-1,1 1 0,-1 0 1,0 0-1,1 1 0,4 3 1,-1 0 2,0 0 1,0 1 0,-1 1-1,1-1 1,-2 1-1,1 0 1,-1 1 0,0-1-1,7 16 1,-10-16-11,0 0 0,-1 0 1,1 0-1,-2 0 0,1 0 1,-1 0-1,0 0 0,-1 1 0,0-1 1,0 0-1,-1 0 0,0 1 0,0-1 1,-1 0-1,-6 15 0,-2 2 39,-2-1 1,0 0-1,-25 33 0,22-33 11,14-22-52,-1 0 1,1 0-1,1 0 0,-1 0 0,0 0 0,0 0 1,1 0-1,-1 0 0,1 0 0,0 0 0,-1 0 1,1 0-1,0 1 0,0-1 0,1 0 0,-1 0 1,0 0-1,1 0 0,-1 0 0,1 0 0,0 0 1,-1 0-1,1 0 0,0 0 0,0 0 0,1 0 1,-1 0-1,0 0 0,1-1 0,1 3 0,5 4 12,0-1-1,1 0 0,-1 0 0,16 8 0,-18-11-14,77 46 44,41 28-7,-120-76-37,0 1 1,-1 1-1,1-1 1,-1 0-1,0 1 1,0 0-1,0-1 1,0 1-1,-1 0 1,4 9-1,-5-12 0,-1 1 0,1 0 0,-1 0 0,1-1-1,-1 1 1,0 0 0,1 0 0,-1 0 0,0-1-1,0 1 1,0 0 0,-1 0 0,1 0 0,0-1 0,-1 1-1,1 0 1,-1 0 0,1-1 0,-1 1 0,0 0 0,0-1-1,0 1 1,0-1 0,0 1 0,0-1 0,0 1-1,0-1 1,-1 0 0,-2 3 0,-7 4 15,3-1 0,-1 0-1,1-1 1,-2 0 0,1-1-1,0 0 1,-1 0-1,0-1 1,0 0-1,-16 4 1,13-6 0,0-1 0,0 0 0,0-1 0,0 0 0,0-1 0,0 0 0,0-1 0,1-1 0,-1 0 0,1 0 0,-18-9 0,19 8-290,-35-10 495,43 13-609,1 1 1,-1 0 0,1-1-1,-1 1 1,0 1 0,1-1-1,-1 0 1,0 0 0,-2 2-1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5:59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295 107 6328,'0'0'3521,"-13"-5"-3066,3 0-331,6 3-83,0-1-1,1 1 0,-1 1 0,0-1 0,-1 1 0,1-1 1,0 1-1,0 0 0,-1 1 0,1-1 0,0 1 0,-1 0 1,1 0-1,0 0 0,-1 0 0,1 1 0,0 0 0,-7 2 1,-3 2 139,0 1 0,0 0 0,0 1 0,1 1 0,0 0 0,-13 12 0,18-14-55,1 1-1,-1 1 1,2-1 0,-1 1-1,1 0 1,1 1 0,-1-1 0,2 1-1,-1 0 1,-4 15 0,7-22-85,2 1 1,-1-1 0,0 1-1,0 0 1,1-1 0,-1 1-1,1 0 1,0-1 0,0 1 0,0 0-1,0-1 1,1 1 0,-1 0-1,1-1 1,-1 1 0,1 0-1,0-1 1,0 1 0,2 2 0,-2-3 1,1 0 0,0 0 1,0 0-1,0 0 0,1 0 1,-1 0-1,0-1 0,1 1 1,-1-1-1,1 0 0,-1 0 1,1 0-1,0 0 0,-1 0 1,1 0-1,0-1 0,0 1 1,2-1-1,2 1 46,0 0 1,0 0-1,0-1 0,0 0 0,0-1 1,0 0-1,0 0 0,10-3 0,-14 3-38,0 0 0,0-1 0,0 1 0,0-1 0,0 0-1,0 0 1,-1 0 0,1-1 0,-1 1 0,1-1-1,-1 1 1,0-1 0,0 0 0,0 0 0,0 1 0,-1-2-1,1 1 1,-1 0 0,2-4 0,-1-2 438,1-1-1,-1 0 1,-1 0 0,1-19-1,13 136-195,-5-1-1,-5 162 0,-6-252-277,-8 90 66,7-96-54,0 0 0,-1 0 0,0 0 0,-1 0 0,0 0 0,0 0 0,-11 16 0,14-25-20,1 0-1,-1-1 1,1 1 0,-1-1-1,1 1 1,-1 0-1,1-1 1,-1 1-1,0-1 1,1 1-1,-1-1 1,0 1 0,1-1-1,-1 0 1,0 1-1,1-1 1,-1 0-1,0 0 1,0 0 0,0 1-1,1-1 1,-1 0-1,0 0 1,0 0-1,0 0 1,1 0-1,-2 0 1,0-1 4,0 0 0,1 0 0,-1 1-1,0-1 1,1 0 0,-1 0 0,0 0 0,1-1 0,-1 1 0,1 0 0,-2-2-1,-1-2 13,0-1-1,0 1 1,0-1-1,0 0 1,-4-9-1,0-13 29,-7-30-1,7 21 11,6 27-43,0 0 0,1 0 1,0 0-1,1 0 0,1 0 0,-1-1 1,1 1-1,1 0 0,0 0 1,1 0-1,-1 0 0,2 1 1,8-18-1,-7 16 1,1 0 0,1 1-1,0-1 1,0 1 0,1 1 0,0 0 0,1 0-1,0 0 1,1 1 0,-1 0 0,12-6 0,32-20 33,-27 16 27,36-17-1,-49 28-38,-1 0-1,0-1 1,-1 0-1,0-1 1,0 0-1,-1 0 0,0-2 1,9-10-1,8-16 232,26-45 0,-46 71-197,13-36 368,-20 47-438,0 0 0,0 0 0,0 0 0,0 0 0,0 0 0,0 0 0,0 0-1,0 0 1,0 0 0,0 1 0,0-1 0,0 0 0,0 0 0,0 0 0,0 0 0,0 0-1,0 0 1,0 0 0,0 0 0,0 0 0,0 0 0,1 0 0,-1 0 0,0 0 0,0 0-1,0 0 1,0 1 0,0-1 0,0 0 0,0 0 0,0 0 0,0 0 0,0 0 0,0 0 0,0 0-1,0 0 1,0 0 0,0 0 0,0 0 0,1 0 0,-1 0 0,0 0 0,0 0 0,0 0-1,0 0 1,0 0 0,0 0 0,0 0 0,0 0 0,0 0 0,0 0 0,0 0 0,0 0-1,1 0 1,-1 0 0,0 0 0,0 0 0,0 0 0,0 0 0,0 0 0,0 0 0,0 0 0,0-1-1,0 1 1,0 0 0,0 0 0,0 0 0,4 12 76,0 16-7,-3 14-13,-2-21-39,2 0 0,0-1-1,1 1 1,9 33 0,-11-53-16,1 0 1,-1-1 0,1 1-1,-1 0 1,1 0-1,-1-1 1,1 1 0,0 0-1,-1-1 1,1 1 0,0-1-1,0 1 1,-1-1-1,1 1 1,0-1 0,0 0-1,0 1 1,0-1 0,-1 0-1,1 0 1,0 1 0,0-1-1,0 0 1,0 0-1,0 0 1,0 0 0,0 0-1,0 0 1,-1 0 0,1-1-1,0 1 1,0 0 0,0 0-1,0-1 1,0 1-1,-1-1 1,2 0 0,32-17 129,-26 11-107,0 0 0,0 0 0,-1-1 0,0 0 0,6-11 0,-5 8 48,1 0-1,17-16 1,-1-1 111,-24 28-183,-1 0 0,0 0-1,1 0 1,-1 1 0,0-1-1,1 0 1,-1 0 0,0 0-1,1 0 1,-1 0 0,0 0-1,0 0 1,1 1 0,-1-1-1,0 0 1,0 0 0,1 0 0,-1 1-1,0-1 1,0 0 0,1 0-1,-1 1 1,0-1 0,0 0-1,0 0 1,0 1 0,1-1-1,-1 0 1,0 1 0,0-1-1,0 0 1,0 1 0,0-1-1,0 0 1,0 1 0,4 14 18,-4-13-8,4 24 35,-4-20-39,1 1 1,0-1-1,0 0 1,0 0 0,1 0-1,0 0 1,0 0-1,0 0 1,1-1 0,4 7-1,-7-12-7,1 1 0,-1-1 0,1 0 0,-1 1 1,1-1-1,0 0 0,-1 0 0,1 1 0,-1-1 0,1 0 0,0 0 0,-1 0 0,1 0 0,0 0 0,-1 0 0,1 0 0,0 0 0,-1 0 0,1 0 1,0 0-1,-1-1 0,1 1 0,-1 0 0,1 0 0,0 0 0,-1-1 0,1 1 0,-1 0 0,1-1 0,-1 1 0,1-1 0,-1 1 0,1-1 0,-1 1 0,1-1 1,-1 1-1,0-1 0,1 1 0,-1-1 0,1-1 0,18-24 16,-19 24-17,73-135 150,-73 137-150,0-1 1,1 1-1,-1 0 1,0 0-1,1-1 1,-1 1-1,0 0 0,1-1 1,-1 1-1,1 0 1,-1 0-1,0 0 1,1 0-1,-1-1 1,1 1-1,-1 0 1,1 0-1,-1 0 0,1 0 1,-1 0-1,0 0 1,1 0-1,-1 0 1,1 0-1,-1 0 1,1 0-1,-1 0 0,1 1 1,-1-1-1,0 0 1,1 0-1,-1 0 1,1 1-1,-1-1 1,0 0-1,1 0 1,-1 1-1,0-1 0,1 0 1,-1 1-1,0-1 1,1 1-1,21 22-15,-4-4 9,-15-17 9,1 1 0,0-1 0,-1 0 0,1 0 0,0 0 0,0-1 0,0 1 0,0-1 0,1 0 0,-1 0 0,0 0 0,0-1 0,7 1 0,-8-2 3,0 1 0,0-1 0,1 0 0,-1 1-1,0-1 1,0-1 0,0 1 0,0 0-1,0-1 1,0 0 0,-1 1 0,1-1-1,0 0 1,-1 0 0,1-1 0,-1 1-1,0 0 1,3-5 0,2-3 19,0 0-1,0-1 1,-1 1 0,-1-1-1,0-1 1,-1 1 0,0-1-1,0 1 1,-1-1 0,-1 0-1,1-15 1,-2 26-23,-1 0 1,0 0-1,0 0 0,0 1 1,0-1-1,0 0 0,-1 0 1,1 0-1,0 1 1,0-1-1,0 0 0,-1 0 1,1 0-1,0 1 0,-1-1 1,1 0-1,-1 0 0,0 1-1,1-1 0,0 1-1,-1 0 1,1 0-1,0 0 1,-1 0-1,1 0 1,0 0 0,-1 0-1,1 0 1,0 0-1,0 1 1,-1-1 0,1 0-1,0 0 1,-1 0-1,1 0 1,0 0-1,-1 1 1,1-1 0,0 0-1,0 0 1,-1 0-1,1 1 1,0-1-1,0 0 1,0 0 0,-1 1-1,-15 23 14,11-10-20,0 0-1,1 0 0,-3 23 1,5-29-3,2-1 0,-1 0 0,1 0 0,0 1 0,1-1 0,-1 0 0,2 1 0,-1-1 0,3 8 0,-3-13 8,0 1 0,0-1 1,0 0-1,0 0 0,0 0 1,1 0-1,-1 0 0,1 0 1,-1 0-1,1-1 0,0 1 1,0 0-1,0-1 0,0 1 1,0-1-1,0 0 0,0 0 1,0 0-1,0 0 0,0 0 1,1 0-1,-1 0 0,0-1 1,1 1-1,-1-1 0,1 0 1,-1 0-1,0 0 0,1 0 1,-1 0-1,1 0 0,-1-1 1,0 1-1,1-1 0,-1 1 1,3-2-1,2-1 19,1 0 0,-1 0 1,0 0-1,0-1 0,-1 0 0,1 0 1,-1-1-1,0 0 0,0 0 0,6-7 1,-1-1 37,-5 5 3,1 0-1,0 1 1,11-9 0,-18 19-41,0 0 1,-1 0 0,1 1 0,-1-1 0,0 0 0,1 0-1,-3 4 1,-9 21 4,6-15-18,0 0 0,0 0 0,2 0 0,0 1 0,0 0 1,1 0-1,1 0 0,-1 23 0,3-35-6,1 1 0,-1 0 0,1-1 0,0 1 0,0-1 0,0 1 0,0-1 0,0 0 0,0 1 1,1-1-1,-1 0 0,1 0 0,0 0 0,-1 0 0,1 0 0,0 0 0,0 0 0,0-1 0,1 1 0,-1-1 0,0 1 0,0-1 0,5 2 1,5 1-2,0 0 1,0 0 0,21 3 0,-23-5 0,14 2-34,-1-1-1,40 0 0,-52-3 10,0 0 0,0-1 1,0-1-1,0 0 0,-1 0 0,1-1 0,-1-1 0,11-4 0,-18 6-46,1 0-1,-1 0 0,0-1 1,0 1-1,0-1 1,-1 0-1,1 0 1,3-4-1,2-5-3180,-7 11 2975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2:55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361 1 4512,'0'0'6682,"-10"0"-6290,8 0-380,-8 0 140,0 0 0,0 1-1,1 0 1,-1 0 0,0 1-1,0 1 1,-15 5 0,-30 11 703,42-15-585,0 0-1,0 1 0,-23 12 1,35-17-260,-16 10 342,1 0 1,0 1-1,0 1 0,-21 21 1,34-30-289,1 0 1,0 0-1,-1 1 1,2-1-1,-1 1 1,0 0-1,1 0 1,-1-1-1,1 1 1,0 0-1,1 0 1,-1 0-1,1 0 1,-1 0-1,1 0 1,0 1-1,1-1 1,0 5-1,0-2 37,1 1 0,0 0 0,0-1 0,0 1 0,1-1-1,1 0 1,-1 0 0,6 8 0,-6-10-23,1 0 0,0 0 0,-1-1-1,2 0 1,-1 1 0,0-1 0,1-1 0,0 1-1,0-1 1,0 0 0,6 4 0,-7-6-18,0 0 1,0 0-1,0 0 1,0 0-1,0 0 0,0-1 1,0 0-1,0 0 1,0 0-1,0 0 0,0-1 1,0 1-1,0-1 1,0 0-1,0 0 1,-1-1-1,8-3 0,3-1 95,-1-2-1,0 1 1,0-2-1,0 0 0,-1 0 1,-1-2-1,0 1 0,0-1 1,-1-1-1,0 0 1,-1 0-1,0-1 0,10-21 1,10-11 660,-20 31-349,-8 14-450,-1-1 8,0 1 0,0 0 0,0-1 0,0 1 0,1-1 0,-1 1-1,0 0 1,0 0 0,1-1 0,-1 1 0,0 0 0,1-1 0,-1 1 0,0 0 0,1 0 0,-1 0 0,0-1-1,1 1 1,-1 0 0,0 0 0,1 0 0,-1 0 0,0 0 0,1-1 0,-1 1 0,1 0 0,-1 0-1,0 0 1,1 0 0,-1 0 0,1 0 0,-1 0 0,1 1 0,2-1 16,-2 28 406,3 15-321,-3-1 0,0 1 1,-8 50-1,1-7 0,7 140 133,2-85-93,-1-45-36,-4 86 167,2-164 81,0-7-4163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5:59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15 12864,'0'0'472,"-66"0"-392,38 2 0,11 2 64,5-4 0,7 0-80,3 0 0,2-4-16,2 2 0,7-4 40,14-3 8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6:03.0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207 37 4912,'0'0'16011,"-9"4"-15976,-30 12-3,37-15-25,0-1 0,0 1 0,1 0 1,-1 0-1,0 0 0,0 0 0,1 0 0,-1 1 0,1-1 0,-1 0 1,1 1-1,-1-1 0,1 1 0,0 0 0,0-1 0,0 1 0,-2 3 1,-2 4 95,5-9-98,0 0 0,0 1 0,0-1 0,0 0 0,0 0 1,0 1-1,-1-1 0,1 0 0,0 0 0,0 1 0,0-1 0,0 0 0,-1 0 0,1 1 0,0-1 0,0 0 0,-1 0 1,1 0-1,0 0 0,0 1 0,-1-1 0,1 0 0,0 0 0,-1 0 0,1 0 0,0 0 0,-1 0 0,1 0 0,0 0 0,0 0 1,-1 0-1,6-12 107,5 2-59,1 1 0,0 0 0,0 0 0,1 1 1,0 1-1,0 0 0,1 0 0,19-6 0,-30 12-41,0 0 0,0 0-1,0 1 1,0-1-1,0 1 1,0-1 0,0 1-1,5 0 1,-7 0-7,1 0 1,-1 0-1,1 0 0,0 0 1,-1 1-1,1-1 0,-1 0 1,1 0-1,-1 1 0,1-1 1,-1 0-1,1 0 1,-1 1-1,1-1 0,-1 1 1,1-1-1,-1 0 0,0 1 1,1-1-1,-1 1 0,0-1 1,1 1-1,0 2 8,-1-1-1,0 0 0,1 1 1,-1-1-1,0 0 0,0 1 1,0-1-1,-1 0 0,1 0 1,0 1-1,-1-1 1,0 0-1,1 0 0,-3 5 1,-6 15 49,-2 0 1,0-1 0,-1-1-1,-16 22 1,-66 72 117,-3 6 139,93-115-297,-6 12 111,10-17-130,0 0 0,0 1 0,0-1-1,0 0 1,0 1 0,0-1 0,1 0 0,-1 1-1,0-1 1,0 0 0,0 1 0,1-1 0,-1 0-1,0 1 1,0-1 0,1 0 0,-1 0 0,0 1-1,0-1 1,1 0 0,-1 0 0,0 1 0,1-1-1,-1 0 1,0 0 0,1 0 0,-1 0 0,0 0-1,1 0 1,-1 0 0,1 1 0,-1-1 0,0 0-1,1 0 1,-1 0 0,0 0 0,1-1 0,-1 1-1,0 0 1,1 0 0,-1 0 0,1 0-1,-1 0 1,27 2 28,-1 1 0,0 1-1,-1 2 1,1 0 0,29 13-1,-47-17-27,-1 1 1,1 1-1,-1 0 0,0 0 0,0 0 0,0 1 1,-1-1-1,0 2 0,1-1 0,-2 1 0,6 6 0,-8-8 1,0 1 1,0-1-1,0 1 0,-1-1 0,0 1 0,0 0 0,0 0 0,0 0 0,-1 0 0,0 0 0,0 0 0,0 0 0,-1 0 0,1 1 0,-2-1 0,1 0 0,-2 9 0,0-4 1,-1 0 1,0-1-1,-1 1 1,0-1-1,0 0 0,-1 0 1,0-1-1,-1 0 0,-11 14 1,8-12 7,0 0 0,-1-1-1,0 0 1,0-1 0,-1 0 0,-22 12 0,31-19-7,-1 0 0,1 0 0,-1 0 0,0-1 1,1 1-1,-1 0 0,0-1 0,0 0 0,1 0 0,-1 0 0,0 0 0,0 0 0,1 0 1,-1-1-1,0 1 0,1-1 0,-1 0 0,0 0 0,1 0 0,-1 0 0,1 0 1,-1 0-1,-1-2 0,2 2-1,1-1 0,0 1 0,0 0 0,0 0 1,0 0-1,0-1 0,0 1 0,0-1 0,0 1 0,0 0 0,1-1 1,-1 0-1,1 1 0,-1-1 0,1 1 0,-1-1 0,1 0 1,0 1-1,0-1 0,0 1 0,0-1 0,0 0 0,0 1 1,0-1-1,1 0 0,-1 1 0,1-1 0,-1 1 0,1-1 0,-1 1 1,1-1-1,0 1 0,0-1 0,0 1 0,0-1 0,0 1 1,0 0-1,1-2 0,7-6 16,0 1-1,0 0 1,1 0-1,0 0 1,14-7 0,1-1 8,108-68 49,-79 53-60,-1-3 1,88-76 0,-127 98-15,0-2 0,-2 1 0,1-2 0,15-25 0,-25 35 4,0-1 0,0 1 0,-1-1 0,1 0 0,-1 0 0,-1 0 0,1 0 0,-1 0 0,0 0 0,0 0 0,-1 0 0,0-1 1,0 1-1,-1 0 0,1 0 0,-1 0 0,-3-10 0,4 15-6,0 0-1,-1 1 1,1-1-1,0 0 1,-1 1-1,1-1 1,0 0 0,-1 1-1,1-1 1,0 1-1,-1-1 1,1 1 0,-1-1-1,1 1 1,-1-1-1,0 1 1,1-1-1,-1 1 1,1 0 0,-1-1-1,0 1 1,1 0-1,-1 0 1,0-1 0,1 1-1,-1 0 1,0 0-1,0 0 1,1 0-1,-1 0 1,0 0 0,1 0-1,-1 0 1,0 0-1,1 0 1,-1 0 0,0 0-1,0 1 1,1-1-1,-1 0 1,1 1-1,-1-1 1,0 0 0,1 1-1,-1-1 1,1 0-1,-2 2 1,-3 1-3,1 0 1,0 1-1,0-1 1,-7 9-1,6-6-6,0 1 0,0 0 0,1 1-1,0-1 1,1 1 0,-1 0 0,1-1 0,1 1-1,0 1 1,0-1 0,0 0 0,1 0 0,1 1-1,-1-1 1,1 1 0,1-1 0,2 16-1,-3-19 5,2 1 0,-1-1 0,1 1-1,-1-1 1,1 0 0,1 0-1,-1 0 1,1 0 0,0 0-1,0 0 1,0-1 0,1 0-1,0 1 1,-1-1 0,2-1-1,-1 1 1,0 0 0,1-1-1,-1 0 1,1 0 0,0-1-1,0 1 1,0-1 0,1 0 0,-1 0-1,0-1 1,10 2 0,-7-2 4,0-1 0,-1 0 0,1-1 1,0 0-1,-1 0 0,1 0 0,-1-1 1,1-1-1,-1 1 0,0-1 0,0 0 1,14-8-1,-1-2 36,1-1-1,31-29 1,70-76 543,-124 130-559,0-1 0,1 1 0,0 0 0,1-1 0,0 12 0,1-11-14,1 0-1,-1 0 1,2 0 0,-1 0 0,1-1 0,1 1 0,0-1 0,6 10 0,-8-16-3,0 0 0,0-1 1,1 0-1,0 0 0,-1 0 0,1 0 0,0 0 0,1 0 1,-1-1-1,0 1 0,1-1 0,-1 0 0,1 0 0,0 0 1,0-1-1,-1 1 0,1-1 0,0 0 0,0 0 0,1 0 1,-1-1-1,0 1 0,0-1 0,4 0 0,3-1 18,1 0 1,-2-1-1,1 0 0,0-1 0,0 0 1,-1 0-1,1-1 0,-1-1 0,0 0 1,0 0-1,11-9 0,6-7 99,-1-1 1,31-33-1,-42 40-57,-5 7 38,-7 10 10,-8 16 43,1-6-163,0 1 26,1 0 1,0 1-1,0 20 0,2-30-13,1-1 1,0 0-1,0 1 0,0-1 1,1 1-1,-1-1 0,1 1 0,0-1 1,0 0-1,0 1 0,0-1 1,0 0-1,1 0 0,0 0 0,-1 0 1,1 0-1,0 0 0,1-1 1,3 5-1,-4-6-3,-1 0 0,1-1 0,-1 1 0,1 0 0,-1-1 0,1 1 0,0-1 0,-1 0 0,1 0 0,0 0 0,-1 0 0,1 0 0,0 0 0,-1 0 0,1 0 0,0 0 0,-1-1 0,1 1 0,-1-1 0,1 1 0,0-1 0,-1 0 0,0 0 0,1 1 0,-1-1 0,1 0 0,-1 0 0,0 0 0,2-2 0,2-1 9,-1 0-1,0 0 0,0-1 0,0 1 1,0-1-1,-1 0 0,4-7 1,-1-3 17,-1 1 1,-1-1-1,-1 0 1,0 0 0,-1 0-1,0 0 1,-1-1 0,-1 1-1,-1-1 1,0 1-1,-1 0 1,0 0 0,-1 0-1,-1 0 1,-1 0 0,-10-24-1,12 34-7,0 0 1,0 0-1,-1 0 0,0 1 0,0-1 0,0 1 0,-1 0 1,1 0-1,-1 0 0,-9-5 0,12 8-15,0-1-1,0 1 0,0 0 1,0 0-1,0 1 1,0-1-1,0 0 1,0 1-1,0-1 0,0 1 1,0 0-1,-1-1 1,1 1-1,0 0 1,0 0-1,0 1 0,0-1 1,-1 0-1,1 1 1,0-1-1,0 1 1,0 0-1,0 0 0,0-1 1,0 1-1,0 1 1,0-1-1,1 0 0,-1 0 1,0 1-1,1-1 1,-3 3-1,4-4-4,0 1-1,0 0 0,0 0 1,-1-1-1,1 1 1,0 0-1,0-1 0,0 1 1,0 0-1,0 0 1,0-1-1,1 1 1,-1 0-1,0-1 0,0 1 1,0 0-1,1-1 1,-1 1-1,0 0 0,1-1 1,-1 1-1,0 0 1,1-1-1,-1 1 0,1-1 1,-1 1-1,1-1 1,-1 1-1,1-1 1,0 0-1,-1 1 0,2 0 1,22 15 4,-12-10-5,0-2 0,1 0 0,0 0 0,-1-1 0,1 0 0,1-1 0,-1-1 1,20 0-1,107-10 25,-84 0-33,0-2 0,77-26 0,94-46-2785,-187 67 1137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6:3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5416,'0'0'11087,"10"-8"-10943,35-25-4,-42 31-110,1 0-1,-1 0 0,1 0 0,-1 1 0,1 0 0,0 0 1,0 0-1,-1 0 0,1 1 0,0-1 0,0 1 0,0 0 0,7 1 1,14-2 167,2-2-8,0 2 0,50 3 0,-65-2-143,1 1 19,0 0 0,-1 1 0,1 0 0,-1 1 0,1 0 0,-1 1 0,0 0 0,15 8 0,-19-7-2,1-1-1,0 0 0,0-1 1,0 0-1,0 0 0,0-1 1,17 3-1,-25-5-51,0-1 1,0 1-1,0 0 0,0 0 0,-1-1 0,1 1 1,0 0-1,0-1 0,0 1 0,-1-1 0,1 1 1,0-1-1,-1 0 0,1 1 0,0-1 0,-1 1 1,1-1-1,-1 0 0,1 0 0,-1 1 0,1-1 1,-1 0-1,0 0 0,1 0 0,-1 1 1,0-1-1,1 0 0,-1 0 0,0 0 0,0 0 1,0-1-1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6:3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4312,'0'0'5096,"-10"6"-4934,-45 31 196,53-36-127,1 0 0,-1 0 0,1 0 0,-1 0 0,0 0 0,1 0-1,-1-1 1,0 1 0,0-1 0,0 1 0,1-1 0,-7 1 3141,15-1-2396,11-1-667,1-1 0,22-6-1,7 0 94,-19 5-147,0 0 0,-1 3 0,48 3 0,-7 9 272,-37-12-218,-32 0-322,0 0 0,0 0 0,1 0-1,-1 0 1,0-1 0,0 1-1,0 0 1,0 0 0,1 0 0,-1 0-1,0-1 1,0 1 0,0 0-1,0 0 1,0 0 0,0-1 0,1 1-1,-1 0 1,0 0 0,0-1-1,0 1 1,0 0 0,0 0 0,0-1-1,0 1 1,0 0 0,0 0-1,0-1 1,0 1 0,0 0 0,0 0-1,0 0 1,0-1 0,-1 1-1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6:4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 3912,'0'0'7788,"-2"10"-7480,-1 7-86,1 0 1,1 0 0,0 0-1,2 21 1,4 11 305,-4-25-122,2 0 0,0 0 0,10 32 0,-13-56-374,0 1 1,0-1 0,0 1-1,0-1 1,0 0-1,0 1 1,1-1 0,-1 1-1,0-1 1,0 0-1,0 1 1,1-1-1,-1 1 1,0-1 0,1 0-1,-1 1 1,0-1-1,1 0 1,-1 0-1,0 1 1,1-1 0,-1 0-1,1 1 1,6-7 365,4-22-154,-9 23-194,27-105 439,-24 82-331,2 0 0,1 1 0,1 0 1,1 1-1,16-28 0,-25 52-130,0 0 1,0 0 0,0 0 0,1 0-1,-1 0 1,1 1 0,-1-1-1,4-2 1,-4 4-21,0-1-1,0 1 1,0 0 0,0-1-1,0 1 1,0 0 0,0 0-1,0 0 1,0 0 0,0 0-1,-1 0 1,1 0-1,0 0 1,0 0 0,0 0-1,0 0 1,0 1 0,0-1-1,0 0 1,0 1 0,0-1-1,0 1 1,0-1-1,0 2 1,3 1 1,-1 0-1,0 1 1,-1-1-1,1 1 0,-1 0 1,1-1-1,-1 1 1,0 1-1,-1-1 1,1 0-1,-1 0 1,0 1-1,2 6 1,2 7 5,0 1 54,-1 0-1,-1 0 0,0 0 0,-2 0 1,-1 34-1,0-44 4,1-9-60,-1 0 1,1 0-1,-1 0 1,1 0-1,-1 0 1,1 0-1,-1-1 0,1 1 1,-1 0-1,0 0 1,1 0-1,-1-1 0,1 1 1,-1 0-1,0 0 1,1-1-1,-1 1 1,0-1-1,1 1 0,-1 0 1,0-1-1,0 1 1,1 0-1,-1-1 0,109-196 584,-108 195-586,0 0 0,1 0 0,-1 0 0,1 0 0,-1 1 0,1-1 0,-1 0 0,1 0 0,0 1 0,0 0 0,0-1 0,0 1 0,0 0 0,0 0 0,0 0 0,1 0 0,-1 0 1,4-1-1,-4 2-6,-1 1 0,1-1 0,0 0 0,-1 0 0,1 1 0,0-1 1,-1 1-1,1 0 0,-1-1 0,1 1 0,-1 0 0,1 0 0,-1 0 1,1 0-1,-1 0 0,0 0 0,0 0 0,1 0 0,-1 1 1,0-1-1,0 1 0,0-1 0,-1 0 0,1 1 0,1 2 0,7 16 12,0-1 0,-2 1 0,0 0 0,-1 0 0,5 38 0,-5-10 169,-2 69 0,-1-110-9,0-4-2890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6:4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6328,'0'0'6976,"10"-12"-6718,-2 4-196,7-10 115,1 2 0,0 0 0,23-17 0,-29 25-33,26-15 356,-34 21-421,1 1-1,-1 0 1,1 0 0,-1 0 0,1 0 0,0 0 0,-1 1 0,1-1-1,0 1 1,0 0 0,0 0 0,4 0 0,-6 1-57,0-1-1,0 1 1,0 0 0,0 0-1,0 0 1,0-1 0,0 1 0,0 0-1,0 0 1,-1 1 0,1-1-1,0 0 1,-1 0 0,1 0 0,-1 0-1,1 0 1,-1 1 0,0-1-1,0 0 1,1 0 0,-1 1 0,0-1-1,0 2 1,2 32 226,3 83 169,-4-103-386,2-1 0,0 0-1,0 1 1,2-1 0,-1 0-1,8 13 1,-2-5 2,-8-16-19,1 1 0,0-1 0,0 0 0,1 0-1,0 0 1,0 0 0,8 9 0,-11-14-7,0 0 1,0-1-1,-1 1 1,1-1-1,0 1 0,0-1 1,0 1-1,0-1 0,0 0 1,0 1-1,0-1 0,0 0 1,0 0-1,0 0 0,0 0 1,0 1-1,0-2 0,0 1 1,0 0-1,0 0 0,0 0 1,0 0-1,0-1 0,0 1 1,0 0-1,0-1 0,0 1 1,0-1-1,0 1 0,-1-1 1,1 1-1,0-1 0,0 0 1,0 1-1,0-2 1,3-1 15,-1-1 1,0 0 0,0 0-1,0 0 1,3-6 0,6-14 55,-1 0 0,0-1 0,-2 0 0,-1-1 0,-1 0 0,-1 0 0,-2 0 0,0-1 0,-1-47 0,-4 53-21,1-27 104,0 45-141,0 0 1,1-1 0,-1 1-1,1 0 1,0 0-1,0-1 1,0 1 0,0 0-1,1 0 1,-1 0-1,3-3 1,-3 5-15,1 0 1,-1 0-1,1 0 0,-1 1 1,0-1-1,1 0 0,-1 1 1,1-1-1,0 1 1,-1-1-1,1 1 0,-1 0 1,1-1-1,0 1 0,-1 0 1,3 0-1,33 3 65,-28-2-52,205 18 151,-188-14-47,-26-5-95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6:4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4720,'0'0'7282,"0"11"-6940,-1 15-166,0 103 905,9 40 250,-3-88-467,-7-46 271,2-32-1075,2-15-1828,-2 10 1571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6:4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6928,'0'0'2944,"-2"12"-2488,-2 32 149,1 0 1,4 49 0,18 124 1959,-19-209-2362,1 14 237,-1-21-414,-1-1 0,1 1 0,0-1 1,0 1-1,1-1 0,-1 0 1,0 1-1,0-1 0,0 1 0,0-1 1,0 1-1,0-1 0,1 1 1,-1-1-1,0 0 0,0 1 0,1-1 1,-1 1-1,0-1 0,0 0 1,1 1-1,-1-1 0,1 0 0,-1 1 1,0-1-1,1 0 0,-1 0 1,1 1-1,-1-1 0,1 0 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6:4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5896,'0'0'8410,"12"-7"-8070,37-21-21,-46 26-259,0 1 1,0-1-1,0 1 0,1 0 1,-1 0-1,0 0 1,1 0-1,-1 1 0,0-1 1,1 1-1,-1 0 1,7 0-1,-8 1-23,0-1 0,0 1 0,-1-1-1,1 1 1,0 0 0,-1 0 0,1-1 0,0 1 0,-1 0 0,0 1 0,1-1 0,-1 0-1,1 0 1,-1 1 0,0-1 0,0 0 0,2 3 0,-1 1 10,0-1 1,0 1 0,-1 0-1,1 0 1,-1-1-1,0 1 1,0 0-1,-1 0 1,1 0-1,-1 0 1,0 0-1,-1 0 1,-1 8-1,-3 10 68,-2 0-1,-1 0 1,0-1-1,-2 0 0,-1-1 1,0 0-1,-2-1 0,-15 21 1,27-41-104,0 1 0,1 0 0,-1 0-1,0 0 1,1 0 0,-1 0 0,0 0 0,1 0 0,-1 0 0,1 0 0,-1 0 0,1 0 0,0 0 0,0 0 0,-1 0-1,1 0 1,0 0 0,0 1 0,0-1 0,0 0 0,0 0 0,0 0 0,1 0 0,-1 0 0,0 1 0,0-1 0,1 0-1,-1 0 1,1 0 0,-1 0 0,1 0 0,-1 0 0,1 0 0,0 0 0,-1-1 0,1 1 0,0 0 0,0 0-1,0 0 1,0-1 0,0 1 0,-1 0 0,1-1 0,0 1 0,2 0 0,6 2 50,0 1 1,-1-2-1,1 1 0,16 1 1,-11-2-6,-3 2 22,-1 0-1,0 0 1,0 1-1,0 0 1,-1 1-1,13 9 1,-13-9 19,2 8-2512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6:4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5920,'0'0'10718,"10"4"-10485,33 15-2,-40-18-191,-1 0 0,1-1 1,0 1-1,0-1 0,0 0 0,-1 0 0,1 0 0,0 0 0,0 0 1,0-1-1,-1 1 0,1-1 0,0 1 0,-1-1 0,1 0 0,0 0 0,4-3 1,17-4 239,5 8-19,0 0 0,0 2 0,31 6 0,82 23 248,-100-21-376,-17-5-68,-1-1 0,1-2 0,0 0 0,33-2 0,99-16 316,-122 11-233,91-19 464,-41 14-147,117 1 0,-135 6-412,21 1 46,86 16 73,-6 0 6,-105-8-65,-55-4-69,-7-2-42,-1 0 0,0 0 0,1 0 0,-1 0 0,0 0 0,1 0 0,-1 0 0,0 0 1,1 0-1,-1 0 0,1 0 0,-1 0 0,0 0 0,1 0 0,-1 0 0,0 0 0,1 0 0,-1 0 0,1 0 1,-1-1-1,0 1 0,1 0 0,-1 0 0,0 0 0,0-1 0,1 1 0,-1 0 0,0 0 0,1-1 0,-1 1 1,0 0-1,0-1 0,0 1 0,1 0 0,-1-1 0,0 1 0,0 0 0,0-1 0,-6-6 57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2:56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 4912,'0'0'12033,"13"1"-11689,6 0-170,1 0 0,-1-2 0,32-4 0,157-22 1168,-162 25-916,-1 1 0,72 9 0,-100-6-179,0 2 0,0 0 0,18 7 0,-34-10-215,0-1 1,-1 0-1,1 1 1,0-1 0,-1 1-1,1-1 1,0 0-1,-1 1 1,1-1 0,-1 1-1,1 0 1,-1-1-1,1 1 1,-1-1 0,1 1-1,-1 0 1,0-1-1,1 1 1,-1 0 0,0 0-1,1-1 1,-1 1-1,0 0 1,0 1 0,0-2-27,0 0 0,0 1 0,0-1 0,0 1 0,0-1 0,-1 0 1,1 1-1,0-1 0,0 0 0,-1 1 0,1-1 0,0 0 0,0 1 1,-1-1-1,1 0 0,0 1 0,-1-1 0,1 0 0,0 0 0,-1 1 0,1-1 1,0 0-1,-1 0 0,1 0 0,-1 0 0,1 1 0,-1-1 0,1 0 1,0 0-1,-1 0 0,1 0 0,-1 0 0,1 0 0,0 0 0,-1 0 1,1 0-1,-1-1 0,1 1 0,-1 0 0,1 0 0,0 0 0,-1 0 1,1 0-1,0-1 0,-2 1 0,-4-3-2987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1:26:5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36 4008,'0'0'10649,"-10"-6"-10360,-30-16-21,37 20-217,1 1 0,0 0 0,0 0 0,-1 1 0,1-1 0,-1 0 0,1 1 1,0 0-1,-1-1 0,1 1 0,-1 0 0,1 0 0,-1 0 0,1 1 0,-1-1 0,1 1 0,-1-1 0,-2 2 0,-14 2 332,12-3-280,-1 0 0,0 1 0,0 1 0,1-1 0,-1 1 0,1 0 0,0 1-1,-12 7 1,-4 2 86,5-3-26,0 2 1,0 0-1,-18 17 0,33-27-147,1 1-1,0 0 0,1-1 1,-1 1-1,0 0 0,1 0 1,-1 0-1,1 0 0,0 0 1,0 1-1,0-1 0,1 0 1,-1 0-1,1 5 0,-1-4-1,1 0 0,0 0 1,0 0-1,0-1 0,0 1 0,1 0 0,-1 0 0,1 0 0,0-1 0,0 1 0,4 7 0,-2-6 4,1 1 0,0-1-1,1 0 1,-1 0 0,1-1 0,0 1 0,0-1-1,0 0 1,1 0 0,-1-1 0,1 1 0,12 4-1,-14-7-3,1 1 0,0-2 0,-1 1 0,1 0-1,0-1 1,-1 0 0,1 0 0,0 0-1,-1-1 1,1 1 0,0-1 0,-1 0-1,1-1 1,-1 1 0,1-1 0,-1 0-1,0 0 1,0 0 0,6-4 0,-3 1 28,0 0-1,-1-1 1,1 1 0,-1-1 0,0-1-1,0 1 1,-1-1 0,0 0 0,0 0-1,0-1 1,-1 0 0,-1 1 0,1-1-1,-1 0 1,0-1 0,-1 1 0,0 0-1,0-1 1,-1 0 0,0 1 0,-1-18-1,-1 11 120,1 14-142,0 0 0,-1-1 1,1 1-1,0 0 0,0-1 0,0 1 0,0 0 1,0 0-1,0-1 0,0 1 0,1 0 1,-1 0-1,0-1 0,1 1 0,-1 0 1,1 0-1,-1 0 0,1 0 0,-1 0 0,1 0 1,0 0-1,0 0 0,-1 0 0,1 0 1,0 0-1,0 0 0,0 0 0,0 0 0,2 0 1,-2 0-4,0 0 0,1 0 1,-1 0-1,0 0 0,0 1 1,1-1-1,-1 0 0,0 1 1,1-1-1,-1 1 0,1 0 0,-1-1 1,0 1-1,1 0 0,-1 0 1,3 0-1,-2 2 6,0 1 1,0 0-1,0-1 0,-1 1 0,1 0 1,-1-1-1,0 1 0,0 0 0,0 0 1,0 0-1,0 0 0,-1 0 0,1 6 1,-2 46 62,0-31-25,5 340 380,-3-320-423,0-18 6,5 43 0,-2-33 20,-3-24 3,1-1 0,0 0 0,4 16 0,-5-25-257,3 12 819,-3-7-3571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2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4 235 1704,'0'0'17347,"-1"11"-17101,-1 108 738,13 121 0,-5-151-608,13 105 724,-16-169-854,-3-18-128,1 0-1,0 0 1,0-1 0,5 14-1,-6-106 813,-26-241-214,24 314-690,-7-143 346,9 121-334,1 1-1,2-1 1,1 1 0,2 0-1,13-43 1,-15 59-36,-2 11-6,0 1 0,1-1 1,0 0-1,0 1 0,0 0 0,1 0 0,0 0 0,0 0 0,0 1 0,1-1 0,0 1 1,0 0-1,0 0 0,8-5 0,-10 8 2,0 0 0,1 0-1,-1 0 1,1 0 0,-1 1 0,1-1 0,0 1 0,-1 0-1,1 0 1,0 1 0,0-1 0,0 1 0,0 0 0,0 0 0,0 0-1,-1 0 1,1 0 0,0 1 0,0 0 0,0 0 0,-1 0-1,1 0 1,0 1 0,-1-1 0,1 1 0,-1 0 0,6 4 0,0 0-4,-1 1 0,1 0 0,-2 0 0,1 1 1,-1 0-1,0 0 0,0 1 0,-1 0 0,0 0 1,-1 1-1,0-1 0,0 1 0,-1 0 0,-1 0 1,0 1-1,0-1 0,0 1 0,-2-1 0,1 1 1,-1 0-1,-1 0 0,0 0 0,-1-1 0,0 1 1,-3 13-1,2-15 15,0-1 1,-1 1 0,0-1-1,-1 1 1,1-1 0,-2 0-1,1-1 1,-1 1-1,0-1 1,-10 11 0,7-11 29,-1 1 0,1-1 1,-1-1-1,-1 0 0,1 0 1,-1 0-1,0-2 1,-11 5-1,21-9-38,-9 4 89,-1 0 0,1-1 0,-1 0 1,1-1-1,-1 0 0,-19 1 0,29 1-67,7 6-41,9 8-18,9 11-12,-1 1-1,-2 1 1,-1 1-1,24 50 1,-13-24 12,-12-20 12,-11-20 28,1-1 0,0 0 0,26 31 0,-32-44 5,3 5 39,1-1-1,0 0 1,14 10 0,-22-18-38,1 0 0,-1-1 0,0 1 0,1 0 0,-1 0 0,0 0 0,1 0 0,-1 0 0,0 0 0,0-1 0,1 1 1,-1 0-1,0 0 0,0 0 0,1 0 0,-1-1 0,0 1 0,0 0 0,0 0 0,1-1 0,-1 1 0,0 0 0,0-1 1,0 1-1,0 0 0,0 0 0,0-1 0,0 1 0,1 0 0,-1-1 0,0 1 0,0 0 0,0-1 0,0 1 0,0 0 1,0 0-1,0-1 0,-1 1 0,1 0 0,0-1 0,0 1 0,0-1 0,0-16-2526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2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9 7936,'0'0'10979,"-11"-2"-10516,-2 0-298,6 0-72,1 1 0,0 0 0,0 1-1,0-1 1,-1 1 0,-7 1 0,9 1 16,0-1 1,0 1 0,0 0-1,0 0 1,0 0-1,0 1 1,0 0 0,1 0-1,-1 0 1,1 0 0,0 1-1,0-1 1,0 1-1,1 0 1,-1 1 0,1-1-1,0 0 1,0 1-1,0 0 1,1 0 0,0 0-1,-4 10 1,6-13-81,0 0-1,0-1 1,0 1 0,0 0-1,1 0 1,-1 0 0,1-1-1,-1 1 1,1 0 0,-1 0-1,1-1 1,0 1 0,0-1-1,0 1 1,0-1-1,0 1 1,0-1 0,0 1-1,0-1 1,1 0 0,-1 0-1,0 1 1,1-1 0,-1 0-1,1 0 1,-1 0 0,1-1-1,3 2 1,2 1 43,-1 0-1,2 0 0,-1-1 1,0 0-1,12 2 1,-4-3 86,0-1 1,0 0-1,0-1 1,1-1-1,-1 0 1,-1-1-1,30-10 1,-38 9 257,-6 4-464,0 0-1,0 0 1,0 0 0,0 0-1,0 0 1,0 0-1,0 0 1,0 0-1,0-1 1,0 1 0,0 0-1,0 0 1,-1 0-1,1 0 1,0 0 0,0 0-49,0 0 48,0 0 1,0 0 0,0 0-1,0 0 1,0 0-1,0 0 1,0 0-1,0-1 1,0 1 0,0 0-1,0 0 1,0 0-1,0 0 1,0 0 0,0 0-1,0 0 1,0 0-1,0 0 1,0 0-1,0 0 1,0 0 0,0-1-1,0 1 1,0 0-1,0 0 1,0 0 0,0 0-1,0 0 1,0 0-1,0 0 1,0 0 0,0 0-1,0 0 1,0 0-49,1 0 48,-1 0 1,0-1 0,0 1-1,0 0 1,0 0-1,0 0 1,0 0 0,0 0-1,0 0 1,0 0-1,0 0 1,0 0-1,1 0 1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2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6824,'0'0'9257,"11"11"-8645,17 16 245,55 42 0,43 29 1039,-54-45-1053,-32-23-173,1-2 0,46 25-1,-79-49-468,0 0-1,0 1 1,-1 1-1,14 11 1,-21-17-62,-9 4 229,6-4-3415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2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0 10848,'0'0'3430,"-8"12"-3086,1-2-260,-2 4 83,-1 1 1,-1-1-1,-19 19 1,-78 91 1496,53-57-799,-91 113 1829,118-146-3632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3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8840,'0'0'7186,"0"13"-6731,57 361 3213,-37-244-2621,-7-37-4022,-12-64 1695,-1-19 1427,-1-18 1335,1 7-1435,-2-4 30,1 0 0,-1 0 0,1 0 0,-2-10 0,-5-191 176,6 150-156,-16-99 0,15 142-94,1 0 0,1 0 1,0 0-1,1 1 0,0-1 0,1 0 1,0 0-1,4-16 0,0 19-24,1-1 1,0 1-1,0 0 1,1 1-1,0-1 1,0 1-1,1 1 0,11-10 1,-16 15 16,1 0-5,0-1 0,0 1 0,0 0 1,1 0-1,-1 0 0,1 1 0,0 0 0,-1 0 0,1 0 1,0 0-1,1 1 0,9-2 0,-7 2 2,1 1 1,-1-1-1,0 2 0,0-1 0,1 1 0,-1 1 0,14 3 0,-5 0 5,-11-4 1,1 1 0,-1 0 1,0 0-1,0 1 1,0-1-1,0 1 1,0 1-1,7 4 0,-8-4 1,-1 0 0,1 0 0,-1 1 0,0-1 0,0 1 0,0 0 0,-1 0 0,0 0 0,1 0 0,-2 1 0,4 7 0,-5-9 0,0 0 0,0 0 0,-1 0 0,1 0 0,-1 0 0,0 0 0,0 1 0,-1-1 0,1 0 0,-1 0 0,0 0 0,0 0 0,0-1 0,0 1 0,-1 0 0,1 0 0,-1-1 0,-3 5 0,-5 6 13,-1 0-1,-1 0 0,-1-1 1,0 0-1,-16 12 0,-17 16 28,31-28 10,11-10-12,0 1 0,0-1 1,1 1-1,-1 0 0,1 0 0,-4 5 0,7-9-36,0 1 1,0-1-1,0 1 0,1-1 1,-1 0-1,0 1 0,0-1 1,0 0-1,0 1 0,1-1 1,-1 0-1,0 1 1,0-1-1,0 0 0,1 1 1,-1-1-1,0 0 0,1 0 1,-1 1-1,0-1 0,1 0 1,-1 0-1,0 1 0,1-1 1,-1 0-1,0 0 0,1 0 1,-1 0-1,1 0 0,-1 0 1,0 0-1,1 0 0,-1 0 1,1 0-1,-1 0 0,0 0 1,1 0-1,22 3 47,-17-2-31,22 3 8,-4-2 8,0 2 1,0 1 0,0 1-1,34 13 1,-51-16-29,-1 0-1,0 1 1,0 0 0,0 0 0,0 1 0,0-1 0,-1 1 0,0 1 0,0-1 0,0 1-1,-1-1 1,0 1 0,0 0 0,-1 1 0,1-1 0,-1 1 0,0 0 0,-1-1-1,0 1 1,0 0 0,-1 1 0,1-1 0,-1 0 0,-1 0 0,0 1 0,0-1 0,0 0-1,-1 0 1,0 0 0,0 1 0,-1-1 0,0 0 0,-3 8 0,0-4-1,0 0 1,-1-1 0,0 0 0,-1 0 0,0-1-1,0 0 1,-1 0 0,0-1 0,-1 0-1,0 0 1,0-1 0,-1 0 0,1-1 0,-19 10-1,13-10 20,1 0-1,-1 0 0,0-2 1,-1 0-1,1 0 1,-1-2-1,0 0 0,1 0 1,-1-2-1,-23-1 0,1-2 40,-56-13-1,42-2-2892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3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7328,'0'0'5064,"9"0"-4712,15 2-96,-1 0 0,0 2 1,27 7-1,141 31 1164,-174-39-1251,0-1 0,0-1 0,1-1 0,-1-1 0,1 0 0,23-5 0,-40 6-315,1-1 0,-1 1 1,1-1-1,-1 1 1,0-1-1,1 0 1,-1 1-1,0-1 1,0 0-1,1 0 1,-1 0-1,1-1 1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3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4416,'0'0'5786,"16"4"-5511,27 6 46,2-2 0,58 4 0,128-16 863,77 5 538,-294 1-2202,0 0 0,23 7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3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5416,'0'0'3161,"10"-1"-2972,204-29 2217,14-12-675,56-6-877,-244 44-731,0 2 0,0 2 0,0 1 0,0 2 0,47 10 1,-20 1 37,1-4 1,1-2-1,0-3 1,96-6 0,11-7 63,60-5 104,-174 10-115,89 7-1,-75-1-93,123 9 162,-175-12-217,1 2-3,0-2 1,0-1-1,30-5 0,27-6 152,117-2 1,-53 6 154,-131 7-302,5 0 92,-18 2-20,-8 1 55,-14 1-1329,-28 1 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3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5520,'0'0'4422,"5"13"-4175,-4-9-228,6 15 94,-1 0 1,-1 0-1,5 40 0,-8-20 72,8 92 1008,29 150 0,-27-243 61,-12-37-1066,0-8 379,-17-194 551,-1-1-605,18 179-444,1-1-1,1 1 1,1-1 0,1 1-1,1 0 1,11-33 0,-12 45-49,1 1-1,0-1 1,1 1 0,0-1 0,1 2-1,0-1 1,0 1 0,1 0 0,0 0-1,1 1 1,12-9 0,-15 12-17,1 1 0,-1 0 1,1 0-1,1 1 0,-1 0 1,0 0-1,1 0 0,0 1 0,-1 0 1,1 1-1,0 0 0,0 0 0,0 0 1,0 1-1,0 1 0,0-1 1,10 3-1,-3 0-2,-1 0 1,0 1-1,0 1 1,0 0 0,0 1-1,-1 1 1,0 0-1,0 0 1,-1 2-1,0-1 1,16 16-1,-25-21 6,1 1 0,-2 0-1,1 0 1,0 0-1,-1 0 1,1 0-1,-1 0 1,0 1 0,-1-1-1,1 1 1,-1-1-1,0 1 1,0 0-1,0-1 1,-1 1 0,1 0-1,-1 0 1,0 0-1,-1-1 1,1 1-1,-1 0 1,0 0 0,0-1-1,0 1 1,-1-1-1,-3 7 1,2-3 12,-1-1 0,0 0 0,-1 0 0,1 0 0,-1 0 0,0-1 0,-1 0 0,0 0 0,0-1 0,0 1 0,0-1 0,-1 0 0,0-1 0,-13 7 0,-5-3 105,-1 0-1,0-1 1,0-2-1,0-1 1,-1-1-1,1-1 1,-32-2-1,58 0-121,0 0-1,-1 0 1,1 0 0,0 0-1,0 0 1,-1 0 0,1 0 0,0 1-1,0-1 1,-1 0 0,1 0-1,0 0 1,0 0 0,-1 0-1,1 1 1,0-1 0,0 0-1,0 0 1,0 0 0,-1 1-1,1-1 1,0 0 0,0 0-1,0 1 1,0-1 0,0 0-1,0 0 1,0 1 0,-1-1-1,1 0 1,0 0 0,0 1 0,0-1-1,0 0 1,0 0 0,0 1-1,0-1 1,0 0 0,1 0-1,-1 1 1,0-1 0,0 0-1,0 0 1,0 1 0,0-1-1,0 0 1,0 0 0,0 1-1,1-1 1,-1 0 0,0 0-1,0 0 1,0 0 0,1 1-1,-1-1 1,0 0 0,1 0-1,11 18-12,-10-16 8,46 54-148,103 90 0,-114-112 101,7-3 25,-16-12 27,-28-19 7,1 1 0,-1-1 0,0 1 1,1 0-1,-1-1 0,0 1 0,0 0 0,1-1 0,-1 1 0,0 0 1,0-1-1,0 1 0,0 0 0,0-1 0,0 1 0,0 0 0,0 0 1,0-1-1,0 1 0,-1 0 0,0 4-2404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2:57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0 143 6128,'0'0'9730,"6"-11"-9340,-1 1-271,-3 6-77,0 0 0,0 0 1,0 0-1,0 0 1,1 1-1,-1-1 1,1 1-1,0-1 1,0 1-1,0 0 1,0 0-1,1 0 1,0 1-1,-1-1 1,7-2-1,16-7 262,0 2-1,1 0 0,1 2 1,-1 1-1,1 1 1,0 1-1,1 2 0,48 0 1,-20 2 207,-18 0-6,78 9 0,-95-6-3081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3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68 4720,'0'0'7289,"-1"-9"-6913,-8-30-24,9 38-323,-1 0 1,1 0-1,0 0 1,0 0-1,-1 0 1,1 1-1,-1-1 1,1 0-1,-1 0 1,1 0-1,-1 0 1,1 1-1,-1-1 1,0 0-1,1 0 1,-1 1-1,0-1 1,0 1-1,1-1 1,-1 0-1,0 1 1,0 0-1,0-1 1,0 1-1,0-1 1,0 1-1,0 0 1,0 0-1,0 0 1,0-1-1,0 1 1,1 0-1,-1 0 1,0 0-1,0 0 1,0 1-1,0-1 1,0 0-1,0 0 1,-1 1-1,-3 1 55,0 0 0,1 0-1,-1 1 1,1 0 0,-7 5 0,7-5-8,-12 8 88,10-8-111,-1 1-1,1 0 0,1 1 0,-1-1 1,1 1-1,-1 0 0,2 0 0,-1 1 0,0-1 1,1 1-1,0 0 0,0 0 0,1 1 1,-4 9-1,6-14-24,0 0 0,0 1-1,0-1 1,0 0 0,1 1 0,-1-1 0,1 0 0,-1 1-1,1-1 1,0 1 0,0-1 0,0 1 0,0-1 0,1 1-1,-1-1 1,1 1 0,-1-1 0,1 0 0,0 1 0,0-1-1,0 0 1,0 0 0,0 1 0,1-1 0,-1 0 0,1 0-1,-1-1 1,1 1 0,0 0 0,0 0 0,0-1 0,0 1-1,0-1 1,0 1 0,0-1 0,0 0 0,0 0 0,1 0-1,2 0 1,7 3 79,1-1 0,0 0 0,0-1 0,1-1 0,25 0-1,-31-1-41,49-2 335,-51 2-290,0-1 1,-1 0 0,1 0-1,0-1 1,-1 1-1,1-1 1,7-5 0,-7 3 201,-6 1-2586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3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6224,'0'0'6214,"12"-1"-5878,1 0-309,96-5 1293,-95 6-1090,0 0 0,0 1 1,0 1-1,-1 0 0,1 1 1,18 6-1,-30-8-200,0 0 0,0-1 0,0 1 0,0 0 1,0 0-1,0 0 0,-1 1 0,1-1 0,0 0 0,-1 1 0,1-1 1,-1 1-1,1-1 0,-1 1 0,0 0 0,0-1 0,0 1 0,0 0 1,0 0-1,0 0 0,0 0 0,-1 0 0,1 0 0,0 0 0,-1 0 1,0 0-1,0 0 0,1 0 0,-1 1 0,0-1 0,-1 0 0,1 0 1,0 0-1,-1 0 0,1 0 0,-1 0 0,0 0 0,1 0 0,-1 0 1,0 0-1,-2 3 0,-5 8 75,-1 0 0,0 0 0,0-1 0,-19 18 0,14-14 57,12-14-127,1 0 0,-1 0-1,0 0 1,0 0 0,0 0 0,0-1 0,0 1-1,-1-1 1,1 1 0,0-1 0,-4 1-1,5-2 24,10 6 82,4-1-80,0-2 1,0 1-1,1-2 1,18 2-1,0 0 68,12-1 171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4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19 4816,'0'0'3096,"-9"6"-2872,-8 2-120,8-3 116,0 0 0,0 0 0,-11 10 0,18-13 97,1-1 0,0 1 0,-1 0 0,1-1 0,0 1 0,0 0 0,0 0 1,0 0-1,0 0 0,0 0 0,1 0 0,-1 0 0,0 3 0,-5 38 611,2-8-526,-2-1-181,1 1 0,2-1 0,1 43 0,14 104 279,-6-114-339,14 80 343,-2-52 223,-17-86-442,0-7 28,-3-5-51,-3-5-188,0-1 1,0-1 0,1 0 1,0-1-1,0 1 0,-3-19 0,-7-59 91,11 59-97,-31-256 340,31 263-376,2 0-1,0 0 1,3-25 0,0 35-9,0-1-1,0 0 1,2 1 0,-1-1 0,2 1 0,10-22-1,-11 25 15,0 0-1,1 1 0,0-1 1,1 1-1,0 0 0,0 0 1,1 0-1,0 1 0,0 0 1,1 1-1,10-8 0,-6 7 13,-1 1 0,1 1 0,1 0 0,17-5 0,-25 9-38,-1 0 0,1 1-1,0-1 1,0 1 0,-1 0 0,1 0-1,0 1 1,-1 0 0,1 0 0,0 0-1,-1 0 1,1 1 0,-1-1-1,0 1 1,1 0 0,4 4 0,12 6-5,-9-6 2,-2 1 0,1 0 0,-1 0-1,16 15 1,-24-20-8,1 1 1,-1 0-1,1 0 0,-1 1 1,0-1-1,0 0 1,-1 1-1,1 0 0,-1-1 1,1 1-1,-1 0 0,0-1 1,-1 1-1,1 0 1,-1 0-1,1 0 0,-1 0 1,0 0-1,-2 6 0,1-2 4,-1 0 1,0 0-1,0-1 0,-1 1 0,0-1 0,0 0 0,-1 0 0,0 0 0,0 0 0,-1-1 1,1 1-1,-2-1 0,1-1 0,-1 1 0,1-1 0,-1 1 0,-13 6 0,6-3 8,-1-2 0,0 0 0,-1-1 0,0 0 0,0-1 0,0-1 0,0 0-1,-17 2 1,3-6 150,29 0-162,0 0-1,0 0 1,0 0 0,0 0 0,0 0-1,0 0 1,0 0 0,0 0-1,0 0 1,0 0 0,0 0 0,0 0-1,0-1 1,0 1 0,-1 0 0,1 0-1,0 0 1,0 0 0,0 0 0,0 0-1,0 0 1,0 0 0,0 0-1,0 0 1,0 0 0,0 0 0,0 0-1,0-1 1,0 1 0,0 0 0,0 0-1,0 0 1,0 0 0,0 0 0,0 0-1,0 0 1,0 0 0,0 0-1,0 0 1,0 0 0,0-1 0,0 1-1,0 0 1,0 0 0,0 0 0,0 0-1,0 0 1,1 0 0,-1 0 0,0 0-1,0 0 1,0 0 0,0 0-1,0 0 1,0 0 0,0 0 0,0 0-1,0 0 1,0 0 0,0 0 0,0 0-1,0-1 1,1 1 0,-1 0 0,0 0-1,0 0 1,0 0 0,0 0 0,16-5 3,9 0-3,-1 1 1,1 2 0,0 0 0,0 2 0,1 0-1,-1 2 1,-1 1 0,45 10 0,-58-9-4,0-1 1,0 1-1,-1 1 1,0 0-1,0 1 1,0 0 0,0 0-1,-1 1 1,0 0-1,-1 0 1,1 1-1,-2 1 1,1-1-1,-1 1 1,0 0 0,-1 1-1,0 0 1,-1 0-1,1 0 1,-2 0-1,0 1 1,0 0-1,-1 0 1,0 0 0,-1 0-1,0 0 1,-1 1-1,0-1 1,-1 0-1,0 1 1,-1-1-1,0 0 1,-1 1-1,-5 15 1,5-21 5,0-1 0,0 1-1,-1-1 1,0 1 0,0-1 0,0 0-1,-1 0 1,1-1 0,-1 1 0,-1-1-1,1 0 1,0 0 0,-1 0 0,0 0-1,0-1 1,0 0 0,0 0 0,-1 0-1,1-1 1,-1 1 0,0-2 0,1 1-1,-1 0 1,0-1 0,0 0 0,-7 0-1,-14 0 38,1-1 0,-1-1-1,0-1 1,-38-8-1,59 9-27,-3 0-3,0 0 0,0 0-1,1 1 1,-1 0 0,-16 3-1,-1 5-2935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4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5416,'0'0'9845,"12"-5"-9588,62-24 227,-72 28-443,1 0-1,0 0 1,0 1-1,0-1 1,0 1-1,0-1 1,0 1 0,0 0-1,0 0 1,0 0-1,0 1 1,0-1-1,0 1 1,0 0-1,0-1 1,0 1-1,-1 0 1,1 1-1,0-1 1,-1 0 0,1 1-1,-1 0 1,1-1-1,-1 1 1,0 0-1,1 0 1,-1 1-1,0-1 1,-1 0-1,1 1 1,0-1 0,-1 1-1,1-1 1,-1 1-1,0 0 1,0 0-1,0-1 1,0 1-1,0 0 1,0 0-1,-1 0 1,0 0 0,1 0-1,-1 0 1,-1 0-1,1 0 1,0 0-1,-1 3 1,-2 3-4,0-1 0,0 1 0,0-1 0,-1 0 0,-1-1 0,1 1 1,-1-1-1,0 1 0,-1-2 0,0 1 0,-10 9 0,5-2 75,10-14-108,1 0 0,0 0-1,0 0 1,-1 0 0,1 1-1,0-1 1,0 0 0,0 0-1,-1 1 1,1-1 0,0 0-1,0 0 1,0 1 0,0-1-1,0 0 1,-1 0 0,1 1 0,0-1-1,0 0 1,0 0 0,0 1-1,0-1 1,0 0 0,0 1-1,0-1 1,0 0 0,0 0-1,0 1 1,0-1 0,0 0 0,0 1-1,0-1 1,1 0 0,-1 0-1,0 1 1,0-1 0,0 0-1,0 0 1,0 1 0,1-1-1,-1 0 1,0 1 0,49 9 78,-32-6-24,0 0 0,0-1-1,24 0 1,56 1 711,-101 0-455,-6 2-1600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4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 5624,'0'0'6082,"-9"0"-5747,-5-1-206,-30 2 390,38 0-299,0 1 0,0-1 0,0 1 0,0 0 0,1 1 0,-1-1 0,-7 6 1,-1 0 461,13-6 35,8-2-372,13-3 47,-13-1-254,-7 3-106,1 0 1,0 0-1,0 1 1,0-1-1,0 1 1,0-1-1,0 1 1,0-1-1,1 1 1,-1 0-1,0-1 1,2 1-1,-3 0 71,-22-6 253,21 6-352,0-1-1,0 1 1,0 0 0,0 0 0,-1 0 0,1 0 0,0 0 0,0 0-1,0 1 1,0-1 0,0 0 0,0 0 0,0 1 0,1-1-1,-1 1 1,0-1 0,0 1 0,0-1 0,0 1 0,0-1 0,0 1-1,1 0 1,-1-1 0,0 1 0,1 0 0,-1 0 0,0 0-1,1-1 1,-1 1 0,1 0 0,-1 0 0,1 0 0,-1 2-1,1-3 24,4-3 2,24-8-1250,33-6 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4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4312,'0'0'11833,"-10"1"-11630,-29 8-16,38-9-173,-1 1-1,1 0 0,0-1 0,-1 1 0,1 0 0,0 0 0,-1 0 0,1 0 0,0 0 0,0 0 0,0 0 0,0 0 1,0 1-1,0-1 0,0 0 0,1 1 0,-1-1 0,0 0 0,1 1 0,-1-1 0,1 1 0,-1 2 0,0 1 32,-1 0-2,1 0 0,0 0 1,0 0-1,1 0 0,0 0 1,0 0-1,0 0 0,0 0 1,3 9-1,-3-11-21,1-1 1,-1 1-1,1-1 0,0 1 0,0-1 1,0 1-1,0-1 0,0 0 0,0 0 1,1 0-1,-1 0 0,1 0 0,-1 0 0,1 0 1,0 0-1,0 0 0,0-1 0,0 1 1,0-1-1,0 1 0,3 0 0,-3-2-7,-1 1 0,1-1-1,0 0 1,0 0 0,0 0-1,0 0 1,-1-1 0,1 1-1,0-1 1,0 1 0,-1-1-1,1 1 1,0-1 0,-1 0-1,1 0 1,0 0 0,-1 0-1,1 0 1,-1 0 0,0 0-1,1 0 1,-1-1 0,0 1-1,0 0 1,0-1 0,1 1-1,-1-3 1,3-1 31,0-1-1,-1 1 1,0-1 0,0 0 0,-1 0-1,3-9 1,-5 13-22,1-1 0,-1 1-1,0 0 1,0-1 0,0 1-1,0 0 1,0 0 0,0-1-1,-1 1 1,1 0 0,-1 0 0,0-1-1,0 1 1,0 0 0,0 0-1,0 0 1,0 0 0,-3-3-1,3 4-12,0 0 0,0 0-1,0 0 1,0 0-1,0 0 1,0 0 0,0 1-1,-1-1 1,1 0-1,0 1 1,0-1 0,-1 1-1,1-1 1,0 1-1,-1 0 1,1 0 0,-1 0-1,1 0 1,0-1-1,-1 2 1,1-1 0,-1 0-1,1 0 1,0 0-1,-1 1 1,1-1 0,0 1-1,-1-1 1,1 1-1,0-1 1,0 1-1,-2 1 1,-3 2 11,1 0 0,0 1 0,1 0 0,-1-1 0,1 2 0,0-1 0,0 0 0,0 1 0,1 0-1,0 0 1,0 0 0,1 0 0,-1 0 0,1 0 0,1 1 0,-1-1 0,1 1 0,0-1 0,0 1 0,1 0 0,0 6 0,0-12-18,0-1 1,1 1 0,-1-1-1,0 1 1,0-1 0,0 1-1,0 0 1,0-1 0,0 1-1,1-1 1,-1 1 0,0-1-1,0 1 1,1-1 0,-1 0-1,0 1 1,1-1 0,-1 1-1,1-1 1,-1 0 0,0 1-1,1-1 1,-1 0 0,1 1-1,-1-1 1,1 0 0,-1 0-1,1 1 1,-1-1 0,2 0-1,-1 0 4,0 0 0,0 0-1,1-1 1,-1 1 0,0 0-1,0-1 1,0 1 0,0-1-1,0 1 1,1-1 0,-1 0-1,0 1 1,1-2 0,2-1 11,-1-1 1,1 0 0,0 1-1,-1-1 1,0 0-1,3-5 1,-1-1 36,0 0 0,-1 0 0,0 0 0,-1 0 0,4-22 0,-7 30-36,0 0 0,0 0 1,0 0-1,0 0 0,0 0 0,0 0 0,-1 0 0,1 0 0,-1 0 1,1 0-1,-1 0 0,0 0 0,0 0 0,0 0 0,-2-3 0,1 3-5,1 1 0,-1 0 0,0-1 0,0 1 0,0 0-1,0 0 1,0 0 0,0 0 0,0 0 0,0 0-1,0 1 1,0-1 0,0 1 0,-1-1 0,1 1 0,0 0-1,0 0 1,-4 0 0,-1 1 29,9 1-33,12-1-66,4-4-2632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4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6016,'0'0'9162,"-3"12"-8884,0 0-195,2-6-47,-1 0 0,1 0 1,0 0-1,0 0 1,1 0-1,0 0 0,0 0 1,0 0-1,1 0 1,0 0-1,2 7 1,19 53 695,54 109 1,-20-74-374,-25-48-178,103 182 676,-79-151-22,-55-84-823,0 1 1,0-1-1,0 0 1,0 0-1,0 0 1,0 1-1,0-1 1,0 0-1,0 0 0,0 0 1,0 1-1,1-1 1,-1 0-1,0 0 1,0 0-1,0 0 1,0 1-1,1-1 1,-1 0-1,0 0 1,0 0-1,0 0 1,0 0-1,1 0 1,-1 0-1,0 0 1,0 0-1,0 1 0,1-1 1,-1 0-1,0 0 1,0 0-1,1 0 1,-1 0-1,0 0 1,0 0-1,0 0 1,1 0-1,-1-1 1,0 1-1,7-9 207,2-21-149,-8 26-40,11-40 61,2 0 1,37-80-1,16-10 110,32-59 12,-78 151-157,9-15 40,-29 56-94,0 0 0,0 0 0,-1 1 0,1-1-1,-1 0 1,1 0 0,-1 0 0,1 0 0,-1 0 0,1 0-1,-1 0 1,0 0 0,0 0 0,1 0 0,-1 0-1,0-1 1,0 1 0,0 0 0,0 0 0,0 0-1,0 0 1,-1-1 0,0 1 0,0 0 0,1 0 0,-1 1 0,0-1 1,0 0-1,0 1 0,0-1 0,0 1 0,-1-1 0,1 1 0,0-1 0,0 1 0,0 0 0,0 0 0,0-1 0,0 1 0,-1 0 1,0 0-1,-27-2 34,-43-6 41,0 4-1,-113 7 1,139 1-49,-48 6-6,82-9-26,1 2 0,0 0-1,0 0 1,1 1 0,-1 0 0,-10 6-1,1 7 26,-2 1-256,5-13-3135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5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6224,'0'0'9328,"12"7"-9058,-11-6-262,5 4 22,0-1 1,1 0-1,-1 0 0,1-1 1,-1 0-1,1 0 0,0-1 1,0 0-1,1 0 0,-1 0 1,0-1-1,0 0 0,1-1 1,8 0-1,348-10 1324,-331 9-1028,0-2-1,42-8 0,-35 3 326,-40 8-636,1 0-1,-1 0 1,0 0-1,0-1 1,1 1-1,-1 0 0,0 0 1,1 0-1,-1 0 1,0 0-1,0 0 1,1 0-1,-1 0 1,0 0-1,1 0 1,-1 0-1,0 0 1,0 0-1,1 0 1,-1 0-1,0 0 1,1 0-1,-1 0 1,0 0-1,1 0 1,-1 1-1,0-1 1,0 0-1,1 0 1,-1 0-1,0 0 1,0 1-1,0-1 1,1 0-1,-1 0 1,0 1-1,0-1 1,0 0-1,1 0 1,-1 1-1,0-1 1,0 0-1,0 0 1,0 1-1,0-1 1,0 0-1,0 1 0,0-1 1,0 0-1,0 0 1,0 1-1,0 0 1,-2 7-2707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16:5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47 224 5720,'0'0'5238,"-4"-10"-4826,-20-45 2551,23 59-1694,-4 15-432,-1 26-611,1 14 119,4 1 0,2-1 0,10 69 0,-2-56 248,24 90 0,-28-150 190,-2-21-410,-2-33-185,-1 30-92,-6-225 680,-20 1-317,24 219-429,1-1 1,1 0-1,0 0 1,1 0-1,4-19 1,-4 31-17,0 1 0,0-1 0,1 1 0,0-1 1,0 1-1,1 0 0,-1 0 0,1 0 0,0 0 0,1 1 1,-1-1-1,1 1 0,-1 0 0,2 0 0,-1 0 0,0 0 0,1 1 1,-1-1-1,1 1 0,6-3 0,1 2 0,0 0 0,0 1-1,0 1 1,1 0 0,0 0 0,-1 1-1,1 1 1,-1 0 0,1 0 0,0 1-1,-1 1 1,1 0 0,-1 1 0,0 1-1,0 0 1,0 0 0,0 1 0,-1 0-1,1 1 1,-1 1 0,16 12 0,-23-16-10,-1 0 0,0 1 1,1-1-1,-1 1 0,-1-1 1,1 1-1,0 0 0,-1 0 1,0 0-1,0 1 0,0-1 1,0 0-1,-1 1 0,0 0 1,0-1-1,0 1 0,0-1 1,-1 1-1,0 0 0,0-1 1,0 1-1,-1 0 0,1-1 1,-1 1-1,0 0 0,0-1 1,-3 8-1,-1 0 5,-1 0 1,0 0-1,-1 0 1,0-1-1,-1 0 1,0 0-1,-1-1 1,-13 13-1,-19 13 127,-59 41 0,87-65-79,-2 1 44,30-7-33,195 13-29,-204-19-38,11 3-19,0-1 0,0 2 0,0 0 1,0 2-1,24 10 0,-34-13 15,0 1 0,-1 0-1,0 0 1,0 0 0,0 1-1,-1 0 1,1 0-1,-1 0 1,0 1 0,-1-1-1,1 1 1,-1 0 0,0 1-1,-1-1 1,5 11 0,-4-7 2,-1 1 1,0 0 0,0 1 0,-1-1 0,0 0-1,-1 1 1,0-1 0,-1 1 0,-1-1 0,-1 13-1,1-17 2,-1 0-1,0 0 1,0 0-1,0 0 1,-1 0-1,0-1 1,0 1-1,-1-1 1,0 1-1,0-1 1,0-1-1,-1 1 1,0-1-1,0 1 1,0-1-1,-1-1 1,-6 5-1,0-1 25,-2-1 0,1-1 0,-1 0 0,0-1 0,0 0 0,-1-1 0,1-1 0,-1 0 0,-21 1 0,-15-1 94,-70-6 0,-27-2 38,93 4-3242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0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4616,'0'0'14158,"9"-10"-14005,30-28-2,-35 34-103,1 1 1,-1 0-1,0 0 1,1 1-1,-1-1 1,1 1-1,0 0 0,0 0 1,0 1-1,0-1 1,0 1-1,0 0 0,0 1 1,1-1-1,-1 1 1,0 0-1,0 0 0,0 1 1,9 1-1,4-1 25,23 3 166,70 16-1,-75-12-2,0-2 0,64 3-1,-19 3 237,-80-12-457,-1 0 0,1 0-1,0 0 1,-1 0 0,1 0-1,0 1 1,-1-1 0,1 0-1,-1 0 1,1 1 0,0-1-1,-1 0 1,1 1 0,-1-1-1,1 0 1,-1 1-1,1-1 1,-1 1 0,1-1-1,-1 1 1,0-1 0,1 1-1,-1-1 1,0 1 0,1 0-1,-1-1 1,0 2 0,2 5-2926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3:04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256 898 4512,'0'0'8957,"-12"-3"-8468,2 0-383,5 0-49,-1 2-1,1-1 1,-1 1 0,0-1-1,1 1 1,-1 1-1,0-1 1,0 1 0,0 0-1,0 1 1,0-1 0,1 1-1,-9 3 1,4-1 77,1 1 0,0 0 0,0 0 0,0 1 1,0 0-1,1 1 0,0 0 0,0 0 0,1 1 0,-1 0 1,-6 9-1,10-10-67,-1 0 1,1 0 0,1 0 0,-1 0-1,1 1 1,0 0 0,1-1 0,0 1-1,0 0 1,0 0 0,1 1-1,0-1 1,0 0 0,1 0 0,0 0-1,0 9 1,1-12-35,-1-1-1,1 1 1,0 0-1,0 0 1,0-1 0,0 1-1,1-1 1,-1 1-1,1-1 1,0 0 0,0 0-1,0 0 1,0 0-1,1 0 1,-1 0-1,1 0 1,0-1 0,0 1-1,0-1 1,0 0-1,0 0 1,0 0-1,0 0 1,1-1 0,-1 1-1,1-1 1,-1 0-1,1 0 1,0 0 0,3 0-1,0 0 30,0 0 0,0-1 0,0 0-1,0-1 1,-1 1 0,1-1 0,0 0-1,0-1 1,-1 0 0,1 0 0,-1 0 0,1-1-1,-1 0 1,0 0 0,10-7 0,-8 3 8,0-1 0,0 0 0,0 0 0,-1-1 0,11-17-1,26-52 219,-31 52-185,4-8 17,-2 0-1,-2-2 0,-1 1 0,-2-2 1,9-57-1,4-190 345,-22 255-381,-1-1 0,-1 1 0,-2-1 0,-1 1 0,-1 0 0,-2 0 0,-1 0-1,-1 1 1,-1 0 0,-1 1 0,-16-28 0,24 51-35,0-1-1,-1 0 1,1 1 0,-1-1-1,-6-5 1,10 9-40,-1 1 0,0-1 0,1 1 0,-1-1 0,0 1 0,0-1 0,1 1 0,-1 0 0,0-1 0,0 1 0,0 0 0,1 0-1,-1 0 1,0 0 0,0 0 0,0-1 0,0 1 0,1 1 0,-2-1 0,0 0-3,1 1-1,0-1 0,0 1 0,1 0 1,-1-1-1,0 1 0,0 0 1,0 0-1,0 0 0,1-1 0,-1 1 1,0 0-1,1 0 0,-1 0 1,0 0-1,1 0 0,0 0 0,-1 3 1,-5 13 15,1 0 0,1 1 0,1 0 0,0 0 0,2 0 0,0 0 0,1 0 0,0 0 0,2 0 0,4 22 0,6 20 2,33 97 0,27 130 113,-50-189 24,-16-61-22,-1-1 0,-1 69 0,0-7 143,-4-98-274,0 1 1,0 0 0,0-1-1,0 1 1,0-1-1,0 1 1,0 0-1,0-1 1,0 1-1,0 0 1,0-1 0,1 1-1,-1 0 1,0-1-1,1 1 1,-1-1-1,0 1 1,1-1-1,-1 1 1,0-1 0,1 1-1,-1-1 1,1 1-1,-1-1 1,1 1-1,-1-1 1,1 0-1,-1 1 1,2 0 0,-1-1-188,0-1 1,-1 1 0,1 0 0,0 0 0,0 0 0,-1-1-1,1 1 1,0 0 0,-1-1 0,1 1 0,0 0 0,-1-1-1,1 1 1,-1-1 0,1 1 0,0-1 0,-1 1 0,1-2-1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0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4816,'0'0'13942,"11"-8"-13826,36-24 1,-44 31-97,0-1 0,1 1-1,-1-1 1,1 1-1,-1 0 1,1 1 0,-1-1-1,1 0 1,0 1-1,-1 0 1,1 0 0,0 0-1,-1 0 1,1 1 0,0-1-1,-1 1 1,5 1-1,0 0 20,105 19 461,-101-19-467,21 6 149,1-2 0,1-1-1,-1-2 1,60-2 0,-50-2 19,18-4 116,-45 3-89,0 0 0,1 2 0,-1-1-1,28 5 1,-37-2-18,4 1-3269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0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4816,'0'0'12065,"1"-9"-11944,2-28-17,-3 37-91,0-1 0,0 0 0,1 1 0,-1-1 0,0 1 0,0-1 0,1 0 0,-1 1 0,0-1 0,1 1 0,-1-1 0,1 1 0,-1-1 0,0 1 0,1-1 0,-1 1 0,1 0 0,-1-1 0,1 1 0,0 0 0,-1-1 0,1 1 0,-1 0 0,1-1 0,0 1 0,-1 0 0,1 0 0,-1 0 0,1 0 0,0 0 0,-1 0 0,2 0 0,7-3 181,-5 1-174,0-1 0,1 1 0,-1 1 0,1-1-1,0 0 1,0 1 0,0 0 0,-1 0 0,1 1 0,0-1 0,0 1 0,5 0 0,9-1 25,8 0 55,44 2 1,-15 1-14,-9-1 170,-1 2 1,0 2 0,51 12-1,-72-16 228,-5-1-2786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0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1 577 5720,'0'0'4825,"7"-10"-4452,12-15 6,-1-2 1,14-28-1,129-275 3518,-138 289-3521,-13 24-58,0-1 0,6-20-1,-10 23 195,-7 22-27,-3 20-385,2-9-80,-9 113 74,11-106-105,0 0-1,2-1 1,6 35-1,-8-55 15,1 0-1,0 0 0,0 0 0,1-1 0,-1 1 0,1 0 1,0-1-1,0 1 0,0-1 0,5 6 0,-6-8 3,0 0 0,0 0 0,0-1 1,0 1-1,0 0 0,1-1 0,-1 1 0,0-1 0,1 1 0,-1-1 0,0 0 1,1 1-1,-1-1 0,1 0 0,-1 0 0,0 0 0,1 0 0,-1 0 0,0-1 0,1 1 1,-1 0-1,1 0 0,-1-1 0,0 1 0,0-1 0,1 0 0,-1 1 0,0-1 0,0 0 1,0 1-1,0-1 0,1 0 0,-1 0 0,0-1 0,5-4 20,0 0 0,-1-1-1,0 0 1,0 0 0,0 0 0,-1 0-1,0 0 1,-1-1 0,4-12 0,8-12 38,0 0 46,-2 1 1,0-2 0,-3 0-1,12-56 1,-22 80-69,0 8-35,0 0-1,0 0 1,0 0 0,0 0-1,0 0 1,0 0 0,0 0-1,0 0 1,0 0 0,1 1-1,-1-1 1,0 0 0,1 0-1,-1 0 1,1-1 0,-4 44 0,1-3-40,0 1 0,3-1 0,1 0-1,2 0 1,2-1 0,16 58-1,-20-90 59,0 0 0,0 0 0,1 0 0,0 0 0,0 0 0,1 0 0,-1-1-1,1 1 1,0-1 0,5 4 0,-8-4-2432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0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5824,'0'0'5449,"1"9"-5176,2 28-51,10 127 922,13 76 622,-21-196-870,-5-32-29,-4-32-51,-15-148 316,9 54-474,10 113-650,-6-76 404,6 70-362,0-1 0,1 1 0,0-1 0,0 1 0,0-1 1,1 1-1,0 0 0,4-9 0,-4 12-27,1 1 1,-1 0-1,0 0 0,1 0 1,-1 0-1,1 0 1,0 0-1,0 1 0,0-1 1,1 1-1,-1 0 0,0 0 1,1 0-1,0 0 0,-1 1 1,1-1-1,0 1 0,0 0 1,-1 0-1,1 1 0,0-1 1,7 1-1,2-1 46,1 2 0,-2 0-1,1 0 1,0 1 0,23 7-1,-32-8-47,1 1 1,-1 0-1,1-1 0,-1 1 0,0 1 0,0-1 0,0 1 0,0-1 0,0 1 0,-1 0 0,1 0 1,-1 1-1,0-1 0,0 1 0,0 0 0,0 0 0,-1 0 0,1 0 0,-1 0 0,0 0 0,0 1 0,-1-1 1,1 1-1,-1-1 0,0 1 0,0-1 0,-1 1 0,1 0 0,-1 0 0,0-1 0,-1 1 0,1 0 1,-2 6-1,0 1 50,-1 0 0,-1 1 0,-8 19 0,-4 14 147,15-43-203,1 0-1,-1 0 1,1 0-1,0 0 0,0 0 1,0 1-1,0-1 1,1 0-1,-1 0 0,1 0 1,0 0-1,0 0 1,0 0-1,0 0 0,0 0 1,1 0-1,-1-1 1,1 1-1,3 4 1,4 3-14,1 0 0,-1 0 0,17 11 0,-5-3 17,53 36-17,-74-54-1,1 0 0,-1 1 0,0-1 0,1 0 0,-1 0 0,0 1 0,1-1 0,-1 0-1,0 0 1,0 1 0,0-1 0,1 0 0,-1 1 0,0-1 0,0 0 0,0 1 0,1-1 0,-1 0 0,0 1-1,0-1 1,0 1 0,0-1 0,0 0 0,0 1 0,0-1 0,0 1 0,0-1 0,0 0 0,0 1 0,0-1-1,0 0 1,-1 1 0,1-1 0,0 1 0,0-1 0,-14 11 11,-20 0 40,33-10-47,-35 7 111,1-1 0,-1-1 0,-1-2 0,1-2-1,-44-2 1,66-1-264,-11 0 300,10-3-3442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0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68 3616,'0'0'15401,"-2"-10"-15271,-7-37 497,9 71-390,0-22-229,0 1-1,0-1 1,1 0-1,-1 1 0,1-1 1,0 0-1,-1 0 0,3 4 1,-3-5-1,1-1 1,-1 1-1,0-1 1,1 1 0,-1-1-1,0 1 1,1-1-1,-1 1 1,0-1-1,1 1 1,-1-1-1,1 0 1,-1 1-1,1-1 1,-1 0-1,1 1 1,-1-1-1,1 0 1,0 1 0,-1-1-1,1 0 1,-1 0-1,1 0 1,0 0-1,-1 0 1,1 0-1,-1 0 1,1 0-1,0 0 1,-1 0-1,1 0 1,-1 0 0,1 0-1,0 0 1,-1 0-1,1-1 1,0-1 25,-1 0 0,-1 0 0,1 0 0,0-1 0,0 1 0,-1 0 0,1 0 0,-1 0 0,0 0 1,-1-2-1,2 3-7,-2-3 22,0 0-1,1 0 0,-1 0 1,-1 1-1,-3-7 0,5 10-35,0-1 0,1 0 0,-1 0 0,0 0 0,0 0 0,1 1-1,-1-1 1,0 0 0,0 1 0,0-1 0,0 1 0,0-1 0,0 1 0,0-1 0,0 1 0,0 0 0,0-1 0,0 1-1,0 0 1,0 0 0,-1 0 0,1 0 0,0 0 0,0 0 0,0 0 0,0 0 0,-2 1 0,3 0-7,-1-1 0,0 1 0,1 0 1,-1 0-1,1 0 0,0-1 1,-1 1-1,1 0 0,-1 0 0,1 0 1,0 0-1,0 0 0,0 0 0,0 0 1,-1 0-1,1 0 0,0 0 0,1 0 1,-1 0-1,0 0 0,0 0 1,0-1-1,1 3 0,5 24 26,-6-25-27,1 1 0,1-1 0,-1 0 0,0 1 0,1-1 0,-1 0 0,1 1 1,0-1-1,-1 0 0,1 0 0,0 0 0,0-1 0,3 3 0,-4-3 11,0 0 0,0 0 0,0-1 1,0 1-1,0 0 0,1-1 0,-1 1 0,0-1 0,0 1 0,0-1 1,1 0-1,-1 1 0,0-1 0,1 0 0,-1 0 0,0 0 1,1 0-1,-1 0 0,0 0 0,0 0 0,1 0 0,-1-1 1,0 1-1,1-1 0,-1 1 0,0 0 0,2-2 0,-2 1 6,-1 0 0,1-1 0,-1 1 0,1 0 0,-1 0 0,1-1 0,-1 1 0,0 0 0,1-1 0,-1 1-1,0-1 1,0 1 0,0 0 0,0-1 0,0 1 0,-1-1 0,1 1 0,0 0 0,-1-1 0,1 1 0,0 0 0,-1-1 0,0 1-1,1 0 1,-1 0 0,-1-2 0,0-1 15,0-1-1,-1 1 1,0 0-1,1 0 1,-1 0-1,-6-5 1,8 8-25,1 0 0,-1 0 1,0 0-1,0 1 1,0-1-1,0 0 1,0 1-1,0-1 0,0 1 1,0-1-1,0 1 1,0 0-1,0-1 0,0 1 1,0 0-1,-1 0 1,1-1-1,0 1 1,0 0-1,0 0 0,0 0 1,0 1-1,-1-1 1,1 0-1,0 0 0,0 1 1,0-1-1,0 0 1,0 1-1,0-1 1,0 1-1,0-1 0,0 1 1,0 0-1,0-1 1,0 1-1,0 0 0,1 0 1,-3 2-1,3-2-6,-1 1 0,0 0-1,0-1 1,1 1 0,-1 0 0,1 0-1,-1 0 1,1 0 0,0-1-1,-1 1 1,1 0 0,0 0 0,1 0-1,-1 0 1,0 0 0,0 0 0,1 0-1,-1-1 1,1 1 0,0 0-1,-1 0 1,1-1 0,0 1 0,1 1-1,-1-2-2,0 0-1,-1 1 1,1-2 0,0 1-1,0 0 1,0 0-1,0 0 1,0 0 0,0 0-1,0-1 1,0 1-1,1-1 1,-1 1-1,0-1 1,0 1 0,0-1-1,1 1 1,-1-1-1,0 0 1,0 0 0,1 0-1,-1 0 1,0 0-1,1 0 1,-1 0-1,0 0 1,1 0 0,-1-1-1,0 1 1,0 0-1,0-1 1,2 0-1,-2 0 4,1 1-1,-1-1 0,1 0 1,-1 0-1,1 0 0,-1 0 0,0 0 1,0 0-1,1-1 0,-1 1 0,0 0 1,0-1-1,0 1 0,0-1 1,-1 1-1,1-1 0,0 1 0,-1-1 1,1 1-1,-1-1 0,1 0 0,-1 1 1,1-4-1,-7 44-71,4-13-2965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0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4312,'0'0'10096,"10"-8"-9852,-2 2-223,7-6 249,0 0 0,1 1 0,20-10 0,-27 18-132,0 0 1,0 1 0,1 0-1,-1 1 1,0 0-1,1 0 1,-1 1-1,11 1 1,35-3 644,-36 1-588,0 2 0,0 0 0,0 1 0,0 0-1,24 8 1,-17-5-4,-3 1-26,-16-5-110,-1 1 1,1 0-1,0-1 0,11 0 1,122 5 285,-17-8-194,-2-6 0,165-30 0,-258 35-124,0 2-1,0 0 0,-1 2 1,56 8-1,-21-2-20,-24-2-12,23 1 140,-22 0 30,-36-3-2771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0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5824,'0'0'13369,"5"13"-13328,37 107 95,-39-109-80,0 1-1,-1 0 1,1 25 0,0-26 156,-1-10-12,-1-8 28,0-2-170,0 1 0,0-1 0,1 1 0,1 0 0,-1 0 0,5-8 0,5-19 80,-4 1 1,3 0 1,0 1 0,3 1 0,0 0 0,32-50-1,-45 79-114,1 0 0,1 0-1,-1 1 1,0-1-1,1 1 1,0-1-1,-1 1 1,1 0 0,0 0-1,0 0 1,5-3-1,-6 5-13,-1 0-1,1-1 1,-1 1-1,1 0 1,0 0-1,-1 0 1,1 0-1,-1 0 1,1 0-1,0 1 1,-1-1-1,1 1 0,-1-1 1,1 1-1,-1-1 1,1 1-1,-1 0 1,0-1-1,1 1 1,-1 0-1,0 0 1,1 0-1,-1 0 1,0 0-1,0 1 1,0-1-1,0 0 1,1 3-1,4 4 13,0 1 0,-1 0 0,0 0 0,-1 0 0,0 1 0,-1 0 0,0-1 0,0 1 0,1 13 0,-1-4 16,-1 1-1,0 0 0,-4 36 0,1 3 127,1-58-128,5-5-14,-1 1 0,0-1 0,0 0-1,0 0 1,0 0 0,-1-1-1,0 1 1,0-1 0,4-7 0,-2 4-8,14-22 42,1 1 0,1 2 0,27-28 0,-47 53-49,1 0-1,0 1 1,0-1-1,0 0 1,0 1-1,0-1 1,0 1-1,0 0 1,0 0-1,0 0 1,1 0 0,-1 0-1,0 0 1,1 0-1,-1 1 1,1-1-1,-1 1 1,0 0-1,5 0 1,-5 0-2,1 1 1,-1 0-1,0 0 1,1 0-1,-1 0 0,0 0 1,0 0-1,1 1 1,-1-1-1,0 1 0,0-1 1,-1 1-1,1 0 1,0 0-1,2 3 0,4 8 25,-1-1-1,0 1 1,-1 0-1,0 1 1,4 15-1,-5-14 16,0-1 0,-1 0 0,-1 1 0,0 0 1,0 0-1,-2 0 0,0 0 0,-1 0 0,-2 23 0,0 8-1302,2-39-854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0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5720,'0'0'9008,"5"-10"-8670,-2 4-275,1-1 35,-1 0 0,1 1 0,1-1 0,-1 1 0,1 0 0,0 0-1,0 0 1,9-7 0,26-11 725,-37 22-699,0 1 0,0 0 0,0-1 0,1 1-1,-1 0 1,0 1 0,0-1 0,1 1 0,-1-1 0,1 1 0,5 0-1,-7 1-101,-1 0 0,0-1 0,0 1-1,0 0 1,0 0 0,0-1 0,0 1-1,0 0 1,0 0 0,0 0 0,0 1-1,0-1 1,-1 0 0,1 0 0,-1 0-1,1 0 1,0 1 0,-1-1 0,1 3 0,6 27 218,2 75 264,-8-89-426,-1-8-27,0 5 52,1 1 1,0-1-1,1 0 0,0 0 1,2 0-1,6 21 0,-8-33-78,-1 1 0,0-1 0,1 0 0,-1 0 0,1 0 0,0 0 0,-1 0 0,1-1 0,0 1 0,0 0 0,0-1 0,1 1 0,-1-1 0,0 0-1,0 0 1,1 0 0,-1 0 0,1 0 0,-1-1 0,1 1 0,-1-1 0,1 1 0,-1-1 0,1 0 0,-1 0 0,1 0 0,-1 0 0,1 0 0,0-1 0,-1 1-1,1-1 1,-1 0 0,0 0 0,5-2 0,-1 1 28,0-1 0,-1 1 0,1-2 0,-1 1 0,0-1 0,0 1-1,0-1 1,0-1 0,0 1 0,-1-1 0,0 1 0,0-1 0,4-7 0,0-5 40,-1 0 1,0 0-1,-1-1 1,5-26-1,7-75 276,-17 103-337,8-48 123,-8 58-129,0 0 1,1 0 0,0 0 0,0 0 0,0 0-1,1 1 1,5-10 0,-7 14-21,0 0-1,-1 0 1,1 0-1,0 0 1,0 0 0,-1 0-1,1 0 1,0 0-1,0 0 1,0 1 0,0-1-1,0 0 1,0 1-1,0-1 1,1 0 0,-1 1-1,0 0 1,0-1-1,0 1 1,1 0 0,-1-1-1,0 1 1,0 0-1,0 0 1,1 0 0,-1 0-1,0 0 1,0 0-1,2 1 1,1 1-3,-1 0 0,1 0 0,-1 0 0,0 0 0,0 1 1,0-1-1,0 1 0,3 3 0,67 62-82,-72-66 65,0 0-1,0 0 0,0 0 0,0 1 0,0-1 1,0 0-1,0 0 0,-1 0 0,1 1 1,-1-1-1,0 0 0,0 1 0,0-1 1,0 0-1,0 1 0,0-1 0,0 0 1,-2 3-1,1 9-2978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0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6520,'0'0'7210,"3"11"-6884,2 27 147,-2 0 0,-2 45 1,-5 14 1345,3-97-1561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0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6520,'0'0'7602,"7"13"-7307,22 42 6,-28-51-262,0 0 1,1 0-1,-2 1 0,1-1 0,0 0 1,-1 1-1,0-1 0,0 0 0,0 1 1,0-1-1,-2 8 0,0 3 86,-15 195 1703,17-188-3630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3:06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140 174 8480,'0'0'11017,"-11"3"-10801,3-1-162,4-1-36,1-1 1,0 1-1,0-1 1,-1 1-1,1 0 1,0 1-1,0-1 1,0 0-1,0 1 1,0 0-1,1 0 1,-1 0-1,0 0 1,1 0-1,-1 0 1,1 1-1,0-1 1,0 1-1,-3 4 1,-6 16 131,1 0 1,2 0-1,0 0 0,1 1 1,2 1-1,0-1 0,2 1 1,1-1-1,0 33 1,2-36-56,-1 7 58,2 0 1,1 0-1,1 1 0,7 29 0,-2-26-11,-4-11 32,2 0 0,0 0 0,2-1 0,0 0-1,17 31 1,-20-44-77,-1-1-1,1 1 0,0-1 0,0 0 1,1 0-1,11 9 0,-13-13-54,-1 0-1,1 0 1,0 0-1,-1 0 1,1-1-1,0 0 0,0 0 1,0 0-1,0 0 1,0 0-1,1-1 1,-1 0-1,0 0 1,8-1-1,-2 0 13,0-1 0,-1 0 0,1-1 0,-1 0 0,1 0 0,-1-1 0,0-1 0,-1 1 0,1-1 0,-1-1 0,0 1 0,0-1 0,0-1 0,-1 0 0,0 0 0,9-11 0,-5 3-7,-1 1 0,0-2 0,0 1 1,-2-1-1,0-1 0,-1 1 1,0-1-1,4-21 0,0-9 90,10-86-1,-17 102-91,-1-1 0,-2 0-1,-2 0 1,0 1 0,-8-39-1,6 57-19,0 0 0,-1 0-1,0 0 1,-1 1 0,-1-1-1,1 1 1,-2 1 0,0-1-1,0 1 1,-1 0 0,-1 1-1,0 0 1,0 0-1,-1 1 1,-12-9 0,7 6 9,-2 1 0,1 0 0,-2 1 0,-31-12 0,39 18-31,-1 1-1,1 1 0,-1-1 1,0 2-1,0 0 0,0 0 1,0 1-1,0 0 0,0 1 0,-11 2 1,18-3-12,0 1 0,1-1 1,-1 1-1,0 1 0,1-1 0,-1 0 0,1 1 1,-1 0-1,1-1 0,0 1 0,-5 4 1,7-4-12,-1-1 0,1 1 0,0 0 0,-1 0 0,1 0 0,0 0 0,0 0 1,0 0-1,1 0 0,-1 0 0,0 1 0,1-1 0,0 0 0,-1 0 0,1 0 0,0 1 1,0-1-1,0 0 0,0 0 0,1 1 0,-1 1 0,12 28-739,-7-22-2311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0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11872,'0'0'7061,"5"-9"-6876,18-28-10,-21 34-109,0 0 0,0-1 0,1 1 0,0 0 0,-1 0 1,5-3-1,0 0 112,-5 4-105,1 0 0,-1 0 1,0 0-1,0 0 0,1 1 0,-1-1 0,1 1 0,-1 0 1,1-1-1,0 1 0,0 1 0,-1-1 0,1 0 0,0 0 1,0 1-1,0 0 0,3-1 0,-4 2-42,0-1-1,1 0 1,-1 1 0,0-1-1,0 1 1,-1 0 0,1 0-1,0 0 1,0 0 0,0 0 0,0 0-1,-1 0 1,1 0 0,-1 1-1,1-1 1,-1 1 0,1-1-1,-1 1 1,0-1 0,1 1-1,-1 0 1,0 0 0,0 0-1,0 2 1,2 3-8,-1-1 0,0 1 0,-1 1-1,0-1 1,0 0 0,0 0 0,-1 0 0,0 0 0,-1 1 0,1-1 0,-1 0-1,-3 10 1,0-2 25,-1 0 0,0-1 0,-1 0 0,-14 26 0,14-31-21,0 0-1,0 0 1,-1-1-1,-8 8 0,9-8-22,5-7-3,1 0 1,-1 0-1,1 0 1,-1-1-1,1 1 1,-1 0-1,0 0 1,1-1-1,-1 1 1,0 0-1,0-1 1,1 1-1,-1-1 1,0 1-1,0-1 1,0 1-1,-1 0 1,1-1 169,5-3-107,7-4-22,0 0 0,1 1 0,0 0 0,0 1 1,0 0-1,0 1 0,1 0 0,-1 1 0,1 0 0,22-1 1,-32 4-24,-1 0 0,1 1 1,0-1-1,0 0 0,0 1 1,-1 0-1,1-1 1,0 1-1,-1 0 0,1 1 1,-1-1-1,1 0 0,-1 1 1,0-1-1,1 1 1,-1 0-1,0 0 0,3 2 1,-13 17-1944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2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1 418 5016,'0'0'7425,"9"-8"-7192,2 0-156,-2 2 7,-1-2 0,0 1 0,0-1 0,10-14 1,27-34 405,46-53 449,-80 97-795,2 1-1,-1 0 1,1 1 0,1 0 0,0 1 0,21-10 0,-4 0 174,-26 15-206,1 1 0,0-1 0,0 1 0,-1 0 0,2 1 0,7-3 0,-13 5-79,1-1 0,-1 1 0,1 0-1,-1 0 1,0 1 0,1-1 0,-1 0-1,1 0 1,-1 1 0,0-1 0,1 0 0,-1 1-1,0 0 1,0-1 0,1 1 0,-1 0 0,0-1-1,0 1 1,0 0 0,0 0 0,0 0 0,0 0-1,0 0 1,0 0 0,0 0 0,0 1-1,-1-1 1,1 0 0,0 0 0,-1 1 0,1-1-1,0 2 1,2 6 91,0 0-1,-1 1 1,3 14-1,-4-18-58,2 24 143,-1-1-1,-4 60 0,-1-17 35,3-41-156,0-4 17,3 32 0,-1-38-66,-2-14-25,0 1 0,1 0 0,0-1 0,1 1 0,0 0 0,0-1 1,0 0-1,1 1 0,4 6 0,1 1 29,-7-12-34,1 0 0,-1 0-1,1-1 1,0 1-1,0 0 1,0-1 0,0 1-1,4 3 1,7 4 4,-12-8-5,1 0-1,0-1 1,0 1-1,0-1 0,0 1 1,0-1-1,0 0 0,1 0 1,-1 0-1,0 0 0,0 0 1,1 0-1,-1 0 1,1-1-1,-1 0 0,1 1 1,-1-1-1,1 0 0,-1 0 1,1 0-1,2-1 0,0 1 2,-1 0 0,0-1 0,0 0 0,0 1 0,0-2 0,0 1 0,0 0 0,0-1 0,0 0 0,0 1 0,0-2 0,-1 1 0,1 0 0,-1-1 0,0 1 0,0-1 0,0 0 0,0 0 0,0 0 0,2-5 0,2-2 8,-1 0 0,-1 0 1,1 0-1,-2-1 0,0 0 0,0 0 0,-1 0 0,0-1 0,-1 1 1,0-1-1,0-13 0,-1-18 34,-7-73 1,1 59-20,0 5 6,-1-34 37,7 75-51,0-1 0,0 0-1,1 0 1,0 1 0,5-14 0,-6 23-18,0 0 1,0 1 0,0-1 0,0 0 0,0 0-1,1 1 1,-1-1 0,1 1 0,-1-1-1,1 1 1,-1-1 0,1 1 0,0 0 0,0 0-1,0 0 1,0 0 0,-1 0 0,1 1-1,0-1 1,1 0 0,-1 1 0,0-1 0,0 1-1,0 0 1,0 0 0,3 0 0,5 0 10,-1 1 0,0 0 0,1 0 1,13 5-1,-17-5-11,35 12 64,-38-12-64,-1 0 0,1 0-1,-1 0 1,0 0 0,1 0-1,-1 1 1,0-1 0,0 1-1,0-1 1,0 1 0,0 0 0,0 0-1,1 2 1,25-18-1144,-26 13-781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2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5320,'0'0'5928,"5"10"-5684,-1 1-168,1 1 1,-1-1-1,-1 1 0,0 0 1,2 18-1,17 165 1399,-24-146-538,2-48-867,0-5-2249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2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4720,'0'0'4440,"4"14"-4079,14 51 451,16 109 0,-28-125-454,2 39 612,-8-114-2225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2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63 4216,'0'0'9562,"-3"9"-9376,2-5-186,-2 5 70,0 0 1,1 0 0,1 0-1,-1 0 1,1 14 0,1-22-54,0 1 1,0 0-1,0 0 0,0-1 1,0 1-1,1 0 1,-1-1-1,1 1 0,-1 0 1,1-1-1,0 1 0,-1 0 1,1-1-1,0 1 1,0-1-1,0 0 0,0 1 1,0-1-1,0 0 1,1 1-1,-1-1 0,0 0 1,1 0-1,-1 0 1,1 0-1,-1-1 0,1 1 1,-1 0-1,1 0 1,0-1-1,-1 1 0,1-1 1,0 0-1,-1 1 0,1-1 1,0 0-1,0 0 1,-1 0-1,1 0 0,0 0 1,3-1-1,-3 0 0,0 1 0,1-1 0,-1 0 0,1 1 0,-1-1 0,0 0 0,1 0 0,-1-1 0,0 1 0,0 0 0,0-1 0,0 1 0,0-1 0,0 0 0,0 0-1,-1 0 1,1 0 0,-1 0 0,1 0 0,1-4 0,-1 2 3,0 0 0,0 0 0,-1 0-1,0 0 1,0 0 0,0 0 0,0-1-1,0 1 1,-1 0 0,0-1 0,0-6 0,-1 7-3,1 1 0,-1-1 1,1 0-1,-1 1 1,0-1-1,-1 1 0,1-1 1,-1 1-1,1 0 1,-1-1-1,0 1 0,0 0 1,0 0-1,-1 0 1,1 0-1,-1 1 0,1-1 1,-1 1-1,-5-4 1,7 6-5,0 0 0,0-1 0,-1 1 0,1 0 0,0-1 0,-1 1 0,1 0 0,0 0 0,-1 0 0,1 0 0,0 0 0,-1 1 0,1-1 0,0 0 0,-1 1 0,1-1 0,0 0 0,0 1 0,-1 0 0,1-1 0,0 1 0,0 0 0,0 0 0,0-1 0,-1 2 0,-27 26 156,26-25-150,-2 3 13,0 0 0,1 1 0,-1-1 0,1 1 0,0 0 0,1 0-1,0 1 1,-3 7 0,5-12-8,0 0 0,1 1 0,-1-1 0,0 0 0,1 1 0,0-1 0,0 0 0,0 1 0,0-1 0,1 1 0,-1-1 0,1 0 0,0 1 0,0-1 0,0 0 0,0 0 0,0 0 0,1 0 0,-1 0 0,1 0 0,4 5 0,-5-7-8,0-1 1,0 1-1,1 0 0,-1 0 1,1-1-1,-1 1 0,1 0 1,-1-1-1,1 0 1,-1 1-1,1-1 0,-1 0 1,1 0-1,-1 0 0,1 0 1,0 0-1,-1 0 0,1 0 1,-1 0-1,1-1 1,-1 1-1,1-1 0,-1 1 1,1-1-1,-1 1 0,1-1 1,-1 0-1,2-1 1,5-2 56,1-1 0,14-12 0,-14 10 9,0-1-1,0 0 0,10-13 0,-17 18-51,0 1 0,1-1 0,-2-1 0,1 1 1,0 0-1,-1 0 0,1-1 0,-1 1 0,0-1 0,0 1 0,0-1 1,-1 1-1,1-1 0,-1 0 0,0-5 0,-4-26 314,-1-13-2621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3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3712,'0'0'5552,"10"1"-5351,8 0-8,-1-1-1,1 0 1,30-5 0,-39 3-66,26-5 504,68-6-1,12 1-112,-81 6-317,-1 2 0,64 2 0,-70 2-39,30-2-1,-32 0 46,42 2 0,127 14 388,93 11 200,-279-23-727,0 0 1,0 1 0,0 0 0,-1 0 0,1 1 0,-1 0 0,0 1 0,0-1 0,0 1-1,-1 1 1,11 9 0,-15-11-56,-2-4-46,0 0 1,0 0-1,0 0 0,1 0 1,-1 1-1,0-1 1,0 0-1,0 0 0,0 0 1,0 0-1,0 0 1,0 0-1,0 0 0,0 0 1,0 1-1,0-1 0,1 0 1,-1 0-1,0 0 1,0 0-1,0 0 0,0 0 1,0 0-1,0 0 1,0 0-1,1 0 0,-1 0 1,0 0-1,0 0 1,0 0-1,0 0 0,0 0 1,0 0-1,1 0 1,-1 0-1,0 0 0,0 0 1,0 0-1,0 0 0,0 0 1,0 0-1,1 0 1,-1 0-1,0 0 0,0 0 1,0 0-1,0 0 1,0 0-1,0 0 0,0-1 1,1 1-1,-1 0 1,0 0-1,0 0 0,0 0 1,0 0-1,0 0 0,0 0 1,0-1-1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3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3808,'0'0'4017,"8"-10"-3644,20-27-15,42-49 934,-62 77-1023,-1 1 1,1 1-1,1-1 0,-1 1 1,1 1-1,1 0 0,15-9 0,-23 15-218,-1-1 1,1 1-1,-1-1 0,1 1 0,-1-1 0,1 1 0,0 0 0,-1 0 0,1 0 0,0 0 1,-1 0-1,1 0 0,-1 0 0,1 0 0,0 1 0,-1-1 0,1 1 0,-1-1 1,1 1-1,-1 0 0,1-1 0,-1 1 0,0 0 0,1 0 0,-1 0 0,0 0 1,1 0-1,-1 0 0,0 1 0,0-1 0,0 0 0,0 0 0,0 1 0,-1-1 0,1 1 1,0-1-1,-1 1 0,2 2 0,2 7 45,-1 0 0,0 1 0,0 0 0,0 15 0,-1-14-3,9 126 372,-8-87-210,12 72 0,-11-104-168,2 1 0,11 27 0,-13-38-44,0 0 0,1-1 0,0 0 1,1 0-1,0 0 0,13 14 1,-17-21-41,0-1 1,0 1 0,0-1 0,0 1 0,1-1-1,-1 0 1,1 0 0,-1 0 0,1 0 0,-1 0 0,1 0-1,-1-1 1,1 1 0,0-1 0,-1 0 0,1 0 0,0 0-1,-1 0 1,1 0 0,-1-1 0,1 1 0,0-1-1,-1 1 1,1-1 0,-1 0 0,4-2 0,0 0 6,1 0 1,-2 0 0,1-1 0,0 0-1,-1 0 1,0-1 0,0 1 0,0-1-1,6-8 1,4-8 34,-2-2-1,0 0 0,-1 0 0,-2-1 1,0 0-1,-1-1 0,7-36 1,-9 34 5,2-9 75,9-55 1,-16 51 2,-2 28-90,1 0 0,0 1 1,0-1-1,1 0 1,1 0-1,0 1 1,0-1-1,8-15 0,-7 21-10,0 1 0,1 0 0,0 0-1,0 1 1,1-1 0,-1 1 0,1 0-1,0 0 1,0 1 0,0 0 0,0 0-1,0 0 1,1 1 0,8-2-1,-13 3-12,1 1-1,0 0 0,0 1 1,0-1-1,0 0 0,0 1 0,-1-1 1,1 1-1,0 0 0,0 0 0,-1 0 1,1 0-1,-1 1 0,1-1 1,-1 1-1,0 0 0,5 3 0,1 3 41,-1 0 0,0 1-1,9 13 1,11 12 125,-26-33-167,0 0-1,-1 0 1,1 0-1,0 0 0,0 0 1,-1 0-1,1 0 1,0 0-1,-1 1 0,1-1 1,-1 0-1,0 0 1,1 1-1,-1-1 0,0 0 1,0 2-1,0-2 75,0-23-2698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3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4512,'0'0'6137,"1"10"-5880,3 43 35,6 76 742,-2-57-230,-13-21-1471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3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3712,'0'0'6282,"3"11"-6035,6 39 96,-2 1-1,-2 0 1,-2 0 0,-6 66-1,2-106-193,0 0 1,1 0-1,0 0 0,1 0 0,1-1 0,2 12 0,-8-15 180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54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 3712,'0'0'5281,"-5"11"-5024,0 2-268,-5 8 317,2 1 0,0 0-1,2 0 1,0 1 0,-3 25 0,10 4 50,2 1 0,3-1 0,16 70 0,-17-98-227,2-1 0,0 1-1,2-1 1,18 35-1,-21-46-74,1-1 0,0 0-1,1-1 1,0 0-1,1 0 1,0 0-1,0-1 1,1-1-1,0 0 1,15 9-1,11 4 86,1-2 0,0-1-1,2-2 1,53 15 0,-52-18 12,0 2 0,0 2 1,69 42-1,-39-21 21,10 0 95,116 37-1,-8-4 34,-17 1-52,-151-65-207,1-1 0,0-1 0,32 4 0,3 0 56,50 3 21,-46-7-42,19 0 9,-1-3 0,84-9-1,-112 4-33,111-14 68,-120 12-83,-1 1 1,43 2 0,16-1 13,-78 2-39,0-1 17,1 1 0,27 2-1,28 1 99,-54-2-29,1 1 1,30 5 0,-48-6-76,0 1 0,-1 1-1,1-1 1,0 1 0,0-1 0,-1 2 0,1-1-1,-1 1 1,1 0 0,-1 0 0,0 0-1,0 1 1,-1-1 0,1 1 0,-1 0 0,0 1-1,4 4 1,-7-8-18,3 5 11,0-1-1,-1 1 1,0 0-1,0 0 0,0 0 1,-1 1-1,1-1 0,-2 1 1,2 8-1,32 160 234,-13-77-183,-13-59-1,-6-32-51,-1 0 0,-1 0 1,1 0-1,-1 0 0,0 8 0,5 31 259,-6-46-156,-5-3-80,0-1 0,1 0 0,-1-1 0,1 1 0,0-1 0,-5-8 0,-38-48 207,42 53-190,0-1 0,1-1 0,0 1 0,-5-20 0,9 26-39,-1 0-1,0 0 1,-1 0 0,1 0-1,0 0 1,-1 0 0,0 0 0,1 1-1,-1-1 1,0 1 0,0-1-1,-1 1 1,1 0 0,0 0-1,-1 0 1,0 0 0,1 0-1,-5-2 1,2 1 23,3 2-29,0 0 1,0 0-1,0 0 0,0 0 1,0 0-1,0 1 0,0-1 0,0 1 1,0-1-1,-1 1 0,1 0 1,0 0-1,-3 0 0,-3-1-8,-6 0 1,13 1-1,1 0 0,0 0 0,0 1-1,0-1 1,0 0 0,-1 0 0,1 0 0,0 0 0,0 0 0,0 0 0,0 0 0,0 0 0,-1 0 0,1 1 0,0-1 0,0 0-1,0 0 1,0 0 0,0 0 0,0 0 0,0 1 0,0-1 0,-1 0 0,1 0 0,0 0 0,0 0 0,0 1 0,0-1 0,0 0-1,0 0 1,0 0 0,0 1 0,0-1 0,0 0 0,0 0 0,0 0 0,0 0 0,0 1 0,0-1 0,1 0 0,-1 0 0,0 0 0,0 0-1,0 1 1,0-1 0,0 0 0,0 0 0,0 0 0,0 0 0,1 0 0,-1 1 0,0-1 0,0 0 0,0 0 0,0 0 0,0 0-1,1 0 1,-1 0 0,2 3-7,-1 0-1,0 0 1,1 0-1,-1 1 1,-1-1-1,1 0 1,1 7 0,0 2-2,3 6-4,1 1 0,1-1-1,1 0 1,11 19 0,-15-29 1,2 1 0,-1-1 0,1 0 0,0 0 0,1-1 0,0 1 1,0-2-1,1 1 0,15 10 0,-20-15 13,0 1 0,0-1 0,-1 0 0,1 1 0,-1-1 0,0 1-1,0 0 1,0 0 0,0 0 0,0 0 0,2 5 0,8 13 76,25 37-52,-34-47-18,-2-6 62,0-11 15,7-98 31,1-1-11,-3 56 39,-1 34-95,-13 21-64,0-1 1,-1 0-1,-12 6 1,19-11 11,-14 9-7,1-2 26,1 0-1,0 1 1,-13 11-1,-10 9 286,36-28-213,6 0-97,0-1 1,0 0 0,0 0 0,0 0-1,-1-1 1,1 1 0,4-4-1,8-1-42,-10 5 68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3:06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17 205 5920,'0'0'7145,"-3"-10"-6570,-10-32 1,13 41-515,0-1 1,0 0 0,0 0-1,0 0 1,0 0 0,0 0-1,1 0 1,-1 0 0,1 1-1,-1-1 1,1 0 0,-1 0-1,1 1 1,0-1 0,0 0-1,0 1 1,0-1 0,0 1-1,0-1 1,1 1 0,-1-1-1,0 1 1,1 0 0,-1 0 0,3-2-1,-1 0 62,15-9 360,0 0-1,0 1 0,1 0 1,1 2-1,23-9 1,-18 8-55,-12 5-136,0 2 0,0 0 1,0 0-1,25-1 0,-2 0-2543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0:57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126 71 4120,'0'0'3720,"3"-9"-3556,9-28 14,-12 35-57,1 1 0,-1 0 0,0 0 0,1-1-1,-1 1 1,0-1 0,0 1 0,0 0 0,0-1-1,0 1 1,0-1 0,0 1 0,-1-2 0,1 3-93,0-1 1,0 1-1,0 0 1,-1 0-1,1-1 1,0 1-1,0 0 1,-1 0-1,1 0 1,0-1-1,-1 1 1,1 0 0,0 0-1,0 0 1,-1 0-1,1 0 1,0 0-1,-1 0 1,1 0-1,0 0 1,-1 0-1,1 0 1,0 0-1,-1 0 1,1 0-1,0 0 1,-1 0 0,1 0-1,0 0 1,0 0-1,-1 0 1,1 1-1,-27 15 794,24-14-659,-49 38 910,48-37-1017,1 0 0,-1 1 0,1-1-1,0 1 1,1 0 0,-1 0 0,1 0 0,-1 0 0,1 0 0,0 1-1,1-1 1,-1 0 0,0 7 0,-5 8 217,5-11-131,0 1 0,1-1 1,0 0-1,0 1 1,1 11-1,0-14-22,0-3-9,0-1 1,0 1-1,0 0 0,0-1 1,1 1-1,-1-1 0,1 1 0,-1-1 1,1 1-1,2 4 0,-3-7-36,-2-36 402,6-44-247,-3 28-104,-2 25 86,1 24-468,-1 0 0,1 0 1,0 0-1,0-1 1,0 1-1,1 0 0,0-5 1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06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66 2808,'0'0'10062,"10"-5"-9795,32-16 0,-34 17-79,1 0 0,0 1 0,0 0 0,0 1 0,0 0 0,18-2 0,-6 1 61,-10 2-96,-1 0 0,1 1 0,17 2-1,-17-1-14,1-1 0,19-1 0,129-14 995,-97 18-765,-41-5-202,0 1 0,0 1 0,32 5 0,-19-7 249,-34 2-390,-6 2-2423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06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 5720,'0'0'6708,"10"8"-6407,34 24-4,-42-30-253,1-1-1,0 0 1,0-1 0,0 1-1,0 0 1,0-1 0,0 1-1,0-1 1,0 0-1,0 0 1,0 0 0,0-1-1,0 1 1,0-1-1,0 0 1,0 1 0,0-1-1,-1 0 1,6-3-1,3 0 124,15-4 65,1 1-1,0 1 1,1 2 0,28-2 0,46-6 182,-72 7-296,-17 4-45,0 1 1,1 1 0,-1 0 0,0 1 0,1 0 0,14 5 0,-25-6-46,0 0 1,0 0-1,0 0 1,0 0-1,-1 0 0,1 1 1,0-1-1,-1 1 1,1-1-1,-1 1 1,1 0-1,-1 0 1,0 0-1,0 1 0,0-1 1,0 1-1,2 3 1,-3-6-91,-1 1 1,0-1-1,0 1 1,0-1 0,0 1-1,0-1 1,0 0-1,0 1 1,0-1-1,0 1 1,0-1-1,0 1 1,0-1-1,0 1 1,0-1-1,-1 1 1,1-1 0,0 0-1,0 1 1,0-1-1,-1 1 1,1-1-1,0 0 1,-1 1-1,1-1 1,0 0-1,-1 1 1,1-1-1,0 0 1,-1 1 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09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 3408,'0'0'8817,"11"6"-8609,-1 0-145,-7-3-43,0-1 0,1 0 0,-1 0 0,1 0 0,-1 0 0,1 0 0,0-1 0,0 0 0,0 0 0,-1 0 0,1 0 0,0-1 0,0 1 0,1-1 0,6 0 0,51-5 689,91-18 0,-145 21-576,1 0-1,-1 1 1,1 0-1,0 0 0,0 0 1,0 1-1,-1 1 1,1 0-1,0 0 1,0 0-1,-1 1 1,1 1-1,-1-1 0,10 5 1,15 9 801,-30-16-731,-3-1-201,0 1 0,0 0-1,0 0 1,0 0 0,0 0 0,1 0 0,-1 0 0,0 0 0,0 0 0,0 0 0,0 0-1,0 0 1,1-1 0,-1 1 0,0 0 0,0 0 0,0 0 0,0 0 0,1 0-1,-1 0 1,0 0 0,0 0 0,0 0 0,0 0 0,0 1 0,1-1 0,-1 0-1,0 0 1,0 0 0,0 0 0,0 0 0,0 0 0,1 0 0,-1 0 0,0 0-1,0 0 1,0 0 0,0 1 0,0-1 0,0 0 0,0 0 0,0 0 0,1 0 0,-1 0-1,0 1 1,0-1 0,0 0 0,0 0 0,0 0 0,0 0 0,0 0 0,0 1-1,0-1 1,0 0 0,0 0 0,0 0 0,0 0 0,0 0 0,0 1 0,0-1-1,0 0 1,0 0 0,0 0 0,0 0 0,0 1 0,0-1 0,-1 0 0,1 0-1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17.0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5016,'0'0'5442,"10"-2"-4970,175-8 1688,167-7 418,-284 12-2206,9 1 235,0 3 1,-1 4-1,102 15 1,-130-10 665,-69-17-1960,19 8-1164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18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1 5016,'0'0'5984,"-10"0"-5610,8 0-382,-5-1 173,-1 1 0,0 0 1,0 1-1,1 0 0,-1 0 0,1 0 1,-1 1-1,1 1 0,-1-1 0,1 1 1,0 0-1,-11 7 0,-14 10 405,25-16-435,0 0-1,0 1 0,0 0 0,1 0 0,-1 0 0,-7 10 1,9-9 7,0 0 1,0 1-1,0-1 1,1 1 0,0 0-1,1 1 1,-6 13-1,9-18-95,-1-1-1,1 1 1,-1 0-1,1-1 1,0 1-1,0 0 1,0 0-1,0-1 1,1 1-1,-1 0 1,1 0-1,0-1 1,-1 1-1,1-1 1,0 1-1,1-1 1,-1 1-1,0-1 1,1 1-1,-1-1 1,1 0-1,0 0 1,0 0-1,0 0 1,0 0-1,4 2 0,-3-1-1,0-1-1,0 0 0,0 0 0,0-1 1,1 1-1,-1-1 0,1 1 0,-1-1 1,1 0-1,-1 0 0,1-1 0,0 1 1,-1-1-1,1 0 0,4 0 0,-2 0 6,-1-1-1,1 0 0,-1-1 0,1 1 0,-1-1 0,1 0 1,-1-1-1,0 1 0,6-5 0,-3 2 22,1-2 0,-1 1-1,-1-1 1,1 0 0,-1 0 0,0-1 0,-1 0 0,0-1-1,0 1 1,7-16 0,-8 13 37,0 0-1,-1 0 1,-1 0 0,0-1 0,0 0-1,-1 0 1,0 0 0,-1-18-1,-1 29-44,2 45 1097,3-12-995,2 41-1,-2-5-50,7 75 104,-9-81-51,4-1 0,15 70-1,-4-45 262,-17-79-255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2:49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1 389 4120,'0'0'9182,"9"-4"-8915,4 1-157,-5 0 56,1 1 0,-1-2 0,13-5 1,-16 5-21,1 0 1,-1 0 0,0 0-1,0-1 1,0 0 0,7-9-1,1-2 138,44-58 704,-53 68-842,0 0 1,0 0-1,-1-1 0,1 1 0,3-13 0,-2 8 82,-2 0-33,0 0 0,0 1 0,1-17 0,3-9 193,-3 22-201,-1 1 0,-1-1 0,1-23 276,-6 45-385,-3 27-12,1 1 0,2 0 1,3 55-1,0-53-37,0-12 28,2 1-1,1-1 0,11 51 1,-14-77-53,1 1 1,-1 0-1,0 0 0,1 0 1,-1-1-1,0 1 1,1 0-1,-1 0 1,1-1-1,-1 1 0,1 0 1,0-1-1,-1 1 1,1-1-1,-1 1 1,1-1-1,0 1 1,0-1-1,-1 1 0,1-1 1,0 1-1,0-1 1,0 0-1,-1 0 1,2 1-1,1-1 5,0 0 0,-1 0-1,1 0 1,-1 0 0,1 0 0,0-1 0,-1 1 0,5-2-1,2-1 19,1-1 0,-1-1-1,13-7 1,-9 4-10,-1-1 0,-1-1 0,0 0 0,0 0 0,-1-1 0,0 0 0,-1-1 0,12-19 0,2-10 65,23-56 0,-45 95-79,6-18 30,-6 17-27,0 0 0,0 0 0,0 0-1,0 0 1,0 1 0,0-1 0,1 0 0,0 1 0,3-5 0,-5 7 89,0 18-6,0 7-34,0 2-7,0-1 0,6 33 0,-5-47-29,1 0-1,1 0 1,0 0 0,0 0 0,1 0 0,1-1 0,-1 0 0,2 0 0,0 0 0,11 15 0,-8-15 16,0 0 0,1 0 0,1-1 1,0-1-1,0 1 0,20 11 0,-29-21-8,1 1-1,-1 0 0,0-1 1,0 1-1,1-1 0,-1 0 1,0 1-1,1-1 0,-1 0 0,1-1 1,-1 1-1,0 0 0,0-1 1,1 1-1,-1-1 0,0 0 1,0 1-1,4-3 0,-1 1-395,-1-1 0,0 1-1,0 0 1,-1-1 0,1 0-1,0 0 1,3-4 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24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0 209 4912,'0'0'5770,"8"11"-5484,3 4-178,-6-8-44,0 1 0,0-1 0,0 1-1,-1 0 1,0 0 0,4 15-1,8 31 324,-4 0 0,8 63 0,-13-73-206,-1 6 371,0 82 1,-7-123-186,-1-8-106,-4-15 19,-4-30-122,9 43-144,-13-67 233,3 0 1,3-1-1,0-79 0,8 132-119,0-1 1,2 1-1,0-1 0,1 1 0,7-27 0,1 8 48,-4 11 81,0 1 0,19-40 1,-23 57-210,1 1 0,-1-1 0,1 0 0,0 1 0,0 0 0,0 0 0,1 0 0,0 1 0,0 0 0,0 0 0,0 0 0,1 0 0,-1 1 0,1-1 0,8-2 0,-9 5-25,0-1-1,0 1 1,0 0-1,0 0 0,0 1 1,0 0-1,0-1 1,0 2-1,0-1 0,0 1 1,0-1-1,0 1 0,0 1 1,0-1-1,0 1 1,0 0-1,0 0 0,-1 0 1,1 1-1,-1-1 1,0 1-1,0 0 0,0 0 1,0 1-1,0-1 1,-1 1-1,1 0 0,-1 0 1,4 6-1,-2-3-6,-1 1 1,0-1-1,0 0 0,-1 1 0,1 0 1,-2 0-1,1 0 0,-1 0 0,0 1 0,-1-1 1,0 0-1,0 1 0,-1-1 0,0 1 1,-1-1-1,0 0 0,-1 9 0,0-10-8,0-1-1,0 0 1,0 0-1,-1 0 0,0 0 1,0-1-1,0 1 1,-1-1-1,0 1 1,-5 5-1,5-8 1,1 0 1,-1-1-1,1 1 1,-1-1-1,0 0 0,0 0 1,0 0-1,0 0 0,0-1 1,0 0-1,0 1 1,-1-2-1,1 1 0,0 0 1,-1-1-1,-5 0 0,-62 0 322,71 0-310,1 0-8,3 3-8,1 0-1,-1 0 1,0 0 0,0 0 0,0 1 0,0-1-1,4 8 1,5 5 2,31 32 36,32 40 37,52 88 529,-112-147-185,-13-16-3375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25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26 6224,'0'0'6993,"-9"-4"-6530,-31-14-31,39 17-393,0 1 0,-1-1 0,1 1 0,0 0 0,0-1 0,-1 1 0,1 0 1,0 0-1,0 0 0,-1 0 0,1 0 0,0 0 0,-1 0 0,1 0 1,0 0-1,0 1 0,-1-1 0,1 0 0,0 1 0,0-1 0,0 1 0,0 0 1,-1-1-1,1 1 0,-1 1 0,-1 1 67,1-1 0,0 1 0,0 0 0,0 0 0,1 0-1,-4 7 1,-1 2 190,5-10-256,0 0-1,0 0 1,0-1-1,0 1 1,0 0-1,0 1 1,1-1-1,-1 0 1,1 0-1,0 0 1,0 0-1,0 0 1,0 0-1,0 1 1,0-1-1,0 0 1,1 0-1,-1 0 1,1 0-1,-1 0 1,1 0-1,0 0 1,0 0-1,0 0 1,0 0-1,0 0 1,0 0-1,1-1 1,-1 1-1,0 0 1,3 1-1,5 5 104,0 0 0,1 0 0,0-1 0,13 8 0,-19-12-83,10 4-61,0-1 1,0-1-1,1 0 0,0 0 1,-1-1-1,2-1 1,-1-1-1,25 1 0,-13 0-1582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26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7776,'0'0'8651,"10"8"-8392,32 24-12,-41-31-229,1 0 1,-1 0-1,1 0 1,0 0-1,-1-1 1,1 1 0,0-1-1,0 1 1,-1-1-1,1 0 1,0 0-1,0 0 1,0 0-1,-1 0 1,1 0-1,0 0 1,0 0-1,0-1 1,2 0-1,4-1 77,198-14 1088,-125 12-739,-1-4 1,103-22-1,-178 29-432,0 0 1,0 0-1,1 1 0,-1-1 1,0 1-1,1 1 0,-1-1 1,0 1-1,8 1 1,9 6-2577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3:23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4416,'0'0'8418,"0"10"-8230,0 57 540,1-65-677,-1-1 1,1 1-1,-1 0 0,1-1 0,0 1 1,-1 0-1,1-1 0,0 1 0,0-1 0,0 1 1,2 1-1,7 14 241,-8-14-256,-1 0 0,1-1 0,-1 1 1,1 0-1,0-1 0,0 1 0,4 3 0,-3-3 12,0 0 0,-1 0 0,0 0 0,1 0 0,-1 0 0,1 4 0,1-1 28,0 0 0,0-1 0,0 1 0,1-1 0,-1 0 0,1 0 0,8 6 0,-5-5 75,0 1 1,12 16 0,-9-9-50,1 0-1,0-1 1,1-1 0,0 0 0,1 0 0,0-2 0,18 11-1,-27-18-62,0-1-1,0 1 0,0-1 0,0-1 0,1 1 1,-1 0-1,1-1 0,-1 0 0,1-1 0,0 1 1,-1-1-1,1 0 0,0-1 0,-1 1 0,1-1 1,9-2-1,29-8 175,-36 10-164,0-1 0,0 0 0,0 0 1,0-1-1,0 0 0,12-6 0,-8 2 10,0-2 0,15-13 0,-23 19-36,1 1 0,-1-1 0,1 1-1,-1-1 1,1 1 0,7-2 0,15-7 31,-6 0-28,1 0 0,0 2-1,1 1 1,26-6 0,28-10 89,-49 13-77,-5 2-13,1 0 1,-1 2-1,50-9 1,-39 11 2,38-12 0,-11 3-71,-40 10 31,28 1-1,15-3-3,-46 4 30,-1 2 1,1-1 0,0 2-1,-1 1 1,34 7 0,-44-8-11,0 1 1,-1 0 0,1 0-1,-1 1 1,1 0 0,-1 0-1,0 0 1,0 1 0,-1 0-1,1 0 1,-1 0 0,0 1-1,0 0 1,0 0 0,-1 0-1,1 1 1,-1-1 0,-1 1-1,7 12 1,-7-8 11,0 0 0,-1 1 0,0-1 0,0 15 0,0-11-13,-1-11 5,-1 0-1,1 0 1,-1 0 0,0-1-1,0 1 1,0 0-1,-1 3 1,-1 9 36,0-1 1,2 0-1,0 0 1,1 16-1,1 8 89,-2-37 4,1-26 2,17-29-61,-13 42-57,0 1-1,0 0 1,2 0-1,10-14 1,-10 15 20,2-3-19,1 1 0,1 1 0,0 0-1,1 0 1,0 1 0,0 1 0,1 0 0,1 0-1,-1 1 1,1 1 0,23-8 0,11-6-33,-32 14 28,0 0-1,1 0 0,25-5 0,-21 7-2,-16 3-10,-1 1 0,1 0 1,0 0-1,0 0 0,0 0 0,0 1 1,0 0-1,0 0 0,7 1 0,43 7 12,-47-7-14,2-1 14,0 1 0,0 1-1,0 0 1,0 0-1,0 1 1,-1 0-1,11 5 1,-13-5 6,-1 0 1,1 0-1,0-1 0,10 2 1,-12-3-11,0 0 0,0 1 0,0-1 0,0 1 0,0 0 0,0 0 0,0 1 0,0-1 0,-1 1 0,8 6 0,-3-2 7,0 0 0,0-1-1,1 0 1,0-1 0,0 0 0,1 0 0,-1-1 0,1 0-1,19 3 1,32 13 38,95 38 378,-143-53-411,0-1 0,0 0-1,1-2 1,0 1 0,-1-2 0,1 0 0,23-2 0,69-7 73,-27 6 65,21-3-24,-42 0-94,75-10-33,-113 11-17,1-1 0,-1 0 0,1-2 0,20-10 0,-28 10 35,0 0-1,0-2 1,-1 0-1,0 0 1,-1-1 0,0 0-1,-1-1 1,0-1-1,0 0 1,-2 0-1,1-1 1,-1 0-1,-1-1 1,9-21-1,-16 33-21,1 0 1,-1 0-1,-1 0 0,1 0 0,0 0 0,0 0 0,-1 0 0,1 0 0,-1 0 0,0 0 1,0 0-1,0-1 0,0 1 0,0-4 0,-2-3-625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27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3712,'0'0'9525,"9"6"-8960,33 24 455,70 66-1,-53-35-271,118 114 1368,-110-126-547,-63-47-1270,-5-3-136,-8-12-372,7 6-2521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27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566 1 7432,'0'0'2664,"-10"9"-2291,-106 91 747,61-56-306,-82 87 0,75-61 423,4 3 1,-52 84-1,97-146-302,9-10-800,7-4-2264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29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 8840,'0'0'1401,"2"12"-865,64 549 4964,-58-500-3403,-2-97-1469,-12-154-192,3 128-284,-15-87 0,5 61-56,-1-49 128,13 127-139,-1 1 1,0-1-1,-1 0 0,-5-11 1,8 20-1,2 1-41,0-1 0,0 1-1,0 0 1,0 0 0,1 0-1,-1 0 1,0 1 0,0-1 0,0 0-1,0 1 1,0 0 0,3 1 0,-4-2-12,56 14 177,-26-6-105,1 1-1,33 14 1,-36-11 2,-6-2 27,25 14 1,-42-21-90,0 1 1,0 0 0,0 1-1,-1-1 1,1 1 0,-1 0 0,0 1-1,6 7 1,-11-11-32,1-1 0,0 1 0,-1-1 0,1 1 0,-1-1 0,1 1 0,-1-1 1,0 1-1,0-1 0,0 1 0,0-1 0,0 1 0,0 0 0,0-1 0,0 1 0,-1-1 0,1 1 0,0-1 0,-1 1 0,1-1 0,-1 1 0,0-1 0,-1 2 1,-24 33 121,20-29-111,-9 8 44,-1 0 0,0-1 0,-1-1 0,-1 0 0,0-1 0,0-1 0,-1-1 0,-1-1 0,-38 14 0,58-24-66,0 1 0,0 0 0,0 0 0,0 0 0,0 0 0,0 0 1,0 0-1,1 0 0,-1 0 0,0 0 0,0 0 0,0 0 0,0 0 0,0 0 0,0 0 0,0 0 0,0 0 0,0 0 0,1 0 0,-1 0 0,0 0 0,0 0 0,0 0 0,0 0 0,0 0 0,0 0 0,0 0 0,0 0 0,0 0 0,0 0 0,1 0 0,-1 1 0,0-1 0,0 0 1,0 0-1,0 0 0,0 0 0,0 0 0,0 0 0,0 0 0,0 0 0,0 0 0,0 0 0,0 0 0,0 1 0,0-1 0,0 0 0,0 0 0,0 0 0,0 0 0,0 0 0,0 0 0,0 0 0,0 0 0,0 0 0,0 0 0,0 1 0,0-1 0,0 0 0,0 0 0,0 0 0,0 0 0,0 0 1,0 0-1,0 0 0,0 0 0,0 0 0,0 1 0,15 3 44,24 4-45,-35-7 9,17 3-8,0 1 0,-1 1 1,0 1-1,0 1 1,-1 1-1,0 0 1,0 2-1,-1 0 0,-1 1 1,0 1-1,0 0 1,-1 1-1,-1 1 1,-1 0-1,0 1 1,18 27-1,-29-38-3,-1 0-1,1 0 1,-1 1 0,0-1 0,0 0-1,-1 1 1,1 0 0,-1-1 0,0 1 0,-1 0-1,0-1 1,0 9 0,0-11 3,-1 0 0,1 1 0,-1-1 0,0 1 0,0-1 1,0 0-1,0 0 0,-1 0 0,1 0 0,-1 0 0,0 0 0,0 0 0,0 0 1,0 0-1,-1-1 0,1 1 0,-1-1 0,1 0 0,-1 0 0,0 0 0,-5 3 1,-8 3 17,0-1 1,-1-1 0,0 0 0,0-1-1,-1-1 1,-31 3 0,-2-4 51,-53-4 0,29 0-63,-22 7-817,96-6 536,-3-1 374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29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6520,'0'0'8560,"12"2"-7954,177 35 1353,-44-8-747,-115-24-931,0-2 1,1-1-1,56-4 1,-15-5-2740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31.8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0 156 4512,'0'0'5889,"8"9"-5458,23 29-13,-29-36-310,0 0 0,1 0 0,-1 0-1,0 0 1,1 0 0,0 0 0,-1-1-1,1 1 1,0-1 0,0 0 0,0 0-1,-1 0 1,1 0 0,0 0 0,1 0-1,-1-1 1,0 0 0,0 1 0,0-1-1,0 0 1,0-1 0,0 1 0,0-1-1,6-1 1,9 0 245,25-2 298,-2-3 1,52-13 0,13-3-22,-83 20-429,32 0 1,0 1 4,-39 0-156,269-30 1211,-266 30-1159,0 1 0,1 2 0,30 3-1,20 1 91,-36-3 3,42 7 0,-42-4-70,43 0 1,20-1 265,140 23-1,-200-24-286,0-1 0,0-2 0,40-5 0,-33 2-41,0-2-48,53-12 0,-19 2 58,112-11 99,-47 8-23,8-1 3,-93 7-75,150-23 209,45 18-2,-122 11-119,-55-5-122,-73 11-110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33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1 276 7136,'0'0'2153,"2"10"-1696,45 184 1374,-15-75-556,-12-55-340,-13-44-337,-1 0-1,-1 0 0,3 23 1,-7-36-371,0 7 885,-4-14-554,-5-6-214,-2-5-260,0-1 0,2 0 0,-1 0 0,1-1 0,1 0 0,1 0-1,0-1 1,0 0 0,1 0 0,-3-18 0,-2-16 57,-7-85 0,15 103-68,1 0 0,1 0-1,5-38 1,-3 55-38,0 0 0,1 0 0,1 0 0,0 1 0,0-1 0,1 1 1,1 0-1,0 1 0,15-21 0,-8 14 97,2 1 1,0 1 0,32-27-1,-41 38-88,1 1 0,0-1 0,0 1 0,0 0 0,0 0 0,1 1 0,0 0 0,-1 0 0,1 1 0,0 0 0,0 1 0,0-1 0,15 1 0,-16 1-17,0 1-1,0 0 1,-1 0-1,1 1 0,-1 0 1,0 0-1,1 1 1,-1-1-1,0 1 0,0 1 1,0-1-1,-1 1 1,1 0-1,-1 0 0,0 0 1,0 1-1,-1 0 1,1 0-1,-1 0 0,0 1 1,0-1-1,-1 1 1,5 10-1,-4-8-1,-1 0 0,0-1 0,-1 1 0,0 1 0,0-1 0,-1 0 0,0 0 0,0 1 0,-1-1 0,0 1 0,0-1 0,-1 0 0,0 1-1,-1-1 1,0 0 0,0 0 0,0 0 0,-7 13 0,5-13 5,-1 1 0,0-1-1,-1 0 1,0 0 0,0 0-1,-1-1 1,0 0 0,0 0-1,0 0 1,-1-1-1,0-1 1,0 1 0,-1-1-1,0-1 1,0 1 0,0-1-1,0-1 1,0 0 0,-1 0-1,1-1 1,-1 0 0,0-1-1,0 0 1,-19-1 0,-3 0 82,32 1-111,0-1 0,1 1 0,-1 0 0,0-1 0,0 1 0,0-1 0,0 1 0,0-1 0,0 1 0,1-1 0,-1 1 0,0-1 0,0 1 0,1-1 0,-1 1 0,0-1 1,1 0-1,-1 1 0,1-1 0,-1 1 0,0-1 0,1 0 0,0 1 0,30 18 6,-1 0-6,-1 0-1,38 33 1,32 47 96,-45-43 349,-53-55-259,-1-6-243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34.0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0 7528,'0'0'6386,"-12"2"-5915,-3 0-284,0 1 1,0 0 0,0 2-1,1 0 1,-1 0-1,1 1 1,1 1-1,-18 10 1,25-13-72,1 1 0,0-1 1,0 1-1,0 0 0,0 0 0,1 0 0,-5 9 1,7-13-76,1 1 1,0 0 0,1 0 0,-1-1 0,0 1-1,0 0 1,1 0 0,-1 0 0,1 0 0,0 0-1,-1 0 1,1 0 0,0 0 0,0 0 0,0 0-1,1 0 1,-1 0 0,0 0 0,1 0-1,-1 0 1,1-1 0,0 1 0,-1 0 0,1 0-1,0 0 1,0-1 0,0 1 0,0 0 0,1-1-1,1 3 1,5 3 55,0-1-1,0 0 1,1 0-1,-1-1 1,1 0 0,0 0-1,1-1 1,-1-1-1,1 1 1,-1-1 0,1-1-1,0 0 1,0 0-1,11-1 1,10 1 278,0-2 0,-1-2-1,43-6 1,-69 7-324,1-1 1,0 1-1,-1-1 1,1 0-1,-1 0 1,0 0-1,1 0 0,-1-1 1,0 1-1,0-1 1,-1 0-1,1-1 0,-1 1 1,6-7-1,8-16-2879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34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 6328,'0'0'5497,"10"-11"-4929,33-35-1,-40 42-450,1 1 1,1 0-1,-1 0 1,0 0-1,1 0 1,-1 1-1,1 0 1,0 0-1,-1 0 1,1 0-1,0 1 1,10-2 0,-13 3-50,0 0 1,1 0 0,-1 0 0,0 0-1,0 0 1,1 0 0,-1 0 0,0 1 0,0-1-1,0 1 1,0-1 0,0 1 0,0 0 0,0 0-1,0 0 1,0 0 0,0 0 0,0 1 0,0-1-1,-1 1 1,1-1 0,0 1 0,-1-1-1,0 1 1,1 0 0,1 3 0,-2-3 1,0 1 1,0 0-1,-1-1 0,1 1 1,-1 0-1,0 0 1,1 0-1,-1-1 0,0 1 1,-1 0-1,1 0 0,0 0 1,-1-1-1,-1 6 1,-16 36 426,15-38-416,-13 21 233,12-22-218,1 1-1,0-1 1,0 0 0,0 1-1,1-1 1,-1 1-1,2 0 1,-1 0 0,0 0-1,0 8 1,2-14-79,1 1 0,-1 0 0,0-1 0,1 1 0,-1-1 0,0 1 0,1 0 0,-1-1 0,1 1 0,-1-1 0,1 0 0,-1 1 0,1-1 0,-1 1 0,1-1 0,0 0 0,-1 1 0,1-1 0,-1 0 0,1 0 0,0 1 0,-1-1 0,1 0 0,0 0 0,1 0 0,23 4 180,-19-3-131,192 19 1311,-197-20-1367,1 0 0,-1 0-1,1 0 1,-1 0 0,1 0-1,-1 1 1,0-1 0,1 0-1,-1 1 1,0-1 0,1 1-1,-1-1 1,0 1 0,1 0-1,-1-1 1,0 1 0,0 0-1,0 0 1,0 0 0,0 0-1,0 0 1,0 0 0,0 0-1,0 1 1,0-1 0,-1 0-1,1 0 1,-1 1 0,1-1-1,0 0 1,-1 2 0,3 2-2798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35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59 7832,'0'0'3546,"-3"10"-2934,-2 6-245,1 0-1,0 0 0,2 0 1,-2 26-1,7 13 642,2 1 0,22 90 0,-16-95-568,15 44 431,-4-21 277,-21-69-985,1 10 137,-2-15-285,0 0-1,0 1 0,0-1 1,0 0-1,0 0 0,0 0 0,0 1 1,0-1-1,0 0 0,0 0 1,0 0-1,0 0 0,0 1 1,0-1-1,0 0 0,0 0 0,0 0 1,0 1-1,0-1 0,0 0 1,0 0-1,1 0 0,-1 0 0,0 0 1,0 1-1,0-1 0,0 0 1,0 0-1,1 0 0,-1 0 1,0 0-1,0 0 0,0 1 0,0-1 1,1 0-1,-1 0 0,0 0 1,0 0-1,0 0 0,0 0 1,1 0-1,-1 0 0,0 0 0,0 0 1,1 0-1,-1-2 27,0 1 0,1-1-1,-1 1 1,0-1 0,0 1 0,0-1-1,0 1 1,0-1 0,-1 1 0,1-1 0,0 0-1,-1 1 1,1-1 0,-2-2 0,0-6 58,-10-78 182,-5-29-105,-37-179 39,49 271-201,3 20-1,1 0 0,-1 0 0,1 0 0,0 0 0,1-1 0,-1 1 0,1 0 0,0-1 0,0 1 1,1 0-1,0-1 0,2-8 0,-1 11 0,-1 0 0,1 1 0,1-1 0,-1 0 0,0 1 0,0 0 0,1 0 0,-1-1 0,1 1 0,0 1 1,0-1-1,0 0 0,-1 1 0,2-1 0,-1 1 0,0 0 0,0 0 0,0 0 0,0 1 0,1-1 0,-1 1 0,0-1 0,1 1 0,5 1 1,6 0 39,0 0 0,1 2 0,27 7 1,-36-8-34,0 0 1,-1 1-1,1 0 1,0 0-1,-1 0 1,0 1-1,0 0 1,0 0 0,0 1-1,-1-1 1,1 1-1,-1 0 1,0 1-1,-1-1 1,1 1-1,-1 0 1,-1 0 0,1 1-1,-1-1 1,0 1-1,0-1 1,2 9-1,-3-5 6,0 0-1,0 1 0,-1-1 0,0 1 0,0-1 1,-1 1-1,-1-1 0,0 1 0,-1-1 0,1 1 1,-2-1-1,0 0 0,0 0 0,-7 15 0,8-21-15,-59 115 310,59-117-286,1 0 1,0 0 0,0 1-1,0-1 1,0 0-1,0 1 1,0-1 0,1 0-1,-2 5 1,2-5-19,1-1-1,-1 0 0,0 0 1,0 0-1,1 0 1,-1 0-1,0 0 1,1 0-1,-1 0 0,1 0 1,0 0-1,-1 0 1,1 0-1,0 0 1,-1-1-1,1 1 0,0 0 1,0 0-1,0-1 1,0 1-1,0 0 0,1 0 1,23 13 52,1-1-1,0-1 1,1-1 0,35 10 0,-27-10-8,-25-8-35,0 1 0,1-1 1,-1 2-1,-1 0 0,1 0 1,-1 0-1,0 1 0,13 11 1,-22-16-20,1 0 1,0-1 0,0 1 0,-1 0 0,1 0 0,-1 0 0,1 0 0,-1 1-1,1-1 1,-1 0 0,1 0 0,-1 0 0,0 0 0,0 0 0,0 0 0,0 1 0,0-1-1,0 0 1,0 0 0,0 0 0,0 0 0,0 0 0,0 1 0,-1-1 0,1 0-1,-1 0 1,1 0 0,-1 0 0,0 2 0,-3 2 14,1 1 0,-1-1 0,0 0 0,-6 5 0,8-8-15,-12 12 28,-1-2 0,0 1 0,-1-2 0,0 0 0,-1-1 0,-28 13 0,19-12 11,1-2 1,-2 0-1,1-2 1,-33 5-1,43-10-36,-1 0 0,-22-2-1,34 0-48,-1 0-1,1 0 1,-1-1-1,1 0 0,-1-1 1,1 1-1,0-1 1,-1 0-1,1 0 1,-8-5-1,12 6 7,-1 0 0,1 0-1,0 0 1,0 0 0,0 0-1,0-1 1,0 1 0,1 0-1,-1-1 1,0 1 0,1 0-1,-1-1 1,0 1 0,1-1 0,0 1-1,-1-1 1,1 1 0,0-1-1,0 1 1,0-1 0,0 1-1,0-1 1,0 1 0,0-1-1,1-1 1,0-2-678,0 0 1,1 0-1,0 1 0,4-10 0,-5 14 445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36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7632,'0'0'5021,"10"-4"-4433,-5 1-484,-1 1-14,0-1 0,0 1 0,0 1 0,0-1 0,1 0 0,-1 1 0,0 0 0,1 0 0,-1 0 0,1 1 0,-1 0 0,1-1 0,-1 1 0,1 1 0,-1-1 0,1 1 0,4 1 0,-4 0 54,-1 0 1,0 0-1,0 0 0,1 1 1,-2-1-1,1 1 0,0 0 0,-1 0 1,1 1-1,-1-1 0,0 1 1,0-1-1,0 1 0,3 7 1,-4-8-70,-1 1 0,0 0-1,0-1 1,0 1 0,0 0 0,0 0 0,-1-1 0,0 1 0,0 0 0,0 0 0,0 0 0,-1-1-1,1 1 1,-1 0 0,0 0 0,0-1 0,0 1 0,-3 4 0,-12 26 632,-35 51 0,50-84-647,0 1 0,0 0 0,0-1 0,1 1-1,-1 0 1,0-1 0,1 1 0,-1 0 0,1 0-1,-1-1 1,1 1 0,0 3 0,26-10 666,-13 4-574,0 0 0,1 1-1,-1 1 1,23 4-1,13 0 293,-45-5-412,0 1-1,0-1 1,-1 1 0,1-1 0,0 1 0,0 1 0,-1-1 0,1 0 0,0 1 0,-1 0 0,0-1-1,1 2 1,3 2 0,-3-3-2980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5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351 826 7232,'0'0'5977,"-14"8"-5582,-96 67 362,69-46-438,19-15-92,1 1 0,1 1 0,1 1 0,0 0 0,1 2 0,-22 28 0,36-42-138,0 1 1,1 0-1,-1 1 1,1-1 0,-4 14-1,6-19-74,1 0 1,0 0-1,0 1 0,-1-1 1,1 0-1,0 1 0,0-1 0,0 0 1,0 1-1,1-1 0,-1 0 1,0 1-1,1-1 0,-1 0 1,0 0-1,1 0 0,0 1 0,-1-1 1,1 0-1,0 0 0,-1 0 1,1 0-1,0 0 0,0 0 1,0 0-1,0 0 0,0 0 1,0 0-1,0-1 0,0 1 0,0 0 1,0-1-1,1 1 0,-1-1 1,0 1-1,0-1 0,1 0 1,-1 1-1,2-1 0,5 2 33,0-1 0,-1 0 0,1 0 0,0-1 0,0 0 0,-1 0-1,1-1 1,0 0 0,0 0 0,10-4 0,-6 1 16,-1 0 0,0-1 0,0-1 0,0 0 0,-1 0 0,11-9 0,-1-1 75,0-2 1,-2-1 0,0 0 0,-1-1 0,22-33-1,-32 42-43,0 0-1,0-1 0,-1 1 0,-1-1 0,0 0 0,0-1 0,-1 1 1,-1-1-1,0 0 0,2-25 0,-5 38-86,0 0 0,0-1-1,0 1 1,0 0 0,0-1 0,0 1-1,0 0 1,1-1 0,-1 1 0,-1 0-1,1-1 1,0 1 0,0 0-1,0-1 1,0 1 0,0-1 0,0 1-1,0 0 1,0-1 0,0 1 0,-1 0-1,1 0 1,0-1 0,0 1 0,0 0-1,-1-1 1,1 1 0,0 0 0,0 0-1,-1 0 1,1-1 0,0 1 0,-1 0-1,1 0 1,-10 8 130,-9 23-67,19-30-68,-9 17 24,0 0-1,2 1 0,0-1 1,1 2-1,1-1 0,0 1 1,2-1-1,0 1 0,1 23 1,2-38-16,0-1 0,1 0 0,-1 1 0,1-1 0,0 0 0,1 1 1,-1-1-1,1 0 0,-1 0 0,1 0 0,0 0 0,1 0 0,-1-1 0,1 1 1,0-1-1,0 1 0,0-1 0,3 3 0,-3-4 0,0 0-1,0 0 1,1 0-1,-1-1 1,0 1-1,0-1 1,1 0-1,-1 0 1,1 0-1,-1 0 0,1-1 1,-1 1-1,1-1 1,0 0-1,-1 0 1,1 0-1,-1-1 1,1 1-1,-1-1 1,1 0-1,-1 0 1,5-2-1,8-4 34,0-1 1,-1-1-1,-1-1 0,1 0 0,13-13 0,-5 5 8,107-102 212,-30 24-17,-81 80-155,0 1 0,2 0 0,29-15-1,-48 28-66,0 1-1,0 0 1,1 0-1,-1 0 1,0 0-1,1 0 1,-1 0-1,1 1 1,-1-1-1,1 1 1,-1-1-1,4 1 1,-4 1-14,-1-1 1,0 1 0,0 0 0,-1-1 0,1 1-1,0 0 1,0 0 0,0 0 0,0 0 0,-1 0-1,1 0 1,0 0 0,-1 0 0,1 0-1,-1 0 1,1 0 0,-1 0 0,1 0 0,-1 0-1,0 0 1,0 1 0,1-1 0,-1 0-1,0 0 1,0 0 0,0 1 0,-1 1 0,1 20 84,-1 0 0,-1 0 1,-1 0-1,-10 39 0,6-36 56,2 1-1,1-1 0,0 29 1,3-54-141,1 0 0,0 0 0,0 0 1,0-1-1,0 1 0,0 0 1,0 0-1,0 0 0,1 0 0,-1-1 1,0 1-1,0 0 0,1 0 1,-1 0-1,0-1 0,1 1 0,-1 0 1,1 0-1,-1-1 0,1 1 1,-1 0-1,1-1 0,-1 1 0,1-1 1,0 1-1,0 0 0,0-1-1,0 0 0,0 0 0,0 0-1,0 0 1,0 0 0,0 0 0,0 0 0,0 0-1,0-1 1,1 1 0,-1 0 0,0-1-1,-1 1 1,1-1 0,0 1 0,0-1 0,1 0-1,5-4 31,0 0 0,0-1 0,9-9 0,40-42 181,43-46 220,-72 81-178,-26 41-123,-12 38-54,7-46-74,1 0 0,1 1 0,0-1 0,1 1 0,0 0 0,0 0 0,2-1 0,-1 1 0,3 11 1,-3-21-11,1 0 0,-1-1 0,0 1 0,1-1 0,-1 1 0,1 0 0,0-1 0,-1 1 0,1-1 0,0 0 0,0 1 1,0-1-1,0 0 0,0 1 0,0-1 0,1 0 0,-1 0 0,0 0 0,1 0 0,-1 0 0,0 0 0,1-1 0,-1 1 1,1 0-1,0-1 0,-1 1 0,1-1 0,-1 1 0,1-1 0,0 0 0,-1 0 0,1 0 0,0 0 0,-1 0 1,1 0-1,0 0 0,-1 0 0,1-1 0,1 0 0,4-1 0,-1-1 1,1 0-1,-1 0 1,1-1-1,-1 1 0,0-1 1,9-9-1,23-23 1,-1-1 0,-2-2 0,31-45 0,85-140 17,-108 157-3,6-15 17,45-97 0,24-94 75,-101 232-87,-10 22-3,-7 19-21,0 0 1,-1 0 0,1 0 0,0 0 0,0 0-1,0 0 1,0 0 0,0 0 0,0 0 0,0 0-1,0 0 1,0 0 0,0 0 0,0 0 0,-1 0-1,1-1 1,0 1 0,0 0 0,0 0 0,0 0-1,0 0 1,0 0 0,0 0 0,0 0 0,0 0-1,0 0 1,0 0 0,0 0 0,0 0 0,0 0 0,0 0-1,0 0 1,0 0 0,0-1 0,-1 1 0,1 0-1,0 0 1,0 0 0,0 0 0,0 0 0,0 0-1,0 0 1,0 0 0,0 0 0,0 0 0,0 0-1,0-1 1,1 1 0,-1 0 0,0 0 0,0 0-1,0 0 1,0 0 0,0 0 0,0 0 0,0 0-1,0 0 1,0 0 0,0 0 0,0 0 0,0 0-1,0-1 1,-16 27-31,-15 41 5,-30 99 1,49-130 25,-1 3-1,2 1 1,2 0-1,2 1 0,1 0 1,2 0-1,2 0 1,2 0-1,2 0 0,1 0 1,11 47-1,-11-72 6,1-1 0,1 0-1,1 0 1,0 0 0,1-1-1,1 0 1,0 0 0,0-1-1,2 0 1,0 0 0,13 13-1,-17-20-1,1 1 0,1-1 0,-1-1-1,1 1 1,0-1 0,1-1 0,-1 0 0,1 0-1,0 0 1,0-1 0,0 0 0,0-1 0,0 0-1,0 0 1,1-1 0,-1-1 0,1 1 0,-1-1-1,18-3 1,-14 0 22,0 0 0,-1 0 0,1-1 0,-1-1 0,0 0 0,18-11-1,-22 11-639,-1 0-1,0 0 1,-1 0-1,1-1 1,-1 0-1,6-7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3:32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448 813 4616,'0'0'7224,"-11"-5"-6951,-49-19 280,56 22-425,1-1 0,0 1 0,-1-1 0,1 1 0,0-1 0,-4-6 0,5 7-32,0-1-1,0 1 1,0 0 0,0 0 0,0 0 0,0 0 0,-1 0 0,1 0 0,-1 0-1,1 1 1,-1-1 0,0 1 0,0 0 0,0 0 0,-5-2 0,-21-1 1062,28 4-1019,-17 11 677,17-11-769,0 0 1,0 0-1,1 0 1,-1 1-1,0-1 1,1 0-1,-1 1 1,0-1-1,0 1 1,1-1 0,-1 1-1,1-1 1,-1 1-1,1-1 1,-1 1-1,1 0 1,-1-1-1,1 1 1,-1 0-1,1-1 1,0 1-1,-1 0 1,1 1-1,-1-1-44,1 0 0,-1 0 0,1 1 0,-1-1 0,0 0 0,1 0 0,-1 0 0,0 0 0,0 0 1,0-1-1,0 1 0,0 0 0,0 0 0,0 0 0,0-1 0,0 1 0,0-1 0,0 1 0,0-1 0,-2 1 0,-2 0 10,1 1 1,0-1 0,0 1 0,0 0-1,0 0 1,0 0 0,0 0-1,0 1 1,0-1 0,-4 6 0,-34 36 28,19-19-18,4-6-11,13-14-3,0 0 0,1 1-1,-1-1 1,1 2 0,1-1 0,-8 12-1,-7 8 42,16-23-47,0 0 0,1 1 0,-1-1 0,1 1 0,-1 0 0,-1 4 0,2-2-2,1 0-1,-1 0 1,1 0 0,1-1-1,-1 1 1,1 0 0,0 0-1,0 0 1,0 0-1,1 0 1,0 0 0,1 0-1,-1 0 1,1-1 0,0 1-1,4 8 1,-2-7 4,-1 0 1,1-1-1,1 1 1,-1-1-1,1 0 1,0-1-1,1 1 1,-1-1-1,1 0 1,0 0-1,1 0 1,7 4-1,-8-6-3,0-1 0,-1 0 0,1 0 0,0 0 1,0-1-1,0 0 0,0 0 0,0 0 0,0-1 0,0 0 0,0 0 0,0 0 0,1-1 0,-1 0 0,0 0 1,6-3-1,-4 2 9,0-1 0,0-1 0,0 0-1,0 0 1,-1 0 0,0-1 0,0 0 0,0-1 0,0 1 0,8-11 0,11-10 35,-21 22-23,0 0 0,-1 0 1,0 0-1,0-1 0,0 0 0,0 1 0,-1-1 0,0-1 1,0 1-1,0 0 0,0-1 0,-1 0 0,2-8 0,-3 7 2,0 0 0,0 0 0,-1-1 0,0 1 0,-1 0 0,0 0 0,-1-9 0,-17-52 146,4 18 55,14 45-237,-4-13 224,2 20-74,1 13-93,0-1-52,2-1 1,-1 1 0,2 0-1,-1-1 1,2 1 0,0-1-1,1 1 1,0-1 0,1 0-1,0 0 1,1 0 0,1 0-1,0-1 1,0 0 0,17 21-1,-8-11 6,-13-18 4,0-1 0,0 1 1,1-1-1,-1 0 0,1 1 1,0-1-1,0-1 0,0 1 0,0 0 1,1-1-1,6 4 0,-4-2 8,1-1-1,0-1 0,0 0 1,0 0-1,0 0 1,0 0-1,0-1 0,1-1 1,-1 1-1,0-1 0,0 0 1,1-1-1,-1 0 0,11-2 1,-10 1-1,1-1 0,-1 1 0,0-2 0,0 1 1,0-1-1,-1 0 0,0-1 0,1 1 0,-1-2 0,-1 1 0,10-10 1,-4 3 17,-1-1 0,0 0 1,-1-1-1,-1 0 0,8-16 1,-10 14 1,-1 0 0,-1 0 0,0-1 0,-1 1 0,2-20 0,2-7 64,-7 39-78,0 0-1,1 1 1,-1-1 0,1 1 0,0-1 0,0 1 0,1 0 0,-1-1 0,1 1 0,-1 0-1,1 1 1,0-1 0,0 0 0,0 1 0,1 0 0,3-3 0,-4 6-5,0-1 0,-1 0 0,1 1 0,0-1 0,0 1 0,0 0 0,-1 0 1,1 0-1,-1 0 0,1 1 0,3 2 0,-1 0-7,-1 0 0,0 0-1,1 1 1,-2 0 0,1 0 0,-1 0 0,1 0-1,-2 1 1,1-1 0,0 1 0,-1 0 0,0 0-1,-1 0 1,1 0 0,-1 0 0,1 6 0,0 6-15,-1 1 0,-1-1 0,0 0 0,-4 20 1,2-22 16,-2-1 1,-8 27-1,10-37-4,14-34 104,1 1 1,23-34-1,-7 9-34,-20 38-36,1-1 0,0 2 0,1 0 0,1 0 0,0 1 0,1 0 0,0 1 0,1 0 0,29-18 0,0 11 3,-43 19-45,1 0 0,0 1-1,0-1 1,0 0 0,0 1 0,0-1-1,0 1 1,0-1 0,-1 1 0,1-1-1,0 1 1,0-1 0,-1 1 0,1 0-1,0-1 1,-1 1 0,1 0 0,-1 0-1,1-1 1,-1 1 0,1 0 0,-1 0-1,1 0 1,-1 0 0,0 0 0,1-1 0,-1 3-1,0 31-26,-1 1 0,-10 63 0,10-91 41,0-1 0,1 0 0,0 1 0,0-1-1,0 1 1,1-1 0,0 0 0,0 1 0,1-1 0,0 0 0,5 11 0,-5-14-12,0 1 0,1-1 0,-1 0 0,1 0 0,0 0 0,0-1 0,0 1 0,1-1 0,-1 1 0,6 2 0,14 12-3,-21-15 6,0-1 0,-1 1-1,1-1 1,0 0 0,0 1 0,0-1 0,0 0-1,0 0 1,0 0 0,0 0 0,0-1 0,0 1 0,0 0-1,1-1 1,-1 0 0,0 1 0,0-1 0,4 0-1,-2-1 0,-1 1-1,1-1 0,-1 0 1,1 0-1,-1-1 0,0 1 1,0-1-1,1 1 0,-1-1 1,5-5-1,-1 2 8,-1-1 0,0 0 0,0 0 0,-1-1 0,0 1 0,0-1 0,0-1 1,-1 1-1,4-10 0,7-23 30,-9 22-8,0 0 0,1 1-1,1-1 1,1 2-1,21-32 1,-25 43-22,0 0 1,0 0-1,1 1 1,-1 0-1,1 0 1,0 0-1,1 1 1,-1-1-1,9-2 1,-8 6-4,-1 0 1,0 1-1,1 0 1,-1 0-1,0 0 1,0 1-1,1 0 1,-2 0-1,1 1 1,10 5-1,21 7 17,-9-1-6,-24-12-14,-1 0 1,1 0 0,-1 0 0,1 0-1,0-1 1,-1 1 0,1-1 0,0 0 0,4 0-1,-5-1-1,-2-2 6,-1 0 0,-1-1 1,0 0-1,0 1 1,0-1-1,0 1 1,0-1-1,0 1 1,0-1-1,-1 1 0,0 0 1,1-1-1,-1 1 1,0 0-1,0 0 1,0 0-1,0 1 1,0-1-1,-4-2 1,-5-3-4,0 0 0,-18-7 0,24 12-4,0 1 1,0 0 0,0 0-1,0 0 1,0 1 0,0-1 0,0 1-1,0 1 1,-1-1 0,1 1 0,0 0-1,0 0 1,0 0 0,0 0-1,1 1 1,-1 0 0,0 0 0,1 1-1,-1-1 1,1 1 0,-6 5-1,-1 0-9,0 0-1,1 1 0,0 0 1,1 1-1,0 0 0,-15 23 0,19-25 8,0 0 0,1 0 0,0 1 0,1 0 0,0-1 0,0 1 0,1 0 0,0 1 0,1-1 0,0 0 0,0 11 0,1-13 0,1-1-1,-1 0 1,1 0 0,1 0-1,-1 0 1,1 0 0,0 0 0,0 0-1,1 0 1,0-1 0,0 1-1,0-1 1,1 0 0,0 0-1,0 0 1,0 0 0,8 7-1,-9-10-1,-1 0-1,1 0 1,-1-1-1,1 1 0,0-1 1,-1 1-1,1-1 1,0 0-1,0 0 1,0 0-1,0 0 0,0-1 1,0 1-1,0-1 1,0 1-1,1-1 1,-1 0-1,0-1 0,0 1 1,0 0-1,0-1 1,0 0-1,0 0 1,0 0-1,0 0 0,0 0 1,-1 0-1,1-1 1,0 1-1,-1-1 1,1 0-1,-1 0 0,4-3 1,-2 1 3,1-1 1,-1 0-1,0 1 1,0-2-1,0 1 0,-1 0 1,1-1-1,-2 1 1,1-1-1,0 0 1,-1 0-1,0 0 0,-1 0 1,1-1-1,0-9 1,-1 4 18,-1 0-1,0 0 1,-1 0 0,0 0 0,-4-15 0,5 27-16,0-1 0,0 1 0,0 0 0,0 0 0,0 0 0,0 0 0,0-1 0,0 1-1,0 0 1,0 0 0,0 0 0,0 0 0,0 0 0,0-1 0,0 1 0,0 0 0,0 0 0,0 0 0,0 0 0,0-1 0,0 1 0,-1 0 0,1 0 0,0 0 0,0 0-1,0 0 1,0 0 0,0 0 0,0-1 0,0 1 0,-1 0 0,1 0 0,0 0 0,0 0 0,0 0 0,0 0 0,0 0 0,-1 0 0,1 0 0,0 0 0,0 0 0,0 0 0,0 0-1,-1 0 1,1 0 0,0 0 0,0 0 0,0 0 0,0 0 0,0 0 0,-1 0 0,1 0 0,0 0 0,-4 11-2,0 17-14,7 21-22,12 73 1,2 14-13,-17-102 56,-8 67 0,4-66 6,3-27-5,0-1-1,0 0 1,-1 1 0,0-1 0,0 0-1,-1 0 1,1 0 0,-2-1 0,1 1-1,-8 11 1,7-14 4,0 0-1,0 0 0,0 0 0,0-1 1,0 1-1,-1-1 0,1-1 1,-1 1-1,0 0 0,0-1 1,0 0-1,0 0 0,0-1 0,0 1 1,-1-1-1,-5 0 0,-5 2 19,2-1 18,-1 0-1,-23 0 0,35-2-32,0 0-1,0-1 1,0 1 0,0 0-1,0-1 1,0 0 0,0 0-1,1 1 1,-1-2 0,0 1-1,0 0 1,1-1 0,-1 1-1,1-1 1,-1 0 0,1 1 0,0-1-1,-4-5 1,4 4-1,1 0 0,0 0 0,0-1 0,0 1 0,0 0 0,1-1 0,-1 1 1,1-1-1,0 1 0,0 0 0,0-1 0,0 1 0,1-1 0,-1 1 0,1 0 0,0-1 0,0 1 0,2-5 0,3-7 8,0 1 0,14-24 0,-9 21-4,1 1 0,1 0 0,23-23 0,53-41 32,-44 41-12,130-115 20,-159 140-68,-1-2 1,22-28 0,-25 29-3,1 0 0,0 0 1,24-19-1,-31 27 1,0 1 0,0-1 0,-1 0-1,0-1 1,-1 1 0,1-1 0,3-9 0,-4 8-1,-1 1 10,0 0 0,0 0 0,-1-1 0,0 1 0,-1-1 0,0 1 0,0-1 0,-1-12 0,-7 45 3,1-10-6,-8 35-28,1 1 0,-8 74 1,16-94 18,2-17-5,0 1 0,2-1 0,-1 16 0,2-26 15,0-1 0,0 0 1,0 1-1,0-1 0,0 1 1,1-1-1,-1 0 0,1 1 1,0-1-1,0 0 1,0 0-1,0 0 0,0 0 1,0 0-1,1 0 0,-1 0 1,1 0-1,-1 0 0,1 0 1,-1-1-1,1 1 1,0-1-1,4 3 0,-5-4 4,1 1 0,0-1-1,-1 0 1,1 0-1,0 0 1,0 0 0,-1 0-1,1 0 1,0 0-1,-1-1 1,1 1 0,0 0-1,-1-1 1,1 0 0,0 1-1,-1-1 1,1 0-1,-1 0 1,0 0 0,1 0-1,1-1 1,29-26 19,-10 5 9,-2-1-1,0 0 1,19-33 0,-27 38-7,-2 0 0,0 0 0,-1-1 0,-2 0 0,10-34 0,-15 40 24,0-1-1,0-26 1,-2 40-35,0 3-8,-1-1-1,0 0 0,0 0 1,0 1-1,0-1 1,1 0-1,-1 1 0,1-1 1,-1 1-1,1-1 0,0 1 1,-1-1-1,1 1 1,0 1-1,-2 6 2,-22 61-3,15-47 0,1 1 0,-7 33 0,13-48 0,1 0 0,0 0 0,0 1 0,1-1 0,0 0 0,1 1 0,0-1 0,1 0 0,0 0 0,3 10 0,-5-17-3,1 1-1,0 0 0,0 0 1,0-1-1,1 1 1,-1-1-1,1 1 0,-1-1 1,1 1-1,0-1 1,0 0-1,0 0 0,0 0 1,0 0-1,0 0 1,1-1-1,-1 1 0,1 0 1,3 1-1,-3-2 5,0 0-1,0 0 0,1 0 0,-1-1 1,0 1-1,0-1 0,0 1 0,0-1 1,1 0-1,-1-1 0,0 1 0,0 0 1,0-1-1,1 0 0,-1 0 0,5-2 1,5-2 22,0-1 1,18-12-1,-17 10 0,7-4-9,-1-1 1,0-1 0,-1-1-1,0 0 1,-1-2 0,29-34-1,-19 14 18,-1 0-1,22-41 1,42-115 68,-79 162-84,-2-1-1,-1 1 1,-2-2 0,6-50 0,8-93 9,-12 107-20,-8 65-5,0 0 0,-1-1 0,1 1 0,-1 0 0,0-1 0,-1 1 0,1 0 0,-1-1 0,0 1 0,0 0 0,0 0 0,0-1 0,-1 1 0,0 0 0,1 0 0,-2 1 0,1-1 0,0 0 0,-6-6 0,-3-4-1,11 13 0,-1 0 0,1 0 0,-1 0 0,0 0 0,0 0 0,1 0 0,-1 0 0,0 0 0,0 0 0,0 1 0,0-1 0,0 0 0,0 0 0,0 1 0,0-1 0,0 1 0,0-1 0,0 1 0,-1 0 0,1-1 0,0 1 0,0 0 0,0 0 0,-1 0 0,1 0 0,0 0 0,0 0 0,-2 0 0,-2 0-9,0 1 0,1 0 0,-1 0 0,0 1 0,0-1 0,1 1 0,-1 0 0,1 0 0,0 1 1,0-1-1,-1 1 0,1 0 0,1 0 0,-1 0 0,0 0 0,1 1 0,0 0 0,0-1 0,-3 6 1,-4 5-17,1 0 1,0 1-1,2 0 1,-8 18-1,4-5-19,1 0 1,1 1-1,1 0 0,-5 39 0,-2 20-31,9-59 40,1 1 0,1 0 0,1 58 0,9-2 8,21 114 0,-25-193 29,1 0 0,-1-1 1,1 1-1,0-1 0,0 0 0,1 0 0,0 0 0,0 0 0,10 10 0,-2-3 8,2 0-1,24 17 0,-30-24 6,0-1 1,0 0-1,1 0 0,-1 0 0,19 5 1,-26-10-14,1 0 0,0 0 0,-1 0 0,1 0 0,-1 0 0,1-1 0,-1 1 0,1-1 0,0 1 0,-1-1 0,1 0 0,-1 1 0,0-1 0,1 0 0,-1 0 0,0 0 0,3-2 0,21-21 43,-24 23-38,10-13 13,0 1 1,-1-1-1,0-1 1,-2 0-1,1 0 1,-2-1-1,0 1 1,-1-2-1,-1 1 1,5-20-1,-10 33-7,0 0-1,1 0 0,0 0 1,0 0-1,0 0 0,0 0 1,0 0-1,1 1 0,-1-1 1,1 0-1,0 1 1,0-1-1,0 1 0,3-4 1,-3 5-7,-1 0 1,1 0 0,0 0 0,0 1 0,0-1 0,0 0-1,0 1 1,0-1 0,0 1 0,0 0 0,0 0 0,0 0-1,0 0 1,0 0 0,0 0 0,1 0 0,-1 1 0,0-1-1,0 1 1,0-1 0,3 3 0,33 13 8,41 23 1,-32-14 52,-40-21-47,3-2-55,-11-2 36,0-1 0,1 0 0,-1 0 0,0 0 0,0 0 0,1 0 0,-1 0 0,1 0-1,-1 0 1,1 0 0,-1 0 0,1-1 0,-1 0 0,-1-3 2,0 2-1,0-1 0,0 1 0,-1 0 0,0 0 0,1 0 0,-1 1-1,0-1 1,-1 1 0,1-1 0,0 1 0,-4-2 0,-43-17 28,34 15-11,13 6-15,0-1-1,-1 1 1,1 0 0,0 0-1,0 0 1,0 0-1,0 0 1,0 1-1,0-1 1,0 1 0,0 0-1,0 0 1,0 0-1,1 0 1,-1 0-1,0 1 1,1 0 0,-1-1-1,1 1 1,-5 4-1,-3 3-5,0 0-1,0 0 1,-11 16 0,11-13 11,-2 3-25,0 1-1,1 0 0,-18 34 0,28-47 14,0 1 0,0 0 0,0 0 0,1 0 0,-1 0 0,1 1 0,0-1 0,0 0 0,0 0 0,0 0 0,1 0 0,0 0 0,0 0 0,0 0-1,0 0 1,1 0 0,-1-1 0,1 1 0,0 0 0,0-1 0,0 1 0,1-1 0,-1 0 0,1 0 0,0 0 0,0 0 0,0 0 0,0-1 0,0 1 0,5 1 0,-6-3 1,1 0 0,-1-1 0,1 1 0,0-1 1,-1 1-1,1-1 0,-1 0 0,1 0 0,0-1 1,-1 1-1,1 0 0,-1-1 0,1 0 0,-1 1 1,1-1-1,-1 0 0,1 0 0,3-3 0,-1 1 0,0 0 0,-1 0-1,1 0 1,-1-1-1,0 0 1,0 0 0,5-6-1,5-9 29,20-37 0,-29 47-20,-1 0 0,0 1 0,-1-2 1,0 1-1,0 0 0,2-19 0,-5 27 0,0-1 0,0 1 0,0 0 0,0 0 1,0-1-1,0 1 0,0 0 0,0 0 0,-1-1 0,1 1 0,-1 0 1,1 0-1,-1 0 0,1 0 0,-1-1 0,0 1 0,1 0 0,-1 0 1,-1-1-1,1 2-3,1-1 0,0 1 0,0 0 0,-1 0 0,1 0 0,0 0 0,0 0 1,-1 0-1,1 0 0,0 0 0,0 0 0,-1 0 0,1 0 0,0 0 0,-1 0 0,1 0 1,0 0-1,0 0 0,-1 0 0,1 0 0,0 0 0,0 0 0,-1 0 0,1 0 0,0 0 1,0 1-1,-1-1 0,1 0 0,0 0 0,-7 15 42,0 8-23,3-9-16,1 0 1,0 0-1,-1 14 0,4-23-1,-1-1 0,2 1 0,-1-1-1,0 0 1,1 1 0,0-1 0,0 1 0,0-1-1,1 0 1,-1 0 0,1 0 0,0 0-1,0 0 1,4 4 0,-4-3-3,1-1-1,0 0 1,0-1-1,1 1 1,-1 0-1,1-1 1,0 0 0,0 0-1,0 0 1,0 0-1,0-1 1,1 1 0,-1-1-1,1 0 1,0-1-1,-1 1 1,1-1 0,0 0-1,0 0 1,0 0-1,0-1 1,0 0 0,0 0-1,0 0 1,0 0-1,0-1 1,0 0-1,-1 0 1,1 0 0,7-4-1,0 0 6,0 0-1,-1-2 0,0 1 0,0-1 1,-1-1-1,1 0 0,-2-1 1,1 0-1,-1 0 0,-1-1 1,0 0-1,0 0 0,-1-1 1,8-15-1,5-8 18,-6 11 41,13-28-1,-26 49-64,10-20 193,-10 21-179,0 1-1,0-1 1,0 1-1,0 0 1,0-1 0,0 1-1,0 0 1,1 0-1,-1 0 1,0-1-1,0 1 1,0 0 0,0 0-1,2 1 1,4-1-25,-2 0 10,0 0 0,1 1 0,-1-1 0,0 1 0,0 1 0,0-1 1,0 1-1,0-1 0,0 1 0,-1 1 0,1-1 0,0 1 0,-1 0 1,0 0-1,0 0 0,0 0 0,0 1 0,0 0 0,-1-1 0,1 1 0,-1 1 1,0-1-1,5 9 0,-2 2 10,1-1 1,-2 1-1,0 1 1,-1-1-1,0 1 0,2 25 1,-5-28 12,1 0 1,0 0-1,2-1 1,7 22-1,-10-31-15,0-1 0,0 1-1,1 0 1,-1 0-1,1-1 1,0 1 0,0-1-1,0 1 1,0-1-1,0 0 1,0 1 0,1-1-1,-1-1 1,1 1-1,-1 0 1,1-1 0,0 1-1,0-1 1,0 0-1,0 1 1,-1-2-1,2 1 1,-1 0 0,5 0-1,2 0 8,-1-1-1,1 0 1,-1-1 0,1 0-1,-1-1 1,0 1-1,0-2 1,0 1-1,0-2 1,0 1 0,0-1-1,-1 0 1,1-1-1,-1 0 1,8-7 0,24-19-107,-1-2 0,58-65 0,-38 28-3375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38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63 4216,'0'0'8490,"-9"-1"-7868,-30 2-13,37 0-527,0-1 0,1 1 0,-1 0 0,0-1 0,1 1 0,-1 0 0,1 0 0,-1 0 1,1 1-1,0-1 0,-1 0 0,1 0 0,0 1 0,0-1 0,0 1 0,0-1 0,0 1 0,0-1 0,0 1 0,0 0 0,1-1 0,-1 1 0,1 0 1,-1-1-1,1 1 0,0 0 0,0 0 0,-1 0 0,1-1 0,0 1 0,1 0 0,-1 0 0,0 0 0,0-1 0,1 1 0,-1 0 0,2 2 0,-1-3-31,0 0 0,0 0 0,0 1-1,0-1 1,0 0 0,0 0-1,0 0 1,0-1 0,0 1-1,1 0 1,-1 0 0,0-1 0,1 1-1,-1 0 1,0-1 0,1 0-1,-1 1 1,1-1 0,-1 0-1,1 0 1,-1 1 0,1-1-1,-1 0 1,0-1 0,1 1 0,-1 0-1,1 0 1,-1-1 0,1 1-1,-1-1 1,0 1 0,1-1-1,-1 1 1,0-1 0,1 0-1,-1 0 1,0 1 0,0-1 0,0 0-1,0 0 1,0 0 0,0-1-1,0 1 1,2-2 0,-1 0 45,0 1 1,0-1 0,0 0-1,0 0 1,0 0 0,-1 0 0,1 0-1,-1-1 1,0 1 0,0 0-1,0-1 1,-1 1 0,1-1-1,-1 1 1,1-1 0,-1 1 0,0-1-1,-1-6 1,0 9-63,1 0 0,0 0-1,-1 0 1,1 0 0,0 0 0,-1 0 0,1 0-1,-1 0 1,0 0 0,1 0 0,-1 0 0,0 0-1,0 0 1,0 0 0,1 0 0,-1 1 0,0-1-1,0 0 1,0 1 0,0-1 0,0 1 0,0-1-1,-2 0 1,1 1-4,0 0-1,0 0 0,0 0 1,0 0-1,1 0 1,-1 1-1,0-1 0,0 0 1,0 1-1,1 0 0,-1-1 1,0 1-1,-2 1 1,-2 2 77,-1 0 0,1 1 0,0 0 0,1 0 0,-1 0 0,-6 9 0,11-14-91,1 0 0,0 1 1,-1-1-1,1 1 0,-1-1 0,1 0 0,0 1 1,-1-1-1,1 1 0,0-1 0,0 1 0,-1 0 1,1-1-1,0 1 0,0-1 0,0 1 0,0-1 1,0 1-1,0-1 0,0 1 0,0 0 0,0-1 0,0 1 1,0-1-1,0 1 0,0-1 0,0 1 0,0 0 1,1-1-1,-1 1 0,0-1 0,1 2 0,0-2 13,0 1 0,0 0-1,0-1 1,1 1 0,-1 0-1,0-1 1,0 0 0,1 1-1,-1-1 1,0 0 0,0 1-1,1-1 1,1 0 0,2 0 44,0 0-1,-1 0 1,1-1 0,0 1 0,-1-1-1,1 0 1,-1 0 0,7-3 0,-6 1-11,-1-1 1,0 1 0,0-1 0,0 0 0,-1 0-1,1-1 1,3-5 0,-5 8-25,-1 0 0,0 0-1,0 0 1,0 0 0,0 0 0,0 0-1,0 0 1,0-1 0,0 1 0,-1 0 0,1 0-1,-1-1 1,0 1 0,0 0 0,0-1 0,0 1-1,0 0 1,0-1 0,-1 1 0,0-3 0,1 4-28,0 1 1,0 0 0,-1-1-1,1 1 1,0-1-1,0 1 1,0 0 0,-1-1-1,1 1 1,0 0 0,-1-1-1,1 1 1,0 0 0,-1-1-1,1 1 1,-1 0 0,1 0-1,0-1 1,-1 1 0,1 0-1,-1 0 1,1 0 0,0 0-1,-1 0 1,1 0 0,-1 0-1,1-1 1,-1 1 0,1 0-1,-1 1 1,-12 8 195,11-7-180,0 0 1,1 0 0,-1 0 0,1 1 0,0-1 0,-1 0 0,1 1 0,0-1 0,0 1 0,0 4 0,1-5-22,1 1 0,0-1 0,0 0 1,0 0-1,0 0 0,0 0 0,0 0 1,1 0-1,-1 0 0,1-1 1,-1 1-1,1 0 0,0-1 0,0 1 1,0-1-1,0 0 0,0 1 1,0-1-1,0 0 0,0 0 0,0 0 1,0-1-1,0 1 0,1 0 1,2-1-1,-4 0-2,-1 0 0,1 0 0,0 0-1,-1-1 1,1 1 0,0 0 0,-1-1 0,1 1 0,0-1 0,-1 1 0,1-1 0,-1 1 0,1-1 0,-1 1 0,0-1-1,1 1 1,-1-1 0,1 1 0,-1-1 0,0 0 0,1 1 0,-1-1 0,0 0 0,0 1 0,0-1 0,1 0 0,-1 1-1,0-2 1,0 0 8,0-1-1,0 1 0,0-1 0,0 1 0,0 0 0,-1-1 1,1 1-1,-1 0 0,-1-3 0,2 3-6,0 1-1,-1 0 1,0 0 0,1-1-1,-1 1 1,0 0 0,1 0-1,-1 0 1,0 0 0,0 0-1,0 0 1,0 0 0,0 0-1,0 0 1,-2 0 0,2 0-6,1 1 1,-1 0-1,0 0 1,1 0 0,-1 0-1,0 0 1,0 0-1,1 0 1,-1 0 0,0 0-1,1 0 1,-1 1-1,0-1 1,0 0 0,1 0-1,-1 1 1,0-1-1,1 0 1,-1 1 0,1-1-1,-1 1 1,1-1-1,-1 1 1,0-1 0,1 1-1,-1-1 1,1 1-1,0-1 1,-1 1 0,1 0-1,-1 0 1,1 0-7,-1 0 0,1 0 0,-1 1 0,1-1 0,-1 0 0,1 0 1,0 1-1,0-1 0,0 0 0,-1 0 0,1 1 0,1-1 0,-1 0 0,0 0 0,0 1 0,0-1 1,1 0-1,-1 0 0,0 1 0,1-1 0,-1 0 0,1 0 0,0 0 0,-1 0 0,2 1 0,19 25-2292,-18-24 742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39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0 155 7328,'0'0'5425,"8"10"-4778,-2-3-530,0 0 31,1 2-1,-1-1 0,-1 1 0,0 0 0,0 0 0,0 0 0,5 18 0,0 9 319,48 152 1901,-45-155-1688,0-1 0,2 0 0,31 48 0,-39-72-312,-1 1 0,1-1 0,1 0 0,0-1 0,0 0-1,14 10 1,-21-18-309,1 1-1,-1-1 1,1 1 0,-1-1-1,1 1 1,-1-1-1,0 0 1,1 0-1,-1 0 1,0 0-1,0 0 1,0 0-1,0 0 1,0 0 0,0-1-1,0 1 1,1-2-1,16-33 210,15-48-1,-8 19-125,60-128 223,-65 156-293,0 1 0,3 1 0,27-33 0,-23 32 35,23-42 1,-38 59-47,-12 18-58,1 1 0,-1 0 0,0-1 0,0 1 0,0 0 0,1-1 0,-1 1 0,0-1 0,0 1 0,0 0 0,0-1 0,0 1 0,0-1 0,0 1 0,0-1 0,0 1 0,0 0 0,0-1 0,0 1 0,0-1 0,0 1 0,0-1 0,-1 1 0,1 0 0,0-1 0,0 1 0,0 0 0,-1-1 0,1 1 0,0 0 0,-1-1 0,1 1 0,0 0 1,0-1-1,-1 1 0,1 0 0,0 0 0,-1-1 0,1 1 0,-1 0 0,1 0 0,0 0 0,-1 0 0,1-1 0,-1 1 0,1 0 0,-1 0 0,1 0 0,0 0 0,-1 0 0,1 0 0,-1 0 0,-30-2-6,28 2 9,-56 0 5,-177 6 44,159-2-29,44-3-13,0 1-1,1 1 1,0 2-1,-43 12 1,73-16-27,0-1 0,0 1 0,0 0-1,0-1 1,0 1 0,0 0 0,0 0 0,0 1 0,0-1 0,1 0 0,-1 1 0,0-1 0,1 1 0,-1-1 0,1 1 0,0 0 0,-1-1 0,0 4 0,3-4-208,0 0-1,0-1 1,0 1 0,0 0-1,1-1 1,-1 1 0,0-1-1,1 0 1,-1 1-1,0-1 1,1 0 0,-1 0-1,0 0 1,3 0-1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39.6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 9240,'0'0'5728,"10"-2"-5088,14-2-240,0 2 1,1 0 0,-1 2-1,33 3 1,108 21 1300,-58-8-671,100 23 1115,-143-28-762,-64-11-1379,0 0 1,1 0-1,-1 0 1,0 0-1,0 0 1,0 0-1,1 0 0,-1 0 1,0 0-1,0 0 1,0 0-1,0 0 1,1 0-1,-1 1 0,0-1 1,0 0-1,0 0 1,0 0-1,1 0 1,-1 0-1,0 0 0,0 0 1,0 1-1,0-1 1,0 0-1,1 0 1,-1 0-1,0 0 0,0 0 1,0 1-1,0-1 1,0 0-1,0 0 1,0 0-1,0 1 0,0-1 1,0 0-1,0 0 1,0 0-1,0 1 1,0-1-1,0 0 0,0 0 1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1:41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102 207 8432,'0'0'1152,"0"10"-463,36 286 3463,-14-156-2143,-20-119-1407,-1 0-1,-2 25 0,0-4 1896,2-44-1910,-1-1-557,0 1-1,0-1 1,0 0-1,-1 1 1,1-1-1,-1 1 1,1-1 0,-1 1-1,0-1 1,-2-3-1,-3-11 30,-9-60 127,3-1 0,-2-126 1,11 152-78,1 41-75,1 0-1,0-1 1,1 1 0,0 0 0,1 0-1,0 0 1,1 0 0,0 0 0,5-12-1,-1 10-2,2-1 0,-1 1 0,2 0 1,0 1-1,0 0 0,1 0 0,1 1 0,0 0 0,0 1 0,1 0 0,1 1 0,-1 0 0,2 1 0,-1 1 0,1 0 0,25-9 0,-32 13-18,1 1 0,0 1 1,1-1-1,-1 1 0,0 0 0,0 1 0,1 0 0,13 2 0,-19-2-8,1 1 0,0-1 1,0 1-1,-1 1 0,1-1 0,-1 0 0,1 1 0,-1 0 0,0-1 0,1 2 0,-1-1 1,0 0-1,0 0 0,0 1 0,-1 0 0,1-1 0,-1 1 0,1 0 0,-1 0 1,2 5-1,-3-7-5,3 7 19,0 0 0,-1 0 0,3 11 0,-5-16-13,0 0 1,-1 0-1,0 1 1,1-1 0,-1 0-1,-1 0 1,1 0-1,0 1 1,-1-1-1,0 0 1,1 0-1,-4 6 1,-1 3 9,-1-1-1,-1 0 1,0 0 0,0 0 0,-1-1-1,-13 13 1,-62 51 131,70-63-109,-74 47 442,84-56-449,-2 3 166,16-3-105,15-1-73,0 1 0,-1 1 0,50 13 0,72 32 39,-138-44-26,0 0 0,0 0 1,0 1-1,-1 0 0,0 0 0,0 1 0,12 11 0,-18-16-22,0 1-1,0 0 0,0 0 0,-1 0 1,1 0-1,-1 0 0,1 0 0,-1 0 1,0 1-1,0-1 0,0 0 0,0 1 1,0-1-1,-1 1 0,1-1 0,-1 1 1,1-1-1,-1 1 0,0-1 1,0 1-1,0-1 0,0 1 0,0-1 1,-1 1-1,1 0 0,-1-1 0,0 0 1,0 1-1,0-1 0,0 1 0,0-1 1,0 0-1,-4 4 0,-4 5 47,-1-2 1,0 1-1,0-1 0,-1-1 0,-1 0 0,1 0 1,-2-1-1,1-1 0,0 0 0,-1 0 0,0-1 1,-23 4-1,-14 2 118,-1-2 0,0-3 0,-67 1 0,104-7-383,-81-2 718,81 1-1277,1-1 0,0 0 0,0-1 0,-19-6 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2:55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1 4416,'0'0'4952,"-6"10"-4684,-76 144 1048,65-111-985,3 1 1,2 0-1,-13 84 0,5-18 66,13-75-274,1 0 0,2 0 0,2 0 0,1 1-1,2-1 1,1 0 0,9 46 0,-5-47-5,46 207 651,-43-211-532,1 0 1,1-1-1,2 0 1,0-1-1,32 46 1,-27-43 135,-16-26-296,0 0 0,1 0 0,0 0 0,0 0 0,0-1 0,1 1 0,-1-1 0,1 0 0,0 0 0,0 0 0,8 4 0,-2-7-2167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2:56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4120,'0'0'5490,"9"10"-5148,73 75 898,-52-52-733,-2 1 0,27 43 0,23 29 65,-63-88-491,0 0 0,-1 1 0,-1 1 0,0 0 1,-2 0-1,14 36 0,-14-25-17,-1 0-1,-2 1 1,-2 0-1,-1 0 1,-1 1-1,-1 0 1,-3-1 0,0 1-1,-8 49 1,-3-12 115,-3 0 0,-4-1 0,-2-1 0,-54 120 0,70-179-141,-1 0 0,0 0 0,-1 0 0,1-1 1,-2 1-1,1-2 0,-1 1 0,-10 8 1,12-13-1983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02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 5224,'0'0'10896,"10"6"-10760,34 18 3,-38-22-103,-1 0 0,0-1 0,1 0 0,0 0-1,-1 0 1,1 0 0,-1-1 0,1 0 0,0 0-1,8-2 1,4 1 48,25-2 130,-25 1-86,1 1 1,21 2 0,9 0 53,0-1 1,50-7 0,-34 1-35,19-3 28,43-1 210,-115 9-303,-10 1-28,1 0 0,-1 0-1,1 0 1,-1 0 0,0 0 0,1 1 0,4 1 0,-4-2 72,-3 1 50,0 1-156,0-1 78,-8 0-2837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04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17 4008,'0'0'4876,"-9"9"-4719,-30 24 10,36-31-96,0 0 0,0 1 0,0-2-1,0 1 1,0 0 0,-7 2 0,10-4-44,0 0 0,-1 0 0,1 0 0,0 0 0,-1 0 0,1 0-1,0 0 1,-1 1 0,1-1 0,0 0 0,-1 0 0,1 0 0,0 0-1,0 1 1,-1-1 0,1 0 0,0 0 0,0 1 0,-1-1 0,-1 6 5157,10-6-5129,49 2 1109,-30-1-970,29-1 1,538-69 1238,-567 66-1310,35-1-1,-42 4 13,1-1 1,-1-1 0,22-5-1,-22 8 141,-13 0-17,-11 0-34,4-4-2882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18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2904,'0'0'12977,"11"5"-12824,-5-1-128,-1-1-8,0 0-1,0 0 0,0-1 1,1 0-1,-1 0 1,1 0-1,-1-1 0,1 1 1,0-1-1,-1-1 1,1 1-1,0-1 0,8 0 1,168-24 531,-136 20-424,-1 2 0,46 4 0,32 0 250,-70-3-14,-44-1-29,-18 0 156,-51-4-1043,47 5-1509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20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20 4312,'0'0'5890,"-8"9"-5562,-22 28-17,23-23 531,13-6-439,14-5-116,-18-3-195,22 1 84,-1-1-1,0-1 1,0-2 0,0 0 0,24-7-1,37-4 170,314-15 886,-110 12-528,48 3 220,-277 18-659,-38-2-86,37-1 1,3 1-24,-43-1-30,33-2-1,-39-1-64,-11 1-49,0 1-1,0 0 1,0-1-1,1 1 1,-1 0-1,0 0 0,0 0 1,0 0-1,0 0 1,1 0-1,-1 0 1,0 0-1,0 0 0,0 1 1,0-1-1,0 0 1,2 1-1,-2 0 0,1-1 0,-1 0 1,0 1-1,0-1 0,0 0 0,0 0 0,0 0 0,1 0 1,-1 0-1,0 0 0,0 0 0,0-1 0,0 1 0,0 0 1,2-1-1,-3 1 0,1-1 0,0 1 0,-1 0-1,1 0 1,0-1 0,-1 1 0,1 0 0,0 0 0,-1 0 0,1 0 0,0 0 0,-1 0 0,1 0 0,0 0-1,0 0 1,-1 0 0,1 1 0,0-1 0,-1 0 0,1 0 0,-1 1 0,2-1 0,-2 1-8,0-1 0,0 0 0,0 0 1,0 0-1,-1 0 0,1 0 0,0 0 1,0 0-1,0 0 0,0 0 0,0 0 0,0 0 1,0 0-1,0 0 0,0 0 0,0 0 0,0 1 1,0-1-1,0 0 0,0 0 0,0 0 1,0 0-1,0 0 0,-1 0 0,1 0 0,0 0 1,0 0-1,0 1 0,0-1 0,0 0 1,0 0-1,0 0 0,0 0 0,1 0 0,-1 0 1,0 0-1,0 0 0,0 0 0,0 1 1,0-1-1,0 0 0,0 0 0,0 0 0,0 0 1,0 0-1,0 0 0,0 0 0,0 0 0,0 0 1,0 0-1,0 0 0,0 0 0,1 0 1,-1 0-1,0 1 0,-6 0-2287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3:39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1085 4216,'0'0'9848,"-3"-11"-9530,0 1-232,1 1 1,0-1-1,0 0 0,1 0 0,1 1 0,0-1 0,0 0 1,1 0-1,0 0 0,4-16 0,7-5 430,28-53-1,-26 55-283,3 2 40,0 0 0,2 1 0,1 1 0,25-24 0,-28 31-114,-14 14-86,0 1 0,1 0 0,-1-1-1,1 2 1,0-1 0,-1 0-1,1 1 1,1 0 0,-1-1-1,0 2 1,0-1 0,6-1-1,-9 3-42,0 1-1,0-1 0,0 0 0,0 1 0,0-1 0,0 1 0,0-1 0,0 1 0,0-1 0,0 1 0,0 0 1,-1 0-1,1-1 0,0 1 0,0 0 0,-1 0 0,1 0 0,-1 0 0,1 0 0,-1 0 0,1 0 0,-1 0 1,1 0-1,-1 1 0,10 30 255,-9-26-206,4 21 57,-2 1 0,0 0 0,-2-1 0,-1 1-1,-4 30 1,0 30 636,18-95-416,0-29-138,-2 6-118,54-91 199,-51 98-188,0 1 1,1 1-1,23-23 1,-36 41-86,-1 0 1,1 0-1,0 1 0,1-1 1,-1 1-1,0 0 0,1 0 1,-1 0-1,1 1 0,-1-1 1,1 1-1,0 0 0,5-1 1,-7 2-19,0 0 0,0 0 1,0 0-1,0 0 1,0 1-1,0-1 0,0 1 1,-1-1-1,1 1 0,0 0 1,0 0-1,-1 0 1,1 0-1,-1 0 0,1 0 1,-1 0-1,1 1 0,-1-1 1,1 0-1,-1 1 1,0-1-1,0 1 0,0 0 1,0-1-1,0 1 0,0 0 1,0-1-1,-1 1 1,2 3-1,3 13 3,-1-1 1,0 1-1,-2-1 0,0 1 1,0 0-1,-2 0 0,-3 28 1,5-20 0,-1-29-3,-1 0 1,1-1-1,0 1 0,0 0 0,0 0 1,1 0-1,-1 0 0,1 0 0,2-4 0,6-12 9,4-15 19,-5 10 3,0 1-1,2 0 1,1 1 0,0 0 0,26-33 0,-31 47-31,-3 2 8,1 0-1,0 0 0,0 1 0,1-1 0,0 1 0,0 1 0,0-1 1,0 1-1,8-4 0,-12 7-13,0 0 3,0 0 0,1 0 0,-1 0-1,0 0 1,1 0 0,-1 1 0,0-1 0,1 1-1,-1 0 1,3-1 0,-4 2-3,1 0 1,-1-1-1,0 1 0,0-1 1,0 1-1,0 0 0,0 0 1,0 0-1,0 0 0,0 0 0,-1 0 1,1 0-1,0 0 0,0 0 1,-1 0-1,1 0 0,-1 0 1,1 0-1,-1 1 0,1-1 1,-1 0-1,0 2 0,4 10-1,-1 0 0,-1 0 0,0 0 0,-1 1 0,-1 21 0,0-30 0,-2 61 0,0-41 0,1 0 0,2 1 0,0-1 0,6 26 0,-7-48 1,1 0 0,0 1 1,0-1-1,0 0 0,0 0 0,1 0 0,-1 0 0,1 0 0,0 0 0,0 0 0,0-1 1,0 1-1,0-1 0,1 1 0,-1-1 0,1 0 0,0 0 0,4 3 0,-3-3 3,1 0 0,-1-1 0,1 0 0,-1 1 0,1-2 0,-1 1 0,1 0-1,0-1 1,0 0 0,-1 0 0,10-1 0,0-2 5,1 0-1,-1-1 1,0-1 0,0 0-1,-1-1 1,1 0 0,17-12 0,-11 4 8,-1-1 0,0-1 1,-1-1-1,0 0 0,-2-1 1,0-1-1,24-38 0,-38 54 0,0 1 0,0-1-1,-1 0 1,1 0 0,-1 0 0,0 0-1,0 0 1,0 0 0,0 0-1,-1 0 1,1 0 0,-1 0-1,0-1 1,0-5 0,-4 7 7,-2 8-10,-4 11-8,9-15-7,-5 12-16,-1-1 0,1 1 0,1 1 0,-4 18 0,8-27 14,-1-1 1,2 0-1,-1 1 0,1-1 1,-1 1-1,1-1 0,1 1 0,-1-1 1,1 1-1,0-1 0,0 0 0,1 1 1,0-1-1,-1 0 0,5 7 1,-4-10 1,0 0 1,0 0 0,0 0 0,0-1 0,1 1 0,-1-1 0,0 0 0,1 0 0,-1 1 0,0-1 0,1-1 0,0 1 0,4 1-1,0-1 1,0 0-1,0 0 0,0 0 0,9-1 0,-8-1-7,0-1 1,0 0-1,0-1 0,0 0 0,0 0 1,0-1-1,-1 0 0,0 0 0,0-1 0,0 1 1,11-11-1,-17 14 12,0-1-1,1 1 1,-1-1 0,0 0-1,0 0 1,0 1 0,0-1-1,0 0 1,-1 0 0,1 0-1,-1 0 1,1 0 0,-1 0-1,1 0 1,-1 0 0,0 0-1,0 0 1,0 0-1,0 0 1,-1 0 0,1 0-1,0 0 1,-1 0 0,1 1-1,-1-1 1,0 0 0,0 0-1,1 0 1,-1 0 0,-3-2-1,-3-8 23,-1 1 0,0 0 0,-14-14 0,13 15-11,-3-4 8,8 9-13,-1-1-1,1 1 1,-1 0 0,-1 0-1,1 1 1,-11-8 0,-2-1 8,16 11-18,-1 0 0,1 0 0,0 1 0,-1-1 0,1 0-1,-1 1 1,0 0 0,1-1 0,-1 1 0,0 0 0,0 0 0,-5 0 0,1-1-36,7 2 35,-1 0-1,1 0 0,-1 0 1,1 0-1,-1-1 1,1 1-1,-1 0 0,1 0 1,-1 0-1,1 0 0,-1 0 1,1 0-1,-1 0 0,1 1 1,-1-1-1,1 0 0,0 0 1,-1 0-1,1 0 0,-1 1 1,1-1-1,-1 0 1,88-34-193,-58 23 179,46-13 0,-62 21 19,0 1 0,0 0 0,0 1 0,1 0 0,-1 1 0,17 2 0,-21-1-3,1 0 1,0 0-1,0 0 1,0 1 0,-1 1 0,1-1-1,0 2 1,-1-1 0,0 1-1,12 7 1,-19-9-2,1 1 0,-1 0 0,0-1 0,1 1 0,-1 0 0,-1 0 0,1 0 0,0 0 0,-1 0 0,1 1 0,-1-1 0,0 0 0,0 1 0,0 4 0,6 53 0,-6-50 0,-1-3 4,0-1 0,0 0 0,0 0-1,-1 0 1,0 1 0,0-1 0,-1 0-1,0 0 1,0 0 0,-4 8 0,-1 9 1,7-22 2,0 1 0,0-1 0,0 0 0,-1 0 0,1 0 0,-1 1 0,0-1 0,1 0 0,-1 0 0,0 0 0,0 0 0,0 0 0,0 0 0,-1 0 0,1-1 0,-1 1 0,1 0 0,-1-1 0,-2 3 0,4-4-4,0 0 0,0 0 1,0 0-1,0 0 0,0 0 0,0 0 0,0 0 1,0 0-1,0-1 0,0 1 0,0 0 0,1 0 1,-1 0-1,0 0 0,0 0 0,0 0 0,0 0 1,0 0-1,0 0 0,0-1 0,0 1 0,0 0 1,0 0-1,0 0 0,0 0 0,0 0 0,0 0 1,0 0-1,0 0 0,0-1 0,0 1 0,-1 0 1,1 0-1,0 0 0,0 0 0,0 0 0,0 0 1,0 0-1,0 0 0,0 0 0,0 0 1,0-1-1,0 1 0,0 0 0,0 0 0,0 0 1,-1 0-1,1 0 0,0 0 0,0 0 0,0 0 1,0 0-1,0 0 0,0 0 0,0 0 0,0 0 1,-1 0-1,1 0 0,0 0 0,0 0 0,0 0 1,0 0-1,0 0 0,0 0 0,0 0 0,0 0 1,-1 0-1,1 0 0,0 0 0,6-10 7,-5 8 5,14-20 28,1 1 0,1 0 0,36-33 0,-6 16 6,-43 35-45,0 0 0,0 1 0,0-1 1,0 1-1,0 0 0,1 1 0,-1-1 0,1 1 1,-1 0-1,10-1 0,-12 2-1,0 0 0,0 0 0,0 1 0,0-1-1,0 1 1,1 0 0,-2 0 0,1-1 0,0 1 0,0 0 0,0 1 0,0-1 0,-1 0 0,1 0-1,0 1 1,-1-1 0,1 1 0,-1 0 0,0-1 0,1 1 0,-1 0 0,0 0 0,0 0 0,0-1-1,0 1 1,-1 0 0,1 0 0,0 4 0,2 3 12,-1 1 1,0-1-1,-1 1 1,0 18-1,-3-3 62,-7 30 0,9-54 40,3-12-100,1 0-1,1 0 1,0 1 0,10-18 0,6-9 12,-16 26-3,0 0 0,1 0-1,0 1 1,1 0 0,0 0-1,1 1 1,0 0 0,1 0 0,-1 1-1,2 0 1,-1 0 0,1 1-1,15-8 1,-19 12-14,-4 1-4,1 1 0,0-1 0,0 1 0,0 0 0,0 0-1,-1 0 1,1 0 0,4 0 0,-6 2-7,1-1 1,-1 0-1,1 0 0,-1 1 1,0-1-1,1 1 1,-1-1-1,0 1 0,1 0 1,-1 0-1,0-1 1,0 1-1,0 0 0,1 0 1,-1 0-1,0 0 1,0 0-1,-1 0 0,1 0 1,1 3-1,3 3-1,0 0 0,-1 0 0,0 0 0,-1 0 0,1 1 0,-1 0 0,-1-1 0,0 1 0,2 11 0,0-3 0,0-1 0,10 23 0,-5-15 0,-6-17 0,1 0 0,0 0 0,1 0 0,-1 0 0,1 0 0,0-1 0,9 7 0,-2-1 0,-8-7 0,1-1 0,0 1 0,0-1 0,0-1 0,1 1 0,-1-1 0,1 0 0,-1 0 0,1-1 0,0 1 0,-1-1 0,1-1 0,6 1 0,-2 0 1,0-1-1,0 0 1,0 0 0,-1-1 0,1-1 0,19-4 0,66-31 81,-89 35-77,-1-1 0,1 0 0,0 0 0,-1 0 0,1-1 0,-1 0 0,0 0 0,0 0 0,-1-1 0,1 1 0,-1-1 0,0 0 0,0 0 0,-1-1 0,0 1 0,0-1 0,0 0 0,0 1 0,-1-1-1,0-1 1,0 1 0,-1 0 0,1 0 0,-2-1 0,1 1 0,0 0 0,-1-1 0,-1-8 0,0 10 4,0 0 0,0-1-1,-1 1 1,0 0 0,0 1-1,0-1 1,0 0 0,-1 1 0,-4-7-1,5 9-6,1 0-1,-1 0 1,0 1-1,0-1 0,0 0 1,0 1-1,0 0 1,0-1-1,0 1 1,0 0-1,-1 0 0,1 0 1,0 1-1,-1-1 1,1 0-1,-1 1 1,1 0-1,-1-1 0,1 1 1,0 0-1,-1 0 1,-4 1-1,1 1-2,-1 0-1,0 0 0,0 0 1,1 1-1,0 0 1,-1 0-1,1 0 1,0 1-1,0 0 0,1 0 1,-1 1-1,1-1 1,0 1-1,1 1 1,-1-1-1,1 0 0,0 1 1,-7 12-1,7-11 1,0 0-1,1 1 0,0 0 1,0 0-1,0 0 0,1 0 1,0 0-1,1 0 1,0 0-1,0 0 0,1 1 1,0-1-1,0 0 0,1 1 1,2 12-1,-1-16-2,1 0 0,-1 1 0,1-1 1,-1 0-1,1-1 0,1 1 0,-1 0 0,1-1 0,0 0 0,0 0 0,0 0 0,0 0 0,1 0 0,0-1 1,-1 0-1,1 0 0,9 3 0,-2 0-6,0-2-1,1 1 1,0-2 0,0 1-1,1-2 1,17 2 0,-26-4 15,-1-1 1,1 1-1,0-1 0,-1 0 1,1 0-1,-1 0 1,1-1-1,-1 0 1,1 0-1,-1 0 1,4-3-1,47-32 33,-47 30-32,112-94 15,-44 35 34,-73 64-56,0 0-1,0 0 1,0 0 0,0 0-1,1 0 1,-1 1 0,1-1 0,-1 1-1,1 0 1,0 0 0,-1 1-1,1-1 1,0 1 0,5 0 0,-7 0 0,0 0 0,-1 0 0,1 0 0,0 1 1,0-1-1,0 1 0,0-1 0,0 1 1,-1 0-1,1 0 0,0 0 0,-1 0 0,1 0 1,0 0-1,-1 0 0,1 0 0,-1 1 1,0-1-1,1 0 0,-1 1 0,0-1 0,0 1 1,0 0-1,0-1 0,0 1 0,0 0 1,-1 0-1,1-1 0,0 4 0,2 7 9,-1-7 0,-1-1 0,0 1 1,0 0-1,0-1 0,-1 1 1,1 0-1,-1 0 0,0-1 1,-1 6-1,-1 6 1,-5 22 14,7-36-22,-1 0 0,1 0 0,-1 0 0,0 0 0,0 0 0,0 0 0,1 0 0,-2-1 0,1 1 0,0 0-1,0 0 1,-1-1 0,-1 3 0,6-7-1,0 0 0,0-1 0,0 1 0,0-1 0,0 0 0,0 1-1,3-10 1,10-11 5,1 4 26,33-27 0,8-9 2,-47 43-27,1 1 1,0 1-1,1 0 1,0 1-1,1 0 1,26-14-1,-36 22-6,0 0 0,0 1 0,-1-1 0,1 1 0,0 0 0,0 0 0,1 0 0,-1 0 0,0 1 0,0-1 0,0 1 0,5 1 0,-8-1 0,-1 1 0,1-1 0,0 1 0,-1-1 0,1 1-1,0-1 1,-1 1 0,1-1 0,-1 1 0,0 0 0,1-1 0,-1 1-1,1 0 1,-1 0 0,0-1 0,1 1 0,-1 0 0,0 0 0,0-1 0,0 1-1,0 0 1,0 0 0,0 0 0,0-1 0,0 1 0,0 0 0,0 1-1,-4 27-11,2-19 3,-1 8-8,-2 0 1,-6 20-1,6-25 8,0 0 1,2 1-1,0 0 1,0 0-1,-1 23 1,3-12 11,0-18 5,1-1-1,-1 0 0,1 0 0,0 0 1,1 1-1,0-1 0,0 0 1,2 8-1,-2-13-6,0 1 1,0 0 0,1-1-1,-1 1 1,0-1 0,1 1-1,-1-1 1,1 0 0,-1 0-1,1 0 1,-1 1 0,1-1-1,0-1 1,0 1 0,-1 0-1,1 0 1,0-1 0,3 1-1,-1 0 3,1 0-1,-1 0 0,0-1 0,0 1 1,0-1-1,0 0 0,7-1 0,-6-1-3,0 1 0,0-1 0,-1 0 0,1 0 0,-1 0 0,1-1 0,-1 1 0,0-1 0,0 0 0,5-6 0,34-39 0,-32 34 0,9-9 0,-2-1 0,0-1 0,20-38 0,-18 22 22,-2 0 0,-2-2-1,14-58 1,19-205 114,-33 184-80,-15 113-54,-2-5-20,-1 5-61,0 4-85,-5 17 112,-6 22-22,1 2-1,-9 50 1,-6 75-110,16-83 122,-7 81-27,17-147 76,1 0 1,0 0 0,1-1 0,0 1 0,1 0 0,0-1-1,5 17 1,-6-25 15,0-1 0,1 0 0,-1 1 0,0-1 0,1 0 0,-1 0 0,1 0-1,0 0 1,0 0 0,3 3 0,11 12 21,-13-13-19,0 0 0,0-1-1,0 1 1,1 0 0,0-1-1,-1 0 1,1 0-1,0 0 1,1 0 0,-1-1-1,6 3 1,13 9-5,-20-13 0,0 1 0,1-1-1,-1 0 1,0 0 0,0-1 0,1 1-1,-1 0 1,1-1 0,-1 0-1,0 0 1,1 0 0,-1 0 0,1-1-1,-1 1 1,0-1 0,4-1-1,-1 1 7,-1-1 0,0 0 0,1 0 0,-1 0 0,0-1 0,0 0 0,-1 0 0,1 0 0,6-5 0,2-4 22,-9 8-22,0 0 1,-1 1-1,1-1 1,-1-1-1,1 1 1,4-9-1,18-41 49,10-18 16,-32 64-66,0 1 1,-1-1 0,0-1 0,-1 1-1,3-16 1,2 11 28,-5 13-12,-5 11-14,-4 11-16,0 1 0,1 1 0,2-1 0,-3 34 0,-6 29-8,13-82 16,-3 4 0,1 1 0,1-1 0,-1 1 0,1 0 0,1 0 0,0-1 0,0 1 0,1 0 0,0 0 0,3 10 0,-4-19 0,0 1 0,0 0 0,0 0 0,1-1 0,-1 1 0,0 0 0,1 0 0,-1-1 0,1 1 0,-1 0 0,1-1 0,-1 1 0,1-1 0,-1 1 0,1 0 0,-1-1 0,1 1 0,0-1 0,-1 0 0,1 1 0,0-1 0,0 0 0,-1 1 0,1-1 0,0 0 0,1 1 0,-1-1 0,1-1 0,-1 1 0,1 0 0,-1 0 0,1-1 0,-1 1 0,1-1 0,-1 1 0,0-1 0,1 0 0,-1 1 0,0-1 0,2-1 0,6-5 0,-1 0 0,0-1 0,9-10 0,-10 10 0,74-91 64,-74 87-50,-1 0-1,0 0 1,0 0 0,-1-1-1,4-15 1,-3 9 40,-5 11-40,4-6 28,-4 11-34,-2 3 0,0 1-7,0 1-1,0 0 1,0 1 0,0-1-1,0 0 1,0 0 0,0 0-1,1 0 1,-1 1 0,1-1-1,-1 4 1,1-1-1,-5 10-8,1 0 0,1 0 0,1 1 0,0-1 0,1 1 0,0 0 0,2-1 0,1 18 0,1-15-6,-3-11 9,1-1 0,0 1 1,1-1-1,-1 1 0,1-1 1,0 0-1,1 0 0,-1 0 1,6 8-1,-7-11-1,3 3-7,0 1-1,1-1 1,0 0-1,0 0 1,6 5 0,-9-9 10,0-1 1,0 0-1,0 1 0,0-1 1,0 0-1,0 0 1,1 0-1,-1-1 1,0 1-1,1 0 1,-1-1-1,0 0 0,1 0 1,-1 1-1,1-1 1,-1 0-1,1-1 1,-1 1-1,4-1 1,0-1 5,0 0 1,0 0 0,-1 0-1,1 0 1,-1-1 0,1 0-1,-1 0 1,0-1 0,0 1-1,0-1 1,0 0 0,6-9 0,3-4 21,0-1 1,13-24 0,-7 10 41,-12 18-36,0-1 0,-1 1 0,-1-1 1,-1-1-1,6-22 0,-8 30-23,-2 2-5,1 1 0,0 0 0,0 0 0,0 0 0,5-7 0,-7 11-3,1 0 0,0 0 1,-1 0-1,1 1 0,-1-1 0,1 0 1,0 1-1,0-1 0,-1 0 1,1 1-1,0-1 0,0 1 0,0-1 1,0 1-1,0-1 0,0 1 0,0 0 1,0 0-1,0-1 0,0 1 0,0 0 1,0 0-1,0 0 0,0 0 1,0 0-1,0 0 0,0 0 0,0 0 1,0 1-1,0-1 0,-1 0 0,1 1 1,0-1-1,1 1 0,2 1 0,0 1 0,-1 0 0,1-1 0,-1 1 0,0 0 0,0 1 0,0-1 0,0 1 0,0-1 0,-1 1 0,4 7 0,-2-2 0,0-1 0,0 1 0,-1 1 0,2 11 0,4 49 0,-9-59-1,0-9 1,6-6 3,-2 1-1,7-7 14,0 1 1,-2-2-1,1 0 0,13-19 0,-12 14-2,0 1 1,18-16-1,-28 30-15,7-7 20,0 1 1,0 0-1,1 0 0,13-7 0,-22 14-18,0 0 0,1-1 0,-1 1 0,1 0 0,-1 0 1,1 0-1,-1 0 0,1 0 0,-1 0 0,0 0 0,1 0 0,-1 0 0,1 0 1,-1 0-1,1 0 0,-1 0 0,0 1 0,1-1 0,-1 0 0,1 0 1,-1 0-1,0 1 0,1-1 0,-1 0 0,1 0 0,-1 1 0,0-1 0,1 0 1,-1 1-1,9 16 45,-4 21 23,-5-29-50,-1-1-1,-1 1 0,-3 13 1,3-13 4,0-1 0,0 1 1,-1 15-1,2-16 14,1-8-35,-1 0 0,1 0-1,0 1 1,0-1-1,0 0 1,0 0 0,0 0-1,0 0 1,-1 0 0,1 1-1,0-1 1,0 0-1,0 0 1,0 0 0,0 1-1,0-1 1,0 0 0,0 0-1,0 0 1,0 1 0,0-1-1,0 0 1,0 0-1,0 0 1,0 1 0,0-1-1,0 0 1,0 0 0,0 0-1,0 0 1,0 1-1,1-1 1,-1 0 0,0 0-1,0 0 1,0 0 0,0 1-1,0-1 1,0 0-1,1 0 1,-1 0 0,0 0-1,0 0 1,0 0 0,0 1-1,1-1 1,-1 0 0,0 0-1,0 0 1,0 0-1,1 0 1,-1 0 0,0 0-1,0 0 1,0 0 0,1 0-1,-1 0 1,8-8 56,111-98 22,-15 21 26,-101 82-100,0 1 0,1 0 0,-1 1 0,1-1 0,-1 0 0,1 1 0,0 0 1,0 0-1,0 0 0,6-1 0,-8 2-3,-1 0 0,1 0 1,-1 0-1,1 0 0,-1 0 1,1 1-1,-1-1 0,0 0 0,1 1 1,-1-1-1,1 1 0,-1-1 1,0 1-1,0 0 0,1 0 0,-1-1 1,0 1-1,0 0 0,0 0 0,0 0 1,0 0-1,0 0 0,0 1 1,0-1-1,0 0 0,0 0 0,-1 1 1,1-1-1,0 0 0,-1 1 1,1 1-1,33 129 78,-32-128-66,0 1 0,0-1 0,1 1 0,0-1 0,0 0 0,0 0 0,0-1 0,1 1 0,0-1 0,-1 1 0,1-1 0,0 0 0,1-1 0,-1 1 0,8 3 0,-6-5 3,0 1 1,0-1-1,0 0 0,1 0 0,-1 0 1,0-1-1,1 0 0,-1-1 0,1 1 1,9-3-1,3-3-16,0 0-1,20-9 1,-29 10-33,-3 1 59,1-2-656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27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365 1 3112,'0'0'8786,"-11"5"-8459,-17 8 438,-43 13-1,54-21-509,0 0 0,1 1-1,0 1 1,0 1 0,0 0-1,1 1 1,-15 12 0,-26 40 630,50-54-791,0 0 0,1 0-1,0 1 1,0-1 0,1 1 0,-1 0 0,2 0 0,-1 0 0,1 1 0,1-1 0,-1 1-1,1 0 1,1 0 0,0 0 0,0 0 0,1 16 0,0-18-47,1-1 0,0 1 0,0-1 0,0 1 0,1-1 0,0 0 1,0 1-1,0-1 0,1 0 0,0 0 0,0 0 0,1-1 0,0 1 0,0-1 0,0 0 1,0 0-1,1 0 0,0-1 0,0 0 0,0 0 0,0 0 0,1 0 0,7 3 0,-7-4-31,-1-1-1,1 0 0,0 0 0,-1 0 0,1-1 0,0 0 1,0 0-1,0 0 0,0-1 0,0 0 0,0 0 1,0-1-1,0 0 0,0 0 0,0 0 0,0 0 0,0-1 1,0 0-1,8-5 0,-4 1 6,0 0 0,-1 0 0,0-1 0,0-1 1,-1 1-1,0-2 0,-1 1 0,1-1 0,8-15 0,-9 15 27,-1-1-1,0 0 1,-1-1 0,0 1-1,0-1 1,-1 0 0,-1 0-1,0 0 1,0-1 0,-1 1-1,-1-1 1,0 1 0,0-1-1,-1 0 1,-1 1 0,0-1-1,0 1 1,-1-1 0,-5-14-1,-15-14 369,22 40-410,0 1-1,0-1 0,-1 0 1,1 0-1,0 1 1,0-1-1,0 0 0,0 0 1,0 1-1,0-1 0,-1 0 1,1 0-1,0 1 0,0-1 1,0 0-1,-1 0 1,1 0-1,0 0 0,0 1 1,0-1-1,-1 0 0,1 0 1,0 0-1,0 0 1,-1 0-1,1 0 0,0 0 1,-1 0-1,1 0 0,0 0 1,0 0-1,-1 0 0,1 0 1,0 0-1,0 0 1,-1 0-1,1 0 0,0 0 1,0 0-1,-1 0 0,1 0 1,0 0-1,0 0 1,-1 0-1,1-1 0,0 1 1,0 0-1,-1 0 0,1 0 1,0 0-1,0-1 0,0 1 1,-1 0-1,1 0 1,0-1-1,0 1 0,0 0 1,0 0-1,0-1 0,0 1 1,0 0-1,-1 0 0,1-1 1,-5 24 166,5-22-174,-1 16 40,1 1 1,2 27-1,1-9-8,3 42 40,22 97 0,-6-52 42,-11-37-3,12 65 330,-18-122-228,-5-29-151,-2-9-323,-1-8-2698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31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300 0 4312,'0'0'6928,"-6"12"-6583,1-3-267,-6 12 224,-2 0 1,-16 22-1,-4 4 367,1 0 0,-30 64 0,43-68-210,2 1 1,1 0-1,-13 66 0,19-65-117,3-1 0,-4 90-1,11-113-243,2 0-1,0 0 1,1 0-1,6 23 0,-6-33-52,1 0 0,0 0 0,0-1-1,1 1 1,1-1 0,-1 0 0,2-1 0,-1 0-1,11 11 1,-17-19-41,11 12 45,1-1 1,-1-1 0,2 0-1,-1 0 1,2-2 0,-1 1-1,1-2 1,17 9 0,-27-15-26,0 0 1,0 0-1,-1 0 1,1 1-1,4 4 1,-6-5-3,0 0 0,1-1 1,-1 1-1,1 0 0,-1 0 0,1-1 1,-1 0-1,1 1 0,0-1 0,5 1 1,-7-2-6,-1 0 1,1 0-1,0 0 0,0 1 1,-1-1-1,1 0 0,0 0 1,0 1-1,-1-1 1,1 0-1,0 1 0,-1-1 1,1 1-1,0-1 0,-1 1 1,1-1-1,0 1 1,-1-1-1,1 1 0,0 1 1,-1-2-94,0 0 1,0 1 0,0-1-1,0 1 1,0-1-1,-1 0 1,1 1 0,0-1-1,0 1 1,0-1-1,0 0 1,0 1 0,-1-1-1,1 0 1,0 1-1,0-1 1,-1 0 0,1 1-1,0-1 1,0 0-1,-1 0 1,1 1 0,0-1-1,-1 0 1,1 0 0,0 0-1,-1 1 1,1-1-1,0 0 1,-1 0 0,1 0-1,-1 0 1,1 0-1,0 0 1,-1 0 0,1 0-1,-1 0 1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32.4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52 139 5016,'0'0'3033,"10"11"-2502,27 37 50,-34-44-494,-1 0 1,0 0-1,1 1 0,-2-1 1,1 0-1,0 1 0,-1-1 1,0 1-1,1 5 0,1 7 215,20 71 989,-8-29-101,24 60 1,-35-108-746,-1 0 1,1 0 0,-2 1 0,1-1 0,-2 1 0,1 21 0,-7-126 156,-20-112 1,2 21-226,21 172-342,1 6-14,0 0 0,0 0 1,1 0-1,0 0 0,0 0 0,0 0 0,1 0 0,-1 0 1,2 0-1,-1 0 0,1 0 0,-1 0 0,2 1 0,4-11 0,-5 14-10,1-1-1,0 1 1,-1 0-1,1 0 0,0 0 1,0 0-1,0 1 1,0-1-1,1 1 0,4-2 1,37-9 62,-34 11-64,0 0 0,-1 0-1,1 1 1,0 0 0,0 1-1,0 0 1,-1 1 0,1 0-1,-1 1 1,1 0 0,-1 1-1,16 7 1,-19-7-1,0-1-1,0 1 0,0 0 1,0 1-1,-1 0 1,0 0-1,0 0 1,0 1-1,-1 0 1,0 0-1,0 0 0,-1 1 1,1 0-1,-1-1 1,-1 2-1,1-1 1,4 15-1,-7-18-1,-1 1-1,1 0 1,-1-1-1,0 1 1,-1-1-1,1 1 1,-1 0-1,1-1 1,-1 1-1,-1-1 1,1 0-1,-1 1 1,0-1-1,1 0 1,-2 0-1,-3 7 1,-5 4 18,-1 0 1,-24 24 0,21-23 8,5-5 46,-1-1-1,0 1 0,0-2 0,-1 0 0,-24 14 1,36-23-70,0 1 0,0-1 1,0 0-1,-1 0 0,1 0 1,0 0-1,0 0 0,0 0 0,0 1 1,-1-1-1,1 0 0,0 0 1,0 0-1,0 0 0,0 1 1,0-1-1,0 0 0,0 0 0,-1 0 1,1 1-1,0-1 0,0 0 1,0 0-1,0 1 0,0-1 1,0 0-1,0 0 0,0 0 0,0 1 1,0-1-1,0 0 0,0 0 1,0 1-1,0-1 0,1 0 1,-1 0-1,0 0 0,0 1 1,0-1-1,0 0 0,0 0 0,0 0 1,0 0-1,1 1 0,-1-1 1,0 0-1,0 0 0,0 0 1,1 0-1,16 13 118,30 11-191,-41-21 93,5 2-29,23 9-7,0 3 0,-1 1 0,-1 1-1,51 40 1,-83-59 9,1 1 0,0-1 1,0 1-1,-1 0 0,1-1 0,0 1 0,-1 0 0,1 0 1,0-1-1,-1 1 0,1 0 0,-1 0 0,1 0 0,-1 0 0,0-1 1,1 1-1,-1 0 0,0 0 0,0 0 0,1 0 0,-1 0 1,0 0-1,0 0 0,0 0 0,0 0 0,0 0 0,0 0 1,-1 0-1,1 0 0,0 0 0,0 0 0,-1 0 0,1 0 1,-1-1-1,1 1 0,-1 0 0,1 0 0,-1 0 0,1-1 1,-1 1-1,0 0 0,1 0 0,-1-1 0,0 1 0,1-1 1,-1 1-1,0 0 0,0-1 0,-1 1 0,-7 4 11,1-1 1,-1 0-1,0 0 0,-11 2 0,9-3-7,-9 5 15,-1-1 1,1-2-1,-1 0 0,-28 2 1,-7-4 29,-1-4 1,1-1 0,-1-3 0,1-3 0,-64-17-1,100 18-370,15 2-2420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33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 4120,'0'0'2744,"11"-4"-2240,11-5-76,0 1 0,0 2 0,1 0 1,0 1-1,25-2 0,162-6 2180,-206 13-2691,-2-1 69,1 1-1,0 0 1,-1-1 0,1 1-1,0 0 1,-1 1 0,1-1-1,0 0 1,-1 1 0,1-1-1,0 1 1,2 1 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33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7736,'0'0'3940,"7"12"-3479,10 14-227,20 35 732,69 84 1,-56-87-418,-24-26-159,2-1-1,40 35 1,-65-63-300,1 0-1,-1-1 1,1 1-1,0-1 1,0 0 0,0 0-1,0 0 1,0-1-1,0 0 1,7 2-1,-10-3-46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34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445 0 6224,'0'0'3136,"-14"14"-2878,4-4-203,-22 22 197,-41 31 0,-96 82 908,30-22 1325,139-123-2439,-1 0 0,0 1 0,1-1 0,-1 1 0,1-1 0,-1 1 0,1-1 0,-1 1 0,1-1 0,0 1 0,-1-1 0,1 1 0,0 0-1,-1-1 1,1 1 0,0-1 0,0 1 0,0 0 0,-1-1 0,1 1 0,0 0 0,0-1 0,0 1 0,0 0 0,0-1 0,0 1 0,0 0 0,0-1 0,1 1 0,-1 0 0,0 1-1,1-2-155,0 1-1,0 0 0,0 0 0,0-1 0,0 1 0,0-1 0,0 1 0,0-1 0,0 1 1,0-1-1,1 1 0,-1-1 0,0 0 0,0 0 0,2 1 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36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1 201 4120,'0'0'2993,"0"-10"-2585,0-75 2075,0 80-2184,1-1 1,0 1 0,0 0 0,0 0-1,1 0 1,3-8 0,7-23 1114,-12 35-1343,0 0 0,0 0 0,0-1 1,0 1-1,0 0 0,0 0 0,0 0 1,1 0-1,-1 0 0,0 0 0,1 0 1,-1 0-1,1 0 0,-1 1 0,1-1 1,-1 0-1,1 0 0,0 0 0,-1 0 1,1 1-1,0-1 0,0 0 0,0 1 1,1-2-1,4 1 181,-1 1 232,-1 9-194,-3-6-277,131 326 1362,-115-281-1176,-13-34-77,1 0 0,1 0 0,0 0-1,10 16 1,12 0 280,-14-5 63,-13-21-433,1-1 0,-2 1 0,1 0-1,0 0 1,-1-1 0,0 1 0,0 0 0,0 0 0,0 0-1,-1 5 1,0 6 190,1-15-220,0 0 0,0 1 0,0-1 0,0 0 0,0 0-1,0 0 1,0 1 0,0-1 0,0 0 0,0 0 0,0 0 0,0 0 0,0 1 0,0-1 0,0 0-1,0 0 1,0 0 0,1 0 0,-1 0 0,0 1 0,0-1 0,0 0 0,0 0 0,0 0-1,0 0 1,1 0 0,-1 0 0,0 0 0,0 0 0,0 0 0,0 1 0,1-1 0,-1 0 0,0 0-1,0 0 1,0 0 0,0 0 0,1 0 0,-1 0 0,0 0 0,0 0 0,0 0 0,0 0-1,1 0 1,-1 0 0,0 0 0,0 0 0,0-1 0,0 1 0,1 0 0,-1 0 0,0 0 0,0 0-1,0 0 1,0 0 0,0 0 0,1 0 0,-1-1 0,0 1 0,0 0 0,0 0 0,0 0-1,12-10-33,9-14 40,-1 0 0,-1-1 1,22-37-1,24-46 70,85-105 0,-97 155-46,-50 54-34,-2 4 9,0-1 0,-1 0 0,1 1 0,0-1 0,-1 0 0,1 0 0,-1 0 1,1 0-1,-1 0 0,1 1 0,-1-1 0,0 0 0,1 0 0,-1 0 0,0 0 1,0-2-1,-1 2-7,0 0 1,-1 1-1,1-1 1,0 0 0,-1 1-1,1-1 1,-1 1-1,1-1 1,-1 1-1,-2 0 1,4 0-1,-73-12 93,-1 4 0,0 2-1,-132 9 1,57-1 62,109-4-161,45 5-135,-2-1-2462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37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0 147 6224,'0'0'4701,"10"-7"-4370,0-2-221,-6 6-64,0-1 0,0 1 0,1 0 0,-1 0 0,1 0 0,0 1 0,0-1 0,0 1 0,0 0 0,0 1 0,7-2 0,45-10 430,148-27 1059,-52 8-558,-119 24-730,-22 6-87,1 0-1,0 1 1,0 1 0,23 2-1,5 0 428,-36-2-419,0 0-1,0 1 0,-1 0 1,1 0-1,0 0 0,0 1 1,0 0-1,-1 0 0,1 0 1,-1 0-1,5 4 0,1 1-927,-1 0 0,18 17 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38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172 160 7528,'0'0'3228,"2"14"-2920,1 24 16,-2 1 0,-1-1 0,-8 61 0,5-80 22,1 0 1,0 0 0,2 1 0,0-1 0,1 0 0,1 1-1,7 29 1,-7-38 12,-2-10-301,0 0 0,0 0 0,0 0 0,0 0 0,1 0 0,-1 0 1,0 0-1,0 0 0,1 0 0,-1 0 0,0 0 0,1-1 0,-1 1 0,1 0 1,-1 0-1,1 0 0,-1-1 0,1 1 0,0 0 0,-1-1 0,2 2 0,-1-2 453,10-48 41,-11 15-377,-1 1 1,-11-63-1,5 45 18,3 30-3,-9-33-1,8 39-80,1-1 0,0 0-1,2-1 1,-2-24-1,3 18-9,0 17-69,1-1 0,-1 1-1,1 0 1,1 0 0,-1 0-1,1 0 1,-1 0 0,2 0 0,-1 0-1,0 0 1,1 0 0,4-9 0,-2 9 2,-2 0 0,0 1 0,1 0 1,0 0-1,-1 0 0,2 0 0,-1 0 0,0 1 0,1-1 0,-1 1 1,1 0-1,0 0 0,0 1 0,0-1 0,1 1 0,-1-1 0,8-1 0,-1 1 2,0 0 0,0 2 0,1-1-1,-1 1 1,0 1 0,1 0 0,-1 1-1,0 0 1,1 0 0,-1 1 0,0 1-1,13 4 1,-17-4-18,0-1 1,1 1-1,-1 1 0,0-1 1,-1 1-1,1 0 0,-1 1 1,0 0-1,0 0 1,0 0-1,-1 0 0,1 1 1,-1 0-1,-1 0 0,1 1 1,-1-1-1,0 1 0,4 11 1,-7-13-8,0-1 1,0 1 0,0-1-1,-1 1 1,0-1 0,0 1-1,0 0 1,0-1 0,-1 1-1,0-1 1,0 1 0,0-1-1,0 1 1,-1-1 0,0 0-1,0 1 1,-4 6 0,1-2 3,-1-1 1,0 0-1,0-1 0,-1 1 1,0-1-1,0-1 1,-11 8-1,-1 1 12,7-6 16,0 0 0,-1 0 1,0-1-1,-22 9 0,23-12 96,11-1-46,18 0-30,-6-2-80,14 4 7,0 1 0,-1 1 0,44 20 0,-60-24 10,1 1-1,-1-1 0,-1 2 1,1-1-1,-1 1 0,0 0 1,0 0-1,-1 1 0,0 0 1,0 0-1,-1 1 0,1 0 1,-2 0-1,6 11 0,-9-16 6,0-1 0,0 1 0,0-1-1,-1 1 1,1-1 0,-1 1 0,0-1 0,0 1-1,0 0 1,0-1 0,0 1 0,0 0-1,-1-1 1,0 1 0,1-1 0,-1 1 0,-1 2-1,0-1 10,0 0-1,-1-1 1,1 1-1,-1-1 0,0 1 1,0-1-1,0 0 1,0 0-1,-6 4 0,0-1 15,-1 0-1,0 0 1,0-1-1,0-1 1,-1 0-1,0 0 1,-11 2-1,12-4 1,1-1-1,-1 0 1,1 0-1,-1-1 1,1-1-1,-1 1 1,1-2-1,0 1 1,-1-1-1,-12-5 1,-4-3 54,1-1 1,-30-18-1,38 19-76,0 1 1,-1 0-1,0 1 1,-1 1 0,0 1-1,-23-5 1,-14 6-266,33 3-2614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39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4720,'0'0'12450,"14"2"-12214,-9-2-217,11 2 45,0 1 0,1 0 0,-1 1 0,-1 1 0,24 9 0,0 7 71,-1 1 0,-1 2 1,-1 1-1,-1 2 0,41 42 0,-53-46-41,0 2-1,-2 1 1,-1 1 0,-1 0-1,-1 2 1,-2 0-1,21 50 1,-32-63-52,0 0 0,-2 1 0,0-1 1,0 1-1,-2-1 0,0 1 0,-1 0 1,0 0-1,-2-1 0,-5 29 0,1-20 29,0-1 0,-2-1 0,0 1 0,-2-1 0,-1-1 0,-20 33 0,26-47-30,-1 0 1,0 0-1,0-1 1,0 0-1,-1-1 1,0 1-1,-1-1 0,1-1 1,-1 1-1,0-1 1,-1-1-1,1 1 1,-1-1-1,-16 5 0,-17 7 200,33-12-184,0 0 0,0 0 1,0-1-1,-10 2 0,16-5-44,2 1-5,-1-1 0,0 1 1,1-1-1,-1 0 0,0 1 0,1-1 0,-1 0 0,0 0 1,0 0-1,1 0 0,-1 0 0,0-1 0,1 1 1,-1 0-1,0-1 0,1 1 0,-1-1 0,1 0 0,-1 1 1,1-1-1,-1 0 0,1 0 0,-2-1 0,3 1-101,0 1 0,0 0-1,0-1 1,0 1-1,1 0 1,-1-1 0,0 1-1,0 0 1,0-1 0,0 1-1,1 0 1,-1-1-1,0 1 1,0 0 0,1 0-1,-1-1 1,0 1 0,1 0-1,-1 0 1,0-1-1,1 1 1,-1 0 0,0 0-1,1 0 1,-1 0 0,0 0-1,1-1 1,-1 1-1,1 0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3:40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7024,'0'0'4330,"16"2"-3892,-15-1-425,32 4 268,0-2 1,50-1-1,92-18 670,-87 6-100,96 2 0,-131 9-438,-8 2 214,0-3 0,70-9-1,-103 8-474,0 0-1,0 0 0,0 1 0,1 0 0,-1 1 0,19 5 0,8 4-2309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42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97 4120,'0'0'17002,"10"-8"-16899,34-28 5,-42 34-81,0 1 0,0-1 0,0 0-1,0 1 1,0-1 0,0 0 0,0 0 0,0 0 0,-1-1 0,1 1 0,-1 0 0,1-1 0,1-4 0,-3 7-22,0 0 1,0-1-1,0 1 1,0 0-1,0 0 0,0 0 1,1 0-1,-1-1 1,0 1-1,0 0 0,0 0 1,0 0-1,0-1 1,0 1-1,0 0 0,0 0 1,0 0-1,0-1 1,0 1-1,0 0 0,0 0 1,0 0-1,0-1 1,-1 1-1,1 0 0,0 0 1,0 0-1,0 0 1,0-1-1,0 1 0,0 0 1,0 0-1,0 0 1,-1 0-1,1 0 0,0-1 1,0 1-1,-8 2 153,-7 8 11,15-10-164,-3 2 22,0 0-1,0 1 1,1-1-1,-1 1 0,1 0 1,0 0-1,-3 3 0,5-5-22,-1-1-1,1 1 0,0-1 0,-1 1 0,1-1 0,0 1 0,0 0 1,0-1-1,-1 1 0,1-1 0,0 1 0,0 0 0,0-1 0,0 1 0,0-1 1,0 1-1,0 0 0,0-1 0,0 1 0,0-1 0,1 1 0,-1 0 0,0-1 1,0 1-1,1-1 0,-1 1 0,0-1 0,0 1 0,1-1 0,-1 1 0,1-1 1,-1 1-1,0-1 0,1 1 0,-1-1 0,1 0 0,-1 1 0,1-1 0,-1 0 1,1 1-1,0-1 0,-1 0 0,1 0 0,-1 0 0,1 1 0,-1-1 0,1 0 1,0 0-1,-1 0 0,2 0 0,1 0 9,0 0 0,1 0 0,-1 0 0,0 0 0,0-1 0,1 0 0,-1 1 0,0-1 0,0 0-1,0 0 1,0-1 0,0 1 0,0-1 0,-1 0 0,4-2 0,-2 2 9,-1 0-1,1-1 1,-1 0 0,0 0-1,0 0 1,-1 0 0,1 0-1,0 0 1,-1-1-1,0 1 1,3-7 0,-4 10-17,-1-1 0,0 1-1,0 0 1,0-1 0,1 1 0,-1 0 0,0-1 0,0 1 0,0 0 0,0-1 0,0 1 0,0 0 0,0-1 0,0 1 0,0 0 0,0-1 0,0 1 0,0 0 0,0-1 0,0 1 0,0 0 0,0-1 0,0 1 0,0-1 0,0 1 0,0 0-1,0-1 1,-1 1 0,1 0 0,0 0 0,0-1 0,0 1 0,-1 0 0,1-1 0,0 1 0,0 0 0,-1 0 0,1 0 0,0-1 0,-1 1 0,1 0 0,0 0 0,-1 0 0,1 0 0,0-1 0,-1 1 0,1 0 0,0 0 0,-1 0-1,1 0 1,0 0 0,-1 0 0,1 0 0,-1 0 0,1 0 0,-1 0 0,-23 7 145,18-5-141,-3 2 13,0 0 0,1 0 0,-1 1 0,1 0 0,-1 0 0,1 1 0,1 0 0,-1 1 0,1-1 0,0 1 0,-10 14 0,17-20-18,-1-1 0,1 1 0,0-1 0,-1 1 1,1 0-1,0-1 0,-1 1 0,1-1 0,0 1 0,0 0 0,-1-1 0,1 1 0,0 0 0,0-1 0,0 1 0,0 0 0,0-1 0,0 1 0,0 0 0,0 0 0,0-1 0,0 1 0,1 0 0,-1-1 0,0 1 0,0-1 1,1 2-1,0-1-1,0 0 1,0 0 0,0-1 0,0 1 0,0 0-1,0 0 1,0-1 0,0 1 0,0-1-1,1 1 1,-1-1 0,0 0 0,2 1 0,3 0 9,0 0-1,-1-1 1,1 0 0,0 0 0,6-1 0,-7 1 0,21-6 67,-25 5-75,0 1 0,0 0 0,0-1 0,0 1 0,0-1-1,0 0 1,0 1 0,0-1 0,0 0 0,0 1 0,0-1 0,-1 0 0,1 0 0,0 0 0,0 0 0,-1 0 0,1 0 0,-1 0 0,2-1 0,-2 1-2,0 1 0,0 0 0,0 0 0,0 0 0,0 0 0,0-1 0,0 1 1,0 0-1,0 0 0,0 0 0,0 0 0,0-1 0,0 1 0,0 0 0,0 0 1,0 0-1,0 0 0,0-1 0,0 1 0,0 0 0,0 0 0,-1 0 1,1 0-1,0-1 0,0 1 0,0 0 0,0 0 0,0 0 0,0 0 0,0 0 1,-1 0-1,1-1 0,0 1 0,0 0 0,0 0 0,0 0 0,-1 0 0,1 0 1,0 0-1,0 0 0,0 0 0,0 0 0,-1 0 0,1 0 0,0 0 0,0 0 1,0 0-1,-1 0 0,-8 1-1685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44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0 142 6128,'0'0'5428,"7"-9"-4968,21-27 4,-28 36-444,1 0 0,-1-1 0,0 1 0,0 0 0,0-1 0,1 1 1,-1 0-1,0 0 0,0-1 0,0 1 0,1 0 0,-1 0 0,0-1 0,1 1 1,-1 0-1,0 0 0,0 0 0,1 0 0,-1-1 0,0 1 0,1 0 0,-1 0 1,0 0-1,1 0 0,-1 0 0,0 0 0,1 0 0,-1 0 0,0 0 0,1 0 1,-1 0-1,0 0 0,1 0 0,-1 0 0,0 0 0,1 1 0,-1-1 0,0 0 1,1 0-1,-1 0 0,0 0 0,0 1 0,1-1 0,-1 0 0,0 0 1,0 1-1,1-1 0,-1 0 0,0 0 0,0 1 0,0-1 0,1 0 0,-1 1 1,0-1-1,0 0 0,0 1 0,6 19 610,-6-19-582,45 192 1638,-11-53-830,-15-75-415,-13-49-257,-2-1 0,1 1 0,-2 0 0,0 0 1,0 22-1,-3-29-81,1-4-16,-1 0 0,0 0 1,0 1-1,-1-1 0,0 0 1,0 0-1,0 0 0,0 0 0,-4 7 1,3-8 68,0 0 0,0 0 0,1 0 0,-1 1 0,-1 5 0,3-9-31,0-1-108,-1 0 1,0-1-1,0 1 0,0-1 0,0 1 1,1-1-1,-1 1 0,0-1 1,0 1-1,1-1 0,-1 0 1,1 1-1,-1-1 0,0 0 0,1 0 1,-1 1-1,1-1 0,-1 0 1,1 0-1,0 0 0,-1 0 0,1 1 1,0-1-1,0 0 0,0 0 1,-1 0-1,1 0 0,0-1 0,-3-37 17,2 27 3,-3-431 531,4 409-508,0 15 16,0 0 0,4-20 0,-3 34-54,0 0-1,0 0 1,0 1 0,1-1-1,0 0 1,0 0 0,0 1-1,0-1 1,1 1-1,0-1 1,0 1 0,5-5-1,-4 5-16,-1 0 0,1 1-1,1-1 1,-1 1 0,0 0-1,1 0 1,0 0-1,-1 1 1,1-1 0,0 1-1,0 1 1,1-1 0,-1 1-1,0 0 1,0 0 0,1 0-1,-1 1 1,1-1-1,-1 1 1,0 1 0,1-1-1,9 3 1,-9-2-9,1 0 0,-1 0 0,1 0 0,-1 1 0,1 1 0,-1-1 0,0 1 0,0 0 0,0 0 0,-1 0 0,1 1 0,-1 0 0,0 0 0,0 1 0,0-1 0,0 1 0,-1 0 0,0 0 0,7 12 0,-6-10-9,-1 0 0,0 0-1,0 1 1,-1-1 0,0 1 0,0 0-1,2 13 1,-4-18 12,0 0-1,-1 1 0,0-1 0,0 1 1,0-1-1,0 1 0,0-1 1,-1 1-1,1-1 0,-1 0 1,0 1-1,0-1 0,0 0 1,-1 0-1,1 1 0,-1-1 0,0 0 1,0-1-1,0 1 0,-4 4 1,-3 3 16,-1-1 0,0-1 1,0 1-1,-1-2 1,0 0-1,-1 0 1,0-1-1,0 0 0,0-1 1,0 0-1,-1-1 1,0-1-1,0 0 1,0 0-1,-21 0 0,-27 2 171,54-3-189,9 2-9,14 7-14,-11-8 27,6 4-10,33 22 5,-1 2 1,-1 2-1,70 72 1,-57-52 426,-52-51-396,-1 0 0,1 0 1,0 0-1,0 0 0,0 0 1,0-1-1,0 1 0,5 1 0,6-1-3383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45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11 6520,'0'0'13967,"-10"-3"-13808,-30-5-7,37 8-130,0 1 0,1-1 0,-1 1 1,0 0-1,0 0 0,1 0 0,-1 0 0,0 0 0,1 0 0,-1 1 1,1 0-1,0-1 0,-1 1 0,1 0 0,0 0 0,-2 3 0,0-2 14,1-1-15,0 1 0,0 0-1,1 1 1,-1-1 0,0 1 0,1-1-1,0 1 1,0-1 0,0 1 0,0 0 0,1 0-1,0 0 1,-1 0 0,1 1 0,1-1-1,-1 0 1,1 0 0,-1 0 0,1 1 0,0-1-1,1 0 1,-1 0 0,1 1 0,0-1-1,0 0 1,0 0 0,0 0 0,1 0-1,0 0 1,0 0 0,0-1 0,0 1 0,0 0-1,1-1 1,0 0 0,0 0 0,-1 0-1,2 0 1,-1 0 0,0 0 0,1-1 0,5 4-1,11 4 34,0-1 0,0-2 0,1 0 0,0-1-1,33 6 1,1 0 55,-30-7 69,47 5 0,-62-8-127,-9-2-48,0 1 0,-1-1 0,1 0 0,0 1 0,-1-1 0,1 0 0,0 0 0,0 0-1,-1 0 1,1 0 0,0 0 0,0 0 0,-1 0 0,1 0 0,0 0 0,0 0 0,-1 0 0,1-1 0,0 1 0,-1 0 0,1-1 0,0 1 0,-1 0 0,1-1 0,0 1 0,0-1 0,4 0-719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45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62 5520,'0'0'5556,"9"-4"-5184,-8 4-378,14-7 286,0 1 0,0 1 0,0 1 0,21-4 0,453-16 1905,-270 20-1315,-59 9 168,-157-5-958,1 1 0,0-1 0,0 0 0,-1 1 0,1 0-1,5 2 1,-22 7 259,-3-1-2514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48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1 106 5624,'0'0'7440,"9"-1"-7224,55-10 334,1 3 1,-1 2 0,67 4-1,-63 3-122,93-9 0,-93 3-189,16-1 45,149-6 392,-164 11-433,93 11 0,84 3 202,-130-11-275,255 15 265,-320-17-335,86-11 0,28 0 70,270 11 133,-370 2-269,87-2 76,59-5 121,-145 5-127,75 11 1,176 11 266,-302-21-351,0-1 1,0 0 0,24-4 0,-11 0 22,-19 4-32,0 0-1,0 1 1,0 0 0,0 0-1,14 4 1,-14-2 0,0-1 0,0-1 0,0 0 1,1 0-1,14-1 0,78-2 90,-58 3-45,3-3 61,56-10 0,-11 1 23,58-15 5,-49 6-84,-27 6-10,-52 8-28,1 1 1,0 2-1,45-2 0,220 21-23,-120-3-26,36 5-20,-152-11 53,1-3 0,-1-2-1,55-5 1,-16 3 116,-18 1 2,-64-1-104,-1-1 1,0-1-1,16-4 1,-16 3 6,0 1 0,1 0 0,12-1 1,60-4 179,23-1 150,-75 0-205,-18 4-261,-21 17-487,5-8 22,-1-1 1,1 1-1,-1-1 1,0-1 0,-7 4-1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50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1 164 4616,'0'0'4358,"4"9"-3843,25 73 987,27 119-1,-53-187-1381,30 165 1495,-28-142-1126,1 9 1989,-5-57-1943,0-138 125,-3 70-424,-2-30 36,1 59 18,7-93 1,-2 120-216,-2 17-39,0 0 0,1 0 1,0 0-1,0 0 0,0 0 0,1 0 0,0 0 0,0 0 1,0 0-1,1 1 0,0-1 0,5-7 0,-2 6-3,0 1-1,0 1 1,1-1-1,0 1 1,0 0 0,0 0-1,0 1 1,1 0-1,-1 0 1,1 1-1,13-4 1,0 1 31,0 1 1,0 1-1,31-2 0,-42 5-42,0 0 0,-1 1 1,1 1-1,0 0 0,0 0 0,0 0 0,-1 2 0,1-1 0,-1 1 0,0 0 0,1 1 0,-1 0 0,-1 1 0,12 7 0,-18-11-16,-1 0 0,1 0 0,-1 0 1,0 0-1,1 1 0,-1-1 0,0 1 0,0-1 0,1 1 0,-1-1 0,-1 1 1,1-1-1,0 1 0,0 0 0,0 0 0,-1-1 0,1 1 0,-1 0 0,0 0 1,1 0-1,-1-1 0,0 4 0,-1-1 1,1-1 0,-1 0 0,0 0 0,0 1 0,-1-1 0,1 0 0,-1 0 0,1 0 0,-1 0 0,0-1 0,-4 5 0,-5 5 17,-1 0 1,0-1-1,-27 17 1,37-26-21,-36 21 70,0-2 1,-2-2 0,-68 23-1,80-33-5,22-8-35,0 1 0,0-1 1,0 1-1,0 0 0,1 1 1,-1-1-1,1 1 0,-1 0 1,1 1-1,0-1 0,0 1 1,-8 8-1,13-11-31,-1 0 0,1-1 0,0 1 0,-1-1 1,1 1-1,0 0 0,0-1 0,0 1 0,0 0 0,0 0 0,0-1 0,0 1 0,0 0 0,0-1 1,0 1-1,0 0 0,0-1 0,1 1 0,-1 0 0,0-1 0,0 1 0,1 0 0,-1-1 1,0 1-1,1-1 0,-1 1 0,1-1 0,-1 1 0,1-1 0,-1 1 0,1-1 0,-1 1 0,1-1 1,-1 0-1,1 1 0,-1-1 0,2 1 0,29 17 12,-20-13-17,164 103-36,-150-93 68,25 21 0,-30-20 21,1-2 1,26 14 0,-19-8 187,-26-19-214,-1 0 0,1 1 1,-1-1-1,0 0 0,1 1 0,-1 0 0,0-1 1,0 1-1,0-1 0,0 1 0,0 0 1,0 0-1,1 3 0,-2-6-33,0 1 1,0 0-1,0-1 1,1 1-1,-1 0 1,0 0-1,0-1 1,0 1-1,1 0 1,-1 0-1,0-1 1,0 1-1,1 0 1,-1 0-1,0 0 1,0 0-1,1-1 1,-1 1-1,0 0 1,1 0-1,-1 0 1,0 0-1,1 0 1,-1 0-1,0 0 1,1 0-1,-1 0 1,0 0-1,1 0 1,-1 0-1,5 0-3244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51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4 7024,'0'0'4412,"-12"-1"-4002,-5-1-121,-1 2-1,1-1 1,0 2-1,-1 0 1,1 1-1,0 1 1,-20 6-1,29-6-122,1 0 0,0 0-1,0 1 1,0 0 0,1 0-1,-1 1 1,1-1 0,-6 7 0,10-9-131,1-1 0,0 0 0,-1 1 0,1-1 0,0 1 0,0-1 0,0 1 0,0 0 0,0 0 1,0-1-1,0 1 0,1 0 0,-1 0 0,1 0 0,-1 0 0,1 0 0,0 0 0,-1 0 0,1 0 1,0 0-1,0 0 0,1 0 0,-1 0 0,0 0 0,1-1 0,-1 1 0,1 0 0,0 0 1,-1 0-1,1 0 0,0-1 0,0 1 0,0 0 0,0-1 0,1 1 0,-1-1 0,2 2 0,2 2 23,0-1 0,0 1 0,1-1 0,0-1 0,0 1 0,0-1 0,0 0 0,0 0 0,1-1 0,12 3 0,8 1 164,39 3 0,-42-6-81,-7-2-136,1-1 1,0-1-1,0-1 0,-1 0 1,27-7-1,-27 6-1366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52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5224,'0'0'8818,"9"5"-8547,30 13 0,-36-17-202,1 0 0,-1 0 0,0-1 1,0 1-1,0-1 0,0 0 1,0 0-1,1 0 0,-1 0 0,0 0 1,0-1-1,6-1 0,-2 0 77,31-8 386,-29 7-367,0 1 1,0 0 0,1 0-1,17-1 1,-25 3-143,5-1 82,1 1 0,0 0 1,0 1-1,-1 0 0,1 0 0,-1 1 0,1-1 0,-1 2 1,10 3-1,-16-5-90,0 0 0,0 0 0,0 0 0,0 1 0,-1-1 0,1 0 0,0 0 0,0 1 0,-1-1 0,1 1 0,-1-1 0,0 1 0,1-1 0,-1 1 0,0-1-1,0 1 1,0-1 0,0 1 0,0-1 0,0 1 0,0-1 0,0 1 0,-1-1 0,1 1 0,0-1 0,-2 2 0,-13 37 155,10-32-117,-1 0-1,0-1 0,0 0 0,-1-1 0,0 1 1,0-1-1,0 0 0,-1-1 0,-13 8 0,-13 10 146,-16 20 332,50-42-523,-1 0 1,1-1 0,-1 1-1,1 0 1,0-1 0,-1 1 0,1 0-1,0-1 1,0 1 0,-1 0-1,1-1 1,0 1 0,0 0-1,0 0 1,0-1 0,0 1-1,0 0 1,0 0 0,0-1 0,0 1-1,0 0 1,1 0 0,-1-1-1,0 1 1,1 0 0,-22 26 61,15-23-45,5-3-15,0-1 1,1 0-1,-1 1 0,0-1 0,0 1 0,1-1 1,-1 0-1,1 1 0,-1 0 0,0-1 0,1 1 1,-1-1-1,1 1 0,-1 0 0,1-1 0,-1 1 0,1 0 1,0-1-1,-1 1 0,1 0 0,0 0 0,0-1 1,0 1-1,-1 0 0,1 0 0,0 0 0,0-1 1,0 2-1,19-4 43,121-8-34,-11 2 54,-112 5-257,-9 1 332,0 1-1,0 0 1,11-1 0,-18 2-227,0 0-1,0 0 1,0 0 0,0 0-1,-1 0 1,1 0 0,0 1 0,0-1-1,0 0 1,0 0 0,-1 0-1,1 1 1,0-1 0,0 0 0,0 1-1,-1-1 1,1 1 0,0-1-1,-1 1 1,1-1 0,0 1 0,-1 0-1,1-1 1,-1 1 0,1 0 0,-1-1-1,1 1 1,-1 0 0,1 0-1,-1-1 1,0 1 0,0 0 0,1 0-1,-1 0 1,0 0 0,0-1-1,0 3 1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54.4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 5320,'0'0'9425,"6"14"-8914,71 256 1951,-60-189-1779,8 36 150,-22-100-597,3 31-1,2 6 418,-8-51-587,0-1 0,0 1 0,-1-1-1,1 1 1,-1-1 0,1 1 0,-1-1 0,0 1 0,0-1-1,0 0 1,0 0 0,-3 4 0,3-1 324,-1-10-61,1 2-367,-9-32 118,1 0-1,-7-70 0,-4-20 37,-3-9 59,7 33 27,15 94-195,-1 0 1,1 0-1,1 0 1,0 0-1,0 0 1,0 0-1,1 0 1,0 0-1,0 0 0,1 0 1,0 1-1,0-1 1,0 0-1,1 1 1,0 0-1,0-1 1,1 1-1,0 0 0,0 1 1,0-1-1,6-5 1,-4 6-12,0 0 0,0 1 0,0-1 0,1 1 0,-1 1 0,1-1 0,0 1 0,0 0 0,0 1 0,0 0 0,1 0 0,-1 0 0,1 1 0,-1 0 0,1 1 0,-1-1 0,1 2 0,-1-1 0,11 2 0,-1 1 1,1 0 0,-1 2 0,0 0 0,24 10 0,-36-13 0,0 1-1,0 0 0,1 0 0,-2 1 0,1-1 0,0 1 0,6 7 0,-9-9 1,0 1-1,0-1 1,-1 1-1,1 0 1,-1-1-1,0 1 1,1 0-1,-1 0 1,0 0-1,-1 0 1,1 0-1,0 0 1,-1 0 0,0 0-1,0 5 1,0-3 0,-2 0 1,1 0 0,0 0-1,-1-1 1,0 1 0,0-1-1,0 1 1,-1-1 0,0 0-1,1 0 1,-2 0 0,1 0-1,0 0 1,-7 5 0,-7 6 6,-32 22 1,47-35-3,-138 90 335,140-92-334,-1 0 0,1 0-1,0 0 1,0 0 0,0 1 0,-1-1 0,1 0-1,0 0 1,0 0 0,0 1 0,0-1 0,0 0 0,0 0-1,-1 0 1,1 1 0,0-1 0,0 0 0,0 0-1,0 1 1,0-1 0,0 0 0,0 0 0,0 0-1,0 1 1,0-1 0,0 0 0,0 0 0,0 1 0,0-1-1,0 0 1,0 0 0,0 1 0,1-1 0,-1 0-1,0 0 1,0 0 0,0 1 0,0-1 0,0 0-1,0 0 1,1 0 0,-1 0 0,0 1 0,0-1 0,0 0-1,1 0 1,-1 0 0,0 0 0,0 0 0,0 0-1,1 1 1,-1-1 0,0 0 0,0 0 0,1 0-1,19 10 40,-12-7-44,64 32 7,49 24-2,-39-19-73,-60-32 29,-1 2 0,-1 0 1,34 24-1,-46-28 12,0 0-1,0 0 1,-1 1-1,0 1 1,0-1-1,6 9 1,-12-14 28,0 0 0,0 0 1,0 0-1,0 0 0,0 0 1,-1 0-1,1 0 1,-1 0-1,1 0 0,-1 0 1,0 0-1,0 1 0,0-1 1,0 0-1,0 0 0,0 0 1,-1 0-1,1 0 1,-1 0-1,1 0 0,-1 0 1,0 0-1,0 0 0,0 0 1,0 0-1,0 0 0,0 0 1,0-1-1,-1 1 0,1 0 1,-1-1-1,1 1 1,-1-1-1,1 0 0,-4 2 1,-3 3 18,-1 0 1,0-1 0,0 0 0,0-1-1,0 0 1,-1 0 0,0-1 0,-20 4 0,-7-1 81,-40 1 0,66-6-76,-4 1 17,1-1 1,-1-1-1,0-1 1,0 0-1,1 0 1,-1-2-1,1 0 1,-1 0-1,-25-11 1,39 13-53,-1 1 0,1-1 0,0 0 1,0 0-1,0 0 0,0 0 0,0 0 1,0 0-1,0 0 0,0 0 0,0 0 1,1-1-1,-1 1 0,0 0 0,1 0 0,-1-1 1,1 1-1,-1-3 0,3-6-3246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3:55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0 104 4416,'0'0'7164,"7"-10"-6528,20-30-24,-23 36-501,-1 0 1,1 1 0,0 0 0,0 0-1,0 0 1,0 0 0,1 0 0,-1 1-1,1 0 1,0 0 0,-1 0 0,1 1-1,0 0 1,0-1 0,0 2 0,0-1-1,0 1 1,0-1 0,7 2 0,-3-2 63,48-5 506,-40 3-462,1 0 0,0 2 0,-1 0 0,1 1 0,22 3 0,-23 4 59,-17-7-266,1 0 0,-1 1-1,0-1 1,1 0-1,-1 1 1,0-1-1,0 0 1,0 1 0,1-1-1,-1 1 1,0-1-1,0 0 1,0 1 0,0-1-1,0 0 1,0 1-1,0-1 1,0 1-1,0-1 1,0 0 0,0 1-1,0-1 1,0 1-1,0 0 1,-2 2 24,1 0 0,-1 0 0,0-1 0,0 1 0,0 0 0,0-1 1,-4 4-1,5-5-40,-17 15 120,1-1 0,-2-1 0,-32 19 1,5-3 167,45-29-249,0-1-1,0 1 1,0 0-1,0 0 0,0 0 1,0-1-1,0 1 1,0 0-1,0 0 0,0 1 1,1-1-1,-2 1 1,2-2-25,0 1 1,0-1 0,0 0-1,0 1 1,0-1 0,0 0-1,0 0 1,0 1 0,0-1-1,1 0 1,-1 0 0,0 1 0,0-1-1,0 0 1,0 0 0,0 1-1,0-1 1,1 0 0,-1 0-1,0 0 1,0 1 0,0-1-1,1 0 1,-1 0 0,0 0 0,0 0-1,0 0 1,1 1 0,-1-1-1,0 0 1,0 0 0,1 0-1,-1 0 1,0 0 0,1 0-1,35 3 408,-26-3-421,22-1 57,1-2 0,-1-1-1,1-2 1,-2-1 0,35-13 0,-43 14-81,-6 3-54,-11 2-2533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3:43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160 571 4912,'0'0'8256,"-13"11"-7923,-96 79 912,105-86-1159,1-1-1,-1 0 1,1 1-1,0 0 0,0 0 1,0 0-1,0 0 1,1 0-1,0 0 1,-3 9-1,4-11-53,1 0 0,-1-1 0,1 1 0,0 0 0,0 0 0,0 0 0,0 0 0,0 0 0,1 0 0,-1 0 0,0 0 0,1-1 0,-1 1 0,1 0 0,0 0 0,0-1 0,0 1 0,0 0 0,0-1 0,0 1 0,0-1 0,0 1 0,1-1 0,-1 1 0,0-1 0,1 0 0,-1 0 0,1 0 0,0 0 0,-1 0 0,3 1 0,9 5 48,0-1 0,0-1 1,0 0-1,0-1 0,1-1 0,0 0 0,0 0 0,0-1 1,0-1-1,0-1 0,0 0 0,0 0 0,0-2 0,0 0 1,0 0-1,0-1 0,-1-1 0,1 0 0,-1-1 0,0-1 1,0 0-1,-1 0 0,15-11 0,-22 13-26,0 0 0,-1-1 0,0 0 0,1 0 0,-2 0 0,1-1-1,-1 1 1,0-1 0,0 0 0,0 0 0,-1 0 0,0 0 0,0 0 0,0 0 0,-1-1 0,0 1 0,0-12-1,0 14-19,-1 1 0,0-1 0,0 1-1,0-1 1,-1 1 0,1-1 0,-1 0-1,0 1 1,0 0 0,0-1 0,0 1-1,-1 0 1,1-1 0,-1 1-1,0 0 1,0 0 0,0 0 0,0 1-1,-1-1 1,1 0 0,-1 1 0,1-1-1,-1 1 1,0 0 0,0 0 0,0 0-1,0 1 1,-1-1 0,1 1-1,0-1 1,-1 1 0,1 0 0,-5-1-1,-37 1 386,26 2-235,19-1-179,-1 0-1,1 0 1,0 0 0,0 0-1,0 0 1,0 1 0,-1-1 0,1 0-1,0 0 1,0 0 0,0 0-1,0 0 1,0 1 0,-1-1-1,1 0 1,0 0 0,0 0-1,0 1 1,0-1 0,0 0 0,0 0-1,0 0 1,0 1 0,0-1-1,0 0 1,0 0 0,0 0-1,0 1 1,0-1 0,0 0-1,0 0 1,0 1 0,0-1 0,0 0-1,0 0 1,0 0 0,0 1-1,0-1 1,0 0 0,0 0-1,1 0 1,-1 0 0,0 1-1,0-1 1,0 0 0,0 0 0,0 0-1,1 0 1,-1 0 0,0 1-1,0-1 1,1 1 0,-1-1 0,1 1 0,-1-1 0,1 1 0,-1 0 0,1-1 0,-1 1 0,1-1 0,0 1 0,-1-1 0,1 1 0,0-1 0,-1 0-1,1 1 1,0-1 0,0 0 0,1 1 0,5-2 9,-1 1-1,1-1 1,0-1-1,-1 1 0,1-1 1,-1-1-1,0 1 1,0-1-1,0 0 1,0 0-1,0-1 0,-1 0 1,1 0-1,-1 0 1,8-8-1,6-9 28,0-1-1,22-34 0,-22 30 14,67-115 101,-37 57-4,-38 65-77,-1-1-1,-2 0 0,0-1 1,-1 0-1,7-33 0,-9 37 159,-7 35 40,-1 5-225,1-3-17,-60 531 392,50-467-388,-18 102 23,22-150-28,-1-1-1,-2 0 1,-18 38-1,28-69-26,-1-1 0,0 1 1,0 0-1,-1-1 0,1 1 0,-1-1 0,-4 5 0,6-8 0,1 1-1,-1 0 1,0-1-1,1 1 1,-1-1-1,0 0 1,0 1-1,0-1 1,1 0-1,-1 1 1,0-1-1,0 0 1,0 0-1,0 0 1,0 0-1,1 0 1,-1 0-1,0 0 1,0 0-1,0 0 1,0 0-1,0 0 1,0 0-1,1-1 1,-1 1-1,0 0 1,0-1-1,0 1 1,1-1-1,-1 1 1,0-1-1,1 1 1,-1-1-1,0 1 1,1-1-1,-1 0 1,0 1-1,1-1 1,-1 0-1,0-1 1,-2-2 29,0 0 1,0-1-1,0 1 0,0-1 1,1 0-1,-1 0 0,1 0 1,0 0-1,1 0 0,-2-7 1,3 10-20,0-1 0,-1 0 0,1 0 0,0 0 0,1 0 1,-1 1-1,0-1 0,1 0 0,0 0 0,-1 1 0,1-1 0,0 0 1,1 1-1,-1-1 0,0 1 0,1-1 0,-1 1 0,1 0 1,0-1-1,4-3 0,1 0-4,0 0 0,1 0-1,-1 1 1,1 0 0,1 0 0,-1 1 0,1 0-1,0 0 1,0 1 0,0 0 0,0 1 0,0 0 0,0 0-1,14 0 1,-12 1-12,-1-2 1,1 1-1,-1-1 0,0 0 0,18-9 1,36-24-3474,-64 36 3391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4:02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4816,'0'0'11873,"-4"9"-11673,1-3-168,1-1 1,-1 1 1,1 0-1,0 0 1,0 0-1,1 1 1,-1-1-1,1 0 0,1 1 1,-1-1-1,1 8 1,40 283 1188,-17-155-775,-10-82-244,-9-44-41,0 1 0,-1-1 0,1 27 0,-3-29 177,-1-11 650,-5-15-559,5 12-432,-12-25 109,2 0 1,1-1 0,1 0 0,-8-53-1,-6-44 156,7 40-22,14 76-209,1 0 1,0 0-1,0 0 0,0 1 0,1-1 0,0 0 0,1 0 0,0 1 0,0-1 1,0 0-1,0 1 0,1 0 0,5-9 0,-2 6-2,0 0 0,0 0-1,1 0 1,0 1 0,0 0 0,1 1 0,16-12-1,-9 9 4,1 2 0,0 0 0,0 2 0,1-1 0,0 2 0,0 0-1,0 1 1,1 1 0,-1 0 0,1 2 0,28 0 0,-36 1-21,-1 1 0,1 1-1,0 0 1,-1 0 0,1 1 0,-1 0 0,0 0-1,17 9 1,-22-10-5,0 1-1,0-1 0,0 0 0,0 1 1,-1 0-1,1 0 0,-1 0 1,0 0-1,0 0 0,0 1 1,0 0-1,0-1 0,-1 1 0,0 0 1,0 0-1,0 0 0,0 1 1,0-1-1,-1 0 0,2 9 1,-4-7 6,1-1 1,-1 1 0,0-1 0,0 1 0,-1-1 0,0 0 0,0 0 0,0 0-1,-1 0 1,1 0 0,-7 8 0,1-1 10,-1-2 0,1 1 0,-18 15 0,10-14 23,0-1 0,-1-1-1,0 0 1,-1-1 0,-22 8-1,4-6 126,28-9-132,0 0 0,0 0 0,1 1 0,-1 0 0,-13 8 0,14-6-2,-1-2 0,1 1 0,-14 4 0,13-6-19,1 1-1,1-1 1,-1 2 0,-12 7 0,18-11-20,1 0 0,0 0 1,-1 0-1,1 0 1,0 1-1,-1-1 0,1 0 1,0 0-1,0 0 1,-1 1-1,1-1 0,0 0 1,0 1-1,-1-1 1,1 0-1,0 0 1,0 1-1,0-1 0,-1 0 1,1 1-1,0-1 1,0 0-1,0 1 0,0-1 1,0 0-1,0 1 1,0-1-1,0 1 0,9 2-54,20-6-35,-26 3 94,68-6-85,98 4 1,-153 4 74,0 1 0,-1 0 0,1 1 1,-1 1-1,0 0 0,25 13 1,-6 6-30,-12-8 22,-19-14 12,-1 0 0,1 1 0,-1-1 0,1 1 1,-1-1-1,0 1 0,0 0 0,0 0 1,-1 0-1,1 0 0,-1 0 0,0 0 0,1 0 1,-1 1-1,-1-1 0,1 0 0,0 5 0,0-5 4,-1-1 0,0 1-1,0 0 1,0 1 0,0-1-1,0 0 1,-1-1 0,1 1-1,-1 0 1,0 0 0,1 0-1,-1 0 1,-1 0-1,1-1 1,0 1 0,-1 0-1,1-1 1,-1 1 0,-3 3-1,2-3 9,-9 8 18,0 0-1,-1-1 1,0 0 0,-1 0 0,-21 10 0,-2-4 59,-1-2-1,0-1 0,-1-2 1,-1-2-1,0-1 0,0-2 1,-52 0-1,52-2 60,32-3-94,-1 0 1,0 0 0,1-1-1,-1 0 1,1-1-1,-1 1 1,1-2 0,-14-2-1,21 3-51,0 1 0,0-1 0,1 1 0,-1-1 0,0 1 0,1-1 0,-1 0 0,0 1-1,1-1 1,-1 0 0,1 0 0,-1 1 0,1-1 0,-1 0 0,1 0 0,-1 0 0,1 0 0,0 1 0,0-1 0,-1 0-1,1 0 1,0 0 0,0 0 0,0 0 0,0 0 0,0 0 0,0 0 0,0 0 0,0 1 0,1-3 0,7-25-2582,-7 26 1507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4:06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121 178 2400,'0'0'2145,"-9"0"-2125,-44 0 11,52 0-10,-10-5 571,-10-26 3263,18 25-3276,-1 1 1,2-1 0,-1 0-1,-2-8 1,-4-7 675,12 4-262,-3 12-774,0 0 1,0 0-1,1 0 0,-1 0 0,1 0 0,0 1 0,1-1 1,-1 0-1,1 1 0,0-1 0,0 1 0,3-5 0,-4 8 19,0 2-154,0-1 0,0 1 1,0-1-1,0 1 0,0-1 0,0 1 1,0 0-1,0-1 0,0 1 0,0 0 1,0 0-1,0 0 0,0 0 0,-1 0 0,1 0 1,0 0-1,-1 0 0,1 0 0,-1 0 1,1 0-1,-1 1 0,1-1 0,-1 0 1,0 2-1,10 42-62,-8-32 175,16 101 414,-14-87-50,0 0-1,-1 49 1,-4-93-444,0 1 0,-2 0 0,-6-25-1,4 21 2,-4-31 0,3-26 249,4 57-258,0 14-144,-2 12-147,-1 31-3005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4:07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5120,'0'0'9808,"14"-2"-9542,145-34 541,-66 12 385,125-16 0,-191 33-753,-1 1 536,-25 7-691,-5 3-137,1-3-162,-11 17-2682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4:08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8840,'0'0'1032,"8"-10"-687,26-28 26,-31 35-260,-1 0 0,1 1 1,0 0-1,0-1 0,0 1 1,0 0-1,0 0 0,0 0 0,0 1 1,1-1-1,-1 1 0,1 0 1,4-2-1,-4 2-33,87-20 1219,-79 19-1045,0 0 1,0 1-1,0 1 0,0 0 0,23 3 0,-25-1 15,-6-2-144,0 1 0,0 0-1,0 0 1,-1 0-1,1 0 1,0 0 0,4 3-1,-7-3-98,-1-1 0,1 1 0,0 0 0,0 0 0,0 0 0,0-1 0,-1 1 0,1 0 0,-1 0-1,1 0 1,0 0 0,-1 1 0,0-1 0,1 0 0,-1 0 0,1 0 0,-1 0 0,0 0 0,0 0-1,0 1 1,0-1 0,0 0 0,0 0 0,0 0 0,0 0 0,0 1 0,-1-1 0,1 0 0,-1 2-1,-2 5 38,0 1 0,-1-1 0,0 0 0,0-1 0,-1 1 0,0-1 0,-1 0 0,1 0 0,-12 11 0,-8 5 146,-31 22 1,54-44-201,-11 8 109,0-1-1,-18 8 1,17-9 49,0 1 0,-12 8 0,26-16-157,0 0 0,0 0 0,0 0 0,0 0 0,0 0 0,0 0 0,1 0 0,-1 0 0,0 0 0,0 0 0,0 1 0,0-1 0,0 0 0,0 0 0,0 0 0,0 0 0,0 0 0,0 0 0,1 0 0,-1 0 0,0 0 0,0 0 0,0 0 0,0 0 0,0 0 0,0 0 0,0 1 0,0-1 0,0 0 0,0 0 0,0 0 0,0 0 0,0 0 0,0 0 0,0 0 0,0 0 0,0 0 0,0 1 0,0-1 0,0 0 0,0 0 0,0 0 0,0 0 0,0 0 0,0 0 0,0 0 0,0 0 0,0 0 0,0 0 0,0 1 0,0-1 0,0 0 0,0 0 0,0 0 0,0 0 0,-1 0 0,19-2 120,23-6-71,69-25 186,18-5 99,-91 25-126,-32 11-174,0-1-1,0 1 1,0 1-1,0-1 1,0 1-1,1 0 1,5 0-1,-3-2 35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4:11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63 5016,'0'0'4785,"-2"-9"-4408,-1-3-209,2 7 48,-1 0 1,1 0-1,0 0 0,1 0 0,-1 0 0,1-7 462,0 15 1462,2 39-1068,11 64 0,2 18-103,-6-50-13,-8-67-827,3 3 305,-3-8-171,-4-5 155,8-25-99,-4 7-253,-1-1 13,1-1 0,0 1 1,2-1-1,1 1 0,13-43 0,-13 60-47,-1 0 0,1 0 0,0 0-1,0 0 1,1 1 0,-1-1 0,1 1 0,7-5 0,-11 9-26,-1-1 0,1 1 1,0 0-1,-1-1 0,1 1 1,-1 0-1,1 0 1,0 0-1,-1 0 0,1 0 1,0-1-1,-1 1 0,1 0 1,0 0-1,-1 0 0,1 1 1,0-1-1,-1 0 0,1 0 1,0 0-1,-1 0 0,1 1 1,-1-1-1,1 0 1,0 1-1,-1-1 0,1 0 1,-1 1-1,1-1 0,-1 1 1,1-1-1,-1 0 0,0 1 1,1-1-1,-1 1 0,1 0 1,-1-1-1,0 1 0,1-1 1,-1 1-1,0 0 1,0 0-1,12 32 59,-10-27-51,2 11 14,-1 1 1,1 26 0,-2-26 22,0 0 0,5 21 1,-2-29 109,-1-9-28,5-17 22,-6 8-142,84-169 275,-81 166-233,1 0 1,0 1-1,0-1 0,1 2 0,13-14 0,-20 22-54,-1 1 0,0 0 0,0 0 1,0 0-1,0 0 0,0 0 0,0 0 0,1 0 0,-1 0 0,0 0 0,0 0 1,0 0-1,0 0 0,0 0 0,0 0 0,1 0 0,-1 0 0,0 0 0,0 0 1,0 0-1,0 0 0,0 0 0,1 0 0,-1 0 0,0 0 0,0 0 1,0 0-1,0 0 0,0 0 0,0 0 0,1 0 0,-1 0 0,0 1 0,0-1 1,0 0-1,0 0 0,0 0 0,0 0 0,0 0 0,0 0 0,0 0 0,0 1 1,1-1-1,-1 0 0,0 0 0,0 0 0,0 0 0,0 0 0,0 0 1,0 1-1,0-1 0,0 0 0,3 14 29,0 17 5,-3 16-35,2 74 71,-6-88 186,0-10-3677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4:1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0 212 6128,'0'0'8153,"8"-11"-7721,2-4-295,5-8 535,30-37-1,-38 53-502,-1 1 0,1 0-1,0 0 1,1 1 0,-1 0 0,1 1 0,0-1 0,0 2-1,1-1 1,9-2 0,-17 6-144,0-1 0,-1 1 1,1 0-1,0 0 0,-1 0 0,1 0 0,0 0 0,0 1 0,-1-1 0,1 0 1,0 0-1,-1 0 0,1 1 0,0-1 0,-1 0 0,1 1 0,0-1 0,-1 0 1,1 1-1,-1-1 0,1 1 0,-1-1 0,1 1 0,-1-1 0,1 1 0,0 0 1,8 23 413,-7-15-337,-1-1 0,0 1 0,-1 14-1,-12 58 282,3-35-172,8-39-169,1 1 1,-1-1 0,2 1 0,-1-1-1,1 0 1,0 1 0,0-1 0,1 0-1,0 0 1,4 10 0,-5-13-27,1 0 1,0 0-1,0 0 1,0-1-1,0 1 1,1-1-1,0 0 1,-1 1-1,1-1 1,0-1-1,0 1 1,1 0-1,-1-1 1,1 1-1,-1-1 1,1 0-1,0 0 1,0-1-1,5 3 1,-4-3 26,0 0 0,1 0 0,-1 0 0,0-1 0,0 0 0,0 0 0,11-1 0,-14 0-33,1 1 0,-1-1 0,0 0 0,1 0 0,-1 0 0,0 0 0,1 0 0,-1 0 0,0-1 0,0 1 0,0-1 1,0 0-1,-1 1 0,1-1 0,0 0 0,-1 0 0,1 0 0,-1 0 0,2-3 0,3-8 6,-1 0-1,0 0 1,-1 0-1,0 0 1,-1-1 0,-1 1-1,0-1 1,0-17-1,-2-16 91,-7-50-1,4 67-25,7-18 145,-4 47-221,0 1 0,0-1 0,0 0 0,0 1 1,0-1-1,1 1 0,-1-1 0,0 0 0,0 1 0,0-1 0,1 1 1,-1-1-1,0 1 0,1-1 0,-1 0 0,1 1 0,-1 0 0,0-1 0,1 1 1,-1-1-1,1 1 0,-1-1 0,1 1 0,0 0 0,-1-1 0,1 1 0,-1 0 1,1 0-1,0 0 0,-1-1 0,1 1 0,-1 0 0,1 0 0,0 0 0,-1 0 1,1 0-1,0 0 0,-1 0 0,1 0 0,-1 0 0,1 0 0,0 0 0,-1 1 1,1-1-1,0 0 0,-1 0 0,1 1 0,34 13 18,-33-13-22,12 8 28,-1 0-1,0 1 1,0 0 0,11 13 0,-20-20-259,8 11 821,-9-3-3728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4:14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30 5120,'0'0'10202,"9"-6"-9782,27-15-17,-36 20-384,1 1-1,0 0 1,-1 0 0,1-1-1,-1 1 1,1 0 0,0 0-1,-1 0 1,1 0 0,-1 0-1,1 0 1,0 0 0,-1 0-1,1 0 1,-1 0 0,1 0 0,0 1-1,-1-1 1,1 0 0,-1 0-1,1 1 1,-1-1 0,1 0-1,-1 1 1,1-1 0,-1 0-1,1 1 1,-1-1 0,1 1-1,-1-1 1,0 0 0,1 1 0,-1-1-1,0 1 1,1 0 0,-1-1-1,0 1 1,0-1 0,1 1-1,-1-1 1,0 1 0,0 0-1,0-1 1,0 2 0,3 24 536,-3-25-531,1 22 597,7 38 1,-4-39 247,2 41 0,-6-61-792,0 0 0,0-1 0,1 1 0,-1 0-1,1 0 1,-1-1 0,1 1 0,-1 0 0,3 2 0,-3-4-59,0 0 1,0 0-1,0 1 0,0-1 1,0 0-1,1 0 1,-1 0-1,0 0 0,0 0 1,0 1-1,0-1 1,0 0-1,0 0 0,0 0 1,0 0-1,1 1 1,-1-1-1,0 0 0,0 0 1,0 0-1,0 0 1,0 1-1,0-1 1,0 0-1,0 0 0,0 0 1,0 1-1,0-1 1,0 0-1,-1 0 0,1 0 1,0 0-1,0 1 1,0-1-1,0 0 0,0 0 1,0 0-1,0 0 1,0 1-1,0-1 0,-1 0 1,1 0-1,0 0 1,-12 9 220,11-8-230,0-1 1,1 1 0,-1 0-1,0 0 1,0 0 0,0-1 0,0 1-1,0-1 1,0 1 0,0-1-1,-1 1 1,1-1 0,0 1 0,0-1-1,0 0 1,-2 1 0,-12-2 66,13 1-64,1 0 1,-1 0-1,0 0 0,0 0 0,0 0 1,1 0-1,-1 0 0,0 0 0,0 1 1,0-1-1,1 1 0,-1 0 0,0-1 0,1 1 1,-1 0-1,0 0 0,1 0 0,-1 0 1,-1 1-1,-10 0 163,13-2-169,0 0 0,-1 0-1,1 0 1,0-1 0,-1 1 0,1 0 0,-1 0-1,1 0 1,0 0 0,-1 0 0,1 0 0,0 0-1,-1 0 1,1 0 0,0 0 0,-1 0-1,1 1 1,0-1 0,-1 0 0,1 0 0,0 0-1,-1 0 1,1 0 0,0 1 0,-1-1 0,1 0-1,0 0 1,-1 1 0,1-1 0,0 0 0,0 0-1,-1 1 1,1-1 0,0 0 0,0 1-1,0-1 1,-1 8 0,1-8-6,0 0 0,0 0 1,0 0-1,0 0 0,1 0 0,-1 0 1,0 0-1,0-1 0,0 1 0,0 0 1,0 0-1,0 0 0,0 0 0,0 0 1,0 0-1,0 0 0,1 0 0,-1 0 0,0 0 1,0 0-1,0 0 0,0 0 0,0 0 1,0 0-1,0 0 0,0 0 0,0 0 1,1 0-1,-1 0 0,0 1 0,0-1 0,0 0 1,0 0-1,0 0 0,0 0 0,0 0 1,0 0-1,0 0 0,0 0 0,0 0 1,0 0-1,0 0 0,1 0 0,-1 0 1,0 0-1,0 1 0,0-1 0,0 0 0,0 0 1,0 0-1,0 0 0,0 0 0,0 0 1,0 0-1,0 0 0,0 0 0,0 1 1,0-1-1,0 0 0,0 0 0,0 0 1,0 0-1,0 0 0,0 0 0,9-2 3,215-47 28,-219 48-22,0 0 0,0 0 0,0 1 0,0-1 0,0 1-1,0 0 1,0 0 0,-1 1 0,1 0 0,0 0 0,0 0 0,5 2 0,-1 4 196,-16-4-512,-2-2-2560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4:15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5520,'0'0'10836,"11"-6"-10506,-4 1-271,39-18 269,-41 21-260,0 0 1,0 0-1,0 1 1,-1 0-1,1 0 1,1 0-1,-1 1 1,0 0-1,0 0 1,6 1-1,-4 0 21,1 0 75,-1 0-1,1 1 0,0 0 0,0 0 1,13 6-1,-20-7-134,0 0-1,1 0 1,-1 0 0,0 0-1,0 0 1,1 0 0,-1 0-1,0 0 1,0 0 0,0 1-1,0-1 1,0 0 0,-1 1-1,1-1 1,0 1 0,-1-1 0,1 1-1,-1-1 1,1 1 0,-1-1-1,0 1 1,1-1 0,-1 1-1,0 0 1,0-1 0,0 1-1,-1-1 1,1 1 0,0 0-1,0-1 1,-1 1 0,1-1-1,-1 1 1,0-1 0,-1 3-1,-6 11 131,0 0-1,-1-1 0,-1 0 1,0-1-1,-1 0 0,-1-1 1,-25 22-1,1 1 638,36-35-785,-1 0 1,1 0-1,0 0 0,0 1 0,-1-1 1,1 0-1,0 0 0,0 0 1,0 1-1,0-1 0,-1 0 0,1 0 1,0 1-1,0-1 0,0 0 1,0 0-1,0 1 0,0-1 1,0 0-1,0 0 0,0 1 0,0-1 1,0 0-1,0 1 0,0-1 1,0 0-1,0 0 0,0 1 0,0-1 1,0 0-1,0 1 0,0-1 1,0 0-1,1 1 0,7 5 338,3 2-116,-10-7-197,1 0 0,-1 0 0,1-1-1,-1 1 1,1 0 0,-1-1 0,1 1-1,0 0 1,-1-1 0,1 0 0,0 0 0,-1 1-1,1-1 1,0 0 0,-1 0 0,1 0-1,3-1 1,31-4 616,-1-8-422,-24 8-184,0 0-1,1 1 1,0 1-1,14-3 1,-11 7-47,-11 3-3205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5:2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56 3312,'0'0'7149,"-4"11"-7056,-25 74 89,25-73-136,0-1 0,-1 0 0,0 0 0,-1 0 0,0-1 0,-9 12 0,12-18-12,0 1-1,-1-1 1,0 0-1,0 0 1,0 0-1,0-1 1,-1 1-1,1-1 1,-1 0-1,0 0 1,0-1-1,0 1 1,0-1-1,0 0 1,-9 1-1,10-2-4,0-1-1,0 0 1,-1 0-1,1-1 1,0 1-1,0-1 1,0 0-1,0 0 1,0-1-1,0 1 1,0-1 0,0 0-1,1 0 1,-1 0-1,1 0 1,-1-1-1,1 1 1,0-1-1,0 0 1,0 0-1,-4-6 1,0 0 30,1 1 0,0-2 1,0 1-1,1-1 0,1 0 1,-7-20-1,9 23-37,1 1 1,1 0-1,-1-1 1,1 1-1,1-1 1,-1 1-1,1-1 1,0 1-1,0-1 1,1 1-1,0 0 1,0 0-1,0 0 1,1 0-1,0 0 0,0 0 1,1 1-1,-1-1 1,1 1-1,0 0 1,1 0-1,-1 0 1,1 1-1,0 0 1,0 0-1,9-5 1,-12 7-16,1 1 1,-1 0 0,1 0 0,0 0 0,-1 1-1,1-1 1,0 0 0,0 1 0,0 0 0,0 0-1,-1 0 1,1 0 0,0 0 0,0 0 0,0 1 0,0-1-1,4 2 1,3 2 10,0 1 0,-1-1 0,14 9 0,11 6 23,112 42 240,-132-55-248,1-1-1,-1-1 1,1 0-1,0-1 1,0-1-1,0 0 1,27-1-1,108-15 245,-108 9-210,206-44 539,-184 36 506,-148 25-2766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5:2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5520,'0'0'3022,"-3"15"-2716,1-4-238,-10 94 464,11-17 216,19 154 1,-10-170-510,4 12 265,42 153 1,-36-168-250,-14-56-177,-2-8-15,0 1 0,-1 0 1,0-1-1,0 1 0,0 0 1,-1 0-1,0 0 0,0 8 1,-1-14-46,1 1 0,0-1 0,-1 0 1,1 1-1,-1-1 0,1 1 0,-1-1 1,1 0-1,-1 1 0,1-1 0,-1 0 1,1 1-1,-1-1 0,0 0 0,1 0 1,-1 0-1,1 1 0,-1-1 0,0 0 1,1 0-1,-1 0 0,0 0 0,1 0 1,-1 0-1,1 0 0,-1-1 0,0 1 1,1 0-1,-1 0 0,1 0 0,-1-1 1,0 1-1,-27-9 233,23 8-200,-22-10 315,-44-24-1,0 0 233,60 30-488,6 3-22,0 0 0,-1 0-1,1-1 1,0 0-1,-6-5 1,2 4 49,9 4-130,-1 0 0,1 0 0,0 0 0,-1 0 0,1-1 0,0 1 0,-1 0 0,1 0 0,0 0 0,0 0 0,-1-1 0,1 1 0,0 0 0,0 0 0,-1 0 0,1-1 0,0 1 0,0 0 0,0 0 0,-1-1 0,1 1 0,0 0 0,0-1 0,0 1 1,0 0-1,0 0 0,0-1 0,0 1 0,0 0 0,-1-1 0,1 1 0,0 0 0,0-1 0,0 1 0,1 0 0,-1-1 0,0 1 0,0 0 0,0-1 0,0 1 0,10-3-2111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3:48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0 952 3616,'0'0'9514,"4"-11"-9134,14-39 445,46-91 0,-56 128-713,1-4 58,0 0 0,2 1 0,0 0 0,1 1 0,1 0 0,25-23 0,-17 22 100,29-21 258,-46 35-462,0 0 0,0 0 0,0 0 0,1 0-1,-1 0 1,1 1 0,0 0 0,-1 0 0,1 0 0,5 0 0,-8 1-40,0 1 0,0-1-1,0 1 1,0-1 0,0 1 0,0 0 0,0 0 0,-1 0 0,1 0 0,0 0-1,-1 0 1,1 0 0,0 1 0,-1-1 0,0 0 0,1 1 0,-1 0 0,0-1-1,0 1 1,2 2 0,0 1 23,-1-1 1,1 1-1,-1 0 0,0 0 0,-1 0 1,3 8-1,-2 6 14,-1 1 1,0-1 0,-2 1 0,0-1-1,-1 1 1,-1-1 0,-1 0-1,-11 36 1,-5-8 344,20-43-173,4-9-116,7-14-17,25-53 41,31-56 124,-56 111-191,0 1 0,1 1 1,0 0-1,1 0 0,23-18 0,-24 20-17,7-6 11,-19 18-59,1 1 0,-1-1 0,1 1 0,0-1 0,0 1 0,-1-1 0,1 1 0,0-1 1,0 1-1,0-1 0,-1 1 0,1 0 0,0 0 0,0-1 0,0 1 0,0 0 0,0 0 0,0 0 0,1 0 0,0 1-1,-1 1 0,0-1 0,0 1 0,0-1 0,1 1-1,-2-1 1,1 1 0,0 0 0,0-1 0,0 1 0,-1 0 0,1 0 0,-1-1-1,0 1 1,1 0 0,-1 0 0,0 0 0,0 2 0,1 3 13,6 26 87,0-4-68,-1 1-1,-1 0 1,0 33-1,-4-51-10,1 1 0,0-1 0,1 0 0,0 1 0,1-1 0,6 12 0,-7-19-27,0-1-1,1 0 0,-1 0 0,1 0 1,0-1-1,0 1 0,1-1 1,-1 0-1,1 0 0,8 4 0,0-1 25,-12-5-26,1 0 0,-1-1 0,1 1 1,-1 0-1,1 0 0,0-1 0,-1 1 0,1-1 0,0 0 0,0 1 0,-1-1 0,1 0 1,0 0-1,0 0 0,-1 0 0,1-1 0,0 1 0,3-1 0,10-2-7,1 1-1,21-1 1,12-1 37,-35 1-20,-1 0 1,1-1-1,-1-1 0,0 0 0,0-1 0,0 0 0,-1-1 0,0-1 0,-1 1 0,1-2 1,13-13-1,-18 16-7,7-5 0,-1 0 0,0-1 1,-1 0-1,0-1 1,-1-1-1,13-21 0,-17 22 11,6-9 48,18-45 0,-29 61-48,0 0 0,0-1-1,-1 1 1,0 0 0,0-1-1,0 1 1,-1-1 0,0 1 0,0-1-1,0 1 1,-1-1 0,-2-9-1,1 12-5,1 1-1,-1 0 1,0 0-1,0 1 0,0-1 1,0 0-1,0 1 1,0-1-1,-1 1 0,0 0 1,1 0-1,-1-1 1,0 2-1,0-1 0,0 0 1,0 1-1,0-1 1,-4 0-1,-3-2 3,-1 1 0,0 0 0,0 1 0,-13-2 0,17 4-10,1 0 0,-1 1 0,0 0 0,1 0-1,0 0 1,-1 1 0,1-1 0,0 2 0,-1-1 0,1 1 0,1 0 0,-1 0-1,0 1 1,1-1 0,-1 1 0,1 0 0,0 1 0,1-1 0,-1 1 0,-6 10 0,5-8-6,1 0 0,0 1 0,0-1 0,0 1 0,1 1 0,1-1 0,-1 1 0,1-1 0,1 1 0,0 0 0,0 0 0,1 0 0,-1 0 0,2 17 0,2-2-31,1 1 0,1-1 0,15 47 0,-17-63 21,1 0 0,1-1-1,0 1 1,0-1 0,0 0-1,1 0 1,0-1-1,0 1 1,0-1 0,1 0-1,0 0 1,1-1 0,-1 0-1,1 0 1,12 7 0,-3-4-31,-12-5 42,0 0 1,0-1-1,0 0 1,1 0-1,-1 0 1,1 0-1,-1-1 1,1 0-1,-1 0 1,1 0-1,0 0 0,-1-1 1,1 0-1,0 0 1,0 0-1,4-1 1,5-3 17,-1 0 0,1-1 1,-1 0-1,-1-1 0,1 0 1,-1-1-1,0 0 0,0-1 1,18-17-1,23-19 47,-23 19 7,0-1 0,47-53 0,-66 67-56,1 1-1,22-18 0,-29 26-10,-3 1-2,0 1-1,0 0 1,0-1-1,0 1 1,1 0 0,-1 0-1,0 0 1,0 1 0,1-1-1,-1 1 1,0-1-1,1 1 1,-1 0 0,1 0-1,-1 0 1,1 0-1,-1 0 1,0 0 0,1 1-1,2 0 1,4 2-3,-1 0 0,1 1 0,-1 0 0,9 6 0,14 6 31,-24-11 3,7 3 29,-14-8-58,0 0 0,0 0 1,0 1-1,0-1 1,1 0-1,-1 0 0,0 0 1,0 0-1,0 0 0,0 0 1,0 0-1,1 0 1,-1 1-1,0-1 0,0 0 1,0 0-1,0 0 1,1 0-1,-1 0 0,0 0 1,0 0-1,0 0 0,0 0 1,1 0-1,-1 0 1,0 0-1,0 0 0,0 0 1,0 0-1,1 0 1,-1 0-1,0 0 0,0-1 1,0 1-1,0 0 0,0 0 1,1 0-1,-1 0 1,0 0-1,0 0 0,0 0 1,0 0-1,0-1 1,0 1-1,1 0 0,-1 0 1,0 0-1,0 0 1,0 0-1,0-1 0,0 0 1,-1-1 0,1 1 0,-1 0 0,1 0 0,-1-1 0,1 1 0,-1 0 0,0 0 0,1 0 0,-1 0 0,0 0 0,0 0 0,0 0 0,0 0 0,0 0 0,0 0 0,0 0 0,0 1 0,0-1 0,-3-1 0,-23-9 0,20 10-5,0 0 0,-1 0 0,1 1 0,0-1 0,-1 2 1,1-1-1,-1 1 0,1 0 0,0 1 0,0 0 0,-1 0 1,1 0-1,1 1 0,-1 0 0,0 0 0,1 1 1,-1 0-1,1 0 0,0 0 0,1 1 0,-1 0 0,-6 8 1,4-6 7,2 1 1,-1 1-1,1-1 1,0 1 0,0 0-1,1 1 1,1-1 0,-1 1-1,2 0 1,-1 0-1,1 0 1,1 1 0,0-1-1,0 0 1,1 12 0,1-19-1,0 0 0,1 0 0,0 0 1,-1 0-1,1 0 0,0 0 0,1 0 0,-1-1 1,0 1-1,1 0 0,0-1 0,-1 0 1,1 1-1,3 2 0,9 16 59,-11-17-59,-1 0 0,1 0 0,0-1 0,0 1 0,0-1 0,1 0 0,-1 1 0,1-2-1,0 1 1,-1 0 0,1-1 0,1 1 0,-1-1 0,0 0 0,0-1 0,1 1 0,-1-1 0,1 0 0,-1 0-1,1 0 1,0-1 0,-1 1 0,1-1 0,0 0 0,-1 0 0,1-1 0,-1 0 0,1 0 0,0 0 0,-1 0-1,0 0 1,1-1 0,-1 0 0,0 0 0,0 0 0,7-5 0,-5 3 1,-1 1-1,0-2 1,0 1-1,0 0 1,0-1 0,0 0-1,-1 0 1,0 0-1,0-1 1,-1 1-1,1-1 1,-1 0 0,0 0-1,-1 0 1,0 0-1,0-1 1,0 1 0,1-10-1,-3 15-4,4-67 107,-5 62-91,1 0 1,0 1-1,-1-1 1,0 0-1,-1 1 1,1-1 0,-1 1-1,0-1 1,-5-8-1,-19-7 246,25 20-256,0 1 0,1 0-1,-1 0 1,0-1 0,0 1-1,0 0 1,1 0 0,-1 0-1,0 0 1,0 0 0,0 0-1,1 1 1,-1-1 0,0 0-1,0 0 1,1 0 0,-1 1-1,0-1 1,0 0 0,1 1 0,-1-1-1,0 1 1,1-1 0,-1 1-1,1-1 1,-1 1 0,0-1-1,1 1 1,-1 0 0,1-1-1,-1 2 1,-1 0 4,0 0-1,0-1 1,1 1 0,-1 0 0,0 0-1,1 0 1,0 1 0,-1-1-1,1 0 1,-1 5 0,1 1-6,1-1 0,1 1 0,-1 0 0,1 0 0,1-1 0,-1 1 1,1-1-1,1 1 0,-1-1 0,1 0 0,1 0 0,-1 0 0,1 0 0,6 7 0,-5-6-12,2-1 0,-1 1 0,1-1 0,0-1 0,1 1-1,-1-1 1,1-1 0,1 1 0,-1-1 0,17 7 0,-7-4-25,-16-7 32,0 1 1,0-1-1,1 0 1,-1 0-1,1 0 1,-1 0-1,1 0 1,-1-1-1,1 1 0,-1-1 1,1 1-1,-1-1 1,1 0-1,0 0 1,-1 0-1,1 0 1,-1-1-1,1 1 1,0-1-1,-1 1 1,1-1-1,2-1 1,11-6 7,-8 4 0,1 0 1,-1 0 0,0-1-1,0 0 1,0 0-1,-1-1 1,0 0 0,0 0-1,9-11 1,-10 9 6,1-1 1,-1 0 0,-1 0-1,0-1 1,0 0-1,-1 0 1,0 0-1,-1 0 1,0 0-1,0-1 1,0-11 0,-1 12 7,-1 7-10,0 0 0,-1 0-1,1 0 1,-1 0 0,1 0 0,-1 0 0,0-1-1,-1 1 1,1 0 0,0 0 0,-1 0 0,0 0-1,1 0 1,-1 0 0,-1 0 0,1 0 0,0 0-1,-3-3 1,3 5-5,1-1-1,-1 1 1,0-1 0,0 0-1,1 1 1,-1-1-1,1 1 1,0-1-1,-1 0 1,1 0-1,0 1 1,0-1 0,0-1-1,0 2 15,29-5 25,-21 4-48,0 2 0,0-1 0,1 1 0,-1 0 0,0 0 0,0 1 0,0 0 0,0 1 1,0 0-1,0 0 0,0 1 0,-1-1 0,1 2 0,-1-1 0,0 1 0,0 0 0,12 10 0,-15-9 0,0 0 0,0 1 0,0 0 0,-1 0 0,0 0 0,0 0 0,-1 0 0,1 1 0,-1-1 0,-1 1 0,2 11 0,0 6 0,1 46 0,-5-67 0,1 0 0,0 1 0,1-1 0,-1 0 0,0 0-1,1 0 1,0 0 0,0 0 0,0 0 0,2 4 0,-2-5 0,0-1 1,1 1-1,-1 0 1,1-1-1,0 1 0,-1-1 1,1 0-1,0 0 1,0 1-1,0-1 0,0-1 1,0 1-1,0 0 1,0 0-1,4 0 1,1 1 5,1-1 1,-1 0 0,0-1-1,0 0 1,1 0 0,-1 0-1,0-1 1,0 0 0,0 0-1,1-1 1,-1 0 0,-1 0-1,1-1 1,0 0 0,12-7-1,6-6 2,-1 0-1,36-33 1,-40 33-5,0-3 4,0 0 1,-2-1 0,0-1 0,-1-1-1,-1 0 1,-1-1 0,20-44 0,-20 34 16,-2 0 0,-1 0 1,-2-2-1,-1 1 0,6-53 1,-14 65 8,0-1 0,-2 1 0,-5-35 0,0-28 41,-7 28-50,14 57-24,-1 0-1,0 0 1,0-1-1,0 1 1,0 0 0,0 0-1,0 0 1,0-1-1,0 1 1,0 0-1,0 0 1,0 0 0,0-1-1,0 1 1,-1 0-1,1 0 1,0 0-1,0-1 1,0 1 0,0 0-1,0 0 1,0 0-1,0 0 1,0-1-1,-1 1 1,1 0 0,0 0-1,0 0 1,0 0-1,0 0 1,0 0-1,-1 0 1,1-1 0,0 1-1,0 0 1,0 0-1,-1 0 1,1 0-1,0 0 1,0 0 0,-1 0-1,-8 5-39,-8 13-20,4-1 41,2 1 0,0 0 1,1 1-1,1 0 0,1 1 1,0-1-1,2 1 0,-8 40 1,6-24-25,3 0 0,1 1 0,1-1 0,4 61 0,7-29-22,3-1 0,25 83 0,-33-140 63,1-1 0,0 1 0,5 8 0,-2-5 2,-4-11 0,0 0 0,0 0 0,0 0 0,0 0 0,1 0 0,-1-1 0,1 1 0,-1-1 0,1 0 0,0 0 0,-1 0 0,1-1 0,0 1 0,6-1 0,-4-1 6,0 1 0,0-2-1,0 1 1,-1-1 0,1 0-1,0 0 1,-1 0 0,1-1-1,-1 0 1,9-6-1,0-2 14,-1-1-1,16-17 0,2-2 16,-20 19-14,-1 1 0,0-2 0,12-18 0,-13 17-1,1 0 0,17-18 0,-18 19 45,-9 13-63,0 1 0,0-1 0,0 0 0,0 0 0,0 0 0,0 0 0,0 0 0,0 0 0,-1 0-1,1 0 1,0 0 0,0 0 0,0 0 0,0 1 0,0-1 0,0 0 0,-1 0 0,1 0 0,0 0 0,0 0 0,0 0 0,0 0 0,0 0-1,-1 0 1,1 0 0,0 0 0,0 0 0,0 0 0,0 0 0,0-1 0,0 1 0,-1 0 0,1 0 0,0 0 0,0 0 0,0 0 0,0 0-1,0 0 1,0 0 0,0 0 0,-1 0 0,1-1 0,0 1 0,0 0 0,0 0 0,0 0 0,0 0 0,0 0 0,0 0 0,0-1 0,0 1-1,0 0 1,0 0 0,0 0 0,0 0 0,0 0 0,0 0 0,0-1 0,0 1 0,0 0 0,0 0 0,0 0 0,0 0 0,0 0 0,0-1-1,0 1 1,0 0 0,0 0 0,-21 31-1,15-22 2,0 1 0,1-1 0,1 1-1,0 0 1,0 0 0,1 1 0,0-1 0,1 1-1,0 0 1,0-1 0,1 1 0,1 0 0,0 0-1,0 0 1,1 0 0,4 15 0,-5-25 1,0 1 0,1-1 0,-1 1 0,1 0-1,0-1 1,-1 1 0,1-1 0,0 1 0,0-1 0,0 0 0,0 1 0,0-1 0,0 0 0,0 0 0,0 1-1,1-1 1,-1 0 0,0 0 0,1-1 0,-1 1 0,1 0 0,2 1 0,-1-2 0,-1 1-1,1-1 1,-1 0 0,1 0 0,-1-1 0,1 1-1,-1 0 1,1-1 0,-1 1 0,1-1 0,-1 0-1,0 0 1,4-2 0,4-2 6,-1-1 0,-1 0 0,1 0 0,-1-1 0,15-15 0,-5 0 48,0-1 0,-2 0 0,0-2 0,17-36 0,-60 197 170,-66 192-210,23-159-17,39-99 0,29-64 1,-1 0 0,1-1-1,-2 1 1,1-1 0,0 0-1,-1 0 1,0 0 0,0-1-1,0 1 1,-1-1 0,-8 7 0,9-10 0,1 1 0,-1 0 0,1-1 0,-1 1 0,1-1 0,-1 0 0,0-1 0,0 1 1,1 0-1,-1-1 0,0 0 0,0 0 0,0 0 0,0 0 0,1-1 0,-1 0 1,0 0-1,0 0 0,-6-2 0,3 0 9,1-1 1,-1 1-1,1-1 0,0 0 1,0-1-1,0 1 0,1-1 1,-1 0-1,1-1 0,0 1 1,1-1-1,0 0 0,0 0 1,0-1-1,0 1 0,1-1 1,0 0-1,0 0 0,1 0 1,0 0-1,0 0 0,1 0 1,0 0-1,0-10 1,1 12 2,1-1 0,0 1 0,0-1 0,0 1 0,1 0 0,0-1 1,0 1-1,0 0 0,1 0 0,4-7 0,37-45 52,-37 49-50,6-7 2,1-1 1,0 2 0,1 0 0,1 1 0,0 1 0,1 0 0,0 1 0,29-13 0,-41 22-12,-1 1 0,1 0 0,-1 0 0,1 0 0,-1 1 0,1-1 0,0 1 0,-1 0 0,1 1 0,0-1 0,-1 1 0,1 0 0,-1 0 0,1 0 0,6 4 0,-10-5-23,1 0 1,-1 0-1,0 1 1,1-1-1,-1 0 1,0-1-1,1 1 1,-1 0-1,0 0 1,0 0-1,1-1 0,-1 1 1,0-1-1,0 1 1,1-1-1,-1 1 1,1-2-1,8-4-3517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5:2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6520,'0'0'1601,"11"-3"-1252,15-2-101,1 2 0,0 0 0,0 1-1,34 3 1,3 5 6,-30-2-86,1-2 0,0-1 0,0-2 0,36-5-1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5:2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1144 4120,'0'0'2862,"7"-11"-2659,7-8-48,-1 0 1,-1-2-1,-1 1 0,9-25 0,-7 8 514,-3 0 0,0 0 0,-3-1 0,-1 0 1,2-63-1,-8 100-641,1-1 0,-1 1 0,1-1 0,0 1 0,-1 0 0,1-1 0,0 1 0,0 0 0,0-1 0,0 1 0,0 0 0,1 0 0,-1 0 0,0 0 0,0 0 0,2-1 1,23-14 143,-11 9-83,0 1 0,1 0 0,-1 1-1,1 0 1,24-3 0,-39 8-80,1 0 1,-1 0-1,1-1 0,-1 1 0,1 0 0,-1 0 0,1 1 0,-1-1 0,1 0 1,-1 0-1,1 1 0,-1-1 0,1 1 0,-1-1 0,0 1 0,1-1 0,-1 1 1,0 0-1,1 0 0,-1 0 0,0 0 0,0 0 0,0 0 0,0 0 0,0 0 1,0 0-1,0 1 0,0-1 0,1 3 0,-1-1 7,0 0 0,0 1 1,0-1-1,-1 1 0,1 0 0,-1-1 0,0 1 1,0-1-1,0 1 0,0 0 0,-1 3 0,-13 59 99,-3 33 9,16-91-118,1 0 1,1 1-1,0-1 1,0 0-1,1 0 1,0 0-1,0 0 1,0 0-1,1 0 0,1 0 1,-1-1-1,1 0 1,1 1-1,-1-1 1,1-1-1,0 1 1,10 8-1,-8-7 4,0-1 0,1 0 0,1-1 0,-1 1 0,1-2-1,0 1 1,0-1 0,1-1 0,-1 1 0,1-2 0,0 1 0,0-2 0,16 4 0,-21-6 2,1 0 0,-1-1 0,1 1 0,-1-1 1,0 0-1,0 0 0,1-1 0,-1 0 0,0 0 1,0 0-1,0 0 0,-1-1 0,1 0 1,-1 0-1,1 0 0,-1 0 0,5-5 0,-3 2 9,1-1 0,-1 0 0,1-1 0,-2 1 0,1-1 0,-1 0 0,-1 0 0,7-17 0,0-10 161,12-71 0,-11 40 103,-11 62-270,0 1 1,-1 0-1,1-1 0,1 1 1,-1 0-1,0 0 0,1 0 1,0 0-1,0 0 1,-1 1-1,2-1 0,-1 0 1,0 1-1,0-1 0,1 1 1,-1 0-1,1 0 0,0 0 1,0 0-1,0 1 1,0-1-1,0 1 0,0-1 1,0 1-1,5-1 0,-2 1-17,0 0 0,-1 1 0,1 0 0,-1 0-1,1 0 1,0 1 0,-1-1 0,1 1 0,-1 1-1,1-1 1,-1 1 0,0 0 0,0 0 0,8 4 0,18 8-8,-27-13 8,1 1 1,0 0 0,-1 0-1,0 0 1,1 0-1,-1 1 1,0 0-1,0 0 1,5 5 0,-8-8 1,0 2 0,0 0 0,0-1 0,0 0 0,1 1 0,-1-1 0,1 0 0,-1 0 0,1 1 0,-1-1 0,1 0 0,0-1 0,-1 1 0,1 0 0,0 0 0,0-1 0,2 1 0,-4-1 1,0 0 0,0 0 0,0-1 0,0 1 0,1 0 0,-1 0 0,0-1 1,0 1-1,0 0 0,0 0 0,0-1 0,0 1 0,0 0 0,0 0 1,0-1-1,0 1 0,0 0 0,0 0 0,0-1 0,0 1 0,0 0 0,0 0 1,-1-1-1,1 1 0,0 0 0,0 0 0,0 0 0,0-1 0,0 1 1,0 0-1,-1 0 0,1 0 0,0-1 0,0 1 0,0 0 0,-1 0 1,1 0-1,0 0 0,0 0 0,0-1 0,-1 1 0,-8-10 65,5 7-54,-1 0 0,1 1 0,-1-1 0,1 1 0,-1 0 0,0 1 1,0-1-1,1 1 0,-1 0 0,0 0 0,0 0 0,0 1 0,-1 0 0,-8 0 0,10 1-5,0-1-1,0 1 1,0 0 0,0 0-1,0 0 1,0 0-1,1 1 1,-1-1-1,0 1 1,1 0-1,-1 0 1,1 1-1,0-1 1,0 1-1,-1-1 1,2 1-1,-1 0 1,0 0-1,-2 5 1,-1 1-21,1 1 0,0 0 0,1 1 0,0-1 0,0 1 0,1 0 1,1 0-1,0 0 0,0 0 0,1 0 0,0 0 0,1 0 0,1 1 0,-1-1 0,2 0 1,0 0-1,0 0 0,6 15 0,-6-16-7,0-3 7,0 0 0,0 0 0,1 0 0,0 0 0,4 8 0,-6-14 13,0 0 0,-1 0-1,1 0 1,0 0 0,0 0 0,0 0-1,0 0 1,-1 0 0,1-1 0,0 1-1,1 0 1,-1-1 0,0 1 0,0-1-1,0 1 1,0-1 0,0 1 0,1-1-1,-1 0 1,0 0 0,0 1 0,0-1-1,1 0 1,-1 0 0,0 0 0,0 0 0,1-1-1,-1 1 1,0 0 0,0 0 0,0-1-1,1 1 1,-1-1 0,0 1 0,0-1-1,0 1 1,2-2 0,1-1 4,-1 0 0,1 0 1,-1 0-1,0-1 0,0 1 0,0-1 1,0 1-1,-1-1 0,1 0 0,1-5 1,18-42 33,-16 31 5,-1 0-1,-1 0 0,-1 0 1,-1 0-1,1-34 0,-4 47-6,-1 12-38,-1 14-29,6 0 2,1 0 0,1-1-1,0 0 1,1 0 0,1 0-1,1-1 1,11 20 0,-16-32 28,0 0 0,0 0 0,1 0 0,-1-1 0,1 1 1,0-1-1,0 0 0,1 0 0,-1 0 0,1-1 0,9 6 0,-12-8 7,1 0 0,-1 1 0,0-2 0,1 1 0,-1 0 0,1 0 0,0-1 0,-1 0 0,1 1-1,-1-1 1,1 0 0,0 0 0,-1 0 0,1-1 0,-1 1 0,1-1 0,0 1 0,-1-1 0,1 0-1,-1 0 1,0 0 0,1 0 0,-1 0 0,0-1 0,0 1 0,1-1 0,-1 1 0,2-3 0,20-20 94,-1-2 1,-1 0 0,-1-1-1,25-43 1,-43 64-85,1 1 1,0-1-1,0 1 0,1 0 0,-1 0 1,1 0-1,0 0 0,1 1 0,-1 0 1,9-5-1,-11 7-11,0 1 1,1-1-1,-1 1 1,0 0 0,1 0-1,-1 1 1,1-1-1,-1 1 1,0-1-1,1 1 1,-1 0 0,1 0-1,-1 1 1,1-1-1,-1 1 1,1-1-1,-1 1 1,0 0-1,1 1 1,-1-1 0,6 4-1,73 32 13,-82-37-15,0 0-1,0 0 0,-1-1 1,1 1-1,0 0 1,0 0-1,0 0 0,0 0 1,0-1-1,0 1 0,0 0 1,0 0-1,0 0 0,0-1 1,0 1-1,0 0 0,0 0 1,0 0-1,0 0 0,0-1 1,1 1-1,-1 0 0,0 0 1,0 0-1,0 0 0,0-1 1,0 1-1,0 0 0,0 0 1,0 0-1,1 0 0,-1 0 1,0-1-1,0 1 0,0 0 1,0 0-1,1 0 0,-1 0 1,0 0-1,0 0 0,0 0 1,0 0-1,1 0 0,-1 0 1,0 0-1,0 0 0,0 0 1,1 0-1,-1 0 0,0 0 1,0 0-1,0 0 0,0 0 1,1 0-1,-1 0 0,0 0 0,-8-14 91,6 12-85,0 1-1,1-1 0,-1 0 0,0 1 1,0 0-1,0-1 0,0 1 0,0 0 0,-1 0 1,1 0-1,0 0 0,0 1 0,-1-1 1,1 1-1,0-1 0,-1 1 0,1 0 0,0 0 1,-1 0-1,1 0 0,-1 0 0,1 0 1,0 1-1,-3 0 0,-3 2 6,0 0 0,0 1 0,0 0 0,1 1 0,-10 6 0,3-2 0,11-6-10,-1 0-1,0 1 0,1-1 0,0 1 0,0 0 0,0 0 0,0 0 0,0 0 0,1 1 0,0-1 0,0 1 0,0-1 0,0 1 0,1 0 0,0 0 0,0-1 0,0 1 0,1 0 0,-1 0 0,1 0 0,0 0 0,1 6 0,0-3-8,0-1 0,0 0 1,0 1-1,1-1 0,0 0 0,0 0 0,1 0 0,0-1 1,0 1-1,0-1 0,1 1 0,0-1 0,1 0 1,7 8-1,-9-11 0,0 0 0,0-1 0,0 1 0,0-1 1,0 0-1,1 0 0,-1 0 0,1 0 0,-1-1 0,1 1 1,0-1-1,0 0 0,5 1 0,-5-2 7,1 0 1,-1-1-1,1 1 0,-1-1 1,1 0-1,-1-1 0,0 1 1,0-1-1,0 1 0,1-1 1,6-5-1,12-9 24,-1-1 1,-1-1-1,0 0 1,-2-2-1,23-28 1,-26 30 1,23-29 52,-1-2-1,-3-1 0,-2-2 1,41-88-1,-39 59 26,-3-2-1,32-133 1,-49 161-50,13-69 107,-27 122-156,-1 1 0,0-1 0,1 1 1,-1 0-1,0-1 0,0 1 0,0-1 0,0 1 0,0-1 0,0 1 0,-1-1 0,1 1 1,0-1-1,-1 1 0,1 0 0,-1-1 0,0 1 0,1-1 0,-1 1 0,0 0 0,0 0 1,0 0-1,-1-2 0,0 4-9,1 0 1,-1 0-1,1 0 1,-1 0-1,1 0 1,0 1-1,-1-1 1,1 1-1,0-1 1,0 1-1,0-1 1,0 1-1,-1 2 1,1-3-1,-11 23-25,0 1 0,2 0 0,1 0 1,1 1-1,-8 42 0,-18 163-131,30-163 106,3-1 0,3 1 1,3-1-1,15 72 0,-18-126 55,1 0-1,1-1 0,-1 1 1,2-1-1,0 0 0,1 0 1,0-1-1,0 0 0,1 0 1,1 0-1,17 19 0,-24-29 3,0 0 0,0 0 0,1 0-1,-1 0 1,1 0 0,-1 0 0,1 0-1,-1-1 1,1 1 0,0 0 0,-1-1-1,1 1 1,0-1 0,-1 0-1,1 1 1,0-1 0,0 0 0,-1 0-1,1 0 1,0-1 0,0 1 0,-1 0-1,1 0 1,0-1 0,-1 1 0,1-1-1,-1 0 1,1 0 0,0 1-1,-1-1 1,1 0 0,-1 0 0,0 0-1,1 0 1,-1-1 0,0 1 0,0 0-1,2-3 1,5-5 15,-1-1 1,0 1-1,-1-1 1,7-16-1,18-45 178,35-121 0,-59 171-145,2-13 110,-9 34-157,0 0 0,0 0 0,-1 0 0,1 1-1,0-1 1,0 0 0,0 0 0,0 0 0,0 0 0,0-1 0,0 1-1,0 0 1,0 0 0,0 0 0,-1 0 0,1 0 0,0 0-1,0 0 1,0 0 0,0 0 0,0 0 0,0 0 0,0 0 0,0 0-1,0 0 1,0 0 0,0 0 0,0 0 0,0 0 0,0 0 0,-1 0-1,1-1 1,0 1 0,0 0 0,0 0 0,0 0 0,0 0 0,0 0-1,0 0 1,0 0 0,0 0 0,-6 10 41,4 7-46,0 0-1,0 0 0,2 0 1,0 0-1,1 0 1,1 0-1,0 0 1,1 0-1,1 0 1,10 25-1,-14-40 2,1-1 1,-1 0-1,1 0 0,-1 0 0,1 0 1,-1 0-1,1 1 0,0-1 0,0 0 0,-1 0 1,1 0-1,0-1 0,0 1 0,0 0 1,0 0-1,0 0 0,0-1 0,0 1 1,0 0-1,0-1 0,1 1 0,-1-1 1,0 0-1,0 1 0,2-1 0,0 0 1,0 0-1,0 0 0,0 0 0,0 0 1,0-1-1,0 0 0,0 1 0,0-1 1,0 0-1,4-2 0,5-4 6,1 0 0,-2 0 0,19-16 0,74-71 164,-60 59-7,-46 39-150,0 0 1,0 1 0,0-1 0,1 0-1,0 1 1,0 0 0,0-1-1,1 1 1,-1 5 0,0 4 10,0-9-20,1 1-1,1 0 0,-1-1 1,1 1-1,0-1 0,0 1 1,1-1-1,-1 1 1,1-1-1,1 0 0,-1 0 1,1 0-1,-1 0 0,2 0 1,-1 0-1,0-1 0,1 0 1,0 1-1,0-1 0,0-1 1,0 1-1,1-1 0,0 1 1,-1-1-1,1-1 0,0 1 1,0-1-1,8 3 0,-9-4 5,-1-1-1,0 0 0,1 0 0,-1 0 0,0 0 0,1-1 0,-1 0 0,0 1 1,1-1-1,-1 0 0,0 0 0,0-1 0,0 1 0,0-1 0,0 1 0,0-1 0,-1 0 1,1 0-1,-1 0 0,1-1 0,-1 1 0,1 0 0,-1-1 0,0 0 0,0 1 1,-1-1-1,1 0 0,0 0 0,-1 0 0,2-5 0,-2 5 0,0 1 0,1-1 0,-1 0 0,0 0 0,-1 0 0,1-1 0,-1 1 0,1 0-1,-1 0 1,0 0 0,0 0 0,0 0 0,0 0 0,-1 0 0,1-1 0,-1 1 0,0 0 0,0 0 0,0 0 0,0 1 0,-1-1 0,1 0-1,-1 0 1,0 1 0,1-1 0,-1 1 0,0-1 0,-1 1 0,1 0 0,0 0 0,-1 0 0,-4-3 0,-6-1 19,-1 1 1,0 0 0,-24-5-1,20 6 9,18 4-36,-1 0 1,1 0 0,-1 0 0,1 0-1,-1 0 1,1 0 0,0 0-1,-1 0 1,1 0 0,-1 0 0,1 0-1,0 0 1,-1 0 0,1 0 0,-1-1-1,1 1 1,0 0 0,-1 0-1,1-1 1,0 1 0,-1 0 0,1 0-1,0-1 1,-1 1 0,1 0-1,0-1 1,0 1 0,-1 0 0,1-1-1,0 1 1,-1-1 0,17-5-24,25-6 44,1 3-1,-1 1 0,46-2 1,-78 9-24,1 1 0,-1 0 1,0 0-1,0 1 1,18 4-1,-25-4 0,1-1 0,-1 1 0,0 0 0,0 0 0,0 0 1,1 0-1,-1 0 0,0 0 0,0 0 0,-1 1 0,1-1 0,0 1 0,0-1 1,-1 1-1,1 0 0,-1 0 0,1 0 0,-1 0 0,0 0 0,0 0 0,0 0 1,0 0-1,0 0 0,0 0 0,0 1 0,-1-1 0,1 0 0,-1 3 0,-1 64-41,1-69 47,0 1 0,0-1 1,0 0-1,0 0 1,0 0-1,0 0 0,1 0 1,-1 1-1,0-1 0,0 0 1,0 0-1,0 0 1,0 0-1,1 0 0,-1 0 1,0 0-1,0 0 0,0 0 1,1 1-1,-1-1 0,0 0 1,0 0-1,0 0 1,0 0-1,1 0 0,-1 0 1,0 0-1,0 0 0,0 0 1,1 0-1,-1 0 1,0-1-1,0 1 0,0 0 1,0 0-1,1 0 0,-1 0 1,0 0-1,0 0 0,0 0 1,0 0-1,1 0 1,-1-1-1,0 1 0,0 0 1,0 0-1,0 0 0,0 0 1,0-1-1,1 1 1,8-7 24,18-22 74,-21 23-71,0-1 1,0 0-1,1 1 0,0 0 1,0 1-1,0 0 0,10-6 0,-16 10-27,0 1-1,0-1 0,0 1 0,1 0 1,-1-1-1,0 1 0,0 0 0,0-1 1,0 1-1,0 0 0,0 0 0,1 0 0,-1 0 1,0 0-1,0 1 0,0-1 0,0 0 1,0 0-1,0 1 0,0-1 0,0 1 1,0-1-1,0 1 0,0-1 0,0 1 0,0-1 1,0 1-1,0 0 0,0 0 0,0-1 1,0 1-1,-1 0 0,1 0 0,0 0 1,-1 0-1,1 0 0,-1 0 0,1 0 0,-1 0 1,1 0-1,-1 2 0,3 5 10,-1 1 0,0 0 0,0 0-1,0 12 1,-1-4-5,11 34-22,-11-47 15,0-1 0,0 0 0,1 1 0,-1-1 0,1 0-1,0 0 1,0 0 0,0 0 0,0 0 0,1-1 0,-1 1 0,6 3 0,-7-5 1,1 0 1,0 0 0,0-1 0,1 1-1,-1-1 1,0 0 0,0 1 0,0-1-1,0 0 1,0 0 0,0 0-1,0-1 1,0 1 0,0 0 0,0-1-1,1 1 1,2-2 0,33-16 12,-16 6 7,22-12 74,43-33-1,-67 42-74,1 1-1,1 1 1,0 0 0,46-17-1,-63 28-8,1 1 0,-1 0 0,1 0-1,0 1 1,-1 0 0,1 0 0,0 0-1,6 2 1,16 0 22,-21-2-27,-9 1 0,-15-1 1,9-1 6,-1 1 0,0 0 0,1 0 0,-1 1 0,1 0 0,-1 1 0,1 0 0,-1 0 0,1 1 0,0 0 0,0 0-1,0 1 1,1 0 0,-1 0 0,1 1 0,0 0 0,-12 12 0,16-14-9,1 0-1,0 0 0,0 0 1,0 0-1,1 1 1,-1-1-1,1 1 1,-1-1-1,1 1 1,0-1-1,1 1 1,-1 0-1,1 0 1,-1-1-1,1 1 0,0 0 1,1 0-1,-1-1 1,2 7-1,-2-8-2,0 0 0,1 0 0,-1 0-1,1 0 1,0 0 0,-1 0 0,1 0-1,0 0 1,0-1 0,0 1 0,1 0-1,-1-1 1,0 1 0,1 0 0,-1-1-1,1 0 1,-1 1 0,1-1 0,-1 0-1,1 0 1,0 0 0,0 0 0,0 0-1,0 0 1,0 0 0,0-1 0,0 1-1,0-1 1,0 1 0,0-1 0,0 0-1,0 0 1,0 0 0,0 0 0,0 0-1,2-1 1,1 0 3,-1 0 0,1-1 0,-1 0 0,0 1 0,0-2 0,0 1 0,0 0 0,0-1 0,0 0 0,-1 0 0,4-3-1,36-42 55,-22 23-33,36-45 127,-45 59-141,-11 11-10,-1 0 1,0 0-1,1 0 0,-1-1 1,0 1-1,0 1 1,1-1-1,-1 0 1,0 0-1,1 0 1,-1 0-1,0 0 1,1 0-1,-1 0 1,0 0-1,1 0 0,-1 1 1,0-1-1,0 0 1,1 0-1,-1 0 1,0 1-1,0-1 1,1 0-1,-1 0 1,0 1-1,1-1 1,0 4 2,1-1 1,-1 1-1,0-1 1,0 1-1,0-1 1,1 5-1,3 11 4,-3-14-8,0 0-1,1-1 1,0 1-1,0 0 0,0-1 1,1 1-1,-1-1 1,1 0-1,0 0 0,0-1 1,1 1-1,-1-1 1,1 0-1,-1 0 0,1 0 1,0-1-1,0 0 1,0 0-1,1 0 0,-1 0 1,0-1-1,1 0 1,-1 0-1,1-1 0,-1 1 1,1-1-1,-1 0 1,1-1-1,-1 1 0,1-1 1,-1 0-1,1 0 1,-1-1-1,6-2 0,8-6 13,-2 0-1,1-1 1,-1-1-1,-1 0 1,0-1-1,-1-1 1,0-1-1,-1 0 1,-1 0-1,0-2 1,11-20-1,-3 3 2,-3-2-1,-1 0 0,-1-1 1,18-68-1,-27 78-10,11-35 4,-3-1 1,10-86-1,-24 147-5,-1-1 0,0 0 0,0 1 0,0-1 0,-1 1 0,1-1 0,0 0 0,-1 1 0,-1-5 0,2 7 0,0-1 0,-1 1 0,1 0 0,0 0 0,0-1 0,0 1 0,-1 0 0,1 0 0,0-1 0,0 1 0,-1 0 0,1 0 0,0 0 0,-1-1 0,1 1 0,0 0 0,-1 0 0,1 0 0,0 0 0,-1 0 0,1 0 0,0 0 0,-1 0 0,1-1 0,0 1 0,-1 0 0,0 1 0,-13 8 0,4 2-4,1 0-1,1 0 0,0 0 0,1 1 1,0 1-1,1-1 0,-6 16 0,1 3-24,-14 60 0,18-56 12,1 0-1,1 0 0,3 0 0,0 1 1,3-1-1,0 1 0,3-1 1,1 0-1,11 43 0,-13-69 8,0-1 1,1 1-1,0-1 0,1 0 1,-1 0-1,1 0 0,12 12 1,-10-7 160,-1-4-3038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5:2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8136,'0'0'536,"2"-59"-672,7 46 8,-1 1-80,1 5 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5:2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4912,'0'0'432,"87"-28"-288,10-12 8,52-15-152,29 0 0,32 10 184,-56 9-8,-73 17 88,4 2-8,25-4-48,-7 4 8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5:3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344 825 4312,'0'0'2826,"-10"-1"-2596,-51-2 252,42 1-5,11 0-332,0 1 0,-1 0 0,1 0 0,0 1 1,-1 0-1,1 1 0,0 0 0,0 0 1,0 1-1,-1 0 0,1 0 0,-13 6 0,7-1 9,1 1-1,-1 0 1,1 1-1,1 0 1,-22 21-1,30-26-128,1-1-1,0 1 1,0 1-1,0-1 1,0 0-1,1 1 1,0-1-1,0 1 1,0 0-1,0 0 1,1-1-1,0 1 1,0 0-1,0 1 1,1-1-1,-1 0 1,1 0-1,0 0 1,1 0-1,-1 0 1,3 9-1,-1-5 14,1 0 0,-1-1-1,2 1 1,-1-1-1,1 0 1,0 0 0,1 0-1,7 10 1,-9-15-21,0 0 0,0 0-1,0 0 1,0-1 0,1 1 0,-1-1 0,1 0 0,-1 0 0,1 0 0,0 0 0,0 0 0,0-1-1,0 0 1,0 0 0,0 0 0,0 0 0,0-1 0,0 0 0,1 0 0,5 0 0,4-2 32,1 0 0,-1-1 0,0 0 0,0-1 0,18-8 0,64-35 200,-75 36-192,10-7 52,0-1 1,41-34 0,51-56 199,-98 84-245,-1-1-1,-2-1 0,-1-1 0,-1-1 1,-1-1-1,18-38 0,72-200 263,-103 253-307,9-26 64,-2 0 0,-2-1 0,-1-1 0,4-48 0,-14 84-62,1 1-1,-1-1 1,-1 1 0,1 0 0,-1-1 0,0 1-1,0 0 1,-1-1 0,-3-7 0,5 13-20,-1 1 0,1 0 1,-1-1-1,1 1 0,-1 0 1,1 0-1,-1-1 0,1 1 0,-1 0 1,1 0-1,-1 0 0,1 0 1,-1-1-1,1 1 0,-1 0 0,1 0 1,-1 0-1,1 0 0,-1 0 1,1 0-1,-1 1 0,1-1 0,-1 0 1,1 0-1,-1 0 0,1 0 1,-1 1-1,1-1 0,-1 0 0,1 0 1,-1 1-1,1-1 0,0 0 1,-1 1-1,0-1 0,-15 16 32,-1 9-40,0 2 1,2 0-1,1 0 1,1 2-1,1 0 1,2 0-1,-9 36 1,-30 219-49,43-241 56,-18 220 79,19-216 77,-11 55 0,15-98-121,0 0 0,0 0 1,0-1-1,-1 1 1,1-1-1,-1 1 0,0-1 1,0 1-1,-4 3 1,-3 5 173,0-3 137,2-15-26,7 4-296,-1 0 0,1 0 1,0 0-1,-1 0 0,1 0 0,0 0 1,0 0-1,0 0 0,0 1 0,1-1 1,0-4-1,5-13 40,2 1 0,0 0 0,1 0 0,1 1 0,22-31-1,-14 26 49,1 0 0,1 0-1,32-25 1,-51 46-106,-1 0 0,1 0 0,0 1-1,0-1 1,0 1 0,-1-1 0,1 0 0,0 1 0,0 0 0,0-1 0,0 1 0,0-1 0,0 1 0,0 0 0,0 0 0,0 0-1,0 0 1,0-1 0,0 1 0,0 1 0,0-1 0,2 0 0,-2 1-2,0-1 0,0 1 1,-1 0-1,1-1 0,0 1 0,0 0 0,0 0 1,-1-1-1,1 1 0,-1 0 0,1 0 0,0 0 1,-1 0-1,0 0 0,1 0 0,-1 0 0,1 2 1,1 5 5,-1 0 0,0 0 0,0 0 1,-1 11-1,0 4-8,3 64 7,-3-79-10,2 0 1,-1 0-1,1 0 1,0-1-1,1 1 1,-1-1-1,2 0 1,5 12-1,-7-17 2,-1-1-1,0 0 1,0 1-1,0-1 1,1 0-1,-1 0 0,1 0 1,-1 0-1,1 0 1,-1 0-1,1-1 1,0 1-1,-1 0 0,1-1 1,0 0-1,0 1 1,-1-1-1,1 0 0,0 1 1,0-1-1,-1 0 1,1-1-1,0 1 1,0 0-1,-1 0 0,1-1 1,0 1-1,0-1 1,-1 1-1,3-2 1,7-2 13,-1-1 1,0-1-1,15-9 1,-15 9-11,6-6 10,-1 0 0,0-1 0,-1-1 0,21-24 0,-22 23 32,-1 1 1,2 1-1,0 0 1,29-20-1,-41 31-39,0 1 0,-1 0 0,1 0 0,0 1 0,0-1 0,1 0 0,-1 1 0,0-1 0,0 1 0,0 0 0,0-1 0,0 1 0,0 0 0,1 0 0,-1 1 0,0-1 0,0 0 0,0 1 0,0-1 0,0 1 0,0 0 0,0 0 0,0 0 0,0 0 0,3 2 0,3 2 4,0 2 1,-1-1-1,0 1 1,10 12 0,13 12-1,-29-30-5,19 13-6,-19-14 0,-1 0 1,1 1 0,-1-1 0,0 0 0,1 1-1,-1-1 1,1 0 0,-1 0 0,0 0 0,1 1 0,-1-1-1,1 0 1,-1 0 0,1 0 0,-1 0 0,1 0 0,-1 0-1,1 0 1,-1 0 0,1 0 0,-1 0 0,1 0-1,-1 0 1,1 0 0,-1 0 0,0-1 0,1 1 0,-1 0-1,1 0 1,-1-1 0,1 1 0,-1 0 0,0 0-1,1-1 1,-1 1 0,0 0 0,1-1 0,-1 1 0,0 0-1,1-1 1,-1 0 0,-1-3 7,1 1 1,-1-1-1,0 0 0,-1 1 0,1-1 0,-1 1 1,1-1-1,-1 1 0,0-1 0,-4-3 0,6 7-7,-2-4 5,-1 1 0,1 0 0,-1 0 0,0 0 1,0 1-1,0-1 0,0 1 0,0-1 0,0 1 0,-1 0 0,1 0 1,-1 1-1,1-1 0,-1 1 0,0-1 0,0 1 0,1 0 0,-1 1 1,0-1-1,0 1 0,0-1 0,-4 2 0,3-1-3,0 1 0,0-1 0,0 1 0,0 1-1,0-1 1,1 1 0,-1-1 0,0 2 0,1-1-1,0 0 1,-1 1 0,1 0 0,0 0 0,0 0 0,1 0-1,-1 1 1,-3 4 0,0 0-5,1 1 0,0 1 1,0-1-1,1 1 0,0 0 0,1 0 0,0 0 0,1 1 0,0 0 1,0-1-1,1 1 0,0 11 0,1-16-4,1 0 0,0 0 0,1 0 0,-1 0 0,1 0 0,0 0 0,1 0 0,-1 0 0,1 0 0,0-1 0,1 1 0,-1-1-1,1 1 1,0-1 0,0 0 0,1 0 0,0-1 0,-1 1 0,2-1 0,-1 1 0,0-1 0,1-1 0,8 7 0,-10-9 2,-1 0 0,0 1-1,1-1 1,-1 0 0,1 0-1,0-1 1,-1 1 0,1 0-1,0-1 1,-1 0 0,1 0 0,0 1-1,0-2 1,-1 1 0,1 0-1,0 0 1,3-2 0,-1 0 3,0 1 1,0-2-1,-1 1 0,1 0 1,-1-1-1,1 0 1,-1 0-1,6-6 1,2-3 8,-2 0 0,0-1 0,0 0 1,-1 0-1,8-15 0,-7 6 33,-1 0 0,-1 0 0,8-39 0,-2 9 81,-11 40-65,-4 13-19,-6 20-8,5-8-38,2 0 0,0-1 1,0 1-1,1 0 0,1-1 1,0 1-1,1-1 0,0 0 1,0 1-1,2-2 0,-1 1 1,2 0-1,8 14 0,-12-24 9,-1 0-1,1 0 0,-1 0 0,1-1 1,0 1-1,-1-1 0,1 1 0,0-1 0,0 1 1,0-1-1,0 0 0,0 0 0,1 0 1,-1 0-1,0-1 0,0 1 0,1 0 1,-1-1-1,0 0 0,1 1 0,-1-1 0,0 0 1,1 0-1,-1-1 0,0 1 0,1 0 1,-1-1-1,0 1 0,1-1 0,-1 0 1,0 0-1,0 0 0,0 0 0,3-2 0,7-4 11,0-1 0,0-1-1,-1 0 1,15-16 0,-12 12 1,13-9 23,1 1 0,49-28 0,-70 45-27,0 1 1,1-1-1,-1 1 0,14-4 0,-20 7-6,0-1-1,1 1 1,-1 0-1,0-1 1,0 1-1,0 0 1,1 0-1,-1 0 0,0 0 1,0 0-1,0 0 1,1 0-1,-1 1 1,0-1-1,0 0 1,0 1-1,0-1 0,1 0 1,-1 1-1,0 0 1,0-1-1,0 1 1,0 0-1,0-1 0,0 1 1,0 0-1,-1 0 1,1 0-1,0 0 1,0 0-1,-1 0 1,1 0-1,0 0 0,-1 0 1,1 0-1,-1 0 1,1 0-1,-1 0 1,0 2-1,2 32 24,-3-30-8,1 0 0,0 0 1,0 0-1,0 0 0,1 0 0,1 6 0,-1-11-11,1 0 0,-1 0 1,0-1-1,0 1 0,0 0 0,1-1 0,-1 1 0,0-1 0,0 1 0,0-1 0,0 1 0,0-1 0,2-1 0,16-14 49,-1-1 0,17-20 0,-17 18 12,34-29 0,-45 42-57,-1 1 23,0 0 0,0 1-1,1 0 1,9-5 0,-15 8-30,0 1 0,-1 0 0,1-1 0,0 1 0,0 0 0,0-1 0,0 1 0,0 0 0,0 0 0,-1 0 0,1 0 0,0 0 0,0 0 0,0 0 0,0 0 0,0 0 0,0 0 0,0 0 0,-1 1 0,1-1 0,0 0 0,0 1 0,0-1 0,0 0 0,-1 1 0,1-1 0,0 1 0,0 0 0,-1-1 0,1 1 0,-1-1 0,1 1 0,0 0 0,-1 0 0,1-1 0,-1 1 0,1 0 0,-1 0 0,0 0 0,1-1 0,-1 1 0,0 0 0,0 0 0,1 0 0,-1 1 0,2 9 10,-1 1 1,0 0-1,-1-1 1,0 1-1,-1 0 0,-3 13 1,2-8-24,0 31 1,2-43 1,1 1 0,-1-1 0,1 1 1,1-1-1,-1 1 0,1-1 0,4 10 0,-5-13 6,0-1 0,0 1-1,0 0 1,0-1-1,0 1 1,0-1 0,1 0-1,-1 1 1,0-1-1,1 0 1,-1 0 0,1 0-1,0 0 1,-1 0 0,1 0-1,0 0 1,-1-1-1,1 1 1,0-1 0,0 1-1,0-1 1,0 0 0,-1 1-1,1-1 1,0 0-1,4-1 1,7-1 4,0 0 0,0-1 0,-1 0 0,1-2 0,13-5 0,61-34 63,-53 25-38,-7 3-4,0-2 0,-1-1 0,0-1 0,-2-2 0,23-24 0,-45 44-23,-1 0 0,1 1-1,-1-1 1,0 0 0,1 0 0,-1 0 0,0 1-1,0-1 1,0 0 0,0-1 0,0-2 0,-1 5-1,0-1 0,0 1 0,0 0 0,0 0 0,0-1 1,0 1-1,0 0 0,0 0 0,0-1 0,0 1 0,0 0 1,0 0-1,0-1 0,0 1 0,0 0 0,0 0 0,0 0 0,-1-1 1,1 1-1,0 0 0,0 0 0,0 0 0,0 0 0,0-1 1,-1 1-1,1 0 0,0 0 0,0 0 0,0 0 0,-1 0 0,1-1 1,0 1-1,0 0 0,-1 0 0,-16 4 2,7 2-2,0 0 0,0 1 0,1 1 0,0-1 0,0 1 0,0 1 0,1 0 0,1 0 0,0 0 0,0 1 0,-10 19 0,14-24 0,1 1 0,0-1 0,0 1 0,0-1 0,1 1 0,0 0 0,0 0 0,0-1 0,1 1 0,0 0 0,0 0 0,0 0 0,1 0 0,1 7 0,-1-10 0,0 0 0,0 0 0,1 0 0,-1 1 0,0-1 0,1 0 0,0-1 0,0 1 0,0 0 0,0 0 0,0-1 0,1 1 0,-1-1 0,1 0 0,-1 0 0,1 0 0,0 0 0,0 0 0,0-1 0,0 1 0,0-1 0,0 0 0,0 0 0,0 0 0,1 0 0,3 0 0,-3 0 1,0-1 0,0 0-1,0 0 1,0-1-1,0 1 1,0-1 0,-1 0-1,1 0 1,0 0-1,0-1 1,0 1 0,-1-1-1,1 0 1,-1 0-1,1 0 1,-1 0 0,0-1-1,0 1 1,4-5-1,1-2 6,0 0 0,0-1 0,-1 1 0,0-1 0,6-13 0,-4 5 36,-1-1 0,0 0-1,-1-1 1,-1 0 0,-1 1 0,3-28-1,-8 47-39,0-1-1,0 1 0,0 0 0,1 0 0,-1-1 1,0 1-1,0 0 0,0-1 0,0 1 0,0 0 1,0-1-1,0 1 0,0 0 0,0 0 1,0-1-1,0 1 0,0 0 0,0-1 0,0 1 1,0 0-1,0-1 0,-1 1 0,1 0 0,0 0 1,0-1-1,0 1 0,0 0 0,-1 0 1,1-1-1,0 1 0,0 0 0,0 0 0,-1-1 1,1 1-1,0 0 0,-1 0 0,1-1 0,-8 13 25,-3 21-24,2 0-1,1 0 0,-5 50 0,1 106-54,8-90 29,-41 353-37,43-440 67,-1 1 0,0-1 0,0-1-1,-8 18 1,10-27-2,0 1 0,0-1 0,1-1 0,-2 1 0,1 0 0,0 0-1,0 0 1,-1 0 0,1-1 0,0 1 0,-1-1 0,0 1 0,1-1 0,-1 0 0,0 1-1,0-1 1,0 0 0,0 0 0,0 0 0,0-1 0,0 1 0,0 0 0,0-1-1,0 1 1,0-1 0,0 0 0,-1 0 0,1 0 0,0 0 0,0 0 0,0 0 0,0 0-1,-3-1 1,-9-5 53,1 0 0,-1 0 0,1-1 0,0-1 0,1 0 0,0-1 0,0 0 0,1-1 0,0 0 0,-16-20 0,24 26-48,0 0-1,0-1 1,0 1 0,0-1-1,1 0 1,0 0 0,0 0-1,0 0 1,0 0 0,1 0 0,0 0-1,0 0 1,0-1 0,1 1-1,0 0 1,0-1 0,0 1-1,1 0 1,0-1 0,0 1-1,0 0 1,0 0 0,1 0-1,0 0 1,0 0 0,0 0-1,1 0 1,-1 1 0,1-1-1,0 1 1,1 0 0,-1 0 0,1 0-1,0 0 1,0 0 0,0 1-1,0 0 1,1 0 0,-1 0-1,6-2 1,135-64-46,-46 22-5,-65 33 19,-2-2 1,0 0 0,-1-2 0,47-36-1,-48 28 34,-1-1-1,-1-1 0,-2-2 0,-1 0 0,41-65 1,-61 84 9,0 1 0,7-18 0,-11 25-10,0-1-1,0 1 1,-1 0-1,1-1 1,-1 1 0,1 0-1,-1-1 1,0 1-1,-1 0 1,1-1 0,0 1-1,-1 0 1,-1-5-1,2 7-4,-1 1-1,1-1 0,-1 0 0,1 0 0,-1 0 1,1 0-1,-1 1 0,1-1 0,-1 0 0,0 0 1,0 1-1,1-1 0,-1 0 0,0 1 1,0-1-1,0 1 0,1-1 0,-1 1 0,0 0 1,0-1-1,0 1 0,0 0 0,-2-1 1,1 1-2,-1 0 0,0 0 0,0 0 0,1 1 1,-1-1-1,0 0 0,0 1 0,-3 1 1,-2 1-6,0 1 0,0-1 0,0 2 0,-9 5 1,8-2-10,-1 0 1,1 1 0,-11 13-1,16-18 4,1 0-1,-1 1 1,1-1-1,0 1 1,1 0-1,-1 0 1,1 0 0,0 0-1,-3 11 1,5-14 2,-1 1 1,1 0 0,0 0 0,0-1 0,0 1-1,0 0 1,1-1 0,-1 1 0,1 0 0,-1-1-1,1 1 1,0-1 0,0 1 0,0-1 0,1 1-1,-1-1 1,0 1 0,1-1 0,2 2 0,-2-1 0,2-1-1,-1 1 1,0-1 0,0 1 0,1-1 0,0 0 0,-1-1 0,1 1 0,0-1 0,0 1 0,6 0 0,2 0-1,0 0 0,0-1 0,0-1 0,0 0-1,0-1 1,0 0 0,20-5 0,10-7 34,-1-2 0,-1-1-1,46-28 1,-61 31 4,-4 2-24,-1-1 0,19-16 0,-11 4-2920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5:3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6328,'0'0'4610,"7"-12"-4288,92-132 1156,-84 122-1012,-1 0-1,19-37 1,-29 50-307,0-1 0,-1 0 1,0 0-1,0 0 1,-1 0-1,0-1 1,-1 1-1,0 0 0,-1-16 1,0 23-109,0 0 1,0 1-1,-1-1 1,0 0 0,1 1-1,-1-1 1,0 1-1,0-1 1,-2-2-1,3 5-41,0-1-1,-1 1 1,1 0 0,0-1-1,0 1 1,-1 0-1,1 0 1,0-1 0,-1 1-1,1 0 1,0 0-1,-1 0 1,1-1-1,0 1 1,-1 0 0,1 0-1,0 0 1,-1 0-1,1 0 1,-1 0 0,1 0-1,0 0 1,-1 0-1,1 0 1,-1 0-1,0 0 1,0 1-1,0-1 1,0 1-1,0-1 0,0 1 1,0 0-1,0-1 1,0 1-1,1 0 0,-1 0 1,0 0-1,0-1 0,0 3 1,-15 19 51,2 0-1,-21 42 1,31-57-43,1 0-1,1 1 1,-1-1 0,1 1 0,0-1-1,1 1 1,0 0 0,0 0-1,1 0 1,0 0 0,0-1 0,1 1-1,0 0 1,2 8 0,-2-12-5,0-1 1,1 0-1,-1 0 0,1 0 1,0-1-1,-1 1 1,1 0-1,1-1 0,-1 1 1,0-1-1,0 1 1,1-1-1,0 0 1,-1 0-1,1 0 0,0-1 1,0 1-1,0-1 1,0 1-1,0-1 0,0 0 1,0 0-1,0 0 1,1-1-1,-1 1 0,0-1 1,1 0-1,-1 1 1,5-2-1,3 1 42,0-1-1,0-1 1,0 0-1,0 0 1,0-1-1,-1 0 1,17-8-1,-1-4 125,0-1-1,-1-1 1,43-38-1,-32 25 47,11-14 403,-41 61-380,-6 4-131,-3 38 0,-1 1 68,4-60-182,0 1 1,0-1 0,0 0 0,0 0-1,0 0 1,0 1 0,0-1 0,0 0-1,0 0 1,0 0 0,0 1 0,0-1-1,0 0 1,0 0 0,0 0 0,0 0-1,0 1 1,0-1 0,0 0 0,0 0-1,0 0 1,0 0 0,1 1 0,-1-1-1,0 0 1,0 0 0,0 0 0,0 0-1,0 0 1,1 0 0,-1 0 0,0 1-1,0-1 1,0 0 0,0 0-1,1 0 1,-1 0 0,0 0 0,0 0-1,0 0 1,1 0 0,-1 0 0,0 0-1,0 0 1,0 0 0,1 0 0,10-6 72,10-14-6,6-9 42,1 0-1,1 2 0,2 1 0,57-38 0,-87 63-104,0 1-1,0-1 1,1 0 0,-1 0-1,0 1 1,1-1-1,-1 1 1,1-1-1,-1 1 1,0 0-1,1 0 1,-1-1-1,1 1 1,-1 0-1,1 0 1,-1 0 0,1 1-1,-1-1 1,1 0-1,-1 1 1,1-1-1,-1 0 1,0 1-1,1 0 1,-1-1-1,0 1 1,1 0 0,-1 0-1,0-1 1,0 1-1,0 0 1,0 0-1,0 0 1,0 1-1,0-1 1,1 1-1,2 6 7,0-1 0,0 1 0,-1 0 0,0-1-1,3 12 1,0 1-2,-1-6-3,-2-4 5,1-1-1,-1 1 0,1-1 0,1 1 0,0-1 0,0-1 1,1 1-1,0-1 0,0 0 0,1 0 0,7 7 0,-13-15-10,33 24 134,-33-23-128,0 0 0,1-1 1,-1 1-1,0 0 0,1-1 1,-1 1-1,0-1 0,1 0 1,-1 1-1,1-1 0,-1 0 1,1 0-1,-1 0 0,1 0 0,-1 0 1,0 0-1,1 0 0,-1-1 1,1 1-1,-1-1 0,1 1 1,-1-1-1,0 1 0,2-2 1,-2 1-112,-1 0 0,0 0 0,1 0 1,-1-1-1,0 1 0,0 0 0,0 0 0,0 0 1,0 0-1,0-1 0,0 1 0,0 0 1,0 0-1,-1 0 0,1-1 0,0 1 1,-1 0-1,1 0 0,-1 0 0,0-1 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5:3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12256,'0'0'1288,"73"-38"-1200,-21 27-216,3 0 8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5:3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3408,'0'0'7529,"10"-10"-7300,34-30-9,-43 38-196,0 1 1,0 0-1,1 0 0,-1 0 0,0 0 0,1 0 0,-1 0 1,0 0-1,1 1 0,-1-1 0,1 0 0,-1 1 0,1-1 0,-1 1 1,1 0-1,0-1 0,-1 1 0,1 0 0,0 0 0,-1 0 0,1 0 1,-1 0-1,1 1 0,0-1 0,-1 0 0,1 1 0,-1-1 1,1 1-1,-1 0 0,1-1 0,-1 1 0,1 0 0,1 1 0,-1 0 16,0 0 0,0 0 0,0 1 0,-1-1 0,1 0 0,-1 1 1,1-1-1,-1 1 0,0-1 0,0 1 0,0-1 0,0 1 0,-1 0 0,1 0 0,0 3 0,-2 14 123,0-1 0,0 1 0,-9 35 0,6-38-69,0 2 0,2-1 1,0 0-1,1 0 1,2 25-1,1-34-32,0 1-1,0 0 1,1-1 0,0 0-1,1 1 1,0-1-1,0-1 1,1 1-1,0-1 1,0 1 0,1-2-1,0 1 1,11 9-1,-14-13-20,0-1 0,0-1 0,1 1-1,-1-1 1,1 1 0,0-1 0,0 0-1,0 0 1,0 0 0,0-1 0,0 0-1,0 0 1,1 0 0,-1 0-1,0 0 1,1-1 0,-1 0 0,0 0-1,1 0 1,-1 0 0,0-1 0,1 0-1,-1 0 1,0 0 0,0 0 0,1 0-1,-1-1 1,0 0 0,-1 0 0,1 0-1,0-1 1,4-2 0,3-4 40,0 0 1,0-1-1,0-1 1,-1 1-1,-1-1 1,0-1-1,0 0 1,-1 0-1,-1-1 1,0 0-1,-1 0 1,0 0-1,-1-1 1,5-20-1,-3-1 75,-1 0 0,-1 0-1,0-46 1,-5 69-103,0-1-1,2 1 1,0 0 0,0-1-1,1 1 1,6-17 0,-7 24-36,1 0 1,0 0 0,0 0 0,0 0 0,0 0 0,1 1 0,0 0-1,0-1 1,0 2 0,1-1 0,-1 0 0,1 1 0,0 0 0,0 0-1,0 0 1,6-2 0,-4 2-6,1 1 0,0-1-1,0 1 1,0 1 0,0 0-1,0 0 1,1 0 0,-1 1 0,0 0-1,9 2 1,3 1 51,0 1 0,37 12-1,-41-7 70,-16-8-127,0-1 1,1 1 0,-1-1 0,0 1-1,0-1 1,0 1 0,0-1 0,0 1 0,1-1-1,-1 1 1,0-1 0,0 1 0,0-1-1,0 1 1,0-1 0,-1 1 0,1-1 0,0 1-1,0-1 1,0 1 0,0-1 0,-1 1-1,1-1 1,0 1 0,0-1 0,-1 1 0,1-1-1,-1 1 1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5:3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6224,'0'0'3625,"0"11"-3328,-26 156 967,12-94-746,-14 71 1010,28-143-1488,0 0 0,0 0 0,0-1 0,0 1 0,-1 0 0,1 0 0,0-1 0,0 1 0,-1 0 0,1-1 0,0 1 0,-1 0 0,1-1 1,-1 1-1,1-1 0,-1 1 0,1 0 0,-1-1 0,1 1 0,-1-1 0,1 0 0,-2 2 0,0-6 497,8-8-354,-2 4-2010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5:3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5120,'0'0'2642,"-2"14"-2518,-6 29 150,-22 69 0,19-79 82,1 0 0,1 1 0,2 0 0,1 1 0,-2 62 0,13-71-1148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3:53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329 589 5320,'0'0'8640,"-10"-5"-8395,7 4-247,-14-8 299,-1 1 0,0 1 0,-20-6 1,26 13-114,1-1 0,0 2 1,-1 0-1,1 0 1,0 1-1,0 0 0,-15 6 1,21-7-122,-3 2 49,1 1 1,0-1-1,-1 1 0,1 0 0,1 1 0,-1 0 1,1 0-1,0 0 0,0 1 0,0 0 0,1 0 1,-1 0-1,2 1 0,-1 0 0,1 0 0,0 0 1,0 0-1,-3 12 0,6-14-63,1 0 1,-1-1-1,1 1 0,1 0 0,-1-1 1,1 1-1,-1 0 0,2-1 0,-1 1 1,0-1-1,1 0 0,0 1 0,0-1 1,0 0-1,0 0 0,6 7 0,-1 0 4,2-1-1,-1 0 0,2 0 0,14 13 1,-17-18-25,1 0 0,-1-1 0,0 1 0,1-1 0,0-1 0,0 1 0,0-1 0,0-1 0,1 0 0,16 3 1,-4-4 127,1 0 0,-1-1 1,26-4-1,71-14 587,-104 15-672,1-1-1,0 0 1,-1-1 0,0-1 0,22-12-1,62-44 184,-51 30-140,-36 23-85,1 0 0,-2-1 1,0-1-1,13-15 0,-14 15-14,4-7 34,0 0-1,-1-1 0,-1 0 0,-1-1 0,-1 0 0,7-24 1,-14 40-11,2-9 51,-4 13-87,0 0 0,0-1 0,0 1 0,0 0 0,1 0 0,-1 0 0,0 0 1,0-1-1,0 1 0,0 0 0,0 0 0,0 0 0,0-1 0,0 1 0,0 0 1,0 0-1,0 0 0,0-1 0,0 1 0,0 0 0,0 0 0,0 0 0,-1-1 0,1 1 1,0 0-1,0 0 0,0 0 0,0-1 0,0 1 0,0 0 0,0 0 0,-1 0 1,1 0-1,0 0 0,0-1 0,0 1 0,0 0 0,-1 0 0,1 0 0,0 0 1,-1 0-1,1 0 30,-1 4-26,-1 0-1,1 1 1,-1-1 0,0 0 0,0 0 0,-1 0 0,1 0 0,-6 6 0,-6 11-14,10-13 7,2 0 0,-1 0 0,1 0 0,0 0 0,1 0 0,0 0 0,0 0 0,1 16 0,1-11 6,0 1 0,1-1 1,0 1-1,7 19 0,-6-25 9,0 1-1,1-2 0,0 1 0,1 0 1,-1-1-1,1 0 0,1 0 1,-1 0-1,1-1 0,1 0 0,6 6 1,-10-9-7,1-1 0,-1 1 0,1-1 0,0 0 1,-1 0-1,1 0 0,0 0 0,0-1 0,0 0 0,0 1 1,0-2-1,1 1 0,-1 0 0,0-1 0,0 0 0,1 0 1,-1 0-1,0 0 0,0-1 0,0 0 0,1 1 0,-1-2 1,0 1-1,6-3 0,14-9 59,0 0-1,-2-1 1,30-25-1,-39 29-26,-2-1-1,1-1 1,-1 0-1,-1-1 0,0 0 1,-1 0-1,7-15 0,-6 10 11,-4 6 14,1 0 1,-1 0-1,-1-1 1,-1 0-1,6-22 1,-7 21-20,-2 12-25,0 0 0,-1 0 0,1 0-1,-1 0 1,0 0 0,0-1 0,0 1 0,0-4 0,0 5-14,-1 0 0,1 0 0,-1 1 0,1-1 0,-1 0 0,1 0 0,-1 1 0,1-1 0,-1 0 0,0 1 0,1-1 0,-1 1 0,0-1 0,0 1 0,1-1 0,-1 1 0,0-1 0,0 1 0,0 0 0,0-1 0,0 1 0,1 0 0,-1 0 0,0 0 0,0-1 0,-1 1 0,2 0-3,-1 1 0,1-1 0,0 0 0,0 0 0,0 0 1,0 0-1,-1 0 0,1 0 0,0 0 0,0 0 0,0 0 0,-1 0 0,1 0 0,0 0 1,0 0-1,0 0 0,0 0 0,-1 0 0,1 0 0,0 0 0,0-1 0,0 1 1,0 0-1,-1 0 0,1 0 0,0 0 0,0 0 0,0 0 0,0 0 0,0 0 0,0-1 1,-1 1-1,1 0 0,0 0 0,0 0 0,0 0 0,0-1 0,0 1 0,0 0 0,0 0 1,0 0-1,0 0 0,0-1 0,0 1 0,0 0 0,0 0 0,0 0 0,0 0 0,0-1 1,0 1-1,0 0 0,0 0 0,0 0 0,0-1 0,0 1 14,10 0-27,0 0 1,0 1-1,0 1 0,-1-1 1,1 2-1,0-1 1,-1 1-1,0 1 0,11 5 1,-15-7 5,-1 1 1,1 0 0,-1 0 0,1 0 0,-1 1-1,0 0 1,0 0 0,-1 0 0,1 0-1,-1 0 1,0 1 0,0-1 0,0 1-1,-1 0 1,0 0 0,0 0 0,0 0-1,2 7 1,-2 5-3,0-1 0,-1 1 0,-1 0-1,-1 0 1,0 0 0,-1 0 0,-1 0 0,0-1-1,-10 28 1,12-43 8,1 1-1,-1-1 0,1 1 1,-1-1-1,1 1 0,0 0 1,-1-1-1,1 1 1,0 0-1,0-1 0,0 1 1,0-1-1,1 1 1,-1 0-1,0-1 0,1 1 1,-1 0-1,1-1 0,-1 1 1,2 1-1,-1-2 1,0 0 0,1 0 0,-1 0 0,0 0 0,0 0 0,0 0 0,1-1 0,-1 1 0,0 0 0,1-1 0,-1 1 0,1-1 0,-1 0 0,1 1 0,-1-1 0,1 0 0,-1 0 0,2 0 0,4 0 2,-1-1 1,0 0-1,0 0 1,0 0 0,0-1-1,0 1 1,0-2 0,0 1-1,8-5 1,1-3 9,-1-2 0,1 0 0,17-19 0,-19 17 9,1 1 0,27-20-1,-31 26 3,-1 0 0,-1 0 0,1-1 0,9-12 0,4-3 28,14-3 58,-33 24-106,-1 0 1,1 1 0,0-1 0,0 1 0,0-1 0,0 1 0,0 0 0,0 0 0,0 0-1,1 1 1,-1-1 0,0 1 0,0-1 0,0 1 0,7 1 0,4 0 14,0 2 0,19 4 1,-17-3 8,0 0-22,0 0 12,-31-10 39,3 2-44,0 1 0,0 0 0,0 0 0,-1 1 0,1 1 0,-1 0 0,-15 1 0,20 1-10,0 0-1,0 0 0,0 1 1,0 0-1,0 0 0,0 0 1,0 1-1,1 1 0,-1-1 1,1 1-1,0 1 0,-8 5 1,-1 2-2,8-5 0,-1-1 0,1 1 0,-8 9 0,14-14-1,0 0 0,1 1 0,-1-1 0,1 0 0,-1 1 0,1-1 0,0 0 0,0 1 0,0 0 0,0-1 1,1 1-1,-1-1 0,1 1 0,-1 0 0,1 0 0,0-1 0,0 4 0,1 3 0,1-1 0,0 0 0,1-1 0,-1 1 0,2 0 0,-1-1 0,1 1 0,0-1 0,0 0 0,1-1 0,0 1 0,6 6 0,8 6 0,0-1 0,32 23 0,-45-36-3,0-2-1,0 1 1,0-1 0,1 0-1,-1 0 1,1-1-1,0 0 1,0 0 0,0 0-1,0-1 1,0 0-1,0-1 1,0 1 0,0-1-1,0-1 1,0 1-1,1-1 1,11-4 0,-7 2-3,-1-1 1,1 0-1,-1-1 0,0 0 1,0-1-1,-1 0 1,1-1-1,-2 0 1,1 0-1,10-11 1,6-7 27,-6 6 22,24-30-1,-38 40-28,0 0-1,0 0 1,0-1-1,-1 1 1,-1-1-1,0 0 1,0-1-1,-1 1 1,3-16 0,9-22-1,-25 92-14,1-7-4,-17 91-40,24-116 40,1 1-1,1-1 0,0 0 0,1 0 1,0 0-1,0 1 0,1-1 0,6 16 1,-8-26 0,0-1 1,1 1 0,-1 0 0,1-1 0,0 1 0,-1-1 0,1 0-1,0 1 1,0-1 0,0 0 0,0 1 0,0-1 0,0 0-1,0 0 1,0 0 0,0 0 0,1 0 0,-1 0 0,0 0 0,1 0-1,-1-1 1,1 1 0,-1 0 0,1-1 0,-1 1 0,1-1 0,-1 0-1,1 1 1,-1-1 0,1 0 0,0 0 0,-1 0 0,1 0-1,-1 0 1,1-1 0,-1 1 0,1 0 0,0-1 0,-1 1 0,1-1-1,-1 1 1,0-1 0,3-1 0,3-2 7,0-1-1,0 1 1,-1-1 0,0 0-1,0-1 1,0 1 0,7-10-1,22-36 81,48-90-1,-80 134-77,5-4 32,-8 10-5,0 4 43,0 28-72,-1-15-1,1 0 0,1 1 0,2 16 1,-1-27-4,-1 0 1,1 0-1,0-1 1,0 1 0,0-1-1,1 1 1,0-1-1,0 0 1,1 0-1,-1 0 1,1 0 0,5 4-1,-7-7 0,0 1 1,0 0-1,0-1 0,1 0 0,0 0 0,-1 1 1,1-2-1,0 1 0,0 0 0,0 0 1,0-1-1,0 0 0,0 1 0,0-1 0,1 0 1,-1-1-1,0 1 0,1-1 0,-1 1 0,0-1 1,1 0-1,-1 0 0,1-1 0,3 0 1,1 0 7,-1-1 0,1-1 1,-1 0-1,1 0 1,-1 0-1,0-1 1,0 1-1,-1-2 0,1 1 1,9-9-1,3-6 4,31-36-1,-36 38-4,8-9-4,-2 0 0,-1-1-1,-1 0 1,-1-2 0,22-53-1,-23 41 18,21-83 0,-33 101-12,-1 1 0,0-1 0,-2 0 0,-1 1 0,-3-37 0,-27-91 42,29 141-48,2 8-3,-1 1 0,0-1 1,0 0-1,0 1 0,0-1 0,0 0 1,0 0-1,0 1 0,0-1 1,0 0-1,-1 1 0,1-1 0,0 0 1,0 0-1,-1 1 0,1-1 0,0 1 1,-1-1-1,1 0 0,-1 1 1,1-1-1,0 1 0,-1-1 0,0 1 1,1-1-1,-1 1 0,1-1 1,-2 0-1,1 2-6,-1-1 1,1 0-1,-1 1 1,1-1-1,-1 1 1,1 0-1,0-1 1,-1 1-1,1 0 1,0 0-1,-1 0 1,1 0-1,0 0 1,0 0-1,0 0 1,0 0-1,0 0 1,0 1-1,0-1 1,-1 2-1,-18 38-58,9-17 28,1-4 6,1 0 0,1 0 0,1 1 0,0 0 0,2 0 0,-5 38 0,1-8-30,5-32 37,0 1-1,2 0 0,0-1 1,1 23-1,4-9-6,1 0 1,2-1 0,0 0-1,3 0 1,17 45-1,-24-73 26,0 0 0,0-1 0,1 1-1,0 0 1,-1-1 0,1 1 0,0-1 0,6 5 0,-7-7 5,0 1 1,0 0-1,1-1 1,-1 0-1,0 1 1,0-1-1,1 0 1,-1 0-1,1 0 1,-1-1-1,1 1 1,-1-1-1,1 1 1,-1-1-1,5 0 1,10-3 7,0 0 1,0-1-1,-1-1 1,1-1 0,-1 0-1,0-1 1,-1-1-1,27-18 1,4-1 22,56-39 18,-94 61-48,-1 1 1,1 0-1,14-6 1,-17 9 2,0-1 1,0 0-1,-1 0 1,1 0-1,0 0 0,-1-1 1,0 0-1,0 0 1,0 0-1,0-1 1,0 1-1,3-5 1,-6 7-3,-1 1 0,0 0 0,0 0 0,0 0 0,0 0 0,0 0 0,0 0 0,0-1 0,0 1 0,0 0-1,1 0 1,-1 0 0,0 0 0,0 0 0,0-1 0,0 1 0,0 0 0,0 0 0,0 0 0,0 0 0,0 0 0,0-1 0,0 1 0,0 0 0,0 0 0,0 0 0,0 0 0,-1 0 0,1-1 0,0 1 0,0 0 0,0 0 0,0 0 0,0 0 0,0 0 0,0 0 0,0-1-1,0 1 1,0 0 0,-1 0 0,1 0 0,0 0 0,0 0 0,0 0 0,0 0 0,0 0 0,-1 0 0,1 0 0,0 0 0,0-1 0,0 1 0,0 0 0,0 0 0,-1 0 0,1 0 0,0 0 0,0 0 0,0 0 0,0 0 0,0 0 0,-1 1 0,1-1 0,0 0 0,0 0-1,0 0 1,0 0 0,0 0 0,-1 0 0,1 0 0,-22 7 51,-27 16-3,31-12-35,1 1 1,1 1-1,0 0 0,1 1 1,0 1-1,1 0 1,1 1-1,0 0 0,1 1 1,-12 24-1,20-34 6,1 1-1,0 0 0,0 0 1,1 1-1,0-1 1,0 0-1,0 14 1,2-20-13,0 0 1,0 1-1,0-1 1,0 0 0,0 0-1,1 0 1,-1 0-1,1 1 1,0-1-1,-1 0 1,1 0 0,0 0-1,0 0 1,3 3-1,-3-4-2,0 0 0,1 0 0,-1 0-1,0 0 1,1 0 0,-1-1 0,1 1-1,-1 0 1,1-1 0,0 1 0,-1-1-1,1 1 1,0-1 0,-1 0 0,1 0-1,0 0 1,-1 0 0,1 0 0,0 0-1,0 0 1,2-1 0,2 0 3,-1-1 0,0 1 0,0-1 0,0 0 1,0 0-1,-1-1 0,1 0 0,-1 1 0,1-1 0,-1-1 0,4-3 0,5-6 22,21-27 0,-17 20-10,-2 1 10,-1 1-1,0-2 1,-2 0 0,11-22-1,-17 29 10,-1 0-1,0 0 1,-1-1-1,-1 1 0,0-1 1,0 0-1,-2 0 0,1-14 1,-4 22 122,-2 14-109,-3 16-29,4-10-17,1 0 0,1 0 0,0 0 0,0 0 0,3 21 0,-1-31-7,-1 1 1,1 0-1,0-1 0,1 1 1,-1 0-1,1-1 1,0 0-1,0 1 0,0-1 1,1 0-1,0 0 1,0 0-1,0 0 0,0-1 1,0 1-1,1-1 1,-1 0-1,1 0 0,0 0 1,4 2-1,-3-3 0,-1 0 1,1 0-1,0-1 0,0 1 0,0-1 1,0-1-1,0 1 0,0-1 0,0 0 1,0 0-1,0 0 0,0 0 0,0-1 1,0 0-1,0 0 0,-1-1 0,1 1 1,5-3-1,2-1 8,0-1 0,-1 0 0,0-1 0,0 0 0,18-15 0,200-182 190,-213 187-150,16-13 26,-30 29-59,0 0-1,0-1 0,1 1 0,-1 0 0,0 0 0,0 0 0,1 0 1,-1 0-1,0 1 0,1-1 0,-1 1 0,1 0 0,-1-1 0,5 2 0,-6-1-5,0 0-1,0 1 0,0-1 0,0 1 1,0 0-1,0-1 0,0 1 0,0 0 0,0 0 1,0-1-1,0 1 0,-1 0 0,1 0 0,0 0 1,-1 0-1,1 0 0,-1 0 0,1 0 1,-1 0-1,1 0 0,-1 0 0,0 1 0,0-1 1,1 0-1,-1 0 0,0 0 0,0 0 0,0 2 1,0 41 70,0-33-47,0 10 19,1 0 0,1 0-1,1 0 1,6 22 0,-7-35-19,0 0 0,1-1 1,0 1-1,0 0 0,1-1 0,0 0 0,0 0 0,1 0 0,0 0 0,0-1 0,1 0 1,-1 0-1,10 7 0,-8-9-8,-1-1 1,1 0 0,-1 0-1,1 0 1,0-1 0,0 0-1,0-1 1,0 0 0,10 1-1,5 1 30,-20-2-62,9 1 69,1 0-1,0-1 1,14 0 0,-24-1-77,1 0 1,0-1-1,0 1 1,-1 0 0,1-1-1,0 0 1,-1 1-1,1-1 1,-1 0-1,1 0 1,-1-1 0,1 1-1,-1-1 1,0 1-1,0-1 1,1 0 0,-1 1-1,-1-1 1,5-4-1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5:3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345 560 5120,'0'0'5398,"-7"-10"-5210,-1-4-118,5 9-33,0-1 1,-1 1-1,1 0 0,-1 0 1,0 0-1,0 1 0,-7-7 0,6 8 23,1 0 1,0 0-1,-1 0 0,0 1 0,0 0 0,1 0 1,-1 0-1,-1 0 0,1 1 0,0 0 0,0 0 0,0 0 1,-1 1-1,1-1 0,0 1 0,-1 1 0,1-1 0,-9 2 1,4 0 10,0 1 0,1-1 1,0 2-1,-1-1 1,1 1-1,0 1 0,1-1 1,-1 2-1,-9 6 1,10-5 2,1-1 0,0 1 0,0 1 1,0-1-1,1 1 0,0 0 0,0 1 1,1-1-1,0 1 0,1 0 0,0 1 1,1-1-1,-1 1 0,2-1 0,-1 1 1,1 0-1,1 0 0,-1 17 0,3-23-38,0 0 0,0 0 1,0 0-1,0 0 0,1-1 0,0 1 0,0 0 0,0 0 0,0-1 1,0 0-1,1 1 0,-1-1 0,1 0 0,0 0 0,0 0 0,0-1 0,1 1 1,-1-1-1,1 0 0,4 3 0,6 3 66,1-1 0,0-1 0,26 8 0,-23-9 35,1-1 0,0-1 0,1-1 0,-1 0 0,0-2 0,0 0 0,1-1 0,-1-1 0,0-1 0,0 0 0,29-10 0,-46 13-106,0-1-1,1 0 1,-1 0 0,0 0 0,0 0-1,1 0 1,-1 0 0,0 0 0,0-1-1,0 1 1,0-1 0,-1 0-1,1 1 1,0-1 0,-1 0 0,1 0-1,-1 0 1,1 0 0,-1 0 0,1-4-1,-1 3-2,-1 0 0,0 0 0,1 0 0,-2 0 0,1 0 0,0-1 0,0 1 0,-1 0 0,0 0-1,0 0 1,0 0 0,0 0 0,0 1 0,0-1 0,-1 0 0,-1-2 0,-8-12 55,-1 2 0,-1-1 0,0 2 0,-1 0 0,-28-23 0,-27-27 227,7 3-36,-18-22 75,71 73-305,2-1 0,-1 0 1,2 0-1,-1 0 0,2 0 1,-9-24-1,11 24-16,0 0 0,1 0 0,0 1 0,1-1 0,0 0-1,1 0 1,0 0 0,1 0 0,2-14 0,-1 19-18,-1 0-1,1 0 1,0 0-1,0 0 1,1 0-1,-1 0 1,1 1-1,1-1 1,-1 1-1,1 0 1,0 0-1,0 0 1,0 0 0,1 1-1,0-1 1,-1 1-1,10-5 1,2 0-6,1 0 0,-1 1 0,1 1 0,1 1 0,-1 0 0,1 2 0,0 0 0,0 1 0,22-2 0,-24 5-1,-1 0-1,0 1 1,0 1-1,0 0 1,-1 1-1,1 1 1,0 0-1,-1 1 1,0 0-1,0 1 1,21 14-1,-22-13-3,-1 1 0,0 1 0,0 0 0,-1 0 0,0 1 0,0 1 0,-2 0 0,16 21 0,-13-23-6,-8-7-2710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5:3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21 6328,'0'0'4169,"-11"-5"-3853,4 2-253,3 1-33,0 0 0,0 1 0,0-1 0,0 1 1,0 0-1,0 0 0,-1 0 0,1 0 0,0 1 0,0 0 0,-1 0 1,1 0-1,0 0 0,-1 1 0,1-1 0,0 1 0,-6 2 0,-5 4 161,0 2 0,1-1 0,1 1 0,-1 1 0,1 1 0,1 0 0,-15 16 0,26-26-174,1 0 0,-1-1 1,1 1-1,-1 0 0,1-1 0,-1 1 0,1 0 0,0 0 0,-1-1 0,1 1 0,0 0 1,0 0-1,0 0 0,-1 0 0,1-1 0,0 1 0,0 0 0,0 0 0,0 0 0,1 0 1,-1 0-1,0-1 0,0 1 0,0 0 0,1 0 0,-1 0 0,0-1 0,1 1 0,-1 0 0,0 0 1,1-1-1,-1 1 0,1 0 0,0-1 0,-1 1 0,1 0 0,-1-1 0,1 1 0,0-1 1,-1 1-1,1-1 0,0 0 0,0 1 0,0-1 0,7 5 68,0-1-1,-1 0 1,14 3-1,-12-3-22,68 23 281,-47-17-66,-1 0 1,36 20 0,-63-29-237,0-1 1,-1 1 0,1 0-1,0 0 1,-1 1 0,1-1-1,-1 0 1,1 0 0,-1 1-1,0-1 1,1 1 0,-1-1-1,0 1 1,0 0 0,0-1-1,0 1 1,0 0 0,-1 0-1,1 0 1,0 3 0,-1-4-13,0 1 0,0 0-1,-1-1 1,1 1 0,-1 0 0,1-1 0,-1 1 0,0-1 0,0 1 0,1-1-1,-1 1 1,0-1 0,0 0 0,0 1 0,-1-1 0,1 0 0,0 0 0,0 0 0,-1 0-1,1 0 1,-1 0 0,1 0 0,-1 0 0,-1 0 0,-20 9 149,0-1-1,-1-2 1,0 0 0,-44 6 0,55-11-105,-3 0-3,0-2 0,0 1 0,0-2-1,0 0 1,0-1 0,1-1 0,-24-6-1,32 7-60,-3-2-2286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2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3408,'0'0'6636,"-10"6"-6378,-31 21 2,38-24-192,0-1-1,1 1 0,-1 0 0,1 0 1,-1 0-1,1 0 0,0 0 0,0 0 1,1 0-1,-1 1 0,0-1 0,1 1 1,0-1-1,0 1 0,0 0 0,1-1 1,-1 1-1,1 0 0,0 0 0,0-1 1,0 1-1,1 5 0,-1 12 129,-2 56 461,9 91 0,-4-123-428,32 254 2489,-32-292-2457,-3-7-246,0 0 0,0 0 0,0 0 0,0 1 0,1-1 0,-1 0-1,0 0 1,0 0 0,0 0 0,0 0 0,0 1 0,0-1 0,1 0 0,-1 0 0,0 0 0,0 0 0,0 1 0,0-1 0,0 0 0,0 0 0,0 0 0,0 0 0,0 1 0,0-1 0,0 0 0,0 0 0,0 0 0,0 1 0,0-1 0,0 0 0,0 0-1,0 0 1,0 1 0,0-1 0,0 0 0,0 0 0,-1 0 0,1 0 0,0 1 0,0-1 0,0 0 0,0 0 0,0 0 0,0 0 0,-1 0 0,1 1 0,0-1 0,0 0 0,0 0 0,0 0 0,-1 0 0,1 0 0,0 0 0,0 0 0,0 0 0,0 0 0,-1 0-1,1 0 1,0 0 0,0 0 0,0 0 0,-1 0 0,1 0 0,0 0 0,0 0 0,0-1 197,0-3-2525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2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4216,'0'0'5234,"10"3"-4764,72 31 784,-70-29-1094,-1 0 0,1-2 0,0 1 0,0-1 0,0-1 0,0 0 0,16 0 0,88-4 440,-98 1-517,345-35 1086,91-3 141,-351 37-1011,0 4 0,-1 5 0,126 23 1,-208-25-236,-1 0 1,0 1 0,-1 0-1,1 2 1,-1 0 0,-1 1-1,32 22 1,-45-28-36,0 0 7,-1-1 1,0 1-1,1-1 0,0 0 0,0 0 0,-1 0 1,8 2-1,-11-5-26,0 0 1,1 0 0,-1 0-1,0 1 1,1-1 0,-1 0-1,0 0 1,0 0-1,0 0 1,0 0 0,0 1-1,0-1 1,0 0 0,0 0-1,0 0 1,0 0-1,-1 0 1,1 1 0,0-1-1,-1 0 1,1-1-1,-7-23 51,-3-2-2254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3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5016,'0'0'6505,"6"-13"-6233,6-10-159,98-179 1802,-108 199-1854,-1 1-1,1-1 1,0 1 0,0 0-1,0 0 1,0 0 0,0 0-1,0 0 1,1 1 0,-1-1 0,0 1-1,1-1 1,-1 1 0,1 0-1,0 0 1,-1 0 0,1 0-1,0 1 1,0-1 0,5 0 0,-7 2-42,0 0 0,0-1 0,0 1 0,0 0 0,0 0 0,0 0 0,0 0 0,0 0 0,-1 0 0,1 0 0,0 0 0,0 0 0,-1 0 0,1 0 0,-1 0 0,1 1 0,-1-1 1,0 0-1,1 0 0,-1 1 0,0-1 0,0 0 0,0 3 0,3 36 144,-3-35-131,-7 171 456,3-119-263,2 0 0,5 60 0,-3-111-190,1-1 0,0 1 0,1 0-1,-1 0 1,1-1 0,0 1-1,0-1 1,1 1 0,-1-1 0,1 0-1,0 0 1,1 0 0,-1-1-1,1 1 1,0-1 0,7 6-1,-7-7-2,-1-1-1,1 0 1,0 0-1,0 0 1,-1-1-1,1 1 0,0-1 1,1 0-1,-1 0 1,0 0-1,0-1 0,0 1 1,1-1-1,-1 0 1,0 0-1,0-1 1,0 1-1,1-1 0,-1 0 1,0 0-1,0 0 1,0-1-1,6-3 0,1-1 23,0-1 0,-1 0 0,0 0 0,0-1 0,-1 0 0,0-1 0,-1 0 0,0 0-1,0-1 1,-1 0 0,0-1 0,7-14 0,4-11 144,-1-1 1,16-57-1,-2-21 192,-23 77-225,2 1-1,2 0 1,19-44-1,-29 78-151,0-1 0,0 0 0,0 1 0,1-1 0,-1 1 0,1-1 0,0 1 0,0 0 0,4-3 0,-5 4-13,0 1-1,0 0 1,0 0-1,1 0 0,-1 1 1,0-1-1,0 0 1,0 1-1,1 0 0,-1-1 1,0 1-1,1 0 1,-1 0-1,0 0 0,1 0 1,-1 1-1,0-1 1,3 2-1,21 6-8,-1 1 1,-1 2-1,27 15 0,-16-3-45,-32-22 53,-1 1 1,1 0-1,-1 0 1,0 1-1,0-1 0,0 0 1,0 1-1,-1-1 1,1 1-1,0 0 1,1 3-1,-3-6-29,0 1 0,0-1 0,0 1 0,0-1 0,0 0 0,0 1-1,0-1 1,0 0 0,0 1 0,0-1 0,0 0 0,0 1 0,0-1 0,-1 1 0,1-1 0,0 0 0,0 0-1,0 1 1,0-1 0,-1 0 0,1 1 0,0-1 0,0 0 0,-1 1 0,1-1 0,0 0 0,0 0 0,-1 0-1,1 1 1,0-1 0,-1 0 0,1 0 0,0 0 0,-1 0 0,1 1 0,-1-1 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3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5720,'0'0'4257,"1"11"-3996,2 148 810,-1-6 174,0-26 1939,9-179-5386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3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7136,'0'0'534,"0"11"-340,-2 104 507,-1-28 653,4-1 0,12 89 1,-5-139-901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3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322 469 5120,'0'0'3997,"-5"-11"-3706,2 5-262,-5-12 333,-2 0-1,0 0 0,-15-21 0,21 36-268,1 0 0,-1 1-1,0-1 1,0 0-1,0 1 1,0 0 0,0 0-1,0 0 1,0 1-1,-1-1 1,1 1 0,-1 0-1,1 0 1,-1 1 0,-6-1-1,2 0 37,-1 1 0,0 0 0,1 1 0,-1 0 0,1 0-1,-14 4 1,15-2-28,-1 0-1,1 1 1,0 0 0,0 1-1,1 0 1,0 0 0,-10 8-1,13-10-52,1 0 1,1-1-1,-1 1 1,0 0-1,1 0 0,-1 1 1,1-1-1,0 0 0,0 1 1,1 0-1,-1-1 0,1 1 1,-1 0-1,1 0 0,0-1 1,1 1-1,-1 0 0,1 0 1,-1 5-1,4 3 30,-1 0 0,1 0 0,1 0 0,0-1 0,1 1 0,0-1 0,1 0 0,0-1 0,0 1 0,1-1 0,1-1 0,0 1 1,10 9-1,-10-11-6,1 0 1,-1 0 0,2-1 0,-1 0 0,1-1 0,0 0 0,0 0-1,1-1 1,-1-1 0,1 0 0,0 0 0,0-1 0,1 0 0,12 1-1,-19-4-30,0 0-1,0 0 0,0-1 0,0 1 0,0-1 0,-1 0 0,1-1 0,0 1 0,0-1 0,-1 0 0,1 0 0,-1 0 0,0-1 0,0 1 0,0-1 1,0 0-1,0 0 0,0-1 0,-1 1 0,1-1 0,-1 0 0,0 0 0,0 0 0,-1 0 0,1 0 0,-1 0 0,0-1 0,0 0 0,0 1 0,-1-1 1,0 0-1,0 1 0,0-1 0,0 0 0,-1 0 0,0 0 0,0 0 0,0 0 0,-2-8 0,2 8-9,-1-3 23,-1-1 0,1 1 0,-1-1-1,0 1 1,-1 0 0,0 0 0,-1 0-1,1 0 1,-1 0 0,-1 1 0,0 0-1,-8-10 1,-29-34 323,30 36-273,0 1-1,-20-19 1,14 17-46,-4-2 26,1 0 0,1-2 0,0-1 0,2 0 0,-20-30 0,37 49-83,-3-3 11,1-1 0,0 0 0,0-1 0,-4-9-1,7 14-10,0 0 0,-1 1 0,1-1 0,0 0 0,0 0 0,0 0 0,0 1 0,0-1 0,0 0 0,0 0 0,1 0 0,-1 1 0,1-1 0,-1 0 0,1 0 0,0 1 0,0-1 0,0 0 0,0 1 0,0-1 0,0 1 0,1-2 0,4-4-1,1 0 0,-1 0-1,1 0 1,1 1 0,-1 0 0,1 0-1,0 1 1,0 0 0,1 1-1,0 0 1,-1 0 0,1 1 0,1 0-1,14-3 1,-11 4 9,0 1 0,1 0 1,-1 1-1,0 0 0,0 1 0,1 1 0,-1 0 1,0 1-1,-1 0 0,1 1 0,0 0 0,-1 1 1,16 9-1,-19-9 20,1 0 0,0 0 0,16 5 0,-1-6-2621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3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396 122 3000,'0'0'7189,"-2"-11"-6860,-7-35-10,8 43-263,0 0 0,0 0-1,0 1 1,0-1 0,0 1 0,0-1-1,-1 0 1,1 1 0,-1 0 0,0-1-1,0 1 1,0 0 0,0 0 0,0 0 0,0 0-1,-4-2 1,0 1 38,1 1-1,-1-1 1,0 1 0,0 0 0,-7-2-1,6 3-2,-1-1-23,-1 1-1,1 0 1,-1 0 0,1 1-1,-1 0 1,1 1-1,-1 0 1,1 0 0,0 1-1,-1 0 1,1 0-1,0 1 1,-12 6 0,5-2 48,0 1 0,1 1 0,0 0 1,1 0-1,0 2 0,-13 12 0,25-22-96,0 0 1,-1 0-1,1 0 0,1 0 0,-1 0 0,0 0 0,0 0 1,0 0-1,0 1 0,1-1 0,-1 0 0,1 0 1,-1 1-1,1-1 0,-1 0 0,1 1 0,0-1 0,0 0 1,-1 1-1,1-1 0,0 1 0,0-1 0,1 0 1,-1 1-1,0-1 0,0 1 0,1-1 0,-1 0 0,0 1 1,1-1-1,0 0 0,-1 0 0,1 1 0,0-1 1,-1 0-1,1 0 0,0 0 0,0 0 0,0 0 0,0 0 1,0 0-1,0 0 0,0 0 0,1-1 0,-1 1 0,0 0 1,0-1-1,0 1 0,1-1 0,-1 1 0,3 0 1,27 7 205,-1 1 1,-1 2 0,1 1-1,-2 1 1,44 27-1,-59-31-112,0-1 0,-1 2 0,0 0 0,18 19 0,-26-26-78,-1 1-1,-1 0 0,1 0 0,0 0 1,-1 0-1,0 1 0,0-1 1,0 0-1,-1 1 0,0 0 1,1-1-1,-2 1 0,1 0 1,0-1-1,-1 1 0,0 0 1,0 0-1,0 0 0,-2 5 0,2-7-10,-1 0 0,0 1 0,0-1-1,0 0 1,0 0 0,-1 0-1,1 0 1,-1 0 0,0 0 0,0 0-1,0-1 1,0 1 0,0-1-1,-1 1 1,-3 2 0,1-2 12,1 0-1,-1-1 1,1 0-1,-1 1 1,0-2 0,0 1-1,0 0 1,0-1 0,-6 1-1,-11-1 102,1 0 1,0-1-1,-43-6 0,39 3-57,-7-2-160,17 3 291,0 0 1,-1 0 0,-15 2-1,27 0-350,1 0-1,0 0 1,0 1 0,-1-1-1,1 1 1,0 0-1,0 0 1,0 0 0,0 0-1,0 1 1,0-1-1,0 1 1,1 0 0,-1 0-1,0 0 1,1 0-1,-1 0 1,1 0 0,-4 5-1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4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286 745 3208,'0'0'6674,"0"-10"-6488,0-41 152,0 50-316,0 0 0,0 0 1,-1 0-1,1 0 0,0 0 0,0 0 0,-1 0 0,1 0 0,0 0 0,-1 0 0,1 1 0,-1-1 0,1 0 0,-1 0 0,0 0 0,1 1 0,-1-1 0,0 0 0,1 0 0,-1 1 1,0-1-1,-1 0 0,-1 0 16,1-1 1,-1 1-1,0 0 0,0 0 1,1 0-1,-1 1 1,-5-2-1,0 2 28,0-1 1,1 1-1,-1 1 0,0-1 0,-9 3 0,8-1 1,1 1-1,-1 0 0,0 1 0,1 0 0,0 0 1,0 1-1,0 0 0,1 0 0,-1 1 1,-10 11-1,8-6 11,-1 1 0,2 1 0,0-1 0,0 2 0,-9 18 0,14-22-52,0 0 1,0 1 0,1-1-1,0 1 1,1 0-1,0 0 1,1 0-1,0-1 1,1 1-1,0 0 1,1 0-1,0 0 1,4 17-1,-5-26-18,1 0 1,-1 0-1,1 0 0,0 0 0,-1 0 0,1 0 1,0 0-1,0-1 0,0 1 0,0 0 0,1 0 1,-1-1-1,0 1 0,1-1 0,-1 1 0,1-1 1,0 0-1,-1 1 0,1-1 0,0 0 0,4 1 1,-3-1 0,0 0 1,0-1-1,0 1 1,0-1-1,1 0 1,-1 0-1,0 0 1,0-1-1,1 1 1,-1-1 0,0 0-1,5-2 1,6-2 20,-1-2 0,-1 1 1,1-2-1,-1 1 0,12-11 1,-8 4 33,0-1 1,0-1 0,-2 0 0,0-1 0,14-23-1,-10 11 88,-1 0 0,22-55 1,-29 51-46,-1-1 1,-1-1 0,-2 1 0,-2-1 0,0-62 0,-4 22 114,-5 1 1,-16-95-1,18 157-186,1 0-1,-2 0 1,0 1 0,0 0-1,-1 0 1,-1 0 0,0 0-1,-8-11 1,14 22-36,0 0 0,0 0-1,0 0 1,0 0 0,0 0 0,0 1 0,0-1 0,0 0 0,0 0 0,0 0-1,0 0 1,0 0 0,0 0 0,0 0 0,0 1 0,0-1 0,0 0 0,-1 0 0,1 0-1,0 0 1,0 0 0,0 0 0,0 0 0,0 1 0,0-1 0,0 0 0,0 0-1,0 0 1,0 0 0,-1 0 0,1 0 0,0 0 0,0 0 0,0 0 0,0 0-1,0 0 1,0 0 0,0 0 0,-1 0 0,1 0 0,0 0 0,0 0 0,0 0-1,0 0 1,0 0 0,0 0 0,-1 0 0,1 0 0,0 0 0,0 0 0,0 0-1,0 0 1,0 0 0,0 0 0,0 0 0,-1 0 0,1 0 0,0 0 0,0 0 0,0 0-1,0 0 1,0 0 0,0-1 0,0 1 0,0 0 0,0 0 0,-1 0 0,-1 19-26,2 25-5,2 3-15,3 0 0,2 0 0,22 80 0,59 130-134,-46-142 76,-37-102 137,0 1 0,-1 0 0,-1 0 0,0 0 0,-1 1 0,-1-1 0,0 0 0,-2 18 0,1-28 0,-1 0 1,0 0 0,0 0-1,0-1 1,0 1 0,-1 0 0,1-1-1,-1 1 1,0-1 0,-2 4 0,-2-16-2020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3:54.1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30 14464,'0'0'3879,"-62"-30"-3511,38 30 0,-1 0-168,13 2 8,6 8-120,0 0 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4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5320,'0'0'2910,"13"-1"-2554,148-2 700,-62 3-213,157-20 0,240-103 923,-482 119-1700,74-20 332,-76 22-311,0 0-1,1 0 1,-1 1-1,0 1 0,15 0 1,3 7 240,-28-7-295,-1 1 0,1-1 0,-1 0 0,1 1 0,-1 0 1,1-1-1,-1 1 0,1 0 0,-1 0 0,1 0 0,-1 0 1,0 0-1,0 0 0,3 2 0,-5-2-77,1 1 1,-1-1-1,1 0 0,-1 0 0,1 0 0,-1 0 0,1 0 1,-1 0-1,0 0 0,0-1 0,1 1 0,-1 0 1,0 0-1,0 0 0,0-1 0,0 1 0,0-1 0,0 1 1,-2 0-1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4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295 309 5224,'0'0'2708,"-10"-1"-2502,8 1-195,-3 0 17,0-1 0,-1 1 0,1 0 1,0 1-1,-1-1 0,1 1 0,0 0 0,-1 0 1,1 1-1,0 0 0,0-1 0,0 2 1,-5 2-1,-7 7 122,-1 2 0,2 0-1,0 1 1,0 0 0,2 2 0,0 0 0,0 0 0,2 1 0,0 1 0,2 0 0,0 0 0,1 1-1,-12 37 1,20-54-111,0 0-1,0 1 1,0-1-1,0 0 0,1 0 1,0 1-1,-1-1 1,1 0-1,0 0 1,1 1-1,-1-1 0,1 0 1,-1 0-1,1 1 1,0-1-1,0 0 1,0 0-1,1 0 0,-1 0 1,1 0-1,-1 0 1,1-1-1,0 1 1,0-1-1,1 1 0,-1-1 1,0 1-1,1-1 1,-1 0-1,1 0 1,0-1-1,-1 1 0,1 0 1,0-1-1,0 0 1,0 1-1,1-1 1,4 1-1,-1-1 7,-1 0-1,0-1 1,1 1 0,-1-1-1,0 0 1,0-1 0,1 0-1,-1 0 1,0 0 0,0-1-1,0 0 1,0 0 0,0 0-1,0-1 1,0 0 0,-1 0-1,0 0 1,1-1 0,4-4-1,0 0 13,-1 0 0,0-1-1,-1 0 1,1 0-1,-2-1 1,0 0-1,0 0 1,11-22 0,-9 9 26,-1 0 1,-1 0-1,-1 0 1,-1-1 0,-2 0-1,0 0 1,0-28 0,-5-19 232,-11-76 0,7 99-136,6 43-133,0 0 1,-1 0-1,1 0 1,-1 0-1,0 0 1,-1 0-1,0 0 1,1 0-1,-1 0 1,-1 1-1,1-1 0,-1 1 1,0 0-1,-4-6 1,7 10-45,-1 0 0,1-1 0,0 1 0,-1 0 0,1 0 0,-1-1 0,1 1 0,-1 0 0,1 0 0,-1 0 0,1 0 0,-1 0 0,1-1 0,-1 1 0,1 0 0,-1 0 1,1 0-1,-1 1 0,1-1 0,-1 0 0,1 0 0,-1 0 0,1 0 0,-1 0 0,1 0 0,-1 1 0,1-1 0,-1 0 0,1 0 0,-1 1 0,1-1 0,0 0 0,-1 1 0,1-1 0,-1 1 0,1-1 0,0 0 0,0 1 0,-1-1 0,1 1 0,0-1 1,0 1-1,-1-1 0,1 1 0,0-1 0,0 1 0,-8 25 19,7-2-18,2 1 0,0-1 0,2 0 0,9 41 0,-4-24 0,4 34 2,36 163 91,-6-114 224,-39-113-431,1 0 706,-4-11-680,0 0 0,1 0 0,-1 0 0,1 0 0,-1 0 0,1 0 0,-1-1 0,0 1 0,1 0 0,-1 0 0,1 0 0,-1-1 0,0 1 0,1 0 0,-1 0 0,0-1 0,1 1 0,-1 0 1,0-1-1,1 1 0,-1-1 0,0 1 0,0 0 0,0-1 0,1 1 0,-1-1 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4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5016,'0'0'12009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5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3712,'0'0'10294,"2"14"-9932,2 25-23,-1 0 0,-5 63 0,-33 128 753,6-53-312,24-136-442,3 0 0,2 53-1,0-91-310,0-1-1,1 1 1,-1-1 0,1 0-1,0 0 1,0 1-1,0-1 1,0 0 0,0 0-1,0 0 1,1 0-1,-1 0 1,0 0 0,1 0-1,0-1 1,-1 1-1,1 0 1,0-1 0,0 1-1,0-1 1,0 0-1,0 0 1,0 0 0,1 0-1,-1 0 1,0 0-1,0 0 1,1-1 0,2 1-1,4 1 38,0-1 0,0 0-1,1-1 1,-1 1 0,0-2-1,10-1 1,182-37 720,-198 38-769,0 0 0,0 0-1,0 0 1,0-1 0,0 1-1,-1-1 1,1 0 0,0 1 0,-1-1-1,0 0 1,1 0 0,-1-1 0,0 1-1,0 0 1,0-1 0,2-4 0,-3 5-299,0 1 0,0-1 0,0 0 0,-1 0 0,1 0 1,-1 0-1,1 0 0,-1 0 0,0-3 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5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10752,'0'0'652,"15"-5"-336,31-9-90,169-48 1212,-55 40-450,-76 12-247,-56 7-364,-20 3-215,0-1-1,0 0 1,14-3 0,-19 1-2118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5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5824,'0'0'4386,"-5"11"-4026,-65 105 482,47-78-595,3 1 0,1 2 0,3 0 0,0 0 0,-14 71 0,22-79-86,2 0 0,1 1 0,2 0 0,1 0 0,2 0 0,1 0 0,2 0 0,8 41 0,-6-55-30,0 1-1,2-1 0,0 0 0,2-1 0,0 0 1,13 21-1,-13-27 8,1 0 0,0 0 0,1-1 0,0-1 1,1 0-1,0 0 0,0-1 0,25 15 0,-26-18 31,-10-5-126,1-1 1,-1 1-1,1-1 0,0 0 0,-1 1 0,1-1 0,0 0 0,0 0 1,0-1-1,0 1 0,0 0 0,0 0 0,0-1 0,0 0 0,0 1 1,4-1-1,-8-5-2016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5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6328,'0'0'3837,"11"-10"-3610,-5 3-188,87-79 598,-89 83-572,0-1 55,1 0 0,-1 1 1,1 0-1,0 0 0,0 0 0,0 1 0,9-4 0,-14 6-101,1 0-1,-1 0 1,0 1-1,1-1 0,-1 0 1,1 0-1,-1 1 1,0-1-1,1 0 1,-1 0-1,0 1 1,0-1-1,1 0 0,-1 1 1,0-1-1,0 0 1,1 1-1,-1-1 1,0 1-1,0-1 0,0 0 1,0 1-1,1-1 1,-1 1-1,0-1 1,0 1-1,0-1 1,0 0-1,0 1 0,0-1 1,0 1-1,0-1 1,0 1-1,-1-1 1,1 0-1,0 1 1,0 0-1,-3 22 217,0-10-152,-27 148 550,25-126-468,2 1 0,2 58 0,2-80-88,1 0 1,1-1 0,0 1-1,0-1 1,11 25-1,-12-32-17,2 1-1,-1 0 0,1-1 1,0 0-1,0 0 1,1 0-1,-1 0 0,1-1 1,1 0-1,-1 0 0,1 0 1,9 6-1,-13-10-31,1 0-1,-1 0 0,0 0 1,0 0-1,1 0 1,-1 0-1,0-1 0,1 0 1,-1 1-1,0-1 1,1 0-1,-1 0 0,1 0 1,-1 0-1,0 0 1,1-1-1,-1 1 0,3-2 1,-1 1 8,0-1 1,-1 0-1,1 0 0,-1 0 1,1-1-1,-1 1 1,0-1-1,0 0 1,5-6-1,1-2 37,-1-1 0,-1 0 0,0 0 0,0-1 0,5-14 0,1-10 74,-1-1 0,-2 0 0,-2-1 0,6-66 0,-5-162 859,-9 262-978,0 2-8,-1 1 0,1-1 0,1 1 1,-1 0-1,0-1 0,0 1 0,1-1 0,0 1 0,-1-1 0,1 1 0,0 0 0,0-1 1,0 1-1,1 0 0,-1 0 0,3-4 0,-2 5-14,0 0 1,0 0-1,0 0 1,0 0-1,-1 0 1,1 1-1,0-1 1,0 0-1,0 1 1,1 0-1,-1-1 0,0 1 1,0 0-1,0 0 1,0 0-1,0 1 1,0-1-1,0 0 1,0 1-1,3 0 0,99 25 24,36 8 20,-132-32-51,10 3 145,-18-4-143,0-1 0,1 1 0,-1-1 0,0 1-1,0-1 1,0 1 0,0-1 0,0 1 0,0 0 0,1-1 0,-1 1 0,0-1 0,-1 1 0,1 0 0,0-1 0,0 1 0,0-1 0,0 1 0,0 0 0,-1-1 0,1 1 0,0-1-1,0 1 1,-1-1 0,1 1 0,0-1 0,-1 1 0,1-1 0,-1 1 0,-6 11-2440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5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6728,'0'0'3790,"3"11"-3468,3 29 75,-1 1 1,-2 49 0,-3 188 2719,0-278-2950,4-8 197,8-37-2444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5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7936,'0'0'256,"2"13"-152,11 100 493,-6-41 902,22 102-1,-25-160-1320,0-2-23,-1 1 0,-1-1 1,2 20-1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5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281 441 4816,'0'0'4040,"-11"-2"-3658,10 1-369,-8-1 128,-1 0 0,1 1 0,-1 0 0,0 0 0,1 1 0,-1 1 0,0-1 0,-9 3 0,9-1 111,0 1 0,0 0 0,0 0 1,1 1-1,-1 0 0,1 1 0,0 0 1,1 1-1,-1-1 0,1 2 0,0-1 1,0 1-1,1 0 0,0 1 0,-8 11 1,12-15-183,1 1 0,0-1 0,0 1 0,1-1 1,-1 1-1,1 0 0,0 0 0,1 0 1,-1 0-1,1 0 0,0 0 0,0 0 1,0-1-1,0 1 0,3 9 0,-1-5-1,1 0-1,-1 0 0,2 0 1,-1-1-1,1 1 0,1-1 1,6 12-1,-3-10 4,1 0-1,-1-1 1,1 0 0,1 0-1,-1 0 1,2-2-1,-1 1 1,1-1 0,0-1-1,1 0 1,-1 0-1,21 6 1,-25-10-32,1 1-1,-1-2 0,1 1 1,0-1-1,-1-1 1,1 1-1,0-1 1,0 0-1,-1-1 0,1 0 1,0 0-1,-1-1 1,1 0-1,-1 0 1,0-1-1,1 1 1,-1-2-1,-1 1 0,1-1 1,0 0-1,11-10 1,-14 11-6,0-1 1,-1 1-1,0-1 0,0 0 1,0 0-1,0 0 1,-1-1-1,1 1 0,-1 0 1,0-1-1,0 0 1,-1 1-1,1-1 1,-1 0-1,0 0 0,-1 0 1,1 0-1,-1 0 1,0 0-1,0 0 0,0 0 1,-1 1-1,0-1 1,0 0-1,-2-8 0,-2-3 39,-1-1 0,0 1-1,-2 0 1,1 1 0,-2 0-1,0 0 1,-1 1 0,0 0-1,-1 0 1,-1 1 0,0 1-1,0 0 1,-21-14 0,23 18-43,-123-109 353,118 102-298,2 0-1,-1-1 0,2 0 0,0-1 0,1 0 0,-14-30 0,23 42-64,0 0-1,0-1 1,1 1-1,-1 0 0,1-1 1,0 1-1,1-1 1,-1 1-1,1-1 1,0 1-1,1-1 0,-1 1 1,1-1-1,2-6 1,-1 8-15,-1 0 1,1 1 0,0-1 0,0 1-1,0-1 1,0 1 0,1 0 0,-1 0-1,1 0 1,0 0 0,0 1-1,0-1 1,0 1 0,0 0 0,1 0-1,-1 0 1,1 0 0,-1 0-1,1 1 1,0-1 0,5 0 0,14-3 1,0 1 0,1 1 0,0 1 0,0 1 1,0 1-1,0 1 0,-1 2 0,1 0 0,-1 1 0,1 1 1,-1 2-1,0 0 0,-1 1 0,0 2 0,31 17 0,-44-22 3,0 0-1,-1 1 0,0 1 1,1-1-1,-2 1 0,8 8 1,-14-12-20,1 0 1,-1 0 0,0 0-1,0 1 1,-1-1 0,1 0-1,-1 0 1,1 6 0,0 2-2754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3:58.1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180 784 4512,'0'0'9545,"-12"-5"-9136,-37-14-5,47 18-366,0 1-1,0-1 0,0 1 1,0 0-1,-1 0 0,1 0 1,0 0-1,0 0 0,0 0 1,0 1-1,0-1 0,0 1 1,0 0-1,0-1 1,0 1-1,0 0 0,0 0 1,1 0-1,-3 1 0,0 2 81,0-1-1,0 1 1,1-1-1,-7 9 1,8-9-58,-4 4 105,0 1 0,0 0 1,1 0-1,0 0 0,1 1 0,0-1 1,0 1-1,-3 12 0,6-17-118,0 0-1,1 0 1,0 0-1,0 0 1,0 0-1,0 0 1,0 0-1,1 0 1,0 0-1,-1 0 1,2 0-1,-1 0 1,0-1-1,1 1 1,0 0-1,-1-1 1,1 0 0,1 1-1,-1-1 1,0 0-1,1 0 1,4 4-1,-1-1 25,45 41 555,-46-43-554,0 0 0,0-1 0,1 0 0,0 0 0,-1 0 0,1 0 0,0-1 0,10 3 0,3-1 132,-16-2-162,-1-1-1,1 0 0,0-1 0,0 1 0,0 0 0,0-1 1,0 0-1,0 1 0,0-1 0,0-1 0,0 1 0,0 0 0,0-1 1,-1 1-1,1-1 0,0 0 0,0 0 0,0 0 0,-1 0 0,1 0 1,3-3-1,16-11 235,-15 11-196,1-1 0,-1-1-1,0 1 1,-1-1-1,0 0 1,0 0-1,7-9 1,-7 6-8,0 0 1,0 0-1,-1-1 0,0 0 1,0 0-1,-1 0 0,-1-1 1,4-18-1,-6 24-34,-1 0 1,1 0-1,-1 0 1,-1 0-1,1 0 0,-1-1 1,0 1-1,0 0 1,0 0-1,-1 0 0,0 1 1,0-1-1,0 0 1,0 1-1,-1-1 0,0 1 1,1 0-1,-2 0 1,1 0-1,0 0 1,-6-4-1,1 1 75,-1 1 0,0 0-1,0 1 1,0 0 0,-1 0 0,0 1 0,0 0-1,0 1 1,0 0 0,0 1 0,-1 0 0,1 0-1,-1 1 1,-18 0 0,49 1-72,-1-2-1,0 0 1,0-1 0,30-9 0,-37 8-12,1 0 0,-1-1 0,0-1 0,0 0 1,-1 0-1,0-1 0,18-15 0,22-30 302,-44 43-234,-7 8-79,0 0 0,0 1 0,1-1 0,-1 0-1,1 0 1,-1 1 0,0-1 0,1 0 0,0 1-1,-1-1 1,1 1 0,-1-1 0,1 1 0,0-1-1,-1 1 1,1-1 0,0 1 0,-1 0 0,1-1 0,0 1-1,1-1 1,-2 1 33,6 2 46,6 10-59,0 1 0,0 0-1,-1 1 1,-1 0 0,0 0-1,-1 1 1,13 30 0,-7-6 23,19 70 1,1 6 3,-33-109-61,0-1 1,1 0-1,0 0 1,-1 0-1,2-1 1,-1 1-1,1-1 1,-1 1-1,9 5 1,-10-8-6,0 0 1,1 0 0,-1 0-1,1-1 1,0 1-1,-1-1 1,1 0 0,0 0-1,0 0 1,0 0-1,0 0 1,0-1 0,0 1-1,0-1 1,0 0-1,0 0 1,0 0 0,0 0-1,5-2 1,4-1 0,1-2 0,-1 1 1,0-2-1,0 0 0,-1 0 0,0-1 1,0 0-1,-1-1 0,18-16 1,-3-1 19,-2-1 0,30-43 1,-25 25-6,-2-2 0,-2 0 0,21-60-1,-7 16 29,-5 12 6,35-132 0,-64 194-38,0-1 1,-2 1-1,1 0 1,-2-1-1,0 1 1,-1-1-1,-1 0 1,0 1-1,-1-1 1,-6-21-1,8 38-10,0-1 0,-1 0 0,1 0-1,0 0 1,0 1 0,0-1-1,-1 0 1,1 1 0,0-1-1,-1 0 1,1 0 0,0 1 0,-1-1-1,1 1 1,-1-1 0,1 0-1,-1 1 1,0-1 0,1 1-1,-1-1 1,0 1 0,1-1 0,-1 1-1,0 0 1,1-1 0,-1 1-1,0 0 1,0 0 0,1-1-1,-1 1 1,0 0 0,0 0 0,1 0-1,-1 0 1,0 0 0,0 0-1,0 0 1,1 0 0,-1 0-1,0 0 1,0 1 0,1-1 0,-1 0-1,0 1 1,0-1 0,1 0-1,-1 1 1,0-1 0,0 1-1,-2 2 4,0-1-1,0 1 0,0-1 0,0 1 0,1 0 0,0 0 0,-4 6 0,-6 14-11,1 2 0,1-1 0,2 1 0,0 0 0,2 1 0,-4 31 0,3 8-41,2 87 1,6-77 36,12 77 0,-10-136 12,1 0 0,1 0 0,1 0 0,0 0 0,0-1 0,2 0 0,0 0 0,1-1 0,0 0 0,1-1 0,22 24 0,-31-36 0,1 1 0,-1-1-1,1 1 1,-1-1 0,1 1 0,0-1-1,0 0 1,0 0 0,0 0 0,0 0 0,0 0-1,0-1 1,0 1 0,0 0 0,0-1-1,0 0 1,0 1 0,1-1 0,3 0-1,-1-1 3,-1 0-1,0 0 0,0 0 1,0 0-1,0-1 0,0 0 1,0 1-1,0-1 0,5-5 0,5-3 13,0-2 0,-1 0 0,20-24 0,-22 23-5,-1 0-1,-1-1 1,16-28-1,-21 33 23,0 0-1,-1 0 1,0 0-1,0 0 0,-1 0 1,0-1-1,-1 1 1,1-13-1,-2 21-25,0 0-1,0 1 0,0-1 1,0 0-1,0 0 1,0 0-1,0 0 1,0 1-1,0-1 1,0 0-1,-1 0 0,1 0 1,0 1-1,-1-1 1,1 0-1,-1 0 1,1 1-1,-1-1 1,1 0-1,-1 1 0,1-1 1,-1 1-1,1-1 1,-1 0-1,0 1 1,1-1-1,-1 1 1,0 0-1,0-1 0,1 1 1,-1 0-1,0-1 1,0 1-1,0 0 1,1 0-1,-1 0 1,0-1-1,0 1 1,0 0-1,0 0 0,0 1 1,0-1-3,2 0-7,0 0-1,1 0 0,-1 0 0,0 0 0,0 1 0,1-1 0,-1 0 1,0 1-1,0-1 0,0 1 0,0 0 0,1-1 0,-1 1 0,1 1 0,6 4 4,0-1 0,0 0-1,1 0 1,0 0-1,0-1 1,0 0-1,0-1 1,1 0 0,-1-1-1,1 0 1,0 0-1,0-1 1,0 0-1,-1-1 1,1 0 0,16-2-1,-11 0 3,-10 1 0,0 0 0,0 1 0,0-1 0,0 1 0,0 0 0,0 0 0,0 1 0,0 0 0,5 1 0,5 3 0,-14-4 0,0-1 0,0 0 0,0 0 0,0 0 0,0 1 0,0-1 0,0 0 0,0 1 0,-1-1 0,1 1 0,0-1 0,0 1 0,0-1 0,-1 1 0,1 0 0,0-1 0,0 1 0,-1 0 0,1 0 0,-1 0 0,1-1 0,-1 1 0,1 0 0,-1 0 0,1 0 0,-1 0 0,0 0 0,0 0 0,1 0 0,-1 0 0,0 0 0,0 0 0,0 0 0,0 0 0,0 0 0,0 0 0,0 0 0,0 0 0,-1 0 0,0 1 0,-6 55 0,3-33 0,-2 35 0,6-52 0,0-1 0,1 1 0,-1 0 0,2 0 0,-1-1 0,0 1 0,1 0 0,1-1 0,4 12 0,-6-17 0,-1 0 0,1 0 1,0 0-1,-1 0 0,1 0 0,0 0 0,0 0 0,0 0 1,0 0-1,0 0 0,0-1 0,0 1 0,0 0 0,0-1 0,0 1 1,0-1-1,0 1 0,0-1 0,1 1 0,-1-1 0,0 0 1,2 1-1,0-1 0,-1 0 1,0-1 0,1 1 0,-1-1-1,0 1 1,0-1 0,1 0 0,-1 0-1,0 0 1,0 0 0,3-2 0,5-4 5,-1 0 0,1-1 0,13-15 0,-19 18-3,13-12 9,15-15 4,-2-1-1,0-2 0,27-44 0,-10-2 35,-3-2-1,-4-2 0,-4-2 0,45-161 0,-72 218-7,0 0 28,-8 22-14,-2 8 17,-5 13-79,0-1 0,1 1 0,-4 13 0,-3 11 6,-42 101 0,50-124 0,1 0 0,0 0 0,1 1 0,0-1 0,2 29 0,-2 10 0,0-35-5,1-1 0,1 1 0,0-1 0,1 1 0,1-1 0,1 0 0,0 0 0,2 0 0,0 0 0,12 28 0,-14-38 6,1 2-3,0-1 0,0 0 0,1 0 0,0 0 0,0-1 0,1 1 0,0-1 1,0-1-1,12 11 0,-2-5-16,-4-3 3,0 0 0,24 12-1,-32-19 17,0 0 0,0 0-1,0-1 1,0 0 0,0 1-1,0-2 1,1 1 0,-1 0-1,0-1 1,1 0 0,-1 0-1,0 0 1,1-1 0,4 0-1,1-2 41,-7 3-45,0-1 0,0 1 0,0-1-1,-1 0 1,1 0 0,0 0 0,0-1-1,4-2 1,-6 3-30,0 0 0,-1 0 0,1 0 0,0-1 0,0 1 0,-1 0 0,1-1-1,-1 1 1,1 0 0,-1-1 0,0 1 0,1 0 0,-1-1 0,0 1 0,0-1 0,0 1 0,0-1 0,0 1-1,0 0 1,0-1 0,-1 1 0,0-3 0,-14-66-1822,8 45-2049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5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9 5520,'0'0'6454,"-9"0"-6039,-8 0 72,0-1 1,-28-4 0,40 4-393,-1 0 0,0 1 0,0 0 1,0 0-1,0 1 0,1-1 1,-1 1-1,0 1 0,1-1 0,-1 1 1,-5 2-1,-10 5 210,-30 19-1,33-17-164,6-4-53,0 0 0,1 1 0,0 1 0,0 0 1,1 0-1,0 1 0,1 0 0,0 1 0,-11 17 0,10-15 27,7-9-62,0-1 0,0 1 0,0 1 0,0-1 0,-2 6 0,5-10-42,-1 1 1,1 0 0,0-1-1,0 1 1,0 0 0,0-1-1,0 1 1,0 0 0,0-1-1,0 1 1,0 0 0,0-1-1,0 1 1,0 0 0,0-1-1,0 1 1,1 0 0,-1-1-1,0 1 1,0-1 0,1 1-1,-1 0 1,0-1 0,1 1-1,-1-1 1,1 1 0,-1-1-1,1 1 1,-1-1 0,1 1-1,-1-1 1,1 0 0,-1 1-1,1-1 1,0 0 0,-1 1-1,1-1 1,0 0 0,-1 0-1,1 0 1,0 0 0,-1 1-1,2-1 1,39 9 136,1-2 0,0-2 0,82 0 0,-99-6-121,36 2 70,-56-1-82,-1 1 1,0 0-1,0 0 0,0 0 0,0 0 0,0 1 0,0-1 0,0 1 1,0 0-1,0 0 0,4 4 0,-7-5-8,0 0 0,0 0 0,0 0 0,-1 0 0,1 0 0,0 0 0,-1 0 0,1 0 0,-1 1 0,1-1 0,-1 0 0,0 0 0,1 0 0,-1 0 0,0 1 0,0-1 0,0 0 0,0 0 0,0 1 0,0-1 0,0 0 0,0 0 0,0 1-1,-1-1 1,1 0 0,-1 0 0,1 0 0,0 0 0,-1 1 0,0 0 0,-3 5 17,-1 0 0,1 0-1,-10 10 1,7-8 6,-7 7 16,0 0 0,-1 0 0,0-2 0,-1 0 0,-1-1 1,-20 12-1,11-9 101,0-2 1,-1-1-1,-50 17 1,-5 2 146,79-32-2845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6:5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6424,'0'0'4289,"13"2"-3938,1 1-208,0 1 0,1 0 0,-1 1 0,-1 0 0,1 1 0,-1 1 0,0 0 0,0 0 0,12 11 0,-9-2 23,-2 0 0,0 0 0,0 2 0,-2 0 0,0 0 0,-1 1 0,-1 0-1,11 29 1,-7-7 130,-1 1-1,-2 0 0,8 55 1,-14-54-56,-2-1 0,-2 1 0,-2-1 0,-8 58 0,-1-37 101,-3-1 1,-25 75-1,24-101-45,-2-1 0,-38 63 0,28-54 41,13-19-135,11-20-136,-1 1 0,0-1 0,0 1 0,0-1 0,-1 0 0,0 0 0,0-1 0,-5 6 0,1-4 88,-3 4-2571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0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4912,'0'0'9368,"11"-9"-9160,-5 4-172,-1 1-8,0-1 1,1 1-1,-1 0 0,1 0 1,0 1-1,0-1 1,0 2-1,1-1 0,-1 0 1,1 1-1,-1 0 0,9 0 1,91-7 423,-57 7-96,73-14 0,-92 12-103,50-3 0,-32 5 191,1-4 651,-49 5-1065,1 1-1,0-1 1,-1 1 0,1-1-1,0 0 1,-1 1 0,1-1-1,-1 0 1,1 1 0,-1-1 0,1 0-1,-1 1 1,0-1 0,1 0-1,-1 0 1,0 0 0,1 0-1,-1 1 1,0-1 0,0 0-1,0 0 1,0 0 0,0-1-1,-1-20-46,-1 16-2591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0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5520,'0'0'7338,"10"5"-7035,-1 0-230,-1 0-3,0-1 1,0 0 0,1-1 0,-1 1-1,1-2 1,14 4 0,115 14 864,94 19 382,-217-36-1139,0 0 0,0-1 0,0-1 1,1-1-1,-1 0 0,0-1 0,0-1 1,25-5-1,-36 5-132,0 1 0,0-1 0,0 0-1,-1 0 1,1 0 0,-1 0 0,0-1 0,1 1 0,-1-1 0,0 0 0,0 0 0,4-7 0,7-8-2274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0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4912,'0'0'4837,"0"17"-4473,3 205 790,-1-141-756,-1 70 409,-1-50 586,17 148 0,-15-222-606,-3-24-80,-3-15-386,2 1-2389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0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7024,'0'0'5260,"17"3"-4934,46 7 180,108 4-1,140-29 486,-100 4-419,49-4 52,72-3 234,-215 22-416,-87-1-176,0-2 1,0-1-1,0-1 0,1-1 0,49-12 0,-76 12-240,-1 0 1,0 0 0,1-1-1,-1 0 1,0 0 0,0 0-1,0 0 1,-1 0 0,1 0-1,-1-1 1,0 1 0,0-1-1,0 0 1,0 1 0,-1-1-1,2-5 1,-3 8-100,1 1 1,-1-1-1,0 1 0,0-1 0,0 1 0,0-1 1,0 1-1,0-1 0,0 1 0,0-1 0,0 1 1,0-1-1,0 1 0,-1-1 0,1 1 0,0-1 1,0 1-1,0-1 0,-1 1 0,1 0 1,-1-1-1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0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6016,'0'0'3953,"5"-12"-3634,-1-2-222,-1 4-19,1 1 1,0-1-1,0 1 1,1 0-1,0 0 1,9-11-1,-7 9 104,1 1 0,1 1 0,0 0-1,0 0 1,0 0 0,1 1-1,0 1 1,1 0 0,22-11 0,-23 13-1,-5 2-7,1 0-1,0 0 0,0 1 0,0 0 1,10-2-1,-15 4-145,-1 0 0,1 0 0,0 0 0,0 0 0,0 0 0,0 0 0,0 0 0,-1 0 0,1 0 0,0 1 0,0-1 0,0 0 0,-1 0 0,1 1 0,0-1 0,0 1 0,-1-1 0,1 1-1,1 0 1,-1 0-3,0 1 0,-1-1 0,1 0 0,-1 0-1,1 1 1,-1-1 0,1 0 0,-1 1 0,0-1 0,0 0-1,1 1 1,-1-1 0,0 1 0,0-1 0,-1 0-1,1 3 1,-1 3 29,-20 150 531,14-120-436,2 0 0,-1 65 1,6-84-73,1 0 0,1 0 0,1 0 0,0 0 0,1 0 0,1-1 0,12 28 0,-15-41-43,0 1 0,1-1 0,0 0 0,-1 1 0,1-2 0,1 1 0,-1 0 0,1 0 0,-1-1 0,1 0 0,6 4 0,-8-5-10,0-1 0,1 0 0,0 0 1,-1 0-1,1 0 0,0 0 0,-1 0 1,1-1-1,0 0 0,0 1 0,-1-1 1,1 0-1,0 0 0,0 0 0,0-1 1,-1 1-1,1-1 0,0 1 0,-1-1 1,1 0-1,3-1 0,5-5 39,1 0 1,-1 0-1,0-1 0,0 0 1,-1-1-1,0 0 0,-1-1 1,0 0-1,0 0 0,-1-1 0,-1 0 1,13-25-1,2-9 106,-3-1 1,16-54-1,-29 80-121,23-82 215,13-36 200,-40 132-439,1-1-1,1 1 1,-1 0-1,1 0 1,8-10-1,-10 14-13,0-1 0,0 1 0,-1 0 0,2 1-1,-1-1 1,0 0 0,0 1 0,1-1 0,-1 1-1,1 0 1,-1-1 0,1 1 0,-1 1 0,1-1-1,0 0 1,-1 0 0,5 1 0,4 0-1,0 2 1,0-1 0,0 2 0,-1-1-1,1 1 1,-1 1 0,1 0 0,9 6-1,77 46 77,-95-54-79,0-1 0,0 1 1,-1-1-1,1 1 0,-1 0 0,1 0 1,-1 0-1,0 0 0,0 0 0,0 0 0,0 0 1,0 0-1,0 0 0,-1 1 0,1-1 0,-1 0 1,1 0-1,-1 1 0,0-1 0,0 0 1,0 1-1,-1 4 0,0 6 3,-1 0 0,-8 24-1,6-20-87,-2 6-2552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0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9040,'0'0'2170,"-2"10"-1838,-7 82 714,4 103 0,11-45 1429,-5-151-2428,-1 1 0,1 0 0,0 0 1,-1-1-1,1 1 0,-1 0 0,1-1 0,0 1 0,-1-1 1,1 1-1,-1-1 0,1 1 0,-1-1 0,0 1 1,1-1-1,-1 1 0,1-2 0,31-77-2099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0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8640,'0'0'1177,"1"12"-836,1 140 765,-9-46-224,-4 115 2194,9-210-4482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0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289 367 5624,'0'0'5674,"-10"-9"-5344,-33-29-14,42 37-290,0 0 0,0 0 1,0 0-1,0 1 1,-1-1-1,1 0 0,0 1 1,-1-1-1,1 0 0,0 1 1,-1 0-1,1-1 1,-1 1-1,1 0 0,-1 0 1,1 0-1,-1 0 1,1 0-1,0 0 0,-1 0 1,1 0-1,-1 0 0,1 1 1,-1-1-1,1 1 1,0-1-1,-1 1 0,1-1 1,0 1-1,-2 1 0,-4 1 126,-4 0 4,1 1 0,0-1 0,1 2 0,-1-1 0,1 1 0,-1 1 0,2 0 0,-1 0 0,1 1 0,-1 0 0,2 0 0,-14 16 0,12-11-19,2-2 102,0-1 0,1 1 0,0 0 0,-8 18 0,13-25-193,0 0 1,0 1-1,0-1 1,1 1-1,-1-1 1,1 1-1,0-1 1,0 1-1,0-1 1,0 0-1,1 1 1,-1-1-1,1 1 0,0-1 1,0 0-1,0 1 1,1-1-1,-1 0 1,1 0-1,2 4 1,3 2 5,0 0 0,1 0-1,0-1 1,0 0 0,1-1 0,0 0 0,0 0 0,1-1 0,0 0 0,0 0 0,0-1-1,1-1 1,-1 0 0,19 4 0,-12-3 44,1-2-1,-1 0 1,1-1-1,0-1 1,-1 0 0,1-2-1,0 0 1,32-6-1,-46 6-44,1 0-1,0-1 0,-1 1 1,1-1-1,-1 0 0,0 0 1,0-1-1,1 1 0,-1-1 1,-1 0-1,1 0 0,0 0 1,-1 0-1,5-6 0,-6 6-15,0 0-1,0 0 1,-1 0-1,1-1 1,-1 1-1,0-1 0,1 1 1,-1-1-1,-1 0 1,1 1-1,-1-1 1,1 0-1,-1 1 1,0-1-1,0 0 0,-1 0 1,1 1-1,-2-7 1,-2-3 23,0-1 0,-2 1 1,1 0-1,-1 1 0,-1-1 1,0 1-1,-1 0 0,0 1 0,-1 0 1,0 0-1,-1 1 0,-12-11 1,-2 2-11,0 1 0,-1 1 1,-1 1-1,-44-19 1,56 28-20,1 0 0,-1 0 0,1-1 0,-16-14 0,24 18-2,0-1 0,1 1 0,0-1 1,0 1-1,0-1 0,1 0 0,0-1 0,0 1 0,0 0 0,0-1 1,1 0-1,0 0 0,-2-10 0,3 13-23,1 0 1,1 1-1,-1-1 0,0 0 0,1 0 1,-1 0-1,1 0 0,0 1 0,0-1 1,0 0-1,0 1 0,0-1 0,1 1 1,-1-1-1,1 1 0,0 0 1,-1-1-1,1 1 0,0 0 0,3-2 1,4-4 11,0 0-1,1 1 1,13-8 0,-4 3-13,36-17 0,-46 26 0,-1 0-1,1 0 0,0 1 0,0 0 1,0 1-1,1 0 0,10 0 0,-3 2 56,1 1-1,-1 0 0,1 1 1,-1 1-1,0 1 0,0 1 1,-1 0-1,1 1 0,-1 0 1,-1 2-1,25 16 0,-23-17 362,-2 1-3620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3:58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11256,'0'0'1057,"13"-2"-650,21-1 49,0 1 0,-1 2 0,1 1 1,66 11-1,35 21 1950,-115-34-1301,-16-2-3226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0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382 116 6424,'0'0'5098,"-2"-12"-4676,-6-35-6,7 44-346,0 1 0,1-1 1,-1 0-1,0 0 0,0 1 1,-1-1-1,1 1 0,-1-1 0,1 1 1,-1-1-1,0 1 0,0 0 1,0 0-1,0 0 0,0 0 1,0 0-1,0 0 0,-1 1 1,1-1-1,-1 1 0,1-1 1,-1 1-1,0 0 0,1 0 1,-1 0-1,0 1 0,-3-2 0,-5 1 120,0 1 0,1 0-1,-1 0 1,1 1 0,-16 2-1,19-2-101,-3 2 74,0-1-1,0 1 1,1 0-1,-1 1 0,1 0 1,0 1-1,0 0 1,0 0-1,0 1 1,-10 9-1,17-14-123,1 0 1,-1 0-1,1 0 0,0 1 1,0-1-1,-1 0 0,1 1 1,0-1-1,0 1 0,0-1 1,1 1-1,-1-1 0,0 1 1,0 0-1,1-1 0,-1 1 0,1 0 1,0-1-1,-1 1 0,1 0 1,0 0-1,0-1 0,0 1 1,0 0-1,1 0 0,-1-1 1,0 1-1,1 0 0,-1 0 1,1-1-1,-1 1 0,2 1 1,2 3 33,0-1 1,0 0 0,0 0 0,1 0-1,0-1 1,0 0 0,6 5 0,19 14 51,6 6 19,56 33 0,-88-59-130,1 0-1,-1 1 0,1 0 0,-1-1 0,0 2 0,0-1 0,0 0 1,-1 1-1,0-1 0,0 1 0,0 0 0,0 0 0,-1 1 0,0-1 1,0 0-1,1 7 0,-2-9 4,0 0 0,-1-1 0,1 1 0,-1 0 0,0 0-1,0-1 1,0 1 0,0 0 0,-1 0 0,1-1 0,-1 1 0,0 0 0,1-1 0,-1 1 0,0 0 0,-1-1 0,1 0 0,0 1 0,-1-1-1,1 0 1,-1 1 0,0-1 0,0 0 0,0 0 0,0 0 0,0-1 0,0 1 0,0 0 0,-1-1 0,1 0 0,0 1 0,-1-1 0,1 0-1,-6 1 1,-10 4 69,-1-2 0,1 0 0,-1-1 0,0-1 0,-1-1 0,1 0 0,0-2-1,0 0 1,0-1 0,0-1 0,-37-10 0,19 5 40,23 7-2834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1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5624,'0'0'3497,"-11"2"-3186,-161 19 851,164-21-1074,-1 1-1,1 1 1,0-1 0,0 1-1,1 1 1,-1-1-1,0 1 1,1 1-1,-1-1 1,-12 10 0,15-8-27,-1 0 1,1 0-1,0 0 1,0 1 0,1 0-1,0 0 1,0 0-1,0 1 1,1 0 0,-1-1-1,2 1 1,-4 10-1,2-2 12,1 0 1,0 1-1,1 0 0,1-1 0,0 1 0,2 19 0,16 96 232,-9-82-223,35 198 324,12 88 69,-30 92 191,-28 2 410,2-373-923,1 37 573,21 170 0,-20-252-657,0-6 36,0 0 0,0 0 0,0 0 0,0 0 0,3 6 0,-4-10-81,1 0 1,0 0-1,-1 0 0,1 0 0,0 0 1,-1 0-1,1 0 0,0 0 0,0 0 0,0-1 1,0 1-1,0 0 0,0-1 0,0 1 0,0 0 1,0-1-1,0 1 0,0-1 0,0 0 0,0 1 1,0-1-1,0 0 0,1 0 0,-1 1 0,0-1 1,0 0-1,3-1 0,25-2 180,39-9 0,-44 6-105,1 2 1,46-3 0,-43 7 40,51 8 1,-66-6-84,-1 1 0,1 0 0,-1 1 0,1 0 0,-1 1 0,15 8 0,52 30 517,-78-43-688,0 0 0,-1-1-1,1 1 1,0 0-1,-1 0 1,1-1-1,0 1 1,-1-1 0,1 1-1,-1 0 1,1-1-1,-1 1 1,1-1 0,-1 1-1,1-1 1,-1 0-1,0 1 1,1-1-1,-1 0 1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1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5120,'0'0'5560,"6"-12"-5220,-6 11-334,10-18 233,0 0 0,1 1 0,26-32 0,38-21 914,-49 48-583,-25 22-532,0 1 0,0-1 0,0 0 0,0 0 0,0 0 0,0 1 0,0-1 0,0 0 0,0 1 0,0-1-1,0 1 1,0-1 0,0 1 0,1 0 0,-1-1 0,0 1 0,0 0 0,3 0 0,-4 0-13,1 0-1,0 1 1,-1-1 0,1 0-1,-1 1 1,1-1 0,0 1-1,-1-1 1,1 1 0,-1-1-1,1 1 1,-1-1-1,1 1 1,-1 0 0,0-1-1,1 1 1,-1 0 0,0-1-1,1 1 1,-1 0 0,0-1-1,1 2 1,0 6 91,0 0 0,0 0 0,-1 0 0,0 11 0,0-10-101,-1 31 213,3 0 1,1 0 0,15 71-1,-9-77-46,16 43 0,-20-65-116,0-1 0,1 0 0,1 0 0,-1 0-1,2 0 1,-1-1 0,12 11 0,-18-20-50,1 1-1,-1 0 1,1-1 0,-1 0-1,1 1 1,0-1 0,0 0-1,0 0 1,0 0 0,0 0 0,0-1-1,0 1 1,0 0 0,0-1-1,0 1 1,0-1 0,0 0-1,0 0 1,0 0 0,5 0 0,-4-1-1,0 0 0,0 0 0,0 0 0,0-1 0,0 1 1,0-1-1,0 0 0,0 0 0,0 0 0,-1 0 0,1 0 0,2-3 1,4-7 25,0 1 1,0-1-1,-1-1 1,11-24-1,-5 7 78,-2-2-1,-1 1 0,-1-1 0,-2 0 1,-1-1-1,-2 0 0,-1 0 0,-1-67 0,-12-24 276,7 108-330,2 13-54,0 1 1,-1 0 0,1-1-1,0 1 1,0-1 0,0 1 0,0 0-1,1-1 1,-1 1 0,1 0-1,-1-1 1,1 1 0,0 0-1,0 0 1,0 0 0,0 0-1,0 0 1,1 0 0,-1 0-1,3-3 1,-2 4-5,0 0-1,0 0 0,0 0 1,0 0-1,0 0 1,0 1-1,1-1 1,-1 1-1,0 0 1,0-1-1,0 1 0,1 0 1,-1 0-1,0 0 1,0 1-1,1-1 1,-1 1-1,0-1 1,0 1-1,4 1 0,64 25 45,74 40-1,-124-56-22,0 0 0,26 19 0,-34-23-33,-12-7-59,1 0 0,-1 0 0,1 0 0,-1 0 0,1 0 0,-1 0 0,1 1-1,-1-1 1,1 0 0,-1 0 0,1 1 0,-1-1 0,1 0 0,-1 1 0,1-1 0,-1 0 0,0 1 0,1-1 0,-1 1 0,1-1 0,-1 0-1,0 1 1,0-1 0,1 1 0,-1-1 0,0 1 0,0-1 0,0 1 0,1-1 0,-1 1 0,0 0 0,0-1 0,0 1 0,0-1-1,0 1 1,0-1 0,0 1 0,0-1 0,-1 2 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1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6728,'0'0'3430,"1"13"-3100,-5 151 1130,0 43 1155,5-129-1193,-1-73-1035,-1-7 441,2-8-3010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1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9144,'0'0'1774,"2"10"-1475,4 37 208,-2-1 0,-4 85 0,-2-90 288,2 0 0,6 45-1,-2-75-71,-3-10-760,-1-1 0,0 0 0,0 0 0,0 0-1,0 1 1,0-1 0,0 0 0,1 0 0,-1 0-1,0 0 1,0 0 0,0 1 0,0-1 0,1 0-1,-1 0 1,0 0 0,0 0 0,0 0 0,1 0 0,-1 0-1,0 0 1,0 0 0,1 0 0,-1 0 0,0 0-1,0 0 1,0 0 0,1 0 0,-1 0 0,0 0 0,0 0-1,0 0 1,1 0 0,-1 0 0,0 0 0,0 0-1,0 0 1,1 0 0,-1 0 0,0-1 0,0 1-1,1 0 1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1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299 640 4720,'0'0'3958,"-10"0"-3652,-9 0-200,0 2-1,0 0 1,1 1 0,-21 5 0,22-2-14,-64 23 255,74-26-270,0 1-1,1-1 1,-1 1 0,1 0-1,0 0 1,0 1 0,1 0-1,-1 0 1,-4 6-1,8-8-34,1 0 0,-1 0 1,1-1-1,0 1 0,0 0 0,0 0 0,1 0 0,-1 0 0,1 0 0,-1 0 0,1 1 0,0-1 0,0 0 0,0 0 1,1 0-1,-1 0 0,1 0 0,0 0 0,0 0 0,0 0 0,0 0 0,0-1 0,1 1 0,-1 0 0,1 0 0,3 4 0,0 0 28,1 1-1,0-1 0,0 0 1,1-1-1,0 0 0,0 0 1,14 9-1,-17-12-27,0-1 0,0 0 0,1 0 0,-1-1 0,1 1 0,-1-1 0,1 0 0,-1 0 0,1-1 1,0 1-1,0-1 0,-1 0 0,1 0 0,0-1 0,-1 0 0,1 1 0,0-1 0,6-3 0,-4 1 18,-1 0 1,0 0-1,0 0 0,0-1 0,0 0 1,0 0-1,-1-1 0,0 1 0,0-1 1,0 0-1,-1-1 0,5-5 1,1-6 40,0-1 1,-1 0 0,-1 0 0,-1-1 0,0 0 0,-2 0-1,0 0 1,-1-1 0,-1 0 0,1-20 0,-2-16 104,-2 0 0,-10-74 0,-2 27 134,-29-108-1,33 162-342,-1 64-131,5 10 94,2 0 1,1 1-1,1-1 1,4 29-1,-1-6 15,8 99 124,45 227 1,-52-360 9,0 1 1,1-1 0,0 0-1,1 0 1,1-1 0,13 22-1,-19-34-76,-1-1-1,0 1 1,1 0-1,-1-1 1,0 1-1,1 0 1,-1-1-1,1 1 1,-1 0-1,1-1 0,-1 1 1,1-1-1,0 1 1,-1-1-1,1 0 1,0 1-1,-1-1 1,1 1-1,0-1 1,-1 0-1,1 0 0,0 1 1,1-1-1,-1 0-2,0-1 0,0 0 0,-1 1-1,1-1 1,0 0 0,0 1 0,-1-1-1,1 0 1,0 0 0,-1 1 0,1-1 0,-1 0-1,1 0 1,-1 0 0,1 0 0,-1 0-1,1-2 1,1-2-2342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1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347 407 4720,'0'0'4009,"-3"-10"-3682,-6-30 3,8 39-283,1 0-1,-1-1 0,1 1 0,-1 0 0,1 0 1,-1-1-1,0 1 0,0 0 0,0 0 0,1 0 1,-1 0-1,0 0 0,0 0 0,-1 0 0,1 0 0,0 0 1,0 1-1,0-1 0,0 0 0,-1 1 0,1-1 1,0 1-1,-1-1 0,1 1 0,-2 0 0,-1-1 88,-1 1 0,0 0 0,1 0 0,-1 0 0,-6 1 0,3 0 69,-1 1-73,0 0 0,0 0 0,1 1 0,-1 0 0,1 1 0,0-1 0,0 1 0,0 1-1,0 0 1,1 0 0,0 0 0,-11 12 0,-14 8 229,27-21-296,1-1-1,0 1 0,1 0 1,-1 0-1,1 1 0,0-1 1,0 1-1,0-1 0,0 1 1,1 0-1,0 0 0,0 0 1,0 1-1,1-1 0,0 0 1,0 1-1,0-1 0,0 0 1,1 1-1,0-1 0,0 1 1,1-1-1,-1 1 0,1-1 1,0 0-1,1 1 0,3 8 1,-1-7 4,1-1 1,0 0-1,0 0 1,0 0 0,1-1-1,0 0 1,0 0 0,0 0-1,1-1 1,-1 0-1,14 6 1,-11-6 30,0 0 0,1-1 0,-1 0 0,1 0 0,0-1 0,0-1 0,0 1 0,19-1 0,-26-1-42,1-1 1,-1 1 0,1 0 0,-1-1-1,1 0 1,-1 0 0,1 0-1,-1 0 1,0-1 0,0 1-1,1-1 1,-1 0 0,0 0-1,-1 0 1,1 0 0,0 0-1,0-1 1,3-3 0,-4 2-4,0 0 1,0 1-1,0-1 0,-1 0 1,1 0-1,-1-1 1,0 1-1,0 0 1,0 0-1,0-1 1,-1 1-1,0 0 1,0 0-1,-1-9 0,-1-2 45,0 0-1,-1-1 1,-1 1 0,0 1-1,-1-1 1,0 1-1,-2 0 1,1 0-1,-2 0 1,0 1-1,0 0 1,-1 1-1,-17-18 1,19 21-61,-14-16 72,-1 1 0,-1 1 1,-29-24-1,39 38-53,1-1-1,0 0 0,1-1 0,0 0 0,0 0 1,1-1-1,1-1 0,0 0 0,-12-26 0,20 38-44,0-1 1,1 0-1,-1 1 0,1-1 0,-1 0 0,1 0 0,0 1 0,-1-1 0,1 0 0,0 0 0,0 1 1,1-1-1,-1 0 0,0 0 0,1 1 0,-1-1 0,1 0 0,-1 1 0,1-1 0,1-2 0,-1 2-8,1 0 0,0 0-1,0 0 1,0 0 0,0 0-1,0 0 1,0 1 0,0-1-1,1 1 1,-1 0-1,5-3 1,3 1-20,1-1 0,0 1 0,0 1 0,0 0 0,15 0 0,0 1-8,-1 2 0,0 1 1,0 1-1,0 1 0,0 1 0,24 9 1,-30-6 32,0 0-1,-1 1 1,0 2 0,20 14 0,-33-22-3,13 6 5,-18-9-10,0 0 0,1 1 0,-1-1 0,0 0 0,1 0 1,-1 0-1,0 0 0,1 0 0,-1 0 0,0 1 0,1-1 0,-1 0 0,0 0 0,1 0 0,-1 0 0,0 0 0,1-1 1,-1 1-1,0 0 0,1 0 0,-1 0 0,0 0 0,1 0 0,-1 0 0,0 0 0,0-1 0,1 1 0,-1 0 0,0 0 1,1 0-1,-1-1 0,0 1 0,0 0 0,1 0 0,-1-1 0,0 1 0,0 0 0,0-1 0,0 1 0,1 0 0,-1 0 1,0-1-1,0 1 0,0 0 0,0-1 0,0 1 0,0 0 0,0-1 0,0 1 0,0-1 0,6-5 49,-1 1-3314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1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79 5624,'0'0'3798,"0"-10"-3455,-1-28 20,1 36-321,0 1 1,0 0-1,0 0 1,-1-1-1,1 1 1,0 0-1,-1 0 0,1-1 1,0 1-1,-1 0 1,0 0-1,1 0 1,-1 0-1,0 0 1,1 0-1,-1 0 1,0 0-1,0 0 1,0 0-1,0 0 1,0 1-1,0-1 1,0 0-1,0 1 0,0-1 1,0 1-1,0-1 1,0 1-1,-1-1 1,1 1-1,0 0 1,0-1-1,-1 1 1,0 0-1,-3 0 70,0 0 1,0 0-1,0 1 0,1-1 0,-10 4 1,-8 3 97,0 1 0,1 1 1,1 1-1,-1 1 0,1 1 1,1 1-1,-35 29 0,48-37-136,1 1 0,-1 0 0,1-1 0,0 2 0,1-1 0,0 0 0,0 1-1,0 0 1,1 0 0,-1 0 0,2 0 0,-1 1 0,-2 12 0,5-17-46,1-1 1,-1 0-1,0 0 0,1 1 1,0-1-1,-1 0 0,1 0 1,0 0-1,0 0 1,0 0-1,1 0 0,-1 0 1,0 0-1,1 0 0,-1-1 1,1 1-1,0 0 1,-1-1-1,1 1 0,0-1 1,0 0-1,0 0 0,0 0 1,0 0-1,3 1 0,7 4 66,1-1-1,25 6 0,-32-9-66,40 10 129,57 17 102,-88-23-175,0 0 1,0 1 0,-1 0-1,21 14 1,-34-20-67,0 0 0,1-1 0,-1 1 0,0 0-1,0 0 1,0 0 0,1 0 0,-1 0 0,0 1 0,0-1 0,-1 0 0,1 0 0,0 1 0,0-1 0,-1 1 0,1-1 0,0 0 0,-1 1 0,0-1 0,1 1-1,-1-1 1,0 1 0,0-1 0,0 1 0,0 0 0,0-1 0,0 1 0,0-1 0,0 1 0,-1-1 0,1 1 0,0-1 0,-1 1 0,0-1 0,1 0-1,-1 1 1,-1 1 0,-1 1 28,0 1-1,-1-1 0,0 0 1,0 0-1,0-1 0,-1 1 1,1-1-1,-1 0 0,-5 3 0,-3 1 25,0-1 0,0-1 0,0 0 0,-1-1 0,0 0 0,0-1 0,0-1 0,-1 0-1,1 0 1,0-2 0,-1 0 0,1-1 0,0 0 0,-22-5 0,33 6-63,0-1 0,-1 1 1,1 0-1,0-1 0,-1 2 0,1-1 1,0 0-1,-1 1 0,1-1 1,0 1-1,0 0 0,-4 2 1,-8 7-2528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2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5824,'0'0'3624,"9"-3"-3298,25-13-8,6-3 479,48-15 0,-54 26-497,0 1 0,1 2 0,52-2 0,108 9 656,-10 0-230,-145-3-598,306-17 804,-253 9-591,157-38 0,-151 22 78,0 5-1,158-13 1,-216 28 477,-46 8-3240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2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316 326 4008,'0'0'6588,"-12"-2"-6208,1 0-281,6 1-51,-1 0 0,1 0 0,-1 0-1,1 0 1,-1 1 0,0 0-1,1 1 1,-1-1 0,0 1 0,1 0-1,-1 0 1,-8 4 0,-3 3 115,1 1 1,0 0-1,1 1 1,0 1-1,0 0 1,2 2-1,-1-1 1,1 1-1,1 1 1,1 1-1,0-1 1,0 2-1,-15 32 1,25-46-133,0 0 0,0 1-1,0-1 1,0 1 0,0-1 0,1 1 0,0 0-1,-1-1 1,1 1 0,0-1 0,0 1 0,0 0-1,1-1 1,-1 1 0,1-1 0,-1 1 0,1-1-1,0 1 1,0-1 0,0 1 0,0-1 0,0 0 0,1 1-1,-1-1 1,1 0 0,-1 0 0,1 0 0,0 0-1,0 0 1,0-1 0,0 1 0,0 0 0,0-1-1,3 2 1,0 0 18,1-1 0,-1 1 0,1-1 1,-1 0-1,1-1 0,0 1 0,-1-1 0,1 0 0,0-1 0,0 1 0,0-1 0,0 0 0,0-1 0,7-1 1,-4 0-3,0-1 1,0-1 0,-1 1-1,1-1 1,-1-1-1,0 1 1,0-2 0,-1 1-1,1-1 1,-1 0 0,-1 0-1,1-1 1,-1 0 0,0 0-1,0-1 1,-1 1 0,0-1-1,5-13 1,3-7 57,-1-2 1,-2 1-1,-1-1 0,6-35 0,-1-1 312,-3 0-1,6-125 1,-28 298-233,8-47-143,3 0 1,3 0 0,17 102-1,5-21 226,-25-140-249,0 0 0,1 0-1,-1 0 1,0 0 0,0-1 0,0 1 0,1 0-1,-1 0 1,0 0 0,1-1 0,-1 1 0,1 0-1,-1 0 1,1-1 0,-1 1 0,1 0-1,1 1 1,-1-2-134,-1 0-1,1 0 0,0 0 1,-1 0-1,1 0 1,0 0-1,-1 0 0,1 0 1,0 0-1,-1 0 1,1 0-1,0 0 0,-1 0 1,1-1-1,-1 1 0,1 0 1,0 0-1,-1-1 1,1 1-1,-1 0 0,2-1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3:58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11352,'0'0'1016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2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9648,'0'0'3746,"1"12"-3444,0 1-213,0-5-29,-1 0-1,1 1 1,-1-1 0,-1 0-1,0 0 1,0 1 0,-3 8-1,-34 152 1385,7-31-445,24-110-558,-5 42 1,11-62-341,1 0 1,0 0 0,0 0-1,0-1 1,1 1 0,0 0-1,1 0 1,-1-1 0,2 1-1,4 10 1,-6-15-64,1 0 0,0 0 0,0-1 0,1 1-1,-1-1 1,0 1 0,1-1 0,0 0 0,-1 0 0,1 0 0,0 0-1,0 0 1,0-1 0,0 0 0,0 1 0,0-1 0,1 0 0,-1 0-1,0-1 1,7 1 0,5 1 26,1-2 0,0 0 1,18-2-1,-18 0-29,32 0 71,-27 2-14,0-1 0,1-1 0,-1-1-1,29-8 1,-35 6-125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2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9440,'0'0'1734,"12"-3"-1358,112-31 846,163-22-1,-257 54-1246,0-3 0,-1 0 1,1-2-1,30-11 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2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5224,'0'0'9710,"-3"14"-9508,-1 2-139,-1 2 43,1 1 1,-2 31-1,1 97 983,18 194 1,-16-261 150,4-85-645,1 0-3166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2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7136,'0'0'3702,"6"-10"-3403,-1 2-223,-2 3-32,0 0-1,0 0 1,0 0-1,1 0 1,0 1-1,0-1 1,0 1-1,0 0 1,1 0 0,0 1-1,8-6 1,6 0 129,1 1 0,0 1 0,1 0 0,0 2 0,0 0 0,23-2 0,0 3 399,85 2-1,-97 4-17,-1 2 0,0 1 0,0 1-1,0 2 1,34 13 0,-59-18-410,7 0-1869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2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479 381 4720,'0'0'6328,"-11"-5"-5974,-37-17-18,41 20-231,0 0-1,0 0 1,0 1-1,0 0 1,0 1-1,0-1 1,0 1-1,0 0 1,0 1-1,0 0 1,1 0-1,-1 1 1,0-1-1,0 1 1,1 1-1,-12 5 1,-7 1 153,6-3-103,1 1 1,0 1-1,1 0 0,0 1 1,0 1-1,1 0 0,0 2 1,1-1-1,-24 26 0,36-35-127,1 1-1,0-1 1,1 1-1,-1 0 0,0 0 1,1-1-1,-1 1 1,1 0-1,0 0 1,0 0-1,0 0 0,1 1 1,-1-1-1,1 0 1,-1 0-1,1 0 1,0 5-1,1-3 5,0 0 0,0-1 0,1 1 0,-1-1 0,1 0 0,0 1 0,0-1 0,0 0 0,1 0 0,5 7 0,-1-3 14,1 0-1,0 0 0,0 0 0,1-1 1,0 0-1,0-1 0,1 0 0,0-1 1,12 6-1,0-3 85,1-1 0,0-1 0,0-1-1,0-1 1,1-2 0,46 1 0,-64-3-71,-1 0 0,1-1 0,-1 0-1,1 0 1,-1-1 0,1 1 0,-1-1 0,0 0 0,7-4-1,-10 5-25,0 0 0,-1 0 0,1-1 0,0 1 0,0-1-1,-1 1 1,1-1 0,-1 0 0,1 0 0,-1 1 0,0-1-1,1 0 1,-1 0 0,0 0 0,0 0 0,-1-1 0,1 1 0,0 0-1,-1 0 1,1-1 0,-1 1 0,0 0 0,0 0 0,0-4-1,-1-2 31,0 1 0,0 0-1,-1-1 1,0 1 0,0 0 0,0 0-1,-1 0 1,-6-9 0,-3-3 166,-20-26 0,12 19-2,-39-41 509,40 40-587,12 16-124,0 1 0,0 0 0,-1 0 0,-1 1 1,0 0-1,-16-13 0,-65-34 67,43 28-69,37 22-2,0 0 1,1-2-1,-1 1 1,2-1 0,-1 0-1,1-1 1,1 0-1,-1 0 1,-10-18 0,17 24-15,1 1 0,-1-1 1,1 0-1,-1 1 0,1-1 1,0 0-1,0 0 0,0 1 1,0-1-1,1 0 0,-1 1 1,1-1-1,-1 0 0,1 1 1,0-1-1,0 1 0,0-1 1,0 1-1,1-1 0,-1 1 1,1 0-1,-1 0 0,1 0 1,0-1-1,2-1 0,1-1-5,0 0 0,1 1 0,-1-1-1,1 1 1,0 0 0,0 0 0,0 1 0,12-5-1,3 3-16,0 1-1,0 1 0,0 1 1,1 1-1,-1 1 0,1 0 1,33 6-1,-45-4 28,0 0 0,0 0 0,-1 0-1,1 1 1,-1 1 0,1 0 0,-1 0 0,0 1 0,-1 0-1,1 0 1,-1 1 0,0 0 0,0 0 0,-1 1 0,7 8-1,-7-7-254,-5-5 331,0-1 0,0 0-1,0 0 1,0 1 0,-1-1-1,0 1 1,3 3 0,-2 16-2957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2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55 6424,'0'0'6369,"-12"-8"-6076,-41-24-5,49 30-243,0-1-1,0 2 0,-1-1 1,1 0-1,-1 1 0,1 0 0,-1 0 1,0 1-1,1-1 0,-1 1 1,0 0-1,0 0 0,1 0 1,-1 1-1,-5 1 0,-3 0 47,-24 3 221,-40 11-1,63-12-182,0 0 1,0 1 0,1 1-1,-1 0 1,-23 15-1,35-20-109,1 0 1,-1 0-1,1 0 0,-1 0 0,1 0 1,0 1-1,-1-1 0,1 0 0,0 1 1,0-1-1,0 0 0,0 1 0,0 0 1,0-1-1,1 1 0,-1-1 0,1 1 1,-1 0-1,1-1 0,-1 1 0,1 0 1,0 0-1,0 0 0,-1-1 0,2 1 0,-1 0 1,0 0-1,0-1 0,0 1 0,1 0 1,-1 0-1,1-1 0,-1 1 0,1 0 1,0-1-1,0 1 0,0-1 0,0 1 1,0-1-1,0 1 0,2 1 0,6 7 55,0-1-1,1 0 0,0-1 0,19 12 0,-16-11-22,-7-5-34,93 72 350,-96-73-332,1 0-1,0 1 1,-1-1 0,0 1 0,0 0 0,0 0 0,0 0-1,-1 0 1,0 1 0,1-1 0,-2 1 0,1-1-1,0 1 1,-1 0 0,0 0 0,0 0 0,0-1 0,-1 1-1,0 0 1,0 0 0,0 0 0,0 0 0,-3 8-1,2-7 14,-1 0-1,0 0 0,-1 0 0,1-1 0,-1 1 0,0-1 1,0 0-1,-1 0 0,0 0 0,0 0 0,0-1 0,0 1 0,-1-1 1,0 0-1,1-1 0,-2 1 0,1-1 0,-9 5 0,9-6-6,0 1 0,0-1 0,-1 0-1,1 0 1,-1-1 0,1 0 0,-1 0 0,1 0-1,-1-1 1,0 1 0,1-1 0,-1-1-1,0 1 1,1-1 0,-1 0 0,0 0-1,1 0 1,-1-1 0,1 0 0,0 0-1,0-1 1,0 1 0,0-1 0,0 0-1,0-1 1,1 1 0,-7-6 0,5 3-212,-7-6 409,3 8-2959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3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409 511 4416,'0'0'5417,"-8"-10"-5058,-28-31 1,33 38-305,0 1 1,0 0-1,0 0 1,0 1-1,-1-1 1,1 1-1,-1-1 1,1 1 0,-1 0-1,1 0 1,-1 1-1,0-1 1,1 1-1,-1-1 1,0 1-1,1 1 1,-1-1-1,0 0 1,1 1-1,-1 0 1,0 0 0,-6 2-1,2-1 44,-8 2 0,1 2 0,-1-1 1,1 2-1,0 0 0,1 1 0,-1 0 1,2 1-1,-1 1 0,1 0 1,1 1-1,-1 0 0,2 1 1,0 0-1,0 1 0,1 0 0,1 0 1,0 1-1,1 1 0,1-1 1,-10 26-1,16-37-80,0 1 0,0-1 0,0 1 0,1-1 1,-1 1-1,1-1 0,-1 1 0,1-1 0,0 1 0,1 0 0,-1-1 0,1 1 1,-1-1-1,1 1 0,0-1 0,0 1 0,1-1 0,-1 0 0,1 1 1,0-1-1,2 4 0,-1-4 5,0 0 1,0 0-1,1 0 1,-1-1-1,1 1 1,-1-1 0,1 0-1,0 0 1,-1 0-1,1 0 1,0-1-1,0 0 1,1 1-1,-1-2 1,0 1-1,0 0 1,8-1 0,-3 0 31,1-1 0,-1 0 0,1 0 1,-1-1-1,0 0 0,0-1 0,0 0 1,0 0-1,-1-1 0,1 0 1,-1-1-1,0 0 0,0 0 0,0-1 1,-1 1-1,9-10 0,-1 0 61,-1-2-1,0 1 1,0-2-1,-2 0 1,0 0-1,9-21 0,-11 16 120,11-37 0,-8 19-76,0-5 12,-1-1 0,-2 0 0,3-58 0,-13 87-106,-1 0-1,-1 0 1,-1 0-1,0 1 0,-2-1 1,-6-17-1,11 34-60,-3-8 9,0 1-1,-1 0 1,0 0-1,-1 0 1,-6-9 0,-3-5 1,14 22-15,-1-1 0,1 1-1,0-1 1,0 1-1,-1 0 1,1 0 0,0-1-1,0 1 1,-1 0 0,1-1-1,0 1 1,-1 0-1,1 0 1,0-1 0,-1 1-1,1 0 1,0 0-1,-1 0 1,1 0 0,-1 0-1,1 0 1,0-1-1,-1 1 1,1 0 0,-1 0-1,1 0 1,0 0 0,-1 0-1,1 0 1,-1 1-1,-12 8-27,-6 17-28,18-25 55,-10 18-35,1 1-1,1 1 1,1 0 0,1 0-1,1 0 1,0 1 0,2 0-1,-2 27 1,3-8-18,1 0 1,3 0-1,8 63 1,-8-99 48,27 151-112,-23-135 128,1 0 0,2-1 0,0 0 0,1 0 0,15 24 0,-14-24 77,-6-12-50,0-1 0,0 1 0,10 13 0,-13-20-17,0 0 0,0 0 0,0 0 0,0 0 0,0 0 0,0 0 1,1 0-1,-1 0 0,0-1 0,0 1 0,1 0 0,-1-1 1,0 1-1,1-1 0,-1 1 0,0-1 0,1 1 0,-1-1 1,1 0-1,-1 0 0,1 0 0,-1 0 0,1 0 0,-1 0 0,1 0 1,-1-1-1,0 1 0,3-1 0,14-14-100,-15 10-2025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3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5016,'0'0'6498,"9"-10"-6220,23-25-31,-11 11 187,0 1 0,2 1 0,30-24-1,-52 45-402,20-10 652,-13 13-278,-7 10-109,-22 147 312,20-147-539,0 0-1,1 0 1,0 1 0,1-1-1,0 0 1,1 0 0,1 0 0,0-1-1,0 1 1,10 21 0,-11-30-40,-1-1 0,1 0 0,0 1 0,0-1 0,0 0 0,0 0 0,0 0 0,0 0 1,1 0-1,-1-1 0,1 1 0,-1-1 0,1 1 0,-1-1 0,1 0 0,0 0 0,0 0 0,-1-1 0,1 1 0,0-1 1,0 1-1,0-1 0,5 0 0,-4 0-1,-1-1 1,1 1-1,-1-1 1,1 0-1,-1 0 1,1 0-1,-1 0 0,1-1 1,-1 1-1,0-1 1,0 0-1,0 0 1,0 0-1,0-1 1,0 1-1,0 0 1,-1-1-1,4-4 0,6-10 56,0-1-1,-2 0 0,0-1 0,-1 0 0,0-1 0,-2 0 1,7-26-1,25-150 650,-38 193-720,-1 0-1,0 1 0,1-1 1,0 1-1,0-1 1,0 1-1,0-1 1,0 1-1,0-1 1,0 1-1,1 0 1,-1 0-1,1 0 0,0 0 1,0 0-1,-1 0 1,1 0-1,0 1 1,1-1-1,2-2 1,-2 4-13,-1-1-1,1 0 1,0 1 0,0 0 0,-1-1 0,1 1 0,0 0 0,0 0 0,0 1 0,-1-1 0,1 0 0,0 1 0,-1 0 0,1 0-1,0 0 1,-1 0 0,1 0 0,-1 0 0,4 2 0,11 8 13,-1 1 1,0 0-1,0 1 0,21 23 1,-35-34-1,8 4 322,-9-5-462,0-1 0,-1 0 1,1 0-1,-1 0 0,1 1 0,0-1 0,-1 0 0,1 0 0,-1 1 0,1-1 0,-1 1 0,1-1 0,-1 0 0,1 1 0,-1-1 0,0 1 0,1-1 0,-1 1 0,1 0 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3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6520,'0'0'4472,"2"13"-4119,4 17 184,1 57-1,-7-70 90,5 33 0,-10-16 1681,7-39-4228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3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7936,'0'0'2122,"0"13"-1851,-13 149 1128,12-150-1132,0 1-1,0-1 1,2 1 0,-1-1 0,1 1 0,1-1 0,1 1 0,-1-1 0,9 20 0,-9-24-1698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08:5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7136,'0'0'0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5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14672,'0'0'872,"63"29"-456,-7-15-8,27 6 135,9-6 1,15-4-72,-2-8 0,6-8-32,-10 0 8,-15-2-56,-11-8 16,-11-2-256,-19-5 8,-5 3-104,-6-18 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4:03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1 435 5416,'0'0'7858,"8"-11"-7442,-6 8-400,29-36 752,40-67-1,-38 48-115,-16 29-154,17-36 0,-21 30 561,13-54 0,-32 113-430,-5 16-437,2 0 0,1 1 1,-2 55-1,10-83-148,1-1-1,0 1 1,0-1 0,1 0 0,7 22 0,-8-31-31,0 1 0,0-1 1,1 0-1,-1 0 1,1 0-1,-1 0 1,1-1-1,0 1 0,0 0 1,0-1-1,1 1 1,-1-1-1,1 0 0,-1 0 1,1 0-1,0 0 1,0 0-1,0 0 1,0-1-1,0 0 0,0 1 1,0-1-1,0 0 1,0 0-1,1-1 1,5 1-1,-1-1 6,-1 0 0,0-1 0,1 0 1,-1 0-1,1-1 0,-1 0 0,0 0 0,0-1 0,0 0 0,-1 0 1,1-1-1,0 0 0,-1 0 0,6-5 0,9-9 61,0-1 1,26-31-1,-12 12 20,93-103 324,-123 135-345,18-17 8,-22 22-48,0 0 1,0 0-1,0 0 1,-1 1-1,2-1 0,-1 0 1,0 1-1,0-1 1,0 1-1,0-1 1,0 1-1,0-1 1,1 1-1,-1 0 1,0-1-1,0 1 1,0 0-1,1 0 1,-1 0-1,2 0 1,-3 4 12,1-1 1,0 0 0,0 0 0,-1 1 0,0-1 0,0 0 0,0 1-1,0-1 1,-1 4 0,1-2 15,-8 150 644,8-155-707,0 0 0,0 0 1,0 0-1,0 1 1,0-1-1,0 0 0,0 0 1,0 0-1,0 0 0,0 1 1,0-1-1,0 0 1,0 0-1,0 0 0,0 0 1,0 0-1,0 1 1,0-1-1,0 0 0,0 0 1,0 0-1,0 0 1,0 0-1,0 1 0,1-1 1,-1 0-1,0 0 0,0 0 1,0 0-1,0 0 1,0 0-1,0 0 0,1 1 1,-1-1-1,0 0 1,0 0-1,0 0 0,0 0 1,0 0-1,1 0 1,-1 0-1,0 0 0,0 0 1,0 0-1,0 0 0,1 0 1,-1 0-1,10-6 104,9-15-26,-18 21-79,25-32 73,-14 16-35,1 2 0,0-1 0,1 1 0,21-16 0,-18 17 6,-14 10-32,0-1 1,1 1-1,0 0 1,-1 1-1,1-1 1,0 1-1,0-1 1,1 1-1,-1 0 1,0 1-1,1-1 1,-1 1-1,1 0 1,-1 0-1,9-1 1,-11 3-9,0 0-1,0 0 1,0 0-1,0 0 1,0 0 0,0 0-1,0 0 1,0 0-1,-1 1 1,1-1 0,-1 1-1,1 0 1,-1-1 0,1 1-1,-1 0 1,0 0-1,2 3 1,18 39 52,-17-34-49,-2-2-12,1 1-1,-1-1 1,-1 0 0,1 1 0,-1-1-1,-1 0 1,0 1 0,0-1 0,-1 1 0,1-1-1,-2 1 1,-2 7 0,0 15-235,1-25-311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3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6016,'0'0'6386,"10"-2"-6112,186-17 705,-17 2-352,324-50 593,-399 53-977,20-4 386,214-4-1,-317 24-474,1 1 0,39 9 1,-45-7 51,0-1 1,1-1 0,-1-1-1,1 0 1,30-1 0,-45-2-187,0 0-1,0 1 1,0-1 0,0 0 0,0 0 0,-1 0 0,1 0-1,0 0 1,-1 0 0,1-1 0,-1 1 0,1 0 0,-1-1-1,0 0 1,1 1 0,-1-1 0,0 1 0,0-1-1,1-3 1,3-12-2478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3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275 366 5016,'0'0'5736,"-11"-9"-5310,1 1-290,0 0 0,-19-9 0,27 16-102,-1 0 0,0 0-1,0 1 1,1-1-1,-1 1 1,0 0 0,0 0-1,0 0 1,0 0-1,1 0 1,-1 1 0,0-1-1,0 1 1,1 0-1,-1 0 1,0 0 0,1 0-1,-1 0 1,1 1 0,-4 1-1,-3 2 85,-3 1 33,0 0 1,1 1-1,0 1 0,0-1 0,1 2 0,0-1 1,0 2-1,1-1 0,-15 21 0,20-25-97,1-1 0,1 1 1,-1-1-1,1 1 0,0 0 0,0 0 0,0 0 0,1 0 0,-1 1 1,1-1-1,1 0 0,-1 0 0,1 1 0,0-1 0,0 1 0,0-1 1,1 0-1,0 1 0,0-1 0,0 0 0,1 0 0,-1 0 0,1 0 1,0 0-1,1 0 0,-1 0 0,5 5 0,-4-6-18,0 0 0,1 0 1,0 0-1,-1-1 0,1 1 0,0-1 0,1 0 0,-1 0 0,1 0 0,-1 0 1,1-1-1,0 0 0,0 0 0,0 0 0,0-1 0,0 0 0,0 1 0,0-2 0,0 1 1,1-1-1,-1 0 0,0 0 0,0 0 0,1-1 0,-1 1 0,0-1 0,0-1 1,0 1-1,0-1 0,0 0 0,0 0 0,7-4 0,-5 2 4,-1 0 0,0-1 0,1 0-1,-2 0 1,1-1 0,0 1 0,-1-1 0,0 0-1,-1-1 1,6-9 0,3-8 98,17-41-1,-21 41-61,-1 0 0,0-1-1,-2 1 1,-1-1-1,-1 0 1,-1-1-1,-2 1 1,0-1-1,-1 1 1,-2 0 0,-1-1-1,0 1 1,-2 0-1,-16-47 1,20 68-38,-1 0 1,0 0 0,0 0 0,-1 1-1,1-1 1,-6-6 0,8 10-32,-1-1-1,1 1 1,-1 0 0,1-1 0,0 1 0,-1 0 0,1-1 0,-1 1 0,1 0-1,-1-1 1,0 1 0,1 0 0,-1 0 0,1 0 0,-1 0 0,1 0-1,-1-1 1,1 1 0,-1 0 0,0 0 0,1 0 0,-1 1 0,0-1 0,0 0-6,0 1 0,0-1 1,0 1-1,1 0 0,-1 0 1,0-1-1,0 1 0,1 0 1,-1 0-1,1 0 0,-1 0 1,0 0-1,1-1 0,-1 1 1,1 0-1,0 0 0,-1 2 1,-4 13-16,1 0 0,1 0 1,0 0-1,2 0 0,-1 0 1,2 0-1,2 30 0,27 115-64,-14-90 95,35 147 205,-42-190-112,-8-27-105,0-1 0,0 1 1,0-1-1,1 0 0,-1 1 0,0-1 0,1 0 0,-1 1 1,0-1-1,1 0 0,-1 1 0,0-1 0,1 0 0,-1 1 1,1-1-1,-1 0 0,0 0 0,1 0 0,-1 0 0,1 1 0,-1-1 1,1 0-1,-1 0 0,1 0 0,-1 0 0,1 0 0,-1 0 1,0 0-1,1 0 0,-1 0 0,1 0 0,14-3-1847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3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6016,'0'0'7952,"1"10"-7532,0 8-127,-1 0 0,0 0 0,-1 0 0,-6 25 0,-34 116 1184,32-126-1169,1 0 0,2 1-1,1 0 1,0 43 0,5-75-278,0 0 0,0 0-1,0 0 1,0 0 0,1 0 0,-1 1 0,0-1 0,1 0 0,-1 0 0,1 0 0,0-1 0,0 1-1,0 0 1,0 0 0,0 0 0,0 0 0,0-1 0,1 1 0,-1-1 0,0 1 0,1-1 0,2 2-1,-1-1 4,0-1-1,0 0 1,0 0-1,0 0 0,0 0 1,0-1-1,1 1 1,-1-1-1,0 0 0,0 0 1,1 0-1,-1 0 1,6-2-1,19-2 140,0-1 0,39-12 0,-41 9-46,-17 6-61,0-1 0,-1 0 0,1 0 0,11-7 0,-13 6-24,-3 1-21,0 1-1,0 0 0,0-1 1,0 0-1,6-6 0,-10 8-34,1 0 1,0 0-1,0 0 0,-1-1 1,1 1-1,0 0 0,-1 0 0,0-1 1,1 1-1,-1 0 0,0-1 1,1 1-1,-1 0 0,0-1 0,0 1 1,0 0-1,0-1 0,0 1 0,0-1 1,-1 1-1,1 0 0,0 0 1,-1-1-1,1 1 0,-2-2 0,-2-6-2745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3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8336,'0'0'1977,"17"-1"-1530,-1-1-443,238-26 2184,-179 16-2213,110-31 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7:3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6424,'0'0'3882,"13"0"-3526,187-14 1047,-132 3-539,101-3 0,-156 14-695,0 0 0,0 0-1,0 1 1,0 1 0,-1 0 0,1 1 0,23 8 0,-33-9-117,0 0 1,0 0 0,0 1 0,-1 0 0,1-1-1,-1 1 1,1 0 0,-1 0 0,0 0 0,0 1-1,0-1 1,-1 0 0,1 1 0,-1-1 0,0 1-1,1 5 1,1 4 39,0-1 0,-1 1 0,0 18 0,-5 75 411,-23 158 0,10-136-291,-1 72 490,14 285-1,60 198 996,-17-352-529,-39-325-1086,-1-1 1,1 1-1,-1 0 0,0-1 0,0 1 0,-1 0 0,-2 10 0,3-15-60,-1 1 0,0-1 0,0 1-1,0-1 1,0 1 0,0-1 0,0 0 0,0 1 0,-1-1-1,1 0 1,-1 0 0,1 0 0,0 0 0,-1 0 0,0 0-1,1 0 1,-1 0 0,1-1 0,-1 1 0,0-1 0,0 1-1,1-1 1,-1 0 0,0 1 0,0-1 0,1 0-1,-4-1 1,-242 12 642,212-10-582,0-1 0,1-1-1,-46-9 1,62 5-420,11 3-2573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0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4120,'0'0'9040,"3"-10"-8851,11-30-10,-14 39-168,1-1 1,0 1 0,-1 0 0,1 0 0,0 0 0,0-1 0,-1 1 0,1 0 0,0 0 0,0 0 0,1 0-1,-1 1 1,0-1 0,0 0 0,0 0 0,0 1 0,1-1 0,-1 1 0,0-1 0,1 1 0,-1-1-1,0 1 1,1 0 0,1-1 0,6-1 57,52-18 243,-29 8-132,0 2 0,1 1 0,64-8 0,-48 13 187,1 2 0,-1 3 0,51 7 0,-6 3 705,-60-11-257,-33 0-417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0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5224,'0'0'7065,"10"-9"-6789,-3 2-204,4-3 79,-1 0 0,2 1 0,-1 0 0,19-10 0,-13 9 12,0 0 1,0 2 0,2 0-1,-1 1 1,1 0 0,-1 2-1,2 0 1,35-3 0,260 5 1673,-198 3-373,-104-3-3601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1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4616,'0'0'7058,"2"10"-6810,46 481 2595,-47-470-2739,0-15 27,-1 1 1,0-1-1,0 0 1,0 0-1,-3 12 0,2-16-67,0 1-1,0-1 0,0 1 0,0-1 0,0 0 0,-1 0 0,1 0 0,-1 0 0,0 0 0,1 0 0,-1 0 0,0-1 0,0 1 0,0 0 0,-1-1 0,1 0 0,0 1 0,-3 0 0,0 1-2120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1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7232,'0'0'2120,"14"-7"-1824,14-8 4,2 2 1,0 0 0,0 3 0,41-10 0,3 11 418,135 2 0,-99 6-399,208-18 457,-43 1-76,-193 15 18,82 9 0,-160-5-582,10 1 135,-12-3-61,-6-1 93,0 0-384,-1 1 1,1 0-1,-1 0 0,0 0 1,0 1-1,1 0 0,-9 0 0,8 0-1198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1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234 432 5920,'0'0'3762,"-9"-7"-3354,-32-18 12,38 24-341,0 0-1,-1 0 1,1 0-1,-1 0 1,1 0-1,-1 1 1,1 0-1,-1 0 1,0 0-1,1 0 1,-1 0-1,1 1 1,-1-1 0,1 1-1,-1 0 1,-3 1-1,-8 2 262,9-3-184,-3 0 75,1 0 1,0 0-1,-1 1 1,1 0 0,0 0-1,0 1 1,0 0-1,-13 8 1,20-10-190,0 0 1,0-1 0,0 1-1,0 0 1,0 0-1,1 0 1,-1 1 0,0-1-1,0 0 1,1 0-1,-1 0 1,1 0 0,-1 1-1,1-1 1,-1 0-1,1 1 1,0-1 0,0 0-1,-1 1 1,1-1-1,0 0 1,0 1 0,1-1-1,-1 0 1,0 1-1,0-1 1,0 0 0,1 1-1,-1-1 1,1 0-1,-1 0 1,1 1 0,0-1-1,-1 0 1,1 0-1,0 0 1,0 0 0,0 0-1,1 2 1,5 4 28,0 1-1,1-1 1,16 12 0,-18-14 14,15 8 54,0 0 1,1-2 0,0 0-1,44 14 1,-34-13 8,-26-10-104,0-1 0,0 1 0,0-1 0,1 0 0,-1 0 0,0-1-1,1 0 1,-1 0 0,1-1 0,-1 1 0,0-1 0,0-1 0,10-2-1,-13 3-25,-1 0 0,0 0 0,0 0 0,1 0 0,-1 0 0,0 0 0,0-1 0,0 1 0,0-1 0,-1 0 0,1 1 0,0-1 0,-1 0 0,1 0 0,-1 0 0,1 0 0,-1 0-1,0 0 1,0-1 0,0 1 0,0 0 0,0-1 0,-1 1 0,1 0 0,-1-1 0,1 1 0,-1-1 0,0 1 0,0 0 0,0-1 0,0 1 0,-1-1 0,1 1 0,-1-1 0,1 1 0,-1 0-1,-1-4 1,-4-8 42,0 1 0,-1-1 0,0 1-1,-1 1 1,0-1 0,-1 1 0,-12-12-1,-7-6 83,-44-34 0,24 28-2,34 27-105,1-1-1,0 0 1,-20-20-1,30 25-27,-1 1-1,1 0 0,0-1 0,0 0 0,0 0 0,1 0 0,0 0 0,0 0 0,0 0 0,1-1 0,-1 1 0,1-1 0,0 1 1,1-1-1,-1-6 0,1 6 2,1-1 0,-1 1 0,1-1 1,0 1-1,1-1 0,0 1 0,0 0 1,0 0-1,0 0 0,1 0 0,0 0 1,1 0-1,-1 1 0,7-8 0,-7 9-2,1 1 1,0-1-1,0 1 0,0-1 0,0 1 0,1 1 0,-1-1 0,1 1 0,0-1 1,0 1-1,0 1 0,0-1 0,0 1 0,0-1 0,0 2 0,0-1 0,0 0 1,10 1-1,14 3 29,-1 2 0,1 0 0,-1 2 0,0 1 0,0 2 0,52 25 0,-77-33-26,1 0 0,-1 0 0,0 0 0,1 1 0,-1 0 0,0 0 0,-1 0 0,1 0-1,3 4 1,9 11 22,-2-12-191,-8-5-2417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4:03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18 14672,'0'0'1584,"-80"-16"-1225,53 14 1,15 4-248,12 2 8,2-2-128,14 8-8,21 4-96,11 5 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1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312 110 8840,'0'0'1420,"5"-10"-1160,14-28 16,-19 36-228,1 1 0,-1-1 0,1 1 0,-1-1 0,0 0 1,0 1-1,0-1 0,0 0 0,0 1 0,0-1 0,0 0 0,0 1 1,0-1-1,-1 0 0,1 1 0,-1-1 0,1 0 0,-1 1 0,0-1 1,0 1-1,0-1 0,1 1 0,-1 0 0,-1-1 0,1 1 1,0 0-1,0 0 0,0 0 0,-1 0 0,1 0 0,0 0 0,-1 0 1,-2-1-1,1 0 45,-1 0 1,1 1 0,-1 0-1,1-1 1,-1 1 0,0 1-1,1-1 1,-1 0 0,0 1-1,0 0 1,1 0 0,-6 0-1,0 3 19,1 0 0,0 0 0,0 0 0,0 1 0,1 0 0,-1 1 0,-11 9-1,4-2 89,0 2-1,-16 18 1,25-26-88,0 0 1,1 1 0,0 0 0,-7 14-1,11-19-81,0 0 0,1 0 0,-1 0 0,0 0 0,1 0 0,-1 0 0,1 0 0,0 1 0,0-1 0,0 0 0,0 0 0,0 0 0,0 1 0,0-1 0,1 0 0,-1 0 0,1 0 0,0 0 0,0 0 0,0 0 0,-1 0 0,4 4-1,1 0 10,-1 0 0,1 0 0,1-1-1,-1 0 1,1 0 0,0 0-1,0-1 1,1 0 0,7 4-1,9 3 93,35 11 0,-34-14-8,32 16 0,-49-20-85,-1 0 0,1 0 1,-1 0-1,1 1 0,-1 0 0,-1 0 0,1 1 1,8 10-1,-13-15-27,-1-1 1,1 1-1,0 0 0,-1 0 1,1 0-1,-1 0 0,1 0 1,-1 0-1,1 0 1,-1 0-1,0 1 0,1-1 1,-1 0-1,0 0 0,0 0 1,0 0-1,0 0 1,0 1-1,0-1 0,0 0 1,0 0-1,0 0 0,-1 0 1,1 0-1,0 0 1,-1 1-1,1-1 0,-1 0 1,1 0-1,-1 0 0,0 0 1,1-1-1,-1 1 1,0 0-1,0 0 0,1 0 1,-1 0-1,0-1 0,0 1 1,0 0-1,0-1 1,0 1-1,0-1 0,0 1 1,-2 0-1,-3 1 17,-1 1 0,0-1 1,0 0-1,0 0 0,0-1 0,-7 1 0,-34 0 222,-1-2 0,1-2 0,-87-16 0,134 18-301,-30-6 291,24 5-2704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2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426 503 5224,'0'0'3586,"-12"-1"-3218,2 0-289,-2 0 2,1 1 0,0 0 0,0 0 0,-1 1-1,-12 3 1,-6 3 207,2 1 0,-1 1-1,-49 23 1,66-26-171,0 0 0,1 2-1,0-1 1,0 1 0,1 1 0,0 0 0,0 0 0,1 1 0,0 0-1,-14 22 1,19-25-16,0 0 1,0 1-1,1-1 0,0 1 0,0 0 0,1 0 0,0 0 1,0 0-1,0 12 0,2-15-48,0 0-1,0 1 1,1-1 0,0 0 0,0 0-1,0 1 1,0-1 0,1 0 0,0 0 0,0-1-1,0 1 1,1 0 0,0-1 0,0 1-1,6 7 1,-4-6 5,0-1 0,1 1-1,0-1 1,-1 0 0,1-1 0,1 1-1,-1-1 1,1-1 0,10 5 0,-14-6-36,0-1 0,1 0 1,0-1-1,-1 1 1,1-1-1,-1 1 0,1-1 1,0 0-1,-1-1 0,1 1 1,-1 0-1,1-1 0,-1 0 1,1 0-1,-1 0 0,1 0 1,-1-1-1,0 1 0,1-1 1,-1 0-1,5-3 1,0-2 12,-1 0 1,1-1-1,-1 0 1,-1 0 0,0 0-1,0-1 1,0 0-1,-1 0 1,5-12 0,4-14 113,12-42 0,-16 38 14,-2 0 0,-1 0 0,3-72 0,-16-119 554,0 172-371,-27-110-1,29 178-257,0 23-66,1 1-1,2 0 1,2 0-1,4 38 1,31 135-57,0-60-31,19 95-56,-54-229 153,0-3 21,1-18-31,-1 0-2270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2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446 294 5920,'0'0'2542,"-10"-1"-2203,-13 0-150,1 0 0,-1 2 0,1 1 1,-1 0-1,1 1 0,-34 11 0,25-2 430,0 2 1,0 2-1,-35 23 0,59-34-447,-1 1-1,1 0 1,0 0-1,1 0 1,-1 1-1,1 0 0,0 1 1,1-1-1,0 1 1,-5 9-1,9-13-120,-1 0 0,0-1 0,1 1-1,-1 0 1,1 0 0,0 0 0,1 0 0,-1 0-1,1 0 1,0 0 0,-1 1 0,2-1 0,-1 0-1,0 0 1,1 0 0,0 0 0,0 0 0,0 0-1,1 0 1,-1 0 0,1-1 0,0 1-1,0 0 1,0-1 0,3 4 0,2 1 9,1-1 1,-1 0-1,1-1 1,1 1-1,-1-1 1,1-1-1,0 0 1,10 4-1,-1-1 47,-1-2-1,1 0 0,29 6 0,-41-11-69,1 0 0,-1-1 0,1 1 0,0-1-1,0 0 1,-1-1 0,1 0 0,0 0 0,-1 0 0,1-1 0,-1 0 0,1 0-1,-1-1 1,0 0 0,8-4 0,-10 4-11,0 0 1,0 0-1,-1-1 1,1 1-1,-1-1 1,1 0-1,-1 0 1,-1 0-1,1 0 1,0 0-1,-1 0 1,0-1-1,0 1 0,0-1 1,-1 0-1,0 0 1,0 1-1,0-1 1,0 0-1,-1 0 1,1-7-1,-2 4 8,0 0-1,-1 0 0,1-1 1,-1 1-1,-1 1 0,0-1 1,0 0-1,0 0 1,-6-8-1,-6-7 88,-23-31 0,-77-80 508,106 125-560,1 0 0,0-1 0,0 0 0,1 0 0,1 0 0,0-1-1,0 0 1,-7-23 0,11 30-60,1 0 0,0-1 0,0 1 0,0 0 0,1 0 0,-1-1 0,1 1 0,0 0 0,1 0 1,-1-1-1,1 1 0,-1 0 0,1 0 0,1-1 0,-1 1 0,0 0 0,1 0 0,0 0 0,0 1 0,0-1 0,0 0 0,1 1 0,0 0 0,-1-1 0,1 1 0,0 0 0,1 0 0,-1 1 0,5-4 0,-1 2-2,-1 1 1,0 0-1,1 0 1,0 1-1,0 0 1,-1 0-1,1 0 0,0 1 1,0 0-1,1 0 1,-1 1-1,0 0 0,13 2 1,8 2 29,1 2 0,31 10 0,-15-4-3,90 26 270,-134-38-276,0 0 0,0 1-1,0-1 1,0 0 0,0 0-1,0 0 1,0 0 0,0 0-1,0 0 1,0-1 0,0 1-1,0 0 1,0 0 0,0-1-1,0 1 1,0 0 0,0-1-1,0 1 1,0-1 0,1-1-1,-1 2-265,0-1 0,0 0 0,0 1 1,0-1-1,1 0 0,-1 1 0,0 0 0,0-1 0,1 1 0,-1 0 0,0-1 0,2 1 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2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8640,'0'0'3089,"-10"5"-2752,9-4-331,-36 18 578,0 1 0,1 2 1,-38 32-1,73-53-549,-1-1 0,1 1 0,0 0 1,0 0-1,1 0 0,-1 0 0,0 0 0,0 0 1,0 1-1,1-1 0,-1 0 0,0 0 0,1 1 1,-1-1-1,1 0 0,0 0 0,-1 1 0,1-1 1,0 0-1,0 1 0,0-1 0,0 1 0,0-1 1,0 0-1,0 1 0,1-1 0,-1 0 0,0 1 0,1-1 1,-1 0-1,1 0 0,-1 1 0,1-1 0,-1 0 1,1 0-1,0 0 0,0 0 0,0 0 0,0 0 1,0 0-1,0 0 0,2 2 0,4 3 66,2 0 0,-1-1-1,1 0 1,15 7 0,-17-9-42,49 21 201,-29-13-38,36 20 0,-62-30-210,-1-1 1,1 1-1,0-1 1,0 1-1,0 0 1,-1-1 0,1 1-1,0 0 1,-1-1-1,1 1 1,-1 0-1,1 0 1,-1 0-1,1-1 1,-1 1-1,0 0 1,1 0-1,-1 0 1,0 0-1,0 0 1,1 0-1,-1 0 1,0 1-1,0 0 7,-1 0-1,1 0 0,-1 0 1,1 0-1,-1 0 0,0 0 1,1 0-1,-1 0 0,0-1 1,-2 4-1,-1 0 22,1-1-1,-1 1 0,0-1 1,-1 0-1,1 0 1,-10 7-1,-15 4 143,-1-2-1,0 0 1,0-2-1,-36 8 0,1 0 235,61-18-390,1 0 1,-1 1-1,0-1 0,1 1 0,0 0 1,-6 4-1,0 3-2465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2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7000,'0'0'4736,"13"-7"-4346,3-2-262,-2 2-9,-1 0 1,1 0-1,1 1 0,16-4 0,1 2 184,0 2 0,0 1 0,36-1 0,100 5 386,-83 2-412,137-8 753,438-74-1,-603 71-849,147-32 738,-172 34-443,-20 5-597,-16 4-1622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2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336 306 5320,'0'0'3868,"-12"0"-3578,3 0-227,3-1-19,-1 1 1,1 0-1,-1 0 0,1 1 0,-1 0 0,1 0 1,0 1-1,0 0 0,0 0 0,0 0 0,-9 5 1,-10 8 186,1 1 1,0 0 0,1 2-1,-30 31 1,45-40-135,0-1-1,0 1 1,1 1 0,0 0-1,1 0 1,0 0 0,0 0 0,1 1-1,1 0 1,0 0 0,0 1-1,1-1 1,-3 23 0,6-29-33,0 1 0,1-1 0,-1 1 1,1-1-1,0 0 0,1 1 0,-1-1 0,1 0 1,0 0-1,0 0 0,1 0 0,0 0 1,0 0-1,5 7 0,-6-10-31,0 0 1,-1 0-1,1 0 0,0-1 1,0 1-1,0 0 0,0-1 0,1 1 1,-1-1-1,0 0 0,1 0 1,-1 0-1,1 0 0,-1 0 1,1 0-1,-1-1 0,1 1 1,-1-1-1,1 0 0,0 0 0,-1 0 1,1 0-1,-1 0 0,1-1 1,0 1-1,-1-1 0,1 1 1,-1-1-1,1 0 0,-1 0 1,0 0-1,4-2 0,2-2 45,0-1-1,-1 0 1,0 0-1,0-1 1,0 0-1,-1 0 1,0 0-1,0-1 1,-1 0-1,8-14 1,2-10 228,18-51 0,-26 64-199,1-8 26,-1 0 0,-1 0 0,-1-1 0,-1 0 0,-2 1 0,-1-1 0,-3-43 0,0 27-1,-9-129 541,12 274-451,-1-10-250,5 57 10,13 174 157,-17-312-145,4 17 176,-5-27-168,0 0 1,0 0-1,0 0 1,0 0-1,0 1 1,0-1-1,0 0 1,1 0-1,-1 0 1,0 0-1,0 0 1,0 0 0,0 0-1,0 0 1,1 1-1,-1-1 1,0 0-1,0 0 1,0 0-1,0 0 1,0 0-1,1 0 1,-1 0-1,0 0 1,0 0-1,0 0 1,0 0-1,1 0 1,-1 0-1,0 0 1,0 0 0,0 0-1,0 0 1,1 0-1,-1 0 1,0 0-1,0 0 1,0 0-1,0-1 1,0 1-1,1 0 1,-1 0-1,10-14 62,27-57-2402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2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10152,'0'0'2244,"3"13"-1984,24 103 676,-25-99-660,-1 0 0,0 1 1,-1-1-1,-4 33 1,-20 67 993,16-84-830,1 0 1,1 0 0,-1 46-1,8-71-379,0 0-1,0-1 1,0 1 0,1 0-1,0-1 1,1 0 0,0 1-1,0-1 1,0 0-1,1 0 1,0-1 0,1 1-1,-1-1 1,1 0 0,0 0-1,1 0 1,-1-1 0,1 0-1,0 0 1,0-1-1,1 1 1,0-1 0,-1 0-1,13 4 1,-12-5-12,1 0 0,-1 0 0,1-1 0,0 1 0,0-2 0,0 1 0,0-1 0,0-1 0,0 1-1,0-1 1,0-1 0,0 1 0,0-1 0,0-1 0,0 0 0,0 0 0,0 0 0,-1-1 0,1 0 0,-1 0 0,0-1 0,0 0 0,11-9 0,-14 9-31,0-1-1,0 1 1,-1-1 0,1 0 0,-1 0 0,0 0-1,-1-1 1,1 1 0,1-8 0,3-12-2783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2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11352,'0'0'1624,"63"-4"-1248,-10 3 16,9-9-160,12 3 8,0-3-40,0-1 8,-15-1 64,-10 1 8,-4-4-16,-5 3 0,-10 5-8,-7-8-8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2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14304,'0'0'-23,"1"12"-129,29 493 2730,-25-456-2044,1 17 1248,-6-66-1867,0-1-1,0 0 0,0 0 1,0 1-1,1-1 0,-1 0 0,0 1 1,0-1-1,0 0 0,1 0 1,-1 1-1,0-1 0,1 1 0,-1-1 1,1 0-1,-1 1 0,1-2 1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2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8136,'0'0'7270,"11"6"-6987,-9-5-270,8 5 85,0-1-1,0 0 1,1-1-1,0 0 1,0-1-1,0 0 1,19 3-1,37-6 388,70-8 1,-41 2-124,-16 1 322,102-17 0,-158 21-247,-21 1-596,-1 1-1,0-1 1,1 0 0,-1 0 0,0 0 0,0-1 0,1 1-1,-1-1 1,0 1 0,0-1 0,0 1 0,0-1 0,4-2-1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4:04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0 389 7024,'0'0'5502,"10"-10"-4891,91-119 1114,-13 16 590,-77 104-1472,-10 9-825,-1 0 0,0 0-1,0 0 1,0 0 0,0 0-1,1 0 1,-1 0 0,0 0-1,0 0 1,0 0 0,1 0-1,-1 1 1,0-1 0,0 0-1,0 0 1,0 0 0,0 0-1,1 0 1,-1 0 0,0 0-1,0 0 1,0 1 0,0-1-1,0 0 1,0 0 0,0 0 0,1 0-1,-1 1 1,0-1 0,0 0-1,0 0 1,0 0 0,0 0-1,0 1 1,0-1 0,0 0-1,0 0 1,0 0 0,-2 28 719,0-15-769,0 14 155,-1 24 93,-3 1 0,-17 69 0,-49 207 573,67-304-664,-1-1 0,-14 40 0,10-33 26,9-27-113,-1 1 30,1 0 1,0 0-1,0-1 1,0 1-1,0 0 0,0 0 1,1 9-1,1-13 164,1-4-120,1-7 17,-1-4-17,1 0 0,0 0 1,10-27-1,-6 24 3,6-33 1,42-225 587,-38 213-514,2 0 1,36-77-1,39-45 334,-92 183-503,-1-1 0,0 1 0,1-1 0,0 1 0,-1 0 0,1 0 0,0-1 0,0 1 0,1 1 0,-1-1 0,0 0 0,0 0 0,1 1 0,-1-1 0,1 1 0,0 0 0,-1 0 0,4-1 0,-4 2-8,0 0 1,0 0-1,0 0 1,0 0-1,0 1 0,0-1 1,0 0-1,0 1 0,0 0 1,0-1-1,-1 1 0,1 0 1,0 0-1,0 0 1,-1 0-1,1 0 0,-1 1 1,1-1-1,-1 0 0,0 1 1,1-1-1,-1 1 0,0 0 1,0-1-1,0 1 1,0 0-1,1 3 0,6 11-4,-2 1 0,0 0 0,-1 1 0,0 0 0,-2-1-1,0 1 1,-1 0 0,-1 1 0,-1-1 0,-3 33 0,2-44-9,0 0 1,0-1 0,-1 1-1,0 0 1,-1-1-1,0 1 1,0-1 0,0 0-1,0 0 1,-9 10-1,9-12 6,0 0 0,-1 0-1,1-1 1,-1 0 0,0 0-1,0 0 1,0 0 0,0 0-1,0-1 1,0 0 0,-1 0-1,0 0 1,1 0 0,-1-1-1,0 0 1,-5 1 0,-53 3 101,31 3-22,29-6 135,6-2-107,11-6-49,7-3 243,-21 9 12,-3 4 32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2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6632,'0'0'6680,"-3"13"-6479,0 1-146,0-3-6,0 1-1,1 0 1,1-1 0,0 1-1,0 14 1,3 15 118,-1 82 340,1 41 152,1-53-118,0-59-100,0-31-11,0-16 411,1-25-2895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2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7136,'0'0'4664,"12"0"-4288,65-6 339,86-16 0,-55 6-233,36-4 87,247-24 1012,-367 44-1299,0 0-1,0 2 1,0 1 0,35 8-1,-72-7-1941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3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4720,'0'0'8969,"9"-10"-8589,16-16-162,0-1 457,2 1 0,50-39 1,-72 62-656,13-7 717,-17 10-723,-1 0 1,1 0-1,-1 0 1,1 0 0,-1 0-1,0 0 1,1 1-1,-1-1 1,1 0-1,-1 0 1,1 0 0,-1 1-1,0-1 1,1 0-1,-1 1 1,1-1-1,-1 0 1,0 1 0,1-1-1,-1 0 1,0 1-1,0-1 1,1 1 0,-1-1-1,0 1 1,0-1-1,0 0 1,1 1-1,-1-1 1,0 1 0,0-1-1,0 1 1,0-1-1,0 1 1,0-1 0,0 1-1,0-1 1,0 1-1,0-1 1,-1 2-1,4 89 353,-4-52-268,3 0 0,1-1 0,8 40 0,-3-44 80,24 64-1,-28-90-121,0-1-1,0 0 1,1 1-1,0-1 0,0-1 1,1 1-1,0-1 0,0 0 1,10 7-1,-14-11-33,0 0-1,1-1 1,-1 1 0,0-1-1,1 1 1,-1-1-1,1 0 1,-1 0 0,1 0-1,-1 0 1,1 0 0,0-1-1,-1 1 1,1-1 0,0 0-1,0 0 1,0 0-1,-1 0 1,1 0 0,0-1-1,-1 1 1,1-1 0,0 1-1,-1-1 1,1 0 0,0 0-1,-1-1 1,0 1 0,1 0-1,-1-1 1,0 1-1,3-3 1,8-10 63,-1 1-1,0-2 1,-1 0 0,-1 0-1,0-1 1,-1 0 0,-1 0-1,10-31 1,1-12 210,13-76 0,-13 51 29,4-37 474,-23 120-797,0 0 1,0 1 0,1-1-1,-1 0 1,0 0 0,0 1-1,1-1 1,-1 1 0,1-1-1,-1 0 1,1 1 0,-1-1-1,1 1 1,-1-1 0,1 1-1,-1-1 1,1 1 0,-1-1-1,1 1 1,0-1 0,-1 1-1,1 0 1,0-1 0,-1 1-1,1 0 1,1 0 0,0-1 8,0 1 1,0 0 0,0 0-1,1 1 1,-1-1 0,0 0 0,0 1-1,0-1 1,3 2 0,4 2 45,0 1 0,17 10 0,-24-14-56,36 21-28,-27-15 11,0-1 0,0 1 0,0 1 0,15 14 0,-25-19-83,0-1 0,-1 1-1,1-1 1,-1 1 0,0 0 0,0-1-1,0 1 1,0 0 0,0-1-1,0 1 1,-1 0 0,0 2 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3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9344,'0'0'4573,"4"12"-4345,0 0-161,-1-4-7,0 1 0,-1 0-1,0 0 1,0 0 0,-1 0 0,1 17-1,-8 190 2560,3-213-2767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3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8536,'0'0'2316,"1"15"-1920,0 0-296,2 94 578,-4-72-133,2 0 0,1 0 0,1 0-1,15 58 1,-18-94-528,10 22 716,-10-23-714,0 1 0,0-1-1,0 0 1,1 1 0,-1-1-1,0 0 1,1 0 0,-1 1-1,0-1 1,0 0 0,1 0 0,-1 1-1,0-1 1,1 0 0,-1 0-1,1 0 1,-1 0 0,0 0-1,1 0 1,-1 1 0,0-1-1,1 0 1,-1 0 0,1 0 0,0-1 1,0 1 1,-1 0-1,1-1 1,0 1 0,0-1-1,-1 1 1,1-1 0,0 1-1,-1-1 1,1 0-1,-1 1 1,1-1 0,-1 0-1,1 1 1,-1-1 0,1-1-1,8-17-1889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3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341 519 4120,'0'0'4560,"-10"-1"-4295,-6-1-110,1 2 1,-1 0-1,0 0 1,0 2-1,1 0 1,-26 6-1,27-3-29,-1 1 0,1 0 1,0 1-1,0 1 0,1 0 0,0 1 1,0 0-1,1 1 0,-18 18 0,25-23-63,1 1 0,-1 0-1,1 0 1,1 0 0,-1 0-1,1 0 1,0 1 0,0-1-1,1 1 1,0 0 0,0 0-1,1-1 1,0 1 0,0 1-1,0-1 1,1 0 0,0 0 0,1 0-1,-1 0 1,1 0 0,1 0-1,-1 0 1,4 9 0,-2-9 4,0 0 0,0 1 0,1-1 0,-1-1 0,1 1 0,1-1 0,-1 1 0,1-1 0,8 7 0,-9-10-21,0 1 0,0-1-1,0 0 1,1-1 0,-1 1 0,1-1-1,-1 0 1,1 0 0,0 0 0,0 0-1,0-1 1,0 0 0,0 0 0,0-1-1,8 1 1,-8-2-8,-1 1 0,1-1-1,-1 0 1,1 0 0,-1 0-1,1-1 1,-1 0 0,1 0-1,-1 0 1,0 0 0,0-1-1,0 0 1,-1 1 0,1-1-1,5-6 1,5-6 117,-1 0-1,15-24 1,-17 23-40,0 0-13,-1-1 0,-1 0 0,0-1 1,-2 0-1,0 0 0,-1 0 0,-1-1 1,0 0-1,-2 0 0,0 0 0,0-22 1,-2-24 260,-16-126 0,10 148-278,5 38-73,-5-42 212,-1 1-1,-21-78 1,26 123-211,1-1 0,-1 1 1,1-1-1,-1 1 1,0 0-1,1-1 0,-1 1 1,0 0-1,0 0 0,0 0 1,0 0-1,-1-2 0,-5 5 35,1 11-37,0 11-19,2 0 0,0 0-1,1 1 1,2 27 0,8 99-42,5-40-66,42 174 0,-51-273 100,-2-5 14,0-1 1,1 0-1,0 1 0,0-1 1,3 7-1,-4-12 4,-1-1 1,0 1-1,1 0 1,-1 0-1,1-1 1,0 1-1,-1 0 0,1-1 1,-1 1-1,1-1 1,0 1-1,-1-1 1,1 1-1,0-1 0,0 1 1,0-1-1,-1 0 1,1 1-1,0-1 1,0 0-1,0 0 0,0 0 1,-1 0-1,1 1 1,0-1-1,0 0 1,0-1-1,0 1 0,0 0 1,-1 0-1,1 0 1,0 0-1,0-1 1,0 1-1,0 0 0,-1-1 1,1 1-1,0 0 1,0-1-1,-1 1 1,1-1-1,0 1 0,-1-1 1,1 0-1,-1 1 1,2-2-1,31-26-2295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4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90 274 4216,'0'0'1121,"-8"10"-713,-2 3-255,5-7-46,0 0 1,0 0-1,0 0 1,0-1-1,-1 0 1,-6 4-1,10-7 60,1-1-1,-1 0 1,1 0-1,-1 0 1,1 0-1,-1 0 1,1-1-1,-1 1 1,0 0-1,0-1 1,1 1-1,-1-1 1,-2 1-1,3-1-127,1 0-1,0-1 1,0 1 0,0 0-1,0 0 1,-1 0 0,1 0-1,0-1 1,0 1 0,0 0-1,0 0 1,-1 0 0,1 0-1,0-1 1,0 1 0,0 0-1,0 0 1,0-1 0,0 1-1,0 0 1,0 0 0,0-1-1,0 1 1,0 0 0,0 0-1,0 0 1,0-1 0,0 1-1,0 0 1,0 0 0,0-1-1,0 1 1,0 0-1,0 0 1,0 0 0,0-1-1,0 1 1,1 0 0,-1 0-1,0-1 1,6-13 268,-5 11-155,14-30 419,1 1 0,2 0 0,27-38 0,-41 65-440,1 0 1,-1 0-1,0 1 1,9-7-1,-11 9-73,0 1 0,0-1 0,0 1 0,0 0 0,0 0 0,0 0 0,0 0 0,1 0 0,-1 1 0,0-1 0,0 0 0,1 1 0,-1 0 0,0-1 0,5 1 0,-6 1-42,0-1 0,-1 1 0,1-1-1,0 0 1,-1 1 0,1 0 0,0-1 0,-1 1-1,1-1 1,0 1 0,-1 0 0,1-1 0,-1 1 0,1 0-1,-1 0 1,1-1 0,-1 1 0,0 0 0,1 0-1,-1 0 1,0 0 0,0 1 0,5 24 135,-5-22-112,6 81 332,-5-63-266,0 0 1,1 0-1,1 0 1,1 0-1,1 0 0,11 28 1,-12-39-38,1-1-1,1 1 1,0-1 0,8 9 0,-11-15-33,-1-1 1,1 0-1,1 1 1,-1-1-1,0 0 1,1-1-1,-1 1 1,1 0-1,0-1 1,0 0-1,0 0 1,0 0-1,6 1 1,-6-3-10,-1 1-1,0-1 1,0 0 0,0-1 0,0 1 0,0-1 0,0 1-1,0-1 1,0 0 0,0 0 0,0 0 0,0 0 0,-1-1-1,1 1 1,0-1 0,-1 0 0,1 0 0,-1 0 0,3-2 0,1-2 22,0 0 1,0 0 0,0-1 0,-1 0-1,8-13 1,-2-2 47,-1-1-1,-1 0 1,11-41 0,8-77 266,-23 87-188,-5 43-106,1-1 1,0 0 0,1 0-1,0 1 1,1-1 0,0 1-1,9-22 1,-11 32-63,0 0 1,0-1-1,0 1 0,1 0 1,-1 0-1,0 0 0,0 1 1,1-1-1,-1 0 0,1 0 1,-1 1-1,1-1 0,-1 1 1,1-1-1,-1 1 0,1-1 1,-1 1-1,1 0 1,0 0-1,-1 0 0,1 0 1,-1 0-1,1 0 0,0 1 1,-1-1-1,1 0 0,-1 1 1,1-1-1,-1 1 0,2 0 1,7 3-21,0 0 1,18 10-1,-5-1-12,-2 0-1,1 2 1,18 17 0,-13 3 3,-23-30 25,-4-5-25,0 0 0,1 0 0,-1 0 0,0 0 0,0 0 0,0 1 0,0-1 0,0 0 0,0 0 0,0 0-1,0 0 1,0 0 0,0 0 0,0 0 0,0 0 0,0 0 0,0 1 0,0-1 0,1 0 0,-1 0-1,0 0 1,0 0 0,0 0 0,0 0 0,0 0 0,0 1 0,0-1 0,0 0 0,-1 0 0,1 0-1,0 0 1,0 0 0,0 0 0,0 0 0,0 0 0,0 1 0,0-1 0,0 0 0,0 0 0,0 0-1,0 0 1,0 0 0,0 0 0,0 0 0,0 0 0,-1 0 0,1 0 0,0 0 0,0 1 0,-1 0-1220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4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6928,'0'0'4118,"3"10"-3866,5 21 88,-2 1-1,-1 0 0,1 49 1,-6-77-300,-2 102 936,0-90-700,0 0-1,-1 1 0,0-1 1,-8 20-1,6-26-20,2-12 222,2-13-2621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4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8432,'0'0'1574,"2"9"-1399,1 43 250,-2 0 0,-7 57 0,1 25 800,3-105-876,1-24-376,0 0 0,0-1 1,1 1-1,0 0 0,0 0 0,0 0 1,1 0-1,0 0 0,0-1 0,2 9 1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4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40 4416,'0'0'3426,"-9"2"-3096,-57 9 2355,134-19-1886,0 4 1,133 8-1,-10 1-222,139-24 259,50-1 650,-358 22-1245,-19-1-181,0-1 1,-1 1-1,1-1 0,-1 0 0,1 0 0,0 0 1,-1 0-1,1 0 0,0-1 0,-1 1 1,1-1-1,2-1 0,-5 2-49,1 0-1,-1 0 0,0 0 1,0 0-1,0-1 1,0 1-1,0 0 0,0 0 1,0 0-1,0 0 1,0-1-1,0 1 0,0 0 1,0 0-1,0 0 1,0-1-1,-1 1 1,1 0-1,0 0 0,0 0 1,0 0-1,0-1 1,0 1-1,0 0 0,0 0 1,0 0-1,-1 0 1,1 0-1,0 0 0,0-1 1,0 1-1,0 0 1,0 0-1,-1 0 0,1 0 1,0 0-1,0 0 1,0 0-1,0 0 1,-1 0-1,1 0 0,0 0 1,0 0-1,0 0 1,-1 0-1,1 0 0,0 0 1,0 0-1,-1 0 1,-12-5-684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4:10.0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1092 6928,'0'0'7161,"15"-8"-6889,-3 2-203,2-2 14,-1 0 1,1 0 0,-1-1-1,-1-1 1,13-12 0,20-25 293,-2-2 1,-2-3 0,-2-1-1,-2-1 1,-3-2 0,29-66-1,-14 26-74,-27 56-113,-1-1 0,-2-1 1,20-67-1,-34 90-107,-1 6-5,-1-1 0,0 1 0,0-1 0,-1 1 0,-1-1 0,-1 0 1,0 1-1,-3-27 0,2 34-52,0-3 152,-1-1-1,0 1 0,0 0 1,-1 0-1,-7-15 0,9 23-157,0 0-1,0 0 1,-1 0-1,1 1 1,0-1-1,0 0 0,0 1 1,-1-1-1,1 1 1,0 0-1,-1-1 1,1 1-1,0 0 0,-1 0 1,1 0-1,0 0 1,-1 0-1,1 0 1,0 0-1,-1 0 1,1 1-1,0-1 0,0 0 1,-1 1-1,1-1 1,-2 2-1,-3 0 4,1 0 0,-1 0-1,1 1 1,0 0 0,-6 3 0,-6 10 21,-1 0 0,2 1 0,0 1 0,2 0 0,0 1 0,0 1 0,2 0 1,1 1-1,0 0 0,1 1 0,2 0 0,-10 36 0,12-35-11,1-10-5,2 1 0,-1 0 0,2 0 0,-1 17 0,1 5 28,2 1 0,1 0 0,3-1 0,0 1 0,20 69 0,-13-74-2,2 0 0,1-1-1,21 33 1,-34-62-41,-1 0-1,2 0 1,-1 0-1,0-1 1,0 1-1,0 0 1,1 0-1,-1-1 1,1 1 0,-1-1-1,1 1 1,0-1-1,0 0 1,-1 0-1,1 0 1,0 0 0,0 0-1,0 0 1,0 0-1,0-1 1,0 1-1,1 0 1,-1-1 0,0 0-1,2 0 1,2-1 9,-1 0 0,0-1 1,0 0-1,0 0 1,0 0-1,0-1 0,-1 1 1,1-1-1,4-4 1,14-10 93,34-35 0,-38 34 50,0 1 0,36-25 0,111-55 497,-156 91-628,2-1 1,-1 2-1,0 0 1,1 0-1,0 1 0,18-4 1,-28 8-28,1 0 0,-1 1 0,0-1 0,1 1 0,-1-1 0,1 1 0,-1 0 0,0 0 0,0 0 0,0 0 0,0 0 0,1 1 0,-2-1 0,1 1 0,0-1 0,0 1 0,0 0 0,-1 0 1,1-1-1,1 4 0,4 3 4,-7-8-12,0 0 1,1 0-1,-1 0 0,0 0 0,0 0 0,0 0 0,0 0 0,0 0 0,0 0 0,0 1 1,0-1-1,1 0 0,-1 0 0,0 0 0,0 0 0,0 0 0,0 0 0,0 1 1,0-1-1,0 0 0,0 0 0,0 0 0,0 0 0,0 0 0,0 1 0,0-1 1,0 0-1,0 0 0,0 0 0,0 0 0,0 0 0,0 0 0,0 1 0,0-1 0,0 0 1,0 0-1,0 0 0,0 0 0,-1 0 0,1 0 0,0 1 0,0-1 0,-8 2 13,-10-1 17,6-2-16,0 0-1,0 2 1,-1-1-1,1 2 0,0-1 1,0 2-1,1-1 1,-1 2-1,0 0 1,1 0-1,0 1 0,-13 7 1,0 1-1,18-10-13,1 0-1,-1-1 0,1 2 0,0-1 0,0 1 0,0-1 0,1 1 0,-1 1 0,1-1 0,0 1 0,0-1 0,-4 8 0,1 1-9,1 1-1,0-1 1,1 1-1,-4 15 1,8-22 2,-1 1 1,1 0-1,1 0 1,-1 0 0,1 0-1,1-1 1,-1 1-1,1 0 1,3 9 0,-3-14 5,0-1 0,0 1 0,0 0 1,1-1-1,-1 0 0,1 1 0,0-1 1,-1 0-1,1 1 0,0-1 0,0 0 1,0-1-1,1 1 0,-1 0 0,0-1 1,1 1-1,-1-1 0,1 0 1,0 1-1,-1-1 0,1-1 0,0 1 1,0 0-1,-1-1 0,1 1 0,0-1 1,0 0-1,0 0 0,0 0 0,-1 0 1,1 0-1,0-1 0,0 1 0,0-1 1,3-1-1,4-3 9,0 1 0,-1-1-1,0-1 1,0 0 0,-1 0 0,1-1 0,-1 0-1,12-13 1,-2-1 7,-2 0 0,18-29 0,-28 41 4,-1-1 0,0 1 0,4-12 0,-8 17-4,0 1-1,0-1 0,0 1 1,0-1-1,-1 1 1,0-1-1,1 1 0,-1-1 1,-1 1-1,1-1 0,0 0 1,-2-6-1,0 3 23,2 6-33,1 1 1,-1-1 0,0 1-1,0-1 1,0 0 0,0 1-1,0-1 1,-1 1-1,1-1 1,0 1 0,0-1-1,0 1 1,0-1 0,-1 1-1,1-1 1,0 1 0,0-1-1,-1 1 1,1 0 0,0-1-1,-1 1 1,1-1 0,-1 1-1,1-1 1,-1 2-1,0 0-1,0 0 1,1-1 0,-1 1-1,0 0 1,1 0 0,-1 0-1,1 0 1,-1 0 0,1 0-1,-1 0 1,1 0 0,0 0-1,0 0 1,-1 0 0,1 0-1,0 1 1,0-1 0,0 0-1,0 0 1,1 2-1,-2 31 5,2-26-7,0 0 0,0 1 0,0-1 0,1 0 0,0 0 0,1 0 0,0 0 0,0 0 0,5 8 0,-6-13 0,0 0 0,0-1 0,0 1 0,0 0 0,0-1 0,0 0 0,1 1 0,-1-1 0,1 0 0,0 0 0,0-1 0,0 1 0,0 0 0,0-1 0,0 0 0,0 0 0,0 0 0,0 0 0,0 0 0,1-1 0,-1 1 0,0-1 0,1 0 0,-1 0 0,0 0 0,5-1 0,-2 0 2,0-1-1,0 0 1,-1 0-1,1 0 1,0 0-1,-1-1 1,9-5 0,35-28 47,-42 30-40,1-1 5,0-1 0,-1 0 1,0 0-1,8-11 0,11-14 28,9-4 14,-18 20 0,0-1 0,-1 0 0,18-30 0,-5 14 98,-28 34-152,-1 0 1,0-1-1,0 1 1,0 0 0,0 0-1,1 0 1,-1-1 0,0 1-1,0 0 1,0 0 0,1 0-1,-1-1 1,0 1-1,0 0 1,1 0 0,-1 0-1,0 0 1,1 0 0,-1 0-1,0 0 1,0 0 0,1 0-1,-1 0 1,0-1 0,1 1-1,-1 1 1,0-1-1,0 0 1,1 0 0,-1 0-1,0 0 1,1 0 0,-1 0-1,0 0 1,0 0 0,1 0-1,-1 0 1,0 1-1,0-1 1,1 0 0,-1 0-1,0 0 1,0 1 0,0-1-1,1 0 1,-1 0 0,0 0-1,0 1 1,0-1-1,0 0 1,1 1 0,-1-1-1,0 0 1,0 0 0,0 1-1,0-1 1,0 0 0,0 0-1,0 1 1,0 0-1,7 17 34,-5-4-31,0-1 0,-1 1 1,0-1-1,-1 1 0,0-1 1,-2 0-1,-2 15 0,4-27-3,0 0 0,0-1 0,-1 1-1,1 0 1,0-1 0,0 1 0,0 0 0,0-1 0,0 1-1,0 0 1,0-1 0,0 1 0,0 0 0,1-1 0,-1 1-1,0 0 1,0-1 0,1 2 0,7-4 75,13-17 45,1-4-93,86-87 151,-101 105-164,1-1 0,-1 1 0,1 0 0,17-6 0,-9 3 13,-16 8-25,1 0 0,0 0 0,0 0-1,0 0 1,0 1 0,-1-1 0,1 0 0,0 0-1,0 1 1,-1-1 0,1 1 0,0-1 0,0 0-1,-1 1 1,1 0 0,0-1 0,-1 1 0,1-1-1,-1 1 1,1 0 0,-1-1 0,1 1 0,-1 0-1,1-1 1,-1 1 0,0 0 0,1 0-1,-1-1 1,0 1 0,0 0 0,1 1 0,8 27 18,-6 0-15,0 41 0,-2-11-44,0-53 40,0 0 0,1 0 0,0 0 0,0 0 0,0-1 0,1 1 0,0-1 0,0 0 0,0 0 0,8 10 0,1 1 5,-10-13-4,1 0 1,0-1 0,0 1 0,0-1 0,0 0-1,0 0 1,0 0 0,0 0 0,1 0 0,-1-1-1,1 1 1,0-1 0,-1 0 0,1 0 0,0-1-1,0 1 1,3-1 0,9 2 11,-1-2 0,29-2 0,-34 1-14,0-1 0,0 0-1,0-1 1,0 0 0,0 0 0,-1-1 0,0 0-1,16-10 1,8-5-2,-10 5 0,29-20 0,-44 28 0,-1-1 0,1 0 0,-1 0 0,-1-1 0,1 0 0,10-17 0,-16 23 0,6-9 13,-1 0-1,0 0 0,0-1 1,-1 1-1,-1-1 0,6-24 1,-10 35-11,0 1 1,0-1-1,0 1 1,0-1-1,0 0 1,0 1-1,0-1 0,0 1 1,0-1-1,0 1 1,0-1-1,0 0 1,-1 1-1,1-1 1,0 1-1,0-1 1,-1 1-1,1-1 1,0 1-1,-1-1 0,1 1 1,0-1-1,-1 1 1,1 0-1,-1-1 1,1 1-1,-1-1 1,0 1-1,-1-1 2,1 1 0,-1-1 0,1 1 0,-1 0 0,1 0 0,-1 0 0,0-1 0,1 2 0,-1-1 0,-2 0 0,-36 13 27,27-8-33,0 0 1,1 1-1,0 1 0,-18 13 0,25-16-2,1 0 1,0 0 0,1 0 0,-1 0 0,1 1 0,0 0 0,0-1 0,0 1 0,0 0 0,1 0 0,0 1 0,0-1 0,1 0 0,-2 9 0,1-9-3,1 0 1,0 1-1,0-1 1,0 0-1,1 1 1,0-1 0,0 1-1,0-1 1,1 0-1,0 1 1,0-1 0,0 0-1,1 1 1,0-1-1,0 0 1,0 0 0,4 6-1,-2-5 5,0 0 1,0-1-1,1 1 0,0-1 1,0 0-1,0 0 0,1-1 0,0 1 1,-1-1-1,2-1 0,-1 1 0,8 3 1,-1-2 38,1 0-1,-1 0 1,1-1 0,0-1 0,16 2 0,-26-5-32,-1 0 1,1 0-1,-1 0 1,1 0 0,0-1-1,-1 1 1,1-1-1,-1 0 1,1 0 0,-1-1-1,0 1 1,0-1-1,1 1 1,-1-1 0,0 0-1,0 0 1,0 0 0,-1-1-1,1 1 1,-1-1-1,1 1 1,-1-1 0,4-6-1,13-20-469,-13 20-2988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4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312 424 5920,'0'0'4240,"-12"-3"-3807,4 0-338,4 1-51,0 0 0,0 0 0,-1 1-1,1 0 1,0 0 0,-1 0 0,1 1 0,-1-1 0,1 1 0,-1 0 0,1 0 0,-1 1 0,1-1 0,-1 1-1,1 0 1,-9 3 0,-7 7 193,-1 1-1,2 1 1,0 1-1,0 1 1,1 0-1,1 1 1,-20 24-1,33-35-175,0 0-1,0 0 0,1 1 1,-1-1-1,1 1 0,0 0 1,1 0-1,-1 0 0,1 0 1,1 0-1,-1 0 0,1 1 1,0-1-1,0 1 0,1-1 1,0 1-1,0-1 0,0 1 1,1-1-1,0 0 0,0 1 1,1-1-1,0 0 0,0 1 1,0-1-1,1-1 0,4 8 1,-7-11-41,1 0 0,0 0 1,1 0-1,-1 0 1,0-1-1,0 1 0,1 0 1,-1-1-1,1 1 1,-1-1-1,1 1 1,0-1-1,0 0 0,-1 0 1,1 0-1,0 0 1,0 0-1,0 0 1,0 0-1,0-1 0,0 1 1,1-1-1,-1 1 1,0-1-1,0 0 0,0 0 1,0 0-1,0 0 1,1 0-1,-1-1 1,0 1-1,0-1 0,0 1 1,0-1-1,0 0 1,4-1-1,1-2 40,1-1 0,-1 0 0,0 0 0,0 0 0,0-1 0,-1 0 0,11-13 1,0-4 93,-2-2 0,-1 0 0,0 0 0,18-55 1,-21 53-52,4-13 47,-2 0 0,-2 0 0,-2-1 0,-1-1 0,-2 1 0,0-62-1,-14-40 573,8 143-720,0 0 1,0 0 0,0 0-1,0 0 1,0 0 0,0 0-1,0 0 1,0 0-1,0 0 1,0 0 0,0 0-1,0 0 1,0 1 0,0-1-1,0 0 1,0 0 0,0 0-1,0 0 1,0 0-1,-1 0 1,1 0 0,0 0-1,0 0 1,0 0 0,0 0-1,0 0 1,0 0 0,0 0-1,0 0 1,0 0-1,0 0 1,0 0 0,0 0-1,-1 0 1,1 0 0,0 0-1,0 0 1,0 0 0,0 0-1,0 0 1,0 0-1,0 0 1,0-1 0,0 1-1,0 0 1,0 0 0,0 0-1,0 0 1,-3 10 18,15 246-84,0 1 110,-4-145 177,-8-111-219,0-1-1,0 0 1,0 1-1,0-1 0,0 1 1,0-1-1,0 1 1,0-1-1,0 0 0,0 1 1,0-1-1,0 1 1,0-1-1,1 0 0,-1 1 1,0-1-1,0 1 0,0-1 1,1 0-1,-1 1 1,0-1-1,1 0 0,-1 1 1,0-1-1,1 0 1,-1 0-1,0 1 0,1-1 1,-1 0-1,0 0 1,1 0-1,-1 1 0,1-1 1,-1 0-1,0 0 1,1 0-1,-1 0 0,1 0 1,-1 0-1,1 0 1,-1 0-1,0 0 0,1 0 1,-1 0-1,1 0 0,-1 0 1,1 0-1,-1 0 1,0-1-1,1 1 0,-1 0 1,0 0-1,1 0 1,-1-1-1,1 1 0,-1 0 1,0 0-1,1-1 1,23-17-15,-6 1-2464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4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11760,'0'0'1954,"2"13"-1558,0-5-326,1 5 48,-1 0 1,0-1-1,-1 1 0,-1 0 1,-1 20-1,-39 189 1404,0 5 20,39-221-1480,0 0-1,1 0 1,0-1-1,0 1 0,1 0 1,0 0-1,0 0 1,0-1-1,0 1 1,1-1-1,0 1 1,0-1-1,1 1 1,-1-1-1,1 0 1,0 0-1,1-1 0,-1 1 1,9 8-1,-10-11-41,1 0 0,0 0 1,-1-1-1,1 1 0,0 0 0,0-1 0,0 0 0,0 0 0,1 0 0,-1 0 0,0 0 0,0-1 0,1 1 0,-1-1 0,4 0 0,54-3 147,-48 2-124,-1 0 17,0 0 0,0-1 0,0 0 0,0-1 0,0 0 0,0-1 0,14-7 0,2 1 180,-25 9-221,-1 1 0,1-1 1,-1 1-1,0-1 0,1 0 1,-1 0-1,0 0 1,0 0-1,1 0 0,-1-1 1,0 1-1,0-1 1,0 1-1,-1-1 0,1 0 1,0 1-1,-1-1 1,1 0-1,-1 0 0,2-3 1,-2 3-210,3-7 481,-3 4-3151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28:4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11152,'0'0'2008,"12"-2"-1570,125-19 61,231-39 804,-310 49-1014,0 2 280,0-4 0,96-33-1,-93 14-1030,-53 27-887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5120,'0'0'10730,"5"-1"-10560,40-9 444,-31 9-373,1 0 0,23 3 0,-21-1 2,26-1-1,39 0 338,-40 0-217,-17 0-164,-15-1-79,0 1 0,-1 0 0,1 1 1,16 2-1,0 2 408,-26-5-410,3 0 31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5720,'0'0'10281,"6"-4"-10078,22-15 49,-24 17-203,0 0 0,-1 1 0,1-1 0,0 1-1,0-1 1,0 1 0,1 1 0,5-2-1,40 4 299,5 0 58,-46-2-335,20-1 270,0-1-1,41-9 0,-45 5-19,35-3-1,-45 8-206,-6 1 15,0-1-1,16-3 1,-25 3-92,1 1 0,0 0 0,0 0 0,-1 0-1,1 0 1,0-1 0,0 1 0,0 0 0,-1 0 0,1 1 0,0-1 0,0 0-1,0 0 1,-1 0 0,2 1 0,-2-1-145,1 0 1,-1 1-1,1-1 1,-1 0-1,0 1 1,0-1-1,1 0 1,-1 1-1,0-1 1,1 1-1,-1-1 1,0 0-1,0 1 1,0-1-1,0 1 1,1-1-1,-1 1 1,0-1-1,0 1 1,0-1-1,0 0 0,0 1 1,0 0-1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 2904,'0'0'3997,"0"-6"-3748,-1-35 1497,1 41-1689,0 0 1,0 0-1,0-1 1,0 1 0,0 0-1,0 0 1,0 0-1,0 0 1,0 0-1,0 0 1,0-1-1,0 1 1,0 0 0,-1 0-1,1 0 1,0 0-1,0 0 1,0 0-1,0 0 1,0-1-1,0 1 1,0 0 0,0 0-1,0 0 1,0 0-1,0 0 1,-1 0-1,1 0 1,0 0-1,0 0 1,0 0 0,0 0-1,0 0 1,0 0-1,-1 0 1,1-1-1,0 1 1,0 0-1,0 0 1,0 0 0,0 0-1,0 0 1,-1 0-1,1 0 1,0 1-1,0-1 1,0 0 0,0 0-1,0 0 1,-1 0-1,1 0-6,0 0 0,0 0 0,-1 0 0,1 1 0,0-1 0,0 0 0,-1 0 0,1 0 0,0 1 0,0-1 0,0 0 0,-1 0 0,1 1-1,0-1 1,0 0 0,0 0 0,0 1 0,0-1 0,-1 0 0,1 1 0,0-1 0,0 0 0,0 1 0,0-1 0,-2 18 646,2-15-603,-1-1 0,1 1 0,-1 0-1,1-1 1,0 1 0,0-1 0,1 1-1,-1 0 1,0-1 0,1 1 0,0 2 0,9 24 476,-5-16-165,-1 0 0,10 17 0,-13-27-282,1-1 0,-1 1 1,0-1-1,0 1 0,0-1 1,-1 1-1,1 0 0,0-1 1,-1 1-1,0 0 0,0 4 1,-2-2 314,1-1-2860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4720,'0'0'10644,"7"2"-10463,17 0 26,0 0 0,39-3 0,57-10 392,-48 3-211,46 4 539,-115 4-896,-3 0-52,0 0-1,0 1 1,0-1-1,0 0 1,1 0-1,-1 0 1,0 0-1,0 0 1,0 0-1,0 0 0,0 0 1,0 0-1,1 0 1,-1 1-1,0-1 1,0 0-1,0 0 1,0 0-1,0 0 0,0 0 1,0 0-1,0 1 1,0-1-1,0 0 1,0 0-1,0 0 1,0 0-1,0 0 1,0 1-1,0-1 0,0 0 1,0 0-1,0 0 1,0 0-1,0 0 1,0 1-1,0-1 1,0 0-1,0 0 1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5824,'0'0'6584,"1"-5"-6274,-1 4-302,0-1 54,0 0 0,0-1 0,0 1 0,1 0 0,-1 0 0,1-1-1,0 1 1,-1 0 0,1 0 0,0 0 0,0 0 0,0 0 0,1 0 0,-1 0 0,0 0 0,1 0 0,-1 1 0,1-1 0,0 1-1,0-1 1,-1 1 0,5-3 0,0 1 114,0 1-1,0-1 1,1 1-1,-1 1 1,0-1-1,1 1 0,0 0 1,-1 1-1,12-1 1,-17 1-158,0 1 1,0-1-1,1 0 1,-1 0-1,0 1 0,0-1 1,0 0-1,0 1 1,0-1-1,0 1 0,0-1 1,0 1-1,0 0 1,-1-1-1,1 1 0,0 0 1,0 0-1,0-1 1,-1 1-1,1 0 1,0 0-1,-1 0 0,1 0 1,-1 0-1,1 0 1,-1 0-1,0 0 0,1 0 1,-1 0-1,0 0 1,0 1-1,0-1 0,0 0 1,1 0-1,-2 0 1,1 0-1,0 0 1,0 2-1,-1 4 20,-1 0 0,0 0 0,0 0 0,-5 11 0,4-12 0,1-3-29,0 0-1,0 1 0,0-2 0,0 1 0,0 0 0,-1 0 0,1-1 0,-1 1 0,-5 3 0,4-3 26,-2 1 1,1-1 0,0 0-1,-12 4 1,8-6 74,9-1-100,0 0-1,0 0 1,-1 0 0,1 0-1,0 0 1,0 0-1,0 0 1,-1 0-1,1 0 1,0 0-1,0-1 1,0 1-1,-1 0 1,1 0-1,0 0 1,0 0-1,0 0 1,0 0 0,-1 0-1,1-1 1,0 1-1,0 0 1,0 0-1,0 0 1,0 0-1,0 0 1,-1-1-1,1 1 1,0 0-1,0 0 1,0-1-1,0 1 50,7-6 83,-3 4-118,1-1-1,0 1 0,0-1 1,0 1-1,1 1 1,-1-1-1,0 1 0,0 0 1,1 0-1,7 0 1,-3 1 22,1 0 0,0 1 1,-1 0-1,16 4 0,-19-4 15,-1 0-1,0 0 0,0 0 0,0-1 1,1 0-1,-1-1 0,7 0 0,10-4-2329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5120,'0'0'8704,"0"7"-8459,0 5-71,1 0 1,1 0-1,2 12 0,10 47 973,-9-40-294,1-59 192,-4 19-990,0-1 26,0 0 0,1 1-1,0-1 1,0 1-1,7-12 1,-4 8 49,-4 8-81,1 0-1,-1 1 0,5-6 0,-7 9-36,1 0 0,-1 0 1,1 1-1,-1-1 0,1 0 0,0 1 0,0-1 1,-1 1-1,1-1 0,0 0 0,0 1 1,-1 0-1,1-1 0,0 1 0,0 0 0,0-1 1,0 1-1,0 0 0,0 0 0,0-1 0,-1 1 1,1 0-1,2 0 0,-2 1-9,-1-1 0,0 0 0,1 0-1,-1 0 1,1 1 0,-1-1 0,0 0 0,1 1 0,-1-1 0,0 0-1,1 1 1,-1-1 0,0 0 0,1 1 0,-1-1 0,0 1-1,0-1 1,1 0 0,-1 1 0,0 0 0,4 12 21,-3-9-17,1 4 2,-1 0 0,1 14 0,1 0 8,0-13-15,-3-9-2,0 0 0,0 0 0,0 0 1,0 0-1,1 1 0,-1-1 0,0 0 0,0 0 0,0 0 0,0 0 0,1 0 0,-1 0 0,0 0 0,0 0 0,0 0 0,1 0 0,-1 0 0,0 0 0,0 0 0,0 0 0,0 0 0,1 0 0,-1 0 0,0 0 0,1 0 0,0-1 0,1 0 0,0 0 0,-1 0 0,1 0 0,-1 0 0,3-3-1,66-67 88,-65 65-80,1 0 0,9-7 0,-13 12-3,0 0 0,-1 0-1,1 0 1,0 0 0,0 0-1,-1 0 1,1 0 0,0 0-1,0 1 1,0-1 0,0 1-1,0 0 1,0-1 0,0 1-1,3 0 1,-4 0-4,0 1 1,0-1-1,-1 0 0,1 1 1,0-1-1,-1 1 0,1-1 1,0 1-1,-1-1 0,1 1 1,-1-1-1,1 1 0,0 0 1,-1-1-1,0 1 0,1 0 1,-1-1-1,1 1 0,-1 0 1,0 0-1,1 0 0,4 20-12,-4-16 12,3 10 9,11 58 220,-12-61-6,0-10-2644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6016,'0'0'7714,"6"-5"-7283,41-36 770,-37 33-857,0 0 0,1 1-1,0 0 1,15-8 0,-6 9 84,-20 6-410,1 0 1,-1 0 0,1-1-1,-1 1 1,1 0 0,-1 0 0,1 0-1,-1 0 1,1 0 0,-1 0-1,1 0 1,0 0 0,-1 0 0,1 1-1,-1-1 1,1 0 0,-1 0-1,1 0 1,-1 0 0,1 1 0,-1-1-1,0 0 1,1 1 0,-1-1-1,1 0 1,-1 1 0,0-1 0,1 0-1,-1 1 1,0-1 0,1 1-1,-1-1 1,1 1 0,0 8 74,0 0 1,0 1-1,-1-1 1,0 0-1,0 0 1,-3 11 0,2-11-36,-2 14 106,1-18-115,1 0 1,1 0-1,-1 0 1,1 0 0,0 0-1,1 10 1,0-12-29,0 3 35,0 0 0,0 0 1,1 0-1,0 0 0,3 6 0,-5-11-46,1 0 1,-1 0-1,1 1 1,0-1-1,0 0 0,0 0 1,0 0-1,-1-1 0,1 1 1,0 0-1,1 0 0,-1 0 1,0-1-1,0 1 1,0 0-1,0-1 0,0 1 1,1-1-1,-1 0 0,0 1 1,1-1-1,-1 0 0,0 0 1,0 0-1,1 0 1,-1 0-1,0 0 0,1 0 1,1 0-1,2-1-3,-1 0 0,0 0 1,1 0-1,-1-1 0,0 1 0,0-1 0,0 0 0,0 0 1,0-1-1,-1 1 0,1-1 0,-1 1 0,1-1 0,-1 0 1,5-7-1,-2 2 25,0 0 0,-1-1 0,0 1 0,0-1 0,-1 0 0,4-13 0,11-58 315,-10 38-49,-9 41-277,0 0 1,0 0-1,0 1 1,1-1-1,-1 0 1,0 1-1,0-1 1,1 0-1,-1 1 1,1-1-1,-1 0 0,0 1 1,1-1-1,-1 1 1,1-1-1,0 0 1,0 1-12,-1 0 0,1 0-1,-1 0 1,1-1 0,0 1 0,-1 0 0,1 0 0,-1 0 0,1 1 0,-1-1 0,1 0 0,0 0 0,-1 0 0,1 0 0,-1 0 0,1 1 0,-1-1 0,1 0 0,-1 0-1,1 1 1,-1-1 0,2 1 0,19 11-16,-16-11 3,-1 1 0,0 0 0,0 1 0,0-1 0,-1 1 0,1-1 0,3 5 0,-4-4 2,-2-3 7,-1 1-1,1-1 1,0 1 0,-1 0-1,1-1 1,-1 1-1,1 0 1,-1-1 0,1 1-1,-1 0 1,1 0 0,-1-1-1,0 1 1,1 0-1,-1 0 1,0 0 0,0 0-1,0-1 1,1 1-1,-1 0 1,0 0 0,0 0-1,0 0 1,0 0 0,-1-1-1,1 1 1,0 0-1,0 0 1,-1 1 0,0 3 67,-1-1-2880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4:13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380 1 3312,'0'0'17529,"-1"10"-17347,-1 242 820,5-113-536,-2-59 67,4 0 0,19 96 0,-6-114 511,-18-61-1012,0 0 0,0 0 1,1-1-1,-1 1 0,0 0 1,0 0-1,0 0 0,0 0 0,0-1 1,0 1-1,0 0 0,0 0 0,0 0 1,0 0-1,-1-1 0,1 1 0,0 0 1,-1 0-1,1-1 0,0 1 1,-1 0-1,1 0 0,-1-1 0,1 1 1,-1 0-1,1-1 0,-2 2 0,0-1-7,0 1-1,-1-1 1,1 0-1,0 0 1,-1 0-1,1 0 1,-1 0 0,1 0-1,-4 0 1,-10 1-60,0-1 1,-23-1 0,28 0 127,-141 12 71,0 0 86,144-13-307,8-2 22,16-6 12,30-8 22,-23 12-16,1 1-1,-1 1 0,0 1 1,29 1-1,43-3-2,28-16-2,31-2 11,-127 20 13,0 1-1,0 1 0,47 6 0,-69-5 7,1 0 0,-1 0 0,0 0 0,1 1 0,8 4 0,-12-6 12,-1 1 0,0 0-1,0 0 1,1 0-1,-1 0 1,0 0 0,0 0-1,0 0 1,0 1 0,0-1-1,0 0 1,-1 1-1,1-1 1,0 0 0,-1 1-1,1-1 1,-1 1 0,1-1-1,-1 1 1,0-1-1,1 1 1,-1-1 0,0 1-1,0 1 1,10-11-531,-5 3-2669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8512,'0'0'6714,"1"6"-6358,2 10 77,-1-1-1,1 23 0,-3-20-62,-1-8-8,1 0 1,1 1-1,2 14 0,-3-24-288,0 0 1,1 0-1,-1 0 0,0 0 0,0 0 0,0-1 1,0 1-1,0 0 0,0 0 0,0 0 0,0 0 1,-1 1-1,1-2-19,0 1 0,-1-1 1,1 0-1,0 1 0,-1-1 1,1 0-1,0 1 0,-1-1 1,1 0-1,-1 0 0,1 0 0,0 1 1,-1-1-1,1 0 0,-1 0 1,1 0-1,-1 0 0,1 0 0,-1 0 1,1 0-1,-2 0 0,-9 2 47,0 0 0,0 0 0,-11 5 0,21-7-92,0 0 0,0 1 0,1-1-1,-1 0 1,0 0 0,1 1-1,-1-1 1,0 0 0,1 1-1,-1-1 1,1 1-1,-1-1 1,0 1 0,1-1-1,-1 1 1,-4 2 80,2-2-37,5 0 8,-2-1-52,3-1 18,-1 0-1,0 0 1,1 1-1,-1-1 0,0 1 1,4 0-1,1-1-5,13-2 11,29-4 67,-43 7-72,0 0 0,-1 0-1,1 0 1,0 1 0,-1 0 0,10 2-1,10 10 209,-21-11-178,-4-2-54,0 0 0,1 1 0,-1-1 0,0 0 0,1 0 0,-1 0 0,0 0 0,1 1 0,-1-1 0,0 0-1,1 0 1,-1 0 0,0 0 0,1 0 0,-1 0 0,1 0 0,-1 0 0,0 0 0,1 0 0,-1 0 0,0 0-1,1 0 1,-1-1 0,0 1 0,1 0 0,-1 0 0,0 0 0,1 0 0,-1-1 0,0 1 0,1 0 0,-1 0-1,0-1 1,0 1 0,1 0 0,-1 0 0,1-1 0,6-9-2982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6520,'0'0'7785,"7"-2"-7476,44-15 487,-48 16-725,-1 1 0,0 0 1,0-1-1,0 1 0,0 0 0,1 0 0,-1 0 0,0 0 0,0 1 0,0-1 0,0 0 1,4 2-1,-5-2-45,0 1 0,0-1-1,0 1 1,0-1 0,-1 1 0,1-1 0,0 1 0,0 0 0,-1-1 0,1 1 0,0 0 0,-1-1 0,1 1 0,0 0-1,-1 0 1,1 0 0,-1 0 0,0-1 0,1 1 0,-1 0 0,0 0 0,1 0 0,-1 0 0,0 0 0,0 0 0,0 0-1,0 0 1,0 0 0,0 0 0,0 1 0,-1 3 15,0-1 1,0 1-1,0-1 0,-1 1 1,0-1-1,0 0 0,0 0 0,0 0 1,-1 0-1,0 0 0,-3 4 1,-6 5 231,-21 19 1,25-25-145,8-7-115,-1 0-1,1 1 1,-1-1-1,1 0 1,-1 1 0,1-1-1,0 1 1,-1-1-1,1 1 1,0-1-1,0 1 1,-1-1 0,1 1-1,0-1 1,0 1-1,0 0-5,0-1 0,0 0 0,0 0 1,0 0-1,0 1 0,0-1 0,0 0 0,0 0 0,0 0 0,0 1 0,0-1 0,1 0 0,-1 0 0,0 0 0,0 0 0,0 0 1,0 1-1,0-1 0,1 0 0,-1 0 0,0 0 0,0 0 0,0 0 0,1 0 0,-1 0 0,0 0 0,0 1 0,20 0 347,-11 0-289,15 0 162,-18-1-175,0 0 0,0 0 0,0 1 0,0-1 0,0 1 0,0 1 0,0-1 0,9 5 0,-14-6-363,1 1-1,-1 0 0,0 0 0,0 0 0,0 0 0,0 1 1,1 1-1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5520,'0'0'5912,"6"-3"-5706,47-24 657,-44 23-346,0 2 0,0-1 0,1 1 0,-1 1 0,12-1 0,1-1 25,92-6 1395,1 5-895,5 0-588,-92 0-397,163-14 515,-67 14-208,5 1-238,-99 2 7,1-2 1,58-11 0,-73 11-77,22-1 0,-1 1 29,85-10-85,-52 7-17,-50 5 83,24 1-1,-11 1 60,-13-1-66,0-1 0,0 0 0,20-5 0,-24 5-122,-11 2-2603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9936,'0'0'3765,"1"6"-3602,4 22 21,11 74 398,-3-18-129,3 25 532,-16-100-842,2 5 266,-2-12 8,-1-7 209,-1-5-437,1-18-1,0 3-43,-8-128 708,9 145-813,-1 1 0,2-1 0,-1 1 0,1-1 0,0 1-1,1-1 1,-1 1 0,1 0 0,1-1 0,0 1 0,5-10 0,-6 15-29,-1-1 1,1 0-1,0 1 1,0 0-1,0 0 1,1-1-1,-1 1 1,3-2-1,-3 4-7,-1-1 0,0 0 1,1 1-1,-1 0 0,0-1 0,1 1 0,-1 0 0,1-1 1,-1 1-1,1 0 0,-1 0 0,0 0 0,1 0 0,-1 0 1,1 1-1,-1-1 0,1 0 0,-1 1 0,3 0 0,0 1-3,0 0 0,1 0 0,-1 0 0,0 0-1,0 1 1,-1 0 0,1 0 0,0 0-1,-1 0 1,0 0 0,0 1 0,0 0 0,0-1-1,0 1 1,-1 0 0,0 0 0,0 1 0,0-1-1,2 5 1,-3-3 1,1 0 0,-1 1 0,0-1-1,-1 0 1,1 0 0,-1 1 0,-1-1 0,1 0 0,-1 1-1,0-1 1,0 0 0,-1 0 0,-4 11 0,4-14 10,1 0 0,-1 1 0,0-1 0,-5 4 0,-2 6 46,8-12-50,1 0 0,-1 0 0,1 0 0,0 0 0,-1 0 0,1 0 0,0 0 0,0 0 0,0 0 0,0 0-1,0 0 1,0 0 0,0 0 0,0 0 0,0 0 0,0 0 0,0 0 0,1 0 0,-1 0 0,0 0 0,1 0 0,-1 0 0,1 0-1,-1 0 1,1 0 0,-1-1 0,1 1 0,-1 0 0,1 0 0,0 0 0,0-1 0,-1 1 0,1 0 0,2 0 0,2 3 3,1 0 0,0-1 0,1 0 0,5 3 0,-4-3 0,-4-1-9,7 3 30,18 11 1,-25-13-24,-1 0 0,1 0 0,-1 0 1,0 0-1,0 0 0,0 1 0,0-1 0,2 5 1,-4-6-8,0-1 0,0 1 0,0 0 0,0 0 0,0 0 0,-1 0 0,1-1 1,-1 1-1,1 0 0,-1 3 0,0-4-2,0 0 1,0 0 0,0 0-1,-1 0 1,1-1-1,0 1 1,-1 0-1,1 0 1,0 0 0,-1-1-1,1 1 1,-1 0-1,1-1 1,-1 1-1,0 0 1,1-1 0,-1 1-1,0-1 1,1 1-1,-1-1 1,0 1 0,0-1-1,1 0 1,-1 1-1,0-1 1,-1 1-1,-2 0 13,0 0 0,-1 0 0,1 0 0,0 0 0,0-1-1,-1 0 1,-3 0 0,-33-3 135,23 1-72,5 1-3,0 0 1,-17 2-1,15-2 11,14 1-71,-1-1 0,1 1 0,-1 0 0,1 0-1,-1-1 1,1 1 0,-1 0 0,1 0 0,-1 1-1,1-1 1,-1 0 0,1 0 0,-1 1 0,1-1-1,0 1 1,-1-1 0,-1 2 0,2 1-307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57 4720,'0'0'2753,"3"-6"-2401,1 1-166,-1 1 119,0-1 1,0 1 0,-1 0 0,1-1 0,-1 0 0,3-8 0,-3 7 1615,-2 6-1868,0 0 1,0 0-1,0 0 0,0 0 0,0 0 0,0 0 0,0 0 0,0 1 319,0-1-319,0 0 0,0 0 0,0 0 1,1 0-1,-1 0 0,0 0 0,0 0 0,0 0 0,0 0 0,0 0 0,0 0 0,0 0 1,0 0-1,0 0 0,0 0 0,0 0 0,0 0 0,0 0 0,0 0 0,0 0 1,0 0-1,0 0 0,0 0 0,0 0 331,0 1-303,-1-1 1,0 0 0,1 1-1,-1-1 1,0 1 0,1-1-1,-1 1 1,1 0-1,-1-1 1,1 1 0,-1-1-1,1 1 1,-2 1-1,0 1 61,-16 21 373,-22 38 0,3-3-135,-37 50 462,56-87-494,4-6 41,-4-4 410,19-12-1046,0-1 0,0 1 1,0 0-1,0-1 0,0 1 1,0-1-1,0 1 0,0-1 1,-1 0-1,1 1 0,1-2 1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9144,'0'0'2496,"8"6"-2187,0 0-223,6 5 207,23 23 0,34 32 989,-8-7 401,-45-43-838,-17-15-737,1 0 0,-1 0 0,1 0 0,-1 0 1,1 0-1,-1 0 0,1-1 0,-1 1 0,1-1 0,0 1 1,2-1-1,1-3-1780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7528,'0'0'4948,"5"4"-4618,-5-4-329,6 4 92,-1 1 1,0 0 0,0-1-1,0 1 1,0 1 0,4 6-1,4 12 525,19 45 1,3 8 931,-32-72-1276,1 1 0,-1-1 1,8 10-1,-6-9-6,-4-5-148,1 1 0,-1-1 0,0 1 0,1-1 0,-1 1 0,1-1 0,2 2 0,-4-3-82,1 0-1,-1 0 1,1 0 0,-1 1-1,1-1 1,0 0 0,-1 0-1,1 0 1,-1 0 0,1 0-1,0 0 1,-1 0 0,1 0-1,0 0 1,-1-1-1,1 1 1,-1 0 0,1 0-1,-1 0 1,1-1 0,-1 1-1,1 0 1,-1-1 0,1 1-1,-1 0 1,1-1 0,-1 1-1,1-1 1,0 0-1,3-4 98,0 0 0,0 0-1,5-11 1,2-2-3,7-8 54,12-18 168,27-53-1,-54 92-322,-2 4-21,0-1 0,0 0-1,0 0 1,0 0-1,0 1 1,-1-1 0,1 0-1,-1 0 1,1 0-1,-1 0 1,0 0 0,0 0-1,1-3 1,-2 4-11,1 1-1,0-1 1,-1 0 0,1 1 0,0-1 0,-1 1 0,1 0 0,-1-1 0,1 1 0,-1-1 0,1 1 0,-1 0-1,1-1 1,-1 1 0,1 0 0,-1-1 0,1 1 0,-1 0 0,0 0 0,1 0 0,-1 0 0,1-1-1,-1 1 1,0 0 0,0 0 0,-19 2-37,15-2 26,-124 7-115,118-6 117,-8-1-31,-26-3 0,44 2 41,1 1 0,0 0-1,0 0 1,0 0 0,-1 0-1,1 0 1,0 0 0,0 0-1,-1 0 1,1 0 0,0 0 0,0 0-1,0 0 1,-1 0 0,1 0-1,0 0 1,0 0 0,-1 0-1,1 0 1,0 0 0,0 0-1,0 0 1,-1 0 0,1 1-1,0-1 1,0 0 0,0 0-1,0 0 1,-1 0 0,1 1-1,3 4-1589,-2-4 124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13 5720,'0'0'3441,"-6"2"-2914,0-1-438,-5 3 289,0-1 0,-22 3 1,25-4-102,7-1-184,0-1 0,0 0 0,0 1 0,1-1 0,-1 0 0,0 0 0,0 0 0,0 0 0,0 0 0,0 0 0,0 0 0,0 0 0,2 0 12,0 0-1,0 0 0,0 0 0,0 0 0,1-1 1,-1 1-1,0 0 0,2-2 0,3 0 105,54-11 509,-32 8-459,2 0 151,1 2-1,60 1 0,3 11 341,-61-4-463,35 0-1,-57-7-2405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6928,'0'0'6032,"6"-3"-5672,17-10-30,-22 13-266,0-1-1,-1 1 1,1 0-1,0-1 0,0 1 1,0 0-1,0-1 1,0 1-1,0 0 1,-1 0-1,1 0 1,0 0-1,0 0 0,0 0 1,0 0-1,0 0 1,0 1-1,0-1 1,-1 0-1,1 0 1,0 1-1,0-1 0,0 0 1,0 1-1,-1-1 1,2 1-1,5 3 144,13-1 16,-1-1 1,1 0-1,0-2 0,0 0 1,22-4-1,-15 2 266,52 2-1,-53 6-85,-22-4-235,1-1-1,0 0 1,-1 0-1,8 0 0,-9-2 249,-1 0-2965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8032,'0'0'3680,"1"7"-3338,1 5-251,14 124 1244,-3 1 623,-11-108-173,-2-28-1566,0-10 569,-1-64 105,0-36-211,1 94-570,1 0 0,1 0 0,0 1 1,0-1-1,9-26 0,-9 38-89,-1 0-1,1 0 1,-1 1-1,1-1 1,0 1-1,0-1 1,0 1-1,0-1 1,0 1-1,1 0 1,-1 0-1,1 0 1,-1 0-1,1 1 1,0-1-1,-1 1 1,1-1-1,0 1 1,0 0-1,0 0 1,3 0-1,-3 0-17,0 1 0,-1 0 1,1 0-1,0 0 0,-1 0 0,1 0 0,0 0 0,-1 1 1,1-1-1,0 1 0,-1 0 0,1-1 0,-1 1 0,1 1 0,-1-1 1,0 0-1,1 1 0,-1-1 0,0 1 0,0-1 0,0 1 1,0 0-1,0 0 0,2 3 0,-2-1 0,0-1 0,0 1 1,0-1-1,0 1 0,-1 0 0,0 0 0,1 0 1,-1 0-1,-1-1 0,1 2 0,-1-1 1,1 0-1,-1 0 0,0 0 0,-1 0 0,1 0 1,-1 0-1,1 0 0,-1 0 0,-1 0 0,-1 4 1,-3 7 55,-1-1 1,-1 1-1,-18 25 1,14-24 9,12-15-56,-1 0-1,1-1 1,-1 1 0,1 0-1,-1 0 1,1-1-1,0 1 1,-1 0 0,1 0-1,0 0 1,0-1 0,-1 1-1,1 0 1,0 0 0,0 0-1,0 0 1,0 0-1,0-1 1,0 1 0,0 1-1,1 0 2,0-1 0,0 0 0,0 1 0,0-1 0,0 0 0,1 0 0,-1 0 0,0 0 0,3 2 0,98 68 184,-99-69-199,-1-1 1,1 1 0,0 0 0,-1 1 0,0-1-1,3 3 1,-5-4-1,1-1 0,-1 1 0,1-1 0,-1 1 0,0 0 0,0-1 0,1 1 0,-1-1 0,0 1 0,0 0 0,0-1 1,0 1-1,0 0 0,0-1 0,0 1 0,0 0 0,0-1 0,0 1 0,0 0 0,0-1 0,0 1 0,-1-1 0,1 1 0,0 0 0,0-1 0,-1 1 0,1-1 0,0 1 0,-1 0 0,1-1 0,-1 1 0,1-1 0,-1 0 0,1 1 0,-1-1 0,0 1 0,-2 1 9,0 0 0,0 0 0,0-1 0,0 1 1,0-1-1,0 0 0,0 0 0,0 0 0,-1 0 0,-6 1 0,0-2 40,0 1 0,-15-2 1,-66-11 410,88 11-456,1 1-1,0-1 1,0 1 0,-1 0 0,1 0-1,-1 0 1,1 0 0,0 1-1,0-1 1,-1 1 0,1-1 0,-3 2-1,-8 4-3162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4:15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49 218 5824,'0'0'16209,"-8"13"-16043,0-3-129,5-6-24,-1 0 0,1 0-1,0 1 1,0-1 0,1 1-1,-1 0 1,1 0 0,0 0 0,0 0-1,1 0 1,0 0 0,0 1-1,0-1 1,0 0 0,1 1-1,0-1 1,0 6 0,55 391 915,-41-275-660,-5-63 270,-9-63-279,1-10 65,1-33-168,-2-1 1,-7-54-1,0-18 42,3-31 273,-27-176 0,31 318-457,-1 0 1,1 0-1,0 0 0,0-1 0,0 1 1,0 0-1,1 0 0,0-1 0,0 1 1,0 0-1,0 0 0,1 0 0,-1 0 1,1 0-1,0 1 0,5-8 0,-2 6-6,-1 0-1,1 0 0,0 0 1,1 1-1,-1-1 1,1 1-1,0 1 0,0-1 1,10-3-1,2 0-10,0 1 0,0 1 0,0 1 0,0 0 0,1 2 0,34-1 0,-41 4-6,1 0 1,-1 1 0,0 1-1,0 0 1,0 1-1,0 0 1,0 0-1,-1 2 1,0-1-1,0 2 1,0-1 0,-1 1-1,0 1 1,-1 0-1,1 0 1,-1 1-1,11 14 1,-17-19 4,0 1-1,0 0 1,-1-1 0,0 1-1,0 0 1,0 0 0,0 0-1,-1 0 1,0 1 0,0-1-1,0 0 1,-1 1 0,1-1-1,-2 8 1,0-5 1,0-1 0,-1 1-1,0-1 1,0 0 0,-1 1-1,0-1 1,0-1 0,-1 1-1,-5 7 1,-2 2 8,-1-1 1,-1-1-1,0 0 0,-1-1 0,-1 0 0,0-1 1,-17 10-1,-4-1 16,27-17-12,1 0 0,-1 2 0,1-1 0,0 1 0,1 0 0,-14 13 0,8-9 61,13-10-69,0 0 0,0 0 0,0 0 0,0 0 0,0 0 0,0 0 0,0 0 0,1 0 0,-1 0 0,0 0 0,0 0 0,0 0 0,0 0 0,0 0 0,0 0 0,0 0 0,0 0 0,0 0 0,0 0 0,0 0 0,0 1 0,0-1 0,0 0 0,0 0 0,0 0 0,0 0 0,1 0 0,-1 0 0,0 0 0,0 0 0,0 0 0,0 0 0,0 0 0,0 0 0,0 0 0,0 1 0,0-1 0,0 0 0,0 0 0,0 0 0,0 0 0,0 0 0,0 0 0,0 0 0,0 0 0,0 0 0,-1 0 0,1 0 0,0 0 0,0 1 0,0-1 0,0 0 0,0 0 0,0 0 0,0 0 0,0 0 0,9 7 7,-1-1-7,0-1 1,1 0-1,0 0 1,0-1-1,0 0 1,18 4-1,21 10 3,-25-6-28,0 1 0,-1 2 0,-1 0 0,0 1 0,-1 1 0,20 23 0,-33-33 15,0 1 1,-1-1-1,0 1 0,0 1 0,-1-1 0,7 16 0,-10-20 12,-1 0 0,0 0-1,0 0 1,0 0 0,0 0-1,-1 0 1,1 0 0,-1 0 0,0 0-1,0 0 1,-1 0 0,1 0-1,-1 0 1,0 0 0,0 0-1,0 0 1,-1 0 0,1-1 0,-3 5-1,0-2 4,-1 1 1,1-1-1,-1 0 0,0-1 0,-1 1 1,0-1-1,1 0 0,-2-1 0,1 1 1,0-1-1,-1 0 0,0-1 0,0 1 1,0-2-1,-10 4 0,-12 2 14,-1-1 0,-46 4 1,37-6 13,-121 16 235,69-9 82,75-13-214,16 0-299,0 1 0,0-1 0,0 1 0,0-1 0,0 1 0,0 0 0,0-1 0,0 1 0,0-1 0,0 1 0,0 0 0,0-1 0,0 1 0,0-1 0,0 1 0,0-1 1,0 1-1,1 0 0,-1-1 0,0 1 0,0 0 0,0-1 0,1 1 0,-1-1 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8336,'0'0'1913,"-4"6"-1469,-9 15-110,-24 40 980,31-49-977,-1 1-1,2 1 0,-5 15 0,4-5-46,1 0-1,1 0 1,1 1 0,1 0-1,1-1 1,1 1-1,2 0 1,0-1 0,10 43-1,-7-50-122,1 0 0,1-1 0,0 1-1,1-1 1,15 22 0,58 70 762,-55-76-648,-20-24-116,1 0 0,-1-1 0,2 0 0,-1-1 0,10 8 0,-16-14-130,0 0 0,0 1 0,0-1 0,0 0 0,0 1 0,0-1 0,0 0 0,0 0 0,0 0 0,0 0 0,0 0 0,0 0 0,0 0 0,1-1 0,17-3 380,-7 1-2923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6928,'0'0'5978,"6"5"-5642,-5-5-322,5 5 88,0-1-1,-1 1 1,1 1-1,-1-1 1,8 11-1,3 10 473,17 40 0,-21-41-242,0 0 100,-2 2 0,-1-1 0,10 49 0,3 87 1105,-20-133-1223,-1 1-1,-1 0 1,-2 0-1,-7 37 1,8-63-261,0 1 0,0-1 0,0 1 0,-1-1-1,0 1 1,0-1 0,0 0 0,0 0 0,-1 0 0,0 0 0,0 0-1,0-1 1,0 1 0,0-1 0,-1 0 0,1 0 0,-1 0 0,0 0 0,0-1-1,0 1 1,0-1 0,-1 0 0,1-1 0,0 1 0,-8 1 0,-27 7 273,16-3-3448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 6520,'0'0'10062,"-5"4"-9741,-18 13-15,23-16-277,-1-1 0,0 1 0,0-1 0,1 1 0,-1 0 0,0-1 1,1 1-1,-1 0 0,1 0 0,-1-1 0,1 1 0,-1 0 0,1 0 0,0 0 0,-1-1 1,1 1-1,0 0 0,0 0 0,-1 0 0,1 0 0,0 0 0,0 0 0,0 0 0,0 0 0,0 0 1,0-1-1,0 1 0,1 0 0,-1 0 0,0 0 0,0 0 0,1 0 0,-1 0 0,1-1 1,-1 1-1,1 0 0,-1 0 0,1-1 0,0 2 0,0-1 12,0 0 0,0 0-1,0-1 1,0 1 0,0-1 0,0 1-1,-1-1 1,1 1 0,1-1-1,-1 1 1,0-1 0,0 0 0,0 0-1,0 1 1,0-1 0,0 0 0,0 0-1,0 0 1,0 0 0,0 0 0,1 0-1,-1-1 1,0 1 0,0 0 0,0-1-1,0 1 1,0 0 0,0-1 0,1 0-1,1-2 70,0 1 0,0-1 0,-1 1 0,1-1 0,-1 0 0,0 0 0,4-6 0,-6 7-62,1 0 1,0 1 0,0-1 0,0 0 0,-1 0 0,1 0-1,-1 0 1,0 1 0,0-1 0,1 0 0,-1 0 0,0 0-1,0 0 1,-1 0 0,1 0 0,-1-3 0,1 4-40,0 1 0,0 0 0,0 0 0,-1-1 0,1 1 0,0 0 0,0 0 0,0-1 0,0 1 0,0 0 0,0 0 0,-1 0 0,1-1 1,0 1-1,0 0 0,0 0 0,-1 0 0,1-1 0,0 1 0,0 0 0,-1 0 0,1 0 0,0 0 0,0 0 0,-1 0 0,1 0 0,0 0 0,0-1 0,-1 1 1,1 0-1,0 0 0,-1 0 0,0 1 5,1-1 1,-1 0-1,0 1 0,0-1 1,1 0-1,-1 1 1,0-1-1,1 1 0,-1-1 1,0 1-1,0 0 1,-1 1 16,0 1 1,0-1-1,0 1 1,1-1-1,-3 4 1,4-5-13,-1 1 0,1 0 0,-1 0 0,1 0 0,0 0 0,-1 0 0,1 0 0,0 0 0,0 0 0,0-1 0,1 1 0,-1 0 0,0 0 0,2 3 0,-2-4-8,1 0 0,-1 0 0,0-1 0,1 1 0,-1 0 0,1 0 0,0 0 0,-1-1 0,1 1 0,-1 0 0,1-1 0,0 1 0,0-1 0,-1 1-1,1-1 1,0 1 0,0-1 0,0 1 0,0-1 0,0 0 0,-1 1 0,1-1 0,0 0 0,0 0 0,0 0 0,0 0 0,0 1 0,0-2 0,0 1 0,0 0 0,0 0 0,1 0 0,-1-1 15,1 1 0,0-1 0,-1 1 0,1-1 0,-1 0 0,1 1 1,-1-1-1,0 0 0,1 0 0,-1 0 0,0 0 0,1-1 0,-1 1 0,0 0 1,0 0-1,0-1 0,0 1 0,0 0 0,-1-1 0,1 1 0,0-1 1,-1 1-1,1-1 0,0-2 0,-1 3-10,0 0 1,1 0-1,-1 0 1,0 0-1,0 0 1,0 0-1,0-1 0,0 1 1,0 0-1,0 0 1,-1 0-1,1 0 1,0 0-1,-1 0 1,1 0-1,0 0 0,-1 0 1,1 0-1,-1 0 1,0 0-1,1 0 1,-1 0-1,0 0 1,0 0-1,1 0 0,-1 1 1,0-1-1,0 0 1,0 1-1,0-1 1,0 0-1,0 1 1,0-1-1,0 1 1,-2-1-1,1 1 7,1 0 1,-1 0-1,0 0 0,0 0 0,0 0 1,0 0-1,1 0 0,-1 1 1,0-1-1,0 1 0,1-1 0,-1 1 1,0 0-1,1-1 0,-1 1 0,0 0 1,1 0-1,-1 0 0,1 1 1,-3 1-1,2-1-244,1-1 1,-1 1-1,1 0 0,-1 0 1,1-1-1,-1 1 0,1 0 1,0 0-1,0 1 1,0-1-1,0 0 0,0 0 1,1 0-1,-1 1 0,0 2 1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8 2104,'0'0'15145,"-6"-1"-14712,-1 1-253,4 0-53,0 0-1,0 0 1,0 0-1,0 0 1,0-1-1,0 0 1,-5-1-1,5 1 54,0 0 1,-1 1-1,1 0 0,0-1 1,-1 1-1,1 1 0,0-1 0,-1 0 1,1 1-1,0 0 0,-1-1 1,-3 3-1,-2 0 177,1 1 1,1 0-1,-14 7 0,16-7-244,0 0 0,0 0 0,0 0 0,0 1 0,1 0-1,-1 0 1,1 0 0,0 0 0,1 1 0,-1-1 0,1 1 0,0 0-1,1 0 1,0 0 0,-1 0 0,0 7 0,3-12-89,0 0 0,0 1 0,-1-1 0,1 0 0,0 0 0,0 0 0,1 1 0,-1-1 0,0 0 0,0 0 0,1 0 0,-1 1 0,0-1 0,1 0 0,-1 0 1,1 0-1,-1 0 0,1 0 0,0 0 0,0 0 0,-1 0 0,1 0 0,0 0 0,0-1 0,0 1 0,0 0 0,0-1 0,0 1 0,0 0 0,0-1 0,0 1 0,0-1 0,0 1 0,0-1 0,2 1 0,2-2 45,0 1 0,0 0 0,0-1 0,0 0 0,0 0 0,0-1 0,-1 1 0,1-1 0,0 0 0,-1 0 0,8-6 0,-4 2 43,0 0 0,0-1 1,-1 0-1,12-14 1,-17 18-70,1 0 0,-1-1 1,0 1-1,0 0 1,0-1-1,1-3 0,-2 5-16,-1 0 0,1 0-1,-1 0 1,0 0-1,0 0 1,1 0-1,-1 0 1,-1 0 0,1 0-1,0 0 1,0 0-1,-1 0 1,0-3-1,1 5-21,-3-7 67,0 14-55,2-5-7,-1 6 11,1-1-1,0 0 0,0 1 1,0 0-1,1 10 0,6 38 96,-3-25-50,0-14 33,7 25-1,-2-9 40,-5-19 13,11 25-1,1 3 196,-11-33-276,-3-7-18,-1-1 0,1 0 0,-1 1 0,1-1-1,-1 1 1,1-1 0,-1 3 0,2-6 124,-1 2-173,-1 0 0,0 0 0,0 0 1,1 0-1,-1 0 0,0 0 0,0 0 1,0-1-1,1 1 0,-1 0 0,0 0 1,0 0-1,0 0 0,0-1 0,1 1 1,-1 0-1,0 0 0,0 0 0,0-1 1,0 1-1,0 0 0,0 0 0,0 0 1,1-1-1,-1 1 0,0-4-298,-1-4 696,0 3-4339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97 4312,'0'0'7105,"-2"-6"-6561,-8-19 69,10 24-425,0-1-1,-1 1 0,0 0 1,1-1-1,-1 1 0,0 0 1,0 0-1,0-1 0,1 1 1,-1 0-1,0 0 0,-1 0 1,-1-1-1,2 2 139,0-1-1,0 1 1,0-1 0,-1 1-1,1 0 1,0 0 0,0-1-1,-1 1 1,-2 0-1,4 0-244,0 1 64,-1-1 0,1 1 0,-1-1 0,1 1-1,-1-1 1,1 0 0,0 1 0,-1-1 0,1 1 0,0 0 0,-1-1 0,1 1-1,0-1 1,0 1 0,0-1 0,-1 1 0,1 0 0,0-1 0,0 2 0,-2 14 405,1-3-252,1 1 0,1 0-1,1-1 1,0 1 0,6 21 0,-3-11 22,25 106 1430,-20-104-1389,-7-19-100,-1 0-1,3 10 1,-3-14 48,-1 0 201,-3-6-232,-6-18 141,2 6-314,0 0 1,2 0 0,0-1-1,-4-32 1,5 20-17,2-1 1,3-28-1,-2 41-62,0 6 14,1-1 0,0 0 0,0 1 0,1-1 0,1 1 0,-1 0-1,7-14 1,-8 22-35,0 0-1,0 0 1,0 0-1,1 0 0,-1 0 1,1 0-1,-1 0 1,1 1-1,0-1 0,0 0 1,0 1-1,0 0 1,0-1-1,0 1 0,0 0 1,0 0-1,0 0 1,1 0-1,-1 1 0,0-1 1,1 0-1,-1 1 1,4 0-1,-3 0 3,1 0-1,-1 0 1,0 1-1,1-1 1,-1 1 0,0 0-1,0 0 1,0 0-1,0 0 1,0 1 0,0-1-1,0 1 1,0 0-1,-1 0 1,1 0 0,3 4-1,-1-2 6,-1 0 0,0 1-1,-1 0 1,1-1 0,-1 2-1,0-1 1,3 6 0,-4-7-5,-1 0 1,0 0 0,0 1 0,0-1-1,-1 0 1,1 1 0,-1-1-1,0 0 1,0 1 0,-1 7-1,-1-6 5,1 1-1,-1 0 0,-1-1 0,1 1 0,-1-1 0,0 1 0,-5 7 0,1-5 25,0 0 0,0 0 1,-15 14-1,17-18 1,-1 0 0,0 0 1,-13 6-1,19-11-17,61-6 2,-47 6 12,0-1 1,1 2-1,-1 0 0,0 1 1,1 1-1,15 4 1,-24-5-25,-1 0 1,1 0 0,-1 1 0,0-1 0,1 1 0,-2 0 0,1 0 0,0 1-1,0 0 1,-1 0 0,0 0 0,0 0 0,0 1 0,0-1 0,-1 1 0,0 0 0,5 10-1,-5-10-15,-2 0 0,1-1 0,0 1 0,-1 0-1,0 0 1,0 0 0,-1 0 0,1 0 0,-1 6-1,-1-8 8,1-1 0,-1 1 0,1-1 0,-1 0 0,0 1 0,1-1 0,-1 0 0,-1 1 0,1-1 0,0 0 0,0 0 0,-1 0 0,1 0 0,-1 0 0,0 0 0,0 0 0,1-1 0,-1 1-1,0-1 1,-4 3 0,3-3 6,1 0 0,-1 0-1,0 0 1,1 0 0,-1 0-1,0 0 1,0-1 0,0 0 0,0 1-1,-5-1 1,-31-5 64,16 2-34,-6-1 30,-33-9 0,54 13-206,-6-1 542,14 1-557,0 0 0,-1 0 0,1 0-1,0 0 1,-1 0 0,1 0 0,0 0 0,0-1-1,-1 1 1,1 0 0,0 0 0,0 0 0,-1 0 0,1 0-1,0 0 1,0-1 0,-1 1 0,1 0 0,0 0-1,0 0 1,-1-1 0,1 1 0,0 0 0,0 0-1,0-1 1,0 1 0,0 0 0,-1 0 0,1-1 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 6328,'0'0'17015,"6"-4"-16792,19-12-38,-24 15-156,1 0 1,-1 1-1,1-1 0,-1 0 0,1 1 0,-1 0 1,1-1-1,-1 1 0,1 0 0,0 0 0,-1 0 1,1 0-1,0 0 0,-1 0 0,1 0 0,0 0 1,2 1-1,0 1 72,0 0 0,0 0 0,-1 0 1,7 4-1,-8-5-21,-1 0-59,0 0-1,-1-1 0,1 1 0,0 0 1,-1 0-1,1 0 0,-1-1 0,1 1 1,-1 0-1,0 0 0,1 0 1,-1 0-1,0 0 0,0 0 0,1 0 1,-1 0-1,0 0 0,0 0 1,0 0-1,0 0 0,0 0 0,-1 0 1,1 0-1,0 0 0,-1 1 0,1 0 22,-1 0 0,1 0 0,-1-1-1,0 1 1,1 0 0,-1 0 0,0 0-1,0-1 1,0 1 0,-1 0-1,-1 2 1,-8 4 300,-20 14 0,22-20-45,8-2-42,7 0-120,1 0-96,-1 2 0,0-1 1,0 1-1,0-1 0,1 2 1,-2-1-1,1 1 0,0 0 1,9 6-1,-14-8-37,0-1 1,0 1-1,0 0 0,0-1 0,0 1 0,0 0 0,0 0 1,-1-1-1,1 1 0,0 0 0,-1 0 0,1 0 0,0 0 1,-1 0-1,1 0 0,-1 0 0,0 0 0,1 0 0,-1 0 1,0 2-1,0-2 0,0 0-1,0 0 1,0 0 0,0 0 0,-1 0-1,1 0 1,0 0 0,-1 0 0,1 0-1,-1-1 1,1 1 0,-1 0 0,0 0-1,1 0 1,-1 0 0,0-1 0,-1 2-1,-1 1 14,-1-1-1,0 1 0,0-1 0,0 0 1,0 0-1,0 0 0,0 0 0,-7 1 0,-10 2 99,12-2 4,0-1 0,0 0 1,-16 1-1,22-3-202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1496,'0'0'0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43 3808,'0'0'13881,"-3"5"-13269,-8 20 126,2-1 0,-10 37 0,9-24 125,2 1 1,-5 55-1,11-53-107,-2 36 1685,4-70-1982,-2-6-4,-1-12-33,2-44-45,3 0 0,9-62 0,-11 116-371,2-13 31,1-1 0,0 1 0,1 1-1,0-1 1,2 1 0,-1-1 0,11-15 0,-13 25-32,1 0 0,-1 0 0,1 0 0,1 1 0,-1 0 0,1-1 0,-1 2 0,1-1 1,0 1-1,1-1 0,-1 1 0,12-4 0,-11 4 1,1 1 0,-1 0 0,1 0 1,0 1-1,0 0 0,0 0 0,0 1 0,0-1 0,0 1 0,0 1 1,8 1-1,-13-2-2,0 1 1,0 0 0,0 0-1,0 0 1,1 0 0,-1 0 0,-1 0-1,1 1 1,0-1 0,0 1-1,0-1 1,-1 1 0,1 0-1,-1 0 1,1-1 0,-1 1-1,0 0 1,0 0 0,0 0-1,0 1 1,0-1 0,0 0-1,-1 0 1,1 0 0,0 3-1,0 3 5,0 0-1,0 0 0,0 0 0,-1 0 0,-1 0 0,0 7 0,-1-7-5,1-1-1,-1 0 1,0 1-1,0-1 1,-1 0-1,0-1 1,0 1-1,-1 0 0,0-1 1,0 0-1,0 0 1,-9 9-1,9-11 7,0 0 0,-1-1 0,1 1 0,-1-1 0,0 0 0,0 0 0,0 0 0,0 0 0,-1-1 0,1 0 0,-1 0 0,1-1 0,-1 0 0,0 0 0,0 0-1,-8 0 1,-24-1 131,38 0-138,0 0 0,0 0 0,0 0 0,-1 0 0,1 0-1,0 1 1,0-1 0,0 0 0,0 0 0,-1 0-1,1 0 1,0 0 0,0 1 0,0-1 0,0 0 0,0 0-1,-1 0 1,1 0 0,0 1 0,0-1 0,0 0 0,0 0-1,0 0 1,0 1 0,0-1 0,0 0 0,0 0 0,0 1-1,0-1 1,0 0 0,0 0 0,0 0 0,0 1-1,0-1 1,0 0 0,0 0 0,0 0 0,0 1 0,0-1-1,0 0 1,0 0 0,1 0 0,-1 1 0,0-1 0,5 12 5,-4-10-10,6 16-8,2-1 1,0 1-1,1-1 0,1-1 1,17 22-1,-22-32 66,0 0-1,9 8 1,-13-13-40,0 1 0,0-1 0,0 0 0,0 1 0,0-1 1,1 0-1,-1 0 0,0-1 0,1 1 0,-1 0 0,1-1 0,4 1 0,-5-1 21,1-1-1,-1 1 1,1-1-1,-1 0 1,1 1-1,-1-1 1,0 0-1,5-3 1,2-2-4349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24 10544,'0'0'7190,"-6"-4"-6675,2 0-347,-1 0 0,-9-6 0,13 10-134,0-1 0,0 1 0,0 0 0,0 0-1,0 0 1,0-1 0,0 1 0,0 0 0,-1 0 0,1 0 0,0 0 0,0 1 0,0-1 0,0 0 0,0 0 0,0 1 0,-1 0 0,-16 9 567,15-8-445,1-1-36,0 1 0,0 0 0,0-1 0,0 1 0,0 0 0,0 0 0,1 0 0,-1 0 0,1 0 0,-1 0 0,1 0-1,0 1 1,0-1 0,0 0 0,-1 3 0,2-3-57,0-1 0,-1 1-1,1-1 1,0 1-1,0-1 1,0 1-1,1-1 1,-1 1 0,0-1-1,0 1 1,1-1-1,-1 0 1,1 1 0,-1-1-1,1 1 1,0-1-1,-1 0 1,1 0-1,0 1 1,0-1 0,0 0-1,0 0 1,0 0-1,0 0 1,0 0-1,0 0 1,3 1 0,0 1 35,1-1 1,-1 0 0,1 0-1,0 0 1,0-1 0,-1 0 0,1 0-1,0 0 1,0 0 0,0-1-1,1 0 1,-1 0 0,6-1-1,-1 0 57,0 0 0,0-1-1,0-1 1,0 0-1,15-6 1,-4-3-253,-15 8-2957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8336,'0'0'9730,"7"0"-9187,142-2 1380,-78 3-1101,44 5 692,-63-3-677,-19-4-84,1 0-3705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4:16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5824,'0'0'13654,"10"6"-13422,-9-6-225,6 4 43,0 0 1,0-1 0,0 1 0,0-2-1,0 1 1,0-1 0,1 0 0,-1-1 0,1 0-1,0 0 1,-1 0 0,9-1 0,28-2 154,3 0 84,55-9-1,72-6 502,-155 16-692,-4 1 64,0 0 0,25 5-1,-8-1 220,-30-3-323,1 0 0,-1 0 1,0 0-1,1 0 1,-1 0-1,0 1 0,0-1 1,0 0-1,0 1 0,0 0 1,0-1-1,2 3 1,8 7-3106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6928,'0'0'13402,"6"0"-13059,36-2 378,56 5 1,18 1-144,29-11 54,43-1 124,-151 7-568,0-2 1,42-7-1,-34 5-17,-20 2 106,-13 3 263,-12 0-587,0 0 0,0 0 0,0 0 0,0 0 0,1 0 0,-1 0 0,0 0 0,0 0 0,0 0 0,0 0 0,0 0 0,0 0 0,1 0 0,-1 0 0,0 0 0,0 1 0,0-1 0,0 0 0,0 0 0,0 0 0,0 0-1,1 0 1,-1 0 0,0 0 0,0 0 0,0 0 0,0 1 0,0-1 0,0 0 0,0 0 0,0 0 0,0 0 0,0 0 0,0 0 0,0 1 0,0-1 0,0 0 0,0 0 0,0 0 0,0 0 0,0 0 0,0 1 0,0-1 0,0 0 0,0 0 0,0 0 0,0 0 0,0 0 0,0 1 0,0-1 0,0 0 0,0 0 0,0 0 0,0 0 0,0 0 0,0 0 0,0 0 0,-1 1 0,1-1 0,0 0-1,0 0 1,0 0 0,0 0 0,0 0 0,0 0 0,0 0 0,-1 0 0,1 0 0,0 0 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11256,'0'0'5160,"0"7"-4657,-14 273 3196,12-192-1798,4-73-897,-2-15-985,0 0 0,0 0 0,0 0 0,0 0 0,0 0 0,0 0 0,0 0 0,0 0 0,0 0 0,0 0 0,0 0 0,0 0 0,0 0 1,0 0-1,0 1 0,0-1 0,0 0 0,0 0 0,0 0 0,0 0 0,0 0 0,0 0 0,0 0 0,0 0 0,0 0 0,0 0 0,0 0 0,1 0 1,-1 0-1,0 0 0,0 0 0,0 0 0,0 0 0,0 0 0,0 0 0,0 0 0,0 0 0,0 0 0,0 0 0,0 0 0,0 0 0,0 0 0,0 0 1,1 0-1,-1 0 0,0 0 0,0 0 0,0 0 0,0 0 0,3-7 584,0-8-366,0 0 0,-1 0 0,0-24 0,-4-48 289,-1 15-134,1 35-215,1 27-120,0 1-1,1-1 1,0 0 0,1 1-1,0-1 1,0 0-1,3-10 1,-2 17-46,-1-1-1,1 1 1,0 0-1,0-1 1,0 1 0,0 0-1,1 0 1,-1 1-1,1-1 1,-1 0-1,1 1 1,0-1-1,0 1 1,0 0 0,1 0-1,-1 0 1,6-2-1,-2 2-17,0-1 1,1 1-1,-1 1 0,0-1 0,1 1 1,-1 1-1,14-1 0,-17 2 2,-1-1 0,1 1 0,0 0 0,-1 0 0,1 0 0,-1 0 0,1 0-1,-1 1 1,1 0 0,-1 0 0,0 0 0,0 0 0,0 0 0,0 1 0,0-1 0,0 1 0,-1-1 0,1 1 0,-1 0-1,0 0 1,0 1 0,0-1 0,0 0 0,-1 1 0,1-1 0,-1 1 0,0-1 0,0 1 0,0 0 0,0-1 0,0 6-1,-1-4 15,0 1-1,0-1 1,0 0-1,-1 0 0,1 1 1,-1-1-1,-1 0 1,1 0-1,-1 0 0,0 0 1,0 0-1,0 0 0,0-1 1,-1 1-1,0-1 1,0 0-1,0 1 0,-1-1 1,1-1-1,-1 1 0,0 0 1,0-1-1,-1 0 1,1 0-1,0 0 0,-1-1 1,-5 3-1,7-4 23,1 0-1,-1-1 1,0 1 0,0-1-1,0 1 1,0-1-1,0 0 1,0 0 0,0 0-1,0-1 1,0 1-1,0-1 1,0 1 0,0-1-1,1 0 1,-1 0-1,0 0 1,0-1 0,1 1-1,-1-1 1,1 1 0,-3-3-1,5 4-27,0 0 0,0 0 0,0 0 0,0 0 0,0 0-1,0 0 1,0 0 0,0 0 0,0 0 0,0 0 0,0 0 0,0 0 0,0 0 0,0 1-1,0-1 1,0 0 0,0 0 0,0 0 0,0 0 0,0 0 0,0 0 0,0 0 0,0 0-1,0 0 1,0 0 0,0 0 0,0 0 0,0 0 0,-1 0 0,1 0 0,0 0 0,0 0-1,0 0 1,0 0 0,0 0 0,0 0 0,0 0 0,0 0 0,0 0 0,0 0-1,0 0 1,0 0 0,0 0 0,0 0 0,0 0 0,0 0 0,0 0 0,0 0 0,0 0-1,0 0 1,0 0 0,-1 0 0,1 0 0,0 0 0,0 0 0,0 0 0,3 8 7,5 8-66,52 83-199,-50-83 298,1 0 0,1-1 0,19 20 0,-26-30-6,21 19 269,-24-21-215,1-1 1,-1 0-1,1 0 1,0-1 0,5 4-1,-8-5 377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 9848,'0'0'8919,"-6"-2"-8335,2 1-421,-1 1 1,0-1-1,1 1 0,-1-1 0,0 1 0,0 1 0,1-1 0,-1 1 0,-8 2 0,8-2 21,0 1 1,1 0-1,-1 0 0,1 0 1,0 1-1,0-1 1,0 1-1,-7 7 0,8-8-82,1 1 0,0 0 0,0 0 0,0 0 0,0 0 0,1 1 0,-1-1 0,1 0 0,0 1 0,0-1 0,0 1 0,-1 5 0,2-6-40,0-1-1,-1 0 0,1 1 1,0-1-1,1 0 1,-1 1-1,0-1 0,1 1 1,-1-1-1,1 0 1,0 0-1,-1 1 0,1-1 1,0 0-1,0 0 1,3 4-1,-2-4-4,0 0 1,0 0-1,0-1 0,0 1 0,0 0 1,0-1-1,1 1 0,-1-1 0,1 0 1,-1 1-1,1-1 0,0 0 0,-1-1 1,5 2-1,2-1 115,1 0 0,0 0-1,0-1 1,0 0 0,13-2 0,-4-1 169,33-9 0,-31 5-3631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4216,'0'0'7614,"6"-1"-7278,9-3 201,-1 0 0,1 2-1,25-3 1,23 1 533,-40 2-702,30 0 1,81 11 304,-92-8-451,1-1 1,0-2-1,-1-2 0,68-14 1,35-7 280,2 11 41,-145 14-538,110-3 420,-21 1-201,84-12 168,-71 11 638,-105 14-857,0-6-2831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180 295 5120,'0'0'8364,"-3"-5"-8008,-8-17-10,10 21-285,0 1-1,0-1 0,0 0 0,1 1 1,-1-1-1,0 1 0,0-1 1,0 1-1,0-1 0,0 1 0,0-1 1,0 1-1,0 0 0,0 0 1,0 0-1,0-1 0,0 1 0,0 0 1,0 0-1,-1 0 0,1 1 1,0-1-1,0 0 0,-1 1 1,-2-1 54,-3 1 156,0 0 1,-1 1-1,1-1 1,0 1 0,0 1-1,0-1 1,0 1-1,1 1 1,-1-1-1,1 1 1,-11 8-1,15-10-205,0 0-1,1-1 1,-1 1-1,0 0 1,1 0-1,-1 0 0,1 1 1,0-1-1,-1 0 1,1 1-1,0-1 1,0 0-1,1 1 1,-1-1-1,0 1 0,1 3 1,0-4-45,0 1 0,0-1 0,0 0 1,1 0-1,-1 0 0,1 1 0,0-1 0,0 0 0,0 0 1,0 0-1,0 0 0,0 0 0,0 0 0,1 0 0,-1-1 1,1 1-1,-1 0 0,4 2 0,1 1 14,0 0 0,1 0-1,0 0 1,0-1 0,0 0 0,0-1-1,1 1 1,-1-1 0,1-1 0,0 1-1,0-1 1,0-1 0,0 0 0,0 0-1,12 0 1,-16-1-15,0 0 0,1 0 0,-1-1 0,1 0 0,-1 0 0,0 0 0,1 0 0,-1 0-1,7-4 1,-8 3-2,0 0 0,-1 0 0,1 0-1,0 0 1,-1 0 0,0-1 0,1 1-1,-1-1 1,0 0 0,0 0 0,-1 0-1,1 0 1,2-4 0,-4 5-3,1 0-1,-1 0 1,0 0 0,0 0 0,1 0-1,-1 0 1,0-1 0,-1 1-1,1 0 1,0 0 0,-1 0 0,1 0-1,-1 0 1,1 0 0,-2-2 0,0-1 20,-1 0 1,1 0 0,-1 0 0,-6-6 0,-1-1 101,-1 1 0,0 0 0,-1 0 0,-19-12 1,-56-30 750,80 48-798,0 0-1,1 0 1,0 0-1,0-1 1,0 0-1,1 0 1,-1 0-1,2-1 0,-8-13 1,11 19-74,0-1 1,0 1 0,0-1-1,1 0 1,-1 1-1,1-1 1,-1 0-1,1 1 1,-1-1 0,1 0-1,0 0 1,0 1-1,0-1 1,0 0-1,0 0 1,1 0-1,0-2 1,0 1 5,0 0-1,0 0 1,1 0 0,-1 0-1,1 0 1,0 1 0,0-1-1,0 1 1,3-4-1,1 1 7,1-1 0,0 1-1,-1 0 1,2 0 0,-1 1-1,14-6 1,-7 5-11,1 2 1,-1-1-1,1 1 0,0 1 1,-1 1-1,1 0 0,0 1 1,0 1-1,0 0 0,14 3 1,-21-3-18,0 1 0,-1 0 1,1 0-1,-1 0 0,1 1 1,6 4-1,-8-5-28,-5-1 25,-1-1 0,1 1 1,0-1-1,0 0 0,0 1 0,0 0 0,-1-1 0,1 1 0,0-1 0,-1 1 0,1 0 0,0-1 0,-1 1 0,1 0 0,0 1 1,3-1-3364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98 6824,'0'0'4581,"-4"-6"-4050,-4-8 244,-17-20-1,22 30-495,-1 0-1,0 0 0,0 0 0,0 0 1,0 1-1,0 0 0,-1 0 0,0 0 1,0 0-1,-5-2 0,7 4-148,-1 0 0,1 1 0,0-1 0,0 1-1,0 0 1,0 0 0,-1 0 0,1 0 0,0 0 0,0 1 0,0-1-1,0 1 1,-1 0 0,1 0 0,0 0 0,0 0 0,1 1-1,-1-1 1,0 1 0,0 0 0,1 0 0,-1 0 0,1 0 0,-1 0-1,-2 3 1,3-2-76,0-1-1,1 1 1,-1-1-1,0 1 1,1 0-1,-1 0 1,1 0-1,0-1 0,0 1 1,0 0-1,0 1 1,1-1-1,-1 0 1,1 0-1,0 0 1,0 0-1,0 0 1,0 0-1,0 0 1,1 1-1,0-1 1,-1 0-1,1 0 1,0 0-1,0 0 1,2 2-1,-1-2-34,-1 0 0,1 0 0,0-1 0,0 1 0,0-1-1,1 1 1,-1-1 0,5 3 0,1 0 31,16 8 0,-24-13-47,18 8 15,53 28 126,-60-29-120,0 1 0,0-1 1,19 19-1,-29-25-18,0-1 0,0 1 0,0 0 0,-1 0 1,1 0-1,0-1 0,-1 1 0,1 0 0,-1 0 0,1 0 0,-1 0 0,1 0 1,-1 0-1,0 0 0,1 0 0,-1 0 0,0 0 0,0 0 0,0 0 0,0 0 1,0 0-1,0 0 0,0 0 0,0 0 0,0 0 0,0 0 0,-1 0 0,1 0 1,0 0-1,-1 0 0,1 0 0,-1 0 0,1 0 0,-2 1 0,0 0 16,0 0-1,0 0 1,0 0 0,0 0-1,0-1 1,0 1-1,-1-1 1,1 1-1,-1-1 1,1 0 0,-1 0-1,-3 1 1,-3 0 55,0 0 1,-1-1 0,1 0-1,-14-1 1,-38-4 286,41 2-177,0 0-1,-33 3 1,43 0-91,1 0 0,-13 4 0,7 1-3066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229 289 4616,'0'0'7386,"-6"-5"-7108,-19-12-5,22 14-126,0 1 0,0 0 0,0 1 0,-1-1 0,1 0 0,-1 1-1,1 0 1,-1 0 0,0 0 0,-4 0 0,-6-2 345,8 2-329,0 1 0,0 0 1,-1 0-1,1 0 0,0 1 1,0 0-1,-7 2 0,10-2-98,-3 0 30,0 0 1,1 1 0,-1 0-1,1 0 1,-1 1 0,1-1-1,0 1 1,-1 1 0,1-1-1,1 1 1,-1-1 0,-5 7-1,9-9-76,0 1 0,0-1 0,0 0 0,0 1 0,1-1 0,-1 1-1,0-1 1,1 1 0,-1-1 0,1 1 0,0 0 0,-1-1-1,1 1 1,0-1 0,0 1 0,0 0 0,0-1 0,1 1-1,-1-1 1,0 1 0,0 0 0,1-1 0,-1 1 0,1-1-1,0 1 1,-1-1 0,2 2 0,3 5 28,-1-1 1,1 0-1,11 12 0,-11-15-25,3 5 14,1-1 0,0 0 1,0-1-1,1 0 0,0-1 0,0 0 0,1 0 0,18 6 0,-26-11-17,1 0 0,0 0 0,-1 0 0,1-1 0,0 1 0,-1-1 0,1 0 0,0 0 0,0-1 0,-1 1 0,1-1 0,0 0 0,-1 0 0,1 0 0,-1 0 0,1 0 0,-1-1 0,0 0 0,1 0 0,-1 0 0,0 0 0,0 0 0,0 0 0,3-4 0,-5 4-3,1 1 0,-1-1 1,0 0-1,0 0 0,0 0 0,0 0 0,0 0 0,0 0 0,0 0 0,0 0 1,-1 0-1,1 0 0,-1 0 0,0-4 0,0 2 8,0 1 0,0-1-1,-1 1 1,1-1 0,-1 1-1,0-1 1,0 1 0,-2-5-1,-2 0 57,1 0-1,-1 0 0,0 0 1,-1 1-1,0-1 0,-7-6 1,-1-2 211,0-1 1,2 0-1,-20-36 0,30 50-266,-2-5 3,0 1 1,1-1-1,-1 0 0,2 0 0,-1 0 0,1 0 0,1-1 0,-1 1 0,1-1 0,1 1 1,0-13-1,0 18-23,1-1 1,-1 1 0,1-1-1,0 1 1,0-1 0,0 1 0,0-1-1,1 1 1,0 0 0,-1 0-1,1 0 1,0 0 0,0 0-1,1 0 1,-1 0 0,1 1-1,-1-1 1,1 1 0,4-4 0,-3 4 2,-1 0 0,1 0 0,0 0 0,-1 0 1,1 1-1,0 0 0,0 0 0,0 0 0,0 0 1,0 0-1,0 1 0,0-1 0,0 1 0,0 0 1,0 1-1,8 0 0,5 5-27,0 0 0,-1 0 0,22 13-1,-26-13-11,4 4-10,-14-9 33,0 1 1,0-1-1,0 1 1,0-1-1,0 0 1,0 0-1,1 0 1,-1 0-1,0 0 1,1-1-1,-1 1 1,4 0-1,-3 0-2840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42 6632,'0'0'4361,"-1"-6"-4037,-5-16-8,6 21-250,0 0 0,-1 0 0,1 1 0,0-1 0,-1 0 0,1 1 0,-1-1 0,1 0 0,-1 1 0,1-1 0,-1 0 0,1 1 0,-1-1 0,1 1 0,-1-1 0,0 1 0,1 0 0,-1-1 1,0 1-1,0 0 0,1-1 0,-1 1 0,0 0 0,0 0 0,1-1 0,-1 1 0,0 0 0,0 0 0,1 0 0,-1 0 0,0 0 0,0 0 0,0 0 0,1 1 0,-1-1 0,0 0 0,0 0 0,1 1 0,-1-1 0,0 0 0,1 1 0,-1-1 0,-1 1 0,-16 8 650,14-7-601,0 0 1,1-1-1,-1 1 1,-5 4 0,6-3-16,-1 0 1,0 0 0,1 0 0,0 1 0,0 0-1,-4 5 1,6-7-74,0-1 0,1 0 0,-1 1 0,0-1 0,1 1 0,-1-1 0,1 0 0,0 1 0,-1-1 0,1 1 0,0-1 0,0 1 0,0-1 0,0 1 0,0-1 0,1 1 0,-1-1 0,0 1 0,1-1 0,-1 0 0,1 1 0,-1-1 0,1 1 0,-1-1 0,2 1 0,0 1-2,1 0-1,-1-1 1,1 0-1,-1 0 0,1 0 1,0 0-1,0 0 1,0 0-1,0-1 0,0 1 1,0-1-1,6 2 0,-4-2 4,0 1 1,0 1-1,-1-1 0,7 4 0,2 3 10,-10-7-21,1 0-1,-1 0 0,0 0 0,0 1 1,0 0-1,0-1 0,0 1 0,-1 0 1,1 0-1,3 6 0,-6-7-3,1-1-1,-1 0 0,0 0 1,0 0-1,0 0 0,0 1 1,0-1-1,0 0 1,0 0-1,0 0 0,0 1 1,0-1-1,-1 0 1,1 0-1,0 0 0,-1 0 1,1 0-1,-1 0 0,1 0 1,-1 0-1,0 0 1,1 0-1,-2 2 0,-2 1 54,-1 1 0,1-1 0,-7 4-1,9-6-34,-9 7 204,-17 10 0,24-16-157,-1-1-1,0 1 1,0-1-1,0 0 1,-1 0-1,-9 1 1,1-1 146,-22-1 1,-6 0-2,24 2-340,12-1-2290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5520,'0'0'4860,"-4"7"-4607,-13 21-20,-35 64 1037,47-78-1092,1 0 0,0 0 0,1 0 1,0 0-1,-1 22 0,3-10 130,1 0-1,4 33 1,-2-47-207,0 1 0,0 0 0,1-1 0,1 1 0,0-1 0,1 0 0,0 0 0,0-1 0,2 1 0,-1-1 0,1 0 0,9 9 0,-11-15-63,4 6 86,1-1 0,0 0 0,19 13 1,-11-9 56,-12-9-8,-1-1 0,1 0 0,1 0 0,-1 0 0,11 4 0,-16-8-119,0 0 0,1 0-1,-1 1 1,1-1-1,-1 0 1,0 0-1,1 0 1,-1 0 0,1-1-1,-1 1 1,0 0-1,1-1 1,1 0-1,5-2-2200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7432,'0'0'5410,"8"3"-5067,-4-2-285,3 1 31,-1 1 0,0-1 0,-1 1-1,1 0 1,0 0 0,9 8 0,-13-10-56,60 52 939,-50-42-756,-1 1 1,0 0-1,9 15 1,-7-8 68,-2 0 0,18 40 0,-25-49-198,0 1 1,0 0-1,-2-1 0,1 2 1,-1-1-1,-1 0 1,0 19-1,-1-27-59,0 1-1,-1-1 1,0 0-1,1 1 1,-1-1-1,0 0 1,-1 0-1,1 0 1,-1 0 0,1 0-1,-1 0 1,0-1-1,0 1 1,0 0-1,0-1 1,-5 4-1,-2 2 46,-1-1 1,1-1-1,-15 8 0,16-10-31,-4 2 54,0-1 0,-21 6 0,19-7-46,-21 10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4:22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302 242 5520,'0'0'8996,"-10"0"-8744,-31 2 1,39-2-31,0 0 0,-1 1 0,1-1 0,0 0 0,-1 1 0,1-1 0,0 1 0,0 0 0,-1 0 0,1 0 0,-2 1 0,3-1-148,0 0-1,1 0 0,-1 0 1,1 0-1,0-1 0,-1 1 1,1 0-1,0 0 0,-1 0 1,1 0-1,0 0 1,0 0-1,0 0 0,0 0 1,0 0-1,0 0 0,0 1 1,-2 20 274,-1-3-248,0 0 0,2 0 0,1 26 0,0 3 12,-4 99 180,6 0 0,30 218 0,-19-286 189,3 123-1,-10-262-153,-22-326 476,8 328-636,4 27-35,-2-40-1,-14-158 311,3 81-181,8-78 270,15 171-202,-6 55-327,0 0-1,0 0 1,0 0 0,0 0 0,0 1-1,0-1 1,0 0 0,0 0 0,0 0-1,0 0 1,0 0 0,0 0 0,-1 0-1,1 0 1,0 0 0,0 0 0,0 0-1,0 0 1,0 0 0,0 0 0,0 0-1,0 0 1,0 0 0,0 0 0,0 0 0,0 1-1,0-1 1,0 0 0,0 0 0,-1 0-1,1 0 1,0 0 0,0 0 0,0 0-1,0 0 1,0 0 0,0 0 0,0 0-1,0 0 1,0 0 0,0 0 0,0-1-1,0 1 1,0 0 0,-1 0 0,1 0-1,0 0 1,0 0 0,0 0 0,0 0-1,0 0 1,0 0 0,0 0 0,0 0-1,0 0 1,0 0 0,0 0 0,0 0-1,-4 6 20,3-3-15,-1 0 0,0 0 0,0 0 0,0-1 0,0 1 0,-1-1 0,1 1 0,-3 1 0,-6 7 24,-2 6-1,1 1 0,1 0 0,0 1 0,2 0-1,-8 21 1,-18 34 93,27-59-76,2-6-11,0 1 0,1-1 1,1 1-1,-1 0 0,2 1 1,-1-1-1,1 1 0,-2 15 1,3-15 53,2-6 27,9-9-60,-6 1-48,-1 1 1,1-1-1,0 0 1,-1 0 0,0 0-1,0 0 1,0 0-1,3-5 1,3-6 1,33-49 118,46-96 0,-36 61-6,-37 71-95,34-56 133,-46 80-141,1 1 1,-1-1 0,1 0-1,0 1 1,0-1-1,0 1 1,0 0-1,5-3 1,-7 5-1,7 9 22,2 8-18,0 0 0,-1 1 0,12 34 0,49 189 41,-54-164-59,-16-76-3,0-1 1,1 0-1,-1 1 0,0-1 0,0 0 1,0 1-1,0-1 0,0 0 0,0 1 0,0-1 1,0 0-1,0 1 0,0-1 0,0 0 1,0 1-1,0-1 0,0 0 0,0 1 1,0-1-1,0 0 0,0 0 0,-1 1 0,1-1 1,0 0-1,0 1 0,0-1 0,0 0 1,-1 0-1,1 1 0,0-1 0,0 0 1,-1 0-1,1 1 0,0-1 0,0 0 0,-1 0 1,1 0-1,0 0 0,-1 1 0,1-1 1,0 0-1,-1 0 0,1 0 0,0 0 1,0 0-1,-1 0 0,1 0 0,0 0 0,-1 0 1,1 0-1,0 0 0,-1 0 0,1 0 1,0 0-1,-1 0 0,1-1 0,-22-4 148,22 5-149,-77-34 246,63 26-189,-1 1 0,0 0-1,0 1 1,-1 1 0,1 0 0,-1 1 0,0 1 0,-27-2-1,37 5-37,0 0-2,1 0 0,-1 0 0,0 0 0,1 1 0,-1 0 0,-6 2 0,10-2-23,0 0 0,0 0 0,1 0 0,-1 0 0,0 0 0,1 0 1,-1 1-1,0-1 0,1 0 0,0 1 0,-1 0 0,1-1 0,0 1 0,0 0 0,0-1 0,0 1 0,0 0 0,0 0 1,0 0-1,1 0 0,-2 4 0,1 7-251,0 1 0,1-1 0,0 1-1,1-1 1,1 1 0,0-1 0,7 22 0,-6-21-1823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0:1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52 136 4008,'0'0'3986,"2"-6"-3788,7-16 0,-9 21-132,1 0-1,-1 0 1,0 0-1,1 0 1,-1 0-1,0-1 1,0 1-1,0 0 1,0 0 0,0 0-1,0 0 1,0 0-1,0 0 1,0 0-1,0-1 1,-1 1-1,1 0 1,-1-2-1,-1-6 774,2 9-625,-1-1 540,-1 0-228,1 5-180,1-4-315,0 0 0,0 1 0,0-1 0,0 1 0,0-1 0,0 0 0,0 1 0,0-1 0,0 1 0,0-1-1,0 1 1,0-1 0,0 0 0,1 1 0,-1-1 0,0 1 0,0-1 0,0 0 0,1 1 0,-1-1 0,0 0 0,0 1 0,1-1-1,-1 0 1,0 1 0,1-1 0,-1 0 0,0 0 0,1 1 0,-1-1 0,1 0-14,0 0 1,-1 0-1,1-1 0,-1 1 1,1 0-1,0 0 1,-1-1-1,1 1 0,-1 0 1,1-1-1,-1 1 1,1 0-1,-1-1 0,1 1 1,-1-1-1,0 1 1,1-1-1,-1 1 0,1-1 1,-1 0-1,1-1 23,1 1-1,-1-1 1,-1 0-1,1 1 0,0-1 1,0 0-1,-1 0 1,1 1-1,0-1 1,-1 0-1,0 0 0,0 0 1,1 0-1,-1 0 1,0 0-1,0 0 1,-1 1-1,1-1 1,0 0-1,-1 0 0,1 0 1,-1 0-1,1 0 1,-1 1-1,-2-4 1,3 5-29,0-1 1,-1 1 0,1 0 0,0 0 0,0 0-1,-1-1 1,1 1 0,0 0 0,0 0 0,-1 0-1,1 0 1,0 0 0,-1 0 0,1-1 0,0 1-1,-1 0 1,1 0 0,0 0 0,0 0 0,-1 0-1,1 0 1,0 0 0,-1 1 0,1-1 0,0 0-1,-1 0 1,1 0 0,0 0 0,0 0 0,-1 0-1,1 0 1,-1 1 0,-10 7 158,6-4-85,2-2-56,0 1 0,1-1 0,-1 0 1,0 1-1,1 0 0,-1 0 0,1 0 1,0 0-1,0 0 0,0 0 1,1 0-1,-1 0 0,-1 7 0,2-8-18,1 0 0,-1 0 0,1 0 0,0 0 0,-1 0 0,1 0 0,0 1 0,0-1 0,1 0 0,-1 0 0,0 0 0,1 0 0,-1 0 0,1 0 0,0 0 0,0 0 0,0 0 0,0 0 0,0 0-1,0-1 1,0 1 0,0 0 0,1-1 0,-1 1 0,3 1 0,-4-3-3,0 1-1,1-1 1,-1 0-1,1 1 1,-1-1-1,1 0 1,-1 1-1,1-1 1,-1 0-1,1 0 1,0 0-1,-1 1 1,1-1-1,-1 0 1,1 0-1,0 0 1,-1 0-1,1 0 1,-1 0-1,1 0 1,0 0-1,-1 0 1,1 0-1,-1-1 1,1 1-1,-1 0 1,1 0-1,-1 0 1,1-1-1,-1 1 1,1 0-1,-1-1 1,1 1-1,-1 0 1,1-1-1,-1 1 1,1-1-1,-1 1 1,0-1-1,1 1 1,-1-1-1,0 1 1,1-1 0,-1 0-1,2-2 30,-1 1-1,0-1 1,0 0-1,0 1 1,0-1 0,0 0-1,0-5 1,-1-22 246,0 27-240,0 0 0,-1 1 0,1-1 0,-1 0 0,0 1 0,0-1 0,0 0 0,-2-4 0,3 7-21,-1-1-1,1 0 0,-1 0 0,0 0 0,1 1 1,-1-1-1,0 0 0,1 1 0,-1-1 0,0 1 0,0-1 1,1 1-1,-1-1 0,0 1 0,0-1 0,0 1 1,0 0-1,0-1 0,0 1 0,-1 0 0,1 0-9,0 0-1,0 0 1,0 0 0,0 1-1,1-1 1,-1 0-1,0 1 1,0-1-1,1 0 1,-1 1-1,0-1 1,0 1 0,1-1-1,-1 1 1,0 0-1,1-1 1,-1 1-1,0 1 1,0-1-7,0 0 0,0 1 0,0-1 0,0 1-1,1-1 1,-1 1 0,0 0 0,1-1 0,0 1 0,-1 0 0,1-1 0,0 1-1,0 0 1,0 0 0,0-1 0,0 1 0,0 0 0,0-1 0,0 1 0,1 0 0,0 3-1,0-3-2,0 0-1,1 0 0,-1-1 1,0 1-1,1 0 1,-1-1-1,1 1 0,-1 0 1,1-1-1,0 0 0,0 1 1,0-1-1,0 0 0,0 0 1,0 0-1,0 0 0,0 0 1,3 0-1,-3-1 5,0 1 0,0-1 1,-1 0-1,1 0 0,0 0 0,0-1 0,0 1 0,0 0 1,0-1-1,0 1 0,0-1 0,-1 0 0,1 1 0,0-1 1,-1 0-1,1 0 0,0 0 0,-1 0 0,1-1 0,-1 1 1,3-3-1,-2 2 13,-1 0 1,0 0 0,1 0-1,-1 0 1,0 0-1,0-1 1,0 1-1,0 0 1,0-1 0,-1 1-1,1 0 1,-1-1-1,0 1 1,1-1-1,-1 1 1,0-1 0,-1-3-1,1 3 11,-1 0 0,1 0-1,-1 0 1,0 0 0,0 1 0,0-1-1,0 0 1,0 0 0,-1 1 0,1-1-1,-1 1 1,0-1 0,0 1 0,-2-3-1,3 4-19,1 1-1,-1-1 1,0 1-1,0-1 1,0 0-1,0 1 1,1 0-1,-1-1 1,0 1-1,0-1 1,0 1 0,0 0-1,0 0 1,0-1-1,0 1 1,0 0-1,0 0 1,0 0-1,0 0 1,0 0-1,0 0 1,0 1-1,0-1 1,0 0-1,0 0 1,0 1-1,0-1 1,0 1-1,0-1 1,0 1-1,1-1 1,-1 1-1,0-1 1,0 1-1,0 0 1,1-1-1,-2 2 1,0 1-7,0-1 0,0 1 1,0 0-1,0 0 0,0 0 1,0 0-1,1 0 0,0 0 1,-2 4-1,2-2-6,0 1 0,0-1 0,1 0 0,-1 1 0,1-1 0,1 0 0,0 6 0,-1-9-3,0 0 1,1 0-1,-1-1 1,0 1-1,1 0 1,-1-1 0,1 1-1,0 0 1,0-1-1,-1 1 1,1-1-1,0 1 1,0-1-1,1 0 1,-1 1-1,0-1 1,0 0-1,0 0 1,1 0-1,-1 0 1,1 0-1,-1 0 1,1 0-1,-1 0 1,3 0-1,-3-1 5,-1 0 0,1 0 0,0 0 0,0 0 0,-1 0 0,1-1 0,0 1 0,0 0 0,-1 0 0,1-1 0,0 1 0,-1 0 0,1-1 0,-1 1 0,1 0 0,0-1 0,-1 1 0,1-1 0,0 0 0,9-11 85,-9 9-59,1-1 0,0 0 0,-1 0 0,0 0 0,0 0 0,0 0 0,0 0 0,-1 0 0,0 0 0,1 0 0,-1 0 0,-1 0 0,1 0 0,-1 0 0,1 0 0,-1 0 0,0 0 0,-1 0 0,1 0 0,-1 0 0,0 1 0,0-1-1,0 0 1,-4-4 0,5 7-15,0 0-1,0 0 1,0 0-1,0 1 1,0-1-1,0 1 0,0-1 1,0 0-1,-1 1 1,1 0-1,0-1 0,0 1 1,-1 0-1,1 0 1,0 0-1,0 0 1,-1 0-1,1 0 0,0 0 1,0 0-1,-1 0 1,1 0-1,0 1 1,0-1-1,-1 0 0,1 1 1,0 0-1,0-1 1,0 1-1,0-1 1,0 1-1,0 0 0,-2 1 1,1 0-7,-1 1 0,0-1 0,1 0 0,0 1 0,-1 0 0,1-1 0,0 1 0,1 0 0,-1 0-1,0 0 1,0 4 0,1-3-16,0 0-1,0 0 1,1-1-1,-1 1 1,1 0-1,0 0 1,2 7-1,-2-9 11,0 0 0,0 0 0,1-1 0,-1 1 0,1 0 0,-1-1 0,1 1 0,0 0 0,0-1 0,0 1 0,0-1 0,0 0 0,0 1 0,0-1 0,0 0 0,0 1 0,1-1 0,-1 0 0,3 1 0,-3-1 7,0-1-1,0 0 1,0 1 0,0-1-1,0 0 1,1 0-1,-1 0 1,0 0-1,0 0 1,0 0-1,1-1 1,-1 1-1,0 0 1,0 0-1,0-1 1,0 1 0,0-1-1,0 1 1,0-1-1,0 0 1,0 1-1,0-1 1,0 0-1,0 1 1,1-3-1,1 0 20,1 0-1,-2-1 0,1 1 0,0-1 0,3-6 1,-4 7-6,0-1 39,1 0 1,-1 0 0,0-1 0,-1 1-1,1-1 1,-1 0 0,1 1-1,-1-1 1,0-9 0,-1 14-51,0 0 1,0 0 0,0-1-1,0 1 1,0 0 0,0 0 0,0-1-1,0 1 1,0 0 0,0 0-1,0-1 1,0 1 0,0 0 0,-1 0-1,1-1 1,0 1 0,0 0-1,0 0 1,0 0 0,0-1-1,-1 1 1,1 0 0,0 0 0,0 0-1,0 0 1,-1-1 0,1 1-1,0 0 1,0 0 0,-1 0-1,1 0 1,0 0 0,-1 0 0,0 0-1,1 0 1,-1 0-1,0 0 1,1 0-1,-1 1 1,0-1-1,1 0 1,-1 0-1,0 1 1,1-1-1,-1 1 1,0 0 0,-1 0-9,0 1-1,0-1 1,0 1 0,1 0 0,-1 0 0,-2 4 0,3-4-71,1 0 0,0 0-1,0 0 1,-1 0-1,1 0 1,1-1-1,-1 1 1,0 0 0,0 0-1,1 0 1,-1 0-1,1 0 1,0 2-1,0-1-1646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5224,'0'0'10896,"5"3"-10760,19 10 3,-21-11-103,0-2 0,0 1 0,0 0 0,0 0-1,0-1 1,0 0 0,0 0 0,1 0 0,-1 0-1,4-1 1,3 1 48,14-2 130,-14 1-86,0 0 1,12 2 0,5 0 53,-1-1 1,29-4 0,-20 1-35,11-2 28,23-1 210,-62 6-303,-6 0-28,1 0 0,-1 0-1,0 0 1,1 0 0,-1 0 0,0 0 0,3 1 0,-2-1 72,-2 1 50,0 0-156,0-1 78,-5 1-2837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9 4008,'0'0'4876,"-5"5"-4719,-16 13 10,19-16-96,1-1 0,-1 0 0,0 0-1,1 0 1,-1 0 0,-3 1 0,4-2-44,1 0 0,0 0 0,0 0 0,0 0 0,-1 0 0,1 0-1,0 0 1,0 0 0,0 0 0,0 0 0,-1 1 0,1-1 0,0 0-1,0 0 1,0 0 0,0 0 0,0 0 0,-1 0 0,1 1 0,-1 2 5157,5-3-5129,27 1 1109,-16 0-970,16-1 1,294-38 1238,-310 36-1310,18 0-1,-21 2 13,-1-1 1,0 0 0,12-3-1,-12 5 141,-7 0-17,-6-1-34,1-1-2882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2904,'0'0'12977,"6"3"-12824,-3-1-128,0 0-8,0 0-1,0-1 0,-1 0 1,1 1-1,0-1 1,0 0-1,0-1 0,1 1 1,-1 0-1,0-1 1,0 0-1,0 0 0,5 0 1,92-13 531,-76 11-424,1 1 0,25 2 0,17 0 250,-38-2-14,-24 0-29,-10 0 156,-28-2-1043,26 2-1509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11 4312,'0'0'5890,"-4"5"-5562,-12 15-17,12-12 531,7-4-439,8-2-116,-10-2-195,12 0 84,0 0-1,0 0 1,-1-2 0,1 1 0,12-5-1,22-2 170,170-7 886,-60 5-528,27 2 220,-151 11-659,-22-2-86,21-1 1,1 1-24,-23 0-30,18-1-1,-22-2-64,-5 2-49,0 0-1,-1 0 1,1-1-1,-1 1 1,1 0-1,0 0 0,-1 0 1,1 0-1,0 0 1,-1 0-1,1 0 1,0 0-1,-1 0 0,1 1 1,-1-1-1,1 0 1,1 1-1,-2-1 0,1 0 0,-1 0 1,1 0-1,0 0 0,-1 0 0,1 0 0,0 0 0,-1 0 1,1 0-1,0 0 0,-1 0 0,1 0 0,-1 0 0,1 0 1,0-1-1,0 1 0,-1 0 0,0 0 0,1 0-1,-1 0 1,0 0 0,1-1 0,-1 1 0,0 0 0,1 0 0,-1 0 0,1 0 0,-1 0 0,0 0 0,1 0-1,-1 0 1,0 1 0,1-1 0,-1 0 0,1 0 0,-1 0 0,0 0 0,1 1 0,-1-1-8,0 0 0,0 0 0,0 0 1,0 0-1,0 0 0,0 0 0,0 0 1,0 0-1,0 0 0,0 0 0,0 0 0,0 0 1,0 0-1,0 0 0,-1 0 0,1 0 0,0 0 1,0 0-1,0 0 0,0 0 0,0 0 1,0 0-1,0 0 0,0 1 0,0-1 0,0 0 1,0 0-1,0 0 0,0 0 0,0 0 1,0 0-1,0 0 0,0 0 0,0 0 0,0 0 1,0 0-1,0 0 0,0 0 0,0 0 1,0 0-1,0 0 0,0 0 0,1 0 0,-1 1 1,0-1-1,0 0 0,0 0 0,0 0 0,0 0 1,0 0-1,0 0 0,0 0 0,0 0 1,0 0-1,0 0 0,-3 1-2287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199 0 3112,'0'0'8786,"-5"3"-8459,-11 4 438,-23 7-1,30-11-509,0 0 0,0 1-1,0-1 1,1 2 0,-1-1-1,1 1 1,-9 7 0,-13 21 630,26-29-791,1-1 0,0 1-1,0 0 1,1 0 0,-1 1 0,1-1 0,0 1 0,0-1 0,1 1 0,-1-1 0,1 1-1,0 0 1,0 0 0,0 0 0,1 0 0,0 8 0,0-9-47,0 0 0,1-1 0,0 1 0,-1-1 0,1 1 0,0-1 1,0 1-1,1-1 0,-1 0 0,1 1 0,0-1 0,0 0 0,0 0 0,0 0 0,0-1 1,1 1-1,-1 0 0,1-1 0,0 1 0,-1-1 0,1 0 0,0 0 0,5 2 0,-5-3-31,0 1-1,0-1 0,0 0 0,0 0 0,0-1 0,0 1 1,1-1-1,-1 1 0,0-1 0,1 0 0,-1 0 1,0-1-1,1 1 0,-1 0 0,0-1 0,0 0 0,0 0 1,1 0-1,4-3 0,-3 1 6,0 0 0,0-1 0,0 0 0,0 0 1,-1 0-1,1 0 0,-1-1 0,0 0 0,5-8 0,-5 8 27,-1 0-1,0-1 1,0 0 0,0 1-1,-1-1 1,0 0 0,0 0-1,0-1 1,-1 1 0,0 0-1,0 0 1,0-1 0,-1 1-1,0-1 1,0 1 0,-1 0-1,0-1 1,0 1 0,-2-8-1,-10-8 369,13 22-410,0 0-1,0 1 0,0-1 1,0 0-1,0 0 1,0 0-1,0 0 0,0 0 1,0 1-1,0-1 0,0 0 1,0 0-1,0 0 0,-1 0 1,1 0-1,0 0 1,0 0-1,0 0 0,0 1 1,0-1-1,0 0 0,-1 0 1,1 0-1,0 0 1,0 0-1,0 0 0,0 0 1,0 0-1,-1 0 0,1 0 1,0 0-1,0 0 0,0 0 1,0 0-1,0 0 1,-1 0-1,1 0 0,0 0 1,0 0-1,0 0 0,0 0 1,0 0-1,-1 0 1,1 0-1,0-1 0,0 1 1,0 0-1,0 0 0,0 0 1,0 0-1,0 0 0,-1 0 1,1 0-1,0 0 1,0-1-1,0 1 0,0 0 1,0 0-1,0 0 0,0 0 1,0 0-1,0-1 0,0 1 1,-3 13 166,3-13-174,-1 10 40,1-1 1,1 16-1,1-6-8,1 24 40,13 53 0,-5-29 42,-4-20-3,5 36 330,-9-67-228,-3-16-151,-1-5-323,-1-5-2698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0 4312,'0'0'6928,"-3"7"-6583,0-3-267,-3 8 224,-1 0 1,-9 11-1,-2 2 367,1 2 0,-17 33 0,23-36-210,2 0 1,0 0-1,-7 36 0,11-36-117,1 1 0,-2 48-1,6-62-243,1 1-1,0-1 1,1 1-1,3 12 0,-3-18-52,-1 0 0,2 0 0,-1-1-1,1 1 1,0 0 0,0-1 0,0 0 0,1 0-1,5 6 1,-9-10-41,6 6 45,0-1 1,1 0 0,0 0-1,0 0 1,0-1 0,0 1-1,1-2 1,9 5 0,-15-8-26,0 0 1,0 1-1,0-1 1,0 0-1,2 3 1,-2-3-3,-1 0 0,0 0 1,0 0-1,1 0 0,-1 0 0,1 0 1,-1 0-1,1-1 0,-1 1 0,3 0 1,-3-1-6,-1 0 1,1 0-1,-1 0 0,1 0 1,-1 1-1,0-1 0,1 0 1,-1 0-1,1 0 1,-1 0-1,0 1 0,1-1 1,-1 0-1,0 0 0,1 1 1,-1-1-1,0 0 1,1 1-1,-1-1 0,1 1 1,-1-1-94,0 0 1,0 0 0,0 1-1,0-1 1,0 0-1,-1 0 1,1 1 0,0-1-1,0 0 1,0 0-1,0 0 1,0 1 0,0-1-1,0 0 1,0 0-1,0 0 1,-1 0 0,1 1-1,0-1 1,0 0-1,0 0 1,0 0 0,-1 0-1,1 0 1,0 1 0,0-1-1,0 0 1,-1 0-1,1 0 1,0 0 0,0 0-1,0 0 1,-1 0-1,1 0 1,0 0 0,0 0-1,-1 0 1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76 5016,'0'0'3033,"5"6"-2502,15 20 50,-18-23-494,-1-1 1,0 0-1,0 0 0,0 1 1,0-1-1,0 1 0,0-1 1,-1 1-1,1 2 0,1 4 215,11 39 989,-5-15-101,13 32 1,-19-59-746,0 0 1,0 0 0,0 0 0,-1 1 0,0-1 0,0 12 0,-4-69 156,-11-61 1,1 11-226,13 95-342,-1 3-14,1-1 0,-1 1 1,1 0-1,0 0 0,0-1 0,0 1 0,0 0 0,1-1 1,-1 1-1,1 0 0,0 0 0,0-1 0,0 1 0,3-5 0,-2 7-10,-1-1-1,0 1 1,1 0-1,-1 0 0,1 0 1,0 0-1,-1 0 1,1 0-1,0 0 0,3 0 1,19-6 62,-18 7-64,0-1 0,0 1-1,0 0 1,0 0 0,0 0-1,-1 1 1,1 0 0,0 0-1,0 0 1,-1 1 0,1 0-1,8 4 1,-10-4-1,0 0-1,0 0 0,0 1 1,-1-1-1,1 1 1,-1 0-1,0 0 1,0 0-1,0 0 1,0 0-1,0 1 0,-1-1 1,1 1-1,-1 0 1,0 0-1,0 0 1,2 8-1,-4-10-1,1 1-1,-1-1 1,0 1-1,0-1 1,0 1-1,0-1 1,-1 1-1,1-1 1,-1 1-1,1-1 1,-1 1-1,0-1 1,0 0-1,0 0 1,0 1-1,-3 2 1,-2 4 18,0-1 1,-14 13 0,12-12 8,2-3 46,0 0-1,0-1 0,0 1 0,0-1 0,-14 7 1,20-12-70,0 0 0,0 0 1,0 0-1,0 0 0,0 1 1,0-1-1,-1 0 0,1 0 0,0 0 1,0 0-1,0 0 0,0 0 1,0 0-1,0 0 0,0 0 1,0 1-1,0-1 0,0 0 0,0 0 1,0 0-1,0 0 0,0 0 1,0 0-1,-1 0 0,1 1 1,0-1-1,0 0 0,0 0 0,0 0 1,1 0-1,-1 0 0,0 0 1,0 1-1,0-1 0,0 0 1,0 0-1,0 0 0,0 0 1,0 0-1,0 0 0,0 0 0,0 1 1,0-1-1,0 0 0,0 0 1,0 0-1,1 0 0,-1 0 1,0 0-1,9 7 118,17 6-191,-23-11 93,3 0-29,13 6-7,-1 1 0,0 1 0,0 1-1,27 21 1,-44-32 9,-1 0 0,0 1 1,1-1-1,-1 0 0,1 1 0,-1-1 0,0 1 0,1-1 1,-1 0-1,0 1 0,1-1 0,-1 1 0,0-1 0,0 1 0,1-1 1,-1 1-1,0-1 0,0 1 0,0-1 0,0 1 0,0-1 1,0 1-1,0-1 0,0 1 0,0-1 0,0 1 0,0 0 1,0-1-1,0 1 0,0-1 0,0 1 0,-1-1 0,1 1 1,0-1-1,0 1 0,0-1 0,-1 0 0,1 1 0,0-1 1,-1 1-1,1-1 0,0 0 0,-1 1 0,1-1 0,-1 0 1,1 1-1,-1-1 0,1 0 0,-1 1 0,-4 1 11,0 1 1,0-1-1,1 0 0,-7 1 0,5-1-7,-5 2 15,0 0 1,-1-1-1,1 0 0,-16 1 1,-4-3 29,0-1 1,1-2 0,-1 0 0,0-2 0,-35-10-1,56 10-370,6 1-2420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 4120,'0'0'2744,"5"-2"-2240,7-3-76,1 1 0,-1 0 0,0 1 1,1 0-1,13-1 0,89-3 2180,-113 7-2691,-1 0 69,1 0-1,-1-1 1,1 1 0,-1 0-1,1 0 1,-1 0 0,1 0-1,-1 1 1,0-1 0,1 0-1,-1 1 1,2 0 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7736,'0'0'3940,"4"6"-3479,5 9-227,11 18 732,38 47 1,-31-49-418,-12-13-159,0-1-1,22 19 1,-35-35-300,0 1-1,0-1 1,0 1-1,0-1 1,0 0 0,1 0-1,-1 0 1,0 0-1,0-1 1,4 2-1,-6-2-46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4:43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346 779 3408,'0'0'7658,"-10"-6"-7336,-83-54 1484,90 58-1710,0 0 0,0 0 0,0 0 0,0 1 0,-1-1 0,1 1 0,0 0 0,-1 0 0,1 0 0,-1 0 0,1 1 0,-1-1 0,1 1 0,-1 0 0,1 0 0,-1 1 0,1-1 0,-1 1 0,1-1 0,-1 1 0,1 0 0,0 0 0,-1 1 0,1-1 0,-6 4 0,-6 4 180,0 1 0,1 1 0,-24 23 0,31-27-210,0 0 0,1 1 0,0 0 1,1 0-1,0 0 0,0 1 1,1-1-1,-6 17 0,7-16 1,0 0 0,1 0 1,0 1-1,1-1 0,0 1 0,0-1 0,2 15 0,-1-19-45,1 0 0,1 0 0,-1 0 0,1 0 0,0 0 0,0 0 0,0 0 0,1-1 0,-1 1 0,1-1 0,0 1 0,1-1 0,-1 0 0,8 7 0,-8-9-10,0-1 0,0 1 0,0 0-1,0-1 1,0 0 0,0 1 0,0-1 0,0 0 0,0-1 0,1 1 0,-1-1 0,0 1 0,1-1 0,-1 0-1,0 0 1,1 0 0,-1-1 0,0 1 0,4-2 0,1 0 13,-1 0 0,1 0 1,-1-1-1,1 0 0,-1 0 0,13-8 0,-5 0 40,0 0-1,0-1 0,-2-1 0,1 0 0,13-18 0,-20 21-25,0 1 0,-1-1-1,0-1 1,-1 1 0,0-1-1,0 0 1,-2 0 0,1 0 0,2-16-1,-5 22-11,2-7 32,-1 0-1,0 0 1,-1 0 0,-1 0-1,0 0 1,0 0 0,-1 0-1,-4-19 1,-2 19 160,7 12-214,0 0 0,0 0 0,-1 0 0,1 0 1,0 0-1,0 0 0,0 0 0,-1 0 0,1 0 0,0 0 0,0 0 0,0 0 1,-1 0-1,1 0 0,0 1 0,0-1 0,0 0 0,-1 0 0,1 0 0,0 0 0,0 0 1,0 0-1,0 0 0,-1 1 0,1-1 0,0 0 0,0 0 0,0 0 0,0 0 1,0 1-1,0-1 0,0 0 0,-1 0 0,1 1 0,-1 1 5,0 0 1,1 1-1,-1-1 0,0 0 1,1 1-1,-1-1 0,1 1 0,0 2 1,0 12-8,0-1 1,2 0-1,0 0 1,0 0-1,2 0 1,0-1-1,1 1 1,0-1-1,1 0 1,1-1-1,0 1 1,1-1 0,18 24-1,-23-35 13,-1-1 0,1 1 0,0 0 0,-1-1 0,1 1 0,0-1 0,0 0 0,1 0 0,-1 0 0,0-1 0,1 1 0,-1-1 1,1 1-1,0-1 0,-1 0 0,1-1 0,7 2 0,-6-3 21,0 1-1,0-1 1,0 0 0,0 0 0,0 0 0,0-1 0,0 1 0,0-1 0,0 0 0,-1-1-1,8-4 1,1-2 58,-1-1-1,0 0 1,-1-1 0,0-1-1,-1 1 1,0-2-1,13-20 1,-16 22 7,1 0 0,1 0-1,0 1 1,0-1 0,1 2 0,0 0 0,21-15 0,-30 23-87,0 0 1,1 0 0,-1 0-1,0 1 1,0-1 0,0 0-1,0 1 1,1-1 0,-1 1-1,0-1 1,0 1 0,1 0-1,2-1 1,-3 2-5,1 0-1,-1 0 1,1 0 0,-1 0-1,1 0 1,-1 0 0,0 0-1,1 1 1,-1-1 0,2 3-1,-3-4-12,5 6 9,-1-1 0,-1 1 0,1 0 0,-1 0 0,0 0 0,0 1 0,-1-1 0,0 1 0,0-1 0,1 10 0,2 13 32,0 33 0,-3-23 4,-3-32-39,1 2 42,0-9-45,0 1 1,0-1-1,0 0 0,0 0 0,0 0 1,0 0-1,0 0 0,0 0 0,0 1 1,0-1-1,0 0 0,0 0 1,0 0-1,0 0 0,0 0 0,0 0 1,1 0-1,-1 0 0,0 1 0,0-1 1,0 0-1,0 0 0,0 0 0,0 0 1,0 0-1,1 0 0,-1 0 0,0 0 1,0 0-1,0 0 0,0 0 1,0 0-1,0 0 0,0 0 0,1 0 1,-1 0-1,0 0 0,0 0 0,0 0 1,0 0-1,0 0 0,0 0 0,1 0 1,-1 0-1,0 0 0,0 0 0,0 0 1,0 0-1,0 0 0,0 0 1,0-1-1,1 1 0,-1 0 0,5-14 106,-4 12-103,81-109 144,-68 94-102,2 0-1,0 1 1,0 0-1,24-15 1,-39 29-38,1 1 0,0-1-1,0 1 1,1 0 0,-1-1 0,0 1 0,0 0-1,1 1 1,-1-1 0,0 0 0,1 1 0,-1-1-1,1 1 1,-1 0 0,1-1 0,2 2 0,-3-1-4,-1 1 1,1 0 0,-1 0-1,0-1 1,1 1 0,-1 0-1,0 0 1,0 1-1,0-1 1,1 0 0,-1 0-1,-1 1 1,1-1 0,0 0-1,0 1 1,0-1 0,-1 1-1,1-1 1,-1 1-1,1-1 1,-1 1 0,0-1-1,1 1 1,-1-1 0,0 3-1,1 9 1,0 1 0,0-1-1,-2 0 1,-1 16 0,0-16-2,1 1 0,1-1 1,0 1-1,3 18 0,-2-25 6,0-1 0,1 1 0,0-1 0,0 1 0,1-1 0,0 0 0,6 11 0,-3-7 8,-5-8-15,-1-1 1,0 0 0,1 0 0,-1 0 0,1 0-1,0 0 1,-1 0 0,1 0 0,0 0-1,-1 0 1,1 0 0,0 0 0,0 0-1,0 0 1,0-1 0,0 1 0,0 0-1,0-1 1,0 1 0,0 0 0,0-1 0,1 0-1,-1 1 1,0-1 0,0 0 0,0 1-1,1-1 1,-1 0 0,0 0 0,0 0-1,1 0 1,-1 0 0,0 0 0,0-1-1,3 1 1,2-2 12,0 0 1,0-1-1,0 1 0,0-1 0,0 0 0,-1 0 1,1-1-1,-1 0 0,0 0 0,0 0 0,0-1 0,6-7 1,1-4 17,0 0 0,-1-1 1,-1 0-1,17-37 0,-15 28 73,22-34-1,-34 58-102,1 1 0,0 0 0,0 0-1,-1-1 1,1 1 0,0 0 0,0 0 0,0 0 0,1 0 0,-1 0 0,0 0-1,0 0 1,0 1 0,1-1 0,-1 0 0,0 1 0,1-1 0,-1 0 0,1 1-1,-1 0 1,1-1 0,-1 1 0,1 0 0,-1 0 0,0 0 0,1 0 0,-1 0 0,1 0-1,-1 0 1,4 1 0,0 2 14,0-1 1,0 1-1,0 0 0,0 0 1,0 1-1,6 6 1,14 8 16,-25-17-34,4 0-4,-1 1 1,0 0-1,0-1 0,1 1 0,-1-1 1,5 1-1,-8-2 3,1 0 1,-1 0-1,0 0 1,1 0-1,-1 0 1,0 0-1,0 0 1,1 0-1,-1 0 1,0 0-1,1 0 0,-1 0 1,0 0-1,0-1 1,1 1-1,-1 0 1,0 0-1,0 0 1,1 0-1,-1-1 1,0 1-1,0 0 1,1 0-1,-1 0 1,0-1-1,0 1 0,0 0 1,0 0-1,0-1 1,1 1-1,-3-18-4,0 13 10,1-1 0,-1 1-1,-1 0 1,1 0 0,-1 0 0,0 1-1,0-1 1,0 0 0,-5-4 0,6 8-3,1 0 1,0 0 0,0 0-1,0 0 1,-1 0 0,1 0 0,-1 0-1,1 1 1,-1-1 0,1 0-1,-1 1 1,1-1 0,-1 1 0,1 0-1,-1-1 1,1 1 0,-1 0 0,0 0-1,1 0 1,-1 0 0,1 0-1,-1 1 1,0-1 0,1 0 0,-1 1-1,1-1 1,-1 1 0,1 0-1,-1-1 1,1 1 0,0 0 0,-1 0-1,1 0 1,0 0 0,-3 2 0,-6 5-4,1 1 0,0 0 1,0 1-1,0 0 0,2 0 1,-12 19-1,15-22-4,1 0-1,0 0 1,0 0 0,1 1 0,0 0-1,0-1 1,1 1 0,0 0-1,1 0 1,-1-1 0,1 1 0,2 10-1,-1-8 0,2 0 0,-1 0 0,1 0 0,1 0 0,0-1 0,0 0 0,1 0 0,0 0 0,0 0 0,1-1 0,0 0 0,1 0 0,0 0 0,0-1 0,14 11 0,-19-16 5,-1-1 0,1 0-1,0 0 1,-1 0 0,1 0-1,0 0 1,-1-1 0,1 1-1,0 0 1,0-1-1,0 1 1,0-1 0,0 0-1,0 1 1,-1-1 0,1 0-1,0 0 1,0 0 0,0-1-1,0 1 1,0 0 0,2-1-1,-1-1 1,-1 1 0,1-1 0,-1 0 0,1 1-1,-1-1 1,0 0 0,1 0 0,-1-1-1,0 1 1,-1 0 0,1-1 0,2-4 0,3-5 6,-1 0 1,-1-1 0,-1 0 0,7-26 0,-5 14 3,-1 5 18,4-38 0,-9 51-11,0 1-1,0-1 0,0 1 1,-1-1-1,0 1 0,0 0 1,0-1-1,-1 1 0,0 0 1,-4-8-1,4 36 111,4 19-129,4 71-82,-15 203 0,7-295 68,-1 0-1,-1 0 0,-10 32 0,12-46 11,0 0-1,0-1 1,-1 1-1,1-1 1,-1 1-1,0-1 1,-1 0-1,1 0 1,-1-1-1,0 1 1,0-1-1,-1 0 1,1 0-1,-1 0 1,0 0-1,-9 5 1,10-9 9,1 1 0,0 0 1,-1-1-1,1 0 1,0 0-1,-1 0 0,1 0 1,0 0-1,-1-1 1,1 1-1,0-1 1,-1 0-1,1 0 0,0 0 1,0-1-1,0 1 1,0-1-1,0 0 0,0 1 1,1-1-1,-1-1 1,-2-1-1,-2-2 11,0 0 0,1-1 0,0 1-1,0-1 1,0-1 0,-8-13 0,12 16-3,0 1 1,0-1-1,0 0 0,1 1 1,0-1-1,0 0 1,0 0-1,0 0 0,1 0 1,-1 0-1,1 0 1,1 0-1,-1 0 0,1 0 1,0 0-1,0 0 0,0 0 1,1 1-1,0-1 1,-1 0-1,2 1 0,-1-1 1,0 1-1,1 0 1,0 0-1,0 0 0,0 0 1,1 0-1,-1 1 0,1-1 1,0 1-1,6-4 1,44-33 8,180-149 120,-207 160-128,-2-1 0,-1-1 0,-2-1 0,21-39 0,-34 56 6,-1 1 1,-1-2-1,0 1 0,-1-1 1,8-30-1,-10 36-11,-4 16-3,-2 1-3,0 0 0,1 1 0,0-1 0,0 0 0,1 1 0,1 9 0,-1 16 0,-3 64-58,4-85 48,0 1 0,1-1 0,1 1 0,-1-1 0,10 22 0,-12-33 10,0-1 0,0 1 0,1-1 0,-1 0 1,0 1-1,0-1 0,1 0 0,-1 1 1,0-1-1,1 0 0,-1 1 0,0-1 0,1 0 1,-1 0-1,1 1 0,-1-1 0,1 0 0,-1 0 1,0 0-1,1 0 0,-1 1 0,1-1 1,-1 0-1,1 0 0,-1 0 0,1 0 0,-1 0 1,1 0-1,-1 0 0,1 0 0,-1-1 1,0 1-1,1 0 0,-1 0 0,1 0 0,-1 0 1,1-1-1,-1 1 0,0 0 0,1 0 1,-1-1-1,1 1 0,-1 0 0,0 0 0,1-1 1,-1 1-1,0-1 0,0 1 0,1 0 0,-1-1 1,0 0-1,22-25 54,-17 19-47,16-18 57,-1-1 0,-1 0 0,-2-2 1,17-34-1,-25 49 103,-9 13-165,1 0 0,-1 0 0,0 0 0,0 0 1,1 0-1,-1 0 0,0 0 0,1 0 0,-1 0 0,0 0 0,1 0 1,-1 0-1,0 0 0,0 0 0,1 0 0,-1 0 0,0 1 0,0-1 1,1 0-1,-1 0 0,0 0 0,0 0 0,1 1 0,-1-1 0,0 0 1,0 0-1,0 0 0,1 1 0,-1-1 0,13 30-24,-7-15 18,3 4-5,-6-10 4,2 0 0,-1 0 0,1 0-1,9 11 1,-13-18 5,1-1 0,-1 1 0,1-1 0,-1 1-1,1-1 1,-1 0 0,1 0 0,0 1 0,-1-1-1,1 0 1,0 0 0,0-1 0,0 1 0,0 0-1,0-1 1,0 1 0,0-1 0,0 0 0,0 1 0,0-1-1,0 0 1,1 0 0,-1-1 0,0 1 0,0 0-1,4-2 1,0 0 0,0-1 0,0 1 0,0-1 0,0-1 0,-1 1 0,1-1 0,-1 0 0,0-1 0,0 1 0,-1-1 0,1 0 0,6-9 0,3-7 0,-2 0 0,12-26 0,-16 31 0,12-28 15,-1-1 0,-3-1 0,-2 0 0,-2-1 0,-2-1 0,-2 0 0,3-58 0,-3 21-8,2-23 0,-10 92-6,0 1 1,-1-1-1,-1 1 1,-6-27 0,8 41-1,0 1 0,0 0 0,0-1 1,0 1-1,0-1 0,0 1 1,0-1-1,-1 1 0,1-1 0,0 1 1,0-1-1,-1 1 0,1 0 0,0-1 1,0 1-1,-1-1 0,1 1 1,0 0-1,-1-1 0,1 1 0,-1 0 1,1 0-1,0-1 0,-1 1 1,1 0-1,-1 0 0,1 0 0,-1-1 1,0 1-1,-11 8-2,-8 20-16,7-2-11,1 1 1,1 0-1,2 0 1,0 2-1,-8 55 1,9-19-85,0 103-1,9-125 60,2 1 1,1-1-1,2 0 0,14 49 0,-9-45-16,-8-31 35,1 0 0,10 28 1,-14-42 31,1-1 0,-1 0 1,1 1-1,0-1 1,0 0-1,0 1 1,0-1-1,0 0 1,0 0-1,0 0 1,0 0-1,0 0 0,1 0 1,-1 0-1,0 0 1,1-1-1,-1 1 1,0 0-1,1-1 1,-1 1-1,2-1 1,0 1 3,1-1 0,-1 0 0,0 0 1,0 0-1,0 0 0,0 0 1,0-1-1,1 0 0,4-1 1,2-2 9,0 0 1,-1-1-1,0 0 1,0 0-1,11-10 1,13-10 20,1 0 1,1 2 0,47-23-1,-76 43-31,-1 0-1,1-1 0,-1 0 1,0 0-1,5-5 1,13-9 36,-17 14-18,-5 4-15,0-1-1,0 1 0,0-1 0,0 1 1,0-1-1,0 1 0,0-1 0,0 0 1,0 0-1,-1 0 0,1 1 0,0-1 1,0 0-1,-1 0 0,1 0 0,0 0 1,-1 0-1,1 0 0,-1 0 0,0 0 1,1 0-1,-1-1 0,1 0 1,-2 1-2,1 1 0,0-1 0,0 1 0,0 0 0,-1-1 0,1 1 1,0 0-1,-1 0 0,1-1 0,0 1 0,-1 0 0,1-1 1,0 1-1,-1 0 0,1 0 0,-1 0 0,1 0 0,0-1 1,-1 1-1,1 0 0,-1 0 0,1 0 0,0 0 0,-1 0 1,1 0-1,-1 0 0,1 0 0,-1 0 0,1 0 0,0 0 1,-2 0-1,-15 4 14,5 1-14,-1 1-1,1 0 0,1 1 1,-1 0-1,-20 18 0,26-19-1,-1 1 0,1 0 0,0 0 0,1 0 0,0 1 0,0 0 0,1 0 0,-1 0 0,-4 16 0,0 1 14,5-16 5,1-1 0,0 1 0,-2 12 0,5-17-15,-1 0 0,1-1 0,0 1 0,1-1 0,-1 1 0,0 0 0,1-1 0,0 1 0,0-1 0,0 1 0,0-1 0,3 5 0,-4-8-3,0 1 0,1 0 0,-1-1 0,0 1 1,1 0-1,-1-1 0,1 1 0,-1 0 0,1-1 0,-1 1 0,1-1 0,0 1 0,-1-1 0,1 1 0,0-1 0,-1 0 1,1 1-1,0-1 0,-1 0 0,1 0 0,0 1 0,-1-1 0,1 0 0,0 0 0,0 0 0,0 0 0,-1 0 0,1 0 0,0 0 1,0 0-1,-1 0 0,1 0 0,0 0 0,0 0 0,-1-1 0,1 1 0,0 0 0,-1-1 0,1 1 0,0 0 0,-1-1 0,1 1 1,0-1-1,-1 1 0,1-1 0,-1 1 0,1-1 0,0 0 0,5-5 0,-1 0 1,1 0-1,7-11 1,-8 9-1,11-14 15,-2 0 0,-1-2 0,14-31 0,3-6 49,-21 38-6,-5 14 108,0 30-100,0 30-57,-3-33-11,0 1 0,2-1 1,7 31-1,-8-43-7,0-1 0,0-1 0,1 1-1,-1 0 1,1 0 0,1-1 0,-1 0 0,1 0-1,-1 0 1,1 0 0,0 0 0,0-1 0,7 5-1,-9-7 9,0 1 0,1-1 0,-1 0 0,1 0-1,-1 0 1,1 0 0,-1 0 0,1 0 0,0-1-1,-1 1 1,1-1 0,0 0 0,-1 0-1,1 0 1,0 0 0,0 0 0,-1-1 0,1 1-1,0-1 1,-1 1 0,1-1 0,-1 0 0,1 0-1,-1-1 1,1 1 0,-1 0 0,4-4 0,4-3 6,0 0 0,-1 0 1,0-1-1,0-1 0,-1 1 1,-1-2-1,14-21 0,-14 18 4,48-84 112,-55 98-122,0 0 1,0 0 0,0 0 0,0 0 0,0 0 0,1 0 0,-1 0 0,0 0 0,0 0 0,0 0 0,0 0-1,0 0 1,0 0 0,1 0 0,-1 0 0,0 0 0,0 0 0,0 0 0,0 0 0,0 0 0,0 0 0,1 0-1,-1 1 1,0-1 0,0 0 0,0 0 0,0 0 0,0 0 0,0 0 0,0 0 0,0 0 0,0 0 0,0 1-1,1-1 1,-1 0 0,0 0 0,0 0 0,0 0 0,0 0 0,0 0 0,0 0 0,0 1 0,0-1 0,0 0-1,0 0 1,0 0 0,0 0 0,0 0 0,0 0 0,0 1 0,0-1 0,0 0 0,4 16 4,2 20-32,-4-19 23,1 12-8,8 30 0,-9-50 9,1 0 1,-1 0-1,2 0 0,0-1 0,0 0 1,0 1-1,10 11 0,-11-16 34,0-1-1,0 0 1,0 0 0,1 0-1,0-1 1,-1 1 0,1-1-1,0 0 1,0 0 0,1 0-1,-1 0 1,0-1 0,0 0-1,1 0 1,-1 0 0,1 0-1,-1-1 1,6 1 519,24-4-528,-26 0-32,0-2 0,-1 1 0,0-1 0,1 0 0,11-12-1,-19 18 9,0-1 0,0 0 0,0 0 0,0 0-1,0 0 1,0 0 0,0 0 0,0 0 0,0 0-1,0 0 1,0 0 0,0 1 0,0-1 0,0 0-1,0 0 1,0 0 0,0 0 0,0 0 0,0 0-1,0 0 1,0 0 0,1 0 0,-1 0 0,0 0-1,0 0 1,0 1 0,0-1 0,0 0-1,0 0 1,0 0 0,0 0 0,0 0 0,0 0-1,0 0 1,1 0 0,-1 0 0,0 0 0,0 0-1,0 0 1,0 0 0,0 0 0,0 0 0,0 0-1,0 0 1,0 0 0,1 0 0,-1 0 0,0 0-1,0 0 1,0 0 0,0 0 0,0 0 0,0-1-1,0 1 1,0 0 0,-3 9-166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243 0 6224,'0'0'3136,"-7"8"-2878,1-3-203,-11 12 197,-23 18 0,-53 44 908,17-11 1325,76-68-2439,0 0 0,0 0 0,-1 0 0,1 1 0,0-1 0,-1 0 0,1 0 0,0 1 0,0-1 0,-1 0 0,1 1 0,0-1 0,0 0-1,0 1 1,0-1 0,0 0 0,-1 1 0,1-1 0,0 0 0,0 1 0,0-1 0,0 0 0,0 1 0,0-1 0,0 0 0,0 1 0,0-1 0,0 1 0,0-1 0,0 0 0,1 1-1,-1 0-155,1-1-1,-1 1 0,1-1 0,-1 0 0,1 1 0,-1-1 0,1 0 0,0 1 0,-1-1 1,1 0-1,-1 0 0,1 0 0,0 0 0,-1 1 0,2-1 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0 110 4120,'0'0'2993,"1"-6"-2585,-2-40 2075,2 43-2184,-1 0 1,1 0 0,-1 0 0,1 1-1,0-1 1,2-4 0,3-13 1114,-6 19-1343,0 1 0,0-1 0,0 1 1,0-1-1,0 1 0,0-1 0,0 0 1,0 1-1,1-1 0,-1 1 0,0-1 1,0 1-1,1-1 0,-1 1 0,0-1 1,1 1-1,-1-1 0,0 1 0,1-1 1,-1 1-1,0 0 0,1-1 0,-1 1 1,2-1-1,1 0 181,-1 1 232,1 5-194,-2-3-277,70 178 1362,-61-154-1176,-8-18-77,1 0 0,0-1 0,0 1-1,6 8 1,7 1 280,-9-4 63,-6-11-433,-1 0 0,1 0 0,-1 0-1,1 1 1,-1-1 0,0 0 0,0 0 0,0 0 0,0 0-1,-1 3 1,1 3 190,0-8-220,0 1 0,0-1 0,0 0 0,0 0 0,0 0-1,0 0 1,0 0 0,0 0 0,0 0 0,0 0 0,0 0 0,0 1 0,0-1 0,0 0 0,0 0-1,0 0 1,0 0 0,0 0 0,0 0 0,0 0 0,0 0 0,0 0 0,0 0 0,0 0-1,1 1 1,-1-1 0,0 0 0,0 0 0,0 0 0,0 0 0,0 0 0,0 0 0,0 0 0,0 0-1,0 0 1,1 0 0,-1 0 0,0 0 0,0 0 0,0 0 0,0 0 0,0 0 0,0 0-1,0 0 1,0 0 0,0 0 0,1 0 0,-1 0 0,0 0 0,0 0 0,0 0 0,0 0 0,0-1-1,0 1 1,0 0 0,0 0 0,0 0 0,0 0 0,1 0 0,-1 0 0,0 0 0,0 0-1,6-6-33,6-6 40,-1-2 0,-1 1 1,12-21-1,14-25 70,46-58 0,-53 86-46,-27 28-34,-2 3 9,0 0 0,1-1 0,-1 1 0,1-1 0,-1 1 0,0-1 0,0 1 1,1 0-1,-1-1 0,0 1 0,0-1 0,1 1 0,-1-1 0,0 0 0,0 1 1,0-1-1,-1 0-7,1 1 1,-1-1-1,0 1 1,0-1 0,1 1-1,-1 0 1,0 0-1,0-1 1,0 1-1,-1 0 1,2 0-1,-40-6 93,0 1 0,-1 2-1,-71 4 1,30 1 62,60-3-161,25 2-135,-1 0-2462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80 6224,'0'0'4701,"5"-4"-4370,1 0-221,-4 2-64,0 0 0,1 0 0,-1 0 0,1 1 0,-1-1 0,1 1 0,0 0 0,-1 0 0,1 0 0,0 0 0,4-1 0,24-5 430,81-15 1059,-29 4-558,-64 14-730,-12 3-87,0 0-1,0 1 1,0-1 0,13 3-1,2-1 428,-20-1-419,1 0-1,0 0 0,0 1 1,-1-1-1,1 1 0,-1 0 1,1 0-1,0 0 0,-1 0 1,0 1-1,3 0 0,1 2-927,-1 0 0,9 10 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88 7528,'0'0'3228,"1"7"-2920,1 14 16,-1 0 0,-2 0 0,-3 33 0,2-43 22,1-1 1,0 1 0,1-1 0,0 1 0,1-1 0,0 1-1,4 16 1,-4-21 12,-1-5-301,0-1 0,0 1 0,0-1 0,0 1 0,0-1 0,0 1 1,0-1-1,0 1 0,1-1 0,-1 1 0,0-1 0,0 1 0,1-1 0,-1 1 1,0-1-1,0 0 0,1 1 0,-1-1 0,0 1 0,1-1 0,0 1 0,-1-1 453,6-27 41,-6 10-377,0-1 1,-7-34-1,3 25 18,2 16-3,-5-18-1,4 21-80,1 0 0,0-1-1,1 1 1,-2-14-1,3 10-9,0 9-69,-1 0 0,1 0-1,0 1 1,0-1 0,1 0-1,-1 0 1,0 0 0,1 1 0,0-1-1,-1 0 1,1 1 0,3-6 0,-2 5 2,-1 1 0,0-1 0,1 1 1,-1 0-1,1 0 0,-1 0 0,1 0 0,0 0 0,0 0 0,0 0 1,0 0-1,0 1 0,0-1 0,1 1 0,-1 0 0,0-1 0,5 0 0,-1 0 2,0 1 0,0 0 0,0 0-1,1 1 1,-1-1 0,0 2 0,0-1-1,0 0 1,0 1 0,1 0 0,-1 1-1,7 2 1,-9-3-18,0 1 1,0-1-1,0 1 0,-1 0 1,1 0-1,0 1 0,-1-1 1,0 1-1,1-1 1,-1 1-1,0 0 0,0 0 1,-1 1-1,1-1 0,-1 1 1,1-1-1,-1 1 0,2 6 1,-3-8-8,0 1 1,-1-1 0,0 1-1,1-1 1,-1 1 0,0-1-1,0 1 1,-1-1 0,1 1-1,0-1 1,-1 1 0,0-1-1,1 1 1,-1-1 0,0 0-1,0 1 1,-3 3 0,1-2 3,0 1 1,0-1-1,-1 0 0,1 0 1,-1 0-1,0 0 1,-6 4-1,0-1 12,3-1 16,1-1 0,-1-1 1,-1 1-1,-11 4 0,13-6 96,5-1-46,11 0-30,-4-1-80,7 3 7,1-1 0,-1 2 0,24 10 0,-32-13 10,-1 1-1,1-1 0,-1 1 1,0 0-1,0 0 0,0 1 1,-1-1-1,1 1 0,-1 0 1,0 0-1,0 0 0,0 0 1,0 0-1,2 7 0,-4-10 6,-1 1 0,1-1 0,-1 1-1,0-1 1,1 0 0,-1 1 0,0-1 0,0 1-1,0-1 1,0 0 0,0 1 0,0-1-1,-1 1 1,1-1 0,0 1 0,-1-1 0,0 2-1,0-1 10,0 0-1,-1 0 1,1 0-1,0 0 0,-1 0 1,0-1-1,1 1 1,-1 0-1,-3 1 0,0 1 15,0-1-1,-1 0 1,1 0-1,-1-1 1,0 1-1,0-1 1,-6 1-1,7-2 1,0 0-1,0-1 1,-1 0-1,1 1 1,0-2-1,0 1 1,0-1-1,-1 0 1,1 0-1,-7-2 1,-2-3 54,0 0 1,-16-10-1,21 11-76,-1 0 1,1 0-1,-1 1 1,0 0 0,-1 0-1,-12-2 1,-8 4-266,19 1-2614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4720,'0'0'12450,"7"1"-12214,-4 0-217,6 0 45,0 0 0,0 1 0,-1 0 0,1 1 0,12 5 0,0 3 71,0 1 0,-1 1 1,0 1-1,-1 1 0,23 22 0,-29-24-41,-1 1-1,-1 0 1,0 1 0,0 0-1,-2 0 1,0 1-1,12 27 1,-19-34-52,1 0 0,-1 0 0,-1 0 1,1 0-1,-1 0 0,-1 0 0,0 0 1,0 1-1,-1-1 0,-3 15 0,1-10 29,0-1 0,-2 0 0,1 0 0,-2-1 0,1 1 0,-13 17 0,16-26-30,-2 0 1,1 0-1,0 0 1,-1 0-1,1 0 1,-1-1-1,0 0 0,-1 1 1,1-2-1,0 1 1,-1 0-1,0-1 1,1 0-1,-10 3 0,-9 4 200,18-7-184,0 1 0,0-2 1,0 1-1,-5 1 0,8-3-44,2 0-5,-1 1 0,0-1 1,0 0-1,0 0 0,0 0 0,0 1 0,0-1 0,0 0 1,0 0-1,0 0 0,0-1 0,0 1 0,1 0 1,-1 0-1,0 0 0,0-1 0,0 1 0,0 0 0,0-1 1,0 1-1,1-1 0,-1 1 0,-1-1 0,2 0-101,0 1 0,1 0-1,-1 0 1,0 0-1,0-1 1,0 1 0,0 0-1,0 0 1,0 0 0,0 0-1,0-1 1,0 1-1,1 0 1,-1 0 0,0 0-1,0 0 1,0-1 0,0 1-1,1 0 1,-1 0-1,0 0 1,0 0 0,0 0-1,0 0 1,1 0 0,-1 0-1,0 0 1,0 0-1,1-1 1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53 4120,'0'0'17002,"6"-4"-16899,18-16 5,-23 19-81,0 0 0,1 0 0,-1 0-1,0 0 1,0 0 0,0 0 0,0 0 0,0 0 0,0 0 0,0 0 0,-1-1 0,1 1 0,1-3 0,-2 4-22,0 0 1,0 0-1,0 0 1,0-1-1,0 1 0,0 0 1,0 0-1,0 0 1,0 0-1,0 0 0,0 0 1,0 0-1,0 0 1,0-1-1,0 1 0,0 0 1,0 0-1,0 0 1,0 0-1,0 0 0,0 0 1,0 0-1,0-1 1,0 1-1,0 0 0,0 0 1,0 0-1,0 0 1,0 0-1,0 0 0,0 0 1,0 0-1,0 0 1,0-1-1,0 1 0,-1 0 1,1 0-1,-4 1 153,-4 5 11,8-6-164,-2 1 22,1 0-1,-1 0 1,1 1-1,-1-1 0,1 1 1,0-1-1,-2 3 0,3-4-22,0 0-1,0 1 0,0-1 0,-1 0 0,1 1 0,0-1 0,0 0 1,0 1-1,0-1 0,0 0 0,0 1 0,0-1 0,0 0 0,0 1 0,0-1 1,0 0-1,0 1 0,0-1 0,0 0 0,0 1 0,0-1 0,0 0 0,0 1 1,0-1-1,0 0 0,1 0 0,-1 1 0,0-1 0,0 0 0,0 1 0,1-1 1,-1 0-1,0 0 0,0 1 0,1-1 0,-1 0 0,0 0 0,0 0 0,1 0 1,-1 1-1,0-1 0,1 0 0,-1 0 0,0 0 0,1 0 0,-1 0 0,0 0 1,1 0-1,-1 0 0,1 0 0,1 0 9,-1 1 0,1-2 0,0 1 0,0 0 0,-1 0 0,1 0 0,0-1 0,0 1 0,-1-1-1,1 0 1,0 1 0,-1-1 0,1 0 0,-1 0 0,2-1 0,-1 0 9,0 1-1,0 0 1,0-1 0,-1 1-1,1-1 1,0 0 0,-1 1-1,0-1 1,1 0-1,-1 0 1,2-3 0,-3 4-17,0 1 0,0 0-1,0 0 1,0 0 0,0 0 0,0-1 0,0 1 0,1 0 0,-1 0 0,0 0 0,0 0 0,0-1 0,0 1 0,0 0 0,0 0 0,0 0 0,0-1 0,0 1 0,0 0 0,0 0 0,0 0 0,0-1 0,0 1 0,0 0 0,-1 0 0,1 0-1,0-1 1,0 1 0,0 0 0,0 0 0,0 0 0,0 0 0,0-1 0,0 1 0,-1 0 0,1 0 0,0 0 0,0 0 0,0 0 0,0 0 0,-1 0 0,1-1 0,0 1 0,0 0 0,0 0 0,-1 0 0,1 0 0,0 0 0,0 0-1,0 0 1,-1 0 0,1 0 0,0 0 0,0 0 0,0 0 0,-1 0 0,-12 4 145,10-3-141,-2 1 13,0 0 0,0 1 0,1-1 0,-1 1 0,0 0 0,1 0 0,0 0 0,0 1 0,0 0 0,0-1 0,-5 9 0,9-12-18,-1 0 0,1 1 0,0-1 0,0 0 1,0 1-1,-1-1 0,1 0 0,0 1 0,0-1 0,0 0 0,0 1 0,0-1 0,0 0 0,0 1 0,0-1 0,0 1 0,0-1 0,0 0 0,0 1 0,0-1 0,0 0 0,0 1 0,0-1 0,0 1 0,0-1 0,0 0 1,1 1-1,-1 0-1,1-1 1,-1 1 0,1-1 0,-1 0 0,1 1-1,-1-1 1,1 0 0,0 1 0,-1-1-1,1 0 1,0 0 0,-1 1 0,2-1 0,1 1 9,0-1-1,0 0 1,0 0 0,1 0 0,2 0 0,-3-1 0,11-2 67,-13 3-75,-1 0 0,1-1 0,0 1 0,-1 0 0,1 0-1,-1-1 1,1 1 0,-1 0 0,1-1 0,-1 1 0,1-1 0,-1 1 0,0-1 0,1 1 0,-1-1 0,1 1 0,-1-1 0,0 1 0,1-2 0,-1 2-2,0 0 0,0 0 0,0 0 0,0 0 0,0 0 0,0 0 0,0 0 1,0-1-1,0 1 0,0 0 0,0 0 0,0 0 0,0 0 0,0 0 0,0 0 1,0 0-1,0 0 0,0 0 0,0-1 0,0 1 0,0 0 0,0 0 1,0 0-1,0 0 0,0 0 0,0 0 0,0 0 0,-1 0 0,1 0 0,0 0 1,0 0-1,0-1 0,0 1 0,0 0 0,0 0 0,0 0 0,0 0 0,0 0 1,0 0-1,-1 0 0,1 0 0,0 0 0,0 0 0,0 0 0,0 0 0,0 0 1,0 0-1,0 0 0,-5 1-1685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78 6128,'0'0'5428,"4"-5"-4968,11-15 4,-15 20-444,0 0 0,1 0 0,-1-1 0,0 1 0,0 0 0,0 0 1,0 0-1,0 0 0,0 0 0,0-1 0,1 1 0,-1 0 0,0 0 0,0 0 1,0 0-1,0 0 0,1 0 0,-1 0 0,0 0 0,0 0 0,0-1 0,0 1 1,1 0-1,-1 0 0,0 0 0,0 0 0,0 0 0,1 0 0,-1 0 0,0 0 1,0 0-1,0 0 0,0 0 0,1 1 0,-1-1 0,0 0 0,0 0 0,0 0 1,0 0-1,1 0 0,-1 0 0,0 0 0,0 0 0,0 0 0,0 1 1,1-1-1,-1 0 0,0 0 0,0 0 0,0 0 0,0 0 0,0 1 0,0-1 1,0 0-1,0 0 0,1 1 0,1 9 610,-1-9-582,23 105 1638,-5-30-830,-9-40-415,-7-28-257,0 1 0,-1 0 0,0-1 0,0 1 1,0 12-1,-2-16-81,0-3-16,0 1 0,0 0 1,0 0-1,-1 0 0,1-1 1,-1 1-1,1 0 0,-1 0 0,-1 3 1,0-4 68,1 1 0,0-1 0,0 0 0,1 1 0,-2 3 0,2-6-31,0 0-108,-1 0 1,1-1-1,-1 1 0,1 0 0,-1 0 1,1-1-1,0 1 0,-1 0 1,1-1-1,-1 1 0,1 0 1,0-1-1,-1 1 0,1 0 0,0-1 1,-1 1-1,1-1 0,0 1 1,0-1-1,0 1 0,-1-1 0,1 1 1,0-1-1,0 1 0,0-1 1,0 1-1,0-1 0,0 0 0,-2-20 17,2 14 3,-2-235 531,2 223-508,-1 9 16,2 0 0,0-11 0,0 18-54,-1 0-1,1 1 1,0-1 0,0 0-1,0 1 1,0-1 0,0 1-1,0-1 1,1 1-1,-1-1 1,1 1 0,2-3-1,-2 3-16,0 0 0,1 0-1,-1 0 1,0 0 0,1 0-1,-1 1 1,1-1-1,-1 1 1,1 0 0,0 0-1,0 0 1,-1 0 0,1 0-1,0 0 1,0 1 0,0 0-1,0-1 1,0 1-1,0 0 1,0 0 0,0 1-1,5 0 1,-4-1-9,-1 1 0,1 0 0,-1 0 0,1 0 0,-1 0 0,1 0 0,-1 1 0,0-1 0,0 1 0,1 0 0,-1 0 0,-1 0 0,1 0 0,0 1 0,0-1 0,-1 1 0,1 0 0,-1 0 0,4 5 0,-4-4-9,1 0 0,-1 0-1,0 0 1,0 1 0,-1-1 0,1 0-1,1 7 1,-3-9 12,1 0-1,-1 0 0,0 0 0,0 0 1,0 0-1,0 0 0,0 0 1,-1-1-1,1 1 0,0 0 1,-1 0-1,0 0 0,1-1 1,-1 1-1,0 0 0,0 0 0,0-1 1,0 1-1,0-1 0,-2 3 1,-2 1 16,-1 0 0,1 0 1,-1-1-1,0 1 1,0-1-1,0-1 1,-1 1-1,1-1 0,-1 0 1,0-1-1,0 0 1,0 0-1,0 0 1,0-1-1,-12 1 0,-14 1 171,29-2-189,6 1-9,6 4-14,-5-5 27,3 3-10,18 12 5,0 1 1,-1 1-1,38 40 1,-31-29 426,-29-28-396,1 0 0,-1 0 1,1 0-1,-1 0 0,1 0 1,-1 0-1,1 0 0,3 1 0,2-1-3383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6 6520,'0'0'13967,"-6"-1"-13808,-16-4-7,21 5-130,-1 0 0,1 1 0,-1-1 1,1 1-1,-1-1 0,1 1 0,-1-1 0,1 1 0,0 0 0,-1-1 1,1 1-1,0 0 0,-1 0 0,1 0 0,0 0 0,-1 2 0,0-1 14,0-1-15,0 1 0,1-1-1,-1 1 1,1 0 0,0 0 0,-1 0-1,1 0 1,0 0 0,0 0 0,0 0 0,0 0-1,0 1 1,1-1 0,-1 0 0,1 0-1,0 1 1,-1-1 0,1 0 0,0 1 0,0-1-1,0 0 1,1 1 0,-1-1 0,1 0-1,-1 0 1,1 1 0,0-1 0,-1 0-1,1 0 1,0 0 0,1 0 0,-1 0 0,0 0-1,0 0 1,1 0 0,-1 0 0,1-1-1,0 1 1,0-1 0,-1 1 0,1-1 0,4 2-1,4 3 34,1-2 0,0 1 0,1-1 0,-1-1-1,19 3 1,0 1 55,-16-4 69,25 2 0,-34-4-127,-4-1-48,-1 0 0,1 1 0,-1-1 0,0 0 0,1 0 0,-1 0 0,1 0 0,-1 0-1,0 0 1,1 0 0,-1 0 0,1 0 0,-1 0 0,0 0 0,1 0 0,-1 0 0,1 0 0,-1 0 0,0 0 0,1-1 0,-1 1 0,0 0 0,1 0 0,-1 0 0,1-1 0,-1 1 0,3 0-719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 5520,'0'0'5556,"5"-2"-5184,-4 2-378,7-4 286,0 1 0,0 0 0,0 1 0,12-3 0,248-8 1905,-149 11-1315,-32 5 168,-84-3-958,-1 0 0,0 0 0,0 1 0,0-1 0,0 0-1,3 2 1,-12 4 259,-2-2-2514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58 5624,'0'0'7440,"6"-1"-7224,29-5 334,0 2 1,0 1 0,36 2-1,-33 1-122,50-4 0,-51 1-189,9 0 45,81-4 392,-89 7-433,51 5 0,45 2 202,-71-6-275,141 9 265,-177-10-335,48-6 0,16 0 70,147 6 133,-203 1-269,48-1 76,32-3 121,-79 3-127,42 6 1,95 6 266,-165-11-351,0-1 1,1 0 0,12-3 0,-6 1 22,-10 2-32,0 0-1,0 1 1,0-1 0,0 1-1,8 2 1,-8-2 0,0 0 0,0 0 0,0 0 1,0-1-1,8 0 0,43-1 90,-32 2-45,1-3 61,32-4 0,-7 0 23,32-8 5,-26 3-84,-16 3-10,-28 5-28,0 0 1,1 1-1,24-1 0,121 13-23,-67-3-26,21 2-20,-83-5 53,-1-2 0,1-1-1,29-3 1,-8 3 116,-10-1 2,-35 0-104,-1 0 1,1-1-1,8-3 1,-9 3 6,1 0 0,-1 0 0,8-1 1,32-2 179,13 0 150,-41-1-205,-10 3-261,-11 9-487,2-4 22,0-1 1,0 1-1,0-1 1,-1 0 0,-3 2-1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4:52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216 715 4312,'0'0'7982,"-11"-5"-7683,-35-15 1,43 19-257,1 0 0,-1 0 0,1 1 0,-1-1 0,0 1 0,1 0 0,-1-1 0,0 1 0,1 1 0,-1-1 0,0 0 0,1 1 0,-1-1 0,0 1 0,1 0 1,-1-1-1,1 1 0,-1 1 0,1-1 0,0 0 0,-1 1 0,1-1 0,-4 4 0,0 1 52,1-1 0,0 1 0,0 0 1,0 0-1,-6 13 0,3-6 15,1-3-35,1 1 0,0 0 0,0 0 0,1 1 0,0 0 0,1 0 0,1 0 0,-4 18 0,7-26-45,1 0-1,-1 0 1,1 0-1,0-1 1,0 1-1,0 0 1,0-1-1,1 1 1,-1-1 0,1 1-1,0-1 1,0 1-1,0-1 1,0 0-1,1 0 1,0 0-1,-1-1 1,1 1-1,0-1 1,0 1-1,0-1 1,5 3 0,1 0 32,1 0 1,0 0-1,-1-1 1,2 0-1,-1-1 1,18 4-1,-22-6-32,1 0 0,-1 0-1,0-1 1,0 0 0,1 0-1,-1-1 1,0 0 0,0 0-1,0 0 1,1-1 0,-2 0-1,1 0 1,0 0-1,6-4 1,-5 1 15,1 0 0,-1 0 0,1-1-1,-2 0 1,1-1 0,-1 0 0,0 0 0,9-12 0,-1-6 62,0 0 1,-2-1 0,-1 0 0,-1-1-1,7-31 1,-8 21 4,-1 0 1,-2-1-1,-2 0 0,-2 0 0,-3-53 0,-5 11 120,-26-117 0,29 183-204,0-3 66,0 0 0,-2 1 1,0 0-1,-7-16 0,11 30-76,1 1 0,-1 0-1,1 0 1,-1 0 0,0-1 0,0 1-1,0 0 1,0 0 0,1 0-1,-1 0 1,-1 0 0,1 1 0,0-1-1,-2-1 1,2 2-6,1 0-1,-1-1 1,1 1-1,-1 0 1,0 0-1,1 0 1,-1 0-1,1 0 0,-1 0 1,0 1-1,1-1 1,-1 0-1,1 0 1,-1 0-1,1 0 1,-1 1-1,1-1 1,-1 0-1,1 1 1,-1-1-1,1 0 1,-1 1-1,0 0 1,-2 2 8,1 0 1,-1 1 0,1-1 0,0 1 0,0 0 0,0 0 0,0-1 0,-1 9-1,-7 23 4,3 1-1,0 0 1,-1 48-1,4 115 6,4-153-26,1-1 7,12 88 1,-9-112 10,1 1 0,0-1 1,2-1-1,0 1 0,2-1 0,11 21 0,-19-39-10,0 0-1,1 0 1,-1 0-1,0-1 1,1 1-1,-1-1 1,1 1-1,-1-1 1,1 0-1,-1 1 1,1-1-1,0 0 1,0 0-1,0 0 1,0-1-1,0 1 1,0 0-1,3 0 1,-1 0 2,0-1 1,-1 0-1,1 0 0,0-1 1,-1 1-1,1-1 0,-1 1 1,1-1-1,0 0 0,3-2 1,7-4 37,1 0 0,-2-2 0,26-17 0,-30 19-19,15-12 95,-2-1 0,0-1 0,-1 0 0,-2-2 0,0 0 0,-1-1 0,18-34 0,-24 44 243,-12 14-361,0 0-1,1 0 0,-1-1 0,0 1 0,0 0 0,1 0 0,-1 0 0,0 0 0,0 0 0,0 0 0,1 0 0,-1 0 0,0 1 0,0-1 0,1 0 1,-1 0-1,0 0 0,0 0 0,0 0 0,1 0 0,-1 0 0,0 0 0,0 1 0,0-1 0,0 0 0,1 0 0,-1 0 0,0 0 0,0 0 0,0 1 1,0-1-1,0 0 0,1 0 0,-1 0 0,0 1 0,0-1 0,0 0 0,5 32 304,-4-21-327,2 16 69,1 0-1,2 0 1,13 42 0,-16-61-25,0 1 1,1-1-1,0 0 1,0-1 0,1 1-1,0-1 1,0 0-1,1 0 1,0 0 0,0-1-1,1 0 1,0 0-1,0 0 1,0-1 0,11 6-1,-16-10-13,1-1 0,-1 1-1,1 0 1,-1-1-1,1 0 1,0 1 0,-1-1-1,1 0 1,-1 0 0,1-1-1,0 1 1,-1-1-1,1 1 1,-1-1 0,1 0-1,-1 0 1,0 0-1,1 0 1,-1 0 0,0 0-1,0-1 1,1 1 0,1-3-1,7-4 32,-1-1 0,0 0 0,8-11 0,-15 17-38,8-10 59,0-1 0,-1-1 0,-1 1 0,14-30 0,22-69 459,-20 46-240,-23 59-242,-2 7-31,0-1 1,1 1-1,-1 0 1,0 0-1,0 0 1,1-1 0,-1 1-1,1 0 1,-1 0-1,1 0 1,-1 0-1,1 0 1,0 0-1,0 0 1,-1 0-1,1 0 1,0 0 0,0 0-1,0 0 1,1 0-1,1 0 57,0 2 24,1 9-37,4 22-40,-1 0-1,-1 0 1,-2 0 0,-1 59-1,-2-53-27,0-23 0,-1-1 1,-4 28 0,3-38 8,1 0-1,-1 0 1,0 0-1,0-1 1,-1 1 0,1 0-1,-1-1 1,1 1 0,-1-1-1,0 0 1,-1 0 0,1 1-1,0-1 1,-1-1 0,-5 6-1,7-7 3,0-1 0,1 0 0,-1 1-1,0-1 1,0 1 0,0-1 0,0 0 0,0 0-1,1 0 1,-1 1 0,0-1 0,0 0-1,0 0 1,0 0 0,0 0 0,0 0 0,0-1-1,1 1 1,-1 0 0,0 0 0,0 0 0,0-1-1,0 1 1,0-1 0,1 1 0,-1 0-1,0-1 1,0 0 0,1 1 0,-1-1 0,0 1-1,1-1 1,-1 0 0,1 1 0,-1-1 0,0-1-1,-3-3 10,1 0 0,0-1 0,0 0 0,-3-6-1,2 3 3,3 5 1,0 0 0,0 0 0,0-1 0,0 1 0,0 0 0,1-1 1,0 1-1,0-9 0,0 3 5,0 10-17,0-1 1,0 1-1,0 0 1,0-1 0,0 1-1,0-1 1,0 1 0,0 0-1,0-1 1,0 1 0,0-1-1,1 1 1,-1 0 0,0-1-1,0 1 1,0-1 0,0 1-1,1 0 1,-1-1 0,0 1-1,0 0 1,1-1 0,-1 1-1,0 0 1,0 0 0,1-1-1,-1 1 1,0 0 0,1 0-1,-1 0 1,1-1-1,-1 1 1,0 0 0,1 0-1,-1 0 1,0 0 0,1 0-1,-1 0 1,1-1 0,-1 1-1,1 0 1,-1 0 0,0 0-1,1 1 1,-1-1 0,1 0-1,-1 0 1,1 0 0,19 9 14,-18-7-25,13 6-9,1 0 0,0 0 0,0-1 0,30 7 0,-41-12 14,0-1 0,1-1 0,-1 1 0,0-1 0,1 0 0,-1 0 0,1 0 0,-1-1 0,0 0 0,1 0 0,-1 0 0,0-1 0,0 0 0,0 0 0,0 0 0,0-1 0,0 1 0,0-1 0,6-6 0,-1 0 12,-1-1 0,0-1 0,0 1 0,-1-2 1,-1 1-1,0-1 0,6-13 0,-4 8 10,0 0 0,18-23 0,-25 39-7,0-1 1,-1 0-1,1-1 0,-1 1 1,1 0-1,-1 0 1,0-1-1,0 1 0,0-1 1,0 1-1,0-1 0,0 1 1,-1-1-1,1-4 1,-4 72 52,-19 97 1,5-45-85,-21 139-113,32-233 114,0 15-36,6-38 55,0 0-1,0 0 0,0 0 1,0 0-1,0 1 1,0-1-1,0 0 0,0 0 1,0 0-1,0 0 1,0 0-1,0 0 1,0 1-1,0-1 0,0 0 1,0 0-1,0 0 1,0 0-1,0 0 0,0 0 1,0 0-1,-1 1 1,1-1-1,0 0 0,0 0 1,0 0-1,0 0 1,0 0-1,0 0 1,0 0-1,0 0 0,0 0 1,-1 0-1,1 1 1,0-1-1,0 0 0,0 0 1,0 0-1,0 0 1,0 0-1,-1 0 1,1 0-1,0 0 0,0 0 1,0 0-1,0 0 1,-3-8 11,3 0-7,7-238 109,-3 205-67,1 0-1,3 0 0,1 1 0,15-40 0,-12 52 33,1 1 0,2 1 0,1 1 0,0 0 0,27-29 0,-42 51-72,1 1 0,0 0 0,1-1 0,-1 1 0,0 0 0,1 0 0,-1 1 0,1-1 0,-1 0 0,1 1 0,0-1 0,0 1 0,-1 0 0,1 0 0,0 0 0,0 0 0,0 1 0,0-1 0,1 1 0,4 0 0,-4 0-3,-1 1 1,1 0 0,-1 0-1,1 0 1,-1 0 0,1 1-1,-1-1 1,0 1 0,0 0-1,1 0 1,-1 0 0,-1 1-1,1-1 1,0 1 0,0-1-1,-1 1 1,4 5 0,0 0-9,-1-1 0,0 1 0,-1 0 0,0 0 0,0 1 0,-1-1 0,0 1 0,0 0 0,-1 0 0,0 0 0,-1 0 0,0 0-1,0 0 1,-1 0 0,0 1 0,-1-1 0,0 0 0,0 0 0,-1 0 0,0 0 0,-1 0 0,0 0 0,0-1 0,-1 1 0,-8 13 0,10-19 4,1-1 0,-1 0-1,0-1 1,0 1 0,0 0 0,0 0 0,0-1-1,0 1 1,0-1 0,-1 0 0,1 0-1,0 0 1,-1 0 0,1 0 0,-1 0 0,1 0-1,-1-1 1,1 0 0,-1 1 0,0-1-1,1 0 1,-1 0 0,-4-1 0,-1 0 3,1-1 0,-1 0 0,0 0 0,1-1 0,-1 0 0,-7-4 1,75-4-26,-40 8 20,-1 0 3,-1-2 0,0 1 0,0-2 0,0-1 0,-1 0 0,0-1 0,0-1 0,17-12 0,-14 7 0,-1-2 0,-1 1 0,0-2 0,-2-1 0,1 0 0,13-22 0,2-5 15,-2-2-1,-2 0 1,33-80-1,-49 96-6,-2 1 0,-1-2-1,-1 1 1,-2-1 0,-1 0 0,-1 0-1,-2-48 1,-2 73-2,0-1 0,-1 1 0,0-1 0,0 1 0,-5-15 0,5 21-6,1 0-1,-1-1 1,1 1 0,-1 0 0,0 0 0,1 0 0,-1 0 0,0 0 0,0-1 0,0 1 0,0 1 0,0-1 0,0 0 0,0 0 0,0 0 0,0 0 0,0 1 0,-1-1 0,1 1 0,0-1-1,0 1 1,-1-1 0,1 1 0,0 0 0,-1-1 0,1 1 0,0 0 0,-1 0 0,1 0 0,-1 0 0,1 0 0,0 1 0,-1-1 0,1 0 0,0 0 0,-1 1 0,1-1 0,0 1 0,0-1 0,-2 2-1,-2 0-3,1 1 0,1-1 0,-1 1 0,0 0 0,1 0 0,-1 0-1,1 0 1,0 0 0,0 1 0,0-1 0,1 1 0,-1 0-1,-3 8 1,-1 5-20,0-1-1,-5 23 0,6-19 7,-9 30-30,3-1 1,2 2-1,-5 56 1,13-77 19,1 0 0,2 0 0,0 0 0,3 0 0,0 0 0,14 50 1,-10-55 7,5 38 0,-13-61 19,0-1 1,0 1 0,0-1 0,0 1 0,1-1-1,-1 1 1,1-1 0,-1 1 0,1-1 0,-1 0-1,1 1 1,0-1 0,0 0 0,-1 1 0,1-1-1,0 0 1,0 0 0,0 0 0,1 0 0,-1 0-1,0 0 1,0 0 0,1 0 0,-1 0 0,0 0-1,1-1 1,-1 1 0,2 0 0,-1-1 0,1 0-1,-1-1 1,0 1 0,0 0 0,0-1 0,0 0-1,0 1 1,0-1 0,0 0 0,0 0 0,0 0 0,0 0-1,0-1 1,0 1 0,0 0 0,-1-1 0,1 1-1,2-4 1,32-38 40,-22 25 5,21-21 0,-15 19 23,-13 13-24,0-1 1,1 1-1,12-8 1,-17 13-37,0 0 0,0 1 0,0-1 0,0 1 0,0 0 0,1-1 1,-1 2-1,0-1 0,1 0 0,-1 1 0,1-1 0,-1 1 0,1 0 0,4 1 1,2 0-4,0 1 1,-1 0 0,1 0 0,0 1 0,0 0-1,-1 1 1,0 0 0,0 1 0,0 0 0,12 8-1,7 4 2,-92-48 18,57 28-16,-1-1 0,0 1-1,1 1 1,-1 0-1,0 0 1,-1 0-1,1 1 1,-8 0-1,12 1-2,0 0-1,1 0 1,-1 1-1,1 0 1,-1-1 0,0 1-1,1 0 1,-1 1-1,1-1 1,0 1-1,-1-1 1,1 1 0,0 0-1,0 0 1,0 1-1,0-1 1,1 0-1,-1 1 1,-4 5-1,3-2-4,-1 0-1,1 0 0,0 1 0,1-1 0,-1 1 0,1 0 0,1 0 0,-5 14 0,7-18-4,0 1 1,-1-1-1,1 1 1,0-1-1,0 0 1,1 1-1,-1-1 1,1 1-1,0-1 1,0 0-1,0 0 0,0 1 1,0-1-1,1 0 1,0 0-1,-1 0 1,1-1-1,0 1 1,0 0-1,1-1 1,4 5-1,-3-3-3,0-1-1,0 1 0,1-1 1,-1 0-1,1-1 1,0 1-1,0-1 0,8 3 1,-10-4 6,-1-1 1,1 1-1,-1-1 0,1 1 1,0-1-1,-1 0 1,1 0-1,-1 0 0,1 0 1,-1-1-1,1 1 0,0-1 1,-1 1-1,0-1 1,1 0-1,-1 0 0,1 0 1,-1 0-1,0-1 0,3-1 1,11-11 35,0-1 0,-1 0 1,-1-1-1,-1-1 0,15-22 1,-22 25-1,1-1 2,-7 15-35,0 0-1,0 0 1,0 0-1,0 0 1,0 1-1,0-1 1,0 0-1,0 0 1,0 0-1,0 0 1,0 0-1,0 0 1,1 0-1,-1 0 1,0 0-1,0 0 1,0 0-1,0 0 1,0 0-1,0 0 1,0 0-1,0 0 1,0 0-1,0 0 1,1 1-1,-1-1 1,0 0-1,0 0 1,0 0-1,0 0 1,0-1-1,0 1 1,0 0-1,0 0 1,1 0-1,-1 0 0,0 0 1,0 0-1,0 0 1,0 0-1,0 0 1,0 0-1,0 0 1,0 0-1,0 0 1,0 0-1,1 0 1,-1 0-1,0 0 1,0 0-1,0-1 1,0 1-1,0 0 1,0 0-1,0 0 1,2 10 7,-1-1-14,1 1 0,0-1 0,4 11 0,-6-18 0,1 0 0,0 0 0,0 0 0,0 0 0,0 0 0,1 0 0,-1 0 0,1 0 0,-1-1 0,1 1 0,-1 0 0,1-1 0,0 0-1,0 1 1,0-1 0,0 0 0,0 0 0,3 2 0,-4-3 8,1 0-1,-1 0 0,0 0 1,1 0-1,-1 0 0,0 0 1,1-1-1,-1 1 1,0 0-1,0-1 0,1 1 1,-1-1-1,0 1 1,0-1-1,0 1 0,2-2 1,20-15 9,-16 12-6,5-5 3,-1-1 1,0 0-1,-1 0 1,0-1 0,-1 0-1,0-1 1,11-20-1,-8 12 12,-5 11-3,0 1 0,1 0 0,12-13 0,-20 22-18,0 0 1,1 0-1,-1 0 1,0 0-1,0 0 0,0 0 1,1-1-1,-1 1 0,0 0 1,0 0-1,0 0 0,1 0 1,-1 0-1,0 0 0,0 0 1,1 0-1,-1 0 0,0 0 1,0 0-1,0 0 0,1 0 1,-1 0-1,0 0 0,0 0 1,0 0-1,1 1 0,-1-1 1,0 0-1,0 0 1,0 0-1,1 0 0,-1 0 1,0 0-1,0 1 0,0-1 1,0 0-1,1 0 0,-1 0 1,0 0-1,0 1 0,0-1 1,0 0-1,0 0 0,0 0 1,0 1-1,0-1 0,0 0 1,1 0-1,-1 0 0,0 1 1,0-1-1,5 18 11,-3-11-9,6 20-1,7 38-1,-9-33 0,-4-23-11,-1-6 3,0-1 0,0 0 0,-1 1-1,0 0 1,1-1 0,-1 1 0,0-1 0,0 1-1,0-1 1,-1 1 0,0 4 0,1-7 10,0 0-1,0 0 1,0 1 0,0-1-1,0 0 1,0 1 0,0-1 0,0 0-1,0 0 1,0 1 0,1-1-1,-1 0 1,0 1 0,0-1 0,0 0-1,0 0 1,0 1 0,1-1-1,-1 0 1,0 0 0,0 0 0,0 1-1,1-1 1,-1 0 0,0 0-1,0 0 1,1 0 0,-1 1 0,0-1-1,0 0 1,1 0 0,-1 0 0,0 0-1,1 0 1,-1 0 0,0 0-1,0 0 1,1 0 0,-1 0 0,0 0-1,1 0 1,-1 0 0,0 0-1,1 0 1,-1 0 1,1 0-1,-1 0 0,1 0 1,-1 0-1,1 0 1,-1 0-1,0 0 1,1-1-1,-1 1 1,1 0-1,-1 0 0,1 0 1,-1-1-1,0 1 1,1 0-1,-1 0 1,0-1-1,1 1 0,-1 0 1,0-1-1,1 1 1,-1 0-1,0-1 1,0 1-1,1 0 1,-1-1-1,0 1 0,0-1 1,0 1-1,1-1 1,-1 1-1,0 0 1,0-1-1,0 0 0,0-1 1,1 1-1,0-1 0,-1 1 1,1-1-1,0 1 0,0-1 1,0 1-1,0-1 1,0 1-1,0 0 0,0 0 1,0-1-1,3 0 0,9-14 24,-11 9-19,3-5 0,-1 0 1,-1 0 0,4-19 0,-7 29-5,0-1 0,1 0 0,-1 0 0,0 0 0,-1 0 0,1 1 0,0-1 0,-1 0 0,1 0 0,-1 1 0,0-1 1,0 0-1,0 1 0,0-1 0,-1 1 0,1-1 0,-1 1 0,1 0 0,-1-1 0,0 1 0,-3-3 0,4 5-4,0-1 0,0 0 0,0 1 0,-1-1 0,1 1 0,0 0 0,0-1 0,-1 1 0,1 0-1,0 0 1,0 0 0,-1 0 0,1 0 0,0 0 0,-1 0 0,1 0 0,0 1 0,0-1-1,-1 0 1,1 1 0,0-1 0,0 1 0,0-1 0,0 1 0,0 0 0,-1 0 0,1-1-1,-1 2 1,-30 27-31,28-25 31,-1 1-1,1 1 0,-1-1 0,1 1 0,1 0 0,-1 1 0,1-1 0,0 1 0,0 0 0,1-1 0,-3 13 0,2-5-5,1 1 1,0 0-1,2 0 1,0 16-1,0-21-4,2-1-1,-1 0 1,1 1-1,0-1 1,1 0-1,0 0 0,1-1 1,8 17-1,-8-19 12,-1 0 0,1 0-1,1-1 1,-1 0 0,1 1 0,0-1-1,0-1 1,0 1 0,1-1-1,0 0 1,0 0 0,9 4-1,-6-4 2,-1-1 0,0 0-1,1 0 1,0-1 0,-1 0-1,1-1 1,0 0 0,0 0-1,0-1 1,0 0 0,0 0-1,0-1 1,0-1 0,0 1-1,12-5 1,14-10 42,-28 12-24,1 0 1,0 1 0,13-5-1,-17 7-9,-1 0 0,1 0 0,0 0 0,-1-1 0,0 0 0,1 0 0,-1 0 0,0 0 0,0 0 0,0 0 0,0-1 0,0 0 0,-1 1 0,5-7 0,-1 0 10,0-1-1,-1 0 1,6-17-1,-7 19-11,-1 0-1,-1 0 0,0 0 0,0 0 1,-1 0-1,1-1 0,-2 1 0,1-10 1,-2 13-3,1 1 1,-1-1-1,0 0 1,0 0-1,-1 1 1,0-1-1,1 1 1,-1-1-1,-1 1 1,1 0-1,-1-1 1,1 1-1,-1 1 1,0-1-1,-4-4 1,3 5-5,2 0-3,-1 0 0,0 1-1,0-1 1,0 0 0,0 1 0,-1 0-1,-3-2 1,6 3-1,-1 1 1,1 0-1,0-1 1,-1 1-1,1 0 1,0 0-1,-1 0 1,1 0 0,0 0-1,-1 0 1,1 1-1,0-1 1,0 0-1,-1 1 1,1-1-1,0 1 1,0-1-1,-1 1 1,1-1-1,0 1 1,0 0-1,0 0 1,0-1-1,0 1 1,0 0-1,-2 2 1,-2 3-5,0 0 0,1 0-1,-1 1 1,1-1 0,0 1 0,1 0 0,0 0 0,0 0 0,0 1 0,1-1 0,0 0 0,0 1 0,1 0-1,0-1 1,0 14 0,2-7-9,-1 0 0,2 1 0,0-1 0,1 0 0,0-1 0,1 1 0,9 22 0,-10-30 14,0 0-1,0 0 0,1 0 0,0 0 1,0 0-1,0-1 0,1 0 0,-1 0 1,9 7-1,-10-10 4,0 0 0,-1 0-1,1-1 1,0 1 0,0-1 0,0 1 0,0-1 0,0 0-1,0 0 1,1-1 0,-1 1 0,0-1 0,0 0 0,0 1 0,1-1-1,-1-1 1,0 1 0,0 0 0,1-1 0,-1 1 0,0-1 0,4-2-1,3-1 6,1-1 0,0-1 0,-1 0 0,0-1 0,-1 0 0,1 0 0,-1-1 0,-1 0 0,1 0 0,-1-1 0,-1 0 0,0-1 0,0 0 0,-1 0 0,7-15 0,-3 5 4,38-78 90,-41 85-70,0 0 0,1 1 0,1 0 0,12-13 0,-21 25-30,19-18 32,-18 17-28,0 0 0,0 0 0,0 1 0,0-1 0,0 1 0,0-1 0,0 1 0,0-1 0,0 1 0,0-1 0,0 1 0,0 0 0,0 0 0,1-1 0,-1 1 0,0 0 0,0 0 0,2 1 0,-1-1 0,-1 1-1,1 0 1,-1 0-1,1 0 0,-1 0 1,0 0-1,0 0 0,0 0 1,0 1-1,0-1 0,0 0 1,0 1-1,0-1 0,0 0 1,0 1-1,0 2 0,9 29-11,-7-23-1,0 16-17,0 1-1,-2 36 0,-1-50-114,19-49 180,-9 17-16,1 0 1,1 1 0,13-17-1,-10 15-17,6-8 12,-19 26-14,-1 1-1,0 0 1,1 0 0,-1 0-1,1 0 1,-1 0 0,1 0-1,0 0 1,-1 0-1,1 1 1,0-1 0,0 1-1,-1-1 1,1 1 0,0 0-1,2-1 1,-4 2-3,1-1 1,-1 0-1,1 0 1,-1 0-1,1 1 1,-1-1-1,1 0 1,-1 0-1,0 1 1,1-1-1,-1 0 0,1 1 1,-1-1-1,0 1 1,1-1-1,-1 0 1,0 1-1,0-1 1,1 1-1,-1-1 1,0 1-1,0-1 1,0 1-1,1-1 1,-1 2-1,4 16 28,-3-12-18,3 23 24,-3-23-35,-1 0 0,1 0 0,0 0 1,0-1-1,1 1 0,0-1 0,3 7 0,-5-11-16,4-2 14,-1 0-1,-1-1 1,1 1-1,0-1 1,0 0-1,0 0 1,-1 0-1,1 0 1,-1 0-1,0-1 1,1 1-1,1-3 1,3-3 0,22-24-1,-19 20 2,1 0 0,0 1 0,23-19 0,-33 30 1,0-1 0,-1 1 0,1-1 0,-1 1 0,1 0 0,0 0 0,-1-1 0,1 1 0,0 0 0,-1 0 0,1 0 0,0 0 0,-1 0 0,1 0 0,0 0 0,-1 0 0,1 0 0,0 0 0,0 0 0,-1 0 0,1 1 0,-1-1 0,1 0 0,0 0 0,-1 1 0,1-1 0,0 0 0,-1 1 0,1-1 0,-1 1 0,1-1 0,-1 0 0,1 1 0,-1 0 0,1-1 0,-1 1 0,1 0 0,13 28 0,-9-17 0,12 29-18,5 9-31,-20-47 46,1 1 0,-1-1 0,1 0 1,-1 1-1,1-1 0,0-1 0,0 1 0,1 0 0,-1-1 0,0 1 1,5 1-1,-5-3 1,-1-1 1,0 1-1,0-1 0,0 0 1,1 0-1,-1 0 0,0 0 1,0 0-1,1 0 1,-1 0-1,0-1 0,0 1 1,0-1-1,0 0 0,0 0 1,3-1-1,32-19 12,-28 15 8,0-2-1,0 1 1,-1-1-1,0-1 1,0 0-1,7-11 1,-12 15-11,0 0 1,0 0-1,0 0 1,-1 0-1,0-1 1,0 1 0,0-1-1,-1 1 1,1-1-1,-2 0 1,1 0-1,0 0 1,-2-11-1,1 17-6,1-1-1,-1 1 0,0-1 0,0 0 0,0 1 1,-1-1-1,1 1 0,0-1 0,0 1 0,0-1 0,0 1 1,0-1-1,-1 1 0,1-1 0,0 1 0,0-1 1,-1 1-1,1-1 0,0 1 0,-1-1 0,1 1 1,-1 0-1,1-1 0,0 1 0,-1 0 0,1-1 0,-1 1 1,1 0-1,-1-1 0,1 1 0,-1 0 0,1 0 1,-1 0-1,1 0 0,-1-1 0,1 1 0,-1 0 0,0 0 1,1 0-1,-1 0 0,1 0 0,-1 0 0,1 0 1,-1 0-1,1 1 0,-1-1 0,1 0 0,-1 0 1,1 0-1,-1 1 0,1-1 0,-1 0 0,1 0 0,-1 1 1,1-1-1,-1 0 0,1 1 0,-1-1 0,1 1 1,-1 0-1,-24 24 7,19-18-15,1 0 1,0 1-1,1 0 0,-1 0 1,1 0-1,-5 18 0,8-22 4,0 1 1,0-1-1,1 1 1,-1-1-1,1 1 0,0 0 1,0-1-1,1 1 0,-1 0 1,1-1-1,0 1 1,0-1-1,1 0 0,-1 1 1,4 6-1,-3-7-1,1 1 0,-1-1 0,1 0 0,-1 0 0,1 0 0,7 6 0,-9-9 2,0-1 1,0 1-1,0 0 0,1-1 0,-1 1 1,0 0-1,1-1 0,-1 0 1,1 1-1,-1-1 0,0 0 1,1 0-1,-1 0 0,1 0 1,-1 0-1,1 0 0,-1 0 0,1 0 1,-1 0-1,0-1 0,1 1 1,-1-1-1,1 1 0,-1-1 1,0 1-1,0-1 0,2-1 0,9-5 4,0-1 0,-1-1-1,0 1 1,11-14-1,-15 15 11,1-1-1,0 1 1,0 1-1,0 0 1,0 0-1,1 0 1,0 1-1,17-7 1,-15 7 5,-10 5-15,-1-1 1,1 1 0,-1-1-1,1 1 1,-1 0-1,1-1 1,-1 1-1,1 0 1,-1-1-1,1 1 1,-1 0 0,1 0-1,0 0 1,-1-1-1,1 1 1,-1 0-1,1 0 1,0 0-1,-1 0 1,1 0-1,-1 0 1,1 0 0,0 0-1,-1 0 1,1 0-1,0 1 1,-1-1-1,1 0 1,-1 0-1,1 1 1,-1-1-1,1 0 1,-1 0 0,1 1-1,-1-1 1,1 1-1,-1-1 1,1 1-1,-1-1 1,1 0-1,-1 1 1,0-1 0,1 1-1,-1 0 1,0-1-1,1 1 1,-1-1-1,0 1 1,0-1-1,0 1 1,0 0-1,1-1 1,-1 1 0,0 0-1,1 7 2,0 0 0,0 0-1,0 0 1,-1 1 0,-1-1 0,0 9-1,-1 14 3,0-17 8,2-12-9,-1-1 0,1 1 0,-1 0-1,1 0 1,0 0 0,0 0 0,0 0-1,0-1 1,0 1 0,0 0 0,1 0-1,-1 0 1,0 0 0,1-1 0,1 4-1,-1-5 0,0-1 0,0 0 1,0 0-1,0 1 0,0-1 0,0 0 0,0 0 0,-1 0 0,1 0 0,0 0 0,0 0 0,0-2 0,3-2 5,46-61 79,12-13-1,-53 69-72,0 2 1,0-1-1,0 1 0,1 0 1,20-11-1,-29 19-11,-1-1-1,1 1 0,0 0 1,0 0-1,0 0 1,-1 0-1,1 0 0,0 0 1,0 0-1,0 0 1,-1 0-1,1 0 0,0 0 1,0 0-1,0 1 1,-1-1-1,1 0 0,0 0 1,-1 1-1,1-1 1,0 1-1,0-1 0,-1 1 1,1-1-1,-1 1 1,1-1-1,0 1 0,-1-1 1,1 1-1,-1 0 1,0-1-1,1 1 0,-1 0 1,1-1-1,-1 1 1,0 0-1,0 0 0,1 1 1,11 36 48,-9-30-48,2 12 13,-4-15-19,0 0 0,0 0 0,1-1 0,-1 1 0,1-1 0,0 1 1,0-1-1,1 0 0,-1 0 0,1 0 0,0 0 0,0 0 0,0 0 0,0-1 0,5 4 0,-7-7 2,1 1-1,-1-1 1,1 1-1,-1-1 1,1 0-1,-1 0 1,1 0-1,-1 0 1,1 0-1,-1 0 1,1 0-1,0 0 1,-1-1-1,1 1 1,-1 0-1,1-1 1,-1 0 0,2 0-1,29-15 11,-29 14-7,14-8 2,0-2-1,-1 0 0,-1-1 1,0 0-1,-1-1 1,15-19-1,-13 12 21,0 0 0,-1-2 0,-1 0 0,13-28 0,-14 19 5,0-1-1,-2 0 1,-2 0 0,-1-1-1,-1 0 1,-2-1-1,-2 1 1,-1-1 0,-1 0-1,-9-66 1,9 101-29,-1 0 0,0 0 1,0 0-1,0 0 0,0 1 1,0-1-1,0 0 0,-1 0 1,1 0-1,0 0 0,0 0 1,0 0-1,0 0 0,0 0 1,0 0-1,0 0 0,0 0 1,0 0-1,0 0 0,0 1 1,0-1-1,0 0 0,0 0 1,0 0-1,0 0 0,0 0 1,0 0-1,0 0 0,0 0 1,0 0-1,-1 0 0,1 0 1,0 0-1,0 0 0,0 0 1,0 0-1,0 0 0,0 0 1,0 0-1,0 0 0,0 0 1,0 0-1,0 0 0,0 0 1,-1 0-1,1 0 0,0 0 1,0 0-1,0 0 0,0 0 1,0 0-1,0 0 0,0 0 1,0 0-1,0 0 0,0 0 1,0 0-1,0 0 0,0 0 1,0-1-1,0 1 0,-1 0 1,1 0-1,0 0 0,0 0 1,0 0-1,-6 11 28,-6 18 7,-8 24-64,2-1-1,3 2 1,-11 73-1,20-84 2,2 2 1,1-1-1,3 0 0,9 78 0,-7-112 16,1 0 0,0-1 0,0 1 0,1-1 0,0 0 0,0 0-1,1 0 1,9 13 0,-3-9 2,-1 0 0,2 0 0,-1-1 0,16 12 0,-25-22 9,1 0-1,-1-1 1,0 1-1,1-1 1,-1 0-1,1 0 1,-1 0-1,1 0 1,-1 0 0,1 0-1,0-1 1,-1 1-1,1-1 1,4 0-1,-6 0-19,0 0 0,0 0 0,0 0 0,0-1 0,0 1 0,0 0 0,0-1 0,0 1 0,0-1 0,0 1 0,0-1 0,-1 1 0,1-1 0,0 0 0,0 1 0,0-1-1,-1 0 1,1 0 0,0 0 0,-1 1 0,1-1 0,-1 0 0,1 0 0,-1 0 0,0 0 0,1 0 0,-1 0 0,0 0 0,1 0 0,-1 0 0,0 0 0,0 0 0,0 0 0,0 0 0,0 0 0,0 0 0,0 0-1,-1-2 1,-2-18-1013,1 14-2293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 4616,'0'0'4358,"3"6"-3843,13 38 987,14 66-1,-28-102-1381,16 90 1495,-15-78-1126,0 5 1989,-3-31-1943,1-75 125,-2 38-424,-1-17 36,0 33 18,4-52 1,-1 67-216,-1 9-39,0-1 0,1 1 1,-1 0-1,1-1 0,0 1 0,0 0 0,0-1 0,0 1 1,0 0-1,1 0 0,-1 0 0,4-4 0,-2 3-3,0 1-1,1 0 1,-1 0-1,1 0 1,0 0 0,0 1-1,0-1 1,0 1-1,0 0 1,0 0-1,7-1 1,1-1 31,-1 2 1,1-1-1,16 0 0,-22 2-42,-1 1 0,1 0 1,-1 0-1,0 1 0,1 0 0,-1-1 0,0 2 0,1-1 0,-1 1 0,0-1 0,0 1 0,0 1 0,-1-1 0,7 5 0,-10-7-16,0 1 0,0 0 0,0-1 1,-1 1-1,1 0 0,0-1 0,-1 1 0,1 0 0,0 0 0,-1 0 0,1-1 1,-1 1-1,1 0 0,-1 0 0,0 0 0,1 0 0,-1 0 0,0 0 0,0 0 1,1 0-1,-1 0 0,0 2 0,-1-1 1,1-1 0,-1 1 0,1 0 0,-1 0 0,1-1 0,-1 1 0,0 0 0,0-1 0,0 1 0,0-1 0,-2 3 0,-3 3 17,-1-1 1,0 0-1,-14 10 1,20-16-21,-19 13 70,-2-1 1,1-2 0,-38 13-1,43-18-5,13-4-35,0-1 0,0 1 1,-1 0-1,1 0 0,0 1 1,0-1-1,0 1 0,0-1 1,0 1-1,1 0 0,-1 0 1,-4 5-1,6-7-31,1 1 0,0-1 0,0 0 0,0 1 1,0-1-1,0 1 0,0-1 0,-1 0 0,1 1 0,0-1 0,0 0 0,0 1 0,0-1 0,0 1 1,1-1-1,-1 0 0,0 1 0,0-1 0,0 0 0,0 1 0,0-1 0,0 0 0,1 1 1,-1-1-1,0 0 0,0 1 0,0-1 0,1 0 0,-1 1 0,0-1 0,1 0 0,-1 0 0,0 0 1,0 1-1,1-1 0,-1 0 0,1 0 0,16 10 12,-11-7-17,90 56-36,-83-51 68,15 12 0,-17-11 21,0-1 1,15 7 0,-11-4 187,-14-11-214,0 1 0,0 0 1,-1-1-1,1 1 0,0 0 0,0 0 0,-1 0 1,1 0-1,-1 0 0,1 0 0,-1-1 1,1 1-1,0 2 0,-1-3-33,0 0 1,0 0-1,0 0 1,0-1-1,0 1 1,0 0-1,1 0 1,-1 0-1,0 0 1,0 0-1,0-1 1,0 1-1,0 0 1,1 0-1,-1 0 1,0 0-1,0 0 1,0 0-1,0 0 1,1 0-1,-1 0 1,0 0-1,0 0 1,0-1-1,0 1 1,1 0-1,-1 0 1,0 0-1,0 0 1,1 1-1,1-2-3244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2 7024,'0'0'4412,"-7"0"-4002,-2-1-121,-1 0-1,1 1 1,-1 0-1,1 1 1,-1 0-1,1 1 1,-11 3-1,16-4-122,0 1 0,0 0-1,0 0 1,0 0 0,1 0-1,-1 1 1,1-1 0,-4 4 0,6-5-131,1 0 0,-1 0 0,0-1 0,1 1 0,-1 0 0,0 0 0,1 0 0,-1 0 0,1 0 1,-1 0-1,1 0 0,-1 0 0,1 0 0,0 0 0,0 0 0,-1 0 0,1 0 0,0 0 0,0 0 1,0 0-1,0 0 0,0 0 0,1 0 0,-1 1 0,0-1 0,0 0 0,1 0 0,-1 0 1,0 0-1,1 0 0,-1 0 0,1 0 0,-1-1 0,1 1 0,0 0 0,-1 0 0,2 1 0,1 0 23,0 1 0,0-1 0,0 0 0,0 0 0,0 0 0,0 0 0,1-1 0,-1 1 0,1-1 0,6 2 0,5 0 164,21 2 0,-23-4-81,-3 0-136,0-1 1,-1 0-1,1-1 0,0 0 1,13-4-1,-13 3-1366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5224,'0'0'8818,"5"3"-8547,17 7 0,-20-9-202,-1-1 0,1 1 0,0-1 1,-1 0-1,1 0 0,0 0 1,0 0-1,-1 0 0,1 0 0,0 0 1,0 0-1,2-1 0,1 0 77,15-5 386,-15 5-367,0-1 1,0 1 0,0 0-1,10-1 1,-14 2-143,3 0 82,0 0 0,1 0 1,-1 1-1,0-1 0,0 1 0,0-1 0,1 1 0,-1 1 1,5 1-1,-9-2-90,1-1 0,-1 1 0,1 0 0,-1-1 0,1 1 0,-1 0 0,0-1 0,1 1 0,-1 0 0,0 0 0,1-1 0,-1 1 0,0 0 0,0 0 0,0 0-1,0 0 1,0-1 0,0 1 0,0 0 0,0 0 0,0 0 0,0-1 0,0 1 0,0 0 0,-1 0 0,1 1 0,-9 20 155,6-18-117,0 0-1,0 0 0,0 0 0,-1-1 0,0 1 1,0-1-1,0 0 0,0 0 0,-8 4 0,-6 6 146,-9 11 332,26-24-523,1 0 1,0 1 0,0-1-1,0 0 1,-1 1 0,1-1 0,0 0-1,0 1 1,0-1 0,0 1-1,0-1 1,-1 0 0,1 1-1,0-1 1,0 1 0,0-1-1,0 0 1,0 1 0,0-1 0,1 1-1,-1-1 1,0 0 0,0 1-1,0-1 1,0 1 0,-11 14 61,8-13-45,2-2-15,1 0 1,-1 1-1,1-1 0,0 0 0,-1 0 0,1 0 1,0 1-1,-1-1 0,1 0 0,0 1 0,-1-1 1,1 0-1,0 1 0,-1-1 0,1 0 0,0 1 0,0-1 1,0 0-1,-1 1 0,1-1 0,0 1 0,0-1 1,0 1-1,0-1 0,0 0 0,0 1 0,0-1 1,0 1-1,10-2 43,67-4-34,-7 0 54,-61 4-257,-4 0 332,-1 0-1,0 0 1,7 1 0,-10-1-227,-1 1-1,1 0 1,-1 0 0,0 0-1,1 0 1,-1 0 0,1 1 0,-1-1-1,1 0 1,-1 0 0,1 0-1,-1 0 1,1 0 0,-1 1 0,0-1-1,1 0 1,-1 0 0,1 1-1,-1-1 1,0 0 0,1 1 0,-1-1-1,0 0 1,1 1 0,-1-1 0,0 0-1,0 1 1,1-1 0,-1 1-1,0-1 1,0 1 0,0-1 0,0 0-1,0 1 1,1-1 0,-1 1-1,0 0 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5320,'0'0'9425,"3"8"-8914,40 139 1951,-34-102-1779,4 19 150,-11-55-597,1 17-1,2 4 418,-5-29-587,0 1 0,-1-1 0,1 1-1,0-1 1,0 0 0,-1 1 0,1-1 0,0 0 0,-1 0-1,0 1 1,1-1 0,-2 2 0,1 0 324,0-6-61,0 1-367,-4-17 118,0 0-1,-4-39 0,-1-10 37,-3-5 59,4 18 27,8 51-195,1 0 1,-1 0-1,1 1 1,0-1-1,0 0 1,0 0-1,0 0 1,1 0-1,0 1 0,-1-1 1,1 0-1,1 0 1,-1 1-1,0-1 1,1 1-1,0-1 1,0 1-1,0 0 0,0 0 1,1 0-1,2-3 1,-2 3-12,0 0 0,1 1 0,-1-1 0,1 1 0,-1 0 0,1 0 0,0 1 0,0-1 0,0 1 0,0 0 0,0 0 0,0 0 0,0 0 0,0 1 0,0-1 0,0 1 0,0 0 0,0 1 0,6 0 0,-1 0 1,1 1 0,0 0 0,-1 1 0,13 5 0,-19-6 0,0-1-1,0 1 0,-1 0 0,1 0 0,0 0 0,-1 0 0,4 4 0,-5-5 1,0 0-1,0 1 1,0-1-1,0 1 1,0-1-1,0 1 1,-1-1-1,1 1 1,-1-1-1,1 1 1,-1 0-1,0-1 1,1 1 0,-1 0-1,0 2 1,-1-1 0,1-1 1,-1 1 0,0 0-1,0-1 1,0 1 0,0-1-1,0 1 1,-1-1 0,1 0-1,-1 1 1,1-1 0,-1 0-1,0 0 1,-3 3 0,-4 3 6,-18 12 1,25-19-3,-74 49 335,76-49-334,0-1 0,0 0-1,-1 0 1,1 0 0,0 0 0,0 0 0,0 0-1,0 0 1,0 0 0,0 0 0,0 1 0,0-1 0,0 0-1,0 0 1,0 0 0,0 0 0,0 0 0,-1 0-1,1 1 1,0-1 0,0 0 0,0 0 0,0 0-1,0 0 1,0 0 0,0 0 0,0 1 0,0-1 0,1 0-1,-1 0 1,0 0 0,0 0 0,0 0 0,0 0-1,0 1 1,0-1 0,0 0 0,0 0 0,0 0-1,0 0 1,0 0 0,0 0 0,0 0 0,1 0 0,-1 1-1,0-1 1,0 0 0,0 0 0,0 0 0,0 0-1,0 0 1,1 0 0,-1 0 0,0 0 0,0 0-1,11 5 40,-7-3-44,36 17 7,26 14-2,-21-12-73,-33-16 29,-1 0 0,0 1 1,19 12-1,-26-15 12,1 1-1,-1 0 1,0-1-1,0 1 1,-1 0-1,4 5 1,-6-8 28,0 0 0,-1 0 1,1 0-1,-1 0 0,1 0 1,-1 1-1,0-1 1,0 0-1,1 0 0,-1 0 1,0 0-1,0 1 0,0-1 1,0 0-1,0 0 0,0 0 1,0 0-1,-1 1 1,1-1-1,0 0 0,-1 0 1,1 0-1,-1 0 0,1 0 1,-1 0-1,1 0 0,-1 0 1,0 0-1,1 0 0,-1 0 1,0 0-1,0-1 1,0 1-1,0 0 0,-1 0 1,-3 3 18,1-1 1,-1 0 0,0-1 0,0 1-1,0-1 1,-1 0 0,1 0 0,-11 1 0,-5 1 81,-21 0 0,36-4-76,-2 1 17,0-1 1,0 1-1,0-2 1,0 1-1,0-1 1,0 0-1,0-1 1,0 0-1,-14-6 1,21 8-53,1 0 0,-1-1 0,0 1 1,1-1-1,-1 1 0,1-1 0,-1 1 1,0-1-1,1 1 0,0-1 0,-1 0 1,1 1-1,-1-1 0,1 0 0,0 1 0,-1-1 1,1 0-1,0-1 0,1-4-3246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 4416,'0'0'7164,"4"-6"-6528,11-16-24,-13 20-501,0 0 1,0 0 0,0 1 0,0-1-1,0 0 1,1 1 0,-1 0 0,0-1-1,1 1 1,0 0 0,-1 0 0,1 0-1,0 1 1,-1-1 0,1 1 0,0-1-1,0 1 1,-1 0 0,4 0 0,0 0 63,25-4 506,-22 2-462,1 1 0,0 0 0,-1 1 0,1 0 0,12 2 0,-13 1 59,-9-2-266,0-1 0,1 0-1,-1 0 1,0 0-1,0 0 1,0 1-1,0-1 1,0 0 0,0 0-1,0 0 1,1 1-1,-1-1 1,0 0 0,0 0-1,0 0 1,0 1-1,0-1 1,0 0-1,0 0 1,0 1 0,0-1-1,0 0 1,0 0-1,0 1 1,-1 0 24,0 1 0,0 0 0,0-1 0,0 1 0,0-1 0,-1 0 1,-1 3-1,2-4-40,-8 9 120,-1-1 0,0 0 0,-17 10 1,1-2 167,26-15-249,-1-1-1,0 0 1,1 1-1,-1-1 0,1 1 1,-1-1-1,1 1 1,-1-1-1,1 1 0,-1-1 1,1 1-1,-1 0 1,1 0-25,0-1 1,0 0 0,0 0-1,0 0 1,0 0 0,0 0-1,0 1 1,0-1 0,0 0-1,0 0 1,0 0 0,0 0 0,1 0-1,-1 1 1,0-1 0,0 0-1,0 0 1,0 0 0,0 0-1,0 0 1,0 0 0,0 0-1,0 1 1,1-1 0,-1 0 0,0 0-1,0 0 1,0 0 0,0 0-1,0 0 1,0 0 0,1 0-1,-1 0 1,0 0 0,0 0-1,20 2 408,-15-2-421,13-1 57,0 0 0,0-2-1,-1 0 1,1-1 0,18-7 0,-24 8-81,-3 1-54,-5 2-2533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4816,'0'0'11873,"-2"6"-11673,0-3-168,1 0 1,-1 0 1,1 0-1,0 0 1,0 1-1,0-1 1,1 1-1,-1-1 0,1 1 1,-1-1-1,2 5 1,20 154 1188,-8-84-775,-6-45-244,-5-24-41,0 0 0,0 0 0,0 14 0,-1-15 177,-1-7 650,-3-7-559,3 6-432,-7-14 109,2 0 1,0 0 0,1 0 0,-5-29-1,-3-25 156,3 23-22,9 41-209,0 1 1,0-1-1,0 0 0,0 0 0,1 0 0,-1 1 0,1-1 0,0 0 0,0 1 1,0-1-1,1 1 0,-1-1 0,4-4 0,-2 3-2,0 0 0,0 1-1,1-1 1,0 0 0,0 1 0,0 0 0,9-7-1,-4 6 4,-1 1 0,1 0 0,0 0 0,0 0 0,0 1 0,1 1-1,-1 0 1,1 0 0,-1 1 0,1 0 0,15 0 0,-20 2-21,1-1 0,-1 1-1,0 0 1,1 0 0,-1 0 0,0 1 0,0 0-1,9 5 1,-12-6-5,0 0-1,0 0 0,1 1 0,-1-1 1,0 1-1,-1-1 0,1 1 1,0 0-1,0 0 0,-1-1 1,1 1-1,-1 1 0,1-1 0,-1 0 1,0 0-1,0 0 0,0 1 1,0-1-1,0 0 0,0 6 1,-1-5 6,0 0 1,-1 0 0,1 0 0,-1-1 0,0 1 0,0 0 0,0 0 0,0 0-1,-1-1 1,1 1 0,-4 4 0,1-1 10,-1 0 0,0 0 0,-9 8 0,5-7 23,1-1 0,-2 0-1,1-1 1,0 0 0,-13 4-1,1-3 126,17-5-132,0 0 0,0 1 0,-1-1 0,1 1 0,-7 4 0,7-4-2,0 0 0,0 0 0,-8 3 0,8-4-19,0 0-1,1 1 1,-1 0 0,-7 4 0,11-6-20,0 0 0,0 0 1,0 0-1,0 0 1,-1 0-1,1 0 0,0 0 1,0 0-1,0 1 1,0-1-1,-1 0 0,1 0 1,0 0-1,0 0 1,0 0-1,0 1 1,0-1-1,0 0 0,0 0 1,0 0-1,-1 0 1,1 1-1,0-1 0,0 0 1,0 0-1,0 0 1,0 1-1,0-1 0,5 2-54,11-4-35,-14 2 94,37-3-85,53 2 1,-83 2 74,-1 0 0,1 1 0,-1 0 1,1 1-1,-1 0 0,14 7 1,-3 2-30,-8-3 22,-9-7 12,-1-1 0,1 0 0,-1 0 0,0 1 1,0-1-1,1 1 0,-1-1 0,0 1 1,0 0-1,-1-1 0,1 1 0,0 0 0,-1-1 1,1 1-1,-1 0 0,1 0 0,-1 2 0,1-3 4,-1 1 0,0 0-1,0-1 1,0 1 0,0 0-1,0-1 1,0 1 0,-1 0-1,1-1 1,0 1 0,-1-1-1,0 1 1,1-1-1,-1 1 1,0-1 0,0 1-1,1-1 1,-1 0 0,-2 3-1,1-3 9,-4 6 18,-1-1-1,0-1 1,0 1 0,-1-1 0,-11 6 0,-1-3 59,-1 0-1,0-1 0,0-1 1,-1-1-1,1 0 0,-1-2 1,-29 1-1,29-3 60,18 0-94,-1 0 1,0-1 0,1 0-1,-1 0 1,0 0-1,1-1 1,-1 1 0,-7-3-1,12 3-51,-1 0 0,1-1 0,-1 1 0,1 0 0,0-1 0,-1 1 0,1 0 0,-1-1-1,1 1 1,0 0 0,0-1 0,-1 1 0,1-1 0,0 1 0,0-1 0,-1 1 0,1-1 0,0 1 0,0-1 0,0 1-1,0 0 1,0-1 0,0 1 0,-1-1 0,1 1 0,1-1 0,-1 0 0,0 1 0,0-1 0,0 0 0,5-14-2582,-5 13 1507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97 2400,'0'0'2145,"-5"0"-2125,-24 0 11,29 0-10,-6-2 571,-6-16 3263,10 15-3276,1 0 1,-1 0 0,1 0-1,-2-5 1,-2-3 675,7 1-262,-2 8-774,0-1 1,0 0-1,0 1 0,0-1 0,1 0 0,-1 1 0,1-1 1,0 1-1,0-1 0,0 1 0,0-1 0,2-2 0,-3 5 19,1 0-154,0 1 0,-1-1 1,1 0-1,-1 0 0,1 1 0,0-1 1,-1 1-1,1-1 0,-1 0 0,1 1 1,-1-1-1,0 1 0,1-1 0,-1 1 0,1 0 1,-1-1-1,0 1 0,1-1 0,-1 1 1,0 0-1,0-1 0,1 1 0,-1-1 1,0 2-1,5 23-62,-3-18 175,7 55 414,-6-47-50,-2 0-1,1 26 1,-2-50-444,-1 0 0,0 0 0,-4-13-1,2 11 2,-2-17 0,2-14 249,2 31-258,-1 8-144,0 6-147,0 18-3005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5120,'0'0'9808,"8"-2"-9542,79-17 541,-36 6 385,68-10 0,-104 20-753,-1-1 536,-13 5-691,-4 1-137,2-1-162,-7 9-2682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8840,'0'0'1032,"5"-5"-687,14-16 26,-18 20-260,0-1 0,1 1 1,-1-1-1,1 1 0,0 0 1,-1 0-1,1 0 0,0 0 0,0 0 1,-1 0-1,1 0 0,0 1 1,3-1-1,-3 0-33,48-11 1219,-44 11-1045,1 0 1,-1 1-1,1 0 0,0 0 0,11 1 0,-12 0 15,-4-1-144,0 1 0,1-1-1,-1 1 1,0-1-1,0 1 1,0 0 0,2 1-1,-3-2-98,-1 0 0,1 1 0,-1-1 0,0 1 0,1-1 0,-1 1 0,1-1 0,-1 1 0,0-1-1,1 1 1,-1-1 0,0 1 0,0 0 0,1-1 0,-1 1 0,0-1 0,0 1 0,0 0 0,0-1-1,0 1 1,0 0 0,0-1 0,0 1 0,0 0 0,0-1 0,0 1 0,0-1 0,0 1 0,-1 1-1,-1 2 38,1 1 0,-1-1 0,-1 1 0,1-1 0,0 0 0,-1 0 0,0 0 0,0 0 0,-7 5 0,-3 4 146,-18 12 1,30-25-201,-6 5 109,0 0-1,-10 3 1,9-4 49,1 0 0,-8 5 0,15-9-157,0 0 0,1 0 0,-1 0 0,0 0 0,0 0 0,0 0 0,0 0 0,0 0 0,0 0 0,0 0 0,0 0 0,0 0 0,0 0 0,0 0 0,0 0 0,0 1 0,0-1 0,0 0 0,0 0 0,0 0 0,0 0 0,0 0 0,0 0 0,0 0 0,0 0 0,1 0 0,-1 0 0,0 0 0,0 0 0,0 0 0,0 0 0,0 0 0,0 0 0,0 0 0,0 0 0,0 0 0,0 0 0,0 0 0,0 1 0,0-1 0,0 0 0,0 0 0,0 0 0,0 0 0,0 0 0,0 0 0,0 0 0,0 0 0,-1 0 0,1 0 0,0 0 0,0 0 0,0 0 0,0 0 0,0 0 0,0 0 0,10-1 120,13-3-71,36-14 186,11-3 99,-49 14-126,-19 6-174,1-1-1,0 1 1,0 0-1,-1 1 1,1-1-1,0 0 1,3 1-1,-1-2 35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34 5016,'0'0'4785,"-1"-5"-4408,-1-1-209,2 3 48,-1 1 1,0-1-1,1 0 0,-1 1 0,1-1 0,0-4 462,0 9 1462,1 21-1068,6 35 0,1 9-103,-3-26-13,-4-37-827,1 1 305,-1-4-171,-3-2 155,5-15-99,-3 5-253,0-1 13,1-1 0,0 1 1,0 0-1,1-1 0,8-22 0,-9 32-47,1 0 0,0 1 0,1-1-1,-1 0 1,0 1 0,1 0 0,0-1 0,3-2 0,-5 5-26,-1 0 0,0 0 1,1 0-1,-1-1 0,0 1 1,1 0-1,-1 0 1,0 0-1,1 0 0,-1 0 1,0 0-1,1 0 0,-1 0 1,0 0-1,1 0 0,-1 0 1,0 0-1,1 0 0,-1 0 1,0 0-1,1 0 0,-1 1 1,0-1-1,1 0 1,-1 0-1,0 0 0,1 0 1,-1 1-1,0-1 0,1 0 1,-1 0-1,0 1 0,0-1 1,0 0-1,1 1 0,-1-1 1,0 0-1,0 0 0,0 1 1,1-1-1,-1 0 1,0 1-1,6 17 59,-5-14-51,1 5 14,0 0 1,1 16 0,-3-15 22,2-1 0,2 13 1,-2-17 109,0-4-28,3-10 22,-3 5-142,45-93 275,-43 91-233,-1 0 1,1 0-1,0 1 0,1-1 0,6-6 0,-11 12-54,0 0 0,0-1 0,1 1 1,-1 0-1,0 0 0,0 0 0,0 0 0,0 0 0,0 0 0,0 0 0,0 0 1,0 0-1,0 0 0,0 0 0,0 0 0,0 0 0,1 0 0,-1 0 0,0 0 1,0 0-1,0 0 0,0 0 0,0 0 0,0 0 0,0 0 0,0 0 1,0 0-1,0 0 0,0 0 0,0 0 0,0 1 0,1-1 0,-1 0 0,0 0 1,0 0-1,0 0 0,0 0 0,0 0 0,0 0 0,0 0 0,0 0 0,0 0 1,0 0-1,0 0 0,0 0 0,0 0 0,0 1 0,0-1 0,0 0 1,0 0-1,0 0 0,0 0 0,2 8 29,0 9 5,-3 8-35,3 41 71,-5-48 186,2-5-3677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2:30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430 671 5520,'0'0'4874,"-3"-11"-4770,-12-35 7,14 43-91,0 1 0,0-1 0,-1 1 0,1 0 0,-1 0-1,1-1 1,-1 1 0,0 0 0,0 1 0,0-1 0,0 0 0,0 0 0,0 1 0,0 0 0,-5-3-1,0 1 48,1 1-1,-1 0 0,-14-3 1,16 4-35,-7-1 43,1 1 0,-1 0 0,0 1 0,0 1 0,0-1 0,0 2 0,1 0 0,-1 0 0,1 1 0,-1 0 0,1 1 0,-18 9 0,15-6 75,1 0-1,0 1 1,1 0 0,0 2-1,0-1 1,1 1 0,0 1 0,1 0-1,-15 20 1,21-24-54,0 0 0,0-1 0,1 2 0,0-1 0,0 0 0,1 1 0,-1-1 0,2 1 0,-1-1 0,0 10 1,2-4 3,0 1 1,1-1 0,0 0 0,1 0 0,4 18 0,4 0 48,1 0 0,1-1 0,1-1 0,19 29 0,-26-47-117,1 0 0,0 0 0,1-1 1,0 0-1,1 0 0,0-1 1,1 0-1,-1 0 0,2-1 0,-1-1 1,1 0-1,0 0 0,1-1 0,-1 0 1,1-1-1,1-1 0,-1 0 1,0 0-1,1-1 0,0-1 0,0 0 1,0-1-1,0 0 0,0-1 1,0 0-1,0-1 0,23-5 0,-16 1 8,0-1-1,-1 0 0,0-2 1,0 0-1,-1-1 0,31-20 0,-20 8 22,-1-1 0,-2-2 0,28-29 0,-3-1 29,133-151 195,-159 173-239,-2 0 0,-1-2-1,-1-1 1,28-67 0,-34 63-13,-1-1 0,-3 0 0,-1-1 0,-2 0 0,-1-1-1,-3 0 1,-1 0 0,-4-59 0,0 91-23,0 1 0,-1-1 0,0 0 0,-1 1 1,0-1-1,-6-14 0,8 22-10,0 1 1,0-1-1,0 0 1,0 1 0,-1-1-1,1 1 1,0-1-1,-1 1 1,1 0 0,-1-1-1,1 1 1,-1 0-1,0 0 1,1 0 0,-1 0-1,-2 0 1,1 0-4,1 1 0,0 0 0,0 0 1,0 0-1,0 0 0,0 0 0,-1 1 1,1-1-1,0 1 0,0-1 0,0 1 0,0 0 1,0 0-1,0 0 0,0 0 0,1 0 1,-1 0-1,-3 3 0,-4 4-11,-1 0 0,1 1 0,1 0 0,0 1 0,-10 15 0,-30 55-49,34-50 26,2 0 0,1 1 0,1 1 0,1 0-1,2 0 1,-3 38 0,3 7-66,6 114 0,3-168 103,0-1 1,2 1 0,0-1 0,1 0-1,15 38 1,-6-29 62,1 0 0,1-1 0,23 33 0,-35-57-41,1 0 1,-1-1-1,1 1 1,0-1-1,0-1 1,0 1-1,1-1 1,11 7-1,-14-9-2,1 0 0,0 0-1,0-1 1,0 0-1,0 0 1,0 0 0,0 0-1,0 0 1,0-1 0,0 0-1,0 1 1,0-2-1,1 1 1,-1 0 0,0-1-1,5-1 1,-1-1 12,-1 0 1,1 0 0,-1-1-1,0 1 1,0-2 0,-1 1-1,1-1 1,-1 0 0,0 0-1,8-9 1,3-7 116,27-41 0,-28 38-40,22-26-1,-33 43-93,0 1 0,1 0 0,-1 1-1,2-1 1,-1 1 0,0 1 0,1-1-1,0 1 1,0 0 0,0 0 0,1 1-1,-1 0 1,1 0 0,0 1 0,0 0-1,-1 0 1,15 0 0,0 2 0,-8-1-9,1 1 1,-1 1-1,26 5 1,-34-5-6,-1 1-1,0-1 0,0 0 0,0 0 0,1 0 0,-1 0 0,0-1 0,0 0 0,0 0 0,1 0 0,8-3 0,-14 3 0,1 0 0,-1 0 0,0 0 0,0 0 0,0 0 0,1 0 0,-1-1 0,0 1 0,0 0 0,0 0 0,1 0 0,-1 0 0,0-1 0,0 1 0,0 0 0,0 0 0,0 0 0,1-1 0,-1 1 0,0 0 0,0 0 0,0 0 0,0-1 0,0 1 0,0 0 0,0 0 0,0-1 0,0 1 0,0 0 0,0 0 0,0-1 0,0 1 0,0 0 0,0 0 0,0-1 0,-8-8 0,-12-3 0,10 10 2,1 0 0,-1 1 0,0 0 0,0 1 0,0 0 0,0 0 0,0 1 0,1 0 0,-1 1 0,0 0 0,1 0 0,-1 1 0,1 0 0,0 1 0,-16 9 0,10-5 1,1 1 0,0 0-1,1 2 1,-1-1 0,2 1-1,0 1 1,0 1 0,-15 21-1,22-27-2,1 0-1,0 0 0,0 1 0,1-1 1,0 1-1,0 0 0,-2 13 1,4-17 3,0 1 1,1 0 0,-1 0 0,1 0 0,0 0 0,1 0 0,-1 0 0,1 0 0,0 0 0,0 0 0,1 0 0,-1-1 0,5 10 0,-3-9 1,1 1 0,-1 0 0,1-1 0,0 0 0,0 0 0,0 0 0,1 0 0,5 4 0,-7-8-2,-1 0 1,0 1-1,0-1 0,1 0 0,-1 0 0,1 0 1,-1 0-1,1-1 0,-1 1 0,1-1 1,-1 1-1,1-1 0,-1 0 0,1 0 0,0 0 1,-1-1-1,1 1 0,-1 0 0,1-1 1,-1 0-1,1 1 0,-1-1 0,5-3 0,2 0 10,-1-1 0,0-1-1,0 1 1,-1-1 0,0-1-1,0 1 1,0-1-1,-1-1 1,0 1 0,0-1-1,7-13 1,4-12 50,23-59 0,-20 41-1,-6 15 82,-16 46-125,0 0 0,1 0-1,1 1 1,0-1-1,0 0 1,1 1-1,0-1 1,4 17 0,-1-12-13,1 0 1,0-1 0,1 1 0,0-1 0,12 18-1,-14-26-5,0 0 0,1 0 1,0 0-1,0-1 0,0 0 0,0 0 0,1 0 0,0-1 0,0 0 0,1 0 0,-1-1 0,1 1 0,-1-1 0,1-1 0,0 1 0,0-1 0,0-1 0,1 1 0,-1-1 0,0 0 0,1-1 0,-1 0 1,0 0-1,1 0 0,-1-1 0,0 0 0,0-1 0,0 1 0,1-2 0,-1 1 0,-1-1 0,11-5 0,4-3 39,-1-1 0,-1-2 0,0 0-1,-1-1 1,23-23 0,74-93 376,-77 78-208,-29 38-126,1 0 0,1 1 0,0 1 0,19-18 0,-30 31-81,1 0 0,-1-1-1,0 1 1,1 0 0,-1 0-1,1-1 1,-1 1-1,0 0 1,1 0 0,-1 0-1,1 0 1,-1 0 0,1-1-1,-1 1 1,1 0 0,-1 0-1,0 0 1,1 0 0,-1 0-1,1 0 1,-1 1-1,1-1 1,-1 0 0,1 0-1,-1 0 1,0 0 0,1 0-1,-1 1 1,1-1 0,-1 0-1,1 1 1,11 15-19,2 20-17,-9-10 17,-1 0-1,-2 0 0,-1 0 0,0 0 0,-2 0 0,-1 0 1,-1 0-1,-10 38 0,13-62 18,-18 59-65,17-56 66,-1 0 0,0-1 1,0 1-1,-1-1 0,1 0 0,-1 0 0,0 0 0,0 0 0,0 0 1,-5 4-1,7-8 3,0 1 1,-1 0 0,1 0 0,-1-1 0,1 1 0,-1-1-1,1 0 1,-1 1 0,1-1 0,-1 0 0,1 0 0,-1 0-1,1 0 1,-1 0 0,0 0 0,1 0 0,-1 0 0,1-1-1,-1 1 1,1-1 0,-1 1 0,1-1 0,0 0 0,-1 1-1,1-1 1,0 0 0,-1 0 0,-1-1 0,-4-4 24,-1-1 1,1 1-1,-8-11 0,10 11 4,-6-10 33,10 14-61,0 0 0,0 0 0,0 0 0,0 1 0,0-1 0,-1 0 0,1 1 0,0-1 0,-1 0 0,1 1 0,-1 0 0,0-1 0,1 1 0,-4-2 0,2 1-14,6 5-3,9 8 12,1 0-1,0-1 1,0 0 0,1-1-1,29 15 1,-37-21 1,-1-1 0,1 1 0,0-1 0,0 0 0,0-1 0,0 1 0,0-1 0,0 0 0,0-1 0,1 1 0,-1-1 0,0-1 0,0 1 0,1-1 0,-1 0 0,0 0 0,0-1 0,0 0 0,6-2 0,2-5 0,1 0 0,-2-1 0,1-1 0,23-23 0,40-56 0,-36 39 0,-19 25 0,-2-2 0,30-52 0,-43 67 1,-2 2-2,2-1 0,-1 1 0,2 0 0,-1 0 0,11-10 0,-17 30-48,0 0 1,0 0-1,-1 15 0,-3 22-25,-13 133-50,10-133 81,-23 82 0,28-123 44,-1-1-1,1 0 1,-1 1 0,0-1-1,-1 0 1,-2 5-1,4-8 1,1-1-1,-1 1 1,1 0-1,-1 0 1,0-1-1,1 1 1,-1 0-1,0-1 1,0 1-1,1-1 1,-1 1-1,0-1 1,0 0-1,0 1 1,0-1-1,0 0 1,1 1-1,-1-1 1,0 0-1,0 0 1,0 0-1,0 0 1,0 0-1,0 0 1,0 0-1,0 0 1,0 0-1,0 0 1,0-1-1,0 1 1,1 0-1,-1-1 1,0 1-1,0-1 1,0 1-1,0-1 1,0 0-1,-10-7 15,1 0 0,0-1 0,-13-15 0,-16-14 90,39 37-101,-1 1-1,1-1 1,-1 1 0,1-1-1,-1 1 1,1 0-1,-1-1 1,1 1-1,-1 0 1,0-1-1,1 1 1,-1 0 0,1 0-1,-1-1 1,0 1-1,1 0 1,-1 0-1,0 0 1,1 0-1,-1 0 1,0 0 0,1 0-1,-1 0 1,0 0-1,1 0 1,-1 1-1,0-1 1,0 1-2,1-1 0,0 1 0,0-1 0,0 1 0,0-1 0,-1 1 0,1-1 0,0 1 0,0-1 0,0 1 0,0-1 0,0 1 0,0-1 0,1 1 0,-1-1 0,0 1 0,0 0 0,0-1 1,0 1-1,1-1 0,-1 0 0,0 1 0,0-1 0,1 1 0,-1-1 0,0 1 0,1-1 0,-1 0 0,1 1 0,-1-1 0,0 1 0,1-1 0,-1 0 0,1 1 0,5 5 2,1 0-1,0-1 1,-1 1-1,2-1 1,-1-1-1,0 1 1,1-1-1,0-1 1,0 1-1,0-1 1,14 3-1,-16-5-10,1 0 0,0-1-1,-1 0 1,1 0 0,-1 0 0,1-1-1,-1 0 1,1 0 0,-1 0 0,1-1-1,-1 0 1,0 0 0,0-1-1,0 0 1,0 0 0,7-5 0,9-8 2,0-1 0,-1-1 0,26-29 0,49-69 121,-86 104-107,16-23 22,-2-1 0,33-64 0,-55 92-31,-5 7 0,-6 12 0,-1 10 13,1 0-1,1 0 0,1 0 1,1 1-1,0 0 1,-2 30-1,6-36-1,1-1 0,0 1 0,1 0 0,4 27 0,-4-39-6,1 1 1,0-1-1,0 0 0,1 1 0,0-1 0,-1 0 0,1 0 1,1 0-1,-1 0 0,0 0 0,1 0 0,0-1 1,0 1-1,0-1 0,0 0 0,1 0 0,-1 0 0,1 0 1,0 0-1,7 3 0,-7-5 2,0 0-1,-1 0 1,1 0 0,0-1-1,0 1 1,0-1-1,-1 0 1,1 0 0,0 0-1,0-1 1,0 1 0,-1-1-1,1 0 1,0 0-1,-1-1 1,1 1 0,3-2-1,9-6 23,0 1-1,19-15 1,-26 17-13,13-10 31,-2-1-1,36-38 0,11-9 62,-48 47-53,1 2-1,1 0 1,40-21 0,-58 34-54,-1 1 1,1 1-1,-1-1 1,1 0-1,0 1 1,0-1-1,-1 1 1,1 0-1,0 0 1,0 0-1,-1 0 1,1 0-1,0 0 1,0 1-1,-1 0 1,4 0-1,2 3 6,-1-1 1,1 1-1,12 10 0,9 3 1,-17-14 24,-17-11 40,-21-15 43,21 20-112,-1 1 0,0-1 1,-1 1-1,1 0 0,0 0 0,-1 1 0,1 0 1,-1 0-1,1 0 0,-1 1 0,1 0 0,-1 0 1,1 1-1,-1 0 0,1 0 0,-1 0 0,1 1 1,0 0-1,0 0 0,0 1 0,0 0 0,0 0 1,-7 5-1,2-1-9,0 0 1,0 1-1,1 1 1,0 0-1,1 0 1,0 1-1,0 0 1,1 0-1,0 1 0,-10 19 1,13-19-5,0 0 0,1 0-1,0 0 1,1 1 0,0-1 0,1 1-1,1-1 1,-1 1 0,2 20 0,0-27 10,0-1 0,1 1 0,-1 0 0,1-1 1,0 1-1,1-1 0,-1 1 0,1-1 0,0 0 1,0 0-1,0 0 0,1 0 0,-1 0 0,1 0 0,0 0 1,0-1-1,0 0 0,1 1 0,-1-1 0,1 0 0,-1-1 1,1 1-1,0-1 0,0 1 0,1-1 0,-1 0 0,6 1 1,-2-1-4,1 0 0,0 0 0,0-1 0,-1 0 0,1-1 0,0 0 0,0 0 0,0-1-1,0 0 1,13-3 0,6-4 15,50-23 0,-55 21-13,7-5 22,0-2-1,-1-1 1,-1-1 0,0-1-1,28-29 1,48-34 87,-93 75-100,0 0-1,0 1 1,1 1-1,0 0 1,19-7 0,-27 12-7,-1 0 0,1 0 1,0 0-1,-1 1 0,1 0 1,0-1-1,-1 1 1,1 1-1,-1-1 0,1 0 1,0 1-1,-1 0 0,1 0 1,-1 0-1,1 0 1,-1 0-1,0 1 0,1 0 1,-1-1-1,0 1 0,0 0 1,0 1-1,0-1 1,-1 0-1,4 4 0,15 14-1,-15-15 0,-1 0 0,1 1 0,-1 0 0,8 10 0,-18-30-5,2 2 1,-1-1 0,0 1 0,-1 1 0,-9-17 0,12 25 5,0 0 0,-1 0-1,1 1 1,0-1 0,-1 1 0,0-1 0,0 1 0,1 0-1,-1 0 1,0 0 0,-1 0 0,1 1 0,0-1-1,0 1 1,-1 0 0,1 0 0,-7-1 0,5 2-1,0 0 1,1 0-1,-1 0 1,0 1-1,0 0 1,1 0-1,-1 0 1,1 1-1,-1-1 1,1 1 0,-9 5-1,1 1-4,0 0 1,0 1-1,1 1 0,0 0 1,1 0-1,0 1 1,-14 21-1,10-11-14,0 0-1,2 1 1,-10 26 0,18-38 14,0 1 0,0 0 0,1 0 1,1 0-1,0 1 0,1-1 0,0 0 1,0 1-1,2 13 0,-1-24 4,0 0 0,1 0 0,-1 0 0,0 0 0,0 0 0,1 0 0,-1 0 0,1 0 0,-1 0 0,1 0 0,-1 0 0,1-1 0,-1 1 0,1 0 0,0 0 0,-1-1 0,1 1 0,0 0 0,0-1 0,0 1 0,-1-1 0,1 1 0,0-1 0,0 1 0,0-1 0,0 0 0,0 1 0,0-1 0,0 0 0,0 0 0,0 0 0,0 0 0,0 0 0,0 0 0,0 0 0,0 0 0,0 0 0,0 0 0,0 0 0,0-1 0,0 1 0,0 0 0,1-1 0,4-1 3,-1 0 1,1 0-1,-1-1 1,0 1-1,0-1 1,6-4-1,5-6 11,-1-1 0,0 0-1,-1-1 1,0 0 0,-2-1 0,16-25-1,12-12 3,-40 53-16,0 0 0,1 0 0,-1 0 0,0-1 0,0 1 0,0 0 0,1 0 0,-1 0 0,0 0 0,0 0 0,1-1 0,-1 1 0,0 0 0,0 0 0,1 0 0,-1 0 0,0 0 0,0 0 0,1 0 0,-1 0 0,0 0 0,0 0 0,1 0 0,-1 0 0,0 0 0,0 0 0,1 0 0,-1 0 0,0 1 0,0-1 0,1 0 0,-1 0 0,0 0 0,0 0 0,0 0 0,1 1 0,-1-1 0,0 0 0,0 0 0,0 0 0,0 0 0,1 1 0,-1-1 0,0 0 0,0 0 0,0 1 0,0-1 0,0 0 0,0 0 0,0 1 0,0-1 0,1 0 0,-1 0 0,0 1 0,0-1 0,7 20 0,-6-16 0,2 2-2,0 1-1,0-1 0,1 0 1,0 0-1,0 0 0,0 0 1,1-1-1,0 1 0,0-1 1,0 0-1,8 5 0,-9-8 1,-1 0 1,1 0-1,-1 0 0,1-1 0,0 1 0,-1-1 1,1 0-1,0 0 0,0 0 0,0-1 0,0 1 0,0-1 1,0 0-1,0 0 0,0 0 0,0-1 0,0 0 1,0 1-1,0-1 0,0 0 0,7-4 0,7-4 9,0-1 0,0-1-1,-1-1 1,-1 0 0,27-25 0,66-82 131,-108 118-137,31-39 25,-2-1 0,-2-1-1,-1-1 1,-3-1 0,28-70 0,-23 34-26,-3-1 0,22-120 0,-43 175-17,0 5 2,-1 0-1,-1 0 1,-1 0 0,-1-37 0,-1 56 14,0 1 1,0-1-1,0 0 0,0 1 1,-1-1-1,1 1 1,0-1-1,-1 1 1,1-1-1,-1 1 1,0-1-1,0 1 1,1 0-1,-1-1 1,0 1-1,0 0 1,0 0-1,0 0 0,-2-2 1,1 2-1,1 1 1,0 0-1,0 0 0,0-1 0,0 1 1,0 0-1,-1 0 0,1 0 0,0 0 1,0 0-1,0 0 0,0 0 1,-1 1-1,1-1 0,0 0 0,0 1 1,0-1-1,0 0 0,-2 2 0,-4 3-7,0-1 0,0 1 0,1 1-1,0-1 1,-10 11 0,-5 10-17,1 0 0,2 2 0,0 0 0,2 0 0,1 2 0,-13 36-1,-54 195-101,72-224 111,1-3 2,1 1-1,2 0 1,1 1-1,2-1 1,2 46 0,1-65 7,2 1-1,0 0 1,1-1 0,0 1 0,2-1 0,0 0 0,0 0 0,2 0 0,0-1 0,0 0 0,2 0 0,0-1 0,13 17 0,-14-24 24,0 1-1,1-1 1,-1-1-1,1 1 1,1-2-1,-1 1 1,1-1-1,16 6 1,26 15-3269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4:53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15272,'0'0'2879,"65"26"-2727,-23-14 0,15 0-72,1-6 8,-8-6-96,-7 0 8,-19 0-48,-16 2 16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6128,'0'0'8153,"4"-6"-7721,2-2-295,2-5 535,17-20-1,-22 30-502,1-1 0,0 1-1,0 0 1,0 0 0,0 0 0,0 1 0,0 0 0,1-1-1,-1 1 1,7-1 0,-11 3-144,0 0 0,1 0 1,-1 0-1,1 0 0,-1 0 0,0 0 0,1 0 0,-1 0 0,0 0 0,1 0 1,-1 0-1,1 0 0,-1 0 0,0 1 0,1-1 0,-1 0 0,0 0 0,1 0 1,-1 1-1,0-1 0,1 0 0,-1 0 0,0 1 0,0-1 0,1 0 0,-1 1 1,5 12 413,-4-8-337,0-1 0,-1 1 0,1 8-1,-8 31 282,2-19-172,5-21-169,-1 0 1,1 0 0,0 1 0,0-1-1,1 0 1,-1 0 0,1 0 0,0 0-1,0-1 1,2 7 0,-2-8-27,0 0 1,0 0-1,0 0 1,0 0-1,1 0 1,-1 0-1,1 0 1,-1-1-1,1 1 1,-1 0-1,1-1 1,0 1-1,0-1 1,0 0-1,0 0 1,0 0-1,0 0 1,0 0-1,3 1 1,-2-1 26,0 0 0,-1-1 0,1 0 0,0 1 0,0-1 0,0 0 0,5-1 0,-6 1-33,-1-1 0,0 1 0,1-1 0,-1 1 0,0-1 0,0 1 0,1-1 0,-1 0 0,0 1 0,0-1 0,0 0 1,0 0-1,0 0 0,0 0 0,0 0 0,0 0 0,0 0 0,-1 0 0,2-2 0,1-4 6,0 0-1,0 0 1,-1 0-1,0-1 1,0 1 0,-1 0-1,0-1 1,0-9-1,-1-8 91,-4-28-1,3 36-25,3-9 145,-2 25-221,0 1 0,0 0 0,0-1 0,0 1 1,0 0-1,0-1 0,0 1 0,0 0 0,0-1 0,0 1 0,1 0 1,-1-1-1,0 1 0,0 0 0,0 0 0,1-1 0,-1 1 0,0 0 0,0 0 1,1-1-1,-1 1 0,0 0 0,0 0 0,1 0 0,-1-1 0,0 1 0,1 0 1,-1 0-1,0 0 0,1 0 0,-1 0 0,0 0 0,1 0 0,-1 0 0,0 0 1,1 0-1,-1 0 0,0 0 0,1 0 0,-1 0 0,1 0 0,-1 0 0,0 0 1,1 0-1,-1 0 0,0 0 0,1 1 0,18 6 18,-18-6-22,6 4 28,1 0-1,-1 0 1,0 1 0,6 6 0,-11-10-259,5 6 821,-6-3-3728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16 5120,'0'0'10202,"4"-3"-9782,16-9-17,-19 12-384,-1 0-1,0 0 1,0 0 0,1 0-1,-1 0 1,0 0 0,1 0-1,-1 0 1,0 0 0,1 0-1,-1 0 1,0 0 0,1 0-1,-1 0 1,0 0 0,1 0 0,-1 0-1,0 0 1,1 0 0,-1 0-1,0 0 1,1 1 0,-1-1-1,0 0 1,0 0 0,1 0-1,-1 1 1,0-1 0,0 0-1,1 0 1,-1 1 0,0-1 0,0 0-1,0 0 1,0 1 0,1-1-1,-1 0 1,0 1 0,0-1-1,0 0 1,0 1 0,0-1-1,0 0 1,0 1 0,2 14 536,-2-15-531,0 12 597,5 22 1,-3-22 247,1 22 0,-3-33-792,0 0 0,0 0 0,1 0 0,-1 0-1,0 0 1,0 0 0,1 0 0,-1 0 0,1 1 0,-1-2-59,0 0 1,1 1-1,-1-1 0,0 0 1,0 0-1,0 0 1,0 0-1,0 0 0,0 0 1,0 0-1,0 0 1,0 0-1,0 0 0,0 1 1,0-1-1,0 0 1,0 0-1,0 0 0,0 0 1,0 0-1,0 0 1,0 0-1,0 0 1,0 1-1,0-1 0,0 0 1,0 0-1,0 0 1,0 0-1,0 0 0,0 0 1,0 0-1,0 0 1,0 1-1,0-1 0,0 0 1,0 0-1,0 0 1,0 0-1,0 0 0,0 0 1,0 0-1,-1 0 1,-5 5 220,6-5-230,-1 1 1,1-1 0,-1 1-1,1-1 1,-1 1 0,1-1 0,-1 0-1,0 1 1,1-1 0,-1 0-1,1 0 1,-1 1 0,0-1 0,1 0-1,-1 0 1,-1 0 0,-5 0 66,6 0-64,0 0 1,0 0-1,0 0 0,0 0 0,0 0 1,0 0-1,0 0 0,0 0 0,0 0 1,0 1-1,0-1 0,0 0 0,0 1 0,0-1 1,0 1-1,0-1 0,0 1 0,1-1 1,-2 2-1,-5-1 163,7-1-169,-1-1 0,1 1-1,0 0 1,0 0 0,0 0 0,-1 0 0,1 0-1,0 0 1,0 0 0,0 0 0,-1 0 0,1 0-1,0 0 1,0 0 0,0 0 0,-1 0-1,1 0 1,0 0 0,0 0 0,0 1 0,-1-1-1,1 0 1,0 0 0,0 0 0,0 0 0,0 0-1,-1 0 1,1 0 0,0 1 0,0-1 0,0 0-1,0 0 1,0 0 0,0 0 0,-1 1-1,1-1 1,0 4 0,0-4-6,0 0 0,0 0 1,0 0-1,0 0 0,0 0 0,0 0 1,0 0-1,0 0 0,0 0 0,0 0 1,1 0-1,-1 0 0,0 0 0,0 0 1,0 0-1,0 0 0,0 0 0,0 0 0,0 0 1,0 0-1,0 0 0,0 0 0,0 0 1,0 0-1,0 0 0,0 0 0,0 0 1,0 0-1,0 0 0,0 0 0,1 0 0,-1 0 1,0 0-1,0 0 0,0 0 0,0 0 1,0 0-1,0 0 0,0 0 0,0 0 1,0 0-1,0 0 0,0 0 0,0 0 1,0 0-1,0 0 0,0 0 0,0 1 0,0-1 1,0 0-1,0 0 0,0 0 0,0 0 1,0 0-1,0 0 0,0 0 0,0 0 1,0 0-1,0 0 0,0 0 0,0 0 1,0 0-1,0 0 0,0 0 0,5-1 3,118-25 28,-121 25-22,1 0 0,0 1 0,-1-1 0,1 1 0,0 0-1,-1 0 1,1 0 0,0 1 0,0-1 0,-1 1 0,1-1 0,2 2 0,0 2 196,-9-3-512,0 0-2560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14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5520,'0'0'10836,"6"-4"-10506,-2 2-271,21-11 269,-22 12-260,-1 0 1,1 0-1,0 0 1,-1 1-1,1-1 1,0 1-1,0 0 1,-1-1-1,1 1 1,3 1-1,-2-1 21,0 1 75,1 0-1,-1 0 0,0 0 0,0 0 1,8 4-1,-11-5-134,-1 0-1,1 1 1,0-1 0,-1 1-1,1 0 1,0-1 0,-1 1-1,1-1 1,-1 1 0,1 0-1,0 0 1,-1-1 0,0 1-1,1 0 1,-1 0 0,0-1 0,1 1-1,-1 0 1,0 0 0,0 0-1,1 0 1,-1 0 0,0-1-1,0 1 1,0 0 0,0 0-1,0 0 1,-1 0 0,1 0-1,0-1 1,0 1 0,0 0-1,-1 0 1,1 0 0,-1 1-1,-4 6 131,1 0-1,-1 0 0,0-1 1,-1 1-1,0-1 0,0-1 1,-15 13-1,1 0 638,20-19-785,0 0 1,0 0-1,0 0 0,0 0 0,0 0 1,0 1-1,0-1 0,-1 0 1,1 0-1,0 0 0,0 0 0,0 0 1,0 0-1,0 1 0,0-1 1,0 0-1,0 0 0,0 0 1,0 0-1,0 1 0,0-1 0,0 0 1,0 0-1,0 0 0,0 0 1,0 0-1,0 1 0,0-1 0,0 0 1,0 0-1,0 0 0,0 0 1,0 0-1,0 1 0,5 2 338,1 2-116,-5-5-197,-1 1 0,1-1 0,0 1-1,0-1 1,0 0 0,-1 1 0,1-1-1,0 0 1,0 0 0,0 1 0,0-1 0,0 0-1,0 0 1,0 0 0,0 0 0,0 0-1,1-1 1,18-1 616,-1-6-422,-13 6-184,0-1-1,1 1 1,-1 0-1,9-1 1,-7 4-47,-6 1-3205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40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0 142 4816,'0'0'11529,"11"-8"-11380,49-36 143,-54 42-189,0 0-1,-1 0 1,1 0-1,0 0 1,0 1-1,0 0 1,0 0-1,1 1 1,-1 0-1,12 0 1,-8 1 133,-8-1-201,-1 1-1,1 0 1,0 0-1,-1 0 1,1 1-1,-1-1 1,0 0-1,1 1 1,-1-1-1,0 1 1,0-1-1,2 2 1,2 4 71,-2-3-69,0-1 0,0 1 0,-1 0 0,0 0 0,1 0 0,-1 0 0,-1 0 0,1 1 0,-1-1 0,2 9 0,5 50 124,-6-39-91,0 7-9,0-4 50,1 1 0,1-1 1,1 0-1,1 0 0,17 45 0,-20-68-87,0 1-1,0-1 0,0 0 0,0 0 0,1 0 0,-1 0 0,1 0 0,0-1 1,0 1-1,0-1 0,1 0 0,5 2 0,-8-4-12,-1 0 1,1 0-1,-1 0 0,1-1 1,0 1-1,0-1 0,-1 1 1,1-1-1,0 1 0,0-1 1,-1 0-1,1 0 0,0 0 0,0 0 1,-1 0-1,1-1 0,0 1 1,0 0-1,-1-1 0,1 1 1,0-1-1,-1 0 0,1 0 1,-1 1-1,1-1 0,-1 0 1,1 0-1,-1 0 0,1-1 1,-1 1-1,0 0 0,0 0 0,0-1 1,1 1-1,-1-1 0,-1 1 1,1-1-1,0 1 0,1-3 1,3-9 57,0-1 1,0 0-1,-2 0 1,0 0 0,0 0-1,-1-1 1,-1 1-1,0-1 1,-1 1-1,-3-26 1,0 20 44,2 1-1,0-1 1,1 0 0,6-34-1,-5 45-76,1 0-1,0 1 0,1-1 0,0 1 1,1 0-1,-1 0 0,1 0 0,1 0 1,0 1-1,0 0 0,0 0 0,1 0 1,6-6-1,0 1 24,1 2 0,-1 0-1,2 0 1,-1 1 0,29-13 0,-40 21-45,0-1 1,0 1 0,1 1 0,-1-1-1,0 0 1,0 0 0,1 1-1,-1-1 1,0 1 0,4 0 0,-5 0-10,0 1 0,0-1 0,0 1 0,0 0 0,0 0 0,0-1 0,0 1 1,0 0-1,0 0 0,-1 0 0,1 0 0,0 0 0,-1 0 0,1 0 0,0 0 1,-1 0-1,1 0 0,-1 0 0,0 0 0,1 0 0,-1 1 0,0-1 0,0 2 1,1 0-191,7 19 695,-7-21-601,-1-1 1,0 1-1,1-1 1,-1 1-1,0-1 1,1 0-1,-1 1 1,0-1-1,1 0 0,-1 1 1,1-1-1,-1 0 1,1 1-1,-1-1 1,0 0-1,1 0 1,-1 1-1,1-1 1,0 0-1,-1 0 1,1 0-1,-1 0 1,1 0-1,-1 0 1,1 0-1,-1 0 1,1 0-1,-1 0 1,1 0-1,-1 0 0,1 0 1,-1 0-1,1 0 1,-1-1-1,1 1 1,0-1-1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42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3712,'0'0'12336,"1"13"-12116,6 184 1105,-1-119-345,-6-78-772,6-9-166,7-36-2748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42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0 5824,'0'0'3480,"-3"10"-2974,-6 19 52,1 2 1,2-1-1,1 1 0,-2 36 0,6-42-58,0-18-207,1 1 0,-1-1 0,1 0 0,1 0 0,-1 1 0,1-1 0,1 0 0,2 11 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43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 6088,'0'0'11263,"-9"10"-11045,-28 31-25,36-40-160,0 0 0,0 0 1,0 0-1,0 0 0,1 0 0,-1 0 0,0 0 1,1 0-1,-1 1 0,1-1 0,-1 0 0,1 0 0,-1 1 1,1-1-1,0 0 0,0 0 0,0 1 0,-1 0 1,2-1-17,-1 0 1,0 0 0,1-1 0,-1 1 0,0 0-1,1-1 1,-1 1 0,1 0 0,-1-1 0,1 1 0,-1 0-1,1-1 1,-1 1 0,1-1 0,-1 1 0,1-1-1,0 0 1,-1 1 0,1-1 0,0 1 0,0-1 0,2 1 25,0 0 1,-1 0 0,1-1 0,0 1 0,-1-1 0,1 0 0,0 1 0,-1-1 0,1 0 0,0-1-1,3 0 1,-3 0 5,-1 0 0,1 0-1,-1-1 1,0 1 0,1-1 0,-1 1-1,0-1 1,0 0 0,0 0-1,0 0 1,1-3 0,-2 4-34,-1 0 0,1 1 1,-1-1-1,1 0 0,-1 0 1,0 0-1,1 0 1,-1 1-1,0-1 0,0 0 1,0 0-1,1 0 0,-1 0 1,0 0-1,0 0 0,0 0 1,-1 0-1,1 1 1,0-1-1,0 0 0,0 0 1,-1 0-1,1 0 0,0 0 1,-1 1-1,1-1 0,-1 0 1,1 0-1,-1 1 0,1-1 1,-1 0-1,0 1 1,1-1-1,-1 0 0,0 1 1,1-1-1,-1 1 0,0-1 1,-1 0-1,0 0 6,0 1-1,0-1 1,0 1 0,0 0 0,0-1-1,0 1 1,0 0 0,-1 0-1,1 0 1,0 1 0,0-1-1,0 0 1,0 1 0,0-1 0,0 1-1,0 0 1,1 0 0,-1 0-1,0 0 1,0 0 0,0 0 0,1 0-1,-1 0 1,1 1 0,-1-1-1,-2 3 1,1-1 12,1-1-1,-1 1 1,0 0-1,1 0 1,0 0-1,0 0 1,0 0-1,0 0 1,0 1-1,1-1 1,-1 1-1,1-1 1,0 1-1,-1 5 1,2-7-21,0-1 0,0 1 0,0 0 0,0-1 0,0 1 0,1-1 0,-1 1 0,1 0 0,-1-1 0,1 1 0,0-1 0,-1 1 0,1-1 1,0 0-1,0 1 0,0-1 0,0 0 0,0 0 0,0 1 0,0-1 0,1 0 0,-1 0 0,0 0 0,1 0 0,-1-1 0,1 1 0,-1 0 0,1-1 0,-1 1 0,1 0 1,-1-1-1,1 0 0,-1 1 0,1-1 0,0 0 0,-1 0 0,3 0 0,1 0 14,-1 0 0,1-1 1,-1 1-1,0-1 0,1 0 0,-1 0 0,0 0 0,1-1 1,-1 1-1,0-1 0,0 0 0,5-4 0,0 0 49,0-1-1,-1-1 0,0 1 1,-1-1-1,0-1 0,0 1 1,0-1-1,-1-1 0,-1 1 1,1-1-1,5-15 0,-11 25-77,0-1 0,0 1 1,0-1-1,0 1 0,1 0 0,-1-1 0,0 1 0,0-1 0,0 1 0,1 0 0,-1-1 1,0 1-1,1 0 0,-1-1 0,0 1 0,1 0 0,-1-1 0,0 1 0,1 0 0,-1 0 0,1 0 1,-1-1-1,0 1 0,1 0 0,-1 0 0,1 0 0,-1 0 0,1 0 0,4 1-2998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44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1 131 3912,'0'0'8062,"6"-9"-7634,-3 4-384,0 1 0,1 0-1,-1 0 1,1 0 0,0 1-1,0-1 1,0 1-1,0 0 1,1 0 0,-1 0-1,1 1 1,-1-1 0,1 1-1,0 0 1,0 1 0,0-1-1,0 1 1,8-1 0,463-55 2366,-434 52-2044,0 2-1,0 1 1,0 3-1,0 1 1,0 2-1,79 19 1,-76-13 11,44 14 444,-83-22-715,0-1 0,0 0-1,0 0 1,0 0-1,0-1 1,0 0-1,0 0 1,1 0-1,-1-1 1,6-2-1,-9 3-192,-1 0-1,1-1 0,-1 0 0,1 0 0,-1 1 0,0-1 0,1-1 0,-1 1 0,0 0 0,0 0 0,0-1 0,0 0 0,0 1 0,0-1 0,-1 0 0,1 0 1,0 0-1,-1 0 0,1 0 0,-1 0 0,0 0 0,0 0 0,0-1 0,0 1 0,1-4 0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46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0 420 6224,'0'0'7488,"2"-13"-6963,-2 5-428,0 2-25,1 0-1,0 0 1,0-1 0,0 1-1,0 0 1,1 0 0,0 0 0,1 0-1,-1 1 1,1-1 0,0 1-1,7-9 1,3-4 317,2 2 0,0 0-1,1 1 1,0 0-1,1 1 1,1 1 0,20-11-1,-6 4 1127,-32 20-1476,1 0 1,-1 1-1,1-1 0,-1 0 0,1 1 1,-1-1-1,0 0 0,1 1 1,-1-1-1,1 1 0,-1-1 0,0 0 1,1 1-1,-1-1 0,0 1 0,0-1 1,1 1-1,-1-1 0,0 1 1,0-1-1,0 1 0,0-1 0,0 1 1,1-1-1,-1 1 0,0 0 1,0 0-1,3 20 322,-3 46 176,-1-44-313,2 28-1,1-31-56,1-2-1,6 25 1,-8-38-133,1 0 1,-1 0-1,1 0 1,0-1-1,1 1 1,-1-1-1,1 0 1,0 0 0,0 1-1,0-2 1,0 1-1,1 0 1,0-1-1,4 4 1,12 9 122,-17-13-124,0 0 1,1-1-1,-1 1 1,1-1-1,-1 0 1,1 0-1,5 3 0,-7-5-19,-1 0 1,1 1-1,0-1 0,0 0 0,0 0 0,-1 0 0,1 0 0,0-1 0,0 1 0,-1 0 0,1-1 0,0 1 0,0-1 0,-1 0 0,1 1 0,-1-1 0,1 0 0,-1 0 0,1 0 0,-1 0 0,1 0 1,1-2-1,4-4 20,1 1 0,-1-2 0,-1 1 0,1-1 0,-1 1 0,0-2 1,-1 1-1,0-1 0,-1 0 0,1 0 0,-2 0 0,1 0 0,-1-1 0,2-13 1,3-19 109,-3 0 0,1-81 0,-4 53 74,-2 64-188,1-1-1,0 1 1,0-1-1,0 1 0,1 0 1,0-1-1,0 1 1,1 0-1,0 1 1,3-7-1,-5 10-26,0 1 1,0-1-1,1 1 0,-1-1 1,0 1-1,1-1 0,-1 1 0,1 0 1,0-1-1,-1 1 0,1 0 1,0 0-1,0 0 0,-1 1 0,1-1 1,0 0-1,0 1 0,0-1 0,0 1 1,0-1-1,0 1 0,0 0 1,0 0-1,0 0 0,0 0 0,0 0 1,0 1-1,0-1 0,0 1 0,0-1 1,0 1-1,0 0 0,0-1 1,3 3-1,0 0-12,1-1 1,0 0 0,-1 0-1,1 0 1,0-1-1,0 0 1,0 0-1,12 0 1,-13-9-2922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47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63 4912,'0'0'2680,"0"-10"-2186,0-26-117,0 19 3217,-4 243 1066,-4-137-1823,3-83-2175,5-5-717,0-1-1,0 0 0,0 0 0,0 0 1,0 0-1,-1 0 0,1 0 1,0 0-1,0 1 0,0-1 0,0 0 1,0 0-1,0 0 0,0 0 0,-1 0 1,1 0-1,0 0 0,0 0 1,0 0-1,0 0 0,0 0 0,-1 0 1,1 0-1,0 0 0,0 0 0,0 0 1,0 0-1,0 0 0,0 0 0,-1 0 1,1 0-1,0 0 0,0 0 1,0 0-1,0 0 0,0 0 0,-1 0 1,1 0-1,0 0 0,0 0 0,0-1 1,0 1-1,0 0 0,0 0 1,0 0-1,0 0 0,-1 0 0,1 0 1,0 0-1,0 0 0,0-1 0,0 1 1,0 0-1,0 0 0,0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4:53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0 12456,'0'0'1472,"-34"77"-1624,38-37 8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47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0 15248,'0'0'0,"0"95"-456,-3-50 728,1 10 0,-2-2 160,2-2 8,-2-5 55,2-3 1,-1-9-24,1-9 8,-2-8-80,2-9 16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5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4312,'0'0'10382,"14"5"-9963,-5-2-342,3 1 36,0 0 1,0 0-1,1-1 0,-1 0 1,1-2-1,19 2 1,40-5 612,-37 0-174,1 2 0,63 8 0,-37 2 808,100 31 0,-133-30-247,-29-11-1107,0 0 1,1 0-1,-1 0 0,0 0 0,0 0 0,1 1 0,-1-1 0,0 0 1,0 0-1,1 0 0,-1 1 0,0-1 0,0 0 0,1 0 0,-1 1 1,0-1-1,0 0 0,0 0 0,0 1 0,1-1 0,-1 0 0,0 1 1,0-1-1,0 0 0,0 0 0,0 1 0,0-1 0,0 0 0,0 1 1,0-1-1,0 0 0,0 1 0,0-1 0,0 0 0,0 1 0,0-1 1,0 0-1,0 1 0,-12 11-11,-15 3-3732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5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17151,'0'0'-126,"13"2"-212,144 29 98,-83-16 519,-48-10 63,1-2 0,0-1-1,0-1 1,0-1 0,50-8 0,-70 7-84,0-1 0,0 0 0,0-1-1,0 0 1,8-4 0,-13 6-352,0 0-1,0 0 0,0 0 1,0 0-1,-1 0 0,1-1 1,0 1-1,-1-1 1,1 1-1,-1-1 0,1 1 1,-1-1-1,0 0 0,1 0 1,-1 0-1,0 0 0,0 0 1,-1 0-1,1 0 0,1-3 1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5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76 10752,'0'0'1904,"-11"6"-1471,-9 4-185,1 1 0,0 1 0,1 1 0,0 0 0,-20 21 0,29-24-20,1 1 0,0 0 0,1 0-1,0 1 1,1 0 0,0 0 0,1 1 0,0-1 0,1 1 0,1 0 0,0 1 0,-2 19-1,4-23-75,0 1 0,1-1-1,1 1 1,0 0-1,0-1 1,1 1 0,0-1-1,1 1 1,0-1-1,0 0 1,1 0-1,1 0 1,-1-1 0,2 0-1,12 18 1,-6-13-24,1-1 1,1 0 0,0-1 0,1-1 0,0 0-1,1-1 1,0 0 0,1-1 0,-1-1-1,2-1 1,-1 0 0,1-2 0,0 0-1,0 0 1,1-2 0,-1 0 0,1-2 0,20 1-1,-26-3-57,-1-1 0,0 0-1,-1 0 1,1-1 0,0 0-1,-1-1 1,1-1 0,-1 0-1,0 0 1,-1-1 0,0 0-1,1-1 1,-2 0 0,11-10-1,1-3 87,-1-1-1,-1 0 1,-1-2-1,27-44 1,-35 51-71,-1-1 1,0 0-1,-2 0 1,0-1-1,-1 0 1,0 0-1,-2 0 0,3-22 1,-6 30-42,0 1 1,-1-1-1,0 0 1,0 0-1,-1 1 0,-1-1 1,1 1-1,-2-1 1,1 1-1,-1-1 1,-1 1-1,0 0 1,0 1-1,-1-1 1,0 1-1,0-1 0,-10-11 1,7 12 22,-1 0 0,0 0 0,0 0 1,0 1-1,-1 1 0,0 0 0,0 0 0,-20-7 0,14 7 5,-1 1-1,-1 0 0,1 1 1,0 2-1,-23-2 1,1 4 27,-1 1 0,0 2 0,0 2 0,-56 14 0,67-12-229,0 1 0,0 1 0,0 2 0,-33 18 0,54-26-3429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1:5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 4720,'0'0'10324,"3"-11"-9992,8-29 107,2 0 1,20-44-1,-25 67-215,1 1-1,0-1 1,1 2-1,1-1 1,1 1-1,0 1 1,26-24-1,-37 37-183,1-1 0,-1 1 0,1 0 1,-1 0-1,1-1 0,0 1 0,0 0 0,0 0 0,0 1 0,-1-1 0,1 0 1,0 1-1,0-1 0,0 1 0,0-1 0,1 1 0,-1 0 0,0 0 0,0 0 1,4 1-1,-5-1-15,1 1-1,0 0 1,-1 0 0,1 0 0,-1 1 0,1-1 0,-1 0 0,0 1 0,1-1-1,-1 0 1,0 1 0,0 0 0,0-1 0,0 1 0,0 0 0,0-1-1,0 1 1,-1 0 0,1 0 0,-1 0 0,1-1 0,-1 3 0,3 17 63,-1 0 0,-1 0 1,-1 0-1,0 0 1,-2-1-1,-5 28 0,2-14 114,0 40-1,1-16-12,2-38-43,2 38 0,0-51-119,1-1 0,0 0 0,0 1 1,1-1-1,0 0 0,0 0 0,0 0 0,1 0 0,6 11 0,-4-11 0,0 0 0,0 0 0,0 0-1,1-1 1,0 1 0,0-2 0,0 1 0,1 0 0,0-1-1,0-1 1,0 1 0,0-1 0,0 0 0,1 0 0,-1-1-1,1 0 1,0-1 0,0 0 0,9 1 0,-7-2 8,0 0 0,0 0 0,1-1 0,-1 0 1,0-1-1,0 0 0,0-1 0,-1 0 0,1 0 0,0-1 0,-1 0 1,0-1-1,0 0 0,11-8 0,-12 6-4,-1 0 0,0 0 1,0-1-1,-1 0 0,0 0 0,0-1 0,-1 1 0,0-1 1,0 0-1,-1-1 0,-1 1 0,1-1 0,-1 1 0,-1-1 1,0 0-1,1-17 0,0-13 97,-3 0 0,-8-76 0,4 71-17,-1 3-17,2 23-27,1 0 1,1-39-1,3 51-49,0 0 0,0-1 0,0 1 0,1 0 0,0 0 0,6-10 0,2-5 2,-8 16-19,0 0 1,1 0-1,0 0 1,0 1-1,1-1 1,-1 1 0,1 0-1,1 0 1,-1 1-1,0 0 1,1 0-1,0 0 1,0 0 0,0 1-1,0 0 1,1 0-1,0 1 1,-1 0-1,14-3 1,-12 4 9,-1-1-1,1 2 0,-1-1 1,1 1-1,0 0 1,-1 1-1,1-1 1,-1 2-1,0-1 1,1 1-1,-1 0 1,0 0-1,0 1 1,0 0-1,0 1 1,0-1-1,-1 1 1,8 6-1,-7-4 25,-4-4-17,-1-1 1,1 1-1,-1 0 1,0 0 0,0 0-1,0 0 1,0 0-1,0 0 1,0 0 0,0 1-1,-1-1 1,1 1-1,-1-1 1,0 1 0,0 0-1,2 5 1,-3-8-2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2:0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6128,'0'0'7208,"2"14"-6742,5 62 694,-5 89-1,-11-38 2,-2 61 1728,23-204-2533,6-16-3161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2:0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10344,'0'0'1258,"-1"16"-1056,-14 267 1427,14-69 762,1-194-3175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2:0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389 583 5624,'0'0'8516,"-10"-8"-8080,-34-26 8,40 31-365,0 1 1,0 0-1,-1 0 1,1 1-1,0-1 1,-1 1-1,0 0 1,1 0-1,-1 0 1,0 1 0,1 0-1,-1 0 1,0 0-1,-4 1 1,-3 1 210,0 0 1,1 1 0,-19 7-1,11-3 187,0 1 0,1 0 0,-32 21-1,46-27-405,0 1 0,1-1 0,-1 1 0,1 0 0,0 0 0,0 1 0,0-1-1,0 1 1,0-1 0,1 1 0,-1 0 0,1 0 0,0 0 0,0 0 0,1 0-1,-1 1 1,1-1 0,0 0 0,0 1 0,0-1 0,1 1 0,0-1-1,0 9 1,1-7-25,0 0 0,1-1-1,0 1 1,0 0-1,0-1 1,1 0-1,0 0 1,0 0 0,0 0-1,1 0 1,-1 0-1,1-1 1,0 0 0,0 0-1,1 0 1,-1 0-1,6 3 1,1 0 27,1 0 0,-1-1 0,1 0-1,1-1 1,-1 0 0,18 4 0,-9-3 27,-9-2-24,1-1-1,-1 0 1,1-1 0,-1-1 0,1 1 0,0-2 0,23-1 0,-17-2 40,-15 3-88,0 0 0,1 0 0,-1-1 0,0 0 1,1 0-1,-1 0 0,0 0 0,0-1 0,0 1 0,0-1 0,0 0 1,0 0-1,0-1 0,-1 1 0,1-1 0,5-5 0,0-3 43,0 0 0,-1-1 0,0 0 0,0 0 0,-2-1-1,1 0 1,8-27 0,-13 32-25,0 0-1,-1 0 1,0 0-1,0-1 1,-1 1 0,0 0-1,0-1 1,-1 1-1,0 0 1,-1-1-1,1 1 1,-2 0 0,1 0-1,-1 0 1,-5-9-1,2 5-5,-2 1 1,1 0-1,-1 1 0,-1 0 0,0 0 0,0 0 0,-1 1 0,0 1 0,-1 0 1,-16-10-1,6 6 49,-1 0 0,0 2 0,-1 0 0,-43-11 0,46 15 12,-1 0-1,2-2 1,-1 0 0,1-1 0,0-1 0,1-1-1,0-1 1,1 0 0,-16-16 0,31 26-88,-1 0 1,1-1-1,0 1 1,0-1-1,1 0 1,-1 1-1,1-1 1,-1 0 0,1 0-1,0 0 1,0 0-1,0 0 1,0-1-1,1 1 1,-1 0-1,1 0 1,0 0-1,0-1 1,0 1-1,0 0 1,1 0-1,-1 0 1,1 0-1,0-1 1,0 1-1,0 0 1,0 0-1,0 0 1,1 1-1,-1-1 1,3-3-1,3-4-3,1 0-1,-1 0 0,2 1 0,-1 0 0,1 1 0,18-14 0,-11 11-18,0 1 1,1 0 0,0 2-1,0-1 1,1 2 0,1 1-1,-1 0 1,1 1 0,30-4-1,-33 7-2,-1 1 0,1 0 0,0 1-1,-1 1 1,1 1 0,0 0 0,-1 1 0,1 0-1,-1 1 1,0 1 0,0 1 0,14 7-1,-25-10 19,0 0 0,1 0 0,-1 0 0,-1 1 0,1-1 0,0 1 0,-1 0 0,5 7 0,10 11 156,-17-21-75,4-1-640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2:0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20 7632,'0'0'5721,"-10"-4"-5241,3 1-353,0 0-1,0 1 1,-1 0 0,1 0-1,-1 1 1,1 0 0,-1 0-1,1 0 1,-1 1 0,0 0-1,1 1 1,-13 2 0,3 2 284,0 0 0,0 1 1,1 1-1,0 1 1,0 1-1,1 0 0,0 0 1,-22 19-1,35-26-333,1 0 0,-1 0 0,0 0 0,1 0 0,-1 0 0,1 0 0,-1 0 0,1 1 0,0-1 0,0 1 0,0-1 0,0 0 0,0 1 0,1-1 0,-1 1 0,1 0 0,0-1 0,0 1 0,0-1 0,0 1 0,0 0 0,0-1 0,1 1 0,-1-1 0,1 1 0,0-1 0,-1 1 0,1-1 0,0 1 0,1-1 0,-1 0 0,0 1 0,3 1 0,5 9 53,1-1 0,0 0 0,0-1 0,19 15 0,-15-14-93,-1 0 36,0 1 0,0 0 0,-1 0-1,-1 2 1,0-1 0,-1 1 0,-1 1 0,12 26-1,-20-41-52,0 1-1,-1-1 0,1 0 1,-1 1-1,0-1 1,1 0-1,-1 1 0,0-1 1,0 1-1,0-1 0,1 1 1,-2-1-1,1 1 1,0-1-1,0 1 0,0-1 1,-1 0-1,1 1 0,-1-1 1,1 0-1,-1 1 0,1-1 1,-2 2-1,0-2 12,1 1-1,-1-1 1,1 0-1,-1-1 1,1 1-1,-1 0 1,0 0-1,1-1 1,-1 1-1,0-1 1,0 1-1,1-1 1,-1 0-1,0 0 1,0 0-1,-1 0 1,-9 0 142,1-1 0,-1-1 1,1 0-1,-17-6 0,15 4-315,7 2 337,0 0 0,-1 0 0,1 1 0,-9-1-1,13 2-396,1 0-1,-1 0 1,0 0-1,0 1 1,0-1-1,0 0 1,0 1-1,0-1 1,0 1-1,0 0 1,1 0-1,-1 0 1,0 0-1,0 0 1,1 0-1,-1 0 1,-2 3-1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2:0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6632,'0'0'12242,"13"-3"-11862,60-8 308,1 3 0,91 2 0,-144 6-372,0 2 0,0 1 0,0 0 0,32 11 0,-43-13-91,-9-1-193,0 0 0,-1 0 0,1 0 1,0 0-1,0 0 0,-1 0 0,1 0 1,0 0-1,0 0 0,-1 1 0,1-1 1,0 0-1,0 1 0,-1-1 0,1 0 1,0 1-1,-1-1 0,2 1 0,0 5-136,0 4-3692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4:55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0 520 4616,'0'0'9826,"14"-6"-9270,-1 0-399,0-1-1,-1 0 1,1 0-1,-1-1 1,-1-1 0,20-18-1,-7 0 234,-1-1 0,-1-1 0,-2-1 0,25-47-1,-15 13 601,30-87 0,-59 148-940,0 1 11,0 0 1,0-1-1,-1 1 1,1-1-1,-1 1 0,1-1 1,-1 1-1,0-1 1,0 1-1,0-1 1,0-2-1,0 5-52,0 0 0,0 0-1,0 0 1,0 0 0,0-1 0,0 1-1,0 0 1,-1 0 0,1 0 0,0 0-1,0 0 1,0 0 0,0 0 0,0 0 0,0 0-1,0 0 1,0 0 0,0 0 0,0 0-1,0 0 1,0 0 0,0-1 0,-1 1-1,1 0 1,0 0 0,0 0 0,0 0 0,0 0-1,0 0 1,0 0 0,0 0 0,0 0-1,0 0 1,-1 0 0,1 0 0,0 0-1,0 0 1,0 0 0,0 0 0,0 1-1,0-1 1,0 0 0,0 0 0,0 0 0,0 0-1,0 0 1,-1 0 0,1 0 0,0 0-1,0 0 1,0 0 0,0 0 0,0 0-1,0 0 1,0 0 0,0 0 0,0 1 0,0-1-1,0 0 1,-7 9 278,-7 12-45,3 0-151,1 0 1,1 1 0,1 0-1,1 1 1,1 0 0,1 0 0,1 1-1,-1 26 1,5-36-49,1-1 0,0 1 0,1 0 1,1 0-1,0 0 0,1-1 0,0 0 0,1 0 0,1 0 0,7 14 1,-10-23-28,-1-1 1,1 1 0,0-1 0,0 1 0,0-1-1,0 0 1,0 0 0,1-1 0,-1 1-1,1-1 1,0 1 0,0-1 0,8 3 0,-10-4-5,1 0 1,-1-1-1,1 1 1,-1-1-1,1 1 1,-1-1-1,1 0 1,0 0-1,-1 0 1,1 0-1,0-1 1,-1 1-1,1-1 1,-1 1-1,1-1 1,-1 0-1,1 0 1,-1 0-1,0 0 1,1-1 0,-1 1-1,0 0 1,0-1-1,4-3 1,142-155 572,-108 112-371,-34 39-147,1 0 1,0 0 0,1 1 0,0-1 0,0 2-1,1-1 1,11-7 0,-19 15-58,-1 0 0,1-1-1,0 1 1,-1 0 0,1 0 0,-1 0 0,1-1-1,0 1 1,-1 0 0,1 0 0,-1 0 0,1 0-1,0 0 1,-1 0 0,1 0 0,0 0 0,-1 0-1,1 1 1,-1-1 0,1 0 0,0 0 0,-1 0-1,1 1 1,-1-1 0,1 0 0,-1 1 0,1-1 0,-1 0-1,1 1 1,-1-1 0,1 1 0,-1-1 0,0 1-1,1-1 1,-1 1 0,0-1 0,1 1 0,-1-1-1,0 1 1,0 0 0,1-1 0,-1 1 0,0 1-1,8 33 185,-7-25-150,5 54 144,-3-21-53,1-28-20,-4-15-111,1 0 0,-1 1 1,0-1-1,0 0 1,0 0-1,1 0 0,-1 0 1,0 0-1,0 1 1,1-1-1,-1 0 1,0 0-1,0 0 0,1 0 1,-1 0-1,0 0 1,0 0-1,1 0 0,-1 0 1,0 0-1,0 0 1,1 0-1,-1 0 1,0 0-1,0 0 0,1 0 1,-1 0-1,0 0 1,0-1-1,1 1 1,19-20 187,-13 12-195,22-28 87,-13 16-12,31-31 0,-43 47-49,1-1 0,0 1 0,1 0 0,-1 1 0,1-1 0,0 1 0,-1 0 0,1 1 0,0-1 0,1 1 0,11-2 0,-16 3-15,0 1 0,0 0-1,-1 1 1,1-1 0,0 0 0,0 0-1,0 1 1,-1-1 0,1 1 0,0-1-1,-1 1 1,1 0 0,0 0-1,-1 0 1,1 0 0,-1 0 0,1 0-1,-1 0 1,3 3 0,20 30 52,-15-21-46,-4-5-7,0 0 0,-1 0 0,0 1 0,0-1 0,-1 1-1,0 0 1,3 16 0,-2 0-25,0 39 0,-3-42-31,0-10-151,0 8 20,-1-18-1212,-2-9-1691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2:0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8744,'0'0'6504,"10"-4"-6074,-4 1-356,2-1 23,0 1 0,0 0 0,1 0 0,-1 1 0,0 0 1,1 0-1,13 0 0,138 7 1393,-24 1 405,-129-6-1654,1 0 0,-1 0 0,0-1 0,0 0-1,0-1 1,0 1 0,0-1 0,13-6 0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2:0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1048 4720,'0'0'7133,"1"-12"-6618,-1-34 9,0 44-433,0-1 0,0 0 1,0 1-1,-1-1 1,0 0-1,1 1 0,-1-1 1,0 1-1,0-1 0,-1 1 1,1-1-1,0 1 1,-1 0-1,1-1 0,-1 1 1,0 0-1,0 0 0,0 0 1,0 1-1,0-1 1,0 0-1,0 1 0,-1-1 1,1 1-1,0 0 0,-1 0 1,-2-1-1,-2-1 90,0 1-1,0 1 1,1-1-1,-1 1 0,0 0 1,0 1-1,0 0 1,-10 1-1,-2 1 146,-1 2 1,1 0-1,1 2 0,-1 0 0,-21 10 0,27-10-151,1 0-1,0 1 0,0 0 1,0 1-1,1 1 1,1-1-1,-1 2 0,-9 11 1,15-15-105,1 0 1,0 1 0,0-1-1,0 1 1,1 0 0,0 0-1,1 0 1,-1 0 0,2 1-1,-1-1 1,1 1 0,0-1-1,0 1 1,1 0 0,0-1 0,0 1-1,1-1 1,0 1 0,0 0-1,1-1 1,0 0 0,3 8-1,-2-6-15,1 0 0,0-1-1,0 1 1,1-1 0,0 0-1,1-1 1,0 1-1,0-1 1,0 0 0,1-1-1,0 1 1,0-1 0,1-1-1,0 1 1,0-1 0,0-1-1,12 6 1,-2-4 31,0-1-1,0-1 1,0 0 0,1-1-1,-1-1 1,1-1 0,-1-1-1,1 0 1,-1-2 0,1 0-1,-1-1 1,1-1 0,33-11-1,-8-2 64,0-2 0,-1-1-1,-1-3 1,47-34 0,-58 39-46,-20 12 31,0-1 0,-1 0-1,17-14 1,-27 21-125,-1 0-1,1 0 1,0 0 0,0 0-1,0 0 1,0 0 0,0 0-1,0 0 1,-1 0 0,1 0-1,0 0 1,0 0-1,0-1 1,0 1 0,0 0-1,0 0 1,0 0 0,0 0-1,0 0 1,-1 0 0,1 0-1,0-1 1,0 1-1,0 0 1,0 0 0,0 0-1,0 0 1,0 0 0,0 0-1,0-1 1,0 1-1,0 0 1,0 0 0,0 0-1,0 0 1,0 0 0,0 0-1,0-1 1,0 1 0,0 0-1,0 0 1,0 0-1,0 0 1,0 0 0,1 0-1,-1-1 1,0 1 0,-13 5 130,0 5-82,1 0 0,0 0 1,1 1-1,-17 21 0,23-27-45,1 1-1,0 0 0,1 0 0,0 1 0,0-1 0,0 1 1,0-1-1,1 1 0,0 0 0,1 0 0,-1 0 0,1 13 1,1-16-5,0 1 0,1-1-1,0 0 1,0 0 0,0 0 0,1 0 0,-1 0 0,1 0 0,0 0 0,0-1 0,0 1 0,0-1 0,1 1 0,0-1 0,-1 0 0,1 0 0,0 0 0,7 4 0,-4-2 6,0-1 0,0 0 0,1 0 0,0-1 0,-1 0-1,1 0 1,0 0 0,1-1 0,13 2 0,-16-4-4,0 0 1,0 0-1,0 0 0,0-1 1,-1 0-1,1 0 0,0 0 1,0-1-1,0 0 0,-1 0 1,1 0-1,-1 0 0,0-1 1,1 1-1,-1-1 0,0 0 1,-1-1-1,1 1 0,0 0 1,-1-1-1,5-6 0,-3 3 21,0 0-1,0 0 1,-1-1 0,0 1-1,0-1 1,-1 0-1,0 0 1,0 0-1,-1 0 1,0-1-1,2-15 1,-4 17-9,0 1 1,0 0-1,-1 0 1,0-1-1,0 1 0,0 0 1,-1 0-1,0 0 1,0 0-1,-1 1 0,1-1 1,-1 0-1,-6-8 1,6 11-5,0-1 1,-1 0 0,1 1-1,-1-1 1,0 1 0,1 0-1,-2 1 1,1-1-1,0 1 1,0-1 0,-1 1-1,1 0 1,-1 1 0,0-1-1,1 1 1,-1 0 0,-9-1-1,6 2 10,0-1 0,-1 1 0,1 1 1,0-1-1,-1 2 0,1-1 0,0 1 0,0 0 0,0 1 0,0-1 0,-9 6 0,17-8-26,0 0 0,-1 0 0,1 0 0,0 0 0,0 0 0,-1 0 0,1 0 0,0 0-1,0 0 1,0 0 0,-1 0 0,1 0 0,0 1 0,0-1 0,0 0 0,-1 0-1,1 0 1,0 0 0,0 0 0,0 0 0,0 1 0,-1-1 0,1 0 0,0 0 0,0 0-1,0 0 1,0 1 0,0-1 0,0 0 0,0 0 0,-1 1 0,1-1 0,0 0-1,0 0 1,0 0 0,0 1 0,0-1 0,0 0 0,0 0 0,0 0 0,0 1 0,11 1-15,20-5-22,-2-4 23,0-2-1,0-1 1,-1-1-1,40-23 1,12-3 10,-41 18 20,26-9 25,-58 26-37,-1 0-1,1 1 1,0-1 0,0 1-1,0 1 1,-1-1 0,1 1-1,8 1 1,-13 0-2,0-1-1,0 1 1,-1-1 0,1 1-1,0 0 1,-1 0 0,1 0-1,-1 0 1,1 0 0,-1 0-1,1 0 1,-1 0 0,0 1-1,0-1 1,1 1 0,-1-1-1,0 1 1,0-1 0,0 1-1,-1-1 1,1 1 0,0 0-1,-1-1 1,1 1 0,-1 0-1,1 0 1,-1 3 0,2 5 12,-1 1 0,0-1 0,-1 16 0,-1-24-11,-9 103 141,2-38 67,8-66-204,0-1 0,0 1 0,-1-1 0,1 1 0,0-1 0,0 1 0,0-1-1,0 1 1,0 0 0,0-1 0,0 1 0,0-1 0,0 1 0,0-1 0,1 1 0,-1-1 0,0 1 0,0-1 0,0 1 0,1-1-1,-1 1 1,0-1 0,1 1 0,-1-1 0,0 1 0,1-1 0,-1 1 0,0-1 0,1 1 0,0-1-1,0 0-1,0-1 1,0 1 0,-1 0 0,1 0 0,0-1 0,0 1-1,0 0 1,-1-1 0,1 1 0,0-1 0,0 1-1,-1-1 1,1 1 0,-1-1 0,2-1 0,26-31 82,-27 32-84,128-152 279,-52 76-129,-60 62-102,-16 14-48,0-1-1,0 1 1,1 0 0,-1 0-1,0 0 1,1 0-1,-1 0 1,1 0 0,-1 0-1,1 0 1,-1 0 0,1 1-1,0-1 1,0 1-1,-1-1 1,1 1 0,3-1-1,-4 2-2,0-1 0,0 0 1,0 1-1,-1-1 0,1 1 0,0-1 0,0 1 0,-1-1 0,1 1 0,0 0 0,-1-1 1,1 1-1,-1 0 0,1-1 0,-1 1 0,1 0 0,-1 0 0,1 0 0,-1-1 0,0 1 0,1 0 1,-1 0-1,1 2 0,0 5 10,0 0 1,0 1-1,-1-1 0,0 1 1,-2 12-1,2-18-11,-2 22 28,0 28 0,2-47-19,0 0 1,0 0 0,1-1 0,0 1 0,0 0 0,1-1 0,-1 1 0,1-1 0,0 1 0,1-1-1,3 7 1,-5-12-9,0 1 0,0 0 0,-1 0 0,1-1 0,0 1 0,0-1-1,0 1 1,0-1 0,0 1 0,0-1 0,0 0 0,0 1 0,0-1-1,0 0 1,0 0 0,0 0 0,0 1 0,0-1 0,0 0 0,1-1-1,-1 1 1,0 0 0,0 0 0,0 0 0,0-1 0,0 1 0,0 0-1,0-1 1,0 1 0,0-1 0,0 1 0,-1-1 0,1 0 0,0 1-1,0-1 1,0 0 0,0 0 0,6-5 10,0 0-1,0-1 0,6-8 1,-10 12-10,35-43 82,34-58 0,-4 6 67,-64 92-152,12-13 73,-16 19-71,1 0 1,-1 0-1,0-1 1,1 1-1,-1 0 1,1 0-1,-1 0 0,1 0 1,-1 0-1,1 0 1,-1 0-1,1 0 1,-1 0-1,1 0 1,-1 0-1,0 0 0,1 0 1,-1 0-1,1 0 1,-1 1-1,1-1 1,-1 0-1,0 0 0,1 0 1,-1 1-1,1-1 1,-1 0-1,0 0 1,1 1-1,-1-1 0,0 0 1,1 1-1,-1-1 1,0 1-1,0-1 1,1 0-1,-1 1 1,0-1-1,0 1 0,0-1 1,0 1-1,1-1 1,-1 1-1,0-1 1,0 0-1,0 2 0,3 10 17,0 0-1,-1 0 1,0 1-1,0-1 0,-2 1 1,0 19-1,-1-15-7,2 10 36,-2 0-1,-2 1 0,0-1 1,-10 36-1,13-62-37,0 1-1,-1-1 1,1 0 0,-1 1-1,1-1 1,-1 0 0,1 1-1,-1-1 1,0 0-1,0 0 1,0 0 0,1 0-1,-1 0 1,0 0 0,0 0-1,-1 0 1,1 0 0,-2 1-1,2-1-1,0-1 1,0 0-1,0 0 0,0 0 0,0 0 0,0 0 0,0 0 1,-1 0-1,1 0 0,0 0 0,0-1 0,0 1 0,0 0 1,0-1-1,1 1 0,-1-1 0,0 1 0,0-1 0,-1 0 1,-3-3 5,0 0 0,1 0 0,0-1 1,0 1-1,0-1 0,0 0 0,-3-5 1,-41-62-37,45 69-63,11 12 40,10 3-18,1-1 0,27 13 0,-39-21 66,0-1 0,0 1 0,0-1 0,0-1 1,0 1-1,0-1 0,1-1 0,-1 1 0,0-1 1,15-2-1,-9 0 4,0 0 0,0-1 0,0-1 0,0 0-1,-1 0 1,0-1 0,1-1 0,-2 0 0,1-1 0,-1 0 0,0-1 0,-1 0 0,12-11 0,3-6 7,-5 6-9,0 0 0,-1-1 0,-2-1 0,0-1-1,-1-1 1,14-27 0,-12 11 36,-2-1 1,-1-1-1,-2 0 0,-2-1 1,7-52-1,-9 27 56,2-111 1,-11 144-47,-2-1 0,-2 1-1,0 0 1,-3 1 0,-11-39 0,16 66-52,0 1 0,0-1 0,0 1 0,-1 0 0,-4-8 1,6 12-1,1 1 1,-1-1 0,1 1 0,-1-1 0,1 1 0,-1 0-1,1-1 1,-1 1 0,1-1 0,-1 1 0,1 0 0,-1 0-1,0-1 1,1 1 0,-1 0 0,0 0 0,1 0 0,-1 0-1,1-1 1,-1 1 0,0 0 0,0 0 0,0 1-2,-1-1 1,1 1 0,0-1-1,0 1 1,0 0 0,0-1 0,0 1-1,0 0 1,0 0 0,0 0-1,0 0 1,0 0 0,0 0 0,0 0-1,0 2 1,-5 5-10,1 1 0,1-1 1,0 1-1,0 0 0,1 1 0,0-1 1,-3 16-1,-5 74-67,7-54 54,-17 262-200,21-256 197,2-1-1,2 1 0,2-1 0,15 55 0,3-28 19,-21-68 17,1 0 0,0 0 0,1-1 0,0 1 0,0-1 0,7 8 0,-11-15-1,1 1 0,-1 0 0,1-1 0,0 1 0,-1-1-1,1 0 1,0 0 0,0 1 0,0-1 0,0 0 0,0-1 0,0 1 0,0 0 0,1-1 0,-1 1 0,0-1-1,0 1 1,0-1 0,4 0 0,-2-1 6,-1 1-1,1-1 1,-1 0 0,1 0-1,-1 0 1,1-1-1,-1 1 1,0-1 0,1 0-1,4-4 1,2-2 24,-1 0 0,-1 0 0,1-1 1,-1 0-1,-1-1 0,7-11 0,15-28 237,24-60 0,-52 108-271,-1 0 1,1 0-1,-1 0 0,1 0 0,0 0 0,-1 1 0,1-1 0,0 0 1,0 0-1,-1 0 0,1 1 0,0-1 0,0 0 0,0 1 0,0-1 1,0 1-1,0-1 0,0 1 0,0 0 0,0-1 0,0 1 0,0 0 0,0 0 1,1-1-1,-1 1 0,0 0 0,0 0 0,0 0 0,0 0 0,0 1 1,0-1-1,0 0 0,0 0 0,0 1 0,0-1 0,0 1 0,2 0 1,4 2 6,0 1 1,0 0 0,0 0 0,7 7-1,-5-5-4,16 11 13,-9-4 18,1-2 0,27 14-1,-43-25-33,0 1-1,0 0 1,0-1-1,0 1 1,0-1 0,1 1-1,-1-1 1,0 0-1,0 0 1,0 1-1,0-1 1,1 0-1,-1 0 1,0 0-1,0 0 1,0 0-1,1-1 1,-1 1-1,0 0 1,0 0-1,2-1 1,-2 0 0,-1 0-1,1 0 1,-1 1-1,0-1 1,1 0-1,-1 1 1,0-1-1,1 0 1,-1 0 0,0 0-1,0 1 1,0-1-1,1 0 1,-1 0-1,0 0 1,0 0-1,0 1 1,-1-1-1,1 0 1,0 0 0,0 0-1,-1-1 1,0-2 0,0 0 0,-1 0 0,1 0 0,-1 0 1,0 1-1,0-1 0,-1 1 0,1-1 0,-1 1 1,1 0-1,-7-6 0,6 8-1,0-1 0,1 1 0,-1-1 0,0 1 0,0 0 0,0 0 0,0 0 0,0 1 0,0-1 0,0 1 0,0-1 0,-1 1 0,1 0 0,0 0 0,0 1 0,0-1 0,0 1 0,0-1 0,0 1 0,0 0 0,0 0 0,0 0 0,0 1 0,0-1 0,1 1 0,-1-1 0,0 1 0,1 0 0,-3 3 0,-4 2 0,1 0 0,1 1 0,-1 0 0,1 1 0,1 0 0,-1 0 0,-4 10 0,6-8 0,0-1 0,0 1 0,1 0 0,1 0 0,-1 0 0,2 0 0,0 1 0,-1 21 0,3-27 0,0 0 0,0-1 0,1 1 0,-1 0 0,2-1 0,-1 1 0,1 0 0,-1-1 0,1 0 0,1 1 0,-1-1 0,1 0 0,0 0 0,0 0 0,1-1 0,-1 1 0,1-1 0,0 0 0,8 7 0,-10-9 0,0 0 0,0-1 0,0 0 0,1 1 0,-1-1 0,0 0 0,0 0 0,1 0 0,-1-1 0,1 1 0,-1 0 0,1-1 0,-1 1 0,1-1 0,-1 0 0,1 0 0,-1 0 0,1 0 0,-1-1 0,1 1 0,-1-1 0,1 1 0,-1-1 0,0 0 0,1 0 0,-1 0 0,0 0 0,0 0 0,1-1 0,-1 1 0,0-1 0,0 1 0,-1-1 0,1 0 0,3-3 0,2-3 0,-1-1 0,0 1 0,0-1 0,-1 0 0,0-1 0,-1 1 0,4-13 0,-2 6 0,-1-1 0,4-29 0,-8 42 0,0-1 0,-1 0 0,0 1 0,0-1 0,0 0 0,0 1 0,-1-1 0,0 1 0,0-1 0,0 1 0,0-1 0,-1 1 0,0 0 0,0-1 0,-2-3 0,4 8 0,-1-1 0,1 1 0,0 0 0,0 0 0,0 0 0,0-1 0,0 1 0,0 0 0,0 0 0,-1 0 0,1-1 0,0 1 0,0 0 0,0 0 0,0 0 0,-1 0 0,1 0 0,0-1 0,0 1 0,0 0 0,-1 0 0,1 0 0,0 0 0,0 0 0,-1 0 0,1 0 0,0 0 0,0 0 0,0 0 0,-1 0 0,1 0 0,0 0 0,0 0 0,-1 0 0,1 0 0,0 0 0,-3 9 0,4 13 0,2-9 0,-1-1 0,1 1 0,1-1 0,0 0 0,1 0 0,1 0 0,11 20 0,-14-28 0,1 1 0,-1 0 0,1-1 0,0 1 0,0-1 0,0 0 0,0 0 0,1-1 0,0 0 0,-1 1 0,1-1 0,1-1 0,-1 1 0,0-1 0,1 0 0,-1 0 0,1-1 0,-1 1 0,12 0 0,-10-2 0,0-1 0,0 0 0,-1 0 0,1 0 0,0-1 0,-1 0 0,0 0 0,1-1 0,-1 0 0,0 0 0,0-1 0,-1 1 0,9-7 0,2-4 0,1 0 0,25-31 0,-25 24 0,22-37 0,-26 37 0,32-40 0,-44 60 0,0 0 0,0 0 0,0-1 0,1 1 0,-1 0 0,0 0 0,0 0 0,1 1 0,-1-1 0,1 0 0,-1 0 0,1 1 0,-1-1 0,2 0 0,-2 1 0,0 0 0,0 0 0,-1 0 0,1 0 0,0 1 0,0-1 0,0 0 0,-1 0 0,1 0 0,0 1 0,-1-1 0,1 0 0,0 1 0,-1-1 0,1 0 0,0 1 0,-1-1 0,1 1 0,0-1 0,0 2 0,2 3 0,0-1 0,0 1 0,-1 0 0,0 0 0,0 0 0,3 8 0,-3-7 0,6 20 0,-1 0 0,-2 1 0,4 32 0,-9-58 0,0-1 0,-1 1 0,1 0 0,0 0 0,0-1 0,1 1 0,-1 0 0,0-1 0,0 1 0,0 0 0,0-1 0,0 1 0,1 0 0,-1-1 0,0 1 0,1 0 0,-1-1 0,0 1 0,1-1 0,-1 1 0,1 0 0,-1-1 0,1 1 0,-1-1 0,1 0 0,-1 1 0,1-1 0,0 1 0,-1-1 0,1 0 0,0 1 0,-1-1 0,1 0 0,0 0 0,-1 0 0,1 1 0,0-1 0,-1 0 0,1 0 0,0 0 0,0 0 0,-1 0 0,1 0 0,0-1 0,-1 1 0,1 0 0,0 0 0,-1 0 0,1-1 0,0 1 0,-1 0 0,1-1 0,0 1 0,-1 0 0,1-1 0,-1 1 0,2-2 0,4-2 0,0 0 0,0-1 0,-1 0 0,6-6 0,42-47 0,68-55 0,-121 112 0,1 1 0,0-1 0,-1 1 0,1-1 0,-1 1 0,1-1 0,0 1 0,0-1 0,-1 1 0,1 0 0,0-1 0,0 1 0,-1 0 0,1 0 0,0-1 0,0 1 0,0 0 0,0 0 0,-1 0 0,1 0 0,0 0 0,0 0 0,0 0 0,-1 0 0,2 1 0,-1 0 0,0-1 0,0 1 0,0 0 0,-1 0 0,1 0 0,0-1 0,-1 1 0,1 0 0,-1 0 0,1 0 0,-1 0 0,1 0 0,-1 0 0,1 0 0,-1 1 0,0 0 0,2 10 0,-1-1 0,-1 1 0,0 12 0,0-10 0,0-4 0,1 1 0,0-1 0,0 0 0,1 0 0,1 0 0,0-1 0,0 1 0,5 9 0,-6-16 0,0 1 0,0-1 0,0 0 0,0 0 0,1 0 0,0 0 0,-1 0 0,1 0 0,0-1 0,0 1 0,1-1 0,-1 0 0,0 0 0,1 0 0,-1 0 0,1-1 0,0 1 0,0-1 0,-1 0 0,1 0 0,0 0 0,0-1 0,5 1 0,3-2 0,1 0 0,-1 0 0,0-1 0,0-1 0,-1 0 0,1 0 0,-1-1 0,1-1 0,-1 0 0,0 0 0,-1-1 0,1 0 0,-1-1 0,16-15 0,-9 7 0,-1-1 0,0 0 0,-1-1 0,-1-1 0,0-1 0,21-39 0,-17 19 0,-1-1 0,-2-1 0,-2 0 0,9-52 0,16-171 0,-34 223 0,6-107 0,-11 124 0,0-1 0,-2 1 0,-10-48 0,13 72 0,0 0 0,0-1 0,0 1 0,0 0 0,0 0 0,0-1 0,0 1 0,0 0 0,0 0 0,0 0 0,0-1 0,0 1 0,0 0 0,0 0 0,0-1 0,0 1 0,-1 0 0,1 0 0,0-1 0,0 1 0,0 0 0,0 0 0,0 0 0,-1-1 0,1 1 0,0 0 0,0 0 0,0 0 0,-1 0 0,1-1 0,0 1 0,0 0 0,0 0 0,-1 0 0,1 0 0,0 0 0,0 0 0,-1 0 0,1 0 0,0 0 0,0 0 0,-1 0 0,1 0 0,0 0 0,0 0 0,-1 0 0,1 0 0,0 0 0,-9 14 0,-2 27 0,-1 20 0,4 1 0,2 0 0,3 68 0,22 187 0,-15-277 0,18 74 0,-18-99 0,1 0 0,0 0 0,1 0 0,1-1 0,0 0 0,1-1 0,18 24 0,-21-31 0,1-1 0,0 0 0,0 0 0,0-1 0,0 0 0,1 0 0,-1 0 0,1-1 0,0 0 0,0-1 0,1 1 0,-1-1 0,0 0 0,1-1 0,-1 0 0,1 0 0,-1-1 0,16 0 0,2-2 0,0-1 0,1-1 0,-2-2 0,34-10 0,-35 5 0,-19 9 0,-1 0 0,1 0 0,0 1 0,0-1 0,0 1 0,0 0 0,0 0 0,4-1 0,-8 2-16,0 0 0,0 0 0,0 0 0,0 0 0,0 0 0,-1 0 0,1 0 0,0 0 0,0 0 0,0 0 0,0 0 0,0-1 0,0 1 0,0 0 0,0 0 0,-1 0 0,1 0 0,0 0 0,0 0 0,0 0 0,0-1 0,0 1 0,0 0 0,0 0 0,0 0 0,0 0 0,0 0 0,0-1 0,0 1 0,0 0 0,0 0 0,0 0 0,0 0 0,0 0 0,0-1 0,0 1 0,0 0 0,0 0 0,0 0 0,0 0 0,0 0 0,0 0 0,0-1 0,1 1 0,-1 0 0,0 0 0,0 0 0,0 0 0,0 0 0,0 0 0,0 0 0,0 0 0,0 0 0,1-1 0,-1 1 0,0 0 0,0 0 0,0 0 0,0 0 0,0 0 0,0 0 0,1 0 0,-1 0 0,0 0 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2:0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14672,'0'0'1734,"12"-2"-1213,738-96 4343,-677 92-3377,1 4 0,86 8-1,-160-6-1476,0 0-1,0 0 1,1 0-1,-1 0 1,0 0-1,0 0 1,1 0-1,-1 0 1,0 0-1,0 0 1,1 0-1,-1 0 1,0 1-1,0-1 1,0 0-1,1 0 1,-1 0-1,0 0 1,0 1-1,0-1 1,1 0-1,-1 0 1,0 0-1,0 1 1,0-1-1,0 0 1,0 0-1,0 0 1,1 1-1,-1-1 1,0 0-1,0 0 1,0 1-1,0-1 1,0 0-1,0 0 1,0 1-1,0-1 1,0 0-1,0 0 1,0 1-1,0-1 1,0 0-1,0 0 1,-1 1-1,1-1 1,0 0-1,0 0 1,0 1-1,0-1 1,0 0-1,0 0 1,-1 0 0,1 1-1,0-1 1,0 0-1,0 0 1,-1 0-1,1 0 1,0 1-1,0-1 1,0 0-1,-1 0 1,-15 15 81,-11 2-3411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2:1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10248,'0'0'5769,"18"5"-5227,22 3-260,0-2 0,1-1 0,57-1 0,510-28 2267,-496 12-1841,-1-4 0,-1-5 0,157-52 1,-161 31-550,-71 26-2869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3:5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9 4008,'0'0'9680,"-10"-2"-9402,-31-4-3,39 6-244,1 0-1,-1 0 1,0 0 0,0 0 0,0 0-1,1 1 1,-1-1 0,0 0 0,0 1-1,1 0 1,-1-1 0,0 1 0,1 0-1,-1 0 1,1 0 0,-1 0 0,1 0-1,0 0 1,-3 3 0,-4 2 138,-1 2-56,1-1 0,-1 1 0,1 1 0,1 0 0,-1 0 0,1 0 0,1 1-1,-10 19 1,-19 26 296,2-6 153,-36 70 0,41-68-286,19-35-199,1 0 0,0 0 0,1 1-1,0 0 1,2 0 0,0 1 0,1 0-1,1 0 1,0 0 0,2 0 0,0 0 0,1 0-1,0 0 1,7 35 0,10 27 180,13 49 94,-24-109-283,1 0 0,1 0 1,1-1-1,16 25 0,70 99 300,-79-119-290,22 27-1,6 7 40,-22-27-56,-15-23-39,-1 1 0,1 0 1,-2 0-1,1 0 0,-2 1 0,8 19 0,-7-13-6,28 115 113,-29-110-95,-2 0-1,0 0 1,-1 0 0,-2 29 0,0-41-24,0 12 28,-1-1 1,-1 1-1,-1-1 0,-1 0 0,-8 21 1,1-15 15,-1-1 1,-2-1-1,0 0 0,-27 31 1,-27 43 145,6-9 44,10-18-46,0 13-51,47-63-92,4-13-31,4-11 1,2-4-31,0 1-1,0-1 1,1 1-1,-1-1 1,2 1 0,-1 1-1,10-9 1,0 0-30,25-25-2837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4:0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74 4416,'0'0'6544,"-3"-10"-6186,0-1-236,2 8-62,0-1-1,0 0 0,0 0 0,-1 0 1,0 1-1,1-1 0,-1 1 0,0-1 1,-5-5-1,6 8 39,0 0-1,-1 0 1,1 0 0,0 0-1,-1 0 1,1 1 0,-1-1-1,1 0 1,-1 1 0,1-1-1,-1 1 1,0-1 0,1 1-1,-1 0 1,0-1 0,1 1-1,-4 0 1,1 0 41,0 1 1,0-1-1,0 1 0,0-1 1,0 1-1,-5 2 0,-12 5 336,14-6-282,1 0 0,-1 1 0,1 0 1,-1 0-1,1 0 0,0 1 0,-9 7 0,3 1 149,1 1 0,0 0-1,1 1 1,-16 26 0,19-27-206,5-9-100,0 0-1,1 0 0,-1 0 1,1 1-1,0-1 0,0 0 1,1 1-1,-1-1 0,1 1 1,0-1-1,0 0 0,2 6 1,-1 1 47,1 0-1,0 0 1,7 17 0,-6-21-46,0 0 1,0-1-1,1 1 0,0-1 1,0 0-1,1 0 0,0-1 1,0 1-1,10 8 0,-13-14-30,1 1 0,-1 0-1,0 0 1,0-1 0,1 0-1,-1 1 1,0-1 0,0 0-1,1 0 1,-1 0 0,0 0-1,1-1 1,-1 1 0,0-1-1,0 1 1,1-1 0,-1 0-1,0 0 1,0 0 0,0 0-1,0 0 1,0 0 0,0-1-1,0 1 1,0 0 0,-1-1-1,3-2 1,3-3 11,0 0 0,-1-1 1,0 1-1,0-1 0,5-10 0,-3 0 18,0 0-1,6-21 1,2-7 69,18-54 207,-33 89-231,-1 10-71,0 0 0,0 0-1,0 0 1,0 0 0,0-1-1,0 1 1,0 0 0,0 0-1,0 0 1,0 0 0,0 0-1,1 0 1,-1 0 0,1 0-1,-1 0 1,1 0-1,-1 0 1,1 1 0,-1-1-1,1 0 1,1-1 0,-2 2-8,0 0 1,0 0-1,0 0 1,0 0-1,0 1 1,0-1 0,0 0-1,0 0 1,0 0-1,1 0 1,-1 0-1,0 0 1,0 0-1,0 1 1,0-1 0,0 0-1,0 0 1,0 0-1,1 0 1,-1 0-1,0 0 1,0 0-1,0 0 1,0 0 0,0 0-1,1 0 1,-1 0-1,0 0 1,0 0-1,0 0 1,0 0-1,0 0 1,1 0 0,-1 0-1,0 0 1,0 0-1,0 0 1,0 0-1,0 0 1,0 0-1,1 0 1,-1 0 0,0 0-1,0 0 1,0-1-1,0 1 1,0 0-1,5 30 55,1 0 0,2-1 0,13 35 0,-17-50-22,2-1-1,-1 0 1,13 19-1,-15-28-24,0 0 0,0 0-1,0 0 1,1-1 0,0 1 0,-1-1 0,1 0-1,0 0 1,1 0 0,-1 0 0,0-1-1,1 0 1,7 3 0,-10-4-11,2 0 17,-1 0 0,1 0 0,-1 0-1,0 0 1,1 0 0,0-1 0,5 1 0,-7-2-7,0 1-1,0-1 1,-1 0 0,1 1 0,0-1-1,0 0 1,0 0 0,-1 0 0,1 0-1,-1 0 1,1-1 0,-1 1 0,1 0-1,-1-1 1,0 1 0,3-4 0,-1 0-36,1 0 0,-1-1 0,-1 1 0,1-1 0,-1 1 0,0-1 1,0 0-1,1-6 0,0-7-2522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4:0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3616,'0'0'11282,"-9"4"-11018,-31 12-16,37-14-216,1 0 0,0 0 0,0 0 0,0 1 0,1-1 0,-1 0 0,1 1 0,-1-1 0,1 1 0,0-1 0,0 1 0,0 0 0,0 0 0,0-1 0,0 1 0,1 0 0,0 0 0,-1 5 0,0 0 64,-8 98 611,4-41-331,1 144 374,10-132-404,-5-64-238,-1-7-41,1 0-1,-1 0 1,1-1 0,0 1-1,4 10 1,-2-7 114,-1-8 95,1-1-76,-3-21 135,2 3-257,1 0 0,0 0 0,1 1 0,1 0 0,11-27 0,-14 39-63,1 0 0,0 0-1,-1 1 1,2-1 0,5-5 0,12-19 73,-19 25-78,1 0-1,-1 0 0,1 1 1,0-1-1,0 1 1,0-1-1,1 1 1,-1 0-1,1 1 1,0-1-1,0 1 1,0-1-1,5-1 1,2 0 9,0 0 0,0 0 0,23-3 0,-30 7-19,0 0 0,-1 0 0,1 0 0,0 0 0,0 1-1,-1 0 1,1 0 0,0 0 0,-1 0 0,1 1 0,-1-1-1,1 1 1,-1 0 0,0 0 0,0 0 0,0 0 0,0 0-1,0 1 1,0 0 0,-1-1 0,3 5 0,3 1 2,-2 1 0,0 0 0,0 0 0,0 0 0,-1 1 0,5 13 0,-5-9 16,-1 0 0,-1 0 0,0 1 0,-1 0 0,1 19 0,-3-25 3,0 0-1,0-1 1,-1 1 0,0-1 0,-1 1-1,0-1 1,0 1 0,0-1 0,-1 0-1,-7 13 1,7-17-7,0 0 1,0 0-1,0-1 0,-1 1 0,1-1 1,-1 0-1,0 0 0,0 0 1,0 0-1,-1 0 0,1-1 0,0 0 1,-1 0-1,0 0 0,1-1 1,-1 1-1,0-1 0,0 0 0,-6 0 1,-10 0 42,0 0 1,0-1 0,-26-5-1,27 3-14,6 1-11,-3 0 70,0-1-1,0-1 0,-19-5 0,35 8-95,1 0 0,-1 0 0,1 0 0,0 0 0,-1 0 1,1 0-1,-1 0 0,1 0 0,0 0 0,-1-1 0,1 1 0,0 0 0,-1 0 0,1 0 0,0-1 0,-1 1 1,1 0-1,0 0 0,-1-1 0,1 1 0,0 0 0,0-1 0,0 1 0,-1 0 0,1-1 0,0 1 1,0 0-1,0-1 0,-1 1 0,1 0 0,0-1 0,0 1 0,0-1 0,0 1 0,0 0 0,0-1 0,0 1 1,0-1-1,0 0 0,1 0-3,0 0 1,0 0-1,0 0 1,0 0-1,0 0 1,0 0-1,0 0 1,0 0-1,1 0 1,-1 0-1,0 1 1,2-1-1,22-10-2784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4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3912,'0'0'12370,"11"1"-12165,-4 0-181,164 8 715,44-4 209,-159-3-656,-39-1-133,1 0-1,30-4 1,-24 4 26,-22-1-154,1 0-1,-1 1 1,0-1-1,1 0 1,-1 0-1,0 0 1,1-1-1,-1 1 1,1-1-1,-1 1 1,0-1-1,0 0 1,1 1-1,2-3 1,6-1 339,-10 5-369,-1-1-1,0 0 1,0 0-1,1 0 1,-1 0-1,0 0 1,1 0-1,-1 0 0,0-1 1,1 1-1,-1 0 1,0 0-1,0 0 1,1 0-1,-1 0 1,0 0-1,1 0 1,-1-1-1,0 1 0,0 0 1,1 0-1,-1 0 1,0-1-1,0 1 1,0 0-1,1 0 1,-1-1-1,0 1 1,0 0-1,0 0 0,0-1 1,0 1-1,1 0 1,-1-1-1,0 1 1,0 0-1,0-1 1,0 1-1,0 0 1,0 0-1,0-1 1,0 1-1,0-1 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4:3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6328,'0'0'6032,"11"-8"-5518,-3 2-392,3-2 33,-1 0-1,1 1 1,0 0 0,1 1 0,19-7 0,9 1 362,1 1 1,1 3 0,0 1-1,44-1 1,-39 7 492,62 7 0,-105-5-915,0-1-1,0 0 1,-1 1 0,1 0 0,0 0-1,-1 0 1,1 0 0,-1 0 0,1 1 0,5 4-1,-9-6-105,0 0-1,0 0 0,0 1 0,0-1 0,0 0 1,0 1-1,0-1 0,0 0 0,0 0 0,0 1 0,0-1 1,0 0-1,0 0 0,0 1 0,-1-1 0,1 0 1,0 0-1,0 1 0,0-1 0,0 0 0,-1 0 0,1 0 1,0 1-1,0-1 0,-1 0 0,1 0 0,0 0 1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4:3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 3408,'0'0'13950,"-1"10"-13803,0 10-22,1 0-1,1 0 1,1 0 0,4 22 0,7 33 449,6 122 1,-13-111-278,1 124 557,-5-184-705,-1 1 0,-2 0 1,0-1-1,-7 37 0,6-49-95,-1 0 3,1-1-1,-1 1 0,-1-1 0,-1 1 1,0-1-1,0 0 0,-11 17 0,7-17-8,4-4 8,-1 0 0,0 0 0,0-1 1,0 0-1,-1 0 0,-1-1 0,-11 10 1,16-15-40,-4 3 59,0 0 0,-1-1 0,1 1 1,-1-2-1,0 1 0,0-1 0,-9 2 0,13-4-44,1-1-1,-1 0 0,1 0 0,-1-1 1,1 1-1,0-1 0,-1 0 1,-3-1-1,-17-2 85,13 3-57,0 0 1,0-1 0,1 0-1,-1-1 1,1 0 0,-1-1-1,-18-9 1,25 10-34,0 1 0,0-1-1,0 0 1,0 0 0,1 0 0,-5-6-1,-13-11 30,15 15-38,1 0 1,-1-1 0,1 1-1,0-1 1,0-1 0,1 1-1,0-1 1,0 1 0,0-1-1,1-1 1,0 1 0,-3-11-1,-1-12 89,-8-57-1,9 38-52,5 40-40,0-1 1,2 0-1,-1 0 1,4-17-1,-2 13-33,6-11 81,-7 24-63,-1 0 1,1 1-1,-1-1 1,1 0-1,0 0 0,-1 0 1,1 0-1,0 1 0,-1-1 1,1 0-1,0 1 0,0-1 1,0 0-1,0 1 0,0-1 1,0 1-1,0-1 0,0 1 1,0 0-1,0 0 1,1-1-1,-1 1-80,1 0-1,-1 0 1,0 0 0,1-1 0,-1 1-1,0 0 1,1-1 0,-1 1-1,0-1 1,0 0 0,0 1 0,1-1-1,-1 0 1,0 0 0,1-1-1,1 0-1831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4:55.9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 14464,'0'0'680,"-69"26"-504,47-14 24,14-4-8,4 2-232,10 2 0,10 6-16,14 1 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4:3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5416,'0'0'4286,"11"-6"-3887,68-42 2253,-53 51-741,40 0 296,-40-1-1883,43-2 0,-27-4-51,0 3-1,0 1 0,53 7 1,-67-4-55,0-2 0,41-2 0,-35 0 78,38 3 0,-58-2-153,0 0 0,21-3 0,7 0 382,-40 3-458,0 0 0,0-1 0,-1 0 0,1 1 0,0-1 0,-1 0 0,1 0 1,-1 1-1,1-1 0,-1-1 0,1 1 0,1-2 0,2-1-2665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9:23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372 75 2608,'0'0'8901,"-3"-9"-8674,-7-27-7,9 35-192,1 0 0,-1 0 0,1 0 0,-1 1 1,0-1-1,1 0 0,-1 1 0,0-1 0,0 0 1,1 1-1,-1-1 0,0 1 0,0-1 1,0 1-1,0 0 0,1-1 0,-1 1 0,0 0 1,0 0-1,0-1 0,0 1 0,0 0 0,0 0 1,0 0-1,0 0 0,0 0 0,0 0 0,0 1 1,0-1-1,0 0 0,-1 1 0,-1-1 56,-9 1 60,-1 1 0,0 0-1,1 0 1,-1 2-1,1-1 1,0 2 0,0-1-1,0 2 1,1-1-1,-1 2 1,1-1 0,1 2-1,-12 9 1,15-10-64,1 0 1,0 0 0,0 0-1,0 1 1,1 0-1,1 0 1,-1 1-1,1-1 1,-4 13 0,6-15-45,0 0 1,0 1-1,1-1 1,0 1-1,0 0 1,0-1-1,1 1 1,0 0-1,1-1 1,-1 1 0,1 0-1,0-1 1,4 12-1,-4-16-24,0 0-1,0 1 1,0-1-1,0 0 0,1 0 1,-1-1-1,1 1 1,-1 0-1,1 0 1,0-1-1,0 1 1,-1-1-1,1 1 1,0-1-1,0 0 1,0 0-1,1 0 0,-1 0 1,0 0-1,0 0 1,1-1-1,-1 1 1,0-1-1,0 1 1,1-1-1,-1 0 1,1 0-1,-1 0 0,0 0 1,4-1-1,-2 0 0,0 0-1,0 0 1,0 0-1,0 0 0,0-1 1,-1 1-1,1-1 1,0 0-1,-1 0 0,1-1 1,-1 1-1,0-1 1,0 1-1,0-1 0,0 0 1,4-6-1,-4 4 14,0 1-1,-1-1 1,1 0-1,-1 0 1,0-1-1,0 1 1,-1 0-1,1-1 1,-1 1-1,-1-1 1,1 1 0,-1-9-1,0 11-7,0 1 0,-1-1 1,1 1-1,-1-1 0,0 1 0,0-1 0,0 1 0,0 0 0,0-1 1,0 1-1,-1 0 0,1 0 0,-1 0 0,1 0 0,-1 0 1,0 0-1,0 1 0,0-1 0,0 0 0,0 1 0,0 0 1,0-1-1,-1 1 0,1 0 0,0 0 0,-1 0 0,1 1 0,-1-1 1,-3 0-1,-3 0 12,1 0 1,-1 1-1,0 0 1,0 1 0,0 0-1,1 0 1,-1 1-1,0 0 1,1 0-1,0 1 1,-1 0-1,1 1 1,0 0-1,1 0 1,-1 1 0,-11 8-1,16-10-19,0 0 0,0 0 0,0 0 0,0 0 0,1 1 0,0-1 0,-1 1 0,1-1 0,0 1 1,1 0-1,-1 0 0,1 0 0,0 0 0,0 0 0,0 0 0,0 0 0,1 0 0,-1 0 0,1 5 0,0-7-6,0 0 0,1 1 0,-1-1-1,0 0 1,1 1 0,-1-1 0,1 0 0,0 0 0,0 0 0,0 0-1,0 0 1,0 0 0,0 0 0,0 0 0,1 0 0,-1 0 0,1 0 0,0-1-1,-1 1 1,1-1 0,0 1 0,0-1 0,0 0 0,0 0 0,0 0 0,0 0-1,0 0 1,0 0 0,0 0 0,1-1 0,-1 1 0,0-1 0,0 1 0,5-1-1,0 0-10,1 1 0,-1-2 0,1 1 0,-1-1 0,1 0-1,8-3 1,-12 3 10,-1 0-1,0 0 1,0-1-1,0 1 1,0-1-1,0 0 1,-1 0-1,1 0 1,0 0-1,-1 0 1,0-1-1,1 1 1,-1-1-1,0 1 0,0-1 1,2-4-1,-2 3 8,0 0 0,-1 0 0,1 0 0,-1 0 0,0 0 0,0 0 0,0-1 0,0 1 0,-1-1 0,0 1 0,0 0 0,0-1 0,0 1 0,-1-1 0,0 1 0,1 0 0,-2-1 0,-2-6 0,0 2 17,0 1 0,-1 0 1,0 0-1,-1 0 1,0 1-1,0-1 0,-13-10 1,16 15-4,1 0 1,-1 1-1,0 0 1,0-1-1,0 1 1,-1 0-1,1 1 1,0-1-1,-5-1 1,6 3-7,-1-1 0,1 1 0,0 0-1,-1 0 1,1 0 0,-1 0 0,1 0 0,0 1 0,-1-1 0,1 1 0,0-1 0,0 1 0,-1 0 0,1 0 0,0 0-1,-3 2 1,3-2-10,0 0-1,0 0 1,0 0-1,1 0 1,-1 1-1,0-1 1,0 1-1,1-1 1,-1 1-1,1 0 1,-1-1-1,1 1 1,0 0-1,0 0 1,0 0 0,0 0-1,0 0 1,0 0-1,0 0 1,1 0-1,-1 0 1,1 1-1,0-1 1,-1 0-1,1 0 1,0 0-1,0 1 1,1-1-1,-1 0 1,0 0-1,1 1 1,-1-1-1,1 0 1,0 0-1,-1 0 1,1 0-1,0 0 1,0 0-1,1 0 1,-1 0-1,0-1 1,1 1-1,-1 0 1,1-1-1,-1 1 1,1-1-1,0 1 1,0-1-1,-1 0 1,1 0-1,0 0 1,0 0-1,0 0 1,0 0-1,1 0 1,-1-1-1,4 2 1,-1-2-12,1 1 0,0-1 0,-1 0 0,1 0 0,0-1 0,-1 1 0,1-1 0,-1-1 0,1 1 0,-1-1 0,1 0 0,-1 0 0,0 0 0,0-1 0,0 0 0,0 0 0,-1 0 0,1 0 0,-1-1 0,0 0 0,6-6 0,-6 6 10,0-1 1,0 1-1,-1-1 0,1 0 1,-1 0-1,0 0 0,-1 0 1,1 0-1,-1-1 1,0 1-1,-1-1 0,1 1 1,-1-1-1,0 0 0,0 0 1,-1 1-1,0-1 0,0 0 1,0 0-1,-2-10 0,1 14 0,1 0-1,0 1 1,-1-1-1,1 0 1,-1 1-1,0-1 1,1 1-1,-1-1 0,0 1 1,0-1-1,0 1 1,0 0-1,0-1 1,0 1-1,0 0 1,-1 0-1,1 0 1,0 0-1,-1 0 0,1 0 1,-1 0-1,1 0 1,-1 1-1,1-1 1,-1 0-1,0 1 1,1-1-1,-1 1 1,0 0-1,1 0 0,-1 0 1,0 0-1,1 0 1,-1 0-1,0 0 1,0 0-1,1 0 1,-1 1-1,1-1 1,-1 1-1,0-1 0,-2 3 1,-1-1 2,0 0 1,0 1 0,0 0-1,0 0 1,1 1-1,-1-1 1,1 1 0,0 0-1,0 0 1,0 0-1,-5 9 1,4-4-8,1-1 0,0 1 0,1 0 0,0-1 0,0 1 0,1 1 0,0-1 0,1 0 0,-1 13 0,2-17-8,0 0 0,1 0-1,-1 1 1,1-1 0,0 0-1,0 0 1,0 0 0,1 0 0,0 0-1,0 0 1,0 0 0,1-1-1,-1 1 1,1-1 0,0 1-1,0-1 1,8 7 0,-10-10 6,1-1 0,0 1 0,0 0 0,-1-1 1,1 1-1,0-1 0,0 1 0,0-1 0,-1 0 1,1 0-1,0 0 0,0 0 0,0 0 0,0 0 0,0 0 1,-1-1-1,1 1 0,0-1 0,0 1 0,0-1 1,-1 0-1,1 0 0,1-1 0,4-1 8,-1 0 1,1-1-1,-1 0 0,8-7 1,-11 9 5,0 0 1,-1-1 0,1 1-1,-1-1 1,0 0 0,0 0-1,0 0 1,0 0 0,0 0-1,-1 0 1,1-1 0,-1 1-1,0 0 1,0-1 0,0 1-1,0-1 1,-1 1 0,1-1-1,-1 0 1,0 1 0,0-1-1,0 1 1,-1-1 0,1 1-1,-1-1 1,0 1 0,0-1-1,0 1 1,0-1 0,-1 1-1,0 0 1,1 0 0,-1 0-1,0 0 1,0 0 0,-1 0-1,1 0 1,0 1 0,-1-1-1,0 1 1,1 0 0,-1 0-1,0 0 1,0 0 0,-1 0-1,1 1 1,0-1 0,0 1-1,-1 0 1,1 0 0,-6-1-1,7 2-4,0-1-1,1 1 1,-1 0-1,1 0 1,-1 0-1,1 0 1,-1 0-1,1 1 0,-1-1 1,1 0-1,-1 1 1,1-1-1,-1 1 1,1-1-1,0 1 1,-1 0-1,1 0 1,0 0-1,-1-1 1,-1 3-1,1-1-6,0 1 1,1-1-1,-1 1 1,0-1-1,1 1 1,0 0-1,-1-1 1,1 1-1,0 0 1,0 3-1,-1 2-12,1-1 0,0 1 0,0 0-1,1 0 1,0-1 0,0 1-1,3 11 1,-2-12-3,1-1-1,1 1 1,-1-1 0,1 0-1,0 0 1,0 0 0,1-1-1,0 1 1,0-1 0,4 6-1,-6-10 11,-1 0-1,0 0 1,0 0 0,0 1-1,1-1 1,-1 0-1,0 0 1,1-1 0,-1 1-1,1 0 1,-1 0-1,1-1 1,0 1 0,-1-1-1,1 1 1,-1-1-1,1 0 1,0 0-1,-1 1 1,1-1 0,0 0-1,0-1 1,-1 1-1,1 0 1,0 0 0,-1-1-1,1 1 1,-1-1-1,1 1 1,0-1-1,-1 0 1,1 0 0,-1 1-1,0-1 1,1 0-1,-1 0 1,0-1 0,1 1-1,-1 0 1,0 0-1,0-1 1,0 1-1,1-2 1,1-2 8,-1 1-1,1-1 1,-1 0 0,0 1 0,-1-1-1,1 0 1,-1 0 0,0 0-1,0 0 1,0 0 0,-1-1 0,0-9-1,0 4 11,-1 1-1,0 0 0,-1-1 0,0 1 1,-6-15-1,8 23-8,-1 0 0,0 1 0,0-1 0,0 1 0,0-1 0,0 1 0,0-1 0,0 1 0,0 0 0,0-1 0,-1 1 0,1 0 0,-1 0 0,1 0 0,-1 0 0,1 0 0,-1 0 0,1 0 0,-1 1 0,0-1 0,0 1 0,1-1 0,-1 1 0,0-1 0,0 1 0,1 0 0,-1 0 0,0 0 0,0 0 0,0 0 0,1 1 0,-1-1 0,0 0 0,-2 1 0,1 0 3,0 0 0,0 0 0,1 0-1,-1 1 1,0-1 0,0 1 0,1-1 0,-1 1 0,1 0 0,-1 0 0,1 0 0,0 0 0,0 0 0,-1 1 0,2-1 0,-1 1 0,0-1 0,0 1-1,-1 3 1,2 0-17,-1 0 0,1 0 0,-1 0 0,2 0-1,-1 0 1,1 0 0,0 1 0,0-1-1,1 0 1,-1 0 0,2 0 0,-1 0 0,0 0-1,1 0 1,0 0 0,1 0 0,-1-1 0,5 7-1,-4-7 2,0-1-1,0 0 1,0 0-1,0-1 1,1 1-1,-1-1 0,1 1 1,0-1-1,0 0 1,0-1-1,1 1 1,-1-1-1,0 0 0,1 0 1,0 0-1,-1 0 1,1-1-1,0 0 1,0 0-1,0 0 1,0-1-1,10 0 0,-12 0 3,0 0 0,0-1 0,0 0 0,0 0 0,0 0 0,-1 0 0,1 0 0,0 0 0,0-1 0,-1 1 0,1-1-1,-1 0 1,1 0 0,-1 0 0,0 0 0,0 0 0,0 0 0,0-1 0,0 1 0,0-1 0,-1 1 0,1-1 0,-1 0 0,0 0-1,2-3 1,-1 1 11,-1-1 0,1 1-1,-1 0 1,0-1-1,-1 1 1,1-1 0,-1 1-1,0-1 1,0 1 0,-1-1-1,1 1 1,-1-1-1,-2-6 1,-1 1 15,-1 0 0,0 1 0,0-1 0,-1 1 0,0 0 0,-1 0 0,0 1 1,-10-10-1,14 16-10,0 0 1,0 0 0,0 1 0,0-1 0,0 1-1,0 0 1,-1 0 0,1 0 0,-1 0-1,0 1 1,0-1 0,1 1 0,-1 0 0,0 0-1,0 0 1,0 1 0,0-1 0,0 1 0,0 0-1,0 0 1,0 0 0,0 1 0,0-1 0,0 1-1,0 0 1,0 0 0,-4 3 0,1-1-3,-1 0 1,1 1 0,0-1 0,0 2 0,1-1-1,-1 1 1,1 0 0,0 1 0,0-1 0,1 1-1,0 0 1,0 0 0,0 1 0,1 0-1,0 0 1,-6 11 0,10-14-11,-1 0-1,0 1 1,1-1-1,0 0 1,0 0 0,0 0-1,1 0 1,-1 0-1,1 0 1,0 0-1,0 1 1,0-2 0,3 7-1,-1-4-6,0 1 0,0-1 0,0 0 0,1-1 0,0 1 0,0 0-1,7 6 1,-7-9 2,-1-1 0,1 0 0,-1 0 0,1 0 0,0 0 0,-1-1 0,1 1 0,0-1-1,0 0 1,0 0 0,0 0 0,0-1 0,0 0 0,0 1 0,1-1 0,-1-1 0,0 1-1,0-1 1,0 1 0,4-2 0,-2 0 9,0 1-1,-1-1 1,1 0-1,0-1 1,-1 1-1,1-1 1,-1 0-1,0 0 1,0-1-1,0 1 1,-1-1 0,9-9-1,-10 9 9,1-1-1,-1 0 0,0 0 1,-1 0-1,1-1 1,-1 1-1,0-1 1,0 1-1,-1-1 1,0 0-1,0 1 1,0-1-1,0 0 1,-1 0-1,0 0 1,0 0-1,-1 1 1,0-1-1,0 0 1,0 0-1,-1 1 1,1-1-1,-1 1 1,-1-1-1,1 1 1,-7-10-1,8 13-5,-1-1 0,1 1-1,-1 0 1,0-1 0,0 1 0,1 0-1,-2 0 1,1 0 0,0 1 0,0-1 0,-1 0-1,1 1 1,-1 0 0,1-1 0,-1 1-1,1 0 1,-1 0 0,0 0 0,0 1-1,1-1 1,-1 1 0,0-1 0,0 1 0,0 0-1,0 0 1,1 1 0,-1-1 0,0 0-1,0 1 1,0 0 0,1-1 0,-1 1 0,0 0-1,1 1 1,-1-1 0,1 0 0,-1 1-1,1-1 1,0 1 0,-1 0 0,1 0 0,0 0-1,0 0 1,0 0 0,1 0 0,-4 5-1,-19 30 10,23-35-12,0 0-1,-1 0 1,2 0-1,-1 0 0,0 0 1,0 0-1,1 0 0,-1 0 1,1 1-1,-1-1 1,1 0-1,0 0 0,0 0 1,0 1-1,0-1 1,0 0-1,1 3 0,-1-5 0,1 1 0,-1-1-1,0 1 1,0-1 0,1 1 0,-1-1-1,0 1 1,1-1 0,-1 1-1,0-1 1,1 1 0,-1-1-1,1 0 1,-1 1 0,1-1 0,-1 0-1,1 0 1,-1 1 0,1-1-1,-1 0 1,1 0 0,-1 0-1,1 1 1,-1-1 0,1 0-1,0 0 1,-1 0 0,1 0 0,-1 0-1,1 0 1,-1 0 0,1 0-1,0-1 1,-1 1 0,1 0-1,-1 0 1,1 0 0,-1 0 0,1-1-1,-1 1 1,1-1 0,23-19-37,-17 13 20,60-68-2734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9:27.9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 22 3808,'0'0'11480,"-10"-4"-11319,-32-13-26,41 17-113,-1-1 1,0 1 0,0 0 0,0 0 0,0 0 0,0 0 0,0 1 0,0-1 0,0 0 0,0 1 0,0-1 0,0 1-1,0 0 1,1 0 0,-1 0 0,0 0 0,1 0 0,-1 0 0,0 0 0,1 0 0,-1 0 0,-1 3 0,-4 2 116,2-2-85,1-1 0,0 1 0,0 1-1,0-1 1,1 0 0,-1 1 0,1 0 0,0 0-1,-3 7 1,-8 13 104,10-18-110,1 1 0,0-1-1,1 1 1,0 0 0,0 0-1,1 0 1,0 0 0,0 10-1,-1-7-8,1 6 3,0-1 1,2 22-1,0-32-27,-1 0 0,1 0 0,0 0 0,1 0-1,0-1 1,0 1 0,0 0 0,0-1 0,7 11 0,-6-11-13,1 1 0,1-1-1,-1 0 1,1 0 0,-1-1-1,2 1 1,5 4 0,-9-8-3,0 0 1,0 0-1,0 0 1,0 0-1,1-1 1,-1 1-1,0-1 1,0 1-1,0-1 1,1 0-1,-1 0 0,0 0 1,0 0-1,1 0 1,-1 0-1,0-1 1,0 1-1,0-1 1,1 1-1,-1-1 1,0 0-1,0 0 1,0 0-1,0 0 1,3-3-1,0 1 12,-1-1-1,0 0 1,0 0 0,0 0-1,-1 0 1,1 0 0,-1-1-1,0 1 1,0-1 0,-1 0-1,1 0 1,-1 0 0,0 0-1,2-9 1,0-8 79,0 1 1,1-32-1,-2 20 11,3-37 103,-6 67-176,0-1 0,-1 0 0,1 0 0,-1 0-1,0 0 1,-1-4 0,-2-15 182,4 22-154,-2 71 344,2-60-372,0 0 0,1 0 0,1 0 0,0 0 0,0-1 0,0 1 0,2 0 0,-1-1 0,1 0 0,0 0 0,1 0 0,6 9 0,-6-12-13,0 1 0,0-2 0,1 1 0,-1 0 0,1-1-1,1 0 1,-1 0 0,1-1 0,-1 0 0,1 0 0,1-1 0,-1 0 0,0 0 0,1 0 0,12 2 0,-14-4-12,0-1 1,0 1-1,0-1 1,1 0-1,-1-1 1,7-1-1,-10-2-1399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9:30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189 1 4616,'0'0'10218,"-6"9"-10016,-20 28-16,24-35-124,0 1-1,0-1 1,-1 0-1,1 0 1,0 0-1,-1 0 1,1-1 0,-1 1-1,0-1 1,-2 2-1,4-3-42,0 0 0,0 0 1,0 1-1,0-1 0,1 1 0,-1-1 0,0 0 0,0 1 0,0-1 0,1 1 0,-1 0 0,0-1 1,1 1-1,-1-1 0,1 1 0,-1 0 0,0 0 0,1-1 0,-1 1 0,1 0 0,0 0 1,-1 0-1,1 0 0,0-1 0,-1 1 0,1 0 0,0 1 0,0 1 22,1 0 0,0 0 0,0 0-1,0 0 1,0 0 0,0 0 0,1 0-1,-1 0 1,1 0 0,0-1 0,0 1 0,0-1-1,0 1 1,0-1 0,0 0 0,4 2 0,-3-1-17,0 0 0,0-1 0,0 0 0,0 0 0,0 0 0,1 0 0,-1 0 0,1-1 0,0 1 1,-1-1-1,1 0 0,7 1 0,-10-2-18,-1 0 1,1 0 0,-1 0-1,0 0 1,1 0-1,-1 0 1,0 0 0,1 0-1,-1 0 1,1 0 0,-1 0-1,0 0 1,1 0-1,-1 0 1,0 0 0,1-1-1,-1 1 1,0 0-1,1 0 1,-1 0 0,0-1-1,1 1 1,-1 0-1,0 0 1,0-1 0,1 1-1,-1 0 1,0 0-1,0-1 1,1 1 0,-1 0-1,0-1 1,0 1 0,0 0-1,0-1 1,1 1-1,-1-1 1,-7-14 199,-17-10 11,21 22-186,-1 0-1,1 0 0,-1 1 0,0-1 0,0 1 1,0 0-1,0 0 0,0 1 0,0-1 0,-8-1 1,3 2 58,0 1 1,0-1 0,-17 3-1,10-1 10,14 0-80,-1 0 1,0 0 0,0 0-1,0 1 1,1-1 0,-1 1-1,1 0 1,-1-1 0,1 1-1,0 0 1,-1 1-1,1-1 1,0 0 0,1 1-1,-1-1 1,0 1 0,1-1-1,-1 1 1,1 0 0,0-1-1,0 1 1,0 0 0,0 0-1,0 0 1,1 0-1,-1 0 1,1 0 0,0 0-1,0 5 1,3 2 11,1 0 0,0 0 0,0-1 0,1 1 0,8 11 0,-11-18-25,0 0-1,0 0 1,0 0-1,1 0 1,-1-1-1,0 1 1,1-1-1,0 0 1,0 0-1,0 0 1,0 0-1,0 0 1,0-1-1,0 1 1,0-1-1,1 0 1,-1 0-1,0 0 1,7 0-1,-7-1 0,0 0 0,0 0 0,0 0 0,0-1 0,0 1 0,0-1 0,0 0 1,0 0-1,0 0 0,0-1 0,-1 1 0,1-1 0,0 1 0,-1-1 0,1 0 0,-1 0 0,0 0 0,1 0 0,-1 0 0,0-1 0,-1 1 0,1 0 0,0-1 0,-1 0 1,1 1-1,-1-1 0,0 0 0,0 0 0,1-3 0,0-2 21,0 0 0,-1 1 1,0-1-1,0 0 0,-1 0 1,0 0-1,0 0 0,-1 1 1,0-1-1,-3-12 0,3 19-12,1 0 0,0 0 0,-1 0 0,1 0-1,-1-1 1,1 1 0,-1 0 0,0 0-1,1 0 1,-1 1 0,0-1 0,0 0 0,0 0-1,0 0 1,0 0 0,0 1 0,0-1-1,0 0 1,0 1 0,0-1 0,0 1 0,0-1-1,-2 0 1,0 1 6,0 0 0,0-1 0,0 1 0,0 0-1,0 0 1,0 1 0,0-1 0,0 1 0,-5 1 0,3-1-9,0 1 0,0 0-1,0 0 1,0 0 0,0 1 0,1 0 0,-1 0 0,1 0 0,0 0 0,-8 8 0,10-7-15,-1 0 0,1 0 0,0 0 0,1 0 1,-1 0-1,1 0 0,-1 0 0,1 0 0,1 1 1,-1-1-1,0 0 0,1 1 0,0-1 0,0 1 1,0-1-1,2 7 0,-1-9 3,-1 0 1,1 0-1,0 0 1,-1 0-1,1 0 1,0 0-1,0 0 1,1 0-1,-1 0 0,0-1 1,1 1-1,-1 0 1,1-1-1,-1 1 1,1-1-1,0 0 1,0 1-1,-1-1 0,1 0 1,0 0-1,0 0 1,0 0-1,0-1 1,0 1-1,1 0 1,-1-1-1,0 0 1,0 1-1,0-1 0,0 0 1,1 0-1,-1 0 1,0 0-1,3-1 1,1 0 8,-1-1 0,0 1 0,0-1 0,1 0 0,-1-1 0,-1 1 0,1-1 0,0 0 0,-1 0 0,1 0 0,-1-1 0,0 1 0,0-1 0,0 0 0,-1-1 0,1 1 0,-1 0 0,0-1 0,0 0 0,-1 0 0,1 0 1,-1 0-1,0 0 0,-1 0 0,1 0 0,-1-1 0,0 1 0,0-1 0,-1 1 0,1-1 0,-1 1 0,0-1 0,-1 1 0,0-1 0,-2-9 0,2 12 4,0 0-1,0 1 1,0-1 0,-1 1-1,1-1 1,-1 1-1,0-1 1,1 1 0,-1 0-1,0 0 1,0 0 0,-1 0-1,1 0 1,0 0 0,-1 1-1,1-1 1,-1 1 0,1 0-1,-1-1 1,0 1-1,0 0 1,1 1 0,-1-1-1,0 0 1,0 1 0,0 0-1,-3-1 1,0 2 7,0-1 0,0 1-1,1 0 1,-1 0 0,1 0 0,-1 1 0,1 0 0,-1 0-1,1 0 1,0 1 0,0 0 0,-8 5 0,9-4-15,-1 0-1,1 0 1,0 0 0,0 0 0,1 1 0,-1 0 0,1 0 0,0-1 0,0 2 0,0-1-1,1 0 1,0 1 0,0-1 0,0 1 0,1-1 0,0 1 0,0 0 0,0 0 0,1-1 0,-1 1-1,1 0 1,1 0 0,-1 0 0,1 0 0,0-1 0,1 1 0,-1 0 0,1-1 0,0 1-1,1-1 1,-1 0 0,1 0 0,0 0 0,0 0 0,1 0 0,4 6 0,-5-9-5,0 1 1,0-1 0,0 0-1,0 0 1,1 0 0,-1 0-1,0 0 1,1-1 0,0 1-1,-1-1 1,1 0 0,0 0 0,-1-1-1,1 1 1,0-1 0,0 1-1,-1-1 1,1-1 0,0 1-1,0 0 1,0-1 0,-1 0-1,5-1 1,-3 1 2,-1-1 0,1 0 0,0 0-1,-1 0 1,1-1 0,-1 0 0,0 1 0,1-2 0,-2 1 0,1 0-1,0-1 1,-1 0 0,1 1 0,-1-1 0,0-1 0,3-6 0,-3 6 9,-1 0 1,0 0 0,0 0 0,-1-1 0,1 1-1,-1-1 1,0 1 0,-1-1 0,0-7 0,0 11-3,0 0 1,0-1 0,0 1-1,-1 0 1,1 0-1,-1 0 1,1 0 0,-1 0-1,0-1 1,0 1 0,0 1-1,0-1 1,0 0 0,-1 0-1,1 0 1,0 0 0,-1 1-1,1-1 1,-1 1 0,0-1-1,0 1 1,1 0 0,-1 0-1,0 0 1,0-1 0,-3 1-1,1-1 18,-1 0-1,0 1 1,0-1-1,1 1 1,-1 1-1,0-1 1,0 1-1,0 0 0,0 0 1,0 0-1,0 0 1,0 1-1,-9 2 1,11-1-19,-1-1 1,1 1-1,0 0 1,0 0-1,-1 0 1,1 0 0,1 0-1,-1 1 1,0 0-1,0-1 1,1 1-1,0 0 1,0 0-1,-1 0 1,2 1-1,-1-1 1,0 0 0,1 1-1,-2 3 1,2-2-12,-1-1 1,1 1 0,0 0 0,0 0-1,1-1 1,0 1 0,0 0 0,0 0 0,0 0-1,1 0 1,-1 0 0,1-1 0,0 1-1,3 5 1,-3-8-3,0 1 1,0-1-1,0 0 0,0 0 1,0 0-1,1 0 0,0 0 1,-1 0-1,1 0 0,0 0 1,0-1-1,0 1 0,0 0 1,0-1-1,0 0 0,0 0 0,0 1 1,1-1-1,-1 0 0,0-1 1,1 1-1,-1 0 0,1-1 1,-1 1-1,1-1 0,-1 0 1,1 0-1,3 0 0,-2-1 1,-1 0 0,1 0 0,-1 0 0,1-1-1,-1 1 1,1-1 0,-1 0 0,0 0 0,0 0-1,0 0 1,0-1 0,0 1 0,-1-1 0,1 0-1,-1 1 1,1-1 0,-1 0 0,0-1 0,2-4-1,3-3 9,-1-1-1,-1 0 0,8-24 1,-11 29 6,0 0 0,-1 0 0,0 0 0,-1 0 0,1 0-1,-2-9 1,1 13 7,0 0-1,0 0 0,-1 0 0,0 0 0,0 0 0,0 0 0,0 0 0,0 0 0,0 1 0,-1-1 0,1 0 0,-1 1 0,0-1 0,0 1 0,-4-5 0,5 6-6,0 1-1,0-1 0,0 0 1,-1 1-1,1-1 1,0 1-1,0-1 0,-1 1 1,1 0-1,0 0 1,0-1-1,-1 1 0,1 0 1,0 0-1,-1 0 1,1 0-1,0 1 0,-1-1 1,1 0-1,0 0 1,0 1-1,-1-1 0,1 1 1,0-1-1,-2 2 1,-1 0 3,1 0 0,-1 0 0,1 1 1,-1-1-1,1 1 0,-4 4 1,5-5-8,-3 3 6,0 0 0,1 1 1,-1 0-1,1 0 0,-5 9 0,8-13-12,1 0 0,-1 0 0,0 0-1,1 0 1,0 0 0,-1 0 0,1 0-1,0 0 1,0 0 0,0 0 0,0 0-1,0 0 1,1 0 0,-1 0 0,1 0-1,-1-1 1,1 1 0,0 0 0,-1 0-1,1 0 1,0 0 0,0-1-1,0 1 1,3 2 0,12 9-355,-10-10-2373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9:33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321 13 4312,'0'0'6000,"-11"0"-5742,1-1-171,-3 1 156,-1-1 1,1 0-1,-19-5 0,28 5-81,-1 1 0,1-1-1,-1 0 1,1 1 0,-1 0-1,0 0 1,1 0 0,-1 1-1,1 0 1,-1 0-1,1 0 1,-1 0 0,-5 3-1,-4 2 408,1 1 0,-21 14-1,30-18-441,-2 1 10,1-1-1,0 1 0,0 0 1,0 0-1,0 0 1,1 1-1,0 0 0,0 0 1,-5 7-1,3-2-10,0-1 0,0 1 0,1 1 0,0-1 1,1 1-1,-3 11 0,6-17-84,0 0 0,1 0 1,-1 0-1,1 0 1,0 0-1,1 0 0,-1 0 1,1 0-1,0 0 0,0 0 1,1 0-1,0-1 0,-1 1 1,1 0-1,1-1 0,3 7 1,-3-6-8,0-1 1,1 1 0,-1-1 0,1 0-1,0 1 1,0-2 0,0 1 0,1 0-1,-1-1 1,1 0 0,0 0 0,0-1-1,10 5 1,-9-5-8,1-1 0,0 1 0,-1-1 0,1 0 0,0-1 1,0 0-1,0 0 0,0 0 0,0-1 0,-1 0 0,9-2 0,-11 2-10,0-1 1,1 1-1,-1-1 1,0 1-1,0-1 0,0 0 1,0-1-1,0 1 0,-1-1 1,1 0-1,-1 0 1,0 0-1,5-5 0,-1-1 41,-1-1-1,1-1 1,7-18-1,-14 29-57,1-1 7,3-9 51,1 1-1,4-19 1,-8 24-38,0 0-1,-1 0 1,1 0-1,-1 0 1,0 0-1,0 0 1,-1 0-1,1 0 0,-1 0 1,-2-6-1,0-2 32,2 7-1,-1-1 1,1 1-1,-1 0 0,-1 0 0,1-1 1,-6-8-1,7 14-47,0-1 0,1 1-1,-1-1 1,0 1 0,0 0-1,1-1 1,-1 1 0,0 0 0,0-1-1,0 1 1,1 0 0,-1 0 0,0 0-1,0 0 1,0 0 0,0 0 0,0 0-1,1 0 1,-1 0 0,0 0 0,0 0-1,0 0 1,0 1 0,-1 0 0,-15 1 27,-1 4 107,18-4-128,-1 0 0,1 1 1,-1 0-1,1-1 1,0 1-1,0-1 0,0 1 1,1 4-1,0 2 3,2 0 0,0 0 0,0 0 0,0 0 0,1-1 0,0 1 1,6 8-1,3 7 21,15 26 70,9 23 37,-34-69-126,0 0 1,0 0-1,1 0 1,-1 0-1,1 0 1,0-1-1,0 0 1,0 0-1,1 0 1,-1 0-1,1 0 1,4 1-1,12 8 156,-13-12 67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9:34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1 4416,'0'0'11654,"-8"9"-11414,-1 0-168,3-3-13,0 1 0,0-1-1,1 1 1,0 0 0,0 0-1,-7 16 1,-4 10 246,9-19-125,0 1-1,1 0 1,-5 19 0,10-32-170,-3 12 161,1 1 1,0 0-1,1 1 1,0-1-1,1 30 0,10 64 149,-8-68-2765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9:55.9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394 1 4120,'0'0'6992,"-9"5"-6670,0 0-161,-1-1 0,1 1-1,-1-1 1,0-1 0,-20 4-1,-12-3 410,31-3-414,0 0 0,0 0 0,0 1 0,0 0 1,-19 7-1,7 1 99,0-1 182,-39 22-1,56-27-371,1 0 0,-1-1 0,1 2 1,0-1-1,0 1 0,0 0 0,1 0 1,0 0-1,0 0 0,0 1 0,-5 9 1,7-7 1,0 1 0,0 0 1,0 0-1,1 0 0,1 0 1,0 0-1,0 0 0,0 0 0,1 0 1,1 0-1,-1 0 0,1 0 1,4 10-1,-4-16-47,-1-1 0,0 1 0,1-1 0,0 0 1,-1 1-1,1-1 0,0 0 0,0 0 0,0 0 0,0 0 0,1 0 0,-1-1 0,0 1 0,1-1 0,-1 1 0,1-1 1,0 0-1,-1 0 0,1 0 0,0 0 0,-1-1 0,1 1 0,0-1 0,0 0 0,0 1 0,0-1 0,4-1 0,-2 1 15,1 0 0,0-1-1,0 0 1,0 0-1,0 0 1,-1-1 0,1 0-1,0 0 1,-1 0-1,0-1 1,1 0 0,7-5-1,0-5 69,-1 1 1,0-2-1,-1 0 0,0 0 1,-1-1-1,-1 0 0,10-20 1,-15 27 10,-1-1 0,0 1-1,3-13 1,-6 19-74,1 0-1,-1-1 1,0 1-1,0-1 1,0 1-1,0-1 1,-1 1-1,1-1 1,0 1-1,-1 0 1,0-1-1,0 1 1,0 0-1,0-1 0,0 1 1,-1-2-1,2 4-28,-1 0 0,1 0 0,0 0 0,0 0 0,0 0 0,0 0 0,0 0-1,0 0 1,0 0 0,0 0 0,0 0 0,0 0 0,0 0 0,0 0 0,0 0-1,0 0 1,0 0 0,0 0 0,0 0 0,0 0 0,0 0 0,0 0 0,0 0-1,0 0 1,-1 0 0,1 0 0,0 0 0,0 0 0,0 0 0,0 0 0,0 0-1,0 0 1,0 0 0,0 0 0,0 0 0,0 0 0,0 0 0,0 0 0,0 0-1,0 0 1,0 0 0,0 0 0,2 9 143,7 14-98,58 87 176,-14-34 112,-53-76-334,0 0 0,0 1 0,0-1 0,0 0 0,1 1 0,-1-1 0,0 0 0,0 1 0,0-1 0,1 0 0,-1 1 0,0-1 0,0 0 0,1 0 0,-1 1 0,0-1 0,0 0 0,1 0 0,-1 1 0,0-1 0,1 0 0,-1 0 0,0 0 0,1 0 0,-1 0 0,1 0 0,-1 1 0,0-1 0,1 0 0,-1 0 0,0 0 0,1 0 0,-1 0 0,0 0 0,1 0 0,-1-1 0,1 1 0,-1 0 0,0 0 0,1 0 0,-1 0 0,0 0 0,1 0 0,-1-1 0,0 1 0,1 0 1,-1 0-1,0-1 0,0 1 0,1-1 0,6-14-2265,-6 15 1751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9:56.4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1 9144,'0'0'4232,"-3"11"-3715,-13 38-72,-33 113 939,38-121-836,3 1-1,-5 43 1,14-53 245,0-21-718,2-17-1933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9:58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68 177 4912,'0'0'1725,"-9"8"-1354,-48 44 1325,57-51-1643,0-1 1,0 1 0,-1-1 0,1 1-1,0-1 1,0 1 0,0-1-1,0 0 1,0 1 0,0-1 0,0 1-1,0-1 1,0 1 0,0-1-1,0 1 1,0-1 0,0 1 0,0-1-1,0 1 1,0-1 0,1 1-1,-1-1 1,0 0 0,0 1 0,0-1-1,1 1 1,-1-1 0,0 0 0,1 1-1,-1-1 1,0 0 0,1 1-1,-1-1 1,0 0 0,1 0 0,-1 1-1,1-1 1,-1 0 0,1 0-1,-1 1 1,0-1 0,1 0 0,-1 0-1,1 0 1,-1 0 0,1 0-1,-1 0 1,1 0 0,-1 0 0,1 0-1,0 0 1,4-3 113,-1 0 1,1-1-1,-1 1 0,0-1 1,0 0-1,0 0 0,0 0 1,4-7-1,5-4 112,-6 6-87,0 1 0,0-1 0,-1-1 0,0 1-1,-1-1 1,0 0 0,0 0 0,-1 0 0,0-1 0,-1 1-1,-1-1 1,1 0 0,-2 0 0,1 0 0,-1-20 0,-3 22 558,0 10-282,-3 22-123,-1 34-234,6-49-95,1-1 1,1 1-1,-1-1 1,1 1-1,0-1 0,1 0 1,0 1-1,0-1 0,0-1 1,6 9-1,-8-13-10,1 0-1,0 0 1,0 1 0,0-1-1,0 0 1,0-1 0,0 1 0,0 0-1,1-1 1,-1 1 0,1-1-1,-1 0 1,1 0 0,0 0-1,-1 0 1,1 0 0,0 0-1,0-1 1,-1 1 0,1-1-1,0 0 1,0 0 0,0 0-1,0 0 1,-1-1 0,1 1-1,0-1 1,0 1 0,-1-1-1,5-2 1,6-3 29,0-1-1,-1-1 0,0 1 1,0-2-1,-1 0 1,0 0-1,17-21 0,-16 18 14,12-16 48,-20 22-61,1 0 1,-1 0-1,2 1 0,-1 0 0,0 0 0,8-5 0,-12 9-24,1 0 0,-1-1 0,0 1 0,1 0 0,-1-1 0,0 1 0,0 0 0,0-1 0,0 0-1,0 1 1,1-3 0,6-8 106,-8 12-112,0 0-1,0 0 1,0-1 0,0 1-1,1 0 1,-1 0-1,0 0 1,0 0-1,0 0 1,0 0-1,1 0 1,-1 0-1,0 0 1,0 0-1,0-1 1,1 1 0,-1 0-1,0 0 1,0 0-1,0 0 1,1 0-1,-1 0 1,0 0-1,0 0 1,0 1-1,0-1 1,1 0-1,-1 0 1,0 0 0,0 0-1,0 0 1,0 0-1,1 0 1,-1 0-1,0 0 1,0 0-1,0 1 1,0-1-1,1 0 1,-1 0-1,0 0 1,0 0 0,0 1-1,0-1 1,0 0-1,0 0 1,0 0-1,0 0 1,0 1-1,1-1 1,1 9 57,-4 8-49,0 0 1,-1 0-1,-1-1 1,-12 30-1,16-45-12,-4 11 0,2-4 1,-1-1-1,1 0 1,-1 0-1,0 0 1,-1 0-1,0-1 1,0 0-1,-5 7 0,8-13 4,1 1-1,-1-1 0,0 1 0,0-1 1,1 0-1,-1 1 0,0-1 0,0 0 1,0 0-1,0 1 0,0-1 0,1 0 0,-1 0 1,0 0-1,0 0 0,0 0 0,0 0 1,0 0-1,0-1 0,1 1 0,-1 0 1,0 0-1,0-1 0,0 1 0,1 0 1,-1-1-1,0 1 0,0-1 0,1 1 0,-2-2 1,1 2 4,0-1 0,0 0-1,-1 0 1,1 0 0,0 0 0,0 0 0,0 0 0,0 0 0,1 0 0,-1 0 0,0 0 0,0-1-1,1 1 1,-1 0 0,1-1 0,-1-1 0,-1-4 40,2 7-46,0 0-1,-1 0 0,1 0 0,0 0 0,0 0 1,0-1-1,0 1 0,0 0 0,0 0 0,0 0 1,0 0-1,-1 0 0,1 0 0,0-1 0,0 1 1,0 0-1,0 0 0,0 0 0,0 0 0,0-1 1,0 1-1,0 0 0,0 0 0,0 0 0,0 0 1,0-1-1,0 1 0,0 0 0,0 0 0,0 0 1,0 0-1,1 0 0,-1-1 0,0 1 0,0 0 1,0 0-1,0 0 0,0 0 0,0 0 0,0 0 1,0-1-1,0 1 0,1 0 0,-1 0 0,0 0 1,0 0-1,0 0 0,0 0 0,0 0 0,1 0 0,-1 0 1,0 0-1,0-1 0,1 1 54,0-1-55,0 1 1,-1-1-1,1 1 1,-1-1-1,1 1 1,0-1-1,-1 1 1,1 0-1,0 0 1,0-1-1,-1 1 1,1 0-1,0 0 1,0 0-1,-1 0 1,1 0-1,0-1 1,0 2-1,-1-1 1,1 0-1,0 0 1,0 0-1,-1 0 1,2 1-1,42 17-50,-36-13 40,1-1-1,0 0 0,0-1 1,0 0-1,1 0 0,-1-1 0,19 2 1,-18-5 67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9:58.6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9944,'0'0'600,"34"59"-752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4:58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1193 6520,'0'0'988,"9"-15"-287,-2 3-538,13-20 527,23-51 1,36-72 1297,6-11-195,67-199 1502,-150 360-3201,1-1 93,0 0 0,-1-1 0,0 1 0,0-1 0,-1 1 0,2-14-1,-4 24-77,0 1-1,0-1 1,-1 0-1,1 0 1,-1 0-1,0 0 1,-2 5-1,-2 2-9,-20 50 73,4 1 1,2 0-1,3 1 0,-10 73 0,24-119-121,1 0-1,1 0 0,1 23 1,0-32-18,1 0 0,0 0 1,1-1-1,0 1 0,0-1 1,1 1-1,0-1 0,0 0 1,7 11-1,-10-17-21,1 1 0,1-1 0,-1 1-1,0-1 1,0 0 0,0 1 0,1-1 0,-1 0 0,1 0-1,-1 0 1,1 0 0,-1 0 0,1 0 0,0-1 0,-1 1-1,1 0 1,0-1 0,-1 1 0,3-1 0,-1 0 3,0 0 0,1 0-1,-1 0 1,0 0 0,0-1 0,0 0 0,0 1 0,0-1 0,0 0 0,3-2 0,4-3 18,0 1 1,-1-1 0,0-1-1,0 0 1,9-9 0,4-6 22,-1-2 0,-1 0 0,-2-1 1,0-1-1,19-37 0,59-150 304,-80 174-277,8-16 140,-3-2 1,-2 0 0,14-72-1,-31 114-120,1 3 26,-1-1 0,0 0 0,-1 0 1,-1 0-1,0 0 0,-3-22 0,-3 20 257,6 15-379,0 0 1,0-1-1,0 1 0,-1 0 1,1 0-1,0 0 0,0 0 1,0 0-1,0 0 0,0 0 1,0 0-1,-1-1 0,1 1 1,0 0-1,0 0 1,0 0-1,0 0 0,0 0 1,-1 0-1,1 0 0,0 0 1,0 0-1,0 0 0,0 0 1,-1 0-1,1 0 0,0 0 1,0 0-1,0 0 0,0 0 1,0 0-1,-1 0 0,1 0 1,0 0-1,0 1 0,0-1 1,0 0-1,0 0 1,-1 0-1,1 0 0,-11 23 286,7-14-306,-13 34 79,2 1 0,-12 53 0,-9 96 46,14-75-53,2 13-6,-11 47 111,29-163-117,2-13-35,0 0 1,-1 0-1,1-1 1,0 1 0,-1 0-1,1 0 1,-1-1-1,1 1 1,-1 0 0,0-1-1,1 1 1,-1-1-1,0 1 1,0-1 0,-2 2-1,3-2-7,0-1 0,0 0-1,0 0 1,0 0 0,0 0-1,0 0 1,0 0-1,-1 0 1,1 0 0,0 0-1,0 0 1,0 0 0,0 0-1,0 0 1,0 0 0,0 0-1,0 0 1,0 1 0,0-1-1,0 0 1,0 0 0,0 0-1,0 0 1,0 0 0,-1 0-1,1 0 1,0 0 0,0 0-1,0 1 1,0-1 0,0 0-1,0 0 1,0 0 0,0 0-1,0 0 1,0 0 0,0 0-1,1 0 1,-1 1 0,0-1-1,0 0 1,0 0 0,0 0-1,0 0 1,0 0 0,0 0-1,0 0 1,0 0 0,0 0-1,0 0 1,0 1 0,0-1-1,0 0 1,0 0 0,1 0-1,-1 0 1,0 0 0,0 0-1,4-8 169,-2 2-145,1-1-1,0 1 1,-1 0 0,2 0-1,-1 0 1,1 0-1,0 1 1,8-10 0,2-2 37,-5 5-5,0 0 0,1 0 0,0 1 0,1 0 1,20-14-1,-30 24-52,-1 0 0,1 0 0,0 1 0,0-1 0,0 0 0,0 1 0,0-1 1,0 1-1,0-1 0,1 1 0,-1 0 0,0-1 0,0 1 0,0 0 0,0 0 0,1-1 0,-1 1 0,0 0 1,0 0-1,0 1 0,0-1 0,1 0 0,-1 0 0,0 0 0,0 1 0,0-1 0,0 1 0,0-1 0,0 1 0,1-1 1,-1 1-1,0 0 0,-1-1 0,1 1 0,0 0 0,0 0 0,0 0 0,0-1 0,-1 1 0,1 0 0,0 0 1,-1 0-1,1 0 0,0 2 0,2 5 14,1 0 0,-2 1 0,1-1 0,2 18 0,-3-13 4,1-1-10,5 23 32,14 41 0,-22-76-48,1 1 1,-1 0-1,1-1 0,-1 1 1,1 0-1,-1-1 0,1 1 1,0-1-1,-1 1 0,1-1 1,0 1-1,-1-1 0,1 0 1,0 1-1,-1-1 0,1 0 1,0 1-1,0-1 0,-1 0 1,1 0-1,0 0 0,0 0 1,0 0-1,-1 0 0,2 0 1,23-2 4,-22 1-3,8-1-2,-1 0 0,0-1 0,0-1 0,-1 1 1,1-1-1,-1-1 0,1 0 0,8-7 0,8-7 0,29-28 0,-12 9 0,-14 15 2,-11 9 33,30-29 0,-37 29-8,-11 14-26,0-1 0,0 1-1,0 0 1,0 0 0,0 0 0,-1 0 0,1 0-1,0 0 1,0 0 0,0 0 0,0 0 0,0 0 0,0-1-1,0 1 1,0 0 0,0 0 0,0 0 0,0 0 0,0 0-1,-1 0 1,1 0 0,0 0 0,0 0 0,0 0 0,0 0-1,0 0 1,0 0 0,0 0 0,0 0 0,-1 0 0,1 0-1,0 0 1,0 0 0,0 0 0,0 0 0,0 0 0,0 0-1,0 0 1,0 0 0,-1 0 0,1 0 0,0 0 0,0 0-1,0 0 1,0 0 0,0 0 0,0 0 0,0 0 0,0 0-1,0 1 1,0-1 0,0 0 0,-1 0 0,1 0 0,0 0-1,0 0 1,0 0 0,0 0 0,0 0 0,0 0 0,0 0-1,0 1 1,0-1 0,-30 23 54,24-17-53,-97 95 36,89-86-32,0 2 1,1 0-1,1 0 0,-18 36 1,29-51-4,0-1-1,0 1 1,1 0 0,-1 0-1,0 0 1,1 0 0,0-1 0,-1 1-1,1 0 1,0 4 0,0-5-1,0-1 0,1 0 0,-1 1 0,0-1 0,1 1 0,-1-1 0,1 1 0,-1-1 0,1 0 0,-1 1 0,1-1 0,-1 0-1,1 0 1,-1 1 0,1-1 0,-1 0 0,1 0 0,-1 0 0,1 0 0,0 0 0,-1 0 0,1 0 0,-1 0 0,1 0 0,0 0 0,-1 0 0,1 0 0,-1 0 0,1 0 0,-1 0 0,1 0 0,-1-1 0,1 1 0,0 0 0,0-1 0,10-2 16,-1 0 0,1 0 0,0-1-1,-1-1 1,0 0 0,0 0 0,0-1 0,-1 0 0,1-1-1,-2 0 1,1 0 0,-1-1 0,0 0 0,-1-1 0,13-17-1,-17 22 0,13-16 33,-15 20-46,-1 0 1,1-1 0,-1 1 0,0 0 0,1-1 0,-1 1-1,1 0 1,-1 0 0,1-1 0,-1 1 0,1 0 0,-1 0 0,1 0-1,-1 0 1,1-1 0,-1 1 0,1 0 0,-1 0 0,1 0-1,-1 0 1,1 0 0,-1 1 0,1-1 0,-1 0 0,1 0 0,-1 0-1,1 0 1,-1 0 0,1 1 0,-1-1 0,0 0 0,1 0 0,-1 1-1,1-1 1,-1 0 0,1 1 0,-1-1 0,0 1 0,1 0-1,41 43 56,-39-42-56,-1-1-1,0 1 0,0-1 0,1 0 0,-1 0 0,1 0 0,-1 0 0,1 0 1,-1 0-1,1-1 0,-1 1 0,1-1 0,0 1 0,-1-1 0,1 0 0,0 0 1,-1-1-1,1 1 0,0 0 0,-1-1 0,1 0 0,-1 1 0,1-1 0,-1 0 0,1 0 1,-1-1-1,4-1 0,4-3 6,0-1-1,-1 0 1,1 0-1,13-15 1,1-3 19,-1 0 0,-1-2 0,-1-1-1,20-36 1,-30 44-12,-1 0 0,-1 0 0,-1-1 0,0-1 0,-2 1 0,-1-1 0,5-36 0,-6 13-8,-2 0 1,-1-1-1,-3 1 1,-9-57-1,10 97-7,0 0 0,0 0 0,-1 0 0,1 0 0,-1 1-1,0-1 1,-5-7 0,6 12-1,1 0 0,0 0 0,0-1 0,-1 1 0,1 0 0,-1 0 0,1 0 0,0 0 0,-1 0 0,1 0 0,0 0 0,-1-1 0,1 1 0,-1 0 0,1 1 0,0-1 0,-1 0 0,1 0 0,0 0 0,-1 0 0,1 0 0,0 0 0,-1 0 0,1 0 0,0 1 0,-1-1 0,1 0 0,0 0 0,-1 0 0,1 1 0,0-1 0,-1 0 0,1 1 0,0-1 0,0 0 0,0 0 0,-1 1 0,1-1 0,0 0 0,0 1 0,0-1 0,0 0 0,-1 1 0,1 0 0,-11 19 0,1 3-1,1 0-1,1 1 1,-7 37-1,-5 77-16,18-81-38,2 0 0,14 108 0,-8-109 27,13 54-3,-8-58 24,-6-27 49,-3-19-294,0 1 0,-1 0 0,0 0 0,0 9 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00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0 904 7432,'0'0'3702,"7"-10"-3314,100-179 1454,-67 134-877,-5 7 10,-33 46-889,-1 0 1,1 0 0,-1 0 0,1 0-1,0 0 1,0 1 0,0-1 0,0 0 0,0 1-1,3-2 1,-5 3-70,0 0 1,0 0-1,0 0 0,1 0 1,-1-1-1,0 1 0,0 0 1,0 0-1,1 0 0,-1 0 1,0 0-1,0 0 0,1 0 1,-1 0-1,0 0 0,0 0 1,1 0-1,-1 0 0,0 0 0,0 0 1,0 0-1,1 1 0,-1-1 1,0 0-1,0 0 0,0 0 1,1 0-1,-1 0 0,0 0 1,0 0-1,0 1 0,1-1 1,-1 0-1,0 0 0,0 0 1,0 1-1,0-1 0,-1 18 273,-38 124 95,35-132-364,-1 4 27,0 1 1,1-1 0,0 1 0,-2 26-1,6-41-45,0 1 0,1-1 0,-1 0-1,0 0 1,0 0 0,0 0 0,1 1-1,-1-1 1,0 0 0,0 0-1,0 0 1,1 0 0,-1 0 0,0 0-1,0 1 1,1-1 0,-1 0 0,0 0-1,0 0 1,1 0 0,-1 0 0,0 0-1,0 0 1,1 0 0,-1 0-1,0 0 1,0 0 0,1-1 0,-1 1-1,0 0 1,0 0 0,1 0 0,-1 0-1,0 0 1,0 0 0,0 0-1,1-1 1,-1 1 0,0 0 0,0 0-1,0 0 1,1-1 0,-1 1 0,0 0-1,0 0 1,0-1 0,13-8 32,25-23 149,51-56 0,-76 74-98,0 1 0,31-21-1,-6 5 245,-38 28-325,1 1-1,-1 0 1,0 0 0,1 0-1,-1 0 1,0-1 0,0 1-1,1 0 1,-1 0 0,0 0-1,1 0 1,-1 0-1,0 0 1,1 0 0,-1 0-1,0 0 1,1 0 0,-1 0-1,0 0 1,0 0 0,1 0-1,-1 0 1,0 0 0,1 1-1,-1-1 1,0 0 0,1 0-1,-1 0 1,0 0-1,0 1 1,1-1 0,-1 0-1,0 0 1,0 0 0,0 1-1,1-1 1,-1 0 0,0 0-1,0 1 1,0-1 0,0 0-1,0 1 1,1-1 0,-1 0-1,0 0 1,0 1-1,0-1 1,0 0 0,0 1-1,0-1 1,0 0 0,0 1-1,0-1 1,0 0 0,0 1-1,0-1 1,0 0 0,1 25 96,-3 3-64,-2 0 0,-8 29-1,-3 19 11,15-75-45,0 0 0,-1 0 0,1-1 0,0 1 0,0 0-1,0 0 1,0 0 0,0-1 0,0 1 0,0 0 0,0 0 0,0 0 0,1-1 0,-1 1 0,0 0 0,0 0-1,1-1 1,-1 1 0,0 0 0,1-1 0,-1 1 0,1 0 0,0 0 0,0-1 1,0 1 0,-1-1 0,1 0 1,0 0-1,0 0 0,0 1 0,-1-1 0,1 0 1,0 0-1,0 0 0,0 0 0,0-1 0,-1 1 1,1 0-1,0 0 0,0 0 0,-1-1 0,2 1 1,6-4 17,-1 0 1,0 0-1,10-8 0,-13 10-20,13-10 53,-1-1-1,0 0 0,-1-2 1,0 1-1,24-33 0,-39 47-42,0-1-1,0 1 1,0 0 0,0-1-1,1 1 1,-1-1-1,0 1 1,0 0-1,0-1 1,1 1-1,-1 0 1,0-1-1,1 1 1,-1 0-1,0 0 1,1-1-1,-1 1 1,0 0 0,1 0-1,-1 0 1,1-1-1,-1 1 1,0 0-1,1 0 1,-1 0-1,1 0 1,2 10 137,-7 30-61,3-31-64,0 1-10,0 0 0,1-1 0,1 1 0,0 0 0,3 16 0,-3-22-10,0 0 0,0-1 1,0 1-1,1 0 0,-1-1 1,1 1-1,0-1 0,0 1 1,0-1-1,1 0 0,-1 0 0,1 0 1,-1 0-1,1-1 0,0 1 1,0-1-1,7 5 0,-8-7-2,0 1-1,1-1 1,-1 1-1,0-1 1,0 0-1,1 0 1,-1 0-1,0 0 1,0 0-1,1 0 1,-1-1-1,0 1 1,0-1-1,1 0 1,-1 1-1,0-1 1,0 0-1,0 0 1,0 0-1,0-1 1,0 1-1,0 0 1,-1-1-1,1 1 1,1-3-1,1 0 2,0 0 1,0 0-1,0 0 1,-1 0-1,0-1 1,0 0-1,0 1 1,0-1-1,2-8 1,-3 5 10,0 0 1,-1 0 0,0 0 0,-1-1 0,0 1-1,0 0 1,0 0 0,-1 0 0,-1 0-1,1 0 1,-1 0 0,-1 0 0,1 0 0,-8-13-1,9 19-1,0 0-1,0 0 0,-1 1 1,1-1-1,-1 1 0,1-1 1,-1 1-1,0-1 0,1 1 1,-1 0-1,0 0 0,0 0 1,0 0-1,0 0 0,-4-1 1,5 2-5,0-1 0,-1 1-1,1-1 1,-1 1 0,1 0 0,-1 0 0,1 0 0,-1-1 0,1 2 0,-1-1 0,1 0 0,-1 0 0,1 0 0,0 0 0,-1 1 0,1-1 0,-1 1 0,1-1 0,0 1 0,-1 0 0,-1 1 0,3-2-5,-1 0-1,1 0 1,0 0 0,0 0-1,-1 0 1,1 1 0,0-1-1,-1 0 1,1 0 0,0 0-1,0 1 1,-1-1 0,1 0-1,0 0 1,0 1 0,0-1-1,-1 0 1,1 0 0,0 1-1,0-1 1,0 0 0,0 1-1,0-1 1,0 0 0,0 1-1,-1-1 1,1 0 0,0 1-1,0-1 1,0 0-1,0 1 1,0-1 0,1 0-1,-1 1 1,0-1 0,0 0-1,0 0 1,0 1 0,0-1-1,0 0 1,0 1 0,1-1-1,-1 0 1,0 0 0,0 1-1,0-1 1,1 0 0,-1 0-1,0 1 1,0-1 0,1 0-1,-1 0 1,7 9 18,-5-7-19,0 0-1,0-1 1,0 1 0,-1-1 0,1 0-1,0 1 1,1-1 0,-1 0-1,0 0 1,0 0 0,0-1 0,1 1-1,-1 0 1,0-1 0,1 1-1,-1-1 1,1 0 0,-1 0 0,0 0-1,1 0 1,-1 0 0,1-1-1,-1 1 1,0-1 0,5-1 0,2 0-2,0-1 1,0 0 0,0-1 0,-1 0 0,10-6-1,4-5 1,-2-1 0,0 0 0,-1-2 0,20-23 0,62-86 7,-87 105 17,0 1 0,-2-2 0,0 0-1,-2 0 1,0-1 0,-2 0 0,9-41 0,-8 16 106,-2 0 0,0-98 0,-10 140-61,-3 12-41,-9 19-22,12-19-1,-6 12 4,1-1-1,0 1 0,2 1 1,-6 21-1,-14 78 10,24-105-20,-10 65-61,3 0 1,4 152 0,5-221 55,0 23-31,2 0 0,1-1 0,1 1 0,13 43 0,-4-43 2,-5-23-1,-7-8 32,-1-1 0,1 1 0,-1 0 0,1 0 0,-1-1 0,1 1 0,-1 0 1,0-1-1,1 1 0,-1 0 0,0-1 0,1 1 0,-1-1 0,0 1 0,1 0 0,-1-1 1,0 1-1,0-1 0,0 1 0,1-1 0,-1 1 0,0-1 0,0 1 0,0-1 1,0 0-1,2-10-496,0 1 0,-1-1-1,-1 1 1,0-1 0,-2-16 0,2 26 274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00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11552,'0'0'904,"63"-17"-528,-5 5-80,12 7 0,2 1-72,-7 8 16,-1-3 32,-1 3 8,3 2 8,-7-4 8,-8-2-56,-6 4 16,-5 1-24,-12 1 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02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19 158 6928,'0'0'3468,"13"5"-3006,-2-1-331,-6-1-83,-1-1 1,1 0 0,0 0-1,-1-1 1,1 1 0,0-1 0,0 0-1,0 0 1,0-1 0,0 0 0,0 1-1,0-2 1,0 1 0,0 0-1,0-1 1,6-2 0,-1-1 147,0 0 0,0 0 0,-1-1 0,1-1 1,-1 0-1,0 0 0,-1-1 0,9-8 0,-14 13-123,0-1 0,0 0 0,-1 1 0,1-2 0,-1 1 0,0 0 0,0 0 0,0-1 0,0 1 0,0-1 0,-1 1 0,0-1 0,1 0 0,-1 0 0,-1 1 0,1-1 0,-1 0 0,1 0 0,-1 0 0,0 0 0,0 0 0,-1 0 0,1 0 0,-1 1 0,-1-5 0,1 6-53,1 1 0,-1-1 0,0 1 0,0-1 0,0 1 0,0 0 0,0-1 1,0 1-1,0 0 0,0 0 0,0 0 0,-1 0 0,1 0 0,0 0 0,-1 0 1,1 0-1,-1 0 0,1 1 0,-1-1 0,1 0 0,-1 1 0,1 0 1,-1-1-1,0 1 0,1 0 0,-1 0 0,0 0 0,1 0 0,-1 0 0,0 0 1,1 0-1,-1 0 0,1 1 0,-1-1 0,0 1 0,1-1 0,-3 3 1,-7 1 43,0 1 1,1 0-1,0 1 1,-10 7 0,16-10-49,-8 6 20,0-1 0,1 2 0,0-1 0,1 2 0,0-1 0,0 1 1,1 1-1,-14 24 0,19-29-27,0 0 0,1 1 0,0-1 0,1 1 0,-1 0 1,1 0-1,1 0 0,0 0 0,0 0 0,0 0 0,1 0 0,0 1 0,1-1 0,0 0 1,0 0-1,1 0 0,3 11 0,-2-12 0,0 0 1,0 0-1,1 0 0,0-1 1,1 1-1,-1-1 1,1 0-1,0-1 0,1 1 1,-1-1-1,1 0 1,0 0-1,1 0 0,-1-1 1,1 0-1,13 6 1,-12-7 11,1 0 1,-1 0 0,1-1-1,0 0 1,-1 0 0,1-1 0,0 0-1,0 0 1,0-1 0,0-1-1,0 1 1,0-1 0,0-1-1,11-3 1,-5 0 11,0-1 0,-1-1 0,0-1 0,0 1 0,-1-2 0,0 0 0,0-1 0,11-11-1,2-5 117,-1-2-1,28-38 0,-49 59-92,0 0-1,0 0 1,0 0-1,2-10 1,12-20 333,-16 34-353,0 1 1,0-1-1,1 0 0,-1 1 1,1-1-1,-1 1 0,1 0 1,0 0-1,0 0 0,0 0 1,0 0-1,0 1 0,0-1 1,0 1-1,7-2 0,23 16 64,-28-11-99,0 1-1,0-1 1,0 1-1,-1 0 1,1 0-1,-1 1 1,1-1-1,-1 1 0,0 0 1,-1 0-1,1 1 1,-1-1-1,0 1 1,0-1-1,0 1 1,4 10-1,0 5-6,-1-1 0,-1 2 0,4 26-1,-5-25 46,12 42-1,-11-53-12,0 0 0,11 17 0,-2-6 27,-11-16-27,1 0-1,0 0 1,1-1-1,-1 1 1,7 4-1,-9-8-2,-1 0-1,1-1 0,0 1 1,0-1-1,0 1 1,0-1-1,0 0 0,0 0 1,0 0-1,0 0 1,1 0-1,-1-1 0,0 1 1,1 0-1,-1-1 1,0 0-1,1 0 0,3 0 1,-6 0-8,1 0-1,0 0 1,-1 0 0,1-1 0,-1 1 0,1 0 0,0-1 0,-1 1 0,1 0 0,-1-1-1,1 1 1,-1-1 0,0 1 0,1-1 0,-1 1 0,1-1 0,-1 1 0,0-1 0,0 1-1,1-1 1,-1 0 0,0 1 0,0-1 0,1 1 0,-1-1 0,0 0 0,0 1-1,0-2 1,-1-16-2159,1 17 1419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02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654 1 10544,'0'0'1440,"-16"8"-1119,-6 5-229,-161 96 505,75-34 202,-112 101 0,184-145-444,23-22-10,1 1 0,0 1 0,-18 21 1,30-31-339,0-1 0,0 1 1,0-1-1,-1 1 1,1 0-1,0-1 0,0 1 1,0-1-1,0 1 1,0-1-1,0 1 0,0 0 1,0-1-1,0 1 1,0-1-1,0 1 1,1-1-1,-1 1 0,0-1 1,0 1-1,0-1 1,1 1-1,-1-1 0,0 1 1,1-1-1,-1 1 1,0-1-1,1 1 1,-1-1-1,1 0 0,-1 1 1,1-1-1,-1 0 1,1 1-1,-1-1 0,1 0 1,-1 0-1,1 1 1,0-1-1,3 3-1619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05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460 575 6424,'0'0'4312,"-13"3"-3954,-18 5-196,0 1-1,1 2 0,1 0 1,0 2-1,1 2 0,-33 21 1,33-16 89,2 2 0,-45 47 0,61-59-100,1 1 0,0 1 0,1 0 1,0 0-1,1 1 0,1-1 0,0 2 0,0-1 1,-5 21-1,10-31-96,1 0 0,-1 0 0,1 0 1,-1 0-1,1 0 0,0 0 0,0 0 1,0 0-1,1-1 0,-1 1 0,1 0 0,-1 0 1,1 0-1,0 0 0,0-1 0,1 1 0,-1 0 1,0-1-1,3 4 0,-3-5-12,1 1-1,0-1 1,0 1-1,0-1 1,0 0-1,0 1 1,1-1-1,-1 0 1,0-1 0,0 1-1,1 0 1,-1-1-1,0 1 1,1-1-1,-1 0 1,0 1-1,1-1 1,-1 0 0,1-1-1,-1 1 1,0 0-1,1-1 1,-1 1-1,3-2 1,5-1 20,-1-1 1,1 0-1,-1 0 1,0-1-1,0-1 1,-1 1-1,0-1 1,0 0-1,0-1 1,-1 0-1,0-1 1,7-7-1,5-10 105,-1-1 0,24-43 0,30-84 712,-72 152-875,0 1 0,0 0 0,0 0 1,0 0-1,0 0 0,0 0 0,0 0 0,0 0 0,0 0 0,0-1 0,0 1 0,0 0 1,0 0-1,0 0 0,0 0 0,0 0 0,0 0 0,0 0 0,0 0 0,0-1 0,0 1 1,0 0-1,0 0 0,0 0 0,0 0 0,0 0 0,0 0 0,0 0 0,0 0 0,-1 0 1,1 0-1,0 0 0,0 0 0,0-1 0,0 1 0,0 0 0,0 0 0,0 0 1,0 0-1,0 0 0,-1 0 0,1 0 0,0 0 0,0 0 0,0 0 0,0 0 0,0 0 1,0 0-1,0 0 0,0 0 0,-1 0 0,1 0 0,0 0 0,0 0 0,0 1 0,0-1 1,0 0-1,0 0 0,0 0 0,-7 3 157,4 0-134,1 1 0,-1-1 0,1 1 0,0 0 0,0 0 0,1 0 0,-1 0 0,1 0 0,-1 8 0,-6 39 68,8-45-84,-1 0-1,1 0 0,1 0 0,-1 0 1,1-1-1,0 1 0,1 0 0,-1 0 1,1-1-1,0 1 0,1-1 1,-1 1-1,5 5 0,-6-8-6,1-1 1,0 1-1,0-1 1,0 1-1,1-1 1,-1 0-1,0 0 1,1 0-1,0 0 1,-1-1-1,1 1 1,0-1-1,0 1 1,0-1-1,0 0 0,0 0 1,0-1-1,0 1 1,0 0-1,0-1 1,0 0-1,0 0 1,0 0-1,1 0 1,-1 0-1,0-1 1,3 0-1,11-3 8,0-1 0,0-1 0,-1-1 1,0 0-1,18-11 0,74-54 110,-69 43 88,46-24 0,-43 27 126,-42 26-337,0 0 0,0 0 0,0 0 0,0 0 0,0 0 0,0 1 0,0-1 0,0 0 0,0 0 0,0 0-1,0 0 1,0 0 0,0 0 0,0 0 0,0 0 0,0 1 0,0-1 0,0 0 0,0 0 0,0 0 0,0 0 0,0 0-1,0 0 1,0 0 0,0 0 0,0 1 0,0-1 0,0 0 0,0 0 0,0 0 0,1 0 0,-1 0 0,0 0 0,0 0-1,0 0 1,0 0 0,0 0 0,0 0 0,0 0 0,0 0 0,0 0 0,1 0 0,-1 0 0,0 1 0,0-1 0,0 0 0,0 0-1,0 0 1,-9 11-4,-27 11 16,22-14-1,1 1 0,-13 9 1,-7 10 42,-58 64 1,87-87-42,0 1-1,1 0 1,-1-1 0,1 1 0,0 1-1,0-1 1,1 0 0,0 1-1,0 0 1,0-1 0,0 9-1,2-12-7,-1-1 0,1 1 0,0-1-1,0 1 1,1-1 0,-1 1-1,0-1 1,1 0 0,-1 1-1,1-1 1,0 0 0,0 1-1,0-1 1,0 0 0,0 0 0,1 0-1,-1 0 1,1 0 0,-1 0-1,1 0 1,-1 0 0,1 0-1,0-1 1,0 1 0,0-1-1,0 0 1,0 1 0,1-1 0,-1 0-1,0 0 1,0 0 0,1-1-1,3 2 1,0-1 4,0 0-1,1-1 1,-1 0 0,1 0-1,-1 0 1,1-1-1,-1 0 1,0 0 0,1 0-1,-1-1 1,0 0-1,0 0 1,0-1 0,0 0-1,-1 0 1,10-6 0,7-7 32,-1 0 0,30-31 1,-16 10 31,-1-2 1,39-61 0,-7 8 39,-43 62-65,-1-1 0,-1 0 0,-2-2-1,-2-1 1,18-44 0,-12 11 56,-3 0 1,14-88-1,-33 149-73,0-1-1,-1 1 1,1-1-1,-1 1 0,-1-1 1,1 1-1,-1-1 1,0 1-1,-4-13 0,5 19-25,0 0-1,0 0 1,0-1 0,0 1-1,0 0 1,0 0-1,0 0 1,0-1 0,0 1-1,0 0 1,0 0-1,0 0 1,-1 0 0,1-1-1,0 1 1,0 0-1,0 0 1,0 0-1,-1 0 1,1 0 0,0 0-1,0-1 1,0 1-1,0 0 1,-1 0 0,1 0-1,0 0 1,0 0-1,0 0 1,-1 0 0,1 0-1,0 0 1,0 0-1,0 0 1,-1 0-1,1 0 1,0 0 0,0 0-1,0 0 1,-1 0-1,1 0 1,0 0 0,0 0-1,-1 0 1,-9 10 46,-8 18-67,-5 25-15,1 1 1,3 0 0,-16 76-1,22-78 5,-9 26-45,-27 123-141,44-173 195,3-19 13,0 0-1,1 0 0,0 0 1,0 0-1,1 0 0,1 11 1,2 19-2,-3-28 4,1-1 0,1 1 1,3 15-1,-4-22 5,0 0 0,1 0 0,0-1 0,-1 1 0,1 0 0,1-1 0,-1 0 0,0 1 0,1-1 0,0 0 0,0 0 0,0-1 0,3 4 0,10 7 18,-14-11-16,-1-1-1,1 1 1,-1 0 0,1-1-1,0 0 1,0 1-1,-1-1 1,1 0-1,0 0 1,0 0 0,0 0-1,0 0 1,0 0-1,0-1 1,1 1 0,-1-1-1,0 1 1,0-1-1,0 0 1,1 0 0,-1 0-1,0 0 1,0 0-1,0-1 1,1 1-1,-1-1 1,0 1 0,0-1-1,0 0 1,0 0-1,2-1 1,9-3 7,-1 0 1,1-1-1,-2 0 0,1-1 0,-1 0 1,0-1-1,0-1 0,-1 1 0,11-13 1,2-10 48,-1-2 0,-2 1 0,-1-2 0,-2-1 0,19-52 0,-27 57-11,-1 0 0,5-40 0,-1 1 24,-5 29 10,-2 0 0,0-75 0,-9 57-10,4 54-63,0 0 0,-1 0 0,0 1 0,0-1-1,0 0 1,0 0 0,-1 1 0,1-1 0,-1 1-1,0-1 1,0 1 0,-4-5 0,6 8-9,-1 0-1,1-1 1,-1 1 0,0 0-1,1 0 1,-1 0 0,0-1-1,1 1 1,-1 0 0,0 0-1,1 0 1,-1 0 0,0 0-1,1 0 1,-1 0 0,0 0-1,1 1 1,-1-1 0,0 0-1,1 0 1,-1 1 0,0-1-1,1 0 1,-1 1 0,1-1-1,-1 0 1,0 1 0,1-1-1,-1 1 1,1-1 0,0 1-1,-1-1 1,0 1 0,-19 24-24,15-18 15,-5 6-11,2 0 1,0 1-1,0 1 1,1-1-1,1 1 1,-8 31-1,-14 99-151,27-143 166,-2 27-40,2 0 0,0 1-1,2-1 1,1 0 0,10 45-1,-9-61 19,1 0 0,9 20 0,3 9-6,-13-31 28,19 52-25,-20-57 27,1-1 0,0 0 0,0 1 0,0-2 0,0 1 0,1 0 0,0-1-1,0 1 1,6 4 0,-8-8 4,-1-1-1,0 1 1,1-1-1,-1 1 1,1-1-1,-1 0 1,1 1-1,-1-1 1,1 0-1,-1 0 1,1 0-1,-1 0 1,1-1-1,-1 1 1,1 0-1,-1-1 1,1 1-1,-1-1 1,0 1-1,1-1 1,1 0-1,29-19 95,-21 13-75,0 0 0,-1-2 0,0 1-1,-1-1 1,0 0 0,0-1 0,-1 0 0,11-17-1,-9 8 36,-7 12-34,1 0 0,0 0 0,0 1 0,7-9 0,-11 15-7,-2 24 10,-10 39-21,8-43 13,0 0 0,-2 40 1,6-60-16,0 1-1,0 0 1,0-1 0,0 1 0,0-1 0,0 1 0,0 0 0,0-1 0,0 1 0,0 0 0,0-1 0,0 1 0,1-1 0,-1 1 0,0 0 0,0-1 0,1 1 0,-1-1 0,0 1 0,1-1-1,-1 1 1,1-1 0,-1 1 0,1-1 0,-1 0 0,1 1 0,0 0 0,0-1 2,0 0 1,0 0-1,0 0 1,0 0-1,0 0 0,0 0 1,0-1-1,0 1 0,-1 0 1,1 0-1,0-1 0,0 1 1,0-1-1,0 1 0,1-2 1,30-25 87,-14 9-42,-3 3 12,0 0 0,-1-1 0,-1-1-1,21-33 1,-63 123 252,-151 238-132,167-291-138,-2 0 1,0-1-1,-2-1 1,-30 27 0,47-45-43,0 0 1,-1 1-1,1-1 1,0 0 0,-1 0-1,1 0 1,0 0-1,-1 1 1,1-1 0,0 0-1,-1 0 1,1 0-1,0 0 1,-1 0-1,1 0 1,-1 0 0,1 0-1,0 0 1,-1 0-1,1 0 1,0 0 0,-1 0-1,1 0 1,0-1-1,-1 1 1,1 0 0,0 0-1,-1 0 1,1 0-1,0-1 1,-1 1 0,1 0-1,0 0 1,-1-1-1,1 1 1,0 0 0,0-1-1,0 1 1,-1 0-1,1 0 1,0-1 0,0 1-1,0 0 1,0-1-1,-1 1 1,1-1 0,0 1-1,0 0 1,0-1-1,0 1 1,0 0 0,0-1-1,0 1 1,0 0-1,0-1 1,0 1 0,0-1-1,0 1 1,1 0-1,-1-1 1,0 1-1,0 0 1,0-1 0,0 1-1,1-1 1,3-8 17,0-1 1,1 1-1,0 0 0,1 0 1,0 1-1,10-11 0,46-43 53,-51 51-61,25-18 34,1 2-1,1 1 1,45-22 0,-43 24-23,-18 15-11,-18 8-18,0-1-1,0 1 1,-1-1 0,1 0-1,6-5 1,-10 7-3,1 0 0,-1-1 0,0 1-1,0-1 1,0 1 0,1-1 0,-1 1 0,0-1 0,0 1 0,0-1 0,0 1-1,0 0 1,0-1 0,0 1 0,0-1 0,0 1 0,0-1 0,0 1 0,0-1 0,0 1-1,0-1 1,0 1 0,0-1 0,-1 1 0,1-1 0,0 1 0,0-1 0,0 1-1,-1 0 1,1-1 0,0 1 0,-1-1 0,1 1 0,0 0 0,-1-1 0,1 1 0,-1 0-1,1 0 1,0-1 0,-1 1 0,1 0 0,-1 0 0,0-1 0,-23-13-411,23 13 388,-21-11-3375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06.0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 11448,'0'0'432,"57"-12"0,-4 7 8,21-1-32,5 6 0,6 11 40,-9 7 0,-2-7-56,-8 6 0,-1 0-136,-9-2-8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07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191 47 5720,'0'0'5006,"-9"2"-4608,-2 1-246,0 1 0,1 0 1,-1 0-1,1 1 0,0 1 1,0-1-1,-12 11 0,13-8 6,1 0 0,0 0 0,0 0 0,1 1 0,0 0 0,1 1 0,0-1 0,-5 13 0,8-15-60,0-1 0,1 1 0,0 1 0,0-1 0,0 0 0,1 0 0,0 1 0,1-1 0,0 0 0,0 1 0,1-1 0,-1 0 0,4 13 0,-3-17-61,0 0 0,0 0 0,1 0 0,-1 0 1,1 0-1,-1-1 0,1 1 0,0-1 1,0 1-1,0-1 0,1 1 0,-1-1 1,0 0-1,1 0 0,-1 0 0,1-1 0,0 1 1,0-1-1,-1 1 0,1-1 0,0 0 1,0 0-1,0 0 0,6 0 0,-2 1 20,0-2 0,0 1 1,0-1-1,0 0 0,0 0 0,0-1 0,0 0 0,0 0 0,-1-1 0,10-3 0,-7 1 2,0 0 0,0-1 0,-1 0 0,0 0 0,0-1 0,0 0 0,-1-1 0,0 0 0,0 0 1,0 0-1,-1-1 0,8-12 0,-11 15-27,0 0 1,-1 1 0,1-1 0,-1 0-1,0 0 1,0-1 0,-1 1 0,1 0 0,-1 0-1,0-1 1,-1 1 0,1-1 0,-1 1-1,0-1 1,-1 1 0,1 0 0,-1-1-1,0 1 1,0-1 0,-1 1 0,1 0-1,-1 0 1,-1 0 0,-2-6 0,1 5 34,0 0 1,0-1-1,-1 1 1,0 1-1,-10-10 1,12 13 2,0 0 0,0 0 0,0 1-1,0-1 1,0 0 0,-1 1 0,1 0 0,0 0 0,-1 0 0,1 0 0,-1 1-1,0-1 1,1 1 0,-4 0 0,31-1-2,0-2 1,0-1-1,0-1 0,30-9 1,29-7-52,-70 18-8,-1 1 1,0 1-1,1 0 0,0 1 1,-1 0-1,17 2 1,-27-1 5,1-1 0,0 1 0,-1-1 1,1 1-1,0 0 0,-1 0 0,1 0 0,-1 1 1,0-1-1,1 0 0,-1 1 0,0 0 1,0-1-1,0 1 0,0 0 0,0 0 0,0 0 1,0 0-1,-1 1 0,1-1 0,-1 0 1,0 1-1,1-1 0,-1 1 0,0-1 0,-1 1 1,1-1-1,0 1 0,-1 0 0,1 0 1,-1-1-1,0 1 0,0 0 0,0 4 0,-1 1 33,0 0 0,0 0-1,-1 1 1,0-1 0,-1 0-1,1-1 1,-6 12 0,-32 48 205,4-7 267,36-60-512,0 0 0,0 0 0,0 0 0,0 0 0,0 0 0,0 0 0,0 0 0,0 0 0,0 0 0,0 0 0,0 0 0,0 0 0,0 0 0,0 0 0,0 0 0,0 0 0,1 1 0,-1-1 0,0 0-1,0 0 1,0 0 0,0 0 0,0 0 0,0 0 0,0 0 0,0 0 0,0 0 0,0 0 0,0 0 0,0 0 0,0 0 0,0 0 0,0 0 0,0 0 0,0 0 0,0 0 0,0 0 0,0 0 0,0 0 0,0 0 0,0 0 0,0 0 0,0 1 0,0-1 0,0 0 0,0 0 0,0 0 0,0 0 0,0 0 0,8-6 183,18-17-100,-15 13-13,6-4 31,1 0 0,0 2 1,1 0-1,32-15 0,-49 26-95,-1 1-1,0-1 1,1 1-1,-1 0 1,0 0-1,1 0 0,-1 0 1,1 0-1,-1 0 1,0 0-1,1 0 1,-1 0-1,1 1 1,-1-1-1,0 1 1,1-1-1,-1 1 0,0-1 1,0 1-1,1 0 1,-1-1-1,0 1 1,0 0-1,0 0 1,0 0-1,0 0 1,0 0-1,0 0 0,0 0 1,0 0-1,1 3 1,2 4 15,1 0 0,-1 0-1,5 15 1,-8-21-23,10 39 57,-9-30-35,1-1-1,0 1 1,1-1 0,0 0 0,8 14 0,-11-21-19,1-1 1,0 0 0,0 0 0,-1 0-1,1-1 1,0 1 0,1 0-1,-1-1 1,0 1 0,0-1 0,1 0-1,-1 0 1,1 0 0,-1 0 0,1 0-1,-1 0 1,1-1 0,0 1 0,-1-1-1,1 0 1,0 1 0,-1-1-1,1-1 1,0 1 0,0 0 0,-1-1-1,1 1 1,-1-1 0,1 0 0,2-1-1,6-2 14,0-1-1,0-1 1,0 0 0,19-14-1,29-27-281,-40 32-2528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13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167 127 5264,'0'0'386,"2"-11"-152,9-50 180,-7 6 3070,-5 72-814,-5 30 0,-19 65-2435,11-55 312,-104 460 1336,111-484-1654,1 1-1,2-1 0,2 1 0,1 38 1,1-69-165,0-1 0,1 1 0,-1 0-1,0-1 1,1 1 0,-1 0 0,1-1 0,0 1 0,0-1 0,0 1 0,0-1 0,1 1 0,-1-1 0,0 0 0,1 0 0,0 0 0,-1 0 0,1 0-1,2 2 1,-1-2-34,1 0 1013,-3-8-449,-1 6-539,0-1-49,0 1 0,0-1 1,0 1-1,0-1 0,0 1 1,0 0-1,0-1 0,0 1 1,0-1-1,0 1 0,0-1 1,1 1-1,-1-1 0,0 1 0,0 0 1,0-1-1,1 1 0,-1-1 1,0 1-1,0 0 0,1-1 1,-1 1-1,0 0 0,1-1 1,-1 1-1,1 0 0,15-9-2911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14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1 827 9744,'0'0'1305,"8"-14"-853,114-162 720,-11 9-150,-50 73-405,-58 89-573,106-167 1390,-91 139-704,-1-1 1,-2 0-1,16-50 0,-26 70 554,-6 30-183,0-4-1280,-46 312 624,25-227-375,-61 166 0,40-137-29,-22 57-23,65-182-19,0 1 1,-1-1 0,1 0 0,-1 0 0,1 0-1,-1 0 1,1 0 0,-1 0 0,1 0 0,-1 0-1,0 0 1,0 0 0,1-1 0,-1 1 0,0 0-1,-1 0 1,1 0 4,1-1-1,-1 0 0,1 0 1,-1 0-1,1 0 0,-1 1 1,1-1-1,-1 0 0,0 0 1,1 0-1,-1 0 0,1 0 1,-1-1-1,1 1 0,-1 0 1,1 0-1,-1 0 1,0 0-1,1-1 0,-1 1 1,1 0-1,-1 0 0,1-1 1,-2 0 6,1 0 1,0 0-1,0 0 1,0-1-1,0 1 1,0 0-1,0 0 1,0-1-1,0 1 0,0-1 1,1 1-1,-1-1 1,1 1-1,-1-1 1,1 1-1,-1-1 1,1 1-1,0-1 1,0-3-1,1-6 13,1 0-1,1 0 0,-1 1 0,2-1 1,0 1-1,0 0 0,1 0 1,0 0-1,0 0 0,1 1 0,1 0 1,0 0-1,0 1 0,0-1 0,1 2 1,0-1-1,1 1 0,0 0 1,0 1-1,0 0 0,1 1 0,0-1 1,12-3-1,-10 5 0,54-16 90,-59 19-97,-1 0-1,1 0 1,-1 0 0,1 1-1,-1 0 1,1 0-1,-1 1 1,8 1-1,-13-2-14,-1 0 0,1 0 0,-1 0 0,1 0 0,-1 0 0,1 0 0,-1 0-1,1 0 1,-1 0 0,1 0 0,-1-1 0,1 1 0,-1 0 0,0 0 0,1 0 0,-1-1-1,1 1 1,-1 0 0,0 0 0,1-1 0,-1 1 0,1-1 0,0-2-3074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14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0 173 7832,'0'0'5882,"7"-13"-5480,-3 5-343,1 0 1,-1 1 0,2-1 0,-1 1 0,1 0-1,0 1 1,0-1 0,0 1 0,1 0 0,0 1-1,1 0 1,12-8 0,24-7 671,71-23 1,-114 42-685,1 1 1,-1-1 0,1 1 0,-1 0-1,1-1 1,-1 1 0,1 0 0,-1 0-1,1 0 1,-1 0 0,3 1 0,-3-1-31,-1 0 0,0 0 0,0 0 0,0 0 0,1 0 0,-1 1 0,0-1 0,0 0 0,0 0 0,0 0 0,0 1 0,0-1 1,1 0-1,-1 0 0,0 1 0,0-1 0,0 0 0,0 0 0,0 1 0,0-1 0,0 0 0,0 0 0,0 0 0,0 1 0,0-1 0,0 0 0,0 0 0,0 1 1,0-1-1,0 0 0,-1 0 0,1 1 0,0-1 0,0 0 0,0 0 0,0 0 0,0 1 0,0-1 0,-1 0 0,-1 3 51,0 0-1,0-1 1,0 1-1,-1-1 1,1 1-1,-1-1 1,-5 4-1,3-4-29,0 1 0,-1-1 0,0 1-1,1-1 1,-1-1 0,-8 2 0,-4-1-2325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4:58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14872,'0'0'1946,"11"1"-1571,76 8 299,91 22 0,-117-18-82,-57-12-510,1-1 1,0 1-1,-1-1 1,1 0-1,0 0 1,0-1 0,-1 0-1,1 1 1,0-1-1,7-3 1,-9-2-2550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14.9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0 190 9536,'0'0'728,"65"-78"-312,-20 35 0,4 5-8,-3 15 16,-12 16-128,-2 7 8,0 5-48,4 7 0,8 5-24,3 2 16,8 0-128,-2-6 16,-6-4-8,-3-14-8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28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1011 5920,'0'0'2208,"8"-11"-1624,111-172 1278,-89 136-1372,15-33 195,-3-1 0,47-130 1,-79 182-528,-1-1-1,-1 0 1,-2 0 0,-1-1 0,-1 0 0,-1-53 0,-5 76 21,-2 12-29,-6 13-16,-22 62-66,4 1 1,-23 104 0,32-106-54,5-29-47,-6 56 0,19-101 30,1-1 0,0 1 0,0 0 0,0-1 0,0 1 0,1 0-1,0-1 1,-1 1 0,1 0 0,1-1 0,-1 1 0,0-1 0,1 0 0,0 1 0,0-1 0,0 0 0,0 0 0,3 3 0,-3-4 6,0 0 1,0-1 0,0 1 0,0-1-1,0 1 1,0-1 0,1 0-1,-1 1 1,0-1 0,1-1 0,-1 1-1,1 0 1,0-1 0,-1 1-1,1-1 1,-1 1 0,1-1 0,0 0-1,-1 0 1,1-1 0,-1 1-1,1 0 1,0-1 0,-1 0-1,1 1 1,2-2 0,6-3 41,0-1 1,0 0-1,-1 0 1,0-1-1,0-1 0,0 0 1,8-9-1,58-68 330,-50 52-240,-2 0 1,-2-2 0,-1 0 0,-1-1 0,-3-2-1,-1 1 1,14-49 0,49-160 338,-74 230-425,-2 6 48,1 0-1,0 1 0,9-18 1,-14 28-89,1-1-1,0 0 1,0 0 0,0 0 0,0 0 0,0 0 0,-1 0-1,1 0 1,0 0 0,0 0 0,0 0 0,0 0 0,-1 0-1,1 0 1,0 0 0,0 0 0,0 0 0,0 0 0,-1 0-1,1 0 1,0 0 0,0 0 0,0 0 0,0 0 0,-1 0 0,1 0-1,0-1 1,0 1 0,0 0 0,0 0 0,0 0 0,0 0-1,-1 0 1,1 0 0,0 0 0,0-1 0,0 1 0,0 0-1,0 0 1,0 0 0,0 0 0,0 0 0,0-1 0,0 1-1,0 0 1,0 0 0,0 0 0,0 0 0,0-1 0,0 1-1,0 0 1,0 0 0,0 0 0,0 0 0,0-1 0,0 1-1,0 0 1,0 0 0,-125 431 559,101-342-468,-42 102 0,2-5 45,62-179-113,1 0-1,-1 0 0,2-1 0,-1 11 0,1-17 0,6-16 246,9-15-134,1 0 0,1 1-1,2 1 1,1 1 0,1 1-1,33-33 1,-45 51-66,0 2 1,1-1-1,10-5 0,-8 5 13,-8 5-50,7-2 127,-11 5-165,0 0 0,1 1 0,-1-1 0,0 0 0,1 1 0,-1-1 0,0 0 0,0 1 0,1-1 0,-1 1 0,0-1 0,0 1 0,0-1-1,0 1 1,0-1 0,0 1 0,1-1 0,-1 1 0,0-1 0,0 0 0,0 1 0,0-1 0,-1 1 0,1-1 0,0 1 0,0-1 0,0 1 0,0-1 0,0 1 0,-1 0 0,-38 229-64,38-223 58,0 0 1,1 0-1,-1 0 0,1 0 0,1 0 0,-1 0 0,3 10 0,-3-15 6,1 0 1,-1 0-1,1 1 0,0-1 0,-1 0 0,1 0 1,0 0-1,0 0 0,1 0 0,-1 0 1,0 0-1,1 0 0,-1-1 0,1 1 0,-1 0 1,1-1-1,0 1 0,0-1 0,0 0 0,0 1 1,0-1-1,0 0 0,0 0 0,4 1 0,-3-2 0,-1 0 0,1 0 0,0 0 0,-1 0 0,1-1 0,-1 1 0,1-1 0,-1 0 0,1 0 0,-1 0 0,1 0 0,-1 0 0,0 0 0,4-3 0,27-22 2,-19 11 4,0-1 0,-1 0 0,0-1 1,-2-1-1,0 1 0,-1-2 0,0 1 0,-2-1 1,0-1-1,-1 0 0,4-22 0,-10 34 10,0 1-1,0-1 0,0 1 0,-1-1 0,-1-8 1,0 14-11,1 1 1,0-1-1,0 1 1,-1-1-1,1 1 1,-1-1 0,1 1-1,-1-1 1,0 1-1,0-1 1,0 1-1,0 0 1,-1-2 0,1 2-3,0 1 0,0-1 0,0 1 0,0-1 0,1 1 0,-1-1 0,0 1 0,0 0 0,0 0 0,0 0 0,0-1 0,0 1 0,0 0 0,0 0 0,0 0 0,0 0 0,0 1 0,0-1 0,0 0 0,0 0 0,0 0 0,0 1 0,0-1 0,-1 1 0,-6 3 4,1 0 1,0 0-1,-1 0 0,1 1 1,1 0-1,-1 0 0,1 1 1,0 0-1,0 0 0,1 0 1,-1 1-1,1 0 0,1 0 1,-1 0-1,1 1 1,1-1-1,-1 1 0,2 0 1,-1 0-1,-2 11 0,4-12-12,-1 1-1,1-1 1,1 1-1,-1 0 0,1 0 1,1-1-1,-1 1 1,1 0-1,1-1 1,-1 1-1,1-1 1,1 1-1,-1-1 1,1 0-1,1 0 0,-1 0 1,1 0-1,0-1 1,1 1-1,-1-1 1,1 0-1,8 6 1,-9-8-10,1 0 0,0 0 0,0 0 1,0-1-1,0 0 0,0 0 0,1-1 0,0 0 1,-1 1-1,1-2 0,0 1 0,0-1 1,0 0-1,0 0 0,10 0 0,-12-2 0,0 1 0,0-1 0,0 0 0,0 0 1,0 0-1,0 0 0,0-1 0,0 1 0,0-1 0,0 0 0,-1-1 0,1 1 0,-1 0 0,1-1 0,-1 0 0,0 0 0,0 0 1,-1 0-1,1 0 0,0-1 0,-1 1 0,0-1 0,3-5 0,-4 5-13,0 1 0,0-1 0,0 1 0,0-1 1,0 1-1,-1-1 0,0 1 0,0-1 0,0 0 0,-1-6 0,-2-6-2709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29.0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8136,'0'0'1152,"87"-27"-800,-25 16 8,12-1-96,0 3 16,-4 3-40,4 6 8,-6 6-48,0 3 16,-5 5-176,-4 1-8,-8-6-72,-12-3 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30.8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246 110 5720,'0'0'2121,"5"-10"-1662,3-7-216,4-7 939,17-26 1,-24 42 61,-7 12-56,-8 20-376,-9 58-100,4 0 1,-7 137 0,22-146-16,14 118-1,-8-141-385,-8-33-175,2-16-109,0 0 1,-1 0 0,1 1-1,0-1 1,0 0 0,0 0-1,0 1 1,0-1-1,0 0 1,0 0 0,0 0-1,1 1 1,-1-1-1,0 0 1,1 0 0,-1 0-1,1 1 1,-1-1 0,2 1-1,-6-5 72,1 0 0,-1 0 0,1 1 0,-1-1 0,0 1 0,0 0 0,-1 0 0,1 0 0,0 0 0,0 1 1,-1 0-1,1-1 0,-1 2 0,0-1 0,1 1 0,-1-1 0,1 1 0,-1 0 0,-6 2 0,-7 1-49,0 1 0,0 1 0,-27 11 0,11-4 264,5 2-54,24-11-203,11-2-38,172-21-26,-33 5 54,-125 13-18,0 1 1,-1 0-1,1 2 1,0 0-1,-1 2 1,24 5-1,-37-7-11,-4-1-5,0 1 1,1-1 0,-1 1-1,0-1 1,0 1-1,0 0 1,0 0-1,0 0 1,0 0-1,3 2 1,-2-3 264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31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66 4720,'0'0'6134,"-9"-6"-5754,-28-17 7,36 23-337,1 0 0,0 0 0,0 0 0,-1 0 0,1 0 0,0 0 0,-1 0 0,1-1 0,0 1 0,0 0 0,-1 0 0,1 0 0,0-1 0,0 1-1,-1 0 1,1 0 0,0-1 0,0 1 0,0 0 0,0 0 0,-1-1 0,1 1 0,0 0 0,0-1 0,0 1 0,0 0 0,0-1 0,0 1 0,0 0 0,0 0 0,0-1 0,0 1 0,0 0 0,0-1 0,0 1 0,0 0 0,0-1 0,0 1 0,0 0 0,0-1 0,1 1 0,-1 0 0,0 0 0,0-1 0,0 1-1,0 0 1,1 0 0,-1-1 0,0 1 0,0 0 0,0 0 0,1-1 0,-1 1 0,0 0 0,1 0 0,-1 0 0,0 0 0,0 0 0,1-1 0,-1 1 0,0 0 0,1 0 0,-1 0 0,0 0 0,1 0 0,-1 0 0,0 0 0,0 0 0,1 0 0,25-6 248,-25 6-161,11-2 42,2-1 109,1 1-1,0 0 1,0 1-1,0 1 1,21 1-1,-29 0-173,0-1 0,0-1 0,0 1 0,10-3 0,-12 1 15,1 1 0,-1 1 0,1-1 0,0 1 0,-1 0 1,1 0-1,-1 0 0,11 3 0,-12 1 69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35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141 836 7736,'0'0'2193,"-5"18"-1882,-57 269 722,27-167-400,14-56-46,5-28 510,14-33-518,2-5-61,10-18-28,22-48 154,24-75-1,-1 1-40,25-33-15,-63 144-362,1 1 0,1 1 0,35-41 0,-51 66-160,-1 1 0,1 0 0,0 0 0,0 0 0,1 1 0,-1-1 0,8-4 0,-10 7-52,-1 0 0,1 0 0,-1 0 0,1 0 0,0-1 0,-1 1 0,1 0 0,0 0 0,-1 0 0,1 0 0,-1 0 0,1 0 0,0 1 0,-1-1 0,1 0 0,-1 0 0,1 0 0,0 0 0,-1 1 0,1-1 0,-1 0 0,1 1 1,1 0-4,-1 1 0,0-1 0,0 0 0,0 1 0,0-1 0,-1 1 0,1-1 0,0 1 0,-1-1 0,1 1 0,-1-1 0,1 3 0,14 51 112,9 66 1,-22-101-107,0 0 0,-1 0 1,-1 1-1,-1-1 0,-1 0 0,-8 39 1,9-56-16,0-1 0,1 1 0,0-1 0,-1 0 0,0 0 0,1-1 0,-1 1 0,0 0 0,0 0 0,0 0 0,-1 0 0,1-1 0,0 1 0,0 0 0,-3 1 0,2-3 7,1-1 1,-1 0 0,1 1-1,-1-1 1,1 0 0,0 0-1,-1 0 1,1 0-1,0 0 1,0 0 0,0-1-1,-1 1 1,1 0 0,0 0-1,-1-3 1,1 2 4,-18-22 408,-24-43 1,43 67-409,-1 0 0,1-1 0,0 1 0,0-1 0,0 1 0,0 0-1,-1-1 1,1 1 0,0 0 0,-1-1 0,1 1 0,0 0 0,0-1 0,-1 1 0,1 0 0,0 0 0,-1-1 0,1 1 0,-1 0-1,1 0 1,0 0 0,-1-1 0,1 1 0,-1 0 0,1 0 0,-1 0 0,1 1-11,1-1 0,-1 1 0,0-1 0,1 1 0,-1 0 0,1-1-1,-1 1 1,1-1 0,0 1 0,-1-1 0,1 1 0,-1-1 0,1 0 0,0 1 0,-1-1 0,1 0 0,0 1 0,0-1 0,0 0 0,18 8 3,-10-3-7,1-1 1,1 0 0,13 3 0,-20-6 1,1 0 1,-1-1 0,0 0-1,1 0 1,-1 0-1,0 0 1,0-1-1,1 1 1,-1-1-1,0-1 1,0 1-1,5-2 1,0-2 9,0 0-1,0-1 1,-1 0 0,1 0-1,-1-1 1,-1 0 0,1 0-1,11-16 1,47-74 32,-59 85-46,14-22 28,20-32-25,52-111-1,-80 144 18,-2-1 0,13-58 0,1-69 7,-17 93-8,4-18 42,-11 86-55,0-15 52,-3 11-39,-4 9-31,-12 18-9,1 1 1,1 0-1,1 1 1,2 0-1,0 1 1,2 1-1,1 0 1,-12 49-1,19-63 18,-21 81-110,-15 117 1,36-184 72,0-7-5,1 1 1,1-1 0,3 31 0,1-9-3,-1-21 12,0 0 0,1 0 0,9 31 0,-11-49 50,5 9 101,-5-12-109,-1 0 0,1 0 0,-1-1 1,1 1-1,-1 0 0,1 0 0,-1-1 1,1 1-1,0-1 0,-1 1 0,0 0 1,1-1-1,-1 1 0,1-1 0,-1 1 0,1-1 1,-1 1-1,0-1 0,0 1 0,1-1 1,-1 1-1,0-1 0,0 1 0,1-1 1,-1 0-1,16-26 97,-9 17-54,-1-1-1,0 1 1,-1-1 0,6-18 0,-7 19-13,1-1-1,0 1 1,1 0 0,0 1 0,0 0 0,1 0-1,11-11 1,-12 14-2,1 0 0,0 1 0,1 0 0,-1 1 0,1 0 0,0 0 0,9-3 0,7-4 16,-16 8-59,0 1 0,0 0 0,1 0 0,-1 1-1,1 0 1,0 1 0,-1-1 0,1 2 0,14 1-1,-6 0 30,-12-2-8,-1 0 0,1 0 1,0 1-1,-1 0 0,1 0 0,-1 0 1,1 0-1,-1 1 0,1 0 0,-1 0 0,0 0 1,5 3-1,-2 1 2,-2 0 0,-15-4-7,-4-3 8,0 1 0,-1 1 0,1 1 0,-1 0-1,1 1 1,0 0 0,-27 11 0,32-10-14,3-2-3,0 0-1,1 0 1,-1 1 0,1 0 0,0 0 0,0 0-1,0 0 1,0 1 0,1 0 0,-1 0 0,1 0-1,0 1 1,-5 6 0,6-5 0,-1 1 1,1-1-1,0 1 0,0 0 1,1 0-1,-1 0 1,2 0-1,-3 11 0,4-16 4,0 0 0,0 0 0,0 0 0,0 0 0,0 0 0,0 0 0,0 0 0,1 0-1,-1 0 1,1 0 0,-1 0 0,1 0 0,0 0 0,0-1 0,0 1 0,0 0 0,0 0 0,0-1 0,0 1-1,1-1 1,-1 1 0,1-1 0,-1 1 0,1-1 0,-1 0 0,1 0 0,0 0 0,-1 0 0,1 0 0,0 0-1,0 0 1,0-1 0,0 1 0,0-1 0,2 1 0,-1-1 2,-1 0 1,0 0-1,1 0 1,-1 0-1,0-1 1,0 1-1,1-1 1,-1 1-1,0-1 0,0 0 1,0 0-1,4-2 1,24-16-7,-27 17 7,3-3 7,0 0 1,0-1 0,-1 1-1,0-1 1,0 0-1,0-1 1,7-13 0,23-54 81,-32 67-80,0-1 28,0-1 0,0 0 1,0 0-1,-1 0 0,-1 0 0,1-11 0,-2 20-34,0 0-1,-1 0 0,1 0 1,0 0-1,-1 0 1,1 0-1,-1 0 0,1 0 1,0 0-1,-1 0 0,1 0 1,0 1-1,-1-1 0,1 0 1,0 0-1,-1 0 1,1 1-1,0-1 0,0 0 1,-1 0-1,1 1 0,0-1 1,0 0-1,-1 0 1,1 1-1,0-1 0,0 0 1,0 1-1,0-1 0,-1 0 1,1 1-1,0-1 0,0 0 1,0 1-1,0-1 1,0 1-1,-1 7 10,0 1 1,0-1-1,-1 0 0,-2 8 1,-5 28 10,8-26-18,0 0-1,3 22 1,-2-36-7,0 0 0,1 0 0,-1 1 1,1-1-1,0 0 0,1 0 0,-1 0 0,0-1 0,1 1 0,0 0 0,0 0 0,0-1 0,1 0 0,-1 1 0,1-1 0,3 3 0,-5-5 0,1 0-1,-1 0 1,1 0-1,-1-1 1,1 1-1,0-1 1,-1 1 0,1-1-1,-1 1 1,1-1-1,0 0 1,-1 0-1,1 0 1,0 0 0,-1 0-1,1 0 1,0-1-1,-1 1 1,1-1-1,0 1 1,-1-1 0,1 1-1,-1-1 1,1 0-1,2-1 1,3-3 8,0 0 1,0-1 0,11-10-1,-14 12-6,166-176 198,-167 178-179,0-1-1,0 1 0,0 0 0,0 0 1,1 0-1,5-2 0,-9 4-19,0 0 1,1 0-1,-1-1 0,1 1 0,-1 0 0,1 0 0,-1 0 0,0-1 1,1 1-1,-1 0 0,1 0 0,-1 0 0,1 0 0,-1 0 0,1 0 1,-1 0-1,1 0 0,-1 0 0,1 0 0,-1 1 0,1-1 0,-1 0 1,1 0-1,-1 0 0,0 1 0,1-1 0,-1 0 0,1 0 1,-1 1-1,0-1 0,1 0 0,-1 1 0,0-1 0,1 0 0,-1 1 1,0-1-1,1 1 0,-1-1 0,0 0 0,0 1 0,0-1 0,1 1 1,-1-1-1,0 1 0,0-1 0,0 1 0,0-1 0,0 1 0,0-1 1,0 1-1,0-1 0,0 0 0,0 1 0,0-1 0,0 1 1,0-1-1,0 1 0,-1-1 0,1 1 0,0 0 0,-28 134 38,27-133-40,0 13 6,1-15-5,1-1 0,0 1 0,0-1 0,-1 1 0,1 0 0,-1-1 0,1 1 0,0-1 0,-1 1 0,1-1-1,-1 0 1,1 1 0,-1-1 0,1 0 0,-1 1 0,1-1 0,-1 0 0,0 1 0,1-1 0,-1-1 0,14-20 18,62-86 52,-68 98-51,0 1 0,1 0 0,0 1 1,0 0-1,1 0 0,0 1 0,0 0 0,18-9 1,-27 16-16,0-1 1,0 1-1,0-1 1,0 1-1,0 0 1,0-1-1,0 1 1,0 0-1,0 0 1,0-1-1,0 1 1,0 0-1,1 0 1,-1 0-1,0 0 1,0 1-1,0-1 1,0 0-1,0 0 1,0 1-1,0-1 1,0 0 0,0 1-1,0-1 1,0 1-1,0-1 1,0 1-1,0 0 1,0-1-1,-1 1 1,1 0-1,0 0 1,0 0-1,-1-1 1,1 1-1,-1 0 1,1 0-1,0 0 1,-1 0-1,0 0 1,1 0-1,0 2 1,1 5 13,-1-1 1,0 1-1,0 0 1,0 16-1,0-8-13,0 0-1,1 7-3,0 0 1,1 0 0,2 0 0,7 24-1,-11-45-3,-1 1-1,1 0 1,1-1-1,-1 1 0,0-1 1,1 1-1,-1-1 1,1 0-1,0 1 1,0-1-1,0 0 0,0 0 1,0 0-1,0-1 1,0 1-1,1 0 1,-1-1-1,1 0 1,-1 1-1,1-1 0,-1 0 1,1 0-1,0 0 1,0-1-1,-1 1 1,1-1-1,0 1 0,0-1 1,0 0-1,-1 0 1,1 0-1,0-1 1,0 1-1,0-1 1,-1 1-1,1-1 0,3-2 1,4 0 8,-1-1 0,-1 0 0,1-1 0,-1 0 1,1 0-1,-2-1 0,1 0 0,0 0 0,11-14 0,-9 8 16,-1 0-1,-1 0 1,0-1 0,13-27-1,-18 33-8,0 1-1,-1-1 0,0 0 1,0 0-1,-1 0 0,0 0 1,0 0-1,0 0 1,-1-1-1,0 1 0,-1 0 1,-1-11-1,2 17-10,-1 0 1,1 0-1,0 1 0,-1-1 0,1 0 1,0 0-1,-1 0 0,1 1 1,-1-1-1,1 0 0,-1 1 0,0-1 1,1 0-1,-1 1 0,0-1 1,1 1-1,-1-1 0,0 1 1,0-1-1,1 1 0,-1 0 0,0-1 1,0 1-1,0 0 0,0 0 1,0-1-1,1 1 0,-1 0 1,0 0-1,0 0 0,0 0 0,0 0 1,0 0-1,0 0 0,1 1 1,-1-1-1,-1 0 0,-2 2 2,0-1-1,0 0 0,0 1 1,0-1-1,0 1 1,-6 4-1,-1 2-5,0 1 1,1 0-1,0 0 0,1 1 1,-1 0-1,2 1 1,-14 21-1,17-23-4,0 0-1,0 0 1,1 1 0,0-1 0,1 1-1,0 0 1,1 0 0,0 1 0,1-1-1,0 0 1,0 12 0,2-16 4,0 1-1,0-1 1,0 0 0,1 0 0,0 0 0,1 0-1,-1 0 1,1 0 0,0-1 0,1 1 0,-1-1-1,1 0 1,0 0 0,1 0 0,-1 0 0,1-1-1,0 0 1,0 0 0,0 0 0,0 0-1,6 2 1,-7-5 5,0 0-1,-1 0 1,1 0 0,0-1-1,-1 1 1,1-1 0,0 0-1,0 0 1,-1 0-1,1-1 1,0 1 0,-1-1-1,1 0 1,0 0-1,-1 0 1,7-3 0,0-1 19,1 0 0,-1-1 1,18-13-1,-21 13-312,-2 0 1,1 0-1,-1 0 0,0 0 0,6-10 1,-9 12-1092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44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1 959 5016,'0'0'4389,"3"-14"-3888,-3 13-499,2-13 135,2-1 0,0 0 0,0 1 0,1 0 0,1 0-1,12-21 1,16-12 499,2 2-1,44-44 1,49-61 1160,-105 117-1288,-2 0-1,-1-2 1,-2 0 0,17-44-1,-31 65-328,-2 8-26,0-1-1,-1 1 1,0-1-1,0 0 1,-1 0 0,1-12-1,-18 42 255,-4 9-333,2 0 0,1 2 0,-13 37 0,15-30-47,2 1 1,2 0-1,2 1 1,2 0 0,-3 71-1,9-91-25,1-16-1,-1 0 0,1 0 1,0 1-1,0-1 0,1 0 1,0 0-1,1 0 0,-1 0 1,1 0-1,1 0 0,2 6 0,-4-12 3,0 0 0,0 0-1,-1 0 1,1 0-1,0 0 1,0-1-1,0 1 1,0 0-1,1 0 1,-1-1 0,0 1-1,0 0 1,0-1-1,1 0 1,-1 1-1,0-1 1,0 0-1,1 1 1,-1-1 0,0 0-1,1 0 1,-1 0-1,0 0 1,1 0-1,-1 0 1,0-1-1,0 1 1,1 0-1,-1-1 1,0 1 0,0-1-1,3 0 1,4-3 15,0 0 1,-1 0 0,13-9-1,-13 8-4,9-8 23,-1 0 1,0-2-1,-1 1 0,0-2 0,-2 0 0,14-21 1,12-14 42,156-205 226,-160 202-223,-4-1 0,44-107 0,-47 99-60,-10 19 57,-15 40-54,-5 5 20,-4 6 9,-14 16-47,1 1 1,1 1 0,2 1 0,0 1 0,-14 32-1,-19 66-4,24-58 7,-45 86-1,42-96-53,-39 107 0,60-140 51,4-12 13,0 0 0,-9 17 0,3 4 513,26-63-490,37-52 0,-39 63-2,2 0 0,0 1 0,1 1 0,38-29 0,-30 34 57,-14 9-46,-11 3-54,0 0 1,0 0-1,0 0 1,0 0-1,0 0 0,0 0 1,1 0-1,-1 0 1,0 0-1,0 0 1,0 0-1,0 0 1,0 0-1,0 0 0,0 0 1,0 0-1,0 0 1,1 0-1,-1 0 1,0 0-1,0 0 1,0 0-1,0 0 0,0 0 1,0 0-1,0 0 1,0 0-1,1 0 1,-1 0-1,0 0 1,0 0-1,0 0 0,0 0 1,0 0-1,0 0 1,0 1-1,0-1 1,0 0-1,0 0 1,0 0-1,0 0 0,0 0 1,0 0-1,0 0 1,0 0-1,0 0 1,0 1-1,0-1 1,0 0-1,0 0 0,0 0 1,0 0-1,-42 125-89,40-118 95,0 0-1,0 0 1,1 0-1,0 1 1,0 9 0,1-13-1,0-1 0,0 0 1,0 0-1,0 0 1,0 1-1,1-1 0,0 0 1,-1 0-1,1 0 1,0 0-1,1 0 0,-1 0 1,0 0-1,3 3 1,-3-6-7,0 1 0,0 0 1,1-1-1,-1 1 1,0-1-1,0 1 0,1-1 1,-1 0-1,0 0 0,1 1 1,-1-1-1,0 0 1,0 0-1,1 0 0,-1 0 1,0-1-1,1 1 0,-1 0 1,0 0-1,1-1 1,-1 1-1,0-1 0,0 1 1,0-1-1,1 0 0,-1 1 1,1-2-1,30-23 4,-4-3 37,30-41 0,9-10 77,-44 53 8,24-37-1,-44 60-99,1-6 43,-4 9-64,0-1 0,0 1-1,0 0 1,0-1 0,0 1-1,0-1 1,0 1 0,0 0-1,0-1 1,1 1 0,-1 0-1,0-1 1,0 1 0,1 0-1,-1-1 1,0 1 0,0 0-1,1 0 1,-1-1 0,0 1-1,1 0 1,-1 0 0,0 0-1,1-1 1,-1 1 0,0 0-1,1 0 1,-1 0 0,1 0-1,-1 0 11,32 1-102,-29 4 82,-1 0 1,0 1 0,0-1-1,-1 0 1,1 1 0,-1-1-1,0 1 1,0-1-1,-1 1 1,0 0 0,0-1-1,0 1 1,-2 9 0,-3 8-31,-14 45 0,8-33 37,3-11 6,5-15 1,0 0 1,0 1-1,1-1 1,1 1-1,-1-1 1,1 1-1,1 0 1,0 11-1,0-20-2,0 0 0,0 0 0,0 1 0,0-1 0,0 0 0,0 0 0,1 0 0,-1 0 0,0 0 0,1 0 0,-1 0 0,0 0 0,1 0 0,-1 0 0,1 0 0,0 0 0,-1 0 0,1 0 0,0 0 0,-1-1 0,1 1 0,0 0 0,0 0 0,0-1 0,0 1 0,0-1 0,0 1 0,0-1 0,0 1 0,0-1 0,0 1 0,0-1 0,0 0 0,0 0 0,0 1 0,0-1 0,0 0 0,0 0 0,0 0 0,1 0 0,-1 0 0,0-1 0,0 1 0,0 0 0,0 0 0,0-1 0,0 1 0,0-1 0,2 0 0,2-2-3,0 1 0,0-1 1,0-1-1,0 1 1,0-1-1,-1 0 0,8-8 1,22-30 68,-2-1 1,39-68-1,-30 41 111,-36 63-155,-6 15-56,-2 4 26,-1 10 8,-16 99 11,17-105-13,-2 15-1,4-30-2,1 0 1,0 0 0,0-1 0,0 1-1,0 0 1,0 0 0,0 0 0,0 0-1,0 0 1,0 0 0,0 0-1,1-1 1,-1 1 0,0 0 0,1 0-1,-1 0 1,0-1 0,1 1-1,-1 0 1,1 0 0,-1-1 0,1 1-1,0 0 1,3-2 7,-1 0 0,0-1-1,0 0 1,0 1 0,0-1 0,0-1 0,0 1-1,0 0 1,3-5 0,82-84 54,-6 5-10,-72 76-21,1-2 1,17-23-1,-26 30 37,-9 15-51,-15 17-10,14-18 0,-1 1 0,2-1 0,-1 2 0,1-1 0,1 1 0,0 0 0,0 0-1,1 1 1,1-1 0,0 1 0,0 0 0,1 1 0,1-1 0,0 0 0,1 1 0,0-1 0,1 1 0,0-1 0,1 1 0,3 16 0,-3-26-4,1 1 0,-1 0 1,1-1-1,0 1 1,0-1-1,0 1 1,0-1-1,1 0 0,-1 0 1,1 0-1,0 0 1,0-1-1,0 1 1,0-1-1,0 0 0,0 1 1,1-1-1,4 2 1,-3-2-1,-1 0 0,1-1 0,0 1 0,-1-1 0,1 0 0,0 0 0,0 0 0,0-1 0,0 1 0,0-1 0,0-1 0,0 1 0,0-1 0,4 0 0,-3-1-250,14-5 822,-19 7-729,0 0-1,-1 0 1,1-1-1,-1 1 0,1 0 1,0-1-1,-1 1 1,1-1-1,-1 1 1,1 0-1,-1-1 1,1 1-1,-1-1 1,0 1-1,1-1 0,-1 0 1,0 1-1,1-1 1,-1 1-1,0-1 1,0 0-1,1 1 1,-1-2-1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44.7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5824,'0'0'1978,"9"-4"-1355,22-5-306,0 0-1,0 3 1,1 0-1,0 2 1,58 0-1,174 19 882,-204-9-775,29 3 125,93 5 633,-129-13-941,37-2-1789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46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412 24 5120,'0'0'4878,"-10"-3"-4502,-33-9-6,39 11-280,1 0 1,0 1-1,0 0 1,0-1-1,-1 1 1,1 1-1,0-1 1,-5 1 0,-8 0 478,8-1-332,0 0 0,1 0 1,-1 0-1,0 1 0,1 1 1,-1-1-1,1 1 0,-1 0 1,-10 6-1,-8 4 259,-28 17 1,45-23-417,1-1-5,0 0 0,0 1 0,1 0 0,0 0 0,0 0 0,1 1 0,0 1 0,0-1 0,1 1 0,-6 9 0,0 5 165,0 0 0,-11 39 0,19-53-156,1 0-1,1 0 1,-1 1-1,1-1 1,1 1-1,0 16 1,1-20-34,-1 0 0,1 1 0,0-1 0,0 0 0,1 1 0,0-1-1,0 0 1,0 0 0,0 0 0,1-1 0,5 9 0,-7-12-38,0-1 0,0 1 0,0-1 0,0 1 0,0-1 0,0 0 0,0 1 0,0-1 0,0 0 0,0 0 0,0 0 0,0 1 0,1-1 0,-1 0 0,0 0 0,0-1 0,0 1 0,0 0 0,1-1 0,23-5 108,-24 6-112,6-3 21,1 0 0,-1-1 0,1 0 0,-1 0 0,0-1 0,0 0 0,-1 0 0,0 0 0,0-1 0,8-10 0,1-2 77,-1 0-1,17-32 0,34-82 453,-41 81-260,-15 24-96,-8 21-131,1 1 1,0 0 0,0 0-1,4-9 1,1 7 139,-5 10-90,-5 20-78,-3-2-30,-10 27 1,8-28 20,-8 38 0,15-52-29,0 1 1,0 0 0,0 0-1,1-1 1,0 1 0,1 0 0,0-1-1,0 1 1,3 12 0,-2-14-5,-1-1 1,1 1 0,0-1-1,0 0 1,1 0 0,-1 0-1,1 0 1,0-1 0,0 1-1,0-1 1,0 1 0,1-1-1,-1 0 1,1 0 0,0-1-1,0 1 1,0-1 0,0 0-1,9 4 1,5 0 58,1-1 0,0-1 0,31 4 0,-15-3 131,-34-5-184,-1 0 1,1 0 0,-1 0-1,1 1 1,-1-1 0,1 0 0,-1 0-1,1 0 1,-1 1 0,0-1-1,1 0 1,-1 0 0,1 1-1,-1-1 1,0 0 0,1 1 0,-1-1-1,0 1 1,1-1 0,-1 0-1,0 1 1,0-1 0,1 1-1,-1-1 1,0 1 0,0-1-1,0 1 1,0-1 0,0 1 0,0-1-1,1 1 1,-1 0 0,-3 17-671,1-12-1543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47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402 44 5224,'0'0'5977,"2"-9"-5508,8-26 5206,-7 68-5096,-2-27-533,0-1 0,-1 0 0,0 1 0,0-1 0,0 0 0,0 0 0,-1 1 0,-2 8 0,-1-1 21,-2 0 0,1 0 0,-2-1 1,0 0-1,0 0 0,-1-1 0,-1 0 0,1 0 0,-15 13 0,-10 6 165,-57 41 0,61-52-32,0-1 1,-56 25 0,21-16-2574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4:58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0 206 11152,'0'0'200,"77"-10"0,22-4 160,34-5 0,24 1 96,-4 0 8,-12 8-88,-12-6 0,-2-2-112,-2-6 8,-8-1-56,-12-9 8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53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228 724 4416,'0'0'3830,"1"-10"-3531,3-5-160,-2 8 36,-1 0 1,0 0-1,0 0 1,0 0-1,-1-10 1,0 16-75,0 0 0,0 1 0,0-1 0,0 0 0,0 0 0,0 1 0,0-1 0,0 0 0,0 1 0,0-1 0,0 0 0,-1 1 1,1-1-1,0 0 0,0 1 0,-1-1 0,1 0 0,0 1 0,-2-2 0,-19 0 738,13 2-753,0 1-1,1 0 1,-1 0 0,0 1 0,1 0-1,0 0 1,-1 0 0,1 1 0,0 1-1,0-1 1,1 1 0,-1 0 0,1 1-1,0-1 1,-7 7 0,2 0 10,0 1 1,1 0 0,0 0-1,1 1 1,0 1-1,-9 19 1,15-26-51,1 0-1,-1 1 1,1-1-1,1 0 1,-1 1 0,1-1-1,0 1 1,1-1 0,0 1-1,1 10 1,0-12-21,-1-1 1,1 1-1,0-1 1,1 1-1,-1-1 1,1 0-1,0 0 1,0 0-1,1 0 1,0 0-1,0 0 0,0 0 1,0-1-1,6 6 1,-8-9-15,0 0 0,0 0 0,1 0 0,-1 0 0,0-1 0,1 1 0,-1 0 0,0-1 1,1 1-1,-1-1 0,1 1 0,-1-1 0,1 0 0,-1 0 0,1 0 0,-1 0 0,1 0 0,-1 0 0,1 0 0,-1 0 0,1-1 1,-1 1-1,1 0 0,-1-1 0,0 1 0,1-1 0,2-1 0,2-2 24,0 0 1,0-1-1,0 1 0,7-9 1,-3 4 14,6-5 23,0-1 0,-1 0 0,-1-2 0,0 1 0,-1-2 0,-1 0 0,13-25 0,-10 14 7,50-106 244,-53 107-229,-2 0 0,13-60 0,-11 24 55,-3 1-1,-3-2 0,-4-118 1,-10 99 163,8 84-311,0 0-1,0 0 1,0 0-1,0 0 1,0 0-1,0 0 1,0 0-1,0 0 0,0-1 1,0 1-1,0 0 1,0 0-1,0 0 1,-1 0-1,1 0 1,0 0-1,0 0 1,0 0-1,0 0 1,0 0-1,0 0 1,0 0-1,0 0 1,0 0-1,0 0 1,-1 0-1,1 0 1,0 0-1,0 0 1,0 0-1,0 0 1,0 0-1,0 0 1,0 0-1,0 0 1,0 0-1,-1 0 1,1 0-1,0 0 1,0 0-1,0 0 1,0 0-1,0 0 1,0 1-1,0-1 0,0 0 1,0 0-1,0 0 1,0 0-1,0 0 1,0 0-1,0 0 1,0 0-1,-1 0 1,1 0-1,0 0 1,0 1-1,0-1 1,0 0-1,0 0 1,0 0-1,0 0 1,0 0-1,0 0 1,0 0-1,0 0 1,-6 11 4,3-7 4,-13 27-26,2-1-1,1 2 1,1 0-1,-9 42 1,20-71 14,-15 65-61,3 1 0,-7 110 0,14 12-116,4-174 161,2 1 1,0-1-1,1 0 0,1 0 0,0 0 0,1-1 1,1 1-1,6 16 0,-9-31 16,0 0-1,0 1 1,1-1 0,-1 0-1,0 0 1,1 0 0,0 0-1,-1 0 1,1 0 0,0-1-1,0 1 1,0-1 0,0 1-1,0-1 1,1 0 0,-1 1-1,0-1 1,1 0 0,-1-1-1,0 1 1,1 0 0,-1-1-1,1 1 1,-1-1 0,1 0-1,-1 0 1,1 0 0,0 0-1,-1 0 1,1 0-1,-1-1 1,4 0 0,4-2 16,0 0 0,0 0-1,0-1 1,0 0 0,-1 0 0,13-9 0,-7 4 58,0-1 0,-1 0 1,0-1-1,-1-1 0,0 0 0,-1 0 0,0-1 0,-1-1 0,14-22 0,-2-11 463,-23 43-265,-5 6-165,-8 9-61,5 0-36,0-1 0,0 1 0,1 1 0,1-1 0,0 1 0,-5 14 1,9-21-15,0 1 0,1-1 1,-1 1-1,1 0 1,0 0-1,1-1 0,-1 1 1,1 0-1,1 0 0,-1 0 1,1-1-1,0 1 1,0 0-1,0-1 0,1 1 1,3 8-1,-4-12 2,0-1 0,0 1 0,0 0 0,0-1-1,0 1 1,0-1 0,0 1 0,1-1 0,-1 1 0,1-1 0,-1 0-1,1 0 1,-1 0 0,1 0 0,0 0 0,-1 0 0,1 0 0,0 0 0,0-1-1,3 2 1,-2-2 5,0 0-1,0 0 1,0 0-1,-1-1 0,1 1 1,0-1-1,0 1 1,0-1-1,0 0 1,-1 0-1,1 0 1,4-3-1,-1 0 13,1 0 0,-1 0 0,0-1 0,0 0 0,0-1-1,-1 1 1,0-1 0,0 0 0,7-10 0,-8 7 15,1 0 1,-1-1-1,-1 0 0,1 1 1,-2-1-1,1 0 0,0-12 1,-2 17-2,-1 1 0,0 0 0,0 0 0,0 0 0,0-1 0,-1 1 0,1 0 0,-1 0 0,0 0 0,0 0 0,-1 0 0,1 0 0,-1 0 0,0 1 0,0-1 1,0 0-1,0 1 0,-1-1 0,0 1 0,-4-5 0,5 7-18,-1-1 1,0 1-1,1 0 1,-1 0-1,0 0 1,0 0-1,1 0 1,-1 1 0,0-1-1,0 1 1,0-1-1,-5 1 1,28 17-209,-14-15 206,1 0 0,0 0 0,0 0 1,0-1-1,0-1 0,0 1 0,0-1 0,0 0 0,1-1 0,-1 1 0,0-1 1,0-1-1,0 0 0,-1 0 0,1 0 0,0 0 0,-1-1 0,1 0 0,-1-1 1,0 0-1,0 1 0,0-2 0,-1 1 0,1-1 0,5-7 0,16-9 120,-23 19-99,0-1 0,0 0 0,-1 0 0,1 0 0,-1 0 0,1-1 0,-1 1 0,0-1 0,0 0 0,3-7 0,-6 11-21,0-1-1,1 1 1,-1-1-1,0 1 1,0-1 0,0 1-1,0 0 1,0-1-1,1 1 1,-1-1 0,0 1-1,0 0 1,1-1 0,-1 1-1,0 0 1,0-1-1,1 1 1,-1 0 0,0-1-1,1 1 1,-1 0-1,1 0 1,-1-1 0,0 1-1,1 0 1,-1 0-1,1 0 1,-1 0 0,0 0-1,1 0 1,0-1-1,7 13 82,-1 24-74,-7-6 17,-1-1 0,-9 49-1,6-62 3,0-1 0,-10 25 0,5-18 8,-5 2-8,14-24-31,0 1 0,0-1 0,-1 1 0,1-1 0,0 1 0,-1-1 0,1 0 0,-1 1 0,1-1-1,0 0 1,-1 1 0,1-1 0,-1 0 0,1 0 0,-1 1 0,1-1 0,-1 0 0,1 0 0,-1 0 0,1 0 0,-1 1 0,0-1 0,1 0 0,-1 0-1,1 0 1,-1 0 0,1 0 0,-1-1 0,1 1 0,-1 0 0,1 0 0,-1 0 0,1 0 0,-1-1 0,1 1 0,-1 0 0,1 0 0,-1-1 0,1 1-1,-1-1 1,1 1 33,-2-14 250,2 13-274,0 0 0,-1-1-1,1 1 1,0 0 0,0 0-1,0 0 1,0 0 0,0 0-1,0 0 1,0-1 0,0 1-1,0 0 1,0 0 0,1 0-1,-1 0 1,0 0 0,1 0-1,-1 0 1,1 0 0,-1 0-1,1 0 1,0 0 0,-1 0-1,1 0 1,0 0 0,0 1-1,-1-1 1,1 0 0,0 0-1,0 1 1,2-2 0,-1 1-11,-1 0 0,1 0 1,0-1-1,-1 1 0,1 0 1,-1-1-1,0 1 0,0-1 1,3-3-1,8-9-1,-6 8 8,0-1-1,0 0 0,0-1 0,-1 1 0,0-1 0,-1 0 1,0 0-1,0-1 0,0 1 0,-1-1 0,-1 1 1,1-1-1,0-10 0,-3 17-4,1 0 1,-1 0-1,0 0 0,0 0 1,0 0-1,-1 0 0,1 0 1,0 0-1,-1 0 1,0 0-1,1 0 0,-1 0 1,0 1-1,0-1 0,0 0 1,0 0-1,0 1 0,0-1 1,0 1-1,-1-1 0,1 1 1,-1-1-1,1 1 0,-1 0 1,1 0-1,-1-1 0,0 1 1,0 1-1,1-1 1,-1 0-1,0 0 0,0 1 1,0-1-1,-4 0 0,4 0-4,-1 0 0,0 1 1,0-1-1,0 1 0,0-1 0,0 1 0,0 0 0,1 0 0,-1 1 0,0-1 0,0 0 0,0 1 0,0 0 0,0 0 0,1 0 0,-1 0 1,0 0-1,1 0 0,-1 1 0,1-1 0,-1 1 0,1 0 0,-4 3 0,0 3-11,2 0 0,-1 0 0,1 1 0,0-1 0,1 1 0,0 0 0,0 0 1,1 0-1,0 1 0,0-1 0,1 16 0,0-20 5,1 1 1,0 0-1,1 0 1,-1-1-1,1 1 1,0 0-1,1-1 1,0 1-1,-1-1 0,2 1 1,-1-1-1,1 0 1,-1 0-1,1 0 1,1 0-1,-1 0 1,1-1-1,0 1 1,0-1-1,7 5 1,-8-6 7,0-1 1,1 0-1,-1 0 1,1 0-1,0-1 1,0 1-1,-1-1 1,1 0-1,0 0 1,0 0-1,0-1 1,0 1-1,0-1 1,8 0-1,-6-1 5,0 0 1,-1-1-1,1 1 1,0-1-1,-1 0 0,1-1 1,-1 1-1,0-1 1,6-4-1,6-6 24,-2 0 0,1-1-1,-1-1 1,19-25 0,-27 30 10,0 0 1,-1 0-1,0-1 1,-1 0-1,0 0 1,-1 0-1,4-15 0,-3 9 189,13-28 0,-15 35 7,-3 8-134,0 8-60,0-6-41,0 50 69,2-13-51,-3 0 0,0 0 0,-3 0 0,-8 39 0,11-74-19,0 1 1,0-1 0,0 1 0,0-1-1,0 0 1,-1 0 0,1 1-1,-4 3 1,4-6 3,1 1-1,-1 0 1,1-1 0,-1 1-1,0-1 1,1 1-1,-1-1 1,0 1 0,0-1-1,1 1 1,-1-1 0,0 0-1,0 1 1,0-1-1,1 0 1,-1 0 0,0 0-1,0 1 1,0-1-1,0 0 1,0 0 0,1 0-1,-1 0 1,0-1-1,0 1 1,0 0 0,-1-1-1,-16-8 31,-32-24 0,46 17 30,2 10-46,2 9 15,16-4 28,29 9-21,-39-6-35,0-1-1,0 1 0,0-1 0,0 0 1,0-1-1,0 1 0,0-1 0,0 0 1,0-1-1,0 1 0,0-1 0,0-1 1,8-2-1,2-2-11,-1 0 0,-1-2 0,1 0 0,-1-1 0,-1 0 0,1-1 0,12-12 0,65-59-45,-80 69 76,-9 9-16,0 1-1,0-1 1,0 1 0,0 0-1,1-1 1,-1 1-1,4-2 1,-6 6-13,1-1 1,-1 1-1,0 0 0,1 0 1,-1-1-1,0 1 1,0 0-1,0-1 1,-1 1-1,1 0 1,0-1-1,-1 3 1,-9 49-4,-17 53 0,21-95 9,4-9 0,4-6 0,22-44 0,-17 33 0,18-28 0,-9 23 0,-12 17 0,0-2 0,-1 1 0,0 0 0,0-1 0,0 1 0,3-7 0,-30 103 0,22-84 0,0-3 0,1 0 0,-1 0 0,1 0 0,0 0 0,1 0 0,-1 1 0,1-1 0,0 0 0,0 1 0,1-1 0,0 0 0,1 7 0,-1-12 0,-1 1 0,0-1 0,1 1 0,-1-1 0,1 1 0,-1-1 0,1 0 0,-1 1 0,1-1 0,-1 0 0,1 1 0,-1-1 0,1 0 0,-1 0 0,1 1 0,0-1 0,-1 0 0,1 0 0,-1 0 0,1 0 0,0 0 0,-1 0 0,1 0 0,-1 0 0,1 0 0,1 0 0,20-5 0,-4 1 0,-15 4 4,-1-1-1,1 1 1,0 0-1,-1-1 1,1 1-1,-1-1 1,0 0-1,1 0 1,-1 0-1,1 0 1,-1 0-1,2-2 1,20 8 213,-22-5-210,1-1 0,0 1 0,-1-1 0,1 0 0,-1 0 0,1 0 0,0 0 0,-1 0 0,0-1 0,1 1 0,-1-1 0,0 1 0,0-1 0,0 0 0,0 0 0,0 0 1,2-3-1,-3 4-287,-1 0 1,1 0 0,0 0-1,-1 0 1,1 0 0,0-1 0,-1 1-1,0 0 1,1 0 0,-1-1 0,0 1-1,1-2 1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53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1 9648,'0'0'3762,"-4"10"-3430,1-5-304,-21 49 735,-19 61 0,36-94-515,6-18-477,-1 1 1,1 0 0,0 0-1,0 0 1,0 0-1,0 7 1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54.4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0 714 8240,'0'0'1749,"8"-9"-1202,44-62 723,81-147 0,-39 58 591,-77 128-1270,-1-1 1,-1 0 0,-2-1-1,12-51 1,-15 54 66,-7 23 215,-5 16-459,-6 34-338,0-8 11,-19 155 122,8-58-99,18-115-79,0 0-1,0 0 1,3 17-1,-1 9 149,5-21 301,0-3-3381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54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0 104 12256,'1'-4'144,"-1"0"1,1 0-1,0 0 1,0 1 0,0-1-1,1 0 1,0 0-1,-1 1 1,1-1-1,0 1 1,1 0 0,-1 0-1,0 0 1,1 0-1,0 0 1,0 0 0,0 0-1,0 1 1,0 0-1,0-1 1,1 1 0,5-2-1,0-1 0,0 1-1,1 0 1,0 0-1,-1 1 0,1 0 1,0 1-1,15-2 1,0 4 151,0 1 1,-1 1-1,1 1 1,0 1-1,-1 1 0,25 9 1,-3 8-2460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58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1 970 6632,'0'0'3568,"10"-12"-3071,2-1-355,2-3 96,0 0 1,20-32-1,128-208 2289,-127 206-1780,55-60-1,-14 26 1011,-76 84-1719,0-1 0,1 1 0,-1 0 0,0-1 0,0 1 0,1-1 0,-1 1 0,1 0 0,-1-1 0,0 1 0,1 0 0,-1-1 0,1 1 0,-1 0 0,0 0 0,1-1 0,-1 1 0,1 0 0,-1 0 0,1 0 0,-1 0 0,1 0 0,-1 0 0,1-1 0,-1 1 0,1 0 0,0 1 0,-1-1 0,1 0 0,-1 0 0,1 0 0,-1 0 0,1 0 0,-1 0-1,1 1 1,0 0 6,0 0-1,-1 0 1,1 1-1,-1-1 1,1 0-1,-1 0 1,1 1-1,-1-1 1,0 0-1,0 1 1,0-1-1,0 3 0,-3 43 207,-10 27 136,-41 125 1,53-191-331,4-6 14,11-15 7,145-202 473,-109 159-219,-56 88 45,-40 116-233,39-126-125,4-15-12,2-4-3,-1 1 0,1-1 0,0 0 0,0 0-1,0 1 1,1-1 0,-1 0 0,1 1 0,0-1-1,0 0 1,0 1 0,0-1 0,1 7 0,0-10-2,-1 0 0,1 0 0,-1 0 1,1 1-1,-1-1 0,0 0 0,1 0 1,-1 0-1,1 0 0,-1 0 0,1 0 1,-1 0-1,1 0 0,-1 0 0,1 0 1,-1 0-1,0 0 0,1 0 0,-1-1 1,1 1-1,-1 0 0,1 0 0,-1 0 1,0-1-1,1 1 0,-1 0 0,0 0 1,1-1-1,-1 1 0,0 0 0,1-1 1,-1 1-1,1-1 4,76-60 70,-32 23-16,-37 31-46,-6 5-7,-1 1 0,1-1 0,-1 1 0,1 0-1,-1 0 1,1-1 0,0 1 0,-1 0 0,1 0 0,0 0-1,0 1 1,2-2 0,-4 31 18,0-22-15,-1 4-12,0 1 1,1-1-1,1 1 1,0-1-1,4 21 1,-4-30 0,0 0 1,0 1 0,0-1 0,0 0 0,0 0-1,0 0 1,0 0 0,1 0 0,-1 0-1,1 0 1,-1 0 0,1 0 0,0 0-1,0-1 1,0 1 0,0-1 0,0 0 0,0 1-1,0-1 1,1 0 0,-1 0 0,0 0-1,1-1 1,-1 1 0,0-1 0,1 1-1,-1-1 1,1 0 0,-1 1 0,1-2 0,-1 1-1,1 0 1,-1 0 0,3-1 0,7-1 4,0-1 1,0 0-1,0-1 1,0-1-1,-1 1 1,0-2-1,0 1 1,0-2-1,10-7 1,-1-1 4,0-1 0,-1-2-1,24-26 1,-43 44-8,17-22 0,-17 21 0,1 0 0,0 0 0,-1 0 0,1 0 0,0-1 0,-1 1 0,1 0 0,-1 0 0,0 0 0,1-1 0,-1 1 0,0 0 0,0 0 0,0-1 0,0 1 0,0 0 0,0 0 0,-1-2 0,0 3 0,0 0 0,0 0 0,0 0 0,-1 1 0,1-1 0,0 0 0,0 1 0,0-1 0,-1 1 0,1-1 0,0 1 0,0-1 0,0 1 0,0 0 0,0 0 0,-1 1 0,-24 16 0,10-5 13,0 1-1,1 0 0,0 1 1,1 1-1,1 0 1,-14 24-1,26-39-8,0 0 0,1 0 0,-1 0 0,1 1 0,0-1 1,-1 0-1,1 1 0,0-1 0,0 0 0,0 1 0,0-1 0,0 2 0,0-2-1,0-1-1,0 0 1,0 1-1,0-1 1,0 0-1,0 0 1,1 1-1,-1-1 0,0 0 1,0 1-1,0-1 1,0 0-1,1 0 1,-1 0-1,0 1 1,0-1-1,1 0 1,-1 0-1,0 0 1,0 1-1,1-1 1,-1 0-1,0 0 1,1 0-1,-1 0 1,0 0-1,0 0 1,1 0-1,-1 0 1,0 0-1,1 0 1,-1 0-1,0 0 1,1 0-1,-1 0 1,0 0-1,1 0 1,-1 0-1,0 0 1,0 0-1,1 0 1,-1 0-1,0 0 1,1-1-1,-1 1 0,0 0 1,0 0-1,0 0 1,1-1-1,-1 1 1,14-9 51,0 0 1,20-19-1,12-8 6,-38 30-46,-6 5-5,-1-1-1,1 1 0,0 0 0,-1 0 1,1 0-1,0 0 0,-1 0 0,1 0 0,0 1 1,2-2-1,-3 21 76,5 60-60,-6-76-23,0 0 0,1 0 0,-1 1 0,1-1 0,0 0 0,0 0 0,0 0 0,0 0 1,0-1-1,0 1 0,1 0 0,0 0 0,-1-1 0,1 1 0,0-1 0,0 1 0,4 3 0,-4-6 0,-1 1 1,0 0-1,0-1 1,1 1-1,-1 0 1,0-1-1,0 1 0,1-1 1,-1 0-1,1 0 1,-1 1-1,0-1 1,1 0-1,-1 0 0,1 0 1,2-1-1,-2 1 0,0-1 0,1 0 1,-1 0-1,0 0 0,0 0 0,0 0 0,0-1 0,0 1 0,0 0 0,0-1 0,0 0 0,2-3 0,56-62 40,-4-4-1,-2-1 0,-4-3 1,-3-2-1,-4-2 0,-3-2 1,35-101-1,-61 148 22,-9 22 34,-20 33-89,-9 19-36,1 1-1,1 1 0,-19 56 1,28-62 21,-40 122-60,46-132 59,1 1-1,1 0 1,2 0 0,-1 31 0,4-44 9,1-1 0,3 21-1,-4-30 2,1 0-1,1 0 1,-1 1-1,1-1 0,-1 0 1,1-1-1,0 1 1,0 0-1,1 0 0,-1-1 1,6 6-1,-7-8 4,1 0 0,0 0 0,-1 0 0,1 0-1,0-1 1,0 1 0,-1 0 0,1-1 0,0 1-1,0-1 1,0 0 0,0 0 0,0 0 0,-1 0 0,1 0-1,0 0 1,0 0 0,0-1 0,0 1 0,0-1-1,3 0 1,0-1 0,-1 0 0,1 0 0,0 0 0,-1 0 0,1-1 0,-1 0 0,5-3 0,-3 1-2,10-10 17,1 0 1,-2-1 0,14-18-1,-2 0 0,-16 21 14,-1-1-1,18-29 0,-27 42-26,-1-1-1,1 1 1,-1-1 0,1 0-1,-1 1 1,1-1-1,-1 0 1,0 0 0,0 1-1,0-1 1,0 0-1,0 1 1,0-4-1,-1-4 65,1 9-28,-4-1 119,2 1-123,1 7-37,0-3 4,28-50-4,-18 28 8,1 1-1,14-18 1,-8 15 18,-1 0-1,-1-1 1,-1 0 0,18-40 0,-27 53-18,-1 1-1,0-1 1,0 0-1,-1 1 1,0-1-1,-1 0 1,1-1-1,-2 1 1,1 0-1,-1 0 1,0 0-1,-1 0 0,-1-11 1,2 19-9,0 0 0,0-1 0,0 1 0,-1 0 0,1 0 0,0-1 1,0 1-1,0 0 0,0 0 0,0-1 0,0 1 0,-1 0 0,1 0 0,0 0 0,0-1 0,0 1 1,-1 0-1,1 0 0,0 0 0,0 0 0,-1-1 0,1 1 0,0 0 0,0 0 0,-1 0 0,1 0 0,0 0 1,0 0-1,-1 0 0,1 0 0,0 0 0,0 0 0,-1 0 0,1 0 0,0 0 0,0 0 0,-1 0 0,1 0 1,0 0-1,-1 0 0,1 0 0,0 0 0,0 0 0,-1 0 0,1 1 0,0-1 0,0 0 0,0 0 1,-1 0-1,1 0 0,0 1 0,-16 12 4,12-10-4,-11 11 7,1 0 0,0 0-1,2 2 1,-1 0 0,2 0-1,0 1 1,-12 26 0,12-18 1,1 1 1,1 0 0,1 0 0,1 0 0,-3 30 0,4-17-22,1-11-20,-2 30 0,7-51 28,0 0 1,0 0 0,1 0-1,-1 0 1,1 0 0,1 0-1,0-1 1,0 1 0,4 10-1,-5-16 7,0 0-1,0 1 1,1-1-1,-1 0 1,1 0-1,-1 0 1,1 0-1,-1 0 1,1 0 0,-1 0-1,1 0 1,0-1-1,-1 1 1,1-1-1,0 1 1,0-1-1,0 1 1,-1-1-1,1 0 1,0 0-1,0 0 1,0 0-1,-1 0 1,1-1-1,0 1 1,0-1-1,2 0 1,7-1 11,-1-1-1,0 0 1,12-6 0,-5 0 10,0 0 1,0-2-1,-1 1 1,0-2-1,27-25 0,-7 0 136,30-42-1,-49 63-95,-15 15-49,0-1 0,0 1 0,0-1 0,0 0 0,-1 1 0,1-1 0,0 0 0,-1 0 0,3-4 0,-3 2 9,4-9 163,-5 13-186,0 0 1,0-1-1,-1 1 0,1 0 0,0 0 1,0-1-1,0 1 0,0 0 1,-1 0-1,1-1 0,0 1 0,0 0 1,-1 0-1,1 0 0,0 0 0,0-1 1,-1 1-1,1 0 0,0 0 1,0 0-1,-1 0 0,1 0 0,0 0 1,-1 0-1,1 0 0,0-1 1,-1 1-1,1 0 0,0 0 0,0 1 1,-1-1-1,1 0 0,0 0 1,-1 0-1,1 0 0,0 0 0,0 0 1,-1 0-1,1 0 0,0 0 1,-1 1-1,1-1 0,0 0 0,0 0 1,0 0-1,-1 1 0,0-1 1,1 1 0,-1-1-1,1 0 1,-1 1 0,1-1 0,-1 1-1,1-1 1,-1 1 0,1-1 0,-1 1-1,1-1 1,-1 1 0,1-1-1,0 1 1,-1-1 0,1 1 0,0 1-1,-1-2 1,1 0-1,0 1 1,0-1-1,0 0 0,0 1 1,0-1-1,0 0 1,0 1-1,-1-1 0,1 0 1,0 1-1,0-1 0,0 0 1,-1 0-1,1 1 1,0-1-1,0 0 0,-1 0 1,1 0-1,0 1 1,0-1-1,-1 0 0,1 0 1,0 0-1,-1 0 1,1 1-1,0-1 0,-1 0 1,1 0-1,0 0 0,-1 0 1,1 0-1,0 0 1,-1 0-1,1 0 0,0 0 1,-1 0-1,1 0 1,0 0-1,-1 0 0,1-1 1,0 1-1,-1 0 1,1 0-1,0 0 0,-1 0 1,1-1-1,0 1 1,0 0-1,-1 0 0,1 0 1,0-1-1,0 1 0,-1 0 1,-24 9 16,20-6-14,1 1 1,-1 0-1,1 0 0,0 0 0,1 1 0,-1 0 1,1-1-1,0 1 0,-5 11 0,1-2-9,1 1 0,-6 22 0,12-36 5,-1 1 1,0 0 0,1-1 0,0 1 0,-1 0 0,1-1 0,0 1-1,0 0 1,0 0 0,0-1 0,0 1 0,0 0 0,0 0-1,1-1 1,-1 1 0,0 0 0,1-1 0,0 1 0,-1 0 0,1-1-1,0 1 1,0-1 0,0 1 0,0-1 0,0 1 0,0-1 0,0 0-1,1 0 1,-1 1 0,0-1 0,1 0 0,-1 0 0,1 0 0,-1 0-1,1-1 1,-1 1 0,3 0 0,2 1-1,0-1 1,0 0 0,1 0-1,-1-1 1,0 0-1,1 0 1,-1 0 0,13-3-1,2-2 23,0-1 0,23-9 0,-20 6-13,-23 8-11,1 1 0,-1 0 0,0 0 0,1 0 0,-1 0 0,0 0 0,1 0 1,-1 0-1,0 0 0,1 0 0,-1 1 0,0-1 0,0 1 0,1-1 0,-1 1 0,0-1 0,0 1 0,0-1 0,1 1 0,-1 0 0,0 0 1,0 0-1,0 0 0,0 0 0,-1 0 0,1 0 0,0 0 0,0 0 0,-1 0 0,2 2 0,3 6-12,0 1 0,-1-1 0,4 12 0,0-3-18,-6-14 33,0-1 0,0 0 0,0 0 0,1 0 0,-1 0 0,1 0 0,0-1 0,0 1 0,0-1 0,0 0 0,0 0 0,0 0 0,1 0 0,-1 0 0,8 1 0,5 2 5,0 0 0,23 2 0,-11-2-39,-28-5 26,0 0 0,0 0 0,0 0 0,0 0 0,0-1 0,0 1 0,0 0 0,0 0 0,0 0 0,0 0 0,0-1 0,0 1-1,0 0 1,0 0 0,0 0 0,0 0 0,0-1 0,0 1 0,0 0 0,0 0 0,0 0 0,0 0 0,0-1 0,0 1 0,1 0 0,-1 0 0,0 0 0,0 0 0,0 0-1,0-1 1,0 1 0,0 0 0,1 0 0,-1 0 0,0 0 0,0 0 0,0 0 0,0 0 0,0 0 0,1 0 0,-1 0 0,0 0 0,0-1 0,0 1 0,0 0 0,1 0-1,-1 0 1,0 0 0,0 0 0,0 0 0,0 0 0,1 1 0,-1-1 0,0 0 0,0 0 0,0 0 0,0 0 0,1 0 0,-1 0 0,0 0 0,0 0 0,0 0 0,0 0 0,1 1-1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0:58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1 145 10656,'0'0'1358,"11"-9"-1259,3 0-59,0 0 0,1 1-1,0 0 1,0 2 0,1-1 0,0 2 0,22-5 0,148-21 354,0 9 0,239 2 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1:08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1 423 6128,'0'0'6146,"6"-12"-5667,66-151 1661,-63 145-1901,2 1 1,0 0-1,1 1 0,0 0 1,1 1-1,23-20 0,-13 11-13,-8 10-44,0 1 0,27-18 0,-16 13 56,-25 17-210,1-1 1,0 1-1,0 0 0,0 0 0,0 0 0,0 0 1,0 0-1,0 0 0,0 0 0,0 1 0,1-1 0,-1 1 1,0-1-1,0 1 0,0 0 0,4 0 0,-6 0-18,1 0-1,0 1 0,-1-1 1,1 0-1,-1 1 0,1-1 0,0 0 1,-1 1-1,1-1 0,-1 1 0,1-1 1,-1 0-1,1 1 0,-1 0 1,1-1-1,-1 1 0,0-1 0,1 1 1,-1-1-1,1 2 0,-1 0 3,1 1-1,-1-1 1,1 0 0,-1 0-1,0 0 1,0 1 0,0-1-1,0 0 1,-1 3 0,-4 23 60,-2-1 1,-1 1-1,-17 37 1,-10 34 145,32-77-53,3-22-159,0 0-1,0 0 1,0 0-1,0 1 0,0-1 1,0 0-1,0 0 1,0 0-1,0 0 1,0 0-1,0 1 1,0-1-1,0 0 0,0 0 1,1 0-1,-1 0 1,0 0-1,0 0 1,0 0-1,0 1 1,0-1-1,0 0 0,0 0 1,0 0-1,1 0 1,-1 0-1,0 0 1,0 0-1,0 0 1,0 0-1,0 0 0,1 0 1,-1 0-1,0 0 1,0 0-1,0 0 1,0 0-1,0 0 1,1 0-1,-1 0 0,0 0 1,0 0-1,0 0 1,0 0-1,0 0 1,1 0-1,-1 0 1,0 0-1,0 0 0,0 0 1,0 0-1,0 0 1,1-1-1,26-26 289,-1-2-174,0 1 1,3 1-1,0 1 0,1 2 0,61-38 0,-41 36 488,-50 29-572,0-1 0,0 1 0,0 0 0,0 0 0,-1 0 0,1 0 0,-2 4 0,2-5-20,-4 15 4,-1-1 0,-1 1 0,-8 17 0,6-16-6,0 0-1,-7 32 1,14-45-19,0 1-1,0-1 1,1 1 0,0 0 0,0-1-1,0 1 1,1-1 0,-1 1-1,1-1 1,1 1 0,-1-1 0,1 1-1,3 7 1,-2-9 5,-1 0-1,0 0 1,1-1 0,0 1-1,0-1 1,0 0 0,0 0-1,0 0 1,0-1 0,1 1-1,0-1 1,-1 1 0,1-1-1,0 0 1,0-1 0,0 1-1,0-1 1,1 0 0,-1 1-1,0-2 1,0 1 0,1-1-1,-1 1 1,0-1 0,1 0-1,-1-1 1,7 0 0,0-1 19,0 0 1,0-1-1,0 0 1,0 0 0,0-1-1,-1-1 1,0 0-1,0 0 1,12-9 0,-1-3 30,-1 0 0,-1-2 1,-1 0-1,-1-1 0,0 0 0,20-35 1,-33 49-37,-1-1 1,0 1-1,-1-1 1,0 0-1,3-13 1,-4 17-4,0 0 0,-1 0 1,1 0-1,-1 0 0,0 0 0,0 0 1,0 0-1,0 0 0,-1 0 1,1 0-1,-1 0 0,0 0 0,0 0 1,0 0-1,0 0 0,-3-4 0,3 6-2,-1 0-1,1 0 0,0 1 0,0-1 1,-1 1-1,1-1 0,0 1 1,-1-1-1,1 1 0,-1 0 0,1 0 1,0 0-1,-1 0 0,1 0 1,-1 0-1,1 0 0,-2 1 0,-26 4 38,23-2-44,-1 0-1,1 0 1,0 1 0,0 0-1,1 0 1,-1 0 0,1 1-1,0 0 1,0 0 0,0 0-1,1 0 1,0 1 0,0 0-1,0 0 1,1 0 0,0 0-1,0 1 1,0-1 0,1 1-1,0-1 1,-1 12 0,1-11-19,0 1 1,1 0-1,0 1 1,0-1 0,1 0-1,0 0 1,1 0 0,0 0-1,0 0 1,0 0-1,1 0 1,0 0 0,1 0-1,0-1 1,0 1-1,1-1 1,0 0 0,7 11-1,-8-15 20,-1-1-1,0 1 1,1-1-1,0 0 1,0 0-1,0 0 0,0 0 1,0 0-1,0 0 1,0-1-1,0 0 1,1 1-1,-1-1 1,0 0-1,1-1 1,-1 1-1,1-1 0,-1 1 1,1-1-1,-1 0 1,1-1-1,-1 1 1,1 0-1,-1-1 1,1 0-1,-1 0 0,0 0 1,1 0-1,4-3 1,4-2 6,1-1 1,-1-1-1,-1 0 1,0 0-1,0-1 1,11-11-1,150-142 50,-165 156-49,0 0 0,0 1 0,1 0 0,8-4 0,6-4 84,-22 13-91,1-1 0,-1 1 0,1 0 0,-1 0 0,1 0 0,-1 0 0,1 0 0,-1 0-1,1 0 1,-1-1 0,1 1 0,-1 1 0,1-1 0,-1 0 0,1 0 0,-1 0 0,1 0 0,-1 0 0,0 0 0,1 0 0,-1 1 0,1-1 0,-1 0 0,1 0 0,-1 1 0,0-1 0,1 0-1,-1 1 1,0-1 0,1 0 0,-1 1 0,0-1 0,1 0 0,-1 1 0,12 18 85,-8-12-68,24 31-46,-20-31 12,-3-9 10,-4 0 6,-1 1-1,0 0 1,1 0-1,-1-1 1,0 1-1,0 0 1,0 0-1,0-1 1,0 1-1,0 0 1,0-1-1,-1-1 1,1 1-1,-1 0 1,0 0 0,1 0-1,-1 1 1,0-1-1,0 0 1,0 1 0,0-1-1,0 0 1,-1 1 0,1-1-1,0 1 1,-1 0-1,1-1 1,-1 1 0,0 0-1,1 0 1,-1 0 0,0 0-1,1 0 1,-1 1-1,0-1 1,0 0 0,0 1-1,0-1 1,0 1 0,0 0-1,0 0 1,-3 0-1,0-1-2,-1 2-1,1-1 0,-1 1 0,0-1 0,1 1 0,-1 1 0,1-1 0,0 1 0,-7 3 0,5-1 0,0 1 0,0-1 0,1 1 1,0 1-1,-1-1 0,2 1 0,-1 0 0,1 1 0,0-1 0,0 1 0,1 0 1,0 0-1,0 0 0,1 1 0,0-1 0,0 1 0,0 0 0,1 0 1,1 0-1,-1 0 0,1 0 0,1 0 0,-1 1 0,2 7 0,-1-14 2,0-1 0,0 0 0,0 0 0,0 0-1,0 0 1,0 0 0,0 0 0,1 0 0,-1 0-1,0 1 1,1-1 0,-1 0 0,1 0 0,-1 0 0,1 0-1,0-1 1,-1 1 0,1 0 0,0 0 0,-1 0-1,1 0 1,0-1 0,0 1 0,0 0 0,0-1-1,1 1 1,0 0 0,0-1-1,0 0 0,-1 0 1,1 0-1,0 0 0,0 0 1,0 0-1,-1-1 0,1 1 1,0-1-1,0 1 1,-1-1-1,1 0 0,2-1 1,6-4 0,0 0 0,-1 0 1,17-16-1,-9 6 60,-1 0 0,-1 0 0,0-2 0,-1 1 0,20-37 0,-34 54-59,0 0 0,0 0 0,0 0 0,1 0 0,-1-1 0,0 1 0,0 0 0,0 0 1,0 0-1,0 0 0,0 0 0,0-1 0,0 1 0,0 0 0,1 0 0,-1 0 0,0 0 0,0-1 0,0 1 0,0 0 0,0 0 0,0 0 0,0 0 0,0-1 1,0 1-1,0 0 0,0 0 0,-1 0 0,1 0 0,0-1 0,0 1 0,0 0 0,0 0 0,0 0 0,0 0 0,0-1 0,0 1 0,0 0 0,-1 0 0,1 0 1,0 0-1,-5 7 23,2 0-23,-2 8 5,0 1 0,-3 23 0,7-35-5,0 0 0,1 0 0,0 1 0,0-1 0,0 0 0,0 0 0,1 1 0,0-1 0,0 0 0,0 0 0,0 0 0,1 0 0,-1 0 0,4 6 0,-4-8-1,0-1 0,1 0 0,-1 0 0,0 0 1,0 0-1,0 0 0,1 0 0,-1 0 0,0-1 1,1 1-1,-1 0 0,1-1 0,-1 1 0,1-1 1,-1 0-1,1 1 0,-1-1 0,1 0 0,-1 0 1,1 0-1,0 0 0,-1 0 0,1 0 0,-1 0 1,1-1-1,2 0 0,2 0 11,-1-1 0,1 0 0,-1 0 0,1-1-1,9-5 1,123-97 132,-88 65-70,-43 33-56,-6 6-12,0-1 0,0 1 0,0 0 0,0 0 0,1 0 0,-1 0 0,0 0 0,1 0 0,-1 1 0,0-1 0,1 0 0,1 0 0,-5 6 10,-1 1 1,1 0 0,0-1 0,0 1 0,0 0 0,0 7-1,-2 2-4,-4 13 3,1-9-7,2 0 0,0 0 0,-4 33 1,9-48-9,0 1 0,-1 0 1,2-1-1,-1 1 0,0 0 0,1 0 1,0-1-1,0 1 0,0-1 1,1 1-1,0-1 0,0 1 1,0-1-1,0 0 0,0 0 0,1 0 1,0 0-1,0-1 0,0 1 1,6 5-1,-6-7-3,0 0 0,0 0 0,0-1 0,0 1 0,0-1 0,1 0 0,-1 0 0,0 0 1,1 0-1,-1-1 0,0 1 0,1-1 0,-1 0 0,1 0 0,-1 0 0,7-1 0,4-2-11,1 0 0,22-9 1,-13 4-24,7-2-2926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1:16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1 921 4120,'0'0'6549,"11"-8"-6329,5-2-119,-1-1 1,0-1-1,-1 0 0,0-1 1,-1 0-1,15-19 0,21-44 545,-3-2 0,40-96 0,-68 125-366,14-62 1,-5 15 15,-16 62-193,3-9 274,15-75 0,-28 112-364,3-15 250,-5 17-131,-4 12-80,4-6-46,-1 1 1,0-1-1,0 0 0,0 0 0,0 0 1,-1 0-1,-3 3 0,-10 9 12,3 3 1,1 1 0,1 1 0,0-1 0,-8 23-1,-28 82 6,33-74-10,3 1 0,-9 82 0,12-68-8,6-43 12,0 1 0,2-1 0,1 1 1,5 35-1,24 82 85,-30-138-103,1 3 20,0 0 0,0 0-1,1 0 1,-1 0 0,1 0-1,0 0 1,3 4 0,-5-7-14,1 0 0,0 0 1,0-1-1,0 1 0,0 0 1,0 0-1,0-1 0,0 1 0,0 0 1,0-1-1,0 1 0,1-1 1,-1 0-1,0 1 0,0-1 0,0 0 1,1 0-1,-1 0 0,0 1 1,0-1-1,1-1 0,-1 1 0,0 0 1,0 0-1,1 0 0,-1-1 1,0 1-1,2-1 0,17-5 69,-12 4-48,0 0 0,1 0 0,-2-1 0,1 0 0,0 0 0,0-1 0,-1 0 1,0-1-1,0 1 0,0-1 0,9-9 0,7-14 71,-1 0 0,25-43 0,8-10 121,-53 77-189,1 1 0,-1-1-1,0 0 1,0 0 0,0 0-1,2-7 1,-4 10-18,1 0 0,-1-1 0,0 1 0,0-1 0,0 1 0,0 0-1,0-1 1,0 1 0,0-1 0,0 1 0,0 0 0,0-1 0,-1 1 0,1-1 0,-1 1 0,1 0-1,-1-1 1,1 1 0,-1 0 0,0 0 0,0 0 0,-1-2 0,1 3-3,0 0 0,0 0 0,0 0 0,1 0 0,-1 1 0,0-1 0,0 0-1,0 1 1,1-1 0,-1 0 0,0 1 0,0-1 0,1 1 0,-1-1 0,0 1 0,1 0 0,-1-1 0,0 1 0,1 0 0,-1-1 0,0 2 0,-16 18 35,17-19-40,-10 11 12,2 1 0,0 0 0,1 0 1,0 1-1,1 0 0,0 0 0,-7 28 0,11-30-16,-1 0-1,1 0 1,1 0 0,1 0-1,-1 1 1,2-1 0,0 0-1,0 0 1,1 0 0,5 18-1,-5-25-12,1 0-1,-1 0 0,1-1 1,0 1-1,0-1 0,1 1 1,0-1-1,-1 0 0,1 0 1,1 0-1,4 3 0,-6-6 11,-1-1 0,0 0-1,0 1 1,0-1-1,0 0 1,1 0-1,-1-1 1,0 1 0,0 0-1,0-1 1,0 1-1,0-1 1,1 0-1,2-1 1,27-17 41,-22 10-14,0 0-1,-1 0 1,0-2 0,-1 1-1,0-1 1,0 0 0,6-14 0,37-86 297,-40 60-65,-11 50-249,0 1 1,0 0-1,1-1 0,-1 1 1,0-1-1,0 1 1,0 0-1,0-1 0,0 1 1,0-1-1,0 1 1,0 0-1,0-1 0,0 1 1,0-1-1,0 1 1,0 0-1,0-1 0,0 1 1,-1-1-1,1 1 1,0 0-1,0-1 0,0 1 1,-1 0-1,1-1 1,0 1-1,0 0 0,-1-1 1,1 1-1,-1-1 1,1 2-4,-1-1 0,1 0 0,0 0 0,-1 0 1,1 0-1,-1 0 0,1 1 0,0-1 0,-1 0 1,1 0-1,0 1 0,-1-1 0,1 0 0,0 1 0,-1-1 1,1 0-1,0 1 0,-1-1 0,1 0 0,0 1 1,0-1-1,0 1 0,-1-1 0,1 0 0,0 1 0,0-1 1,0 1-1,0-1 0,0 0 0,0 2 0,-7 24 6,1 1 0,-5 44-1,11-60-20,-1 0 0,1-1 0,1 1 0,0 0 0,1 0 0,0-1 0,0 1 0,1-1 0,8 18 0,-9-24 4,-1-1 0,1 1 0,0-1 1,0 1-1,1-1 0,-1 0 0,1 0 0,0 0 0,0-1 0,-1 1 0,2 0 1,-1-1-1,0 0 0,0 0 0,1 0 0,-1 0 0,8 2 0,-8-3 7,1-1-1,-1 1 1,1-1 0,-1 0-1,0 0 1,1 0-1,-1-1 1,0 1-1,1-1 1,-1 1-1,0-1 1,1 0-1,-1-1 1,0 1-1,0 0 1,0-1 0,0 0-1,0 0 1,-1 0-1,6-4 1,7-8 31,0-1 0,-1 0 0,0-1 0,-2-1 0,0 0 0,0 0 0,-2-1 0,0-1 0,10-28 0,-19 41 0,0 0-1,0 0 1,-1-1-1,0 1 0,0 0 1,0 0-1,-1-1 0,0 1 1,0 0-1,0 0 1,-1 0-1,0 0 0,-3-7 1,-3-10 191,13 27-210,-4-4-13,-1 0-1,1 1 0,0-1 1,-1 0-1,1 0 0,-1 0 0,1 1 1,-1-1-1,1 0 0,-1 0 1,1 1-1,-1-1 0,0 0 1,1 1-1,-1-1 0,1 1 1,-1-1-1,0 0 0,1 1 1,-1-1-1,0 1 0,1-1 0,-1 1 1,0-1-1,0 1 0,5 26-21,2 43 0,-6-45 9,2 0 0,7 34 0,-9-55 12,1 0 0,-1 1 0,1-1 0,0 0 0,0 0 0,1 0 0,-1 0 0,1 0 0,0-1 0,0 1 0,6 4 0,-8-6 1,1-1 0,0 1 0,0-1 0,0 0 0,0 0 0,0 0 1,0 0-1,0 0 0,1 0 0,-1 0 0,0-1 0,0 1 0,1-1 0,-1 0 0,0 1 0,0-1 0,1 0 0,-1-1 0,0 1 0,1 0 1,-1-1-1,0 1 0,5-2 0,3-3 6,0 0 1,-1 0-1,1-1 1,-1 0-1,0-1 0,10-9 1,42-50 86,-43 45-64,-9 11-2,0 1 0,15-10 0,10-10 215,-34 29-238,0 0-1,0-1 1,1 1-1,-1 0 1,0 0-1,0 0 1,1 0-1,-1 0 1,0 0-1,1 0 1,-1 0-1,0 0 1,0 0-1,1 0 1,-1 0 0,0 0-1,0 0 1,1 0-1,-1 0 1,0 0-1,0 0 1,1 1-1,-1-1 1,0 0-1,0 0 1,1 0-1,-1 0 1,0 0-1,0 1 1,0-1-1,1 0 1,-1 0 0,0 0-1,0 1 1,0-1-1,0 0 1,1 0-1,-1 1 1,0-1-1,0 0 1,0 0-1,0 1 1,0-1-1,0 0 1,0 1-1,0-1 1,0 1-1,5 15 53,-5 6-30,-1 0 1,0 0-1,-2-1 1,0 1-1,-7 21 0,8-37-8,2-5-13,0-1-1,0 0 0,0 1 1,0-1-1,-1 0 1,1 1-1,0-1 0,0 0 1,0 1-1,0-1 0,0 0 1,0 1-1,0-1 1,0 0-1,0 1 0,0-1 1,0 0-1,0 1 0,0-1 1,0 0-1,1 1 0,-1-1 1,0 0-1,0 1 1,0-1-1,0 0 0,1 1 1,-1-1-1,0 0 0,0 0 1,1 1-1,-1-1 0,11-4 54,14-18-11,-23 20-37,36-36 59,-21 20-11,1 0-1,30-22 0,-29 31 1,-17 9-45,0-1 0,-1 0 1,1 0-1,0 1 0,0-1 1,-1 0-1,1-1 1,0 1-1,1-1 0,-3 2-5,1 1-1,-1 0 0,1 0 1,-1 0-1,0-1 0,0 1 1,1 0-1,-1 0 0,0 0 1,0 0-1,0 0 0,0 0 1,0-1-1,0 1 0,0 0 1,0 0-1,0 0 0,-1 0 1,1 1-1,-2 27 26,0-11-11,0 1-1,-2-1 1,-5 19 0,8-31-9,-1 0 1,1 1 0,1-1 0,-1 0-1,1 1 1,0-1 0,1 0-1,-1 1 1,1-1 0,0 0 0,1 0-1,3 11 1,-4-16-14,-1 0 0,1 0-1,0 0 1,-1 0 0,1 0 0,0-1-1,-1 1 1,1 0 0,0 0 0,0-1 0,0 1-1,-1-1 1,1 1 0,0-1 0,0 1-1,0-1 1,0 1 0,0-1 0,0 0 0,0 1-1,0-1 1,0 0 0,0 0 0,0 0-1,1 0 1,-1 0 0,0 0 0,0 0-1,0 0 1,0 0 0,0-1 0,0 1 0,0 0-1,0-1 1,0 1 0,0-1 0,0 1-1,0-1 1,-1 1 0,3-2 0,2-1-3,0 0 0,0-1 0,-1 1 0,1-1-1,6-7 1,23-32 62,-3-1-1,-1-2 0,24-50 1,-33 64 166,-24 39-198,0 0 0,1 0 0,0 0 0,0 0 0,0 0 0,1 0 1,1 1-1,-1 7 0,0 12-17,2 29 0,-1-56-9,1 16-6,1-1-1,0 0 1,8 26-1,-9-38 2,0 1 1,0-1-1,0 0 1,1 0-1,-1 0 1,1 0-1,0 0 1,0 0-1,0-1 1,0 1-1,0-1 1,1 1-1,-1-1 1,1 0-1,0 0 1,-1 0-1,1 0 0,0 0 1,0-1-1,0 1 1,1-1-1,-1 0 1,5 1-1,-5-2 7,0 0 1,0 0-1,0 0 0,0 0 0,0-1 0,1 1 0,-1-1 0,0 0 0,0 0 0,0 0 0,0 0 1,-1-1-1,1 1 0,0-1 0,-1 0 0,1 0 0,3-3 0,6-5 9,-1-2 0,13-14-1,-10 11-6,38-46 37,-33 37 62,2 0 0,31-27 0,-52 51-99,0 0 0,1 0 0,-1 0 0,0 0 0,0 0 0,0 0 0,0 0 1,0 0-1,0 0 0,1 0 0,-1 0 0,0 0 0,0 0 0,0 0 0,0 0 0,0 0 0,0 0 0,1 0 0,-1 0 0,0 0 0,0 0 0,0 0 0,0 0 0,0 0 0,0 0 0,0 0 0,0 1 0,0-1 0,1 0 0,-1 0 0,0 0 0,0 0 0,0 0 0,0 0 0,0 0 0,0 1 0,0-1 0,0 0 0,0 0 0,0 0 0,0 0 0,0 0 0,0 0 0,0 1 0,0-1 0,0 0 0,0 0 1,0 0-1,0 0 0,0 0 0,0 0 0,0 0 0,0 1 0,0-1 0,0 0 0,0 0 0,0 0 0,0 0 0,0 0 0,-1 0 0,1 0 0,0 1 0,-2 17 63,-8 22-45,-54 117 43,106-217-65,-34 46 12,1 0 1,0 1-1,1 0 0,1 0 0,0 1 0,0 1 0,16-13 1,-26 23-10,-1 1 1,1-1-1,0 1 1,-1-1-1,1 1 1,-1-1-1,1 1 1,0-1-1,0 1 1,-1 0-1,1 0 1,0-1-1,0 1 1,-1 0-1,1 0 1,0 0-1,0-1 0,0 1 1,-1 0-1,1 0 1,0 1-1,0-1 1,0 0-1,-1 0 1,1 0-1,0 0 1,0 1-1,-1-1 1,1 0-1,0 1 1,0-1-1,-1 0 1,1 1-1,0-1 1,-1 1-1,1-1 1,-1 1-1,1 0 1,0-1-1,-1 1 1,0-1-1,1 1 1,-1 0-1,1 0 1,-1-1-1,0 1 1,1 0-1,-1 0 1,0-1-1,0 1 1,0 0-1,1 0 1,-1-1-1,0 1 1,0 0-1,0 1 1,0 7 15,1 0 1,-1 0 0,-2 16-1,1-21-24,0 6 8,-1 5-5,1 0 1,0 0-1,1-1 1,0 1-1,1 0 0,1-1 1,4 18-1,-5-31 1,-1-1 0,1 0 0,-1 1 0,0-1-1,1 0 1,-1 1 0,1-1 0,0 0 0,-1 0 0,1 1-1,-1-1 1,1 0 0,-1 0 0,1 0 0,-1 0 0,1 0 0,0 0-1,-1 0 1,1 0 0,-1 0 0,1 0 0,0 0 0,-1 0-1,1 0 1,-1 0 0,1-1 0,-1 1 0,1 0 0,-1 0-1,1-1 1,-1 1 0,1 0 0,0-1 0,21-11-13,22-20 28,-1-2 0,-1-2 0,-3-2-1,60-72 1,-99 110-12,11-16 13,-10 16-14,-1-1 0,1 1 0,-1-1 1,0 1-1,1-1 0,-1 1 0,0-1 1,0 0-1,1 1 0,-1-1 0,0 1 0,0-1 1,0 0-1,0 1 0,0-1 0,0 0 0,0 1 1,0-1-1,0 1 0,0-1 0,0 0 1,0 1-1,0-1 0,-1 0 0,1 1 0,0-1 1,-1 1 0,0 0 1,0 0 0,1 0 0,-1 1 0,0-1 0,1 0-1,-1 1 1,1-1 0,-1 1 0,0-1 0,1 0-1,-1 1 1,1-1 0,-1 1 0,1 0 0,-1-1 0,1 1-1,-1 0 1,-3 3 5,-8 8 4,1 1 1,0 1-1,1 0 1,1 0-1,0 1 0,0 0 1,2 0-1,0 1 1,0 0-1,2 0 1,0 1-1,1 0 0,1-1 1,0 1-1,0 30 1,3-43-13,0 0-1,0 0 1,1-1 0,0 1 0,0 0 0,0-1 0,2 7 0,-2-9 0,-1 0 0,0-1 0,1 1 0,-1-1 0,0 1 0,1-1 0,-1 1 0,1 0 0,-1-1 0,1 0 0,-1 1 0,1-1 0,-1 1 0,1-1 1,-1 0-1,1 1 0,0-1 0,-1 0 0,1 1 0,0-1 0,-1 0 0,1 0 0,0 0 0,-1 0 0,1 0 0,0 1 0,-1-1 0,1 0 0,0-1 0,-1 1 0,1 0 0,0 0 0,-1 0 0,1 0 0,0 0 0,-1-1 0,1 1 0,0 0 0,-1-1 0,1 1 1,-1 0-1,1-1 0,-1 1 0,1-1 0,-1 1 0,1-1 0,-1 1 0,1-1 0,-1 1 0,1-1 0,-1-1 0,11-11-8,0-1 1,-2 0-1,0-1 1,0 0-1,6-16 1,-2 4 0,-4 10 38,10-28-1,-18 43-19,0 6-5,-1 9 0,-24 178-5,-19 12-56,30-159 32,-1 0 1,-31 62 0,43-101 19,-1 0 0,0 0 0,0 0 0,0 0 0,0-1 0,-1 0 0,0 1 0,0-1 0,0-1 0,0 1 0,-1-1 0,1 1 0,-1-1 1,-8 4-1,10-7 6,1 0-1,-1 0 1,1 0 0,-1 0 0,1 0 0,0 0 0,-1-1 0,1 1 0,-1-1 0,1 0 0,0 0 0,0 0 0,-1 0 0,-1-2 0,-30-18 57,23 12-48,-12-8 78,-27-28 1,44 40-69,1-1 0,0 0 0,0 0 0,1-1 0,-1 1 0,2-1 0,-1 0 0,1 0 0,-5-15 0,7 20-16,1 1-1,0-1 1,0 0 0,0 0-1,0 1 1,0-1 0,0 0-1,1 0 1,-1 1 0,1-1-1,-1 0 1,1 1 0,0-1-1,-1 0 1,1 1 0,0-1-1,0 1 1,0-1 0,0 1-1,0 0 1,0-1 0,1 1 0,-1 0-1,0 0 1,1 0 0,-1 0-1,1 0 1,-1 0 0,1 0-1,-1 0 1,4 0 0,5-4-14,0 2 1,0 0 0,19-4 0,-25 6 7,15-2-8,1 0 0,-1 2 0,1 0 0,-1 1-1,1 1 1,34 6 0,-29-5-46,-25-2 50,0 0 1,1 0-1,-1-1 0,0 1 1,0 0-1,0 0 0,0 0 1,1 0-1,-1 0 0,0 0 1,0 0-1,0 0 1,0 0-1,0-1 0,1 1 1,-1 0-1,0 0 0,0 0 1,0 0-1,0 0 0,0-1 1,0 1-1,0 0 1,0 0-1,1 0 0,-1 0 1,0-1-1,0 1 0,0 0 1,0 0-1,0 0 0,0 0 1,0-1-1,0 1 1,0 0-1,0 0 0,0-1 1,-9-12-204,-85-81-914,61 61-2034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1:16.9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11048,'0'0'1240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1:17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4720,'0'0'1080,"13"-6"-647,-8 3-376,8-4 60,0 2-1,0-1 1,0 1 0,1 1-1,0 1 1,17-3-1,1 4 107,0 1 0,1 1 0,44 7 0,100 25 481,-54-9-218,220 43 848,-181-33-676,-74-10-1888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03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85 719 5120,'0'0'4721,"-4"16"-4073,-57 355 2384,55-247-1977,-2 23 175,5-124-238,0 37 0,9-88-241,24-339 582,-23 234-970,2-25 147,-5 123-196,1 0 0,15-49 0,-19 80-264,0 0 0,1-1 0,-1 1 1,1 0-1,0 0 0,0 0 0,1 0 1,-1 0-1,1 1 0,0-1 0,0 1 1,0 0-1,0-1 0,5-2 0,-5 4-24,1 1 1,-1-1-1,0 1 0,1 0 0,-1 0 0,1 0 0,-1 0 0,1 1 0,0-1 0,-1 1 0,1 0 0,-1 0 0,1 0 1,0 1-1,-1-1 0,1 1 0,-1 0 0,5 1 0,2 1 12,1 1 0,-1 0 0,-1 0 0,1 1-1,-1 0 1,0 1 0,0 0 0,13 11 0,-17-12-21,0 0 1,0 1-1,-1-1 0,1 1 1,-1 0-1,0 0 0,-1 0 1,0 1-1,0-1 1,0 1-1,-1 0 0,0 0 1,0 0-1,1 8 0,-1-1 31,-1 1 1,0 0-1,-2 19 0,1-29-31,-1 0 1,0-1-1,0 1 1,0 0-1,-1 0 1,0 0-1,0-1 1,0 1-1,0-1 1,-1 1-1,1-1 1,-1 0-1,-5 5 1,1-1 18,0-2 1,0 1-1,-1-1 1,0 0-1,0 0 1,0-1-1,-1 0 0,1 0 1,-2-1-1,-17 6 1,14-6 38,-1 0 90,0 1-1,-1-2 1,0 0-1,0-1 1,-23 1 0,38-3-101,0 1-59,1 0 0,0-1 0,0 1 0,0-1 0,0 1 0,-1-1 0,1 0 0,0 1 0,0-1 0,0 0 0,0 0 0,0 1 0,2-1 0,-1 0 2,16 3-8,0-2 0,0 0-1,1-1 1,-1-1 0,30-5 0,-33 4 1,7-2-8,0 0 1,-1-1-1,0-1 0,0-1 0,0-1 1,-1-1-1,0-1 0,31-20 0,-28 14 0,-1-2 0,-1 0 0,0-1 0,-1-1 0,-1-1 1,22-32-1,-22 25 10,-1-1 0,-1-1 0,-2-1 0,-1 0 0,-2-1 0,0 0 0,-3-1 0,0 0 0,-2-1 0,-2 0 0,2-61 0,-7 66 33,-2 0 0,-8-43-1,7 58-8,0 1 1,-1 0-1,0 0 0,-1 0 0,-1 0 0,0 1 0,-10-15 0,16 26-21,-1 0 0,1 1 0,-1-1 0,1 0 0,-1 0 0,1 1 0,-1-1 0,0 1 0,1-1 0,-1 1 0,0-1 0,0 1 0,1-1 0,-1 1 0,0-1 0,0 1-1,0 0 1,0 0 0,1-1 0,-1 1 0,0 0 0,0 0 0,0 0 0,0 0 0,0 0 0,0 0 0,1 0 0,-1 0 0,0 0 0,0 0 0,0 1 0,0-1 0,0 0 0,1 1 0,-1-1 0,0 0 0,0 1 0,0-1 0,0 2 0,-2 0 2,0 1 1,0 0 0,0 0 0,0 0 0,1 0 0,-5 7 0,-8 18-24,1 0 0,2 1 1,0 0-1,2 1 0,2 0 1,-9 52-1,6 6-46,0 95 0,13-11 13,0-151 44,0-1 1,2 1-1,0 0 0,1-1 1,1 0-1,10 23 1,-15-41 5,0 0-1,0 0 1,-1 0 0,1-1-1,0 1 1,1 0 0,-1-1-1,0 1 1,0-1-1,1 1 1,-1-1 0,1 0-1,-1 0 1,1 1 0,-1-1-1,1 0 1,0 0 0,0 0-1,0-1 1,-1 1 0,1 0-1,0-1 1,0 1 0,2-1-1,1 0 7,1 0 0,-1-1 0,0 0-1,1 0 1,-1-1 0,0 1 0,9-5 0,1-1 0,0-1 1,0 0 0,-1-1-1,16-12 1,53-50 46,-11 9-12,25-21 1,30-22 53,-115 96-79,0-1 0,14-13 0,-23 18 11,-7 5 12,-10 6 2,-10 8-10,0 1 0,0 1 0,2 1 0,-39 37 0,15-7 36,-36 39 37,71-72-59,0-1-1,2 1 1,0 1 0,0 0-1,-5 16 1,13-29-36,0-1 1,0 1-1,0 0 0,1-1 1,-1 1-1,1 0 0,-1 0 1,1 0-1,0 0 1,0-1-1,0 1 0,0 0 1,0 0-1,0 0 0,0 0 1,1-1-1,-1 1 1,1 0-1,-1 0 0,1 0 1,0-1-1,0 1 0,-1 0 1,1-1-1,0 1 0,0-1 1,1 1-1,-1-1 1,0 0-1,1 1 0,-1-1 1,0 0-1,3 2 0,-1-2 0,1 1-1,-1-1 0,1 1 0,0-1 1,-1 0-1,1 0 0,0-1 0,0 1 0,0-1 1,-1 0-1,1 0 0,0 0 0,0 0 0,0-1 1,4 0-1,1-2-5,-1 1 0,0-2 0,0 1 0,0-1 0,-1 0 1,1 0-1,-1-1 0,0 0 0,-1-1 0,1 1 0,-1-1 0,8-9 1,4-8 3,-1-1 0,18-31 0,-29 45-7,5-12 16,0-1 1,-2-1-1,0 0 1,-2 0 0,0-1-1,3-32 1,-4 30 30,-6 27-46,-1-1-1,1 1 1,0 0-1,0 0 1,0 0-1,0 0 0,0 0 1,0 0-1,0 0 1,-1 0-1,1 0 0,0 0 1,0 0-1,0 0 1,0 0-1,0 0 0,-1 0 1,1 0-1,0 0 1,0 0-1,0 0 0,0 0 1,0 0-1,-1 0 1,1 0-1,0 0 1,0 0-1,0 0 0,0 0 1,0 0-1,0 0 1,0 0-1,-1 0 0,1 1 1,0-1-1,0 0 1,0 0-1,0 0 0,0 0 1,0 0-1,0 0 1,0 0-1,0 1 0,0-1 1,-1 0-1,1 0 1,0 0-1,0 0 0,0 0 1,0 0-1,0 1 1,0-1-1,-10 27 19,2 1-1,0 0 1,-4 37 0,10-48-12,0 0 0,2 0 1,0-1-1,1 1 0,1 0 1,0 0-1,5 18 0,-5-31-7,-1 1-1,1-1 0,0 1 0,0-1 0,0 0 0,1 1 0,0-1 0,-1 0 0,1-1 0,1 1 0,-1 0 0,0-1 0,1 0 1,0 0-1,7 5 0,-8-6 1,0-1 0,1 0 0,-1 1 0,0-1 0,0 0 0,0-1 0,1 1 0,-1 0 0,0-1 0,1 0 0,-1 0 0,0 0 0,1 0 0,-1 0 0,0-1 0,1 0 0,-1 1 0,0-1 0,0-1 0,0 1 0,0 0 0,0-1 0,5-2 0,14-13 22,0-1 1,-1-1-1,-1 0 1,30-39-1,-25 28 31,40-36-1,-50 51-21,-11 11-14,-1 0 1,1 1-1,1-1 1,-1 1-1,7-5 0,-10 8-13,-1 0 0,1 0 0,-1-1 0,1 1-1,-1 0 1,1 0 0,-1 0 0,1 0-1,-1 0 1,1 0 0,-1 0 0,1 0-1,0 0 1,-1 0 0,1 0 0,-1 0-1,1 0 1,-1 0 0,1 0 0,-1 0-1,1 1 1,-1-1 0,1 0 0,-1 0 0,1 1-1,-1-1 1,1 0 0,-1 1 0,1-1-1,-1 0 1,0 1 0,1-1 0,-1 1-1,0-1 1,1 1 0,-1-1 0,0 1-1,1-1 1,-1 1 0,0-1 0,0 1-1,0-1 1,1 2 0,3 26 101,-4-28-104,1 227 415,1-213-214,5-17-40,11-24 28,-12 18-172,42-67 160,-30 46-103,1 1 0,0 1 0,34-36 0,-52 63-74,-1 1 1,0 0-1,1-1 1,-1 1-1,0 0 1,1-1 0,-1 1-1,1 0 1,-1-1-1,0 1 1,1 0-1,-1 0 1,1 0-1,-1-1 1,1 1-1,-1 0 1,1 0-1,-1 0 1,1 0 0,-1 0-1,1 0 1,-1 0-1,1 0 1,-1 0-1,1 0 1,-1 0-1,1 0 1,-1 0-1,1 1 1,9 12 46,-2 22 14,16 161 147,-24-193-203,0 0-1,1 0 1,-1 0-1,1 0 1,0 0 0,0 0-1,0 0 1,0 0-1,1-1 1,-1 1-1,1 0 1,-1-1-1,1 1 1,0-1-1,0 0 1,0 1-1,1-1 1,-1 0-1,3 2 1,-1-2-3,0 0 1,0 0 0,0-1-1,0 1 1,0-1-1,0 0 1,0 0 0,1-1-1,-1 1 1,0-1 0,1 0-1,4 0 1,3-1-7,-1-1 0,0 0 1,0-1-1,0 0 0,0 0 1,0-1-1,-1-1 0,0 0 0,15-9 1,-13 5-3,0 0 0,-1-1 0,0 0 0,-1-1 0,0-1 0,10-13 0,-4-1 0,0 0 1,12-29-1,-26 47 7,1 0-1,-1 0 0,0 0 1,-1-1-1,0 1 1,0 0-1,-1 0 1,0-1-1,0 1 1,-1 0-1,0-1 1,0 1-1,-1 0 0,0 0 1,-1 0-1,0 0 1,0 0-1,-5-7 1,8 13-3,-1 1 0,0 0 1,1 0-1,-1 0 1,0 0-1,0 0 0,0 0 1,0 0-1,0 0 0,0 0 1,0 1-1,0-1 0,0 0 1,0 1-1,0-1 1,-1 0-1,1 1 0,0 0 1,0-1-1,-1 1 0,1 0 1,0-1-1,-1 1 0,1 0 1,0 0-1,0 0 1,-1 0-1,1 0 0,0 1 1,-1-1-1,1 0 0,0 1 1,0-1-1,-1 0 0,1 1 1,0 0-1,0-1 1,0 1-1,0 0 0,0-1 1,-2 3-1,-2 1 0,0 1-1,1-1 1,0 1 0,0 0 0,0 0 0,1 1-1,-4 7 1,-3 6-13,1 0 0,0 1-1,2 0 1,-8 36 0,13-45 9,1-1 0,0 1 0,0-1-1,1 1 1,1-1 0,0 0 0,0 1 0,1-1 0,0 0-1,1 1 1,7 17 0,-7-20 5,1-1 0,0 0 0,0 0 0,1-1-1,0 1 1,0-1 0,0 0 0,1 0 0,0 0 0,0-1 0,0 0 0,1 0-1,7 3 1,-4-3 5,0 0-1,0-1 1,0 0 0,1-1-1,-1 0 1,1-1-1,0 0 1,0-1 0,11 0-1,-13-1-17,0 0 0,0-1 0,0 0 0,-1 0 0,1-1 0,0-1 0,-1 1 0,0-1 0,0 0 1,1-1-1,-2 0 0,1-1 0,0 1 0,-1-1 0,0-1 0,0 1 0,6-8 0,-8 7-618,1 0 0,-1 0 0,0-1 1,-1 0-1,0 0 0,4-9 0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1:02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1 410 4312,'0'0'9206,"0"-10"-8779,0 3-336,0 2-41,0 1-1,0 0 1,0 0 0,1-1 0,-1 1-1,1 0 1,0 0 0,0 0 0,1 0-1,-1 0 1,1 0 0,0 0 0,0 1-1,4-7 1,15-14 426,0 2 0,1 0-1,2 1 1,31-21 0,-14 18 691,-28 18-674,-13 6-463,1 0 0,-1 0-1,0 0 1,0 0 0,0-1 0,1 1 0,-1 0 0,0 0 0,0 0 0,1 0 0,-1 0 0,0 0-1,0 0 1,1 0 0,-1 0 0,0 0 0,0 0 0,1 0 0,-1 0 0,0 0 0,0 0-1,1 0 1,-1 0 0,0 1 0,0-1 0,1 0 0,-1 0 0,0 0 0,0 0 0,0 0 0,1 1-1,-1-1 1,0 0 0,0 0 0,3 12 389,-6 25-407,1-22 128,-19 139 149,20-139-275,1-1 0,0 1 0,1 0 0,5 26 0,-4-33-3,0 0-1,0 1 1,1-1-1,0 0 1,0 0-1,1 0 1,0-1-1,1 1 1,8 10-1,-12-16-7,1-1 0,-1 0 0,0 1 1,0-1-1,1 0 0,-1 0 0,1 0 0,-1 0 0,1 0 0,-1 0 0,1-1 1,-1 1-1,1 0 0,0-1 0,-1 1 0,1-1 0,0 0 0,0 1 1,-1-1-1,1 0 0,0 0 0,0 0 0,2-1 0,1 0 7,1-1 1,-1 0-1,0 0 0,0-1 0,0 0 0,4-3 1,2 0-10,2-3 20,0 0-1,-1 0 1,0-1-1,-1-1 1,0 0-1,-1 0 1,15-22-1,-4 2 45,-2-1 0,17-37 0,-25 39-11,-1 0 1,-1 0 0,-1-1-1,5-49 1,5-19 161,-13 70-24,-5 29-151,12 0 90,15 14-97,45 30 1,0 1-96,-40-24 85,-30-20-258,0 1-1,-1 0 0,1-1 1,-1 1-1,0 0 1,1 0-1,-1 0 1,0 0-1,0 0 0,0 0 1,-1 0-1,1 0 1,0 2-1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1:03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59 9240,'0'0'3002,"1"-9"-2652,0-2-232,-1 6-22,0 0 0,1 0 0,0 0 0,0 0 0,3-7 0,-3 11 800,-1 4-257,1 14 72,-3 20-178,-48 220 1046,45-239-1461,1-1 50,2-12-4,1 1 0,-1-1 0,1 1 0,0 10 0,2-18-174,0 0-1,0-1 1,0 1-1,0 0 1,0 0-1,1 0 1,-1 1-1,1-1 1,-1 0-1,3-1 1,3-5-143,4-7-2343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1:03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0 9144,'0'0'2104,"-2"11"-1615,-8 45 57,-19 115 1217,27-155-1499,-1-1-1,-5 17 0,-4 16 594,13-33-317,-1-15-580,0 1 0,0-1 1,0 0-1,0 0 0,1 1 1,-1-1-1,0 0 0,0 0 0,0 0 1,0 1-1,0-1 0,0 0 1,0 0-1,1 0 0,-1 1 1,0-1-1,0 0 0,0 0 1,0 0-1,1 0 0,-1 1 1,0-1-1,0 0 0,0 0 0,1 0 1,-1 0-1,0 0 0,0 0 1,0 0-1,1 0 0,-1 0 1,0 0-1,0 0 0,1 0 1,-1 0-1,0 0 0,0 0 0,1 0 1,-1 0-1,0 0 0,0 0 1,1 0-1,-1 0 0,0 0 1,0 0-1,0 0 0,1-1 1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1:04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0 185 7232,'0'0'4836,"3"-9"-4375,3-7-165,1 2 0,0-1 0,1 1 0,0 0 0,20-24 0,-20 29-112,24-27 558,-30 34-638,0 0 0,0 0 1,1 1-1,-1-1 1,0 1-1,1-1 1,-1 1-1,0 0 1,1 0-1,0 0 0,-1 0 1,1 0-1,5-1 1,-7 3-72,0-1 1,0 0-1,1 0 1,-1 1-1,0-1 0,0 1 1,0-1-1,0 1 1,0 0-1,0-1 1,0 1-1,0 0 1,0 0-1,0-1 0,0 1 1,-1 0-1,1 0 1,0 0-1,-1 0 1,1 0-1,0 0 0,-1 0 1,1 0-1,-1 1 1,1 0-1,8 35 212,-7-30-159,0 5 9,1 3 51,0-1 1,1 0-1,1 0 0,10 23 0,-14-36-124,0 0-1,-1 1 0,1-1 1,0 0-1,0 0 0,0 0 1,0 0-1,0-1 0,0 1 1,0 0-1,0 0 0,0 0 1,1-1-1,-1 1 0,0-1 1,0 1-1,1-1 0,-1 1 1,3-1-1,-1 1 22,0-1 1,1 0-1,-1 0 1,0-1-1,1 1 0,-1-1 1,0 1-1,4-2 1,0-1 54,1 0 0,-1 0 0,0-1 0,-1 1 0,1-1 0,9-8 0,4-3 175,-16 13-179,0-1 0,0 0 1,0 0-1,0 0 0,0-1 0,-1 1 1,1-1-1,-1 0 0,0 0 0,5-8 1,-7 5 126,-3 8-233,-7 12-275,-1 3-2577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1:04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0 203 6632,'0'0'1293,"8"-12"-748,-3 6-478,8-10 497,-1-1 1,-1 0-1,14-30 0,-22 40-263,1 0 0,0 0 0,0 0 0,1 1 0,0 0 0,0 0-1,0 0 1,1 0 0,0 1 0,0 0 0,9-5 0,13 1 1071,-27 8-1347,-1 1 1,0 0 0,1 0-1,-1 0 1,0 0 0,1 1-1,-1-1 1,0 0 0,1 0-1,-1 0 1,0 0-1,0 0 1,1 0 0,-1 0-1,0 0 1,1 1 0,-1-1-1,0 0 1,0 0 0,1 0-1,-1 1 1,0-1-1,0 0 1,0 0 0,1 1-1,-1-1 1,0 0 0,0 1-1,0-1 1,0 0-1,1 0 1,-1 1 0,5 11 366,0 20 13,-4-26-302,-1 0-1,1 1 0,0-1 0,1 0 0,0 0 0,3 8 0,-4-12-71,0 0-1,1-1 0,-1 1 1,0 0-1,1-1 1,-1 0-1,1 1 1,-1-1-1,1 0 0,-1 1 1,1-1-1,0 0 1,0 0-1,0-1 0,0 1 1,-1 0-1,1-1 1,0 1-1,0-1 0,0 1 1,0-1-1,1 0 1,-1 0-1,3 0 0,0 0 50,1-1 0,-1 1-1,0-1 1,0 0-1,0 0 1,0 0-1,0-1 1,0 0 0,0 0-1,0 0 1,0-1-1,-1 0 1,1 0 0,-1 0-1,5-4 1,-9 7-68,0 0 0,0-1 0,0 1 0,0 0 0,1 0 0,-1 0 0,0 0 0,0-1 0,0 1 0,0 0 0,1 0 0,-1 0 0,0 0 0,0 0 0,1 0 0,-1-1 0,0 1 0,0 0 0,0 0 0,1 0 0,-1 0 0,0 0 0,0 0 0,1 0 0,-1 0 0,0 0 0,0 0 0,1 0 0,-1 0 1,0 0-1,0 0 0,1 1 0,-1-1 0,0 0 0,0 0 0,1 0 0,4 2-2792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1:05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99 9240,'0'0'593,"-11"-2"-169,6 2-377,0-1 9,1 0 0,-1 0 0,0 1 0,0 0 0,0 0 0,0 0 0,0 1 0,0-1 0,0 1 0,0 0 0,0 1 0,0-1 0,0 1 0,1 0 0,-1 0 0,-4 3 0,-8 7 215,0 1 0,1 1 1,1 1-1,0 0 1,1 0-1,0 2 1,2 0-1,0 0 0,0 1 1,2 0-1,0 1 1,1 0-1,-7 26 1,14-38-179,1-1 0,0 0 0,0 1 0,1-1 0,0 1 0,0-1 1,0 0-1,1 1 0,0-1 0,1 1 0,-1-1 0,1 0 1,0 0-1,5 10 0,-5-13-39,0 1 1,0 0-1,0-1 1,1 0-1,-1 1 1,1-1-1,0 0 0,0-1 1,0 1-1,0 0 1,0-1-1,1 1 1,-1-1-1,1 0 0,0-1 1,0 1-1,-1 0 1,1-1-1,0 0 1,0 0-1,0 0 1,0 0-1,9-1 0,-4 0 4,-1-1 0,1-1 0,0 1 0,0-1 0,-1-1 0,1 0 0,-1 0-1,1-1 1,-1 1 0,0-2 0,-1 1 0,14-12 0,5-5 140,-1-2 0,24-28 1,-39 40-123,2-2 17,-1 0 0,-1-1 0,0 0 0,-1-1 0,0 0 0,-1-1 0,6-17 0,-9 22-40,-2-1 0,0 0 1,0 0-1,-1-1 0,0 1 0,-1-1 1,-1 1-1,0 0 0,-1-1 0,-2-17 1,2 26-28,0-1 1,0 1 0,-1 0-1,1-1 1,-1 1 0,0 0-1,0 0 1,-1 1 0,1-1-1,-1 0 1,1 1 0,-1-1-1,0 1 1,-1 0 0,1 0-1,0 0 1,-1 0 0,0 1-1,1 0 1,-1-1 0,0 1-1,0 1 1,-1-1 0,1 0-1,0 1 1,0 0 0,-1 0-1,1 0 1,-1 1 0,1-1-1,-1 1 1,1 0 0,-1 1-1,1-1 1,0 1 0,-1 0-1,-5 1 1,-1 1-5,1 0-1,-1 1 1,1 0 0,-1 1 0,1 0-1,0 1 1,1 0 0,0 0-1,0 1 1,-14 13 0,17-14-35,1-1 1,1 1 0,-1 0-1,1 1 1,0-1-1,1 1 1,-1 0 0,1 0-1,1 0 1,-1 0 0,1 0-1,0 0 1,1 1 0,0-1-1,0 1 1,1-1-1,0 9 1,3 19-2772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3:43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279 1 4616,'0'0'8669,"0"9"-8418,-2 32-6,2-38-205,-1 0 0,0 0 0,0 0 0,0 0 0,0 0 0,0 0 0,-1 0 0,0 0 0,1-1 0,-1 1 0,-3 4 0,-7 11 148,-14 37 170,-59 137 587,67-146-692,2 0 0,-11 62 0,2 7 167,-20 130 344,42-213-655,2-1 1,0 1-1,2 0 1,2-1-1,11 59 0,-4-50 30,2 0 1,24 53-1,-25-71-57,0 0 1,2-1 0,0 0 0,1-1 0,24 26 0,-34-43-68,10 12 104,25 21 0,-36-33-93,1 0 0,0 0 0,0-1 1,0 1-1,1-1 0,-1 0 0,0 0 0,1 0 0,0-1 0,-1 0 0,1 0 0,8 1 0,-2-4 75,-7 0-2598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1:20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56 146 4912,'0'0'2624,"3"11"-2279,5 22-18,0 0-1,-2 1 1,1 44 0,-9-36 44,-2 0 1,-17 70-1,4-25 133,0-7 45,10-54-198,2 1 0,0 0 0,-1 37 1,3-32 728,4-31-520,2-4-242,3-7-51,6-24 12,0 0 0,-3-1 0,10-63 0,-10 47-54,7-44 144,8-41 119,-12 82-314,-3 13 117,1-1 1,18-43-1,-21 67-195,0 0 15,1 0 0,15-25 0,-20 39-79,-1 0 0,1 0 0,0 0 1,1 0-1,-1 0 0,1 1 0,0 0 1,0-1-1,0 2 0,0-1 0,0 0 1,0 1-1,1-1 0,9-2 0,-5 2 59,-7 3-78,-1-1 1,1 0-1,0 1 1,0-1-1,0 1 0,0-1 1,0 1-1,0 0 1,0 0-1,0 0 0,0 0 1,0 0-1,0 0 0,0 0 1,0 1-1,0-1 1,0 1-1,0 0 0,-1-1 1,1 1-1,0 0 1,0 0-1,-1 0 0,1 0 1,2 2-1,1 2 3,0-1 1,-1 1-1,1 0 1,-1 0-1,0 0 0,0 1 1,-1-1-1,1 1 1,-1 0-1,-1 0 0,1 0 1,-1 1-1,0-1 1,-1 1-1,2 7 0,-1-4-5,-1 1-1,-1 0 0,1-1 0,-2 1 1,1 0-1,-1-1 0,-1 1 0,-5 18 1,4-22-6,0 1 0,0-1 0,-1 0 0,0 0-1,-1 0 1,1 0 0,-1-1 0,-1 0 0,1 0 0,-1 0 0,0-1 0,0 0 0,0 0 0,-1 0 0,-13 6 0,9-5 101,0-1-1,-1-1 1,1 0 0,-1 0-1,0-1 1,-1-1 0,1 0 0,-25 1-1,216 8 119,-119-11-163,84-9-1,-111 4-74,0-2 0,0-1 0,63-23-1,-70 15-51,-25 15 66,-1 1-1,1-1 1,0 1 0,-1-1 0,1 1 0,-1-1-1,1 0 1,0 1 0,-1-1 0,0 0-1,1 0 1,-1 1 0,1-1 0,-1 0 0,0 0-1,0 0 1,1 0 0,-1 1 0,0-1 0,0 0-1,0 0 1,0 0 0,0 0 0,0 0-1,0 1 1,0-1 0,0 0 0,-1 0 0,1 0-1,0 0 1,-1-1 0,0 2 3,0-1 0,1 1 0,-1-1 0,0 1 0,0-1 0,0 1 0,0-1 0,0 1 0,1 0-1,-1 0 1,0-1 0,0 1 0,0 0 0,0 0 0,0 0 0,0 0 0,0 0 0,0 0 0,0 0 0,0 0 0,0 1 0,0-1 0,-1 1 0,-26 7 60,25-7-50,-4 2-2,0 0 1,0 1-1,0 0 1,1 0-1,0 0 1,0 1-1,0 0 1,0 0 0,1 0-1,0 1 1,0 0-1,0 0 1,1 0-1,-7 12 1,9-15-14,1 1 1,-1-1-1,0 1 1,1-1-1,0 1 1,0-1-1,0 1 0,0 0 1,0 0-1,1 0 1,0-1-1,0 1 1,0 0-1,0 0 1,0 0-1,1-1 1,0 1-1,0 0 0,0 0 1,0-1-1,0 1 1,1-1-1,-1 1 1,1-1-1,0 0 1,0 1-1,1-1 1,-1 0-1,1-1 1,4 6-1,-5-7 2,0 0 1,0 1-1,0-1 0,1 0 1,-1 0-1,0 0 0,1 0 1,-1-1-1,0 1 0,1-1 1,-1 1-1,1-1 0,-1 0 1,1 0-1,-1 0 0,1 0 1,-1 0-1,1-1 0,-1 1 1,1-1-1,-1 0 0,0 0 1,1 1-1,-1-2 0,0 1 0,0 0 1,0 0-1,0-1 0,4-2 1,2-2 17,-1 0 1,0 0-1,0-1 0,-1 0 1,0 0-1,9-14 1,-11 13 0,0 1 0,-1-1 0,0 0 0,-1 0 0,1 0 0,-1 0 0,-1-1 0,2-14 0,-3 11 16,0-1 1,0 0-1,-1 1 1,-1-1-1,-3-15 1,4 26-20,0-1 1,0 0 0,-1 0 0,1 0 0,-1 1 0,1-1-1,-1 1 1,0-1 0,0 1 0,0 0 0,0 0 0,0 0-1,-1 0 1,1 0 0,-1 0 0,1 1 0,-1-1 0,0 1-1,1-1 1,-1 1 0,-4-1 0,4 1-9,1 1 1,0-1-1,0 1 1,0 0-1,0 0 1,0 0-1,0 0 1,-1 0-1,1 0 1,0 0-1,0 1 1,0-1-1,0 1 0,0 0 1,0-1-1,0 1 1,0 0-1,0 0 1,0 0-1,0 0 1,1 1-1,-1-1 1,0 0-1,1 1 1,-1-1-1,1 1 1,0 0-1,-1-1 1,1 1-1,0 0 1,-1 2-1,1-1-11,0 0 0,0 1-1,0-1 1,1 0 0,-1 0 0,1 1 0,0-1 0,0 0-1,0 0 1,0 1 0,1-1 0,-1 0 0,1 0 0,0 0-1,0 0 1,0 1 0,0-1 0,1-1 0,-1 1 0,1 0-1,0 0 1,0 0 0,0-1 0,0 1 0,0-1 0,0 0-1,1 1 1,-1-1 0,1 0 0,-1-1 0,6 4 0,-1-2-10,0 0-1,0 0 1,1-1 0,-1 0 0,0-1 0,1 1 0,-1-1 0,1-1-1,-1 1 1,1-1 0,-1-1 0,1 1 0,-1-1 0,11-3 0,-5 0 16,0 0 0,0-1 0,-1-1 0,1 0 0,-1 0 0,21-17 0,-32 23-2,2-2 9,-1 0-1,1 0 0,-1 0 0,1 0 1,0 1-1,0-1 0,0 1 1,0 0-1,0 0 0,3-1 1,-6 2 59,-6 8 19,0 3-79,-24 49-14,28-55 3,0 1 0,0-1-1,1 0 1,-1 0 0,1 1 0,1-1-1,-1 0 1,1 1 0,0 9-1,1-9 0,0 2 0,0-1 0,0 0-1,1-1 1,0 1-1,3 8 1,-4-14 4,0 1-1,0-1 1,-1 0-1,1 1 1,0-1-1,0 0 1,0 0 0,0 0-1,0 1 1,1-1-1,-1 0 1,0 0-1,0-1 1,1 1-1,-1 0 1,1 0-1,-1-1 1,0 1 0,1-1-1,-1 1 1,1-1-1,0 1 1,-1-1-1,1 0 1,-1 0-1,1 0 1,-1 0 0,1 0-1,2-1 1,15-2 20,-1-1 0,0-1 0,0-1 0,0-1-1,-1 0 1,0-1 0,0-1 0,-1 0 0,0-1 0,15-14 0,-27 21-15,-1 0-1,1 1 0,0-1 1,0 1-1,0 0 0,1 0 0,-1 0 1,6-1-1,-9 2-2,-1 1 0,1 0 0,0 0-1,0 0 1,-1 0 0,1 0 0,0 0 0,-1 0 0,1 0-1,0 0 1,0 1 0,-1-1 0,1 0 0,0 0-1,-1 1 1,1-1 0,0 0 0,-1 1 0,1-1 0,-1 0-1,1 1 1,0 0 0,0 0-1,0 1 1,-1-1-1,1 0 1,-1 1-1,1-1 0,-1 0 1,1 1-1,-1-1 0,0 1 1,0-1-1,1 1 0,-1-1 1,0 0-1,0 1 1,-1 2-1,-5 24 5,4-23-5,1-1 1,0 1-1,0 0 0,0-1 0,1 1 0,-1 7 1,1-11 0,0-1 0,0 1 0,1-1 0,-1 1 0,0-1 0,0 0 0,0 1 0,0-1 0,0 1 0,0-1 0,1 0 0,-1 1 0,0-1 0,0 1 0,1-1 0,-1 0 0,0 1 0,0-1 0,1 0 0,-1 0 0,0 1 0,1-1 0,-1 0 0,0 0 0,1 1 0,-1-1 0,1 0 0,-1 0 0,1 1 0,14-5 32,20-19-34,-28 17 5,27-15 49,47-24 0,-80 45-53,-1-1-1,1 1 0,0-1 1,0 1-1,0 0 0,0-1 1,-1 1-1,1 0 0,0 0 1,0-1-1,0 1 1,0 0-1,0 0 0,0 0 1,-1 0-1,1 0 0,0 0 1,0 0-1,0 1 0,0-1 1,0 0-1,0 0 0,-1 1 1,3 0-1,-2 0 2,-1 0 0,1 0-1,0 0 1,-1 0 0,1 0-1,-1 0 1,1 0 0,-1 0 0,1 0-1,-1 0 1,0 0 0,1 1-1,-1-1 1,0 0 0,0 0 0,0 2-1,-1 7 17,1 1-1,-2-1 1,-3 15-1,4-17-13,-1-2-3,1 1 0,0 0-1,0-1 1,0 1 0,1-1 0,0 1 0,1 0-1,-1-1 1,1 1 0,1-1 0,-1 1 0,1-1-1,5 12 1,-6-17 1,0 0 0,0 0-1,0 0 1,0-1 0,0 1-1,0 0 1,1-1 0,-1 1-1,0-1 1,0 0 0,0 1 0,1-1-1,-1 0 1,0 1 0,1-1-1,-1 0 1,0 0 0,0 0-1,1 0 1,-1 0 0,3-1-1,28-6 44,-30 6-47,11-5 6,1 0 0,-1-1 0,-1-1 0,1 0-1,-1-1 1,17-17 0,-2 4 0,66-55 60,94-100-1,-171 158-44,-1-1 0,-1-1 0,22-40 0,-36 60-20,21-46 35,-13 27 44,-7 16 3,-2 5 41,-4 8-117,-1-1 0,0 0 0,0 0-1,0-1 1,-15 13 0,-12 15-1,16-14-13,2 1-1,1 0 1,1 1 0,0 1-1,2 0 1,-9 26 0,15-33-9,0 1 1,1-1-1,1 1 1,1-1-1,0 1 1,2 0 0,0 0-1,0-1 1,7 36-1,-5-43 14,1 0 0,0 0 0,1 0 0,0 0 0,1-1 0,-1 0-1,2 0 1,6 10 0,-8-14 2,1 0-1,-1 0 1,1 0 0,0 0-1,0-1 1,1 0-1,-1 0 1,1 0-1,0-1 1,0 0 0,0 0-1,0 0 1,9 2-1,4 0 5,-8-2 6,1 0 0,1 0 0,-1-1-1,0-1 1,1 0 0,22-1-1,-34 0-5,0 0-1,-1 0 1,1 0-1,0 0 1,0 0-1,0 0 1,0 0-1,-1-1 1,1 1-1,0 0 1,0 0-1,0-1 1,-1 1-1,1-1 1,0 1-1,0-1 1,-1 1 0,1-1-1,0 1 1,-1-1-1,1 1 1,-1-1-1,1 0 1,0-1-1,-1 1-6,0 1 0,0-1 0,0 0-1,0 0 1,0 0 0,0 0 0,-1 0 0,1 0 0,0 0-1,-1 0 1,1 1 0,0-1 0,-1 0 0,1 0 0,-1 0-1,1 1 1,-1-1 0,-1-1 0,-4-5-91,-2 0 1,1 0-1,-11-6 1,14 9 18,-78-52-1017,50 37-2173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1:21.1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74 9240,'0'0'496,"11"-6"-432,11-5 6,0 1 1,0 1 0,1 2-1,0 0 1,0 1 0,31-4-1,-43 9-27,20-2 289,1 0 0,0 2 1,0 2-1,0 1 0,39 7 0,-66-8-190,0 1 1,-1 0-1,1 1 0,0-1 0,-1 1 0,1 0 0,-1 0 1,0 0-1,0 0 0,0 1 0,0 0 0,-1-1 1,1 1-1,-1 1 0,0-1 0,0 0 0,-1 1 0,4 8 1,-6-13-150,0 0 0,0 0 0,0 0 0,1 0 0,-1 0 0,0 0 1,0 0-1,0 0 0,0 0 0,0 0 0,0 1 0,0-1 0,0 0 1,0 0-1,0 0 0,0 0 0,0 0 0,0 0 0,0 0 0,0 0 0,0 0 1,0 0-1,0 0 0,0 0 0,0 1 0,0-1 0,0 0 0,0 0 1,0 0-1,-1 0 0,1 0 0,0 0 0,0 0 0,0 0 0,0 0 1,0 0-1,0 0 0,0 0 0,0 0 0,0 0 0,0 0 0,0 0 1,0 1-1,0-1 0,0 0 0,0 0 0,-1 0 0,1 0 0,0 0 1,0 0-1,0 0 0,0 0 0,0 0 0,0 0 0,0 0 0,0 0 1,0 0-1,0 0 0,0 0 0,0 0 0,-1 0 0,1 0 0,0-1 1,0 1-1,0 0 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1:22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0 107 5016,'0'0'8890,"11"-4"-8507,16-9 178,35-20 1,-57 30-351,0 0 1,0 0 0,1 1 0,-1 0 0,0 0-1,7-1 1,-11 2-159,-1 1 1,1 0-1,-1 0 0,1-1 0,-1 1 1,1 0-1,-1 0 0,0-1 0,1 1 1,-1-1-1,1 1 0,-1 0 0,0-1 1,1 1-1,-1-1 0,0 1 1,0-1-1,1 1 0,-1-1 0,0 0 1,1 3 1058,-1 0-996,-24-2 1669,16 2-1748,1 0 1,0 0-1,0 1 1,0 0-1,-12 7 0,-2 2 60,14-10-39,1 1 0,0 1 0,0-1 0,-8 7 0,46-34-36,-27 22-9,0-1 0,0 0 0,-1 0 0,0-1 1,1 1-1,-1-1 0,0 0 0,-1 0 0,1 0 1,-1 0-1,0-1 0,0 1 0,4-8 0,-7 12-10,0 0-1,0-1 1,0 1-1,0 0 0,0 0 1,0-1-1,0 1 1,0 0-1,0 0 1,0-1-1,0 1 1,0 0-1,-1 0 0,1 0 1,0-1-1,0 1 1,0 0-1,0 0 1,0-1-1,0 1 0,-1 0 1,1 0-1,0 0 1,0 0-1,0-1 1,0 1-1,-1 0 0,1 0 1,0 0-1,0 0 1,0 0-1,-1 0 1,1 0-1,0-1 0,0 1 1,-1 0-1,1 0 1,0 0-1,0 0 1,0 0-1,-1 0 0,1 0 1,0 0-1,0 0 1,-1 0-1,1 0 1,-18 1 80,9 0-99,-16 5 241,3-1-3577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09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4616,'0'0'6949,"0"10"-6612,0 45 1402,29-55 973,53 4-1103,-45-2-1183,48-2 0,79-20 470,-35 3-244,-114 15-459,0 2 0,26 1 0,-35 0-116,-1 0 0,1 0 0,-1 0 0,1 0 0,-1 1-1,1 0 1,-1 0 0,0 1 0,9 5 0,-13-7-63,-1-1 0,1 0 0,-1 1-1,0-1 1,1 0 0,-1 1 0,0-1 0,1 1 0,-1-1-1,0 1 1,1-1 0,-1 1 0,0-1 0,0 1 0,0-1-1,0 1 1,0-1 0,1 1 0,-1 0 0,0-1 0,0 1-1,0-1 1,0 1 0,-1-1 0,1 1 0,0-1 0,0 1-1,0-1 1,0 1 0,0-1 0,-1 1 0,1-1 0,0 1-1,-1-1 1,1 1 0,0-1 0,-1 1 0,1-1 0,-1 1-1,-18 17-1197,13-12-993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3:44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5880,'0'0'7310,"0"9"-7076,-1 0-167,0-5-36,0 0-1,1 0 1,0 0-1,0 0 1,0 0-1,1 0 1,-1-1-1,1 1 1,0 0-1,0 0 1,0 0-1,4 6 1,30 57 485,4-2 0,53 68 0,-37-58-243,-15-22 96,-2 0 0,49 94 1,-73-115-181,-1 0 0,-1 1 0,-2 1 1,-1 0-1,-1 0 0,-3 0 0,3 38 0,-8-48-80,0 0 0,-1 0 0,-1-1 0,-1 1 0,-2-1 0,0 1 0,-1-1 0,-2-1 0,0 1 0,-1-1 0,-15 24 0,14-28 0,-2 0-1,0-1 1,-25 28-1,31-39-73,-1 0-1,1-1 0,-1 1 1,0-1-1,0-1 1,-1 1-1,1-1 0,-1 0 1,0-1-1,0 0 1,0 0-1,-9 1 0,13-3-19,0-1 1,1 0-1,-1 1 0,0-2 0,0 1 0,1 0 0,-1-1 0,0 0 0,1 0 0,-1 0 0,0 0 0,1 0 0,-1-1 0,-4-2 0,1-1-568,0 0-1,1 0 0,0 0 1,-6-6-1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4:1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37 331 5624,'0'0'8584,"-4"-10"-8302,-1 2-211,1 1 48,0 0 0,1-1 1,-1 0-1,1 1 0,1-1 0,-1 0 0,-1-15 0,4 19-32,0 1-1,1-1 0,0 1 1,0-1-1,0 1 1,0-1-1,0 1 0,1 0 1,-1-1-1,1 1 0,0 0 1,0 0-1,0 0 1,0 1-1,1-1 0,-1 0 1,5-3-1,-4 4-22,1-1 0,0 0-1,-1 1 1,1-1 0,0 1-1,0 0 1,0 1 0,1-1-1,-1 1 1,0 0 0,1 0-1,-1 0 1,8 0 0,-8 1-15,0 1 0,0 0 1,-1 0-1,1 0 0,-1 1 0,1-1 1,-1 1-1,0 0 0,1 0 1,-1 0-1,0 1 0,0-1 0,4 5 1,11 8 97,-13-11-110,0 0-1,0 1 0,-1-1 1,0 1-1,0 0 1,0 0-1,-1 1 0,4 5 1,-1 1 33,0 0 0,7 24-1,-7-11 79,4 48-1,3 12 71,-11-76-192,1 0 1,0 0 0,0-1-1,1 1 1,0-1-1,10 16 1,-10-19-23,0 0 0,1 0 0,-1-1 0,1 1 0,0-1 0,0 0 0,0-1 0,0 1 0,1-1 0,-1 0 0,1-1 0,0 1 0,0-1 0,0 0 0,0 0 0,0-1 0,1 0 0,11 1-1,-13-2 9,1 0 0,-1-1 0,1 1 0,-1-1 0,1 0 0,-1 0 0,0-1 0,0 1 0,0-1 0,0-1 0,0 1 0,0-1 0,0 1 0,-1-1 0,1-1 0,-1 1 0,0-1 0,0 1 0,0-1 0,0 0 0,-1-1 0,5-5 0,1-6 28,0-1 0,-1-1 0,0 1 0,-1-1 0,4-22 0,-3 4 83,5-65 0,-10 60-51,0 6 41,0-1 0,11-44 0,-10 71-91,0 0 1,0 0-1,1 1 1,0 0-1,0 0 0,1 0 1,0 1-1,0 0 1,8-7-1,-12 12-24,0 0 1,0 0-1,1 1 1,-1-1-1,1 1 0,-1-1 1,1 1-1,0 0 1,-1 0-1,1 0 0,0 0 1,0 0-1,0 1 1,-1-1-1,1 1 1,0 0-1,0 0 0,0 0 1,0 0-1,0 0 1,0 1-1,0-1 0,-1 1 1,1 0-1,0 0 1,0 0-1,-1 0 0,1 0 1,0 1-1,-1-1 1,0 1-1,1 0 0,-1 0 1,0-1-1,0 1 1,0 1-1,0-1 0,0 0 1,0 0-1,1 3 1,-1-1-4,3 6 12,1 1 1,-2-1-1,1 1 0,-2 1 0,1-1 0,2 18 0,-6-28-1,0 0-1,0 0 1,0-1 0,0 1-1,0 0 1,0 0 0,0 0-1,0 0 1,1-1-1,-1 1 1,0 0 0,0 0-1,1-1 1,-1 1 0,0 0-1,1-1 1,-1 1 0,1 0-1,-1-1 1,1 1 0,0 0-1,-1-1 1,1 1-1,-1-1 1,1 1 0,0-1-1,0 1 1,1-1-55,-1 0 1,1 0-1,-1 0 0,1-1 1,0 1-1,-1 0 0,1-1 1,-1 1-1,1-1 0,2-1 1,8-2-2259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4:1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6424,'0'0'8060,"-9"10"-7823,-29 32-1,27-25 25,11-9-156,2-2-22,0 49 531,11 56-1,-2-18-23,0 12 142,-9-67-41,-1-35-335,3-10-215,0 2-241,45-54 153,-24 20-2952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4:1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6632,'0'0'4720,"-9"5"-4402,-3-2-207,7-1-48,1-1 1,-1 1-1,1 0 1,-1 0-1,1 0 1,0 1-1,-6 4 1,-3 20 2104,12-15-2001,0 0-1,1 0 1,1 0 0,0 0-1,1 1 1,0-1 0,6 20-1,4 19 52,14 174 861,-29-185-833,2-34-166,0 0 0,0 0 0,1 0 0,0 0 0,0 0 0,1 7 0,-1-13-69,0 1 0,0-1 0,0 0 0,1 1-1,-1-1 1,0 0 0,0 1 0,0-1 0,0 0 0,0 1 0,1-1 0,-1 0 0,0 1 0,0-1 0,1 0 0,-1 1 0,0-1 0,0 0 0,1 0 0,-1 0 0,0 1-1,1-1 1,-1 0 0,0 0 0,1 0 0,-1 0 0,0 1 0,1-1 0,-1 0 0,0 0 0,1 0 0,-1 0 0,1 0 0,-1 0 0,0 0 0,1 0 0,-1 0-1,0 0 1,1 0 0,-1-1 0,1 1 0,-1 0 0,0 0 0,1 0 0,-1 0 0,0 0 0,1-1 0,-1 1 0,0 0 0,0 0 0,1-1 0,-1 1 0,0 0 0,0 0-1,1-1 1,-1 1 0,0 0 0,1-1 0,15-17-2205,-15 17 1904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4:1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306 754 3408,'0'0'9045,"-10"-8"-8801,-31-27-1,39 33-184,0 0 0,-1 1 0,1-1 0,-1 1 0,1-1 0,-1 1 1,1 0-1,-1 0 0,0 0 0,0 0 0,1 1 0,-1-1 0,0 1 1,0-1-1,0 1 0,0 0 0,-4 1 0,0-1 66,1 0 10,-1 1 1,1 0 0,0 0-1,0 0 1,0 1-1,0 0 1,0 0-1,0 0 1,0 1 0,-8 5-1,-2 3 380,-30 26 1,41-34-462,0 3 7,0-1 0,0 1 0,1 0 0,-1 0 0,1 0 0,1 0 1,-1 1-1,1 0 0,0-1 0,0 1 0,1 0 0,0 1 0,1-1 0,-1 0 0,1 1 0,0 8 0,1-8-27,0 1 0,0-1-1,0 1 1,1-1-1,1 0 1,0 0 0,0 1-1,0-1 1,1 0-1,0-1 1,1 1 0,-1-1-1,1 1 1,7 8-1,-6-10-3,1 0 0,0 0 0,0-1 0,0 1 0,1-1 0,-1-1 0,1 1 0,0-1 0,1 0 0,-1-1-1,1 0 1,0 0 0,-1 0 0,1-1 0,0 0 0,1-1 0,-1 0 0,0 0 0,0-1 0,0 0 0,1 0 0,11-3-1,-17 2-5,0 0 1,1 0-1,-1-1 0,0 0 0,0 1 0,0-1 0,0 0 0,0-1 0,-1 1 0,1 0 0,-1-1 0,1 0 0,-1 1 0,0-1 0,0 0 0,0 0 0,-1 0 0,1 0 0,-1-1 0,1 1 0,-1 0 0,1-5 1,3-11 43,0 0 0,3-35 1,-7 39-28,1 0-8,15-155 289,-16 140-249,-1 0 1,-1 0-1,-10-50 0,-2 17 70,3-1 0,2-1-1,4 0 1,2 1 0,8-81-1,2 62 30,-9 77-137,1-1 15,4 6-27,-7 27-108,-12 319-220,2-137 145,14-164 117,2-1 0,1 0-1,18 70 1,-1 5-80,8 7 3,-28-120 119,0 0 0,1 0 0,0 0 0,0 0 0,4 6 0,-1-1 45,-6-5 48,1-5-88,0 0-1,0 0 1,0 0-1,0 0 0,1 0 1,-1 0-1,0 0 1,0 0-1,0 0 1,0 0-1,0 0 1,0 0-1,1 0 1,-1 0-1,0 0 0,0 0 1,0 0-1,0 0 1,0 0-1,0 0 1,1 0-1,-1 0 1,0 0-1,0 0 0,0 0 1,0 0-1,0 0 1,0 1-1,0-1 1,1 0-1,-1 0 1,0 0-1,0 0 1,0 0-1,0 0 0,0 0 1,0 0-1,0 1 1,0-1-1,0 0 1,0 0-1,0 0 1,0 0-1,0 0 1,0 0-1,0 1 0,0-1 1,0 0-1,0 0 1,0 0-1,0 0 1,0 0-1,0 0 1,0 1-1,0-1 1,0 0-1,0 0 0,0 0 1,0 0-1,0 0 1,0 0-1,0 1 1,2-9-229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4:2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99 5416,'0'0'6301,"-7"-9"-6056,2 1-195,-1 0 112,0-1 1,-1 1-1,0 0 1,0 0-1,0 1 1,-1 0-1,-12-8 1,15 13-78,1 0 1,-1 0-1,1 1 0,-1 0 1,0 0-1,0 0 1,0 0-1,1 1 1,-1 0-1,0 0 1,0 0-1,0 1 1,0 0-1,1-1 1,-1 2-1,0-1 1,1 0-1,-8 4 1,-16 14 436,-28 24 0,52-39-466,0 1 1,0-1 0,1 0 0,-1 1-1,1 0 1,0 0 0,0 0 0,1 0 0,-3 6-1,4-8-30,0 0 0,0 0 0,1-1 0,-1 1 0,1 0 0,-1 0-1,1 0 1,0 0 0,0 0 0,0 0 0,1 0 0,-1 0 0,1 0 0,-1 0-1,1 0 1,0-1 0,0 1 0,0 0 0,3 3 0,-1-3 22,1 0 0,1 0 0,-1-1 0,0 1 0,9 3 0,-2-1 38,-6-3-55,0 0 0,0 0 0,-1-1-1,1 0 1,1 0 0,6 1-1,11 1 43,-14 0-43,87 18 300,-88-20-280,1 1-1,-1 0 1,1 1-1,-1 0 1,0 1-1,0-1 0,-1 1 1,1 1-1,-1-1 1,0 2-1,0-1 1,10 10-1,-5-3 35,-6-6-40,0-1 0,0 1 0,-1 1 0,0-1 0,5 9 0,-9-12-19,1 0 0,-1 0 0,0 0 0,0 0 0,-1 0 0,1 0 0,-1 0 0,1 0 0,-1 0 0,0 0 0,0 0 0,0 0 0,-1 0 0,1 0 0,-1 0-1,1 1 1,-3 3 0,2-3 4,-1 0-1,1-1 1,-1 1-1,0-1 1,0 1-1,-1-1 1,1 0-1,-1 0 1,1 0-1,-1 0 1,0 0-1,0 0 1,0-1-1,-1 0 1,1 1-1,0-1 1,-1 0-1,0-1 1,-5 3-1,-6 0 63,0 0-1,-1-1 1,-29 2-1,28-3 52,-34 6 0,49-7-130,-7 2 73,0-1 0,0 0 0,-10 0 0,21-5-61,8-1-102,10-4-2622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4:2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6016,'0'0'5886,"-10"5"-5559,-6 1-185,2 0 240,0-1 1,-16 11-1,21-8 224,8-7-500,1-1 0,-1 1 1,1 0-1,-1-1 0,0 1 0,1-1 0,-1 1 0,0-1 1,0 1-1,0-1 0,1 1 0,-1-1 0,0 1 0,0-1 1,0 0-1,0 0 0,0 1 0,0-1 0,-1 0 296,55-2 2040,144-11-1700,-6 13-158,-190 0-560,1 0-1,-1 0 1,0 0-1,0 0 0,0 0 1,1 1-1,-1-1 1,0 0-1,0 1 0,0-1 1,0 1-1,0-1 1,0 1-1,0 0 1,0-1-1,0 1 0,2 1 1,2 2 116,0-3-94,0-1-382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34:2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5016,'0'0'11858,"7"-10"-11659,25-29-6,-29 37-157,0-1-1,0 0 1,0 1-1,0-1 1,1 1 0,-1 0-1,1 0 1,-1 1-1,1-1 1,-1 1-1,1-1 1,0 1 0,0 0-1,0 1 1,6-2-1,3 0 52,32-7 344,90-9 1,-104 17-283,-21-1-102,0 1 1,0 1-1,0 0 0,0 1 0,1-1 1,-1 2-1,0 0 0,11 3 0,-13-2 48,0-1 0,0-1 0,0 1 0,0-1 0,0 0 0,13-1 371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4:5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1530 5016,'0'0'5960,"10"-5"-5724,34-16 16,-39 17-166,0 0 0,0 0 0,0 0 0,0 0 0,-1-1 0,0 0 1,0 1-1,0-2 0,4-7 0,6-7 309,52-77 1114,0-7-450,-52 85-806,-2 0 0,18-37 0,-10 17 36,-5 3-87,-12 28-147,0 0-1,0 1 0,1-1 1,0 1-1,7-10 1,-5 8 53,0 0 0,-1-1-1,0 1 1,0-1 0,-1 0 0,-1-1 0,0 1 0,0 0 0,-1-1 0,0 0 0,0-20-1,-5 11 517,-2 19-333,-2 9-215,-10 27-55,2 0 0,2 2-1,-15 59 1,5-13-19,17-63-21,0 1-1,2 0 0,0 0 0,2 0 1,0 0-1,1 0 0,1 1 1,1-1-1,6 33 0,-6-53 19,-1 0 0,0 0 0,1 0 0,-1 0 1,1 0-1,-1 0 0,1 0 0,-1 0 0,1 0 0,0 0 0,-1 0 0,1-1 0,0 1 0,0 0 0,0 0 0,0-1 1,0 1-1,-1-1 0,1 1 0,0-1 0,0 1 0,1-1 0,-1 1 0,0-1 0,0 0 0,0 0 0,0 1 0,0-1 1,0 0-1,0 0 0,0 0 0,0 0 0,1 0 0,-1-1 0,0 1 0,0 0 0,0 0 0,0-1 0,0 1 0,0-1 1,0 1-1,1-2 0,7-1-7,-1-1 0,-1 0 0,14-10 0,-19 13 8,14-12 11,-1-1-1,0 0 0,0-1 1,16-24-1,-11 15 8,22-21-1,-24 26-2,-1-1-1,0-1 1,19-33-1,-13 19 25,-8 10-21,23-50-1,-17 31 12,-17 34-23,1 1 0,0 1-1,1-1 1,10-12-1,-15 20-1,-1 0 0,1 1 0,0-1 0,-1 0-1,1 0 1,0 1 0,0-1 0,-1 0 0,1 1-1,0-1 1,0 1 0,0-1 0,0 1 0,0-1-1,0 1 1,0 0 0,0-1 0,0 1 0,0 0-1,0 0 1,0 0 0,0 0 0,0 0-1,1 0 1,0 1-2,-1-1 0,0 1-1,0 0 1,-1 0 0,1 0 0,0 0-1,0-1 1,0 1 0,-1 0-1,1 1 1,0-1 0,-1 0-1,1 0 1,-1 0 0,1 0 0,-1 0-1,1 1 1,-1-1 0,0 0-1,0 2 1,4 17 10,-1-1 0,-1 1 0,0 0-1,-2-1 1,0 1 0,-6 33 0,-47 179-27,50-223 18,2-8 1,0 1 1,0 0-1,1 0 0,-1-1 1,0 1-1,1 0 0,-1 0 0,1 0 1,0 0-1,-1 0 0,1 0 1,0 0-1,0-1 0,1 1 1,-1 0-1,1 2 0,0-4 0,0-1 1,0 0-1,1 0 0,-1 1 1,0-1-1,0 0 0,0 0 1,0 0-1,0-1 0,0 1 0,0 0 1,0 0-1,0 0 0,0-2 1,0 1-6,32-50 46,-2-2 0,24-60 1,-11 22 71,-35 73-79,-7 13-27,0 0 1,1 1-1,0-1 1,0 1-1,1 0 0,5-7 1,-8 12-17,0 0 1,0 1 0,0 0 0,0-1-1,0 1 1,0-1 0,0 1 0,0 0-1,0 0 1,0 0 0,-1-1 0,1 1-1,0 0 1,0 2 0,4 11-5,-1 1 0,-1 0 0,0 0 0,-1 1 0,-1-1 1,0 21-1,0-13 5,-3 23 4,1-37 0,0 1 0,1-1 0,0 0 0,1 1 0,0-1 0,0 0 0,3 11 0,-2-15-8,-1 0-1,1 0 1,0 0-1,0 0 1,0-1-1,1 1 1,-1-1-1,1 1 0,0-1 1,1 0-1,6 7 1,-9-10 7,0 0-1,0 0 1,0 0 0,1 0 0,-1 0 0,0 0 0,1 0 0,-1 0 0,0 0 0,1-1-1,-1 1 1,1-1 0,-1 1 0,1-1 0,-1 1 0,1-1 0,0 0 0,-1 0 0,1 0-1,-1 0 1,1 0 0,0 0 0,-1 0 0,1 0 0,-1-1 0,1 1 0,-1-1-1,1 1 1,-1-1 0,1 0 0,-1 1 0,1-1 0,-1 0 0,0 0 0,1 0 0,0-1-1,4-3 3,-1 0-1,0 0 1,0 0-1,-1-1 1,1 1-1,-1-1 1,0 0-1,-1 0 1,0 0-1,5-13 1,2-8 6,7-38 1,-14 52-5,3-15 23,-2-1-1,0-53 1,0-1 56,3 49 86,10 123-197,-14-59 20,-2 30 0,-1-36 4,1-1 0,6 41-1,1-8-7,-6-38 1,1 0 1,5 18-1,-8-35 11,0 1-1,0-1 0,1 1 0,-1-1 0,1 1 1,0-1-1,-1 1 0,1-1 0,0 1 0,0-1 1,0 0-1,0 1 0,0-1 0,0 0 0,0 0 1,0 0-1,1 0 0,-1 0 0,2 1 0,-1-2 3,-1 1 0,0-1-1,0 0 1,0 0 0,0 0-1,0-1 1,0 1 0,0 0-1,0 0 1,0 0 0,0-1-1,0 1 1,0-1 0,0 1 0,0-1-1,0 1 1,0-1 0,0 0-1,0 1 1,0-1 0,1-1-1,5-6 13,0 0 0,0-1-1,0 0 1,6-13-1,-7 11-11,7-11 26,-2-1 0,-1-1 0,-1 1 0,-1-2 0,-1 1 0,6-34 0,-7 30-9,-3 13 15,-1 0 0,0 0 1,-1 0-1,-1-1 0,0 1 1,-5-28-1,4 37-12,0 0-1,0 0 1,1 0 0,0 0-1,1-6 1,-1 11-22,1 0 0,-1 1 0,1-1 1,-1 1-1,1-1 0,0 1 0,-1-1 0,1 1 0,0-1 0,-1 1 1,1-1-1,0 1 0,0 0 0,-1 0 0,1-1 0,0 1 0,0 0 1,-1 0-1,1 0 0,0 0 0,0 0 0,0 0 0,-1 0 0,1 0 1,0 0-1,0 0 0,0 0 0,0 1 0,28 6-57,-26-6 54,246 62-317,-243-61 296,1-1-1,0 0 1,0 0-1,0 0 1,-1-1-1,1 0 1,0-1-1,0 1 1,12-4-1,-15 3 431,-13 4-289,-19 7-90,15-2-13,0 0-1,1 0 1,0 1 0,0 1-1,1 0 1,0 0-1,1 1 1,0 0 0,1 1-1,0 0 1,1 1 0,0 0-1,1 0 1,-10 28-1,13-29-16,-11 38-27,14-47 30,0-1 0,1 1-1,0 0 1,-1 0 0,1 0-1,0-1 1,0 1 0,1 0-1,-1 0 1,1 0 0,-1-1 0,1 1-1,0 0 1,0-1 0,1 4-1,-1-6 2,0 1 0,-1 0 0,1-1 0,0 1 0,-1 0 0,1-1 0,0 0 0,0 1 0,0-1 0,-1 1 0,1-1 0,0 0 0,0 1 0,0-1 0,0 0 0,0 0 0,0 0 0,-1 0 0,1 0 0,0 0 0,0 0 0,0 0 0,0 0 0,0 0 0,0 0 0,0-1 0,0 1 0,-1 0 0,1 0 0,0-1 0,0 1 0,0-1 0,1 0 0,26-20 0,2-7 0,-2-2 0,0 0 0,26-41 0,-49 62 1,-1 0-1,0-1 0,0 0 0,-1 1 0,0-1 1,-1 0-1,0-1 0,-1 1 0,0 0 1,0 0-1,-2-13 0,-6-5 56,-1 17-12,8 11-42,0-1 0,0 1 0,-1 0 0,1 0 1,0 0-1,0 0 0,-1 0 0,1 0 0,0 0 0,0 0 1,-1 0-1,1 0 0,0 0 0,0 0 0,0 0 0,-1 0 1,1 0-1,0 0 0,0 0 0,-1 0 0,1 0 0,0 0 1,0 1-1,0-1 0,-1 0 0,1 0 0,0 0 0,0 0 1,0 0-1,-1 1 0,1-1 0,0 0 0,0 0 0,0 0 1,0 0-1,0 1 0,-1-1 0,1 0 0,0 0 0,0 1 1,0-1-1,-5 9 2,1 1 0,0 0 1,0 0-1,1 0 0,0 0 1,1 1-1,0-1 1,1 0-1,0 14 0,0 0-30,2 0-1,8 48 1,-8-69 18,-1 1 1,1-1-1,0 0 0,0 1 1,0-1-1,0 0 1,1 0-1,-1 0 0,1 0 1,0 0-1,0 0 1,0-1-1,0 1 1,0-1-1,6 5 0,-6-5 2,1-1 0,-1 1 0,1-1 0,0 0 0,0 0 0,-1 0 0,1 0 0,0-1 0,0 1 0,0-1 0,0 0 0,0 0 0,0 0 0,0 0 0,3 0 0,2-2 5,0 0 0,0 0 1,0-1-1,0 0 0,-1 0 0,1-1 0,-1 0 0,0 0 0,0-1 0,0 0 1,10-10-1,0-2 25,-1 0 1,0-1 0,-2-1-1,0 0 1,-1-1 0,-1 0-1,-1-1 1,-1 0 0,15-45-1,-23 56 17,0-1 0,-1 0 0,0 0 0,-1 0 0,-1-17 0,0-5 179,4 32-213,-1-1 1,1 1-1,0 0 0,-1-1 1,1 1-1,0 1 1,6-2-1,-3 0-2,3-1-26,0 0 0,0 1 0,1 0 0,-1 1 0,0 0 0,1 0 0,15 2 0,-22-1 13,0 0 0,0 1 0,0-1 1,-1 1-1,1 0 0,0 0 0,0 0 1,-1 0-1,1 0 0,-1 0 0,1 1 0,-1-1 1,0 1-1,0 0 0,1 0 0,-1 0 1,0 0-1,-1 0 0,1 0 0,0 0 0,-1 1 1,1-1-1,-1 0 0,1 1 0,-1 0 1,0-1-1,0 1 0,0 0 0,0 3 0,7 37-5,-6-24 13,1-1 0,1 1 0,1-1 0,0 1 0,2-2 0,14 31 0,-18-44 12,0 0 0,0 0-1,1 0 1,-1 0 0,1 0-1,0 0 1,0-1 0,0 0 0,1 0-1,-1 0 1,1-1 0,0 1 0,-1-1-1,10 3 1,-11-4-5,0-1-1,0 1 1,0-1 0,1 1-1,-1-1 1,0 0-1,0 0 1,1-1 0,-1 1-1,0-1 1,0 1-1,0-1 1,1 0 0,-1 0-1,0 0 1,0-1-1,-1 1 1,1-1 0,0 0-1,0 1 1,-1-1 0,1-1-1,-1 1 1,4-3-1,4-6 2,-1-1-1,0 0 0,0 0 0,-1 0 1,-1-1-1,0-1 0,-1 1 0,7-23 1,8-20 15,-14 41 2,-1-1 1,-1 1-1,0-1 0,-1 0 0,0-1 0,1-23 1,-4 28 11,1-2 49,-2 12-3,-3 6 37,1 0-120,1 1-1,0-1 0,-1 1 0,2 0 1,-1-1-1,1 1 0,-1 7 1,0 4-5,-6 46-19,2-37 37,2 0-1,1 1 1,3 42-1,2-35-5,-1-3 7,2 1 0,10 41-1,-13-69-21,0 1 0,0-1-1,0 0 1,1 0-1,-1 0 1,1-1 0,0 1-1,0 0 1,4 4-1,-5-6 7,0 0-1,0 0 0,0-1 0,0 1 1,0-1-1,0 1 0,0 0 1,0-1-1,0 0 0,0 1 1,0-1-1,0 0 0,1 0 0,-1 1 1,0-1-1,0 0 0,0 0 1,1 0-1,-1 0 0,0-1 0,0 1 1,0 0-1,0 0 0,1-1 1,-1 1-1,0-1 0,0 1 0,0-1 1,0 1-1,1-2 0,8-3 5,-1-1-1,0 1 1,-1-2 0,0 1-1,0-1 1,0 0-1,0-1 1,-1 0 0,-1 0-1,11-17 1,-8 8 1,1-2 15,-1 1 1,2 0 0,0 0 0,2 1 0,-1 1 0,18-16-1,-23 25-17,-3 2 4,1 0 0,0 1 1,1-1-1,-1 1 0,1 0 0,0 0 0,0 1 0,0 0 0,1 0 1,10-4-1,3 2-22,-9 2 0,-1 0-1,0 1 1,15-2 0,-21 4 13,0 0 0,0 0 0,0 1 0,-1-1-1,1 1 1,0 0 0,-1 0 0,1 0 0,0 0 0,-1 1 0,1-1 0,-1 1 0,5 3 0,-3-2 2,0 1-2,1-1 1,-1 1 0,0 0 0,0 0-1,0 1 1,0-1 0,-1 1 0,0 0 0,6 10-1,-9-15 5,-1 0 0,0 0 0,0 1 0,0-1 0,1 0 0,-1 0 0,0 1 0,0-1 0,0 0 0,0 0 0,0 1 0,0-1 0,0 0 0,1 0 0,-1 1 0,0-1 0,0 0 0,0 1 0,0-1 0,0 0 0,0 0 0,0 1 0,0-1 0,-1 0 0,1 0 0,0 1 0,0-1 0,0 0 0,0 1 0,0-1 0,0 0 0,0 0 0,-1 1 0,1-1 0,0 0 0,0 0 0,0 0 0,-1 1 0,1-1 0,0 0 0,-15-1 95,-25-15 105,33 12-176,1 2-9,0-1-1,1 1 1,-1 0 0,0 1-1,0-1 1,-1 1 0,1 1 0,0-1-1,0 1 1,0 0 0,-7 1-1,8 0-7,1 0 0,-1 0-1,1 1 1,-1 0 0,1 0-1,0 0 1,-1 0-1,1 1 1,1 0 0,-1 0-1,0 0 1,1 0 0,-1 0-1,1 1 1,-4 4 0,0 1-6,1 1-1,0-1 1,1 1 0,-1 0 0,2 0 0,0 0 0,0 1 0,1 0 0,0 0 0,-3 21 0,5-23-15,1 0-1,0-1 1,0 1 0,1 0 0,0 0-1,0 0 1,1-1 0,0 1 0,1-1-1,0 1 1,0-1 0,1 0 0,0 0 0,8 11-1,-11-16 11,1-1-1,-1 0 1,1 0-1,0 0 1,0 0-1,0 0 0,0 0 1,0-1-1,0 1 1,1-1-1,-1 1 1,0-1-1,1 0 1,-1 0-1,1 0 1,0 0-1,-1 0 0,1-1 1,3 1-1,-2-1-5,-1 0-1,1-1 0,0 1 1,0-1-1,0 0 1,-1 0-1,1 0 0,0-1 1,-1 1-1,1-1 1,-1 0-1,4-2 0,5-5-18,0 0-1,-1-1 0,0 0 1,0-1-1,14-20 0,-17 20 41,-1-2 0,0 1 0,-1-1 0,-1 0 0,1 0 0,-2-1 0,0 1 0,-1-1-1,0 0 1,-1 0 0,-1 0 0,0 0 0,-1-19 0,0 29-2,0 2 14,0-1 1,-1 0-1,1 1 0,0-1 0,-1 0 0,1 1 0,-1-1 0,0 1 0,0-1 1,0 1-1,0-1 0,0 1 0,-2-3 0,2 6-17,0-1 0,0 1 0,0-1 0,1 1 0,-1 0 0,0-1 1,0 1-1,1 0 0,-1 0 0,0 0 0,1-1 0,-1 1 0,1 0 0,-1 0 0,1 0 0,0 0 0,-1 2 0,-3 3 13,0 1-17,-1 0 0,1 1 0,1-1 1,0 1-1,0-1 0,0 1 1,1 0-1,0 0 0,1 0 0,-1 0 1,1 11-1,1-1-17,0-1 1,1 1-1,1 0 0,5 21 0,-5-33 12,0 0-1,0 0 1,0-1-1,1 1 1,0-1-1,0 0 1,0 0-1,1 0 1,0 0-1,0 0 1,0-1-1,0 0 1,1 0-1,0 0 1,8 5-1,-11-8 4,1 0 0,-1 0-1,1 0 1,0-1 0,-1 1-1,1-1 1,0 1 0,0-1-1,-1 0 1,1 0 0,0 0-1,0-1 1,-1 1 0,1-1-1,0 1 1,-1-1 0,1 0-1,0 0 1,-1 0 0,4-2 0,2-1 2,-1 0 1,1-1-1,-1 0 1,13-12-1,5-8 7,29-39 0,-1 2 25,-31 41-25,-15 15-1,0-1 0,-1 1 0,0-1 0,0 0 0,6-10 0,-12 16-6,1 1 1,-1-1-1,0 1 0,0-1 1,0 1-1,1-1 0,-1 0 1,0 1-1,1-1 1,-1 1-1,1 0 0,-1-1 1,0 1-1,1-1 0,-1 1 1,1 0-1,-1-1 0,1 1 1,-1 0-1,1-1 1,1 1-1,3 8 80,-2 25-7,-5 3-22,-1 0 0,-2 0-1,-13 50 1,17-70 81,8-23-72,11-23-18,-3 2-26,0 1 0,2 1 0,1 0 0,1 1 0,1 1 0,30-28 0,-47 49-21,1 0 1,-1 1-1,0-1 0,0 1 1,1 0-1,0 0 0,-1 1 1,7-3-1,-9 4 2,1-1 1,-1 1-1,0 0 0,0 0 1,0 0-1,0 0 0,0 1 0,0-1 1,0 0-1,0 0 0,0 1 1,0-1-1,0 1 0,0-1 1,0 0-1,0 1 0,0 0 0,0-1 1,0 1-1,0 0 0,0-1 1,0 1-1,-1 0 0,1 0 0,0 0 1,-1 0-1,1 0 0,-1 0 1,1 0-1,-1 0 0,1 0 1,-1 0-1,0 0 0,1 0 0,-1 0 1,0 2-1,6 16 22,-2 2 1,-1-1-1,0 0 1,-1 1-1,-2 26 1,2-2 35,-2-41-51,1-1-1,-1 0 1,1 0 0,-1 1 0,1-1 0,0 0 0,0 0-1,1 0 1,-1 0 0,1 0 0,2 4 0,-3-6-6,1 0 1,-1 0 0,0-1 0,0 1 0,1 0-1,-1-1 1,1 1 0,-1-1 0,1 1 0,-1-1 0,1 0-1,-1 0 1,1 0 0,-1 1 0,1-1 0,-1-1-1,1 1 1,-1 0 0,1 0 0,-1 0 0,0-1-1,1 1 1,-1-1 0,1 1 0,-1-1 0,0 0 0,1 1-1,-1-1 1,2-2 0,6-3 9,-1 0 0,0 0 0,8-9 0,-14 13-11,15-16 13,0-1-1,-2-1 1,0 0-1,-1-1 1,-1-1-1,13-29 0,51-148 124,-38 88-87,10-19 89,32-146-1,-73 237-32,7-70-1,-15 74-51,0 34-46,0 0-1,0 0 1,0 0-1,0 0 1,0 0-1,0 0 1,0 0-1,-1 0 1,1 0-1,0 0 1,-1 0-1,1 0 1,0 0-1,-1 0 1,1 0-1,-1 0 1,0 0-1,1 0 0,-1 1 1,0-1-1,1 0 1,-1 0-1,0 1 1,0-1-1,0 0 1,0 1-1,-1-1 1,1 2-8,-1 1 0,1 0 0,0-1 0,0 1 0,0 0 0,0 0 0,1 0 0,-1 0 0,0 0 0,0 3 0,0-1-1,-20 62-69,2 1 1,3 0 0,-7 79-1,11-47-40,-5 52-58,16-125 122,1 0-1,1-1 1,9 49 0,-7-56 20,-1-9 16,0 0-1,0 0 1,0 0 0,8 15 0,-8-21 14,0 1 0,0-1 0,0 0 0,1 0 0,-1 0 0,1-1 0,0 1 0,0 0-1,0-1 1,0 0 0,0 0 0,1 0 0,-1 0 0,0 0 0,6 1 0,3 1-4,0-1 0,1 0 0,-1-1 0,1 0 0,0-1 0,0-1 0,-1 0 0,20-2 0,-14 0 33,0-1 1,-1-1 0,1-1-1,-1 0 1,25-11 0,-10 4 43,-27 11-55,-1 0 0,1-1 0,0 1 1,-1-1-1,0 0 0,1 0 0,-1-1 0,0 0 0,7-5 1,-6 4 101,-5 4-120,0 0 0,0 0 0,0 0 0,0 0 0,0 0 0,0 0 0,0 0 0,-1 0 0,1 0 0,0 0 0,0 0 0,0 0 0,0-1 0,0 1 0,0 0 0,0 0 0,0 0 0,0 0 0,0 0 0,0 0 0,0 0 0,0 0 0,0 0 0,0 0 1,0 0-1,0 0 0,0 0 0,0 0 0,0 0 0,0 0 0,0 0 0,0 0 0,0 0 0,0-1 0,0 1 0,0 0 0,0 0 0,0 0 0,0 0 0,0 0 0,0 0 0,0 0 0,0 0 0,0 0 0,0 0 0,0 0 0,0 0 0,0 0 0,0 0 0,0 0 0,0 0 0,-9-3 21,-75-34-121,12 5-3652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4:5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9040,'0'0'4776,"16"-3"-4386,236-38 1268,-217 34-1394,119-21 881,-132 27-858,0 0 1,37 3-1,-8 1 1475,-66-8-4098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10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6928,'0'0'10297,"13"1"-9897,204 21 1413,-145-12-504,85 24 1,-154-33-1244,1-1 1,-1 1-1,0 0 1,1-1-1,-1 0 1,1 0-1,-1 0 1,0 0 0,1 0-1,-1-1 1,0 1-1,5-2 1,8-9-2946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4:5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7632,'0'0'15849,"2"-12"-15851,0 4-8,0 0-1,0 0 1,1 1 0,-1-1-1,2 1 1,-1 0-1,1 0 1,0 0-1,1 0 1,0 1-1,9-10 1,15-20-2986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4:5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15 143 5320,'0'0'2037,"7"-10"-1473,23-33 1,-27 38-383,0 1-1,-1-1 0,1 0 1,-1 0-1,0 0 0,-1 0 1,1 0-1,1-9 0,-2 5 198,0 8-253,-1 0 0,0 0 0,0 0 0,0 0 0,0 0 0,-1 0 0,1 0 0,0 0 0,0 0 0,-1 0 0,1 0 0,0 0 0,-1 0 0,1 0 0,-1 0 0,0 0 0,1 0 0,-1 1 0,0-1 0,1 0 0,-1 0 0,0 1 0,0-1 0,1 0 0,-1 1 0,0-1 0,-1 0 0,1 1-36,0-1-1,1 1 1,-1 0-1,0-1 1,1 1 0,-1 0-1,0 0 1,0-1 0,1 1-1,-1 0 1,0 0 0,0 0-1,1 0 1,-1 0 0,0 0-1,0 0 1,1 0 0,-1 1-1,0-1 1,0 0-1,1 0 1,-1 1 0,0-1-1,0 0 1,1 1 0,-1-1-1,1 0 1,-1 1 0,0-1-1,1 1 1,-1 0 0,1-1-1,-1 1 1,1-1 0,-1 1-1,1 0 1,-1 0-1,-1 3-6,1 0-1,-1 0 0,1 0 0,0 0 0,0 0 0,0 1 0,0-1 0,1 0 0,0 0 0,0 1 0,0-1 0,0 0 1,1 0-1,0 1 0,1 6 0,-1-11-72,-1 0 1,0 1 0,0-1-1,0 0 1,1 0 0,-1 0-1,0 1 1,1-1-1,-1 0 1,0 0 0,0 0-1,1 0 1,-1 1 0,0-1-1,1 0 1,-1 0 0,0 0-1,1 0 1,-1 0-1,0 0 1,1 0 0,-1 0-1,0 0 1,1 0 0,-1 0-1,0 0 1,1 0-1,-1 0 1,0 0 0,1-1-1,-1 1 1,0 0 0,1 0-1,-1 0 1,13-10 380,-8 3-42,-17 15-100,8-4-210,-27 28 198,30-30-230,0 0 1,-1-1-1,1 1 0,1 0 0,-1 0 1,0-1-1,0 1 0,1 0 0,-1 0 1,1 0-1,-1 0 0,1 0 1,0 0-1,0 0 0,0 0 0,0 0 1,0 0-1,0 0 0,1 3 0,5 9-2539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5:4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245 118 5720,'0'0'8905,"-5"-9"-8617,-15-27-23,20 34-217,-1 1 0,1 0 0,-1-1 0,1 1 0,-1 0 0,1-1 0,0 1 0,0-1 0,0 1 0,0-1 0,0 1 0,0-1 0,0 1 0,0-1 0,1 1 0,-1 0 0,1-1 0,-1 1 0,1-1 0,-1 1 0,1 0 0,1-2 0,2-7 400,-4 9-336,0-1 0,0 0 0,0 1 0,0-1-1,1 1 1,-1-1 0,1 1 0,-1-1 0,1 1 0,0-1-1,-1 1 1,1-1 0,0 1 0,0 0 0,0-1 0,0 1 0,3-2 726,-3 24-627,2 0 0,0 0-1,12 39 1,-5-22-78,24 66 123,-9-32-117,43 125 157,11 20 178,-57-175-319,-18-35-88,0 0 0,0 0 0,0 0-1,-1 1 1,0-1 0,-1 1 0,0 0-1,0 0 1,1 11 0,-3-18-50,0 0-1,0 0 1,-1 0 0,1 0 0,0 0-1,-1 0 1,1 0 0,-1 0 0,1 0-1,-1 0 1,1 0 0,-1 0 0,0 0-1,0 0 1,1 0 0,-1 0-1,0-1 1,0 1 0,0 0 0,0-1-1,0 1 1,0 0 0,0-1 0,0 1-1,0-1 1,-2 1 0,-35 8 97,24-7-56,-140 27 302,-26 6 88,131-20-295,-7 2 143,56-17-285,-1 0 0,0 0-1,1 1 1,-1-1 0,0 0 0,0 0-1,1 0 1,-1 0 0,0 0-1,1 0 1,-1 0 0,0 0-1,0 0 1,1 0 0,-1 0 0,0 0-1,1-1 1,-1 1 0,0 0-1,1 0 1,-1-1 0,0 1 0,1 0-1,-1-1 1,1 1 0,-2-2-1,2 1-8,0 0 0,0 1-1,0-1 1,0 0 0,0 0-1,0 0 1,0 0 0,1 0-1,-1 0 1,0 0 0,0 0 0,1 1-1,-1-1 1,1 0 0,-1 0-1,1 0 1,0-1 0,33-37-309,-29 34 234,49-46-683,-34 35-2468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5:5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7528,'0'0'5448,"11"-5"-4814,3-2-472,0 2 0,0-1 0,0 2 0,1 0 0,0 1 0,19-2 0,70 1 1202,180 17 1,-72 1 409,-183-11-1411,-24-2-244,0 0 0,0 0 0,-1-1 0,1 1 0,0-1 0,0-1 0,0 1 0,0 0 0,0-1 0,7-2 0,-11 2-155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5:5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9640,'0'0'1637,"10"-12"-1220,32-37 615,55-87 0,-75 97-543,-3 0 0,-1-1 0,-1-1 0,11-49 1,-26 83-317,-1 1 1,0 0 0,-1-1-1,1-10 1,-1 16-116,-2-1 315,-1 6-167,-2 7-40,2-1-97,-11 37 257,-9 55 0,21-87-248,0 1-1,1-1 0,1 1 1,0 0-1,1-1 1,1 1-1,7 28 0,-9-43-68,1 1-1,-1-1 0,1 1 0,0-1 1,-1 1-1,1-1 0,0 0 1,0 1-1,0-1 0,0 0 0,0 0 1,0 1-1,1-1 0,-1 0 0,0 0 1,0-1-1,1 1 0,-1 0 0,4 1 1,-2-1 6,1 0 0,-1 0 0,1 0 0,0-1 0,0 0 0,-1 1 0,1-1 0,5-1 0,3-1 25,-1 0 1,0 0-1,1-1 1,17-8-1,-11 3 37,0-1 0,0 0 0,-1-2 0,28-22 0,-35 25-15,-1-1-1,-1 1 1,1-2-1,-1 1 1,-1-1 0,0 0-1,0 0 1,-1-1 0,5-13-1,43-90 795,-54 114-853,0-1 1,0 1-1,0 0 0,0 0 0,0 0 0,0-1 0,0 1 0,0 0 0,0 0 1,0 0-1,0 0 0,1-1 0,-1 1 0,0 0 0,0 0 0,0 0 0,0 0 1,0 0-1,1-1 0,-1 1 0,0 0 0,0 0 0,0 0 0,0 0 0,1 0 1,-1 0-1,0 0 0,0 0 0,0 0 0,1 0 0,-1 0 0,0 0 0,0 0 1,0 0-1,1 0 0,-1 0 0,0 0 0,0 0 0,1 0 0,-1 0 0,0 0 1,0 0-1,0 0 0,0 0 0,1 0 0,-1 0 0,0 0 0,0 1 0,0-1 1,0 0-1,1 0 0,-1 0 0,0 0 0,0 0 0,0 1 0,0-1 0,0 0 1,0 0-1,0 0 0,1 1 0,-1-1 0,0 0 0,0 0 0,0 0 0,0 1 1,6 14 3,-6-15-3,9 35 37,-1 0 1,6 54 0,-12-67 4,-2 1 1,0 0 0,-1-1 0,-1 1-1,-6 25 1,8-46-42,-1-1 0,1 1 1,0-1-1,-1 0 0,1 1 0,-1-1 1,1 0-1,-1 1 0,1-1 0,-1 0 0,0 0 1,0 0-1,0 0 0,0 1 0,0-1 1,0 0-1,0 0 0,0-1 0,0 1 1,0 0-1,0 0 0,-1 0 0,1-1 0,0 1 1,-2 0-1,0-1 4,1 0 0,-1 0 0,1 0 1,0 0-1,-1 0 0,1-1 0,-1 1 0,1-1 0,-1 1 1,1-1-1,0 0 0,0 0 0,-4-2 0,-3-2 28,-1-2-1,1 1 0,0-1 1,0 0-1,-10-12 1,16 16-12,0 0 1,1 0 0,-1-1 0,0 0 0,1 1 0,0-1 0,-2-4-1,4 7-18,-1 0 0,1 0 0,0 0 0,0 0 0,0 0-1,0 0 1,0 1 0,0-1 0,0 0 0,0 0 0,0 0-1,1 0 1,-1 0 0,0 0 0,0 0 0,1 0 0,-1 0 0,1 1-1,-1-1 1,1 0 0,-1 0 0,1 0 0,-1 1 0,1-1-1,0 0 1,-1 1 0,1-1 0,0 1 0,0-1 0,0 0-1,-1 1 1,1 0 0,0-1 0,0 1 0,0 0 0,0-1-1,1 1 1,6-2 4,0 1-1,0-1 0,0 2 0,0-1 1,0 1-1,0 1 0,0-1 0,0 1 1,0 1-1,10 2 0,16 2 9,-22-4-30,0 1-1,-1 0 1,0 1-1,0 1 1,0-1-1,0 2 0,-1-1 1,19 15-1,-29-20 8,1 0 0,-1 0-1,0 0 1,0 0 0,1 1-1,-1-1 1,0 0 0,0 0-1,0 1 1,1-1 0,-1 0-1,0 0 1,0 1 0,0-1-1,0 0 1,0 0 0,0 1-1,1-1 1,-1 0 0,0 1-1,0-1 1,0 0 0,0 0-1,0 1 1,0-1 0,0 0-1,0 1 1,0-1 0,0 0 0,0 0-1,0 1 1,-1-1 0,1 0-1,0 1 1,0-1 0,0 0-1,0 0 1,0 1 0,-1-1-1,1 0 1,0 0 0,0 1-1,0-1 1,-1 0 0,1 0-1,0 0 1,-1 1 0,-2 1-3014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5:5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12456,'0'0'680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5:5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40 1704,'0'0'7638,"-9"-3"-7242,-9-2-247,-2-2 208,-1 0 0,0 2 0,0 1 0,-1 0 0,-27 0 0,25 6-69,0 0 1,0 2-1,-45 13 1,54-12-170,1 1 1,-1 0-1,1 1 1,0 1 0,1 0-1,0 1 1,-15 12 0,24-17-82,0-1 0,0 1 0,0 1 1,1-1-1,-1 1 0,1-1 1,0 1-1,1 0 0,-1 0 0,1 0 1,0 0-1,0 0 0,1 1 1,-2 6-1,3-9-21,-1 0 0,1 0-1,0 1 1,0-1 0,1 0 0,-1 0 0,1 1 0,0-1-1,0 0 1,0 0 0,0 0 0,0 0 0,1 0 0,-1 0-1,1 0 1,0 0 0,0-1 0,0 1 0,0-1 0,0 1-1,0-1 1,1 0 0,-1 0 0,1 0 0,4 2 0,1 1 26,0-1 1,0 0 0,0-1 0,1 0 0,-1 0 0,1-1 0,-1 0 0,1-1-1,0 0 1,0 0 0,0 0 0,0-2 0,0 1 0,0-1 0,0 0-1,-1-1 1,1 0 0,10-3 0,-11 2 27,1 0-1,0-1 1,-1 0-1,0-1 1,0 1-1,0-1 1,-1-1-1,1 0 1,-1 0-1,-1 0 1,1-1-1,-1 0 1,0 0-1,-1 0 1,0-1-1,0 0 1,5-11-1,-6 9 48,-1 0-1,0 0 0,-1 0 1,0 0-1,-1 0 1,0 0-1,-1-1 1,0-11-1,0 20-90,-1-4 213,1 11 11,1 14-78,0-16-162,27 79 173,-25-75-168,0 1 0,0-1 1,1-1-1,0 1 0,1 0 0,-1-1 0,1 0 0,10 10 0,-11-14-5,-1 0 1,0 0-1,1-1 0,0 1 0,-1-1 1,1 0-1,0 0 0,0 0 0,0 0 1,0-1-1,0 0 0,0 0 0,-1 0 1,1 0-1,0 0 0,0-1 0,4 0 1,1-1 16,0 0 1,0-1-1,-1 0 1,0 0 0,1-1-1,10-6 1,-3-1 3,97-66 332,-108 73-323,0-1-1,1 1 1,0 0 0,0 1 0,0-1 0,0 1-1,1 1 1,-1-1 0,12-2 0,-18 5-39,1 1 1,0-1 0,-1 0-1,1 0 1,0 1 0,-1-1-1,1 0 1,0 1-1,-1-1 1,1 1 0,-1-1-1,1 1 1,-1-1 0,1 1-1,-1-1 1,1 1-1,-1 0 1,0-1 0,1 1-1,-1 0 1,0-1 0,1 1-1,-1 0 1,0-1 0,0 1-1,0 0 1,1 0-1,2 24 23,-2-22-19,0 94 158,-1-96-160,0 0 0,0-1 0,0 1 0,0-1 0,0 1 0,0-1 0,1 1 0,-1 0 0,0-1 0,1 1 0,-1-1 0,0 1 0,1-1 0,-1 1 0,0-1 0,1 1 0,-1-1 1,1 0-1,-1 1 0,1-1 0,-1 0 0,1 1 0,-1-1 0,1 0 0,-1 1 0,1-1 0,0 0 0,-1 0 0,1 0 0,-1 0 0,1 0 0,0 0 0,-1 0 0,1 0 0,-1 0 0,1 0 0,0 0 0,-1 0 0,1 0 0,-1 0 1,1 0-1,0 0 0,-1-1 0,1 1 0,-1 0 0,1-1 0,-1 1 0,1 0 0,-1-1 0,1 1 0,27-20 76,83-95 272,-110 113-342,1 0 1,-1 0-1,1 1 0,0-1 0,0 1 0,0-1 0,0 1 0,0 0 0,0 0 0,0 0 0,0 0 0,1 0 0,-1 0 1,0 1-1,0-1 0,1 1 0,2-1 0,-3 1-4,0 1 0,-1-1 0,1 1 0,0 0 0,0 0-1,-1-1 1,1 1 0,-1 0 0,1 0 0,-1 0 0,1 1 0,-1-1 0,1 0 0,-1 1 0,0-1 0,0 0 0,0 1 0,0-1 0,0 1-1,0 0 1,1 2 0,29 75 130,-17-51-68,-9-16-9,1-1 1,1 1-1,-1-1 1,16 19-1,-18-27-37,-1 0 0,0 0 0,1 0 0,0 0 0,0-1 0,0 1 0,0-1 0,0 0 0,0 0 0,1-1 0,-1 1 0,0-1 0,1 0-1,0 0 1,-1 0 0,1-1 0,8 1 0,20 1 57,-20 1-3108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0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251 777 3712,'0'0'7534,"-11"-2"-7184,3-1-257,4 2-60,1-1 1,0 1-1,-1 0 0,0 1 0,1-1 0,-1 1 0,1-1 1,-1 1-1,0 0 0,1 0 0,-1 1 0,1-1 0,-1 1 0,1 0 1,-1 0-1,-6 2 0,-6 5 185,1 1 0,-1 1 0,1 0 0,-20 18 0,28-22-131,1 0 0,0 0 0,1 0 0,-1 1 0,1 0 0,1 0 0,-1 0 0,1 0-1,0 1 1,1 0 0,-5 14 0,7-16 9,0 1 0,0 0-1,0-1 1,1 1-1,0 0 1,0 0 0,1-1-1,2 12 1,-3-16-72,1 0 0,-1 0 0,1 1 0,0-1 0,0 0 0,0 0 0,0 0 1,1 0-1,-1 0 0,0 0 0,1-1 0,-1 1 0,1 0 0,0-1 0,-1 1 0,1-1 0,0 0 0,0 1 0,0-1 0,0 0 0,0 0 0,0 0 1,0 0-1,1-1 0,-1 1 0,0-1 0,5 1 0,1 0 33,1-1 1,0-1-1,-1 1 0,1-2 1,0 1-1,-1-1 1,1 0-1,-1-1 0,0 0 1,0 0-1,0-1 1,0 0-1,-1 0 0,1-1 1,-1 0-1,0 0 1,-1-1-1,1 1 0,5-8 1,-5 5 21,-1 1-1,0-1 1,0 0 0,-1 0 0,0-1-1,0 0 1,-1 1 0,0-2 0,-1 1-1,0 0 1,0-1 0,-1 1-1,0-1 1,-1 0 0,0 1 0,-1-19-1,0 26-47,0 0-1,-1 0 0,1 0 1,-1 1-1,1-1 1,-1 0-1,1 0 0,-1 0 1,0 0-1,0 1 0,-1-3 1,1 4-23,1 0 0,0 0 0,0-1 1,0 1-1,-1 0 0,1 0 0,0 0 1,0 0-1,0-1 0,-1 1 0,1 0 1,0 0-1,0 0 0,-1 0 0,1 0 1,0 0-1,0 0 0,-1 0 0,1 0 1,0 0-1,0 0 0,-1 0 0,1 0 1,0 0-1,-1 0 0,1 0 0,0 0 1,0 0-1,-1 0 0,-7 12 108,5-6-100,2 0 1,-1 1-1,1-1 0,0 1 0,0-1 0,0 1 0,1-1 0,0 1 0,0 0 0,1-1 0,0 1 0,2 7 0,0-3 10,0-1 0,1 0 0,0 0 0,0 0 0,1 0 0,11 15 0,-14-22-17,0 0 0,1 0-1,0 0 1,-1 0 0,1-1 0,0 1 0,0-1-1,0 0 1,1 0 0,-1 0 0,0 0 0,1-1 0,-1 1-1,1-1 1,4 1 0,-2-1 1,1 0 0,0-1-1,-1 1 1,1-1 0,0-1 0,-1 1 0,1-1 0,6-2 0,6-2 20,-1-1 0,-1-1 0,1 0-1,-1-1 1,18-13 0,278-161 494,-295 171-488,-11 6-8,1 0 0,0 1 0,0 0 0,0 0 0,11-3 0,-5 4 117,-21 9-33,-7 5-78,-99 74 33,-51 44-166,156-122 91,1 0 1,0 1-1,0 0 0,1 0 0,-7 10 0,11-14 9,0-1 0,1 1-1,-1 0 1,0-1 0,1 1-1,0 0 1,0 0-1,0 0 1,1 0 0,-1 0-1,1 0 1,0 0 0,0 0-1,0 0 1,0 0-1,2 4 1,-2-7 2,1 0-1,-1 0 1,1 0 0,0 0-1,-1 0 1,1 0 0,0 0-1,0 0 1,-1 0 0,1 0-1,0-1 1,0 1-1,0 0 1,0-1 0,0 1-1,0-1 1,0 1 0,0-1-1,0 1 1,0-1 0,0 0-1,0 0 1,1 1 0,-1-1-1,0 0 1,0 0 0,0 0-1,0 0 1,3-1-1,35-6 47,-18 0-36,-1-2-1,0 0 1,0-1-1,-1-1 1,0 0 0,-1-2-1,0 0 1,-1-1-1,0-1 1,-2 0 0,1-1-1,-2-1 1,21-31-1,-14 15 22,-2-1 0,-1-1-1,-2-1 1,-1 0 0,-2-1-1,17-75 1,-21 67 5,4-14 27,-2-1-1,4-99 0,-15 151-54,0 1 0,-1 0 0,1 0 0,-2 0 1,1 0-1,-1 1 0,-3-9 0,5 15-11,-1 0 0,1-1 0,0 1 1,0 0-1,-1 0 0,1-1 0,0 1 0,-1 0 0,1 0 0,0 0 0,0-1 1,-1 1-1,1 0 0,0 0 0,-1 0 0,1 0 0,-1 0 0,1 0 0,0 0 1,-1 0-1,1 0 0,0 0 0,-1 0 0,1 0 0,0 0 0,-1 0 0,1 0 1,0 0-1,-1 0 0,1 0 0,0 0 0,-1 1 0,1-1 0,0 0 0,-1 0 1,1 0-1,0 1 0,0-1 0,-1 0 0,1 0 0,0 1 0,-1-1 0,-13 14-17,13-13 16,-7 9-7,0 0 0,1 0 0,0 1 0,1 0 0,0 0 0,-7 21 0,-20 78-67,31-103 71,-6 36-54,1 1 0,2-1 0,2 1-1,3 50 1,1-53-10,10 57-1,-9-85 63,0-1 0,1 0 0,1 0 0,0 0 0,1 0 0,0 0 0,1-1-1,13 21 1,-17-29 9,1 1 1,0-1-1,0 1 0,0-1 0,0 0 0,1 0 0,-1 0 0,8 3 0,-8-4 0,0-1 0,0 0 0,1-1-1,-1 1 1,0-1 0,1 1 0,-1-1 0,0 0-1,1 0 1,-1 0 0,0-1 0,5 0-1,0-1 16,0-1-1,0 0 1,0 0-1,0-1 1,0 1-1,-1-2 1,1 1-1,-1-1 0,-1 0 1,1-1-1,-1 1 1,7-8-1,-1 0 26,-1 0-1,0-1 1,-1-1 0,16-29-1,-11 11 20,8-16 12,-12 12 105,-14 41-164,1 1 0,-1 0 0,1 0 0,0 0 0,0 0 0,0 1 0,-1 9 0,0-2 1,-2 5 22,-2 5-9,-8 44 0,15-59-33,-1-1 0,1 1 0,0-1 1,0 0-1,1 1 0,0-1 0,0 0 0,1 1 0,0-1 0,4 10 0,-5-16 5,0 0 0,0 1-1,-1-1 1,1 0 0,0 0-1,0 1 1,0-1 0,0 0-1,1 0 1,-1 0 0,0 0-1,0-1 1,1 1 0,-1 0-1,0 0 1,1-1 0,-1 1-1,1-1 1,-1 1 0,1-1-1,-1 0 1,1 1 0,-1-1-1,1 0 1,-1 0 0,1 0-1,-1 0 1,1 0 0,-1-1-1,1 1 1,-1 0 0,3-1-1,5-2 9,1 0 0,-1-1 0,17-9 0,-17 8-4,11-6 47,1-2 1,-2-1-1,30-26 0,23-17 155,-67 54-203,-1 0 0,1 0 0,0 0 0,0 1 0,0 0 0,0 0 0,0 0 1,0 0-1,0 1 0,1 0 0,-1 0 0,0 1 0,1-1 0,-1 1 0,1 0 0,-1 1 0,1-1 0,-1 1 0,11 3 0,-13-3-4,1-1 0,0 1 0,-1-1 0,1 1 0,0-1 0,4-1 0,1 1 0,-15 1 7,-1 0 0,0 0 0,1 1 0,-1-1 1,1 1-1,-1 1 0,-6 3 0,-3 2 24,-25 17 0,34-20-29,0 0 0,0 1 0,0 0 0,1 0 0,0 1 0,0-1 0,0 2 0,1-1 0,0 0-1,1 1 1,0 0 0,-6 13 0,10-20 0,0 0 0,-1 0-1,1 0 1,0 0-1,0 0 1,0 0 0,0 0-1,0 0 1,0 1 0,0-1-1,0 0 1,0 0-1,0 0 1,0 0 0,1 0-1,-1 0 1,1 0 0,-1 0-1,0 0 1,1 0-1,0 0 1,-1 0 0,1-1-1,-1 1 1,1 0 0,0 0-1,0 0 1,-1-1-1,1 1 1,0 0 0,0-1-1,0 1 1,0-1-1,0 1 1,0-1 0,0 1-1,0-1 1,0 0 0,0 0-1,0 1 1,0-1-1,0 0 1,0 0 0,0 0-1,2 0 1,3 0 9,-1 0 1,1-1-1,-1 0 0,1 0 1,-1 0-1,0 0 0,9-4 1,-4 0 1,-1 0 1,0-1-1,0 0 1,0 0-1,-1-1 1,1 0 0,-2 0-1,1-1 1,-1 0-1,0-1 1,8-13-1,-14 22-9,2-6 29,1 0 1,0 1-1,0 0 0,8-9 0,-11 14-12,-10 17-26,6-9-6,2-1 0,-1 1 0,1 0 1,0 0-1,0 13 0,1-17 7,1 0 1,0 0-1,0 0 1,0-1-1,0 1 1,0 0-1,1-1 0,-1 1 1,1-1-1,0 1 1,0-1-1,1 0 1,3 5-1,-5-7 5,1 0-1,0 0 1,0 0-1,-1 0 1,1 0 0,0 0-1,0 0 1,0-1 0,0 1-1,0-1 1,0 1 0,0-1-1,0 0 1,0 0-1,0 0 1,0 0 0,0 0-1,0 0 1,0-1 0,0 1-1,0-1 1,2 0-1,3-1 3,0 0-1,-1 0 0,1-1 0,0 0 1,6-4-1,1-4 18,0 1 0,-1-2-1,0 0 1,-1 0 0,0-1 0,-1-1 0,19-28-1,53-118 63,-43 78-59,30-46 32,23-44 78,-76 135-63,-1 0 0,18-68 0,-33 104-67,-1-1-1,1 1 1,-1-1-1,0 0 1,0 1-1,1-1 1,-1 1-1,0-1 1,0 0-1,-1 1 1,1-1-1,0 0 1,0 1-1,-1-1 1,0-2-1,-7 2 14,-7 9-14,3 4-10,0 1 0,0 0 0,2 0 0,-1 1 1,1 1-1,1-1 0,-12 25 0,5-4-32,1 1-1,-13 46 1,18-38 9,2 1 0,-5 72 0,8-68-6,2-8-22,1-1 0,3 1 0,1-1 1,13 77-1,-14-114 59,-1 0 1,0-1 0,1 1 0,-1-1 0,1 1-1,-1 0 1,1-1 0,0 1 0,0-1 0,0 1-1,0-1 1,0 0 0,0 1 0,0-1 0,0 0-1,3 2 1,-3-2 1,0-1-1,0 0 1,0 1-1,1-1 1,-1 0-1,0 0 1,0 1-1,0-1 1,0 0-1,0 0 1,1-1-1,-1 1 1,0 0-1,0 0 1,0 0-1,0-1 1,0 1-1,0-1 1,0 1-1,0-1 1,0 1-1,0-1 0,2-1 1,5-4 13,0 0 0,-1 0 0,0-1 0,0 0 0,-1-1 0,1 0 0,-2 0 0,9-14 0,-1-3 140,18-47-1,-31 72-152,0-1 1,0 1 0,0-1-1,0 1 1,1-1-1,-1 1 1,0-1-1,0 1 1,0-1-1,1 1 1,-1-1-1,0 1 1,1-1-1,-1 1 1,0 0 0,1-1-1,-1 1 1,0-1-1,1 1 1,-1 0-1,1 0 1,-1-1-1,1 1 1,-1 0-1,1 0 1,-1-1 0,1 1-1,-1 0 1,1 0-1,-1 0 1,1 0-1,-1 0 1,1 0-1,-1 0 1,1 0-1,-1 0 1,1 0-1,-1 0 1,1 0 0,0 0-1,18 16 7,-8-6-26,1-2 8,1-1 0,-1 0 0,1-1 0,1 0 0,-1-1 0,1 0 0,0-1 0,0-1 0,0 0 1,1-1-1,26 1 0,-23-4 10,0 0 1,0-1-1,0 0 1,0-2-1,-1 0 1,0-1-1,0-1 1,0 0-1,19-11 1,17-16 64,-31 17-31,-16 11-30,-15 8 0,-17 11 1,-2 7 7,1 2-1,1 1 0,-30 34 1,51-52-17,1 0 1,0 1-1,-7 12 1,10-16 1,-1 0 1,1-1-1,0 1 1,0 0 0,0 0-1,1 0 1,-1 1 0,1-1-1,-1 0 1,1 0-1,0 0 1,1 3 0,-1-4 1,0-1 0,1 0 0,-1 0 1,1 0-1,-1 0 0,1 1 0,0-1 0,-1 0 1,1 0-1,0 0 0,0 0 0,0-1 1,0 1-1,0 0 0,0 0 0,0 0 1,0-1-1,0 1 0,0-1 0,0 1 1,0 0-1,0-1 0,1 0 0,-1 1 0,0-1 1,0 0-1,0 0 0,1 0 0,-1 1 1,2-2-1,1 1 5,-1 0 0,1 0 1,-1 0-1,1-1 0,0 0 0,-1 0 1,1 0-1,5-3 0,0-1 10,1-1 0,-1 0 0,-1-1-1,1 0 1,-1 0 0,-1-1 0,1 0 0,8-12 0,6-12 87,17-33 1,-38 63-98,1-1 74,-5 11-47,-10 23-13,11-24-10,-1 1 1,2 0 0,-1 0-1,1-1 1,1 1 0,-1 0-1,1 0 1,2 14 0,-1-19-11,0 0 0,0 0 1,0 0-1,0 0 1,0 0-1,1-1 1,-1 1-1,1 0 0,0-1 1,-1 1-1,1-1 1,1 0-1,-1 1 0,0-1 1,0 0-1,1 0 1,-1-1-1,1 1 1,0 0-1,0-1 0,-1 0 1,1 0-1,0 1 1,0-2-1,4 2 1,1 0-2,-1-1 0,1-1-1,-1 1 1,1-1 0,-1 0 0,1-1 0,-1 0 0,1 0 0,-1 0 0,0-1 0,0 0 0,0-1 0,0 0 0,0 0 0,11-6 0,-1-2 11,0 0 0,-1-1 0,0-1 0,22-24 0,-16 13 2,-1-2 0,-1 0 0,-2-1 0,23-43 0,49-127 21,-40 84-3,-24 53 34,-3 0 1,20-81-1,-24 58-12,-18 82-52,-1 1 0,0-1 0,0 1 0,1 0-1,-1-1 1,0 1 0,0-1 0,0 1 0,0-1 0,0 1 0,0-1 0,0 1 0,0 0 0,0-1-1,0 1 1,0-1 0,0 1 0,0-1 0,0 1 0,0-1 0,0 1 0,-1-1 0,1 1 0,0 0 0,0-1-1,-1 1 1,1-1 0,0 1 0,0 0 0,-1-1 0,1 1 0,-1-1 0,-11 10-49,-10 22-35,-46 93-99,55-99 146,2 1-1,-15 47 0,13-31 19,-1 2-5,3-1 0,-11 83 0,5 92-74,16-136 81,2-73 7,0 0-1,0 0 1,1 0-1,0 0 1,1 0 0,6 14-1,-8-21 10,-1 0-1,1-1 1,0 1-1,0-1 0,0 1 1,1-1-1,-1 0 1,0 0-1,0 1 0,1-1 1,-1 0-1,1 0 1,-1 0-1,1 0 1,-1 0-1,1-1 0,0 1 1,-1 0-1,4 0 1,-1-1 0,-1 1 0,1-1 0,-1 0 0,1 0 0,-1-1 0,1 1 0,-1-1-1,1 0 1,5-2 0,0 0 9,1-2 0,-1 1 0,0-1 0,-1 0 0,1-1-1,8-7 1,9-13 67,0-1 1,42-58-1,-58 67-40,-9 15-28,0 0 0,1 1 0,-1-1 0,1 1 0,-1-1 0,1 1 0,0-1-1,0 1 1,0 0 0,0 0 0,0 0 0,0 0 0,0 0 0,4-2 0,-5 7-4,-1-1 1,0 0 0,1 0-1,-1 0 1,0 0 0,0 0-1,0 0 1,0 4 0,-6 46-2,3-33 7,0 0 0,1 22 0,3-35-4,-1-1 0,0 1 0,1-1 0,0 0 0,1 1 0,-1-1 0,1 0 0,0 0 0,0 0 0,0 0 0,1 0 0,4 5 0,-6-9-1,1 1-1,-1-1 1,1 0 0,0 1 0,-1-1-1,1 0 1,0 0 0,0 0-1,0 0 1,0-1 0,0 1 0,0 0-1,0-1 1,0 1 0,0-1-1,1 0 1,-1 0 0,0 0 0,0 0-1,3 0 1,47-9 64,-38 5-39,9-2 11,0-2 0,-1 0 0,0-2 0,38-22 0,-32 16 2,0 0 42,39-31 0,-37 24 16,-9 10-23,-17 12-37,-12 9-31,-16 13-1,5-4 1,-28 29 0,43-41-12,1-1-1,-1 1 0,0 0 1,1 0-1,0 1 0,0-1 1,1 1-1,0-1 0,0 1 1,0 0-1,0 0 0,0 7 1,2-10 1,0 1 0,1 0 0,-1-1 1,1 1-1,0-1 0,0 1 0,0-1 0,1 0 1,-1 1-1,1-1 0,-1 0 0,1 0 1,0 0-1,1 0 0,-1 0 0,0 0 1,1-1-1,0 1 0,-1-1 0,1 0 1,0 1-1,0-1 0,0-1 0,5 3 1,5 3 16,1 0 0,0-2 0,0 0 0,22 5 0,-23-7 13,-1-2 0,1 0 0,-1 0 0,17-2-1,-2 1-13,-26 0-32,-1 0 0,1 0 0,-1 0 0,1-1 0,0 1 0,-1 0 0,1 0 0,-1 0 0,1 0 0,-1 0 0,1-1 0,-1 1 0,1 0 0,-1 0 0,0-1 0,1 1 0,-1 0 0,1-1 0,0 0 0,0-3-3509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0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13864,'0'0'1288,"68"-10"-1432,-53 8 0,-3 2-88,-7 0 8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0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9520,'0'0'512,"61"-6"-280,-3 4 0,16-7 16,0 1-8,5-1 48,-8-1 0,-9 4 128,-7 1 0,-13 3 0,-12 2-8,-13 0-56,-11 0 8,-8 2-136,-13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2:30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8936,'0'0'3528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33.0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119 168 4720,'0'0'3398,"-5"10"-2955,-15 29 2,15-29 431,-1-5 2000,7-13-2700,-1 0 0,2 1 1,-1-1-1,1 0 0,0 0 0,0 1 0,1-1 0,0 1 0,1 0 0,0 0 0,8-12 1,-5 9-20,1 0 1,1 0 0,-1 1-1,2 0 1,-1 1 0,19-13 0,-5 5 71,-15 10-51,1 0-1,0 1 1,15-8 0,-21 12-119,1 0 1,-1 0 0,1 0-1,-1 0 1,1 1-1,-1-1 1,1 1-1,-1 0 1,1 0-1,0 0 1,-1 1-1,1-1 1,-1 1-1,6 2 1,-6-2-31,0 0 1,-1 1-1,1 0 1,-1 0-1,0 0 0,1 0 1,-1 0-1,0 0 1,0 0-1,0 1 1,-1-1-1,1 1 0,0 0 1,-1-1-1,0 1 1,0 0-1,0 0 1,0 0-1,0 0 0,0 0 1,-1 0-1,1 0 1,-1 0-1,0 3 0,1 8 49,0 1 0,-2 0 0,-2 23-1,-5 17-11,-3-1-1,-1 0 0,-4-1 0,-1-1 0,-3 0 1,-1-1-1,-3-2 0,-42 65 0,45-80-19,14-22-19,-1 0-1,1-1 1,-2 0 0,-18 20 0,-36 21 261,35-34-148,41-26-40,1 0 1,20-7-1,-4 5-73,1 1 0,0 2-1,0 1 1,1 1 0,54-1-1,-68 8 25,1 0-1,-1 1 0,0 0 1,0 2-1,-1 0 0,1 1 1,27 14-1,-43-19-42,-1 0-1,1-1 1,0 1-1,0-1 1,0 1 0,0-1-1,0 0 1,0 0-1,0 0 1,0 0 0,0 0-1,-1 0 1,1-1-1,0 1 1,0 0 0,0-1-1,0 0 1,0 1-1,-1-1 1,1 0 0,0 0-1,-1 0 1,1 0-1,0 0 1,-1 0 0,2-2-1,11-14-2783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0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9536,'0'0'1520,"65"-12"-1288,-27 18-160,-2 3 0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0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6224,'0'0'5481,"14"-5"-5208,-6 2-229,5-2 22,1 1-1,-1 1 0,1 0 0,0 0 0,0 1 0,15 0 0,150 14 509,-14-1-261,644-41 802,-188-28-630,-464 42-393,264-26 173,599-33 662,-873 66-736,164-1 290,156-15 565,-436 21-952,4-1 121,0 1-1,42 2 1,93-1 1114,-247 2 327,30-1-4408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1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1 854 5624,'0'0'7704,"12"-17"-7410,-7 10-252,86-107 500,58-83 604,-70 87-316,-76 107-746,-2 2-37,0-1 0,1 1 0,-1-1 0,0 0 0,0 1 0,0-1 0,0 0 1,0 1-1,0-1 0,0 0 0,-1 0 0,1 0 0,-1 0 0,1 0 0,-1-3 0,-12 21 508,-14 24-266,-35 70 1,54-94-245,0 0 1,1 1 0,1 0 0,0 0 0,1 0 0,1 1 0,-1 31-1,4-40-2,0-1 0,1 0 0,0 1 0,1-1 0,-1 0 0,2 0 0,-1 0-1,1 0 1,0-1 0,7 14 0,-7-18-17,-1 0 1,0 1-1,1-1 0,0 0 1,0 0-1,0 0 1,0-1-1,0 1 0,0-1 1,1 0-1,-1 0 0,1 0 1,0 0-1,0 0 0,-1-1 1,1 0-1,0 0 0,0 0 1,0 0-1,0 0 0,0-1 1,1 0-1,3 0 0,2-1 43,-1 0-1,1 0 0,0-1 0,-1-1 0,1 0 1,-1 0-1,14-8 0,5-4 211,26-19 0,11-7 229,-55 35-400,-1 0 0,0-1 0,8-8 0,-9 8-3,-1 1 0,1 0 0,15-9 0,-22 14-95,1 1-1,-1-1 1,0 0-1,0 1 0,1-1 1,-1 1-1,0-1 1,1 1-1,-1 0 0,1 0 1,-1 0-1,0-1 0,1 1 1,-1 0-1,1 1 1,-1-1-1,0 0 0,1 0 1,-1 1-1,0-1 1,1 1-1,1 0 0,-1 0-2,-1 0-1,0 1 1,0-1-1,1 0 1,-1 1-1,0-1 1,0 1-1,0-1 0,0 1 1,-1 0-1,1-1 1,0 1-1,-1 0 1,2 3-1,-1 5 20,1 1-1,-2-1 0,1 0 1,-3 19-1,-1 70 351,3-99-372,0 0 0,0 0 0,0 1 0,0-1 0,0 0 0,0 0 0,0 0 0,0 0 0,0 0 0,0 1 0,0-1 0,0 0 0,0 0 0,1 0 0,-1 0 0,0 0 0,0 0 0,0 1 0,0-1 0,0 0 0,0 0 0,0 0 0,0 0 0,1 0 0,-1 0 0,0 0 0,0 0 0,0 0 0,0 1 0,0-1 0,0 0 0,1 0 0,-1 0 0,0 0 0,0 0 0,0 0 0,0 0 0,0 0 0,1 0 0,-1 0 0,0 0 0,0 0 0,0 0 0,0 0 0,0 0 0,1 0 0,-1 0 0,0 0 0,0-1 0,0 1 0,0 0 0,0 0 0,1 0 0,-1 0 0,13-8 111,9-13-18,138-140 362,-159 160-458,20-18 94,-20 19-92,-1 0 1,1-1-1,-1 1 1,0 0-1,1-1 1,-1 1 0,1 0-1,-1 0 1,1-1-1,-1 1 1,1 0-1,-1 0 1,1 0-1,-1 0 1,1 0-1,-1-1 1,1 1 0,-1 0-1,1 0 1,-1 0-1,1 1 1,-1-1-1,1 0 1,-1 0-1,1 0 1,0 0 0,-1 0-1,0 1 1,1-1-1,-1 0 1,1 0-1,-1 1 1,1-1-1,-1 0 1,1 1 0,-1-1-1,0 0 1,1 1-1,-1-1 1,0 1-1,1-1 1,-1 0-1,0 1 1,0-1 0,1 1-1,-1 0 1,6 20 17,-2-1 1,5 42-1,-8-45-19,1 0 0,0 0-1,2 0 1,0-1 0,10 26-1,-13-40 6,0 1-1,0-1 1,0 0-1,1-1 1,-1 1 0,0 0-1,1 0 1,0-1-1,-1 1 1,1 0-1,0-1 1,-1 0-1,1 1 1,0-1-1,0 0 1,0 0-1,0 0 1,1 0 0,-1 0-1,0-1 1,0 1-1,0-1 1,1 1-1,-1-1 1,0 0-1,1 0 1,-1 0-1,0 0 1,0 0 0,1-1-1,-1 1 1,0-1-1,0 1 1,4-2-1,3-2 27,0 0-1,0 0 0,-1 0 0,0-1 0,0 0 1,14-12-1,-10 4 15,0 0 1,-1 0 0,0-2-1,-1 1 1,-1-1-1,8-18 1,3-3 62,-19 35-103,8-13 80,-1 0 0,-1 0 0,10-29 1,-17 43-87,0 0 0,1 0 1,-1 0-1,0 0 1,0 0-1,0 1 0,0-1 1,0 0-1,0 0 1,0 0-1,0 0 0,0 0 1,0 0-1,1 0 0,-1 0 1,0 1-1,0-1 1,0 0-1,0 0 0,0 0 1,0 0-1,1 0 1,-1 0-1,0 0 0,0 0 1,0 0-1,0 0 1,0 0-1,1 0 0,-1 0 1,0 0-1,0 0 1,0 0-1,0 0 0,1 0 1,-1 0-1,0 0 1,0 0-1,0 0 0,0 0 1,0 0-1,0 0 1,1-1-1,-1 1 0,0 0 1,0 0-1,0 0 1,0 0-1,0 0 0,0 0 1,0 0-1,0 0 0,1-1 1,-1 1-1,0 0 1,0 0-1,0 0 0,0 0 1,0 0-1,0-1 1,0 1-1,0 0 0,0 0 1,0 0-1,0 0 1,0 0-1,0-1 0,0 1 1,0 0-1,5 13-12,3 35-5,-4-23-20,12 46 0,-4-35 22,-5-10-12,15 32 0,-20-52 24,1 0-1,1 0 0,-1 0 0,1 0 1,0-1-1,1 1 0,-1-1 0,1 0 1,0 0-1,6 4 0,-10-8 5,1-1-1,-1 1 1,1 0-1,-1-1 0,1 0 1,-1 1-1,1-1 1,-1 0-1,1 0 1,0 0-1,-1 0 1,1 0-1,-1 0 0,1 0 1,-1-1-1,1 1 1,0 0-1,-1-1 1,1 0-1,-1 1 1,0-1-1,1 0 0,-1 1 1,0-1-1,1 0 1,-1 0-1,0 0 1,0 0-1,0-1 1,0 1-1,0 0 0,1-2 1,4-3 9,-1 0 0,-1 0 0,1-1 0,-1 1 0,4-11 0,-3 5 25,-2-1 0,1 0 0,-2 0 1,0 0-1,0 0 0,-1 0 0,-1 0 1,-1-14-1,1 5 52,0 17-57,0 4-27,-1 0 0,1 0-1,0-1 1,0 1 0,0 0-1,0 0 1,0 0 0,0-1 0,1 1-1,-1 0 1,0 0 0,0 0-1,1 0 1,-1-1 0,1 1 0,-1 0-1,1 0 1,0 0 0,-1 0-1,1 0 1,0 0 0,0 0 0,-1 1-1,1-1 1,0 0 0,0 0-1,0 0 1,0 1 0,0-1 0,0 1-1,0-1 1,1 1 0,1-1 0,24-8-1,0 2 1,1 2-1,0 0 1,38-1-1,-38 4-2,120-5-1,-85 5 0,92-13 0,-114 12 0,-41 5 0,-6 4 0,-9 4 0,-15 9-6,2-2-32,-38 30 1,58-40 30,0-1 1,1 2-1,0-1 0,0 1 0,1 0 0,0 1 0,1-1 1,-1 1-1,-3 10 0,8-18 3,0 1-1,1-1 1,-1 1 0,1-1 0,-1 1-1,1-1 1,0 1 0,-1-1 0,1 1 0,0 0-1,0-1 1,0 1 0,0-1 0,1 1-1,-1 2 1,1-4 3,-1 1 0,0-1-1,1 1 1,-1-1 0,0 1-1,1-1 1,-1 1 0,1-1-1,-1 1 1,1-1 0,-1 0-1,1 1 1,-1-1 0,1 0-1,0 0 1,-1 1 0,1-1-1,-1 0 1,1 0 0,0 0-1,-1 1 1,1-1 0,0 0-1,-1 0 1,2 0 0,2-1 1,0 1 1,0-1-1,0 0 1,0 0-1,-1 0 1,1 0-1,0-1 1,0 0-1,5-3 1,1-2 9,0 0 0,-1-1 0,0 0 0,0-1 0,-1 1 0,0-2 0,9-14 1,0-2 75,22-50 0,-33 61-32,-12 20-38,-12 22-35,14-18 9,0 0 0,0 0 1,0 0-1,1 1 1,1-1-1,0 1 1,0 0-1,0 0 0,1 13 1,1-19 6,0-1 0,0 0 0,0 1 0,1-1 0,-1 0 1,1 1-1,0-1 0,0 0 0,0 0 0,0 0 0,1 0 0,-1 0 0,1 0 0,0 0 0,0 0 1,0-1-1,0 1 0,0 0 0,0-1 0,1 0 0,-1 0 0,1 0 0,0 0 0,0 0 1,0 0-1,0-1 0,0 1 0,0-1 0,0 0 0,6 2 0,-2-2 3,0 0 0,0-1 0,1 0 0,-1 0 0,0 0 0,0-1 0,1 0 0,-1 0 0,0-1 0,10-3 0,3-3 0,-1 0 0,25-14 0,-20 8 45,0 0 0,-1-1 0,0-2 0,-1 0 0,-1-1 0,-1-2-1,-1 0 1,29-37 0,-40 43 21,-6 10-52,0 0-1,0 0 0,1 0 1,-1 0-1,7-6 1,-7 9-15,0 0 0,1-1 0,-1 1 0,0 0 0,1 0 0,-1 1 0,1-1 0,-1 0 0,1 1 0,-1-1 0,1 1 0,0 0 0,-1 0 0,1 0 0,-1 0 0,1 1 0,0-1-1,-1 0 1,1 1 0,-1 0 0,1 0 0,-1 0 0,0 0 0,1 0 0,-1 0 0,0 1 0,0-1 0,0 1 0,4 3 0,-1-1-11,0 1-1,-1 0 1,1 1-1,-1-1 1,0 1-1,-1-1 1,1 1-1,-1 0 1,0 1-1,2 8 1,2 7-19,-6-13 24,1-1 0,1 1 0,0-1 0,0 0 0,0 0 0,1-1 1,0 1-1,1-1 0,10 14 0,-13-18 9,1 0 0,0 0 0,1 0 0,-1-1 0,0 1 1,1-1-1,-1 0 0,1 0 0,0 0 0,5 2 0,-5-4 6,0 1 0,0-1-1,0 0 1,0 0 0,0 0 0,-1-1-1,1 1 1,0-1 0,0 0 0,-1 0-1,1 0 1,4-2 0,9-5 17,0 1 1,0-2 0,-1-1-1,0 0 1,-1 0 0,23-22-1,-7 2 53,47-59 1,-64 70-35,16-29 0,-20 31 23,-34 85-18,18-50-67,0-1 0,1 1 1,-5 28-1,9-39 11,0 1 0,1-1 0,-1 0 1,1 1-1,1-1 0,-1 0 0,1 0 0,1 0 0,-1 1 0,1-1 0,6 13 1,-7-19 7,0 0 1,0 1 0,0-1 0,0 0-1,0 1 1,1-1 0,-1 0 0,0 0 0,1 0-1,-1 0 1,1 0 0,-1-1 0,1 1-1,-1 0 1,1-1 0,0 1 0,-1-1 0,1 1-1,0-1 1,0 0 0,-1 0 0,1 0-1,0 0 1,0 0 0,2-1 0,6 0 19,-1-1 0,0 0 0,14-5 0,-18 5-6,44-17 109,-1-3 0,52-30 0,-11 4 4,-3 8-14,-131 73-218,-47 45-1,87-74 102,1 0 1,-1 0-1,1 0 0,0 1 0,1-1 0,-1 1 1,1 0-1,0 0 0,0 0 0,0 1 0,1-1 1,0 1-1,0-1 0,0 1 0,1 0 0,-1 0 1,1 0-1,1 0 0,-1 10 0,2-15 4,-1 0-1,0 0 0,1-1 1,-1 1-1,0 0 1,1 0-1,-1-1 1,1 1-1,-1 0 1,1-1-1,0 1 0,-1-1 1,1 1-1,0-1 1,-1 1-1,1-1 1,0 1-1,0-1 1,-1 1-1,1-1 0,0 0 1,0 0-1,-1 1 1,1-1-1,0 0 1,0 0-1,0 0 0,0 0 1,0 0-1,-1 0 1,1 0-1,0 0 1,0 0-1,0-1 1,0 1-1,-1 0 0,2-1 1,3 0 4,0 0-1,0 0 1,0-1 0,0 1 0,4-4 0,-1 0 4,0 0 0,-1-1 1,1 0-1,-1-1 1,-1 0-1,1 0 1,-1 0-1,0 0 1,-1-1-1,8-14 1,3-10 43,18-49 1,-29 68-48,-5 11-5,7-17 6,-7 18-7,1 1 0,-1 0 0,0-1 1,0 1-1,0 0 0,1-1 1,-1 1-1,0-1 0,0 1 0,0 0 1,0-1-1,0 1 0,0-1 1,0 1-1,0 0 0,0-1 0,0 1 1,0-1-1,0 1 0,0 0 1,0-1-1,0 1 0,0-1 0,-1 1 1,1 0-1,0-1 0,0 1 0,0 0 1,-1-1-1,1 1 0,0 0 1,0-1-1,-1 1 0,-9 18 0,8-13 0,-2 5-1,1-1 0,-1 1 0,2 0 0,0 1 0,0-1 1,0 11-1,1-14-8,1 0 1,0 1 0,0-1-1,1 0 1,0 0 0,0 0 0,1 0-1,0 0 1,4 11 0,-5-17 6,-1 1 1,1-1-1,0 0 0,0 0 1,0 1-1,0-1 0,0 0 1,0 0-1,1 0 0,-1 0 1,0 0-1,0-1 0,1 1 1,-1 0-1,1 0 0,-1-1 1,0 1-1,1-1 0,1 1 1,1 0-1,0-1 1,0 0-1,0 0 0,0 0 1,0 0-1,-1 0 0,7-2 1,4-1 7,0-2 0,27-11 0,1-4 40,40-27-1,-16 8 28,-49 29-58,25-13 52,-39 21-57,0 1-1,1 0 1,-1-1-1,1 1 1,-1 1-1,1-1 1,-1 0-1,1 1 1,6 0-1,-9 0-8,0 0 0,-1 1 0,1-1 1,-1 0-1,1 1 0,-1-1 0,1 1 0,-1-1 0,1 0 0,-1 1 0,0-1 0,1 1 0,-1 0 0,1-1 1,-1 1-1,0-1 0,0 1 0,1-1 0,-1 1 0,0 0 0,0-1 0,0 1 0,0 0 0,1-1 0,-1 1 1,0 0-1,0-1 0,0 1 0,-1 0 0,1-1 0,0 2 0,-3 22-17,0-11 0,-1 0-1,0 1 1,-1-2 0,-12 26-1,17-38 18,-1 0 0,1 0 0,0 1 0,-1-1-1,1 0 1,0 1 0,-1-1 0,1 1 0,0-1-1,0 0 1,0 1 0,0-1 0,-1 0 0,1 1-1,0-1 1,0 1 0,0-1 0,0 1-1,0-1 1,0 0 0,0 1 0,0-1 0,0 1-1,0-1 1,0 1 0,0-1 0,0 0 0,0 1-1,1-1 1,-1 1 0,0-1 0,0 0-1,0 1 1,1-1 0,-1 1 0,0-1 0,0 0-1,1 1 1,-1-1 0,0 0 0,1 0 0,-1 1-1,0-1 1,1 0 0,-1 0 0,1 1-1,-1-1 1,0 0 0,1 0 0,-1 0 0,1 0-1,-1 0 1,0 0 0,1 0 0,-1 1 0,1-1-1,-1 0 1,1 0 0,-1-1 0,1 1 0,-1 0-1,0 0 1,1 0 0,-1 0 0,1 0-1,-1 0 1,0-1 0,1 1 0,31-9 54,-3-5 29,43-29 1,6-3 94,-77 46-178,0 0 1,-1 0 0,1-1-1,-1 1 1,1 0-1,0 0 1,-1 0 0,1 0-1,-1 0 1,1 0-1,0 1 1,-1-1 0,1 0-1,-1 0 1,1 0-1,0 1 1,-1-1 0,1 0-1,-1 0 1,1 1-1,-1-1 1,1 1 0,-1-1-1,1 0 1,-1 1-1,0-1 1,1 1 0,-1-1-1,0 1 1,1-1-1,-1 1 1,0-1 0,1 1-1,-1-1 1,0 1-1,0 0 1,0-1 0,0 1-1,1-1 1,-1 1-1,0 0 1,0 0 0,6 34-5,-5-27-9,0 1 5,1 0 0,0-1 0,0 1 0,1-1 0,0 0 0,6 13 0,-7-19 5,-1 0 1,1 0-1,0 0 1,0 0-1,0-1 1,0 1 0,0 0-1,0-1 1,0 1-1,0-1 1,1 0-1,-1 0 1,0 0-1,1 0 1,-1 0-1,1 0 1,-1-1-1,1 1 1,-1-1-1,1 0 1,0 0 0,-1 0-1,1 0 1,-1 0-1,1 0 1,4-2-1,8-1 2,-1-1 0,0 0 0,0-1 0,0-1 0,-1 0 0,1-1 0,-1 0 0,22-17-1,-5 0 3,-2-1-1,35-37 0,169-237 151,-168 211-78,82-126 120,-138 203-207,-2-1 0,10-20 0,-60 76-155,27-22 128,0 1 0,2 1 0,0 1 0,2 0 0,-20 51 0,-30 141-117,49-156 175,3 0 0,2 1 0,-1 76 0,10-135-7,0 0 0,0 1 0,1-1 0,-1 1 0,1-1 0,0 0 0,0 0 1,0 1-1,0-1 0,0 0 0,1 0 0,0 0 0,-1 0 0,1 0 0,0 0 0,0-1 0,1 1 1,-1-1-1,1 1 0,-1-1 0,1 0 0,0 0 0,-1 0 0,1 0 0,0-1 0,0 1 0,1-1 1,-1 0-1,0 0 0,0 0 0,1 0 0,-1 0 0,5 0 0,-6-2-163,0 1-1,0 0 1,-1 0-1,1-1 1,0 1-1,-1-1 1,1 0 0,-1 1-1,1-1 1,-1 0-1,1 0 1,-1 0-1,1 0 1,-1 0-1,0 0 1,1 0-1,-1-1 1,0 1 0,0 0-1,0-1 1,2-2-1,-2 2-1102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1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14872,'0'0'2031,"55"32"-1663,0-15-200,17 4 0,2-4 16,-6-6-8,-19-7-16,-9-4 16,-18-4-48,-10 2 8,-6-2-128,-12 3 16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1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11448,'0'0'2248,"65"-18"-2240,-45 12 8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1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10952,'0'0'4352,"68"-17"-4176,-32 19 16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27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505 150 5920,'0'0'9489,"2"-9"-9066,3-33 1305,0-56 1,-11 142 13,8 23-1456,18 108 0,27 65-73,-42-217-191,57 223 82,-46-208-91,-13-33-4,0 0 0,0 0 0,-1 1 0,0-1 0,0 1 0,0-1 0,-1 1 0,1 0 0,-1 0 0,-1-1 0,1 9 0,-1-13-3,-1 0-1,1 0 1,0 0-1,-1 0 1,1 0-1,-1 0 1,0 0-1,1 0 1,-1 0-1,0 0 1,1 0 0,-1 0-1,0-1 1,0 1-1,0 0 1,0 0-1,1-1 1,-1 1-1,0-1 1,0 1-1,-2 0 1,-26 7 54,19-6-42,-278 44 260,117-23-142,26 1-22,121-21-36,34-9-85,22-11-52,31-18-384,-41 23-2188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28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12 260 10448,'0'0'2056,"-3"-10"-1575,1 3-377,1 5-83,0 0 1,0 1-1,1-1 0,-1 0 1,0 0-1,1 0 1,-1-1-1,1 1 1,0 0-1,0 0 0,0 0 1,0 0-1,0 0 1,0 0-1,0 0 1,1 0-1,-1 0 0,1 0 1,0 0-1,-1 0 1,1 0-1,0 0 1,0 0-1,0 0 0,0 0 1,1 1-1,-1-1 1,0 0-1,1 1 1,2-3-1,12-5 59,0 1 1,0 1 0,1 1-1,-1 0 1,1 1-1,1 1 1,27-3-1,-4-1 47,519-83 2612,-310 72-1119,-211 14-1204,15-1-2252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30.0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1166 6928,'0'0'5714,"7"-12"-5260,228-379 2972,-206 346-2997,-23 33-249,1 1 0,0 0 1,1 0-1,1 0 0,-1 1 0,2 0 0,-1 1 1,18-14-1,-27 23-167,0 0 1,1 0 0,-1-1-1,1 1 1,-1 0-1,1 0 1,-1 0 0,1 0-1,-1 0 1,1-1-1,-1 1 1,1 0 0,-1 0-1,1 0 1,-1 0-1,1 0 1,-1 0 0,1 1-1,-1-1 1,1 0-1,-1 0 1,0 0 0,1 0-1,-1 1 1,1-1-1,-1 0 1,1 0 0,-1 1-1,0-1 1,1 0 0,-1 1-1,1-1 1,-1 0-1,0 1 1,0-1 0,1 0-1,-1 1 1,0-1-1,0 1 1,1-1 0,-1 1-1,0-1 1,0 1-1,0 0 1,7 24 200,-7-24-203,3 22 98,-2 0 0,0 1 1,-4 36-1,-15 71 158,7-65-86,-8 30 353,18-95-528,1-1 0,0 0 0,0 1 0,0-1 1,0 0-1,0 0 0,0 1 0,0-1 0,0 0 0,-1 1 1,1-1-1,0 0 0,0 1 0,0-1 0,1 0 0,-1 1 1,0-1-1,0 0 0,0 0 0,0 1 0,0-1 0,0 0 1,0 1-1,0-1 0,1 0 0,-1 0 0,0 1 1,0-1-1,0 0 0,1 0 0,-1 1 0,9-6 98,10-16-24,47-70 108,-42 56-105,2 0 0,49-51 0,-48 58-23,-20 20-24,0 0-1,0 1 1,1-1-1,0 2 0,0-1 1,1 1-1,0 0 1,16-7-1,-24 12-29,0 1 0,0-1 0,0 1 1,1 0-1,-1 0 0,0-1 0,0 1 0,0 0 0,1 0 0,-1 0 1,0 1-1,0-1 0,1 0 0,-1 0 0,0 0 0,0 1 0,0-1 1,0 1-1,0-1 0,1 1 0,-1-1 0,0 1 0,0 0 0,0 0 1,0-1-1,-1 1 0,1 0 0,0 0 0,0 0 0,0 0 0,-1 0 0,1 0 1,0 0-1,-1 0 0,1 0 0,0 3 0,1 2 5,0 1-1,0-1 1,-1 1-1,0 0 1,0 9 0,0 19 4,-3-1 0,0 1 1,-11 49-1,-3 26 29,16-107-40,-1-1 0,1 0-1,0 0 1,0 0 0,1 0 0,-1 1-1,0-1 1,1 0 0,-1 0 0,1 0-1,0 0 1,-1 0 0,3 3 0,-3-5-1,1 1 0,0 0 0,-1-1 0,1 1 0,0 0 0,0-1 1,0 1-1,0-1 0,-1 1 0,1-1 0,0 1 0,0-1 0,0 0 0,0 0 1,0 1-1,0-1 0,0 0 0,0 0 0,0 0 0,0 0 0,0 0 0,0 0 0,0 0 1,0 0-1,0-1 0,0 1 0,0 0 0,0-1 0,0 1 0,1-1 0,10-5 27,0 0 0,0-1 0,-1-1 0,0 1 0,-1-2 0,1 0-1,9-11 1,7-5 31,17-16 47,-32 28-24,2 0 0,0 0 0,0 2 0,32-21 0,-45 35-52,-1 1 0,-1-1 0,1 0 0,0 0 0,-1 0 0,-1 6 0,-1 3-9,-19 91 80,20-87-92,0 0 1,1 1 0,0-1 0,3 22-1,-2-35-9,1-1-1,-1 1 0,1 0 1,0 0-1,0-1 0,0 1 1,1-1-1,-1 1 1,0-1-1,1 0 0,0 1 1,-1-1-1,1 0 0,0 0 1,0 0-1,0 0 1,0 0-1,1-1 0,-1 1 1,0-1-1,1 1 0,-1-1 1,1 0-1,0 0 0,-1 0 1,1 0-1,0-1 1,-1 1-1,1-1 0,0 1 1,5-1-1,-3 0 1,1 0 0,-1 0 0,1 0 1,0-1-1,-1 0 0,0 0 0,1 0 0,-1-1 0,0 0 1,1 0-1,-1 0 0,0 0 0,-1-1 0,10-6 0,-8 3 2,-1 0 0,0 0 0,0 0 0,0 0-1,-1-1 1,0 0 0,0 0 0,0 0 0,-1-1-1,0 1 1,-1-1 0,0 0 0,0 0 0,0 1-1,-1-1 1,-1 0 0,1-14 0,-1 13 8,-1 0 0,0 0 0,-1 0 0,1 0 0,-2 0 0,1 0 0,-1 1 0,-1-1 0,1 1 0,-1 0 0,-1 0 0,0 0 0,0 1 1,0-1-1,-9-8 0,15 17-6,-1 0 0,1 1 0,0-1 0,0 0 0,-1 0 0,1 0 1,-1 1-1,0-1 0,1 0 0,-1 1 0,0-1 0,1 0 0,-1 1 1,0-1-1,0 0 0,0 1 0,0-1 0,-1 0 0,1 1 0,0-1 1,-1 0-1,1 1 0,0-1 0,-1 0 0,1 0 0,-1 1 0,0-1 1,0 0-1,1 0 0,-1 0 0,0 0 0,0 0 0,0 0 0,0 0 1,0 0-1,0 0 0,0-1 0,0 1 0,0 0 0,-1 0 0,1-1 1,0 1-1,0-1 0,-1 0 0,1 1 0,0-1 0,-1 0 0,1 1 1,0-1-1,-1 0 0,1 0 0,0 0 0,-1 0 0,1-1 0,0 1 1,-1 0-1,1-1 0,0 1 0,-1 0 0,1-1 0,0 0 0,0 1 1,0-1-1,-1 0 0,-1-1 0,7 4-8,-1 0 0,0 0 0,0 0 0,1-1-1,-1 1 1,1-1 0,0 0 0,-1 0 0,1 0 0,0-1 0,0 1 0,-1-1 0,1 0 0,0 0-1,0 0 1,0-1 0,-1 1 0,1-1 0,6-2 0,3 0-6,0-2 1,0 1-1,-1-2 1,18-9-1,7-11 6,-1-2 0,35-35 1,-51 45 13,23-22-1,-1-3 1,-2-1-1,-3-2 1,-1-1-1,32-58 1,-45 65-10,-2 0-1,-2-2 1,-2 0 0,-2-1-1,-2-1 1,-1 0 0,6-55-1,-16 55 25,-2 44-26,0 0 1,0 0 0,1 0-1,-1 0 1,0-1-1,0 1 1,0 0 0,0 0-1,0 0 1,-1 0 0,1 0-1,0 0 1,0 0 0,0-1-1,0 1 1,0 0 0,0 0-1,0 0 1,0 0 0,0 0-1,0 0 1,0 0 0,0-1-1,0 1 1,0 0 0,0 0-1,-1 0 1,1 0 0,0 0-1,0 0 1,0 0-1,0 0 1,0 0 0,0 0-1,0 0 1,0 0 0,-1 0-1,1 0 1,0 0 0,0 0-1,0 0 1,0 0 0,0 0-1,0 0 1,-1 0 0,1 0-1,0 0 1,0 0 0,0 0-1,0 0 1,0 0 0,0 0-1,0 0 1,-1 0 0,-7 7 13,-9 14-3,4 3-10,0-1-1,1 2 1,2-1-1,-13 44 1,-18 111-91,27-89 41,4 2-1,4-1 0,4 1 1,14 131-1,-11-207 57,-1-11-2,0-1 0,0 1-1,1 0 1,-1 0 0,1 0 0,0-1-1,0 1 1,1 0 0,-1-1 0,1 1-1,2 4 1,-3-9-7,-1-1-1,0 1 0,0 0 1,0 0-1,1 0 0,-1 0 1,0 0-1,0 0 0,0 0 1,1 0-1,-1 0 0,0 0 1,0 0-1,0-1 0,1 1 1,-1 0-1,0 0 0,0 0 1,0 0-1,0 0 0,0-1 1,1 1-1,-1 0 0,0 0 1,0 0-1,0-1 0,0 1 1,0 0-1,0 0 1,0 0-1,0-1 0,0 1 1,0 0-1,0 0 0,0 0 1,0-1-1,0 1 0,0 0 1,0 0-1,0-1 0,0 1 1,0 0-1,0 0 0,0 0 1,0-1-1,1-12-2116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30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13968,'0'0'1872,"72"13"-1512,0-11-1,26-8-215,14 1 8,0-5-72,-10 5 8,-11-3 8,-12 2 0,-16 1-64,-18-1 16,-5-4-72,-10 3-8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33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 6520,'0'0'5808,"-3"12"-5586,-22 132 702,21-112-478,2 0-1,2 0 0,3 40 1,-3-38-52,0-2 278,2-24-873,2-10-692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34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1196 6728,'0'0'6328,"10"-7"-5992,12-12-72,-1-1 0,-1-1 0,-1-1 0,31-45 0,37-109 853,-30 57-377,-44 94-334,-1 0 0,0 0-1,-2-1 1,9-39 0,-19 65-380,0-1-1,1 1 1,-1-1 0,0 0-1,0 0 1,0 1 0,0-1-1,0 0 1,0 1-1,0-1 1,0 0 0,0 1-1,0-1 1,0 0 0,-1 1-1,1-1 1,0 0-1,0 1 1,-1-2 0,-8 5 407,-13 20-63,20-21-394,-11 13 59,2 1-1,0 0 1,0 1-1,2 0 1,0 1 0,1 0-1,0 1 1,2-1-1,-5 21 1,8-23-22,0 1 1,1-1-1,0 1 1,1-1-1,1 1 1,1 0-1,0-1 1,1 1 0,1-1-1,1 0 1,5 18-1,-6-28-5,-1 0-1,0 0 1,1-1 0,0 1-1,1-1 1,-1 0-1,1 0 1,0 0 0,0 0-1,1-1 1,-1 1 0,1-1-1,0 0 1,9 5-1,-10-7 1,1 0 0,-1 0 0,1-1 0,0 1 0,0-1 0,-1 0 0,1 0 1,0-1-1,0 0 0,0 1 0,0-2 0,0 1 0,0 0 0,0-1 0,-1 0 0,1 0 0,0-1 0,8-3 0,1-1 35,-1 0 1,-1-2-1,1 1 0,-1-2 1,0 1-1,-1-2 1,0 1-1,-1-2 1,14-15-1,1-9 276,40-69-1,-18 24 152,-47 80-462,0-1 1,1 1-1,-1-1 0,0 0 1,1 1-1,-1-1 0,1 1 1,-1-1-1,0 1 0,1-1 1,-1 1-1,1-1 0,0 1 0,-1 0 1,1-1-1,-1 1 0,1 0 1,0-1-1,-1 1 0,2 0 1,-2 0-4,0 0 0,1 0-1,-1 0 1,0 1 0,1-1 0,-1 0 0,0 1 0,0-1 0,1 0 0,-1 1 0,0-1 0,0 0 0,1 1 0,-1-1-1,0 0 1,0 1 0,0-1 0,0 0 0,0 1 0,0-1 0,1 1 0,-1-1 0,0 1 0,1 34 77,-1-34-84,-6 128 53,-1 55 6,7-184-57,0 0 1,0 0-1,0 1 0,0-1 0,0 0 0,0 0 0,0 1 1,0-1-1,0 0 0,0 0 0,0 1 0,0-1 0,0 0 0,0 0 1,0 1-1,0-1 0,0 0 0,0 0 0,0 1 0,1-1 1,-1 0-1,0 0 0,0 0 0,0 1 0,0-1 0,1 0 0,-1 0 1,0 0-1,0 0 0,0 1 0,1-1 0,-1 0 0,0 0 1,0 0-1,1 0 0,-1 0 0,0 0 0,0 0 0,1 0 0,10-5 16,11-16 21,122-169 128,-129 168-142,-11 16-15,31-40 42,-32 41-42,1 1 0,0 0 0,0 0 0,0 0 1,1 1-1,-1 0 0,8-5 0,-11 8-6,-1 0-1,1-1 1,0 1 0,-1 0 0,1 0 0,0 0 0,0 0 0,-1 0-1,1 0 1,0 0 0,-1 0 0,1 0 0,0 1 0,-1-1 0,1 0 0,0 0-1,-1 0 1,1 1 0,-1-1 0,1 0 0,0 1 0,-1-1 0,1 1 0,-1-1-1,1 1 1,-1-1 0,1 1 0,-1-1 0,0 1 0,1-1 0,-1 1 0,1-1-1,-1 1 1,0 0 0,0-1 0,1 1 0,-1 0 0,0-1 0,0 1-1,0 0 1,0-1 0,0 2 0,5 32 29,-5-34-30,1 60 80,-3 0 1,-13 77 0,12-125-56,2-10-19,1 0 0,-1 0 0,1 1 0,-1-1 0,1 0 0,0 0 0,-1 0 0,1 1 0,0-1 0,1 0 0,-1 0 1,0 0-1,1 1 0,-1-1 0,1 0 0,-1 0 0,1 0 0,1 2 0,1-5 8,0 0 0,-1-1 0,1 1 0,-1-1 0,0 0 0,1 1 0,-1-1 0,3-4 0,101-136 357,-76 98-271,58-93 364,-82 126-405,0 4 79,-1 22-110,12 82-140,-14-67 75,2 0 1,10 33 0,-14-58 33,1-1 0,-1 1-1,1-1 1,0 1 0,1-1 0,-1 0 0,1 0 0,5 6 0,-7-9 3,0 0 0,0 0 1,0 0-1,0 0 1,0-1-1,0 1 0,0-1 1,1 1-1,-1-1 1,0 1-1,1-1 0,-1 0 1,0 1-1,1-1 0,-1 0 1,0 0-1,1 0 1,-1 0-1,0 0 0,1 0 1,-1 0-1,0-1 1,1 1-1,-1 0 0,0-1 1,0 1-1,1-1 1,-1 0-1,0 1 0,0-1 1,0 0-1,0 0 0,0 1 1,0-1-1,2-2 1,1 0 6,0-1 1,-1 0 0,1-1-1,-1 1 1,1-1 0,-1 1-1,0-1 1,-1 0 0,1 0-1,1-6 1,16-58 98,-13 41-53,0 0 47,-1 0 1,-1 0 0,3-55-1,-8 82-99,0 1 0,0-1-1,0 0 1,0 0 0,0 0 0,0 0-1,0 0 1,0 1 0,1-1-1,-1 0 1,0 0 0,1 0 0,-1 1-1,0-1 1,1 0 0,-1 1 0,1-1-1,-1 0 1,1 1 0,0-1-1,-1 0 1,1 1 0,-1-1 0,1 1-1,0-1 1,0 1 0,-1-1-1,1 1 1,0 0 0,0-1 0,-1 1-1,1 0 1,1 0 0,2-1-3,1 1 1,-1 0-1,0 0 1,1 0-1,5 1 1,5 1-14,121 10-61,-38-2 54,-46-5 17,55 2-2,-107-7 6,1 0 0,0-1 0,0 1 0,0 0 0,-1 0 0,1 0 0,0 1 0,0-1 0,0 0 1,-1 0-1,1 0 0,0 0 0,0 1 0,-1-1 0,1 0 0,0 1 0,-1-1 0,1 1 0,0-1 0,-1 1 0,1-1 0,0 1 0,-1 0 0,0 0 0,0-1 0,0 1 0,0-1 0,0 1 1,0 0-1,0-1 0,0 1 0,0-1 0,0 1 0,0 0 0,-1-1 0,1 1 0,0-1 0,0 1 1,-1-1-1,1 1 0,0-1 0,-1 1 0,1-1 0,-1 1 0,-31 27 11,29-25-7,-25 20 19,1 1 1,1 1 0,-41 53-1,64-73-21,-1 1 0,1 0-1,0 1 1,0-1 0,1 0 0,0 1-1,0-1 1,1 1 0,-1 0 0,1 0-1,0 7 1,1-12-2,0 0 0,0 0 0,0 0 0,0 0 0,0-1 1,0 1-1,1 0 0,-1 0 0,1 0 0,-1-1 0,1 1 0,-1 0 0,1 0 0,0-1 0,0 1 0,0-1 0,0 1 0,0-1 0,0 1 0,1-1 1,-1 0-1,0 1 0,1-1 0,-1 0 0,1 0 0,-1 0 0,1 0 0,-1 0 0,1 0 0,0-1 0,0 1 0,-1 0 0,1-1 0,0 0 1,0 1-1,0-1 0,-1 0 0,1 0 0,0 0 0,0 0 0,0 0 0,0 0 0,-1 0 0,5-2 0,0 0 2,1 0 0,-1 0 1,0 0-1,1-1 0,-1 0 0,0-1 0,0 0 0,-1 1 0,1-2 0,-1 1 0,0-1 0,0 1 1,-1-1-1,1-1 0,-1 1 0,6-11 0,1-2 28,0 0-1,-2-2 1,0 1 0,6-22-1,-4 12 32,-7 19-22,0 1 1,0-1-1,-1 1 1,-1-1-1,3-17 1,-7 26-15,-1 6 12,-4 8 11,4-2-55,0-1 1,1 1-1,0-1 0,1 1 1,0 0-1,0 0 0,1 0 0,2 12 1,-1-16 0,0 0 1,0 0 0,1 0 0,0 0 0,1-1-1,-1 1 1,1-1 0,1 0 0,-1 1 0,1-1-1,0-1 1,0 1 0,10 9 0,-11-12 1,-1-1 0,1 0 0,0 0 0,0 0 0,0 0 0,0 0 0,0-1 0,1 1-1,-1-1 1,1 0 0,-1 0 0,1 0 0,-1 0 0,1-1 0,4 1 0,-2-1 5,0-1 0,0 0 0,-1 0 0,1 0 0,-1 0 0,1-1 0,-1 0 0,10-5 0,1-2 15,0-1 0,-1-1 0,-1 0 0,26-27 0,-22 19 25,-1-2 1,-1-1 0,-1 0-1,-1 0 1,21-47-1,-29 49 20,-6 18-53,0 1-1,1-1 0,-1 0 1,0 1-1,1-1 0,-1 1 1,1-1-1,0 1 1,-1-1-1,1 1 0,0-1 1,0 1-1,0-1 1,0 1-1,0 0 0,0 0 1,0 0-1,2-2 1,5-2-2,0 0 1,0 1-1,0 0 1,0 0-1,0 1 1,1 0-1,0 1 0,0 0 1,11-2-1,-18 4-6,1 0 0,-1 0 0,1 0 0,-1 0 0,1 0 0,-1 1 0,0-1 0,1 1 0,-1 0 0,1-1 0,-1 1 0,0 0 0,0 0 0,1 1 0,-1-1 0,0 0-1,0 1 1,0-1 0,0 1 0,-1 0 0,1-1 0,0 1 0,-1 0 0,1 0 0,-1 0 0,0 0 0,1 1 0,-1-1 0,0 0 0,0 0 0,-1 1 0,1-1 0,0 1-1,-1-1 1,0 1 0,1-1 0,-1 0 0,0 4 0,3 52-62,-3-43 52,0 0 1,1 0-1,1 0 1,1 0-1,0-1 0,8 25 1,-10-37 9,0 0-1,-1-1 1,1 1 0,0-1 0,0 1-1,0-1 1,0 1 0,0-1 0,1 0 0,-1 1-1,0-1 1,1 0 0,-1 0 0,1 0-1,-1 0 1,1 0 0,-1 0 0,1-1-1,0 1 1,2 1 0,-1-2 1,0 0 1,1 0-1,-1 1 1,0-2-1,0 1 1,0 0-1,0-1 1,0 1-1,0-1 1,0 0-1,3-1 0,4-3 6,-1 1 0,1-1 0,-2-1 0,1 0 0,0 0 0,7-8 0,143-153 179,-157 164-177,1 0 0,-1 1 1,0-1-1,1 1 0,0 0 1,0 0-1,0 0 0,0 0 1,0 0-1,0 1 0,0-1 1,6-1-1,-8 3-10,-1 1 1,1-1 0,0 1-1,-1-1 1,1 1-1,-1 0 1,1-1-1,-1 1 1,1-1 0,-1 1-1,0 0 1,1 0-1,-1-1 1,0 1 0,0 0-1,1-1 1,-1 1-1,0 0 1,0 0-1,0 0 1,0-1 0,0 1-1,0 1 1,2 24-23,-2-24 23,6 83-30,-4-74 27,0 0 0,0-1-1,1 1 1,1 0 0,7 16-1,-10-25 4,1 0 0,-1 0 0,0 0 0,1-1 0,-1 1 0,1 0 0,0-1 0,-1 1 0,1-1 0,0 0 0,0 1 0,0-1 0,0 0 0,0 0 0,4 1 0,-1-1 0,1 1 0,-1-1 0,1 0 0,0-1 0,11 1 0,-1-2 0,0-1 0,0 0 0,22-7 0,-7-1 8,0-1 0,-1-1 0,36-22 1,80-55 110,-83 36 11,-121 76-22,38-12-96,1 1 1,0 0-1,1 1 1,0 1-1,1 1 1,0 0-1,2 1 1,0 1-1,-24 36 1,37-50-11,0 0 0,1 1 0,0 0 0,-1-1 0,1 1 0,0 0 0,1-1 0,-1 1 0,1 0 0,0 0 1,0 0-1,0-1 0,0 1 0,0 0 0,1 0 0,0 0 0,1 4 0,-1-7-1,0 1 0,-1 0 1,1 0-1,0-1 0,0 1 0,0 0 0,0-1 0,0 1 1,1-1-1,-1 1 0,0-1 0,1 0 0,-1 1 1,1-1-1,-1 0 0,1 0 0,0 0 0,-1 0 1,1-1-1,0 1 0,0 0 0,0-1 0,0 1 0,-1-1 1,1 0-1,0 1 0,0-1 0,0 0 0,0 0 1,0 0-1,0 0 0,0-1 0,0 1 0,2-1 1,4-2 10,0 0 1,0 0-1,-1-1 1,1 0-1,-1 0 1,0-1-1,0 0 1,0 0 0,6-7-1,51-56 141,-52 52-80,-1 1-1,12-26 1,5-6 196,-31 55-259,0 0 0,0 0 0,1 1-1,1-1 1,-1 1 0,1-1 0,0 14 0,-2 12-13,3-30-4,-1-1 1,1 1-1,0 0 1,0-1-1,0 1 0,0-1 1,0 1-1,1-1 1,0 1-1,1 3 0,-2-6 6,1 0-1,-1-1 0,1 1 0,-1 0 1,1 0-1,-1-1 0,1 1 0,-1-1 1,1 1-1,-1-1 0,1 1 0,0-1 1,-1 1-1,1-1 0,0 1 0,-1-1 1,1 0-1,0 1 0,1-1 0,-1 0 1,1 1 0,-1-1 0,1 0 0,0 0 0,-1-1 0,1 1 0,-1 0 0,1-1 0,-1 1 0,1 0-1,-1-1 1,1 0 0,2-1 0,16-9 15,-1-2 0,0 0 0,19-16 0,15-13 63,-48 39-72,0-1 0,0 1 0,0 0 0,0 1 0,1 0 0,-1-1 0,11-1 0,-15 3-6,1 1 0,-1 0 0,0 0 0,1 0 0,-1 0 0,0 0 0,1 0 0,-1 1-1,0-1 1,0 0 0,1 1 0,-1-1 0,0 0 0,0 1 0,0 0 0,1-1 0,-1 1 0,0 0 0,0-1-1,0 1 1,0 0 0,0 0 0,0 0 0,0 0 0,-1 0 0,1 0 0,0 0 0,-1 0 0,1 0-1,0 1 1,-1-1 0,1 0 0,-1 0 0,0 1 0,1-1 0,-1 0 0,0 0 0,0 1 0,0 0-1,2 24 1,-2-21 3,0-1-1,0 0 1,0 1-1,1-1 1,0 0 0,-1 0-1,2 0 1,-1 1-1,0-1 1,3 4-1,-4-7 1,1-1-1,-1 0 1,0 1-1,1-1 0,-1 0 1,0 1-1,1-1 1,-1 0-1,1 0 0,-1 1 1,0-1-1,1 0 1,-1 0-1,1 0 0,-1 0 1,1 0-1,-1 1 1,1-1-1,-1 0 0,1 0 1,-1 0-1,0 0 0,1 0 1,-1 0-1,1-1 1,-1 1-1,1 0 0,-1 0 1,1 0-1,-1 0 1,1 0-1,-1-1 0,0 1 1,1 0-1,0-1 0,17-13 17,-12 9-14,80-69 46,-84 72-45,0 0 0,0 0 0,0 1 0,0-1 0,0 0 0,0 1 0,1 0 0,-1-1-1,0 1 1,1 0 0,-1 0 0,5-1 0,-7 2-5,1 0 0,-1 0 0,0 0 0,1 1 0,-1-1-1,1 0 1,-1 0 0,1 0 0,-1 0 0,0 1 0,1-1 0,-1 0-1,1 0 1,-1 1 0,0-1 0,1 0 0,-1 0 0,0 1 0,1-1-1,-1 1 1,0-1 0,0 0 0,1 1 0,-1-1 0,0 1 0,4 21-24,-4-19 24,0 15-12,0 1 0,5 25 0,-4-40 6,-1-1 1,1 1 0,0-1 0,0 1-1,0-1 1,0 0 0,1 1 0,-1-1 0,1 0-1,0 0 1,0 0 0,0 0 0,0 0-1,0 0 1,1-1 0,-1 1 0,1-1-1,0 0 1,6 4 0,-7-5 6,1 0-1,-1 0 1,1-1 0,-1 0 0,1 1-1,-1-1 1,1 0 0,-1 0 0,1 0-1,0-1 1,-1 1 0,1-1 0,-1 1-1,1-1 1,-1 0 0,0 0 0,1 0 0,-1 0-1,3-2 1,4-2 5,-1-1 0,0 0 0,12-11-1,18-21 27,-1-1-1,-1-2 0,35-54 0,-23 20 42,46-94-1,-48 66 5,45-151 0,-69 187-53,-20 61-21,6-19 10,6-28 1,-14 45-7,-6 14 0,-7 14-4,-3 12-25,1 1-1,2 0 1,1 1-1,2 0 0,1 1 1,-6 55-1,7-18-105,4 1-1,6 91 0,1-119 71,3 0 0,2 0 1,1-1-1,17 46 0,-25-87 69,-1-1 0,1 0 0,1 1 0,-1-1 0,0 0 1,0 0-1,1 0 0,-1 0 0,1 0 0,-1 0 0,1 0 0,4 2 0,-6-3-100,1-1 0,-1 0 0,1 0 0,0 1-1,-1-1 1,1 0 0,-1 0 0,1 0 0,0 0-1,-1 0 1,1 0 0,0 0 0,-1 0 0,1 0-1,0 0 1,-1 0 0,1 0 0,0 0 0,-1-1-1,1 1 1,-1 0 0,1 0 0,-1-1 0,1 1-1,0 0 1,-1-1 0,1 1 0,-1-1 0,1 1-1,-1-1 1,0 1 0,1-1 0,-1 1 0,1-1-1,-1 1 1,0-1 0,0 1 0,1-1 0,-1 0-1,0 1 1,0-1 0,1 0 0,-1 1 0,0-1-1,0 1 1,0-2 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35.0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14168,'0'0'1520,"103"12"-1072,-35-12-89,0 2 1,-4 1-240,-13-3 0,-22 0-80,-12 0-8,-8 0-96,-9-3 16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35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10448,'0'0'1808,"72"-25"-1808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35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 10848,'0'0'3200,"55"-28"-2840,-1 19-104,5 3 8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37.2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6328,'0'0'8074,"13"4"-7676,11 3-198,0-1 0,1-2 0,39 3 0,245-17 1037,-67-2-336,-136 11-27,200-30 0,-250 21-326,1 3 1,0 3-1,68 3 0,-104 3-394,-14 0-2740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39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0 909 6224,'0'0'8313,"6"-12"-7830,125-233 2314,-115 219-2323,-11 20-218,-1-1 0,0 0 0,0 0-1,-1 0 1,4-11 0,-12 37-25,2 0 1,0 0-1,1 0 0,1 0 0,1 0 0,3 36 1,-1-47-232,-1-1-1,1 1 1,0 0 0,1-1 0,0 0-1,0 0 1,1 0 0,7 12 0,-7-14 11,-1-1 0,1-1 0,-1 1 0,1 0 0,0-1 0,0 0 0,1 0 0,-1 0 0,1-1-1,0 1 1,-1-1 0,1 0 0,0 0 0,8 1 0,-8-2-8,0 0 0,1 0-1,-1-1 1,1 1-1,-1-1 1,0-1 0,1 1-1,-1-1 1,1 0-1,-1 0 1,0 0 0,9-4-1,-6 1 6,-1 0 0,1 0-1,-1-1 1,1 0 0,-2-1 0,1 1-1,6-8 1,6-9 25,-1 0-1,-1-1 1,22-41-1,-34 56-26,26-46 44,110-194 228,-108 183-89,44-128 0,-37 91 104,-36 88-138,-7 24 22,-127 611-48,113-543-130,-78 247-97,63-226 73,29-91 25,-21 63-41,21-64 36,-1 0-1,1-1 0,-1 1 0,0-1 1,-1 1-1,0-1 0,-6 7 1,10-13 6,0 1 0,0 0 0,0-1 1,1 1-1,-1-1 0,0 0 0,0 1 1,0-1-1,0 0 0,0 1 0,0-1 1,0 0-1,0 0 0,0 0 0,1 0 1,-1 0-1,0 0 0,0 0 0,0 0 1,0 0-1,0 0 0,0-1 0,0 1 1,0 0-1,0-1 0,0 1 0,0 0 1,1-1-1,-1 1 0,0-1 0,0 0 1,1 1-1,-1-1 0,0 0 0,1 1 1,-1-1-1,0-1 0,-4-3 12,0 0 0,1-1 0,-6-11 0,8 14-8,-1-1 3,-3-7 19,0 0 1,0 0-1,-7-22 0,12 30-19,0 0 0,0 0-1,1 0 1,-1 1 0,1-1 0,0 0 0,0 0-1,0 0 1,0 0 0,0 0 0,0 0-1,1 0 1,0 0 0,-1 0 0,1 1-1,0-1 1,1 0 0,-1 1 0,0-1-1,1 0 1,-1 1 0,4-4 0,4-4 12,0 0 1,1 1 0,-1 1 0,2-1 0,-1 2-1,1-1 1,0 2 0,1-1 0,12-4 0,4 1-6,0 1 0,1 2 0,0 1 0,0 1 0,36-1 1,149 7 25,-194-1-37,38-1-11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39.5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12960,'0'0'1832,"68"22"-1800,-27-5 8,7 10-56,3 5 0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42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1021 8136,'0'0'2937,"-11"-4"-2441,4 0-369,4 2-84,0 0 1,0 0 0,0 1 0,0 0 0,0-1 0,0 1 0,-1 0 0,1 0-1,0 1 1,-1-1 0,1 1 0,0 0 0,-1-1 0,1 2 0,0-1 0,-1 0-1,1 1 1,0-1 0,-1 1 0,-4 2 0,-3 3 137,-1 1 1,2 0 0,-1 1-1,1 0 1,0 1-1,1 0 1,0 0-1,0 1 1,1 0-1,0 1 1,1 0-1,-7 14 1,10-18-92,1 0-1,-1 0 1,2 0 0,-1 0-1,1 0 1,0 1 0,0-1-1,1 1 1,0 0 0,0-1 0,1 1-1,0 0 1,1-1 0,-1 1-1,1 0 1,1-1 0,0 1-1,0-1 1,0 1 0,1-1-1,6 13 1,-6-16-48,0 0-1,0 0 1,0 0-1,1 0 1,-1-1-1,1 1 1,0-1-1,0 0 1,0 0-1,1 0 1,-1-1-1,1 0 1,-1 0-1,1 0 1,0 0-1,0 0 1,0-1-1,0 0 1,0 0 0,0-1-1,0 1 1,0-1-1,0 0 1,0 0-1,0-1 1,0 0-1,7-1 1,3-2 17,1 0 1,-1-1 0,0-1-1,0-1 1,-1 0 0,0 0-1,20-15 1,-5 0 35,-1-1 0,37-40-1,43-61 133,-72 82-129,122-167 392,-128 162-323,-3-1-1,38-92 1,19-112 250,7-18 88,-88 262-474,-1 3-7,0 0 1,0 0-1,0 0 0,-1-1 0,0 1 0,0-1 0,0-5 0,-3 9 87,-2 7-55,-5 10-17,8-14-38,-25 52 53,1 1-1,-27 91 1,-18 123-100,13-44 40,21-86 209,-25 186 0,41-233 117,18-78-192,4-10 71,10-24 23,-7 7-174,7-20 50,2 1 0,2 0 0,20-32 0,-15 33-26,-6 7 13,1 0 1,2 1-1,1 0 0,0 2 1,30-27-1,-48 48-78,0 0-1,0 0 1,-1 1 0,1-1-1,0 0 1,0 1 0,0-1 0,0 1-1,0-1 1,0 1 0,0 0-1,0-1 1,0 1 0,0 0 0,0 0-1,0-1 1,0 1 0,0 0-1,0 0 1,0 0 0,0 0-1,0 1 1,1-1 0,-1 1-2,0-1 0,0 1 0,0 0 1,0 0-1,0-1 0,-1 1 0,1 0 0,0 0 0,-1 0 0,1 0 1,-1 0-1,1 0 0,-1 0 0,1 0 0,-1 0 0,0 0 1,1 3-1,1 6 14,-1 1 0,0 0 0,-2 17 0,1-21-10,-6 82 42,3-46-24,2 57 1,1-96-27,0 0 0,0 0 1,1 0-1,0 0 0,-1 0 0,2 0 0,-1 0 0,0-1 0,1 1 0,0 0 0,0-1 0,0 1 1,0-1-1,5 6 0,-5-7 2,1 0 0,0 0 0,-1 0 0,1-1 0,0 1 0,0-1 0,1 1 0,-1-1 0,0 0 0,0 0 0,0-1 0,1 1 0,-1-1 0,0 0 0,1 1 0,-1-2 0,0 1 0,5-1 0,13-2 17,0 0 1,1-2-1,-2-1 0,1-1 1,-1 0-1,0-2 1,0 0-1,30-20 1,9-11 132,68-58 0,-85 61-27,-2-1 0,44-55 0,-73 79-42,-11 14-82,0 0 0,0 0 1,0 0-1,0 0 0,0 0 1,0 0-1,0 0 0,0 0 0,0 0 1,0 0-1,0 0 0,0 0 1,0 0-1,0 0 0,0 0 1,0 0-1,0 0 0,0 0 0,0 0 1,0 0-1,0 0 0,0 0 1,0 0-1,0 0 0,0 0 1,-1 0-1,1 0 0,0 0 1,0-1-1,0 1 0,0 0 0,0 0 1,0 0-1,-21 19 90,8-7-106,-31 29 18,1 1 1,2 2-1,3 2 1,-46 69-1,78-104-18,0-1 1,1 1-1,0 0 0,-7 22 0,11-30 13,1 1 0,-1-1 1,0 0-1,1 1 0,0-1 0,-1 1 0,1-1 0,1 1 0,-1-1 0,0 1 0,1-1 1,0 0-1,0 1 0,0-1 0,0 0 0,0 0 0,1 1 0,0-1 0,3 4 1,-4-5 4,1-1 1,-1 1 0,1-1-1,0 0 1,-1 0 0,1 0 0,0 0-1,0 0 1,0 0 0,0-1 0,0 1-1,0-1 1,0 1 0,0-1-1,0 1 1,0-1 0,0 0 0,0 0-1,1 0 1,-1-1 0,0 1-1,0 0 1,0-1 0,0 1 0,0-1-1,0 0 1,0 0 0,0 1 0,-1-1-1,1-1 1,2 0 0,4-3 16,1 0 1,-1-1 0,0 0-1,0-1 1,7-7 0,-1-3 21,0 0-1,-1-1 1,0 0 0,-2-1-1,0-1 1,-2 0 0,0 0-1,6-22 1,11-21 173,-28 72-196,0-1 1,0 1 0,1-1-1,0 1 1,1 0-1,0 15 1,1-8-36,1 1 0,0-1 0,6 22 0,-7-35 15,0-1 0,0 0 0,0 1 1,0-1-1,1 0 0,-1 0 0,1 0 0,-1 0 1,1 0-1,0 0 0,-1-1 0,1 1 0,0 0 1,0-1-1,0 1 0,1-1 0,-1 0 0,0 0 0,0 0 1,1 0-1,-1 0 0,1 0 0,-1-1 0,1 1 1,-1-1-1,1 0 0,-1 1 0,1-1 0,-1 0 1,1-1-1,4 0 0,6 0 13,1-2 0,0 0 1,-1-1-1,19-7 0,48-24 72,-62 25-35,1 1-1,1 0 1,-1 2-1,1 0 1,0 2-1,38-6 1,-57 10-47,1 1 0,-1 0 1,1 1-1,-1-1 0,1 0 0,-1 0 1,1 1-1,-1-1 0,0 0 0,1 1 1,-1 0-1,0-1 0,1 1 0,-1 0 1,0-1-1,0 1 0,1 0 0,-1 0 1,0 0-1,0 0 0,0 0 0,0 0 1,-1 1-1,1-1 0,0 0 0,0 0 1,-1 1-1,1-1 0,0 0 0,-1 1 1,0-1-1,1 1 0,-1-1 0,0 0 1,0 1-1,1 2 0,-1 6 2,0 0 1,0 0-1,-1 0 0,-2 12 1,2-11-1,-10 49 8,11-59-12,0-1 0,-1 0 0,1 1 0,0-1 0,0 0 0,0 1 0,0-1 0,0 0 0,0 1 0,0-1 0,0 0 0,0 0 0,0 1-1,0-1 1,0 0 0,0 1 0,0-1 0,0 0 0,0 1 0,0-1 0,0 0 0,1 1 0,-1-1 0,0 0 0,0 1 0,0-1 0,0 0 0,1 0 0,-1 1 0,0-1 0,0 0 0,1 0-1,-1 0 1,0 1 0,0-1 0,1 0 0,-1 0 0,0 0 0,1 0 0,-1 0 0,0 1 0,0-1 0,1 0 0,-1 0 0,0 0 0,1 0 0,-1 0 0,0 0 0,1 0 0,-1 0 0,0 0 0,1 0-1,-1 0 1,0 0 0,1-1 0,-1 1 0,0 0 0,1 0 0,-1 0 0,0 0 0,0 0 0,1-1 0,20-12 27,91-99 142,-24 22 76,-87 89-240,0-1 0,0 1 0,0 0-1,1 0 1,-1 0 0,1-1 0,-1 1 0,1 0 0,-1 1-1,1-1 1,-1 0 0,1 0 0,0 1 0,-1-1 0,1 1-1,0-1 1,0 1 0,0 0 0,-1 0 0,3 0 0,-2 0-3,0 1 0,0 1 0,-1-1 0,1 0 1,0 0-1,-1 1 0,1-1 0,-1 0 0,0 1 1,0 0-1,1-1 0,-1 1 0,0 0 0,0-1 1,0 1-1,-1 0 0,2 3 0,2 4 8,0 2-10,1-1 0,1 0 1,12 19-1,-15-26-5,-1 0 0,2 0 1,-1 0-1,0 0 0,0-1 0,1 1 1,0-1-1,-1 0 0,1 0 1,0 0-1,0 0 0,0-1 1,0 0-1,5 1 0,4 1-2,0-2 0,1 0 0,-1-1 0,0 0 1,0-1-1,0 0 0,0-1 0,22-6 0,2-3 14,59-27 0,-52 15 43,0-2 1,-2-2 0,68-56-1,-105 79-38,0 0-1,0 0 0,-1-1 1,0 1-1,0-1 0,0 0 1,0 0-1,4-8 0,-8 13-10,0 0 0,0-1 0,0 1 0,0 0 0,1 0 0,-1 0 0,0-1 0,0 1-1,0 0 1,0 0 0,0 0 0,0-1 0,0 1 0,0 0 0,0 0 0,0-1 0,0 1 0,0 0 0,0 0 0,0-1 0,0 1-1,0 0 1,0 0 0,0-1 0,0 1 0,0 0 0,0 0 0,0 0 0,0-1 0,0 1 0,0 0 0,0 0 0,-1 0 0,1-1-1,0 1 1,0 0 0,0 0 0,0 0 0,-1 0 0,1-1 0,-13 2 31,-19 11-11,29-11-15,-16 9-5,0 0-1,0 1 0,1 1 0,0 0 0,1 2 0,0 0 0,2 1 0,-1 0 0,2 1 1,0 1-1,-13 21 0,23-31-10,0 0-1,1 1 1,0-1 0,0 1 0,0 0 0,1 0 0,0 0-1,1 0 1,0 1 0,0-1 0,1 0 0,0 10-1,0-15 8,1 1-1,-1-1 1,1 0 0,0 1-1,0-1 1,0 0-1,0 0 1,0 1-1,1-1 1,-1 0-1,1 0 1,0-1-1,0 1 1,0 0-1,0-1 1,1 1-1,-1-1 1,1 1-1,-1-1 1,1 0-1,0 0 1,0 0-1,0-1 1,0 1-1,0-1 1,0 0 0,0 1-1,0-1 1,1-1-1,-1 1 1,5 0-1,-2-1-2,1 0 1,-1 0-1,0-1 0,0 0 1,1 0-1,-1 0 0,0-1 1,0 0-1,-1 0 0,1-1 1,0 1-1,-1-1 0,1-1 1,-1 1-1,0-1 0,0 0 1,0 0-1,4-5 0,8-8 9,0-2-1,-1 0 1,15-24-1,-4 1 85,-1-1-1,30-75 0,-110 263-70,-116 265-214,154-371 179,-36 84-81,42-101 84,-2 0-1,0-2 1,-22 28-1,33-46 17,0-1-1,0 1 0,0-1 1,0 0-1,0 1 1,-1-1-1,1 0 1,0 0-1,-1 0 0,1 0 1,0 0-1,-1 0 1,1 0-1,-1-1 1,0 1-1,1 0 0,-1-1 1,0 1-1,1-1 1,-1 0-1,0 0 1,1 1-1,-1-1 1,0 0-1,1-1 0,-3 1 1,2-1 1,0 0 0,0 0 0,0-1 0,0 1 0,0-1 0,0 1 0,1-1 0,-1 1 0,1-1 0,-1 0 0,1 0 0,-1 0 0,1 0 0,0 0 0,0 0 0,0 0 0,0 0-1,0-4 1,-3-9 33,0 0 0,2-1 0,-1 1 0,2-1 0,0 1-1,1-1 1,1 0 0,4-28 0,-3 38-26,-1 0 0,1 0 0,0 1 0,0-1 0,1 0 0,-1 1 0,1 0 0,0-1 0,1 1 0,-1 0 0,1 1 0,0-1 0,1 1 0,-1 0 0,1 0 0,-1 0 0,1 0 0,10-4 0,3-1 10,1 1 0,0 1 0,0 1 0,25-5 0,11-3 5,-9 0-9,34-10 3,79-35 1,-134 48-16,-1-1 0,0-1 0,-2-1-1,1-1 1,-2-1 0,0-1 0,27-29 0,-28 24-3,0-1 0,-2-1 0,-1-1 0,-1 0 0,-1-1 0,-1-1 0,-1 0 0,-2-1 0,12-44 0,-22 70-1,0 0 1,-1 0-1,0 0 0,1 0 1,-1 0-1,0 1 0,0-1 1,0 0-1,0 0 0,-1 0 1,1 0-1,-1 0 0,0-2 1,1 3-1,0 1 0,0 0 0,-1-1 0,1 1 0,0 0 1,0 0-1,-1-1 0,1 1 0,0 0 0,-1 0 0,1-1 0,0 1 0,-1 0 1,1 0-1,0 0 0,-1 0 0,1 0 0,0 0 0,-1-1 0,1 1 0,0 0 1,-1 0-1,1 0 0,-1 0 0,0 0 0,-15 8-22,5 2 13,0-1-1,1 1 0,0 1 1,0 0-1,1 0 0,1 1 1,0 0-1,1 1 0,0 0 1,1 0-1,-9 25 0,9-19-6,1 0 0,1 0-1,1 0 1,0 0 0,2 0-1,0 1 1,1-1 0,4 28-1,-3-39 10,0 0-1,1-1 1,0 1-1,0-1 0,1 0 1,0 1-1,1-1 0,-1 0 1,1-1-1,1 1 0,-1-1 1,1 1-1,6 4 1,-8-7 4,1-1 1,0 0-1,0 0 1,1 0 0,-1 0-1,1-1 1,-1 0 0,1 0-1,0 0 1,-1 0 0,1-1-1,0 0 1,0 0 0,0 0-1,0-1 1,0 1 0,0-1-1,1 0 1,-1-1 0,0 1-1,5-2 1,2-1 2,0-1 0,-1 0 0,1-1 1,-1 0-1,0-1 0,-1 0 0,1-1 0,-1 0 1,16-15-1,8-10 24,36-46 0,-39 43-5,179-223 170,-95 106 4,-108 146-166,-4 11-7,-6 15-5,3-19-15,-20 83-3,-35 89 0,45-142-5,-2 5-2,-2 0-1,-1 0 0,-2-1 1,-2-1-1,-29 42 1,46-75 13,1 1 1,0 0-1,0-1 1,-1 1-1,1-1 1,-1 0 0,1 1-1,-1-1 1,0 0-1,1 0 1,-1 0-1,-4 1 1,5-1-2,0-1 1,0 0-1,0-1 1,-1 1 0,1 0-1,0 0 1,0 0-1,0-1 1,0 1-1,0 0 1,0-1-1,0 1 1,0-1 0,0 0-1,0 1 1,0-1-1,0 0 1,0 1-1,0-1 1,1 0 0,-1 0-1,0 0 1,0 0-1,0-2 1,-7-8 24,1-1 0,1-1 0,0 1 0,1-1 0,0 0 0,-4-24 0,-7-14 112,16 50-137,-1 0 1,1 0-1,-1 0 1,1 0 0,0 0-1,-1 0 1,1 0-1,0 0 1,0 0-1,0 0 1,0 0 0,0 0-1,0 0 1,0 0-1,0 0 1,0 0-1,1 0 1,-1 0 0,0 0-1,1-1 1,0 1 0,-1 1 0,1-1 0,-1 1 1,1 0-1,0-1 0,-1 1 0,1 0 0,0 0 1,-1-1-1,1 1 0,0 0 0,-1 0 0,1 0 1,0 0-1,0 0 0,-1 0 0,1 0 1,0 0-1,-1 0 0,1 0 0,0 0 0,0 1 1,8 2 18,0 0 0,-1 1 0,14 7 1,-14-7-18,87 49 26,-61-32-3,0-2-1,1-1 1,1-2 0,71 21 0,-105-36-29,0-1 0,1 1 1,-1-1-1,0 1 0,0-1 0,1 0 0,-1 0 0,0 0 1,1 0-1,-1-1 0,0 1 0,0-1 0,1 1 1,-1-1-1,0 0 0,0 1 0,0-1 0,0 0 0,0-1 1,0 1-1,0 0 0,2-3 0,10-12-3654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44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344 166 5520,'0'0'5266,"-3"-10"-4958,1 4-238,-9-25 99,10 29-151,0 1 0,0-1 0,0 1 0,0-1 0,0 1 0,0 0 1,0-1-1,-1 1 0,1 0 0,0 0 0,-1 0 0,1 0 0,-1 0 0,1 1 0,-1-1 0,1 0 1,-1 1-1,1-1 0,-1 1 0,-3-1 0,-5 0 64,1 2 1,-1-1-1,0 1 0,1 1 1,-1 0-1,1 0 0,-1 1 1,1 0-1,0 1 0,0 0 1,1 0-1,-1 1 1,1 0-1,-9 6 0,3 0 67,1 0 0,0 1 0,0 0 0,1 1 0,0 0 1,-18 29-1,23-30-37,1 0 0,0 0 1,1 0-1,0 1 1,1 0-1,1 0 1,-3 15-1,6-22-59,-1-1 0,1 0 1,0 1-1,0-1 0,1 0 0,-1 0 0,1 1 1,0-1-1,3 7 0,-3-9-16,1-1 0,-1 1 1,1 0-1,-1 0 0,1-1 0,0 1 0,0-1 1,0 0-1,1 0 0,-1 1 0,0-2 0,1 1 1,-1 0-1,1 0 0,0-1 0,5 3 1,-2-2 6,-1-1 0,1 1 1,-1-2-1,1 1 0,0 0 1,-1-1-1,1 0 0,0 0 1,-1-1-1,1 0 0,0 0 1,-1 0-1,1-1 0,-1 1 1,0-1-1,1 0 0,8-6 1,-2 1 21,0 0 1,-1-1 0,0 0 0,0-1-1,-1 0 1,11-13 0,4-8 111,-2-1-1,-1-1 1,-2-1 0,-1-1 0,-2-1 0,-1 0 0,19-65-1,-33 94-110,-1 4-24,0 0-1,-1 0 0,1-1 0,-1 1 0,1 0 0,-1-1 0,0 1 0,1 0 1,-1-1-1,0 1 0,-1 0 0,1-4 0,0 6-36,-1 0 0,1 0 0,0 0 0,0-1-1,0 1 1,0 0 0,0 0 0,0 0 0,0 0 0,0 0 0,0 0 0,0 0 0,0 0-1,0 0 1,0 0 0,-1 0 0,1 0 0,0 0 0,0 0 0,0 0 0,0 0-1,0 0 1,0 0 0,0 0 0,0 0 0,-1 0 0,1 0 0,0 0 0,0 0 0,0 0-1,0 0 1,0 0 0,0 0 0,0 0 0,0 0 0,0 0 0,-1 0 0,1 0-1,0 0 1,0 0 0,0 0 0,0 0 0,0 0 0,0 0 0,0 0 0,0 0-1,0 0 1,0 0 0,0 1 0,0-1 0,0 0 0,-1 0 0,1 0 0,0 0 0,-6 9 129,-4 11-30,5-7-72,1 0 0,1 0 0,0 0 0,0 1 0,1-1 0,1 1 0,1-1 0,0 1 0,2 21 0,0-23-14,0 0 1,0-1 0,1 1 0,0-1-1,1 0 1,1 0 0,0 0 0,0 0-1,1-1 1,0 0 0,11 13 0,-14-19-6,0-1 1,0 0-1,0 0 1,1-1-1,-1 1 0,1-1 1,0 1-1,-1-1 1,1 0-1,0-1 1,1 1-1,-1-1 1,0 0-1,0 0 1,0 0-1,1 0 0,-1-1 1,0 1-1,1-1 1,-1-1-1,1 1 1,-1 0-1,0-1 1,1 0-1,-1 0 1,0 0-1,6-3 0,5-2 29,-1-1 0,-1 0 0,0-1-1,0-1 1,0 0 0,16-15 0,94-100 289,-35 34-66,-60 57-153,-22 25-47,0 1 0,0-1-1,1 2 1,10-10 0,-10 14 146,-10 12-63,-3 6-113,5-3-27,0 1-1,1 0 1,0 0 0,1 0-1,0-1 1,1 1 0,1 0 0,0-1-1,7 17 1,-6-19 0,1 0 1,0 0-1,0-1 1,1 0-1,0 0 0,1 0 1,0-1-1,0 0 1,1 0-1,0-1 1,14 11-1,-17-16 0,0 0 0,0 0-1,0 0 1,0-1 0,0 0 0,0 0-1,1 0 1,-1-1 0,1 0 0,-1 0 0,1 0-1,-1 0 1,7-1 0,-4-1 8,1 0 0,-1 0 0,0-1 0,0 0-1,0 0 1,-1-1 0,1 0 0,8-4 0,2-3 32,-2-1 0,0-1-1,0 0 1,-1-1 0,0 0-1,21-26 1,-20 19 44,26-41 1,-36 52-51,-1-1 0,0 0 0,0-1 0,-1 1 0,-1-1 0,5-20 0,-8 29-29,1 0 0,-1 0 0,0 0 0,0 0 0,0 0 0,0 0 0,0 0 0,-1 0 0,1 0 0,-1 0 0,1 0 0,-2-3 0,2 4-4,-1 1-1,1-1 1,-1 0 0,0 1 0,1-1 0,-1 0 0,1 1-1,-1-1 1,0 1 0,1-1 0,-1 1 0,0-1-1,0 1 1,0 0 0,1-1 0,-1 1 0,0 0-1,0 0 1,0-1 0,-1 1 0,-2 0 9,-1 1 0,1-1 0,-1 1 1,1 0-1,-1 0 0,1 0 0,0 1 1,-1-1-1,-3 3 0,1 0-16,1 0 1,0 0-1,0 0 1,0 1-1,0 0 1,0 0-1,1 0 1,0 1-1,0 0 0,1 0 1,0 0-1,0 0 1,0 1-1,1-1 1,-1 1-1,2 0 1,-1 0-1,1 0 1,0 1-1,-1 8 1,1-2-6,0 0 0,1 0 1,0-1-1,1 1 0,1 0 1,0 0-1,1 0 0,1-1 1,0 1-1,6 15 1,-5-19 1,0 1 1,1-1 0,1 0 0,-1 0 0,2 0-1,-1-1 1,2 0 0,-1 0 0,1-1 0,0 0-1,17 13 1,-17-16 7,0 0 0,1 0 1,0-1-1,0 0 0,0 0 0,0-1 0,0-1 0,1 1 1,-1-1-1,1-1 0,0 0 0,0 0 0,-1-1 0,13-1 1,-9-1 19,1 0 0,0-1 0,0-1 0,-1 0 0,0 0 1,0-2-1,0 1 0,0-2 0,-1 0 0,0 0 0,-1-1 1,1 0-1,-2-1 0,1-1 0,-1 1 0,-1-2 0,1 1 1,-2-1-1,0-1 0,0 1 0,-1-2 0,0 1 0,9-25 1,1-9-205,-10 30-3126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46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1170 9344,'0'0'2113,"6"-10"-1473,40-57 499,62-71 1,-50 67-531,-12 19 29,1 1 1,3 3-1,67-51 0,-103 87-370,-12 9-165,1 0 0,-1 1 0,1-1 0,-1 1 0,1 0 0,0 0 0,0 0 0,0 0 0,0 1 0,0-1 0,1 1 0,5-2 0,-9 3-78,1 1 0,-1-1 1,1 1-1,-1-1 1,0 0-1,0 1 0,1 0 1,-1-1-1,0 1 0,0-1 1,0 1-1,1-1 0,-1 1 1,0-1-1,0 1 0,0 0 1,0-1-1,0 1 1,0-1-1,0 1 0,0-1 1,0 1-1,-1 0 0,1-1 1,0 1-1,0-1 0,0 1 1,-1 0-1,-4 20 201,-18 40 241,-49 96 1,27-63-202,44-91-240,-1 0-1,1 0 1,0 1-1,0-1 1,1 0 0,-2 7-1,2-9-21,0-1 0,0 0 0,0 1 1,0-1-1,0 0 0,0 0 0,0 1 0,0-1 0,0 0 0,1 1 1,-1-1-1,0 0 0,0 1 0,0-1 0,0 0 0,0 0 0,1 1 1,-1-1-1,0 0 0,0 0 0,0 1 0,1-1 0,-1 0 0,0 0 1,0 0-1,1 1 0,-1-1 0,0 0 0,1 0 0,0 0 1,0 0 0,0 0 0,0 0 0,0 0-1,0-1 1,0 1 0,-1 0 0,1-1 0,0 1-1,0 0 1,0-1 0,0 1 0,0-1 0,-1 0 0,2 0-1,24-21 64,0-1-1,-2-1 1,22-27 0,1 0 20,-2 2 109,3 2 1,84-63-1,-131 110-191,-1-1-1,1 1 1,0-1-1,-1 1 1,1-1-1,0 1 1,-1-1 0,1 1-1,0 0 1,0-1-1,0 1 1,-1 0-1,1 0 1,0 0 0,0 0-1,0 0 1,0 0-1,0 0 1,0 0-4,-1 0 0,0 0-1,1 1 1,-1-1 0,0 0 0,1 1 0,-1-1 0,0 0 0,0 1 0,1-1-1,-1 0 1,0 1 0,0-1 0,0 0 0,0 1 0,0-1 0,1 1-1,-1-1 1,0 0 0,0 1 0,0-1 0,0 1 0,0-1 0,0 1 0,0 0-1,-8 33 19,8-32-19,-18 54 5,-19 71 2,31-103 7,2 1-1,1-1 1,-1 35 0,3-56-12,1 0 0,1 1 1,-1-1-1,0 0 0,1 0 0,0 1 0,0-1 1,0 0-1,0 0 0,0 0 0,0 0 1,3 4-1,-3-6 0,1 1 1,-1-1-1,1 1 0,-1-1 1,1 0-1,-1 0 1,1 1-1,0-1 0,0 0 1,0-1-1,0 1 1,0 0-1,0 0 0,0-1 1,0 1-1,0-1 1,0 0-1,0 0 0,0 1 1,3-2-1,12 0 18,-1 0-1,0-2 0,0 0 0,0-1 1,0 0-1,0-1 0,-1-1 1,25-13-1,8-9 90,54-38 0,145-128 493,-231 182-513,-11 9-3,-6 7 132,-35 45-119,6-10-84,5-2-1,-24 48 0,44-75-9,0 1 1,0 1-1,1-1 1,1 1 0,0-1-1,0 1 1,1 0-1,1 0 1,-1 20 0,3-28-4,-1 1 1,1-1-1,0 0 0,0 0 1,0 1-1,0-1 1,1 0-1,0 0 1,-1-1-1,2 1 1,-1 0-1,0 0 1,1-1-1,4 5 1,-5-6-2,0 0 0,0-1 0,0 1 0,0-1 0,0 0 0,0 1 0,1-1 0,-1 0 1,0 0-1,1-1 0,-1 1 0,0 0 0,1-1 0,-1 0 0,1 1 0,-1-1 0,1 0 0,0 0 1,-1 0-1,1-1 0,-1 1 0,1-1 0,-1 1 0,0-1 0,4-1 0,4-3 10,-1 0 1,0 0-1,-1-1 0,1 0 0,-1-1 1,-1 1-1,1-2 0,-1 1 0,0-1 1,-1 0-1,0 0 0,0-1 0,0 0 1,6-15-1,-5 7 23,0 0 0,0 0 1,-2 0-1,0-1 0,-1 1 0,-1-1 0,1-27 1,-3 40-19,-1-1 1,-1 1 0,1 0 0,-1-1-1,0 1 1,0 0 0,-1-1 0,1 1-1,-1 0 1,0 0 0,-1 0 0,1 0 0,-5-4-1,6 7-5,-1 0 0,0 0 0,1 0 0,-1 0 0,0 1 0,0-1-1,0 1 1,-1-1 0,1 1 0,0 0 0,-1 0 0,1 0 0,0 0 0,-1 0 0,1 1-1,-1-1 1,1 1 0,-1-1 0,1 1 0,-1 0 0,0 0 0,1 0 0,-1 0 0,1 1-1,-1-1 1,1 1 0,-1 0 0,1-1 0,-4 3 0,5-3-11,0 0 0,0 1 0,0 0 0,0-1 1,0 1-1,0-1 0,0 1 0,0 0 0,0 0 0,0 0 1,0 0-1,0-1 0,0 1 0,1 0 0,-1 0 0,0 1 1,1-1-1,-1 0 0,1 0 0,-1 0 0,1 0 0,0 0 0,-1 1 1,1-1-1,0 0 0,0 0 0,0 0 0,0 1 0,0-1 1,0 0-1,0 0 0,0 1 0,0-1 0,1 0 0,-1 0 0,0 0 1,1 0-1,-1 1 0,1-1 0,0 0 0,-1 0 0,2 2 1,1 1 0,0 1 1,0-1-1,0 1 1,0-1 0,1 0-1,0 0 1,0 0 0,6 4-1,-2-3 0,0-1 0,0 0 0,0 0 0,0-1 0,1 0 0,-1 0-1,1-1 1,0 0 0,0-1 0,0 0 0,0 0 0,0-1 0,0 0 0,0-1 0,0 0 0,0 0-1,0-1 1,-1 0 0,1-1 0,0 1 0,9-6 0,12-7 7,-1-1 1,0-1-1,-2-2 1,36-30 0,124-114 22,-164 140-20,-2-1 1,0-1 0,-2-1-1,22-40 1,54-120 43,-76 147-47,33-82 92,-47 107-84,-8 9-13,1 5-6,1 1 0,0 0 0,-1 0 1,1 0-1,-1 0 0,1 0 0,0 0 1,0 0-1,0 0 0,-1 0 0,1 1 1,0-1-1,1 0 0,-3 4 1,-17 28-19,1 1 0,-17 44 0,-23 76-71,39-97 50,3 1-1,2 1 1,2 1 0,4 0-1,2 0 1,0 75 0,7-125 41,0 1 0,1-1 0,0 0 0,1 0 1,-1 0-1,2 0 0,0-1 0,0 1 1,0-1-1,2 1 0,6 11 0,-10-19 4,0-1 1,0 0-1,0 0 0,0 1 0,0-1 0,1 0 0,-1 0 1,0 0-1,1 0 0,-1-1 0,1 1 0,-1 0 1,1 0-1,-1-1 0,1 1 0,-1-1 0,1 0 0,-1 1 1,1-1-1,2 0 0,0 0-1,-1 0 1,1-1 0,-1 0-1,0 1 1,1-1-1,-1 0 1,0-1-1,0 1 1,5-3-1,-2 0-23,0 0-1,0 0 0,0-1 1,-1 1-1,1-1 1,-1-1-1,0 1 1,-1-1-1,5-6 1,2-11-3296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34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0 9944,'0'0'1490,"-3"13"-1308,-9 39 185,-9 87 0,18-73 40,1-20 450,-2 1 0,-17 84 0,9-105 412,10-29-3077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46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 14568,'0'0'960,"59"0"-496,1-4 15,20 4-47,16 0-8,5-6-136,1 0 8,-17 1-32,-17-1-8,-22 2-40,-12 4 8,-17 0-104,-9 4 8,-8 4-88,-19 7 8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46.9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0 259 7232,'0'0'5058,"12"-8"-4498,4-3-418,1 1 0,0 1-1,1 0 1,0 2 0,0 0-1,1 1 1,27-5 0,143-27 1022,377-26 1,-229 42-165,164-6 1085,-444 27-1776,39-1 991,166-23 0,-254 24-1054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49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1413 5624,'0'0'6194,"11"-9"-5823,17-12-149,24-17 375,-2-3-1,49-49 1,-49 27 57,-3-2 1,58-102-1,-60 90 460,90-116 1,-134 191-1087,0 1 0,0 0 1,0 0-1,0-1 0,0 1 0,0 0 1,1 0-1,-1 0 0,0 0 1,1 0-1,-1 1 0,1-1 0,-1 0 1,1 1-1,-1-1 0,1 1 1,-1-1-1,1 1 0,-1 0 0,1-1 1,3 1-1,-4 1-10,1-1-1,0 1 1,0 0 0,-1-1 0,1 1-1,0 0 1,-1 0 0,1 0 0,-1 0-1,1 0 1,-1 1 0,0-1 0,0 0-1,1 1 1,-1-1 0,1 3 0,4 6 27,0 1 0,0 1 0,-1-1 1,5 17-1,-9-23-18,10 28 43,-2 0 1,-2 1-1,-1 0 1,3 61-1,-8-75-48,-1 1 0,-2 0 0,0 0 0,-1 0 0,-1-1 0,0 0 0,-2 0 0,-1 0 0,-10 22 0,16-38-16,-1 0-1,0-1 1,0 1-1,-1-1 1,1 1 0,-1-1-1,0 0 1,0 1-1,0-2 1,0 1 0,0 0-1,0-1 1,-8 5-1,8-6 4,0 0 1,-1 0-1,1-1 0,0 1 0,0-1 0,0 0 0,-1 0 0,1 0 0,0 0 0,0 0 0,-1-1 0,1 0 0,0 1 0,0-1 0,0 0 1,0-1-1,0 1 0,-5-4 0,-63-38 174,47 27 12,-40-20 1,50 33-67,13 3-124,1 0 1,0 0-1,0 1 1,0-1-1,-1 0 1,1 0-1,0 0 1,0 0-1,0 0 1,-1 0-1,1 1 1,0-1-1,0 0 0,0 0 1,0 0-1,-1 0 1,1 1-1,0-1 1,0 0-1,0 0 1,0 0-1,0 1 1,0-1-1,0 0 1,0 0-1,0 0 1,0 1-1,0-1 1,0 0-1,0 0 1,0 1-1,0-1 1,0 2 5,0-1 1,1 1 0,-1-1 0,1 0 0,0 1 0,-1-1-1,1 0 1,0 0 0,0 1 0,-1-1 0,1 0 0,0 0-1,0 0 1,1 0 0,0 1 0,5 3 3,0-1 0,1 0 0,-1-1-1,1 0 1,0 0 0,0 0 0,10 1 0,60 8 62,-60-11-65,0 0 0,1-2 0,-1 0-1,0-1 1,0-1 0,0-1 0,23-7 0,11-7 6,56-28 0,-67 25-14,0-2 1,-2-2-1,-1-1 1,52-47-1,125-140 12,-175 168-8,-2-1 0,-2-2 0,-2-2 0,-2-1 0,-3-2-1,-2 0 1,-2-2 0,18-63 0,-35 93 8,9-43 0,-16 59-5,0 0-1,0-1 0,-1 1 1,0-1-1,0 1 0,-1 0 0,-4-18 1,4 25-10,1 1 1,-1 0 0,0-1-1,1 1 1,-1 0 0,0 0-1,0-1 1,0 1 0,0 0-1,0 0 1,0 0 0,0 0-1,0 0 1,0 0 0,0 0-1,-1 0 1,1 1 0,0-1-1,0 0 1,-1 1 0,1-1-1,-1 1 1,1 0 0,-1-1-1,1 1 1,0 0 0,-1 0-1,1 0 1,-1 0 0,1 0-1,-1 0 1,1 0 0,-3 1 0,-4 0 0,1 1 0,-1 0 0,1 1 1,0-1-1,-8 5 0,1 1 0,0 1-1,0 0 1,1 1-1,1 0 1,0 1-1,0 1 1,-14 17-1,-65 98 5,81-112-5,-39 61-13,4 1-1,3 3 1,-39 101 0,62-128-5,2 1-1,3 1 1,2 0 0,2 1 0,3 0 0,-1 71 0,8-119 10,0 0 1,1-1-1,0 1 1,0 0-1,0-1 1,1 1-1,0 0 1,6 11-1,-7-17 3,1 1 0,-1-1 1,1 1-1,0-1 0,-1 0 0,1 1 1,1-1-1,-1 0 0,0 0 0,0-1 0,1 1 1,-1 0-1,1-1 0,-1 1 0,1-1 0,0 0 1,0 0-1,0 0 0,-1 0 0,1 0 0,0-1 1,0 0-1,0 1 0,6-1 0,6-1 4,1-1 0,0 0 0,-1-1 0,0-1 0,1-1 0,-1 0 0,-1 0 0,28-16 0,-6 0 33,0-2 0,36-29 0,-48 33 16,43-44 0,-61 56-32,1 0-1,-2-1 0,1 0 1,-1 0-1,0 0 1,0-1-1,-1 0 0,0 1 1,-1-1-1,3-14 1,-5 23-14,-1 0 1,0-1-1,0 1 1,1-1-1,-1 1 1,0-1-1,0 1 1,0-1-1,0 1 1,0-1-1,0 1 1,0-1-1,0 1 1,0-1-1,0 1 1,0-1-1,0 1 1,0-1-1,0 1 1,0-1-1,0 1 1,0 0-1,0-1 1,-1 1-1,1-1 1,0 1-1,0-1 1,-1 1-1,1 0 1,0-1-1,-1 1 1,1 0-1,0-1 1,-1 1-1,1 0 1,-1-1-1,1 1 1,0 0-1,-1 0 1,1-1-1,-1 1 1,1 0-1,-1 0 1,1 0-1,-1 0 1,1 0-1,-1 0 1,1-1-1,-1 1 1,1 0-1,-1 0 1,1 1-1,-1-1 1,1 0-1,-1 0 1,1 0-1,0 0 1,-2 1-1,-29 14 102,29-14-99,-14 10-5,1 0 1,0 2-1,0-1 0,2 2 1,0-1-1,0 2 0,1 0 1,1 0-1,1 1 0,0 1 1,1 0-1,-11 28 0,18-41-5,1 0 1,0 0-1,0 0 0,1 1 0,-1-1 0,1 0 0,0 1 0,0-1 1,1 0-1,-1 0 0,1 1 0,0-1 0,0 0 0,2 6 0,-2-8 4,0 1 1,0-1-1,0 0 0,1 0 0,-1 0 0,1 0 0,-1 0 0,1 0 1,0 0-1,0 0 0,0-1 0,0 1 0,0-1 0,0 1 0,0-1 0,0 0 1,1 0-1,-1 0 0,0 0 0,1 0 0,-1-1 0,1 1 0,-1-1 1,6 1-1,-1-1 16,0-1 0,0 1-1,0-1 1,0-1 0,0 1 0,0-1 0,-1-1 0,1 1 0,0-1 0,-1 0 0,0 0 0,0-1 0,0 0 0,0 0 0,0-1-1,-1 1 1,0-1 0,0 0 0,0-1 0,6-9 0,-5 7 18,0-1 1,0-1-1,-1 1 0,-1-1 1,0 1-1,0-2 0,0 1 0,-2 0 1,1 0-1,-1-1 0,-1 0 1,0 1-1,0-16 0,-2 22-19,0 0 0,0 0 1,0 0-1,0 0 0,-1 0 0,1 0 0,-1 0 0,0 1 0,0-1 0,-1 1 0,-2-4 0,5 6-12,-1 0 0,0-1 0,0 1 0,0 0 0,0 0 0,0 0 0,0 0 0,-1 0 0,1 0 0,0 0 0,0 1 0,-1-1 0,1 0 0,0 1 0,-1-1 0,1 1 0,-1-1 0,1 1 0,0 0 0,-1-1 0,1 1 0,-1 0 0,1 0 0,-1 0 0,1 0 0,-1 0 0,1 1 0,-1-1 0,1 0 0,-1 1 0,1-1 0,0 1 0,-2 0 0,2-1-5,0 1 0,1-1 1,-1 1-1,1-1 0,-1 1 0,0 0 0,1-1 1,-1 1-1,1-1 0,0 1 0,-1 0 0,1 0 1,0-1-1,-1 1 0,1 0 0,0 0 0,0-1 1,-1 1-1,1 0 0,0 0 0,0-1 0,0 1 1,0 0-1,0 0 0,0 0 0,0-1 0,0 1 1,1 0-1,-1 0 0,0 0 0,0-1 0,1 1 1,-1 0-1,0-1 0,1 1 0,-1 0 0,1 0 1,-1-1-1,1 1 0,-1-1 0,1 1 0,0 0 1,2 2-3,0 0 1,0 0 0,0 0 0,1 0-1,-1-1 1,7 5 0,1-3 1,0 0 0,0 0 0,0-1 1,1-1-1,-1 0 0,1 0 0,0-1 0,20-1 0,96-12 53,-116 10-44,151-29 83,-162 30-87,1 1 1,-1 0-1,0 0 0,1-1 1,-1 1-1,0 0 1,1 1-1,-1-1 1,1 0-1,-1 0 1,0 0-1,1 1 1,-1-1-1,0 1 1,0-1-1,1 1 1,0 0-1,-1 0 0,-1 0 0,1-1 0,-1 1 0,1 0 0,-1-1 0,1 1 0,-1 0 0,0 0 0,1-1 0,-1 1 0,0 0 0,0 0 0,0 0 1,1 0-1,-1-1 0,0 1 0,0 0 0,0 0 0,0 0 0,-1 1 0,-1 6 11,0-1 1,-1 0-1,1 0 0,-2 0 1,-3 7-1,-1 1-10,-27 85 94,34-99-96,1 0-1,0-1 1,-1 1-1,1 0 0,0 0 1,-1 0-1,1-1 1,0 1-1,0 0 1,0 0-1,0 0 1,0 0-1,0 0 0,0-1 1,0 1-1,0 0 1,0 0-1,0 0 1,0 0-1,1 0 1,-1-1-1,0 1 0,1 0 1,-1 0-1,1-1 1,-1 1-1,0 0 1,1 0-1,0-1 1,-1 1-1,1 0 0,-1-1 1,1 1-1,0-1 1,0 1-1,-1-1 1,1 1-1,0-1 1,0 0-1,-1 1 0,1-1 1,0 0-1,0 0 1,0 1-1,0-1 1,-1 0-1,1 0 1,0 0-1,1 0 0,4 0 9,-1 0-1,1 0 1,0 0-1,-1-1 1,1 0-1,6-2 1,13-6 105,-1-1 1,0-1-1,-1-1 0,31-22 1,13-6 438,-66 40-540,0-1 0,0 1 0,0-1 0,-1 1 1,1-1-1,0 1 0,0 0 0,0-1 1,0 1-1,0 0 0,0 0 0,0 0 1,0 0-1,0 0 0,0 0 0,0 0 0,-1 0 1,1 0-1,2 1 0,-3-1-6,1 0-1,-1 1 0,1-1 1,-1 1-1,1-1 1,-1 1-1,1-1 1,-1 1-1,0-1 1,1 1-1,-1 0 0,0-1 1,1 1-1,-1 0 1,0-1-1,0 1 1,0 0-1,1-1 0,-1 1 1,0 1-1,0 5 15,0-1-1,0 1 1,-1 0 0,-2 10-1,1-5 8,0 3-5,-2 45 23,4-56-39,0 0 0,0 0 0,1 0 0,-1 0 0,1-1 0,0 1 1,0 0-1,0 0 0,1-1 0,-1 1 0,1-1 0,3 6 0,-4-8-4,-1 0-1,1 0 1,0 0 0,0-1-1,0 1 1,0 0 0,1 0 0,-1 0-1,0-1 1,0 1 0,0-1-1,1 1 1,-1-1 0,0 1 0,1-1-1,-1 0 1,0 0 0,1 1-1,-1-1 1,0 0 0,2 0 0,0-1 3,1 1 1,-1-1 0,0 0-1,0 0 1,0 0 0,0 0 0,0-1-1,5-2 1,0-1 11,-1 0-1,0-1 1,1 0-1,-2-1 1,10-10 0,25-40 225,62-116 0,-82 135-116,-20 36-119,0 0 1,1-1-1,-1 1 1,1 0 0,0 0-1,-1 0 1,1 0 0,0 0-1,0 0 1,0 1-1,1-1 1,-1 1 0,0-1-1,1 1 1,-1 0 0,1 0-1,-1 0 1,1 0 0,2 0-1,3 0-5,0 0 0,-1 1 0,1 0 0,0 1 0,10 1 0,72 8 67,164-2 0,-76-18 49,-110 2-3660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58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805 289 6728,'0'0'7218,"2"-12"-6827,5-37-24,-7 46-330,0 0 1,0 0 0,-1 0 0,1 0-1,-1 0 1,0 0 0,0 0 0,0 0-1,0 0 1,0 1 0,-1-1 0,1 0 0,-1 1-1,-4-6 1,0-1 76,-4-5 26,-1 0 1,0 0 0,0 1 0,-1 1-1,-1 0 1,0 1 0,-1 0 0,0 1-1,-1 0 1,-21-10 0,26 15-80,0 1-1,0-1 1,0 2 0,0 0-1,-1 0 1,1 1 0,-1 0 0,1 1-1,-1 0 1,0 1 0,0 0-1,1 0 1,-1 1 0,0 1 0,1 0-1,-1 0 1,-19 8 0,3 3 74,1 1 0,0 1 1,2 2-1,-1 0 0,2 2 0,1 0 1,0 2-1,1 0 0,1 1 0,-28 42 1,43-56-65,0 0 1,1 0 0,0 0-1,0 1 1,0 0 0,1 0 0,1 0-1,-3 16 1,4-20-33,1 0 1,0 0-1,0 0 1,1 0-1,-1-1 1,1 1 0,0 0-1,1 0 1,-1-1-1,1 1 1,0-1-1,0 1 1,0-1-1,0 0 1,1 1-1,0-1 1,0 0-1,6 5 1,-1-1 25,1 0 0,0-1 0,1 0 0,0-1 1,0 0-1,0-1 0,0 0 0,1 0 0,0-1 1,0 0-1,16 2 0,-11-3 51,1 0 0,0-2 0,0 0-1,0 0 1,0-2 0,0 0 0,21-5 0,-37 6-102,0 1 0,-1-1 0,1 0-1,-1-1 1,1 1 0,0 0 0,-1 0 0,1 0 0,-1 0 0,1 0 0,-1 0-1,1-1 1,-1 1 0,1 0 0,-1-1 0,1 1 0,-1 0 0,1-1 0,-1 1-1,1 0 1,-1-1 0,1 1 0,-1-1 0,0 1 0,1-1 0,-1 1 0,0-1-1,0 1 1,1-1 0,-1 1 0,0-1 0,0 1 0,0-1 0,0 0 0,1 1-1,-1-1 1,0 1 0,0-1 0,0 0 0,0 0 0,-1 0 3,0 0 0,1 0 1,-1 0-1,0 1 0,1-1 0,-1 0 0,0 0 1,0 0-1,0 1 0,0-1 0,0 0 1,0 1-1,0-1 0,0 1 0,0-1 1,0 1-1,0-1 0,0 1 0,0 0 0,0 0 1,-3-1-1,-3 1 16,0 0 0,-1 0 0,1 1 1,0 0-1,-1 0 0,1 1 0,0 0 0,0 0 0,0 1 0,-7 3 1,-13 7 89,-28 18 0,23-11-16,1 2 1,-38 34-1,55-44-67,1 1 0,1 0-1,0 1 1,1 0 0,1 1-1,0 0 1,-9 18 0,16-24-20,-1 0 0,2-1 1,-1 1-1,1 0 1,0 0-1,1 0 1,0 0-1,0 1 0,1-1 1,1 0-1,-1 0 1,1 0-1,1 0 1,0 0-1,0 0 1,1 0-1,0 0 0,0-1 1,1 1-1,0-1 1,0 0-1,10 12 1,-6-9 6,0-1 1,1 0-1,1-1 1,0 1-1,0-2 1,1 1-1,0-2 1,0 1-1,1-1 1,0-1 0,0 0-1,0-1 1,1 0-1,0-1 1,13 2-1,-1-2 9,0-1 1,0-2-1,0 0 0,1-2 0,-1-1 1,0 0-1,0-2 0,-1-1 0,40-14 1,-23 5 41,0-3 0,-1-1 0,-1-3 0,63-42 1,-78 46-24,-1 0 1,-1-1-1,-1-2 1,-1 0 0,0-1-1,-2-1 1,-1-1-1,0 0 1,-2-1 0,0-1-1,-2 0 1,-1-1 0,10-29-1,-17 38-2,-3 8-8,0 1 1,1 0-1,0 0 1,0 0-1,1 0 1,0 1-1,0-1 1,1 1 0,6-8-1,-11 16-41,1-1 0,-1 0 1,1 0-1,-1 0 0,1 1 0,-1-1 0,0 0 0,1 0 0,-1 1 0,1-1 1,-1 0-1,0 1 0,1-1 0,-1 1 0,0-1 0,1 0 0,-1 1 0,0-1 0,0 1 1,1-1-1,-1 1 0,0-1 0,0 1 0,0-1 0,0 1 0,1-1 0,-1 1 1,0-1-1,0 1 0,0-1 0,0 1 0,0 0 0,6 25 24,5 37 3,-4-21 13,21 69 1,-23-98-35,0-1-1,0 1 1,1-1 0,1 0 0,0 0 0,1 0 0,0-1 0,1-1 0,14 16 0,-5-11 41,1-1 0,1 0 1,0-1-1,1-1 0,0-1 0,0-1 1,1-1-1,1-1 0,-1-1 1,35 6-1,-11-10 404,-37-3-225,-9 0-181,-11-14-82,9-3-397,2 11-2127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6:58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1001 1 12456,'0'0'1496,"-10"4"-1215,-242 103 335,190-76-475,1 3 1,-60 44 0,-333 307 2843,446-379-2791,5-4-76,1 1-1,-1-1 1,0 0-1,0 1 1,1-1-1,0 1 1,-1 0-1,1 0 1,0 0-1,0 0 1,1 0-1,-1 0 1,-1 5-1,5-7-38,0 0 1,0-1-1,0 0 0,0 0 0,0 1 1,0-1-1,0 0 0,0 0 1,0-1-1,0 1 0,0 0 0,3-2 1,17-3 148,-1-1 0,38-17 0,-4 1-138,-5 5-2795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7:01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330 789 13944,'0'0'173,"-15"9"-89,-36 24 101,-66 54-1,100-72-10,1 0 0,1 0 0,0 1 0,2 1 1,-1 1-1,2 0 0,1 1 0,-16 32 0,26-49-106,0 1 1,0-1 0,0 0-1,1 1 1,-1-1 0,0 1-1,1-1 1,0 1-1,0 0 1,0-1 0,0 1-1,0-1 1,0 1 0,0-1-1,1 1 1,0-1-1,-1 1 1,1-1 0,0 1-1,2 3 1,0-3 15,-1-1 1,1 1-1,-1-1 0,1 0 1,0 0-1,0 0 1,0 0-1,0 0 0,0 0 1,0-1-1,1 0 1,-1 0-1,7 2 0,-3-1-4,0-1-1,0 0 0,1 0 0,-1 0 0,1-1 1,-1 0-1,0-1 0,1 1 0,-1-1 1,0-1-1,0 1 0,9-5 0,-5 2 15,0-1 0,0 0 0,-1-1 0,0-1 0,0 1 0,0-2-1,8-7 1,0-3 75,-1-1 0,-1 0 0,-1-1 0,0-1-1,-2 0 1,18-36 0,-21 33 34,-1 0-1,0 0 1,-2 0 0,-1-1-1,4-37 1,-10 58-145,0 0 0,0 0 0,-1 1 0,1-1 0,-1 0 0,0 0 0,0 0 0,-2-5 0,3 8-46,-1 1-1,1-1 1,0 0-1,-1 1 1,1-1-1,0 0 1,-1 1-1,1-1 1,0 1-1,-1-1 1,1 1-1,-1-1 1,1 1-1,-1-1 1,1 1-1,-1-1 1,0 1-1,1 0 1,-1-1-1,0 1 1,1 0-1,-1 0 1,0-1-1,1 1 1,-1 0-1,0 0 1,1 0-1,-1 0 1,0 0-1,1 0 1,-1 0-1,0 0 1,1 0-1,-1 0 1,0 0-1,1 0 1,-1 1-1,0-1 1,1 0-1,-1 1 1,0-1-1,1 0 1,-1 1-1,1-1 1,-1 0-1,0 1 1,1-1-1,-1 1 1,1-1-1,0 1 1,-1-1-1,1 1 1,-1 0-1,0 0 1,-5 8 11,-1-1 0,1 1 0,1 0 1,-1 0-1,2 1 0,-1-1 0,1 1 1,1 0-1,-1 1 0,2-1 0,0 0 1,0 1-1,1-1 0,-1 13 1,2 5 48,2-1 0,0 0 0,2 0 0,8 35 0,-10-56-37,-1 0 1,1-1-1,0 1 1,0 0-1,1-1 1,0 1-1,0-1 1,0 0-1,0 0 1,1 0-1,0 0 0,0-1 1,5 5-1,-6-7-3,0 0-1,0 0 0,0-1 0,0 1 0,1-1 1,-1 1-1,0-1 0,1 0 0,-1 0 0,1 0 1,-1-1-1,1 1 0,-1-1 0,1 0 0,0 0 1,-1 0-1,1-1 0,-1 1 0,1-1 0,-1 0 1,1 0-1,-1 0 0,6-2 0,5-5 56,0 1-1,0-1 1,0-1-1,-1-1 1,0 0 0,-1 0-1,0-1 1,11-14-1,78-106 524,-95 122-567,7-11 56,17-23 134,-28 41-200,1-1 1,-1 0 0,0 1-1,1 0 1,-1 0 0,1 0 0,0 0-1,0 0 1,0 0 0,0 1-1,5-3 1,-7 4-25,-1 0 0,1 0-1,-1 0 1,1 0 0,-1 0-1,1 0 1,0 0 0,-1 0 0,1 0-1,-1 0 1,1 1 0,-1-1-1,1 0 1,-1 0 0,1 1-1,-1-1 1,1 0 0,-1 0 0,1 1-1,-1-1 1,0 0 0,1 1-1,-1-1 1,1 1 0,-1-1 0,0 1-1,1-1 1,-1 1 0,0-1-1,0 1 1,1-1 0,-1 1-1,0-1 1,0 1 0,0 0 0,5 23 64,-5-20-49,2 28 38,-2 1 0,-1 0 1,-9 52-1,2-17 29,9-48-25,-1-20-62,0 0 0,0 0 0,0 1 0,0-1 1,0 0-1,0 0 0,0 1 0,1-1 0,-1 0 0,0 0 0,0 1 0,0-1 0,0 0 1,1 0-1,-1 0 0,0 1 0,0-1 0,0 0 0,1 0 0,-1 0 0,0 0 0,0 1 1,1-1-1,-1 0 0,0 0 0,0 0 0,1 0 0,-1 0 0,0 0 0,0 0 0,1 0 1,2-1 6,0 0 1,0 0 0,-1-1 0,1 1 0,-1-1-1,1 1 1,-1-1 0,0 0 0,3-3 0,11-10 10,0-1 1,-2-1 0,23-34-1,3-3 46,23-13 72,-25 29-1,-37 37-131,-1 0 0,1 0 0,0 1 0,-1-1 0,1 0 0,0 1 0,-1-1 0,1 1 0,0-1 1,0 0-1,-1 1 0,1 0 0,0-1 0,0 1 0,0-1 0,0 1 0,-1 0 0,1 0 0,0 0 0,0-1 0,0 1 0,0 0 0,0 0 0,1 0 0,-1 1 1,0-1 0,-1 1-1,1 0 1,0-1 0,-1 1-1,1 0 1,0-1 0,-1 1-1,1 0 1,-1 0 0,1-1-1,-1 1 1,1 0 0,-1 0-1,1 0 1,-1 0 0,0 0-1,1 1 1,0 6 19,0 0 0,0 0 0,0 0 0,-2 10-1,-18 154 146,17-160-164,2-11-8,0 1 1,-1 0-1,1-1 0,0 1 1,0 0-1,0 0 1,0-1-1,0 1 1,0 0-1,1-1 0,-1 1 1,1 0-1,-1-1 1,1 1-1,0 0 1,-1-1-1,1 1 0,1 1 1,-1-3-1,0 1-1,-1-1 1,1 1 0,0-1-1,0 0 1,0 1 0,0-1 0,0 0-1,0 1 1,0-1 0,0 0-1,0 0 1,0 0 0,0 0 0,0 0-1,0 0 1,0 0 0,0 0 0,0-1-1,0 1 1,0 0 0,0-1-1,-1 1 1,1 0 0,0-1 0,0 1-1,0-1 1,1 0 0,18-11 53,-1-1 1,34-29 0,-51 40-47,0 0 0,0 0 0,0 1 0,0-1 0,0 1 1,1-1-1,-1 1 0,1 0 0,-1 0 0,1 0 0,0 0 0,-1 0 0,5 0 1,-6 1-3,1 0 1,0 1-1,-1-1 1,1 1-1,-1-1 1,1 1-1,-1 0 1,1-1-1,-1 1 1,1 0-1,-1 0 1,0 0 0,0 0-1,1 0 1,-1 0-1,0 0 1,0 0-1,0 1 1,0-1-1,0 0 1,0 1-1,-1-1 1,1 1 0,0 1-1,5 10 27,-1 0 0,0 1 0,4 21 0,-7-25-23,0 1 0,1-1 1,0 0-1,1 0 0,0 0 0,1-1 1,0 1-1,7 9 0,-11-18-8,0 1-1,1 0 0,-1-1 1,1 0-1,-1 1 1,1-1-1,0 0 1,0 0-1,-1 0 1,1 0-1,0 0 1,0 0-1,0 0 1,0-1-1,0 1 1,0-1-1,0 1 1,0-1-1,0 0 1,0 0-1,1 0 1,-1 0-1,0 0 0,0 0 1,0-1-1,0 1 1,0-1-1,0 1 1,2-2-1,6-2 3,-1-1-1,0 0 1,0-1-1,14-11 0,-14 10 8,0 1 1,27-19-9,-34 24-4,0-1 0,0 1 0,0 0 1,1 0-1,-1 1 0,0-1 0,1 0 1,-1 1-1,1-1 0,-1 1 0,0 0 1,1 0-1,-1 0 0,1 0 0,2 1 1,-4-1 2,0 1-1,0-1 1,0 1 0,0-1 0,0 1 0,0 0-1,-1-1 1,1 1 0,0 0 0,0 0 0,0 0-1,-1 0 1,1 0 0,0 0 0,-1 0 0,1 0 0,-1 0-1,1 0 1,-1 0 0,0 0 0,1 0 0,-1 0-1,0 0 1,0 1 0,0 0 0,1 35 14,-1-27-11,-5 52 13,-20 94-1,9-66-10,-1 32 0,-16 86-7,30-187 7,5-19 19,0-6 8,12-33 76,164-605 757,-98 422-648,-78 215-216,0 0 0,0 0 0,1 0 0,0 1 0,-1-1 0,2 1 0,-1 0 0,6-6-1,-8 9-1,0 0-1,0 1 0,-1-1 0,1 1 0,0-1 0,0 1 0,0-1 0,0 1 0,0 0 0,0-1 0,0 1 0,0 0 0,0 0 0,0 0 0,0-1 0,0 1 0,0 0 0,2 1 0,-1-1-1,-1 1 0,1 0 0,-1-1 0,1 1-1,-1 0 1,1 0 0,-1 0 0,0 0 0,1 0 0,-1 0 0,0 1 0,0-1-1,0 0 1,0 1 0,1 1 0,2 3-7,-1 1 0,0-1 0,0 1 0,-1 0 0,0-1-1,0 1 1,-1 0 0,0 0 0,1 9 0,-2 66-76,0-78 80,-1 29-58,-2 0 0,-8 40 0,10-64 47,-1-1 0,-1 0-1,1 1 1,-1-1 0,-1 0 0,1-1 0,-1 1 0,-1-1-1,1 1 1,-1-1 0,-1-1 0,1 1 0,-1-1 0,-8 7-1,12-11 21,0-1-1,0 0 0,0 1 1,0-1-1,0 0 0,-1 0 0,1 0 1,0-1-1,0 1 0,-1 0 1,1-1-1,0 0 0,-1 1 1,1-1-1,0 0 0,-1 0 0,1 0 1,-1-1-1,1 1 0,0 0 1,-1-1-1,1 0 0,0 1 0,0-1 1,0 0-1,-1 0 0,1 0 1,-3-3-1,-1-1 36,0 0-1,1 0 1,-1-1 0,1 1 0,0-1 0,1 0-1,-7-11 1,11 16-39,0 1 0,-1 0 0,1-1 1,0 1-1,0 0 0,0 0 0,0-1 0,-1 1 0,1 0 0,0-1 0,0 1 1,0-1-1,0 1 0,0 0 0,0-1 0,0 1 0,0 0 0,0-1 0,0 1 1,0 0-1,0-1 0,0 1 0,0 0 0,0-1 0,0 1 0,1-1 0,-1 1 1,0 0-1,0 0 0,0-1 0,0 1 0,1 0 0,-1-1 0,0 1 0,0 0 1,1 0-1,-1-1 0,0 1 0,1 0 0,-1 0 0,0 0 0,1-1 0,-1 1 1,0 0-1,1 0 0,-1 0 0,0 0 0,1 0 0,-1 0 0,0 0 0,1 0 1,-1 0-1,0 0 0,1 0 0,-1 0 0,0 0 0,1 0 0,27 1-16,-25 0 18,21 1 5,0-1 0,-1 0-1,1-2 1,0-1 0,-1-1-1,1 0 1,26-9 0,-33 7-3,-1-1 1,0-1 0,0 0 0,-1-1 0,0-1 0,-1 0-1,1-1 1,-2 0 0,1-1 0,19-22 0,-2-4-5,-2-1-1,-1-2 1,25-48 0,58-136-72,-105 212 68,38-95 3,-4-2 0,-5-1 0,35-188 0,-68 284-1,1 2-5,0 0-1,-2 0 1,1 0 0,-2 0 0,-1-22-1,1 34 7,0-1-1,0 1 0,0-1 0,0 1 0,0-1 0,0 1 1,0-1-1,0 1 0,0-1 0,-1 1 0,1-1 0,0 1 1,0-1-1,-1 1 0,1-1 0,0 1 0,-1 0 0,1-1 1,0 1-1,-1-1 0,1 1 0,-1 0 0,1 0 1,0-1-1,-1 1 0,1 0 0,-1 0 0,1-1 0,-1 1 1,1 0-1,-1 0 0,1 0 0,-1 0 0,1 0 0,-1 0 1,1 0-1,-1 0 0,1 0 0,-1 0 0,0 0 1,1 0-1,-1 0 0,1 0 0,-1 0 0,1 1 0,0-1 1,-1 0-1,1 0 0,-1 1 0,1-1 0,-1 0 0,1 0 1,-1 1-1,-3 2-5,1-1 0,0 1 0,-1-1 0,1 1 0,-4 5 0,-3 5-6,1 0 0,0 1 0,1 0 0,-10 24 0,-20 67-68,20-51 40,-12 33-92,-32 163 0,53-191 77,1 0 0,4 1-1,5 108 1,1-142 47,2 1 0,0-2 1,14 44-1,-14-58 8,0 1-1,1-1 1,0-1 0,1 1-1,0-1 1,1 0 0,0 0-1,0-1 1,1 0 0,12 11-1,-17-17 7,0-1-1,1 1 0,-1-1 0,1 0 0,0 0 0,0 0 0,0-1 0,0 1 1,0-1-1,0 0 0,0 0 0,0-1 0,0 1 0,6-1 0,-3 0 8,0-1-1,-1 1 0,1-2 0,0 1 1,-1-1-1,1 0 0,-1 0 0,8-5 1,-1 0 18,0 0 0,0-2 0,-1 1 1,0-2-1,-1 1 0,0-2 0,13-15 1,-8 6 32,-1-1 1,-1 0 0,-1-1 0,-1-1-1,-1 0 1,-1-1 0,0 0 0,5-27-1,-15 50-63,1-1-1,-1 1 1,0-1-1,1 1 1,-1-1-1,0 1 1,0-1-1,0 1 1,0-1-1,0 1 1,0-1-1,-1 1 1,0-3-1,1 4 0,0-1 0,0 1 0,-1-1 0,1 1 0,0 0 0,-1-1 0,1 1 0,0 0 1,-1 0-1,1-1 0,0 1 0,-1 0 0,1 0 0,-1-1 0,1 1 0,0 0 0,-1 0 0,1 0 0,-1 0 0,1 0 0,-1 0 0,1 0 0,-1 0 0,1 0 0,-1 0 0,1 0 1,0 0-1,-2 0 0,-1 1 0,0 0-1,0 0 1,0 0 0,0 1 0,0-1 0,0 1 0,1 0-1,-1 0 1,0 0 0,-4 5 0,-4 6 0,-1 1 0,2 0 0,0 0 0,1 1 0,0 1 0,1 0 0,1 0 0,0 0 0,1 1 0,1 0 0,1 0 0,0 1 0,-1 26 0,4-32 0,1 0 0,0 0 0,1 0 0,0 0 0,1 0 0,0 0 0,1 0 0,0 0 0,6 13 0,-5-17 0,0 0 0,1-1 0,0 1 0,0-1 0,0 0 0,1 0 0,0-1 0,0 0 0,1 0 0,-1 0 0,1-1 0,1 0 0,11 7 0,-13-10 110,-1 0 0,0 0 0,0-1 0,1 1 0,-1-1 0,1-1 0,-1 1 0,8-1 0,22-1-3224,-29 1 1174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7:01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1 19399,'0'0'1856,"-45"83"-1216,34-60-288,1-4 16,8-8-416,2-9 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7:34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264 165 4416,'0'0'5008,"2"-10"-4686,13-84 1222,-12 83-718,-1 1 0,0-1-1,0-18 890,-12 59-692,-56 172-58,45-130-591,-3 0 1,-40 82 0,40-101 21,-22 71-1,36-92-230,5-20-83,1 0 56,0-1 0,1 0-1,0 1 1,-2 20 0,5-32-123,1-1 0,0 1 0,0 0 0,-1 0 0,1 0 1,0 0-1,0-1 0,-1 1 0,1 0 0,0-1 0,-1 1 0,1-1 0,-1 1 1,1 0-1,0-1 0,0 0 0,8-9 4,0 0-1,-1-1 1,0 0-1,11-21 1,-4 4-2354,-14 26 2030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7:34.8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1 133 9040,'0'0'3092,"6"-10"-2847,-3 6-215,0 0 0,-1 0 0,1 0 0,-1 0 0,1 1 0,0-1 0,0 1 0,1 0 0,-1 0 0,1 0 0,-1 0 0,1 1 0,0-1 0,0 1 0,0 0 0,0 0 0,1 0 0,-1 1 0,6-2 0,127-21 1414,0 5 0,233-1 0,-339 23-1067,-24-2-71,0 0 0,0-1 0,0 1 1,8-2-1,-17 4-2652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7:37.7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1026 7024,'0'0'3065,"12"-11"-2704,124-130 963,-54 51-315,60-72 1257,-110 112-1455,-27 39-412,1 1-1,0 0 1,1 1-1,10-11 1,-17 19-157,-1 7-128,0 0 0,0 0-1,0 0 1,-1-1-1,-3 9 1,0-1-36,-26 76 228,-16 53 73,40-118-315,2 0 0,1 0 1,1 1-1,0 25 0,3-42-43,0-1 0,1 0 0,0 1 0,0-1 0,1 1 0,0-1 0,0 0 0,1 0 0,0 0 0,4 7 0,-6-11-11,1-1-1,0 1 0,0-1 1,0 1-1,0-1 1,0 0-1,0 0 0,1 0 1,-1 0-1,1 0 1,0 0-1,-1-1 0,1 1 1,0-1-1,0 0 1,0 0-1,0 0 0,0 0 1,0 0-1,0-1 1,0 1-1,0-1 0,0 0 1,0 0-1,1 0 1,3-1-1,1 0 2,0-1 0,0 0 0,0-1 1,0 0-1,-1 0 0,1-1 0,-1 0 0,9-5 0,54-47 91,-13 11-8,192-118 227,-190 112-107,-74 62-79,-26 25 0,-4 3-72,-49 44 47,81-69-84,1 0-1,0 0 0,1 2 1,-15 26-1,24-39-19,0 1 0,1 0 0,-1-1 0,1 1 0,0 0 0,0 0 0,0 0 0,1 0-1,-1 0 1,1 0 0,1 7 0,-1-10-3,0 0-1,0 0 1,0 0 0,0-1-1,1 1 1,-1 0-1,0 0 1,1-1 0,-1 1-1,1 0 1,-1-1-1,1 1 1,-1 0 0,1-1-1,-1 1 1,1-1 0,0 1-1,-1-1 1,1 1-1,0-1 1,-1 1 0,1-1-1,1 1 1,-1-1 1,1 0-1,0 0 1,0 0 0,0 0 0,0 0 0,-1 0-1,1 0 1,0 0 0,0-1 0,0 1 0,-1-1 0,1 1-1,0-1 1,2-1 0,13-7 34,0-1-1,-1 0 1,0-1-1,0-1 1,-1-1-1,25-27 1,-18 15 36,-1-2-1,-1 0 1,19-36-1,-37 60-52,1-1 0,-1 1 0,0-1 0,-1 0-1,1 0 1,-1 0 0,0 0 0,0 0 0,0 0-1,0 0 1,-1 0 0,1-1 0,-1 1-1,-1-7 1,1 11-19,0 0 0,0 0 0,0 0 0,0 0 0,0 0 0,0 0 0,0 0 0,0-1 0,0 1 0,0 0 0,0 0 0,0 0 0,0 0 0,0 0 0,0 0 0,-1 0 0,1 0 0,0 0 0,0 0 0,0 0 0,0 0-1,0 0 1,0 0 0,0 0 0,0 0 0,0 0 0,0 0 0,0-1 0,-1 1 0,1 0 0,0 0 0,0 0 0,0 0 0,0 0 0,0 0 0,0 0 0,0 0 0,0 1 0,0-1 0,0 0 0,-1 0 0,1 0 0,0 0 0,0 0 0,0 0 0,0 0 0,0 0 0,0 0-1,0 0 1,0 0 0,0 0 0,0 0 0,0 0 0,0 0 0,0 0 0,0 0 0,-1 0 0,1 1 0,0-1 0,0 0 0,0 0 0,0 0 0,0 0 0,0 0 0,0 0 0,0 0 0,0 0 0,-7 11 53,-5 14-26,5-8-33,1 0 0,1 0 1,1 0-1,0 1 0,-2 19 1,6-31-2,-1 0 0,1 0 0,0 1 1,0-1-1,1 0 0,0 0 0,0 0 1,0 0-1,1 0 0,0 0 1,0 0-1,1 0 0,-1-1 0,1 1 1,0-1-1,1 0 0,-1 0 0,9 9 1,-10-12 7,0-1 0,0 1 1,0-1-1,0 1 0,0-1 1,0 0-1,0 0 0,1 0 1,-1 0-1,0 0 0,1-1 1,-1 1-1,1-1 0,-1 0 1,1 1-1,3-1 0,-1-1 6,-1 1 0,1-1 0,0 0-1,-1-1 1,1 1 0,-1-1 0,0 1 0,6-4-1,6-6 38,0 1-1,-1-2 1,20-19 0,-24 22-15,22-24 123,38-46-1,19-20 181,-89 97-322,1 1 1,-1-1-1,1 0 0,0 1 0,-1 0 0,1 0 0,0-1 0,0 1 0,0 0 0,0 0 1,0 1-1,0-1 0,0 0 0,0 1 0,0-1 0,1 1 0,-1-1 0,0 1 1,0 0-1,0 0 0,3 0 0,-5 1-11,1-1 1,-1 0-1,1 0 1,-1 1-1,0-1 1,1 0-1,-1 1 1,1-1-1,-1 0 1,0 1-1,1-1 0,-1 0 1,0 1-1,1-1 1,-1 1-1,0-1 1,0 1-1,1-1 1,-1 1-1,0-1 1,0 1-1,0-1 1,0 1-1,0-1 0,0 1 1,0-1-1,0 1 1,0 18 9,0-14-7,-5 42 71,-2 0 1,-25 87 0,32-132-72,-1-1-1,1 0 1,-1 0 0,1 0 0,0 0-1,-1 0 1,1 0 0,0 0 0,0-1 0,0 1-1,0 0 1,0 0 0,0 0 0,0 0-1,0 0 1,0 0 0,0 0 0,0 0 0,1 0-1,0 2 1,-1-4 0,1 1 1,0 0-1,-1 0 0,1 0 1,-1 0-1,1 0 0,0 0 0,-1-1 1,1 1-1,-1 0 0,1 0 1,0-1-1,-1 1 0,1 0 1,-1-1-1,1 1 0,-1-1 0,0 1 1,1-1-1,0 0 0,28-34 84,15-25 2,60-64 0,-85 103-61,-12 13 6,0 0 0,15-13 1,-22 21-35,0 0 0,0 0 0,0-1 0,1 1 0,-1 0 0,0 0-1,0 0 1,1-1 0,-1 1 0,0 0 0,0 0 0,1 0 0,-1 0 0,0 0 0,1 0 0,-1-1 0,0 1 0,0 0 0,1 0 0,-1 0 0,0 0 0,1 0 0,-1 0 0,0 0 0,1 0 0,-1 0 0,0 1 0,0-1 0,1 0 0,-1 0 0,0 0 0,1 0 0,-1 0 0,0 0 0,0 1 0,1-1 0,-1 0 0,0 0 0,0 0 0,1 1 0,-1-1 0,0 0 0,0 0 0,0 1 0,0-1 0,1 0 0,-1 0 0,0 1 0,0-1 0,0 0 0,0 1 0,0-1 0,0 0 0,0 0 0,0 1 0,0-1 0,0 1 0,1 20 12,-1-20-11,-2 23-13,-2 1 0,-7 25 0,0-1-14,9-38 19,-1 4-1,0 1 0,1-1 0,1 18 0,1-29 7,0 0 0,0 0 0,1 0-1,-1 0 1,1 0 0,0-1 0,0 1 0,1 0-1,-1 0 1,1-1 0,0 1 0,0-1 0,0 1-1,0-1 1,1 0 0,5 6 0,-7-8 2,0 0 0,1 0 0,-1-1 1,1 1-1,-1 0 0,1-1 0,-1 1 0,1-1 0,-1 1 1,1-1-1,-1 0 0,1 0 0,0 0 0,-1 0 0,1 0 1,-1 0-1,1 0 0,0 0 0,-1-1 0,1 1 0,-1 0 1,1-1-1,1 0 0,34-18 26,-37 19-28,19-13 27,-1-1 1,0-1-1,0-1 1,18-22-1,58-78 126,-70 85-103,10-23 46,-26 41-49,-1 0-1,2 0 1,17-20 0,-26 32-47,1 1 0,-1 0 0,0 0 0,0 0 0,0 0 0,0-1 0,0 1 1,0 0-1,1 0 0,-1 0 0,0 0 0,0 0 0,0 0 0,0 0 1,1 0-1,-1-1 0,0 1 0,0 0 0,0 0 0,1 0 0,-1 0 0,0 0 1,0 0-1,0 0 0,1 0 0,-1 0 0,0 0 0,0 0 0,0 0 0,0 0 1,1 0-1,-1 0 0,0 1 0,0-1 0,0 0 0,1 0 0,-1 0 1,0 0-1,0 0 0,0 0 0,0 0 0,0 1 0,1-1 0,-1 0 0,0 0 1,0 0-1,0 0 0,0 0 0,0 1 0,0-1 0,0 0 0,0 0 0,1 0 1,-1 1-1,0-1 0,0 0 0,0 0 0,0 0 0,0 0 0,0 1 1,0-1-1,0 0 0,0 0 0,0 0 0,0 1 0,0-1 0,0 0 0,-1 0 1,1 1-1,0 19 5,0-16-5,-8 119-24,-35 173 0,41-278 25,0-6 78,-2-28 12,-1-7-14,-1-1 1,-11-29-1,14 33 19,3 18-85,0 1-1,0-1 1,0 0 0,0 0 0,-1 1 0,1-1 0,0 0-1,-1 1 1,1-1 0,-1 0 0,0 1 0,0-1 0,1 1 0,-1-1-1,-2-1 1,3 2-7,-4-2 34,5 5-15,5 12-14,13 35-14,-18-45-3,2 0 1,-1 0-1,0 0 0,1 0 1,-1-1-1,1 0 0,0 1 1,0-1-1,7 5 0,-8-7 7,0-1-1,0 1 1,-1-1-1,1 1 0,0-1 1,0 0-1,0 1 1,0-1-1,0 0 1,0-1-1,0 1 1,0 0-1,0 0 0,0-1 1,0 1-1,0-1 1,0 0-1,0 1 1,0-1-1,0 0 1,-1 0-1,1 0 0,2-3 1,7-3-1,-1-1-1,12-11 1,-19 16 2,48-50 48,-33 32-26,25-21 0,6-5 4,-36 32-30,2 1 1,31-24-1,-46 37 3,0 1 0,1 0-1,-1 0 1,0 0 0,0-1 0,1 1 0,-1 0 0,0 0-1,1 0 1,-1 0 0,0-1 0,0 1 0,1 0 0,-1 0 0,0 0-1,1 0 1,-1 0 0,0 0 0,1 0 0,-1 0 0,0 0-1,1 0 1,-1 0 0,0 0 0,1 0 0,-1 0 0,0 0 0,1 0-1,-1 0 1,0 1 0,1-1 0,-1 0 0,0 0 0,0 0-1,1 0 1,-1 1 0,0-1 0,0 0 0,1 0 0,-1 1 0,0-1-1,0 0 1,0 0 0,1 1 0,-1-1 0,0 0 0,0 1-1,0-1 1,0 0 0,0 1 0,0-1 0,0 0 0,0 0 0,0 1-1,0-1 1,0 0 0,0 1 0,0-1 0,0 0 0,0 1-1,0-1 1,0 0 0,0 1 0,0 0 0,-4 27-16,3-23 16,-2 13-2,-4 39-6,6-52 8,1 0 1,0 0-1,0 0 1,1-1-1,0 1 1,0 0-1,0-1 0,0 1 1,3 6-1,-3-11 2,-1 1 0,1 0-1,0 0 1,-1 0 0,1-1-1,0 1 1,0 0 0,0-1-1,0 1 1,-1-1 0,1 1 0,0-1-1,0 1 1,0-1 0,0 0-1,0 1 1,0-1 0,0 0-1,0 0 1,1 0 0,-1 0-1,0 0 1,0 0 0,0 0-1,0 0 1,0 0 0,0 0 0,0-1-1,0 1 1,0 0 0,0-1-1,0 1 1,1-2 0,38-19 35,-33 17-32,15-10 12,-1-2-1,0 0 1,-2-1-1,1-1 1,-2-1 0,-1-1-1,27-38 1,-13 8 30,-2 0 1,33-79-1,-6-2 130,75-274 0,-131 404-175,1 0 1,-1 0-1,0-1 0,1 1 0,-1 0 0,0 0 1,0 0-1,0 0 0,0-1 0,0 1 0,0 0 0,0 0 1,-1-2-1,1 3-1,-1 0-1,1-1 1,0 1 0,-1 0 0,1 0 0,0 0 0,0 0-1,-1 0 1,1 0 0,0 0 0,0 0 0,-1 0-1,1 0 1,0 0 0,-1 0 0,1 0 0,0 0-1,0 0 1,-1 1 0,1-1 0,0 0 0,0 0 0,-1 0-1,1 0 1,0 0 0,0 1 0,-1-1 0,1 0-1,0 0 1,0 0 0,0 1 0,-1-1 0,-23 28-33,9-5 14,1 0 0,1 1 1,1 0-1,-13 39 1,-26 110-96,34-113 81,5-18-1,2 1 1,2 0 0,2 0 0,2 0 0,1 1 0,5 58 0,-1-91 31,0-1 0,1 0 1,1 1-1,0-1 1,0 0-1,1 0 1,0-1-1,0 1 0,1-1 1,8 11-1,-10-15 8,1-1 0,0 0 0,-1 0 0,1-1 0,0 1 0,1-1 0,-1 0 0,1 0 0,-1 0 0,1-1 0,0 0-1,0 1 1,0-2 0,0 1 0,0-1 0,0 1 0,1-1 0,-1-1 0,0 1 0,1-1 0,9-1 0,0 0 30,0-2 0,0 0 0,0-1-1,-1 0 1,1-1 0,-1-1 0,-1 0 0,1-1 0,-1 0 0,0-1 0,0-1 0,21-19 0,-26 21-287,4-4 78,-7 3-3629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34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0 210 6824,'0'0'5005,"8"-12"-4592,25-40 3,-31 48-327,0 1 0,0 0 1,0-1-1,1 1 0,-1 0 0,1 0 0,0 1 0,0-1 0,0 1 0,0-1 0,0 1 1,1 0-1,-1 0 0,6-2 0,-7 4-32,0-1 0,0 1 1,0 0-1,0 1 0,-1-1 0,1 0 0,0 0 1,0 1-1,0-1 0,-1 1 0,1 0 0,0-1 1,0 1-1,-1 0 0,1 0 0,-1 0 0,1 0 1,-1 0-1,1 1 0,-1-1 0,1 0 0,-1 1 1,0-1-1,0 1 0,2 1 0,10 16 242,-9-13-166,-1-1 1,2 1-1,-1-1 1,0 0 0,1-1-1,6 6 1,-9-8-94,0-1 0,0 0 0,0-1 1,0 1-1,0 0 0,0 0 0,0-1 0,0 1 1,0-1-1,0 0 0,0 1 0,1-1 0,-1 0 1,0-1-1,0 1 0,0 0 0,0 0 0,0-1 1,0 1-1,0-1 0,1 0 0,-2 0 0,1 0 1,3-1-1,15-10 176,-1 0 1,0-2-1,32-29 0,-36 29-97,1 1 0,0 0 0,0 2 0,1-1 0,30-13-1,-8 9-2431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7:38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11760,'0'0'1946,"14"3"-1559,53 9 79,1-4-1,92-1 1,-115-7 106,46 5 0,-79 0-2372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7:38.2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10344,'0'0'1424,"62"17"-1360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7:45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1011 5920,'0'0'2685,"10"-6"-2026,15-10-251,0-2 0,-1 0 0,0-2 0,-2-1 0,-1 0 1,0-2-1,21-29 0,-8-5 423,44-95 0,12-69 488,-43 103-564,-35 86-509,-2-1 1,-1 1-1,-1-1 0,5-60 1,-14 67-60,1 25-173,0 0 0,0 1-1,0-1 1,0 0 0,-1 0 0,1 0-1,0 0 1,0 1 0,0-1-1,-1 0 1,1 0 0,0 1 0,-1-1-1,1 0 1,0 0 0,-1 1-1,1-1 1,-1 1 0,0-1-1,1 0 1,-1 1 0,1-1 0,-1 1-1,0-1 1,0 0 0,-1 3 5,0-1 0,0 0 0,1 1 0,-1-1 0,0 1 0,1 0 0,0 0 0,-1-1 0,1 1 0,-1 2 0,-4 6 18,-15 17-5,2 0 0,1 2 0,1 0-1,2 1 1,1 1 0,1 0 0,2 1-1,1 0 1,-9 52 0,10-26 22,3 1-1,2 0 1,2 0-1,11 97 1,-8-147-23,1 0-1,-1 1 1,1-1 0,1 0 0,0 0 0,0-1 0,1 1 0,0 0-1,9 13 1,-11-19-16,0 0 0,1 0 0,-1 0 0,1-1 0,0 1 0,0-1 1,0 0-1,0 0 0,0 0 0,0 0 0,0 0 0,1-1 0,-1 0 0,0 1 0,1-1 0,0 0 0,-1-1 0,1 1 0,-1-1 0,1 1 0,0-1 0,-1 0 0,1 0 0,0-1 0,-1 1 0,1-1 0,3-1 0,1 0 11,0-1 0,-1-1 0,0 1 0,1-1 0,-1-1 0,-1 1 1,1-1-1,-1 0 0,0-1 0,0 1 0,0-1 0,7-10 0,4-8 67,0 0 0,13-28-1,37-75 344,-65 122-391,-1 4-25,0 1 0,-1-1 0,1 0 0,0 0-1,-1 0 1,1 0 0,-1 0 0,0 0 0,1 0 0,-1 0 0,0 0 0,1 0 0,-1 0 0,0 0 0,0 0-1,0 0 1,0 0 0,0 0 0,0 0 0,0-2 0,-2 5 3,1 0 0,0 0-1,0 0 1,0 0 0,0 0 0,1 0 0,-1 0-1,0 0 1,1 0 0,-1 3 0,-11 40 101,6-24-64,0 1 0,2-1 1,0 1-1,-1 43 0,6-61-49,-1 1 0,1 0 1,0 0-1,0 0 0,0-1 0,1 1 0,0-1 0,0 1 1,0-1-1,0 1 0,1-1 0,0 0 0,-1 0 0,2-1 0,-1 1 1,0 0-1,1-1 0,-1 0 0,1 0 0,0 0 0,0 0 1,0-1-1,1 1 0,-1-1 0,1 0 0,-1-1 0,1 1 1,-1-1-1,1 0 0,0 0 0,0 0 0,0 0 0,-1-1 1,1 0-1,0 0 0,0-1 0,0 1 0,0-1 0,7-2 1,0-1 24,-1-2 0,1 1 1,-1-1-1,0-1 0,-1 0 0,0 0 1,0-1-1,12-12 0,6-10 116,29-42 0,11-11 250,-59 73-348,-8 8-24,0 0 1,1 1-1,-1-1 0,1 0 1,-1 1-1,1-1 0,0 1 1,0 0-1,3-2 0,-5 3-26,1 0 1,-1 0-1,0 0 0,1 0 0,-1 0 1,0 0-1,1 0 0,-1 0 1,0 0-1,0 0 0,1 0 0,-1 0 1,0 0-1,0 0 0,1 1 0,-1-1 1,0 0-1,0 0 0,1 0 0,-1 0 1,0 1-1,0-1 0,0 0 0,1 0 1,-1 1-1,0-1 0,0 0 0,0 1 1,5 17 19,-3 10-2,-2 0-1,0-1 1,-2 1 0,-2-1 0,0 0-1,-13 44 1,16-70-19,1 1 0,-1-1 0,1 1 0,0-1 0,-1 1 0,1 0 0,0-1 0,0 1 0,0-1 0,0 1 0,0-1 0,1 4 0,-1-5 0,0 0-1,1 0 1,-1 0 0,0 0-1,1 0 1,-1 0 0,0 0-1,1 0 1,-1 0 0,0 0-1,1 0 1,-1 0 0,0 0-1,1 0 1,-1 0 0,0 0-1,1 0 1,-1 0 0,0 0-1,0 0 1,1 0 0,-1-1-1,0 1 1,1 0 0,-1 0-1,0 0 1,0-1 0,1 1-1,-1 0 1,0 0 0,0-1-1,0 1 1,1 0 0,-1-1-1,31-35 160,-27 30-160,132-159 445,-136 165-444,1-1 0,-1 0 1,1 0-1,-1 1 0,1-1 0,-1 0 1,1 1-1,0-1 0,-1 1 1,1-1-1,0 0 0,0 1 1,-1 0-1,1-1 0,0 1 1,0-1-1,0 1 0,0 0 1,0 0-1,-1-1 0,1 1 1,0 0-1,0 0 0,0 0 1,0 0-1,0 0 0,0 0 0,0 0 1,1 1-1,-1 0 0,1 0-1,-1 0 1,0 0 0,0 0-1,1 1 1,-1-1 0,0 0-1,0 1 1,0-1-1,-1 1 1,1-1 0,0 1-1,0-1 1,0 3 0,2 6 3,0 1 0,0 0 0,1 16 1,-3 8-2,-2-28 7,1 0 0,0 0 0,0 0 0,1 0 0,0 0 0,1 0 0,2 9 0,-4-15-10,1-1 0,-1 1 0,0-1 1,0 0-1,1 0 0,-1 1 0,0-1 0,1 0 0,-1 1 0,1-1 1,-1 0-1,0 0 0,1 0 0,-1 1 0,1-1 0,-1 0 1,0 0-1,1 0 0,-1 0 0,1 0 0,-1 0 0,1 0 0,-1 0 1,1 0-1,-1 0 0,0 0 0,1 0 0,-1 0 0,1 0 1,-1-1-1,1 1 0,-1 0 0,0 0 0,1 0 0,-1-1 1,1 1-1,-1 0 0,0 0 0,1-1 0,-1 1 0,0 0 0,0-1 1,1 1-1,-1 0 0,0-1 0,0 1 0,1-1 0,20-22 37,-16 17-21,14-15 25,-7 9 4,0-1 1,13-19-1,-25 31-45,0 0 1,1 1-1,-1-1 0,1 0 0,-1 0 1,1 1-1,-1-1 0,1 0 0,-1 1 0,1-1 1,0 1-1,-1-1 0,1 1 0,0-1 0,0 1 1,-1-1-1,1 1 0,0 0 0,0-1 1,-1 1-1,1 0 0,0 0 0,0-1 0,0 1 1,0 0-1,0 0 0,-1 0 0,1 0 0,0 0 1,0 0-1,0 0 0,0 1 0,-1-1 1,1 0-1,0 0 0,0 1 0,0-1 0,-1 0 1,1 1-1,0-1 0,0 1 0,-1-1 0,1 1 1,0-1-1,-1 1 0,1 0 0,-1-1 1,1 1-1,-1 0 0,1-1 0,0 2 0,4 6 18,0-1-1,0 1 0,7 16 1,-8-15-3,2 2-23,0-1 1,0 1 0,1-1-1,1 0 1,12 14 0,-17-21 0,1 0 1,-1 0-1,1-1 0,-1 0 1,1 1-1,0-1 0,0-1 1,0 1-1,0 0 1,0-1-1,0 0 0,1 0 1,-1 0-1,0 0 1,1-1-1,-1 0 0,0 0 1,1 0-1,5-1 1,-2-1 8,-1 0 0,0 0 0,0-1 0,0 1 0,0-2 0,0 1 0,0-1 0,-1 0 0,0 0 0,0-1 1,0 1-1,0-2 0,-1 1 0,0 0 0,0-1 0,0 0 0,-1 0 0,0-1 0,5-8 0,0-3 19,-1 0 0,0-1 0,-1 0 0,-1 0-1,-1 0 1,3-22 0,-7 34-9,0 1 0,0-1 0,0 0 0,-1 0 0,0 0-1,-1 0 1,1 0 0,-3-8 0,3 15-12,0-1-1,0 0 1,-1 1 0,1-1-1,0 0 1,-1 1 0,1-1-1,-1 1 1,1-1-1,0 1 1,-1-1 0,0 1-1,1-1 1,-1 1 0,1-1-1,-1 1 1,1 0-1,-1-1 1,0 1 0,1 0-1,-1-1 1,0 1 0,1 0-1,-1 0 1,0 0-1,1 0 1,-1 0 0,0 0-1,0 0 1,1 0 0,-1 0-1,0 0 1,1 0-1,-1 0 1,0 0 0,1 0-1,-1 1 1,-1-1 0,0 1-1,-1 0 1,1 1 0,-1-1 0,1 0 0,0 1-1,0-1 1,-1 1 0,1 0 0,-2 2 0,-2 3-3,0 1 1,1 0 0,0 0 0,0 0 0,1 1 0,0-1 0,0 1-1,1 0 1,0 0 0,0 1 0,-1 13 0,3-16-4,0 0 0,1 0-1,0 0 1,0 0 0,1 0 0,0 0 0,0 0 0,1 0 0,-1 0-1,1 0 1,1-1 0,0 1 0,0-1 0,0 1 0,0-1 0,6 7 0,0-2 1,0-1 0,1 0 1,0 0-1,0-1 0,21 13 1,-25-18-4,1 0 1,-1 0 0,1-1 0,0 0 0,0 0 0,0-1 0,0 0 0,0 0 0,0-1 0,1 0 0,-1 0 0,11-1 0,-17 0-16,1 0 0,-1 0 0,1 0 0,-1-1 0,0 1 0,1-1 0,-1 1 0,0-1 0,1 1 0,-1-1 0,0 1 0,0-1 0,1 0 0,-1 0 0,0 0 0,0 0 0,2-2 0,2-5-3157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7:46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 8136,'0'0'1840,"112"-15"-1160,30 5-152,7 5 8,-3 3-120,-19 2 0,-8 5-72,-9 5 0,-6 3-128,-15-1 0,-9-7-64,-41-10 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7:51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1128 5720,'0'0'7356,"3"10"-7095,11 31-2,-13-40-228,-1 1 0,0-1 1,1 0-1,-1 0 1,0 0-1,0 0 0,0 0 1,0 0-1,0 1 1,0-1-1,0 0 1,0 0-1,0 0 0,0 0 1,0 0-1,-1 0 1,1 1-1,-1-1 0,0 1 1,1-2-19,0 0 0,0 0-1,0 0 1,0 0 0,0 1 0,0-1 0,0 0 0,0 0-1,0 0 1,-1 0 0,1 1 0,0-1 0,0 0 0,0 0 0,0 0-1,0 1 1,0-1 0,0 0 0,0 0 0,0 0 0,0 0 0,1 1-1,-1-1 1,0 0 0,0 0 0,0 0 0,0 1 0,0-1-1,0 0 1,0 0 0,0 0 0,0 0 0,1 0 0,-1 1 0,0-1-1,0 0 1,0 0 0,0 0 0,0 0 0,1 0 0,-1 0 0,0 0-1,0 0 1,0 0 0,0 1 0,1-1 0,-1 0 0,0 0-1,0 0 1,0 0 0,0 0 0,1 0 0,-1 0 1,0 0 2,0 0 0,0 0 0,0 0 0,0 0-1,0 0 1,0 1 0,0-1 0,0 0 0,0 0 0,0 0 0,0 0 0,0 0 0,0 0 0,0 1-1,0-1 1,-1 0 0,1 0 0,0 0 0,0 0 0,0 0 0,0 0 0,0 0 0,0 0 0,0 1 0,0-1-1,0 0 1,-1 0 0,1 0 0,0 0 0,0 0 0,0 0 0,0 0 0,0 0 0,0 0 0,0 0-1,-1 0 1,1 0 0,0 0 0,0 0 0,0 0 0,0 0 0,0 0 0,0 0 0,-1 0 0,1 0-1,0 0 1,0 0 0,0 0 0,0 0 0,0 0 0,0 0 0,0 0 0,-1 0 0,1 0 0,0-1 0,0 1-1,0 0 1,0 0 0,0 0 0,0 0 0,0 0 0,0 0 0,-9-4 599,9 4-594,-1 0 0,1 0 1,-1 0-1,1 0 0,0 0 0,-1 0 0,1 0 0,0-1 0,-1 1 1,1 0-1,0 0 0,-1 0 0,1 0 0,0-1 0,-1 1 1,1 0-1,0 0 0,0-1 0,-1 1 0,1 0 0,0 0 1,0-1-1,0 1 0,-1 0 0,1-1 0,0 1 0,0 0 1,0-1-1,0 1 0,0 0 0,-1-1 0,1 1 0,0 0 1,0-1-1,0 1 0,0-1 0,0 1 0,0 0 0,0-1 1,0 1-1,1 0 0,-1-1 0,0-10 56,1 1 0,1-1 0,0 1 0,0-1-1,1 1 1,0 0 0,9-18 0,41-66 197,-39 72-191,17-29 220,2 1-1,47-52 1,-80 101-294,0 1-1,1-1 1,-1 0 0,1 1-1,-1-1 1,1 1-1,-1-1 1,1 0 0,-1 1-1,1-1 1,0 1 0,-1 0-1,1-1 1,0 1-1,-1-1 1,1 1 0,0 0-1,0 0 1,-1-1-1,1 1 1,0 0 0,0 0-1,-1 0 1,1 0 0,0 0-1,0 0 1,0 0-1,-1 0 1,1 0 0,0 0-1,0 1 1,-1-1 0,1 0-1,0 0 1,0 1-1,-1-1 1,1 1 0,0-1-1,-1 0 1,1 1-1,0-1 1,-1 1 0,1-1-1,-1 1 1,1 0 0,-1-1-1,1 1 1,-1 0-1,1 0 1,1 3 12,0 0 1,0 0-1,0 0 0,-1 0 1,1 1-1,-1-1 0,1 5 0,0 8 18,-1 0-1,0 0 1,-1 1-1,-1-1 1,-3 20-1,-23 83 172,4-29 75,18-49 119,11-51-292,1 0 1,1 0 0,0 0 0,0 1 0,15-12-1,-17 15-60,45-41 118,124-101 304,-173 145-462,1 0 0,-1 1 0,0 0 0,0-1 0,1 1 0,-1 0 0,1 0 0,-1 0 0,1 0 0,0 1 0,-1-1 1,1 1-1,3-1 0,-5 1-7,0 1 0,1-1 1,-1 1-1,0-1 1,0 1-1,0-1 0,0 1 1,0 0-1,0-1 1,0 1-1,0 0 0,0 0 1,0 0-1,0 0 1,0 0-1,-1 0 0,1 0 1,0 0-1,-1 0 0,1 0 1,0 0-1,-1 0 1,0 0-1,1 1 0,-1-1 1,0 0-1,1 0 1,-1 3-1,2 16 20,0 0-1,-1 0 1,-2-1-1,0 1 1,-1 0-1,-7 32 1,1 0 52,8-51-72,-1-1-1,1 1 1,0 0-1,0 0 0,0 0 1,0-1-1,0 1 1,0 0-1,0 0 0,0 0 1,0-1-1,1 1 1,-1 0-1,0 0 0,0-1 1,1 1-1,-1 1 1,1-2-3,-1 0 0,0 0 1,1 0-1,-1 0 0,0 0 1,1 0-1,-1 0 0,0 0 1,1 0-1,-1 0 0,0 0 1,1 0-1,-1 0 0,0 0 1,0 0-1,1 0 0,-1 0 1,0 0-1,1-1 0,-1 1 1,0 0-1,1 0 0,-1 0 1,0 0-1,0-1 0,1 1 1,-1-1-1,24-25 80,-19 21-73,13-16 21,141-179 254,-153 191-262,-1 1 0,1 0 1,0 0-1,10-10 0,-16 17-17,1 0-1,0 0 0,-1 0 1,1 0-1,0 1 1,0-1-1,0 0 0,0 1 1,0-1-1,0 0 1,0 1-1,0-1 0,0 1 1,0 0-1,0-1 1,0 1-1,0 0 0,0-1 1,0 1-1,1 0 1,-1 0-1,0 0 0,0 0 1,0 0-1,0 1 1,0-1-1,1 0 0,-1 0 1,0 1-1,0-1 1,0 0-1,0 1 0,0-1 1,0 1-1,0 0 1,0-1-1,1 2 0,-1 1-3,1-1 0,-1 1 0,0 0-1,0 0 1,0-1 0,0 1 0,0 0-1,-1 0 1,1 0 0,-1 0 0,0 0-1,0 0 1,0 0 0,0 0 0,-2 4 0,2 3 1,-8 99 0,3-62-38,2 73-1,3-114 34,0 1 0,1-1 0,0 0-1,1 1 1,-1-1 0,1 0 0,0 0-1,4 9 1,-4-14 5,-1 1-1,0 0 1,1 0 0,-1 0 0,1-1-1,-1 1 1,1-1 0,0 1-1,-1-1 1,1 0 0,0 0-1,0 0 1,0 0 0,0 0 0,0 0-1,0 0 1,0-1 0,1 1-1,-1-1 1,0 1 0,0-1-1,0 0 1,1 0 0,-1 0-1,0 0 1,0 0 0,0-1 0,3 0-1,18-4 28,0-1-1,-1 0 0,41-20 1,64-39 56,-96 48-62,36-22 73,-1-3 0,72-61 0,-109 73 26,-29 30-121,0 0 1,0 0-1,0 0 0,0 0 1,1 0-1,-1 0 0,0 0 1,0 0-1,0 0 0,0 0 1,0-1-1,0 1 0,1 0 1,-1 0-1,0 0 0,0 0 1,0 0-1,0 0 0,0 0 1,0-1-1,0 1 0,0 0 1,0 0-1,0 0 0,0 0 1,0 0-1,1 0 0,-1-1 1,0 1-1,0 0 0,0 0 1,0 0-1,0 0 0,0 0 1,0-1-1,-1 1 0,1 0 1,0 0-1,0 0 0,0 0 1,0 0-1,0-1 0,0 1 1,0 0-1,0 0 0,0 0 1,0 0-1,0 0 0,0 0 1,0 0-1,-1-1 0,1 1 1,0 0-1,0 0 0,0 0 1,0 0-1,-19 10 18,-18 18-7,3 2 0,-35 36 0,59-56-16,0 1 0,1 0 0,-10 15 0,17-23 0,0 1-1,0 0 1,0-1-1,0 1 1,1 0-1,-1 0 1,1 0-1,0 0 1,0 0-1,0 0 0,1 1 1,0-1-1,0 0 1,0 0-1,0 6 1,1-9 3,-1 0 0,0 0 0,0 0 0,1 0 0,-1 0 0,0 0 0,1 0 1,-1 0-1,1 0 0,0 0 0,-1 0 0,1 0 0,0-1 0,-1 1 0,1 0 0,0 0 0,0-1 0,0 1 0,-1 0 0,1-1 1,0 1-1,0-1 0,2 2 0,-1-2 3,0 0 0,0 1 0,0-1 0,1 0-1,-1 0 1,0 0 0,0-1 0,0 1 0,0 0 0,0-1 0,3-1 0,4-1 16,0-1 0,-1 0 0,0-1 0,12-7 0,3-7 33,-1-1 1,-1-1 0,-1-1 0,19-25 0,-28 33-7,4 0 12,-14 14-55,-1 0-1,0-1 1,1 1-1,-1 0 1,0 0-1,1 0 1,-1 0 0,0 0-1,1 0 1,-1 0-1,0 0 1,1-1-1,-1 1 1,0 0-1,1 1 1,-1-1 0,0 0-1,1 0 1,-1 0-1,0 0 1,1 0-1,-1 0 1,0 0-1,1 0 1,-1 1 0,0-1-1,1 0 1,-1 0-1,0 0 1,0 1-1,1-1 1,-1 0 0,0 0-1,0 1 1,1-1-1,-1 0 1,0 0-1,0 1 1,0-1-1,0 0 1,1 1 0,-1-1-1,0 0 1,0 1-1,0-1 1,0 0-1,0 1 1,0-1 0,0 0-1,0 1 1,0-1-1,0 0 1,0 1-1,0-1 1,0 0-1,0 1 1,-1 0 0,3 48 54,-2-28-36,4 31-1,-3-45-20,0 0 0,1 0 0,0-1 0,0 1 0,0-1-1,1 0 1,0 0 0,7 11 0,-8-16 1,-1 1-1,0-1 1,1 1 0,0-1-1,-1 1 1,1-1 0,0 0-1,-1 0 1,1 0 0,0 0-1,0 0 1,0-1 0,0 1-1,0 0 1,0-1 0,0 0 0,0 1-1,0-1 1,0 0 0,0 0-1,1 0 1,-1 0 0,3-1-1,5-1 5,1 0-1,-1-1 0,15-6 0,-10 4 1,54-23 49,-1-2 0,91-55 0,-144 77-41,2-3 28,-1 0 1,0 0 0,0-1-1,-1-1 1,-1-1-1,22-27 1,-36 41-40,0 0 0,0 0-1,1 0 1,-1 0 0,0 0 0,0 0 0,0 0 0,0 0 0,0 0-1,0 0 1,0 0 0,0 0 0,0-1 0,0 1 0,0 0-1,1 0 1,-1 0 0,0 0 0,0 0 0,0 0 0,0 0 0,0 0-1,0 0 1,0 0 0,0-1 0,0 1 0,0 0 0,0 0 0,0 0-1,0 0 1,0 0 0,0 0 0,0 0 0,0 0 0,0-1-1,0 1 1,0 0 0,0 0 0,0 0 0,0 0 0,0 0 0,0 0-1,0 0 1,-1 0 0,1 0 0,0-1 0,0 1 0,0 0 0,0 0-1,0 0 1,0 0 0,0 0 0,0 0 0,0 0 0,0 0-1,0 0 1,-1 0 0,1 0 0,0 0 0,0 0 0,0 0 0,-10 2 6,-11 7-15,1 1 2,0 2 1,0 1-1,2 1 1,0 0-1,0 1 1,1 1-1,-15 19 1,29-31-1,0 1-1,0-1 1,1 0 0,0 1 0,0 0 0,0-1-1,0 1 1,1 0 0,-2 8 0,3-11 4,0-1 1,-1 1-1,1-1 1,0 1-1,0-1 1,0 1-1,0-1 1,1 1 0,-1-1-1,0 1 1,1-1-1,-1 1 1,1-1-1,-1 1 1,1-1-1,0 0 1,-1 1-1,1-1 1,0 0 0,0 0-1,0 0 1,0 1-1,0-1 1,0 0-1,1 0 1,-1 0-1,0-1 1,0 1-1,1 0 1,-1 0 0,0-1-1,1 1 1,-1-1-1,1 1 1,2 0-1,7 0 1,-1 0 0,1 0 0,-1-1 0,1 0 0,-1-1 0,1 0 0,-1-1 0,1 0 0,-1 0 0,0-1 0,0-1 0,0 0 0,-1 0 0,1-1 0,-1 0 0,0-1 0,12-8 0,-10 5 15,0-1-1,0 1 1,-1-2-1,0 1 1,-1-2-1,0 1 1,-1-1-1,0 0 1,-1-1-1,0 0 1,-1 0-1,5-16 1,-5 13 0,-5 13-6,1 0-1,-1 0 0,0 0 1,0 0-1,0 0 1,0 0-1,0 0 0,-1 0 1,1 0-1,-1 0 1,0 0-1,0-1 0,0 1 1,-1 0-1,1 0 1,-1 0-1,1 0 0,-1 0 1,-2-4-1,3 6-5,-1 0 0,0 1-1,0-1 1,0 1 0,0-1 0,1 1-1,-1-1 1,0 1 0,0 0-1,0-1 1,0 1 0,0 0 0,0 0-1,0-1 1,0 1 0,0 0 0,0 0-1,0 0 1,0 0 0,0 1-1,0-1 1,0 0 0,0 0 0,0 1-1,0-1 1,0 0 0,0 1-1,0-1 1,0 1 0,0 0 0,-28 17 7,17-8-35,-1 0-1,-18 10 1,19-8-14,11-12 40,1 1 0,0-1 0,-1 0 0,1 1 0,0-1 0,-1 1 0,1-1 0,0 0 0,0 1 0,-1-1 0,1 1 0,0-1 0,0 1 0,0-1 0,0 1 0,0-1 0,0 1 0,-1-1 0,1 1 0,0-1 0,0 1 0,1-1 0,-1 1 0,0-1 0,0 1 0,0-1 0,0 1 0,0-1 0,0 1 0,1-1 0,-1 1 0,8 13 0,-7-13 0,4 7-8,0 1 0,-1 0-1,0-1 1,0 2 0,-1-1 0,4 19-1,6 60-53,-9-16 54,-3 1 0,-16 143 0,13-195 8,-2-1-1,-1 0 1,0 0-1,-2 0 1,0 0-1,-1-1 1,-13 22-1,18-36 3,-1 0 0,1 1 0,-1-1 0,-1-1 0,1 1 0,-1 0 0,1-1 0,-1 0 0,-1 0 0,1-1 0,-11 6 0,12-7 3,-1-1 1,0 0-1,1 0 0,-1 0 0,0 0 0,0-1 1,0 0-1,1 0 0,-1 0 0,0 0 0,0-1 0,0 0 1,1 0-1,-1 0 0,0 0 0,1-1 0,-7-3 1,6 2 4,1 1 1,0-1-1,0 0 1,0 0-1,0 0 1,1-1-1,-1 0 1,1 1-1,0-1 1,0 0-1,0 0 1,0-1 0,1 1-1,0-1 1,0 1-1,0-1 1,1 0-1,-1 1 1,1-1-1,0 0 1,0 0-1,1 0 1,0-6-1,-1 4 3,1-1-1,0 1 1,1 0 0,0 0-1,0-1 1,0 1-1,1 0 1,0 0-1,1 0 1,-1 0-1,1 1 1,1-1-1,-1 1 1,1 0-1,7-9 1,9-4 4,2 0 0,1 1 0,0 2 0,1 0 1,29-13-1,38-26 3,-24 10-13,136-97-1,-143 95-47,68-67-1,-11 9 22,-116 104 18,0 1 0,0-1 0,0 0 0,0 0 0,0 0 0,0 0 0,0 1 0,0-1 0,0 1 0,1-1 0,-1 1 0,0-1 0,0 1 0,1-1 0,-1 1 0,0 0 0,0 0 0,1 0 0,1 0 0,-2 0 0,0 0-1,0 1 1,0-1 0,0 1-1,-1-1 1,1 1 0,0-1-1,0 1 1,0 0 0,-1-1-1,1 1 1,0 0 0,-1 0-1,1-1 1,-1 1 0,1 0-1,-1 0 1,1 0 0,0 1-1,0 3-5,1 0 0,-1 0 0,0 0 0,0 0 0,0 0 0,-1 0-1,0 0 1,0 5 0,-2 10-10,-1-1-1,-1 1 0,0-1 1,-2 0-1,0-1 0,-1 0 1,-11 20-1,86-133 247,-53 71-164,2 0 0,36-40 0,-52 63-62,0 0-1,0 0 1,0 0 0,0 0-1,0 0 1,0 0 0,0 0-1,1 1 1,-1-1 0,0 0-1,0 1 1,1-1 0,-1 1 0,0-1-1,1 1 1,-1-1 0,1 1-1,-1 0 1,1 0 0,-1 0-1,0 0 1,1 0 0,-1 0-1,1 0 1,-1 0 0,1 1 0,-1-1-1,0 0 1,1 1 0,-1-1-1,0 1 1,1 0 0,-1-1-1,0 1 1,0 0 0,1 0-1,-1 0 1,0 0 0,0 0 0,0 0-1,0 0 1,0 0 0,-1 0-1,2 2 1,4 6-18,0 1 1,0 0-1,-1 1 1,6 15-1,-5-10-11,3 4 14,-5-9-3,1 1 1,1-1-1,10 16 1,-14-25 13,-1 0 0,1 1 0,0-1 0,0 0 0,1 0 0,-1 0 0,0 0 0,1 0 0,-1-1 0,1 1 1,0-1-1,-1 1 0,1-1 0,0 0 0,0 0 0,0 0 0,0-1 0,0 1 0,4 0 0,2-2 8,0 1 0,0-1-1,0-1 1,0 0 0,0 0 0,0-1-1,0 0 1,15-8 0,-9 4 11,0-2 1,-1 0-1,26-21 1,-31 22 7,0-2 1,0 1 0,-1-1 0,8-13 0,-13 20-15,-1 0 1,0 0-1,0-1 0,0 1 1,-1-1-1,1 0 1,-1 1-1,0-1 0,0 0 1,0 0-1,0 1 1,-1-1-1,0 0 1,1 0-1,-1 0 0,-1 0 1,0-5-1,1 8-8,0 1 0,0 0 0,0-1-1,-1 1 1,1-1 0,0 1 0,0-1 0,-1 1-1,1 0 1,0-1 0,0 1 0,-1 0 0,1-1-1,0 1 1,-1 0 0,1 0 0,0-1 0,-1 1-1,1 0 1,-1 0 0,1-1 0,0 1 0,-1 0-1,1 0 1,-1 0 0,1 0 0,-1 0 0,1 0-1,-1 0 1,-15 5 43,-15 19-8,28-21-31,-8 6-3,2 1 0,0 0 0,0 0 0,-10 16 0,15-20-10,1-1 0,0 1 0,0-1 0,0 1 0,1 0-1,0 0 1,0 0 0,1 0 0,-1 1 0,1-1 0,0 12 0,2-14 3,0 0 0,-1 0 0,2 0 0,-1 0 0,0 0 1,1 0-1,0 0 0,0 0 0,0-1 0,0 1 1,0-1-1,1 1 0,0-1 0,0 0 0,0 0 0,0 0 1,0-1-1,0 1 0,5 2 0,2 1-3,1 1-1,0-2 0,1 1 1,-1-1-1,14 3 1,-15-5 13,1 0 0,-1 0 0,0-1 0,1 0 1,-1-1-1,1-1 0,0 1 0,-1-2 0,1 1 1,-1-1-1,1-1 0,-1 0 0,0-1 0,1 0 1,-1 0-1,0-1 0,-1 0 0,1-1 0,14-10 1,-3 0 14,-1-1 1,-1-1 0,0-1 0,-1-1 0,-1-1 0,-1 0 0,20-34 0,81-169 81,-91 168-88,99-241 98,-105 237-92,-2-1 0,-4-1 0,9-71 0,-21 120-15,2-45 36,-4 54-40,0 1 0,0-1 0,0 0-1,-1 0 1,1 0 0,-1 0 0,0 0 0,0 0-1,0 0 1,0 0 0,0 1 0,0-1-1,-1 1 1,-2-5 0,3 6-3,0 1 1,0-1 0,0 0-1,0 1 1,0-1 0,0 1-1,0-1 1,-1 1 0,1 0-1,0-1 1,0 1 0,0 0-1,0 0 1,0 0 0,-1 0-1,1 0 1,0 0 0,0 0-1,0 0 1,0 0 0,0 1-1,-1-1 1,1 0 0,0 1-1,0-1 1,0 1 0,-1 0-1,-28 20-9,12-5-8,2 1-1,0 0 1,0 2-1,-20 32 1,13-13-32,-29 65 0,40-72 15,1 0 0,2 0 0,1 1 0,1 0 0,2 0 0,1 0 0,2 57 0,4-34-25,2-1 0,3 0 1,26 97-1,-30-139 49,0-1 0,1 0-1,1 0 1,0 0 0,0-1-1,1 1 1,0-1 0,1-1-1,0 1 1,1-1 0,9 9-1,-13-14 20,0 0 0,0 0 0,0 0 0,0-1 0,1 0 0,-1 0 0,1 0 0,0-1 0,0 1 0,0-1 0,0 0 0,1 0 0,-1-1 0,0 0 0,1 0 0,-1 0 0,1-1-1,-1 1 1,1-1 0,-1 0 0,1-1 0,-1 0 0,1 0 0,7-2 0,-12 3-30,0-1-1,1 1 1,-1 0 0,1-1-1,-1 0 1,0 1 0,0-1-1,1 0 1,-1 0-1,0 0 1,0 1 0,0-1-1,0 0 1,0-1 0,0 1-1,0 0 1,0 0-1,0 0 1,-1 0 0,2-3-1,0-9-3531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7:51.2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 13672,'0'0'536,"9"1"-375,35 3 140,0-2 1,80-6-1,99-24 260,-77 9 471,-143 18-967,0 1-1,0-1 1,1 1-1,-1 0 1,0 1-1,0-1 1,1 0-1,-1 1 1,0 0-1,0 0 1,0 0-1,0 0 1,5 2 0,-6-1-190,0 0 0,0-1 0,0 1 1,0 0-1,0 0 0,-1 0 1,1 0-1,-1 0 0,1 0 0,-1 1 1,0-1-1,0 0 0,0 1 1,0-1-1,0 5 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7:52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0 418 10152,'0'0'2046,"11"-5"-1614,27-16 81,0-2-1,-2-2 1,0-1-1,44-43 1,82-122 2003,-136 157-1904,-23 31-418,0-1-1,0 1 1,0-1 0,0 1 0,5-3-1,-14 36 907,-23 36-683,19-45-181,-15 42-1,24-61-217,1 0-1,-1 0 0,1 0 1,-1 0-1,1 0 0,0 1 1,0-1-1,0 0 0,0 0 1,0 0-1,0 0 0,0 1 1,1-1-1,-1 0 0,1 0 0,0 0 1,0 0-1,1 3 0,-1-4-2,0 1-1,1-1 1,-1 1-1,1-1 0,0 0 1,-1 0-1,1 1 1,0-1-1,-1 0 0,1 0 1,0-1-1,0 1 0,0 0 1,0-1-1,4 1 1,4 1 18,0-2 0,0 0 0,0 0 1,1 0-1,-1-2 0,12-1 0,12-5 72,0-2 0,59-23 0,62-41 182,-79 37-114,-22 5 214,-102 62-218,16-8-114,14-11-19,1 0 0,1 1 0,0 1 0,0 1 1,-15 17-1,30-29-30,0 0 0,0-1 0,0 1 0,0 0 0,0 0 0,0 0 0,0 0 0,0 0 0,1 0 0,-1 0 0,1 0 0,0 0 0,-1 0 0,1 1-1,0-1 1,0 0 0,0 0 0,1 0 0,-1 0 0,0 0 0,1 0 0,-1 0 0,1 0 0,0 0 0,0 0 0,0 0 0,0 0 0,0 0 0,0 0 0,0-1 0,1 1 0,-1 0 0,3 1 0,2 4 10,1-1 0,-1-1 0,1 1 1,0-1-1,0 0 0,15 6 0,-11-6 54,0-1 0,0-1 0,0 0 0,0 0 0,22 1 1,-25-3-412,-1-1 0,1 1 0,-1-2 1,1 1-1,-1-1 0,1 0 1,-1-1-1,0 0 0,13-5 0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7:52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14464,'0'0'2127,"95"-4"-2167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7:58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0 292 6424,'0'0'2890,"11"-7"-2092,8-4-392,-1-1 0,0-1 1,-1 0-1,19-19 1,45-71 1474,-74 99-1098,-6 9-462,-4 18-265,1-14 47,-50 199 526,12-60-164,14-38 257,-14 155 0,25-131 409,40-191 150,41-170-454,11-33 86,-61 216-758,47-125 329,-46 132-326,0 1-1,33-49 1,-41 71-125,-6 9 5,1-1-1,-1 1 0,1 0 1,0 1-1,0-1 0,5-4 1,-8 8-29,1 0 1,-1 0-1,0 1 1,1-1-1,-1 0 1,0 1 0,1-1-1,-1 1 1,1 0-1,-1-1 1,1 1-1,-1 0 1,1 0-1,-1 0 1,1 0-1,-1 0 1,1 0 0,-1 0-1,1 1 1,-1-1-1,0 0 1,1 1-1,-1-1 1,1 1-1,-1 0 1,0-1-1,1 1 1,-1 0 0,0 0-1,1 1 1,6 4 9,-1 0 0,0 1 1,0 0-1,0 1 1,-1-1-1,0 1 0,-1 0 1,0 0-1,0 1 1,-1 0-1,0 0 1,0 0-1,-1 0 0,0 0 1,-1 1-1,0 0 1,-1-1-1,0 1 0,0 13 1,-1-11-7,0-1 1,-1 1-1,0-1 1,-1 1-1,0-1 1,-1 0-1,0 0 1,-1 0-1,0 0 1,-1 0-1,0-1 1,-1 0-1,0 0 0,0 0 1,-1-1-1,-9 10 1,13-16-8,-1 0 1,1-1 0,-1 1-1,0-1 1,0 0-1,1 1 1,-2-2-1,1 1 1,0 0-1,0-1 1,0 0-1,-1 0 1,1 0-1,-1-1 1,1 1-1,-1-1 1,1 0-1,0-1 1,-1 1-1,1-1 1,-1 1 0,1-1-1,0-1 1,-1 1-1,1-1 1,0 1-1,0-1 1,0 0-1,0-1 1,1 1-1,-1-1 1,0 1-1,1-1 1,0 0-1,0 0 1,0-1-1,0 1 1,0-1-1,1 1 1,-1-1 0,1 0-1,0 0 1,0 0-1,1 0 1,-1 0-1,1-1 1,-2-5-1,2 5-4,1 3 5,-1 0 0,1 0-1,0 0 1,-1 0 0,1 0 0,0 0-1,0 0 1,0-1 0,1-2-1,0 4-3,-1 0-1,1 0 1,-1 0 0,1 1-1,0-1 1,0 0-1,-1 1 1,1-1-1,0 1 1,0-1-1,0 0 1,-1 1-1,1 0 1,0-1-1,0 1 1,0 0-1,0-1 1,0 1-1,0 0 1,0 0-1,0 0 1,0 0-1,0 0 1,0 0-1,1 0 1,34 0 20,0 2 0,43 7 1,-39-3-18,-8-1-8,35 11 0,28 6-78,-91-22 73,0 0 1,0-1 0,1 1-1,-1-1 1,0 0-1,0 0 1,0 0-1,0 0 1,0-1 0,0 1-1,0-1 1,-1 0-1,1-1 1,0 1-1,3-4 1,-1 2 11,0-2 0,0 1 0,-1 0-1,1-1 1,-1 0 0,-1 0 0,6-10 0,28-67 84,-8 14-43,-27 63-38,-1 0 1,0 0 0,0 0 0,0-1-1,-1 1 1,1-9 0,-2 15-16,-5 31-6,-2 22-52,0 73-1,10-90 53,-3-34 18,0 0-1,1-1 0,-1 1 1,0-1-1,1 1 1,-1 0-1,1-1 0,-1 1 1,1-1-1,0 0 0,0 1 1,-1-1-1,1 1 1,0-1-1,0 0 0,1 0 1,-1 0-1,0 1 1,2 0-1,-2-2 1,1 0 1,-1 0 0,0 0-1,1 0 1,-1 0-1,0 0 1,1 0-1,-1-1 1,0 1-1,1 0 1,-1-1-1,0 1 1,1-1 0,-1 0-1,0 1 1,2-2-1,18-15 47,-20 17-49,15-15 52,-1 0-1,0-1 0,-1-1 1,20-32-1,-32 45-28,0 0 0,1 0 0,0 1 0,0-1 0,0 1 0,0 0 0,0 0 0,5-4 0,-8 31 78,0-12-87,1-1 1,0 1-1,1 0 0,0-1 1,4 14-1,-4-21-13,-1 1 0,1-1 0,-1 0 0,1 0-1,0 0 1,1-1 0,-1 1 0,1 0 0,0-1-1,-1 0 1,1 1 0,1-1 0,-1 0 0,0-1-1,1 1 1,0-1 0,5 4 0,-6-5 0,0-1 0,0 1 1,0-1-1,-1 1 0,1-1 0,0 0 1,0 0-1,0 0 0,0-1 0,0 1 1,0-1-1,-1 1 0,1-1 0,0 0 1,0 0-1,4-3 0,3-1 35,0-1 0,17-13 0,-8 4 50,-1-1-1,-1 0 0,-1-2 1,0 0-1,-1-1 0,-1 0 1,13-25-1,-18 26 8,-6 13-66,-1 0 1,1 0 0,-1 0 0,2 1 0,3-6 0,-7 10-29,0 0-1,0 0 0,0 0 1,0 0-1,0 0 1,0-1-1,0 1 1,0 0-1,1 0 0,-1 0 1,0 0-1,0 0 1,0 0-1,0 0 0,0 0 1,0 0-1,1-1 1,-1 1-1,0 0 1,0 0-1,0 0 0,0 0 1,0 0-1,0 0 1,1 0-1,-1 0 0,0 0 1,0 0-1,0 0 1,0 0-1,1 0 1,-1 0-1,0 0 0,0 0 1,0 0-1,0 0 1,0 0-1,1 1 0,-1-1 1,0 0-1,0 0 1,0 0-1,0 0 1,0 0-1,0 0 0,0 0 1,1 0-1,-1 1 1,2 9 16,-4 13-16,-2 16-33,1 64 0,3-99 34,-1-3-2,1-1 1,0 1-1,0-1 0,0 1 1,0-1-1,0 1 0,0 0 1,0-1-1,0 1 1,0-1-1,0 1 0,0-1 1,1 1-1,-1-1 0,0 1 1,0-1-1,0 1 0,1-1 1,-1 0-1,0 1 1,1-1-1,-1 1 0,0-1 1,1 1-1,-1-1 0,0 0 1,1 1-1,-1-1 0,1 0 1,-1 0-1,1 1 1,-1-1-1,1 0 0,-1 0 1,1 1-1,1-2 3,-1 1-1,1 0 1,0 0 0,-1-1-1,1 1 1,-1-1-1,1 1 1,-1-1 0,0 0-1,1 0 1,2-1 0,35-33 49,-37 33-51,45-54 81,-33 39-43,0 0 1,18-16-1,-31 32-38,-1 0 0,1 1 0,-1-1 0,1 0 0,0 1 0,-1-1 0,1 0 0,0 1 0,0-1 0,-1 1 0,1-1 0,0 1 0,0 0 0,0-1 0,0 1 0,-1 0 0,1 0 0,0-1 0,0 1 0,0 0 0,0 0 0,0 0 1,0 0-1,0 0 0,0 0 0,0 0 0,-1 0 0,1 1 0,0-1 0,0 0 0,0 1 0,0-1 0,0 0 0,-1 1 0,1-1 0,0 1 0,0-1 0,-1 1 0,1-1 0,0 1 0,-1 0 0,1-1 0,0 1 0,-1 0 0,1 0 0,-1-1 0,1 1 0,-1 0 0,0 0 0,1 0 0,-1 0 0,0-1 0,1 1 0,-1 0 0,0 2 0,2 3 1,-1 1-1,1-1 1,-1 1-1,-1-1 1,1 1-1,-2 7 0,-8 86-14,9-99 13,0-1 0,0 0 0,0 0 0,0 1 0,0-1-1,0 0 1,0 1 0,0-1 0,0 0 0,0 1-1,0-1 1,0 0 0,0 0 0,1 1 0,-1-1-1,0 0 1,0 0 0,0 1 0,0-1 0,0 0-1,1 0 1,-1 1 0,0-1 0,0 0 0,0 0-1,1 1 1,-1-1 0,0 0 0,0 0 0,1 0 0,-1 0-1,0 0 1,0 1 0,1-1 0,-1 0 0,0 0-1,0 0 1,1 0 0,-1 0 0,0 0 0,1 0-1,-1 0 1,0 0 0,0 0 0,1 0 0,-1 0-1,0 0 1,1 0 0,-1 0 0,0 0 0,0 0-1,1-1 1,-1 1 0,0 0 0,0 0 0,1 0-1,-1 0 1,0 0 0,0-1 0,1 1 0,-1 0 0,0 0-1,0-1 1,0 1 0,1 0 0,-1 0 0,0-1-1,17-16 61,75-105 129,-91 120-185,1 0 0,-1 1 1,0-1-1,1 0 0,0 1 0,-1 0 1,1-1-1,3-1 0,-4 3-4,-1-1 0,1 1 0,0 0 0,-1 0 0,1 0 0,-1-1 0,1 1 0,0 0 0,-1 0 0,1 0 0,0 0 0,-1 0 0,1 0 0,0 0 0,-1 1 0,1-1 0,-1 0 0,1 0 0,0 0 0,0 1 0,2 1-3,-1 0 0,1 1 0,-1-1 0,0 0 0,0 1 0,0 0 0,0 0 0,0-1 1,1 4-1,16 23-47,-18-29 46,0 1 1,0 0-1,0 0 0,0 0 1,0 0-1,0 0 1,1-1-1,-1 1 0,0-1 1,0 1-1,0-1 1,1 1-1,-1-1 0,0 1 1,0-1-1,1 0 1,-1 0-1,0 0 0,1 0 1,1 0-1,12-4 18,-1 0-1,1-1 0,-1-1 1,-1 0-1,1-1 0,14-10 1,1 0 53,-27 16-58,0 0-1,0-1 1,0 1-1,1 0 1,-1 0-1,0 1 1,1-1-1,-1 0 1,1 1-1,2-1 1,-4 1-9,0 1 0,-1-1 1,1 1-1,0-1 0,0 1 0,0-1 1,-1 1-1,1 0 0,0-1 1,-1 1-1,1 0 0,-1-1 0,1 1 1,0 0-1,-1 0 0,0 0 1,1 0-1,-1 0 0,1-1 0,-1 1 1,0 0-1,0 0 0,0 0 1,0 0-1,1 0 0,-1 0 0,0 0 1,0 0-1,-1 0 0,1 1 0,1 12 5,-1 0-1,-1 0 0,0 0 0,-1 0 0,-4 15 0,-22 69-18,23-86 3,-109 468-93,104-430 101,7-27 9,3-17-3,0-1 0,-1 0-1,0 1 1,0-1 0,0 0 0,-1 0 0,1 1 0,-1-1 0,-3 5-1,10-22 50,0-1-1,7-23 0,0-4-5,105-255 322,-85 226-274,3 0-1,49-70 0,-61 103-70,-17 25-16,0 0-1,1 1 0,0 0 0,1 0 0,0 0 0,0 1 1,13-11-1,-20 20-7,0-1 0,-1 1 0,1-1 0,0 1 0,0 0 0,-1-1 0,1 1 0,0 0 0,0 0 0,0-1-1,-1 1 1,1 0 0,0 0 0,0 0 0,0 0 0,-1 0 0,1 0 0,0 0 0,0 0 0,0 0 0,0 0 0,-1 1 0,1-1 0,0 0 0,0 1 0,-1-1 0,1 0 0,1 1 0,0 1-4,-1-1 0,1 1 0,0 0 0,-1 0 0,1 0 0,-1 0 0,0 0 0,1 0 0,1 4 0,0 2-12,0 0-1,-1 0 1,1 0 0,1 13-1,-3-6-19,-1 0 1,0 0-1,-1-1 0,-3 18 1,3-26 19,0 1 0,-1 0 1,0-1-1,0 1 0,-1-1 1,0 0-1,0 0 0,0 0 1,0 0-1,-1-1 0,-6 8 0,9-12 18,0 0 1,0 0-1,0 0 0,0 0 0,0 0 0,0-1 0,0 1 0,0 0 0,0-1 0,0 1 0,0 0 0,0-1 0,-1 0 0,1 1 0,0-1 0,0 0 0,-1 1 0,1-1 0,0 0 0,0 0 0,-1 0 0,1 0 0,-2-1 0,1 1 2,1-1 0,-1 0 0,1 0-1,-1 0 1,1 0 0,-1 0 0,1 0 0,-1 0 0,1-1-1,0 1 1,0 0 0,0-1 0,0 1 0,-2-3 0,-1-4 19,0-1 0,0 1 0,1-1 1,-5-18-1,7 18-5,-1 0 0,1-1-1,0 1 1,1-12 0,0 18-10,1-1 0,-1 1-1,0 0 1,1-1 0,0 1 0,0-1 0,0 1 0,0 0 0,0 0-1,1-1 1,0 1 0,-1 0 0,5-5 0,-5 7-9,0 1 0,0-1 0,-1 1 0,1 0 1,0-1-1,0 1 0,0 0 0,0-1 0,0 1 0,-1 0 1,1 0-1,0 0 0,0 0 0,0 0 0,0 0 0,0 0 1,0 0-1,0 0 0,-1 0 0,1 1 0,0-1 0,0 0 1,0 0-1,0 1 0,0-1 0,-1 1 0,1-1 0,0 1 0,0-1 1,-1 1-1,1-1 0,0 1 0,-1 0 0,1-1 0,-1 1 1,2 1-1,19 27-63,-15-18 26,1 1 0,0-2 1,1 1-1,0-1 0,1 0 0,19 16 0,-25-23 38,1-1-1,0 1 1,-1-1-1,1 0 1,0 0-1,1-1 1,-1 1-1,0-1 1,0 0-1,0 0 1,1-1-1,-1 1 1,1-1-1,-1 0 1,0 0-1,1 0 1,-1 0-1,1-1 1,-1 0-1,0 0 1,0 0-1,1-1 1,-1 1-1,6-4 1,8-4 10,0-2-1,-1 0 1,0-1 0,-1 0 0,0-2-1,-1 0 1,14-16 0,87-118 123,-95 118-103,5-13 36,-22 34-55,1 0-1,0 0 1,1 1-1,11-13 1,-20 53-94,-5 8 19,1-15 4,2 1 0,1 0 0,1-1 0,2 2 0,1 41 0,1-65 56,-1-1-1,0 1 1,1 0-1,0 0 1,-1-1-1,1 1 1,0-1-1,1 1 1,-1-1-1,0 1 1,1-1 0,-1 1-1,1-1 1,3 3-1,-4-4 6,1 0 0,-1 0 0,1 0 0,-1-1 0,1 1-1,0 0 1,0-1 0,-1 0 0,1 1 0,0-1 0,0 0 0,-1 0 0,1 0-1,0 0 1,0 0 0,-1 0 0,1 0 0,0-1 0,0 1 0,-1-1 0,1 1 0,3-3-1,7-2 7,0-1-1,0 0 0,0-1 1,-1-1-1,14-11 1,49-50 51,-50 47-29,-3-1-3,-15 16-17,0 1 0,0-1-1,12-8 1,-17 15-9,-1-1 1,0 1-1,1-1 0,-1 1 0,1 0 1,-1-1-1,1 1 0,-1 0 1,1 0-1,-1-1 0,1 1 0,-1 0 1,1 0-1,-1 0 0,1 0 0,-1 0 1,1 0-1,0 0 0,-1 0 0,1 0 1,-1 0-1,1 0 0,-1 0 1,1 0-1,-1 0 0,1 0 0,-1 0 1,1 1-1,-1-1 0,1 0 0,-1 0 1,1 1-1,-1-1 0,1 0 1,-1 1-1,1-1 0,-1 0 0,0 1 1,1-1-1,-1 1 0,0-1 0,1 1 1,-1-1-1,0 1 0,0-1 0,1 1 1,-1-1-1,0 1 0,0-1 1,0 1-1,0-1 0,0 1 0,1-1 1,-1 1-1,0-1 0,-1 2 0,2 33 13,-1-34-12,-6 38-1,4-29-28,0 0 0,1 0-1,1 0 1,-1 1-1,2 13 1,0-23 26,-1-1 1,0 0 0,0 0 0,0 0-1,1 1 1,-1-1 0,0 0-1,0 0 1,1 0 0,-1 0-1,0 1 1,1-1 0,-1 0 0,0 0-1,1 0 1,-1 0 0,0 0-1,0 0 1,1 0 0,-1 0-1,0 0 1,1 0 0,-1 0 0,0 0-1,1 0 1,-1 0 0,0 0-1,1 0 1,-1 0 0,0-1-1,0 1 1,1 0 0,-1 0 0,0 0-1,1 0 1,-1-1 0,0 1-1,0 0 1,0 0 0,1 0-1,-1-1 1,14-9-14,57-52 48,40-34 76,-108 94-103,0 0 1,0 0-1,1 0 1,-1 0-1,0 1 1,6-3-1,-8 4-5,0-1 0,0 1 0,0 0 0,0 0-1,-1 0 1,1 0 0,0 0 0,0 0 0,0 0 0,0 0 0,-1 0-1,1 0 1,0 0 0,0 1 0,0-1 0,0 0 0,-1 0-1,1 1 1,0-1 0,0 1 0,-1-1 0,1 1 0,0-1 0,-1 1-1,1-1 1,-1 1 0,1-1 0,0 1 0,-1 0 0,1 0 0,-1-1-1,0 1 1,1 0 0,-1-1 0,1 3 0,2 6 1,-1 1 1,0-1-1,-1 1 1,0 0-1,-1 14 1,3 20 7,-3-44-10,1 6 0,0 0 0,0 0 0,0-1 0,1 1 0,3 9 0,-4-14 0,0 1 0,0-1 0,0 1 1,1-1-1,-1 1 0,0-1 0,0 0 0,1 1 1,-1-1-1,1 0 0,-1 0 0,1 0 0,0 0 1,-1-1-1,1 1 0,0 0 0,0-1 0,0 1 1,-1-1-1,1 1 0,3-1 0,8 1 12,0-1-1,-1-1 1,1 0-1,-1 0 0,1-1 1,-1-1-1,0 0 1,0-1-1,13-5 1,10-6 48,54-33 1,-68 34-35,-2 0-1,1-1 1,-2-2-1,0 1 1,15-21-1,-32 37-23,0-1-1,0 0 0,-1 0 0,1 0 0,0 0 0,-1 0 1,1 0-1,-1-1 0,1 1 0,-1 0 0,0 0 0,1 0 1,-1-2-1,-3 0 4,-8 7-3,-10 10-14,1 2 0,0 0-1,1 1 1,0 1 0,2 1-1,-31 40 1,44-52 2,-1 0 0,1 1-1,0-1 1,1 1 0,0 0 0,0-1 0,-2 12 0,4-18 10,1 0 0,0 1 0,-1-1 0,1 1 0,0-1 0,0 1 0,0-1 0,0 1 0,0-1 0,0 0 0,0 1 0,0-1 0,1 1 0,-1-1 0,1 1 0,-1-1 0,1 0 0,-1 1 0,1-1 0,0 0 0,0 0 0,-1 1 0,1-1 0,0 0 0,0 0 0,0 0 0,0 0 0,1 0 0,-1 0 0,0 0 0,0-1 0,0 1 0,1 0 0,-1-1 1,0 1-1,1-1 0,-1 1 0,1-1 0,-1 0 0,1 1 0,-1-1 0,0 0 0,1 0 0,-1 0 0,1 0 0,-1 0 0,3-1 0,3 0 10,-1 0 0,0-1 1,0 0-1,0 0 0,0 0 0,0-1 1,0 1-1,-1-1 0,0-1 1,1 1-1,7-8 0,-3 3 14,-1 0 1,-1-1-1,1 0 0,-1 0 1,7-12-1,-8 10 5,-6 8-10,1-1-1,0 1 0,0 0 0,0 0 1,1 0-1,-1 1 0,1-1 0,4-3 0,-9 19 46,-130 295 5,104-248-66,7-14-15,-3-1-1,-1-1 0,-2-2 0,-35 43 0,57-79 10,0 0-1,-1 0 0,0-1 1,0 0-1,0 0 0,0-1 1,-1 1-1,-13 5 0,18-9 4,0 0 0,0-1-1,0 1 1,-1-1-1,1 1 1,0-1 0,0 0-1,-1 0 1,1 0-1,0 0 1,0 0 0,0 0-1,-1-1 1,1 1-1,0-1 1,0 0 0,0 1-1,0-1 1,0 0 0,0 0-1,0 0 1,0-1-1,0 1 1,0 0 0,1-1-1,-1 1 1,0-1-1,1 0 1,-1 1 0,1-1-1,0 0 1,0 0 0,-1 0-1,0-4 1,-3-4 5,0-1 0,1 0 0,1 0 0,0 0 0,0-1 0,1 1 0,0-1 0,1 1 0,1-1 0,0 1 0,0-1 0,1 1 0,1-1 1,3-15-1,-1 10 11,1 1 0,1-1 0,0 1 0,1 0 0,1 1 0,0 0 1,1 0-1,1 0 0,13-14 0,-12 17 8,0 0 0,1 0-1,1 2 1,0 0 0,0 0 0,1 1-1,0 1 1,0 0 0,1 1 0,0 0-1,1 1 1,-1 1 0,1 1 0,0 0-1,23-2 1,-10 3 13,33 1 0,-53 2-77,-1 0 1,1 1-1,-1 0 0,0 0 1,1 1-1,-1 0 1,0 1-1,14 6 0,-20-8-7,1 1 0,-1-1-1,0 1 1,0 0-1,0-1 1,0 1-1,0 0 1,-1 0 0,3 3-1,0 5-3992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7:58.7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0 13464,'0'0'840,"-57"21"-488,44-10 0,15 1-248,4-9 16,-1 3-288,12-12-8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36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13 5224,'0'0'7734,"-4"12"-7508,-1 2-155,1-5-22,1 0 0,1 0 1,-1 0-1,1 0 0,1 1 0,-1 15 1,3 63 670,15 104 0,-3-117 22,-13-76-733,0 1 1,0 0-1,0 0 0,0 0 0,0 0 0,0 0 1,0 0-1,0 0 0,0 0 0,0 0 0,0 0 1,1-1-1,-1 1 0,0 0 0,0 0 0,0 0 1,0 0-1,0 0 0,0 0 0,0 0 0,0 0 1,0 0-1,0 0 0,0 0 0,0 0 0,0 0 1,1 0-1,-1 0 0,0 0 0,0 0 1,0 0-1,0-1 0,0 1 0,0 0 0,0 0 1,0 0-1,0 0 0,1 0 0,-1 1 0,0-1 1,0 0-1,0 0 0,0 0 0,0 0 0,0 0 1,0 0-1,0 0 0,0 0 0,0 0 0,1 0 1,-1 0-1,0 0 0,0 0 0,0 0 0,0 0 1,0 0-1,0 0 0,0 0 0,0 0 0,0 1 1,0-1-1,0 0 0,0 0 0,0 0 0,0 0 1,0 0-1,0 0 0,7-13 217,6-19-69,19-102 337,-25 99-323,1 0 1,1 0-1,2 1 0,1 0 0,19-35 1,-31 68-169,0 1-1,0-1 1,1 1 0,-1-1 0,0 1 0,0-1 0,0 1-1,1 0 1,-1-1 0,0 1 0,0-1 0,1 1 0,-1 0-1,0-1 1,1 1 0,-1 0 0,0-1 0,1 1 0,-1 0-1,1-1 1,-1 1 0,0 0 0,1 0 0,-1 0 0,1-1-1,-1 1 1,1 0 0,-1 0 0,1 0 0,-1 0 0,1 0-1,-1 0 1,1 0 0,-1 0 0,1 0 0,-1 0 0,0 0-1,1 0 1,-1 0 0,1 0 0,-1 1 0,1-1 0,-1 0-1,1 0 1,-1 0 0,0 1 0,1-1 0,-1 0 0,1 1-1,-1-1 1,0 0 0,1 1 0,-1-1 0,0 0 0,1 1-1,-1-1 1,0 1 0,0-1 0,0 0 0,1 1 0,-1-1-1,0 1 1,0-1 0,0 1 0,0-1 0,0 1 0,0 0-1,11 35 54,-5 14 13,-2 95 1,-4-124-20,1-21-47,0-1 0,-1 1-1,1 0 1,-1 0 0,1 0 0,0 0 0,-1-1-1,1 1 1,-1 0 0,1 0 0,-1-1-1,1 1 1,-1 0 0,1-1 0,-1 1 0,1-1-1,-1 1 1,1-1 0,-1 1 0,0-1 0,1 1-1,0-2 1,6-9 17,0-1 0,0-1 0,5-14-1,9-18 22,-21 45-41,17-32 55,1 0-1,2 1 1,35-41 0,-54 70-46,0 0 1,1 1-1,-1-1 1,1 1-1,-1 0 1,1-1-1,0 1 1,0 0-1,-1 0 1,1 0-1,0 0 1,0 0-1,0 0 1,0 1-1,0-1 1,0 1-1,0-1 1,0 1-1,0 0 1,0 0 0,1 0-1,-1 0 1,0 0-1,3 1 1,-2 0-1,-1 0 0,1 1 0,-1-1 0,0 1 0,1-1 1,-1 1-1,0 0 0,0 0 0,0 0 0,0 0 0,-1 0 0,1 1 1,-1-1-1,1 0 0,-1 1 0,0-1 0,2 6 0,11 28 45,-1 2-1,-2 0 0,8 47 1,-18-73-38,14 61 245,-13-67-205,-1 1 0,2-2 0,-1 1 0,1 0 0,-1 0 0,2-1 0,-1 1 0,1-1 0,5 6 0,-8-10-209,0 0-1,0-1 1,0 1-1,0 0 1,0-1-1,0 1 1,0-1-1,0 1 1,0-1-1,0 0 1,1 0-1,-1 1 1,0-1-1,0 0 1,2 0-1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0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1210 1896,'0'0'9536,"11"-1"-9378,10-1-90,53-5 516,93 13 1228,-121-2-1388,-22-1-238,0-1 0,0-1 0,0-1 0,27-4 0,48-8 40,107-20 36,-146 24-234,80-6 176,-63 7-91,-55 6-23,0-1 0,0-1 1,31-8-1,-26 4 6,-8 2-35,-1-1 1,1 0-1,-1-1 0,-1-1 1,22-13-1,-34 18-32,0 0 0,1 0 0,0 1 0,9-3-1,10-5 148,22-21 48,4-12-17,1-1 66,13-1 49,116-59 0,-105 65-48,123-70 133,-83 46-313,232-91 18,-136 81-68,23 6 97,-98 27-7,-5 2-52,248-57 201,-90 49-156,-169 31-77,100-2 53,-118 12-62,37-2-50,151 11-1,-190 2-90,177 19-6,-175-7 215,0 5-1,126 45 1,-151-35-58,73 42-1,-122-60-47,97 61-75,-105-62 78,30 24-1,12 9 35,-34-27-1,-18-13-21,-1 0-1,22 11 1,19 5 11,-19-7-13,36 11-1,351 117 206,-130-43 139,-237-87-303,66 9 0,-65-14-48,188 47 51,-236-55-59,80 17 73,125 10-1,-68-22-8,-28-3-50,53 1 26,11 1 123,140-1 215,-178-6-279,233 17 44,-274-13 163,-36-2-3415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0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4312,'0'0'3782,"10"-5"-3586,1-1-134,1-1 144,0 0 0,1 1 0,23-8 0,32 4 779,-34 6-450,126-5 1344,-48 6-965,186-16 666,-92 11-986,-80 6-297,509-21 1013,-148 29-565,-484-6-741,537 0 387,-279-11-245,-58 5-75,104-5 59,-185 7-73,276 2 50,-88 2-30,237-32 292,-535 32-353,347-13 332,-298 13-293,665-27 489,-388 12-137,-41 12-225,-28 0-139,621-10 445,-836 14-455,308-3 141,462 19 668,-585-9-367,-208-7-513,1-1 0,-1-1 0,31-7 0,-50 3-168,-10 1-2643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1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1 478 4816,'0'0'4137,"10"-3"-3865,216-61 2464,-25 17-280,-144 34-1636,-38 7-660,1 1 0,0 1-1,0 1 1,0 1-1,0 1 1,0 1 0,23 2-1,84 6 469,-97-3-505,-5-1 29,0-1-1,0 0 1,49-3-1,32-1 288,-56 2-271,-36 0-91,0 0 0,0 2-1,0 0 1,24 8 0,14 4 32,184 27 171,-204-35-206,44 18 0,-29-10 16,61 28 57,-23-8 4,88 29 12,-122-45-148,21 5 70,19 7 51,-17-5-43,-48-17-29,0 1-1,-1 1 0,27 16 1,68 49 352,-112-71-383,41 27 60,61 44 171,-82-56-177,37 20-1,-7-5-8,4 2 48,2-2 0,83 31-1,-107-52-51,48 11-1,-73-21-52,64 13-25,136 12 0,-75-23 141,156-13-1,-248 5-121,598-50 924,-251 3-618,-260 20-177,-38 7-50,-35 9-21,-1-2 1,-1-3 0,-1-3 0,79-39 0,-74 30-20,-23 11-2,49-30-1,-61 30-50,-3 3 27,33-27 1,-27 19-11,1 2 1,64-32 0,-58 33-14,206-106-4,-132 70-1,36-21 0,5 0-84,-91 46 80,1 3 0,2 2 0,1 3-1,0 3 1,98-16 0,77-18-83,12-2 3,340-18 87,-408 67 69,-67 4-43,244 12 84,-103 2 38,-164-6-237,-108-8-3096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1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121 199 4720,'0'0'9465,"-5"16"-9369,0-1-72,-5 15 40,-10 50 0,0 40 99,-13 68 178,22-96 90,11-92-405,0 1 1,0-1 0,0 0 0,0 1 0,0-1 0,0 0-1,0 1 1,0-1 0,0 0 0,0 1 0,0-1 0,0 0-1,0 0 1,0 1 0,0-1 0,0 0 0,1 1 0,-1-1-1,0 0 1,0 0 0,0 1 0,1-1 0,-1 0 0,0 0-1,0 1 1,1-1 0,-1 0 0,0 0 0,0 0 0,1 1-1,-1-1 1,0 0 0,0 0 0,1 0 0,0 0 0,15-1 388,29-15-311,-29 9 34,9-1-27,0 2 0,0 0 0,51-3 0,80 5 225,-120 4-276,6 2 56,-1 2-1,71 15 0,-91-13-54,-18-4-46,0-1-1,0 0 0,1 0 1,-1-1-1,0 1 0,1-1 1,-1 1-1,4-1 0,-5 0-8,-1-1 0,1 1 1,-1-1-1,0 1 0,1-1 0,-1 0 0,0 1 0,0-1 0,1 0 0,-1 0 0,0 0 0,0 0 0,0 0 0,0 0 1,0 0-1,0 0 0,-1-1 0,1 1 0,0 0 0,0 0 0,-1-1 0,1 1 0,-1-1 0,1-1 0,10-28 75,-2 0 0,10-65-1,-4-68 137,-12 105-82,-3-1 0,-7-63 0,6 118-118,0 0-1,0-1 1,0 1-1,-1 0 0,0 0 1,0 0-1,0 0 1,-1 0-1,0 0 1,1 0-1,-2 1 0,1 0 1,-8-8-1,5 6 8,-1 0-1,0 1 1,-1 0-1,0 1 0,1 0 1,-1 0-1,-17-6 1,6 5-1,0 0 0,-1 1 1,1 1-1,-1 1 0,0 1 0,-22 1 1,-5 3 13,-68 13 0,70-8-15,-80 28-1,102-28-10,0 2 0,1 0-1,0 2 1,0 0-1,-20 17 1,41-29-12,1 0 0,-1 0-1,1 0 1,-1 1 0,1-1 0,-1 0 0,1 1 0,0-1 0,-1 0 0,1 1 0,-1-1 0,1 0 0,0 1-1,-1-1 1,1 1 0,0-1 0,0 1 0,-1-1 0,1 1 0,0-1 0,0 1 0,0-1 0,-1 1 0,1-1-1,0 1 1,0-1 0,0 1 0,0-1 0,0 1 0,0 0 0,0-1 0,0 1 0,0-1 0,1 1 0,-1-1-1,0 1 1,0-1 0,0 1 0,1-1 0,-1 1 0,0-1 0,0 1 0,1-1 0,-1 0 0,0 1 0,1-1-1,-1 1 1,1-1 0,-1 0 0,1 1 0,-1-1 0,1 1 0,3 1-10,-1-1-1,1 1 1,-1-1-1,1 0 1,-1 0 0,8 2-1,22 0-2541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1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66 270 4216,'0'0'3690,"1"-10"-3367,1-29-38,-3 5 1691,2 48 2645,4 16-3028,3 24-1821,-6 25 571,-15 138 0,10-181-210,1-20-59,1-9-25,1-1 0,-1 1 0,1-1 0,0 0 0,2 9 0,0 2 121,-3-15-140,1 0 0,0 0 1,0 0-1,0 0 0,1 0 0,-1 0 0,0 0 1,1 0-1,-1 0 0,1 0 0,0 0 1,-1 0-1,1 0 0,0 0 0,0-1 0,0 1 1,3 2-1,-4-2 78,1 0-20,7 0 428,-4-3-490,1 0 1,-1 0 0,0 0 0,0-1-1,-1 1 1,1-1 0,0 0 0,5-4-1,10-4 15,15-4-4,1 1 1,1 2-1,0 1 0,1 2 1,-1 2-1,54-3 0,-53 6-15,-9 1 2,1 1-1,-1 1 1,41 5-1,-61-3-19,0-1 0,0 1 0,1 1 1,-1 0-1,-1 0 0,1 0 0,0 1 0,-1 0 1,0 1-1,0-1 0,0 1 0,0 1 0,-1-1 1,0 1-1,10 13 0,-16-18-4,1-1 1,-1 0-1,0 0 0,0 1 0,0-1 1,1 0-1,-1 0 0,0 1 0,0-1 1,1 0-1,-1 0 0,0 0 1,1 0-1,-1 0 0,0 1 0,0-1 1,1 0-1,-1 0 0,0 0 0,1 0 1,-1 0-1,0 0 0,1 0 0,-1 0 1,0 0-1,1 0 0,-1 0 1,0 0-1,1 0 0,-1 0 0,0 0 1,1-1-1,9-8 32,5-19 24,-15 28-56,17-45 68,-2-1 0,-2 0 0,9-61 0,-16 78-3,-2-1-1,-1 0 0,-1 1 1,-1-1-1,-2 0 0,-1 0 1,-9-45-1,9 68-53,0 0 0,-1 0 0,0 0 0,0 0 0,0 1 0,-1 0 0,1-1 0,-2 2 0,1-1 0,-1 0-1,1 1 1,-9-8 0,4 7 6,1 0-1,-1 0 0,-1 1 1,1-1-1,-1 2 1,1 0-1,-19-5 0,0 2 19,0 2-1,0 1 1,0 2-1,-1 1 1,-43 3-1,28 1-16,0 3-1,1 1 1,-1 2 0,2 2-1,-1 2 1,2 2 0,-59 29-1,81-34-22,2-2-18,1 1 0,0 0 0,-17 13 0,32-21 17,0 0 0,0 0 0,0 0 0,0 0 0,1 0 0,-1 0 0,0 0 0,0 0 0,0 0 0,1 0 0,-1 0 0,1 1 0,-1-1 0,1 0 0,-1 0 0,1 1 0,0-1 0,0 0 0,-1 1 0,1-1 0,0 0 0,0 1 0,0-1 0,1 2 0,6 7-2796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1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298 185 5120,'0'0'6381,"-9"-7"-6153,-3-1-150,6 5-4,0-1 0,0 0 0,1 0 0,-9-10 0,14 14 143,-12-9 1757,13 7-1974,0 1 0,1-1 0,-1 1 0,0-1 0,0 1 0,1 0 0,-1-1 0,1 1 0,-1 0 0,3-1 0,8-8 0,64-78 296,-85 111 310,-12 20-539,-10 8 154,-2 0 0,-71 81 0,71-91 5,23-30-35,1 0 0,-1-1 0,-16 13 0,23-21-56,-4 2 256,5-17-180,7-58 40,-3 45-161,0-34 0,-3 29-26,-6-75 200,5 89-176,0 0 1,-2 0-1,0 1 0,-7-18 0,4 23 100,2 17-174,5-3-22,0 0-1,-1 0 0,1 1 0,0-1 1,1 0-1,-1 0 0,1 4 0,6 15-37,1-1-1,1 0 0,1 0 0,1-1 0,1 0 0,17 23 1,96 100-216,-116-133 247,0-1 24,0 0-1,1 0 0,1 0 0,-1-2 1,21 13-1,-20-6-2349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2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127 125 4616,'0'0'3248,"-4"-9"-2860,-13-32-16,16 39-301,0-1 0,0 1 0,-1 0 0,1 0 0,-1 0 1,0-1-1,0 2 0,0-1 0,0 0 0,0 0 0,0 1 1,0-1-1,0 1 0,-1-1 0,1 1 0,-1 0 0,1 0 0,-5-1 1,0 1 364,0 0 1,0 0 0,0 0 0,-14 2 0,8-1 1228,16-1-1285,0 0-1,1 0 1,-1 0-1,0-1 1,1 0 0,4-3-1,-6 4-337,0 0 1,-1 0-1,1 0 0,-1 0 0,1-1 1,-1 1-1,1 0 0,-1-1 0,0 1 1,0-1-1,0 1 0,0-1 0,0 1 1,0-1-1,1-2 0,-2 3 218,-3 3-206,-1-1 0,1 1 0,-1 0 0,1 0 0,0 0 0,0 0 0,0 0 0,0 1 0,1-1 0,-1 1 0,-2 3 0,3-2-26,0-1-1,0 1 1,1-1-1,-1 1 1,1 0-1,0 0 1,0-1 0,0 1-1,1 0 1,0 0-1,-1 0 1,1 0-1,0 0 1,2 6-1,-2-9-17,1-1-1,-1 0 1,1 1-1,-1-1 0,1 0 1,-1 1-1,1-1 1,-1 0-1,1 0 0,0 0 1,-1 0-1,1 0 0,-1 0 1,1 0-1,0 0 1,-1 0-1,1 0 0,-1 0 1,1 0-1,0 0 1,-1 0-1,1 0 0,-1-1 1,1 1-1,-1 0 0,1 0 1,-1-1-1,2 0 1,17-8 155,-15 7-118,0-1 1,0 0-1,0 0 1,-1 0-1,6-6 1,-8 8-29,0 0 0,0 0 0,0 0 0,0-1 0,-1 1 0,1 0 0,0 0 0,-1-1 0,1 1 0,-1 0 0,1-1 0,-1 1 0,1-1 0,-1 1 0,0-1 0,0 1 0,0 0 0,0-1 0,0 1 0,0-1 0,0 1 0,-1-3 0,1 4-11,0-1-1,0 1 1,0 0-1,-1 0 1,1-1-1,0 1 1,0 0-1,-1-1 1,1 1-1,0 0 1,0 0-1,-1-1 1,1 1-1,0 0 1,-1 0-1,1 0 1,0-1-1,-1 1 0,1 0 1,0 0-1,-1 0 1,1 0-1,0 0 1,-1 0-1,1 0 1,0 0-1,-1 0 1,1 0-1,-1 0 1,1 0-1,0 0 1,-1 0-1,1 0 1,0 0-1,-1 0 1,1 1-1,0-1 1,-1 0-1,1 0 1,0 0-1,-1 0 0,1 1 1,0-1-1,0 0 1,-1 0-1,1 1 1,-15 14 80,10-7-59,0 0 0,0 1 0,1 0 0,0 0 0,1 0 0,-4 14 0,6-18-14,0-1 0,0 0 0,1 1 0,-1-1 0,1 1 0,0-1 0,0 0 0,0 1 0,1-1 0,0 1 0,-1-1 0,2 0 0,-1 1 0,0-1 0,1 0 0,4 8 0,-4-10-5,0 0 0,0 0 1,0 0-1,0 0 1,0 0-1,0 0 0,1 0 1,-1-1-1,1 1 0,-1-1 1,1 0-1,0 0 0,0 0 1,-1 0-1,1 0 1,0 0-1,0-1 0,0 0 1,0 1-1,0-1 0,0 0 1,0 0-1,0-1 0,-1 1 1,1-1-1,0 1 1,5-3-1,-2 2 22,0-2 1,0 1-1,-1-1 1,1 0-1,0 0 1,-1 0-1,0-1 1,0 0-1,0 0 1,0 0-1,6-9 1,-7 8 19,0-1 1,0 0 0,-1 0-1,0 0 1,0 0 0,-1 0-1,0-1 1,0 1-1,2-12 1,-4 14-19,1 1-1,-1 0 0,0-1 1,0 1-1,0 0 1,0-1-1,-1 1 1,1 0-1,-1 0 1,0-1-1,0 1 1,0 0-1,0 0 1,-1 0-1,1 0 1,-1 0-1,0 0 0,0 1 1,0-1-1,0 0 1,-5-3-1,6 5-17,0 0-1,0 0 1,-1 0 0,1 0-1,0 1 1,-1-1-1,1 1 1,-1-1 0,1 1-1,0-1 1,-1 1-1,1 0 1,-1 0-1,0-1 1,1 1 0,-1 0-1,1 0 1,-1 1-1,-1-1 1,0 1 2,0 0-1,0 0 1,0 0 0,0 1 0,0-1 0,0 1-1,0 0 1,-4 3 0,1 1 9,-1 0 0,1 0 0,1 1 0,-1 0 0,-8 15 0,11-19-23,1 1 0,0 0 0,0 0 0,0 0 0,0 0 0,1 1 0,-1-1 0,1 0 0,0 1 0,0-1 1,1 0-1,0 1 0,-1-1 0,1 1 0,1-1 0,-1 1 0,1-1 0,0 1 0,0-1 0,0 0 0,0 1 0,1-1 0,0 0 1,-1 0-1,2 0 0,-1 0 0,0 0 0,1-1 0,0 1 0,0-1 0,0 1 0,3 2 0,8 6-39,0-1 0,1 0 0,0 0 0,25 12 0,-2-5-2880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2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81 155 4216,'0'0'4253,"-4"-10"-3802,-2 0-277,2 2 150,-1-1 1,2 1 0,-1-1-1,-4-15 1,7 3 1219,1 16-84,1 16 133,62 588 392,-63-599-1979,0 0-1,0 0 0,0 0 0,0-1 0,0 1 0,0 0 0,0 0 1,0 0-1,1 0 0,-1-1 0,0 1 0,0 0 0,0 0 0,0 0 0,1 0 1,-1 0-1,0 0 0,0-1 0,0 1 0,0 0 0,1 0 0,-1 0 1,0 0-1,0 0 0,0 0 0,1 0 0,-1 0 0,0 0 0,0 0 1,0 0-1,1 0 0,-1 0 0,0 0 0,0 0 0,0 0 0,1 0 0,-1 0 1,0 0-1,0 0 0,0 1 0,1-1 0,-1 0 0,0 0 0,0 0 1,0 0-1,0 0 0,1 0 0,-1 1 0,0-1 0,0 0 0,0 0 0,0 0 1,0 0-1,0 1 0,1-1 0,-1 0 0,0 0 0,0 0 0,0 1 1,0-1-1,0 0 0,10-19 122,7-29 7,-2-2-1,-3 0 1,-1-1 0,-3 0 0,-2 0 0,-2-1 0,-4-61-1,-1 105-110,0-17 130,-6-27 0,6 45-95,-1 0 0,0-1-1,0 1 1,-1 0 0,0 0-1,0 0 1,-1 0 0,-4-6-1,-1-1 92,10 8-23,1 5-114,-1 1 0,1 0 1,0-1-1,-1 1 1,1 0-1,0 0 1,-1 0-1,1 1 1,-1-1-1,4 1 1,13 1-26,241 8 48,-175-8-30,145-4 0,-65-1 95,-163 3-97,0 0-1,-1-1 1,1 1 0,-1 0-1,1 1 1,0-1-1,-1 0 1,1 0-1,-1 0 1,1 0-1,0 0 1,-1 1-1,1-1 1,-1 0-1,1 0 1,-1 1 0,1-1-1,-1 0 1,1 1-1,-1-1 1,1 1-1,-1-1 1,1 1-1,-1-1 1,0 0-1,1 1 1,-1 0-1,0-1 1,0 1 0,1-1-1,-1 1 1,0-1-1,0 1 1,0-1-1,1 1 1,-1 0-1,0-1 1,0 1-1,0 0 1,0 0-1,-7 30 38,3-18-30,-28 119 68,-19 179 1,45-256-75,-7 106 9,14-153-13,-2 1 0,1-1 0,-1 0 0,0 1 0,-1-1 0,-3 9-1,5-15 2,-1 0-1,0 1 0,0-1 0,0 0 0,-1 0 1,1 0-1,0 0 0,-1 0 0,1-1 0,-1 1 0,0 0 1,0-1-1,0 1 0,1-1 0,-1 0 0,0 1 1,-1-1-1,1 0 0,0 0 0,0 0 0,0-1 1,-1 1-1,1 0 0,0-1 0,-5 1 0,-20-1 30,0-1 0,-43-6-1,13 0 16,13 3-10,-199-14 174,163 16-40,-83 7 0,98-3-33,63-2-162,7-1-585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2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 8840,'0'0'2378,"-8"10"-2235,-223 246 1401,111-125-381,84-93-714,-37 43 2170,78-88-2810,-1 3-1684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2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13128,'0'0'224,"8"13"-231,24 34 74,49 56 1,57 39 912,-130-132-1035,1 1 1,-2 0 0,1 1 0,-2 0 0,1 0 0,-2 0 0,0 1 0,0 0 0,-1 0-1,-1 0 1,3 17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38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0 184 5624,'0'0'6189,"3"-11"-5969,-3 10-221,5-16 248,12-31 0,-15 43-150,0-1-1,1 1 1,0 0 0,0 0-1,0 0 1,1 1 0,-1-1 0,1 1-1,0 0 1,1 0 0,7-6-1,-12 10-85,0-1-1,1 1 1,-1 0-1,0 0 1,1 0-1,-1 0 1,1-1-1,-1 1 0,0 0 1,1 0-1,-1 0 1,1 0-1,-1 0 1,1 0-1,-1 0 1,0 0-1,1 0 1,-1 0-1,1 0 1,-1 0-1,1 0 1,-1 1-1,0-1 0,1 0 1,-1 0-1,0 0 1,1 1-1,-1-1 1,1 0-1,-1 0 1,0 1-1,0-1 1,1 0-1,-1 1 1,0-1-1,1 0 1,-1 1-1,0-1 0,0 0 1,0 1-1,1-1 1,-1 0-1,0 1 1,0-1-1,0 1 1,0-1-1,0 1 1,0-1-1,0 0 1,0 1-1,0-1 1,0 1-1,0-1 0,0 1 1,0-1-1,0 0 1,0 1-1,-2 34 127,1-29-109,-17 117 220,-1 12 4,17-111-139,1 0-1,1 1 1,4 36 0,-2-54-61,-1 0 0,1 0 0,-1 0 0,2-1 1,-1 1-1,1-1 0,0 1 0,1-1 0,5 8 0,-8-12-35,0-1 0,1 1 1,-1 0-1,1-1 0,-1 0 0,1 1 0,0-1 0,-1 0 0,1 0 1,0 0-1,0 0 0,0 0 0,0 0 0,0 0 0,0-1 0,0 1 1,0-1-1,0 1 0,0-1 0,1 0 0,-1 0 0,0 0 0,0 0 1,0 0-1,0-1 0,0 1 0,0-1 0,0 1 0,0-1 0,0 0 1,0 0-1,0 1 0,0-1 0,3-3 0,9-5 52,0-1 0,-1 0 0,-1-1 0,0 0 0,0-1 0,-1 0 0,0-1 0,-1 0 0,-1-1 0,10-19-1,-6 7 102,-1 0-1,-1-1 0,-2 0 0,-1-1 0,6-34 0,-4-64 470,-11 104-478,1 20-152,-1 1 0,1-1 1,0 1-1,-1-1 0,1 1 1,0-1-1,0 1 1,0-1-1,0 1 0,0-1 1,1 1-1,-1-1 0,0 1 1,1-1-1,-1 1 0,1-1 1,-1 1-1,1-1 1,0 1-1,0 0 0,0 0 1,-1-1-1,1 1 0,0 0 1,0 0-1,2-1 0,4-4-1,-1 2-1,1-1 1,1 1-1,-1 0 1,1 1 0,-1-1-1,1 1 1,0 1-1,0 0 1,1 0-1,-1 1 1,0-1-1,0 2 1,1-1-1,-1 1 1,1 1-1,-1-1 1,0 2-1,0-1 1,1 1-1,11 4 1,-10-3-7,-3-1 0,0 1 1,-1-1 0,1 1-1,10 6 1,-16-8-3,1 0 0,-1 0 0,0 1 0,1-1 0,-1 0 0,0 0 0,0 1-1,0-1 1,0 1 0,0-1 0,0 1 0,0-1 0,0 1 0,-1 0 0,1-1 0,-1 1 0,1 0 0,-1 0 0,0-1 0,1 1 0,-1 0 0,0 0 0,0 0-1,0 1 1,-8 57-99,5-40-2325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3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4120,'0'0'1840,"4"-9"-1528,1 0-240,1-2 183,-1-1 0,0 1 0,-1-1-1,3-13 1,-7 23-10,0 0 0,1 0 0,-1 1 0,1-1-1,-1 0 1,1 0 0,0 0 0,-1 1 0,1-1-1,0 0 1,0 1 0,0-1 0,1 1 0,-1-1-1,0 1 1,0 0 0,3-2 0,2-4 124,-4 6-260,0-1-1,-1-1 1,1 1-1,-1 0 1,0 0-1,0 0 1,0-1-1,0 1 1,0 0-1,0-1 1,0 1-1,0-5 1,3-11 371,-1 7 580,-6 27-661,-9 121-126,-13 119 46,3-11-44,11-109 3,2 4 1072,12-135-994,-3-5-349,1 0 0,-1 1 0,0-1 0,0 0 0,0 0 0,0 0 0,0 0 0,0 0 0,0 0 0,0 0 0,1 0 0,-1 1 0,0-1 0,0 0 0,0 0 0,0 0 0,0 0 0,0 0 0,0 0 0,0 1 0,0-1 0,0 0 0,0 0 0,0 0 0,0 0 0,0 0 0,0 1 0,0-1 0,0 0 0,0 0 0,0 0 0,0 0 0,0 0 0,0 0 0,0 1 0,0-1 0,0 0 0,-1 0 0,1 0 0,0 0 0,0 0 0,0 0 0,0 0 0,0 1 0,0-1 0,0 0 0,0 0 0,-1 0 0,1 0 0,0 0 0,0 0 0,-3 10 705,3-7-205,3-7-356,-1-1-2671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3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17 285 4616,'0'0'11720,"-4"-9"-11429,1 2-220,2 5-53,0 0 0,0 0 1,0 0-1,0 0 0,0 0 0,0 0 0,1 0 0,-1 0 0,1 0 0,-1-1 0,1 1 0,0 0 1,0 0-1,0-1 0,0 1 0,0 0 0,1 0 0,-1 0 0,0-1 0,1 1 0,0 0 0,0 0 0,-1 0 1,1 0-1,2-3 0,15-17 337,-5 2-52,2 2 0,0-1 1,2 2-1,-1 0 0,33-23 0,-27 23-41,-13 9-116,0 1 0,19-11 0,-26 17-110,0 0 0,1 0 0,-1 0 0,0 0 0,1 0 0,-1 1 0,0-1 0,1 1 0,-1-1 0,1 1 0,-1 0 0,0 0 0,1 0 0,-1 0 0,1 1 0,-1-1 0,1 1 0,3 1 0,-2 0 1,-1 0-1,0 0 1,0 0 0,0 1-1,-1-1 1,1 1-1,0 0 1,-1 0-1,0 0 1,0 0 0,0 0-1,0 1 1,2 5-1,1 2 47,-1 0 0,0 0 0,2 14 0,29 167 779,-33-180-777,0-1 0,1 0 0,1 0 1,7 16-1,-10-24-63,0-1-1,0 1 1,1-1-1,-1 1 1,1-1 0,0 0-1,0 0 1,-1 0 0,2 0-1,-1 0 1,0 0-1,0 0 1,0-1 0,1 1-1,-1-1 1,1 0-1,-1 0 1,1 0 0,0 0-1,-1 0 1,1 0-1,0-1 1,-1 1 0,5-1-1,2 0 23,0-1-1,1 0 1,-1-1-1,0 0 0,-1-1 1,1 1-1,0-2 1,-1 1-1,15-9 0,-1-2 71,-1-1-1,25-21 1,-37 27-63,0-1 1,0 0-1,-1 0 1,0-1-1,-1 0 1,0-1-1,5-12 0,22-34 234,-32 54-250,0 1-1,1-1 1,-1 0 0,-1 0-1,1 0 1,0 0 0,-1 0-1,1-6 1,-1 2 104,-1 7-17,-5 13-206,-2-2-321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3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636 134 5416,'0'0'5750,"-10"-10"-5418,-32-26 10,40 34-272,-1 0 0,0 1 0,1-1 0,-1 1 0,0-1 0,0 1 0,1 0 0,-1 0 0,0 0 0,0 1 0,0-1 0,-1 1 0,1-1 0,0 1 0,0 0 0,-3 1 0,-1-1 77,-19 1 708,-35 7 0,35-5-239,-35 2-1,50-5-476,0 0-1,0 1 1,-1 1-1,1 0 1,0 0 0,1 1-1,-1 1 1,0-1-1,1 2 1,0-1-1,0 2 1,0-1-1,1 1 1,-1 1 0,2-1-1,-1 2 1,1-1-1,0 1 1,0 0-1,1 1 1,0 0-1,1 0 1,0 1 0,-8 16-1,-10 30 128,2 1 1,3 0-1,-21 109 0,37-140-195,1-1 0,0 0-1,2 1 1,2-1 0,3 28-1,32 123 496,-28-146-409,1-1 0,1-1 0,2 0 0,29 47 0,-35-64-91,0-1-1,1 0 1,0-1-1,1 0 1,0 0 0,0-1-1,17 12 1,-10-9 21,1-1 0,0-1 1,1 0-1,21 7 0,-16-10-28,0-1-1,0-1 0,1-1 0,-1-1 1,27-1-1,-1 1 40,-17-1 30,0-2 0,-1-1-1,1-1 1,-1-2-1,0-1 1,55-19 0,-71 19-65,0-2 0,-1 0 1,0 0-1,0-2 0,0 0 1,-2 0-1,23-23 0,-11 7 44,-2-1 0,33-51-1,-13 14 44,-10 16 135,30-61 0,-55 95-235,-1-1 0,-1 0 0,0 0 0,-1 0 0,0-1 0,-2 1 0,0-1 0,1-29 0,-4 33-23,0 0 1,-1-1-1,0 1 1,-1 0-1,0 0 1,-1 0 0,0 0-1,-1 0 1,0 1-1,-1 0 1,-12-18-1,-24-26 122,-81-87 0,99 120-98,-1 0 1,0 1 0,-2 1 0,-1 2 0,-53-28 0,30 25 108,-95-27 0,88 31-2321,-55-25 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3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361 117 2808,'0'0'2668,"8"-12"-2080,22-36-22,-26 42-206,-1-1-1,1 0 0,-1 0 1,4-12-1,-4 10 604,-3 9-919,0 0 0,0 0 0,0 0 0,0 0 0,0 0 0,0 1 0,0-1 0,0 0 0,0 0 0,0 0 0,0 0-1,0 0 1,0 0 0,1 0 0,-1 0 0,0 0 0,0 0 0,1-1 747,-1 1-747,0 0 0,0 0 0,0 0 0,0 0 0,0 0 0,0 0 0,0 0 0,0-1 0,0 1 0,0 0 0,0 0 0,0 0 0,0 0 0,0 0 0,0 0-1,0 0 1,0 0 0,0 0 0,0 0 0,0 0 0,1 8 799,1 13-432,-1 285 3097,-2-53-652,-2-236-2069,3-17-760,-1 0 0,1 0 0,0 1-1,0-1 1,0 0 0,-1 0 0,1 1 0,0-1 0,-1 0-1,1 0 1,0 0 0,0 1 0,-1-1 0,1 0-1,0 0 1,-1 0 0,1 0 0,0 0 0,-1 0 0,1 1-1,0-1 1,-1 0 0,1 0 0,0 0 0,-1 0 0,-2-1 91,0 0 0,0 0-1,1 0 1,-1-1 0,1 1 0,-1-1 0,-3-2 0,-16-9 6,-5 5-20,0 1 1,0 2 0,-1 0-1,0 2 1,0 1 0,0 2-1,1 0 1,-1 2 0,-43 8-1,42-1 30,28-9-120,0 0 0,-1 1 0,1-1 0,-1 1 0,1 0 0,0-1-1,-1 1 1,1 0 0,0 0 0,0 0 0,0 0 0,-1 0 0,1 0 0,0 0 0,0 0 0,-1 2 0,3-2-11,0 0-1,0 0 1,0 0-1,0 0 1,0 0-1,0 0 1,0-1-1,0 1 1,0 0-1,0-1 1,0 1 0,1 0-1,-1-1 1,0 1-1,0-1 1,1 0-1,-1 1 1,2-1-1,-2 0 1,38 9 0,1-3 1,0-1 0,0-2-1,53-3 1,-77 0-4,284-5 72,-68 16 82,-224-10-110,0-1 0,0 1 0,-1 1 0,1 0 1,0 0-1,12 5 0,-20-7-40,1 1 0,-1-1 0,0 1 0,0-1 1,0 0-1,1 1 0,-1-1 0,0 0 0,0 1 0,0-1 0,0 1 1,0-1-1,0 0 0,0 1 0,0-1 0,0 1 0,0-1 0,0 1 1,0-1-1,0 0 0,0 1 0,0-1 0,0 1 0,0-1 0,0 0 1,-1 1-1,1-1 0,0 0 0,0 1 0,-1-1 0,1 1 0,0-1 1,0 0-1,-1 0 0,1 1 0,0-1 0,-1 0 0,1 0 0,0 1 0,-1-1 1,1 0-1,-1 0 0,-15 11 59,-2-5-23,0 1-1,1 1 1,0 1-1,0 1 1,1 0-1,1 1 0,0 0 1,0 2-1,1-1 1,-24 30-1,2 4 27,1 2 0,-33 62 0,54-83-46,1 0 0,2 1 0,-17 56 0,27-73 2,1-10-19,0 0-1,0 0 1,0 0 0,0 0-1,0 0 1,0 0 0,0 0-1,0 0 1,-1 0-1,1 0 1,0 0 0,-1 0-1,1 0 1,-1 0 0,1-1-1,-2 3 1,-1-33 145,0-1-109,-2-1 0,-2 1 1,0 0-1,-3 1 0,0 0 0,-2 1 1,-1 0-1,-1 0 0,-1 2 0,-2 0 1,-1 0-1,-1 2 0,-28-30 0,45 52-38,-1 1 0,0 0 0,1 0 0,-1 0 0,0 0 0,0 0-1,0 0 1,0 1 0,0 0 0,0-1 0,0 1 0,0 0 0,-1 0 0,-3 0 0,5 3-180,6 2 347,4 2-3668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2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19 186 3112,'0'0'5024,"2"-11"-4658,0 2-258,0 0 10,0 1-1,-1 0 1,0-1-1,0 1 1,-1-1-1,0 1 1,-1-11-1,-1 9 552,1-1-1,1 1 0,0-1 0,0 1 1,1-1-1,2-12 0,-3 23-662,0 0 32,1 1 0,-1-1 0,0 0 0,0 0 0,0 0 0,0 0 0,0 0 0,0 0 0,0 0 0,0 0 0,0 0 0,0 0 0,0 0 1,1 0-1,-1 0 0,0 0 0,0 0 0,0 0 0,0 0 0,0 0 0,0 0 0,0 0 0,0 0 0,0 0 0,1 0 0,-1 0 0,0 0 0,0 0 0,0 0 0,0 0 0,0 0 0,0 0 0,0 0 0,0 0 0,0 0 0,0 0 0,0 0 0,1 0 0,-1-1 0,0 1 0,0 0 0,0 0 0,0 0 0,0 0 0,0 0 0,0 0 0,0 0 0,0 0 0,0 0 0,0 0 0,0 0 0,0-1 0,0 1 0,0 0 0,0 0 0,0 0 0,0 0 0,0 0 0,6 14 609,5 25-400,-2 8 53,-2 0 0,0 62-1,-9 102 409,-1-63-28,3-59 1612,13-89-2019,221-42 114,-1 1-223,-176 35 133,65 2-1,-116 7-198,-6-3-96,0 0 1,0 1 0,0-1-1,0 0 1,1 0 0,-1 0-1,0 0 1,0 1 0,0-1-1,1 0 1,-1 0 0,0 0-1,0 0 1,0 0 0,1 0-1,-1 0 1,0 0 0,0 0-1,1 0 1,-1 0 0,0 0-1,0 0 1,1 0 0,-1 0-1,0 0 1,0 0 0,1 0-1,-1 0 1,0 0 0,0 0-1,0 0 1,1 0 0,-1 0-1,0 0 1,0 0 0,1-1-1,-1 1 1,0 0 0,0 0-1,0 0 1,0 0 0,1-1-1,-1 1 1,0 0 0,0 0-1,0 0 1,0-1 0,0 1-1,0 0 1,1 0 0,-1-1-1,0 1 1,0 0 0,0 0-1,0-1 1,0 1 0,0 0-1,0 0 1,0 0 0,0-1-1,0 1 1,0 0 0,0 0-1,0-1 1,0 1 0,-1 0-1,1 0 1,0-1 0,12-107 185,6-84 37,-18 178-206,-1-98 117,-1 98-119,1-1 0,-2 1 0,1 0 0,-2 0 0,-7-20 0,8 30-14,1 0 0,-1 0 0,0 0 0,0 0 0,0 1 0,0 0 0,0-1 0,-1 1 0,0 0 0,0 0 0,1 1 0,-2-1 1,1 1-1,0 0 0,0 0 0,-1 0 0,1 1 0,-1 0 0,1-1 0,-1 2 0,-8-2 0,-7 0 3,1 1 0,-1 1 0,-38 4 0,-4 4 7,0 2 0,-81 25 0,117-27-15,1 2 0,0 0 0,1 1-1,0 2 1,0 0 0,2 2 0,0 0 0,-24 22 0,43-34 0,-1 1 1,0-1 0,1 1-1,-1 0 1,1 0-1,0 0 1,1 1-1,-1-1 1,-2 7 0,4-9-8,1 1 1,0-1 0,-1 0-1,1 1 1,0-1-1,0 0 1,0 1 0,1-1-1,-1 0 1,0 1 0,1-1-1,0 0 1,-1 1 0,1-1-1,0 0 1,0 0-1,0 0 1,1 0 0,-1 0-1,0 0 1,1 0 0,1 1-1,8 10-146,1-1-1,23 18 1,-12-13-3016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2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155 147 10448,'0'0'8735,"-4"-9"-8535,-11-28 2,7 9 339,7 24-465,1 1 0,-1 0-1,0 0 1,0-1 0,0 1-1,-1 0 1,1 0 0,-1 1-1,-2-4 1,3 5-54,0 0 1,0 1-1,0-1 0,0 1 1,0-1-1,-1 1 0,1-1 0,0 1 1,0 0-1,-1-1 0,1 1 1,0 0-1,-1 0 0,1 0 1,0 0-1,-1 0 0,1 0 0,0 0 1,0 1-1,-1-1 0,1 0 1,0 1-1,0-1 0,-1 1 0,1 0 1,0-1-1,-1 2 0,-4 0 23,1 0 0,0 1-1,0 0 1,0 0-1,0 1 1,1-1-1,0 1 1,-1 0 0,1 0-1,0 1 1,1-1-1,-1 1 1,1 0 0,0-1-1,0 2 1,0-1-1,-3 9 1,6-14-39,0 0-1,0 1 1,0-1-1,-1 0 1,1 1-1,0-1 1,0 0-1,0 1 1,0-1 0,0 1-1,0-1 1,-1 0-1,1 1 1,0-1-1,0 0 1,0 1-1,0-1 1,0 1 0,1-1-1,-1 0 1,0 1-1,0-1 1,0 0-1,0 1 1,0-1-1,0 0 1,1 1 0,-1-1-1,0 0 1,0 1-1,0-1 1,1 0-1,-1 1 1,0-1-1,0 0 1,1 0 0,-1 0-1,0 1 1,1-1-1,-1 0 1,19-3 131,16-17-11,-30 17-106,7-5 32,0 0 0,17-16 1,-27 22-32,1 0 0,-1 0 0,0-1 0,0 1 1,0-1-1,0 1 0,-1-1 0,1 0 1,-1 1-1,1-1 0,-1 0 0,0 0 0,0 0 1,0 0-1,-1 0 0,1 0 0,-1-1 0,1-3 1,-1 6-16,-1 1 0,1-1 0,0 1 0,0 0 0,0-1 0,0 1 0,0-1 0,0 1 0,-1 0 0,1-1 0,0 1 0,0 0 0,0-1 1,-1 1-1,1 0 0,0-1 0,-1 1 0,1 0 0,0 0 0,-1-1 0,1 1 0,0 0 0,-1 0 0,1 0 0,0-1 0,-1 1 0,1 0 0,0 0 0,-1 0 1,1 0-1,-1 0 0,1 0 0,-1 0 0,1 0 0,0 0 0,-1 0 0,1 0 0,-1 0 0,1 0 0,0 0 0,-1 0 0,1 0 0,-1 0 0,1 1 1,0-1-1,-1 0 0,1 0 0,0 0 0,-1 1 0,1-1 0,0 0 0,-1 1 0,-27 17 47,16-9-2,11-8-44,-29 16 61,30-16-66,-1-1-1,1 0 1,-1 1-1,0-1 1,1 0-1,-1 1 1,1-1-1,-1 1 1,1-1-1,-1 1 0,1-1 1,0 1-1,-1-1 1,1 1-1,0-1 1,-1 1-1,1 0 1,0-1-1,0 1 1,-1-1-1,1 1 0,0 0 1,0-1-1,0 1 1,0 0-1,0-1 1,0 1-1,0 0 1,0-1-1,0 1 1,0 0-1,0-1 0,0 1 1,1 0-1,-1-1 1,0 1-1,0-1 1,1 1-1,-1-1 1,0 1-1,1 0 1,-1-1-1,1 1 0,-1-1 1,1 1-1,-1-1 1,1 1-1,5 2-26,0 1 0,0-2-1,0 1 1,1-1-1,-1 1 1,1-2 0,10 3-1,4-1-2821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4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13416,'0'0'3182,"5"-11"-2899,0 1-243,12-26 318,2 0-1,1 2 1,27-37-1,-35 58-239,2-5 218,2 1 1,24-22-1,-39 39-317,0-1 0,1 0 1,-1 0-1,0 0 0,0 1 0,1-1 0,-1 1 0,0-1 0,1 1 1,-1-1-1,1 1 0,-1 0 0,0 0 0,1 0 0,-1 0 1,1 0-1,-1 0 0,1 0 0,-1 0 0,0 0 0,1 1 1,-1-1-1,1 1 0,-1-1 0,0 1 0,1-1 0,-1 1 0,0 0 1,0-1-1,0 1 0,1 0 0,-1 0 0,0 0 0,0 0 1,0 0-1,0 0 0,-1 1 0,2 1 0,3 3 25,-1 0 0,-1 0 1,1 1-1,-1-1 0,0 1 0,2 8 0,11 57 210,-13-53-164,1 0-1,1 0 1,13 33-1,-13-41-56,-1 0 14,1-2 0,0 1 1,0 0-1,1-1 0,11 13 0,-15-20-26,-1 0-1,1 0 0,0 0 1,0-1-1,0 1 0,1-1 1,-1 1-1,0-1 0,1 0 0,-1 0 1,0 0-1,1 0 0,-1-1 1,1 1-1,0-1 0,-1 1 0,1-1 1,-1 0-1,1 0 0,0 0 1,-1 0-1,1 0 0,-1-1 1,1 1-1,-1-1 0,1 0 0,-1 0 1,1 0-1,3-2 0,20-12 186,0-1-1,-1-2 0,-1 0 1,-1-2-1,29-31 1,-8 9 245,-42 40-408,0 1 0,0-1 0,0 0-1,-1 1 1,1-1 0,-1 0 0,1 0 0,-1 0 0,1 0-1,-1-1 1,0 1 0,0 0 0,0 0 0,-1-1-1,1 1 1,0-1 0,-1 1 0,0 0 0,1-1-1,-1 1 1,0-1 0,0 1 0,0-1 0,-1 1-1,1-1 1,-1 1 0,1-1 0,-2-2 0,0-8-2114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4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851 125 9848,'0'0'1400,"-11"-7"-1304,-3-4-42,8 6-19,0 1 0,0 0-1,-1 0 1,1 0 0,-1 0-1,0 1 1,0 0 0,-11-2-1,-39-13 426,25 7 268,0 2 0,-1 1 0,-60-8 0,41 12 102,35 1-516,1 2 1,-1 0 0,-31 3-1,35 0-205,0 0 0,1 0 0,-1 2 0,1-1 0,0 2 0,0 0 0,0 0 0,1 1 0,-15 10-1,-77 63 596,92-69-572,1-1 0,0 1 0,1 1-1,0 0 1,-11 18 0,18-25-103,-5 7 55,0 1 0,1 0-1,1 1 1,0-1 0,1 1-1,0 0 1,1 0-1,0 1 1,1-1 0,0 1-1,1 20 1,3 8 87,1-1 0,12 58-1,51 171 969,-64-266-1119,0 1 0,0-1 0,0 0 0,1 0 0,0 0-1,-1 0 1,2 0 0,-1-1 0,0 1 0,1-1 0,-1 0 0,1 0 0,8 4 0,-3-1 15,1-1 1,0 0 0,0-1 0,21 6-1,6-2 31,0-2 1,1-1-1,0-2 0,0-1 0,0-3 0,0-1 0,0-1 1,0-2-1,57-16 0,-42 5 104,-1-1 1,0-4-1,-1-1 0,-2-2 1,92-62-1,-125 75-104,0-2-1,-1 0 1,0-1 0,-1 0-1,-1-1 1,0-1-1,-1 0 1,-1 0 0,17-33-1,-23 39-31,0-1-1,-1-1 1,0 1-1,-1-1 1,0 1 0,-1-1-1,0 0 1,-1 0-1,0 0 1,-1 0-1,0 0 1,-1 0-1,0 0 1,-1 0 0,-1 0-1,0 0 1,-6-15-1,1 8 9,0 2 0,-1-1-1,-1 1 1,-1 1 0,0 0 0,-1 0 0,-25-24-1,29 32-25,-1 1-1,-1-1 1,1 2-1,-1-1 1,-1 1-1,1 1 1,-1 0-1,0 0 1,0 1-1,0 0 1,0 1-1,-1 1 1,0 0-1,-12-1 1,-13 3 14,1 2 0,-1 2 1,1 1-1,-59 17 0,84-20-28,-2 2 44,-1 0 0,1 0 0,0 2 0,0-1 0,-23 16 0,29-16-464,-1 0 0,1 1 0,0 0 1,0 1-1,1-1 0,0 1 0,0 0 0,0 1 0,-8 14 1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4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5720,'0'0'11130,"2"11"-10874,1 15 61,0 0-1,-2 48 0,-4 7 358,8 99-1,-4-169-621,1 16 196,9 32 1,-7-36 138,0 0 0,1 33 1,-4-50-252,0 0 737,-7-9-288,-10-15-361,-27-39-1,32 42-179,0 0 0,0 1 0,-2 0 0,-20-19 0,24 25-12,-33-22 46,38 28-67,1 0-1,-1 0 1,0 0-1,0 0 0,0 1 1,0 0-1,0 0 1,0 0-1,0 1 1,-5-1-1,9 1-6,-1 0 0,0 0 0,1 0 0,-1 0 1,1 0-1,-1 0 0,0 0 0,1 0 0,-1 0 0,1 0 0,-1 0 0,1 1 0,-1-1 0,0 0 0,1 0 0,-1 1 0,1-1 0,-1 0 0,1 1 0,0-1 0,-1 1 0,1-1 1,-1 0-1,1 1 0,0-1 0,-1 1 0,1-1 0,0 1 0,-1-1 0,1 1 0,0 0 0,0-1 0,0 1 0,-1-1 0,1 1 0,0-1 0,0 1 0,0 0 0,0-1 0,0 1 1,0-1-1,0 1 0,0 0 0,0-1 0,1 1 0,-1-1 0,0 1 0,0-1 0,0 1 0,1-1 0,-1 1 0,1 0 0,17 33 88,-15-30-91,12 23 33,-2 2-1,0-1 0,-2 2 0,-1-1 1,5 33-1,25 65 94,-36-117-90,1-1 0,1 1-1,-1-2 1,2 1 0,-1-1 0,1 1 0,12 10 0,-18-18-27,0 0 1,1 0 0,-1 0 0,1 0 0,-1 0 0,1 0 0,0 0 0,-1 0-1,1-1 1,0 1 0,0-1 0,-1 1 0,1-1 0,0 0 0,0 0 0,-1 1-1,1-1 1,0 0 0,0-1 0,0 1 0,0 0 0,-1 0 0,1-1 0,0 1-1,0-1 1,1-1 0,5-1 21,-1-1 1,0 0-1,0 0 0,9-8 0,-11 8-24,29-24 94,-2-2 1,0-2-1,-3-1 0,0-1 0,42-68 1,-60 85-39,0-2 0,-1 1 1,10-28-1,-19 44-52,0 0 0,-1 0 0,1 0 0,-1 0 0,1 0 1,-1 0-1,0 0 0,0 0 0,1 0 0,-2 0 0,1 0 0,0 0 0,0 0 0,-1 0 0,1 0 1,-1 0-1,1 0 0,-2-3 0,1 4-2,0-1-1,-1 1 1,1 0 0,0 0 0,-1 0-1,1 0 1,0 0 0,-1 0 0,1 0 0,-1 0-1,1 0 1,-1 1 0,0-1 0,1 1-1,-1-1 1,0 1 0,-2-1 0,-8 1 18,1 0 1,-1 0-1,1 1 1,-1 0-1,-12 4 1,14-3-26,-112 29 136,29-6-461,85-27-285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8:4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4008,'0'0'13047,"-6"10"-12853,-18 35 4,23-43-177,0 1-1,0 0 1,0 0-1,1 0 0,-1 0 1,1 1-1,0-1 1,-1 0-1,2 0 0,-1 0 1,0 0-1,0 0 1,1 0-1,1 5 0,1 6 52,5 57 250,-3 1 1,-4 76-1,-24 145 581,8-182-544,-3 15 97,15-101-334,1-20-71,1 0 1,1 0 0,-1 0-1,1 0 1,0 0 0,0 1-1,0-1 1,2 5 0,-2-9-42,0-1 0,0 1 0,0-1 0,0 0 0,1 1 0,-1-1 0,0 1 1,0-1-1,1 0 0,-1 1 0,0-1 0,0 1 0,1-1 0,-1 0 0,1 0 0,-1 1 1,0-1-1,1 0 0,-1 0 0,1 1 0,-1-1 0,0 0 0,1 0 0,-1 0 0,1 0 0,-1 1 1,1-1-1,-1 0 0,1 0 0,-1 0 0,0 0 0,2 0 0,4-2-2690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40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0 4120,'0'0'10134,"1"12"-9996,3 73 139,6 86 758,-9-147-843,-1-18-86,0 0 0,1-1 0,-1 1 0,1 0 0,0 0 0,4 9 0,-5-15-73,0 0 0,1 1-1,-1-1 1,0 0 0,0 0-1,0 1 1,1-1 0,-1 0-1,0 1 1,0-1 0,0 0 0,0 0-1,0 1 1,1-1 0,-1 0-1,0 1 1,0-1 0,0 0-1,0 1 1,0-1 0,0 0 0,0 1-1,0-1 1,0 0 0,0 1-1,0-1 1,-1 0 0,1 1 0,0-1-1,0 0 1,0 1 0,0-1-1,0 0 1,-1 0 0,1 1-1,0-1 1,0 0 0,-1 1 0,-13-2 1096,0-2-1259,2 3 187,0-1-1,0 1 1,0 1 0,-24 4 0,29-2-47,-15 0 78,14-3-133,11 2 401,18 0 79,15 0-454,-24-1 38,0 0-1,0-1 1,14-1 0,47-2 149,-56 3-32,12-5 278,2 0-3451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9:09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7277 888 2704,'0'0'6478,"-10"0"-6267,-80 0 1021,14 5-201,37-6-150,39 1-750,-26-7 727,17 2-686,8 4-147,1 1 0,-1-1 0,1 1 0,-1-1 0,1 1 1,-1 0-1,0-1 0,1 1 0,-1-1 0,0 1 1,1 0-1,-1 0 0,0-1 0,1 1 0,-1 0 1,0 0-1,1 0 0,-1 0 0,0 0 0,1 0 1,-1 0-1,0 0 0,0 0 0,-27-10 909,2 0-562,17 9-218,1 1 0,-1-1 0,0 1 0,0 1-1,0 0 1,1 0 0,-16 4 0,9-2 272,0-1-1,0-1 1,-1 0-1,1-1 1,-22-2-1,-11 0 272,-128-4 687,160 6-1248,1 0 14,1 0-1,-1 1 1,-18 3-1,20-2-43,0-1 1,-1 0-1,-23-3 0,3 1 80,26 1-122,-1-1 0,1-1 0,0 0 0,-1 0 0,-10-4 0,15 5-33,-7-2 71,-1 1 0,0 1 1,1 0-1,-13 1 1,8 0-26,1 1-18,0-2-1,-1 1 1,-16-5 0,-1 0 55,0 1 0,-1 2 1,-34 1-1,52 1-35,-54-11 179,-111 17 74,39-1 15,138-5-287,0-1 0,0 0 0,0 0 0,0 0 0,1 0-1,-1 0 1,0-1 0,1 0 0,-7-4 0,5 3-10,1 1-1,-1 0 1,1-1-1,-1 1 0,0 1 1,-6-2-1,-34-14 153,11 5-169,27 10-33,1 0 0,-1 0 0,0 0 1,0 1-1,1 0 0,-13 0 0,8 1 0,0-2 0,0 1 0,1-1 0,-1-1 0,-18-6 0,21 6 0,-24-5 6,20 1 39,0 0 1,-15-13 0,24 18-45,-26-26 9,24 22-5,0 1 0,-1-1 0,1 1 0,-1 0 0,-11-6 0,6 6 26,9 4-27,0 1 0,0-1 0,1 0 0,-1 0 0,0 0 0,0 0 0,1-1 0,-1 1 0,1 0 0,-1-1 0,1 1 0,0-1 0,-1 1 0,0-3 0,-4-2-14,1 1 1,-1 0-1,0 0 1,0 0-1,0 1 1,-1 0-1,1 0 1,-1 0-1,0 1 1,-11-4-1,-10-5-8,-26-14 37,31 2 53,-11-6-93,29 24 14,0 1 0,-1 0 0,1 0 0,-1 1 0,0 0 0,0 0 0,-1 0 0,1 1 0,-9-4 0,10 5 14,0-1 0,0 1 0,1-1 0,-1 0 0,1 0 0,-1-1 0,1 1 0,-5-6 0,5 4 0,0 1 1,0 1-1,-1-1 0,1 1 1,-1-1-1,0 1 1,0 1-1,-7-4 1,5 3-1,0 0 0,1 0 0,-1-1 1,1 0-1,0 0 0,0-1 1,-8-7-1,4 4 28,7 6-23,0 0 1,0 0 0,-1 1-1,1-1 1,-1 1 0,-5-2-1,5 2 3,0-1 0,-1 1-1,1-1 1,0 0-1,-5-3 1,-10-9 6,-1 1 0,0 1 0,-1 1 0,-1 1 1,1 0-1,-2 2 0,-34-9 0,31 14-21,21 3 0,0-1 0,0 0 0,0 0 0,0 0 0,0 0 0,-4-3 0,-1 1 0,-1 0 0,1 0 0,-18-2 0,-6-1 0,11 0 58,-1 1-50,0-1 1,-44-19-1,46 14 3,-1 2 1,-31-10-1,46 17-5,1-1-1,-1-1 1,1 1-1,-9-7 1,-9-4-7,20 12-2,0 0 0,0 1 0,0 0 0,-1 0-1,-8-1 1,-14-1-50,5-1 62,-1 1 1,1 1-1,-1 1 0,-31 4 0,-2-2 17,-42-5-56,52 1-2,-66 5-1,104-1 27,-98 5-29,80-4 35,1 1 0,-46 10 0,13-1 0,-9-1-11,-125 3-1,174-12 15,0 0 0,1 2 0,0 0 0,-28 10 0,27-8-3,-58 20 0,-80 21 0,-4-2-25,118-32-35,3 0 74,-42 19 0,40-13 19,-103 54-34,129-63-17,1 1 0,0 1 0,-20 20 0,-13 10-74,41-35 76,0-1 0,1 1 1,-9 12-1,-10 11-11,13-18 27,1 2-1,-9 14 1,-12 14 0,23-35 0,8-6 0,0-1 0,1 1 0,-1-1 0,0 1 0,0 0 0,1-1 0,-1 1 0,0 0 0,1 0 0,-1-1 0,1 1 0,-1 0 0,0 2 0,-1-1 0,1 1-1,-1 0 1,1 0 0,-1-1-1,0 1 1,0-1-1,0 0 1,-1 1 0,1-1-1,0 0 1,-5 3-1,-35 17-6,8-4 4,-10 3 17,3-2 51,23-9-29,-33 11 0,25-10 17,-97 32-100,83-30 113,-8 7 0,31-13-64,0 0 0,-23 6 0,-33 4-2,65-15 0,-1 0 0,0-1 0,-11 0 0,3 1 0,-34-3-23,42 0 7,0 0 0,-1 1 0,1 0 0,-1 1 0,1 0 0,-14 3 1,19-3 19,1 0 0,-1 0 0,0-1 0,0 0 0,0 0 0,-4 0 0,4 0-7,0 0 1,1 0-1,-1 0 1,0 0-1,1 1 1,-1-1-1,-4 2 0,-41 6-6,-29 7 9,68-14 10,1 0-1,0-1 1,0 0-1,-10-1 1,-5 0-1,-30-8-66,36 8 89,-1-1-1,-24-5 0,5 0 2,-103-7-94,121 13 62,0 2 0,0 0-1,1 1 1,-1 1 0,-20 5 0,39-7-13,0-1 0,0 0 0,0 0 0,0 1 0,0-1 0,0 1 1,1-1-1,-1 1 0,0-1 0,0 1 0,0 0 0,1-1 0,-1 1 0,0 0 0,1 0 1,-1-1-1,1 1 0,-1 0 0,1 0 0,-1 0 0,1 0 0,0 0 0,-1-1 0,1 1 1,0 0-1,0 0 0,-1 0 0,1 0 0,0 0 0,0 0 0,0 0 0,1 2 0,1 9-3438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9:16.0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59 287 3504,'0'0'9409,"-8"9"-9057,-43 47 1093,52-56-1362,-1 0-1,0 0 1,0 0-1,0 0 1,1 0-1,-1 0 1,0 0-1,0 0 1,1 0-1,-1 0 1,0 0-1,0 0 1,0 0-1,1 0 1,-1 0-1,0 0 1,0 0-1,1 0 1,-1 0-1,0 0 1,0 1 0,0-1-1,1 0 1,-1 0-1,0 0 1,0 0-1,0 0 1,1 0-1,-1 1 1,0-1-1,0 0 1,0 0-1,0 0 1,0 1-1,0-1 1,1 0-1,-1 0 1,0 0-1,0 1 1,0-1-1,0 0 1,0 0-1,0 1 1,0-1-1,0 0 1,0 0-1,0 0 1,0 1-1,0-1 1,0 0-1,0 0 1,0 1-1,0-1 1,0 0-1,0 0 1,0 0-1,-1 1 1,1-1 0,0 0-1,0 0 1,0 1-1,17-14 922,-14 10-797,1 0 0,-1 1 0,1-1 0,0 1 1,6-3-1,14 11 1281,-19-6-1444,-1 1 1,0 0-1,0 0 1,0 0-1,0 0 1,0 1-1,0-1 1,0 1-1,0 0 1,0 0-1,-1 1 1,1-1-1,-1 1 1,4 3-1,3 2 126,-3-6-128,-1 0 1,1 0-1,-1-1 1,1 0-1,0 0 1,0-1-1,7 0 1,13-1 112,0-1 1,0-1-1,43-11 0,-56 11-67,0 0-1,0 1 1,0 1-1,0 1 1,23 1 0,121 5 342,-135-7-375,35 7 89,-32-6-37,44 6-1,-13 6 21,-10-7-27,-36-4-69,1 0-1,-1 1 1,17 4 0,-16-3 12,-1 0-1,0-1 1,20 1-1,-21-2-23,0 0-1,-1 1 1,1 0 0,-1 1-1,14 5 1,20 6-10,46 0 39,-76-11-24,-1 0 0,1 1 0,0 1 0,-1 0-1,13 7 1,-14-7-38,0-1 0,23 5 0,-25-7 12,-1 0 1,-1 0-1,1 1 1,0 0-1,0 0 1,-1 1-1,0-1 1,10 8-1,-10-6 23,1-1 0,-1 0 0,1 0 0,0-1 0,0 0 0,0-1 0,1 1 0,16 1 0,4 2 1,103 16 70,-27-6-75,-55-7-1,-16-3-58,50 15-1,-67-15 76,0-1 0,0-1-1,0 0 1,0-2 0,35 2 0,38 3 5,-30-1 28,104-2-53,-121-2 42,-2 2 0,65 15 0,-27-4 58,6 11 149,-79-25-235,10 3 78,1-2 0,31 3 0,-23-4 2,11 0 163,161-32 445,-161 26-635,-1 2 0,1 2 0,40 3 0,-8-1-44,21-1 176,115-15 1,-117 2-172,98-29-1,-149 32 15,-7 1 64,47-9 1,-57 16-79,-9 1-20,0 0 0,0-1 0,-1 1 1,1-2-1,-1 0 0,1 0 0,-1 0 0,16-9 1,37-22 60,13-8 77,109-67 34,-148 84-225,1 3-1,66-31 1,69-6-125,-95 34 154,-49 17 39,34-5 0,14-4 63,-1-2 162,124-17 0,194-4 198,-367 36-459,46-15 0,-53 12 0,0 2 0,0 0 0,0 2 0,32-3 0,84-3 0,-65 9 0,28 1 0,137-16 0,-187 6 885,-2 0-1818,-20 7-3082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9:40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9389 1266 3408,'0'0'3328,"-4"9"-3316,0 1-4,1-3 1,1-1 0,-1 0 1,-1 0-1,-4 7 0,7-7 70,1-6-37,0 0 1,0 0 0,0 0 0,0 1-1,0-1 1,0 0 0,0 0 0,0 0-1,-1 0 1,1 1 0,0-1 0,0 0-1,0 0 1,0 0 0,0 0 0,0 0-1,0 1 1,0-1 0,-1 0 0,1 0-1,0 0 1,0 0 0,0 0 0,0 0-1,0 0 1,-1 1 0,1-1 0,0 0-1,0 0 1,0 0 0,0 0 0,-1 0 0,1 0-1,0 0 1,0 0 0,0 0 0,0 0-1,-1 0 1,1 0 0,0 0 0,0 0-1,0 0 1,0 0 0,-1 0 0,1 0-1,0 0 1,0-1 0,0 1 0,-1 0 477,1 1-430,-1-1 0,1 0 0,0 1 0,0-1 0,-1 1 0,1-1 0,0 0 0,0 1 0,-1-1 0,1 1 0,0-1 0,0 1 1,0-1-1,0 1 0,0-1 0,0 1 0,0-1 0,0 1 0,0-1 0,0 1 0,0-1 0,0 1 0,0-1 0,0 1 0,0-1 0,1 1 0,-1-1 0,0 1 0,1 0 1,17 1 548,5-6-558,-22 4-72,1 0 0,-1 0-1,1-1 1,-1 1 0,1-1-1,-1 1 1,1-1 0,-1 0-1,0 1 1,1-1 0,-1 0-1,0 0 1,1 0 0,-1 0-1,0 0 1,0 0 0,2-3-1,-3 3 24,1 0 0,0 0 0,0 0 0,0 0 0,0 0 0,0 0 0,0 1 0,0-1 0,1 0 0,-1 0 0,0 1 0,0-1 0,1 1 0,-1-1 0,0 1 0,1 0 0,1-1 0,-7 1 2699,1-1-2593,0 1 0,0-1 1,0 1-1,0 0 1,0 0-1,0 1 1,0-1-1,0 1 1,1-1-1,-1 1 1,-4 1-1,-21 4 453,25-6-577,2 0-9,1 0-1,-1 0 0,1 0 0,-1 0 0,1 0 0,-1 0 0,0 0 0,1 0 1,-1 0-1,1 0 0,-1 0 0,0 0 0,1 0 0,-1 0 0,1 1 1,-1-1-1,1 0 0,-1 0 0,1 1 0,-1-1 0,1 0 0,-1 1 0,1-1 1,-1 0-1,1 1 0,-1-1 0,1 1 0,-1 0 0,-3 4 44,3-4-35,0-1 0,0 0-1,0 1 1,0-1 0,0 0-1,1 0 1,-1 0 0,0 0-1,0 1 1,0-1 0,0 0-1,0-1 1,0 1 0,0 0-1,-1 0 1,0-1 6,1 1 1,0 0-1,0 0 0,-1 0 1,1-1-1,0 1 0,0 1 1,-1-1-1,1 0 0,0 0 1,0 0-1,-1 1 0,-1 0 1,1 0-14,-1 0-1,1 0 1,-1 0 0,1-1 0,0 1 0,-1-1 0,1 1-1,-1-1 1,1 0 0,-1 0 0,1 0 0,-1-1 0,1 1-1,-4-1 1,3 0-2,-1 1-1,1-1 1,0 1-1,0 0 0,0 0 1,0 0-1,0 1 1,0-1-1,0 1 1,-5 1-1,3-1 19,0 0 0,0 0 0,1 0 0,-1 0 0,0-1 0,0 0 0,0 0 0,0 0 0,0-1 0,-8-1 0,-16-1 99,-11-4 127,36 7-232,1-1 0,-1 0 0,1 1 0,-1-1 0,1-1 1,-7-2-1,7 3 0,-1-1-1,1 1 1,-1 0 0,1 0 0,-1 0 0,-6 0 0,4 0 7,-1 1 1,1-1-1,0-1 0,0 1 1,-11-6-1,11 5 9,0 0 1,0 0-1,0 1 1,0-1-1,-12 0 0,-153 2 610,112-9-306,50 8-292,0-1 0,0 0 1,0 0-1,0 0 1,0-1-1,0-1 0,-11-5 1,-10-4-7,22 10-18,-1-1 1,1-1-1,0 1 1,0-1-1,1 0 0,-14-13 1,18 16 2,-1 0 1,1 0-1,-1 0 1,1 0-1,-1 1 0,1 0 1,-7-2-1,7 2-14,0 1-1,0-1 0,0 0 0,0 0 1,0-1-1,0 1 0,1-1 0,-1 1 1,0-1-1,1 0 0,-4-3 0,1 0 2,-1-1 1,-1 1-1,1 1 0,-1-1 0,1 1 0,-1 1 0,-1-1 0,1 1 0,0 0 0,-1 0 1,-10-1-1,5 0-5,0 0-1,-21-11 1,-1-11-12,26 20 25,1-1 0,-17-8 0,-30-6 137,44 18-114,-1-1 1,1 0-1,0-1 0,-18-10 0,20 10-42,-1 0 0,1 1 0,-1 0 0,0 0 0,-11-2 0,12 4 7,1 0 0,0-1 0,-1 0 0,1-1 0,0 1-1,1-2 1,-1 1 0,-7-6 0,5 2 17,0 1 1,-1 1-1,-1 0 1,1 0-1,-18-5 1,14 5 28,-1 0-1,-18-12 1,-63-40 167,-24-12-64,92 54-118,11 8-64,0 1 0,-34-10 0,13 5-12,-89-39 181,35 13-51,-44-14-58,20 6-13,84 36 12,-1 2 0,-57-6-1,2 0 14,10-1-40,-100-22-6,164 34 2,-1 0-1,-29 1 0,-21-4-5,-50-8-45,60 13 79,47 2-42,0-1 0,-1 0 0,1 0 0,0-1 0,0 0 0,0-1 0,-1 0 0,-12-4 0,9 2-8,1 1 0,-1 0 1,0 1-1,0 1 1,0 0-1,0 1 1,-19 2-1,1-2-62,-1-5-29,28 4 120,1 1 0,0-1 0,-1 0 0,1 0 0,0 0 0,-7-3 0,7 3 1,0-1 0,0 1 0,-1 0 0,1 0-1,0 0 1,-7 0 0,-13-7-34,21 7 22,-1 0 0,1 0 1,0 0-1,-1 0 0,1 0 0,-1 1 0,-5-2 0,-77-3-139,53-2 187,23 2-11,8 4-30,0 1 1,0-1 0,0 1-1,0-1 1,0 1 0,0-1-1,0 1 1,-1-1-1,1 1 1,0 0 0,-3 0-1,-10-5-4,-12-2 0,-12 3 4,20-1 10,7 0-41,11 4 24,-1 0 0,1 1-1,-1-1 1,0 1 0,1-1-1,-1 1 1,0 0-1,1-1 1,-1 1 0,0 0-1,0-1 1,1 1 0,-1 0-1,0 0 1,-1 0 0,-4-1 8,-1-1 0,1 1 0,0-1 0,-1 0 0,-6-4 0,-66-32 170,50 26-175,18 7 29,-1 0 1,-16-4-1,3 5-30,0 1 1,-49 2-1,58 1-45,7 0 59,0-1 0,1 0 0,-1 0 0,1-1 0,-10-2 1,-16-6 62,-17 5-99,48 4 28,0 0 1,0 1-1,0 0 1,0-1-1,0 1 0,0 0 1,-4 1-1,5-1-9,0 1 0,-1-1-1,1 0 1,0 0 0,-1 0 0,1 0-1,0-1 1,-1 1 0,1-1 0,0 1-1,0-1 1,-4-1 0,4 1 3,0 0 1,0 0 0,0 1-1,0-1 1,0 1-1,0 0 1,0-1-1,0 1 1,0 0-1,-3 0 1,3 0-3,0 0 0,-1 0 0,1 0 0,-1 0 0,1-1 0,0 1 0,-1-1 0,-2-1 0,-2-1-18,-1 1-1,1-1 1,-1 1-1,-9-1 1,9 1 31,0 1 0,0-2 1,0 1-1,-10-5 0,-13-6 54,20 7-62,0 0 1,-1 1-1,-14-5 0,24 9-2,-9-3 0,-1 0 0,0 1 0,1 0 0,-1 1 0,0 1 0,-16-1 0,-30-6 21,44 6-19,-3 0-31,1 0 0,-19 1 0,-41-5-121,50 8 179,19-1-24,1-1 1,0 1-1,0-1 0,-11-2 1,10 2-12,1 0 1,-1 0-1,0 0 0,0 1 1,-10 2-1,-11 1-34,-99 14 102,80-12-49,-79 20 0,102-21-16,18-5 0,0 1-1,0 1 0,0-1 0,0 1 1,-5 2-1,4-1-4,-1 0-1,1-1 1,0 1-1,-1-2 1,1 1 0,-1-1-1,-12 0 1,-4 1-5,-31 12 61,43-9-65,11-4 11,-1-1 1,0 1-1,0 0 1,0 0-1,0-1 0,0 0 1,0 1-1,0-1 1,0 0-1,-3 0 0,0 2 6,0-1 0,0 1 0,1 0 0,-1 1 0,1-1 0,-1 1 0,-6 5 0,-11 5 0,-12 1 23,25-10-8,-1 0 0,1 0 1,-16 10-1,18-9 17,0-2-1,0 1 1,-1-1 0,-14 5-1,-20 9 1,35-15-31,0 1 0,1-1 0,-1 0 1,0 0-1,-1 0 0,1-1 0,0-1 1,-14 1-1,10-1-19,0 1 0,-19 3 0,-32 4-29,43-5 41,0 0-11,-32 1 0,-9 1 36,51-3-26,1 0-1,-1 0 1,1 0 0,0 1 0,0 0-1,0 1 1,1-1 0,-1 2-1,1-1 1,-12 10 0,6-2-15,-23 16-39,17-16 80,13-7-3,0-1-1,-1 0 1,0 0-1,1-1 1,-13 4-1,-4-7 152,21 0-162,0-1-1,1 1 1,-1 0-1,0 0 1,0 0-1,0 0 1,1 0 0,-1 0-1,0 0 1,0 1-1,1-1 1,-1 1 0,0-1-1,1 1 1,-4 1-1,2-1-12,-1 0 1,1 0-1,-1-1 0,1 1 0,-1-1 1,1 0-1,-1 0 0,1 0 0,-1 0 0,-4-1 1,-3 0-58,3 2 43,1 1 0,0-1 0,0 1 1,0 0-1,0 1 0,-9 4 1,-13 5-29,-135 51 50,132-52 0,22-8 0,0 1 0,1 0 0,-1 1 0,-10 6 0,-35 21-47,-7 4-2,29-19 108,27-14-58,0-1-1,0 2 1,0-1 0,-7 6 0,2-2-16,0 1 1,0-1-1,-1-1 0,0 0 1,-21 7-1,17-12 0,15-2 12,1 1 0,-1 0 0,0 0 0,1 0 0,-1-1 1,1 1-1,-1 0 0,0 0 0,1 0 0,-1 0 0,0 0 0,1 0 1,-1 0-1,0 0 0,1 1 0,-1-1 0,1 0 0,-1 0 0,0 0 0,1 1 1,-1-1-1,1 0 0,-1 1 0,1-1 0,-1 0 0,1 1 0,-1-1 1,1 1-1,-1-1 0,1 1 0,-1-1 0,1 1 0,0-1 0,-1 1 1,1-1-1,0 1 0,0 0 0,-1-1 0,1 1 0,0-1 0,0 1 1,0 0-1,0-1 0,0 2 0,-1-1 1,0-1 1,0 1-1,0-1 1,0 1-1,0 0 0,0-1 1,0 0-1,0 1 1,0-1-1,0 0 1,0 1-1,0-1 0,0 0 1,0 0-1,0 0 1,0 0-1,0 0 1,0 0-1,-1 0 0,-19 5 91,-13-2-58,-19 14-76,5 1 149,31-12-69,-1 0 0,-17 10 0,5-2-73,0-2 1,-1 0-1,-60 12 0,73-19-14,6-2 68,1 1-1,-21 11 1,-18 6 1,-51 22 111,93-40-144,1 1 0,0-1 0,-11 8 1,-16 8-31,19-12 55,0 1 1,1 0-1,0 1 1,-16 14-1,-27 17-27,-24 18-22,-9 0-8,-22 19 120,102-71-80,-62 34-6,63-35 7,-1-1 1,0 0-1,0-1 0,0 0 0,-17 2 1,7 2 26,18-6-13,-1 0-1,0 0 0,1 0 1,-1 0-1,0-1 1,0 1-1,-4-1 1,-41 6-137,-3 2 106,-3-2 119,21-1-79,-66 1 113,83-5-118,0 1-1,0 0 0,1 1 0,-20 7 0,17-5-20,0 0 0,-26 2-1,32-4-8,1-1-1,0 1 1,-1 1-1,1 0 1,-10 6-1,3-2 0,12-4 17,1-1 0,-1 0 0,0-1 0,0 0 0,0 0 0,0 0 0,-1-1 0,-6 2 0,-38 2 97,47-5-91,0-1 1,0 1 0,0-1 0,1 0 0,-1 0 0,1-1-1,-1 1 1,1-1 0,-4-1 0,4 1-1,0 0 0,0 1 0,-1-1 1,1 1-1,0 0 0,-1 0 0,1 0 0,-7 0 0,0-2 521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9:46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0 602 3408,'0'0'11316,"10"-3"-11122,90-24 800,-93 25-844,0 0 1,1 1 0,-1 0-1,1 1 1,10 0 0,-10 0-42,1 0 0,-1-1 0,0 1 0,14-5 0,38-8 224,-43 10-164,-1-1-1,1 0 0,-1-1 0,19-9 0,-30 12-118,1 1-1,0 0 0,-1 0 0,1 0 0,0 1 0,0 0 1,0 0-1,0 0 0,-1 1 0,12 2 0,21 1 57,117-15 209,-147 11-312,0 2-1,0-1 1,0 1 0,0 0 0,0 0 0,0 1 0,-1 0 0,0 1-1,8 4 1,36 15 30,23 8 0,-66-27-28,0 0-1,1 1 0,-2 0 0,1 0 0,0 1 0,-1 0 0,0 0 0,9 11 1,-9-9 12,1-1 1,0 1 0,0-1 0,1-1 0,16 10-1,203 102 409,-3-33-475,-215-82 48,7 5-12,0 0-1,-1 0 1,0 2-1,-1 0 0,18 15 1,-24-18 13,102 88 101,-42-33-10,-64-58-91,17 16 9,1-1 1,1-1 0,1-1 0,0-1 0,35 16 0,-47-26-16,0 1 0,1 1 0,-2 0 0,23 19 0,-22-17 19,0 0 0,0-1-1,29 15 1,-21-13-1,0 0 1,23 19-1,18 10-38,7 5 67,-53-32-40,1-1 0,1-1 0,0-1 0,20 8 0,44 18 18,-52-22 0,56 19 1,50-1 48,0-5 1,155 9-1,-257-32-51,-6-1-22,-1-1 0,40-1 1,-20-4 6,0 1-1,0 3 1,1 2 0,64 12 0,75 27 323,-3-14-82,-50-9-127,-114-17-89,-1 0 0,1-2 0,0 0 1,26-5-1,28 1 74,229 9 278,-195 1-243,-100-5-129,17 0 15,0 0 0,36-4 0,57-7 67,-66 7-38,66-12 0,-95 10-59,220-40-136,-217 40 158,-1-1-1,-1-1 1,35-15 0,-28 10 11,42-11 0,-69 22-20,109-30 80,10-10 45,-57 21 66,124-57-1,61-37 6,-175 81-185,103-35 92,87-42 215,-73 6-188,-153 80-103,-1-2 1,39-34 0,65-68 65,-123 109-72,249-220-3,-214 199 13,-38 28-20,0 0-1,19-19 1,-9 7 28,38-28 0,-11 10-20,1-10-66,36-26 0,-27 28 25,-36 27 8,2 0-1,45-25 0,-64 42 11,112-54 45,-113 56-31,13-6-19,1 1 0,-1 1 0,2 1 1,-1 1-1,43-5 0,-12 5 68,22-1 57,-55 7-101,123 5 202,20 7 58,-105-8-152,1-3 0,93-9 0,-95-2-471,-41 5-2482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9:55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0 4120,'0'0'12356,"-3"16"-12175,-1 5-123,-37 159 357,-181 529 1648,219-693-1678,3-15-376,0-1 1,0 0-1,1 0 0,-1 1 1,0-1-1,0 0 1,0 0-1,0 0 1,0 1-1,0-1 1,0 0-1,0 0 1,1 0-1,-1 1 1,0-1-1,0 0 1,0 0-1,0 0 1,1 0-1,-1 0 1,0 1-1,0-1 0,1 0 1,-1 0-1,0 0 1,0 0-1,0 0 1,1 0-1,-1 0 1,0 0-1,0 0 1,1 0-1,23-8 301,-20 6-308,36-23 160,-32 18-122,1 2 1,-1-1-1,1 1 1,18-7-1,-25 11-27,1 0-1,-1 1 1,1-1-1,0 1 0,0-1 1,-1 1-1,1 0 1,0 0-1,-1 0 0,1 1 1,0-1-1,0 1 0,-1-1 1,1 1-1,-1 0 1,1 0-1,-1 0 0,1 0 1,-1 1-1,1-1 1,-1 1-1,4 2 0,-1 1 3,-1-1-1,1 1 0,-1 0 0,0 0 1,0 1-1,0-1 0,-1 1 0,0 0 0,0 0 1,4 10-1,-4-5-2,0 1 0,-1-1 0,0 1 1,-1-1-1,0 19 0,-2-2 5,-2-1 1,-1 1-1,-1-1 0,-10 34 0,-50 111 110,37-103 1,25-62-121,0 2 4,0 0-1,-1 0 1,-1 0 0,1-1 0,-1 1 0,-9 10 0,14-31-245,0-4-2539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9:56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400 31 5920,'0'0'4028,"-10"-2"-3591,6 1-377,1 0-23,0 1 1,0-1 0,0 0-1,0 1 1,0 0-1,0 0 1,0 0 0,0 0-1,0 0 1,0 0 0,0 1-1,0 0 1,0-1 0,0 1-1,0 0 1,0 0 0,1 1-1,-1-1 1,0 1 0,1-1-1,-5 5 1,-34 34 751,3 2 0,-36 49 1,7-7 233,51-65-725,4-7-10,1 1 1,1 0 0,0 1 0,0 0 0,2 0 0,-12 26-1,20-36 261,5-7-340,6-10-72,110-185 508,-72 113-401,-26 51-91,-16 25-87,-1-1 0,0 1-1,10-21 1,8-18 453,-24 48-512,0 0-1,0 0 1,0-1 0,0 1 0,0 0-1,0 0 1,0 0 0,0 0-1,0 0 1,0 0 0,1-1-1,-1 1 1,0 0 0,0 0 0,0 0-1,0 0 1,0 0 0,0 0-1,0 0 1,1 0 0,-1 0-1,0-1 1,0 1 0,0 0 0,0 0-1,0 0 1,0 0 0,1 0-1,-1 0 1,0 0 0,0 0-1,0 0 1,0 0 0,0 0 0,1 0-1,-1 0 1,0 0 0,0 0-1,0 0 1,0 0 0,0 0-1,1 0 1,-1 1 0,0-1 0,0 0-1,0 0 1,0 0 0,0 0-1,0 0 1,1 0 0,-1 0-1,0 0 1,0 0 0,0 1 0,0-1-1,0 0 1,0 0 0,0 0-1,10 15 143,7 22-45,22 50 49,-26-61-65,-1 1 1,-1 1-1,9 35 1,-20-62-85,1 0 0,-1 0 0,0-1 0,0 1 0,0 0 0,-1 0 0,1-1 0,0 1 0,0 0 0,0 0 0,0-1 0,-1 1 0,1 0 0,0 0 0,-1-1 0,1 1 0,-1 0 0,1-1 0,-1 1 0,1-1 0,-1 1 0,1-1 0,-1 1 0,1-1 0,-1 1 0,0-1 0,1 1 0,-1-1 0,0 0 0,1 1 0,-1-1 0,0 0 0,0 1 0,1-1 0,-1 0 0,0 0 0,0 0 0,1 0 0,-1 0 0,0 0 0,0 0 0,0 0 0,1 0 0,-2 0 1,-43-5 45,36 4-11,-31-6 78,32 5-100,-1 0 0,1 0 0,-1 1 0,0 1 0,1-1-1,-13 2 1,19 0-40,-1-1-1,0 1 1,0 0 0,1 0-1,-1 0 1,0 1-1,1-1 1,-1 1-1,1-1 1,0 1-1,-1 0 1,1 0-1,0 0 1,0 0-1,0 0 1,1 0 0,-1 1-1,0-1 1,1 1-1,-1-1 1,1 1-1,0-1 1,-2 6-1,-6 20-2798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49:58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0 933 6632,'0'0'4470,"10"-9"-3942,1-2-380,0-1-1,-1 0 0,0-1 0,-1 0 0,0-1 1,6-14-1,67-173 1203,1-4-196,-57 151-803,-2-1-1,-3 0 1,15-68-1,-28 89-119,-3 18 80,-2 0 1,0-1-1,2-28 0,-6 45-291,1 0 0,0 1-1,-1-1 1,1 0-1,-1 0 1,1 0-1,0 0 1,-1 1-1,1-1 1,0 0-1,-1 0 1,1 0-1,0 1 1,0-1-1,-1 0 1,1 1-1,0-1 1,0 0-1,0 1 1,-1-1-1,1 0 1,0 1-1,0-1 1,0 0 0,0 1-1,0-1 1,-1 1-1,-31 71 241,3 2-1,-30 118 1,47-139-211,2 1 1,3 0 0,2 0 0,3 88 0,3-127-44,0 0 0,1 0 1,7 26-1,-8-37-3,1 1 0,-1-1 0,1 1 1,1-1-1,-1 0 0,1 0 0,-1 0 0,1 0 1,0 0-1,0 0 0,1-1 0,-1 1 0,1-1 1,0 0-1,5 3 0,-6-5 1,0 0 1,0 1-1,0-2 1,0 1-1,0 0 1,0-1-1,0 1 0,0-1 1,0 0-1,1 0 1,-1 0-1,0 0 1,0-1-1,0 1 0,0-1 1,0 0-1,0 0 1,0 0-1,0 0 0,0-1 1,0 1-1,0-1 1,-1 1-1,5-4 1,6-5 11,-1-1 0,0 0 0,15-17 1,-21 22-9,25-28 116,-2-1 0,-1-1 0,-1-2 0,21-43 0,-44 75-71,-2 3-8,-1 1 0,1-1 0,-1 0 0,0 0 0,0 0 0,0 0-1,0 0 1,0-3 0,-2 6-31,1 0 0,-1 0 0,1 0 0,-1 0 0,1 0 0,-1 1 0,1-1 0,-1 0 0,1 0 0,-1 0 0,1 1 0,-1-1 0,1 0 0,-1 0 0,1 1 0,-1-1 0,1 0 0,0 1 0,-1-1 0,1 1 0,-1-1 0,1 0 0,-1 2 0,-9 14 11,1 0-1,1 1 1,0 0-1,1 1 1,-6 24-1,11-34-16,0 0 0,1 1 1,0-1-1,0 1 0,0 0 0,1-1 0,1 1 0,-1-1 0,2 1 0,-1-1 0,1 1 0,0-1 0,7 16 0,-8-21-7,1 0 0,0 0 0,-1 0-1,2 0 1,-1 0 0,0-1 0,0 1 0,1-1-1,-1 1 1,1-1 0,0 0 0,0 0-1,0 0 1,0 0 0,0-1 0,0 1 0,6 1-1,-7-3 1,1 1 0,-1-1 0,0 0 0,1 0 0,-1 0 0,0 0 0,1 0 0,-1-1 0,0 1 0,1-1 0,-1 1 0,0-1 0,0 0 0,0 0 0,0 0 0,0 0 0,0 0 0,0 0 0,0-1 0,0 1 0,0-1 0,0 1-1,-1-1 1,1 0 0,-1 0 0,3-2 0,1-4 17,-1-1 0,1 1 0,-2-1 0,1 1 0,-1-1 0,0 0-1,-1-1 1,0 1 0,0 0 0,-1-1 0,0 1 0,-1-1 0,0 1 0,-1-1 0,0 1-1,0 0 1,-1-1 0,0 1 0,0 0 0,-1 0 0,-8-15 0,11 22-2,-1 1 0,0 0 1,0-1-1,0 1 0,0 0 0,0 0 1,0-1-1,0 1 0,0 0 1,-3-1-1,4 1-11,0 1 0,-1 0 1,1 0-1,0 0 0,-1 0 1,1-1-1,0 1 0,-1 0 0,1 0 1,0 0-1,-1 0 0,1 0 0,0 0 1,-1 0-1,1 0 0,0 0 1,-1 0-1,1 0 0,-1 0 0,1 0 1,0 0-1,-1 1 0,1-1 0,0 0 1,-1 0-1,1 0 0,-1 1 1,1-1-3,0 1 0,-1-1 0,1 0 0,0 1 1,0-1-1,0 1 0,-1-1 0,1 1 0,0-1 1,0 1-1,0-1 0,0 1 0,0-1 0,0 1 0,0-1 1,0 1-1,0-1 0,0 1 0,0-1 0,0 1 1,0-1-1,1 1 0,-1 1-7,1 0-1,0 0 1,0-1 0,0 1 0,0 0-1,0-1 1,0 1 0,1-1-1,1 3 1,0-1 1,1 0 1,-1 0-1,1 0 1,0 0-1,0-1 1,0 0-1,0 1 0,0-1 1,0-1-1,1 1 1,-1-1-1,1 1 1,-1-1-1,1 0 1,-1-1-1,1 1 0,0-1 1,-1 0-1,1 0 1,0-1-1,-1 1 1,1-1-1,0 0 0,-1 0 1,9-4-1,2-2 5,-1 0 0,0-1 0,0 0 0,-1-1 0,0-1 0,14-12 0,-15 11 10,78-61 134,-90 71-142,0 1-1,0 0 0,1 0 0,-1 0 0,0 0 1,0 0-1,0-1 0,1 1 0,-1 0 0,0 0 1,0 0-1,0 0 0,1 0 0,-1 0 0,0 0 1,0 0-1,1 0 0,-1 0 0,0 0 0,0 0 1,1 0-1,-1 0 0,0 0 0,0 0 0,0 0 1,1 0-1,-1 0 0,0 0 0,0 0 0,1 0 1,-1 1-1,0-1 0,0 0 0,0 0 0,0 0 1,1 0-1,-1 0 0,0 1 0,0-1 1,0 0-1,0 0 0,1 1 0,2 13 57,-5 16-9,2-29-44,-6 48 173,2-1-1,3 67 1,1-114-172,0 0 1,0 0-1,0 0 1,0 0-1,0 0 1,0 1-1,1-1 1,-1 0-1,0 0 1,1 0-1,-1 0 1,0 0-1,1 0 1,-1-1-1,1 1 1,0 0-1,-1 0 1,1 0-1,0 0 1,1 1-1,-1-2-1,-1 0 0,1 0 1,0 0-1,0 0 0,0 1 0,-1-1 0,1 0 1,0-1-1,0 1 0,-1 0 0,1 0 1,0 0-1,0 0 0,-1-1 0,1 1 0,0 0 1,0-1-1,-1 1 0,1 0 0,0-1 0,0 0 1,5-4 29,0 0 1,-1 0 0,1-1-1,4-6 1,-8 10-34,18-26 77,-16 22-51,0-1 0,0 1 0,1 1 0,-1-1 1,1 1-1,1-1 0,-1 2 0,12-9 0,-16 12-25,0 1 0,0 0 0,1 0 0,-1-1 0,0 1-1,0 0 1,1 0 0,-1 0 0,0 0 0,1 0 0,-1 1 0,0-1-1,0 0 1,1 1 0,-1-1 0,0 1 0,0-1 0,0 1 0,2 1-1,22 16 16,-20-14-9,0 0-7,0 0 0,0 0 0,0-1 0,1 0-1,-1 0 1,1 0 0,0 0 0,6 1 0,-10-4-3,1 1 1,-1-1 0,1 0-1,-1 0 1,1 0 0,-1 0-1,1 0 1,-1-1 0,1 1-1,-1-1 1,0 0 0,1 0-1,-1 0 1,0 0 0,1 0-1,-1 0 1,0 0 0,0-1 0,0 1-1,0-1 1,0 1 0,0-1-1,2-3 1,6-7 7,-1-2 0,0 1-1,-1-1 1,-1 0 0,0 0 0,0-1 0,5-23 0,-3 13 45,19-36 0,-27 59-49,0 1 0,0-1 0,1 1 0,-1-1 0,0 1 0,1 0 0,0 0 0,-1-1 0,1 1 0,-1 0 0,1 1 1,0-1-1,0 0 0,0 0 0,0 1 0,-1-1 0,1 1 0,0 0 0,0-1 0,0 1 0,0 0 0,0 0 0,0 0 1,0 0-1,0 1 0,0-1 0,0 0 0,0 1 0,0-1 0,3 3 0,8 1 13,1 2-1,-1 0 0,14 8 1,-15-7 9,-4-4 0,-1 0 0,1 0 0,0-1 0,0 0-1,0 0 1,0-1 0,0 0 0,0 0 0,11-1 0,-1-1-979,0-1-1,-1-1 1,18-4 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02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255 633 4720,'0'0'5300,"-12"-6"-4871,-42-18 12,51 24-403,1-1-1,-1 1 1,0-1-1,0 1 1,0 0-1,0 0 1,1 1-1,-1-1 1,0 0-1,0 1 1,0 0-1,1 0 1,-1-1-1,0 2 1,1-1-1,-1 0 1,1 0-1,0 1 0,-1 0 1,-2 1-1,-3 3 94,-1 0 21,-1 1 0,1 0 0,1 1 0,-1 0 0,2 0 0,-1 1 0,1 0 0,0 0 0,1 0 0,0 1 0,0 0 0,1 1 0,0-1 0,1 1 0,0 0 0,1 0 0,1 0 0,-1 0 0,0 16 0,3-25-119,0 0 1,-1 0 0,1 0-1,0 0 1,1 1 0,-1-1 0,0 0-1,1 0 1,-1 0 0,1 0-1,0 0 1,-1 0 0,1 0 0,0 0-1,0-1 1,0 1 0,0 0 0,1 0-1,-1-1 1,0 1 0,1-1-1,-1 1 1,1-1 0,0 0 0,-1 1-1,1-1 1,0 0 0,0 0-1,0 0 1,0 0 0,0-1 0,0 1-1,0 0 1,0-1 0,0 0-1,0 1 1,0-1 0,0 0 0,0 0-1,0 0 1,0 0 0,3-1-1,2 0 29,1 0 0,-1-1 0,1 0 0,-1 0 0,0-1 0,0 0 0,0 0 0,0-1 0,-1 0 0,11-7 0,-4-1 13,0 0-1,-1-1 0,-1 0 0,0-1 1,0 0-1,11-23 0,44-100 364,-54 109-353,9-21 86,-2-2 0,-2-1 0,12-60 0,-24 84-40,-1-1 0,-1 0 0,-1 0 0,-2 0-1,-1 0 1,-1 0 0,-10-44 0,12 71-113,0 0 0,-1 1 0,1-1 0,-1 0 0,0 1 0,0-1 1,0 1-1,1-1 0,-1 1 0,-1 0 0,1-1 0,0 1 0,0 0 0,-2-2 0,3 3-10,-1 0 0,0-1 0,1 1 0,-1 0 0,0 0 0,1 0 0,-1-1 0,0 1 0,1 0 0,-1 0 0,0 0 0,0 0 0,1 0 0,-1 0 0,0 0-1,0 0 1,1 1 0,-1-1 0,0 0 0,1 0 0,-1 1 0,0-1 0,1 0 0,-1 1 0,1-1 0,-1 0 0,0 1 0,1-1 0,-1 1 0,1-1 0,-1 1-1,1-1 1,-1 1 0,1 0 0,0-1 0,-1 1 0,1 0 0,-9 12 35,2 0 0,0 0 0,0 0 0,1 1-1,1 0 1,0 0 0,-2 16 0,-1 6 32,-4 62-1,10-69-50,2 0-1,1 0 1,6 39-1,-4-51-8,0 0 0,2 0-1,0 0 1,1 0 0,1-1 0,14 26-1,-19-39-4,0 0 0,0-1 0,0 1 0,0 0 0,0-1 0,1 1 0,-1-1 0,1 0 0,0 0 0,-1 0-1,1 0 1,0 0 0,0 0 0,0-1 0,1 0 0,-1 1 0,0-1 0,0 0 0,1-1 0,-1 1 0,1-1 0,-1 1-1,0-1 1,1 0 0,-1 0 0,1-1 0,-1 1 0,0-1 0,1 1 0,-1-1 0,0 0 0,6-3 0,2 0 28,-1-1 0,1 0 1,-1-1-1,-1-1 0,1 1 0,-1-2 1,0 1-1,9-11 0,-13 14-2,-1-1 0,0 0 0,0 0 0,-1 0 0,1 0 0,-1-1 0,0 1 0,0-1 0,-1 0 0,0 0 0,0 0 0,0 0 0,-1 0 0,0 0 0,0-7 0,-1 13-26,0-1 1,0 1-1,0 0 0,1 0 0,-1-1 0,0 1 0,0 0 0,0 0 0,0-1 0,0 1 1,0 0-1,0 0 0,0 0 0,0-1 0,1 1 0,-1 0 0,0 0 0,0 0 0,0-1 1,0 1-1,1 0 0,-1 0 0,0 0 0,0 0 0,0 0 0,1-1 0,-1 1 0,0 0 1,0 0-1,1 0 0,-1 0 0,0 0 0,0 0 0,0 0 0,1 0 0,-1 0 0,0 0 1,0 0-1,1 0 0,15 4 114,19 13-151,-30-15 63,30 15-20,-25-13-3,-1 0 1,1 0-1,-1 1 1,0 1-1,0 0 1,0 0-1,10 10 1,-17-13-11,0 0 0,1 0 0,-2 1 0,1-1 0,0 1 0,-1-1 0,1 1 0,-1 0 0,1 6 0,4 39 21,-5-32-5,1 11 25,-2-21-19,0 0 0,0 0 0,1 0 0,0-1-1,0 1 1,0 0 0,1-1 0,5 13 0,-6-18-19,-1-1 0,1 1 0,-1-1 0,1 1 0,0 0 0,-1-1 0,1 1 0,0-1 0,-1 0 0,1 1 1,0-1-1,0 0 0,-1 1 0,1-1 0,0 0 0,0 0 0,0 0 0,-1 1 0,1-1 0,0 0 0,0 0 0,0 0 0,0 0 0,-1-1 0,1 1 0,0 0 0,0 0 0,0 0 0,-1-1 0,1 1 1,0 0-1,0-1 0,-1 1 0,1 0 0,0-1 0,-1 1 0,1-1 0,0 0 0,0 0 0,27-26 60,-27 26-62,30-36 66,30-31 88,-35 41 4,25-34 0,-31 36-21,-19 24-131,0 0-1,0 0 0,0 0 0,0-1 1,0 1-1,0 0 0,1 0 1,-1 0-1,0 1 0,0-1 0,1 0 1,-1 0-1,3 0 0,-3 1-5,-1 0-1,1 0 1,-1 0 0,0 0-1,1 0 1,-1 0 0,1 0-1,-1 0 1,1 1 0,-1-1-1,0 0 1,1 0-1,-1 0 1,1 1 0,-1-1-1,0 0 1,1 1 0,-1-1-1,0 0 1,1 1 0,-1-1-1,0 0 1,0 1-1,1-1 1,-1 0 0,0 1-1,0-1 1,0 1 0,1 0-1,1 5 21,-1 0 1,0 1-1,0-1 0,1 14 0,-1-6-22,-1-8 6,2 14 13,0 0-1,1 1 1,1-1-1,1 0 1,1 0-1,14 30 1,-20-49-19,0 0 1,1-1 0,-1 1-1,1 0 1,-1 0 0,1-1 0,-1 1-1,1-1 1,-1 1 0,1 0 0,-1-1-1,1 1 1,0-1 0,0 1 0,-1-1-1,1 0 1,0 1 0,-1-1-1,1 0 1,0 1 0,0-1 0,0 0-1,0 0 1,1 0 0,-1 0 1,1 0 1,-1 0-1,1-1 1,-1 1 0,1-1-1,-1 0 1,0 1-1,1-1 1,-1 0-1,0 0 1,1 1-1,1-3 1,4-4 25,0 0-1,-1 0 1,8-13 0,-10 15-6,10-15 140,24-43 0,-36 58-132,1 0-1,0 0 0,0 1 1,0-1-1,0 1 0,1 0 1,6-7-1,-9 11-29,-1 0 0,1 0 0,-1 0 0,0 0-1,1 1 1,-1-1 0,0 0 0,1 0 0,-1 1 0,0-1 0,1 0 0,-1 1 0,0-1 0,1 0 0,-1 1-1,0-1 1,0 0 0,1 1 0,-1-1 0,0 0 0,0 1 0,0-1 0,0 1 0,0-1 0,1 1-1,-1 0 1,5 15 39,-4-14-40,8 33-3,-7-24 1,1-1 0,0 1 0,1 0-1,9 19 1,-12-29 2,-1 0 0,1-1-1,-1 1 1,1 0 0,0 0 0,-1 0 0,1-1-1,0 1 1,0 0 0,-1-1 0,1 1-1,0-1 1,0 1 0,0-1 0,0 1-1,0-1 1,0 0 0,0 1 0,0-1-1,0 0 1,0 0 0,0 0 0,0 0-1,0 0 1,0 0 0,0 0 0,0 0-1,0 0 1,0 0 0,0 0 0,0-1 0,0 1-1,0 0 1,0-1 0,0 1 0,0-1-1,0 1 1,1-2 0,4-2 7,0-1 1,0 1 0,-1-1-1,7-7 1,-7 7-4,11-13 14,-1 0 0,-1-1 0,13-22 0,24-33 70,-51 73-85,1 0-1,0-1 1,0 1 0,0 0-1,0 0 1,1 0 0,-1 0-1,0 1 1,0-1 0,1 0-1,-1 0 1,0 1 0,1-1-1,-1 1 1,0-1 0,1 1-1,-1 0 1,1-1 0,-1 1-1,1 0 1,-1 0 0,1 0-1,-1 0 1,1 0 0,-1 1-1,3-1 1,1 2-9,1 1 1,-1-1-1,0 1 0,1 0 0,6 5 0,20 11-4,-26-17 11,-1 0 0,1-1 0,0 1 0,1-1 0,-1 0-1,0-1 1,0 1 0,0-1 0,0-1 0,0 1 0,1-1 0,-1 0 0,0 0-1,0-1 1,0 0 0,-1 0 0,1 0 0,0 0 0,-1-1 0,1 0-1,-1-1 1,0 1 0,9-8 0,-9 6 18,-1 0 0,1-1-1,-1 1 1,0-1 0,0 1 0,0-1-1,-1 0 1,0-1 0,0 1 0,-1-1 0,0 1-1,0-1 1,0 0 0,-1 1 0,0-1-1,0 0 1,-1 0 0,1 0 0,-2 0-1,-1-13 1,2 18-11,0 1 0,-1-1 0,1 0 0,0 1 0,-1-1 0,1 1 0,-1-1 0,0 1 0,1-1 0,-1 1 0,0 0 0,0-1-1,-1 0 1,1 1-5,0 1-1,1 0 0,-1 0 1,0 0-1,1 0 0,-1 0 1,0 0-1,1 0 0,-1 0 1,1 0-1,-1 0 0,0 0 1,1 0-1,-1 0 0,0 0 1,1 1-1,-1-1 0,1 0 1,-1 0-1,0 1 0,1-1 1,-1 0-1,1 1 0,-1-1 1,1 1-1,-1-1 0,1 1 1,0-1-1,-1 1 0,1-1 1,-1 1-1,1-1 1,0 1-1,0 0 0,-1 0 1,-4 6 2,1 0 0,0 0 0,0 1 0,1-1 0,0 1 0,0 0 1,0 0-1,1 0 0,1 0 0,-1 1 0,1-1 0,1 0 0,-1 1 1,2-1-1,-1 1 0,1-1 0,0 0 0,1 0 0,2 9 1,-2-8-10,1-1 0,0 0 1,0 1-1,1-1 0,0 0 1,0-1-1,1 1 1,0-1-1,0 0 0,1 0 1,0-1-1,0 1 1,1-1-1,-1 0 0,1-1 1,0 0-1,1 0 0,8 4 1,-14-8-33,0 0 1,0 0 0,1-1-1,-1 1 1,0 0 0,0-1-1,1 0 1,-1 1 0,1-1-1,-1 0 1,0 0 0,1-1-1,-1 1 1,0 0 0,1-1-1,-1 1 1,0-1-1,0 0 1,1 0 0,-1 0-1,0 0 1,2-1 0,12-14-3688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02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12760,'0'0'1072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05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380 483 6520,'0'0'2381,"-2"-11"-1897,-4-35-3,5 44-434,1 1-1,-1-1 1,0 0-1,0 0 1,0 1-1,0-1 1,0 0-1,0 1 0,0-1 1,-1 1-1,1-1 1,0 1-1,-1 0 1,1 0-1,-1-1 1,0 1-1,1 0 0,-1 1 1,0-1-1,1 0 1,-1 0-1,0 1 1,0-1-1,0 1 1,0-1-1,0 1 1,-2 0-1,1-1 11,-7 0 51,1 0 1,0 1-1,-1 0 0,1 1 1,0 0-1,-1 0 1,1 1-1,0 0 0,0 0 1,0 1-1,0 1 1,1-1-1,-1 1 1,1 1-1,0 0 0,-12 9 1,4-2 65,2 0-1,-1 1 1,2 0 0,0 1 0,0 1-1,2 0 1,-14 22 0,19-26-48,-1 0 1,2 1-1,0 0 1,0 1-1,1-1 1,1 1-1,-3 14 1,5-23-81,1 0-1,-1 1 1,1-1 0,0 0 0,0 0 0,1 0 0,-1 0-1,1 0 1,0 0 0,0 0 0,0 0 0,0 0 0,1-1-1,0 1 1,0 0 0,0-1 0,0 1 0,0-1 0,1 0-1,-1 1 1,1-1 0,0 0 0,0-1 0,0 1 0,0-1-1,7 5 1,-1-3 11,1 1 0,0-2-1,0 1 1,0-1 0,1-1 0,-1 0-1,1 0 1,-1-1 0,1-1 0,-1 1 0,1-2-1,0 1 1,-1-2 0,1 1 0,-1-1-1,1-1 1,11-4 0,-4 0 26,0 0 0,0-2 0,-1 0 0,0 0 0,-1-2 0,0 0 0,-1-1 0,23-22 0,-17 11 134,-2-1-1,0-1 1,-2 0-1,-1-1 0,0-1 1,20-52-1,-32 70 120,-6 16-2,-2 8-244,-3 19 20,1-1 0,2 2-1,1-1 1,1 0 0,4 43 0,-1-69-91,1-1 0,-1 1 0,1-1 0,0 0 0,1 0 0,0 0-1,0 0 1,6 10 0,-8-16-13,0 1 0,0 0 0,0-1 0,0 1 0,1-1-1,-1 0 1,0 1 0,1-1 0,-1 0 0,1 0-1,0 0 1,-1 0 0,1 0 0,0 0 0,-1 0 0,1 0-1,0-1 1,0 1 0,0-1 0,0 0 0,0 1 0,-1-1-1,1 0 1,0 0 0,0 0 0,0 0 0,0 0-1,0-1 1,0 1 0,0-1 0,-1 1 0,1-1 0,0 1-1,0-1 1,0 0 0,-1 0 0,3-2 0,7-4 21,-2 0 0,1-1 1,-1 0-1,0-1 0,-1 0 0,13-18 1,38-67 165,-37 56-104,-8 11-31,-10 19 5,0 0 0,1 0 0,0 1 0,11-14 0,-16 52 193,0-4-169,2 0 0,8 51 0,-8-70-73,-1 0 0,1-1-1,1 1 1,-1-1 0,1 1-1,1-1 1,-1 0 0,1 0-1,0-1 1,1 1 0,-1-1 0,2 0-1,-1 0 1,0 0 0,8 5-1,-10-10-3,0 1 1,0-1-1,0 0 0,0 1 0,1-1 0,-1-1 0,0 1 1,1 0-1,-1-1 0,1 0 0,-1 0 0,0 0 0,1 0 1,-1 0-1,1-1 0,-1 1 0,0-1 0,1 0 0,-1 0 1,0 0-1,0-1 0,1 1 0,-1-1 0,0 0 0,-1 0 0,5-2 1,3-4 17,-1 0 0,0 0 0,0 0 0,-1-1 0,0 0 0,9-14 0,103-177 528,-90 143-221,-30 56-333,0 1 1,0 0 0,0 0 0,0 0 0,0 0 0,0 0 0,0 0-1,0 0 1,0-1 0,0 1 0,1 0 0,-1 0 0,0 0 0,0 0-1,0 0 1,0 0 0,0 0 0,0 0 0,0 0 0,1 0 0,-1 0-1,0-1 1,0 1 0,0 0 0,0 0 0,0 0 0,0 0-1,1 0 1,-1 0 0,0 0 0,0 0 0,0 0 0,0 0 0,0 0-1,0 0 1,1 0 0,-1 1 0,0-1 0,0 0 0,0 0 0,0 0-1,0 0 1,0 0 0,0 0 0,1 0 0,-1 0 0,0 0 0,0 0-1,0 0 1,0 0 0,0 1 0,0-1 0,0 0 0,0 0 0,8 11 40,4 13-35,-5-4 16,-1 0 0,0 0-1,3 27 1,-5-22 2,12 41-1,-11-51 1,-3-7-11,1 0 0,0-1 0,0 1 0,0-1 0,9 14 0,-11-20-12,0 0 0,0 1 0,0-1 1,1 0-1,-1 0 0,0 0 0,0 0 0,1 0 1,-1 0-1,1 0 0,-1-1 0,1 1 0,-1 0 0,1-1 1,0 1-1,-1-1 0,1 0 0,-1 1 0,1-1 1,0 0-1,-1 0 0,1 0 0,0 0 0,-1 0 1,1-1-1,0 1 0,-1 0 0,1-1 0,0 1 1,-1-1-1,1 0 0,-1 1 0,1-1 0,-1 0 1,2-1-1,15-11 18,-1 0-1,-1-1 1,0 0 0,-1-2-1,-1 1 1,0-2 0,17-26-1,41-80 110,-15 24 107,-57 98-232,0 1 1,1-1-1,-1 0 1,0 1 0,1-1-1,-1 1 1,0-1-1,1 0 1,-1 1-1,1-1 1,-1 1-1,1-1 1,0 1-1,-1 0 1,1-1-1,-1 1 1,1-1-1,0 1 1,-1 0-1,1 0 1,0-1 0,0 1-1,-1 0 1,1 0-1,1 0 1,-1 0-3,0 0 0,-1 1 1,1-1-1,0 1 1,-1 0-1,1-1 0,0 1 1,-1 0-1,1-1 0,-1 1 1,1 0-1,-1-1 1,1 1-1,-1 0 0,1 0 1,-1 0-1,0 0 0,1 0 1,2 11 9,0-1 0,2 19 0,-4-20 7,0-6-15,4 31 28,2 1 0,17 49 0,-21-76-26,0 0-1,1 0 1,0 0-1,1-1 1,0 1-1,0-1 0,1 0 1,0-1-1,1 1 1,-1-1-1,1-1 1,1 1-1,-1-1 0,12 7 1,-15-11 4,-1 0-1,0 0 1,1-1 0,-1 1 0,1-1-1,0 0 1,-1 0 0,1-1 0,0 1-1,0-1 1,0 1 0,-1-1 0,1 0-1,0-1 1,0 1 0,-1-1 0,5 0-1,-3-1 2,-1 0 0,0 0-1,1 0 1,-1-1-1,0 0 1,0 1 0,-1-1-1,1 0 1,-1-1-1,1 1 1,-1-1 0,3-3-1,1-5 14,0 1-1,0-1 1,-1 0-1,-1 0 1,0 0-1,0-1 1,-2 0 0,5-23-1,-7 30-1,0 1 0,0-1 0,-1 1-1,0-1 1,0 0 0,0 1 0,-1-1-1,0 1 1,0-1 0,0 1 0,-3-10 0,3 15-21,1 0 0,0 0 0,0 0 0,0 0 0,-1-1 0,1 1 1,0 0-1,0 0 0,0 0 0,-1 0 0,1 0 0,0 0 1,0 0-1,-1 0 0,1 0 0,0 0 0,0 0 0,0 0 1,-1 0-1,1 0 0,0 0 0,0 0 0,-1 0 0,1 0 1,0 0-1,0 0 0,0 0 0,-1 0 0,1 0 0,0 1 0,0-1 1,0 0-1,-1 0 0,1 0 0,0 0 0,0 0 0,0 1 1,0-1-1,-1 0 0,1 0 0,0 0 0,0 1 0,0-1 1,0 0-1,0 0 0,0 0 0,0 1 0,0-1 0,-8 13 34,3-3-25,1 1 1,0 0-1,1 0 1,0 0 0,0 0-1,2 0 1,-2 20-1,3-23-9,0-1 0,0 1 1,1-1-1,0 1 0,0-1 0,1 0 0,0 1 0,0-1 0,1 0 0,0 0 1,0 0-1,7 11 0,-7-15-2,-1-1 1,0 1-1,1-1 1,-1 0-1,1 0 1,0 0-1,-1 0 1,1-1 0,0 1-1,0-1 1,0 1-1,1-1 1,-1 0-1,0 0 1,0-1-1,1 1 1,-1-1-1,0 1 1,1-1-1,-1 0 1,0 0-1,1-1 1,-1 1-1,0-1 1,1 1-1,-1-1 1,5-2-1,9-3 14,-1-1 0,1 0-1,27-18 1,-37 21-10,71-44 47,-32 19 36,65-31 0,-110 59-80,0 0 0,1 0 0,-1 1 0,1-1 0,-1 0 0,1 1 0,-1-1-1,1 1 1,-1 0 0,1-1 0,-1 1 0,1 0 0,-1 0 0,1 0 0,0 0-1,-1 0 1,1 0 0,-1 1 0,1-1 0,-1 0 0,1 1 0,-1-1-1,1 1 1,-1 0 0,1 0 0,-1-1 0,0 1 0,1 0 0,-1 0 0,2 2-1,-2-1 4,1 1 0,-1 0 0,0 0-1,0 0 1,0 0 0,0 0-1,0 0 1,-1 1 0,1-1 0,-1 0-1,0 0 1,0 0 0,0 1-1,-1 3 1,-2 16 51,2-13-1,0 0 0,0 0 0,1 0 0,1 13 0,-1-23-57,1 1-1,-1-1 1,0 0-1,0 0 1,0 1-1,0-1 1,1 0-1,-1 0 1,0 0-1,0 1 1,0-1-1,1 0 1,-1 0-1,0 0 1,0 0-1,1 0 1,-1 1-1,0-1 1,1 0-1,-1 0 1,0 0-1,0 0 1,1 0-1,-1 0 1,0 0-1,1 0 1,-1 0-1,0 0 1,0 0-1,1 0 1,-1 0-1,0 0 1,1 0-1,-1 0 1,0-1-1,0 1 1,1 0-1,-1 0 1,0 0-1,0 0 1,1-1-1,-1 1 1,0 0-1,0 0 1,0 0-1,1-1 1,-1 1-1,0 0 1,14-11 34,47-61 86,23-23 8,-82 94-126,-1-1 1,1 1-1,-1-1 1,1 1-1,0 0 1,0-1-1,-1 1 1,1 0-1,0 0 1,0 0-1,0 1 1,0-1-1,0 0 1,0 1-1,1-1 1,-1 1-1,0 0 1,0 0-1,3 0 1,-3 0-2,0 1 1,0 0 0,0-1-1,-1 1 1,1 0 0,0 0 0,-1 0-1,1 1 1,-1-1 0,1 0 0,-1 0-1,1 1 1,-1-1 0,0 1 0,0-1-1,0 1 1,0 0 0,0-1 0,0 1-1,1 3 1,7 17 22,13 29 4,-20-48-30,-1-1 1,1 1-1,-1-1 0,1 1 1,0-1-1,0 0 1,0 1-1,0-1 0,0 0 1,1 0-1,-1-1 1,1 1-1,-1 0 0,4 1 1,-4-3-1,0 0 0,0-1 1,0 1-1,-1 0 0,1 0 1,0-1-1,0 0 0,-1 1 0,1-1 1,0 0-1,-1 1 0,1-1 1,-1 0-1,1 0 0,-1 0 0,1-1 1,-1 1-1,0 0 0,3-3 1,-1 1 4,14-15 10,0 0 1,-1-1 0,-1-1-1,-1 0 1,-1-1 0,21-44-1,45-144 182,-64 164-5,-2 0 0,-2-1 0,6-60 0,-16 96-81,-3 12-1,-2 20-19,0 43 2,6 85 0,16 67-96,-16-192 4,29 159 55,-15-101-54,-9-56-327,-4-20-399,-2-20-429,-3-3-3013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41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82 5320,'0'0'5088,"-5"10"-4746,-1 5-132,1 0-1,0 0 1,0 1-1,2-1 1,0 1-1,-1 24 1,7 24 651,3-1 0,24 106 0,-24-150-459,1 8 377,-7-27-763,0 1 0,0-1 0,-1 0 0,1 0 0,0 0 0,0 0 0,0 1 0,0-1 0,0 0 0,0 0 0,0 0 0,0 0 0,0 1 0,0-1 0,0 0 0,0 0 0,0 0 0,0 1 0,0-1 0,0 0-1,0 0 1,0 0 0,0 0 0,0 1 0,0-1 0,0 0 0,0 0 0,1 0 0,-1 0 0,0 1 0,0-1 0,0 0 0,0 0 0,0 0 0,0 0 0,1 0 0,-1 1 0,0-1 0,0 0 0,0 0 0,0 0 0,1 0 0,-1 0 0,0 0 0,0 0 0,0 0 0,0 0 0,1 0 0,-1 0 0,0 0 0,0 0 0,0 0 0,1 0 0,-1 0 0,0 0 0,0 0 0,0 0 0,0 0 0,1 0 0,-1 0 0,0 0 0,0 0 0,0 0 0,1 0 0,-1 0 0,0-1 0,0 1 0,0 0 0,8-12 543,-5-7-438,-1 1-1,0 0 0,-2-1 1,0 1-1,-4-29 0,1 18 2,-1-72 231,-4-39 172,6 119-402,0 0 1,1 0 0,4-40-1,-3 60-118,0 0 0,0 0 0,0 0 0,1 0-1,-1-1 1,0 1 0,0 0 0,1 0-1,-1 0 1,1 0 0,-1 0 0,1 0 0,-1 0-1,1 0 1,0 0 0,-1 1 0,1-1 0,0 0-1,0 0 1,-1 0 0,1 1 0,0-1 0,0 0-1,0 1 1,0-1 0,0 1 0,0-1-1,0 1 1,0 0 0,0-1 0,0 1 0,1 0-1,-1 0 1,0 0 0,0 0 0,2 0 0,3 1-3,0 0 1,0 1 0,-1-1-1,1 2 1,10 4 0,-11-5-7,73 30-41,-40-17 110,44 23 0,-62-29 34,-20-9-96,0 0 1,1 1-1,-1-1 0,0 0 1,1 0-1,-1 1 0,1-1 1,-1 0-1,0 0 1,1 0-1,-1 0 0,1 0 1,-1 0-1,0 0 0,1 0 1,-1 0-1,1 0 0,-1 0 1,0 0-1,1 0 1,-1 0-1,1 0 0,-1 0 1,1 0-1,-1 0 0,0 0 1,1-1-1,-1 1 0,0 0 1,1 0-1,-1 0 1,0-1-1,1 1 0,-1 0 1,0-1-1,1 1 0,-1-1 1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05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1 128 13560,'0'0'2025,"10"-7"-1677,4-1-239,1 0 1,-1 0-1,1 2 1,0 0-1,1 0 1,-1 2-1,28-5 1,325-13 2040,-355 22-1828,-1-1 0,1 0 0,21-5-1,-28 4-444,-1 0-1,1 0 0,-1 0 0,0-1 0,1 0 1,-1 0-1,-1 0 0,1-1 0,0 1 1,4-6-1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14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102 361 3912,'0'0'8020,"4"-12"-7702,6-16-74,2 0-1,0 1 0,2 1 1,1 0-1,35-45 0,-35 54 118,2 0 0,0 1 0,0 1-1,34-22 1,6 6 619,-45 21-405,-12 11-239,-5 8-220,-1 1-73,-2 1 1,0-2-1,0 1 1,0-1-1,-2 0 1,-13 11-1,-7 6 19,7-4-12,-5 4 33,2 0 0,-41 54 0,49-60-26,15-18-47,1 1-1,-1-1 0,1 1 1,0 0-1,0 0 0,0-1 1,0 1-1,-2 5 0,3-6-6,1 0-1,-1-1 1,0 1-1,0 0 1,0-1-1,0 1 1,0-1-1,0 1 1,0-1-1,0 0 1,-3 3-1,3-4 3,1 0 0,-1 0 0,1 1-1,-1-1 1,1 0 0,-1 0 0,1 0-1,-1 0 1,1 0 0,-1 0-1,1 0 1,-1 0 0,1 0 0,-1 0-1,1 0 1,-1 0 0,1-1 0,-1 1-1,1 0 1,-1 0 0,1 0-1,0-1 1,-1 1 0,1 0 0,-1-1-1,1 1 1,0 0 0,-1-1 0,1 1-1,0 0 1,-1-1 0,1 1-1,0-1 1,0 1 0,-1 0 0,1-1-1,0 1 1,0-1 0,0 1 0,-1-1-1,1 1 1,0-2 0,-11-17 135,9 17-107,0-1 1,0 0 0,1 0-1,-1 0 1,0 0 0,1 0 0,0-1-1,0 1 1,0 0 0,-1-7-1,0-5 352,-1 14-124,-1 10-181,-7 47 23,8-37-84,-1 1 0,-1-1 1,-11 28-1,15-45-7,0 1 0,0-1 0,0 1 0,0-1 0,0 1 0,1-1 0,-1 1 0,1 0 0,0 4 0,0-7-9,0 0 0,0 1 0,0-1 0,0 0-1,0 1 1,0-1 0,1 0 0,-1 1 0,0-1 0,0 0 0,0 1 0,1-1 0,-1 0 0,0 1 0,0-1 0,1 0 0,-1 0 0,0 1 0,0-1 0,1 0-1,-1 0 1,0 0 0,1 1 0,-1-1 0,1 0 0,15-3 41,-3-3-18,0-1 1,-1 0 0,22-18-1,5-2 18,-35 24-40,0 1-2,0-1 0,0 1 0,-1-1 1,1 0-1,-1 1 0,0-2 1,0 1-1,5-7 0,-8 10-2,0 0 0,0-1 0,0 1 0,0-1 0,0 1 0,0 0 0,0-1 0,-1 1 0,1-1 0,0 1 0,0 0 0,0-1 0,-1 1 0,1 0 0,0-1 0,0 1 0,-1 0 0,1-1 0,0 1 0,-1 0 0,1-1 0,0 1 0,-1 0 0,1 0 0,0 0 0,-1-1 0,1 1 0,0 0 0,-1 0 0,1 0 0,-1 0 0,1 0 0,-1 0 0,0 0 0,-17-5 0,17 4 0,-43-3 32,11 2 23,33 2-53,0 0 0,-1 0 1,1 0-1,0 0 0,-1 0 0,1 1 1,0-1-1,-1 0 0,1 0 0,0 0 1,0-1-1,-1 1 0,1 0 0,0 0 0,-1 0 1,1 0-1,0 0 0,0 0 0,-1 0 1,1 0-1,0 0 0,0-1 0,-1 1 0,1 0 1,0 0-1,0 0 0,-1-1 0,1 1 1,0 0-1,0 0 0,0 0 0,0-1 0,-1 1 1,1 0-1,0-1 0,0 1 0,0 0 1,0 0-1,0-1 0,0 1 0,0 0 0,0-1 1,0 1-1,0 0 0,0 0 0,0-1 1,0 1-1,0 0 0,0-1 0,0 1 0,0 0 1,0 0-1,0-1 0,0 1 0,0 0 1,0-1-1,1 1 0,-1 0 0,0 0 0,0 0 1,0-1-1,1 1 0,14-13-1253,-12 11-313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16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1 4416,'0'0'12350,"-10"10"-12197,2-2-113,4-4-23,-1-1 0,1 1 0,1 0 0,-1 0 1,1 1-1,0-1 0,0 1 0,0 0 1,0 0-1,1 0 0,0 0 0,0 0 0,0 0 1,-1 9-1,-5 59 472,4 139 0,4-132 135,8-89-288,65-198 326,-70 198-609,0-1 1,0 1 0,1 0 0,0 0-1,1 0 1,0 0 0,0 1 0,1 0-1,10-12 1,-16 20-50,1-1-1,-1 1 1,1 0 0,-1-1-1,1 1 1,-1 0-1,1-1 1,-1 1 0,1 0-1,-1 0 1,1-1-1,-1 1 1,1 0 0,0 0-1,-1 0 1,1 0 0,-1 0-1,1 0 1,0 0-1,-1 0 1,1 0 0,-1 0-1,1 0 1,-1 0-1,1 0 1,0 1 0,-1-1-1,1 0 1,0 1-1,0 0-2,1 0 0,-1 0 0,0 0 0,0 1 0,1-1 1,-1 1-1,0-1 0,-1 1 0,1-1 0,1 3 0,1 2-1,-1 1 1,1 0 0,-1 0 0,1 7 0,1 31 60,-2 70 1,-2-76 242,0-39-242,14 0-638,-5-4-2177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16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11048,'0'0'2126,"2"11"-2026,4 101 316,-4-71-124,-1 25 399,-1-59-2480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16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23 8640,'0'0'0,"0"-2"312,-4-2 8,2 2 8,-2-1 8,2 1-144,2-2 16,0 2-224,0-2 0,2 4-168,8 0 64,7 0-8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17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113 102 6632,'0'0'688,"-7"10"-306,-1 0-206,-5 7 165,-17 29-1,27-42-166,1 0 0,0 0 1,0 1-1,0-1 0,0 1 0,1-1 0,0 1 0,0-1 1,0 1-1,0 0 0,1 0 0,0-1 0,0 1 0,0 6 1,1-11-151,-1 0 1,0 1-1,0-1 1,0 0 0,1 0-1,-1 0 1,0 1-1,0-1 1,1 0-1,-1 0 1,0 0 0,1 0-1,-1 1 1,0-1-1,0 0 1,1 0 0,-1 0-1,0 0 1,1 0-1,-1 0 1,0 0-1,1 0 1,-1 0 0,0 0-1,0 0 1,1 0-1,-1 0 1,0 0 0,1 0-1,-1 0 1,0-1-1,0 1 1,1 0-1,-1 0 1,0 0 0,1 0-1,-1-1 1,0 1-1,0 0 1,0 0 0,1 0-1,-1-1 1,0 1-1,0 0 1,0 0-1,1-1 1,-1 1 0,0 0-1,0-1 1,12-12 480,-2-4-56,-1 0 1,0 0-1,-2-1 0,9-28 0,-13 36-121,1-5 1090,-5 37-829,17 220 227,-12-209-708,-3 41 0,-1-59-49,-1 0 1,-1-1-1,0 1 0,-1-1 0,-7 19 0,10-32-52,-1-1-1,1 1 1,-1 0 0,1 0 0,-1-1-1,1 1 1,-1 0 0,1-1-1,-1 1 1,0-1 0,1 1-1,-1-1 1,0 1 0,0-1 0,1 1-1,-1-1 1,0 0 0,0 1-1,1-1 1,-1 0 0,0 0-1,0 1 1,0-1 0,0 0-1,0 0 1,1 0 0,-1 0 0,0 0-1,0 0 1,0-1 0,0 1-1,0 0 1,1 0 0,-1-1-1,0 1 1,0 0 0,0-1 0,1 1-1,-1-1 1,0 1 0,-1-1-1,-35-26 137,32 23-115,1 1-9,0-1-1,0 1 1,0-1 0,1 0-1,-1-1 1,1 1 0,0-1-1,0 1 1,1-1 0,0 0-1,-1 0 1,1 0-1,1 0 1,-3-10 0,4 11-7,-1 0 0,1 0 0,0 0 1,0 0-1,0 0 0,1 0 0,0 0 0,-1 0 1,1 0-1,1 0 0,-1 1 0,0-1 0,1 0 1,0 1-1,0-1 0,0 1 0,0 0 0,1-1 0,-1 1 1,1 0-1,3-2 0,0-1 10,0 1-1,0 0 0,1 1 1,0-1-1,0 1 1,0 1-1,0-1 1,1 1-1,-1 0 1,11-2-1,-6 3 33,0 1 1,-1 0-1,1 0 0,0 1 0,0 1 1,16 2-1,-27-3-37,1 0 1,-1 0-1,0 0 0,1 0 1,-1-1-1,0 1 0,1 0 1,-1-1-1,0 1 0,1-1 1,-1 1-1,0-1 0,0 0 1,0 1-1,1-1 0,-1 0 1,0 0-1,0 0 0,0 0 1,0 0-1,-1 0 0,1 0 1,0 0-1,1-2 0,17-36 112,-11 21-78,-1 2-25,-1-1-1,0 0 0,-1 0 1,5-32-1,-6 26-14,12-37 0,-13 52-11,0 0 1,1 0-1,0 1 0,0-1 1,0 1-1,1 0 1,0 1-1,9-9 0,-14 14 0,0 1 0,0 0 0,0 0 0,1 0 0,-1 0 0,0-1 0,0 1 0,1 0 0,-1 0 0,0 0 0,0 0 0,1 0 0,-1 0 0,0 0 0,1 0 0,-1 0 0,0-1 0,0 1 0,1 0 0,-1 0 0,0 1 0,1-1 0,-1 0 0,0 0 0,0 0 0,1 0 0,-1 0 0,0 0 0,0 0 0,1 0 0,-1 0 0,0 1 0,0-1 0,1 0 0,-1 0 0,0 0 0,0 1 0,0-1 0,1 0 0,-1 0 0,0 0 0,0 1 0,0-1 0,0 0 0,1 1 0,5 15 0,-2 8 14,-1 0-1,-1 0 0,-1 0 1,-1 0-1,-5 36 0,0 31-51,5-91 37,0 0 0,0 0 0,0 0 1,0 0-1,0 0 0,0 0 0,0-1 0,1 1 1,-1 0-1,0 0 0,0 0 0,0 0 1,0 0-1,0 0 0,0 0 0,0 0 0,0-1 1,0 1-1,0 0 0,0 0 0,0 0 1,1 0-1,-1 0 0,0 0 0,0 0 0,0 0 1,0 0-1,0 0 0,0 0 0,0 0 1,1 0-1,-1 0 0,0 0 0,0 0 0,0 0 1,0 0-1,0 0 0,0 0 0,1 0 1,-1 0-1,0 0 0,0 0 0,0 0 0,0 0 1,0 0-1,0 0 0,0 0 0,1 0 1,-1 0-1,0 0 0,0 0 0,0 0 0,0 0 1,0 1-1,0-1 0,0 0 0,0 0 0,0 0 1,0 0-1,0 0 0,0 0 0,1 0 1,-1 0-1,0 1 0,0-1 0,6-8-23,3-8 39,0 0 1,2 1-1,0 1 1,13-14-1,-24 27-15,1 0 0,0 0 1,0 0-1,0 1 0,0-1 0,-1 1 0,1-1 0,0 1 0,0-1 1,0 1-1,0-1 0,0 1 0,0 0 0,0-1 0,1 1 1,-1 0-1,0 0 0,0 0 0,0 0 0,0 0 0,0 0 1,0 0-1,2 1 0,-1-1-1,-1 1 0,1 0 0,-1 0 0,1 0 0,-1 0 0,1 1 0,-1-1 0,0 0 0,1 1 0,-1-1 0,0 0 0,2 4 0,2 5-2,0 1 0,0-1 0,5 20 0,-7-19 16,35 74 160,-38-83-159,1-1 1,-1 0-1,1 1 0,0-1 0,0 0 0,0 0 0,0 1 0,0-1 0,0 0 0,0 0 1,0 0-1,1 0 0,-1 0 0,0 0 0,1-1 0,-1 1 0,0 0 0,1-1 0,-1 1 1,1-1-1,-1 1 0,1-1 0,-1 0 0,1 1 0,-1-1 0,1 0 0,-1 0 0,4-1 1,-1 1-318,0-1 1,-1 0 0,1 0 0,0 0 0,-1 0 0,1-1 0,-1 0 0,0 1 0,7-6-1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27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314 332 4312,'0'0'6914,"-12"-6"-6706,-40-18-18,49 24-165,-1-1-1,1 1 1,0 0 0,0 0 0,-1 0 0,1 1 0,0-1 0,0 1 0,-1-1 0,1 1 0,0 0 0,0 0-1,0 1 1,0-1 0,0 1 0,0-1 0,-4 5 0,-8 2 97,2-2-38,1 1-1,0-1 1,0 2-1,1 0 1,0 0-1,0 1 1,0 0-1,2 1 1,-1 0-1,-8 13 1,12-15-16,1 0 1,0 0-1,1 1 0,0 0 1,0 0-1,0 0 0,1 0 1,1 1-1,0-1 0,0 1 1,1-1-1,0 1 0,0 0 1,1-1-1,2 13 0,-2-20-40,1 1 0,-1-1 0,1 1 0,0-1 0,-1 1 0,1-1 0,0 1 0,1-1 0,-1 0 0,0 1 0,1-1 0,-1 0 0,1 0-1,0 0 1,0 0 0,0 0 0,0 0 0,0-1 0,0 1 0,0-1 0,0 1 0,1-1 0,-1 0 0,0 0 0,1 0 0,-1 0 0,1 0 0,-1-1 0,1 1 0,4-1 0,1 1 39,1 0 1,0-1-1,-1-1 1,1 1-1,0-2 1,-1 1 0,1-1-1,9-3 1,3-3 45,-1-1 1,-1 0-1,1-1 1,-2-2-1,1 1 1,-2-2-1,0-1 0,0 0 1,-1-1-1,17-21 1,33-45 668,-57 74-641,-9 6-131,1 1 0,-1 0-1,1-1 1,0 1 0,-1 0-1,1-1 1,-1 1 0,1-1-1,-1 1 1,0-1-1,1 1 1,-1-1 0,1 1-1,-1-1 1,0 0 0,0 1-1,1-1 1,-1 0 0,0 1-1,0-1 1,1-1 0,-1-6 215,-4 22-164,1-1-47,0 0-1,1-1 0,1 1 0,0 0 1,1 14-1,0-22-8,0 1 0,1-1 0,0 1 0,0-1 0,0 0 0,1 1 0,-1-1 0,1 0 0,0 0 0,1 0 0,-1 0 0,1 0 0,0-1 0,5 7 0,-7-11-3,0 1-1,0 0 1,0-1 0,0 1-1,0-1 1,0 1 0,0-1-1,0 1 1,0-1 0,0 0-1,0 0 1,0 1-1,0-1 1,0 0 0,0 0-1,1 0 1,-1 0 0,0 0-1,0 0 1,0-1 0,0 1-1,0 0 1,0 0 0,0-1-1,0 1 1,0-1-1,0 1 1,0-1 0,0 1-1,0-1 1,0 0 0,0 1-1,1-2 1,4-3 11,-1 0 0,1-1 1,7-9-1,-10 12-10,9-11 50,-1 0 1,-1-1-1,0 0 0,0 0 1,7-19-1,-12 22 67,-5 12-118,0 0 0,0 0 0,0 0-1,0 0 1,0 0 0,0 0 0,0 0 0,0 1-1,0-1 1,0 0 0,0 0 0,0 0 0,0 0-1,0 0 1,0 0 0,0 0 0,0 0 0,0 0-1,1 0 1,-1 0 0,0 0 0,0 0-1,0 0 1,0 0 0,0 0 0,0 0 0,0 0-1,0 0 1,0 0 0,0 0 0,0 0 0,0 0-1,0 0 1,0 0 0,0 0 0,0 0 0,0 0-1,0 0 1,0 0 0,0 0 0,0 0 0,0 0-1,1 0 1,-1 0 0,0 0 0,0 0 0,0 0-1,0 0 1,0 0 0,0 0 0,0 0 0,0 0-1,0 0 1,0 0 0,0 0 0,-2 21 125,0-1-115,2-13-6,0 10-8,0 1 1,1-1 0,0 1-1,1-1 1,2 0-1,5 21 1,-9-38 1,1 1 1,-1-1-1,1 1 0,-1-1 1,1 1-1,-1-1 0,1 1 1,-1-1-1,1 1 1,0-1-1,-1 0 0,1 1 1,0-1-1,-1 0 0,1 1 1,0-1-1,-1 0 0,1 0 1,0 0-1,-1 0 0,1 0 1,0 0-1,0 0 0,-1 0 1,1 0-1,0 0 0,-1 0 1,1 0-1,0 0 0,0-1 1,-1 1-1,1 0 0,-1 0 1,1-1-1,0 1 0,-1-1 1,1 1-1,-1 0 0,1-1 1,0 0-1,30-20 55,-29 19-49,32-28 111,-1-1 1,-2-2 0,44-57-1,-70 85-83,0 1-1,0 0 0,1 0 0,-1 0 0,1 1 1,0 0-1,0 0 0,1 0 0,-1 0 1,10-1-1,-14 4-31,-1-1 1,0 1 0,0 0-1,1 0 1,-1 0 0,0 1-1,0-1 1,1 0 0,-1 0-1,0 1 1,0-1 0,1 1-1,-1-1 1,0 1 0,0-1-1,0 1 1,0 0 0,0 0-1,0-1 1,0 1 0,0 0-1,0 0 1,0 0 0,0 0-1,-1 0 1,1 0 0,0 0-1,0 2 1,3 5 19,1 0-1,-2 1 0,4 9 1,-1-1-16,-1-7-3,-1 0 0,0-1 0,1 1 0,0-1 0,12 15-1,-16-23 1,0 0 0,0 0 0,0-1 0,0 1 0,0 0 0,0-1 0,1 1 0,-1-1 0,0 1 0,0-1 0,1 0 0,-1 1 0,0-1 0,0 0 0,1 0 0,-1 0 1,0 0-1,1 0 0,-1 0 0,0 0 0,0-1 0,1 1 0,-1 0 0,0-1 0,0 1 0,0-1 0,1 1 0,-1-1 0,0 0 0,1 0 0,6-4 15,-1 0 1,-1-1 0,11-9 0,-6 4 22,2 1-1,1-2 0,-2 0 1,0 0-1,0-1 1,-1-1-1,12-18 0,29-44 68,-48 70-106,-4 5-2,1 1 0,-1-1 0,0 1 0,1-1 0,-1 0 0,1 1 0,-1-1 0,1 1 0,-1-1 0,1 1 0,0-1 0,-1 1 0,1 0 0,-1-1 0,1 1 0,0 0 0,-1-1 0,1 1 0,0 0 0,0 0 0,-1 0 0,1 0 0,0 0 0,-1-1-1,1 1 1,0 0 0,1 1 0,-1-1 3,0 1 1,0 0-1,0-1 0,0 1 0,0 0 0,0 0 0,0 0 0,0-1 0,0 1 0,-1 0 0,1 0 0,0 1 0,-1-1 0,2 2 0,2 5 0,-1 1 1,0 0-1,2 11 1,-4-18-23,0 2 20,0 0 0,0 0 1,0 0-1,1 0 0,-1-1 0,1 1 1,0 0-1,0-1 0,0 1 1,0-1-1,1 0 0,0 0 0,-1 0 1,1 0-1,6 4 0,-5-5 7,0 0 0,0-1-1,0 1 1,0-1-1,0 0 1,1 0 0,-1 0-1,0 0 1,1-1-1,-1 0 1,1 0 0,-1 0-1,1 0 1,4-2-1,11 0 12,0-1 0,37-11 0,-49 10-7,0 1 0,0-1 0,0 0 0,-1 0 0,0-1 0,0 0 0,0-1 0,0 1-1,8-11 1,-13 14 1,19-24 115,-21 25-124,1 1 0,-1-1 1,1 1-1,-1 0 0,0-1 1,1 1-1,-1-1 0,0 1 1,0-1-1,1 1 0,-1-1 1,0 1-1,0-1 0,0 1 1,1-1-1,-1 1 0,0-1 1,0 1-1,0-1 0,0 0 1,0 1-1,0-1 0,0 1 1,0-1-1,0 1 0,-1-1 1,1 1-1,0-1 0,0 1 1,0-1-1,-1 1 0,1-1 1,0 1-1,0-1 0,-1 1 1,1-1-1,-1 1 0,1-1 1,0 1-1,-1 0 0,1-1 1,-1 1-1,1 0 0,-1-1 1,1 1-1,-1 0 0,1 0 1,-1-1-1,1 1 0,-2 0 1,0 0 1,0 0 0,0 0 0,1 1 0,-1-1 0,0 0-1,0 1 1,0-1 0,0 1 0,0 0 0,1 0 0,-1 0 0,0 0 0,0 0 0,1 0 0,-1 0 0,1 0 0,-1 1 0,1-1 0,0 1 0,-1-1 0,1 1 0,-1 2 0,-1 0-6,-1 0 0,2 1-1,-1 0 1,0-1 0,1 1 0,-3 11 0,5-15 0,-1 0 0,1 1 0,0-1 0,0 1 0,0-1-1,0 1 1,1-1 0,-1 1 0,0-1 0,1 0 0,-1 1 0,1-1 0,-1 0 0,1 1 0,-1-1 0,1 0 0,0 1 0,0-1 0,0 0 0,0 0 0,0 0 0,0 0 0,0 0 0,0 0 0,0 0 0,0 0 0,1-1 0,-1 1 0,0 0 0,0-1 0,1 1 0,-1-1 0,1 1 0,-1-1 0,0 1 0,1-1 0,-1 0 0,1 0 0,-1 0-1,1 0 1,-1 0 0,1 0 0,-1 0 0,0-1 0,3 0 0,21-4 45,0-1-1,0-1 0,35-15 1,-57 21-35,0 0 0,-1 1 1,1 0-1,0 0 1,0-1-1,-1 2 0,1-1 1,0 0-1,0 0 1,-1 1-1,1 0 0,0-1 1,-1 1-1,1 0 0,0 0 1,-1 1-1,1-1 1,-1 0-1,0 1 0,0-1 1,1 1-1,-1 0 1,3 4-1,14-2-59,-2 0 95,-13-2-24,-1 0 0,0 0 0,0 1 0,0-1 0,-1 1 0,1 0 0,4 6 0,-6-7-20,0-1 1,0 1-1,1 0 1,-1 0-1,0-1 0,1 1 1,-1-1-1,1 1 1,-1-1-1,1 1 0,0-1 1,0 0-1,0 0 1,0 0-1,0 0 0,0 0 1,0-1-1,0 1 0,0 0 1,0-1-1,0 0 1,0 1-1,0-1 0,0 0 1,1 0-1,-1 0 1,3-1-1,4-1 21,1-1-1,-1 0 1,1-1 0,-1 0-1,0-1 1,-1 0-1,1 0 1,-1-1 0,0 0-1,0 0 1,-1-1 0,11-12-1,3-7 40,-1-1 0,24-42 0,5-8 94,29-40 325,-72 106-405,4-2 227,-10 14-294,1 0 0,-1 0 0,0 1 0,1-1 0,-1 0 0,0 0 0,0 1 0,0-1-1,0 0 1,0 0 0,0 0 0,0 1 0,0-1 0,0 0 0,-1 3 0,-2 35 21,2 0 0,2 0 0,1 1 0,2-1 0,2 0 0,2-1 0,21 66 0,-27-98-52,0 1 0,1-1 0,0 0 1,6 10-1,5-3-3609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28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0 150 12360,'0'0'1976,"67"-60"-1584,-16 41-104,6-4 0,11 2-48,2 6 0,-4 7 40,-1 5 8,-9 3-81,-10 5 9,-3 5-56,-10-8 0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39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569 154 5520,'0'0'7872,"-8"-3"-7456,-33-14 132,9 4 857,-61-18-1,84 29-1302,0 1-1,0 0 1,0 1 0,0 0 0,-1 0 0,1 1 0,0 0-1,0 0 1,0 1 0,0 1 0,0-1 0,0 1 0,1 1-1,-1 0 1,1 0 0,0 0 0,0 1 0,0 1 0,1-1-1,0 1 1,0 0 0,0 1 0,-9 11 0,14-14-78,0-1-1,0 0 1,0 0 0,0 1 0,1-1 0,0 1 0,-1-1-1,1 1 1,0 0 0,1-1 0,-1 1 0,1 0 0,-1 0-1,2 6 1,-1-4 6,1 0-1,1 0 0,-1-1 0,1 1 1,0 0-1,0-1 0,0 1 1,6 8-1,-1-3 16,1-1 1,0 1-1,1-2 1,0 1-1,0-1 1,1 0 0,19 13-1,-26-19-16,1-1 0,0 0 0,-1 1 0,1-1 0,0 0 0,0-1 0,0 1 0,1-1 0,-1 0 0,0 0 0,0 0 0,1 0 0,-1-1 0,0 0 0,1 1 0,8-2 0,-8 0 35,-5 1-52,0 0 1,0 0-1,1 0 0,-1 0 0,0 0 1,0 0-1,1 0 0,-1 0 1,0 0-1,1 0 0,-1 0 0,0 0 1,0 0-1,1 0 0,-1 0 0,0 0 1,0 0-1,1 0 0,-1 0 1,0 0-1,0 0 0,1-1 0,-1 1 1,0 0-1,0 0 0,1 0 0,-1 0 1,0-1-1,0 1 0,0 0 1,0 0-1,1-1 0,-1 1 0,0 0 1,0 0-1,0-1 0,0 1 0,0 0 1,0 0-1,0-1 0,0 1 1,0 0-1,1 0 0,-1-1 0,-1 1 4,0 0 0,0 0 0,1-1 0,-1 1 0,0 0 0,1 1-1,-1-1 1,0 0 0,1 0 0,-1 0 0,0 0 0,1 0 0,-1 1 0,0-1-1,1 0 1,-1 1 0,0-1 0,1 0 0,-1 1 0,1-1 0,-1 1-1,-5 2 30,-45 23 239,-84 54 0,105-60-234,5-4 21,-23 20 0,42-31-55,0 0 1,0 1 0,1-1-1,0 1 1,0 0 0,1 0-1,0 1 1,0 0 0,-3 7-1,6-11-7,0 0-1,0 0 1,0 1-1,1-1 1,-1 0-1,1 0 1,0 0-1,0 1 1,0-1-1,0 0 1,1 0-1,-1 1 1,1-1-1,0 0 1,0 0-1,0 0 1,0 0-1,1 0 1,-1 0-1,1 0 1,-1-1-1,1 1 1,0-1-1,0 1 1,1-1-1,3 4 1,-1-1 3,1-1-1,-1 0 1,1 0 0,0 0 0,0-1-1,1 0 1,-1 0 0,1 0 0,-1-1-1,1 0 1,9 1 0,0-1 18,1-1-1,-1 0 1,1-2 0,-1 0-1,1-1 1,-1 0-1,0-1 1,0-1 0,30-12-1,-7-1 162,-2-1 0,60-40 0,-64 40 123,-26 11 611,48-28-980,-29 12 63,0-1 0,-2-2 0,-1 0 0,28-41 0,-12 6 124,34-71 0,-59 104 8,-1-1 0,-2 0 0,0-1 0,6-33 0,-16 49-27,-1 14-111,0 0 0,0 0 0,0-1 0,0 1 0,0 0 0,-1 0 0,1 0 0,0 0 0,0 0 0,0 0 0,0 0 0,0 0 0,0 0 0,0 0 0,0-1 0,0 1 0,0 0 0,0 0 0,0 0 0,0 0-1,-1 0 1,1 0 0,0 0 0,0 0 0,0 0 0,0 0 0,0 0 0,0 0 0,0 0 0,0 0 0,0 0 0,-1 0 0,1 0 0,0 0 0,0 0 0,0 0 0,0 0 0,0 0 0,0 0 0,0 0 0,0 0 0,-1 0 0,1 0 0,0 0-1,0 0 1,0 0 0,0 0 0,0 0 0,0 0 0,0 0 0,0 1 0,0-1 0,0 0 0,-1 0 0,-1 3 11,-1-1 0,1 1 1,0 0-1,0 0 0,-3 5 0,-26 54 39,-31 83 0,35-76-36,-2 1-17,-86 215-27,18 3-4,25-64-36,70-216 62,-1 0 1,1 0-1,-2 16 0,5-22 6,3-8 0,3-10 0,62-119 0,-45 93 0,111-181 7,-12 24 10,125-288 89,-189 342 18,-97 229-123,-325 790-462,254-628 379,109-246 82,-1 1 0,1-1 0,0 0 0,0 1 0,-1-1 0,1 1 0,0-1 0,0 1 0,0-1 0,0 0 0,0 1 0,-1-1 0,1 1 0,0-1 0,0 1 0,0-1 0,0 1 0,0-1 0,0 0 0,0 1 0,0-1 0,1 1 0,-1-1 0,0 1 0,9-5 3,13-15 18,113-137 58,-75 84-62,112-135 54,-148 180-48,1 2 1,50-38-1,-38 33-9,70-64 101,-100 87-111,0 0 1,-1 0 0,-1-1-1,1 0 1,5-12 0,-10 19-4,-1 0 0,1 0 0,0 0 1,-1 0-1,0 0 0,1-1 0,-1 1 1,0 0-1,1 0 0,-1-1 0,0 1 1,0 0-1,0-1 0,0 1 0,0 0 1,0 0-1,0-1 0,-1 1 1,1 0-1,0 0 0,-1-1 0,1 1 1,-1 0-1,1 0 0,-1 0 0,0 0 1,0 0-1,1 0 0,-1 0 0,0 0 1,0 0-1,0 0 0,0 0 1,0 0-1,0 1 0,0-1 0,0 0 1,0 1-1,0-1 0,-2 0 0,-1 0 4,0-1 0,1 1 0,-1 0 0,0 0 0,-1 0 0,1 1-1,0 0 1,0-1 0,0 1 0,-8 1 0,5 1-1,0-1 0,0 1 0,1 0 0,-1 0 0,1 1 0,-1 0 0,1 0 0,0 1 0,0 0 0,0 0 0,0 0 0,1 1 0,0-1 0,0 1 1,0 0-1,1 1 0,-1-1 0,1 1 0,0 0 0,1 0 0,0 1 0,0-1 0,0 0 0,1 1 0,-1 0 0,2 0 0,-1-1 0,0 9 0,2-12-2,-1 1 0,1-1 0,1 0 0,-1 1 0,0-1 0,1 1 0,0-1-1,0 0 1,0 1 0,0-1 0,0 0 0,1 0 0,-1 0 0,1 0 0,0 0 0,0 0 0,0 0-1,0-1 1,1 1 0,4 4 0,-3-5 0,-1 1 0,1-1 1,0 1-1,0-1 0,1 0 0,-1 0 0,0-1 0,1 1 0,-1-1 1,1 0-1,-1-1 0,1 1 0,0-1 0,8 0 0,4-1 3,0-2-1,0 0 0,0-1 1,21-8-1,65-30 34,-60 23-27,38-22 106,-72 35-94,-9 6-18,1-1 1,0 0-1,0 1 1,0-1-1,0 1 0,0-1 1,-1 1-1,1-1 1,0 1-1,0 0 1,0 0-1,0-1 0,2 1 1,-3 1 2,0 1 0,0-1 1,-1 1-1,1 0 0,-1-1 0,1 0 1,-1 1-1,1-1 0,-1 1 0,-1 1 0,-5 9 13,1 1 0,1-1 0,0 1 0,0 0 0,-2 15 0,5-19-3,1-9-17,1 1 0,0-1 0,0 1 0,-1 0 0,1-1 0,0 1 0,0 0 0,0-1-1,0 1 1,0 0 0,0-1 0,0 1 0,0 0 0,0-1 0,0 1 0,0 0 0,0-1-1,0 1 1,1-1 0,-1 1 0,0 0 0,0-1 0,1 1 0,-1 0 0,1-1 0,-1 1-1,0-1 1,1 1 0,-1-1 0,1 1 0,-1-1 0,1 0 0,-1 1 0,1-1 0,-1 1-1,1-1 1,0 0 0,-1 0 0,1 1 0,0-1 0,-1 0 0,1 0 0,1 1-1,0-1 1,0 0 0,1 0 0,-1-1-1,1 1 1,-1 0 0,0-1 0,1 1-1,-1-1 1,0 0 0,0 0 0,4-1-1,16-11 17,-1-1-1,-1-1 0,0-1 1,-1-1-1,-1 0 0,0-1 1,-2-1-1,0-1 0,17-28 1,5-15 138,56-128 0,-80 160-32,-1-1 0,-2 0 1,10-45-1,-22 65-51,1 12-70,0 0 0,0 0 0,0 0 0,0 0 0,0 0 0,0 0 0,-1-1 0,1 1 0,0 0 0,0 0-1,0 0 1,0 0 0,0 0 0,-1 0 0,1 0 0,0 0 0,0 0 0,0 0 0,0 0 0,-1 0 0,1 0 0,0 0 0,0 0 0,0 0 0,0 0 0,-1 0 0,1 0 0,0 0 0,0 0-1,0 0 1,0 0 0,0 1 0,-1-1 0,1 0 0,0 0 0,-14 15 63,4 3-52,1-1 1,1 2-1,0-1 0,1 1 1,2 0-1,-7 32 0,-8 123-56,19-162 37,-4 83-25,5-58-28,-2 1-1,-2 0 0,-11 51 0,13-83-367,-2 8 382,4-14-105,0 0 0,0 1 0,0-1 0,0 0 0,-1 1 0,1-1 0,0 0 0,0 0 0,0 1 0,0-1-1,0 0 1,-1 0 0,1 0 0,0 1 0,0-1 0,-1 0 0,1 0 0,0 0 0,0 0 0,-1 1 0,1-1-1,0 0 1,0 0 0,-1 0 0,1 0 0,0 0 0,0 0 0,-1 0 0,1 0 0,0 0 0,-1 0 0,1 0-1,0 0 1,-1 0 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39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12960,'0'0'1128,"27"-65"-776,-13 42 24,6 4 8,5 5 0,7 5-8,4 1 0,-2 7 7,6 5-23,-1 2 0,3 4-16,-3 1-8,1-1-120,-6 3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42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4120,'0'0'9385,"2"12"-9096,1 141 981,-2-54-210,2-26 977,-3-72-2017,0-1 1,0 0-1,0 1 1,1-1-1,-1 0 1,0 1-1,0-1 1,1 0-1,-1 0 1,0 1-1,1-1 1,-1 0-1,0 0 1,1 0-1,-1 1 1,1-1-1,-1 0 1,0 0-1,1 0 1,-1 0-1,0 0 1,1 0 0,-1 0-1,1 0 1,-1 0-1,1 0 1,-1 0-1,0 0 1,1 0-1,-1 0 1,0 0-1,1 0 1,-1 0-1,1-1 1,22-4 345,-15 3-338,6-1 78,0 1-1,0 0 1,1 1 0,-1 0 0,1 1-1,-1 1 1,1 0 0,24 6 0,-12-1 181,-16-5-2818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46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217 114 7232,'0'0'11711,"-8"-4"-11344,-26-14-6,32 18-307,1 0-1,-1 0 1,1-1-1,-1 1 1,1 0-1,-1 0 1,0 0-1,1 0 1,-1 1-1,1-1 1,-1 0-1,1 1 1,-1-1-1,1 1 1,0-1-1,-1 1 1,1 0-1,0-1 1,-1 1-1,1 0 1,0 0-1,0 0 1,0 0-1,-1 0 1,1 0-1,0 1 1,1-1-1,-1 0 1,-1 2-1,-2 1 286,-9 8 290,9-8-426,0-1 0,0 1 0,1 0 0,-6 8 0,-11 11 475,17-20-618,0 1 0,0 0 1,0-1-1,0 1 0,0 0 0,1 0 1,-1 0-1,-1 6 0,-5 20 76,1 0 0,-8 60-1,4 66 129,11-135-221,2 295 380,1-16 56,-2-180 696,0-120-1078,2 12 259,75-3-253,-36-7-71,-21-3-9,-1 2 1,1 1-1,-1 1 1,21 4-1,-39-6-21,-1-1 0,1 0-1,-1 1 1,1-1 0,-1 0 0,1 0-1,-1 1 1,1-1 0,0 0 0,-1 0 0,1 0-1,-1 0 1,1 0 0,-1 0 0,1 0-1,0 0 1,-1 0 0,1 0 0,-1 0-1,1 0 1,-1 0 0,1-1 0,-1 1-1,1 0 1,0 0 0,-1-1 0,1 1-1,-1 0 1,0-1 0,1 1 0,-1 0 0,1-1-1,0 0 1,-1-1 8,0 0 1,0 1-1,0-1 0,0 0 1,0 0-1,0 0 1,0 0-1,-1 0 0,0-1 1,0-4-7,-18-83 131,-16-117 170,30 149-236,-9-146 123,14 144-144,5-120 60,20-305-184,-25 485 72,-1 0 0,1 0-1,-1 0 1,1 0 0,0 0-1,-1 0 1,1 0 0,0 0-1,-1 0 1,1 0-1,-1 0 1,1 0 0,0 0-1,-1 0 1,1 0 0,0 1-1,-1-1 1,1 0-1,0 0 1,-1 0 0,1 1-1,0-1 1,-1 0 0,1 0-1,0 1 1,0-1 0,-1 0-1,1 0 1,0 1-1,-14 10-13,-7 5-16,-46 25 0,42-27-47,-35 27 1,60-41 76,0 0 0,-1 0 0,1 0 0,0 0 0,0 0 0,-1 0 0,1 0 0,0 1 0,0-1 0,-1 0 0,1 0 0,0 0 0,0 0 0,0 1 0,-1-1 0,1 0 0,0 0 0,0 1 0,0-1 0,0 0 0,0 0 0,0 1 0,-1-1 0,1 0 0,0 0 0,0 1 0,0-1 0,0 0 0,0 0 1,0 1-1,0-1 0,0 0 0,0 1 0,0-1 0,10 2-114,3 0 79,-5 1-14,0 0 1,-1 1-1,9 4 1,1 1-41,-15-7-37,-1 0 0,1 0-1,0 0 1,-1 0 0,0 0-1,1 0 1,-1 1 0,0-1 0,0 0-1,0 1 1,-1-1 0,1 1-1,0-1 1,-1 1 0,0 3 0,1-2-1946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48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66 5320,'0'0'8756,"-5"8"-8383,-18 24-4,23-31-336,0-1 0,-1 1 0,1 0-1,0 0 1,0-1 0,0 1 0,-1 0 0,1 0-1,0-1 1,0 1 0,0 0 0,0 0-1,0 0 1,1-1 0,-1 1 0,0 0 0,0 0-1,0-1 1,1 1 0,-1 0 0,0-1 0,1 1-1,-1 0 1,1-1 0,-1 1 0,1 0 0,-1-1-1,1 1 1,-1-1 0,1 1 0,-1-1-1,1 1 1,0-1 0,-1 1 0,2 0 0,1 1 118,3 2-55,0 0 0,0 0 0,0-1 0,0 0 0,1 0 0,-1-1-1,1 1 1,0-1 0,0-1 0,8 2 0,-4-1 0,252 41 1058,3-22-354,-170-14-526,26-2 460,225-18 1,-159-9-36,-92 13 27,-82 7-431,26 2-1,-26 0-41,-14 0-246,0 0 0,1 0 0,-1 0 1,0 0-1,1 0 0,-1 0 0,0 0 1,0 0-1,1 0 0,-1 0 0,0 0 1,1 0-1,-1 0 0,0 0 0,0 0 1,1 0-1,-1-1 0,0 1 0,0 0 1,1 0-1,-1 0 0,0 0 1,0-1-1,1 1 0,-1 0 0,0 0 1,0 0-1,0-1 0,1 1 0,-1 0 1,0 0-1,0-1 0,0 1 0,0 0 1,0 0-1,1-1 0,-1 1 0,0 0 1,0-1-1,0 1 0,0 0 0,0-1 1,0 1-1,0 0 0,0 0 0,0-1 1,0 1-1,0 0 0,0-1 0,-1 1 1,1 0-1,0 0 0,0-1 0,0 1 1,0 0-1,0 0 0,-1-1 0,-10-14 177,-19-6-44,0 0 0,-1 3 0,-37-17 0,32 16 24,35 19-152,-21-14 114,22 13-122,-1 1 1,1 0-1,-1 0 1,1-1-1,0 1 0,-1 0 1,1 0-1,0-1 0,-1 1 1,1 0-1,0-1 1,-1 1-1,1-1 0,0 1 1,0 0-1,0-1 1,-1 1-1,1-1 0,0 1 1,0 0-1,0-1 1,0 1-1,0-1 0,0 1 1,0-1-1,0 1 0,0-1 1,0 1-1,0 0 1,0-1-1,0 1 0,0-1 1,0 1-1,0-1 1,1 1-1,-1-1 0,0 1 1,0 0-1,0-1 0,1 1 1,-1 0-1,0-1 1,1 1-1,-1 0 0,0-1 1,1 1-1,-1 0 1,1-1-1,5-2 10,0-1 1,1 1-1,-1 1 1,1-1-1,-1 1 0,1 0 1,0 1-1,0 0 1,12-1-1,-1 1 10,0 2-1,28 3 1,-15 2-21,0 1 1,-1 1 0,37 16-1,-63-23-1,0 1-1,0 0 1,0-1-1,0 1 1,-1 1-1,1-1 0,5 6 1,-8-7 1,0 0 1,0 0-1,0 0 0,0 1 0,-1-1 1,1 0-1,0 0 0,-1 1 1,1-1-1,-1 1 0,0-1 1,1 0-1,-1 1 0,0-1 1,0 1-1,0-1 0,0 1 1,0-1-1,0 1 0,0-1 1,0 0-1,-1 1 0,1-1 1,-1 1-1,1-1 0,-2 2 1,-1 5 9,-1-1 0,-1 0 1,1 0-1,-1-1 1,0 1-1,-1-1 1,0 0-1,-12 10 1,-3-1 58,-35 22 1,-2-7 200,-78 28 0,15-7-4028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49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7 282 7232,'0'0'5504,"7"-8"-5032,20-24 399,48-42 0,-40 45-320,121-97 1774,-135 115-1675,-15 10-35,-15 7-97,-30 20-284,0 3 0,2 0 0,-38 42 0,14-14-10,43-42-144,8-7-2,1 0 0,1 1 0,-1-1 0,-8 13 0,17-21-71,0 1 0,-1-1 0,1 0 0,0 1 0,0-1 0,0 1-1,-1-1 1,1 0 0,0 1 0,0-1 0,0 1 0,0-1 0,0 1 0,0-1-1,0 0 1,0 1 0,0-1 0,0 1 0,0-1 0,0 0 0,0 1 0,0-1-1,0 1 1,0-1 0,1 1 0,-1-1 0,0 0 0,1 1 0,11 7 110,21-2-3,200-4-39,-111-5-198,-52 3-2658,-56 0-10684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1:02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70 6824,'0'0'6246,"-8"3"-5643,-1-1-611,-65 22 2571,67-21-2176,0 0 0,0 1 0,0-1 0,1 1 0,-1 1 0,1-1 0,0 1 0,-10 11 0,14-14-259,-12 19 768,14-21-876,-1 1-1,1-1 0,0 1 0,0-1 0,-1 1 1,1-1-1,0 1 0,0-1 0,0 0 0,0 1 1,0-1-1,0 1 0,0-1 0,0 1 0,0-1 0,0 1 1,0-1-1,0 1 0,0-1 0,0 1 0,0-1 1,0 1-1,1-1 0,-1 0 0,0 1 0,0-1 1,0 1-1,1-1 0,-1 0 0,0 1 0,1-1 1,-1 1-1,0-1 0,1 0 0,-1 0 0,0 1 1,1-1-1,-1 0 0,1 0 0,-1 1 0,1-1 0,0 0 1,2 0 34,0 0 1,-1-1 0,1 0 0,0 1 0,0-1-1,0 0 1,-1 0 0,1-1 0,-1 1-1,1 0 1,4-4 0,-3 1-11,0 1 1,0-1-1,0 0 1,-1 0-1,1 0 1,-1 0-1,4-8 1,-5 9-6,0 0 0,-1 0 0,1-1 0,-1 1 0,1-1 0,-1 1 0,-1-1 0,1 1 0,0-1 0,-1 0 0,0-6 0,0 9-29,0 1 0,0-1 0,0 0 0,0 1-1,0-1 1,0 1 0,-1-1 0,1 1 0,0-1 0,0 1 0,-1-1 0,1 1 0,0-1 0,-1 1 0,1 0-1,-1-1 1,1 1 0,0-1 0,-1 1 0,1 0 0,-1 0 0,1-1 0,-1 1 0,1 0 0,-1 0-1,1-1 1,-1 1 0,1 0 0,-1 0 0,1 0 0,-1 0 0,0 0 0,1 0 0,-1 0 0,1 0-1,-1 0 1,1 0 0,-1 0 0,1 0 0,-1 0 0,1 0 0,-1 1 0,1-1 0,-2 0 0,-24 12 211,24-11-208,-4 3 18,0 0 1,0 0-1,0 0 1,0 1-1,1 0 1,0 0-1,-5 6 0,7-8-12,1 0 1,0 1-1,1-1 0,-1 0 0,0 1 0,1-1 0,0 0 0,-1 1 0,2 0 0,-1-1 0,0 1 0,1 0 1,-1-1-1,1 1 0,0 0 0,1 4 0,-1-7-13,0 0-1,0 1 1,0-1 0,0 0 0,0 1 0,1-1-1,-1 0 1,1 1 0,-1-1 0,1 0-1,-1 0 1,1 0 0,-1 1 0,1-1 0,0 0-1,0 0 1,0 0 0,0 0 0,0 0-1,0 0 1,0-1 0,0 1 0,0 0 0,0 0-1,0-1 1,0 1 0,0 0 0,1-1-1,-1 0 1,0 1 0,1-1 0,-1 0 0,0 1-1,1-1 1,-1 0 0,0 0 0,1 0-1,-1 0 1,0 0 0,1 0 0,-1-1-1,0 1 1,0 0 0,1-1 0,0 0 0,5-1 11,0-1 0,-1 0 1,1 0-1,-1 0 1,0-1-1,0 0 1,6-5-1,-8 5 2,1-1-1,-1 0 1,1 0 0,-1 0-1,0 0 1,-1 0-1,0-1 1,4-7 0,-6 10-1,1 0 0,-1 0 1,0 0-1,-1 0 1,1 0-1,0 0 1,-1 0-1,0 0 0,0 0 1,0 0-1,0 0 1,0 0-1,0 0 1,-1 0-1,1 0 1,-1 0-1,0 0 0,0 0 1,-2-4-1,2 6-7,0 0 0,0 0 0,1 0 0,-1 0-1,0 0 1,0 0 0,0 1 0,0-1 0,0 0 0,0 1-1,0-1 1,0 0 0,0 1 0,-1-1 0,1 1 0,0 0-1,0-1 1,0 1 0,-1 0 0,1 0 0,0 0 0,0 0-1,-1 0 1,1 0 0,0 0 0,0 0 0,-1 0 0,1 0-1,0 1 1,-2 0 0,-4 1 35,-1 1 0,1 0 0,-12 8 0,10-6-4,1 0-6,-1 0 0,1 0 1,-7 6-1,13-10-29,1 1-1,-1-1 0,1 0 0,0 0 1,-1 1-1,1-1 0,0 0 0,0 1 0,0-1 1,0 1-1,0 0 0,0-1 0,1 1 0,-1 0 1,0-1-1,1 1 0,-1 0 0,1 0 1,0 0-1,0 0 0,-1-1 0,1 1 0,0 0 1,1 3-1,-1-4-5,0 0-1,1 0 1,-1-1 0,0 1-1,1 0 1,-1 0 0,1 0 0,-1 0-1,1 0 1,-1-1 0,1 1-1,-1 0 1,1 0 0,0-1 0,-1 1-1,1 0 1,0-1 0,0 1-1,0-1 1,-1 1 0,1-1 0,0 0-1,0 1 1,2-1 0,-2 1-1,1-1 1,0 0 0,0 0-1,0-1 1,-1 1 0,1 0-1,0-1 1,0 1 0,-1-1-1,1 1 1,0-1 0,1-1-1,5-2 8,-1 0-1,-1-1 1,1 0-1,9-9 1,-1-1 30,20-23 1,-31 32-22,-1 1 1,1 0-1,-1-1 1,0 1-1,0-1 1,0 0-1,-1 0 1,0 0-1,2-9 1,-4 14-14,0 1-1,0-1 1,1 1 0,-1-1-1,0 0 1,0 1 0,0-1-1,0 1 1,0-1 0,-1 1-1,1-1 1,0 1 0,0-1-1,0 1 1,0-1 0,-1 1-1,1-1 1,0 1 0,0-1-1,-1 1 1,1-1 0,0 1-1,-1-1 1,1 1 0,0 0-1,-1-1 1,1 1 0,-1 0-1,0-1 1,0 1 5,0-1 0,0 1-1,-1 0 1,1-1 0,0 1 0,-1 0 0,1 0-1,0 0 1,-1 0 0,1 0 0,-3 1 0,0 0 5,-1 0 0,1 1 0,-1-1-1,1 1 1,-1 0 0,-4 3 0,8-4-24,-1 1 0,0-1-1,1 1 1,-1-1 0,1 1-1,0-1 1,-1 1 0,1 0-1,0 0 1,0 0 0,0 0-1,0 0 1,0 0 0,1 0 0,-2 2-1,2-3-262,0 0 1,0 1-1,0-1 0,0 0 0,0 0 0,0 0 0,0 0 0,1 0 1,-1 0-1,0 0 0,0 0 0,1 1 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52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17 5016,'0'0'11597,"-7"5"-11104,-25 15-1,30-19-437,1 1-1,-1-1 1,1 0 0,0 1 0,-1-1-1,1 1 1,0-1 0,0 1-1,0-1 1,0 1 0,0 0-1,0 0 1,0-1 0,1 1-1,-1 0 1,1 0 0,-1 0-1,1 0 1,0 2 0,-2 5 172,-4 23 268,1-1 0,2 1 0,2 62 0,1-40-189,9 201 892,0 28-128,-12-141-289,-2-84 691,1-40 69,22-17-1448,0 1-79,-1-2-1,1 0 0,30-5 0,-31 3-9,0 0-1,0 2 1,0-1 0,25 4-1,-35-2 10,1 0 0,-1-1 1,10-1-1,3 0 33,-4 6 55,-18-25 84,17-432 501,-14 439-670,4-25 59,1 0 1,20-63-1,-7 44-67,-8 26-45,-2 0 0,8-44-1,-13 51 30,-1 11-7,-2 1 1,1-1-1,-2-18 1,0 27 8,-1-1 1,1 1 0,-1 0 0,0 0 0,0 0 0,-1 0 0,1 0-1,-1 0 1,0 0 0,0 0 0,0 1 0,-1-1 0,1 1 0,-5-6-1,0 3 1,0 1 0,0-1 0,-1 1-1,0 1 1,0-1 0,0 1-1,0 1 1,-1-1 0,1 1-1,-12-2 1,-8-1-35,-54-5 0,19 7-161,1 3 0,-1 2 0,-90 14 0,125-9-133,19-3-3152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53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103 177 6632,'0'0'2360,"-8"3"-1978,-69 35 1765,63-26-632,11-6 85,3-6-1538,0 0 1,0 0-1,0 1 1,0-1-1,0 0 1,0 0-1,0 0 0,0 0 1,1 0-1,-1 1 1,0-1-1,0 0 1,0 0-1,0 0 0,0 0 1,0 0-1,1 0 1,-1 0-1,0 0 1,0 1-1,0-1 0,0 0 1,0 0-1,1 0 1,-1 0-1,0 0 1,0 0-1,0 0 0,0 0 1,1 0-1,-1 0 1,0 0-1,0 0 1,0 0-1,1 0 0,38-2 813,74-13 0,-52 5-590,134-14 284,0 8 0,229 11 0,549 22 2253,-1000-19-2639,-1-1 0,1-2 0,0-1 0,-46-16 0,52 15-87,-59-22 175,69 25-200,1-2-1,0 1 1,0-1 0,0 0-1,-12-11 1,22 16-64,-1 1 0,0-1 0,1 1 1,-1-1-1,1 0 0,-1 1 0,0-1 1,1 1-1,-1-1 0,1 0 0,0 0 1,-1 1-1,1-1 0,-1 0 0,1 0 1,0 0-1,0 1 0,0-1 0,-1 0 1,1 0-1,0 0 0,0 0 1,0 1-1,0-1 0,0 0 0,0 0 1,1 0-1,-1 0 0,0 1 0,0-1 1,1 0-1,-1 0 0,0 0 0,1 1 1,-1-1-1,0 0 0,1 1 0,-1-1 1,2-1-1,0 0 5,1 0 0,0 0 0,-1 0-1,1 0 1,0 1 0,0-1 0,0 1 0,0-1 0,5 0 0,8-3-4,0 2 0,0 0 1,0 0-1,0 2 0,0 0 0,1 1 1,-1 0-1,0 1 0,1 1 1,-1 1-1,0 0 0,-1 1 0,1 1 1,15 7-1,-25-10-7,-1 1 0,1 0 0,-1 0 0,0 1-1,7 6 1,-10-9 0,-1 0-1,0 0 0,0 0 1,0 0-1,0 1 1,0-1-1,0 0 0,-1 1 1,1-1-1,0 0 0,-1 1 1,1-1-1,-1 1 1,1-1-1,-1 1 0,1-1 1,-1 1-1,0-1 0,0 1 1,0-1-1,0 1 1,0-1-1,0 1 0,-1 0 1,1-1-1,0 1 0,-1 1 1,-3 3 0,1-1 1,0 1-1,-1-1 1,0 0-1,0 0 0,-1 0 1,1 0-1,-1-1 1,-9 7-1,-8 4 19,-24 12 0,42-25-18,-188 93-338,116-62-3344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0:54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 12504,'0'0'1776,"8"-5"-1383,-4 3-355,245-139 2298,-227 128-2091,-17 10-116,0 0 0,0 0 0,0 0 0,1 1 0,-1 0 0,1 0 0,0 0 0,10-1 0,-27 9 307,-49 34-61,-132 94 655,191-133-1020,-4 3 72,1 0-1,-1 0 1,1 1 0,-5 5-1,9-10-63,-1 1 0,1 0 0,-1 0-1,1-1 1,-1 1 0,1 0 0,-1 0-1,1 0 1,0-1 0,-1 1 0,1 0-1,0 0 1,0 0 0,0 0-1,0 0 1,0-1 0,0 1 0,0 0-1,0 0 1,0 0 0,0 0 0,0 0-1,0 0 1,1 0 0,-1-1 0,0 1-1,1 0 1,-1 0 0,0 0 0,1-1-1,-1 1 1,1 0 0,-1-1-1,1 1 1,0 0 0,0 0 0,4 3 38,0-1 0,0 0 1,0 0-1,0-1 0,0 1 1,1-1-1,8 2 1,42 7 184,94-1 299,-68-6-3582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01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4416,'0'0'8226,"9"-3"-7826,11-3 213,41-8 0,52 2 1477,-99 11-1827,0 2 1,0-1-1,0 2 1,0 0-1,0 1 1,14 4-1,0-4 706,-46-27-205,15 22-739,-21-17 139,23 18-142,-1-1 1,1 1-1,-1-1 1,1 1-1,0-1 0,0 0 1,0 0-1,0 1 1,0-1-1,0 0 0,-1-3 1,2 4-17,0 1 0,0-1 1,0 1-1,0-1 0,1 1 1,-1 0-1,0-1 0,0 1 0,0-1 1,1 1-1,-1-1 0,0 1 1,1 0-1,-1-1 0,0 1 1,1 0-1,-1-1 0,0 1 1,1 0-1,-1 0 0,0-1 0,1 1 1,-1 0-1,1 0 0,-1 0 1,1 0-1,-1-1 0,1 1 1,-1 0-1,0 0 0,1 0 1,-1 0-1,1 0 0,-1 0 1,1 0-1,0 0 0,22 0 88,-17 0-72,1 0-4,1 0 0,-1 0 1,0 1-1,1 0 0,-1 0 0,0 1 1,0 0-1,0 0 0,0 1 0,0-1 0,11 8 1,-18-10-14,0 1 1,1-1-1,-1 1 1,1-1-1,-1 1 1,0-1-1,1 1 1,-1-1-1,0 1 1,0 0 0,1-1-1,-1 1 1,0-1-1,0 1 1,0 0-1,0-1 1,0 1-1,0 0 1,0-1-1,0 1 1,0 0-1,0-1 1,0 1-1,0 0 1,-1-1 0,1 1-1,0-1 1,0 1-1,-1 0 1,1-1-1,0 1 1,-1-1-1,1 1 1,0-1-1,-1 1 1,-16 19 116,10-14-71,1-1 0,-1 0 0,0 0-1,-1-1 1,1 0 0,-14 4 0,15-5-4,-1-1-1,1 1 1,0 0 0,0 1-1,0-1 1,0 1 0,1 0-1,0 1 1,-1-1 0,-7 10-1,6-3-2764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03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140 173 4616,'0'0'5729,"11"-5"-5305,0-1-293,-1 1-7,-1 1 1,1 0 0,-1 0-1,1 1 1,16-3 0,-14 4 64,15-4 594,1 2 0,0 1 0,0 1 0,35 2 0,-52 2-228,-9-2-420,0 0 0,0 1 0,0-1 1,0 0-1,0 0 0,0 0 0,-1 0 1,1 0-1,0-1 0,0 1 0,0-1 1,3 0-1,-14-2 1916,-12 0-2033,17 2 126,-33-2 15,0 2 0,-69 6 1,31-1-49,1 1-45,-19 1 96,97-8-158,0 0 0,1 0-1,-1 0 1,0 0-1,0-1 1,0 1 0,0-1-1,-1 0 1,5-4-1,1-1 25,23-16 68,-17 13 6,0-1 0,25-24 0,-31 28 40,-12 14 44,1-3-158,0 0-1,-1 0 1,1 1-1,-1-2 1,-3 4-1,-60 34 183,42-26-42,-32 22 1,56-36-166,0 0-1,0 0 1,0 0 0,0 1 0,0-1 0,0 0 0,0 0 0,-1 0 0,1 0 0,0 0 0,0 0-1,0 0 1,0 0 0,0 0 0,0 1 0,0-1 0,0 0 0,0 0 0,0 0 0,0 0 0,0 0-1,-1 0 1,1 1 0,0-1 0,0 0 0,0 0 0,0 0 0,0 0 0,0 0 0,0 1 0,0-1 0,1 0-1,-1 0 1,0 0 0,0 0 0,0 0 0,0 1 0,0-1 0,0 0 0,0 0 0,0 0 0,0 0-1,0 0 1,0 0 0,0 0 0,0 0 0,1 1 0,-1-1 0,0 0 0,0 0 0,0 0 0,0 0-1,0 0 1,0 0 0,1 0 0,13 5 90,31 0-1,-27-3-34,11 1 2,-10-1-72,0 0 1,0 1-1,-1 1 1,28 10 0,-15 0-2907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05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27 109 6128,'0'0'5378,"5"-8"-4874,18-25-34,-22 32-360,0 0 0,-1 0 0,1 0 0,0-1 0,-1 1 0,1 0 0,-1-1 0,1 1 0,-1 0 0,0-1 0,1 1 1,-1 0-1,0-1 0,0 1 0,0-3 0,0 3-39,-1 0 1,1 1-1,0-1 0,-1 0 1,1 1-1,0-1 1,-1 1-1,1-1 0,-1 0 1,1 1-1,-1-1 1,1 1-1,-1-1 0,1 1 1,-1-1-1,0 1 1,1 0-1,-1-1 0,0 1 1,0-1-1,-2 0 106,0 1-1,0-1 1,0 1-1,0-1 0,0 1 1,1 0-1,-1 0 1,0 0-1,-5 1 1,-9 4 1388,29-7 150,16-8-458,-29 10-1232,0 0 1,0 1-1,0-1 1,0 0 0,0 0-1,0 1 1,0-1-1,0 1 1,1-1-1,-1 1 1,0-1-1,0 1 1,0-1-1,1 1 1,-1 0-1,0-1 1,1 1-1,-1 0 1,0 0-1,1 0 1,-1-1-1,0 2 1,-7 22 540,8-24-547,0 1 0,0-1 0,0 0-1,0 1 1,0-1 0,0 1 0,0-1-1,0 0 1,0 1 0,0-1-1,0 0 1,0 1 0,0-1 0,0 0-1,0 1 1,1-1 0,-1 0 0,0 1-1,0-1 1,0 0 0,1 1 0,-1-1-1,0 0 1,0 0 0,1 1 0,-1-1-1,0 0 1,0 0 0,1 0 0,-1 1-1,0-1 1,1 0 0,-1 0 0,0 0-1,1 0 1,-1 0 0,1 0 0,-1 0-1,0 0 1,1 0 0,-1 0 0,0 0-1,1 0 1,-1 0 0,0 0 0,1 0-1,0 0 1,15-5 429,-13 3-366,1-1 1,-1 0-1,-1 0 0,1 0 0,0 0 1,-1 0-1,3-4 0,-4 6-59,-1 0-1,1 0 0,-1-1 1,0 1-1,1 0 0,-1-1 1,0 1-1,0 0 1,1-1-1,-1 1 0,0 0 1,-1 0-1,1-1 0,0 1 1,0 0-1,0-1 1,-1 1-1,1 0 0,-1-1 1,1 1-1,-1 0 0,1 0 1,-1 0-1,-1-2 1,2 3-14,0 0 0,0-1 1,0 1-1,0 0 1,0 0-1,0-1 1,0 1-1,-1 0 0,1 0 1,0-1-1,0 1 1,0 0-1,0 0 1,0 0-1,-1-1 0,1 1 1,0 0-1,0 0 1,0 0-1,-1 0 0,1-1 1,0 1-1,0 0 1,-1 0-1,1 0 1,0 0-1,0 0 0,-1 0 1,1 0-1,0 0 1,-1 0-1,1 0 1,0 0-1,0 0 0,-1 0 1,1 0-1,0 0 1,0 0-1,-1 0 1,1 0-1,0 0 0,0 0 1,-1 0-1,1 0 1,0 0-1,0 1 1,-1-1-1,1 0 0,0 0 1,0 0-1,0 0 1,-1 1-1,-2 10-3431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46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 4120,'0'0'10364,"11"-5"-10183,-7 3-162,7-3 28,0 0-1,0 0 0,0 1 1,0 1-1,1 0 1,15-2-1,51 0 226,45-5 205,22-14 964,-91 20-81,-53 4-1321,1 0 1,0 0-106,-4 4-12,-9 8-2536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22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111 528 6520,'0'0'7769,"-4"9"-7520,4-8-244,-15 35 463,-18 72 1,18-36-67,-16 116 706,30-176-978,1-7-22,0 1 1,-1-1-1,1 0 0,-1 0 0,-1 0 1,1 1-1,-4 8 0,4-15 438,1-6-341,1-9-48,-1 16-156,7-92 564,-4 37-182,3 0-1,19-80 0,-15 94-226,-5 19-41,1 1-1,0-1 1,18-35 0,-20 48-64,1 0 0,1 0 0,-1 0 0,2 1 0,11-14 0,-16 20-36,1 0 0,-1 0 0,1 0 0,0 1 0,-1-1 0,1 1 0,0-1 0,0 1 0,0 0 0,0 0 0,0 0 0,0 1 0,0-1 0,0 1 0,0-1 0,0 1 0,0 0 0,0 1 0,0-1-1,1 0 1,-1 1 0,0-1 0,4 3 0,-1-1-5,0 1 0,-1 0 0,1 0 1,-1 0-1,0 1 0,0 0 0,0 0 0,-1 0 0,1 0 0,-1 1 0,0 0 0,0 0 0,-1 0 0,1 0 0,-1 1 0,0-1 0,-1 1 0,1 0 0,-1-1 0,0 1 0,-1 0 0,1 1 1,-1-1-1,0 0 0,-1 13 0,0-17-5,0 0 1,-1 0-1,1 0 1,-1 1-1,1-1 1,-1 0 0,0 0-1,0 0 1,0 0-1,0 0 1,-1 0-1,1 0 1,0-1-1,-1 1 1,1 0 0,-1-1-1,0 1 1,1-1-1,-1 0 1,0 1-1,0-1 1,0 0-1,0 0 1,0 0 0,0 0-1,0-1 1,0 1-1,0 0 1,-5 0-1,-1 0 30,-1 0-1,0 0 0,0-1 0,0 0 1,0 0-1,-11-2 0,-7-2 89,97-2-65,-23 2-33,-34 3-16,1 0 0,-1 0 0,0-2 1,0 1-1,-1-2 0,1 0 0,-1 0 1,1-1-1,-2-1 0,1 0 0,0 0 1,-1-1-1,0-1 0,-1 0 1,0 0-1,0-1 0,17-20 0,-10 6 17,0-1-1,-2-1 0,18-39 1,28-85 40,-51 124-36,-1 0-1,10-50 0,-19 61-8,-1 12-15,1 0 1,0 0-1,-1 0 0,1 0 0,0 0 0,0 0 1,1 0-1,-1 1 0,0-1 0,1 0 0,-1 0 1,1 0-1,-1 0 0,1 1 0,1-4 0,-4 4-19,2 0 0,-2 4 14,-4 13-3,2 0 0,-5 22 1,1-1-1,-36 153-27,15-54 26,21-108 48,4-16 9,1 1-1,-3 14 1,1-7 43,1-11 40,2-6 248,1-7-224,1-1-87,0 7 54,0-1-26,-7 16-161,58-76 143,-41 48-83,0 1 0,1 1 0,0 0 0,22-14 0,-32 22 0,0 1 0,1-1 0,-1 0 0,0 0 0,1 1-1,-1-1 1,1 1 0,-1-1 0,0 1 0,1 0 0,-1 0 0,1-1 0,-1 1-1,1 0 1,-1 0 0,1 0 0,-1 1 0,1-1 0,-1 0 0,1 1-1,-1-1 1,1 0 0,-1 1 0,0 0 0,1-1 0,-1 1 0,0 0 0,1 0-1,-1-1 1,0 1 0,0 0 0,0 0 0,0 1 0,0-1 0,0 0-1,0 0 1,0 0 0,0 1 0,-1-1 0,1 0 0,0 2 0,3 6-6,-1 1 0,0-1 0,-1 1 0,0-1 0,1 11 0,-2-9 8,1 4-3,-1-8-9,0 0 1,0 0-1,0 0 0,1 0 0,0-1 0,3 8 0,-4-13 8,0 0 1,-1 0-1,1 0 1,0 0-1,0 0 1,0 0-1,-1 0 1,1 0-1,0 0 1,0 0-1,0-1 1,0 1-1,1 0 1,-1-1 0,0 1-1,1 0 1,0-1 3,0 0 1,0 1-1,-1-1 1,1 0-1,0 0 1,0 0-1,0-1 1,-1 1-1,1 0 1,0-1-1,-1 1 1,1-1-1,0 1 1,2-3-1,17-7 59,0-1 0,-2 0 0,1-2 0,-1-1 0,27-25 0,-10 7 27,-20 18-24,0 0 0,13-17 0,-10 16-23,-11 11-21,-8 4-21,0 0 1,0 0-1,0 0 0,0 0 0,0 0 0,0 0 0,0 0 1,0 0-1,0 1 0,0-1 0,0 0 0,1 0 0,-1 0 1,0 0-1,0 0 0,0 0 0,0 0 0,0 1 1,0-1-1,0 0 0,0 0 0,0 0 0,0 0 0,0 0 1,0 0-1,0 1 0,0-1 0,-1 0 0,1 0 0,0 0 1,0 0-1,0 0 0,0 0 0,0 0 0,0 1 0,0-1 1,0 0-1,0 0 0,0 0 0,0 0 0,0 0 1,-1 0-1,1 0 0,0 0 0,0 0 0,0 0 0,0 0 1,0 0-1,0 1 0,-1-1 0,1 0 0,-40 67 0,25-41 0,6-10 0,-10 23 0,17-33 0,0-1 0,0 1 0,1 0 0,0 0 0,0-1 0,0 1 0,0 0 0,1 9 0,0-14 1,0-1 0,0 1-1,0 0 1,0 0 0,0-1-1,0 1 1,1 0 0,-1 0-1,0-1 1,0 1 0,1 0-1,-1-1 1,0 1 0,1 0-1,-1-1 1,1 1 0,-1 0-1,0-1 1,1 1 0,0-1-1,-1 1 1,1-1 0,-1 1-1,1-1 1,0 1 0,-1-1-1,1 0 1,0 1 0,-1-1-1,1 0 1,0 0 0,0 1-1,-1-1 1,1 0 0,0 0-1,0 0 1,-1 0 0,1 0-1,0 0 1,0 0 0,-1 0-1,1 0 1,0-1 0,0 1-1,-1 0 1,1 0 0,0-1-1,-1 1 1,1 0 0,1-1-1,1-1 6,1 0 0,0 0 0,-1 0 0,0 0 0,1-1 0,-1 0 0,0 1 0,4-6 0,2-5 65,-1-1-1,0 0 1,0-1-1,-2 1 0,9-26 1,-26 100 55,10-51-139,0-1 0,1 0 0,0 1 0,0-1 0,0 0 0,1 0-1,4 15 1,-5-22 13,1 0 0,-1 0 1,0-1-1,1 1 0,-1 0 0,1 0 0,-1-1 0,1 1 0,-1 0 1,1-1-1,0 1 0,-1 0 0,1-1 0,0 1 0,0-1 0,-1 1 0,1-1 1,0 1-1,0-1 0,0 0 0,0 1 0,1-1 0,-1 0 3,1 0 0,0 0 0,0 0-1,0 0 1,-1 0 0,1 0 0,0-1 0,0 1 0,-1-1-1,4 0 1,1-2 7,0 0 0,0 0 1,-1-1-1,1 0 0,4-5 0,19-19 71,42-52 1,-38 40-9,-17 16-26,-13 20-31,-1-1 0,1 1 0,0 0 0,0 0 0,0 0 1,1 0-1,4-3 0,-8 6-14,1 1 0,-1 0-1,0 0 1,1-1 0,-1 1 0,1 0 0,-1 0 0,0 0-1,1 0 1,-1 0 0,0-1 0,1 1 0,-1 0 0,1 0-1,-1 0 1,1 0 0,-1 0 0,0 0 0,1 0 0,-1 1-1,1-1 1,-1 0 0,0 0 0,1 0 0,-1 0 0,0 0-1,1 1 1,-1-1 0,1 0 0,-1 1 0,9 13 21,-2 20-13,-7-33-9,1 22 2,0 0 0,-2 0 0,-1 0 0,-4 23 0,1-3-4,5-43 3,0 1 0,0-1 0,0 1 0,0-1 0,0 1 0,0-1 1,0 1-1,0-1 0,-1 1 0,1-1 0,0 1 0,0-1 0,0 1 0,0-1 0,-1 1 0,1-1 0,0 0 0,-1 1 0,1-1 0,0 1 0,0-1 0,-1 0 0,1 1 0,-1-1 0,1 0 0,0 1 1,-2-1-1,2 0 2,-1 0 0,1 0 0,-1 0 0,0-1 1,1 1-1,-1 0 0,1-1 0,-1 1 0,1 0 0,-1-1 1,1 1-1,-1 0 0,1-1 0,-1 1 0,1-1 1,0 1-1,-1-1 0,1 0 0,-2-1 18,0-1 0,1 1 0,-1-1 1,1 1-1,0-1 0,0 1 0,0-1 0,-2-6 0,2 2 13,1 3 11,9 6-23,16 9-14,1-2 0,0-1 0,27 5 1,-38-11-5,1 0 0,-1-1 0,0 0 1,0-1-1,1-1 0,-1-1 1,16-3-1,-25 4-3,-1-1 0,0 0 0,0 0 0,0 0 0,0-1 1,0 0-1,-1 0 0,1 0 0,-1 0 0,1-1 0,-1 1 0,0-1 0,-1 0 0,6-8 0,-4 5 1,-1 0 0,0 0 0,0-1 0,0 1 0,-1-1 0,0 0-1,-1 0 1,4-16 0,-6 23-3,0 1-1,0-1 1,0 0-1,0 0 1,0 0-1,0 0 1,0 1-1,0-1 1,0 0-1,0 0 1,0 0-1,0 1 1,-1-1-1,1 0 0,0 0 1,0 0-1,-1 1 1,0-2-1,0 1 0,1 1 0,0 0 0,-1-1 0,1 1 0,-1 0 0,1 0 0,-1 0 0,1-1 0,-1 1 0,1 0 0,-1 0 0,1 0 0,-1 0 0,1 0 0,-1 0 0,1 0 0,-1 0 0,0 0 0,1 0 0,-1 0 0,0 1 0,-2 0-3,0 0-1,1 0 1,-1 0-1,0 1 1,1-1 0,-1 1-1,1-1 1,-4 4-1,1 0 1,1-1 0,0 1 0,0 0-1,0 0 1,0 0 0,1 1 0,0 0 0,0-1-1,0 1 1,1 0 0,-1 0 0,2 1-1,-2 6 1,2-10 5,1 1-1,0 0 1,0-1 0,0 1-1,0 0 1,1 0-1,-1-1 1,1 1-1,0 0 1,0-1 0,0 1-1,1-1 1,-1 0-1,1 1 1,0-1-1,0 0 1,0 0-1,0 0 1,1 0 0,-1 0-1,1-1 1,0 1-1,5 3 1,-2-2 16,1 0 0,0 0 0,0-1 0,0 0 0,0 0 0,0-1 0,1 0 0,-1-1 0,1 1 0,-1-1 0,1-1 0,0 1 0,-1-1 0,1-1 0,8 0 0,6-3-1034,0 0 1,0-1-1,37-14 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1:15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1 922 5824,'0'0'4358,"5"-11"-3754,3-7-400,71-141 1790,-15 60-832,12-21 57,28-98 601,-88 177-1286,-2-1-1,-1-1 0,9-63 0,-22 105-514,1-5 135,0 1 0,0-1-1,-1 0 1,0 1 0,0-1 0,0 0-1,-1 1 1,-1-8 0,1 12-132,1 1 0,0-1 0,-1 1 0,1 0 0,-1-1-1,1 1 1,0 0 0,-1-1 0,1 1 0,-1 0 0,1-1 0,-1 1 0,1 0 0,-1 0 0,1 0 0,-1 0 0,1 0 0,-1-1 0,0 1 0,1 0 0,-1 0 0,1 0 0,-1 0 0,1 1 0,-1-1 0,1 0 0,-1 0 0,1 0 0,-1 0 0,1 0-1,-1 1 1,1-1 0,-1 0 0,1 0 0,-1 1 0,1-1 0,-1 0 0,1 1 0,0-1 0,-2 1 0,-17 17 90,9-6-71,1 0 0,0 1 1,1 0-1,1 0 0,-12 28 1,-19 77 28,27-81-50,-34 132 13,35-121-14,-7 77 1,17-122-16,0 45 47,0-46-48,0 1 0,1-1 0,-1 1 0,1-1 0,-1 1 0,1-1 0,0 1 0,0-1 0,0 1 0,0-1 0,1 0 0,-1 0 0,0 1 0,1-1 0,2 2 0,-3-3-1,-1-1 0,1 0-1,0 1 1,-1-1 0,1 0 0,0 0-1,-1 1 1,1-1 0,0 0 0,0 0 0,-1 0-1,1 0 1,0 0 0,0 0 0,-1 0-1,1 0 1,0 0 0,0 0 0,-1-1 0,1 1-1,0 0 1,-1 0 0,1-1 0,0 1-1,0-1 1,18-12 52,-17 12-49,0-1 0,19-13 61,-2-1-1,0-1 0,-1-1 1,21-27-1,-22 23 213,34-38-1,-48 57-201,1 0 43,2 10-79,19 29 7,-18-25-42,1 0-1,0 0 0,0-1 1,13 12-1,-18-19-8,0 0 0,1-1 0,-1 0 0,1 1-1,0-1 1,-1-1 0,1 1 0,0 0 0,0-1 0,0 0 0,0 0-1,0 0 1,1 0 0,-1-1 0,0 0 0,0 0 0,0 0-1,5-1 1,1 0 5,-1-1 0,1 0 0,-1-1 1,0 0-1,0-1 0,0 0 0,0 0 0,-1-1 0,0 0 0,11-8 0,-15 10 5,0 0 0,0 0 0,-1-1 0,1 0 0,-1 1 0,0-1 0,0 0 1,0-1-1,0 1 0,-1 0 0,0-1 0,0 0 0,0 1 0,0-1 0,-1 0 0,0 0 0,0 0 0,0 0 0,-1 0 0,1 0 1,-1-6-1,0 10-5,0-1 1,0 1 0,0 0 0,-1-1-1,1 1 1,0 0 0,0 0 0,-1 0-1,1-1 1,-1 1 0,1 0 0,-1 0 0,1 0-1,-1 0 1,0 0 0,1 0 0,-1 0-1,0 0 1,0 0 0,0 0 0,0 0-1,0 0 1,0 0 0,0 1 0,0-1-1,0 0 1,0 1 0,-1-1 0,1 1 0,0 0-1,0-1 1,0 1 0,-1 0 0,1-1-1,0 1 1,0 0 0,-1 0 0,1 0-1,0 0 1,-1 0 0,1 1 0,0-1-1,-2 1 1,-1 0 4,0 0 0,0 0 1,1 1-1,-1 0 0,0 0 0,0 0 0,1 0 0,-1 1 0,1-1 0,0 1 0,-6 6 0,5-5-2,0 1-1,1 0 1,-1 0-1,1 0 1,0 0-1,1 1 1,-1-1-1,1 1 1,0 0-1,0-1 1,1 1 0,0 0-1,0 0 1,0 0-1,1 0 1,0 0-1,0 0 1,0 0-1,1 0 1,0 0-1,0 0 1,1 0-1,-1 0 1,5 9-1,-3-9 0,-1-1 0,1 1 1,0-1-1,1 0 0,-1 0 0,1 0 0,0 0 0,6 4 0,-7-6 0,0-1-1,0 0 0,0 0 1,0 0-1,1-1 1,-1 1-1,1-1 0,-1 0 1,1 0-1,0 0 1,-1 0-1,1-1 0,0 1 1,6-1-1,4 0 42,0 0-1,0-1 0,0-1 1,0-1-1,0 1 0,-1-2 1,1 0-1,-1-1 0,14-7 1,-15 8 166,-10 3-191,0 1-1,-1-1 0,1 0 0,0 1 0,-1-1 1,1 0-1,-1 0 0,3-2 0,14-13 6,-2 0-1,0-2 0,-1 0 1,-1 0-1,0-2 0,16-30 1,55-136 87,-66 139-80,35-107 96,-41 111-84,-8 30-13,-3 11-22,-1 0 0,0 0 0,0-1 0,0 1 0,0-1 0,-1 1-1,1 0 1,-1-1 0,1 1 0,-1-1 0,0 0 0,0 1-1,-1-5 1,1 7-7,0-1 0,0 1 0,-1 0 0,1 0 0,0-1 0,-1 1 0,1 0 0,0 0 0,-1 0 0,1-1 0,0 1 0,-1 0 0,1 0 0,0 0 0,-1 0-1,1 0 1,0 0 0,-1 0 0,1 0 0,-1 0 0,1 0 0,0 0 0,-1 0 0,1 0 0,0 0 0,-1 0 0,1 0 0,0 0 0,-1 0 0,1 1 0,-1-1 0,1 0 0,0 0 0,0 0 0,-1 1-1,1-1 1,0 0 0,-1 0 0,1 1 0,0-1 0,-1 1 0,-12 11 9,-2 7-20,1 1 1,1 1-1,1 0 1,1 1-1,-13 34 1,14-33 4,-8 20-34,2 1 0,2 0 0,2 1-1,-11 76 1,20-94-1,2 37-1,1-53 24,1-1 1,0 0-1,1 1 0,0-1 0,0 0 0,7 16 1,-8-25 16,-1 1 0,1-1 0,0 0 0,0 1 0,-1-1 0,1 0 0,0 0 0,0 0 0,0 0 0,0 1 0,0-1 0,1 0 0,-1-1 0,0 1 0,0 0 0,1 0 0,-1 0 0,0-1 0,1 1 0,-1-1 0,1 1 0,-1-1 0,1 0 0,-1 1 0,1-1 0,-1 0 0,1 0 0,-1 0 0,1 0 0,-1 0 0,1-1 0,-1 1 0,1 0 0,-1-1 0,1 1 0,-1-1 0,0 1 0,1-1 0,-1 1 0,2-2 0,6-3 18,0-1-1,-1 0 0,0 0 0,12-11 0,-18 16-17,16-18 38,0-1 0,-2 0 0,0-1 0,13-24 1,22-29 138,-51 74-174,1 0-1,-1-1 1,0 1-1,0 0 1,0-1 0,0 1-1,0 0 1,1 0-1,-1-1 1,0 1-1,0 0 1,1 0 0,-1 0-1,0-1 1,0 1-1,1 0 1,-1 0-1,0 0 1,0 0-1,1 0 1,-1-1 0,0 1-1,1 0 1,-1 0-1,0 0 1,0 0-1,1 0 1,-1 0-1,0 0 1,1 0 0,-1 0-1,3 10 37,-6 23-21,2-26-11,-1 14 2,-3 47 8,5-60-12,0 0 0,1 0 0,0-1 1,0 1-1,1 0 0,3 10 0,-5-17-3,1 0 0,-1 0 0,0-1 1,1 1-1,-1 0 0,0-1 0,1 1 0,-1 0 0,1-1 0,-1 1 0,1 0 0,-1-1 0,1 1 0,0-1 0,-1 1 0,1-1 0,0 1 1,-1-1-1,1 1 0,0-1 0,0 0 0,-1 1 0,1-1 0,0 0 0,0 0 0,0 0 0,-1 0 0,1 0 0,0 1 0,0-1 0,0-1 1,-1 1-1,1 0 0,0 0 0,0 0 0,0 0 0,-1 0 0,1-1 0,0 1 0,0 0 0,-1-1 0,1 1 0,0-1 0,0 1 0,0-1 1,5-3 12,-1 0 1,1-1 0,-1 1-1,5-7 1,-8 9-11,30-33 181,-1 0-1,45-71 1,-75 104-170,0 0 0,0 1 1,0-1-1,1 0 0,-1 1 0,0-1 0,1 1 0,-1-1 0,1 1 0,0-1 0,2 0 1,-4 5 0,0-1 1,0 1-1,0 0 1,0-1 0,-1 1-1,0 4 1,0-5-8,-1 10 0,-3 16-10,-2 50-1,7-77 2,0 0 0,0 0-1,0 0 1,0 0 0,0 0-1,0 0 1,0-1 0,0 1 0,1 0-1,-1 0 1,0 0 0,1 0 0,-1 0-1,0-1 1,1 1 0,-1 0-1,1 0 1,-1-1 0,1 1 0,-1 0-1,1-1 1,1 2 0,-1-2 0,-1 1 0,1-1 0,0 0 0,0 0 0,0 0 0,0 0 0,0 0 0,0 0 0,0 0 0,0 0 0,0 0 0,0 0-1,0 0 1,0 0 0,-1-1 0,1 1 0,1-1 0,5-2 12,-1 0-1,0-1 0,0 0 1,7-6-1,1-3 28,-1-1 1,0 0-1,0-1 0,15-24 1,11-15 128,-38 53-164,0 0 1,0 0-1,0 0 1,-1 0-1,1 0 1,0 0-1,0 1 1,0-1-1,0 0 1,0 1-1,0-1 1,0 1 0,0-1-1,1 1 1,0-1-1,-1 1-3,-1 0 0,1 0 0,0 0 0,0 0 1,-1 0-1,1 1 0,0-1 0,0 0 0,-1 0 0,1 0 0,0 1 0,-1-1 0,1 0 0,0 1 1,-1-1-1,1 1 0,-1-1 0,2 1 0,1 4-4,1-1 0,-1 0 0,0 1-1,-1 0 1,5 8 0,3 7-28,-7-16 29,0-1-1,0 1 0,0-1 1,0 1-1,0-1 1,1 0-1,-1 0 1,1-1-1,0 1 1,0-1-1,0 1 0,0-1 1,0-1-1,1 1 1,-1 0-1,0-1 1,1 0-1,0 0 0,-1-1 1,1 1-1,-1-1 1,6 0-1,5-1-2,-1-1-1,1 0 0,-1-2 0,0 1 1,23-10-1,-30 10 11,-1 0-1,0 0 1,0-1-1,0 1 1,0-1 0,-1-1-1,0 1 1,6-7-1,-8 9-1,-1-1-1,1 0 1,-1 0 0,0 0-1,0 0 1,0 0 0,0 0-1,0-1 1,-1 1 0,0-1-1,0 1 1,0-1 0,0 1-1,0-1 1,-1 0 0,1-6-1,-1 9 0,0 0 0,0 0-1,-1 0 1,1 0 0,0 0-1,-1 0 1,1 0 0,0 0 0,-1 0-1,0 0 1,1 0 0,-1 0-1,1 0 1,-1 0 0,0 1 0,0-1-1,1 0 1,-1 0 0,0 1-1,0-1 1,0 0 0,0 1 0,0-1-1,0 1 1,0-1 0,0 1-1,0 0 1,0-1 0,0 1-1,0 0 1,0 0 0,-1 0 0,1 0-1,0 0 1,0 0 0,0 0-1,0 0 1,-2 0 0,-1 1 1,-1 0 0,1-1 0,-1 2 0,1-1 0,0 0 1,0 1-1,-1 0 0,-4 3 0,0 1-8,0 0 0,0 1 1,0 1-1,1 0 0,0 0 1,1 0-1,0 1 0,-11 17 1,16-23-3,0 1 0,0-1 0,0 1 0,1-1 0,-1 1 0,1 0 0,0 0 0,0 0 0,1 0-1,-1 0 1,1-1 0,0 1 0,0 0 0,0 0 0,0 0 0,1 0 0,-1 0 0,1 0 0,0 0 0,1 0 0,-1-1 0,0 1 0,1 0 0,0-1 0,0 0 0,0 1 0,0-1 0,4 4 0,-3-4 3,-1-1 0,1 1 0,0-1 0,0 1 0,0-1 1,0 0-1,0 0 0,1-1 0,-1 1 0,1-1 0,-1 0 0,8 2 0,-5-2 2,1 0-1,-1 0 0,1-1 0,-1 0 1,1-1-1,11-1 0,-2-2 6,0 0-1,-1-1 1,1-1 0,-1-1-1,15-8 1,-12 4 42,1 0 0,-1-2 0,-1 0 0,0-1 0,-1 0 0,17-20 0,-18 7 36,-15 26-78,0 0-1,1 0 1,-1 0 0,0 0-1,0-1 1,0 1 0,0 0 0,0 0-1,-1 0 1,1-1 0,0 1 0,0 0-1,-1 0 1,1 0 0,-1 0-1,1 0 1,-1 0 0,1-1 0,-1 1-1,0 0 1,1 1 0,-1-1 0,0 0-1,0 0 1,0 0 0,0 0-1,0 1 1,0-1 0,0 0 0,0 1-1,0-1 1,0 1 0,0-1 0,0 1-1,0 0 1,-1-1 0,1 1-1,-2 0 1,-2 1-10,-1 1 1,0 1-1,1-1 0,-1 1 0,1 0 1,0 0-1,0 1 0,0-1 0,1 1 1,-1 0-1,1 1 0,0-1 0,0 1 1,1-1-1,-1 1 0,1 0 0,0 1 1,-3 5-1,5-8 2,0 1-1,0 0 1,0-1 0,0 1-1,1 0 1,-1 0 0,1-1-1,0 1 1,0 0 0,0 0-1,1 0 1,-1-1 0,1 1-1,0 0 1,0 0 0,0-1-1,1 1 1,2 4 0,-3-6-1,1 0 0,-1 1 0,1-1 0,0 0 0,0 0 0,0 0 0,0 0 0,0 0 0,0-1 0,1 1 0,-1-1 0,1 1 0,-1-1 0,1 0 0,-1 0 0,1 0 0,0 0 0,0-1 0,-1 1 0,1-1 0,0 1 0,0-1 0,-1 0 0,1 0 0,5-1 0,4-2 5,0 0 0,0-1 0,0 0 0,0-1 0,0-1 0,-1 0 0,18-12 0,3-1-31,49-28 56,-81 46-24,0 1 0,1 0-1,-1 0 1,0 0-1,0 0 1,1 0-1,-1 0 1,0 0 0,0-1-1,1 1 1,-1 0-1,0 0 1,1 0-1,-1 0 1,0 0-1,0 0 1,1 0 0,-1 1-1,0-1 1,1 0-1,-1 0 1,0 0-1,0 0 1,1 0-1,-1 0 1,0 0 0,0 1-1,1-1 1,-1 0-1,0 0 1,0 0-1,0 0 1,1 1-1,-1-1 1,0 0 0,0 0-1,0 1 1,0-1-1,1 0 1,-1 0-1,0 1 1,0-1-1,0 0 1,0 0 0,0 1-1,0-1 1,0 0-1,0 1 1,0-1-1,0 0 1,0 0-1,0 1 1,0-1 0,0 0-1,0 0 1,0 1-1,0-1 1,-1 1-1,-2 20 5,2-18-4,-8 40-1,9-43 0,0 0 1,0 0-1,0 0 1,0 1-1,0-1 0,0 0 1,0 0-1,0 0 0,0 1 1,0-1-1,0 0 0,0 0 1,0 0-1,0 1 0,0-1 1,0 0-1,0 0 0,0 0 1,0 0-1,0 1 0,0-1 1,0 0-1,0 0 0,0 0 1,1 0-1,-1 1 0,0-1 1,0 0-1,0 0 0,0 0 1,0 0-1,1 0 0,-1 0 1,0 1-1,0-1 0,0 0 1,0 0-1,1 0 0,-1 0 1,10-1 28,10-7 19,-2-2 1,28-13 63,-42 22-99,0-1 1,1 1-1,-1 0 1,0 0-1,0 0 1,0 0-1,1 1 1,7 0-1,-10 0-10,-1 0 0,1 1-1,-1 0 1,1-1-1,-1 1 1,0 0-1,1 0 1,-1-1 0,0 1-1,1 0 1,-1 0-1,0 1 1,0-1-1,0 0 1,0 0 0,0 0-1,1 3 1,13 25 6,-14-25-7,6 9-17,0 1 0,1-2 0,1 1 0,0-1 0,1 0 0,0-1 0,15 14 0,-24-24 9,9 10-93,-9-5-3637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1:16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8032,'0'0'3733,"12"-3"-3256,193-29 1167,-137 23-1194,345-23 1712,-254 22-3832,-147 9-8918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1:0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84 707 4720,'0'0'9110,"0"9"-8819,0 22-38,-2 1-1,-7 39 1,-19 73 448,6-38-81,14-71-312,5-24-106,1 1 0,0 0 1,-1 18-1,0-19 101,2-8-28,0-7 151,3-24-199,0 1 1,2-1-1,9-28 1,0-11 44,4-42 112,11-62 80,-21 138-320,2 1-1,1 0 1,15-33 0,-16 44-11,-7 16-82,0 0-1,0-1 1,0 2 0,1-1 0,-1 0-1,1 0 1,0 1 0,1 0-1,-1-1 1,1 1 0,0 1-1,7-7 1,-9 9-38,0 0 0,0 1 0,0-1 0,0 1 0,0-1 0,0 1 0,0 0 0,0 0 0,0 0 0,0 0 0,0 0 1,0 0-1,0 1 0,0-1 0,0 1 0,0-1 0,3 3 0,36 15 69,-37-16-70,1 1-3,1 0-1,-1 0 0,0 0 1,-1 0-1,1 1 0,-1 0 1,1 0-1,-1 0 0,-1 1 1,1-1-1,0 1 0,-1 0 1,0 0-1,0 0 0,-1 1 1,1-1-1,-1 0 0,0 1 1,-1 0-1,1-1 1,-1 1-1,0 0 0,-1 0 1,1 0-1,-1 0 0,0 0 1,-1-1-1,1 1 0,-1 0 1,0 0-1,-1 0 0,1-1 1,-1 1-1,-5 8 0,4-5 27,-2-1 0,1 0 0,-1 0 0,0-1 0,-1 1 0,0-1 0,0 0 0,-1-1 0,0 1 0,0-2 0,0 1 0,0-1 0,-1 0 0,0 0 0,0-1 0,-1 0 0,-17 6 0,22-9 7,-16 4 334,18-2-195,13-3-112,12-3-63,0 0 1,0-2-1,0 0 1,35-14 0,86-45-75,-104 45 57,67-40-13,-45 23 16,-33 25 8,-27 10 0,1 1 0,0 0 0,0-1 0,0 1 0,0 0 0,0 1 0,0-1 0,0 0 0,0 1 0,0 0 0,0 0 0,-1-1 0,1 2 0,0-1 0,-1 0 0,5 3 0,1 1 0,0 0 0,0 1 0,-1 0 0,8 7 0,-13-12 9,-4-6 14,-8-9 28,7 12-42,1 0 0,0 1 0,-1-1 0,1 1 1,-1 0-1,0-1 0,1 1 0,-1 1 0,0-1 0,0 0 0,1 1 0,-1-1 0,0 1 1,0 0-1,-5 0 0,3 1 2,-1 0-1,1 0 1,0 0-1,0 1 1,-1-1 0,1 1-1,-9 6 1,5-3-2,1 0-1,-1 1 1,1 1 0,0-1 0,1 1-1,0 1 1,0-1 0,-9 14-1,12-15-5,1 1-1,0-1 1,0 0-1,1 1 1,0 0-1,0-1 1,0 1-1,1 0 0,-1 12 1,2-15-5,0 0 0,0 0 0,0 0 0,1-1 0,-1 1 0,1 0-1,0 0 1,0 0 0,0-1 0,1 1 0,-1 0 0,1-1 0,0 1 0,0-1 0,0 0 0,0 0 0,1 0 0,4 6 0,-5-8 3,0 0 1,0 0-1,0 0 0,0 0 1,0 0-1,0-1 1,0 1-1,0 0 1,0-1-1,0 0 1,0 1-1,0-1 1,1 0-1,-1 0 1,0 0-1,0 0 0,0-1 1,0 1-1,0-1 1,0 1-1,0-1 1,0 0-1,0 1 1,0-1-1,0 0 1,0-1-1,3-1 1,2-2 12,1 0 0,-1-1 0,0 0 1,-1 0-1,8-9 0,-5 3 5,0 0-1,-1-1 0,-1 1 0,0-1 1,8-21-1,-4 3 93,9-45-1,-19 76-105,-1-1 1,0 0-1,0 1 0,1-1 1,-1 0-1,0 0 0,0 1 1,0-1-1,0 0 0,0 1 1,0-1-1,0 0 0,0 0 1,-1 1-1,1-1 0,0 0 1,0 0-1,-1 1 0,1-2 1,-1 3-3,1-1 1,-1 0-1,1 0 1,0 1-1,-1-1 1,1 0-1,0 1 1,-1-1-1,1 0 1,0 1-1,-1-1 1,1 1-1,0-1 1,-1 0-1,1 1 1,0-1-1,0 1 0,0-1 1,-1 1-1,1-1 1,0 1-1,0-1 1,0 1-1,0-1 1,0 1-1,0-1 1,0 1-1,0 0 1,-3 14 10,1 0 0,0 0 0,2 29 1,0-36-11,0 0 0,1-1 0,1 1 0,-1-1 0,1 0 0,0 1 0,1-1 0,0 0 0,0 0 0,4 6 0,-6-12-5,0 0 1,0 0-1,0-1 0,0 1 0,-1 0 1,1-1-1,0 1 0,0 0 0,0-1 0,0 1 1,0-1-1,0 0 0,1 1 0,-1-1 1,0 0-1,0 1 0,0-1 0,0 0 0,0 0 1,0 0-1,0 0 0,1 0 0,-1 0 1,0-1-1,0 1 0,0 0 0,0-1 0,0 1 1,0 0-1,0-1 0,0 1 0,0-1 1,2-1-1,5-2-9,-1-1 0,1 0 0,7-8 0,-8 8 4,5-6 19,0-1 0,-1 0 0,0-1 0,14-22 0,2-2 101,-22 29-75,-3 6-33,-1-1-1,1 1 1,0-1 0,0 1-1,0 0 1,0 0 0,1 0-1,-1 0 1,0 0 0,6-3-1,-7 5-6,-1 0 0,1 0 1,0 0-1,0 0 0,0 0 0,-1 0 0,1 0 0,0 0 0,0 0 0,0 1 1,-1-1-1,1 0 0,0 1 0,-1-1 0,1 0 0,0 1 0,0-1 0,-1 1 0,1-1 1,-1 1-1,1-1 0,0 1 0,-1 0 0,1-1 0,-1 1 0,1-1 0,-1 1 1,1 1-1,12 24-26,-9-18 23,-2-1 11,1 0-1,-1 0 1,0 0 0,-1 1-1,0-1 1,0 1 0,-1 13-1,1-12 3,-1 0-1,1 0 1,0 1 0,4 12-1,-3-15-17,-1-3 5,1 0-1,-1 0 1,1 0-1,-1-1 0,4 5 1,-4-6 6,1-1 0,-1 1-1,0-1 1,1 0 0,-1 0 0,1 0 0,-1 0 0,1 0 0,-1 0 0,1 0 0,0 0 0,0-1-1,-1 1 1,4 0 0,0 0 8,1 0 0,-1 0-1,0-1 1,0 0-1,1 0 1,-1 0 0,0-1-1,0 0 1,1 0 0,-1 0-1,0-1 1,0 1-1,0-1 1,0 0 0,-1-1-1,1 1 1,-1-1 0,1 0-1,3-3 1,9-8 17,-2 0 1,0-2 0,19-23-1,-8 8 5,-2 4 2,-2-2 0,-2 0 0,0-2 0,16-34 0,50-135 84,-69 154-61,20-95-1,-37 138-49,1 0 0,-1 0 0,0-1 1,0 1-1,0 0 0,0 0 0,-1-4 0,1 7-6,0 0 0,0-1 0,0 1 0,0-1 0,-1 1 1,1-1-1,0 1 0,0 0 0,0-1 0,-1 1 0,1-1 0,0 1 1,0 0-1,-1-1 0,1 1 0,0 0 0,0 0 0,-1-1 0,1 1 1,-1 0-1,1-1 0,0 1 0,-1 0 0,1 0 0,0 0 0,-1 0 0,1-1 1,-1 1-1,1 0 0,-1 0 0,1 0 0,0 0 0,-1 0 0,1 0 1,-1 0-1,1 0 0,-1 0 0,1 0 0,0 0 0,-1 0 0,1 1 1,-1-1-1,1 0 0,-1 0 0,1 0 0,0 1 0,-1-1 0,1 0 1,0 0-1,-1 1 0,1-1 0,0 0 0,-1 0 0,1 1 0,0-1 0,-1 1 1,-6 6 5,-1 1 0,1-1 1,1 1-1,-1 0 1,1 1-1,1-1 1,0 1-1,-6 14 1,-27 79 55,37-99-61,-12 40-23,2 0 0,3 1 1,-7 74-1,15-105-8,0-1 1,1 0 0,0 0-1,3 16 1,-2-21 18,0 1 1,0-1-1,0 1 1,1-1-1,1 0 0,-1 0 1,9 12-1,-11-18 12,0 0 0,0 0 1,0 0-1,0 0 0,0 0 0,0 0 0,0 0 0,1 0 0,-1-1 0,0 1 1,1 0-1,-1-1 0,1 1 0,-1-1 0,1 1 0,-1-1 0,1 0 0,-1 0 1,2 1-1,1-2 6,-1 1 1,0 0-1,1-1 0,-1 0 1,0 1-1,0-1 1,0-1-1,5-1 0,2-3 30,1 0-1,-1 0 0,15-14 0,-14 11 5,4-3 70,-1 0-1,-1-1 0,13-15 1,-26 28-111,0 0 1,0 0 0,0 1-1,0-1 1,0 0-1,0 0 1,0 0-1,0 0 1,0 0 0,0 0-1,0 0 1,0 0-1,0 0 1,1 0 0,-1 0-1,0 0 1,0 0-1,0 0 1,0 0-1,0 0 1,0 0 0,0 0-1,0 0 1,0 0-1,0 0 1,0 0-1,0 0 1,0 0 0,0 0-1,0 0 1,0 0-1,1 0 1,-1 0-1,0 0 1,0 0 0,0 0-1,0 0 1,0 0-1,0 0 1,0 0-1,0 0 1,0 0 0,0 0-1,0 0 1,0 0-1,0 0 1,0 0 0,0 0-1,0 0 1,0 0-1,1 0 1,-1 0-1,0 0 1,0 0 0,0 0-1,0 0 1,0 0-1,0 0 1,0 0-1,0 0 1,0 0 0,0 0-1,0-1 1,0 1-1,0 0 1,0 0-1,0 8 32,-3 11-15,2-11-14,0 1 0,0 0 1,0-1-1,2 11 0,-1-15-3,1 0-1,-1 0 0,1 0 1,0 0-1,0 0 0,1 0 1,-1 0-1,1 0 0,0-1 1,0 1-1,3 3 0,-4-6 0,0 1 0,1-1 0,-1 0 0,1 0 0,-1-1 0,1 1 0,0 0 0,-1 0 0,1-1 0,0 1 0,0-1 0,-1 0 0,1 1 0,0-1 0,0 0 0,0 0 0,-1 0 0,1 0 0,0 0 0,0-1 0,0 1 0,-1-1 0,1 1 0,0-1 0,2 0 0,7-4 1,1 1 1,15-10-1,-24 12 1,83-48 88,13-7 56,-91 53-131,61-34 142,-64 37-152,-8 8 1,-7 8 1,1-5 7,2 1-1,-1-1 1,1 1-1,1 1 1,0-1-1,1 1 0,0 0 1,0 0-1,-3 19 1,8-30-14,-1 0 0,1 0 0,0 1 1,0-1-1,0 0 0,0 0 0,0 0 0,0 1 0,0-1 1,0 0-1,0 0 0,1 0 0,-1 0 0,0 1 1,1-1-1,-1 0 0,1 0 0,-1 0 0,1 0 0,0 0 1,-1 0-1,1 0 0,0 0 0,0 0 0,0-1 0,0 1 1,0 0-1,0 0 0,0-1 0,0 1 0,1 0 1,1 0-1,0 0 0,-1 0 0,1-1 1,0 1-1,-1-1 0,1 0 0,0 0 1,0 0-1,0 0 0,-1 0 1,1 0-1,3-2 0,5-1 15,0-1 1,0 0-1,0-1 0,-1 0 1,1-1-1,-1 0 0,-1-1 1,13-9-1,67-71 159,-78 76-167,10-11 25,-2-2-1,0-1 1,-2 0 0,0-1-1,18-41 1,-18 28 28,-2 0-1,-1-2 0,11-55 1,-20 72-33,-1 9-13,-1 0-1,-1 1 1,0-2 0,0-23 0,-2 38-14,0 0 0,0 1 1,0-1-1,0 0 0,0 0 0,-1 0 1,1 1-1,0-1 0,0 0 1,-1 1-1,1-1 0,0 0 0,-1 1 1,1-1-1,-1 0 0,1 1 1,0-1-1,-1 1 0,0-2 0,0 2 1,1 0-1,-1 0 0,1 0 1,-1-1-1,1 1 0,-1 0 1,1 0-1,-1 0 0,1 0 1,-1 0-1,0 0 0,1 0 1,-1 0-1,1 0 0,-1 0 1,1 1-1,-1-1 0,1 0 1,-1 0-1,0 1 0,-2 0 2,1 1-1,-1 0 0,0-1 0,1 1 0,-1 1 0,1-1 0,-4 4 0,-5 9-20,0 1-1,1-1 0,1 2 1,1-1-1,-12 33 0,-20 92-111,30-96-15,-7 87 0,17-123 140,0 0 0,0 0-1,1 0 1,0 0 0,1 0 0,0 0 0,0-1 0,1 1 0,0 0 0,0-1 0,9 15-1,-11-21 10,3 5 3,1 0-1,0 0 1,0 0 0,0 0 0,7 5 0,-10-9-6,1-2 0,0 1 0,-1 0 0,1 0 0,0-1 0,0 1 0,0-1 0,0 0 1,1 0-1,-1 0 0,0-1 0,0 1 0,1-1 0,-1 0 0,0 0 0,6 0 0,0-1 8,0 0 1,0-1-1,0 0 0,0 0 0,-1-1 1,1 0-1,-1-1 0,14-7 1,-16 8 0,-1-1 0,0 1 1,0-1-1,0 0 1,0 0-1,-1-1 1,1 0-1,-1 1 1,0-1-1,-1-1 0,1 1 1,-1 0-1,4-9 1,-7 13-5,1 0 1,-1 0 0,1 0-1,-1 1 1,0-1 0,1 0 0,-1 0-1,0 0 1,0 0 0,0 0-1,0 0 1,0 0 0,0 0-1,0 0 1,0 0 0,0 0-1,0 0 1,0 1 0,-1-1-1,1 0 1,0 0 0,-1 0-1,1 0 1,-1 0 0,1 1-1,-1-1 1,1 0 0,-1 0-1,1 1 1,-1-1 0,0 0-1,1 1 1,-1-1 0,-1 0-1,1 0-2,0 1 0,-1 0 0,1 0 0,0 0 0,0 0-1,0 0 1,0 0 0,-1 0 0,1 0 0,0 0 0,0 1 0,0-1 0,0 0-1,0 1 1,-1-1 0,1 1 0,0-1 0,0 1 0,0-1 0,0 1-1,0 0 1,1 0 0,-1 0 0,0-1 0,0 1 0,0 0 0,0 1-1,-3 3-3,1-1-1,0 1 0,0 0 0,1 0 0,-1 1 0,1-1 0,0 0 0,0 1 0,1 0 1,0-1-1,0 1 0,0 5 0,0-8 1,1 1 0,0-1 0,0 0 0,1 0 1,-1 0-1,1 1 0,-1-1 0,1 0 0,0 0 0,0 0 0,1 0 0,-1 0 1,0-1-1,1 1 0,0 0 0,0-1 0,0 1 0,0-1 0,0 1 1,0-1-1,0 0 0,1 0 0,3 3 0,-3-4 1,1 1 0,-1-1 0,1 0 0,-1 0 0,1 0 0,-1 0 0,1-1 0,0 1 0,-1-1 0,1 0 0,0 0 0,-1-1 0,1 1 0,5-2 0,5-1 0,1-1 0,14-6 0,-25 9 0,16-7 183,36-19 0,-49 23-1282,1-1-1,-1 0 1,12-11-1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1:09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9440,'0'0'4160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1:09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8936,'0'0'2216,"78"-21"-1896,-15 11 0,15-2-40,10 6 8,-2 1-64,-6 2 8,-5 3-40,-15-2 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1:11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0 372 7328,'0'0'7078,"7"-9"-6652,166-262 2925,-168 264-3166,0-1 125,0-1-1,5-13 0,-9 19-192,0 0-1,0 0 1,-1 0 0,1 0 0,-1 0 0,1 0 0,-1 0 0,0 0-1,0-1 1,-1 1 0,0-6 0,1 9-107,0 0 0,0 0 0,0 0 0,0-1 0,-1 1 0,1 0 0,0 0 1,0 0-1,0 0 0,0 0 0,0-1 0,0 1 0,0 0 0,-1 0 0,1 0 0,0 0 0,0 0 0,0 0 0,0 0 0,0 0 0,-1 0 0,1 0 0,0-1 0,0 1 0,0 0 1,0 0-1,-1 0 0,1 0 0,0 0 0,0 0 0,0 0 0,0 0 0,-1 0 0,1 0 0,0 0 0,0 0 0,0 1 0,0-1 0,0 0 0,-1 0 0,1 0 0,0 0 1,0 0-1,0 0 0,0 0 0,0 0 0,-1 0 0,1 1 0,0-1 0,0 0 0,0 0 0,0 0 0,0 0 0,0 0 0,0 0 0,0 1 0,-1-1 0,-5 8 175,-5 9-81,1 0 0,0 1 0,1 0 0,-9 29 0,16-41-91,1 0 0,-1 1 0,1-1 0,0 0 0,1 0 0,-1 1 0,1-1 0,1 0 0,-1 1 0,1-1 0,0 0 0,0 0 0,1 0 0,0 1 0,0-2 0,0 1 0,1 0 0,5 8 0,-7-13-9,0 1 1,0-1 0,0 1 0,0-1 0,1 0 0,-1 1-1,0-1 1,1 0 0,-1 0 0,1 0 0,0 0-1,-1 0 1,1-1 0,0 1 0,-1 0 0,1-1 0,0 1-1,0-1 1,0 0 0,-1 1 0,1-1 0,0 0-1,0 0 1,0 0 0,-1-1 0,1 1 0,0 0 0,0-1-1,0 1 1,-1-1 0,1 1 0,3-3 0,4-1 18,0-1 1,-1 0 0,1-1 0,11-10-1,-15 12-10,136-118 729,-135 117-705,12-7 404,-17 12-433,-1 0-1,0 0 0,0 0 1,0 0-1,1 0 0,-1 0 0,0 0 1,0 0-1,1 0 0,-1 0 1,0 0-1,0 0 0,0 0 0,1 0 1,-1 0-1,0 0 0,0 0 0,1 0 1,-1 0-1,0 1 0,0-1 1,0 0-1,0 0 0,1 0 0,-1 0 1,0 1-1,0-1 0,0 0 1,3 13 55,-4 1 1,-4 27 0,2-27-2,-1 27 0,5-41-57,-1 0 0,1 0 1,-1 0-1,1 0 0,-1 0 0,0 0 1,1 0-1,-1 0 0,1 0 0,-1 0 0,1 0 1,-1-1-1,0 1 0,1 0 0,-1 0 1,1-1-1,-1 1 0,0 0 0,1 0 0,-1-1 1,0 1-1,1 0 0,-1-1 0,0 1 1,0 0-1,1-2 0,12-10 34,14-16 60,1 0-1,56-41 1,-83 68-92,0 0 0,0 0 1,0 0-1,0 0 0,0 0 1,1 0-1,-1 1 0,0-1 0,1 0 1,-1 1-1,0-1 0,1 1 1,-1 0-1,1-1 0,-1 1 0,1 0 1,-1 0-1,0 0 0,1 0 0,-1 0 1,1 0-1,-1 0 0,1 1 1,-1-1-1,1 0 0,-1 1 0,0-1 1,1 1-1,-1-1 0,0 1 1,1 0-1,-1 0 0,0 0 0,0-1 1,0 1-1,0 0 0,0 1 0,0-1 1,0 0-1,0 0 0,0 0 1,0 0-1,1 3 0,2 5 8,0 0 0,0 0-1,-1 0 1,0 1 0,1 10 0,-3-15-5,8 41 49,-7-27-66,10 31 0,-9-44-140,-1-6 235,0-9-3576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1:11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12664,'0'0'2400,"68"-17"-2608,-26 30 8,3 2 8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1:25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164 742 3912,'0'0'7450,"-10"-2"-7156,2 0-214,5 1-57,1 0-1,-1 0 0,0 0 1,0 0-1,0 1 1,0 0-1,1-1 0,-1 1 1,0 0-1,0 0 0,0 1 1,0-1-1,0 1 1,0-1-1,1 1 0,-1 0 1,0 0-1,0 0 1,1 0-1,-4 3 0,-1 1 62,-1 0 0,1 1 0,0 0-1,0 0 1,1 1 0,0 0 0,0 0-1,1 1 1,-7 10 0,10-14-46,0 0-1,0 1 1,1-1 0,-1 0 0,1 0-1,0 1 1,0-1 0,1 0 0,-1 1-1,1-1 1,0 1 0,0-1 0,1 1-1,-1-1 1,1 0 0,0 1 0,0-1-1,0 0 1,1 1 0,0-1 0,4 7-1,-4-7 2,1 0-1,-1 0 0,1-1 1,0 1-1,1-1 1,-1 0-1,0 0 0,1 0 1,0 0-1,0-1 1,0 1-1,0-1 0,0 0 1,0 0-1,7 2 1,-7-3-6,-1-1 1,1 1 0,-1 0 0,1-1-1,0 0 1,-1 0 0,1 0-1,0 0 1,-1-1 0,1 1 0,-1-1-1,1 0 1,-1 0 0,1 0 0,-1-1-1,0 1 1,0-1 0,0 0-1,1 0 1,4-4 0,-1-1 41,0 0 0,0 0 0,-1-1 0,0 0 0,0 0 0,0-1 0,-1 1 0,-1-1 0,0-1 0,5-13 0,-5 10 31,-1 0-1,0 0 1,-1 0-1,0-1 1,-1 1-1,-1-1 1,-1-18-1,0 20 0,-4-31 241,4 40-293,0 0 1,1 0-1,-1-1 0,-1 2 0,1-1 0,0 0 0,-1 0 1,1 0-1,-1 0 0,-4-4 0,6 7-33,0 0 0,0 0 0,0-1 0,0 1-1,-1 0 1,1 0 0,0 0 0,0-1 0,-1 1 0,1 0-1,0 0 1,0 0 0,-1 0 0,1-1 0,0 1 0,0 0-1,-1 0 1,1 0 0,0 0 0,-1 0 0,1 0 0,0 0 0,-1 0-1,1 0 1,0 0 0,0 0 0,-1 0 0,1 0 0,0 0-1,-1 0 1,1 0 0,-5 10 225,5 12-77,2-17-156,0 0 0,1 0-1,-1-1 1,1 1 0,-1-1-1,1 0 1,1 0 0,-1 0 0,0 0-1,1 0 1,0-1 0,0 1 0,0-1-1,0 0 1,1-1 0,-1 1-1,1-1 1,0 0 0,0 0 0,-1 0-1,1 0 1,0-1 0,0 0 0,1 0-1,-1 0 1,0-1 0,0 0-1,0 0 1,0 0 0,1-1 0,-1 1-1,0-1 1,0 0 0,0-1 0,0 1-1,0-1 1,0 0 0,5-3-1,5-4 60,-1-1 0,0 0 0,0 0 0,-1-1 0,0-1 0,-1-1 0,0 1 0,17-26 0,23-37 642,-52 75-709,0 0 0,0 0 0,0 0 0,0-1 0,0 1-1,0 0 1,0 0 0,0 0 0,0 0 0,0 0-1,1-1 1,-1 1 0,0 0 0,0 0 0,0 0 0,0 0-1,0 0 1,1 0 0,-1 0 0,0 0 0,0 0 0,0 0-1,0 0 1,0-1 0,1 1 0,-1 0 0,0 0 0,0 0-1,0 0 1,0 0 0,1 0 0,-1 0 0,0 0 0,0 1-1,0-1 1,0 0 0,1 0 0,-1 0 0,0 0-1,0 0 1,0 0 0,7 8 65,3 17-38,-9-22-16,8 22 14,-1-1 0,6 37 0,-12-50-19,-1 0 0,0 1 0,-1-1 1,0 1-1,0-1 0,-1 1 0,-1-1 1,-3 12-1,4-19-7,0 0 0,0-1 0,-1 1 0,0 0 0,0-1-1,0 0 1,-4 6 0,6-8-2,-1 0 1,0-1-1,1 1 0,-1 0 0,0-1 0,1 1 0,-1-1 0,0 1 1,0-1-1,1 1 0,-1-1 0,0 0 0,0 1 0,0-1 0,0 0 1,0 1-1,1-1 0,-1 0 0,0 0 0,0 0 0,0 0 0,0 0 1,0 0-1,0 0 0,0 0 0,0 0 0,0-1 0,1 1 0,-1 0 1,0 0-1,0-1 0,0 1 0,0-1 0,1 1 0,-1-1 0,0 1 1,0-1-1,-7-6 20,1 1-1,0-1 1,0 0 0,0 0 0,1-1 0,0 0 0,1 0 0,-7-13 0,6 3 64,6 18-83,0 0 0,0 0 0,0-1-1,0 1 1,0 0 0,0 0 0,0 0 0,0 0 0,0 0 0,0-1 0,0 1 0,0 0-1,0 0 1,0 0 0,0 0 0,0 0 0,0 0 0,0-1 0,0 1 0,1 0 0,-1 0 0,0 0-1,0 0 1,0 0 0,0 0 0,0 0 0,0 0 0,0-1 0,0 1 0,1 0 0,-1 0 0,0 0-1,0 0 1,0 0 0,0 0 0,0 0 0,0 0 0,1 0 0,9 5 1,0 4-8,0-1 0,1-1 1,0 0-1,1 0 0,-1-1 0,1 0 0,0-1 0,1-1 0,-1 0 0,1-1 0,0 0 0,14 1 0,-7-3-2,0-1-1,0 0 1,0-2-1,-1 0 1,1-2-1,0 0 1,35-13-1,2-3 88,49-18 106,-95 33-178,-7 3-6,1 0 0,-1 0 0,0 0 1,0 0-1,7-6 0,-6 5-27,3-2 13,-8 5 13,0 0-1,0 0 1,0-1-1,0 1 1,0 0-1,0 0 1,0 0-1,1 0 1,-1-1-1,0 1 1,0 0-1,-1 0 1,1 0-1,0 0 1,0-1-1,0 1 1,0 0-1,0 0 1,0 0-1,0 0 1,0 0-1,0-1 1,0 1-1,0 0 1,0 0-1,0 0 1,0 0-1,-1 0 1,1 0 0,0 0-1,0-1 1,0 1-1,0 0 1,0 0-1,-1 0 1,1 0-1,0 0 1,0 0-1,0 0 1,0 0-1,0 0 1,-1 0-1,1 0 1,0 0-1,0 0 1,0 0-1,0 0 1,-1 0-1,1 0 1,0 0-1,-4 0 3,1 0 0,-1 0-1,1 1 1,-1-1-1,1 1 1,-1 0-1,1 0 1,-1 1 0,1-1-1,0 0 1,-5 4-1,-3 0 9,-21 7 25,15-6-11,-31 16 0,42-19-15,0 1 0,1 0 0,0 0 0,-1 0 0,1 1 0,1 0 0,-1 0 0,-6 9 0,8-10-13,0 0 1,1 1 0,-1-1-1,1 0 1,0 1 0,0 0 0,1-1-1,-1 1 1,1 0 0,-1 7-1,2-10 2,0 1 0,1-1-1,-1 1 1,0-1-1,1 1 1,-1-1-1,1 1 1,0-1-1,0 1 1,0-1-1,0 0 1,0 0 0,1 1-1,-1-1 1,1 0-1,-1 0 1,1 0-1,0-1 1,-1 1-1,1 0 1,0-1-1,3 3 1,1 0 6,0-1 0,0 1 0,0-1 0,1 0 0,-1 0 0,1-1 0,-1 0 0,1 0 0,0-1 0,12 2 0,-9-3 10,0 0-1,0-1 1,0 0-1,0 0 1,0-1-1,17-5 1,-4-2 55,0-1 0,0-1 0,-1-1 0,0 0 0,22-19 0,45-40 409,-88 70-463,0 0 0,1 0 0,-1 0 0,0 0 1,0 0-1,1 0 0,-1 0 0,0 1 0,1-1 0,2-1 0,-2 6 54,-5 8-41,-1-1-14,1 0 0,0 0-1,1 0 1,0 1 0,1-1 0,0 0 0,2 23 0,-1-33-13,0 0 1,0 0-1,0 0 1,0 0-1,0 0 1,0 0-1,1 0 1,-1-1 0,0 1-1,0 0 1,1 0-1,-1 0 1,1-1-1,-1 1 1,1 0-1,-1 0 1,1-1 0,-1 1-1,1 0 1,0-1-1,0 1 1,0 0 1,0-1 1,0 0-1,-1 0 0,1 0 1,0 0-1,0 1 1,0-1-1,0 0 0,-1 0 1,1-1-1,0 1 1,0 0-1,0 0 1,0 0-1,-1-1 0,1 1 1,1-1-1,4-2 20,0 0-1,-1-1 1,1 0 0,6-6-1,-9 7-20,79-61 226,-76 60-207,-2 2 13,0 0-1,-1-1 0,1 0 0,0 0 0,-1 0 0,1 0 0,-1 0 0,5-7 0,-8 3 12,0 7-45,0 0 1,0 0 0,0 0 0,1 0 0,-1 0-1,0 0 1,0 0 0,0 0 0,0 0 0,0 0 0,0 0-1,0 0 1,0 0 0,1-1 0,-1 1 0,0 0-1,0 0 1,0 0 0,0 0 0,0 0 0,0 0 0,1 0-1,-1 0 1,0 0 0,0 0 0,0 1 0,0-1-1,0 0 1,0 0 0,0 0 0,1 0 0,-1 0 0,0 0-1,0 0 1,0 0 0,0 0 0,0 0 0,0 0-1,0 0 1,0 0 0,0 1 0,0-1 0,0 0 0,1 0-1,-1 0 1,0 0 0,0 0 0,0 0 0,0 0-1,0 0 1,0 1 0,0-1 0,0 0 0,0 0-1,0 0 1,0 0 0,0 0 0,0 1 9,0-16 125,9-7-101,-8 19-32,1-1 0,-1 0 1,1 0-1,-1 0 1,0 0-1,0-7 0,-1 11 19,4-16-38,-2 15 14,0 0 0,-1 0 0,1-1 0,0 1 0,0-1 0,-1 1 1,1-1-1,-1 0 0,0 0 0,1 0 0,-1 0 0,0 0 1,0 0-1,0 0 0,1-3 0,5-8-20,18-26 55,-2-2 1,24-58 0,20-92 341,-61 176-308,-5 12-53,0 0 0,1 0 0,-1 0 0,0 0 0,-1 0 0,1-1 0,0 1 0,-1 0 0,0 0 0,0-6 0,-18 32 93,8-4-89,0 0 1,-11 39 0,-8 45-3,20-68-11,-1 5-3,-28 115-27,32-126-11,2 1 0,2 0 0,0 37 0,2-62 28,0-1 0,1 0 0,-1 0 0,1 1 0,2 5 0,-3-9 7,1 0 1,-1 0-1,0 0 0,1-1 0,-1 1 0,1 0 1,-1-1-1,1 1 0,-1 0 0,1-1 0,-1 1 1,1-1-1,0 1 0,-1 0 0,1-1 0,0 0 1,-1 1-1,1-1 0,0 1 0,0-1 0,0 0 1,-1 0-1,1 1 0,0-1 0,0 0 0,0 0 1,0 0-1,-1 0 0,1 0 0,0 0 0,0 0 1,0 0-1,0 0 0,1-1 0,4-1 8,0 0-1,-1-1 1,1 1-1,0-1 1,-1 0-1,0-1 1,7-5-1,34-32 66,-27 21-35,-1-1 0,-1-1-1,-1 0 1,-1-1 0,20-40-1,47-133 153,-55 127-140,-10 28-11,4-10 35,27-100 1,-39 115-47,3-20 26,-12 56-52,0-1 0,0 1 0,1-1 0,-1 1 0,0-1 0,0 1 0,0-1 0,0 1 0,0-1 0,0 1-1,0-1 1,0 1 0,0-1 0,0 1 0,0-1 0,0 1 0,0 0 0,-1-1 0,1 1 0,0-1 0,0 1 0,0-1 0,-1 1 0,1-1 0,0 1 0,-1 0 0,1-1 0,-1 1 0,1 0-1,-1 0 0,0 0 0,0 0 0,1 0 0,-1 1 0,0-1 0,1 0 0,-1 1 0,1-1 0,-1 1 0,1-1 0,-1 0 0,0 1 0,1-1 0,-1 1 0,0 0 0,-20 26-8,-1 12-33,2 1 0,1 0 0,2 2 0,2 0 0,1 0 0,3 2 0,1-1 0,3 1 0,1 1 0,2-1 0,3 70 0,2-99 27,5 55-37,-5-64 48,0 0-1,1 0 0,-1 0 1,1 0-1,1 0 1,-1 0-1,1-1 0,6 10 1,-8-14 4,-1-1 1,1 1 0,-1-1-1,1 1 1,0-1 0,-1 1-1,1-1 1,0 1 0,0-1 0,-1 0-1,1 1 1,0-1 0,0 0-1,0 0 1,0 0 0,-1 0-1,1 1 1,0-1 0,0 0 0,0 0-1,0-1 1,-1 1 0,1 0-1,0 0 1,0 0 0,0 0-1,-1-1 1,1 1 0,0 0 0,0-1-1,-1 1 1,2-2 0,26-18 105,-22 15-101,4-4 39,0-1 0,15-19 0,-17 18 2,1 1 1,15-13-1,-22 21-45,0 1 1,0 0-1,0-1 0,0 1 1,1 0-1,-1 0 0,1 1 0,-1-1 1,0 0-1,1 1 0,-1-1 1,1 1-1,-1 0 0,1 0 0,-1 0 1,1 0-1,-1 0 0,1 1 1,-1-1-1,5 2 0,4 2 12,0 0-1,0 0 0,13 9 1,1-1-4,-16-9 23,-16-10 40,-15-8 48,18 14-111,1 1 1,0-1 0,0 1-1,-1-1 1,1 1 0,0 0-1,-1 0 1,1 1-1,0-1 1,0 0 0,-1 1-1,1 0 1,0 0 0,0 0-1,0 0 1,0 1-1,0-1 1,0 1 0,0 0-1,-3 2 1,1-1-7,1 1 0,-1 0 0,1 0 1,0 1-1,0-1 0,1 1 0,-1 0 1,1-1-1,0 2 0,-4 7 0,6-10-6,0-1 0,1 0 0,-1 1-1,0-1 1,1 1 0,0 0 0,-1-1-1,1 1 1,0-1 0,0 1 0,0-1 0,1 1-1,-1 0 1,1-1 0,-1 1 0,2 2 0,-1-4 1,0 1 0,-1-1 1,1 0-1,0 0 1,0 0-1,0-1 1,0 1-1,-1 0 1,1 0-1,0 0 1,1-1-1,-1 1 1,0 0-1,0-1 1,0 1-1,0-1 1,0 0-1,1 1 1,-1-1-1,0 0 1,0 1-1,1-1 0,-1 0 1,0 0-1,0 0 1,1 0-1,-1 0 1,0-1-1,0 1 1,1 0-1,-1-1 1,0 1-1,0 0 1,2-2-1,2 0 11,1-1-1,0 0 0,-1-1 1,1 0-1,-1 0 0,0 0 1,0 0-1,-1-1 0,1 1 1,6-11-1,-4 7 35,-1 1 0,2-1 0,8-6 0,-12 11-21,1 0 88,-4 14-61,-2-5-44,2 0 0,-1 1 0,1-1 0,0 0 0,0 1 0,0-1 0,1 0 0,0 0 0,5 10 0,-5-13-5,-1-1 1,1 0 0,0 1 0,0-1 0,0 0 0,0 0 0,0 0 0,0 0 0,1 0 0,-1-1-1,1 1 1,-1-1 0,1 0 0,0 1 0,-1-1 0,1 0 0,0-1 0,0 1 0,0 0 0,0-1-1,0 0 1,0 1 0,4-1 0,2-1 2,0 0 0,0-1 0,0 1 0,0-2 0,-1 1-1,1-1 1,-1 0 0,0-1 0,0 0 0,0 0 0,0-1 0,-1 0 0,11-9 0,-1-1 10,-1 0 0,-1-1 1,0-1-1,18-26 1,-8 3 36,-1-2 1,29-67-1,21-95 84,-65 175-36,10-56 1,-19 84-98,0 1 0,0-1 1,0 0-1,0 0 0,0 1 1,0-1-1,0 0 0,0 1 1,0-1-1,0 0 0,0 1 1,0-1-1,0 0 0,-1 1 0,1-1 1,0 0-1,-1 0 0,1 1 0,-1 0 1,1-1-1,0 1 0,-1 0 0,1 0 0,0 0 0,-1 0 0,1-1 0,0 1 0,-1 0 0,1 0 0,0 0 1,-1 0-1,1 0 0,0 0 0,-1 0 0,1 0 0,0 0 0,-1 0 0,1 0 0,0 0 0,-1 1 0,1-1 1,-1 0-1,-1 1 4,0 0 1,-1 0 0,1 1 0,0-1 0,0 1-1,0-1 1,-3 4 0,-5 7-7,0 1 0,1 0-1,0 0 1,2 1 0,-1 0 0,2 0 0,-6 18 0,-28 107-73,31-100 31,1 1 0,2-1 0,2 2-1,2-1 1,1 0 0,6 42-1,-5-75 40,1 0 0,1 1 0,-1-1 0,4 9 0,-4-15 4,-1 1 1,1-1-1,0 0 0,-1 1 0,1-1 1,0 0-1,0 0 0,-1 0 0,1 0 0,0 0 1,0 0-1,0 0 0,0 0 0,1 0 1,-1 0-1,0 0 0,0-1 0,0 1 0,1 0 1,-1-1-1,0 1 0,1-1 0,-1 0 1,1 1-1,-1-1 0,0 0 0,1 0 0,-1 0 1,3 0-1,3-1 4,-1-1 1,1 1-1,-1-1 1,0-1-1,0 1 1,0-1-1,0 0 1,0-1-1,6-4 1,47-41 117,-52 42-99,-6 7-20,-1-1-1,1 0 0,0 0 0,0 1 0,-1-1 0,1 0 0,0 1 1,0-1-1,0 1 0,0-1 0,0 1 0,0-1 0,0 1 0,0 0 1,0-1-1,0 1 0,0 0 0,0 0 0,2 0 0,-2 0 0,-1 1 0,1-1-1,0 0 1,-1 1-1,1-1 1,-1 1 0,1-1-1,-1 0 1,1 1 0,-1 0-1,1-1 1,-1 1 0,1-1-1,-1 1 1,0-1-1,1 1 1,-1 0 0,0-1-1,0 1 1,1 0 0,-1 1-1,1 6 12,0-1 0,0 1 0,-1 0 0,0 9 0,0-8-13,0-2 11,-1 0-8,1 0 1,1 0 0,-1 0 0,2 8 0,-2-14-3,1 0 1,-1-1 0,0 1 0,0 0-1,0 0 1,1 0 0,-1-1-1,0 1 1,0 0 0,1 0 0,-1-1-1,1 1 1,-1 0 0,1-1-1,-1 1 1,1-1 0,-1 1 0,1 0-1,0-1 1,-1 1 0,1-1-1,0 0 1,-1 1 0,1-1 0,0 1-1,0-1 1,-1 0 0,1 0-1,0 1 1,0-1 0,0 0 0,-1 0-1,1 0 1,0 0 0,0 0-1,0 0 1,-1 0 0,1 0-1,0 0 1,0-1 0,0 1 0,-1 0-1,1 0 1,0-1 0,0 0-1,28-13 143,-2-2 0,0-1 0,-1-1-1,28-25 1,-38 31-78,-15 11-61,0 0-1,0 1 1,0-1-1,0 0 1,0 1-1,0-1 1,0 1-1,0 0 1,0-1 0,0 1-1,1 0 1,1 0-1,-3 0-4,1 0 1,-1 0-1,0 0 0,1 0 1,-1 0-1,1 0 0,-1 0 1,0 0-1,1 0 0,-1 0 0,0 1 1,1-1-1,-1 0 0,0 0 1,0 0-1,1 1 0,-1-1 1,0 0-1,1 0 0,-1 1 0,0-1 1,0 0-1,0 0 0,1 1 1,-1-1-1,0 0 0,0 1 1,0-1-1,0 0 0,1 1 0,-1-1 1,0 0-1,0 1 0,0-1 1,0 0-1,0 1 0,0-1 1,0 1-1,0-1 0,0 0 1,0 1-1,-1 0 0,-2 22-4,-1 0 1,-8 25-1,12-47 4,-1 0-1,1 0 1,-1 0 0,1 0 0,0 0-1,-1 0 1,1 0 0,0 0-1,0 0 1,0 0 0,0 0-1,0 0 1,0 0 0,0 0-1,0 0 1,0 0 0,0 0-1,1 0 1,-1 0 0,1 2-1,0-3 1,0 0 0,-1 0 0,1 0 0,0 0 0,0 0 0,0-1 0,0 1 0,0 0 0,-1 0 0,1-1 0,0 1 0,0 0 0,-1-1 0,1 1-1,0-1 1,0 1 0,-1-1 0,1 1 0,0-1 0,-1 1 0,1-1 0,-1 0 0,1 1 0,-1-1 0,1-1 0,128-119 280,-129 120-279,1 0 0,0 1 0,-1-1 0,1 0 0,0 1 0,-1-1 0,1 1 0,0-1 0,0 1 1,-1-1-1,1 1 0,0-1 0,0 1 0,0 0 0,0 0 0,0-1 0,0 1 0,0 0 0,-1 0 0,1 0 0,0 0 0,0 0 0,0 0 0,0 0 0,0 0 0,0 0 0,0 1 0,0-1 0,0 0 0,-1 0 0,1 1 0,1 0 1,-1 0-2,0 0 0,0 1 0,0-1 0,0 1 0,0-1 0,-1 1 0,1 0 1,0-1-1,-1 1 0,1 0 0,-1-1 0,0 1 0,0 0 0,1 0 1,-1-1-1,-1 3 0,0 19 2,0-19-3,0 1 1,1 0-1,-1 0 1,1-1-1,1 1 1,-1 0-1,0 0 1,1-1 0,0 1-1,0-1 1,3 7-1,-4-11 0,1 1 0,0 0 0,0 0 0,-1-1 0,1 1 0,0-1 0,0 1 0,0-1 0,0 1 0,0-1 0,0 1 0,0-1 0,-1 0 0,1 0 0,0 1 0,0-1 0,0 0 0,0 0 0,0 0 0,0 0 0,0 0 0,2-1 0,24-4 0,-23 4 0,31-10 16,-1-2 1,54-27-1,-13 5 8,-35 15 31,-39 19-44,-7 2-7,-10 5-3,0 3 0,0 1-1,0 0 0,-23 21 1,30-22-11,0 0-1,0 0 1,1 1 0,0 0-1,1 0 1,-9 16-1,15-25 9,0 1-1,1-1 0,-1 1 0,1-1 1,-1 1-1,1-1 0,-1 1 0,1-1 1,0 1-1,0 0 0,0-1 0,0 1 1,0 2-1,0-3 3,0-1 0,1 1 0,-1-1 1,0 1-1,1-1 0,-1 0 0,0 1 0,1-1 0,-1 1 1,1-1-1,-1 0 0,0 1 0,1-1 0,-1 0 0,1 0 1,-1 1-1,1-1 0,-1 0 0,1 0 0,-1 0 0,1 0 1,-1 0-1,1 1 0,-1-1 0,1 0 0,-1 0 0,1 0 1,0 0-1,-1-1 0,1 1 0,-1 0 0,1 0 0,-1 0 1,1 0-1,-1 0 0,1-1 0,-1 1 0,1-1 0,5-1 13,0-1-1,0 0 0,0 0 0,0 0 0,-1-1 0,0 0 0,8-7 0,32-37 98,-13 12 83,-25 31-114,-7 5-75,1 0 0,-1-1 0,0 1 0,1 0-1,-1 0 1,0-1 0,1 1 0,-1 0 0,0 0 0,1-1 0,-1 1 0,0 0-1,0-1 1,0 1 0,1 0 0,-1-1 0,0 1 0,0 0 0,0-1-1,0 1 1,1 0 0,-1-1 0,0 1 0,0-1 0,0 1 0,0 0 0,0-1-1,0 1 1,0-1 0,0 1 0,0-1-12,-6 10-232,-77 122 317,55-89-58,22-33-15,-31 46 66,-60 71 0,33-60 61,55-58-96,0 0 0,0 0 1,-1-1-1,-1 0 0,-10 5 1,17-11-16,0 1 0,0-1 0,0 1 1,-1-1-1,1-1 0,0 1 0,0 0 1,0-1-1,-9 0 0,12 0-14,0 0 0,0-1 0,0 1 0,0 0 1,1 0-1,-1-1 0,0 1 0,0 0 0,0-1 0,0 1 0,0-1 0,1 1 0,-1-1 1,0 0-1,0 1 0,1-1 0,-1 0 0,-1-1 0,2 1-2,-1 0 0,1 0 0,0 0 0,-1-1 0,1 1 0,0 0 0,0 0 0,0-1 0,0 1 0,0 0 0,0 0 0,0-1 0,0 1 0,1 0 0,-1 0 0,0 0 0,1-1 0,0 0 0,0-1-1,0 1 0,1 0 0,-1 0 0,0 0 0,1-1 0,0 2 0,-1-1 0,1 0 0,0 0 0,0 0 0,0 1 0,3-2 0,29-15 14,-22 12-17,18-6 6,55-17-1,-9 4-1,-72 24-7,-1 0-34,0 0 1,0 0-1,0-1 1,0 1-1,0-1 1,0 1-1,4-5 1,-6 5 16,0 0-1,0 0 1,-1-1-1,1 1 1,0 0-1,-1-1 1,1 1-1,-1 0 1,0-1-1,1 1 1,-1-1-1,0 1 1,0 0-1,0-1 1,0 1 0,0-1-1,0 1 1,0-1-1,0 1 1,-1 0-1,0-2 1,-2-12-4017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1:25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13672,'0'0'2072,"55"-16"-2176,-46 16 16,-4 0-24,-5-2-8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2:37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1329 5920,'0'0'8336,"13"-13"-7955,4-4-252,-5 5-6,0 0 0,-1-1 1,0-1-1,13-22 0,26-50 726,20-30 145,-57 96-762,2 1 1,0 0-1,27-25 0,-10 14 25,-16 13-81,1 2 1,0 0 0,1 1-1,0 1 1,1 0 0,24-11-1,-32 19-91,-9 4 2,0 0 1,0 0 0,0 0-1,0 0 1,1 0 0,-1 0-1,0 1 1,5-1 0,-7 1-70,1 0 0,0 0 1,0 1-1,-1-1 0,1 0 0,0 1 1,0-1-1,-1 1 0,1-1 0,-1 1 1,1-1-1,0 1 0,-1-1 0,1 1 1,-1 0-1,1-1 0,-1 1 0,0 0 1,1-1-1,-1 1 0,0 0 1,1-1-1,-1 1 0,0 0 0,0 0 1,1-1-1,-1 1 0,0 0 0,0 0 1,0 0-1,0-1 0,0 2 0,0 16 73,1 0-1,-2 0 0,-5 29 1,2-13-19,-40 247 405,38-223-232,6-58-242,0 0 0,0 0 1,0 0-1,1 0 0,-1 0 0,0 0 0,0 0 0,0 0 0,0 0 0,0 0 0,0 0 0,0 0 0,0 0 0,0 0 0,1 0 0,-1 0 0,0 0 1,0 0-1,0 0 0,0 0 0,0 0 0,0 0 0,0 0 0,1 0 0,-1 0 0,0 0 0,0 0 0,0 0 0,0 0 0,0 0 0,0 0 0,0 0 1,0 0-1,0 0 0,0 0 0,1 0 0,-1 0 0,0 1 0,0-1 0,0 0 0,0 0 0,0 0 0,0 0 0,0 0 0,0 0 0,0 0 0,0 0 1,0 0-1,0 1 0,0-1 0,0 0 0,0 0 0,0 0 0,0 0 0,0 0 0,9-10 120,147-243 890,-145 237-841,1 0-1,1 1 1,1 0-1,18-15 1,-31 29-165,-1 1 1,0-1 0,1 1-1,-1 0 1,1-1-1,-1 1 1,1 0 0,-1-1-1,1 1 1,-1 0 0,1-1-1,-1 1 1,1 0 0,-1 0-1,1 0 1,-1 0 0,1-1-1,-1 1 1,1 0-1,-1 0 1,1 0 0,0 0-1,-1 0 1,1 0 0,-1 1-1,1-1 1,-1 0 0,1 0-1,-1 0 1,1 0 0,0 1-1,-1-1 1,1 0-1,-1 0 1,0 1 0,1-1-1,-1 0 1,1 1 0,-1-1-1,1 1 1,-1-1 0,0 0-1,1 1 1,-1-1-1,0 1 1,0-1 0,1 1-1,-1 0 1,2 3 9,-1 0 0,1 0 0,-1-1 0,0 1 0,-1 0 0,1 5 0,2 23 24,-2 0 0,-2 0 0,-7 55 0,7-86-39,1 0 1,0 0-1,0 0 1,-1 0-1,1 0 1,0 0-1,0 0 0,0 0 1,0 0-1,0 0 1,0 0-1,1 0 1,-1 0-1,0 0 0,0 0 1,1 0-1,0 1 1,-1-2-1,1 1 0,-1-1 1,1 0-1,-1 0 0,0 0 1,1 0-1,-1 0 1,1 0-1,-1 0 0,1-1 1,-1 1-1,0 0 0,1 0 1,-1 0-1,1 0 0,-1-1 1,0 1-1,1 0 0,-1 0 1,1 0-1,-1-1 0,0 1 1,0 0-1,1-1 0,-1 1 1,1-1-1,26-32 81,-26 31-84,24-32 29,1-5 67,3 2 0,65-67 1,-93 103-95,-1 0 0,1 0 0,0 1 0,0-1 0,-1 0 0,1 1 0,0-1 0,0 0 0,0 1 0,0-1 0,0 1 0,0-1 0,0 1 0,0 0 0,0-1 0,0 1 0,0 0 0,1 0 0,-1 0 0,0 0 0,0 0 0,0 0 0,0 0 0,0 0 0,0 0 0,0 1 0,0-1 0,0 0 0,0 1 0,0-1 0,0 1 0,0-1 0,0 1 0,0-1 0,0 1 0,0 0 0,0-1 0,0 1 0,-1 0 0,1 0 0,0-1 0,-1 1 0,1 0 0,1 2 0,2 5 8,0-1 1,0 2 0,-1-1-1,5 14 1,-3-6-5,14 52-35,-17-54 19,2 0 1,0-1 0,0 1-1,1-1 1,0 0 0,11 16 0,-8-17 5,0 0 1,0 0 0,1 0 0,15 15 0,-21-25 4,-1 1-1,1-1 1,-1 0 0,1 0 0,0 0-1,0-1 1,0 1 0,0-1 0,0 1 0,0-1-1,1 0 1,-1 0 0,0 0 0,1-1 0,-1 1-1,0-1 1,1 0 0,-1 0 0,0 0-1,6-1 1,2-2 2,0 0-1,-1 0 1,0-1-1,0-1 1,0 0-1,0 0 1,0-1-1,-1 0 0,0 0 1,-1-1-1,1 0 1,-1-1-1,-1 0 1,1 0-1,-1-1 1,9-15-1,-2 0 29,-1 0-1,-2-1 1,-1-1 0,0 1-1,8-41 1,-17 62-26,1 0-1,-1 0 1,-1-1 0,1 1 0,0 0-1,-1-1 1,0 1 0,0 0 0,0-1-1,-1 1 1,0 0 0,0-1 0,0 1-1,0 0 1,-2-6 0,2 10-4,1-1-1,-1 1 1,0-1 0,1 1 0,-1-1 0,1 1-1,-1 0 1,0-1 0,0 1 0,1 0 0,-1 0-1,0-1 1,1 1 0,-1 0 0,0 0 0,0 0-1,1 0 1,-1 0 0,0 0 0,0 0 0,1 0-1,-1 0 1,0 0 0,0 0 0,1 1 0,-1-1-1,0 0 1,1 0 0,-1 1 0,0-1 0,1 1-1,-1-1 1,0 0 0,1 1 0,-1 0 0,-22 18-32,14-9 17,1 0 0,0 1-1,1 0 1,0 0 0,1 0-1,0 1 1,1 0 0,0 1-1,1-1 1,0 1 0,1-1-1,0 1 1,1 0 0,1 0-1,0 1 1,1-1 0,0 0-1,1 0 1,0 0 0,1 0-1,1 0 1,0 0 0,6 15-1,-7-22 16,0-1-1,0 0 1,1-1-1,-1 1 1,1 0-1,0-1 1,1 1-1,-1-1 1,1 0-1,-1 0 1,1 0-1,0-1 1,1 1-1,-1-1 1,1 0-1,-1 0 1,1-1-1,0 1 1,0-1-1,0 0 1,0-1-1,0 1 1,0-1-1,1 0 1,-1 0-1,6 0 1,1-1 10,0 0 0,0-1 0,-1 0 0,1 0 0,-1-1 0,1-1 0,-1 0 0,0-1 0,0 0 0,0-1 0,10-5 0,31-22 83,46-38 0,-37 25-18,-29 22-26,-13 9-21,0 0 1,1 1-1,1 1 1,0 1 0,27-11-1,-43 21-27,1-1 1,-1 1-1,0 1 0,0-1 1,1 1-1,-1 0 0,1 0 0,-1 1 1,0 0-1,1-1 0,-1 2 0,0-1 1,0 1-1,0-1 0,0 2 1,0-1-1,0 0 0,-1 1 0,1 0 1,5 4-1,-10-7-2,0 0 1,0 0-1,0 0 0,1 0 1,-1 1-1,0-1 1,0 0-1,0 0 0,0 0 1,1 0-1,-1 0 0,0 0 1,0 0-1,0 1 1,0-1-1,0 0 0,0 0 1,1 0-1,-1 0 0,0 1 1,0-1-1,0 0 1,0 0-1,0 0 0,0 0 1,0 1-1,0-1 1,0 0-1,0 0 0,0 0 1,0 1-1,0-1 0,0 0 1,0 0-1,0 0 1,0 1-1,0-1 0,0 0 1,0 0-1,0 0 0,0 1 1,-10 2-13,-11-3 9,6-3 22,0 1 0,0 0 1,0 1-1,0 1 0,0 0 0,0 1 0,-23 5 0,28-4-8,1 0 0,0 1 0,0 0 0,0 0 0,0 1 0,1 0 0,-1 1 0,1 0 0,0 0-1,0 1 1,1-1 0,0 2 0,-7 6 0,11-10-11,1 0-1,0 0 0,0-1 1,1 1-1,-1 1 0,0-1 1,1 0-1,0 0 0,0 0 1,0 1-1,0-1 1,0 1-1,1-1 0,-1 0 1,1 1-1,0-1 0,0 1 1,1-1-1,-1 1 0,1-1 1,-1 1-1,1-1 1,0 0-1,0 1 0,1-1 1,-1 0-1,1 0 0,-1 0 1,1 0-1,0 0 0,0 0 1,3 2-1,1 2-3,0 0 0,1 0-1,0-1 1,0 0 0,1 0 0,0-1-1,0 0 1,0-1 0,0 1-1,16 4 1,-9-5 5,0-1 0,1 0 0,-1-2 0,0 0 0,1 0 1,-1-2-1,0 0 0,1 0 0,-1-1 0,0-1 0,0-1 0,0 0 0,17-8 0,0-1 25,-1-2 0,0-1 0,-1-1 0,50-39 0,-51 33-2,-2-2 0,-1 0 0,-1-2 0,-1-1 0,-2-1 0,0-1 0,20-39 0,-5-3 25,-3-2 1,28-90-1,-50 130-40,21-62 21,22-101 1,-48 163-23,-1 10-23,-1-1 0,-1 0 0,-1 0 0,-2 0 0,-1-28 1,0 52 13,1 1 0,-1-1 0,0 1 1,0-1-1,0 1 0,0-1 1,0 1-1,-1-1 0,1 1 1,0-1-1,0 1 0,0-1 1,0 1-1,0 0 0,-1-1 1,1 1-1,0-1 0,0 1 1,-1-1-1,1 1 0,0 0 1,-1-1-1,1 1 0,0 0 1,-1-1-1,-6 9-40,-5 21 1,-18 80-68,8-24 43,-168 808-238,181-823 332,6-43 265,-9 39 1,35-138-32,-11 28-108,3 2 0,35-74 0,-36 88-78,-10 19-38,0 0 0,1 0-1,0 1 1,0 0 0,1 0-1,11-12 1,-16 19-36,0 0 1,-1 0-1,1 1 0,0-1 1,0 0-1,0 1 0,-1-1 1,1 1-1,0-1 1,0 1-1,0-1 0,0 1 1,0 0-1,0-1 1,0 1-1,0 0 0,0 0 1,0 0-1,0 0 0,0 0 1,0 0-1,1 0 1,-1 1-3,0-1 1,0 1-1,0-1 1,0 1-1,-1-1 1,1 1-1,0 0 1,0 0-1,-1-1 1,1 1-1,-1 0 1,1 0-1,-1 0 1,1 0 0,-1 0-1,1-1 1,0 3-1,1 5-3,-1 0-1,1 0 0,-1 0 1,0 9-1,-1-13 6,1 31-43,-5 41 0,1-45 1,2 0 0,3 35 0,-2-57 26,1-1-1,0 0 1,0 1-1,1-1 1,0 0-1,1 0 1,-1 0-1,2 0 1,-1-1-1,8 13 0,-9-19 13,0 1 0,-1-1 0,1 1 0,0-1 0,1 0 0,-1 0-1,0 0 1,0 0 0,0 0 0,1 0 0,-1-1 0,0 1-1,1-1 1,-1 0 0,0 0 0,1 1 0,-1-1 0,1-1-1,-1 1 1,0 0 0,1-1 0,3 0 0,6-2 5,-1-1 1,0 0 0,14-7 0,4-3 8,-2-2-1,0-1 1,-1-2 0,39-35 0,86-99 23,-119 118-33,-9 10 11,37-55 0,-59 78-9,0 1-1,0-1 1,0 1-1,-1-1 1,1 0-1,0 1 1,-1-1-1,1 0 1,-1 0-1,0 1 1,1-1-1,-1 0 1,0-2-1,0 3-3,0 1 0,-1-1-1,1 1 1,0-1 0,0 1-1,-1-1 1,1 1-1,0-1 1,-1 1 0,1-1-1,0 1 1,-1-1 0,1 1-1,-1-1 1,1 1-1,-1 0 1,1-1 0,-1 1-1,1 0 1,-1-1-1,1 1 1,-1 0 0,1 0-1,-1-1 1,0 1 0,1 0-1,-1 0 1,1 0-1,-1 0 1,0 0 0,1 0-1,-1 0 1,0 0 0,1 0-1,-1 0 1,1 0-1,-1 1 1,0-1 0,1 0-1,-2 1 1,-10 2-15,0 0 1,1 1-1,-1 1 1,1 0-1,0 0 1,0 1-1,1 0 1,-1 1 0,1 1-1,1-1 1,0 2-1,-13 12 1,12-9-3,0 0 1,1 1-1,1-1 1,0 2 0,0-1-1,2 1 1,-1 0 0,2 1-1,-7 23 1,9-23-4,0-1 0,-1 21 1,4-31 18,0 1 0,0-1 1,0 0-1,1 0 0,-1 0 1,1 0-1,0 1 1,0-1-1,1 0 0,-1 0 1,1-1-1,0 1 0,3 5 1,-5-9 1,0 1 0,1-1 0,-1 1 0,1-1 0,-1 1 0,1-1 0,-1 1 0,1-1 0,0 0 0,-1 1 0,1-1 0,0 0 0,-1 1 0,1-1 0,0 0 0,-1 0 0,1 1 0,0-1 0,-1 0 0,1 0 0,0 0 0,-1 0 0,1 0 0,0 0 0,1 0 0,0-1 1,0 0-1,-1 1 1,1-1-1,0 0 1,0 0-1,0 0 1,-1 0-1,1 0 1,1-2-1,4-4 8,0 1-1,-1-1 0,7-10 1,-2 1 14,-1-1 1,-1 0 0,-1 0 0,0-1 0,5-19 0,23-97 191,-36 132-210,4-11 27,-1 0-1,-1-1 0,0 1 0,0 0 1,-2-1-1,0-16 0,-1 30-31,1 0 0,0 0 0,0 0 0,0 0-1,0 0 1,0 0 0,0 1 0,-1-1 0,1 0 0,0 0 0,0 0-1,0 0 1,0 0 0,0 0 0,-1 0 0,1 0 0,0 0 0,0 0-1,0 0 1,0 0 0,0 0 0,-1 0 0,1 0 0,0 0 0,0 0-1,0 0 1,0 0 0,0 0 0,-1-1 0,1 1 0,0 0 0,0 0-1,0 0 1,0 0 0,0 0 0,0 0 0,-1 0 0,1 0 0,0-1-1,0 1 1,0 0 0,0 0 0,0 0 0,0 0 0,0 0 0,0 0-1,0-1 1,0 1 0,0 0 0,0 0 0,0 0 0,0-1 0,-6 18-42,4 4 20,0 0-1,2 0 1,0 1 0,1-1 0,1 0 0,2 0-1,0 0 1,1 0 0,0 0 0,2-1 0,1 0 0,0 0-1,16 24 1,-23-42 25,0 0 0,0 0-1,0 0 1,0 0 0,0 0 0,1 0-1,-1 0 1,1-1 0,-1 1 0,1-1-1,0 1 1,0-1 0,0 1-1,0-1 1,0 0 0,0 0 0,0 0-1,0 0 1,0-1 0,0 1 0,0 0-1,4 0 1,-2-2 8,0 1-1,0-1 1,0 0 0,0 0-1,0 0 1,-1-1 0,1 1-1,0-1 1,-1 0 0,1 0-1,6-5 1,5-5 40,-1 0 0,0-2 0,24-28 0,18-18 173,-31 34-55,-21 21-122,-1 0-1,1 0 0,1 1 1,-1-1-1,1 1 0,-1 0 0,1 1 1,0-1-1,1 1 0,9-5 0,-14 8-43,-1 0 0,1 0 0,-1 0 0,0 0 0,1 0 0,-1 0 0,1 0 0,-1 0 0,1 0-1,-1 0 1,1 0 0,-1 0 0,1 1 0,-1-1 0,1 0 0,-1 0 0,1 1 0,-1-1-1,0 0 1,1 0 0,-1 1 0,0-1 0,1 0 0,-1 1 0,0-1 0,1 1 0,-1-1 0,0 0-1,1 1 1,-1-1 0,0 1 0,0-1 0,0 1 0,0-1 0,1 1 0,-1-1 0,0 1-1,0-1 1,0 1 0,1 24 23,-1-21-18,-1 31 5,0-1 1,-3 0 0,-14 64-1,16-84 27,2-14-39,0 0 0,0 0 0,0 0 0,0 0 0,0 0 0,0 0 0,0 0 0,0 0 0,0 0 0,0 1 0,0-1 0,0 0 0,0 0 0,0 0-1,0 0 1,0 0 0,0 0 0,0 0 0,0 0 0,0 0 0,0 0 0,0 0 0,0 1 0,1-1 0,-1 0 0,0 0 0,0 0 0,0 0 0,0 0 0,0 0 0,0 0 0,0 0-1,0 0 1,0 0 0,0 0 0,1 0 0,-1 0 0,0 0 0,0 0 0,0 0 0,0 0 0,0 0 0,0 0 0,0 0 0,0 0 0,0 0 0,1 0 0,-1 0 0,0 0 0,0 0-1,0 0 1,0 0 0,0 0 0,0 0 0,0-1 0,17-17 66,118-162 211,-135 180-275,1-1 0,-1 0 0,1 1 1,-1-1-1,1 1 0,-1-1 0,1 1 1,-1-1-1,1 1 0,-1-1 0,1 1 1,0-1-1,-1 1 0,1 0 0,0-1 1,-1 1-1,1 0 0,0 0 0,0-1 0,-1 1 1,2 0-1,-1 0-2,-1 1 1,1-1-1,-1 0 0,1 1 1,-1-1-1,1 0 0,-1 1 0,1-1 1,-1 1-1,0-1 0,1 1 1,-1-1-1,0 1 0,1-1 1,-1 1-1,0-1 0,0 1 1,1-1-1,-1 1 0,0-1 0,0 2 1,5 41-17,-4-29 0,2 27-5,-2-23 2,1 0-1,0 0 1,2-1 0,5 19-1,-9-34 21,1-1-1,-1 1 1,1-1-1,0 0 1,-1 1-1,1-1 1,0 0-1,0 1 1,0-1-1,0 0 1,0 0-1,0 0 1,0 0-1,0 0 1,0 0-1,1 0 1,-1 0-1,0 0 1,1 0-1,-1-1 1,1 1-1,-1-1 1,1 1-1,2 0 1,-1-1 2,0 0 0,0 0 1,0-1-1,1 1 0,-1-1 1,0 0-1,0 1 0,0-1 1,0-1-1,0 1 0,4-3 1,6-4 22,1-1 0,-1 0 0,19-19 0,108-114 234,-115 106-197,-21 28-31,1 0 1,0 1-1,11-13 0,-15 19-11,-3 3-14,1 0 0,0-1 1,0 1-1,0 0 0,0 0 0,0 0 1,0 0-1,1 0 0,-1 0 0,1 0 1,-1 3-1,0-1 2,-5 16 3,0-1 0,2 1-1,1 1 1,-2 38 0,4-53-10,1 0-1,1-1 1,-1 1-1,1-1 1,0 1 0,0-1-1,1 1 1,-1-1 0,1 0-1,0 1 1,1-1-1,-1 0 1,1 0 0,0-1-1,1 1 1,-1-1-1,1 1 1,-1-1 0,1 0-1,0-1 1,1 1-1,-1-1 1,7 4 0,-7-4 9,1 0 1,0-1-1,0 0 1,1 0-1,-1 0 1,0-1-1,0 1 1,1-1-1,-1-1 1,1 1-1,-1-1 0,1 0 1,6-1-1,-5 0 1,0-1-1,0 0 0,0 0 0,-1-1 0,1 0 0,-1 0 0,1-1 0,-1 0 1,10-9-1,1-1 18,-1 0 0,-1-2 0,0 0 0,13-20 0,45-76 165,-53 74-123,-16 29-67,0 0 0,0 1 0,1-1 0,0 1-1,12-14 1,-14 12-55,-3 10 48,0 0-1,0 0 1,0 0 0,0 0-1,0 0 1,0 0 0,0 0 0,0 0-1,0 0 1,-1 0 0,1 0-1,0 0 1,0 0 0,0 0-1,0 0 1,0 0 0,0 0-1,0 0 1,0 0 0,0 0 0,0 0-1,-1 0 1,1 0 0,0 0-1,0 0 1,0-1 0,0 1-1,0 0 1,0 0 0,0 0-1,0 0 1,0 0 0,0 0 0,0 0-1,0 0 1,0 0 0,0 0-1,0 0 1,-1-1 0,-9 17-42,-2 0 1,-19 19 0,-9 13-15,33-39 47,1 0 0,0 0-1,0 1 1,1 0 0,0 0 0,1 0 0,0 0 0,1 1 0,0-1 0,1 1 0,-2 18-1,4-26 12,0 0 0,0 0 0,0 0 0,1 0-1,-1 0 1,1-1 0,0 1 0,0 0 0,0 0 0,0 0-1,0 0 1,0-1 0,1 1 0,0-1 0,-1 1-1,1-1 1,0 0 0,3 4 0,-1-4 3,0 1 0,0-1-1,0 1 1,0-1 0,0 0 0,0-1 0,1 1 0,-1-1 0,1 1-1,8 0 1,4-1 11,0 0-1,0-1 0,0-1 1,0-1-1,21-4 0,-3-3 13,-1-2-1,0-2 1,0-1-1,45-26 0,-36 18-6,-29 14-15,0 1 0,0-2 0,-1 0 1,-1 0-1,20-20 0,-24 21 13,-1 0 1,0 0-1,0-1 0,6-12 1,-7-15 38,-6 32-58,0 7-4,-12 293 10,6-269-29,0 0 1,-2-1 0,0 1 0,-18 35-1,24-58 24,0 0-1,0 0 0,0 0 1,0 0-1,-1 0 0,-2 3 1,4-7 2,0 1 1,0 0 0,1 0-1,-1-1 1,0 1 0,0 0-1,0-1 1,0 1-1,0-1 1,0 1 0,0-1-1,0 0 1,0 1 0,0-1-1,0 0 1,0 0 0,0 1-1,0-1 1,0 0 0,0 0-1,0 0 1,-1-1 0,1 1-1,0 0 1,0 0-1,0 0 1,0-1 0,-1 0-1,-2 0 6,1-1 0,-1 0-1,1 0 1,0-1 0,0 1 0,0-1-1,0 1 1,0-1 0,1 0-1,-1 0 1,-3-6 0,1 2 2,-47-70 80,48 64-128,4 13 40,0 0 0,0-1 0,0 1 0,0-1-1,0 1 1,0-1 0,0 1 0,-1 0 0,1-1 0,0 1-1,0-1 1,0 1 0,-1 0 0,1-1 0,0 1 0,0 0-1,-1-1 1,1 1 0,0 0 0,-1 0 0,1-1 0,0 1-1,-1 0 1,1 0 0,0-1 0,-1 1 0,1 0 0,0 0-1,-1 0 1,1 0 0,-1-1 0,1 1 0,-1 0 0,1 0-1,0 0 1,-1 0 0,1 0 0,-1 0 0,1 0 0,-1 0-1,1 1 1,0-1 0,-1 0 0,0 0 0,1 1 1,0-1-1,0 1 1,0-1 0,0 1 0,0-1 0,0 1 0,0-1 0,0 1 0,0-1-1,0 1 1,0-1 0,0 1 0,0-1 0,0 0 0,0 1 0,1-1 0,-1 1 0,0-1-1,0 1 1,1-1 0,-1 1 0,0-1 0,1 0 0,-1 1 0,0-1 0,1 1-1,20 13-23,-14-8 12,2 0 0,-1-1-1,1 0 1,16 7 0,6-1 89,0-2 0,2-1 0,42 6 0,-53-12 3,-1-1-1,0-1 0,1 0 0,-1-2 1,0 0-1,27-7 0,-46 8-105,-1 1 0,1-1 0,0 1-1,-1-1 1,1 0 0,0 1 0,-1-1-1,1 0 1,-1 0 0,1 0 0,-1 0-1,1-1 1,-1 1 0,0 0 0,0 0-1,0-1 1,0 1 0,0-1 0,0 1-1,0-1 1,0 1 0,0-1 0,0 0-1,-1 1 1,1-1 0,-1 0 0,0 0-1,1 1 1,-1-1 0,0 0 0,0-2-1,0 2-468,0-1-1,-1 1 1,1 0-1,-1 0 1,1 0 0,-1 0-1,0 0 1,-1-4-1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47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6016,'0'0'7914,"10"-6"-7670,0-2-175,-5 4-34,0 0 0,0 1 0,0-1 1,1 1-1,-1 0 0,1 1 1,0-1-1,0 1 0,10-2 1,33-4 534,0 3 0,1 2 0,50 3 0,-55 0 73,-31-1-282,0 0-1,16-4 0,26-2-2406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1:25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0 161 9440,'0'0'208,"8"-3"-3,97-25 340,249-60 856,-275 73-330,0 3 1,129-2 0,-195 15-786,-11 4 429,-2-4-862,-1 0 1,1 0 0,-1 0-1,0 0 1,0 0 0,0-1-1,0 1 1,0 0-1,1 0 1,-1-1 0,-2 2-1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1:25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10248,'0'0'2128,"56"-36"-2248,1 30-80,13-8-8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1:29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2 615 7432,'0'0'5873,"-1"-9"-5140,0-3-465,1 0 1,1 1-1,0-1 0,0 0 0,1 1 0,0-1 0,7-17 1,5-4 404,1 1 0,2 1 0,1 0 1,1 2-1,38-45 0,-39 52-303,130-145 2390,-143 162-2542,0-1 0,1 1 0,0 1 0,0-1 0,0 1 0,12-6 0,-18 10-201,1-1 1,-1 1-1,1 0 0,0 0 0,-1 0 1,1 1-1,0-1 0,-1 0 0,1 0 0,-1 0 1,1 0-1,0 0 0,-1 1 0,1-1 1,-1 0-1,1 1 0,-1-1 0,1 0 0,-1 1 1,1-1-1,-1 0 0,1 1 0,-1-1 1,0 1-1,1-1 0,-1 1 0,1-1 1,-1 1-1,0-1 0,0 1 0,1 0 0,-1-1 1,0 1-1,0-1 0,0 1 0,0 0 1,1 0-1,4 28 154,-4-6-108,-2-1 0,-1 1 0,-1 0 0,0-1 0,-12 39 1,-2 13 83,13-64-99,2-3 33,7-10 28,0-3-76,0 0 1,-1-1-1,1 1 1,3-9-1,6-8 20,-1 4-8,80-122 356,-90 134-354,-3 6-37,0 0 1,0 0-1,1 0 1,-1 0-1,0 0 0,1 0 1,-1 0-1,1 0 1,-1 1-1,1-1 1,0 0-1,-1 0 0,1 0 1,0 1-1,-1-1 1,3-1-1,-3 10 79,-3 11-64,-1 0 0,0-1 0,-1 1 0,-12 26 0,10-29-16,1 0 0,1 0 0,1 1 0,0-1-1,1 1 1,-2 24 0,5-40-6,0-1-1,0 1 1,0 0-1,0-1 1,0 1-1,0 0 1,0 0-1,0-1 1,0 1-1,0 0 1,0 0-1,0-1 1,0 1-1,1 0 1,-1-1-1,0 1 1,1 0-1,-1-1 1,0 1-1,1 0 1,-1-1-1,1 1 1,-1-1-1,1 1 1,-1-1-1,1 1 1,-1-1-1,1 1 1,0-1-1,-1 1 1,1-1-1,-1 0 1,1 1-1,0-1 1,0 0-1,-1 0 1,1 0-1,0 1 1,-1-1-1,1 0 1,0 0-1,0 0 1,-1 0-1,1 0 1,0 0-1,0 0 1,-1-1-1,1 1 1,0 0-1,-1 0 1,2-1-1,5-2 20,0 1 0,-1-2 0,1 1 0,7-7-1,-5 5-7,35-24 125,0-2 0,-2-2 0,-1-2 0,42-46 0,-47 39 269,-35 41-344,-8 30 85,4-17-135,-6 23-7,-15 72-39,22-92 14,0 1-1,1-1 0,1 1 0,0 0 0,3 16 0,-2-29 16,-1-1 0,1 1 0,-1 0 0,1 0 0,0 0 0,0-1 0,0 1 0,1 0 0,-1-1 0,4 5 0,-5-6 2,1-1 0,-1 1 0,1-1 0,0 1 0,-1-1 0,1 0 0,0 1 0,-1-1 0,1 0 1,0 1-1,-1-1 0,1 0 0,0 0 0,0 1 0,-1-1 0,1 0 0,1 0 0,0 0 1,-1-1-1,1 1 1,-1 0-1,1-1 0,-1 1 1,1-1-1,-1 1 1,1-1-1,-1 0 1,0 0-1,1 0 1,0-1-1,23-18 45,-2-1 0,0-1 0,-1-1-1,-1-1 1,-1 0 0,-2-2 0,31-55 0,-38 64 21,-9 15-48,0 0-1,-1-1 0,1 1 1,0-1-1,-1 1 0,1-1 1,-1 0-1,0 0 0,0 0 0,0 0 1,0-3-1,-1 6 7,0-5 128,0 12-185,-5 6 21,-1 7 81,-2 31-283,2-21 286,4-22-62,0 1 0,0-1 1,0 16-1,0-3-51,1-18 45,0-1 0,1 1 0,-1 0-1,1 0 1,0-1 0,0 1 0,0 0 0,0 0-1,0-1 1,1 1 0,-1 0 0,3 5 0,4 20 4,-3-11-5,-2-10 1,-1-2 4,0-1 0,0 1 0,1-1 0,3 9 0,-4-12-6,-1-1 0,1 1 1,-1 0-1,1 0 0,0-1 0,-1 1 0,1 0 0,0 0 0,-1-1 0,1 1 0,0-1 0,0 1 0,0-1 1,0 1-1,-1-1 0,1 0 0,0 1 0,0-1 0,0 0 0,0 0 0,0 1 0,0-1 0,0 0 0,0 0 1,0 0-1,0 0 0,0 0 0,0 0 0,0-1 0,0 1 0,13-4 8,0-1 1,-1-1-1,1 0 1,-2-1-1,1 0 0,18-14 1,66-60 1,-96 80-10,66-65 107,-60 58-89,0 0 1,-1 0-1,-1-1 1,1 0-1,-1 0 0,-1 0 1,4-10-1,-7 18-18,-1 0 0,0 0-1,0 0 1,0 0-1,1 0 1,-1 0-1,0 0 1,0 0 0,0 0-1,-1 0 1,1 1-1,0-1 1,0 0-1,0 0 1,-1 0-1,1 0 1,0 0 0,-1 0-1,1 1 1,-1-1-1,1 0 1,-1 0-1,1 0 1,-1 1 0,0-1-1,1 0 1,-1 1-1,0-1 1,0 1-1,1-1 1,-1 1 0,-1-1-1,-2-6-97,5 5 28,5 5 30,-4-1 34,3 2-1,0 0-1,0 0 0,-1 1 0,1-1 1,-1 1-1,0 0 0,0 0 0,-1 1 1,0-1-1,5 12 0,-4-5-20,0 1-1,-2 0 1,1 0 0,0 20-1,-2-19-1,0 0 1,1-1-1,8 26 0,-10-38 28,0 0 0,0 0 0,1 0 0,-1 0 0,0 0 0,1-1 0,-1 1 0,1 0 0,-1 0 1,1 0-1,-1-1 0,1 1 0,0 0 0,-1-1 0,1 1 0,0 0 0,-1-1 0,1 1 0,0-1 0,0 1 0,-1-1 0,1 0 0,0 1 0,0-1 0,0 0 0,1 1 0,0-1 1,1-1 0,-1 1 0,0-1-1,0 1 1,0-1 0,1 0 0,-1 1 0,0-1-1,3-2 1,6-3 13,-1-1 1,1 0-1,-1 0 0,-1-1 0,1-1 0,-1 1 1,8-12-1,1-2 33,-2-1 0,15-27 0,0-5 97,-29 52-127,0 1 0,0-1 1,-1 0-1,0 0 0,0 0 0,1 0 1,-2 0-1,1 0 0,0-3 0,-1 5-16,0 1 0,0 0 0,0 0 0,0 0 0,0-1-1,0 1 1,0 0 0,0 0 0,0-1 0,0 1 0,0 0-1,0 0 1,0 0 0,0-1 0,0 1 0,0 0 0,0 0-1,0 0 1,0-1 0,0 1 0,1 0 0,-1 0 0,0 0-1,0 0 1,0-1 0,0 1 0,0 0 0,1 0-1,-1 0 1,0 0 0,0-1 0,0 1 0,0 0 0,1 0-1,-1 0 1,0 0 0,0 0 0,0 0 0,1 0 0,-1 0-1,0 0 1,0 0 0,10 6-38,5 14-6,-12-12 26,0 1 0,0 0 0,-1-1 0,0 1 0,0 0 0,-1 1 0,0-1-1,-1 17 1,0-15-21,0 0 0,1 0 0,0 0 0,1 0 0,5 16 0,-7-26 37,1 0 0,-1 0 1,1 0-1,0 0 0,-1 0 1,1 0-1,0 0 0,0 0 1,-1-1-1,1 1 0,0 0 1,0 0-1,0-1 0,0 1 1,0 0-1,0-1 0,0 1 1,0-1-1,1 1 0,-1-1 0,0 0 1,0 0-1,0 1 0,0-1 1,1 0-1,-1 0 0,0 0 1,0 0-1,0 0 0,1 0 1,0-1-1,6 0 5,-1-1 0,0 0 0,13-6 0,-15 6 4,16-6 32,0-2 0,-1-1 0,0 0 0,0-1 0,-2-1 0,0-1 0,17-16 0,-28 22-23,11-10 34,-16 17-35,-11 13-20,-5 5-30,10-13 28,0 0-1,1 0 0,-1 0 0,1 0 0,0 1 0,0-1 0,1 1 0,-1 0 1,-2 8-1,5-11-1,-1 0 1,1 0-1,-1 0 1,1 1 0,0-1-1,0 0 1,0 0-1,0 1 1,0-1-1,2 4 1,-2-5 9,0-1 0,1 1-1,-1 0 1,1-1 0,-1 1 0,1 0-1,0-1 1,-1 1 0,1-1 0,0 1-1,-1-1 1,1 1 0,0-1 0,-1 0-1,1 1 1,0-1 0,0 0 0,0 1-1,-1-1 1,1 0 0,0 0 0,0 0-1,0 0 1,-1 0 0,1 0 0,0 0-1,0 0 1,0 0 0,0 0 0,-1 0-1,1-1 1,1 1 0,2-1 8,0-1 1,0 1 0,0-1 0,0 0-1,0 0 1,0 0 0,-1 0 0,1-1-1,-1 1 1,1-1 0,-1 0 0,0 0-1,0 0 1,0-1 0,-1 1-1,1-1 1,-1 1 0,3-6 0,-4 7-2,0 0 0,0 0 0,0-1 0,0 1 0,0 0 0,0-1 0,0 1 0,-1-1 0,0 1 0,1-1 0,-1 1 0,0-1 0,0 1 0,0-1 0,0 1 0,-1-1 0,1 1 0,-1 0 0,0-1 0,1 1 0,-1-1 0,0 1 0,0 0 0,-1 0 0,1 0 0,0-1 0,-1 1 0,1 0 0,-1 1 0,0-1 0,-3-3 0,-13-10 17,17 14-24,1 1-1,0 0 0,0 0 0,0-1 0,0 1 0,0 0 1,0-1-1,1 1 0,-1 0 0,0-1 0,0 1 0,0 0 1,0 0-1,0-1 0,0 1 0,0 0 0,1 0 0,-1-1 0,0 1 1,0 0-1,0 0 0,1-1 0,-1 1 0,0 0 0,0 0 1,1 0-1,-1-1 0,0 1 0,0 0 0,1 0 0,-1 0 1,0 0-1,1 0 0,-1 0 0,0 0 0,0 0 0,1-1 1,-1 1-1,0 0 0,1 1 0,-1-2 0,24-9 15,1 1-1,0 1 1,0 0 0,0 2-1,1 1 1,0 2 0,27-2-1,-49 5-13,1 1-1,-1-1 0,1 0 0,-1 1 1,1 0-1,-1 0 0,0 0 0,0 1 1,7 3-1,-9-4-9,1 1 0,-1-1 0,0 1 0,1 0 0,-1 0 0,0 0 0,0 0 0,-1 0 0,1 1 0,0-1 0,-1 0 0,1 1 0,-1-1 0,0 1 0,2 4 0,8 37-66,-9-35 66,0 0 0,0 0 0,1 0 0,0 0 1,0-1-1,1 1 0,0-1 0,7 10 0,-9-17 10,-1 1 0,0-1 0,1 0 0,0 0-1,-1 0 1,1 0 0,0 0 0,-1 0 0,1-1-1,0 1 1,0 0 0,-1-1 0,1 0 0,0 1-1,0-1 1,0 0 0,0 0 0,0 0 0,0 0-1,-1 0 1,1 0 0,0-1 0,0 1-1,0-1 1,0 1 0,1-2 0,8-2 13,0 0 1,-1-1 0,10-6-1,-17 10-7,11-8 37,0 0 1,-1-1-1,0 0 0,20-22 1,40-53 191,-38 42-107,-18 17-28,-14 22-90,-1 0 1,1 0 0,0 0 0,0 0 0,0 0 0,0 1 0,8-7 0,-10 10-12,-1-1 0,0 1 1,1 0-1,-1 0 1,1-1-1,-1 1 0,1 0 1,-1 0-1,0 0 0,1 0 1,-1 0-1,1 0 0,-1 0 1,1 0-1,-1 0 1,1 0-1,-1 0 0,1 0 1,-1 0-1,1 0 0,-1 0 1,0 1-1,1-1 0,-1 0 1,1 0-1,-1 0 1,1 1-1,-1-1 0,0 0 1,1 1-1,-1-1 0,0 0 1,1 1-1,-1-1 1,0 0-1,0 1 0,1-1 1,-1 1-1,0-1 0,0 0 1,1 1-1,-1-1 0,0 1 1,0-1-1,0 1 1,0-1-1,0 1 0,0-1 1,0 1-1,0 0 0,3 27 11,-3-28-11,1 23-8,-2 0-1,-1 0 1,-1 0 0,-6 25-1,6-35 4,-1 1 0,-1-1 0,0 0-1,-1 0 1,0-1 0,-1 0-1,0 0 1,-10 12 0,14-20 5,0-1 0,0 0 0,0-1 0,-1 1-1,1-1 1,-1 1 0,0-1 0,0 0 0,0 0 0,0-1 0,0 1 0,0-1 0,0 0 0,0 0 0,0 0 0,-8 0 0,9-1 18,1 0-1,-1 0 1,0 0-1,0 0 1,0 0 0,1-1-1,-1 0 1,0 1-1,0-1 1,1 0 0,-1 0-1,1-1 1,-1 1-1,1 0 1,-1-1 0,1 0-1,0 1 1,0-1-1,0 0 1,0 0 0,0 0-1,0 0 1,0-1 0,1 1-1,-1 0 1,-1-5-1,3 7-10,0-1-1,-1 1 1,1-1-1,0 0 1,0 1-1,0-1 1,0 0-1,-1 1 1,1-1-1,0 0 1,0 1-1,0-1 1,0 0-1,1 1 1,-1-1-1,0 1 1,0-1-1,0 0 1,0 1-1,1-1 1,-1 0-1,0 1 1,1-1-1,-1 0 1,2 0 0,-1 0 0,0 0 1,0 0-1,0 0 0,1 0 0,-1 0 0,0 0 0,1 0 1,2-1-1,4 0 7,0-1 0,0 2 0,9-2-1,-14 2 1,46-5-81,89 3 0,-108 3-367,-29 0 141,4-1 412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1:30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71 9744,'0'0'1401,"-5"8"-628,4-5-730,-57 114 3972,56-108-2811,6-12-65,11-14-139,-14 15-1064,19-23 753,46-42-1,-56 57-581,2 1-1,-1 0 1,1 1 0,1 1 0,0 0 0,25-10-1,-25 12-191,45-16-2354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1:32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36 4816,'0'0'6312,"2"-7"-6051,5-22 2308,-10 48-2388,-1 0 1,0-1-1,-2 0 0,0 0 0,-11 23 0,-52 80 492,8-14 59,48-87-391,8-15-47,10-13 167,21-32-86,29-42 53,-44 68-358,122-154 905,-129 165-932,-2-1-7,1 1 1,0 0-1,-1 0 1,2 0-1,-1 0 1,0 0-1,4-1 1,-6 4-26,0 0 0,0 0 0,-1 0 1,1 0-1,0 0 0,0 1 0,-1-1 0,1 0 1,0 1-1,-1-1 0,1 1 0,0-1 0,-1 0 1,1 1-1,0 0 0,-1-1 0,1 1 1,-1-1-1,1 1 0,-1 0 0,1-1 0,-1 2 1,14 19 89,-13-18-84,2 1-25,0 1 1,1-1 0,-1-1-1,1 1 1,0 0 0,5 4-1,4 0-2466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14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0 8832,'0'0'8886,"-3"8"-8739,-36 147 378,-36 118 212,66-250-614,1-1 185,1 0 1,-7 36-1,14-57-496,-2 11 1281,1-8-1038,1-6-2049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15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0 651 9664,'0'0'1608,"4"-10"-1258,125-308 2506,-86 214-1290,59-104 0,-95 197-1027,-5 11 16,-2 19 112,-1-9-727,-4 27 189,-1-1 0,-12 43 0,-30 72-9,16-54-41,-24 68 28,-13 43 167,58-185-140,11-22-128,0-1-1,0 0 1,-1 1-1,1-1 1,0 0-1,0 1 1,-1-1-1,1 0 1,0 1-1,0-1 1,-1 0-1,1 0 1,0 0-1,-1 1 0,1-1 1,0 0-1,-1 0 1,1 0-1,0 1 1,-1-1-1,1 0 1,0 0-1,-1 0 1,1 0-1,-1 0 1,1 0-1,0 0 1,-1 0-1,1 0 0,0 0 1,-1 0-1,1 0 1,-1 0-1,1 0 1,0 0-1,-1-1 1,1 1-1,0 0 1,-1 0-1,1 0 1,0-1-1,-1 1 0,1 0 1,0 0-1,0-1 1,-1 1-1,1 0 1,0 0-1,0-1 1,-1 1-1,1 0 1,0-1-1,0 1 1,0 0-1,0-1 1,-1 1-1,1-1 0,0 1 1,0 0-1,0-1 1,0 0-1,-1-5 29,-1 0 0,2 0 0,-1-1-1,1 1 1,0 0 0,0-1-1,0 1 1,1 0 0,2-10 0,-1 8-15,0 1 0,0-1 0,1 1 0,0-1 0,0 1 0,0 0 0,1 0 0,0 1 1,1-1-1,-1 1 0,7-7 0,-7 9 2,0 0 0,1 0 0,-1 0 1,1 1-1,0-1 0,0 1 0,0 0 0,0 0 0,0 1 1,1 0-1,0 0 0,-1 0 0,1 0 0,0 1 1,7-1-1,9 2 69,0 0 1,0 2-1,-1 0 0,1 2 1,34 9-1,-49-10-190,0-1-1,0 1 0,8 4 0,-7-3-2270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17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0 362 5320,'0'0'4697,"6"-10"-4114,76-118 1545,-60 95-1243,-2 0 1,24-52 0,-38 72-500,-3 8-129,0 0 0,-1 0 0,0 0 0,0-1 0,0 1 1,-1-1-1,1 1 0,-1-1 0,0-6 0,-8 21 534,-11 33-484,11-28-260,1 0 0,0 0 0,1 1 0,-3 16 0,6-25-28,0 8 8,-1 0-1,2-1 1,-1 15 0,2-24-9,1-1 0,-1 1 0,0-1-1,1 1 1,0-1 0,0 1 0,0-1 0,0 0 0,0 0 0,1 1 0,-1-1 0,1 0 0,0 0 0,0 0 0,0-1 0,0 1-1,4 3 1,-5-5 7,1 0 1,0 0-1,0 0 0,0-1 0,0 1 0,0 0 0,0-1 0,0 0 0,0 1 0,0-1 0,0 0 0,0 0 0,0 0 0,0 0 0,0 0 0,3-1 0,3-1 60,-1 1-1,0-1 1,9-4-1,-6 1 11,0-1-1,-1 0 0,1 0 0,-2-1 0,1 0 0,8-9 1,21-17 552,-29 28-327,-7 12-52,-1 1-292,3 87 219,-4-94-193,0-1 1,0 0 0,0 0 0,0 1 0,0-1-1,0 0 1,0 0 0,0 1 0,0-1 0,0 0-1,0 0 1,0 1 0,0-1 0,0 0-1,0 0 1,0 1 0,0-1 0,0 0 0,0 0-1,1 0 1,-1 1 0,0-1 0,0 0 0,0 0-1,0 0 1,1 1 0,-1-1 0,0 0 0,0 0-1,0 0 1,1 0 0,-1 0 0,0 1 0,0-1-1,1 0 1,-1 0 0,0 0 0,0 0-1,1 0 1,-1 0 0,0 0 0,0 0 0,1 0-1,-1 0 1,0 0 0,0 0 0,1 0 0,-1 0-1,0 0 1,0 0 0,1-1 0,-1 1 0,0 0-1,0 0 1,1 0 0,-1 0 0,17-11 83,-14 8-75,23-17 82,-1-1 0,22-26 1,-44 44-70,0 0 0,0 0 0,0 0 0,0 0 0,1 1 0,-1-1 0,1 1 1,0 0-1,-1 0 0,1 0 0,6-1 0,-10 3-18,1 1 0,0-1 1,0 1-1,-1 0 0,1-1 1,0 1-1,-1-1 0,1 1 0,-1 0 1,1 0-1,-1-1 0,1 1 0,-1 0 1,0 0-1,1 0 0,-1-1 0,0 1 1,1 0-1,-1 0 0,0 0 0,0 0 1,0 1-1,3 21-7,-3 46 41,0-69-38,0 0 0,0 1 0,0-1 0,0 0 1,0 1-1,0-1 0,0 1 0,0-1 1,0 0-1,0 1 0,0-1 0,0 0 0,0 1 1,1-1-1,-1 0 0,0 1 0,0-1 1,0 1-1,0-1 0,1 0 0,-1 0 0,0 1 1,0-1-1,1 0 0,-1 1 0,0-1 0,1 0 1,7-4 99,11-20 46,-17 20-158,23-35 120,4-5 75,-10 28 20,-14 13-3398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18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59 10200,'0'0'7829,"6"-8"-7673,19-26 1,-18 23 466,-7 13 437,-1 4-1070,2 7 344,-2-23-49,1 9-280,0 1 0,0-1 1,-1 0-1,1 0 0,0 1 0,0-1 1,0 0-1,-1 1 0,1-1 0,0 0 1,-1 1-1,1-1 0,-1 0 0,1 1 0,-1-1 1,1 1-1,-1-1 0,1 1 0,-1-1 1,1 1-1,-1-1 0,1 1 0,-1-1 0,0 1 1,1 0-1,-1-1 0,-1 1 0,0 0 2,1 0 0,-1 0-1,1 0 1,-1 0 0,0 0-1,1 0 1,-1 1 0,1-1-1,-1 1 1,1-1 0,-1 1 0,-1 1-1,-2 0 12,0 1-1,1 0 1,-1 0-1,1 0 1,0 1-1,-7 7 1,10-10-17,1-1 1,0 1-1,-1 0 0,1-1 1,0 1-1,0 0 1,0-1-1,0 1 0,-1 0 1,1-1-1,0 1 0,0 0 1,0 0-1,1-1 0,-1 1 1,0 0-1,0-1 1,0 1-1,0 0 0,1-1 1,-1 1-1,0 0 0,1-1 1,-1 1-1,0-1 0,1 1 1,-1-1-1,1 1 0,-1-1 1,1 1-1,18 16-21,-15-13 22,12 9-2639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26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78 615 5320,'0'0'5810,"1"-9"-5543,1-2-97,0 1 369,-1 0-1,0-17 1104,-3 28-1580,0 0 0,0 0 0,1 0 0,-1 0-1,1 0 1,-1 1 0,1-1 0,0 1 0,-1-1 0,1 1-1,0-1 1,0 1 0,0 0 0,-1 1 0,1 0 12,-8 9 22,2 1 1,-1 0 0,2 0 0,0 1 0,0 0 0,2 0 0,0 0 0,0 1 0,1 0 0,-1 21 0,4-35-72,0 1-1,-1-1 1,2 1-1,-1 0 1,0-1-1,0 1 1,0-1 0,1 1-1,-1 0 1,1-1-1,-1 1 1,1-1-1,0 0 1,0 1-1,-1-1 1,1 1 0,0-1-1,0 0 1,0 0-1,2 2 1,-2-3-3,0 1 1,1-1 0,-1 1-1,1-1 1,-1 1 0,0-1 0,1 0-1,-1 0 1,1 0 0,-1 0-1,1 0 1,-1 0 0,1 0-1,-1 0 1,1 0 0,-1-1-1,0 1 1,1-1 0,-1 1-1,1-1 1,1-1 0,4-1 48,0-1 0,0 0 0,-1-1 0,1 1 0,-1-1 0,0 0 1,-1-1-1,10-11 0,-1-2 235,18-34 1,-20 31 194,20-26-1,-32 48-474,0 0-1,1 0 0,-1-1 0,0 1 1,0 0-1,0-1 0,1 1 1,-1 0-1,0 0 0,0 0 0,1-1 1,-1 1-1,0 0 0,0 0 0,1 0 1,-1-1-1,0 1 0,1 0 1,-1 0-1,0 0 0,1 0 0,-1 0 1,0 0-1,1 0 0,-1 0 0,0 0 1,1 0-1,-1 0 0,0 0 1,1 0-1,5 9 259,1 22-284,-5-24 90,-1 3-58,1 0 0,1 0 0,0 0 1,0-1-1,1 1 0,0-1 1,1 0-1,0 0 0,6 8 0,-10-16-25,0 0 0,0 0 1,0-1-1,0 1 0,0 0 0,0-1 0,1 1 0,-1-1 0,0 1 0,0-1 0,0 0 0,0 1 0,1-1 0,-1 0 0,0 0 0,0 0 0,1 0 0,-1 0 0,0 0 0,0 0 0,1 0 0,-1-1 1,0 1-1,0 0 0,0-1 0,2 0 0,2-1 9,-1 0 0,0 0 0,0 0 0,0 0 0,6-5 0,-1-1 18,-1-1 1,-1 1-1,0-1 0,0-1 1,-1 1-1,0-1 0,0-1 0,-1 1 1,-1-1-1,7-20 0,-10 14 45,-1 16-62,0-1-1,0 1 1,0-1 0,0 1 0,0-1-1,0 1 1,1-1 0,-1 0 0,1 1-1,0-3 1,0 3-15,0 1 0,-1 0-1,1-1 1,0 1 0,-1-1 0,1 1 0,0 0-1,0-1 1,-1 1 0,1 0 0,0 0-1,0 0 1,0 0 0,-1 0 0,1 0 0,0 0-1,1 0 1,22 2 37,-4-1-21,15-4-18,-26 2 0,0 0 0,0 0 0,0 1 0,0 0 0,0 0 0,0 1 0,0 1 0,11 2 0,-19-4 0,0 1 0,-1-1 0,1 1 0,-1-1 0,1 0 0,-1 1 0,1-1 0,-1 1 0,0 0 0,1-1 0,-1 1 0,0-1 0,1 1 0,-1 0 0,0-1 0,0 1 0,1 0 0,-1-1 0,0 1 0,0 0 0,0-1 0,0 1 0,0 0 0,0-1 0,0 2 0,-2 19 0,1-17 0,-22 98 0,22-93 0,-4 20-1,5-28 2,0 0-1,0 0 0,0 0 0,0-1 0,0 1 1,0 0-1,0 0 0,0 0 0,1 0 0,-1 0 1,0 0-1,0 0 0,1 0 0,-1 0 0,1 0 1,-1-1-1,1 1 0,-1 0 0,1 0 1,-1 0-1,1-1 0,0 1 0,0 0 0,3-1 10,0 0 0,0-1-1,0 1 1,0-1-1,0 0 1,0 0 0,0-1-1,5-2 1,6-4 27,0-1 1,0 0-1,0-1 0,-1-1 1,-1 0-1,13-14 1,5-8 95,30-43 0,-11 8 15,-4-3 1,69-139-1,-107 192-129,16-39 113,-38 75-113,-11 30-53,2 2 0,2 1 0,3 0 0,-19 83 0,32-114 26,1 1-1,2-1 1,0 1-1,1 20 1,1-39 7,0-1 0,0 0 1,0 0-1,0 0 1,0 0-1,0 0 0,0 0 1,0 0-1,1 1 1,-1-1-1,0 0 0,1 0 1,-1 0-1,1 0 1,0 0-1,-1 0 0,1-1 1,0 1-1,-1 0 1,1 0-1,0 0 0,1 0 1,-1 0 1,0-1 0,0 0 0,0 0 0,0 0 0,0 0 0,0 0 0,0 0 0,0 0-1,0 0 1,0 0 0,0 0 0,0 0 0,0-1 0,0 1 0,0-1 0,0 1 0,0 0 0,0-1 0,1 0 0,3-3 6,0 0-1,0 0 0,0 0 1,0-1-1,-1 1 1,6-8-1,29-49 62,36-73 0,-16 26 19,80-150 201,-128 238-243,-6 13-17,-5 10 18,-78 216-159,-30 93 94,104-298 39,2-10-10,1 0 0,-1 1-1,1-1 1,0 0 0,0 1 0,0-1 0,1 1 0,-1-1-1,2 6 1,-1-10-8,0 0 0,0 0 1,0 0-1,0 1 0,1-1 0,-1 0 0,0 0 0,0 0 0,0 0 0,1 0 0,-1 0 0,0 0 0,0 1 0,0-1 0,1 0 1,-1 0-1,0 0 0,0 0 0,1 0 0,-1 0 0,0 0 0,0 0 0,1 0 0,-1 0 0,0 0 0,0 0 0,1-1 0,-1 1 1,0 0-1,0 0 0,0 0 0,1 0 0,-1 0 0,0 0 0,0 0 0,0-1 0,1 1 0,-1 0 0,0 0 0,0 0 0,0 0 1,0-1-1,1 1 0,-1 0 0,0 0 0,0 0 0,0-1 0,12-11 44,-12 12-41,93-112 550,-93 111-546,0 1 0,1-1 0,-1 0 0,1 1 0,-1-1 1,1 1-1,-1-1 0,1 1 0,0-1 0,-1 1 0,1 0 1,0-1-1,-1 1 0,1 0 0,0-1 0,-1 1 1,1 0-1,0 0 0,-1 0 0,1 0 0,0-1 0,0 1 1,-1 0-1,2 1 0,-1-1-1,1 0 0,-1 1 0,0-1 0,0 1 0,0 0 1,0-1-1,0 1 0,0 0 0,0 0 0,-1 0 0,1-1 0,0 1 1,1 2-1,3 5 7,-1 0 0,0 0 0,5 13 0,-5-11 4,2 2-11,0-1 0,0 0 1,1 0-1,1-1 0,14 16 0,-17-21 0,0 0 0,1 0 0,-1 0 0,1-1 0,1 0 0,-1 0 0,0 0 0,1-1 0,0 0 0,0 0 1,7 1-1,-12-3 1,0-1 0,0 1 0,0-1 0,0 0 0,0 0 0,0 0 0,0 0 1,-1 0-1,1 0 0,0-1 0,0 1 0,0 0 0,0-1 0,0 0 1,-1 1-1,1-1 0,0 0 0,0 0 0,-1 0 0,1 0 0,1-1 0,0-1-440,-1 0 0,1 0 0,-1 0 0,0 0-1,0 0 1,0-1 0,0 1 0,1-5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53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1 249 5720,'0'0'9450,"7"-11"-9188,60-81 740,-53 75-713,0 0-1,1 0 1,0 2 0,2 0-1,0 0 1,0 2 0,25-15-1,-41 27-268,1 0-1,-1 0 0,0 1 1,1-1-1,-1 0 0,1 0 1,-1 1-1,1-1 1,-1 1-1,1 0 0,-1-1 1,1 1-1,-1 0 0,1 0 1,0 0-1,-1 0 0,1 0 1,-1 0-1,1 1 0,-1-1 1,1 0-1,-1 1 0,1-1 1,-1 1-1,1 0 0,-1-1 1,1 1-1,-1 0 0,0 0 1,1 0-1,-1 0 0,0 0 1,0 0-1,0 0 1,0 0-1,0 1 0,0-1 1,0 0-1,1 3 0,0 1 6,0 0 0,0 0 0,0 1 0,-1-1 0,0 0 0,0 1 0,0 0 0,0-1 0,-1 11 0,-2 10 21,-2 1-1,0-1 1,-1 0-1,-16 42 1,0-15 40,-31 58-1,-45 102 108,77-166-175,2-4 80,18-42-89,-1 0-1,1 0 0,-1-1 0,0 1 0,0 0 0,1 0 0,-1-1 1,0 1-1,0-1 0,0 1 0,0 0 0,0-1 0,-2 1 1,-4 1 228,9-5-227,0 1 0,-1 0-1,1 0 1,0-1-1,-1 1 1,1-1 0,-1 1-1,0-1 1,1-3 0,9-14 13,0 6-13,1 1-1,0 1 0,1 0 1,1 1-1,-1 0 0,2 1 1,-1 1-1,2 0 0,-1 1 1,1 1-1,0 0 0,1 1 1,-1 1-1,27-5 0,-39 9 2,1 0 0,-1 1 0,1-1 1,0 1-1,-1 0 0,1 0 0,0 1 0,-1-1 0,1 1 0,-1 0 0,1 1 0,-1-1 0,1 1 0,-1 0 0,0 0 0,0 0 0,0 0 0,0 1 0,0-1 0,5 6 0,-2-2-243,-3-3 362,0 0-1,-1 1 1,1-1 0,-1 1-1,0-1 1,3 6-1,-5-9-148,-1 1 0,0 0-1,0-1 1,1 1 0,-1-1-1,0 1 1,0 0 0,0-1-1,0 1 1,0 0 0,0-1-1,0 1 1,0 0 0,0-1 0,0 1-1,0-1 1,0 1 0,0 0-1,0-1 1,-1 1 0,1 0-1,-1 0-145,0 0 0,0 0-1,0 0 1,0 0 0,0 0 0,0 0-1,0 0 1,0-1 0,0 1-1,0 0 1,0-1 0,-1 1 0,1-1-1,-2 1 1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26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11656,'0'0'597,"11"-6"-258,21-11 2,1 1 0,43-13 1,-28 16 204,91-13 0,-110 23-282,0 1 1,0 2-1,0 0 1,44 8-1,-60-3-160,-13-5-90,0 0-1,0 0 1,0 1-1,0-1 1,0 0 0,0 0-1,0 0 1,0 0-1,1 1 1,-1-1-1,0 0 1,0 0-1,0 0 1,0 1 0,0-1-1,0 0 1,0 0-1,-1 0 1,1 1-1,0-1 1,0 0-1,0 0 1,0 0-1,0 1 1,0-1 0,0 0-1,0 0 1,0 0-1,0 0 1,-1 1-1,1-1 1,0 0-1,-16 10-2185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26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9648,'0'0'1896,"48"17"-1944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32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6 595 5016,'0'0'5601,"4"14"-5236,-1-5-292,1 4 34,-1-1-1,0 1 1,-1-1-1,0 1 1,0 25-1,-3-5 129,0 28 505,-4 1 1,-12 67-1,12-83 1470,32-416 743,-22 329-2673,2 1 0,13-43 0,-17 71-232,0 2 23,0-1 1,0 2-1,10-19 1,-12 26-56,0 0 0,0 0 1,1 0-1,-1 0 0,1 0 0,-1 0 1,1 0-1,0 1 0,-1-1 1,1 1-1,0-1 0,0 1 1,0 0-1,0 0 0,1 0 1,-1 0-1,0 0 0,0 0 0,1 1 1,-1-1-1,0 1 0,1-1 1,2 1-1,-3 0-5,0 1 0,1-1-1,-1 1 1,0-1 0,1 1 0,-1 0-1,0 0 1,0 0 0,0 0 0,0 1-1,0-1 1,0 1 0,0-1 0,0 1 0,0-1-1,-1 1 1,1 0 0,-1 0 0,1 0-1,-1 0 1,0 0 0,2 4 0,1 1-1,-1 0 1,0 1-1,-1 0 1,1-1-1,1 11 1,-2-3-10,-1-1 0,0 1 0,-1 0 0,0 0 0,-1 0 0,-1-1-1,0 1 1,-1-1 0,-1 1 0,-9 23 0,10-33-6,1-1-1,-1 1 0,-1-1 1,1 0-1,0 0 0,-1 0 1,-5 4-1,8-6 8,0-1 0,-1 0 0,1 0 0,-1 0 0,1 0 0,-1 0 0,1 0 0,-1 0 1,0 0-1,1 0 0,-1-1 0,0 1 0,0-1 0,1 1 0,-1-1 0,0 0 0,0 1 0,0-1 0,0 0 0,1 0 0,-1-1 0,0 1 0,-3-1 0,3 0 18,-10-7 151,12 7-167,0 1 0,0-1 0,0 1 0,0-1-1,0 1 1,0-1 0,0 1 0,0-1 0,0 1 0,0-1-1,1 1 1,-1-1 0,0 1 0,0 0 0,1-1-1,-1 1 1,0-1 0,0 1 0,1 0 0,-1-1 0,0 1-1,1 0 1,-1-1 0,1 1 0,-1 0 0,0 0-1,1-1 1,-1 1 0,1 0 0,0-1 0,12-6 37,1 0 0,0 0 0,19-5 0,-4 1-11,165-51 54,-16 6-28,-155 47-39,-7 4-6,0-1 0,-1-1 1,0 0-1,0-1 1,-1 0-1,18-15 0,-26 18-5,-5 5-1,0-1 1,0 1-1,0-1 0,0 0 0,0 0 0,0 1 0,0-1 1,0 0-1,-1 0 0,1 0 0,0 0 0,-1 0 0,1 0 1,0 0-1,-1 0 0,0 0 0,1 0 0,-1 0 0,1-2 1,-14 16 35,-62 51-5,5-6 11,54-43-36,4-5-1,0 2 0,1 0 0,0 0 0,-14 21 0,25-32-10,-1-1 1,1 1-1,-1 0 1,1 0-1,-1 0 1,1-1-1,0 1 0,-1 0 1,1 0-1,0 0 1,0 0-1,0 0 1,0 0-1,0 0 0,0-1 1,0 1-1,0 0 1,0 1-1,0-1 1,1-1 0,-1 1 0,0-1-1,0 0 1,1 1 0,-1-1 0,1 1 0,-1-1-1,0 0 1,1 1 0,-1-1 0,1 0 0,-1 0-1,1 1 1,-1-1 0,1 0 0,-1 0 0,1 0-1,-1 1 1,1-1 0,-1 0 0,1 0 0,2 0 3,0 0 1,-1 0-1,1 0 1,0 0-1,0-1 1,-1 1-1,1-1 1,-1 0-1,1 1 0,3-3 1,2-1 20,0-1 1,-1 0-1,1 0 0,-1-1 1,0 0-1,-1 0 0,1-1 1,-1 1-1,6-10 0,6-9 136,-1-2-1,15-31 1,-26 49-59,-7 17-28,-1 6-42,1-6-28,1 1-1,0 0 1,0 0 0,1 0 0,0 0 0,1-1 0,0 1 0,0 0 0,1-1 0,0 0-1,5 11 1,-7-18-4,0 0-1,1 1 0,-1-1 1,0 0-1,0 0 1,1 0-1,-1 0 0,0 0 1,1 0-1,-1-1 1,1 1-1,-1 0 0,1-1 1,-1 1-1,1-1 1,0 1-1,-1-1 0,1 0 1,0 0-1,-1 0 1,1 0-1,0 0 0,-1 0 1,1 0-1,0-1 1,-1 1-1,1 0 0,-1-1 1,1 1-1,-1-1 1,4-1-1,3-2 11,0-1 1,1 0-1,-2 0 0,9-8 0,1-2 32,-1 0 0,28-36-1,-27 30 49,31-29 1,-46 48-87,0 0 0,0 1 0,0 0 1,1-1-1,-1 1 0,1 0 1,-1 0-1,1 0 0,-1 1 1,1-1-1,-1 0 0,1 1 0,0 0 1,-1 0-1,1-1 0,0 2 1,-1-1-1,1 0 0,0 0 0,-1 1 1,1 0-1,-1-1 0,1 1 1,-1 0-1,1 0 0,-1 0 1,0 1-1,1-1 0,-1 1 0,0-1 1,0 1-1,0 0 0,0-1 1,0 1-1,0 0 0,-1 0 0,1 1 1,-1-1-1,1 0 0,0 3 1,4 7-2,-1 0 0,-1 0 1,0 1-1,-1-1 0,2 17 1,1-1-2,-5-23-2,0 0 0,1-1 0,-1 1 0,1-1 0,0 0 0,0 1 0,1-1 0,-1 0 0,1 0 0,0-1 0,0 1 0,1 0 0,3 2 0,-6-5 4,1 0-1,0-1 0,-1 1 1,1-1-1,0 0 0,0 0 1,-1 1-1,1-1 1,0 0-1,0 0 0,0-1 1,-1 1-1,1 0 0,0-1 1,0 1-1,2-2 1,30-13 84,-26 11-74,1-1 2,1-1-1,-1 0 0,-1-1 1,1 0-1,-1 0 0,0-1 1,9-11-1,43-66 64,-53 74-70,30-45 54,-2-2 1,39-91 0,-56 93-24,-17 55-39,-1 1 0,0 0 0,0 0 0,0 0 0,0 0 0,0 0 0,0-1 0,0 1 0,0 0 0,0 0 0,0 0 0,0 0 0,0-1 1,0 1-1,0 0 0,0 0 0,0 0 0,0 0 0,0-1 0,0 1 0,0 0 0,0 0 0,0 0 0,0 0 0,0-1 0,0 1 0,-1 0 0,1 0 1,0 0-1,0 0 0,0 0 0,0 0 0,0-1 0,0 1 0,0 0 0,-1 0 0,1 0 0,0 0 0,-7 2 17,-8 10-5,4-2-14,1 2 1,1 0 0,0 0 0,0 0 0,2 1 0,-13 27 0,9-13-48,1 0 0,-11 49 1,17-54 8,0 1 1,2 0-1,1 0 1,0 1-1,5 37 1,-3-59 32,-1 0 1,0 1 0,1-1-1,-1 0 1,1 1-1,0-1 1,0 0-1,0 0 1,0 1 0,0-1-1,0 0 1,1 0-1,-1 0 1,1-1-1,-1 1 1,4 2 0,-4-3 5,1 0 1,-1 0-1,1 0 1,-1-1-1,1 1 1,-1-1-1,1 1 1,0-1-1,0 0 1,-1 0-1,1 0 1,0 0-1,-1 0 1,1 0-1,0 0 1,-1 0-1,1-1 1,0 1-1,-1 0 1,1-1-1,0 0 1,-1 1-1,3-2 1,7-5 37,1 0 1,-1 0-1,-1-1 1,0-1-1,0 1 0,0-2 1,-1 1-1,-1-1 1,12-17-1,-18 25-11,-1-1-6,1 0 0,-1 1 0,1-1 0,0 1 0,0 0 0,0 0 0,1-1 0,-1 2-1,0-1 1,5-3 0,-7 6-16,0 0 1,1 0-1,-1 0 0,0 0 0,0 0 0,0 0 0,0 0 0,0-1 1,0 1-1,0 0 0,-1 0 0,1 0 0,0 0 0,0 0 0,-1 0 1,1 1-1,-2 3 6,0 9 1,-1-4 1,1 0 0,1 1 0,0-1 0,1 1-1,0 16 1,0-26-11,1 1 0,-1-1 0,0 1 0,1-1 0,-1 0 0,1 0 0,0 1 0,-1-1 0,1 0 0,0 0 0,0 0 0,-1 0 0,1 1 0,0-1 0,0-1 0,0 1 0,0 0-1,1 0 1,-1 0 0,0 0 0,0-1 0,0 1 0,1-1 0,-1 1 0,0-1 0,1 1 0,-1-1 0,0 0 0,1 1 0,-1-1 0,1 0 0,-1 0 0,0 0 0,1 0 0,-1 0 0,0-1 0,1 1 0,1-1 0,8-1 13,-1-1 0,0 0 0,0 0 1,10-6-1,-7 4 26,6-4 25,0-1 0,-1 0 1,17-13-1,-14 9 57,29-15 1,-28 14-26,-19 13-83,-1 0 1,1 0-1,0 0 1,1 0-1,-1 0 1,4-1-1,-1 1 15,5-1 57,-11 4-85,1 0 0,-1-1 0,0 1 0,0 0 0,0-1 0,0 1 0,0 0 0,0-1 0,0 1 0,0 0 0,0 0 0,0-1 0,0 1 0,0-1 0,0 1 0,-1 0 0,1-1 0,0 1 0,0 0 0,-1 0 0,-4 12 8,-13 23 0,-3 7-3,9-14-5,6-16 0,1 0-1,-7 23 0,12-36-1,0 0 0,0 1 0,0-1 0,0 1 1,0-1-1,0 0 0,0 1 0,0-1 0,0 1 0,0-1 0,0 0 0,0 1 0,0-1 0,0 1 0,0-1 0,0 0 0,0 1 0,0-1 0,1 0 0,-1 1 0,0-1 1,0 1-1,0-1 0,1 0 0,-1 1 0,0-1 0,0 0 0,1 0 0,-1 1 0,0-1 0,1 0 0,-1 0 0,0 1 0,1-1 0,0 0 0,0 1 1,1-1 0,-1 0-1,1 0 1,0 0-1,-1 0 1,1 0 0,-1 0-1,1 0 1,2-1 0,33-13 21,-21 5 1,0-1 0,0-1-1,-1 0 1,-1-1 0,0-1 0,13-14 0,68-93 106,-64 75-54,-3-2-1,34-72 0,26-108 234,-84 214-286,5-17 43,-9 30-65,0 0 1,0 0-1,0 0 1,0 0-1,0-1 1,0 1 0,0 0-1,0 0 1,0 0-1,0 0 1,0 0 0,0 0-1,0 0 1,0 0-1,0-1 1,0 1-1,0 0 1,0 0 0,0 0-1,0 0 1,0 0-1,0 0 1,0 0 0,0 0-1,0 0 1,0-1-1,0 1 1,0 0 0,0 0-1,0 0 1,0 0-1,0 0 1,0 0-1,0 0 1,-1 0 0,1 0-1,0 0 1,0 0-1,0 0 1,0 0 0,0 0-1,0 0 1,0-1-1,0 1 1,0 0 0,-1 0-1,1 0 1,0 0-1,-6 4 14,-5 9-4,-5 14-17,-22 47 1,17-31-17,4-8-14,1 0 1,-22 74 0,34-94 10,1 0 1,0 0-1,1 1 0,0-1 0,2 1 0,0-1 1,0 1-1,2-1 0,0 1 0,5 20 1,-4-28 11,-1-1 1,1 1-1,1-1 1,-1 0-1,1 0 1,1-1 0,-1 1-1,1-1 1,0 0-1,1 0 1,-1-1 0,1 1-1,10 7 1,-10-10 10,-1 0 0,1 0 0,-1 0 0,1-1 0,0 1 0,0-1 0,0-1 0,0 1 0,0-1 0,0 0 0,0-1 0,0 1 0,1-1 0,-1 0 0,0-1 0,0 0 0,11-2 0,-9 1 17,0-1-1,0 0 0,0-1 1,-1 0-1,0 0 0,1 0 1,-2-1-1,1 0 1,0 0-1,-1-1 0,0 1 1,10-14-1,-3 0 54,0 0-1,-2 0 1,14-32-1,-24 50-60,-1 0 1,1 0-1,-1 0 0,0 1 0,0-1 0,1 0 0,-1 0 1,0 0-1,0 0 0,0 0 0,0 1 0,0-1 1,0 0-1,0 0 0,0 0 0,0 0 0,0 0 0,-1 1 1,1-1-1,0 0 0,-1-1 0,0 2-3,1-1-1,0 1 0,-1 0 1,1-1-1,-1 1 1,1 0-1,0 0 1,-1 0-1,1-1 0,-1 1 1,1 0-1,-1 0 1,1 0-1,-1 0 0,1 0 1,-1 0-1,1 0 1,-1 0-1,1 0 0,-1 0 1,1 0-1,-1 0 1,1 0-1,-1 0 1,1 1-1,0-1 0,-1 0 1,1 0-1,-1 0 1,1 1-1,-1-1 0,1 0 1,0 1-1,-1-1 1,1 0-1,-1 1 1,-7 6-6,1-1 0,-1 1 1,1 0-1,1 1 1,0 0-1,0 0 1,0 0-1,-8 17 1,12-20-3,0 0 0,0 0 1,0 1-1,0-1 1,1 0-1,0 1 1,0-1-1,1 1 0,0-1 1,-1 1-1,2-1 1,-1 1-1,1-1 1,0 0-1,0 1 0,0-1 1,4 10-1,-3-12 5,-1 0 0,1 0 0,0-1 0,0 1 0,0-1 1,1 1-1,-1-1 0,1 0 0,-1 1 0,1-1 0,-1-1 0,1 1 0,0 0 0,0-1 0,0 1 0,0-1 0,0 0 0,1 0 0,-1 0 0,6 1 0,-7-2-8,0 0-1,1 0 1,-1 0-1,0 0 1,0 0-1,1 0 1,-1 0-1,0-1 1,0 1-1,1-1 1,-1 0-1,0 1 1,0-1-1,0 0 1,0 0-1,0-1 1,0 1-1,-1 0 1,1-1-1,0 1 1,0-1-1,-1 1 1,1-1-1,-1 0 1,0 1 0,1-1-1,-1 0 1,0 0-1,0 0 1,0 0-1,1-3 1,2-22-590,-4 18-2459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32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11952,'0'0'504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32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1 255 7936,'0'0'808,"87"-45"-312,-4 11 8,21-5-32,13 3 0,5 7-120,-6 7 8,-10 5 24,-16 6 0,-9 2-8,-10 1 0,-12 5-144,-34 2-8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36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0 5920,'0'0'4822,"-4"9"-4427,-22 49 376,-28 88 0,-7 77 822,47-150-1114,-6 21 138,1-11 609,24-114 648,-3 15-1650,1 1 1,0 0 0,1 0 0,0 0 0,1 0 0,11-21 0,-11 28-120,0 0-1,1 0 0,0 1 1,0-1-1,1 1 1,-1 1-1,2-1 1,-1 1-1,1 1 1,10-7-1,22-5 74,-34 14-174,1 0 0,0 1 1,-1 0-1,1 0 1,0 1-1,14-2 0,-19 3-4,0-1 0,0 1 0,0 0 0,0 0 0,0 0 0,0 0 0,1 0 0,-1 0 0,0 1-1,0-1 1,0 1 0,0-1 0,0 1 0,0 0 0,0 0 0,0 0 0,0 0 0,0 0 0,-1 0 0,1 1 0,0-1-1,-1 1 1,1-1 0,1 3 0,-1-1 2,0 1 0,-1-1 1,0 1-1,0 0 0,0-1 0,0 1 0,0 0 0,-1 0 0,1 0 0,-1 0 0,0-1 1,-1 9-1,0-6 4,0 0 0,0 0 0,0 0 0,-1 0 0,0 0 0,0 0 0,-1 0 0,0-1 0,-4 8 0,-2-1 13,0 1 1,-18 17-1,19-24-1,1 0 0,-1 0 0,0-1 0,-1 0 0,1-1 0,-1 0 0,0 0 0,0-1 0,0 0 0,-1 0 0,1-1 0,-14 1 0,-10-2 124,44-9-107,113-34 42,-66 25-56,-1-4 0,65-32 0,-104 43-18,-10 5 0,1 0 0,0 0-1,0 1 1,0 0 0,1 1 0,-1 0 0,13-2-1,-14 4-18,-4 0-31,-6 7 3,-2 3 31,4-8 12,-4 7 9,1 0 0,-1 1 0,2 0 0,-1 0 0,1-1 0,1 1 0,-2 10 0,3-18-4,0 1-1,0 0 1,1-1 0,-1 1-1,0 0 1,1-1-1,-1 1 1,1 0 0,-1-1-1,1 1 1,0-1 0,-1 1-1,1-1 1,0 1 0,0-1-1,0 1 1,0-1-1,0 0 1,1 0 0,-1 0-1,0 1 1,0-1 0,1 0-1,-1-1 1,1 1 0,-1 0-1,1 0 1,-1-1 0,1 1-1,0-1 1,-1 1-1,1-1 1,0 1 0,-1-1-1,1 0 1,0 0 0,2 0-1,0 0 11,1 0-1,0-1 1,-1 1-1,1-1 1,-1 0-1,1 0 1,-1 0-1,1-1 0,-1 0 1,1 0-1,-1 0 1,5-3-1,-5 1 14,0 0 0,0-1 0,0 1 0,-1-1 0,1 1 0,-1-1 0,0 0 0,-1-1-1,1 1 1,-1 0 0,0-1 0,-1 1 0,1-1 0,0-5 0,-1 7-3,-1 1 0,0 0 1,0-1-1,0 1 0,0-1 0,0 1 1,-1-1-1,1 1 0,-1 0 0,0-1 1,-1-3-1,1 5-12,0 0 1,-1 1-1,1-1 0,0 0 0,-1 0 1,1 1-1,0-1 0,-1 0 1,0 1-1,1 0 0,-1-1 0,0 1 1,0 0-1,0 0 0,0 0 0,0 0 1,0 0-1,-3-1 0,-1 1 14,0 0 0,1 1-1,-1-1 1,1 1-1,-8 0 1,12 0-19,-1 0-1,1 0 1,-1 0-1,1 1 1,-1-1-1,1 0 1,-1 0-1,1 1 1,-1-1-1,1 1 1,-1 0-1,1-1 1,0 1 0,-1 0-1,1 0 1,0 0-1,-1-1 1,1 2-1,0-1 1,0 0-1,0 0 1,0 0-1,-1 2 1,2-2-5,0-1-1,0 1 1,0 0 0,0 0-1,0 0 1,0-1 0,1 1 0,-1 0-1,0 0 1,0-1 0,1 1-1,-1 0 1,0 0 0,1-1 0,-1 1-1,1 0 1,-1-1 0,1 1-1,-1-1 1,1 1 0,-1-1-1,1 1 1,-1-1 0,2 1 0,19 13 14,-18-12-12,4 2-6,1-1 1,0 1-1,0-1 1,1-1 0,-1 1-1,0-1 1,1-1 0,-1 0-1,1 0 1,0-1-1,-1 1 1,1-2 0,0 0-1,14-2 1,8-5 32,-1-1-1,50-21 1,-54 19 7,-15 5-16,5-2-3,-11 11-13,-4 9-1,-4 5-3,-1-1-1,-6 17 1,6-23 14,1 0-1,0 0 1,0 1-1,1-1 1,0 0 0,1 1-1,1-1 1,-1 1 0,2 11-1,-1-22-12,0 1 0,0 0 0,0 0 0,0-1-1,0 1 1,1 0 0,-1 0 0,0-1 0,0 1 0,0 0 0,1-1-1,-1 1 1,0 0 0,1-1 0,-1 1 0,1 0 0,-1-1-1,0 1 1,1-1 0,0 1 0,-1-1 0,1 1 0,-1-1 0,1 1-1,-1-1 1,1 0 0,0 1 0,-1-1 0,1 0 0,0 1-1,0-1 1,-1 0 0,1 0 0,0 0 0,-1 0 0,1 0-1,0 0 1,0 0 0,-1 0 0,1 0 0,0 0 0,0 0 0,-1 0-1,1 0 1,1-1 0,3-1 15,0 0 0,-1-1 0,1 0 0,0 0 0,4-4 1,-5 4-12,22-18 91,-2-1 1,25-28 0,6-6 94,-39 39-115,-13 13-45,0 0-1,1 0 1,0 0-1,0 1 1,0-1-1,7-4 1,-10 11-16,-1 0 0,-1 0 0,1 0 0,0 0 0,-1 0 0,0-1 0,-1 5 0,-1 3 2,-2 8-1,0 0-1,-3 31 1,7-45-15,1 0 0,0 0-1,0 0 1,0-1 0,0 1 0,1 0 0,-1 0 0,1 0 0,0 0-1,0-1 1,0 1 0,1 0 0,0-1 0,-1 1 0,1-1 0,0 1 0,0-1-1,6 6 1,-6-8 2,0 0-1,0 1 0,0-1 1,0 0-1,1 0 0,-1-1 1,0 1-1,1 0 1,-1-1-1,0 1 0,1-1 1,-1 0-1,1 0 0,-1 0 1,0 0-1,1 0 0,-1 0 1,1-1-1,-1 1 1,0-1-1,1 0 0,-1 0 1,0 0-1,3-1 0,5-3 28,0 0 0,0 0 0,16-14-1,71-53 381,-96 71-402,0 0-1,0 0 0,0 0 1,0 1-1,0-1 0,0 0 1,0 1-1,0-1 0,0 1 1,1-1-1,-1 1 0,0-1 1,0 1-1,0 0 0,1 0 1,-1 0-1,0 0 0,3 0 1,-4 0-6,1 0 0,0 1-1,-1-1 1,1 0 0,0 1 0,-1-1 0,1 1 0,-1-1 0,1 1 0,-1 0 0,1-1 0,-1 1 0,1-1 0,-1 1 0,1 0 0,-1-1 0,0 1 0,0 0 0,1 0 0,-1-1 0,0 2 0,1 4 3,0 0 0,0 0-1,-1 0 1,0 0 0,0 0-1,-2 6 1,1 4-3,-1-1 0,2 1 0,2 22 0,-2-38-3,0 1 0,0-1 0,0 1 0,0-1 0,1 1 0,-1-1 0,0 0 0,0 1 0,0-1 0,1 1 0,-1-1 0,0 1 0,1-1 0,-1 0 0,0 1 0,1-1 0,-1 0 0,0 1 0,1-1 0,-1 0 0,1 0 0,-1 1 0,1-1 0,-1 0 0,1 0 0,-1 0 0,1 0 0,-1 0 0,1 1 0,-1-1 0,1 0 0,-1 0 0,0 0 0,1 0 0,-1 0 0,1 0 0,-1-1 0,1 1 0,-1 0 0,1 0 0,-1 0 0,1 0 0,-1-1 0,1 1 0,0-1 0,25-12 77,-22 11-64,15-11 66,28-23 0,-34 26-31,-1-1-1,2 2 1,-1 0 0,1 1 0,18-9 0,-31 17-48,0-1 1,0 1-1,0 0 1,0-1-1,0 1 0,0 0 1,0 0-1,1 0 1,-1 0-1,0 0 1,0 0-1,0 0 1,0 0-1,0 0 0,0 0 1,1 1-1,-1-1 1,0 0-1,0 1 1,0-1-1,0 1 1,0-1-1,0 1 0,0-1 1,0 1-1,0 0 1,-1 0-1,1-1 1,0 1-1,0 0 0,-1 0 1,1 0-1,0 0 1,-1 0-1,1 0 1,-1 0-1,1 0 1,-1 0-1,1 1 0,1 6 12,1 0-1,-1 1 1,-1-1-1,1 13 1,0-2-4,-1-17-8,-1 1-1,1 0 1,-1-1-1,1 1 1,0-1-1,0 1 1,0-1-1,0 1 1,1-1-1,2 4 1,-3-5 0,1 0 0,-1 0 0,0 0 0,1 0 0,-1 0 0,1-1 0,-1 1 0,1 0 0,-1-1 0,1 1 0,-1-1 0,1 0 0,0 0 0,-1 1 0,1-1 0,0 0 0,-1 0 0,1-1 0,1 1-1,21-4 34,0-1-1,-1-1 1,1 0-1,42-20 1,-19 7 24,-22 9-14,49-15 73,-60 24-102,-14 1-15,0 0 0,0 0 0,0 1 0,1-1 0,-1 0 1,0 0-1,0 0 0,0 0 0,0 1 0,1-1 0,-1 0 1,0 0-1,0 0 0,0 0 0,0 1 0,0-1 1,0 0-1,0 0 0,0 1 0,0-1 0,0 0 0,0 0 1,0 0-1,0 1 0,0-1 0,0 0 0,0 0 0,0 1 1,0-1-1,0 0 0,-12 23 0,8-16 0,-22 31 0,-7 13 0,31-48-6,1 0 0,-1 0-1,1 0 1,0 0 0,0 0-1,0 0 1,1 0 0,-1 4-1,1-6 6,0 0-1,0 0 1,0-1-1,0 1 1,0 0-1,1 0 0,-1-1 1,0 1-1,0 0 1,1 0-1,-1-1 1,0 1-1,1 0 0,-1-1 1,1 1-1,-1 0 1,1-1-1,-1 1 1,1-1-1,0 1 1,-1-1-1,1 1 0,0-1 1,-1 1-1,1-1 1,0 0-1,0 1 1,-1-1-1,1 0 0,0 0 1,0 1-1,-1-1 1,1 0-1,0 0 1,0 0-1,1 0 0,8 0 15,1 0-1,-1 0 0,1-1 0,-1 0 1,0-1-1,1-1 0,-1 1 0,12-6 1,9-4 26,37-22-1,-34 16 18,-1-2 0,-1-2 0,32-26 0,-54 39-33,-2 3 10,-1-1 0,1 0 0,5-8 0,-13 15-28,-1 0 0,0-1 1,0 1-1,0 0 0,0 0 0,0 0 0,0 0 0,0 0 1,0 0-1,0 0 0,0 0 0,0 0 0,0 1 0,0-1 1,-1 1-1,-4 2 0,0 1 0,0 0 1,1 0-1,-1 1 0,-7 8 1,10-10-10,0 0-1,0 1 1,0-1 0,1 1 0,0-1 0,0 1 0,0 0 0,0 0 0,0 0 0,-1 6-1,3-8 5,0 0 0,0 0-1,0 0 1,0 0 0,1 0-1,-1 0 1,1 0 0,-1 0-1,1 0 1,0 0-1,0 0 1,0 0 0,0-1-1,0 1 1,0 0 0,0-1-1,1 1 1,-1-1 0,1 1-1,-1-1 1,1 0-1,-1 1 1,1-1 0,0 0-1,-1 0 1,1 0 0,2 0-1,6 4 19,-1-1-1,1 0 1,18 4-1,-2-3 9,1-1-1,-1-1 0,1-1 1,0-1-1,0-2 0,47-6 1,-56 2-285,-13 1-3087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42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84 801 6128,'0'0'5329,"6"-9"-5009,39-61 233,-4-2 1,-2-2-1,-4-1 0,-4-1 1,37-133-1,-57 167-335,-3 18-21,-2 0 0,-1 0-1,0-1 1,0-36-1,-5 60-170,0 0-1,0 0 1,0 0 0,0 0-1,0 0 1,0 0-1,0 0 1,0 0 0,-1 0-1,1 0 1,0 0 0,-2-2-1,2 3-15,0 0-1,0 0 1,0 0-1,-1 0 1,1 0-1,0 0 1,0 0-1,0 0 1,-1 0 0,1 0-1,0-1 1,0 1-1,0 0 1,-1 0-1,1 0 1,0 0-1,0 0 1,0 1-1,-1-1 1,1 0-1,0 0 1,0 0 0,0 0-1,-1 0 1,1 0-1,0 0 1,0 0-1,0 0 1,-1 0-1,1 1 1,0-1-1,0 0 1,0 0-1,0 0 1,-1 1 0,-2 2 35,0 1 0,0 0-1,1 0 1,-5 7 0,-22 47 49,-28 81-1,-11 66-54,64-192-39,-38 126-19,-67 185-92,102-310 101,-15 24-1,4-8-14,14-21 70,8-14 19,11-18 9,25-57 48,-25 49-44,1-1 0,1 2 0,2 0 0,23-28 0,11 1 213,64-54 1,-77 80-135,2 1 0,1 3-1,55-28 1,-29 17-10,-40 24 64,-52 87 238,9-34-446,8-25 0,1 1 0,1 0 0,-5 23 0,9-33-2,-1 0 0,1-1 1,0 1-1,0 0 0,1 0 1,0 0-1,-1 0 0,1 0 0,1-1 1,-1 1-1,1 0 0,0-1 1,0 1-1,0-1 0,5 6 0,-5-6 3,1-1 0,-1 0 0,1 0 0,0 0-1,0 0 1,0-1 0,1 1 0,-1-1 0,1 0-1,-1 0 1,1 0 0,0 0 0,0 0 0,6 1-1,-3-2 9,-1 0 0,0 0-1,1-1 1,-1 0 0,0 0-1,1 0 1,-1-1-1,12-3 1,-4 0 10,-1 0 0,1-1 0,-1-1 0,-1-1 0,1 1 0,-1-2 0,22-17 0,-21 15 18,-3 2 9,-1 0-1,15-16 1,-22 22-33,0 0 1,0-1 0,0 1 0,-1-1 0,1 0-1,-1 1 1,0-1 0,0 0 0,0 0 0,0 0-1,0 0 1,0 0 0,-1 0 0,1 0 0,-1 0 0,0-4-1,0 6-7,0 0-1,-1 1 1,1-1-1,0 0 1,0 0-1,0 1 0,-1-1 1,1 0-1,0 1 1,-1-1-1,1 1 1,0-1-1,-1 0 0,1 1 1,-1-1-1,1 1 1,-1-1-1,1 1 0,-1-1 1,0 1-1,1 0 1,-1-1-1,0 1 1,1 0-1,-1-1 0,0 1 1,1 0-1,-1 0 1,0-1-1,1 1 1,-1 0-1,0 0 0,0 0 1,1 0-1,-1 0 1,0 0-1,0 0 1,1 1-1,-1-1 0,0 0 1,1 0-1,-2 1 1,-4 0 11,1 1 1,-1 0 0,-10 5 0,15-6-15,-7 3 10,0 0 0,1 1 0,0 0 0,0 1 0,0-1 0,1 1 0,-1 1-1,1-1 1,1 1 0,-1 0 0,-7 14 0,12-19-16,0-1 1,1 0-1,-1 1 1,0-1-1,1 0 0,0 1 1,-1-1-1,1 1 1,0-1-1,-1 1 0,1-1 1,0 1-1,0-1 1,0 1-1,0-1 1,1 1-1,-1-1 0,0 1 1,1-1-1,-1 1 1,1-1-1,-1 1 0,1-1 1,0 0-1,-1 1 1,1-1-1,0 0 0,0 0 1,0 1-1,0-1 1,0 0-1,0 0 0,0 0 1,1 0-1,-1 0 1,2 0-1,1 2 0,0-1 0,1 0 0,-1-1 0,1 1 0,-1-1 0,1 0 0,-1 0 0,1 0 0,0 0-1,-1-1 1,8 0 0,13-3 1,0 0 0,-1-2 0,44-14 0,73-34 0,-93 33 0,-39 16 4,15-5 11,-2-1-1,23-13 1,-41 16 75,-4 7-88,0 0 1,0 0-1,0 0 1,0 0-1,0-1 1,0 1 0,0 0-1,0 0 1,0 0-1,0 0 1,0 0 0,0-1-1,0 1 1,-1 0-1,1 0 1,0 0 0,0 0-1,0 0 1,0 0-1,0 0 1,0 0 0,0-1-1,-1 1 1,1 0-1,0 0 1,0 0 0,0 0-1,0 0 1,0 0-1,-1 0 1,1 0 0,0 0-1,0 0 1,0 0-1,0 0 1,0 0-1,-1 0 1,1 0 0,0 0-1,0 0 1,0 0-1,0 0 1,-1 0 0,1 0-1,0 0 1,0 1-1,0-1 1,0 0 0,0 0-1,0 0 1,-1 0-1,-17 7 30,0 1 0,1 1 0,0 1 0,0 0 0,-15 13 0,21-15-24,1 1 0,0 1 0,1 0 1,0 0-1,0 1 0,1 0 0,-13 24 1,18-29-6,0 0 1,1 0 0,0 0 0,0 1 0,1-1-1,-2 14 1,3-18-5,-1 0-1,1 0 1,0 0 0,0-1-1,0 1 1,1 0 0,-1 0-1,0 0 1,1 0-1,-1 0 1,1-1 0,-1 1-1,1 0 1,0 0 0,0-1-1,0 1 1,0 0-1,0-1 1,0 1 0,1-1-1,-1 0 1,0 1 0,1-1-1,-1 0 1,1 0-1,-1 0 1,4 2 0,-4-3 1,0 1 0,1-1 1,-1 0-1,0 0 1,0 0-1,0 0 1,0 0-1,0 0 0,1 0 1,-1 0-1,0 0 1,0-1-1,0 1 0,0 0 1,0-1-1,0 1 1,0-1-1,1 0 0,19-13 4,-16 10-3,14-12 17,-1-1 1,-1 0 0,-1-2 0,15-20-1,-7 5 121,30-59-1,-38 51 309,-42 67-312,-5 11-145,2 1 1,-25 41 0,-45 87-78,10-15-13,80-135 93,-56 93-89,56-91 75,1 0 0,0 1-1,1 1 1,-5 24 0,9-33 13,-1 0-60,5-8 37,3-5 16,321-299 316,-28-28 104,-257 272-322,-8 10-21,-26 37-38,-6 10-22,0 0 0,1 0 0,-1 1 0,1-1 1,-1 0-1,0 0 0,1 0 0,0 0 0,-1 1 0,1-1 0,-1 0 0,1 0 0,0 1 0,0-1 0,-1 0 1,1 1-1,0-1 0,0 1 0,0-1 0,1 1 0,-11 23-25,-13 20-18,11-23 23,-17 44-1,18-35 1,0-1-60,1 0-1,-5 35 0,13-63 77,1 0 0,0 0-1,0 0 1,0 0 0,0 0-1,0 0 1,0 0 0,0 1-1,0-1 1,0 0 0,0 0-1,0 0 1,0 0 0,0 0-1,0 0 1,0 0 0,0 1-1,0-1 1,0 0 0,0 0-1,0 0 1,0 0 0,0 0 0,0 0-1,1 0 1,-1 0 0,0 1-1,0-1 1,0 0 0,0 0-1,0 0 1,0 0 0,0 0-1,0 0 1,0 0 0,0 0-1,1 0 1,-1 0 0,0 0-1,0 0 1,0 0 0,0 0-1,0 0 1,0 1 0,0-1-1,0 0 1,1 0 0,-1 0-1,0 0 1,0 0 0,0-1-1,8-3-31,8-9 44,-16 13-11,203-218 146,-144 153 147,-59 65-287,0 0 0,0 0 0,0 0 0,0 0 0,0 0 0,0 0 0,0 0 1,0 0-1,0 0 0,0 0 0,0 1 0,0-1 0,0 0 0,0 0 0,0 0 0,0 0 0,0 0 0,0 0 0,0 0 0,1 0 1,-1 0-1,0 0 0,0 0 0,0 0 0,0 0 0,0 0 0,0 0 0,0 0 0,0 0 0,0 0 0,0 0 0,0 0 0,0 0 0,0 0 1,0 0-1,0 0 0,0 0 0,0 0 0,0 0 0,0 0 0,-2 7 56,-4 9-46,3-8-15,-1 1 0,2-1 1,-1 0-1,1 1 0,-2 12 0,4-18-5,0 1 0,-1-1-1,1 0 1,1 0 0,-1 0 0,0 0-1,1 0 1,0 0 0,-1 0 0,1 0-1,0 0 1,1 0 0,-1 0 0,0 0-1,1 0 1,0-1 0,0 1 0,3 3-1,-3-3 4,1-1 0,0 0 1,0 1-1,0-1 0,0 0 0,0 0 0,1-1 0,-1 1 0,1-1 0,-1 0 0,1 0 1,-1 0-1,1 0 0,0 0 0,0-1 0,-1 0 0,1 0 0,0 0 0,-1 0 0,1 0 0,0-1 1,0 1-1,-1-1 0,1 0 0,3-2 0,1 0 11,1-1 0,-1 1 0,0-2 1,0 1-1,0-1 0,-1 0 0,0-1 0,0 0 0,0 0 0,11-14 0,-4 3 45,-1-1 0,0-1 0,12-25 0,-13 17 30,-11 26-81,-1 0 1,1 0-1,-1 1 0,0-1 1,0 0-1,1 0 0,-1 0 1,0 0-1,0 0 0,0 0 0,0 0 1,0 1-1,0-1 0,0 0 1,0 0-1,0 0 0,0 0 1,-1 0-1,1 0 0,0 0 0,-1 0 1,1 1-1,0-1 0,-1 0 1,1 0-1,-2-1 0,1 2-2,1 0-1,-1 0 1,1 0-1,-1 0 0,0 0 1,1 0-1,-1 0 1,1 0-1,-1 0 1,0 1-1,1-1 0,-1 0 1,1 0-1,-1 0 1,1 1-1,-1-1 1,1 0-1,-1 1 0,1-1 1,-1 0-1,1 1 1,-1 0-1,-12 11 3,11-10-1,-9 10-11,1 0 0,1 1 0,0 0 1,0 1-1,2 0 0,-1 0 0,-8 27 0,14-37-1,1 1 0,0 0 0,0-1 0,0 1 0,1 0 0,-1-1 0,1 7-1,0-9 8,0-1 0,0 0 0,0 0-1,1 1 1,-1-1 0,0 0 0,0 0-1,1 1 1,-1-1 0,1 0 0,-1 0-1,1 0 1,0 0 0,-1 0-1,1 0 1,0 0 0,0 0 0,0 0-1,-1 0 1,1 0 0,0 0 0,0-1-1,0 1 1,1 0 0,-1-1 0,0 1-1,0-1 1,0 1 0,0-1-1,1 1 1,1-1 0,-1 0 1,0 0 1,0 0-1,0 0 1,1 0-1,-1-1 1,0 1-1,0-1 1,0 0-1,0 1 1,0-1-1,0 0 0,0 0 1,-1 0-1,3-2 1,26-21 2,-21 16-2,18-14 3,-9 8 14,-1 0-1,-1-1 1,15-18-1,-31 33-14,0 0 0,0 0 0,0 0 0,0 0 0,0-1-1,0 1 1,0 0 0,0 0 0,0 0 0,0 0 0,0 0-1,0 0 1,0 0 0,0 0 0,1 0 0,-1 0 0,0 0 0,0-1-1,0 1 1,0 0 0,0 0 0,0 0 0,0 0 0,0 0 0,0 0-1,0 0 1,0 0 0,0 0 0,0 0 0,0 0 0,1 0-1,-1 0 1,0 0 0,0 0 0,0 0 0,0 0 0,0 0 0,0 0-1,0 0 1,0 0 0,0 0 0,1 0 0,-1 0 0,0 0 0,0 0-1,0 0 1,0 0 0,0 0 0,0 0 0,0 0 0,0 0-1,0 0 1,0 0 0,0 0 0,0 0 0,1 0 0,-1 0 0,0 0-1,0 0 1,0 1 0,0-1 0,0 0 0,0 9 14,-6 15-18,5-21 8,-13 39-7,9-31-21,1 0 0,-4 21 0,8-32 22,-1 0 0,1 0 0,0 0 0,0 1 0,0-1 0,0 0 0,0 0-1,0 1 1,0-1 0,0 0 0,0 0 0,0 1 0,0-1 0,0 0 0,0 0 0,0 0 0,0 1-1,0-1 1,0 0 0,1 0 0,-1 1 0,0-1 0,0 0 0,0 0 0,0 0 0,0 0-1,0 1 1,1-1 0,-1 0 0,0 0 0,0 0 0,0 0 0,1 1 0,-1-1 0,0 0 0,0 0-1,1 0 1,9-3-14,15-12 12,-22 13 1,153-99 80,-139 94-51,-17 7-26,0 0-1,0 0 1,1 0-1,-1 1 1,0-1-1,0 0 1,1 0-1,-1 0 1,0 0-1,0 0 1,1 0-1,-1 0 1,0 1-1,0-1 1,0 0-1,1 0 1,-1 0-1,0 0 1,0 1 0,0-1-1,0 0 1,1 0-1,-1 1 1,0-1-1,0 0 1,0 0-1,0 1 1,0-1-1,0 0 1,0 0-1,0 1 1,0-1-1,0 0 1,0 0-1,0 1 1,0-1 0,0 0-1,0 0 1,0 1-1,0-1 1,0 0-1,0 0 1,0 1-1,0-1 1,0 0-1,0 0 1,-1 1-1,1-1 1,0 0-1,0 0 1,0 0-1,-1 1 1,-4 11 0,-12 23 0,13-27-1,0 0-1,0-1 1,1 1 0,0 1 0,0-1 0,-2 16 0,5-23 0,-1 0 0,1 0 0,0 0 0,1 0 0,-1 0 0,0 0 0,0 1 0,0-1 1,1 0-1,-1 0 0,0 0 0,1 0 0,-1 0 0,1 0 0,-1 0 0,1 0 0,0 0 0,-1 0 0,1-1 0,0 1 0,0 0 0,-1 0 0,1-1 0,0 1 0,0 0 0,0-1 0,0 1 0,0-1 0,0 1 0,0-1 0,0 1 0,0-1 0,0 0 0,1 0 0,-1 1 0,0-1 0,0 0 0,2 0 0,5 0-1,-1 0 0,1 0 0,-1 0 0,11-3 0,-6 1 0,1-1-1,-1-1 1,0 0-1,0 0 0,0-1 1,0-1-1,-1 0 1,0 0-1,0-1 1,15-14-1,11-11 101,-27 21-62,-21 20-8,1 2-29,1 0-1,1 0 1,0 1-1,0 0 1,1 0-1,1 1 1,-7 16-1,13-28-2,-1 0 0,1 0 0,0 0 0,-1 0 0,1 0 0,0 0 0,0 0 0,0 0 0,0 0 0,0 0 0,0 0 0,0 0 0,0 0 0,0 0 0,0 0 0,0 0 0,1 0 0,-1 0 0,0 0 0,1 2 0,0-3 1,0 1 0,-1 0 0,1-1-1,0 1 1,0-1 0,-1 1 0,1-1 0,0 0-1,0 1 1,0-1 0,-1 0 0,1 1 0,0-1 0,0 0-1,0 0 1,0 0 0,0 0 0,1 0 0,4 0-2,0-1 1,0 0-1,0 0 1,0 0-1,7-3 1,3-2 4,-1 0 1,-1-1-1,1 0 0,-1-1 1,0-1-1,-1 0 0,0-1 1,13-14-1,-11 11-1,0 1 1,18-12-1,-52 62 92,11-25-88,0 1 0,0-1 0,1 1-1,1 1 1,-6 19 0,12-33-4,-1 0 0,1 0 0,0-1 0,0 1 0,0 0 0,0 0 0,0-1 0,0 1 1,0 0-1,0 0 0,0-1 0,0 1 0,0 0 0,0 0 0,0-1 0,1 1 0,-1 0 0,0-1 0,1 2 0,-1-2 0,1 1 0,-1-1 0,1 0 0,-1 1 0,1-1 0,-1 0 0,1 0 0,-1 1 0,1-1 0,-1 0 0,1 0 0,-1 0 0,1 0 0,-1 0 1,1 0-1,0 0 0,-1 0 0,1 0 0,-1 0 0,1 0 0,4-1 0,0 0-1,0-1 1,-1 1 0,8-4 0,-11 4 0,123-61 74,-44 20-21,-76 42 20,-5 7-45,-8 10 0,-60 82 42,26-41-46,-40 59 10,-145 154 0,108-140-21,103-115-8,12-14 23,9-13 31,6-6-27,1 0-1,1 1 1,19-22 0,47-41 80,-47 50-33,1 1-1,43-29 1,-55 44-49,0 1 0,1 1 0,0 1 0,1 1 0,35-10 0,-33 12-67,47-6 0,-61 13-10,0-1 0,0 1 0,0 1 0,0 0 0,0 0 0,0 1 0,13 4 0,6 3-3165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47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0 444 4416,'0'0'7577,"5"-10"-7300,87-156 1110,-76 138-991,2 1 0,0 1-1,1 1 1,2 0 0,0 2 0,31-27-1,-51 49-345,0 0 0,0 0-1,0 0 1,1 0 0,-1 0-1,0 1 1,0-1 0,1 0-1,-1 1 1,1-1 0,-1 0-1,0 1 1,1 0 0,2-1-1,-3 1-29,-1 0 0,1 1 0,0-1 0,-1 0 0,1 1 0,0-1 0,-1 0 0,1 1 0,0-1 0,-1 1 0,1-1 0,-1 1 0,1 0 0,-1-1 0,1 1 0,-1-1 0,0 1 0,1 0 0,-1 0 0,0-1 0,1 1 0,-1 0 0,0-1 0,0 1 0,0 0 0,1 0 0,-1-1 0,0 1-1,0 0 1,0 1 0,2 24 115,-1 1-1,-3 39 1,1 30 96,2-85-187,0 0 0,1 0 0,1 0 0,-1 0 0,1 0 0,8 15 0,-9-22-21,0 0 1,1 0-1,0 0 1,0 0-1,0 0 0,0-1 1,0 0-1,1 0 0,-1 0 1,1 0-1,0 0 0,0-1 1,8 5-1,-8-6-5,-1 1-1,0-1 1,1 0-1,0 0 0,-1 0 1,1-1-1,-1 1 1,1-1-1,0 0 1,0 0-1,-1 0 1,1 0-1,0-1 1,-1 1-1,1-1 1,-1 0-1,7-3 0,2-2 39,-1-1-1,0 0 1,0-1-1,-1 0 1,0-1-1,0 0 1,-1 0-1,-1-1 0,16-22 1,-2-3 131,31-69 1,-21 19 65,-3 3 228,-28 81-466,0-1 0,0 1 0,0 0 1,0-1-1,0 1 0,0 0 0,0 0 0,0 0 0,0 0 0,1 0 0,-1 0 0,0 0 0,1 1 0,-1-1 0,1 0 0,-1 1 0,1-1 0,-1 1 0,1-1 0,-1 1 0,1 0 0,-1-1 0,1 1 0,-1 0 0,1 0 0,0 0 0,-1 1 0,1-1 0,1 1 0,7 1 8,0 0-1,-1 1 1,15 6-1,-10-3 21,3 0 8,-1 1-1,0 1 0,25 16 1,-27-18 52,-12-5-379,-1-1 1,1 1 0,-1 0-1,1-1 1,-1 1 0,1 0 0,-1 0-1,0 0 1,1 0 0,1 2-1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48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12056,'0'0'-30,"0"8"-107,-39 344 2842,35-322-2407,1-11 199,-1-1 0,-12 36 1,13-42-102,3-8-119,4-7 60,1-5-2474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48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14488,'0'0'0,"-14"87"-320,4-34 176,4 1 216,-2-8 16,2-4 104,2-11 16,0-3 40,4-6 8,4-3-32,0-5 8,-2 3-48,1-5-8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54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6728,'0'0'8906,"6"12"-8576,1 1-228,-3-7-54,-1-1-1,0 1 0,0 0 0,-1 0 1,1 1-1,-1-1 0,-1 1 0,1-1 1,-1 1-1,0 10 0,15 233 2208,-15-204-1206,-1-45-805,-4-8-199,2 2-2797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5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1 515 12056,'0'0'-64,"9"-10"-146,-9 10 210,16-18 111,0-1 1,21-32-1,55-116 1155,-74 129-692,-2 0 0,18-64 1,-31 90-221,-1 0 1,-1-1-1,1-21 0,-2 34-326,-1 0 1,1 0-1,-1 0 0,1 0 0,0 0 1,-1 1-1,1-1 0,-1 0 1,1 0-1,0 0 0,-1 1 0,1-1 1,-1 0-1,1 1 0,0-1 0,-1 0 1,1 1-1,0-1 0,-1 1 0,-6 12 56,0 0-1,1 1 1,0 0-1,1 0 0,0 0 1,1 1-1,-2 18 0,2-2 58,1 0-1,3 45 0,0-69-101,0-1-1,1 1 0,1 0 0,-1 0 0,1 0 0,0-1 0,0 1 0,1-1 0,5 9 0,-7-13-17,0 0 0,0 0-1,0-1 1,0 1 0,1 0 0,-1-1-1,1 1 1,-1-1 0,1 0-1,0 1 1,-1-1 0,1 0-1,0 0 1,0 0 0,0 0 0,0 0-1,0-1 1,0 1 0,0 0-1,0-1 1,0 0 0,0 1-1,0-1 1,0 0 0,0 0-1,0 0 1,0-1 0,0 1 0,1 0-1,-1-1 1,0 1 0,0-1-1,0 0 1,3-1 0,2-2 29,1 0 0,-1-1-1,1 0 1,-2 0 0,1 0 0,0-1 0,6-7 0,37-51 370,-34 41-161,-7 16 55,-7 13-136,-4 20-48,1-19-98,-3 21 54,2-18-54,1 0 0,-1 1 0,2-1 0,0 0 0,0 0 0,2 13 0,-2-23-30,0 0 0,1 1-1,-1-1 1,0 0-1,0 1 1,0-1-1,1 0 1,-1 0 0,0 1-1,1-1 1,-1 0-1,0 0 1,1 1 0,-1-1-1,0 0 1,1 0-1,-1 0 1,0 0 0,1 1-1,-1-1 1,1 0-1,-1 0 1,0 0 0,1 0-1,-1 0 1,1 0-1,-1 0 1,0 0 0,1 0-1,-1 0 1,1 0-1,-1-1 1,0 1-1,1 0 1,-1 0 0,0 0-1,1 0 1,-1-1-1,1 1 1,16-9 44,-17 9-45,14-9 47,-1-1 0,21-19 0,-26 20-6,1 1 0,-1 1-1,2-1 1,-1 1-1,1 1 1,0 0 0,16-7-1,-25 13-34,0 0 0,0 0-1,1-1 1,-1 1 0,0 0-1,0 0 1,1 0-1,-1 0 1,0 0 0,1 0-1,-1 1 1,0-1 0,0 0-1,1 1 1,-1-1 0,0 1-1,0-1 1,0 1-1,2 1 1,0 0 6,-1 0 0,1 0 0,-1 0 0,0 1 0,0-1 0,0 1 0,3 5-1,-1-2 10,-1 1-1,0-1 0,0 1 0,-1 0 0,0 0 0,2 11 0,-3-13 38,-1 0 0,0 0 0,-1 0 0,0 9 0,0-12-280,1-1 1,0 1-1,-1 0 1,1 0 0,-1 0-1,0 0 1,1-1-1,-1 1 1,0 0-1,0-1 1,0 1 0,-1-1-1,1 1 1,-3 2-1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50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12160,'0'0'2048,"48"12"-2136,-10 2 8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53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91 7432,'0'0'4437,"-6"-9"-4129,-17-25-3,21 33-262,1-1-1,-1 1 0,1-1 0,-1 1 1,0-1-1,0 1 0,1 0 0,-1 0 1,0 0-1,0 0 0,0 0 0,0 0 1,0 1-1,0-1 0,0 1 0,0-1 1,-1 1-1,1 0 0,0 0 1,-3 0-1,-1 1 77,0-1 0,0 2 1,1-1-1,-12 4 0,12-2-56,-1-1-1,0 1 0,1 0 1,0 1-1,0-1 1,0 1-1,0 0 0,0 0 1,1 1-1,0-1 1,0 1-1,0 0 0,0 0 1,1 0-1,0 1 1,0-1-1,0 1 0,1 0 1,0-1-1,0 1 1,0 0-1,1 1 0,0-1 1,0 0-1,1 0 1,-1 0-1,1 0 0,1 1 1,-1-1-1,1 0 1,0 0-1,0 0 0,1 0 1,0 0-1,0 0 1,0 0-1,1 0 0,0-1 1,0 0-1,0 1 1,1-1-1,0 0 0,0 0 1,8 7-1,-10-10-38,1 0 0,0 0 0,1 0 0,-1 0 0,0 0-1,0-1 1,1 1 0,-1-1 0,1 0 0,-1 0 0,1 0 0,0 0 0,-1-1-1,6 0 1,-3 0 12,1 0-1,-1-1 1,1 0-1,-1-1 1,0 1-1,0-1 1,10-4-1,2-4 58,0 0-1,-1 0 1,0-2 0,17-15-1,2-6 153,39-44 0,-45 44-121,-19 21-72,-3 3 27,0 1-1,1 0 0,14-11 0,-8 2 554,-15 18-621,-1 0 0,1 1 1,0-1-1,1 1 0,-1-1 0,0 0 0,0 1 0,1-1 0,-1 0 1,0 1-1,1-1 0,0 2 0,0 0 12,9 32 129,1 0-1,21 43 1,-2-24 32,-3-18-32,-24-33-133,-1 0 1,0 0-1,1 0 1,-1 0-1,1 0 1,0-1-1,0 1 1,0-1-1,0 0 0,0 0 1,1 0-1,-1 0 1,1 0-1,-1-1 1,1 0-1,0 1 1,-1-1-1,1-1 1,0 1-1,0 0 1,0-1-1,0 0 1,0 0-1,-1 0 1,1-1-1,0 1 1,5-2-1,5-1 5,0-1 0,0 0 0,0-1 1,0-1-1,-1 0 0,0-1 0,0 0 0,-1-1 0,0-1 0,13-10 0,-19 12-7,0 1-1,0-1 0,-1 1 1,0-1-1,0-1 1,-1 1-1,1-1 0,4-12 1,-7 13-8,1 0 0,-1 0 0,-1 0 0,1 0 0,-1 0 0,0 0 0,-1-1 0,1 1 0,-1 0 0,-2-12 0,2 17-6,-1 1 1,1 0-1,0 0 1,0 0-1,-1 0 0,1 0 1,-1 0-1,1 0 1,-1-1-1,1 1 1,-1 1-1,1-1 0,-1 0 1,0 0-1,0 0 1,0 0-1,1 0 0,-1 1 1,0-1-1,0 0 1,0 1-1,0-1 0,0 0 1,-2 0-1,1 1 3,1 0-1,-1 0 0,0 0 0,0 0 0,0 0 1,0 0-1,0 0 0,0 0 0,0 1 1,0-1-1,1 1 0,-1-1 0,-3 2 1,-1 2 6,0-1 1,0 1-1,0 0 1,0 0 0,0 1-1,-9 9 1,8-5-19,0 0 0,1 0-1,0 0 1,1 1 0,0-1 0,0 1 0,-5 18 0,9-24 2,0 0-1,1 0 1,-1 0 0,1 1-1,-1-1 1,1 0 0,1 0-1,-1 0 1,0 0-1,2 6 1,-1-7 0,0-1 0,1 1 0,-1 0 0,0-1-1,1 1 1,-1-1 0,1 1 0,0-1 0,0 0 0,0 0 0,0 0 0,0 0-1,0 0 1,1 0 0,-1-1 0,4 3 0,0-2 2,-1 0 1,1 0-1,-1-1 0,1 1 1,0-1-1,0-1 1,0 1-1,0-1 0,0 0 1,0 0-1,-1 0 0,10-3 1,8-2-6,40-12 0,26-16 49,108-56-1,-146 67 100,-103 53-69,5 0-34,26-18-20,-30 24 0,26-15 34,-30 33 1,54-54-49,0 0 1,0 0-1,0 1 0,0-1 0,0 0 1,0 1-1,1-1 0,-1 1 1,0 0-1,0 1 0,1-2 0,0-1-1,0 1 0,0 0 0,0-1 1,0 1-1,0-1 0,0 1 1,0 0-1,0-1 0,1 1 0,-1-1 1,0 1-1,0-1 0,0 1 0,1 0 1,-1-1-1,0 1 0,1-1 1,0 1-1,0 0 1,0 0 1,0 0-1,1 0 0,-1 0 1,0-1-1,1 1 0,-1-1 1,1 1-1,-1-1 0,1 1 1,-1-1-1,1 0 0,-1 0 1,1 0-1,-1 0 1,1 0-1,-1 0 0,1 0 1,1-1-1,5 0 14,0-1-1,-1-1 1,0 0 0,1 0-1,-1 0 1,0 0 0,-1-1-1,11-8 1,47-43 143,-59 51-146,10-12 108,0-1 0,22-33 0,-33 44-78,3 0 93,-5 12-76,-5 19-30,2-21-17,0 6-5,1-1 0,0 1 1,0 0-1,1 0 0,0-1 0,1 1 1,4 14-1,-5-21-5,0 1-1,0-1 1,1 0 0,0 1-1,-1-1 1,1 0 0,0 0-1,1 0 1,-1-1-1,4 5 1,-4-6-3,0 1 0,0-1 0,-1 0 0,1 0 0,0 0 0,0-1 0,0 1 0,0 0 0,0-1 0,0 1-1,0-1 1,0 0 0,0 1 0,0-1 0,0 0 0,0 0 0,0 0 0,0-1 0,4 0 0,5-2 14,0-1 0,-1 0 0,0-1-1,1 0 1,-2 0 0,1-1 0,-1-1 0,0 1 0,0-2 0,11-11 0,8-10 75,35-49 0,-63 78-91,16-23 53,-12 16-24,1 0-1,-1 1 1,2-1 0,-1 1 0,1 0 0,9-8 0,-15 14-28,1-1 1,-1 1 0,0 0-1,0 0 1,1 0-1,-1 0 1,0-1-1,1 1 1,-1 0-1,0 0 1,0 0-1,1 0 1,-1 0-1,0 0 1,1 0-1,-1 0 1,0 0-1,1 0 1,-1 0 0,0 0-1,0 0 1,1 0-1,-1 0 1,0 0-1,1 0 1,-1 0-1,0 1 1,1-1-1,-1 0 1,0 0-1,0 0 1,1 0-1,-1 1 1,0-1-1,5 12 35,-3 16 11,-5 21-28,-2-1-1,-18 78 1,15-104-1,8-21-16,0 0 0,-1-1 0,1 1 0,0 0 0,0-1 0,-1 1 0,1-1 0,-1 1 0,1 0 0,0-1 0,-1 1 0,1-1 0,-1 1 0,1-1 0,-1 1 0,0-1 0,1 0 0,-1 1 0,1-1 0,-1 0 0,0 1 0,1-1 1,-1 0-1,0 0 0,1 1 0,-1-1 0,-1 0 0,-3-30 111,4 24-78,-1 0-1,1 0 0,0 1 0,0-1 0,1-8-1,0 14-29,0-1 0,0 1-1,0-1 1,0 0-1,0 1 1,0-1-1,0 1 1,0-1 0,0 0-1,0 1 1,1-1-1,-1 1 1,0-1-1,0 1 1,1-1 0,-1 1-1,0-1 1,1 1-1,-1-1 1,1 1-1,-1-1 1,0 1 0,1 0-1,-1-1 1,1 1-1,-1 0 1,1-1-1,0 1 1,-1 0 0,1-1-1,-1 1 1,1 0-1,-1 0 1,1 0-1,0 0 1,-1 0 0,1 0-1,-1 0 1,1 0-1,0 0 1,-1 0-1,1 0 1,-1 0 0,1 0-1,0 0 1,-1 0-1,1 1 1,-1-1-1,1 0 1,0 1 0,38 16 20,-32-13-43,2 0 1,-1 0-1,0-1 0,18 4 0,-18-6 18,1 0-1,-1 0 0,1-1 1,-1-1-1,1 1 1,0-1-1,-1-1 0,0 0 1,1 0-1,-1 0 0,0-1 1,0-1-1,0 1 1,0-1-1,-1 0 0,0-1 1,1 0-1,9-9 1,-10 9 13,0-1 0,0 0 0,0 0 0,-1-1 0,0 0 0,0 0 0,-1 0 0,0-1 0,8-15 0,-7 7 14,10-25 55,-16 38-77,1 1-1,-1 0 1,1 0-1,-1 0 1,0 0-1,0 0 1,0-1-1,0 1 0,0 0 1,-1 0-1,1 0 1,-1 0-1,1 0 1,-1 0-1,0 0 1,-1-4-1,1 6-2,1-1-1,-1 1 1,1 0-1,-1-1 1,1 1-1,-1 0 1,1 0-1,-1-1 1,1 1-1,-1 0 1,1 0 0,-1 0-1,1 0 1,-1 0-1,0 0 1,1 0-1,-1 0 1,1 0-1,-1 0 1,1 0-1,-1 0 1,1 0-1,-1 0 1,1 0-1,-1 1 1,0-1-1,1 0 1,-1 0-1,1 1 1,0-1-1,-2 1 1,-15 11 8,16-12-9,-6 6 0,0 1 1,0-1 0,1 1 0,0 0-1,0 1 1,1-1 0,0 1 0,0 0 0,-5 13-1,9-18 0,-1 0 0,1 0 0,0 1-1,0-1 1,1 0 0,-1 0 0,1 1 0,-1-1-1,1 0 1,0 1 0,0-1 0,0 1 0,1-1-1,-1 0 1,1 0 0,0 1 0,0-1-1,0 0 1,0 0 0,1 0 0,-1 0 0,1 0-1,0 0 1,0 0 0,0-1 0,0 1 0,0 0-1,0-1 1,4 3 0,-2-3-4,-1 0 0,1 0 0,-1 0 0,1 0 0,0-1 1,-1 0-1,1 0 0,0 0 0,0 0 0,0-1 0,0 1 0,0-1 0,0 0 0,0 0 1,0-1-1,0 1 0,0-1 0,0 0 0,5-1 0,7-3 11,0-1 0,0-1-1,16-9 1,38-25 72,6-4 132,-76 45-207,1 0 1,-1-1 0,1 1-1,-1 0 1,1 0 0,-1-1-1,0 1 1,1 0 0,-1 0-1,1 0 1,-1 0 0,1 0-1,-1 0 1,1 0 0,-1 0-1,1 0 1,-1 0 0,1 0-1,-1 0 1,0 0 0,1 0 0,-1 0-1,1 1 1,1 8 58,-10 16-13,8-24-46,-6 13 20,-1 0 1,0-1-1,0 0 1,-2 0-1,1 0 1,-2-1-1,1-1 0,-21 19 1,16-24 46,14-6-67,-1 0 1,1 0-1,0 1 1,-1-1-1,1 0 0,0 0 1,-1 0-1,1 0 1,0 0-1,-1 0 1,1 0-1,0 0 1,-1 0-1,1 0 1,0 0-1,0 0 1,-1 0-1,1 0 1,0-1-1,-1 1 1,1 0-1,0 0 0,-1 0 1,1 0-1,0 0 1,0-1-1,-1 1 1,1 0-1,0 0 1,0-1-1,0 1 1,-1 0-1,1 0 1,0-1-1,0 1 1,0 0-1,0 0 1,-1-1-1,1 1 0,0 0 1,0-1-1,0 1 1,0 0-1,0-1 1,1 0 3,0 0 0,0 0 0,0 0 0,0 0-1,0 0 1,0 0 0,0 0 0,0 1 0,0-1 0,1 0 0,-1 1 0,0-1 0,3 0 0,1-1 9,6-4 16,1 2 1,0-1-1,0 1 0,0 1 1,0 0-1,21-1 1,-9 2-83,-1 2 0,38 2 0,-28 5-406,-21-3-2821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54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4616,'0'0'5761,"8"-4"-5590,8-6-91,59-33 546,-59 35-401,1 0 0,32-10 0,-31 14-429,1 0 0,-1 2 0,29-1 0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2:56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62 6632,'0'0'4929,"-10"5"-4602,2-1-252,0 0 8,1 0 0,-1 0 0,1 1 0,0 0 0,0 0 0,1 1-1,-10 9 1,14-12-33,0 1-1,-1-1 0,1 1 0,1 0 1,-1 0-1,0 0 0,1 0 0,0 0 1,0 0-1,0 0 0,0 0 0,1 1 1,0-1-1,0 6 0,0-8-24,0 0 1,0 0-1,1 1 0,-1-1 1,1 0-1,0 0 0,-1 1 0,1-1 1,0 0-1,0 0 0,0 0 0,1 0 1,-1 0-1,0 0 0,1-1 1,-1 1-1,1 0 0,0-1 0,0 1 1,-1-1-1,1 0 0,0 1 1,0-1-1,0 0 0,0 0 0,1 0 1,1 0-1,2 1 36,1 0 1,-1 0-1,0-1 0,1 0 1,-1-1-1,0 1 0,1-1 1,-1-1-1,1 1 0,-1-1 1,0 0-1,1 0 0,-1-1 1,0 0-1,0 0 0,0 0 1,0-1-1,-1 0 0,1 0 1,-1 0-1,1-1 0,-1 0 1,0 0-1,0 0 0,-1-1 1,5-5-1,-6 6 5,0 1 1,-1 0 0,1-1-1,-1 0 1,0 1-1,0-1 1,-1 0-1,1 0 1,-1 0-1,1-5 1,-1 5 10,-1 1-1,0-1 1,-1 0 0,1 0-1,-1 0 1,0 1 0,1-1-1,-2 0 1,1 0 0,0 1-1,-3-5 1,3 5 7,-1 0 1,0 0-1,1 0 1,-1 0-1,0 1 0,-1-1 1,1 0-1,0 1 1,-1 0-1,1-1 1,-1 1-1,0 0 1,0 0-1,0 1 0,0-1 1,0 1-1,0-1 1,0 1-1,0 0 1,-1 0-1,1 0 1,0 1-1,-5-1 0,56-7 292,26-7-250,18-4-30,-81 18-85,-1 0-1,0 1 1,0 0-1,0 0 1,0 1 0,20 5-1,-28-6-1,0 1 0,0 0 0,0-1-1,0 1 1,-1 0 0,1 0 0,0 0-1,-1 0 1,1 1 0,0-1 0,-1 0-1,0 1 1,1-1 0,-1 1 0,0-1-1,0 1 1,0 0 0,0-1 0,0 1-1,0 0 1,0 0 0,0 0 0,-1 0-1,1 0 1,-1 0 0,1 3 0,-1 2 40,0-1 0,0 0 1,0 1-1,-1-1 0,0 1 0,-3 10 1,3-13-11,0 2 192,9-9-73,30-21 32,29-16 66,-66 40-244,0-1-1,0 1 0,0 0 0,0 0 1,0-1-1,0 1 0,0 0 0,0 0 1,0 0-1,0 0 0,0 0 0,0 1 1,0-1-1,1 0 0,-1 0 0,0 1 1,0-1-1,0 0 0,-1 1 0,1-1 1,0 1-1,0 0 0,0-1 0,0 1 1,0 0-1,-1-1 0,1 1 0,0 0 1,0 0-1,-1 0 0,1-1 0,0 3 1,4 4 39,-1 1 0,1 0 0,2 9 0,1-1 19,-5-11-28,1 0 0,0 0 0,0 0 1,0 0-1,1-1 0,0 0 0,0 0 1,0 0-1,0 0 0,0-1 0,1 0 1,0 0-1,9 3 0,5 1 22,1 0 0,34 5-1,-51-11-105,0-1 0,0 0 0,1 1 0,-1-2 0,0 1 0,0 0 0,7-2 0,1-2-2579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3:00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1 532 5824,'0'0'6020,"7"-2"-5856,15-4-62,-4 2 70,0-1-1,-1-1 1,0-1-1,26-13 1,-28 10-8,3-1 120,25-21-1,-38 27-172,0 1 1,0-1-1,-1 0 0,1-1 0,-1 1 0,-1-1 0,1 1 0,-1-1 0,4-9 0,-6 14-79,-1-1 0,1 0-1,0 0 1,-1 0 0,1 0-1,-1 0 1,0 0 0,0 0-1,0 0 1,1 0 0,-2 1-1,1-1 1,0 0 0,0 0-1,-1 0 1,1 0 0,-1 0-1,1 0 1,-1 0 0,0 0-1,0 1 1,0-1 0,0 0-1,0 1 1,0-1 0,0 1-1,-1-1 1,1 1 0,-2-2-1,0 1-1,-1 0 0,1 0 0,0 1 0,-1-1 0,1 1 0,-1 0 0,1 0-1,-1 0 1,0 0 0,1 0 0,-1 1 0,0 0 0,1 0 0,-8 0 0,2 2 1,-1 0 0,1 0 0,0 0 1,0 1-1,-12 6 0,-42 23 96,54-26-111,6-4-8,-1 0 0,1 0 0,0 0 0,-1 0 0,1 1 0,0-1 0,1 1 0,-1 0 0,0 0 0,1 0 0,0 0 0,-3 5-1,4-5-1,0-1 0,0 1-1,1-1 1,-1 1 0,1 0-1,-1-1 1,1 1 0,0 0-1,0 0 1,0-1 0,0 1-1,1 0 1,-1-1 0,1 1-1,0 0 1,-1-1 0,1 1-1,2 2 1,1 5 0,0-1-1,1 0 1,0-1-1,8 10 1,-10-14-6,0 0 1,0-1 0,1 0-1,-1 0 1,1 0-1,0 0 1,0 0 0,0-1-1,0 0 1,1 0-1,4 2 1,11 1 22,0 0 1,1-1-1,-1-1 1,0-1-1,1-1 1,0-1-1,-1-1 1,1 0-1,-1-2 1,0 0-1,0-1 1,0-1-1,0-1 1,-1-1-1,23-11 1,-26 9 46,0-1 1,0-1 0,-1-1-1,0 0 1,-1 0 0,-1-2-1,0 0 1,-1 0 0,0-1-1,-1-1 1,-1 0 0,0 0-1,7-19 1,-16 34-61,1-4 38,-1 1 0,1 0 0,0 0 0,1 0 0,-1 0 0,6-6-1,-5 13 6,0 0 0,0 0 0,0 1 0,-1 0 0,1-1-1,-1 1 1,3 4 0,10 28 43,-7-17-35,17 30-1,-21-44-49,-1 1 0,1-1-1,0 0 1,1 0 0,-1-1-1,1 1 1,0-1 0,0 0-1,9 6 1,-13-10-5,0 1 0,0-1 0,0 1 0,0-1 0,0 1 0,0-1 0,0 0 0,0 0 1,1 1-1,-1-1 0,0 0 0,0 0 0,0 0 0,0 0 0,0 0 0,0 0 0,0 0 0,0-1 0,1 1 0,-1 0 0,0 0 0,0-1 0,0 1 0,0-1 0,0 1 0,0-1 0,0 0 1,-1 1-1,1-1 0,0 0 0,0 1 0,0-1 0,-1 0 0,1 0 0,0 0 0,-1 0 0,1 0 0,-1 0 0,1 0 0,0-1 0,1-2 19,-1 0 1,1 0-1,-1 0 0,0 0 1,0-1-1,0 1 0,-1 0 1,0 0-1,0-5 0,0 5-12,0 1-1,0-1 0,-1 1 0,1-1 1,-1 1-1,0 0 0,0-1 1,0 1-1,-1 0 0,1 0 0,-1 0 1,0 0-1,0 0 0,0 0 0,0 1 1,0-1-1,0 0 0,-1 1 0,1 0 1,-1 0-1,0 0 0,0 0 1,0 0-1,0 0 0,0 1 0,0-1 1,0 1-1,0 0 0,-1 0 0,1 0 1,-1 0-1,1 1 0,0-1 0,-1 1 1,1 0-1,-1 0 0,1 0 1,-1 1-1,1-1 0,0 1 0,-1 0 1,1-1-1,0 2 0,-5 1 0,0 1 3,0 1-1,0-1 0,0 2 0,1-1 1,0 1-1,0 1 0,-7 7 1,1 1 8,1 0 1,-12 22 0,21-32-21,1-1-1,1 1 1,-1 0 0,1 0 0,-1 0 0,1-1 0,1 1-1,-1 0 1,1 0 0,0 0 0,0 0 0,0 0 0,1 0 0,-1 0-1,1 0 1,3 9 0,-3-11-5,0-1-1,0 1 1,-1-1-1,2 0 1,-1 1 0,0-1-1,0 0 1,1 0-1,-1 0 1,1 0 0,0 0-1,0 0 1,-1 0-1,1 0 1,0-1 0,1 1-1,-1-1 1,0 1-1,0-1 1,1 0 0,-1 0-1,0 0 1,1 0-1,-1-1 1,1 1 0,-1 0-1,1-1 1,0 0-1,-1 0 1,1 0 0,-1 0-1,1 0 1,4-1-1,-1-1 1,1 0 0,0-1 0,0 1 0,-1-2 0,1 1 0,-1-1 0,0 0 0,0 0 0,-1 0 0,1-1 0,-1 0-1,0 0 1,0 0 0,6-9 0,-2 0 26,0 1 0,-1-1-1,0-1 1,-1 1-1,7-23 1,-14 37-19,0 0 1,0 0-1,0-1 0,0 1 0,0 0 1,0 0-1,0 0 0,0 0 0,0 0 0,0-1 1,0 1-1,0 0 0,0 0 0,0 0 1,0 0-1,0 0 0,0 0 0,0-1 1,0 1-1,1 0 0,-1 0 0,0 0 1,0 0-1,0 0 0,0 0 0,0 0 1,0 0-1,0-1 0,0 1 0,1 0 1,-1 0-1,0 0 0,0 0 0,0 0 1,0 0-1,0 0 0,0 0 0,1 0 1,-1 0-1,0 0 0,0 0 0,0 0 1,0 0-1,0 0 0,1 0 0,-1 0 1,0 0-1,4 8 117,2 19-53,-5-23-45,1 5-16,0-1 1,0 1 0,1 0-1,1-1 1,-1 0-1,10 15 1,-11-20-12,0-1-1,-1 1 1,1-1-1,1 1 0,-1-1 1,0 0-1,1 0 1,-1 0-1,1-1 1,-1 1-1,1 0 1,0-1-1,0 0 1,0 1-1,0-1 1,0-1-1,0 1 1,0 0-1,0-1 1,0 1-1,0-1 1,0 0-1,4 0 1,3-1 0,0-1 0,0 0 0,0 0 1,0-1-1,-1-1 0,1 1 0,-1-1 1,13-8-1,4-5 35,34-29 0,-49 38-14,24-26 63,-26 25-30,0 0-1,0 0 0,12-8 1,-17 14-21,-6 3 18,-10 5 14,1 2-42,1 0 0,0 0 0,1 1 0,0 0 0,-14 17 1,7-6 5,-23 40 1,38-58-26,0 0 0,0 1 0,0 0-1,0-1 1,0 1 0,1-1-1,-1 1 1,1 0 0,-1-1 0,1 1-1,0 0 1,-1 0 0,1 0-1,0-1 1,0 1 0,1 0 0,-1 0-1,0-1 1,0 1 0,1 0-1,-1-1 1,1 1 0,0 0 0,0 1-1,0-1 1,1-1 0,-1 1-1,1-1 1,-1 0 0,1 1-1,-1-1 1,1 0-1,0 0 1,0 0 0,0 0-1,-1 0 1,1 0 0,0-1-1,0 1 1,0-1 0,0 1-1,0-1 1,0 0-1,0 0 1,0 0 0,3 0-1,9-1 9,0 0-1,1-1 0,-1-1 1,0 0-1,0-1 1,-1-1-1,1 0 0,-1-1 1,0 0-1,23-15 0,-4-1 31,-2-1 0,53-52-1,-64 55-8,-1 0 0,-1-2 0,-1 0 0,15-28 0,-6 4 80,23-60 0,-40 88-63,-4 8-11,0 1 1,0-1-1,-1 0 0,0 0 0,-1 0 1,3-19-1,-5 29-35,0 0 0,0 0 1,0 0-1,0 0 0,0 0 0,-1 0 1,1 0-1,0 0 0,0 0 0,0 0 1,0 1-1,0-1 0,0 0 0,0 0 1,0 0-1,0 0 0,0 0 0,0 0 0,0 0 1,0 0-1,0 0 0,-1 0 0,1 0 1,0 0-1,0 0 0,0 0 0,0 0 1,0 0-1,0 0 0,0 0 0,0 0 1,0 0-1,0 0 0,-1 0 0,1 0 0,0 0 1,0 0-1,0 0 0,0 0 0,0 0 1,0 0-1,0 0 0,0 0 0,0 0 1,0 0-1,-1 0 0,1 0 0,0 0 1,0 0-1,0 0 0,0 0 0,0-1 0,0 1 1,0 0-1,0 0 0,0 0 0,0 0 1,0 0-1,0 0 0,0 0 0,0 0 1,0 0-1,0 0 0,0 0 0,0-1 1,-7 11 31,-24 50 0,2 2 0,3 1 1,-25 95-1,43-131-32,5-18 1,0 0 0,1 0 0,0 0 0,0 0 0,1 1-1,0-1 1,0 13 0,1-22-1,0 1 0,0-1 1,0 0-1,0 1 0,0-1 1,0 0-1,0 1 0,1-1 0,-1 0 1,0 0-1,0 1 0,0-1 0,0 0 1,0 1-1,1-1 0,-1 0 0,0 0 1,0 1-1,0-1 0,1 0 1,-1 0-1,0 1 0,0-1 0,1 0 1,-1 0-1,0 0 0,0 0 0,1 1 1,-1-1-1,0 0 0,1 0 0,0 0 1,11-4 37,11-13 20,-2-4-6,-15 14-24,0 1 1,0 0-1,1 0 0,-1 1 0,15-9 0,-20 13-22,0 1 1,0 0-1,0 0 0,0 0 1,0 0-1,0 0 0,0 0 1,0 0-1,0 1 0,0-1 1,0 0-1,0 0 0,0 1 1,0-1-1,-1 0 0,1 1 1,0-1-1,0 1 0,0 0 1,0-1-1,-1 1 0,2 1 1,19 18 7,-17-15-6,0 0-17,1 1 0,0-1 1,1 0-1,-1-1 0,1 1 0,0-1 0,0 0 0,0-1 0,1 1 0,-1-1 0,1 0 0,0-1 1,10 3-1,-8-3-242,29 6 563,-15-6-3438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3:08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0 5224,'0'0'4825,"-8"4"-4260,1-1-413,1 0 0,0 0 0,0 0 0,0 1-1,1 0 1,0 0 0,-1 1 0,1-1-1,1 1 1,-1 0 0,1 0 0,-6 9 0,-1 6 124,1 0 0,0 1 1,2 0-1,0 1 0,2 0 1,0 0-1,-4 36 0,-12 305 1969,19-332-1807,1-20 104,1-16 642,0-5-1097,1 0-1,1 0 0,0 0 0,0 0 0,1 0 0,0 0 1,6-14-1,-1 6 6,2 0 1,0 1-1,1 0 0,16-21 1,-19 28-49,1 1 0,0 0 1,1 0-1,0 1 1,0 0-1,1 1 0,0 0 1,13-7-1,-18 12-40,-1 0 0,0 1 0,1-1 0,0 1 0,-1 0 0,1 0 0,0 0 0,-1 1 0,1-1 0,0 1 0,0 0 0,0 1 0,-1-1 0,1 1 0,0 0 0,-1 0 0,1 1 0,0-1 1,-1 1-1,0 0 0,1 0 0,-1 0 0,0 1 0,0 0 0,0-1 0,0 1 0,-1 1 0,1-1 0,-1 1 0,0-1 0,0 1 0,0 0 0,-1 0 0,1 0 0,-1 0 0,0 0 0,0 1 0,0-1 0,-1 1 0,1 0 0,-1-1 0,0 1 0,-1 0 0,1-1 0,-1 1 0,0 0 0,0 0 0,0 0 0,-1-1 0,0 1 0,-2 8 0,0-5-3,0 0-1,0-1 1,-1 0-1,0 1 1,-1-1-1,0-1 0,0 1 1,0-1-1,-1 1 1,0-2-1,0 1 1,-12 8-1,9-7 2,-1-1 0,0 0 1,-1-1-1,1 0 0,-1 0 0,0-1 0,0-1 0,-19 4 1,22-7 15,0 1 0,-1-1 0,-12-2 0,-7 0 166,12-1 159,13 2-178,12 1-139,9 2-39,10 2-3,0-2-1,46-2 1,-31-4 4,-1-3 1,1-1 0,-2-3-1,1-1 1,-2-2 0,0-1-1,49-27 1,-51 23 19,-24 13 6,-1 0-1,0-1 1,-1 0-1,15-12 1,-16 5-12,-10 14-1,-1 0 0,0-1 0,0 1 0,0 0 1,0-1-1,0 1 0,0-1 0,1 1 0,-1 0 0,0-1 0,0 1 0,0 0 0,0-1 0,0 1 1,-1-1-1,1 1 0,0 0 0,0-1 0,0 1 0,0 0 0,0-1 0,0 1 0,-1-1 1,0 1-1,0-1 1,0 1 0,1-1 0,-1 1 0,0 0 0,0-1 0,0 1 0,0 0 0,0 0 0,-1 0 0,1 0 0,0 0 0,0 0 0,0 0-1,0 0 1,0 0 0,0 0 0,0 1 0,0-1 0,0 0 0,0 1 0,0-1 0,0 0 0,1 1 0,-2 0 0,-11 5 20,1 1 0,1-1 1,-14 12-1,21-15-6,0 0 0,0 0 0,0 0 0,1 1 0,-1-1 0,1 1 0,0 0 0,0 0 0,1 1 0,-1-1 0,-3 9 0,5-10-8,1-1 0,0 1 0,0-1 0,0 1 0,0-1 0,0 1 0,0-1 0,1 1 0,-1-1 0,1 1 0,-1-1 0,1 0 0,0 1 0,0-1 0,0 0 0,1 0 0,-1 0 0,0 0 0,1 0 0,-1 0 0,1 0 0,0 0 1,0 0-1,2 1 0,0 1-1,0-2 0,0 1 0,0 0 0,1-1 0,-1 0 0,1 0 0,-1 0 0,1 0 0,-1-1 0,1 1 0,6 0 0,-5-2-2,-1 0 0,0-1 0,0 1 0,1-1 0,-1 0-1,0 0 1,0-1 0,0 0 0,0 1 0,0-2 0,-1 1-1,1 0 1,4-4 0,-5 4 1,-1-1 0,0 1-1,0-1 1,0 1 0,0-1-1,-1 0 1,1 0 0,-1 0 0,1-1-1,-1 1 1,0 0 0,0-1-1,-1 0 1,1 1 0,-1-1 0,0 0-1,2-7 1,-3 4 6,0 0 1,0 0-1,0-1 1,-1 1-1,0 0 0,-1 0 1,-4-14-1,5 16 2,-1 0 0,0 1 0,-1-1 0,1 1 0,-1-1 0,0 1 0,0 0 0,0 0 0,-1 0 0,1 0 0,-1 1 0,-4-4 0,6 6-5,-1 0-1,1 0 1,0 0-1,-1 0 1,1 0-1,-1 1 1,1-1-1,-1 1 1,1-1-1,-1 1 1,1 0-1,-4 0 1,-30 5 160,33-4-150,-11 2 80,12 0-58,9 2-29,1-2-20,0 0 0,0 0 0,0-1 1,0 0-1,0-1 0,0 0 0,1 0 0,-1-1 0,0 0 1,0 0-1,1-1 0,-1 0 0,0 0 0,0-1 0,14-5 1,10-2-24,0-1 1,0-2 0,39-21-1,-66 30 34,0 0 0,1 1 0,-1 0 0,0 0-1,1 0 1,-1 1 0,9-2 0,-13 3-1,-1 0 1,0 1-1,1-1 0,-1 0 0,1 0 1,-1 1-1,1-1 0,-1 0 1,0 1-1,1-1 0,-1 0 1,1 1-1,-1-1 0,0 0 1,0 1-1,1-1 0,-1 1 0,0-1 1,0 1-1,1-1 0,-1 0 1,0 1-1,0-1 0,0 1 1,0-1-1,0 1 0,0-1 1,0 1-1,0 0 0,1 16 9,-9 28-3,5-32-7,0 0 0,0 19 0,2-27-3,1 0-1,1 0 1,-1 0 0,1-1-1,0 1 1,0 0 0,0 0-1,1-1 1,0 1 0,3 6-1,-5-10 3,1 0-1,-1 0 1,1 0-1,0 0 1,-1 0-1,1 0 0,0 0 1,0 0-1,0 0 1,0 0-1,0 0 1,0 0-1,0 0 1,0-1-1,0 1 1,0 0-1,0-1 0,2 1 1,-1-1 2,0 0 1,-1 0-1,1 0 1,0 0-1,0-1 1,0 1-1,-1-1 1,1 0-1,0 1 1,-1-1-1,1 0 1,-1 0-1,1 0 1,1-1-1,18-13 39,-2-1-1,1 0 1,-2-2 0,0 0-1,23-31 1,-10 0 76,-10 14 167,-20 33-154,-2 2-48,-4 8-6,-21 53-1,17-42-75,-9 27 0,13-31-9,4-11 2,-1 0 0,1 1 0,-1-1 0,1 0 0,1 0 1,-1 0-1,0 1 0,1-1 0,0 0 0,0 1 0,0-1 0,2 9 0,-2-12 4,1 0 0,-1 0 0,0 0 0,1-1-1,-1 1 1,0 0 0,1 0 0,-1 0 0,1 0 0,0-1 0,-1 1-1,1 0 1,-1 0 0,1-1 0,0 1 0,0-1 0,0 2-1,1-2 1,-1 0-1,0 0 0,0 1 0,1-1 0,-1 0 0,0 0 0,1 0 0,-1 0 0,0-1 0,1 1 0,-1 0 0,0 0 0,2-1 0,4-2 6,-1 1-1,0 0 0,0-1 1,0 0-1,-1-1 0,1 1 1,-1-1-1,1 0 1,7-9-1,1-1 47,21-33 1,-27 37-22,-7 8-19,1-1 8,0 0 0,0-1 0,1 1 0,0 0 0,-1 1 0,1-1 0,5-3 0,-2 5 9,-4 3 9,2 7-15,-2-4-20,0-1 0,0 1-1,0-1 1,-1 1-1,1 0 1,-1 0 0,0 0-1,0 9 1,-2 43-24,-1-18 9,1-27-12,1-9 54,5-9 3,-2 2-25,35-43 57,39-50 86,-75 94-125,1 1 1,-1-1 0,0 1 0,1-1 0,-1 1-1,1 0 1,0 0 0,0 0 0,0 0-1,3-1 1,-6 3-20,1 0 0,-1 0-1,1 0 1,-1 0 0,0 0-1,1 0 1,-1 0 0,0 0 0,1 0-1,-1 0 1,0 0 0,1 1-1,-1-1 1,0 0 0,1 0-1,-1 0 1,0 1 0,1-1 0,-1 0-1,0 1 1,0-1 0,1 0-1,-1 0 1,0 1 0,0-1-1,0 0 1,1 1 0,-1-1 0,0 0-1,0 1 1,0-1 0,0 0-1,0 1 1,0-1 0,0 1-1,0-1 1,3 16 36,-3 10-29,-2 1 1,0 0-1,-8 31 0,10-55-12,-1 0 0,1-1 0,0 1 0,0 0 0,0 0 0,0 0 0,1 0 0,-1-1 0,1 1 0,0 0 0,0 0 0,0-1 0,0 1 0,2 3 0,-2-6 1,0 0 1,0 1 0,0-1 0,0 0 0,0 1 0,0-1 0,0 0 0,0 0 0,0 0 0,0 0 0,0 0 0,0 0-1,0-1 1,0 1 0,0 0 0,1-1 0,-1 1 0,1-1 0,22-9 3,11-11 49,-1-1 0,33-28 1,38-25 146,-69 59-147,-100 61 153,57-39-197,-2 0 0,1 1-1,1 0 1,-1 1-1,1 0 0,0 0 1,1 0-1,0 1 1,0 0-1,-7 15 1,13-22-7,0 0-1,0 0 1,0-1 0,0 1 0,0 0-1,0 0 1,0 0 0,1 0 0,-1-1 0,1 1-1,-1 0 1,1-1 0,0 1 0,0 0-1,0-1 1,0 1 0,0-1 0,1 3-1,0-1 0,1 0 0,-1 0 0,1 0 0,0 0 0,0-1 0,0 1-1,0-1 1,4 3 0,0-3 1,0 1 0,0-1 0,1 0 1,-1 0-1,1-1 0,-1 0 0,1-1 0,-1 1 0,1-1 0,9-2 0,0 0 12,0 0 1,0-2-1,25-8 1,-19 4 18,-1 0 1,1-1 0,-2-1 0,1-2-1,-2 0 1,33-24 0,-42 27-7,1-2 22,20-20 0,-28 27-33,-1 0 0,-1 1-1,1-1 1,-1-1 0,1 1 0,-1 0-1,0 0 1,0-1 0,-1 1-1,2-8 1,-3 11-6,0 0-1,1 0 1,-1 0-1,0 1 1,0-1 0,0 0-1,0 0 1,0 0 0,0 0-1,-1 1 1,1-1 0,0 0-1,0 0 1,-1 1 0,1-1-1,0 0 1,-1 0 0,1 1-1,0-1 1,-1 0 0,1 1-1,-1-1 1,0 0 0,0 0-1,0 0 1,-1 1-1,1-1 1,-1 0 0,1 1-1,-1-1 1,1 1 0,-1-1-1,1 1 1,-1 0-1,1-1 1,-4 1 0,0 0-1,-1 1 1,1-1-1,0 1 1,0 0 0,-1 1-1,-8 2 1,6 0-4,0 1 0,0-1-1,0 2 1,0-1 0,1 1 0,-11 10 0,15-13-5,0 1 1,0-1-1,0 1 1,0 0-1,1-1 1,-1 1-1,1 1 0,0-1 1,0 0-1,1 0 1,-1 1-1,1-1 1,0 1-1,0-1 1,0 8-1,1-11 2,1 1-1,-1-1 1,1 1-1,-1 0 1,1-1-1,0 1 1,0-1-1,-1 0 1,1 1 0,0-1-1,0 0 1,0 1-1,1-1 1,-1 0-1,0 0 1,0 0-1,1 0 1,-1 0-1,1 0 1,1 1-1,33 14 39,-22-12-18,0 0 1,0-1-1,0-1 0,0 0 1,1-1-1,-1-1 0,0 0 1,1-1-1,-1 0 0,0-1 1,0-1-1,0 0 0,0-1 1,24-10-1,-33 11-5,6-2 114,-9 6-74,-5 5-43,-15 16-2024,16-20 393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5:34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297 525 3312,'0'0'7854,"-10"-5"-7531,6 3-292,-5-3 75,0 0 0,0 1 0,0 0 0,-1 1 0,0 0 0,1 0 0,-19-2 0,21 4-14,0 1 0,0 0 0,0 0 1,0 1-1,0 0 0,0 0 0,0 1 0,0 0 1,0 0-1,1 0 0,-1 1 0,1 0 1,0 0-1,0 1 0,0-1 0,0 1 1,1 1-1,-1-1 0,1 1 0,0 0 0,0 0 1,-4 7-1,3-4 6,0 0 0,1 0 0,0 1 0,1-1 1,-7 16-1,10-18-57,0 0 1,0 0 0,0 0-1,1 0 1,0 0-1,0 0 1,0 0 0,1 1-1,0-2 1,2 10 0,-1-7 1,0 0 1,1 0-1,0 0 1,1-1 0,-1 1-1,1-1 1,1 0-1,-1 0 1,1 0-1,0-1 1,1 0 0,0 0-1,0 0 1,0-1-1,1 1 1,-1-2 0,15 9-1,-8-7 25,1 0-1,1 0 1,-1-2-1,1 1 1,0-2-1,0 0 1,0-1-1,27 0 0,-28-1-3,1-2 0,0 0-1,-1-1 1,1 0-1,-1-1 1,0 0-1,0-2 1,0 1-1,0-2 1,-1 0-1,0 0 1,0-2-1,-1 1 1,1-2-1,-2 1 1,1-2 0,-1 1-1,-1-2 1,14-16-1,-10 11 32,20-26 177,-32 39-226,0-1 0,0 1 0,0 0 0,0-1 0,-1 1 0,1-1 1,-1 0-1,0 1 0,0-1 0,-1 0 0,1-4 0,-1 8-29,0-1-1,0 0 1,0 1 0,0-1-1,0 1 1,0-1-1,0 1 1,0-1 0,0 0-1,0 1 1,0-1-1,0 1 1,-1-1 0,1 1-1,0-1 1,-1 1-1,1-1 1,0 1 0,-1-1-1,1 1 1,0-1 0,-1 1-1,1 0 1,-1-1-1,1 1 1,0 0 0,-1-1-1,-1 0 1,1 1-1,0 0 0,0 0 0,0 0 1,0 0-1,-1 0 0,1 0 0,0 0 0,0 1 0,0-1 1,0 0-1,-1 0 0,1 1 0,-1 0 0,-3 1 20,0 1-1,0 0 1,0 0-1,-6 6 0,7-5-22,0 0 0,1 1-1,-1-1 1,1 1-1,0 0 1,1 0-1,-1 0 1,1 0-1,0 0 1,0 1 0,1-1-1,0 1 1,-1-1-1,2 1 1,-1 10-1,1-13-5,-1 1 1,2-1-1,-1 1 0,0-1 0,1 0 0,0 1 1,-1-1-1,1 0 0,1 1 0,-1-1 0,0 0 0,1 0 1,0 0-1,-1 0 0,1 0 0,0 0 0,1-1 0,-1 1 1,0-1-1,1 1 0,-1-1 0,1 0 0,0 0 1,0 0-1,0 0 0,5 2 0,-2-3 0,0 1 1,0-1-1,0 0 0,0-1 1,0 1-1,0-1 0,0 0 1,0-1-1,0 1 0,0-1 1,1-1-1,-2 1 0,1-1 1,0 0-1,0 0 0,-1-1 1,8-3-1,-4 1 14,1-1 0,0-1 0,-1 1 0,0-1 0,-1-1 0,0 1 0,0-2 0,11-13 0,-18 20-9,1 0 0,-1 0 0,0 0-1,0 0 1,0 0 0,0-1 0,0 1-1,0 0 1,0 0 0,-1-1 0,1 1-1,-1-1 1,1 1 0,-1 0 0,0-1 0,0 1-1,0-1 1,-1 1 0,1-1 0,0 1-1,-1 0 1,0-1 0,1 1 0,-1 0-1,0 0 1,0-1 0,-2-2 0,0 2 4,1 0 0,-1 1 1,0-1-1,0 0 1,0 1-1,0-1 0,0 1 1,-1 0-1,1 0 1,-1 0-1,1 1 0,-1-1 1,1 1-1,-1 0 1,0 0-1,-5-1 0,-7-1 47,-4 0 41,0 0 0,-20 0 0,38 4-72,-6 1 55,8-2-86,0 0 1,0 0-1,0 0 1,0 0-1,0 0 1,0 0-1,0 0 0,0 0 1,0 0-1,0 0 1,0 0-1,0 0 1,0 0-1,0 0 0,0 0 1,0 0-1,0-1 1,0 1-1,0 0 1,0 0-1,0 0 0,0 0 1,0 0-1,0 0 1,0 0-1,0 0 1,0 0-1,0 0 0,0 0 1,0 0-1,0 0 1,0 0-1,0 0 1,0 0-1,0-1 0,0 1 1,0 0-1,0 0 1,0 0-1,0 0 1,0 0-1,0 0 0,0 0 1,0 0-1,0 0 1,-1 0-1,1 0 1,0 0-1,0 0 0,0 0 1,0 0-1,29-12 94,22-11-116,59-17-1,-85 32 6,0 2-1,0 1 0,1 1 0,44-2 0,-66 6 18,1 0-1,0 1 0,-1-1 0,1 1 1,-1 0-1,1 0 0,-1 0 0,1 1 1,-1-1-1,6 4 0,-8-4 3,0 1-1,-1-1 0,1 0 1,0 1-1,-1 0 1,1-1-1,-1 1 0,0 0 1,0-1-1,1 1 1,-1 0-1,0 0 0,-1 0 1,1 0-1,0 0 1,-1 0-1,1 0 0,-1 0 1,1 1-1,-1-1 1,0 0-1,0 0 0,0 0 1,0 0-1,-1 4 1,0 7 12,-1 0 1,0 0 0,-1 0 0,-1 0 0,0-1 0,0 1-1,-12 21 1,6-11 22,9-20-18,0 1 0,-1-1-1,1 0 1,-1 0 0,1 1 0,-4 3-1,23-25 276,119-113 401,-137 131-689,1 0 0,-1-1 0,0 1 0,0 0 0,1 0 0,-1-1 0,0 1-1,1 0 1,-1 0 0,0 0 0,1 0 0,-1-1 0,1 1 0,-1 0 0,0 0 0,1 0 0,-1 0 0,0 0 0,1 0 0,-1 0 0,1 0 0,-1 0 0,0 0-1,1 0 1,-1 0 0,1 0 0,-1 0 0,0 0 0,1 1 0,5 10 84,-4 25-57,-2-29-11,0 4-9,5 53 40,-4-58-50,0-1 1,0 1-1,1-1 0,0 1 1,0-1-1,0 0 1,1 0-1,-1 1 1,5 4-1,-6-8-1,1-1 1,-1 1 0,1-1-1,-1 1 1,1-1-1,0 0 1,-1 0-1,1 0 1,0 0-1,0 0 1,0 0-1,0 0 1,0 0-1,0-1 1,0 1 0,4 0-1,-2-1 1,1 0 0,-1 0 0,1-1 0,-1 1 0,0-1 0,1 0 1,6-2-1,4-3 4,-1 0 0,0-1 0,18-13 0,-11 5 12,0-1 1,-2-2-1,0 0 0,-1 0 0,17-25 0,-4 8 42,-10 6-8,-19 24-26,1 0-1,0 1 1,1 0 0,-1-1 0,1 1-1,8-7 1,-12 11-21,1-1 1,0 1-1,0-1 1,-1 1-1,1 0 0,0-1 1,0 1-1,0 0 0,0-1 1,0 1-1,0 0 1,0 0-1,-1 0 0,1 0 1,0 0-1,0 0 1,0 0-1,0 0 0,0 0 1,0 1-1,0-1 1,0 0-1,-1 0 0,1 1 1,0-1-1,0 1 1,0-1-1,-1 1 0,1-1 1,0 1-1,0-1 1,-1 1-1,1 0 0,-1-1 1,1 1-1,0 0 1,-1-1-1,1 1 0,-1 0 1,0 0-1,1 0 1,-1 0-1,1 0 0,3 8 6,0-1 0,-1 1 0,4 13 0,-5-13-3,4 10-2,-2 1 0,0 1 0,-2-1 0,0 1 0,-1-1 0,-1 1 0,-5 33 0,5-52-4,0 1 0,0-1 0,-1 0 0,1 0 1,-1 1-1,0-1 0,0 0 0,0 0 1,0 0-1,0 0 0,0 0 0,0 0 0,-1 0 1,1 0-1,-1-1 0,1 1 0,-1-1 1,0 1-1,0-1 0,-3 3 0,2-3 4,0 0 1,0 0-1,0 0 0,-1 0 0,1-1 0,0 1 1,-1-1-1,1 0 0,-1 0 0,1 0 0,0 0 1,-6-1-1,-2-2 26,1 0 1,-1 0-1,1-1 1,0 0-1,0-1 0,1 0 1,-18-11-1,22 13-5,4 2-27,1 1 1,-1 0-1,1 0 1,-1 0-1,1 0 0,-1 0 1,1-1-1,-1 1 1,1 0-1,-1 0 0,1-1 1,0 1-1,-1 0 1,1-1-1,-1 1 0,1 0 1,0-1-1,-1 1 1,1-1-1,0 1 0,0 0 1,-1-1-1,1 1 1,0-1-1,0 1 0,0-1 1,-1 1-1,1-1 1,0 1-1,0-1 0,0 1 1,0-1-1,0 1 1,0-1-1,0 1 0,0-1 1,0 0-1,3 0 0,0 1 1,0-1-1,0 1 0,-1 0 0,1 0 0,0 1 0,4 0 1,117 10-13,-107-11 9,-1-1-1,1 0 1,-1-1 0,0-1 0,27-8-1,-29 7-4,0 0 0,0-2 0,0 0 0,0 0 0,-1-1 0,0-1-1,-1 0 1,0-1 0,0 0 0,-1-1 0,13-13 0,-5 2-11,-13 16 19,-1 0 0,1-1 0,-1 0-1,0 0 1,-1 0 0,0-1 0,0 0-1,0 1 1,-1-1 0,3-9 0,-5 15 1,-1-1 0,0 1 1,0-1-1,-1 0 0,1 1 1,0-1-1,0 1 0,-1-1 1,1 1-1,-1 0 1,1-1-1,-1 1 0,0-1 1,0 1-1,1 0 0,-1 0 1,0-1-1,0 1 0,0 0 1,0 0-1,-1 0 0,1 0 1,0 0-1,0 0 1,-1 0-1,1 1 0,0-1 1,-1 0-1,1 1 0,0-1 1,-1 1-1,1-1 0,-1 1 1,1 0-1,-1 0 0,1 0 1,-1-1-1,0 1 1,1 1-1,-1-1 0,1 0 1,-1 0-1,1 1 0,-1-1 1,1 0-1,0 1 0,-1 0 1,1-1-1,-1 1 1,1 0-1,-2 1 0,-2 3-5,0 0-1,1 0 1,-1 1-1,1-1 1,1 1 0,-1 0-1,1 0 1,0 1-1,0-1 1,-3 12-1,5-13-1,0 1 0,1-1 0,-1 0 0,1 0 0,0 0-1,1 0 1,-1 0 0,1 1 0,0-1 0,0 0 0,0 0 0,1 0-1,0-1 1,0 1 0,4 6 0,0 1-11,0-1 0,1 0 0,1 0 0,0-1 0,16 16 0,-21-23 12,1 0 0,-1 0 1,1-1-1,0 0 0,0 1 1,0-2-1,0 1 0,0 0 0,0-1 1,0 1-1,1-1 0,-1-1 1,0 1-1,1 0 0,-1-1 1,1 0-1,-1 0 0,1-1 1,-1 1-1,8-2 0,5-3 4,-1-1 0,-1 0-1,1-1 1,-1-1 0,0 0-1,-1-1 1,0 0 0,0-2-1,-1 1 1,0-2 0,-1 1-1,0-2 1,17-24 0,-28 36 7,1-1 1,-1 0-1,0 0 1,0 0 0,1 0-1,-2 0 1,1 0-1,0-1 1,0 1 0,-1 0-1,1 0 1,-1 0 0,0-1-1,1 1 1,-1 0-1,0-1 1,-1 1 0,1 0-1,0 0 1,-1-1-1,1 1 1,-1 0 0,0-3-1,5 2-3,0 0 1,1 0-1,0 1 0,-1-1 0,1 1 0,7-2 0,-9 3-15,1-1 3,0 0 1,0 1 0,-1 0-1,1-1 1,0 1 0,1 0-1,-1 1 1,0-1 0,0 1-1,0 0 1,0 0 0,0 0-1,0 1 1,1-1 0,-1 1-1,0 0 1,0 0 0,0 1-1,-1-1 1,1 1 0,0-1-1,0 1 1,-1 1 0,1-1-1,-1 0 1,0 1 0,5 4-1,-4-2 2,0 0 1,0 1-1,-1 0 0,0 0 1,0 0-1,0 0 0,-1 1 0,1-1 1,-1 1-1,-1-1 0,0 1 0,0 0 1,1 7-1,2 12 2,-3-19 5,0 0-1,1 0 1,0-1-1,0 1 1,1-1 0,0 1-1,0-1 1,7 10 0,-9-16-3,-1 1 1,1-1 0,0 0-1,-1 1 1,1-1 0,0 0-1,-1 0 1,1 1 0,0-1-1,0 0 1,-1 0 0,1 0 0,0 0-1,-1 0 1,1 0 0,0 0-1,0 0 1,-1 0 0,1 0-1,0-1 1,-1 1 0,1 0-1,0 0 1,1-1 0,19-10-9,-16 8 8,6-4 1,0-1 0,-1-1 0,0 1 0,0-2 0,0 0 0,-2 0 0,1 0 0,9-17 0,8-7 0,-21 28 2,3-3 11,-1 0 1,0-1-1,0 1 1,-1-1-1,8-18 1,-8 14 23,-3 14-20,0 6-10,4 57-7,-6-41 0,2-1 0,7 34 0,-8-48-4,5 13-27,-7-20 31,0 1-1,1-1 1,-1 0-1,0 1 1,1-1-1,-1 0 1,1 0 0,-1 1-1,0-1 1,1 0-1,-1 0 1,1 0-1,-1 0 1,1 1-1,-1-1 1,1 0-1,-1 0 1,1 0-1,-1 0 1,1 0 0,-1 0-1,1 0 1,-1-1-1,1 1 1,-1 0-1,1 0 1,-1 0-1,0 0 1,1 0-1,-1-1 1,1 1 0,-1 0-1,1-1 1,-1 1-1,0 0 1,1 0-1,-1-1 1,0 1-1,1-1 1,-1 1-1,0 0 1,1-2 0,8-6 5,0-1 1,0 0 0,-1-1 0,-1 0 0,0 0 0,0-1-1,7-16 1,-5 10 33,0 0 0,19-26 0,0 0 72,-28 43-110,1 0-1,-1-1 1,0 1-1,0-1 0,1 1 1,-1 0-1,0-1 1,1 1-1,-1 0 1,1-1-1,-1 1 0,0 0 1,1 0-1,-1-1 1,1 1-1,-1 0 1,1 0-1,-1 0 0,1 0 1,-1-1-1,1 1 1,-1 0-1,0 0 1,1 0-1,-1 0 0,2 0 1,14 8-19,16 24-36,-21-20 54,-3-6-1,-1 0-1,2 0 1,-1-1-1,1 0 1,0 0 0,0-1-1,0 0 1,0-1-1,1 0 1,18 4-1,-25-7 4,0 0 0,-1 0 0,1 0 1,0-1-1,0 1 0,0-1 0,0 0 0,0 0 0,-1 0 0,1 0 0,0 0 0,-1 0 0,1-1 0,-1 1 1,1-1-1,-1 0 0,0 0 0,4-4 0,-4 5 4,-1-1 1,1 1-1,0-1 1,-1 0-1,0 0 1,1 0 0,-1 0-1,0 0 1,0 0-1,0 0 1,0 0-1,0 0 1,-1 0-1,1-1 1,-1 1-1,1 0 1,-1 0-1,0-1 1,0 1-1,0 0 1,0-1-1,0 1 1,-1 0-1,0-3 1,1 5-3,0-1 0,0 1 0,0-1 1,-1 1-1,1-1 0,0 1 0,-1-1 0,1 1 1,0 0-1,-1-1 0,1 1 0,-1 0 0,1-1 1,0 1-1,-1 0 0,1-1 0,-1 1 0,1 0 1,-1 0-1,1-1 0,-1 1 0,1 0 0,-1 0 1,1 0-1,-1 0 0,1 0 0,-1 0 0,1 0 1,-1 0-1,1 0 0,-1 0 0,0 0 0,1 0 1,-1 0-1,1 0 0,-1 1 0,0-1 0,-21 13 53,17-10-48,1-1-6,-54 40 55,53-38-57,1 0 1,-1 1-1,1-1 1,0 1-1,0-1 1,0 1 0,1 0-1,0 1 1,-4 8-1,6-13-2,1 1-1,0-1 0,-1 1 1,1-1-1,0 1 0,0-1 1,0 1-1,0-1 0,0 1 1,0-1-1,0 1 0,1-1 1,-1 1-1,0-1 0,1 0 1,0 1-1,-1-1 0,1 1 1,1 1-1,0 0-2,0 0 1,1 0-1,-1-1 0,1 1 1,0 0-1,0-1 0,5 4 1,0-2-6,0 1 0,0-1 0,0-1 0,0 0 0,18 4 0,-17-5 8,0-2 0,1 1 0,-1-1 0,1-1-1,-1 0 1,0 0 0,14-4 0,64-23-37,-52 15 27,118-46-24,-142 57 46,-16 10 39,-2 1-40,-35 41 18,35-42-21,-1 0 0,1 0 0,1 0 0,-1 1 0,1 0 0,1 0 1,0 1-1,-7 17 0,12-26-8,-1 1 1,1-1-1,0 0 1,0 1 0,0-1-1,0 0 1,0 1 0,0-1-1,0 1 1,0-1-1,0 0 1,1 1 0,-1-1-1,0 0 1,1 0-1,0 1 1,-1-1 0,1 0-1,-1 0 1,1 0 0,0 1-1,0-1 1,0 0-1,0 0 1,0 0 0,0-1-1,0 1 1,0 0 0,0 0-1,0 0 1,1-1-1,-1 1 1,0-1 0,0 1-1,3 0 1,-1 0-1,0 0 0,0 0 1,0-1-1,0 1 0,1-1 0,-1 0 0,0 0 1,0 0-1,0 0 0,1 0 0,-1-1 1,0 0-1,0 1 0,5-3 0,4-3 6,0-1 1,0-1-1,-1 0 0,0 0 1,-1-1-1,18-19 0,50-69 45,-67 82-47,6-10 5,-2 0 1,0-2 0,-1 1-1,-2-2 1,-1 0 0,-1 0-1,12-60 1,-9 10 58,6-139-1,-19 213-62,0-31 28,0 33-30,0 1 1,0 0-1,0 0 0,-1 0 0,1-1 1,0 1-1,0 0 0,-1 0 1,1 0-1,-1 0 0,1 0 0,-1 0 1,0 0-1,1 0 0,-1 0 1,0 0-1,1 0 0,-1 0 0,0 0 1,0 0-1,0 1 0,0-1 1,-2-1-1,2 2-1,1 0-1,-1 0 1,0 0 0,0 1-1,0-1 1,0 0 0,1 0-1,-1 1 1,0-1 0,0 0-1,1 1 1,-1-1 0,0 1 0,0-1-1,1 1 1,-1-1 0,0 1-1,1-1 1,-1 1 0,1 0-1,-1-1 1,0 2 0,-12 19 2,1 3-2,1 0 0,1 1 0,1 0 0,-7 39 0,-13 110-44,22-126 25,4-26 4,1-1 0,1 1 0,1 0 0,1 0 0,0 0 1,2 0-1,1-1 0,0 1 0,2-1 0,14 36 1,-18-53-9,0 1 1,1 0 0,0 0 0,0-1 0,0 0 0,0 1 0,1-1 0,0-1 0,0 1-1,0 0 1,5 3 0,14 5-3356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5:36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85 4912,'0'0'7536,"-10"-7"-7310,-63-38 357,71 44-664,-1-1-1,1 1 1,0-1-1,0 0 1,0 0-1,0 0 1,1 0 0,-1 0-1,0-1 1,1 1-1,-1 0 1,1-1-1,-2-3 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5:41.3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1 941 5720,'0'0'5832,"6"-14"-5491,104-182 1194,-93 169-1257,67-109 951,-68 107-854,-2-1-1,20-57 0,-11 25 246,2 0 1,49-83-1,-58 115-409,-11 20-129,-1 0 0,0-1 0,0 1-1,-1-1 1,-1 1 0,1-1 0,0-16 0,-3 26-71,0-1 0,0 1 0,0 0 0,0 0 0,0 0 0,0-1 0,-1 1 0,1 0 0,0 0 0,-1 0 0,1 0 0,-1 0 0,1 0 0,-1-1 0,1 1 0,-1 0 0,0-1 0,0 2-8,0 0-1,1 0 1,-1 0 0,0 0 0,1-1 0,-1 1 0,0 0-1,1 0 1,-1 0 0,0 0 0,1 0 0,-1 1-1,0-1 1,1 0 0,-1 0 0,1 0 0,-1 1-1,0-1 1,1 0 0,-1 0 0,1 1 0,-1-1-1,1 1 1,-1-1 0,1 0 0,-1 1 0,1-1 0,-1 1-1,1-1 1,-1 1 0,1 0 0,-17 18-18,2 0 0,1 0 1,0 2-1,1-1 0,2 2 1,0 0-1,1 0 0,1 1 1,1 0-1,-6 30 0,-16 49-49,-5 19-8,27-88 60,-3 11-53,-10 89 0,20-114 54,-1 5-14,2 30 0,0-48 22,1 1 1,0-1-1,0 1 1,0-1-1,1 0 0,0 1 1,0-1-1,1 0 1,4 8-1,-6-12 6,0-1 0,0 0-1,0 1 1,0-1 0,0 0-1,1 0 1,-1 0 0,0 0 0,0 0-1,1 0 1,-1 0 0,1 0-1,-1 0 1,1-1 0,-1 1 0,1-1-1,-1 1 1,1-1 0,2 1-1,-1-1 6,0 0-1,0 0 0,1-1 0,-1 1 0,0-1 0,0 1 0,0-1 0,0 0 0,4-3 0,3-1 27,0 0-1,-1-1 0,0-1 1,14-12-1,-7 5 37,-1-1 0,0 0 0,-1-2 0,-1 1 0,-1-2-1,0 0 1,-2 0 0,0-1 0,-1 0 0,0-1 0,6-24 0,4-6 414,-18 43-405,2-6 65,-3 13-142,0 0 0,0 0-1,0 0 1,0 0 0,0 0 0,0-1-1,0 1 1,0 0 0,0 0-1,0 0 1,0 0 0,0 0 0,0 0-1,0 0 1,0 0 0,0-1 0,1 1-1,-1 0 1,0 0 0,0 0-1,0 0 1,0 0 0,0 0 0,0 0-1,0 0 1,0 0 0,1 0 0,-1 0-1,0 0 1,0 0 0,0 0-1,0 0 1,0 0 0,0 0 0,0 0-1,1 0 1,-1 0 0,0 0 0,0 0-1,0 0 1,0 0 0,0 0-1,0 0 1,0 0 0,1 0 0,-1 0-1,0 0 1,0 0 0,0 0 0,0 0-1,0 0 1,0 0 0,0 0-1,0 1 1,0-1 0,1 0 0,-1 0-1,0 0 1,0 0 0,0 0 0,0 0-1,0 0 1,0 0 0,0 1 0,0-1-1,0 0 1,0 0 0,0 0-1,2 7-111,-2-5 108,0-1 1,0 1-1,0-1 1,1 1-1,-1 0 0,1-1 1,-1 1-1,1-1 1,0 1-1,1 2 0,4 3-8,-1 1-1,0 0 1,7 17-1,4 6 37,-14-27-27,1-1-1,0 1 0,0-1 0,0 0 0,0 0 0,1 0 0,-1 0 1,1-1-1,0 1 0,0-1 0,0 0 0,0 0 0,0 0 0,0-1 1,1 0-1,-1 1 0,0-1 0,1-1 0,-1 1 0,1-1 0,-1 0 1,1 0-1,-1 0 0,1 0 0,5-2 0,1 0-7,0 0-1,0 0 1,0-2-1,-1 1 1,1-1 0,-1-1-1,1 0 1,-1 0-1,10-8 1,-9 5 14,4-3 1,23-21 1,-35 29 4,1 0 0,-1 0 0,0-1 0,-1 0-1,1 1 1,-1-1 0,0 0 0,1 0 0,-2-1 0,1 1 0,0 0 0,0-6 0,-1 8 1,-1-1-1,0 1 1,0-1 0,0 1 0,0 0 0,0-1 0,-1 1 0,1 0 0,-1-1 0,1 1-1,-1 0 1,0-1 0,0 1 0,0 0 0,0 0 0,-1 0 0,0-2 0,1 3-5,-1 0 1,1-1 0,0 1-1,0 0 1,0 0 0,0 0-1,-1 1 1,1-1 0,-1 0-1,1 0 1,0 1 0,-1-1-1,1 1 1,-1-1 0,1 1 0,-1 0-1,1-1 1,-1 1 0,0 0-1,1 0 1,-1 0 0,1 0-1,-1 1 1,1-1 0,-1 0-1,-2 1 1,-5 3-3,0-1 0,1 1 0,-1 0 0,1 1 1,0 0-1,0 0 0,1 1 0,0 0 0,0 0 0,0 1 0,0 0 0,1 0 0,0 1 0,1-1 1,0 1-1,0 0 0,-7 17 0,9-18-12,1 0 1,-1 1-1,1-1 0,1 1 1,-1-1-1,1 1 1,1 0-1,-1-1 0,1 1 1,1 0-1,-1-1 1,1 1-1,1-1 0,-1 1 1,1-1-1,0 1 1,1-1-1,0 0 0,0 0 1,1 0-1,0 0 1,5 7-1,-1-4-10,-1-1 1,1 0-1,1-1 0,-1 0 0,1 0 0,19 12 1,-24-17 10,1-1 1,0 0 0,-1 0-1,1 0 1,0 0 0,0-1-1,0 0 1,0 0 0,1 0-1,-1-1 1,0 1 0,0-1-1,0 0 1,0-1 0,1 1-1,-1-1 1,0 0 0,7-3-1,20-9 46,0-2 0,35-22 0,-41 22-20,-7 2 18,0-1 0,-1 0-1,0-2 1,27-30-1,-24 23 81,43-34 0,-62 56-110,0-1-1,1 1 1,-1 0-1,1 0 0,-1 0 1,1 0-1,-1 0 1,1 1-1,0-1 1,-1 1-1,1 0 0,0-1 1,-1 1-1,1 0 1,0 1-1,-1-1 0,1 0 1,0 1-1,-1 0 1,1-1-1,-1 1 1,5 2-1,-7-3-5,-1 1 1,1-1-1,0 0 0,0 0 1,0 1-1,0-1 0,-1 0 0,1 0 1,0 1-1,0-1 0,-1 0 1,1 0-1,0 0 0,0 1 1,-1-1-1,1 0 0,0 0 1,0 0-1,-1 0 0,1 0 0,0 0 1,-1 1-1,1-1 0,0 0 1,-1 0-1,1 0 0,0 0 1,-1 0-1,1 0 0,0 0 1,0 0-1,-1-1 0,0 1 1,-21 3 21,13-1 1,-19 1 40,11-1-11,0 0 1,-19 6-1,32-7-47,1 0 1,-1 0-1,1 0 1,0 1-1,0-1 1,-1 1-1,1 0 1,0 0-1,1 0 1,-1 0-1,0 0 0,1 1 1,-1-1-1,1 1 1,0 0-1,-3 3 1,2-1-4,1 0 0,-1 1 0,1-1-1,0 0 1,1 1 0,-1-1 0,1 1 0,0 0 0,1-1 0,-1 1 0,1 0 0,0-1 0,0 1 0,1 0 0,0-1 0,0 1 0,0 0 0,1-1 0,0 0 0,0 1 0,0-1-1,0 0 1,4 5 0,-2-4-7,1 0 0,0 0 0,0-1 0,0 0 0,0 0-1,1 0 1,0 0 0,0-1 0,10 5 0,-6-4-4,-1 0 0,2-1 0,-1 0 0,0 0 0,20 3 0,-20-6 2,-1 0-1,0-1 1,1 0-1,-1-1 1,0 0 0,16-4-1,56-20-8,-27 7 10,-34 12 1,6-1 3,-1-1 0,0-1-1,43-22 1,-49 20 6,0 1 13,-1-1 0,0-1-1,-1 0 1,17-16 0,-32 26-12,0 1 0,-1-1 0,1 1 0,-1-1-1,1 0 1,-1 1 0,0-1 0,1 0 0,-1 0 0,0 0 0,0 0 0,0 0 0,-1 0-1,1 0 1,0 0 0,-1 0 0,1-4 0,-2 5 1,0 1 0,0 0 0,0-1-1,-1 1 1,1 0 0,0-1 0,0 1 0,0 0 0,0 0 0,-1 0-1,1 0 1,0 0 0,0 0 0,0 1 0,0-1 0,-1 0-1,-1 1 1,-10 4 5,-1 1 0,1 0-1,0 0 1,1 2-1,-1-1 1,2 2 0,-17 13-1,14-9-1,0 1 1,0 0-1,1 1 0,1 1 0,-11 17 0,21-31-10,1 1 0,0-1 0,-1 1 0,1-1 0,0 1 0,0-1-1,1 1 1,-1 0 0,0-1 0,1 1 0,0 0 0,0-1 0,0 1 0,0 0 0,0 0-1,0-1 1,0 1 0,2 4 0,-1-5 1,0 0-1,0 0 1,0 0 0,1 0-1,-1-1 1,1 1 0,-1 0-1,1-1 1,-1 1-1,1-1 1,0 0 0,0 0-1,-1 1 1,1-1 0,0 0-1,0 0 1,0-1 0,0 1-1,1 0 1,-1-1-1,0 1 1,0-1 0,5 0-1,-1 1 8,1-1-1,0 0 1,0 0 0,0-1-1,-1 0 1,1 0-1,0-1 1,-1 0-1,1 0 1,-1 0-1,0-1 1,0 0 0,0 0-1,0-1 1,0 1-1,-1-1 1,1-1-1,4-4 1,-1 0 0,-1 0 0,0 0 0,0-1 0,-1-1-1,0 1 1,-1-1 0,0 0 0,8-21 0,-7 9 25,-5 16-14,0 0 1,0 1-1,1-1 1,3-6-1,-21 18 189,8 4-195,0 1 0,0 1 0,1-1 0,0 1 0,-7 21 0,12-27-13,0 0-1,0 0 1,0 0-1,0 0 1,1 0-1,0 1 1,0-1-1,1 0 1,-1 0-1,1 1 1,0-1-1,1 0 1,-1 0-1,1 0 1,3 7-1,-2-6-5,-1-1 0,1 0-1,0 0 1,0 0-1,0 0 1,1-1-1,0 1 1,0-1-1,0 0 1,0 0 0,0 0-1,1-1 1,9 6-1,-11-8 9,1 0-1,0-1 1,0 1-1,0-1 0,0 1 1,0-1-1,0 0 1,0-1-1,-1 1 1,1-1-1,0 0 0,0 0 1,5-2-1,4-1-5,0-1-1,17-9 0,-14 3-1,0-1 1,0 0-1,-1-1 1,-1-1-1,14-16 1,11-9 28,-33 33-17,0 0 0,0-1-1,-1 1 1,0-1 0,0 0-1,0 0 1,-1 0 0,0-1-1,5-12 1,-16 61 124,-2 84-1,9-122-129,0 0 0,0 0 0,1 0 0,-1 0 0,1 0 0,-1 0 0,1 0 0,0-1-1,0 1 1,0 0 0,0-1 0,1 1 0,1 3 0,-2-5 1,1-1-1,-1 1 1,0 0-1,1 0 1,-1 0 0,1-1-1,-1 1 1,1-1-1,-1 1 1,1-1 0,-1 0-1,1 1 1,-1-1 0,1 0-1,-1 0 1,1 0-1,0 0 1,-1-1 0,1 1-1,-1 0 1,1-1-1,-1 1 1,1 0 0,-1-1-1,3-1 1,6-3 10,0-1 1,-1 1-1,0-2 0,0 1 1,-1-1-1,0-1 1,11-12-1,9-6 21,-5 5 14,-12 13 36,0-1 0,-1-1 0,0 0-1,12-17 1,-22 27-81,0 0 0,0 0 0,0 0 0,1 0 0,-1 0 0,0 0 0,0 0 0,0 0 0,0 0 0,0 0 0,0 0 0,0 0 0,1 0 0,-1 0 0,0 0 0,0 0 0,0 0 0,0 0 0,0 0 0,0 0 0,0 0 0,1 0 0,-1 0 0,0 0 0,0 0 0,0 0 0,0 0 0,0 0 0,0 0 0,0 0 0,0 1 0,0-1 0,1 0 0,-1 0 0,0 0 0,0 0 0,0 0 0,0 0 0,0 0 0,0 0 0,0 0 0,0 1 0,0-1 0,0 0 0,0 0 0,0 0 0,0 0 0,0 0 0,0 0 0,0 0 0,0 1 0,0-1 0,0 0 0,0 0 0,0 0 0,0 0 0,0 0 0,0 0 0,0 1 0,0-1 0,0 0 0,0 0 0,0 0 0,0 0 0,0 0 0,0 0 0,0 0 0,-1 0 0,1 1 0,0 10 20,-1-3-15,0-1 1,1 1-1,0 0 1,0 0 0,1 0-1,2 10 1,1 7 1,-4-16-7,2 0-1,-1 0 1,1-1-1,1 1 0,-1 0 1,6 9-1,-8-16-1,1-1 1,0 1-1,0-1 0,-1 1 0,1-1 0,0 1 0,0-1 0,0 0 1,0 0-1,1 1 0,-1-1 0,0 0 0,0 0 0,1 0 0,-1 0 1,1 0-1,-1-1 0,1 1 0,-1 0 0,1-1 0,-1 1 0,1-1 1,0 0-1,-1 1 0,1-1 0,0 0 0,-1 0 0,1 0 0,0 0 1,-1 0-1,1 0 0,0-1 0,-1 1 0,1 0 0,-1-1 0,1 1 1,0-1-1,-1 0 0,1 0 0,-1 1 0,2-3 0,21-11 25,-1-1-1,-1 0 0,0-2 1,-1-1-1,-1-1 1,31-38-1,12-26 280,-63 83-299,0-1 0,1 1 0,-1-1 0,0 1 0,1 0 0,-1-1 0,0 1 0,1-1 0,-1 1 0,1 0 0,-1-1 0,0 1 0,1 0 0,-1 0 0,1 0 0,-1-1 0,1 1 0,-1 0 0,1 0 0,-1 0 0,1 0 0,-1 0 0,1 0 0,-1 0 0,1 0 0,-1 0 0,1 0 0,0 0 0,-1 0 0,1 0 0,0 0 0,0 1 0,0 0 0,1 0 0,-1 0 0,0 0-1,0 0 1,0 0 0,0 0 0,1 0 0,-2 0-1,3 3 1,14 31 6,-14-25-15,-2-1-1,1 0 1,-1 1 0,-1-1 0,0 1 0,0-1-1,-1 0 1,0 1 0,0-1 0,-1 0-1,-6 18 1,7-25 3,0 1-1,0-1 1,0 1-1,0-1 1,0 0-1,0 0 1,-1 1-1,1-1 1,-1 0 0,0 0-1,0 0 1,0 0-1,0-1 1,0 1-1,0-1 1,0 1-1,0-1 1,0 1-1,-1-1 1,1 0-1,-1 0 1,1 0-1,-3 0 1,2-1 8,1 0 1,-1 0-1,1 0 1,-1 0-1,1-1 1,-1 1-1,1-1 0,0 1 1,-1-1-1,1 0 1,0 0-1,0 0 1,-1 0-1,1-1 1,0 1-1,0 0 0,0-1 1,0 0-1,1 1 1,-1-1-1,0 0 1,1 0-1,-1 0 0,-1-3 1,3 5-5,0 0 1,0 0-1,-1-1 1,1 1-1,0 0 1,0 0-1,0 0 1,0 0-1,0-1 1,-1 1-1,1 0 1,0 0-1,0 0 1,0 0-1,0-1 1,0 1-1,0 0 1,0 0-1,0-1 1,0 1-1,0 0 1,0 0-1,0 0 1,0-1-1,0 1 1,0 0-1,0 0 1,0 0-1,0-1 0,0 1 1,0 0-1,0 0 1,0 0-1,0-1 1,0 1-1,0 0 1,1 0-1,-1 0 1,0-1-1,0 1 1,0 0-1,0 0 1,0 0-1,1 0 1,-1-1-1,14 2 26,28 12-114,-29-9 96,4 0-17,1 0 0,0-1 0,0-1 0,0-1 0,23-1 0,-29 0 7,-1-1 0,0-1 0,0 0 0,1-1 1,-2 0-1,1 0 0,0-2 0,-1 1 0,18-11 1,-3 0 15,0-2 1,-2-1 0,23-22 0,-39 33-11,-1 0 0,0 0 0,0 0 0,-1-1 0,0 0 0,0 0 0,-1 0 0,0-1 0,0 0 0,-1 1 0,0-1 0,-1-1 0,3-15 0,-5 24-3,1-1 1,-1 1-1,0-1 0,0 1 1,0-1-1,0 0 1,0 1-1,0-1 0,0 0 1,-1 1-1,1-1 1,0 1-1,-1-1 0,0 1 1,1-1-1,-1 1 1,0-1-1,0 1 0,1 0 1,-1-1-1,0 1 1,-2-2-1,1 2 1,1 1 0,-1-1 0,0 0 0,1 1 0,-1-1 0,0 1 0,1-1 0,-1 1 0,0 0 0,0 0 0,1 0 0,-1 0 0,0 0 0,0 0 0,0 0 0,-2 2 0,-7 1 7,0 0 0,1 2 0,0-1 0,-19 12 1,23-12-13,-1 0 0,1 1 0,0 0 0,0 0 0,0 1 0,1 0 0,0 0 0,0 0 0,0 0 0,1 1 0,0 0 0,0 0 0,1 0 0,-5 13 0,7-16-2,-1 1-1,1 0 1,1 0 0,-1-1 0,1 1 0,0 0 0,0 0-1,0 0 1,1-1 0,-1 1 0,1 0 0,1-1 0,-1 1 0,0 0-1,1-1 1,0 0 0,0 1 0,1-1 0,-1 0 0,1 0-1,0 0 1,0 0 0,0-1 0,0 1 0,5 3 0,-1-1 9,0 0 0,1-1 0,-1 0 0,1 0 1,0-1-1,0 0 0,0 0 0,1-1 0,0 0 0,-1-1 1,1 0-1,0 0 0,0-1 0,0 0 0,0 0 1,0-1-1,0 0 0,0-1 0,0 0 0,0 0 1,0-1-1,17-6 0,25-14-30,92-56 1,-107 51-539,-26 18-2432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54.5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8536,'0'0'4224,"6"14"-3768,17 48 0,-21-54-335,0 0 1,0 1-1,0-1 1,-1 1-1,-1-1 1,1 1-1,-2 14 1,0 12 306,2-20-268,1 15 501,-2 0-1,-4 42 1,2-4 568,2-58-2654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6:01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1091 5520,'0'0'6185,"13"-10"-5874,13-11 22,-1 0 1,38-43 0,-32 24 416,-2-1-1,44-82 1,-58 99-430,1 0 0,0 1 0,23-22 0,-16 17 244,22-32 0,-42 55-427,0 0 0,1 1 0,0-1 0,0 1 0,5-5-1,-9 9-124,1-1-1,-1 1 0,1 0 1,-1 0-1,0 0 0,1 0 0,-1 0 1,1-1-1,-1 1 0,0 0 0,1 0 1,-1 0-1,1 0 0,-1 0 0,1 1 1,-1-1-1,0 0 0,1 0 1,-1 0-1,1 0 0,-1 0 0,0 0 1,1 1-1,-1-1 0,0 0 0,1 0 1,-1 1-1,0-1 0,1 0 0,-1 0 1,0 1-1,1-1 0,-1 0 1,0 1-1,0-1 0,1 1 0,-1-1 1,0 0-1,0 1 0,0-1 0,0 0 1,0 1-1,1-1 0,-1 1 0,0-1 1,0 1-1,0-1 0,0 0 1,0 1-1,2 22 45,-3 18-12,-2 0 0,-1 0 0,-3-1-1,-15 53 1,16-67-23,5-17-18,-1-1 1,0 1 0,-1-1-1,0 0 1,-6 14 0,8-20 4,-1 0-1,1-1 1,0 1 0,-1 0-1,1-1 1,-1 1 0,1-1 0,-1 0-1,0 1 1,0-1 0,1 0-1,-1 0 1,0 0 0,0 0 0,0-1-1,0 1 1,0 0 0,0-1 0,0 1-1,0-1 1,-1 0 0,1 0-1,0 0 1,0 0 0,0 0 0,0 0-1,0 0 1,-4-2 0,-98-8 352,100 9-348,0 1-5,0 0 0,0 1 1,0-1-1,1 1 0,-1-1 0,0 1 1,0 0-1,1 0 0,-1 1 1,1-1-1,-1 1 0,1 0 0,0 0 1,-5 3-1,7-4-9,0-1 1,1 1-1,-1 0 1,0 0-1,0 0 0,1 0 1,-1 0-1,0 0 1,1 0-1,-1 0 0,1 0 1,-1 0-1,1 0 1,0 0-1,-1 1 0,1-1 1,0 0-1,0 0 0,0 2 1,0-1-3,1 0-1,-1-1 1,1 1 0,-1 0-1,1 0 1,0-1 0,0 1-1,0-1 1,0 1 0,0-1 0,0 1-1,0-1 1,0 1 0,1-1-1,-1 0 1,3 2 0,4 4-11,1 0 1,1 0-1,-1-1 1,1 0-1,0 0 1,0-1 0,19 6-1,-22-9 7,0-1 1,0 0-1,0 0 1,1-1-1,-1 0 0,0 0 1,0 0-1,0-1 0,0 0 1,0 0-1,0-1 0,0 0 1,12-5-1,5-4 3,-1-2 1,0 0-1,0-1 1,-1-1-1,-1-1 1,-1-2-1,0 1 0,19-25 1,-5 2 66,55-85 0,-72 97-26,-1-2-1,-2 0 1,0-1 0,10-38-1,-10 4 30,-3-1 0,-2 0-1,-1-82 1,-6 117-34,-1 18-3,-1-1 0,0 1 1,-1-1-1,0 1 1,-1-1-1,-5-19 0,6 31-22,0-1 0,0 1 0,0 0 0,-1 0 0,1 0 0,-1 0 0,1 0 0,-1 0 0,0 1 0,0-1 0,1 0 0,-1 1 0,-1-1 0,1 1 0,0 0 0,0 0 0,0 0 0,-1 0 0,1 0 0,0 0 0,-1 0 0,1 1 0,-1 0 0,1-1 0,-1 1 0,1 0 0,-1 0 0,1 0 0,-1 0-1,1 1 1,-1-1 0,1 1 0,0-1 0,-1 1 0,1 0 0,0 0 0,-1 0 0,1 0 0,0 0 0,0 1 0,0-1 0,0 1 0,0-1 0,0 1 0,-1 2 0,-14 16-3,1 1-1,1 0 1,2 1-1,-17 33 1,27-48-8,-10 20-19,1 0 0,1 1 0,2 0 0,1 1 0,-8 49 0,11-40-15,2 0 0,2 0 1,1 0-1,6 39 1,-2-53 20,1-1 1,1 0-1,1 0 0,1-1 1,1 0-1,1 0 1,1-1-1,1 0 0,1-1 1,0-1-1,2 0 1,0 0-1,1-2 1,1 0-1,26 20 0,-34-29 11,1-2 0,0 1 0,0-1 0,1-1 0,0 0 0,-1 0 0,2-1 0,-1 0 0,0-1 0,1-1 0,-1 0-1,14 1 1,-18-3 9,0-1-1,-1 0 0,1-1 0,-1 1 0,1-1 1,-1 0-1,1-1 0,-1 1 0,0-1 0,0-1 0,0 1 1,7-7-1,9-3 21,-19 11-13,1 0 1,-1 0 0,1-1-1,-1 1 1,0-1-1,0 0 1,0 0 0,-1 0-1,1 0 1,-1 0-1,1-1 1,-1 1 0,0-1-1,0 1 1,-1-1 0,1 0-1,-1 0 1,2-6-1,-3 9-2,0 1 0,0-1-1,0 1 1,0-1-1,0 0 1,0 1-1,0-1 1,0 1 0,-1-1-1,1 1 1,0-1-1,0 1 1,0-1-1,-1 1 1,1-1 0,0 1-1,-1-1 1,1 1-1,0-1 1,-1 1-1,1-1 1,-1 1 0,1 0-1,0-1 1,-1 1-1,1 0 1,-1-1-1,1 1 1,-1 0 0,1-1-1,-1 1 1,0 0-1,1 0 1,-1 0-1,1 0 1,-1 0 0,1 0-1,-1 0 1,0 0-1,1 0 1,-1 0-1,1 0 1,-1 0 0,1 0-1,-1 0 1,0 0-1,1 0 1,-1 1-1,1-1 1,-1 0 0,1 0-1,-1 1 1,1-1-1,-1 0 1,0 2-1,-7 6 16,0 0-1,0 0 1,1 1-1,0 1 1,0-1-1,1 1 1,0 0-1,-6 17 1,11-24-20,-1 1 0,1-1 0,0 1 0,0 0 1,0-1-1,0 1 0,1 0 0,0 0 0,-1-1 0,1 1 1,1 0-1,-1 0 0,0 0 0,1-1 0,0 1 1,0 0-1,0-1 0,1 1 0,-1 0 0,1-1 0,-1 0 1,1 1-1,0-1 0,1 0 0,-1 0 0,0 0 1,1 0-1,0-1 0,4 5 0,-3-5-1,-1 0 1,1-1-1,0 1 1,0-1-1,0 0 1,0 0-1,0 0 1,0 0-1,0-1 1,0 1-1,0-1 0,0 0 1,1 0-1,-1-1 1,0 1-1,6-3 1,1 1 5,-1-1 0,1 0 1,-1-1-1,20-10 0,-18 6 6,1 0 0,-1-1 0,-1-1 1,1 0-1,-2-1 0,1 1 0,8-14 0,-13 17-4,-1-1 1,0 0 0,0 0 0,-1 0-1,0 0 1,0-1 0,-1 1-1,0-1 1,0 0 0,-1 0 0,0 0-1,0-13 1,-2 19-1,0 0 0,0 0 1,-1-1-1,0 1 0,1 0 0,-1 0 0,0 1 1,0-1-1,-1 0 0,1 0 0,-1 0 0,1 1 1,-1-1-1,0 1 0,0-1 0,0 1 0,0 0 1,0 0-1,-1 0 0,1 0 0,-1 0 0,1 0 1,-6-2-1,4 2 7,0 0 1,-1 0-1,1 1 0,0 0 1,-1 0-1,1 0 0,0 0 1,-1 1-1,1-1 0,-1 1 1,1 0-1,-1 1 1,1-1-1,-1 1 0,-6 2 1,-3 2 36,0 0 1,0 2-1,0 0 1,1 0-1,-20 15 1,31-20-39,0 0 0,-1 0 0,1 0 0,0 0-1,0 0 1,0 0 0,1 0 0,-4 5 0,5-6-12,-1 1 0,1-1 0,0 0 0,-1 0 0,1 1 0,0-1 0,0 0 0,0 1 0,0-1 0,0 0 0,0 1 1,1-1-1,-1 0 0,0 0 0,1 1 0,-1-1 0,1 0 0,-1 0 0,1 0 0,-1 1 0,1-1 0,1 1 0,0 0-3,-1 0 0,1-1 0,-1 1 0,1-1 0,0 1 1,-1-1-1,1 0 0,0 0 0,0 0 0,0 0 0,0 0 0,0 0 0,0 0 0,0-1 0,1 1 0,-1-1 1,3 1-1,43-1-51,-33-1 32,-4 0 12,1 0 0,-1-1 0,0 0 0,0-1 0,0-1 0,0 0 0,12-6 0,8-6-14,30-21-1,5-13-14,-27 18 24,-31 26 10,-1-1-1,1-1 0,-1 1 0,9-13 0,3-2 0,-11 15 0,-7 6 3,0 1-1,0-1 1,0 1 0,0-1 0,0 0-1,0 1 1,0-1 0,-1 0 0,1 0-1,0 0 1,0 0 0,-1 0 0,2-1-1,-21 27 136,3 5-87,1 1 0,1 1 0,-18 65 0,31-91-43,1-1 1,-1 1-1,1-1 1,0 1-1,0 0 1,0-1-1,1 1 1,1 7-1,-1-11-2,-1 0 1,0-1-1,1 1 0,-1-1 0,1 1 0,0-1 1,-1 1-1,1-1 0,0 1 0,0-1 0,0 0 0,0 1 1,0-1-1,0 0 0,0 0 0,0 0 0,1 0 1,-1 0-1,0 0 0,1 0 0,-1 0 0,1 0 1,-1-1-1,1 1 0,-1 0 0,1-1 0,-1 0 1,1 1-1,-1-1 0,1 0 0,0 0 0,2 0 1,1 0 3,0-1 1,0-1 0,0 1-1,0-1 1,0 0 0,0 0-1,0 0 1,0-1 0,8-5-1,37-34 53,-41 34-51,9-12 34,0 0 0,-1-2 1,-1 0-1,-1 0 0,-1-1 0,15-35 1,-23 52 203,-3 13-118,-1 26-57,-1-20-42,1 18 5,-1-4 1,2 0 0,1 0 0,7 25 0,-3-16-8,-6-24-24,1 0 1,0-1-1,8 20 0,-11-29-4,1-1 0,0 1 0,0-1 0,0 0 0,0 1 0,0-1-1,0 0 1,0 0 0,0 1 0,1-1 0,-1 0 0,0 0 0,1 0 0,-1-1 0,1 1-1,-1 0 1,1 0 0,-1-1 0,1 1 0,-1-1 0,1 1 0,0-1 0,-1 0 0,1 0-1,0 0 1,-1 0 0,1 0 0,0 0 0,-1 0 0,1 0 0,0-1 0,-1 1 0,1-1-1,-1 1 1,1-1 0,-1 1 0,1-1 0,-1 0 0,1 0 0,-1 0 0,0 0 0,1 0-1,-1 0 1,0 0 0,0 0 0,2-3 0,4-3 9,-1-1 1,0 0 0,-1-1-1,0 1 1,0-1-1,-1 0 1,0-1-1,0 1 1,-1-1-1,-1 1 1,3-16-1,1-13 66,0-62-1,-5 86-68,-2-4 31,1 16-21,-1-1 1,1 0-1,0 1 0,0-1 0,0 0 0,0 1 0,0-1 0,1 0 0,-1 1 1,1-1-1,0 0 0,2-4 0,-1-3 93,0 6-55,8 4-20,38 14-24,0 2-1,71 35 0,-110-47-11,12 6-9,0-1 0,0 0 0,37 8 0,-51-16 9,0 0 0,0 0 0,1 0-1,-1-1 1,0 0 0,1-1 0,-1 1 0,0-1-1,1-1 1,-1 0 0,0 0 0,0 0 0,0-1-1,0 0 1,11-7 0,54-32-12,39-27-3349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6:05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396 509 5016,'0'0'6878,"-13"-7"-6420,-23-11 278,-41-14 0,71 29-595,0 1 0,0 0 1,-1 0-1,1 1 1,-1 0-1,1 0 0,-1 0 1,0 1-1,1 0 0,-1 0 1,1 1-1,-1 0 1,1 0-1,-1 0 0,1 1 1,-1 0-1,1 0 1,0 1-1,0 0 0,-10 6 1,-3 2 182,5-3-63,0 1 0,-16 12 0,27-18-206,-1 0 0,1 1 0,-1-1 0,1 1 0,0 0 0,0-1 0,1 1 0,-1 1 0,1-1 0,0 0 0,0 0 0,-1 7 0,-1 3 0,1 0-1,1 1 0,1-1 0,0 0 1,1 1-1,0-1 0,4 21 0,-3-27-45,1 0 0,0 0 0,0 0 0,1 0 0,0 0 0,1-1 0,0 1 0,0-1 0,0 0 0,1 0 0,0-1 0,0 1 0,1-1-1,8 7 1,-7-7-5,1-1 1,0 1-1,0-1 0,0-1 0,1 0 0,0 0 0,-1-1 0,1 0 0,1 0 0,-1-1 0,0 0 0,1-1 0,-1 0 0,13 0 0,2-2 14,-1-1 0,0-2 0,0 0 0,37-12 0,-26 5 18,0-2 0,0-1 0,-2-2 0,0-1 0,46-33 0,-59 34 11,0-1 1,-1-1-1,-1 0 1,15-23-1,-7 11 157,-24 30-189,-1-1 0,1 0-1,-1 1 1,1-1 0,-1 1 0,0-1-1,1 0 1,-1 1 0,0-1-1,1 0 1,-1 1 0,0-1-1,1 0 1,-1 1 0,0-1-1,0 0 1,0 0 0,0 1-1,0-1 1,0-1 0,0 1 0,-1 1 1,1-1 0,0 1-1,-1 0 1,1-1 0,0 1-1,-1-1 1,1 1-1,0 0 1,-1-1 0,1 1-1,-1 0 1,1 0 0,-1-1-1,1 1 1,-1 0-1,1 0 1,-1 0 0,1-1-1,-1 1 1,0 0-1,-2 0 20,1 0 0,-1-1 0,0 1 0,1 1 0,-1-1 0,0 0 0,1 0 0,-1 1 0,-4 1 0,2 0-12,0 1 0,0 0 1,1 0-1,-1 0 1,1 0-1,-1 1 0,1-1 1,0 1-1,0 0 0,1 1 1,-1-1-1,1 1 0,0-1 1,0 1-1,0 0 1,1 0-1,0 0 0,0 0 1,0 1-1,-1 5 0,2-7-17,1 1-1,0-1 1,-1 1-1,1-1 1,1 0-1,-1 1 0,1-1 1,0 1-1,0-1 1,0 0-1,0 0 1,1 0-1,-1 0 0,1 0 1,0 0-1,1 0 1,-1 0-1,1-1 1,-1 1-1,1-1 1,0 0-1,0 1 0,1-2 1,-1 1-1,7 4 1,-5-4-6,-1-1 0,1 1-1,0-1 1,0 0 0,1 0 0,-1-1 0,0 0 0,1 0 0,-1 0 0,0 0 0,1-1 0,-1 0 0,1 0 0,-1 0 0,1-1 0,-1 0 0,1 0 0,-1 0 0,0-1-1,0 0 1,0 0 0,0 0 0,0-1 0,7-4 0,-6 4 9,-1-1 1,1 0-1,-1 0 0,0 0 1,-1-1-1,1 1 0,-1-1 0,0 0 1,0-1-1,0 1 0,-1-1 0,0 0 1,0 1-1,0-1 0,-1-1 1,0 1-1,0 0 0,0 0 0,1-14 1,-3 14 10,0 0-1,0-1 1,-1 1 0,0 0 0,0-1 0,0 1 0,-1 0-1,0 0 1,0 0 0,-5-10 0,5 13-5,1 1-1,-1-1 1,0 1 0,0-1 0,0 1 0,-1 0-1,1 0 1,0 0 0,-1 0 0,0 0 0,1 0-1,-1 1 1,0-1 0,0 1 0,0 0 0,0 0-1,0 0 1,0 0 0,0 0 0,0 1 0,0-1-1,0 1 1,-4 0 0,-4 0 18,1 1 0,-1 0-1,0 0 1,1 1 0,0 1 0,-1 0-1,1 0 1,0 1 0,0 0 0,1 1 0,-17 10-1,26-15-31,-1 0-1,1 0 1,0 0 0,0 0-1,-1 0 1,1 0-1,0 1 1,0-1 0,0 0-1,0 0 1,-1 0-1,1 0 1,0 1 0,0-1-1,0 0 1,0 0-1,0 0 1,-1 0 0,1 1-1,0-1 1,0 0-1,0 0 1,0 1 0,0-1-1,0 0 1,0 0-1,0 0 1,0 1 0,0-1-1,0 0 1,0 0-1,0 1 1,0-1 0,0 0-1,0 0 1,0 0-1,0 1 1,0-1 0,10 6-16,13-2-15,8-3 23,-1-1 0,0-2 0,0-1 0,-1-1 0,33-10 0,30-3-2,-49 9 16,-28 4 1,0 1 0,0 1 0,22 0 0,-35 1-3,0 2 0,0-1 0,0 0-1,0 0 1,-1 0 0,1 1 0,0-1 0,0 1 0,-1 0 0,1-1 0,0 1-1,-1 0 1,1 0 0,-1 0 0,1 0 0,-1 0 0,1 1 0,-1-1 0,0 0-1,1 0 1,-1 1 0,0-1 0,0 1 0,0-1 0,0 1 0,-1 0-1,1-1 1,0 1 0,-1 0 0,1 0 0,-1-1 0,1 1 0,-1 0 0,0 0-1,0 0 1,0 0 0,0-1 0,0 1 0,0 3 0,-2 7 23,0 0 0,0 0 0,-1-1 0,-7 20 0,6-23-10,-1 8 19,-14 35 32,17-47-51,0-1 0,0 1 0,0-1 0,0 0 0,-1 1 0,0-1 0,1 0 0,-1 0 0,0-1 0,-7 6 0,22-17 132,-1 0 0,12-13 1,-9 9-106,0 0 0,0 1 0,19-11 0,10 3 52,-30 14-28,0 0 1,16-10-1,-28 14-60,0 1 0,0 0 0,0 1 0,0-1 0,1 0 0,-1 0 0,0 0 0,0 1 0,1-1 0,-1 1 0,1-1 0,-1 1 0,1-1 0,-1 1 0,1 0 0,-1 0 0,1 0 0,-1 0 0,1 0 0,-1 0 0,1 0 1,-1 0-1,1 1 0,-1-1 0,1 0 0,-1 1 0,0-1 0,1 1 0,-1 0 0,0-1 0,1 1 0,-1 0 0,0 0 0,0 0 0,0 0 0,0 0 0,1 0 0,0 2 0,0 1 6,0-1-1,0 1 1,0 0 0,-1 1 0,1-1 0,-1 0-1,0 0 1,0 1 0,0-1 0,-1 0 0,1 8 0,-3 21 34,1-23-12,1 0-1,0 0 0,0 0 0,1 0 0,0-1 0,4 17 0,-5-26-33,0 1-1,0-1 0,1 0 1,-1 0-1,0 1 0,1-1 1,-1 0-1,0 0 0,1 0 1,-1 1-1,0-1 0,1 0 1,-1 0-1,0 0 0,1 0 1,-1 0-1,0 0 0,1 0 1,-1 0-1,1 0 0,-1 0 1,0 0-1,1 0 0,-1 0 1,0 0-1,1 0 0,-1 0 1,0-1-1,1 1 0,-1 0 1,14-5 39,-13 4-37,24-12 65,-1-1-1,32-24 1,-17 12 11,8-8 79,-47 34-157,1 0 1,-1 0-1,0 0 1,1 0-1,-1 0 1,1 0-1,-1 0 1,0 0-1,1 0 1,-1 0-1,0 0 1,1 0-1,-1 0 1,0 0-1,1 1 1,-1-1-1,0 0 1,1 0 0,-1 0-1,0 1 1,1-1-1,-1 0 1,0 0-1,0 1 1,1-1-1,-1 0 1,0 1-1,0-1 1,0 0-1,1 1 1,-1-1-1,0 0 1,0 1-1,0-1 1,0 0-1,0 1 1,5 14 32,-5-15-33,2 18 41,0 0-1,-1 0 1,0 1 0,-4 30 0,-1 13 49,4-60-86,0-1 1,0 0-1,0 1 0,0-1 1,0 1-1,0-1 0,0 1 1,1-1-1,-1 0 0,0 1 1,1-1-1,-1 0 1,1 1-1,-1-1 0,1 0 1,0 1-1,0-1 0,-1 0 1,1 0-1,0 0 0,0 0 1,0 0-1,0 0 0,0 0 1,2 1-1,-1-2 1,0 1-1,-1-1 1,1 0-1,0 0 1,0 0 0,0 0-1,-1-1 1,1 1-1,0 0 1,0-1 0,-1 1-1,1-1 1,0 0-1,-1 1 1,1-1 0,-1 0-1,1 0 1,-1 0-1,1 0 1,1-2 0,115-91 118,-97 72-82,-13 14 106,-20 25-75,-65 107-52,6-9 15,56-93-17,1-1 1,1 1 0,1 1 0,-16 46 0,22-59-14,19-35 12,-11 19-13,29-64 77,4 2 1,75-112 0,-64 115-28,4 1 1,58-58-1,-98 112-48,-1 0-1,1 1 1,1 0-1,0 1 1,0 0-1,0 1 1,1 0-1,0 1 1,1 0-1,25-7 0,-37 12-9,1 1-1,-1-1 0,1 1 0,-1 0 0,1 0 0,-1 0 1,1 0-1,-1 0 0,1 0 0,-1 0 0,1 0 0,-1 0 0,1 1 1,-1-1-1,1 1 0,-1-1 0,0 1 0,1 0 0,-1-1 0,0 1 1,1 0-1,1 1 0,-1 0-1,-1 0 1,1 1 0,-1-1-1,0 0 1,0 0 0,0 1-1,0-1 1,0 0 0,0 1-1,0-1 1,-1 1 0,1 3-1,0 7-6,-1 0-1,0 0 1,-1 0-1,-2 13 1,3-25 8,-2 11-3,-1 0-1,-1-1 0,0 1 1,0-1-1,-1 1 1,0-1-1,-1-1 0,-1 1 1,1-1-1,-2 0 0,1-1 1,-1 0-1,-13 12 1,6-8 15,-1 0 1,0 0 0,-1-2 0,0 0-1,-1-1 1,0 0 0,-24 7-1,40-15-6,0-1 0,-1 0 0,0-1-1,1 1 1,-1 0 0,1-1-1,-1 1 1,0-1 0,1 0-1,-1 0 1,0 0 0,1 0 0,-1 0-1,0-1 1,1 1 0,-1-1-1,0 0 1,1 0 0,-1 0-1,1 0 1,-1 0 0,-2-3-1,4 4-3,1 0 0,0 0 0,0-1 0,0 1 0,0 0-1,0 0 1,0 0 0,0-1 0,-1 1 0,1 0-1,0-1 1,0 1 0,0 0 0,0 0 0,0-1-1,0 1 1,0 0 0,0 0 0,0-1 0,1 1-1,-1 0 1,0 0 0,0-1 0,0 1 0,0 0-1,0 0 1,0-1 0,0 1 0,1 0 0,-1 0-1,0 0 1,0-1 0,0 1 0,0 0 0,1 0-1,-1 0 1,0 0 0,0-1 0,1 1 0,-1 0-1,0 0 1,0 0 0,0 0 0,1 0 0,-1 0-1,0 0 1,1 0 0,-1 0 0,0 0 0,0 0-1,1 0 1,-1 0 0,0 0 0,1 0 0,17-4 50,-16 3-49,130-13-47,-62 8 14,-17 0-18,102-23 0,-136 23 44,0 0 0,0-1 0,-1-1 0,0-1 0,0 0 0,-1-1 0,0-1 0,23-21 0,50-39 8,-89 69 2,1 1 1,-1 0 0,0-1-1,0 1 1,0-1-1,0 1 1,-1-1 0,1 0-1,0 1 1,0-1-1,-1 0 1,1 0 0,-1 1-1,1-4 1,-1 4-4,0 1 0,0 0 0,-1-1 0,1 1 0,0-1 1,0 1-1,0 0 0,0-1 0,0 1 0,0 0 0,0-1 0,-1 1 0,1 0 1,0-1-1,0 1 0,0 0 0,-1-1 0,1 1 0,0 0 0,-1-1 1,1 1-1,0 0 0,0 0 0,-1 0 0,0-1 0,0 1 0,1 0 0,-1 0 1,0-1-1,0 1 0,0 0 0,0 0 0,0 0 0,0 1 0,0-1 0,0 0 1,0 0-1,0 0 0,0 1 0,0-1 0,-1 1 0,-15 7 5,1 0 0,-1 2 0,2 0 0,-1 0 0,1 2 0,1 0 0,0 0 0,1 2 0,0-1 0,1 2 0,1-1 0,0 2 0,-15 28-1,22-38-5,1 1 0,1 0-1,-1 0 1,1 0 0,0 0-1,1 1 1,0-1-1,0 0 1,0 1 0,1 11-1,1-19 0,-1 1 0,0 0 0,0-1 0,1 1 0,-1-1 0,0 1 0,1-1 0,-1 1 0,0-1 0,1 1 0,-1-1 0,1 1 0,-1-1 0,1 1 0,-1-1 0,1 0 0,-1 1 0,1-1 0,-1 0 0,1 0 0,-1 1 0,1-1 0,0 0 0,-1 0 0,1 0 0,-1 0 0,1 1 0,0-1 0,-1 0 0,1 0 0,0 0 0,-1 0 0,2-1 0,21-4 0,-14 1 5,-1-1-1,0 0 1,-1 0-1,1-1 1,-1 0-1,13-14 1,36-49 43,-40 47-41,-2 5 4,-1-1 1,-2-1 0,13-24-1,-17 29 3,-5 11 11,-5 8 18,2 0-40,1 1 0,-1-1 0,1 0 1,-1 0-1,2 0 0,-1 1 0,0-1 0,1 0 1,3 9-1,-3-4-10,-1-9 6,2 7-6,-1 0 0,1 0 1,0 0-1,1 0 0,3 7 0,-5-13 4,0 0 0,0-1 0,-1 0 1,1 1-1,0-1 0,0 1 0,1-1 0,-1 0 0,0 0 0,0 0 0,1 0 0,-1 0 1,0 0-1,1 0 0,-1 0 0,1 0 0,-1-1 0,1 1 0,0 0 0,-1-1 0,1 0 0,0 1 1,-1-1-1,1 0 0,0 0 0,-1 0 0,1 0 0,0 0 0,-1 0 0,1 0 0,3-1 0,18-7-7,1 0-1,-1-2 0,-1 0 1,0-1-1,0-2 0,-1 0 0,29-24 1,3-8 84,67-74 0,-115 115-62,-1-1-1,0 0 1,0 0-1,0-1 1,3-6-1,-7 12-10,0 0-1,0 0 1,0 0-1,0-1 1,0 1-1,0 0 1,0 0-1,1 0 0,-1 0 1,0-1-1,0 1 1,0 0-1,0 0 1,0 0-1,1 0 1,-1 0-1,0 0 0,0-1 1,0 1-1,1 0 1,-1 0-1,0 0 1,0 0-1,0 0 0,0 0 1,1 0-1,-1 0 1,0 0-1,0 0 1,0 0-1,1 0 1,-1 0-1,0 0 0,0 0 1,0 0-1,1 0 1,-1 0-1,0 0 1,0 0-1,0 1 0,1-1 1,-1 0-1,0 0 1,0 0-1,0 0 1,0 0-1,0 0 1,1 1-1,-1-1 0,0 0 1,0 0-1,0 0 1,0 0-1,0 0 1,0 1-1,0-1 1,1 0-1,-1 0 0,0 0 1,0 1-1,0-1 1,0 0-1,0 0 1,5 15-35,-3 5 23,-2 1 1,-3 37-1,2-44 6,-1 0 1,2 0-1,0 0 0,0 0 0,2 0 0,-1 0 1,2-1-1,0 1 0,6 16 0,-9-28 5,1 0 0,0 0 0,0 0 1,0 0-1,0-1 0,1 1 0,-1 0 0,0 0 0,1-1 0,-1 1 0,1-1 0,0 1 1,-1-1-1,1 1 0,0-1 0,0 0 0,0 0 0,0 0 0,0 0 0,0-1 0,0 1 0,0 0 1,0-1-1,1 1 0,-1-1 0,0 0 0,0 0 0,0 0 0,1 0 0,-1 0 0,0 0 1,0-1-1,3 0 0,6-2 2,0-1 0,0 0 0,-1 0 1,0-1-1,11-7 0,-20 12-2,17-12 13,0-1 1,0 0-1,-2-1 0,1-1 0,-2-1 0,0 0 0,-1-1 0,-1 0 0,0-1 0,-2 0 0,0-1 0,15-36 0,-25 54-10,-1 1 0,0 0 1,0 0-1,0 0 0,0-1 1,1 1-1,-1 0 0,0 0 0,0-1 1,0 1-1,0 0 0,0 0 1,0-1-1,0 1 0,1 0 1,-1-1-1,0 1 0,0 0 0,0 0 1,0-1-1,0 1 0,0 0 1,0-1-1,-1 1 0,1 0 1,0 0-1,0-1 0,0 1 0,0 0 1,0 0-1,0-1 0,0 1 1,-1 0-1,1 0 0,0-1 1,0 1-1,0 0 0,0 0 0,-1 0 1,1-1-1,-13 7 43,-17 17-31,6 3-7,0 1 0,-35 51 0,56-74-9,0 0 0,0 0 0,1 1 0,-1-1 0,1 1 0,0-1 1,0 1-1,1 0 0,-1-1 0,1 1 0,0 0 0,0 0 0,1 0 0,0 7 0,0-11-1,1 1-1,0-1 1,0 1-1,0-1 0,0 1 1,0-1-1,0 1 1,1-1-1,-1 0 0,0 0 1,1 1-1,-1-1 1,1 0-1,-1 0 0,1-1 1,-1 1-1,1 0 0,0 0 1,-1-1-1,4 1 1,37 8-24,-10-8 15,0 0 0,1-3-1,-1 0 1,0-2-1,-1-2 1,1 0-1,-1-3 1,0 0-1,57-27 1,63-30-36,-140 57 42,-11 9 6,0 0 0,0 0 0,1 0 0,-1 0 0,0 0 0,0 0 0,0-1-1,0 1 1,0 0 0,1 0 0,-1 0 0,0 0 0,0 0 0,0 0 0,0 0 0,0 0 0,0-1 0,1 1 0,-1 0 0,0 0 0,0 0 0,0 0 0,0 0 0,0-1 0,0 1 0,0 0 0,0 0-1,0 0 1,0 0 0,0-1 0,0 1 0,0 0 0,0 0 0,0 0 0,0 0 0,0-1 0,0 1 0,0 0 0,0 0 0,0 0 0,0 0 0,0-1 0,0 1 0,0 0 0,0 0 0,0 0 0,-1 0 0,1 0-1,0 0 1,0-1 0,0 1 0,0 0 0,0 0 0,0 0 0,-1 0 0,1 0 0,0 0 0,0 0 0,0 0 0,0 0 0,0-1 0,-1 1 0,-11 6 34,5-1-20,-21 10 19,1 1-1,1 1 0,0 1 0,2 1 0,-40 40 0,61-56-29,0 0 1,1 0-1,-1 0 0,1 1 1,0-1-1,0 1 0,0 0 0,0-1 1,1 1-1,-1 0 0,1 0 0,0 0 1,0 0-1,0 5 0,1-6-3,0-1 0,1 1 1,-1-1-1,1 1 0,-1-1 0,1 1 0,0-1 0,0 0 0,0 0 0,0 1 0,0-1 0,0 0 0,1 0 0,-1 0 0,1 0 0,0 0 0,-1 0 0,1-1 0,0 1 1,0-1-1,0 1 0,0-1 0,0 0 0,5 2 0,-1 1-6,0-2 0,0 1 1,1-1-1,-1 0 0,1 0 0,-1-1 0,1 1 1,0-2-1,-1 1 0,1-1 0,0 0 1,9-1-1,-7-1 1,0 0 0,0 0 0,0-1 0,0 0-1,0-1 1,-1 0 0,0 0 0,14-10 0,1-4 2,0 0 0,-2-2 0,0 0 0,-1-1-1,-1-1 1,18-28 0,85-155 4,-94 148 15,-1-1 0,-3-1 1,-3-1-1,21-94 0,-40 147-13,-1 0-1,1-1 0,-1 1 0,-1-1 0,1 1 0,-1 0 1,0-1-1,-1 1 0,0-1 0,-3-12 0,4 20-1,0-1-1,-1 1 0,1-1 1,0 1-1,-1-1 0,1 1 1,0 0-1,-1-1 1,1 1-1,-1 0 0,1 0 1,0-1-1,-1 1 0,1 0 1,-1 0-1,1-1 1,-1 1-1,1 0 0,-1 0 1,1 0-1,-1 0 1,1 0-1,-1 0 0,1 0 1,-1 0-1,1 0 0,-1 0 1,1 0-1,-1 0 1,1 0-1,-1 0 0,1 0 1,-1 1-1,0-1 1,-18 9 18,19-9-20,-13 9 1,0 1-1,1 0 0,1 1 0,0 0 0,0 1 0,1 0 0,-9 15 0,2-6-9,-14 21-45,2 1-1,1 2 0,3 0 1,1 2-1,-30 87 0,48-116 26,2 0 0,0 0 0,0 0 0,2 1 0,0-1 0,2 1 0,2 34 0,-1-44 13,1-1 0,0 1 0,0 0 0,1 0 0,0-1 1,1 0-1,-1 1 0,2-1 0,-1-1 0,1 1 0,0 0 0,1-1 0,-1 0 0,2-1 1,-1 1-1,1-1 0,13 10 0,-12-12 11,-1 0 0,1-1 0,0 0 1,0 0-1,0 0 0,0-1 0,0 0 1,1-1-1,-1 0 0,1 0 0,-1-1 1,1 0-1,-1 0 0,9-2 0,6-2-988,-1 0-1,1-1 1,25-10 0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6:07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1195 6928,'0'0'4216,"13"-3"-3846,10-2-222,-1-1-1,0-1 1,0-1-1,0-1 0,-1-1 1,27-17-1,35-34 783,82-80-1,66-83 1146,-206 198-1857,250-273 2021,-250 267-1925,-2-2 0,34-63 0,-45 72-56,-1 0 1,-1-1 0,-2 0 0,0 0 0,4-31-1,-11 38 156,-1 19-403,0 0 0,0 0 0,-1 0 0,1 0 1,0 0-1,0 0 0,0 0 0,0-1 0,0 1 1,0 0-1,0 0 0,0 0 0,0 0 1,0 0-1,0 0 0,-1 0 0,1 0 0,0 0 1,0 0-1,0 0 0,0 0 0,0 0 0,0 0 1,0 0-1,-1 0 0,1-1 0,0 1 1,0 0-1,0 0 0,0 1 0,0-1 0,0 0 1,0 0-1,-1 0 0,1 0 0,0 0 0,0 0 1,0 0-1,0 0 0,0 0 0,0 0 1,0 0-1,-1 0 0,1 0 0,0 0 0,0 0 1,0 0-1,0 0 0,0 1 0,0-1 0,0 0 1,0 0-1,0 0 0,0 0 0,0 0 1,0 0-1,0 0 0,-1 1 0,-19 32 453,-24 55-336,4 2 0,4 1 0,-39 160 0,67-220-115,1 1 0,2 0-1,-1 57 1,6-76-16,0 0 0,1 1 1,0-2-1,1 1 0,1 0 0,0 0 0,1-1 1,0 1-1,1-1 0,0 0 0,1 0 0,7 11 1,-10-20 1,0 1 0,-1-1 0,1 1 0,0-1 0,1 0 0,-1 0 0,1 0 0,-1-1 0,1 1 0,0-1 0,0 0 0,0 0 0,0 0 0,0-1 0,0 0 0,9 2 0,-7-2 7,0-1-1,1 0 1,-1 0 0,0-1 0,1 1 0,-1-1 0,0-1-1,0 1 1,0-1 0,10-5 0,-1 0 27,0-1-1,-1-1 1,0 0 0,-1-1-1,0 0 1,-1-1 0,0-1-1,12-13 1,-16 14 48,0 0 1,-1-1-1,10-20 0,-12 22 29,-6 10-106,1 0 0,0 0 0,0 0 1,0 0-1,0 0 0,0-1 0,0 1 0,0 0 1,0 0-1,0 0 0,0 0 0,0 0 1,0 0-1,0-1 0,0 1 0,-1 0 1,1 0-1,0 0 0,0 0 0,0 0 1,0 0-1,0 0 0,0 0 0,-1 0 0,1 0 1,0 0-1,0 0 0,0 0 0,0-1 1,0 1-1,-1 0 0,1 0 0,0 0 1,0 0-1,0 0 0,0 0 0,0 1 1,-1-1-1,1 0 0,0 0 0,0 0 1,0 0-1,0 0 0,0 0 0,0 0 0,-1 0 1,1 0-1,0 0 0,0 0 0,-9 3 77,0 3-49,1 0 0,0 0 0,0 1 0,1 0 0,0 1 1,0-1-1,0 1 0,1 1 0,1-1 0,-1 1 1,1 0-1,1 0 0,0 1 0,-6 17 0,9-22-25,1 1 1,-1-1-1,1 0 0,0 0 0,0 1 1,0-1-1,1 0 0,0 1 0,0-1 1,0 0-1,1 0 0,0 0 0,0 0 1,4 8-1,-4-10-7,-1-1 1,0 0-1,1 0 0,0 0 1,-1 0-1,1 0 1,0-1-1,0 1 0,0 0 1,0-1-1,0 1 0,0-1 1,1 0-1,-1 0 1,0 0-1,1 0 0,-1 0 1,1 0-1,-1-1 1,1 1-1,-1-1 0,1 0 1,-1 0-1,1 0 0,-1 0 1,1 0-1,0 0 1,-1-1-1,1 1 0,-1-1 1,1 0-1,2-1 1,0 0 3,0-1 1,0 0-1,-1 0 1,0 0-1,1 0 1,-1-1 0,0 0-1,-1 0 1,1 0-1,-1 0 1,1 0 0,-1-1-1,4-8 1,0-1 12,0-1 0,-1 0 0,5-19 0,-8 21 12,0 1 1,-1-1-1,0 1 0,0-25 1,-2 32-6,0-1 0,-1 1 0,0 0 0,1 0 0,-1 0 0,-1 0 0,1 0 0,-1 0 0,0 0 0,0 1 0,-1-1 0,1 0 0,-1 1 0,0 0 1,-4-5-1,5 8-4,0-1 0,0 1 1,0 0-1,0 0 0,-1 0 1,1 0-1,0 0 1,-1 0-1,1 1 0,-1-1 1,1 1-1,0 0 0,-4-1 1,5 1-11,-1 0 0,1 0 0,0 0 0,-1 0 0,1 0 0,-1 0 0,1 0 0,-1 1 0,1-1 0,0 0 0,-1 1 0,1-1 0,-1 1 0,1 0 0,0-1 0,0 1 0,-1 0 0,1 0 0,0 0 0,0 0 0,0 0 0,0 0 0,-1 2 0,2-2-8,-1 0 0,1 0 0,0 1 0,1-1 0,-1 0 0,0 0 0,0 1 0,0-1 0,1 0 0,-1 0 0,1 0 0,-1 0 0,1 1 0,-1-1 0,1 0 0,0 0 0,-1 0 0,1 0 0,0 0 0,0-1 0,0 1 1,0 0-1,0 0 0,1 1 0,27 19 3,-16-13-6,0-1 1,0-1-1,1 0 0,0-1 1,19 5-1,77 12-32,-66-14 38,33 1 4,-51-7-3,-1 1 0,34 9 0,-53-10 69,-17-5-372,-21-5-343,-1-4-297,23 9-2068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6:07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11952,'0'0'394,"12"1"-114,321 57 1547,-120-16-756,-156-31-672,42 6 357,-85-16-608,-1 0 0,0 0 1,1-2-1,-1 0 0,16-3 1,-10 0 121,33-12 0,-29 4-2454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6:11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1041 5624,'0'0'4873,"11"-16"-4189,148-180 1536,-79 114-1105,-3 4 603,89-117-1,-140 160-1382,85-128 886,-100 143-1045,-1 0 1,-1-1-1,0 0 0,-2 0 0,0-1 0,6-38 1,-11 51-142,-1 1 76,0 0-1,0 1 1,-1-1 0,0 0-1,-1-10 1,1 17-97,0 0 1,0 0-1,0-1 1,-1 1-1,1 0 1,-1 0-1,1 0 1,-1 0-1,1 0 1,-1 0-1,0 0 1,1 0-1,-1 0 1,0 0-1,0 0 1,1 0-1,-1 0 1,0 1-1,0-1 1,0 0-1,0 1 1,0-1-1,0 1 1,0-1-1,-1 1 1,1-1-1,0 1 1,0 0-1,0-1 1,0 1-1,-1 0 1,1 0-1,0 0 1,0 0-1,0 0 1,-1 0-1,1 0 1,0 1-1,0-1 1,0 0-1,0 1 1,-2 0-1,-3 1 5,0 0 0,0 0-1,1 1 1,-1 0 0,1 0-1,-1 1 1,1 0-1,0 0 1,-8 8 0,-38 45 80,48-52-90,-20 24 39,2 2-1,2 1 1,-31 67 0,-27 109 26,52-123-88,-16 92 0,32-126-17,3 0 1,2 1-1,4 63 1,0-115 29,0 8-4,1 1-1,-1-1 0,2 0 0,-1 0 0,1 0 0,3 9 0,-4-16 6,0 0 0,-1 0-1,1 0 1,0 0 0,0 0-1,-1 0 1,1-1 0,0 1-1,0 0 1,0 0 0,0-1-1,0 1 1,0-1 0,0 1-1,0-1 1,0 1 0,0-1-1,0 0 1,1 0 0,-1 1-1,0-1 1,0 0 0,0 0-1,0 0 1,0 0 0,1 0-1,0-1 1,3 1 7,-1-1-1,1 0 1,-1 0 0,0-1-1,8-2 1,1-3 22,-1-1-1,0 0 1,-1 0-1,0-1 1,20-20-1,45-61 111,-60 69-102,-8 12-15,7-10 50,25-39-1,-37 53-51,0 0 0,-1-1 1,1 1-1,-1-1 0,0 1 0,0-1 0,-1 0 0,0 0 0,0 0 0,0 0 0,-1 0 0,0 0 0,0-7 0,0 11-2,0 1 0,-1-1 0,1 0 0,0 0 0,-1 0 0,1 0 0,-1 1 0,1-1 0,-1 0 0,0 1 0,0-1 0,0 0 0,0 1 0,0-1 0,0 1 0,0-1 0,0 1 0,-1 0 0,1 0 0,-1-1 0,1 1 0,-1 0 0,1 0 0,-1 0 0,1 1 0,-1-1 0,0 0 0,0 0 0,1 1 0,-1-1 0,-3 1 0,5 0-15,0 0 0,0 0 0,-1 0-1,1 0 1,0 0 0,-1 0-1,1 0 1,0 0 0,0 0 0,-1 0-1,1 0 1,0 0 0,0 0 0,-1 0-1,1 0 1,0 0 0,0 0 0,-1 1-1,1-1 1,0 0 0,0 0 0,0 0-1,-1 0 1,1 1 0,0-1 0,0 0-1,0 0 1,0 0 0,-1 1 0,1-1-1,0 0 1,0 0 0,0 1 0,0-1-1,0 0 1,0 1 0,4 11 33,13 10-28,-1-9-7,0 0 0,1-2-1,0 0 1,1-1 0,1-1 0,23 9 0,-29-13-5,0-1-1,0-1 1,0 0-1,0-1 0,1 0 1,23-1-1,-15-1-5,1-2 0,-1 0 0,28-7 0,-43 7 10,0 0-1,-1 0 1,1-1 0,8-4-1,-14 7 9,0-1-1,1 0 1,-1 0 0,0 0-1,0 0 1,0 0-1,0 0 1,0 0 0,0 0-1,0 0 1,0 0 0,1-2-1,-2 2 3,0 0 0,0 1-1,0-1 1,0 0 0,0 1-1,0-1 1,0 0 0,0 0-1,0 1 1,0-1 0,0 0-1,0 1 1,0-1 0,0 0 0,-1 1-1,1-1 1,0 0 0,-1 1-1,1-1 1,0 0 0,-1 1-1,1-1 1,-1 1 0,1-1 0,-1 1-1,0-2 1,0 2 3,0-1 1,-1 0-1,1 1 0,0 0 0,0-1 1,-1 1-1,1-1 0,0 1 1,-1 0-1,1 0 0,0 0 0,-1 0 1,1 0-1,0 0 0,-1 0 1,1 0-1,0 1 0,0-1 1,-1 0-1,0 1 0,-27 12 112,20-6-100,-1 0 0,2 1 1,-1 0-1,1 1 0,0 0 0,1 0 1,0 0-1,1 1 0,0 0 0,0 1 0,1-1 1,-4 13-1,8-18-21,0 1 0,0-1-1,1 0 1,0 0 0,0 1 0,0-1 0,1 0 0,-1 0-1,1 0 1,1 1 0,-1-1 0,1 0 0,0 0 0,0-1-1,0 1 1,0 0 0,1-1 0,0 1 0,5 5 0,-6-7-3,0-1 1,0 1 0,0-1 0,1 1 0,-1-1 0,1 0 0,0 0 0,-1 0 0,1 0-1,0 0 1,0-1 0,0 1 0,1-1 0,-1 0 0,0 0 0,0 0 0,1 0 0,-1 0-1,1-1 1,-1 0 0,0 1 0,1-1 0,-1-1 0,1 1 0,-1 0 0,0-1 0,1 0-1,-1 0 1,6-2 0,0-1 4,0-1 0,0 0 0,0 0 0,-1-1 0,0 0 0,0-1 0,0 0 0,-1 0 0,0 0 0,0-1 0,-1 0 0,0-1-1,0 1 1,-1-1 0,-1 0 0,1-1 0,-1 1 0,-1-1 0,1 1 0,-2-1 0,4-20 0,-6 28-3,3-15 36,-1 0 0,-1 0 0,0 0 0,-1 0 0,-4-31 0,3 45-28,0 0 1,0 1-1,0-1 0,-1 0 0,1 1 0,-1-1 1,1 1-1,-1 0 0,0-1 0,0 1 0,0 0 1,0 0-1,-1 0 0,1 0 0,0 1 0,-1-1 0,1 1 1,-1-1-1,1 1 0,-1 0 0,0 0 0,0 0 1,0 0-1,1 1 0,-1-1 0,-3 0 0,-1 0 8,0 1 0,1-1 0,-1 1 0,1 0 0,-1 1 0,0 0 0,1 0 0,-1 0 0,1 1 0,-9 3 0,13-4-16,-1 0-1,1 1 1,0-1 0,-1 1 0,1-1-1,0 1 1,0 0 0,0 0 0,1 0-1,-1 0 1,0 0 0,1 0 0,-1 1-1,1-1 1,0 1 0,0-1 0,0 1-1,0-1 1,0 1 0,0-1 0,1 1-1,-1 0 1,1-1 0,0 1 0,0 0-1,0-1 1,0 1 0,0 0 0,1-1-1,0 5 1,0-2-6,0 1-1,1-1 0,0 0 1,0 0-1,0 0 1,0 0-1,1 0 1,0 0-1,0-1 1,0 1-1,0-1 1,1 0-1,0 0 0,4 4 1,-1-3-3,1-1 0,-1 0 0,1-1 0,0 1 0,0-2 0,0 1 0,0-1 0,0 0 0,1 0 0,-1-1 0,1-1 0,-1 1 0,1-1 0,-1-1 0,1 1 0,-1-2 0,10-1 0,9-4-2,0-1-1,0-1 0,46-22 0,-16 7 34,-30 14 5,28-16-1,-55 26-26,0 0 0,0 0 0,0 1 1,0-1-1,-1 0 0,1 0 0,0 1 0,0-1 0,0 0 0,0 0 0,0 1 0,0-1 0,1 0 0,-1 0 1,0 0-1,0 1 0,0-1 0,0 0 0,0 0 0,0 1 0,0-1 0,0 0 0,0 0 0,1 0 0,-1 1 1,0-1-1,0 0 0,0 0 0,0 0 0,1 0 0,-1 1 0,0-1 0,0 0 0,0 0 0,1 0 0,-1 0 1,0 0-1,0 0 0,1 0 0,-1 0 0,0 0 0,0 1 0,1-1 0,-1 0 0,0 0 0,0 0 0,1 0 1,-1 0-1,0-1 0,0 1 0,1 0 0,-1 0 0,0 0 0,0 0 0,0 0 0,1 0 0,-1 0 0,0 0 0,0 0 1,0-1-1,1 1 0,-1 0 0,0 0 0,0 0 0,0 0 0,1-1 0,-1 1 0,-9 25 58,4-15-41,-16 41 24,13-33-31,0 1 1,1 0 0,0 0 0,2 1 0,-5 31 0,10-50-14,-1 0 0,1 0 1,0 0-1,0 1 0,0-1 1,0 0-1,0 0 1,0 0-1,0 0 0,0 0 1,0 0-1,1 1 0,-1-1 1,0 0-1,1 0 1,-1 0-1,1 0 0,-1 0 1,1 0-1,-1 0 0,1 0 1,0-1-1,-1 1 1,1 0-1,0 0 0,0 0 1,0-1-1,0 1 0,0 0 1,0-1-1,0 1 1,0-1-1,0 1 0,0-1 1,0 1-1,0-1 0,0 0 1,0 0-1,0 1 1,0-1-1,0 0 0,1 0 1,-1 0-1,2-1 0,2 1 2,1-2-1,0 1 0,0 0 0,-1-1 1,1 0-1,-1-1 0,7-3 0,9-7 31,0 0-1,-1-2 0,28-25 1,50-59 144,-71 70-84,-26 28-87,19-23 130,-19 23-123,-1 0 1,1 0-1,0 0 0,-1 0 0,1 0 0,-1 0 0,1 0 1,-1 0-1,1-1 0,-1 1 0,0 0 0,0 0 0,0-1 1,0 1-1,1 0 0,-2 0 0,1-1 0,0 1 0,0-2 0,-1 3-9,1 0 0,0 0 0,0-1-1,0 1 1,0 0 0,-1 0-1,1 0 1,0 0 0,0 0-1,-1 0 1,1 0 0,0 0-1,0 0 1,0 0 0,-1 0-1,1 0 1,0 0 0,0 0-1,-1 0 1,1 0 0,0 0-1,0 0 1,0 0 0,-1 0-1,1 0 1,0 0 0,0 0-1,0 0 1,-1 1 0,1-1-1,0 0 1,0 0 0,0 0 0,-1 0-1,1 1 1,0-1 0,0 0-1,0 0 1,0 0 0,0 0-1,0 1 1,-1-1 0,1 0-1,0 0 1,0 1 0,0-1-1,0 0 1,0 0 0,0 0-1,0 1 1,-10 15 29,8-12-29,-5 9 1,1 1-1,0 0 1,1 0-1,0 0 1,1 1-1,1-1 1,0 1-1,2 0 1,-1 0-1,2 0 1,0 0-1,2 16 1,-2-27-7,0-1 0,1 0 0,-1 0 1,1 0-1,0 0 0,0 0 0,0 0 0,0 0 1,1 0-1,-1 0 0,1-1 0,-1 1 0,1-1 1,0 1-1,0-1 0,1 1 0,-1-1 0,0 0 1,1 0-1,-1 0 0,1 0 0,-1-1 0,4 2 0,-2-2 0,-1 1 0,1-2-1,0 1 1,-1 0 0,1-1-1,0 0 1,0 0 0,-1 0-1,1 0 1,0-1 0,-1 1-1,1-1 1,0 0 0,-1 0-1,1 0 1,-1-1 0,1 1-1,5-4 1,8-6 13,0-1 0,0 0 0,-1-1 0,28-30 1,48-71 57,-84 105-48,1-1 0,-1 2 0,2-1 1,-1 1-1,20-12 0,-28 19-18,-1 1 0,0 0 0,1 0 0,-1 0 0,0 0 0,1-1 0,-1 1-1,0 0 1,1 0 0,-1 0 0,1 0 0,-1 0 0,0 0 0,1 0 0,-1 0 0,0 0 0,1 0 0,-1 0-1,1 1 1,-1-1 0,0 0 0,1 0 0,-1 0 0,0 0 0,1 1 0,-1-1 0,0 0 0,0 0 0,1 0-1,-1 1 1,0-1 0,1 0 0,-1 1 0,0-1 0,0 0 0,0 0 0,1 1 0,-1-1 0,0 0 0,0 1-1,0-1 1,0 0 0,0 1 0,0-1 0,0 1 0,0-1 0,1 0 0,-1 1 0,0-1 0,-1 0 0,1 1-1,0-1 1,0 1 0,0 0 0,1 25 21,-1-25-22,-2 22-2,0-1 0,-2 1 0,0-1 0,-12 36 0,11-49 6,4-7-2,0-1 0,0 0 0,0 0-1,0 1 1,1-1 0,-1 1 0,0-1 0,1 0 0,-1 1 0,1-1 0,0 1 0,-1-1 0,1 1 0,0 0-1,0-1 1,0 1 0,0-1 0,1 3 0,-1-4 3,1 0 0,0-1 0,0 1 0,-1 0-1,1-1 1,0 1 0,-1 0 0,1-1 0,0 1 0,-1-1 0,1 1 0,-1-1-1,1 0 1,-1 1 0,1-1 0,-1 1 0,1-1 0,0-1 0,1 0 6,49-48 47,72-56-1,-116 100-54,44-30 30,-47 33-24,1 1 0,-1 0 0,1 0 0,0 0-1,0 0 1,0 1 0,0 0 0,0 0 0,10 0-1,-15 1-6,1 0 0,-1 0 0,1 1-1,0-1 1,-1 0 0,1 0-1,-1 1 1,0-1 0,1 0-1,-1 1 1,1-1 0,-1 0-1,1 1 1,-1-1 0,0 1-1,1-1 1,-1 0 0,0 1-1,1-1 1,-1 1 0,0-1-1,0 1 1,0-1 0,1 1 0,-1 0-1,0-1 1,0 1 0,0-1-1,0 1 1,0-1 0,0 1-1,0-1 1,0 1 0,0 0-1,0 0 1,-4 27 21,4-24-14,-8 37 8,1-8-40,-2 37 1,8-68 19,1 1-1,0-1 1,0 1 0,0-1-1,1 1 1,-1-1 0,0 1 0,1-1-1,0 1 1,0-1 0,-1 0-1,1 1 1,2 2 0,-2-4 2,0 0 0,0 0 0,0 0 0,0 0 0,1 0 1,-1 0-1,0 0 0,0 0 0,1 0 0,-1-1 0,0 1 0,1-1 0,-1 1 1,1-1-1,-1 1 0,3-1 0,3 1 6,1-1 0,-1-1 1,0 1-1,1-1 0,-1-1 0,0 1 1,9-4-1,17-6 4,0-2 1,-2-1-1,0-1 1,0-1-1,-1-2 1,41-33-1,-60 41-2,-1 0 0,11-14 0,-16 16 30,-11 7-5,-13 10-8,3 1-23,1 1 1,0 1-1,1 1 0,0 0 1,1 1-1,1 0 0,0 1 1,1 0-1,0 1 0,1 0 1,-9 22-1,17-35-2,1 1 0,0 0 1,-1 0-1,1 0 0,1 0 0,-1 0 0,1 0 0,-1 0 0,1 0 0,0 0 1,1 0-1,-1 0 0,1 0 0,-1 0 0,1 0 0,1 0 0,-1 0 0,0 0 1,1 0-1,0-1 0,0 1 0,0-1 0,0 1 0,1-1 0,-1 0 1,1 0-1,0 0 0,0 0 0,0 0 0,0-1 0,0 1 0,0-1 0,1 0 1,0 0-1,-1 0 0,1-1 0,0 1 0,0-1 0,-1 0 0,8 1 0,8 1-5,1-1-1,0 0 1,0-2 0,-1 0-1,1-1 1,0-2-1,-1 0 1,1 0-1,19-8 1,15-7 12,96-46 0,-121 50 3,0-2 0,-1-1 0,-1-1 0,0-1 0,-2-1 0,30-31 0,-49 45-3,-1 0 0,0-1-1,6-11 1,-10 17-3,0-1 0,0 0 1,0 1-1,0-1 0,-1 0 0,1 1 0,-1-1 0,1 0 0,-1 0 0,0 0 0,1 0 0,-1 1 0,0-1 0,0 0 1,0 0-1,-1 0 0,1 0 0,0 1 0,-1-1 0,1 0 0,-1-2 0,0 4-1,0-1 0,0 0 0,0 0 0,0 0 0,0 1-1,0-1 1,0 0 0,0 1 0,0-1 0,0 1 0,0-1 0,0 1 0,0 0 0,-1-1 0,1 1-1,0 0 1,-2 0 0,-23-1 18,21 1-18,-7 0 7,0 2-1,0-1 1,-1 2-1,1 0 1,0 0-1,1 1 1,-1 0-1,1 1 1,0 0-1,-14 10 1,4-2-10,1 1 1,1 1 0,1 1-1,-23 23 1,33-30-13,0 0-1,1 1 1,-1-1-1,2 1 1,-1 1-1,1-1 1,-7 20 0,12-26 6,-1 0 1,1 0 0,1 0 0,-1 0 0,1 0 0,-1 0 0,1 0 0,0 0 0,0 0 0,1 0 0,-1 0 0,1 0 0,0 0 0,0 0 0,0 0 0,1 0 0,-1-1 0,1 1 0,0-1 0,0 1-1,0-1 1,1 1 0,-1-1 0,1 0 0,0 0 0,4 4 0,5 2-8,0 0-1,0-1 1,1-1-1,0 0 1,0-1 0,1 0-1,0-1 1,0 0-1,25 4 1,-15-4 2,0-2-1,0-1 1,1-1-1,-1-1 1,28-3-1,-39 1 29,0-1 0,0 0 0,0-1 0,-1 0 0,0-1 0,0 0 0,0-1 0,-1 0 0,1-1 0,-1 0 0,-1-1 0,0 0 0,0-1 0,0 0 0,-1-1 0,9-12 0,-3 1-588,-1 0-1,-1 0 1,0-1-1,-2-1 0,-1 0 1,-1 0-1,6-26 1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6:21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1142 3712,'0'0'7974,"5"-11"-7659,116-210 1292,-43 105-796,-26 41-286,165-271 1468,-88 147-638,-80 126-774,11-3 185,-46 59-468,-6 10 110,-7 14-258,-12 24-177,6-19 62,-9 29-21,-67 169 68,-179 308-15,120-225-88,57-129 41,78-156-15,-1 2 95,17-38 106,-4 16-184,14-30 18,2 1 0,2 1 0,2 2 0,1 0 0,39-40 0,-47 58-22,21-25 58,2 3 0,2 1 1,57-40-1,-60 57-67,-27 15 2,0 0 0,0 0 0,17-16 0,2-3 313,-41 56-16,-3-2-304,2 0 1,1 0-1,-6 43 0,12-64-3,-1 9 20,1 0 0,0 0-1,2 25 1,-1-35-16,1 0 0,0 0-1,0 0 1,0 0 0,0 0-1,1 0 1,0-1 0,0 1-1,0 0 1,0-1 0,0 1-1,1-1 1,-1 0 0,1 1-1,0-1 1,0-1 0,4 4-1,0-1-2,0-1-1,1 0 0,0-1 1,0 1-1,0-1 0,0-1 0,0 0 1,0 0-1,1 0 0,-1-1 1,1-1-1,-1 1 0,1-1 1,-1-1-1,1 0 0,13-2 0,2-2 23,-1-1 0,1-2 0,-1 0 0,36-18 0,-33 12 49,-1 0 1,43-32-1,-58 38-21,-1-1 0,1 1 0,-1-1 0,-1-1 0,0 0 1,0 0-1,-1 0 0,-1-1 0,7-12 0,-13 22-42,1 0 0,0 0 1,-1 1-1,1-1 0,-1 0 1,0 0-1,1 0 0,-1 0 0,0 0 1,1 0-1,-1 0 0,0 0 0,0 0 1,0 0-1,0 0 0,0 0 0,0 0 1,0 0-1,0 0 0,0 1 0,-1-1 1,1 0-1,0 0 0,-1 0 0,1 0 1,0 0-1,-1 0 0,1 0 0,-1 0 1,1 1-1,-2-2 0,-1 1 1,1 0-1,-1 0 1,1 1-1,-1-1 1,1 1-1,-1-1 1,0 1 0,1 0-1,-1 0 1,0 0-1,-2 1 1,-7 1-8,1 0 1,-1 1 0,1 0-1,0 1 1,0 0 0,0 0-1,1 1 1,-1 1 0,1 0-1,-17 14 1,9-6 2,1 1 0,1 0 0,0 2 0,-23 31 0,36-43-6,0-1 0,0 1-1,1 0 1,0 0-1,0 0 1,0 0 0,0 1-1,1-1 1,0 0-1,0 1 1,0-1 0,1 1-1,0-1 1,0 9 0,1-11-1,-1 0 0,1 0 0,-1 1 1,1-1-1,0 0 0,1 0 0,-1-1 1,0 1-1,1 0 0,-1 0 0,1 0 1,0-1-1,0 1 0,0-1 0,0 0 1,1 0-1,-1 1 0,0-1 0,1-1 0,0 1 1,-1 0-1,1-1 0,0 1 0,0-1 1,5 2-1,6 1-2,1-2 0,-1 1 0,0-2 0,1 0 0,-1-1 0,17-1-1,-4-2-3,0-1 0,33-8 0,-6-6 18,-1-2 0,0-2 0,68-41-1,-18 10 1,-90 47 8,-2 0 1,1-1 0,-1 0-1,0-1 1,0 0 0,-1-1 0,0 0-1,16-19 1,-26 28-17,0 0 1,0 0-1,0 0 1,1 0-1,-1-1 0,0 1 1,0 0-1,0 0 0,0 0 1,0 0-1,1-1 1,-1 1-1,0 0 0,0 0 1,0 0-1,0-1 1,0 1-1,0 0 0,0 0 1,0 0-1,0-1 1,0 1-1,0 0 0,0 0 1,0 0-1,0-1 1,0 1-1,0 0 0,0 0 1,0 0-1,0-1 0,0 1 1,0 0-1,0 0 1,0 0-1,-1-1 0,1 1 1,0 0-1,0 0 1,0 0-1,0-1 0,-11 1 91,-12 6-27,-38 10-4,46-13-44,0 0 0,1 2-1,-1 0 1,1 0 0,-26 15 0,32-15-19,-8 4-6,1 1-1,0 1 0,1 0 0,-20 20 0,11-6 3,11-13-15,1 0 0,0 0 0,1 1 0,1 0-1,0 1 1,1 0 0,-8 18 0,14-27 7,-2 3-9,1 1 0,1-1 0,-4 18 1,6-23 17,0-1 1,0 0-1,0 1 0,0-1 1,0 1-1,0-1 1,1 1-1,-1-1 1,1 0-1,0 0 0,0 1 1,0-1-1,0 0 1,0 0-1,0 0 1,1 0-1,-1 0 0,1 0 1,1 2-1,-1-2 3,-1 0 0,1 0-1,0 0 1,0-1 0,0 1-1,0-1 1,0 1 0,0-1 0,0 0-1,0 0 1,0 0 0,1 0-1,-1 0 1,0 0 0,1 0 0,-1-1-1,1 0 1,-1 1 0,0-1-1,1 0 1,-1 0 0,1 0-1,-1 0 1,1-1 0,-1 1 0,3-2-1,6 0 8,0-2 0,0 0-1,-1 0 1,0-1 0,0 0-1,0-1 1,-1 0 0,0-1 0,0 0-1,0 0 1,13-15 0,5-9 43,42-62 0,-64 85-48,5-8 23,0 0 1,-1-1-1,-1 0 0,-1-1 1,0 1-1,4-22 0,-11 38-18,1 0-1,-1 0 0,0 0 1,0 0-1,0-1 1,0 1-1,1 0 0,-1 0 1,-1 0-1,1 0 1,0 0-1,0 0 1,0 0-1,-1 0 0,1-1 1,-1 1-4,1 1 1,0 0 0,-1-1-1,1 1 1,0 0 0,-1-1-1,1 1 1,0 0 0,-1 0-1,1 0 1,-1-1 0,1 1-1,0 0 1,-1 0 0,1 0-1,-1 0 1,1 0 0,-1 0-1,1 0 1,-1 0-1,1 0 1,0 0 0,-1 0-1,1 0 1,-1 0 0,1 0-1,-1 0 1,1 1 0,0-1-1,-1 0 1,1 0 0,-1 0-1,1 1 1,0-1 0,-1 0-1,1 0 1,-1 1 0,-7 5 5,0 0 1,0 0-1,0 0 1,1 1-1,0 0 1,-7 11 0,-34 51 30,18-21-18,-84 108-27,-33 50-82,-88 127-110,235-333 198,0 0 0,0 0 0,0 0 0,0 0 0,1 0 0,-1 0 1,0 0-1,0 0 0,0 0 0,0 0 0,0 0 0,1 0 0,-1 0 0,0 0 1,0 0-1,0 0 0,0 0 0,0 0 0,1 1 0,-1-1 0,0 0 1,0 0-1,0 0 0,0 0 0,0 0 0,0 0 0,0 0 0,0 0 0,1 0 1,-1 1-1,0-1 0,0 0 0,0 0 0,0 0 0,0 0 0,0 0 0,0 1 1,0-1-1,0 0 0,0 0 0,0 0 0,0 0 0,0 0 0,0 1 1,0-1-1,0 0 0,0 0 0,0 0 0,0 0 0,0 1 0,20-12 42,-14 8-34,18-11 15,-1-2 0,22-19-1,28-18 11,199-142 98,-158 104-107,114-98 8,-195 158-6,0-1 0,45-59 0,-73 82 9,1-1 0,-1 0 1,0-1-1,5-17 0,-10 27 51,-1 0-46,1 1-40,0 0 0,0 0 0,-1 0 0,1 0 0,0 0 1,0-1-1,0 1 0,0 0 0,0 0 0,0 0 0,0 0 1,-1 0-1,1 0 0,0 0 0,0 0 0,0 0 0,0-1 1,-1 1-1,1 0 0,0 0 0,0 0 0,0 0 0,0 0 1,0 0-1,-1 0 0,1 0 0,0 0 0,0 0 0,0 0 1,0 0-1,-1 0 0,1 1 0,0-1 0,0 0 0,0 0 1,0 0-1,-1 0 0,1 0 0,0 0 0,0 0 0,0 0 1,0 0-1,0 1 0,0-1 0,0 0 0,-1 0 0,1 0 1,0 0-1,0 0 0,0 0 0,0 1 0,-62 54 103,60-52-105,-73 88-6,47-54 16,21-29-6,-1 0-1,2 1 1,-1 0 0,1 0-1,1 1 1,-1 0-1,2 0 1,-1 0-1,1 1 1,-3 16 0,3-8-9,2-15 10,1 0 0,1 0 1,-1 0-1,1 0 1,-1 0-1,2 8 0,-1-10-3,0-1 0,1 1 0,-1-1 1,1 0-1,-1 1 0,1-1 0,0 0 0,0 0 0,0 1 0,0-1 0,-1 0 0,1 0 0,1 0 0,-1 0 0,0 0 0,0 0 0,0 0 0,0-1 0,1 1 0,-1 0 0,0-1 0,1 1 0,-1-1 0,2 1 0,3 1 3,0-1 0,0 0 0,0 0 0,0-1 0,0 0-1,0 0 1,0 0 0,1-1 0,-1 0 0,0 0 0,0 0 0,-1-1 0,1 0-1,0 0 1,8-5 0,8-4 19,-1-1-1,30-22 1,-15 3 42,-1-1 0,-1-2 0,46-60 1,-62 72-42,-7 8 16,-1-1-1,16-30 1,-2 2 92,-14 19 11,-11 22-31,-6 16-95,-16 36-5,15-37-24,1 1 1,1-1 0,0 1 0,1 0 0,1 0 0,0 1 0,1-1 0,-2 30 0,5-29-6,1 1 0,3 20 0,-3-30 9,0-1 0,1 0 1,-1 1-1,1-1 0,0 0 0,1 0 1,-1 0-1,1-1 0,0 1 0,5 5 1,-6-8 5,0 0 0,0 0 1,0 0-1,1-1 1,-1 0-1,1 1 1,-1-1-1,1 0 1,0 0-1,-1 0 0,1-1 1,0 1-1,0 0 1,0-1-1,-1 0 1,1 0-1,0 0 0,0 0 1,0 0-1,3-1 1,8-2 11,-1 0 0,24-9 1,-30 10-4,11-4 3,-1-1 0,0-1-1,0 0 1,28-19 0,-2-2 11,-19 13 33,45-38 1,-63 48-41,-1 1 0,1-1-1,-1-1 1,0 1-1,-1-1 1,1 0 0,-1 0-1,0 0 1,-1 0-1,0-1 1,4-13 0,-7 20-14,0 1 0,1-1 1,-1 0-1,0 0 1,0 1-1,0-1 1,0 0-1,1 0 1,-1 1-1,0-1 1,0 0-1,-1 0 1,1 1-1,0-1 0,0 0 1,0 1-1,0-1 1,-1 0-1,1 0 1,0 1-1,-1-1 1,1 0-1,0 1 1,-1-1-1,1 1 1,-1-1-1,1 0 0,-1 1 1,1-1-1,-1 1 1,1-1-1,-1 1 1,0 0-1,1-1 1,-1 1-1,0 0 1,1-1-1,-1 1 1,0 0-1,1 0 1,-1-1-1,0 1 0,0 0 1,1 0-1,-3 0 1,0 0 0,0 0 0,0 1 0,0-1 1,0 1-1,0-1 0,1 1 0,-1 0 1,0 0-1,0 1 0,-3 1 0,-35 20-6,22-13-7,-32 23 1,45-29 8,0 1 1,1 0-1,0 1 1,0-1-1,0 1 1,0 0-1,1 0 1,0 1-1,-4 7 1,3-2-8,-1 0 0,1 1 0,1 0 1,0-1-1,-2 16 0,6-23 9,-1-1 0,1 0-1,0 1 1,0-1 0,1 0 0,-1 1 0,1-1-1,0 0 1,0 0 0,1 1 0,-1-1 0,1 0-1,0 0 1,0-1 0,0 1 0,1 0 0,-1-1 0,1 1-1,5 5 1,-5-8 1,-1 0 0,0 0 0,1 0 0,-1 0 0,1 0 0,-1-1 0,1 1 0,-1-1 0,1 1 0,0-1 0,-1 0 0,1 0 0,-1 0 0,6-2 0,-1 2 0,8-1 5,-1-1 0,1 0 0,-1-1 0,0-1 0,0 0 0,0-1 0,-1-1 0,22-11 0,6-8 53,49-38 0,-48 32-8,-23 17-6,21-22 0,12-10 104,-52 46-146,0 0-1,0 0 1,1-1 0,-1 1-1,0 0 1,0 0 0,0 0-1,0 0 1,0 0 0,1-1-1,-1 1 1,0 0 0,0 0-1,0 0 1,1 0 0,-1 0 0,0 0-1,0 0 1,0 0 0,0 0-1,1 0 1,-1 0 0,0 0-1,0 0 1,1 0 0,-1 0-1,0 0 1,0 0 0,0 0-1,1 0 1,-1 0 0,0 0 0,0 0-1,0 0 1,0 0 0,1 0-1,-1 0 1,0 1 0,0-1-1,0 0 1,0 0 0,1 0-1,-1 0 1,0 0 0,0 1-1,0-1 1,0 0 0,0 0 0,0 0-1,1 1 1,-1 14 51,-7 17-15,-28 67 1,21-65-61,-13 52 1,20-73 45,5-10-1,7-8 23,65-74 38,-43 47-47,33-30 0,-29 33-17,13-12 65,62-45 0,-75 69 86,-31 23-173,-1-1-1,1 0 1,-1 0 0,0 0-1,0 1 1,-1-1-1,1 0 1,-1 0 0,0-1-1,-5 10 1,0 0-4,-81 193-66,86-201 61,-11 29-48,12-32 55,1-1 1,-1 0-1,1 0 1,-1 1-1,1-1 1,0 0-1,0 1 1,0-1-1,0 0 1,0 1 0,1 2-1,-1-4 4,1 0 0,-1-1-1,1 1 1,-1 0 0,1-1 0,-1 1-1,1-1 1,0 1 0,-1-1 0,1 0-1,0 1 1,-1-1 0,1 0 0,0 1-1,0-1 1,-1 0 0,1 0 0,0 0 0,0 1-1,-1-1 1,1 0 0,0 0 0,0 0-1,0 0 1,-1 0 0,1-1 0,0 1-1,0 0 1,-1 0 0,1 0 0,0-1-1,0 1 1,27-12 19,-6-1 3,-1-1 0,0 0 0,-1-2 0,0 0 0,33-37 0,-26 24 40,1 1-1,62-49 1,-88 76-52,1-1-1,-1 0 1,1 1 0,-1-1-1,1 1 1,-1 0 0,1 0-1,0 0 1,0 0 0,-1 0-1,1 0 1,0 1 0,0 0-1,0-1 1,0 1 0,0 0-1,0 0 1,0 1 0,-1-1-1,1 1 1,0-1 0,0 1-1,3 1 1,0 0-4,-4-2-6,0 0 1,0 1-1,0-1 1,-1 1-1,1-1 0,0 1 1,0 0-1,-1 0 1,1 0-1,0 0 1,-1 0-1,1 0 0,-1 0 1,3 3-1,-1-2-17,1 1 0,-1-1 0,1 1 0,0-1 0,0-1 0,7 4 0,4 1-91,-14-5 90,-1-1-1,1 0 20,-1 0 0,0 0 0,0 0 1,1 0-1,-1-1 0,0 1 0,0 0 0,1 0 0,-1 0 1,0 0-1,0 0 0,0 0 0,1 0 0,-1-1 0,0 1 1,0 0-1,0 0 0,1 0 0,-1-1 0,0 1 0,0 0 1,0 0-1,0 0 0,0-1 0,1 1 0,-1 0 0,0 0 1,0-1-1,0 1 0,0 0 0,0 0 0,0-1 0,0 1 0,0 0 1,0 0-1,0-1 0,0 1 0,0 0 0,0 0 0,0-1 1,0 1-1,0 0 0,0 0 0,-1-1 0,1 1 0,0 0 1,0 0-1,0-1 0,0 1 0,0 0 0,0 0 0,-1 0 1,1-1-1,0 1 0,0 0 0,0 0 0,-1 0 0,1 0 1,0 0-1,0-1 0,-1 1 0,1 0 0,-1-1 3,0 0 0,0 0 0,0 0-1,0 0 1,0 1 0,0-1 0,0 0-1,0 1 1,0-1 0,0 0 0,-1 1-1,1-1 1,0 1 0,0 0 0,-3-1-1,-2 1-4,1 1 0,-1 0-1,0 0 1,0 0 0,1 1-1,-1-1 1,0 2-1,1-1 1,-10 6 0,-3 3-11,-23 19 1,5-3-22,26-20 30,0 1 0,1 0 0,-1 0-1,2 1 1,-12 13 0,17-18-5,0 0 1,0 0 0,0 1-1,1-1 1,-1 1-1,1-1 1,0 1-1,1 0 1,-1 0-1,1 0 1,0 0-1,0 0 1,0 1-1,1-1 1,0 7-1,0-9 5,1 0 0,0-1-1,0 1 1,0-1 0,0 1-1,0 0 1,1-1 0,-1 0-1,1 1 1,-1-1-1,1 0 1,0 0 0,0 0-1,0 0 1,0 0 0,0-1-1,0 1 1,1 0 0,-1-1-1,1 0 1,-1 0-1,4 2 1,3 0 0,1 1 0,-1-2 0,0 1 0,1-2 0,11 2-1,-3-2 6,0-1 0,-1-1-1,1 0 1,0-2 0,31-7-1,86-35 58,-103 33-45,-6 2 8,1-1 1,-2-1-1,1-1 0,-2-1 0,0-1 0,-1-1 1,0-1-1,30-31 0,-16 12 8,-18 18 18,0-1-1,-1-1 1,29-41-1,-44 52 58,-9 13-43,-13 14-44,-4 6-11,-6 6-26,-42 56-1,64-77 7,1 0 0,1 0-1,-1 1 1,1-1-1,1 1 1,0 0-1,0 0 1,1 1-1,0-1 1,1 1 0,-1 14-1,2-24 13,1 0-1,0 0 1,0 0 0,0 0-1,0 1 1,0-1 0,0 0-1,1 0 1,-1 0-1,0 0 1,0 0 0,1 0-1,-1 0 1,1 0 0,-1 0-1,1-1 1,-1 1-1,1 0 1,-1 0 0,1 0-1,0 0 1,0-1 0,-1 1-1,1 0 1,0-1-1,0 1 1,0 0 0,0-1-1,0 1 1,0-1 0,0 0-1,0 1 1,0-1-1,0 0 1,0 1 0,0-1-1,0 0 1,0 0 0,0 0-1,0 0 1,0 0-1,0 0 1,0 0 0,0 0-1,0-1 1,2 1 0,5-3 1,0 1 1,0-1 0,-1 0-1,13-7 1,-18 9-1,36-23 27,-1-1 1,-1-2 0,37-36-1,-16 5 54,-20 17 84,-37 56-109,-6 14-50,-2 3-4,-2 0 0,-25 57 0,-42 59 26,46-90-19,11-25-15,-2 0 1,-2-2-1,-46 50 0,43-52 4,15-15 0,-2-1 0,1-1 0,-1 0 0,-1-1 0,-20 11 0,28-18 6,0 0 1,0 0 0,0-1-1,0 0 1,-1-1-1,1 1 1,-1-2-1,0 1 1,1-1-1,-1 0 1,0 0-1,0-1 1,0 0-1,-13-3 1,17 2 0,1 0 0,-1 0 0,1-1 0,0 0 0,-1 0-1,1 0 1,0 0 0,0 0 0,1 0 0,-1-1 0,0 0 0,1 1 0,-1-1 0,1 0 0,0 0 0,-2-4 0,3 5-1,-1 0 0,1-1 0,0 1 1,0-1-1,0 0 0,0 1 0,0-1 0,1 0 0,-1 0 1,1 1-1,0-1 0,0 0 0,0 0 0,0 1 1,0-1-1,0 0 0,1 0 0,-1 0 0,1 1 0,0-1 1,2-4-1,8-10 1,1 1 0,1 0 0,1 1-1,28-25 1,-27 25-3,4 0 14,1 0 0,1 1 0,0 2 0,28-14 0,9-5 16,-35 19-41,2 2-1,-1 0 0,1 2 0,1 1 0,36-6 0,-46 10 27,4 0-6,0 1 0,0 1 1,29 2-1,-28 0 1,0-1 0,39-5 0,14-7-12,-57 10-28,-10 0-56,-7-9-55,0 7 109,2-3-366,-1 0 0,1 0 0,0 0 1,0 0-1,1 1 0,0-1 0,0 1 0,7-11 1,-9 15-588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6:23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176 127 4616,'0'0'12295,"-10"-4"-12032,-33-16-36,40 18-166,0 1 0,1-1 0,-1 1 0,1-1 0,-1 0 0,1 0 0,0 0 1,0 0-1,0-1 0,-2-2 0,3 4-27,1 0 0,-1 1 1,1-1-1,-1 0 0,1 0 0,-1 1 1,0-1-1,0 0 0,1 1 1,-1-1-1,0 0 0,0 1 0,0-1 1,0 1-1,1 0 0,-1-1 0,0 1 1,0 0-1,0-1 0,0 1 1,0 0-1,0 0 0,-1 0 0,-3-5 556,5 4-563,0 1 1,-1-1-1,1 1 1,0-1-1,-1 1 1,1-1-1,0 1 1,-1 0-1,1-1 0,0 1 1,-1-1-1,1 1 1,-1 0-1,1-1 1,-1 1-1,1 0 1,-1 0-1,1-1 0,-1 1 1,1 0-1,-2 0 1,-11-2 440,12 2-456,0 0-1,0-1 1,0 1-1,0 0 1,0 0 0,0 0-1,0 0 1,-1 0 0,1 0-1,0 0 1,0 0-1,0 0 1,0 0 0,0 1-1,0-1 1,0 0 0,0 1-1,0-1 1,0 1-1,0-1 1,0 1 0,1-1-1,-1 1 1,0 0 0,0-1-1,0 1 1,1 0-1,-1 0 1,0 0 0,1-1-1,-1 1 1,1 0-1,-1 0 1,1 0 0,-1 1-1,-1 3 11,-1-1-1,1 1 0,1 0 0,-1 0 0,1-1 1,0 1-1,0 0 0,0 8 0,1-12-12,0 0-1,0 0 0,0 0 0,0 0 0,0 0 0,1 0 1,-1 0-1,0 0 0,1 0 0,-1 0 0,1 0 0,-1 0 0,1 0 1,-1 0-1,1-1 0,0 1 0,-1 0 0,3 1 0,-2-1 6,1 0 0,-1 0 1,1-1-1,0 1 0,-1-1 0,1 1 0,0-1 0,-1 0 0,1 1 0,0-1 0,0 0 0,0 0 0,-1 0 0,1 0 0,2-1 0,5 0 40,0 0 1,0-1-1,0 0 0,0-1 1,0 1-1,0-2 0,-1 1 0,0-1 1,0-1-1,11-7 0,-10 7 52,-1-1-1,-1 0 0,1-1 1,-1 0-1,0 0 0,10-14 1,-16 16 190,-8 7-119,-8 6-50,6-1-83,1 0 0,0 1 0,0 0 0,1 1 0,0 0 0,0 0 0,-9 17 0,16-25-37,0-1 1,0 0-1,0 0 1,0 0-1,-1 0 0,1 0 1,0 0-1,0 1 1,0-1-1,0 0 1,0 0-1,0 0 1,0 0-1,0 1 1,0-1-1,0 0 1,0 0-1,0 0 1,0 0-1,0 1 1,0-1-1,0 0 1,0 0-1,0 0 1,0 1-1,0-1 1,0 0-1,0 0 1,0 0-1,0 0 1,0 1-1,0-1 1,0 0-1,0 0 0,0 0 1,0 0-1,1 0 1,-1 1-1,0-1 1,0 0-1,0 0 1,0 0-1,0 0 1,1 0-1,-1 0 1,0 0-1,0 0 1,0 1-1,0-1 1,0 0-1,1 0 1,-1 0-1,0 0 1,0 0-1,0 0 1,1 0-1,-1 0 1,0 0-1,0 0 1,18-6 275,-13 4-229,0 0 1,-1 0 0,0-1-1,0 1 1,0-1 0,7-7-1,-7 4-1,-1 0 0,1 0 0,-1-1-1,-1 1 1,0-1 0,1 0 0,-2 1 0,1-1 0,-1 0-1,0-7 1,1-17-3243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5:21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329 1 4120,'0'0'5909,"-10"3"-5672,-5 4-136,10-5-10,-1 1 1,0-1-1,0 0 0,0 0 1,0-1-1,-6 2 0,-5 2 1957,16-5-1952,1 0 1,-1 0-1,0 0 0,1 1 1,-1-1-1,1 0 0,-1 1 1,0-1-1,1 1 0,-1-1 1,1 0-1,-1 1 0,1-1 1,-1 1-1,1 0 0,0-1 1,-1 1-1,1-1 0,0 1 1,-1 0-1,-1 1 2391,1-2-2402,1 0-1,0 0 1,0 0 0,0 0 0,0 0 0,-1 0-1,1 0 1,0 0 0,0 0 0,0 0 0,0 0-1,-1 0 1,1 0 0,0 0 0,0 0 0,0 0-1,0 0 1,-1 0 0,1 0 0,0 0-1,0 0 1,0 0 0,0 0 0,0 0 0,-1 0-1,1 1 1,0-1 0,0 0 0,0 0 0,0 0-1,0 0 1,0 0 0,-1 0 0,1 0 0,0 1-1,0-1 1,0 0 0,0 0 0,0 0 0,0 0-1,0 1 1,0-1 0,2 32 199,1-1 1,13 55-1,-3-21-128,55 296 515,-60-322-593,-3-11 111,-1 0-1,2 42 1,-6-69-174,0 0 0,-1 0 0,1-1 0,0 1 1,0 0-1,0 0 0,-1-1 0,1 1 0,0 0 0,-1-1 0,1 1 0,-1 0 1,1-1-1,-1 1 0,1-1 0,-1 1 0,1-1 0,-1 1 0,0-1 0,1 1 1,-1-1-1,1 1 0,-1-1 0,0 0 0,0 1 0,1-1 0,-1 0 0,0 0 1,0 0-1,1 1 0,-1-1 0,0 0 0,0 0 0,1 0 0,-1 0 1,-1-1-1,-34-2 259,25 1-207,8 2-47,-172-13 828,161 14-674,-1 0 0,1 1 1,0 0-1,-20 6 0,25-3 16,12 0-76,-2-4-117,1-1 0,-1 1 0,1-1 0,-1 1 0,1-1-1,-1 0 1,1 1 0,0-1 0,-1 0 0,1 0 0,2-1 0,8-1-101,0-1 0,-1 0 0,0-1 0,14-7 0,-2-1-3184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5:21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0 110 8136,'0'0'5310,"11"-10"-4878,-9 8-413,6-5 64,-1 1 0,1-1-1,1 1 1,-1 1-1,1-1 1,0 1 0,0 1-1,1 0 1,-1 0 0,11-2-1,45-8 844,81-7 0,-120 19-598,-1 1 0,1 2 1,0 0-1,-1 2 0,0 0 0,34 10 0,-28 1 35,-26-11-228,1 0 0,0-1 0,0 1 0,8 1 0,-6-2-32,1 0 1,0-1 0,16 1-1,-6-5-2643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5:24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81 756 4312,'0'0'4660,"-10"6"-4192,-5 2-308,-26 18 464,27-17 1664,23-27-1160,21-23-531,-8 9-41,3 1 1,44-46-1,-45 54-293,-5 6 132,0 0-1,0 0 0,30-17 0,-14 18 134,-33 15-487,-1 1-1,1-1 1,0 1 0,-1-1 0,1 1 0,0 0-1,-1-1 1,1 1 0,0 0 0,0 0-1,-1 0 1,1 1 0,0-1 0,-1 0 0,1 0-1,0 1 1,0-1 0,2 2 0,-2 2-10,0 0-1,0 0 1,0 1 0,-1-1 0,1 1-1,-1-1 1,0 1 0,0-1 0,0 1 0,-1-1-1,0 9 1,-1 14 28,-2 0 1,-1 0-1,-13 45 1,-2 16 245,21-85-3,3-7-182,9-11-21,39-55 139,-29 36-81,2 1 1,30-29 0,-40 43-48,6-6 5,-21 23-97,0 1-1,0 0 0,1 0 1,-1 0-1,0 0 0,1 0 0,-1 0 1,1 0-1,-1 1 0,1-1 1,-1 1-1,1-1 0,0 1 1,-1-1-1,3 1 0,-4 0-9,1 0-1,0 1 0,0-1 0,-1 0 0,1 1 1,0-1-1,-1 0 0,1 1 0,-1-1 0,1 1 1,0-1-1,-1 1 0,1-1 0,-1 1 0,1 0 1,-1-1-1,1 1 0,-1 0 0,0-1 0,1 1 1,-1 0-1,0-1 0,0 1 0,1 0 0,-1 0 1,0-1-1,0 1 0,0 1 0,3 23 35,-4 134 90,1-156-130,0-1 0,0 1 0,0-1 0,0 1 0,1-1 0,-1 1 0,1-1 0,0 1 0,0-1 0,0 1 0,0-1 0,0 0 0,0 0 0,1 1 0,-1-1 0,1 0 0,1 2 0,-1-3 1,-1 0 0,1 0 0,0 0 0,-1-1 0,1 1 0,0 0 0,0-1 0,-1 1 1,1-1-1,0 1 0,0-1 0,0 0 0,0 0 0,0 0 0,-1 0 0,1 0 0,3-1 0,5-1 10,-1-1 0,0 0 1,0-1-1,-1 0 0,1 0 1,-1-1-1,9-6 0,17-13 109,-1-2-1,41-41 0,-74 67-118,0 0 0,0 0 0,0 0 0,0 0 0,1 0 0,-1 0-1,0-1 1,0 1 0,0 0 0,0 0 0,0 0 0,1 0 0,-1 0 0,0 0 0,0 0-1,0 0 1,0-1 0,0 1 0,0 0 0,1 0 0,-1 0 0,0 0 0,0 0-1,0-1 1,0 1 0,0 0 0,0 0 0,0 0 0,0 0 0,0-1 0,0 1 0,0 0-1,0 0 1,0 0 0,0 0 0,0-1 0,0 1 0,0 0 0,0 0 0,0 0 0,0 0-1,0-1 1,0 1 0,0 0 0,0 0 0,0 0 0,-1 0 0,1 0 0,0-1-1,0 1 1,-9 11 106,-2 10-52,4-8-31,1 0 0,-6 19 1,11-28-23,0-1 0,0 1 0,0 0 0,1 0 1,-1-1-1,1 1 0,0 0 0,0 0 1,1-1-1,-1 1 0,1 0 0,0-1 1,-1 1-1,3 4 0,-2-6-1,0-1 0,0 0 0,0 1 0,1-1 0,-1 0 0,0 0 0,1 0 0,-1 0 0,1 0 0,-1 0 0,1 0 0,-1 0 0,1 0 0,-1-1 1,1 1-1,0-1 0,0 1 0,-1-1 0,1 0 0,0 1 0,0-1 0,-1 0 0,1 0 0,0 0 0,0-1 0,-1 1 0,4-1 0,1 0 11,0 0 0,0-1 0,-1 1 1,1-1-1,0 0 0,9-6 0,-11 5-5,0 0 0,0-1 0,-1 0 0,1 0 0,-1 0 1,1-1-1,-1 1 0,-1-1 0,1 1 0,-1-1 0,1 0 0,-1 0 0,-1 0 0,1 0 1,-1 0-1,1-7 0,-1 7 18,0-1 0,0 0 0,-1 0 0,1 0 1,-1 1-1,-1-1 0,1 0 0,-1 0 0,0 1 1,-1-1-1,1 0 0,-1 1 0,0-1 0,-5-8 1,4 10 36,-1 0 0,1 0 0,-1 1 0,0-1 0,-6-3 0,13 12 66,6 0-132,1-2-6,-1-1 0,1-1 0,-1 0 0,1 0 0,-1-1 0,1 0 0,0 0 0,-1-1 0,1 0 0,-1-1 0,1 0 0,-1-1 0,0 0 0,0 0 0,0-1 0,0 0 0,10-7 0,-1 0 0,-1 0-1,0-1 1,-1 0 0,-1-2 0,0 0 0,-1 0-1,16-22 1,-29 35 8,59-85-6,-52 72 6,-1 0-1,0 0 1,-1 0 0,7-27-1,2-48 53,-9 49-21,-6 34-10,0 0 1,0 0-1,0 0 0,-1 0 0,0 0 1,0 1-1,0-1 0,-1 0 1,0 1-1,0-1 0,0 1 1,-1-1-1,-4-7 0,1 2 89,6 11-63,-13 18 79,4 0-118,0 0 0,1 1 0,0 0 0,-6 28-1,-13 85-13,20-95-9,1-4 5,-27 179-96,30-182 85,2-1 0,1 0 0,2 1 0,0-1 0,9 37 0,-10-64 21,-1 0-1,1 0 1,-1 0 0,1 0-1,0 0 1,0-1 0,0 1-1,0 0 1,0 0-1,0-1 1,0 1 0,1-1-1,-1 1 1,0-1-1,1 1 1,1 0 0,-1-1-1,-1-1 0,0 1 0,0-1 0,1 1 0,-1-1-1,1 0 1,-1 0 0,0 1 0,1-1 0,-1 0 0,0 0 0,1-1 0,-1 1 0,1 0 0,-1 0 0,0-1 0,1 1 0,-1-1 0,0 1 0,0-1 0,1 1 0,-1-1 0,0 0 0,0 0 0,2-1 0,3-3-11,0-1 1,-1 1-1,0-1 1,0-1-1,0 1 1,-1-1-1,6-10 1,2-3-34,10-19-733,20-49 0,-33 68-1470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5:55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1 273 6824,'0'0'3337,"14"-12"-2758,5-7-352,63-51 744,-70 61-727,11-10 448,1 1 1,1 1 0,0 1-1,41-19 1,-51 31-76,0 0 0,0 0-1,23-1 1,-34 4-480,5 1 77,0 1 0,1 0 1,-1 1-1,0 0 0,0 0 1,0 1-1,14 5 0,8 3 278,-16-7-265,1-1 0,-1-1 1,1 0-1,0-1 0,0-1 0,-1 0 0,1-1 0,0-1 0,16-4 0,-22 3-180,1 0 1,-1-1-1,-1 0 1,1-1-1,-1 0 0,0 0 1,15-12-1,3-10-3079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5:24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98 11048,'0'0'1754,"16"-3"-1676,418-73 372,-407 71-305,68-8 248,-84 13-193,1 0 0,-1 0-1,0 1 1,0 0 0,0 1 0,17 5-1,-28-6-203,1-1 0,-1 0 0,0 0 0,1 0 0,-1 0 0,0 0 0,1 0 0,-1 0 0,0 1 0,1-1 0,-1 0 0,0 0 0,1 0 0,-1 1 0,0-1-1,0 0 1,0 0 0,1 1 0,-1-1 0,0 0 0,0 1 0,0-1 0,1 0 0,-1 1 0,0-1 0,0 0 0,0 1 0,0-1 0,0 0 0,0 1 0,0-1 0,0 0 0,0 1 0,0-1 0,0 0 0,0 1 0,0-1-1,0 0 1,0 1 0,0-1 0,0 0 0,-1 1 0,1-1 0,0 0 0,0 1 0,0-1 0,0 0 0,-1 1 0,1-1 0,0 0 0,0 0 0,-1 1 0,1-1 0,0 0 0,-1 0 0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5:25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0 167 7136,'0'0'5737,"11"-7"-5224,3-4-195,1 2 0,0-1 0,0 2 0,1 0-1,0 1 1,1 0 0,22-5 0,76 0 798,-24 3-488,70-15 164,196-19 464,-297 45-968,0 1 0,60 13 0,-101-14-192,-5 0 97,0 1 0,-1 0 1,21 7-1,-33-10-153,0 1-1,0 0 0,-1-1 1,1 1-1,0 0 1,-1-1-1,1 1 1,-1 0-1,1 0 1,-1 0-1,1-1 1,-1 1-1,1 0 1,-1 1-1,1-1-147,-1-1 0,0 1-1,0 0 1,0-1-1,1 1 1,-1-1-1,0 1 1,1 0-1,-1-1 1,0 1 0,1-1-1,-1 1 1,1-1-1,-1 1 1,1-1-1,-1 0 1,1 1-1,-1-1 1,1 1 0,-1-1-1,1 0 1,-1 0-1,1 1 1,1-1-1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6:30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27 759 4312,'0'0'8089,"-4"-10"-7882,-9-31 2,12 39-155,0 0 0,1 0 0,0 1-1,-1-1 1,1 0 0,0 0 0,0 0 0,0 1 0,0-1 0,0 0 0,0 0-1,0 0 1,1 1 0,-1-1 0,1 0 0,0 0 0,-1 1 0,1-1 0,0 0-1,0 1 1,0-1 0,0 1 0,1-2 0,2-3 141,-2 4-67,-1 0 0,1 0 0,0 0 0,0 0 0,0 0 1,1 1-1,-1-1 0,0 1 0,1-1 0,4-1 0,-6 3 278,0 0-379,0 1 0,0-1 0,0 1 0,0-1 1,0 1-1,0-1 0,0 1 0,0 0 1,-1-1-1,1 1 0,0 0 0,0 0 1,0 0-1,-1-1 0,1 1 0,0 0 1,-1 0-1,1 0 0,-1 0 0,1 0 1,-1 0-1,0 0 0,1 1 0,-1-1 1,0 1-1,6 29 271,-1 22 295,13 60-1,-15-102-461,1-1 0,0 1 0,8 15 0,3 8 91,-11-27-148,0 0-1,0 0 1,1-1 0,0 0 0,0 0 0,0 0 0,1 0-1,0-1 1,0 0 0,0 0 0,1-1 0,9 5 0,-3 2 108,-11-9-166,-1-1 0,1 1 0,0-1 0,-1 0 0,1 0 0,0 0 0,0 0 0,-1 0 0,1 0 0,0 0 0,2 0 0,11 3 82,-11-2-36,1-1 1,0 0-1,0 1 0,0-1 1,0-1-1,0 1 1,0-1-1,0 0 1,0 0-1,0-1 1,7-1-1,-7 5 61,-5-3-119,0 0 0,0 1 0,0-1-1,0 0 1,0 0 0,1 0 0,-1 0 0,0 0 0,0 1-1,0-1 1,0 0 0,0 0 0,0 0 0,0 0-1,0 0 1,0 0 0,1 0 0,-1 0 0,0 1 0,0-1-1,0 0 1,0 0 0,0 0 0,1 0 0,-1 0-1,0 0 1,0 0 0,0 0 0,0 0 0,0 0 0,1 0-1,-1 0 1,0 0 0,0 0 0,0 0 0,0 0 0,1 0-1,-1 0 1,0 0 0,0 0 0,0 0 0,0 0-1,0 0 1,1 0 0,-1 0 0,0-1 0,0 1 0,0 0-1,0 0 1,0 0 0,0 0 0,0 0 0,1 0 0,-1 0-1,0-1 1,0 1 0,0 0 0,0 0 0,0 0-1,0 0 1,0 0 0,0-1 0,0 1 0,0 0 0,0 0-1,0 0 1,0 0 0,0-1 0,0 1 0,38 0 249,-34-1-240,1 1 0,-1-1 0,1 0-1,-1-1 1,1 1 0,-1-1 0,0 0 0,0 0 0,7-4-1,24-10 145,-25 9-67,-10 7-85,0-1 1,1 1 0,-1-1-1,1 1 1,0-1 0,-1 1-1,1-1 1,-1 1 0,1 0-1,0-1 1,-1 1 0,1 0-1,0-1 1,-1 1 0,1 0-1,0 0 1,-1 0 0,1 0-1,1 0 1,0-2 10,1-1 0,-1 1 0,0 0-1,1-1 1,-1 1 0,0-1 0,-1 0 0,1 0 0,0 1-1,-1-1 1,2-6 0,0 4 3,-1 0-6,0 0-1,0-1 1,-1 1-1,1-1 1,-1 0-1,-1 1 0,1-1 1,-1-9-1,-5-49 75,5 58-83,-4-25 30,-15-217 245,18 233-265,-1 0 0,-1 0-1,0 1 1,-1-1 0,-1 1 0,0 0-1,-8-15 1,3 7 35,-10-36-1,12 3 32,-2-13-98,6 29-41,8-20-63,-2 37 86,4-3 84,-5 22-45,0 1 0,0-1 0,-1 0 0,1 0 0,0 0 0,-1 0 0,0 0 0,0 0 0,0 0 0,0 0 0,-1-6 0,1 9-7,-1-1-1,1 0 0,-1 0 0,1 1 0,-1-1 0,0 0 1,1 1-1,-1-1 0,0 1 0,1-1 0,-1 1 1,0-1-1,0 1 0,0-1 0,1 1 0,-1 0 1,0-1-1,0 1 0,0 0 0,0 0 0,-1 0 0,-21-3-39,20 3 41,-47 1-55,-1 3 0,-86 16 0,46-5 89,74-11-22,14-2-11,0-1 1,0-1-1,0 1 0,0 0 1,0-1-1,0 1 0,0-1 1,0 0-1,0 0 1,-5-1-1,7 1-19,2-1 14,0 0 0,0 0 0,0 1 0,1-1 0,-1 0 1,0 1-1,0-1 0,0 0 0,0 1 0,1 0 0,-1-1 0,0 1 1,1 0-1,-1-1 0,0 1 0,0 0 0,1 0 0,-1 0 0,2 0 1,1 0 0,194-33-15,27-2-4,-191 32 22,0 1 1,0 2-1,0 1 1,54 10-1,-52-6 3,-23-3 0,-1 0 0,0 0 0,20 7 0,-25-6 5,-11-3 2,-11-7-41,14 6-90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5:50.7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255 788 2504,'0'0'7648,"-10"1"-7442,-7 0-138,4-2 55,0 2 0,1 0 0,-1 0 0,1 1 0,-1 1 0,1 0 0,-16 6 0,-5 6 242,28-14-299,1 1 1,0-1-1,-1 1 0,1 0 1,0 1-1,0-1 0,0 1 1,0-1-1,1 1 0,-1 0 1,1 1-1,0-1 1,-1 1-1,-4 6 0,3 0 91,4-8-111,-1 0-1,1-1 0,0 1 0,0 0 1,1 0-1,-1 0 0,0 0 1,1 0-1,-1 0 0,1 0 0,-1 0 1,1 0-1,0 0 0,0 0 1,0 0-1,0 0 0,0 0 0,1 0 1,0 3-1,1 1-9,-1-1-1,2 0 1,-1 0 0,1 0 0,-1 0-1,1 0 1,1 0 0,-1-1 0,1 0 0,-1 0-1,1 0 1,1 0 0,-1 0 0,0-1-1,1 0 1,8 5 0,4 1 35,1 0 1,-1-2-1,30 9 0,-39-14-24,0-1-1,0 0 1,0-1-1,0 1 1,0-2-1,13-1 1,-3 1 71,-9 0-69,-1-1 0,0 0 0,0 0-1,0-1 1,0 0 0,0 0 0,0 0-1,-1-1 1,0-1 0,1 1 0,8-9-1,7-6 98,36-39 1,-35 31-53,-2-1 0,0-1 0,-2-1 0,21-41 0,-12 10 36,29-84-1,-51 123-103,16-40 148,28-130 0,-19 35 68,-29 133-94,0-45 1,-3 69-147,0 0 0,0 0 0,0 0 0,0 0-1,0 0 1,-1 0 0,1 0 0,0 0 0,0 0 0,0 0 0,0 0-1,0 0 1,0 0 0,0 0 0,0 0 0,0 0 0,0 0 0,0 0-1,0 0 1,-1 0 0,1 0 0,0 0 0,0 0 0,0 0 0,0 0-1,0 0 1,0 0 0,0 0 0,0 0 0,0 0 0,0 0 0,0 0-1,0 0 1,0 0 0,0-1 0,0 1 0,-1 0 0,1 0 0,0 0-1,0 0 1,0 0 0,0 0 0,0 0 0,0 0 0,0 0 0,0 0-1,0 0 1,0 0 0,0 0 0,0-1 0,0 1 0,0 0 0,0 0-1,0 0 1,0 0 0,0 0 0,0 0 0,0 0 0,0 0 0,0 0-1,0 0 1,0 0 0,-5 8 55,-5 15-34,-26 64-21,-36 105-74,62-157 48,-3 9-13,-14 89-1,-11 132-53,35-244 409,-2 41 0,5-62-310,0 0-1,0 0 0,0 0 1,0 0-1,0 0 0,0 0 1,0 0-1,0 0 0,0 0 1,1 0-1,-1 0 0,0 0 1,0-1-1,0 1 0,0 0 1,0 0-1,0 0 0,0 0 1,0 0-1,0 0 0,0 0 1,0 0-1,0 0 0,0 0 1,0 0-1,0 0 0,0 0 1,0 0-1,0 0 0,0 0 1,1 0-1,-1 0 0,0 0 1,0 0-1,0 0 0,0 0 1,0 0-1,0 0 0,0 0 1,0 0-1,0 0 0,0 0 1,0 0-1,0 0 0,0 0 1,0 0-1,1 0 0,-1 0 1,0 0-1,0 0 0,0 0 1,0 0-1,0 0 0,0 0 1,0 0-1,4-8 390,-2 5-411,115-154 682,-90 121-583,-25 34-72,0-1-1,1 1 0,-1-1 1,1 1-1,-1 0 1,1 0-1,3-2 1,-5 4-13,-1 0 0,0 0 0,1-1 0,-1 1 0,1 0 0,-1 0 0,1-1 0,-1 1 0,0 0 0,1 0 0,-1 0 0,1 0 0,-1 0 0,1 0 0,-1 0 0,1 0 0,-1 0 0,1 0 0,-1 0 0,1 0 0,-1 0 0,1 0 0,-1 1 0,1-1 0,-1 0 0,0 0 0,1 0 0,-1 1 0,1-1 0,-1 0 0,0 1 0,1-1 0,-1 0 0,0 1 0,1-1 0,-1 0 0,0 1 0,1-1 0,-1 0 0,0 1 0,0-1 0,0 1 0,1-1 0,-1 1 0,0-1 0,0 1 0,0-1 0,0 1 0,0-1 0,0 1 0,0-1 0,0 0 0,0 1 0,0-1 0,0 2 0,1 176-164,-3-153 149,2-20 12,-1-1 0,0 1-1,1-1 1,0 1 0,0 0 0,1-1 0,-1 1-1,1-1 1,0 1 0,0-1 0,0 1-1,1-1 1,0 0 0,-1 0 0,5 6-1,-5-8 6,0-1-1,0 1 1,0-1-1,0 0 0,0 1 1,0-1-1,0 0 0,1 0 1,-1 1-1,1-1 1,-1 0-1,1-1 0,-1 1 1,1 0-1,-1 0 0,1-1 1,0 1-1,-1-1 0,1 1 1,0-1-1,0 0 1,-1 1-1,1-1 0,0 0 1,0 0-1,0-1 0,-1 1 1,1 0-1,0 0 1,-1-1-1,1 1 0,0-1 1,1 0-1,32-10 51,-2-1 0,51-25 0,-1-15 288,-29 17 28,-41 26-248,-11 7-95,1 0 0,0 0 0,0 0 0,0 0 0,0 1 1,0-1-1,1 1 0,-1 0 0,5-1 0,-11-2 83,-7 0-19,6 3-81,-1 0 1,0 1-1,0 0 1,0 0-1,1 0 1,-1 1-1,0-1 1,0 1-1,-7 3 1,-43 16 42,45-16-43,1 1-1,0 1 1,0 0 0,1 0 0,-1 0-1,1 1 1,-12 13 0,16-15-12,0 0 1,0 0 0,1 0-1,-1 0 1,1 1 0,0-1 0,0 1-1,1 0 1,0-1 0,0 1-1,0 0 1,1 1 0,-1-1-1,1 7 1,1-11-1,0 0-1,0 0 1,0 0-1,1-1 1,-1 1-1,1 0 1,-1 0-1,1-1 1,-1 1-1,1-1 1,0 1 0,0 0-1,0-1 1,0 1-1,0-1 1,0 0-1,0 1 1,1-1-1,-1 0 1,0 0-1,1 0 1,-1 0 0,1 0-1,-1 0 1,1 0-1,-1 0 1,1-1-1,0 1 1,-1 0-1,1-1 1,2 1-1,0 0 2,0-1 0,-1 1 0,1-1 0,0 0 0,0 0 0,0-1 0,0 1 0,0-1 0,-1 1 0,1-1 0,0 0 0,0-1 0,6-2 0,0-2 10,0-1 1,0 0-1,0 0 1,-1-1-1,0-1 1,11-13-1,40-61 231,-49 67-162,-1 4 184,-9 23-83,-1 7-182,0-4-2,1 0-1,1-1 1,0 1 0,1-1-1,0 1 1,11 24-1,-13-36 4,0 0 1,0 0-1,1 0 0,-1 0 0,1 0 0,-1 0 0,1 0 0,0 0 0,0 0 1,0-1-1,0 1 0,0-1 0,0 0 0,0 1 0,0-1 0,1 0 1,-1 0-1,0 0 0,1-1 0,-1 1 0,1 0 0,-1-1 0,1 0 0,-1 1 1,1-1-1,-1 0 0,1-1 0,-1 1 0,1 0 0,-1-1 0,1 1 0,-1-1 1,3-1-1,5-1 8,0-1 1,-1 0 0,0-1 0,0 0-1,0-1 1,14-11 0,11-12 70,-1-2 1,37-43-1,-67 72-13,-2 8-25,-5 17-12,-9 28-1,-9 23 110,22-74-133,0 0 0,0 0 0,0 0 1,-1 1-1,1-1 0,0 0 1,0 0-1,0 0 0,0 0 0,0 0 1,0 0-1,0 0 0,0 1 0,0-1 1,0 0-1,0 0 0,0 0 1,0 0-1,0 0 0,0 1 0,0-1 1,0 0-1,0 0 0,0 0 0,0 0 1,0 0-1,0 0 0,0 1 0,0-1 1,0 0-1,1 0 0,-1 0 1,0 0-1,0 0 0,0 0 0,0 0 1,0 0-1,0 1 0,0-1 0,0 0 1,1 0-1,-1 0 0,0 0 1,0 0-1,0 0 0,0 0 0,0 0 1,0 0-1,1 0 0,-1 0 0,0 0 1,0 0-1,0 0 0,0 0 0,0 0 1,0 0-1,1 0 0,-1 0 1,0 0-1,0 0 0,0 0 0,0 0 1,0 0-1,0 0 0,1 0 0,-1 0 1,0 0-1,0 0 0,0-1 1,11-5 7,98-81 73,-8 4 6,-100 82-82,0 1 0,0-1 0,0 0-1,1 1 1,-1-1 0,0 0 0,0 1 0,0-1 0,1 1 0,-1 0 0,0-1 0,1 1 0,-1 0 0,0 0 0,0 0 0,1 0 0,-1 0 0,0 0 0,1 0 0,-1 0 0,2 1 0,-2-1-3,-1 1 1,1 0 0,0-1 0,0 1 0,0 0 0,-1 0 0,1 0-1,0-1 1,-1 1 0,1 0 0,-1 0 0,1 0 0,-1 0-1,0 0 1,1 0 0,-1 0 0,0 0 0,1 0 0,-1 0-1,0 0 1,0 0 0,0 0 0,0 0 0,0 0 0,0 0-1,-1 2 1,-4 39 21,3-34-15,0 1 0,1 1 0,0-1 0,1 0 1,0 0-1,0 0 0,1 0 0,2 12 0,-3-20-8,1 0 0,0 0 0,-1 0 0,1 0-1,0 0 1,0 0 0,0 0 0,0 0 0,0 0 0,0 0-1,0-1 1,0 1 0,0 0 0,0-1 0,0 1-1,1-1 1,-1 1 0,0-1 0,0 1 0,1-1 0,-1 0-1,0 0 1,1 0 0,-1 0 0,0 0 0,0 0-1,1 0 1,-1 0 0,0 0 0,1 0 0,-1-1 0,2 0-1,7-1 1,-1-1-1,0 1 0,12-7 1,6-2 24,0-2-1,-1-1 1,0-1 0,-1-1 0,-1-1 0,-1-2 0,0 0 0,28-31 0,-51 49-22,1 0 0,-1 0 1,0 1-1,0-1 0,1 0 0,-1 0 1,0 1-1,0-1 0,0 0 0,0 0 0,0 1 1,0-1-1,0 0 0,0 0 0,0 1 1,0-3-1,-1 3-2,1 0 1,0 0-1,0-1 1,0 1 0,0 0-1,0 0 1,0-1-1,0 1 1,0 0-1,0 0 1,0 0-1,-1-1 1,1 1-1,0 0 1,0 0-1,0 0 1,0 0 0,-1 0-1,1-1 1,0 1-1,0 0 1,0 0-1,-1 0 1,1 0-1,0 0 1,0 0-1,0 0 1,-1 0-1,1 0 1,0-1-1,0 1 1,-1 0 0,1 0-1,0 0 1,0 0-1,-1 0 1,1 1-1,0-1 1,0 0-1,0 0 1,-1 0-1,1 0 1,0 0-1,0 0 1,0 0-1,-1 0 1,1 0 0,0 1-1,0-1 1,0 0-1,-1 0 1,1 0-1,0 0 1,0 1-1,0-1 1,0 0-1,0 0 1,-1 0-1,1 1 1,-40 35 65,-11 10-43,-2 19 1,48-57-31,0 0 0,0 0 0,1 0 0,0 0 0,0 1 0,1-1 0,-2 11 0,4-18 2,1 0-1,0 0 1,-1 0 0,1 1 0,0-1 0,0 0 0,0 0 0,0 0 0,0 0 0,0 1 0,0-1 0,0 0 0,0 0 0,1 0 0,-1 0-1,1 0 1,-1 0 0,0 1 0,1-1 0,0 0 0,-1 0 0,1 0 0,0-1 0,-1 1 0,1 0 0,0 0 0,0 0 0,0 0 0,0-1 0,0 1-1,0 0 1,0-1 0,0 1 0,0-1 0,0 1 0,0-1 0,0 1 0,0-1 0,0 0 0,0 0 0,0 1 0,1-1 0,-1 0 0,0 0-1,2-1 1,3 1-2,0 0-1,1-1 0,-1 0 0,0 0 0,0-1 0,-1 1 0,10-5 1,-5 1 10,0 0 1,0-1 0,-1 0-1,1-1 1,-1 0-1,-1-1 1,1 1 0,-1-2-1,-1 1 1,0-1 0,0 0-1,0 0 1,-1-1-1,-1 0 1,0 0 0,0 0-1,3-13 1,-7 22 0,-1 0 0,1-1 0,-1 1 0,1 0 0,-1-1 0,0 1 0,0-1 0,0 1 0,0 0 0,0-1 0,0 1 0,0-1 0,-1-1 0,-8 14 31,-15 36-27,23-46-9,-21 53-11,-17 61 0,3-9-86,-5 38-77,29-97 14,-29 78 0,41-125 158,0 1 1,0-1-1,0 1 0,0-1 0,0 1 0,-1-1 0,1 1 0,0-1 0,0 0 0,-1 1 0,1-1 1,0 1-1,0-1 0,-1 0 0,1 1 0,0-1 0,-1 0 0,1 1 0,-1-1 0,1 0 0,0 0 1,-1 1-1,1-1 0,-1 0 0,1 0 0,-1 0 0,1 0 0,-1 1 0,1-1 0,-1 0 1,1 0-1,-1 0 0,1 0 0,-1 0 0,1 0 0,0 0 0,-1 0 0,1 0 0,-1-1 0,1 1 1,-1 0-1,1 0 0,-1 0 0,1 0 0,-1-1 0,1 1 0,0 0 0,-1-1 0,1 1 0,-1 0 1,1-1-1,0 1 0,-1 0 0,1-1 0,0 1 0,0 0 0,-1-1 0,1 1 0,0-1 0,-16-28 55,12 17-27,0-1 0,1 1-1,1-1 1,0 0 0,0 0-1,2 0 1,-1 0 0,2 0-1,0 0 1,0 0 0,7-24-1,-7 33-10,1 1 0,-1-1 0,1 0 0,0 1 0,0 0 0,1-1 0,-1 1 0,1 0 0,0 0 0,-1 0 0,1 0 0,0 1 0,4-3 0,6-3 32,0 0-1,17-7 0,-3 1-38,0 1 13,41-15-1,-47 21-17,0-1 1,-1-1-1,0-1 0,25-17 0,57-41-3,-96 65 2,0-1 1,0 0-1,0 0 0,0-1 0,-1 1 1,0-1-1,0-1 0,0 1 0,0 0 0,-1-1 1,0 0-1,0 0 0,-1-1 0,1 1 0,-2-1 1,1 1-1,0-1 0,-1 0 0,-1 0 0,1 0 1,-1 0-1,0 0 0,-1 0 0,0 0 0,0-1 1,-1-11-1,0 18-2,1 0 1,0 0-1,-1-1 0,1 1 1,-1 0-1,1 0 0,-1 0 1,0 0-1,1 0 0,-1 0 1,0 0-1,0 0 1,0 0-1,0 0 0,0 0 1,0 0-1,0 1 0,0-1 1,0 0-1,0 1 0,0-1 1,0 1-1,-1-1 0,1 1 1,0 0-1,0-1 1,0 1-1,-1 0 0,1 0 1,0 0-1,-1 0 0,1 0 1,0 0-1,-2 0 0,-3 1 1,0 0-1,1 0 1,-1 0-1,0 1 1,-10 4-1,6-1-7,0 0 0,0 1 0,0 0 1,1 1-1,-1 0 0,2 0 0,-1 1 0,-11 13 1,17-18-1,1 0 1,-1 1-1,1-1 1,0 0-1,0 1 1,0-1 0,0 1-1,1 0 1,-1 0-1,1-1 1,0 1 0,0 0-1,0 0 1,1 0-1,0 0 1,-1 0-1,1 0 1,1 0 0,-1 0-1,0 0 1,1 0-1,0 0 1,0 0 0,0 0-1,1 0 1,-1-1-1,4 7 1,4 4-7,0-1 1,0 0-1,1-1 1,22 21-1,-28-29 9,1 0-1,-1-1 1,1 1-1,0-1 0,0 0 1,0 0-1,0-1 1,1 0-1,-1 0 0,1 0 1,-1 0-1,1-1 1,0 0-1,0 0 0,-1 0 1,11-1-1,-13-1 15,1 0-1,-1 0 1,0 0-1,0 0 1,1 0-1,-1-1 1,0 0-1,0 0 1,-1 1-1,1-2 1,0 1-1,-1 0 0,1 0 1,-1-1-1,0 0 1,1 1-1,1-4 1,2-4-931,0 0 0,0 0-1,5-15 1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5:52.2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0 294 4512,'0'0'7048,"15"-10"-6634,-3 3-311,10-7 132,-1-1 0,28-25 0,-3 1 328,30-29 844,-68 60-1114,-1 0-1,0 0 0,-1-1 0,0 0 0,-1 0 1,1 0-1,4-12 0,-8 2 837,-5 18-496,-2 12-354,-10 30-94,7-20-101,0 1-1,-6 39 1,12-52-68,2-1 1,-1 1 0,1-1-1,0 1 1,1 0 0,0-1 0,1 1-1,-1-1 1,1 0 0,1 1 0,4 8-1,-6-14-9,2 4 9,0-1 0,0 0 0,0 0-1,0 0 1,6 6 0,-8-11-10,0 1 0,1-1 1,-1 0-1,1 0 0,-1 0 0,0 0 0,1 0 1,0 0-1,-1 0 0,1 0 0,0 0 0,-1-1 0,1 1 1,0-1-1,-1 1 0,1-1 0,0 0 0,0 0 0,0 0 1,-1 0-1,1 0 0,0 0 0,0 0 0,3-2 0,7-1 24,-1-1-1,0-1 1,1 0-1,-2 0 1,16-11-1,51-40 129,-23 14 10,-9 8 33,-28 20 19,35-22-1,-51 36-212,-1 0 1,0 0-1,0 0 0,1-1 0,-1 1 1,0 0-1,0 0 0,1 0 0,-1 0 1,0 0-1,1-1 0,-1 1 1,0 0-1,1 0 0,-1 0 0,0 0 1,1 0-1,-1 0 0,0 0 0,1 0 1,-1 0-1,0 0 0,1 0 0,-1 0 1,0 1-1,1-1 0,-1 0 1,0 0-1,0 0 0,1 0 0,-1 0 1,0 1-1,1-1 0,-1 0 0,0 0 1,0 0-1,1 1 0,-1-1 0,0 0 1,2 18 107,-13 32-100,8-38 13,-16 50 20,12-42 0,-9 40 0,16-60-42,0 0 0,-1 1-1,1-1 1,0 0-1,0 0 1,0 1 0,0-1-1,0 0 1,0 1 0,0-1-1,0 0 1,0 0-1,0 1 1,0-1 0,0 0-1,0 0 1,0 1 0,0-1-1,0 0 1,1 0-1,-1 1 1,0-1 0,0 0-1,0 0 1,0 1 0,0-1-1,1 0 1,-1 0 0,0 0-1,0 1 1,0-1-1,1 0 1,-1 0 0,0 0-1,0 0 1,1 1 0,11-5 117,22-21-12,-19 14-67,48-37 83,31-22 35,-56 50-29,-37 20-122,0-1 0,-1 1 0,1 0 0,0-1 0,0 1 1,0 0-1,0-1 0,0 1 0,0 0 0,0 0 0,0 0 0,0 0 0,0 0 0,0 0 0,0 0 0,0 0 0,0 0 0,-1 0 0,1 1 0,0-1 0,0 0 0,0 1 0,0-1 0,0 0 0,0 1 0,-1-1 0,1 1 0,0 0 0,0-1 0,-1 1 0,1 0 0,0-1 0,-1 1 0,1 0 0,0 0 0,-1-1 0,1 3 0,11 41 125,-2 0 0,7 69 0,-16-106-121,8 41 65,-8-45-69,0 0 1,-1-1-1,1 1 1,0-1 0,0 1-1,1-1 1,-1 1-1,1-1 1,-1 0 0,1 0-1,-1 1 1,1-1-1,0 0 1,0-1 0,3 3-1,-4-4-16,0 0 0,0 0 0,0 0 0,0 0 0,0 0 0,-1 0 0,1 0 0,0 0 0,0-1 0,0 1 0,0 0-1,0-1 1,-1 1 0,1 0 0,0-1 0,0 1 0,-1-1 0,1 0 0,1 0 0,14-15-276,-2-1-2838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5:52.4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40 13168,'0'0'1072,"-74"-17"-688,57 6-8,4 5 0,2 2-208,5 2 0,10 2-80,3 6-8,7 0-56,12 14 0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5:53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209 90 7936,'0'0'4512,"-10"9"-4139,4-4-311,0 1 4,0-1 0,1 1 1,-1 1-1,1-1 0,0 1 1,1 0-1,-1 0 1,1 0-1,-5 15 0,-59 215 1401,40-128-808,14-52-298,7-24 146,-12 32-1,18-57 19,5-7 44,-3-2-528,0 0 0,1 0 1,-1 0-1,0 0 0,0 0 1,0 0-1,1 0 0,-1-1 0,0 1 1,-1 0-1,3-3 0,13-29 176,-2-1 0,-1 0 0,14-55 0,15-45 422,-36 115-510,-1 0 1,-1-1-1,-1 0 0,-1 0 1,0 0-1,-2-21 0,4-41 254,-3 69-311,0 5-4,0 0 0,0 0 0,0 1 1,5-12-1,-5 17-45,0 0 1,0-1-1,0 1 0,1 0 0,-1 0 1,1 0-1,-1 0 0,1 0 0,0 0 1,0 0-1,0 0 0,0 1 1,0-1-1,0 1 0,0 0 0,1-1 1,3 0-1,4-2-9,0 1 0,1 1 1,0-1-1,-1 2 0,1 0 0,0 0 0,0 0 0,0 2 1,-1-1-1,1 1 0,0 1 0,-1 0 0,1 1 1,-1 0-1,1 0 0,-1 1 0,0 0 0,0 1 1,-1 0-1,0 1 0,0 0 0,0 0 0,0 1 0,10 11 1,-16-15-18,0 1 1,-1-1-1,0 1 1,1 0 0,-1 0-1,-1 0 1,1 0-1,-1 0 1,1 0-1,-1 0 1,0 0 0,-1 0-1,1 1 1,-1-1-1,1 0 1,-2 1-1,1-1 1,0 0 0,-1 1-1,1-1 1,-1 0-1,-1 0 1,1 0-1,0 0 1,-1 0 0,0 0-1,0 0 1,-3 4-1,-3 5-7,-1-1-1,0 0 1,-1-1-1,0 0 1,-1-1-1,-23 18 1,7-8 4,0-2 1,-2 0 0,0-2-1,-1-2 1,-33 12 0,55-23 2,-10 4 100,18-6-93,0-1-1,0 1 0,-1 0 0,1-1 1,0 1-1,0-1 0,0 1 0,0 0 1,1-1-1,-1 1 0,0-1 0,0 1 1,0-1-1,0 1 0,0 0 0,1-1 1,-1 1-1,0-1 0,1 1 0,-1-1 1,0 1-1,1-1 0,-1 0 0,0 1 1,1-1-1,-1 1 0,1-1 0,-1 0 1,1 1-1,-1-1 0,1 0 0,-1 0 1,2 1-1,107 74 125,-78-50-111,44 28 1,-67-48-28,0 0 0,-1 0 0,0 1 0,0 0 0,11 13 0,-17-17 9,0-1 0,0 0 0,0 0 0,0 0 0,0 1 0,0-1 0,0 0 0,-1 1 0,1-1 0,-1 1 0,1-1 0,-1 1 0,0-1 0,1 1 0,-1-1 0,0 1 0,0-1 0,0 1 0,0 0 0,0-1 0,0 1 0,-1-1 0,1 1 0,0-1 0,-1 1 0,1-1 0,-1 1 0,0-1 0,1 0 0,-1 1 0,0-1 0,0 0 0,0 1 0,0-1 0,0 0 0,0 0 0,0 0 0,0 0 0,-1 0 0,1 0 0,0 0 0,-2 0 0,-8 5 16,0 0 0,-1-1 0,1 0 0,-1-1 0,0 0-1,0-1 1,-25 3 0,-4-2 108,-44-2-1,76-2-99,0 0 0,1 0-1,-1-1 1,1 0 0,-1-1 0,1 0-1,-1 0 1,1-1 0,0 0 0,0 0-1,0-1 1,-13-8 0,20 12-26,1-1 0,0 1 0,-1 0 0,1 0 0,0 0 1,-1 0-1,1 0 0,0-1 0,0 1 0,-1 0 0,1 0 0,0 0 0,-1-1 0,1 1 0,0 0 1,0 0-1,0-1 0,-1 1 0,1 0 0,0-1 0,0 1 0,0 0 0,0-1 0,0 1 0,-1 0 1,1-1-1,0 1 0,0 0 0,0-1 0,0 1 0,0 0 0,0-1 0,0 1 0,0 0 0,0-1 1,0 1-1,1 0 0,-1-1 0,0 1 0,0 0 0,0-1 0,0 1 0,0 0 0,1-1 0,4-3-2834,-5 4 2818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5:55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0 349 5120,'0'0'6744,"12"-16"-6391,78-100 335,-62 75-340,36-46 496,-55 77-668,23-28 267,-30 36-348,0-1-1,0 0 1,0 0-1,-1 0 0,1 0 1,-1 0-1,0 0 0,0 0 1,0 0-1,0-1 0,0-3 1,-1 6 390,-1 2-461,1-1 1,-1 1-1,0-1 0,1 1 0,-1-1 0,1 1 1,-1 0-1,1-1 0,0 1 0,-1 0 0,1 0 1,0-1-1,-1 1 0,1 0 0,0 0 0,0-1 1,-1 1-1,1 0 0,0 0 0,0 0 0,0 0 1,-1 5 42,-13 38 151,6-22-76,-7 36 1,14-52-94,0 1 1,0 0-1,1 0 1,0 0-1,0 0 1,1 0-1,-1-1 1,2 1-1,3 13 0,-4-19-38,0 1 0,0-1-1,0 0 1,0 1 0,0-1-1,0 0 1,1 0 0,-1 0-1,1 0 1,-1 0 0,1 0-1,-1 0 1,1 0 0,-1-1-1,1 1 1,0-1 0,-1 1-1,1-1 1,0 1 0,-1-1-1,1 0 1,0 0 0,0 0-1,-1 0 1,1 0 0,0-1-1,2 1 1,8-2 30,0 0 0,18-5 0,-20 4-18,-1-1 0,0 0 0,0 0 0,0-1 0,0-1 0,-1 1 0,15-13 0,50-57 256,-34 34 7,18-22 611,-49 59-564,-6 9-122,-5 16-57,1-13-161,-4 26 44,-2 0 0,-1-1-1,-2 0 1,-1 0 0,-2-1 0,-25 42-1,39-73-34,0-1-1,0 1 1,-1-1-1,1 0 1,0 1-1,-1-1 0,1 1 1,0-1-1,-1 0 1,1 1-1,-1-1 1,1 0-1,0 1 0,-1-1 1,1 0-1,-1 0 1,1 1-1,-1-1 1,1 0-1,-1 0 1,1 0-1,-1 0 0,1 1 1,-1-1-1,1 0 1,-1 0-1,0 0 1,1 0-1,-1 0 0,1-1 1,-1 1-1,1 0 1,-1 0-1,1 0 1,-1 0-1,1-1 1,-1 1-1,1 0 0,-1 0 1,1-1-1,0 1 1,-1 0-1,1-1 1,-1 1-1,1 0 0,0-1 1,-1 1-1,0-1 1,1 0 9,-1 0 0,0 0 0,0 0 0,1 0 0,-1 0 0,1 0 0,-1 0 0,1 0 0,-1 0 0,1 0 0,0 0 0,-1 0 0,1-1 0,0 1 0,0 0 0,0 0 0,0 0 0,0 0 0,0 0 0,0-1 0,0 1 0,1-2 0,-1 2-3,0 0-1,1 0 0,0 0 0,-1 0 1,1 0-1,-1 0 0,1 0 1,0 1-1,0-1 0,-1 0 0,1 0 1,0 1-1,0-1 0,0 0 0,0 1 1,0-1-1,0 1 0,0-1 0,0 1 1,0-1-1,0 1 0,0 0 1,0 0-1,0 0 0,1-1 0,-1 1 1,0 0-1,0 0 0,0 0 0,0 1 1,0-1-1,0 0 0,1 0 1,-1 1-1,1-1 0,13 2 27,-8-1-35,1 1 0,0-1-1,-1 1 1,10 4-1,-10-3 0,1-1-1,0 1 1,-1-2-1,11 2 0,-5-1-129,3-1 45,-8-9-3175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5:55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11448,'0'0'776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5:57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28 829 4616,'0'0'8640,"-6"-10"-8226,2 1-318,1 5-57,1 1-1,0-1 1,0 0-1,0 0 1,1-1-1,-1 1 1,1 0-1,0-1 1,0 1-1,1 0 1,-1-1-1,1 1 1,0-1-1,0 1 1,0-1-1,2-4 1,4-21 383,1 1 0,2 1 0,1 0 0,25-52 0,-24 60-107,-9 14-166,1 1 0,0-1 1,0 0-1,1 1 0,0 0 0,0-1 1,0 1-1,1 1 0,-1-1 0,1 1 1,6-5-1,-11 9-140,1 0-1,-1 0 1,0-1 0,0 1-1,1 0 1,-1 0 0,0 0 0,0 0-1,1 0 1,-1 0 0,0 0 0,0 0-1,1-1 1,-1 1 0,0 0 0,0 0-1,1 0 1,-1 0 0,0 0-1,0 0 1,1 0 0,-1 1 0,0-1-1,0 0 1,1 0 0,-1 0 0,0 0-1,0 0 1,1 0 0,-1 0 0,0 0-1,0 1 1,1-1 0,-1 0-1,0 0 1,0 0 0,0 1 0,0-1-1,1 0 1,-1 0 0,0 0 0,0 1-1,0-1 1,0 0 0,0 0 0,0 1-1,0-1 1,1 0 0,-1 0-1,0 1 1,0-1 0,0 0 0,0 0-1,0 1 1,0-1 0,0 0 0,0 1-1,-1-1 1,1 0 0,0 1 0,-3 23 172,3-23-181,-30 130 229,7-34-56,22-96-168,1 0-1,0 0 1,0 0 0,-1 0 0,1 0 0,0 0 0,0 0 0,0 0 0,0 0-1,0 0 1,0 0 0,0-1 0,1 1 0,-1 0 0,0 0 0,1 0 0,-1 0-1,0 0 1,1 1 0,0-2-1,-1 0-1,1 1 1,-1-1-1,1 0 1,-1 0 0,1 1-1,-1-1 1,1 0-1,0 0 1,-1 0-1,1 0 1,-1 0-1,1 1 1,-1-1 0,1 0-1,0-1 1,-1 1-1,1 0 1,-1 0-1,1 0 1,0 0-1,0 0 1,5-3 16,0 1 0,0-1 0,0 0 0,6-5 0,-7 5-13,125-85 192,9-5 220,-139 93-413,0-1 0,0 1 0,1 0 1,-1 0-1,0 0 0,0 0 0,0 0 1,1-1-1,-1 1 0,0 0 0,0 0 1,0 0-1,1 0 0,-1 0 0,0 0 1,0 0-1,1 0 0,-1 0 0,0 0 1,0 0-1,0 0 0,1 0 0,-1 0 1,0 0-1,0 0 0,1 0 0,-1 0 1,0 0-1,0 0 0,0 0 0,1 1 1,-1-1-1,0 0 0,0 0 0,0 0 1,0 0-1,1 0 0,-1 1 0,0-1 1,0 0-1,0 0 0,0 0 0,0 0 1,1 1-1,-1-1 0,0 16 93,-8 23-68,8-35-10,-9 23-5,6-21-15,1 0 0,0 0-1,0 1 1,1-1 0,-1 0 0,1 1-1,1-1 1,-1 0 0,1 1 0,1 8-1,0-14 0,-1 0 0,1 1 0,0-1 0,-1 0 0,1 0 0,0 0 0,0 0 0,0 0 0,0-1 0,0 1 0,0 0 0,0 0 0,0 0 0,0-1 0,0 1 0,1-1 0,-1 1 0,0-1 0,0 1 0,0-1 0,1 0 0,-1 0 0,0 1 0,1-1 0,-1 0 0,0 0 0,0 0 0,3-1 0,3 1 0,-1-1 0,1 1 0,-1-1 0,11-3 0,18-10 30,1-1 0,-2-1-1,47-30 1,-70 41 7,-10 5-26,0 0 1,0 0-1,-1 0 0,1 0 0,0 0 1,0-1-1,-1 1 0,1 0 0,0-1 1,-1 1-1,1-1 0,0 1 1,-1 0-1,1-1 0,-1 1 0,1-1 1,-1 0-1,1 1 0,-1-1 0,1 1 1,-1-1-1,1 0 0,-1 1 1,0-1-1,1 0 0,-1 0 0,-18 23 328,11-14-332,1 0-1,0 0 1,1 1-1,0 0 1,0 0-1,1 0 1,0 0-1,1 1 1,-5 18-1,8-27-6,-1 0 0,1 0 0,0 0 0,0 0 0,0 0 0,0 0 0,0 0 0,0-1 0,0 1 0,0 0 0,0 0 0,0 0 0,0 0 0,1 0 0,-1 0 0,0 0 0,1 0 0,-1 0 0,1-1 0,-1 1 0,1 0 0,-1 0 0,1 0 0,0-1 0,0 2 0,1-1 0,-1-1 0,0 1 0,1-1 0,-1 1 0,1-1 0,-1 1 0,1-1 0,-1 0 0,1 0 0,-1 0 0,1 0 0,-1 0 0,1 0 0,1 0 0,4-2 0,0 1 1,0-1-1,0 0 1,-1-1-1,9-4 1,-4 2 21,-2-1 0,1-1 0,-1 0 0,0 0 0,0-1 0,-1 0 0,0 0 0,-1-1 0,1 0-1,-2 0 1,1-1 0,4-10 0,-10 19-11,-1-1-1,1 1 1,-1-1 0,1 1-1,-1-1 1,0 1-1,0-1 1,0 1 0,0 0-1,0-1 1,0 1-1,0-1 1,0 1-1,-1-1 1,1 1 0,0-1-1,-1 1 1,1-1-1,-1 1 1,0 0 0,1-1-1,-1 1 1,0 0-1,0 0 1,-1-2-1,-2-2 55,0 1 0,-1 0 0,1 0 0,-10-6 0,13 10-69,0 0-1,1-1 0,-1 1 1,1 0-1,-1 0 0,0 0 1,1 0-1,-1 0 1,1 0-1,-1 0 0,0 0 1,1 0-1,-1 0 0,1 1 1,-1-1-1,0 0 1,1 0-1,-1 0 0,1 1 1,-1-1-1,1 0 0,-1 1 1,1-1-1,-1 1 0,1-1 1,-1 0-1,1 1 1,-1-1-1,1 1 0,0-1 1,-1 1-1,1-1 0,0 1 1,0-1-1,-1 1 1,1 0-1,0-1 0,0 1 1,0-1-1,0 1 0,-1 0 1,1-1-1,0 1 0,0-1 1,0 1-1,0 0 1,1-1-1,-1 1 0,0-1 1,0 1-1,0 0 0,0-1 1,1 1-1,-1-1 0,0 1 1,0-1-1,1 1 1,0 0-1,1 1-12,1 0 1,-1 0 0,1-1-1,-1 0 1,1 1-1,0-1 1,0 0-1,0 0 1,-1 0-1,1-1 1,0 1-1,0-1 1,0 0-1,0 1 1,0-1-1,0-1 1,0 1-1,0 0 1,0-1-1,5-1 1,3 0-6,-1-2 0,0 1 1,1-1-1,12-8 0,-9 4 15,1-1 0,-1-1 0,0 0 0,-1-1 0,-1 0 0,0-1 0,0-1 0,-1 0 0,0 0-1,8-17 1,-5 7 33,-2-1 0,-1 0 0,-1-1 0,-1-1 0,10-44 0,-4 1 88,6-80 0,-20 148-106,-1 0 1,0 0 0,0-1 0,0 1 0,0 0 0,0 0-1,0 0 1,0 0 0,0 0 0,-1-1 0,1 1 0,0 0-1,-1 0 1,0-1 0,1 2-6,0 0 0,-1-1 0,1 1-1,0 0 1,0 0 0,-1 0 0,1 0 0,0 0 0,-1 0 0,1 0 0,0 0-1,-1 0 1,1 0 0,0 0 0,0 0 0,-1 0 0,1 0 0,0 0-1,-1 0 1,1 0 0,0 1 0,0-1 0,-1 0 0,1 0 0,0 0 0,0 0-1,-1 0 1,1 1 0,0-1 0,0 0 0,-1 0 0,1 1 0,-25 29 66,0 11-90,2 1 1,1 1-1,2 0 0,2 2 1,2 0-1,-16 79 1,25-72-65,2 1 0,3-1 0,5 75 0,-3-84 17,-1-33 31,1 1 1,0-1 0,0 1-1,1-1 1,1 0-1,3 15 1,-5-24 27,0-1-1,0 0 1,0 0-1,1 1 1,-1-1-1,0 0 1,0 0-1,0 1 1,0-1-1,0 0 1,1 0-1,-1 0 1,0 1 0,0-1-1,0 0 1,1 0-1,-1 0 1,0 0-1,0 1 1,1-1-1,-1 0 1,0 0-1,0 0 1,1 0-1,-1 0 1,0 0 0,0 0-1,1 0 1,-1 0-1,0 0 1,0 0-1,1 0 1,-1 0-1,0 0 1,1 0-1,11-6-270,9-14-196,-6 0-2410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6:09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30 5520,'0'0'6562,"-3"11"-6372,-1 1-87,1 1 1,1 1 0,0-1 0,1 0 0,1 0 0,0 1-1,3 23 1,15 107 1010,-12-112 228,-6-49-1006,3-41 63,15-83-1,-12 108-304,-5 22-57,1-1 0,1 1 1,0 0-1,0 0 0,1 0 1,6-11-1,-7 18-37,-1 1-86,1 10 15,-2-3 45,0 0 0,1 0 0,-1 1 0,1-1 0,4 6 0,4 11-37,-4 2 83,0 0 0,-2 0 0,-1 0 0,-1 0 0,-1 1 0,-2 27 0,1-17 89,1-29 45,4-9 130,4-13 96,-8 14-434,52-128 805,-52 129-731,11-20 87,-12 21-104,0 1-1,1-1 0,-1 0 1,0 1-1,1-1 1,-1 1-1,1-1 0,-1 1 1,1-1-1,-1 1 1,1-1-1,-1 1 0,1 0 1,-1-1-1,1 1 1,-1 0-1,1-1 0,-1 1 1,1 0-1,0 0 1,-1 0-1,1-1 0,0 1 1,-1 0-1,1 0 1,-1 0-1,1 0 0,0 0 1,-1 0-1,1 0 1,1 1-1,2 2-27,1 0-1,0 1 1,-1 0-1,0 0 1,0 1 0,0-1-1,0 1 1,-1-1-1,0 1 1,0 0-1,0 0 1,-1 1 0,4 9-1,1 9 77,4 32-1,-9-42 26,1 0-1,0 0 0,1-1 0,7 19 0,-10-30-58,0-1 0,0 1-1,1-1 1,-1 0-1,0 1 1,0-1 0,1 0-1,-1 0 1,0 0-1,1 0 1,0 0 0,-1 0-1,1 0 1,1 0 0,8 1-2455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5:57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11856,'0'0'840,"57"34"-576,0-17-8,22-2-152,8-4 0,16-3-32,1-2 8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6:33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3616,'0'0'13986,"11"-1"-13861,209 2 437,-83 1-233,47 7 60,-12 0 0,-110-8-15,79 12-1,-89-5 451,-45-4-675,-7-4-145,0 0 0,0 0 0,0 0 0,0 0 0,0 0 0,0 0-1,0 0 1,0 0 0,0 0 0,0-1 0,0 1 0,0 0 0,0 0 0,0 0 0,0 0-1,0 0 1,1 0 0,-1 0 0,0 0 0,0 0 0,0 0 0,0 0 0,0 0 0,0 0-1,0 0 1,0 0 0,0 0 0,0 0 0,0 0 0,0 0 0,0 0 0,1 0 0,-1 0-1,0 0 1,0 0 0,0 0 0,0 0 0,0 0 0,0 0 0,0 0 0,0 0 0,0 0-1,0 0 1,0 0 0,0 0 0,0 0 0,0 1 0,0-1 0,0 0 0,1 0 0,-1 0-1,0 0 1,0 0 0,0 0 0,0 0 0,0-1 128,-19 1 16,-325-3 174,313 3-305,-162 14 74,47-1-49,130-13-41,-11 2 0,0-1-1,-1-1 0,-40-6 1,67 6-5,1 0 0,-1 0 0,1 0 0,-1 0 0,1 0 0,-1 0 0,1 0 0,-1 0 0,1 0 0,-1-1-1,1 1 1,-1 0 0,1 0 0,-1 0 0,1-1 0,-1 1 0,1 0 0,0-1 0,-1 1 0,1 0 0,-1-1 0,1 1 0,-1-1 0,13-7-211,7-3-2612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4T22:56:53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17 9944,'0'0'0,"-63"0"-752,59 2 528,4 2 8,10-8-104,18-15 16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19:59:19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163 349 7632,'0'0'11018,"3"11"-10654,4 35-3,-7-41-256,0 0-1,0 0 0,-1 0 0,0 0 0,0 0 1,-1 0-1,1 0 0,-1 0 0,0-1 1,0 1-1,-1 0 0,1-1 0,-1 0 0,0 0 1,0 0-1,-1 0 0,1 0 0,-7 5 0,0 1 275,10-9-341,-1 0 0,0 0 0,0-1-1,1 1 1,-1 0 0,0-1 0,0 1 0,0 0 0,0-1 0,0 1-1,0-1 1,0 0 0,0 1 0,0-1 0,-1 0 0,1 0 0,0 1 0,0-1-1,0 0 1,0 0 0,0 0 0,0 0 0,-2-1 0,1 1 14,-1-1 1,1 0-1,-1 0 1,1 0 0,0-1-1,0 1 1,-1 0-1,1-1 1,-3-2-1,0-1 27,0 0-1,0 0 0,1 0 0,0-1 0,0 0 1,0 1-1,-3-8 0,0-6 93,1 0 0,1 0-1,1-1 1,0 1 0,2-1 0,0 0 0,1 1-1,1-1 1,5-35 0,-5 49-122,1 1 0,1-1 0,-1 0 0,1 1 1,0-1-1,1 1 0,-1-1 0,1 1 0,0 0 0,0 0 0,0 0 0,5-4 1,-6 7-34,0 0 0,0 1 1,0-1-1,0 1 0,0-1 1,0 1-1,0 0 0,1-1 1,-1 1-1,1 0 0,-1 1 1,0-1-1,1 0 1,0 1-1,-1-1 0,1 1 1,-1 0-1,1 0 0,-1 0 1,1 0-1,0 0 0,-1 1 1,1-1-1,-1 1 0,1 0 1,-1-1-1,1 1 0,-1 0 1,3 2-1,17 10 57,0 0 0,26 23 0,-34-24-33,1-1 1,0-1-1,1 0 0,0-1 1,1 0-1,20 7 1,-19-11-3,-1-1 0,1 0 0,0-1 0,0-1 0,0-1 1,0-1-1,0 0 0,0-1 0,-1-1 0,34-8 0,161-50 315,-177 47-233,-1-1 0,0-2 0,59-38-1,27-25 673,-113 75-669,-6 4-105,0 0 0,-1 0-1,1-1 1,0 1-1,0 0 1,-1 0 0,1-1-1,0 1 1,-1 0-1,1-1 1,0 1 0,-1-1-1,1 1 1,-1-1-1,1 1 1,-1-1 0,1 0-1,-1 1 1,1-1 0,-1 0-1,1 1 1,-1-1-1,0 0 1,1 1 0,-1-1-1,0 0 1,0 0-1,0 1 1,1-1 0,-1 0-1,0 0 1,0-1-1,-23-10 489,20 11-532,0-1 0,-1 0 1,1 1-1,0 0 0,-1 0 1,1 0-1,-1 0 0,1 0 1,-1 1-1,0-1 0,-5 1 1,-10 6-4220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19:59:20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198 1 14064,'0'0'5334,"-6"13"-4739,0-3-465,2-3-30,0 1 0,1 0 0,-1-1 0,2 2 0,-1-1-1,1 0 1,0 1 0,1-1 0,-1 14 0,5 43 1116,13 75 0,0 6-35,-16-144-1173,5 220 1579,-5-219-1545,0 0-1,0 0 1,-1 0-1,1 0 1,-1 0 0,0 0-1,0 0 1,0 0 0,0 0-1,0 0 1,-1 0 0,0 0-1,1-1 1,-1 1 0,0-1-1,0 1 1,0-1 0,-1 0-1,1 0 1,-3 3 0,1-4 15,1 1 0,-1 0 0,1-1 1,-1 0-1,1 0 0,-1 0 0,1 0 1,-1-1-1,0 1 0,0-1 0,1 0 1,-1 0-1,0-1 0,1 1 0,-1-1 1,-4-1-1,1 0 57,-1-1 0,1 0 0,0-1 0,1 0-1,-1 0 1,1 0 0,0-1 0,0 0 0,0 0 0,-9-11 0,7 2 76,7 13-176,1 0 1,0 1-1,0-1 0,0 0 1,-1 0-1,1 1 0,-1-1 1,1 0-1,0 1 0,-1-1 1,1 0-1,-1 1 1,1-1-1,-1 1 0,0-1 1,1 1-1,-1-1 0,1 1 1,-1-1-1,0 1 0,0 0 1,0-1-1,0 1-29,2 2-8,-1 1 0,1-1 0,-1 0 0,0 1 0,1-1 0,-1 1-1,-1 4 1,2 15-545,1-12-3290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19:59:25.2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201 0 7024,'0'0'10809,"-9"12"-10415,0-2-299,1 2 0,0-1 0,0 1 0,2 0 0,-1 0-1,1 1 1,-7 23 0,-26 126 1251,7 1 0,-14 216-1,37-295 433,18-93-1050,-3-6-574,0 0 1,-2 0-1,6-29 0,0-3 77,-8 41-204,9-37 288,23-56 0,-29 86-246,1 1 0,1 0 0,-1 0 0,2 1 0,0 0 0,0 0 0,1 1 0,19-18 0,-16 18-4,-11 8-47,1 0 0,0 0 0,0 0 1,0 0-1,1 0 0,-1 0 0,0 1 0,1-1 0,-1 1 0,1 0 0,-1 0 0,1 0 0,0 0 0,0 0 0,-1 0 0,1 1 0,0 0 0,0-1 0,0 1 0,3 0 0,-5 1-12,0-1 0,0 1-1,0-1 1,0 1 0,0-1 0,-1 1 0,1 0-1,0 0 1,0-1 0,0 1 0,-1 0-1,1 0 1,0 0 0,-1 0 0,1 0-1,-1 0 1,1 0 0,-1 0 0,1 0 0,-1 0-1,1 1 1,6 29 68,-6-23-62,11 87 76,-11-73-52,1 0 1,0-1-1,2 1 0,13 41 1,-16-60-22,0 0 1,1 1-1,-1-1 0,1 0 1,-1 0-1,1 0 1,0 0-1,0 0 0,0-1 1,1 1-1,-1-1 0,0 1 1,1-1-1,0 0 1,0 0-1,0 0 0,-1 0 1,2 0-1,-1-1 1,0 1-1,0-1 0,0 0 1,1 0-1,-1 0 0,1 0 1,-1-1-1,0 1 1,1-1-1,-1 0 0,1 0 1,-1 0-1,1-1 1,-1 1-1,1-1 0,-1 0 1,4-1-1,7-2 16,0 0 1,-1-1-1,0-1 0,0 0 0,-1-1 0,1 0 1,10-9-1,1-2 42,-2-1 1,28-30 0,-41 38-23,-1-1 1,0 1 0,0-1-1,7-17 1,-7 13 99,18-25 0,-10 15-16,-13 20-115,1 0 0,-1 1 0,1 0 0,0-1 1,7-7-1,-8 11-17,0-1 0,1 1 0,-1 0 0,0 0 0,0 0 0,1 0 1,-1 1-1,6-2 0,-8 3-3,0-1-1,0 1 1,0 0 0,0 0 0,1 0-1,-1 0 1,0 0 0,0 0 0,0 1-1,1-1 1,-1 0 0,0 0-1,0 1 1,0-1 0,0 1 0,0-1-1,0 1 1,0-1 0,0 1 0,0 0-1,0 0 1,0-1 0,0 1 0,0 0-1,0 0 1,-1 0 0,1 0 0,0 0-1,-1 0 1,2 2 0,9 16-55,-7-13 45,0 0 0,-1 0-1,0 1 1,0-1 0,3 10 0,-2 6-1,2-1 1,0 0-1,2-1 1,0 0-1,1 0 1,1-1-1,15 22 1,-23-36 8,1-1 0,0 0 1,1 0-1,-1 0 0,1-1 0,0 1 1,-1-1-1,2 0 0,-1 0 0,0 0 1,1 0-1,-1-1 0,1 0 1,0 0-1,-1 0 0,1 0 0,0-1 1,0 0-1,0 0 0,0 0 0,0-1 1,1 0-1,-1 0 0,0 0 1,0 0-1,7-2 0,2-2 17,1 0 0,-1-1 1,-1-1-1,1 0 0,-1-1 0,0 0 0,0-1 0,-1-1 0,0 0 1,11-11-1,-10 9 23,-1-1 1,-1-1 0,-1 0-1,1 0 1,-2-1 0,0 0-1,-1-1 1,12-27 0,-9-4 92,-10 45-126,-1-1-1,1 1 1,-1-1-1,0 1 0,0-1 1,1 1-1,-1-1 1,0 0-1,-1 1 0,1-1 1,0 1-1,0-1 1,-1 1-1,1-1 0,-1 1 1,1-1-1,-1 1 1,0-1-1,1 1 1,-1 0-1,0-1 0,0 1 1,0 0-1,0 0 1,0 0-1,-2-2 0,2 3-2,0 0-1,0-1 1,-1 1-1,1 0 1,0 0-1,0 1 1,0-1-1,0 0 1,0 0-1,0 0 1,0 1-1,0-1 1,0 0-1,0 1 1,0-1-1,0 1 1,0 0-1,0-1 1,1 1-1,-1-1 1,0 1-1,-1 1 1,-16 18 3,10-9-15,1-1-1,1 1 0,0 0 0,0 1 0,1 0 1,1 0-1,0 0 0,0 0 0,1 0 0,1 1 1,-2 22-1,4-26-1,0 0 0,1 0 0,0-1 0,0 1 0,1 0 0,0 0 0,1-1 1,0 1-1,0-1 0,0 0 0,1 0 0,1 0 0,-1-1 0,1 1 0,1-1 0,-1 0 0,13 11 0,-14-14 9,0-1 0,1 0 0,-1 0 0,1-1 0,0 0 0,0 1 0,0-1 0,0-1 0,0 1 0,0-1 0,0 0 1,0 0-1,1 0 0,-1-1 0,0 0 0,1 0 0,-1 0 0,0-1 0,1 0 0,-1 0 0,0 0 0,8-3 0,10-4 16,-1-1 0,1-2 0,31-18 0,-48 25-6,31-20 31,0-2 1,-2-1-1,39-39 0,-67 60-17,0-1 0,-1 1 0,0-1 0,0 0-1,-1-1 1,0 1 0,0-1 0,-1 0 0,0-1 0,0 1-1,-1 0 1,3-13 0,-6 20-18,1 0 1,-1 0-1,0 0 0,0-1 0,0 1 0,0 0 1,0 0-1,0 0 0,0 0 0,0 0 1,0 0-1,0 0 0,-1 0 0,1 0 0,0 0 1,-1 0-1,1 0 0,-1 0 0,1 0 1,-1 0-1,0 0 0,1 0 0,-1 0 1,0 0-1,1 1 0,-1-1 0,0 0 0,0 0 1,0 1-1,0-1 0,0 1 0,0-1 1,0 1-1,0-1 0,0 1 0,0 0 1,0-1-1,0 1 0,0 0 0,-2 0 0,-1-1 2,0 1 0,0 0-1,0 1 1,0-1-1,0 1 1,1 0-1,-1 0 1,0 0 0,0 0-1,-4 2 1,0 1-8,1 0 1,-1 0 0,1 1-1,0 0 1,0 0 0,0 0-1,1 1 1,0 0 0,0 1-1,1-1 1,-1 1 0,1 0-1,1 0 1,-1 1 0,1-1-1,1 1 1,-1 0 0,1 0-1,1 0 1,0 0 0,0 1-1,0-1 1,0 14 0,2-19-4,0 0 1,1 0 0,-1 1 0,1-1-1,-1 0 1,1 0 0,0 0 0,0 0-1,1 0 1,-1 0 0,1 0 0,-1 0-1,1 0 1,0 0 0,3 2 0,-1-1-1,0 0 1,1 0-1,0 0 1,-1-1-1,1 0 1,0 0-1,1 0 1,4 2-1,4 0 1,0-1 0,1 0-1,-1-1 1,1 0 0,27 0-1,-26-2 48,0-1 0,-1 0 0,1-2-1,0 0 1,-1 0 0,1-1 0,-1-1 0,22-9-1,-25 10 51,-7 3-4142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19:59:34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1 803 6928,'0'0'10929,"11"-11"-10427,13-11-155,-1-2 0,-1-1-1,23-34 1,-6-2 700,41-89 1,-62 110-602,-2-2 0,-1 0 0,12-63 0,-21 74-56,3-43 1,-9 61-224,0 1-1,0-1 0,-1 1 1,0 0-1,-2-1 1,-4-17-1,7 30-153,0-1-1,0 1 1,0-1-1,0 1 1,0-1-1,-1 1 1,1-1-1,0 1 1,0-1 0,0 1-1,-1 0 1,1-1-1,0 1 1,0-1-1,-1 1 1,1 0-1,0-1 1,-1 1-1,1-1 1,-1 1-1,1 0 1,0 0-1,-1-1 1,1 1 0,-1 0-1,1 0 1,-1 0-1,1-1 1,-1 1-1,1 0 1,-1 0-1,1 0 1,-1 0-1,1 0 1,-1 0-1,1 0 1,-1 0-1,1 0 1,-1 0-1,1 0 1,-1 0 0,1 0-1,0 1 1,-1-1-1,1 0 1,-1 0-1,1 1 1,-1-1-1,1 0 1,-1 0-1,1 1 1,0-1-1,-1 0 1,1 1-1,0-1 1,-1 1-1,1-1 1,0 0 0,-1 1-1,-2 3 29,1-1 0,-1 0 0,1 1 1,0-1-1,-4 9 0,-11 33 84,2 0 1,2 2-1,2 0 0,1 0 1,-2 59-1,11-93-89,1 0-1,0 0 1,1 0 0,1 0-1,0 0 1,1-1 0,0 1 0,1-1-1,10 24 1,-13-34-22,1 0-1,-1 0 0,1 0 1,0-1-1,-1 1 1,1 0-1,0-1 1,0 1-1,0-1 0,0 1 1,0-1-1,0 0 1,1 0-1,-1 0 1,0 0-1,1-1 1,-1 1-1,0-1 0,1 1 1,-1-1-1,1 0 1,-1 0-1,1 0 1,-1 0-1,0 0 0,1 0 1,-1-1-1,1 1 1,-1-1-1,0 0 1,5-1-1,5-3 58,-1 0 0,1-1 0,-1 0 0,17-11 0,-18 10 24,0 0 0,-1-1-1,1 0 1,-2 0 0,1-1-1,12-16 1,-5 7 113,-14 17-159,1-1 0,-1 0 0,0 0 0,0 0 0,-1 0 0,1 0 0,0-1 0,-1 1 0,1 0 0,-1-1 0,0 1 0,0-1 0,0 0 0,0 1 0,0-1 0,0-3 0,-1 5 15,-6 15 118,2 4-175,0 0 1,1 1-1,-1 33 1,4-48-10,0 1 1,0 0-1,0-1 0,1 1 1,-1-1-1,1 1 0,1 0 1,-1-1-1,0 0 1,1 1-1,0-1 0,0 0 1,0 0-1,1 0 0,-1 0 1,1 0-1,0 0 1,0-1-1,0 0 0,6 5 1,-5-6 4,0 0 1,-1-1 0,1 1-1,0-1 1,0 0-1,0 0 1,0 0 0,0-1-1,0 1 1,0-1-1,0 0 1,0 0 0,0-1-1,0 1 1,0-1 0,0 0-1,0 0 1,0 0-1,4-2 1,6-3 28,-1 0 0,0-1 0,23-15 0,-2-3 126,0-1 1,43-46 0,-71 66-53,-5 5-94,1 0 0,-1 0 0,0 0 1,0 0-1,1 0 0,-1 0 0,0-1 0,0 1 0,0 0 0,0-1 0,0 1 0,-1-1 1,2-2-1,-2 3 217,-6 29-224,-67 189-137,64-188 132,-26 57-1,28-73 1,0 0 0,-1-1 0,-1 1 0,0-1 0,0-1 0,-14 13 0,18-20 0,-1 0 0,1 0 0,-1 0 0,1-1 0,-1 0 0,0 0 0,0-1 0,0 1 0,-9 1 0,13-4 0,0 1 0,0 0 0,-1-1 0,1 0 0,0 1 0,-1-1 0,1 0 0,-1 0 0,1 0 0,0-1 0,-1 1 0,1-1 0,0 1 0,-1-1 0,1 0 0,0 1 0,0-1 0,-1 0 0,1-1 0,0 1 0,0 0 0,0-1 0,1 1 0,-1-1 0,0 1 0,0-1 0,1 0 0,-3-3 0,3 3 0,0 1 0,1 0 1,-1-1-1,0 1 0,1-1 0,-1 1 0,1-1 1,-1 0-1,1 1 0,0-1 0,0 1 0,0-1 1,0 0-1,0 1 0,0-1 0,0 1 0,0-1 1,1 0-1,-1 1 0,1-1 0,-1 1 0,1-1 0,-1 1 1,1-1-1,0 1 0,0 0 0,0-1 0,0 1 1,0 0-1,0 0 0,0-1 0,2 0 0,4-3 8,-1 0-1,1 0 1,0 1 0,1 1-1,8-5 1,-7 4 3,80-35 44,63-32 141,-128 59-173,-1-2 1,0-1 0,-2-1-1,24-21 1,-25 18-16,8-8 33,33-25-1,-60 52-39,0-1-1,0 0 1,0 0-1,0 1 1,0-1-1,0 0 0,0 1 1,0-1-1,0 1 1,0-1-1,0 1 1,0 0-1,0-1 1,1 1-1,-1 0 1,0 0-1,0 0 0,0 0 1,1 0-1,0 0 1,-1 1-1,0-1 1,-1 1-1,1-1 1,0 1 0,-1-1-1,1 1 1,-1 0-1,1-1 1,-1 1-1,0 0 1,1-1 0,-1 1-1,0 0 1,1 0-1,-1-1 1,0 1-1,0 0 1,1 0-1,-1-1 1,0 1 0,0 0-1,0 1 1,0 6 2,0-1 0,-1 1 0,0 0 1,-4 14-1,-29 143-29,-9 31-4,38-180 38,3-12-1,1 1 0,-1-1 0,1 1 0,0-1 1,0 10-1,-1-6 43,-1-13-4,-3-16 23,6-12-19,3 0 1,0 0-1,2 1 1,1 0-1,2 0 1,14-38-1,-11 43-32,1 0 0,1 2 0,1-1 0,1 2 0,1 0 0,1 1 0,1 0 0,1 2 0,1 0 0,25-20 0,-42 38-18,1 1 1,-1-1-1,1 1 1,-1 0-1,1 0 1,0 0 0,0 0-1,-1 0 1,8-1-1,-10 3 0,1 0 1,-1 0-1,0 0 0,0 0 0,0 0 0,0 0 0,0 0 0,1 1 0,-1-1 0,0 0 0,0 1 0,0-1 1,0 1-1,0-1 0,0 1 0,0-1 0,0 1 0,0 0 0,0 0 0,-1-1 0,1 1 0,0 0 0,0 0 1,-1 0-1,1 0 0,0 0 0,-1 0 0,1 0 0,-1 0 0,1 0 0,-1 0 0,1 0 0,-1 0 0,0 0 1,0 0-1,0 0 0,0 1 0,1-1 0,-2 1 0,2 6 1,-1-1-1,0 1 1,0 0-1,-1-1 1,0 1 0,0-1-1,-1 1 1,0-1 0,-1 0-1,1 0 1,-1 0-1,-6 10 1,-3 4 2,-1 0-1,-24 28 1,33-45-3,1 0 0,-1 0 0,0-1 0,0 1 0,-1-1 0,1 0 0,0 0 0,-10 4 0,13-7 0,1 0 0,-1 1 0,1-1 0,-1 0 0,1 0 0,-1 0 0,0 0 0,1 0 0,-1 0 0,1 0 0,-1 0 0,1 0 0,-1 0 0,0 0 0,1 0 0,-1 0 0,1 0 0,-1-1 0,1 1 0,-1 0 0,1 0 0,-1-1 0,1 1 0,-1 0 0,1-1 0,-1 1 0,1 0 0,0-1 0,-1 1 0,1-1 0,-1 1 0,1-1 0,0 1 0,0-1 0,-1 1 0,1-1 0,0 1 0,0-1 0,-1 1 0,1-1 0,0 1 0,0-1 0,0 1 0,0-1 0,0-1 0,0 1 0,0 0 0,0-1 0,0 1 0,0 0 0,0-1 0,0 1 0,1 0 0,-1-1 0,0 1 0,1 0 0,-1 0 0,1-1 0,-1 1 0,1 0 0,0 0 0,0 0 0,-1 0 0,1-1 0,2 0 0,1-1 0,0 0 0,1 1 0,-1 0 0,1 0 0,-1 0 0,1 0 0,0 1 0,0 0 0,7-2 0,47 0 0,-18 2 0,-36 1-2,41-4-772,47-9 0,-80 10 553,0 0-1,0-1 0,-1 0 1,1-1-1,-1 0 1,0-1-1,-1 0 1,18-13-1,-26 16 13,0 1 0,0-1-1,0-1 1,0 1 0,-1 0 0,1-1-1,-1 1 1,0-1 0,0 0 0,0 0-1,0 0 1,-1 0 0,0 0 0,0 0-1,0 0 1,0 0 0,0-7 0,-1 11 198,0-1 0,0 0 0,0 1 0,0-1 0,0 0 0,-1 1 0,1-1 0,0 1 0,0-1 1,-1 1-1,1-1 0,0 1 0,-1-1 0,1 1 0,0-1 0,-1 1 0,1-1 0,-1 1 0,1-1 0,-1 1 1,1 0-1,-1-1 0,1 1 0,-1 0 0,1-1 0,-1 1 0,0 0 0,1 0 0,-1-1 0,-1 1 7,0 0-1,1 0 1,-1 1 0,0-1-1,1 0 1,-1 0-1,1 1 1,-1-1-1,1 1 1,-1 0-1,-1 0 1,-2 2 9,1-1 0,-1 1 1,1 0-1,0 0 0,0 0 0,-5 7 1,7-8-7,0 1 1,0 0 0,1 0 0,-1 0 0,1 0 0,0 0-1,0 0 1,0 1 0,0-1 0,1 0 0,-1 1 0,1-1-1,0 0 1,0 1 0,0-1 0,0 0 0,1 1 0,-1-1-1,1 0 1,0 1 0,0-1 0,0 0 0,0 0 0,1 0-1,2 6 1,-1-6-1,-1 1 0,0-1 0,1 1 0,0-1-1,0 0 1,0 0 0,0 0 0,0 0 0,1-1-1,-1 1 1,1-1 0,0 0 0,-1 0 0,1 0-1,0-1 1,0 1 0,0-1 0,0 0 0,1 0-1,4 0 1,-3-1 4,1 0 0,-1 0 0,0-1 0,1 0-1,-1 0 1,0-1 0,0 0 0,1 0 0,-1 0-1,-1-1 1,7-3 0,5-4 29,-2-1 0,20-17 0,-20 15 51,1 1 1,21-13-1,-18 19 21,-19 6-100,0 1 0,1-1 1,-1 0-1,1 0 0,-1 0 0,1 0 0,-1 0 0,0 0 0,1 1 1,-1-1-1,1 0 0,-1 0 0,0 1 0,1-1 0,-1 0 0,0 1 1,1-1-1,-1 0 0,0 1 0,1-1 0,-1 0 0,0 1 0,0-1 0,1 1 1,-1 3 7,1-1-1,0 0 1,-1 1 0,0-1 0,0 1 0,0-1 0,0 0 0,-2 6 0,1 3 9,-1 0 0,0-1-1,-1 1 1,0-1 0,-1 0 0,-1 0 0,1 0-1,-1-1 1,-1 0 0,0 1 0,-1-2 0,-12 16 0,0-15 79,19-10-97,-1 0 1,1 0-1,0 0 1,0 0-1,-1 1 1,1-1-1,0 0 1,-1 0 0,1 0-1,0 0 1,0 0-1,-1 0 1,1 0-1,0 0 1,-1 0-1,1 0 1,0 0-1,-1 0 1,1 0-1,0 0 1,0 0-1,-1 0 1,1 0-1,0-1 1,-1 1-1,1 0 1,0 0-1,0 0 1,-1 0 0,1 0-1,0-1 1,0 1-1,0 0 1,-1 0-1,1-1 1,0 1-1,0 0 1,0 0-1,-1-1 1,1 1-1,0 0 1,0 0-1,0-1 1,0 1-1,0 0 1,0-1-1,0 1 1,0 0-1,0 0 1,0-1 0,0 1-1,0 0 1,0-1-1,0 1 1,0 0-1,0-1 1,0 1-1,0 0 1,0 0-1,0-1 1,0 1-1,1 0 1,-1 0-1,0-1 1,1 0 6,0 0-1,0 0 1,0 0 0,0 0 0,0 0 0,1 0-1,-1 0 1,0 0 0,1 0 0,-1 1 0,0-1 0,1 1-1,-1-1 1,2 0 0,23-6 47,-8 4-30,0 0 1,26 1-1,17-2 6,-33 3-78,-24 1-13,1 0 0,-1 1 0,1-2 0,-1 1 0,1 0 0,-1-1 0,0 0 0,1 0 0,-1 0-1,0-1 1,1 1 0,-1-1 0,6-3 0,-10 4-35,0 0-1,1 0 0,-1 0 1,0 1-1,0-1 1,0 0-1,0 0 1,0 0-1,0 0 0,0 0 1,0 1-1,0-1 1,0 0-1,0 0 1,-1 0-1,1 0 0,0 1 1,-1-1-1,1 0 1,0 0-1,-1 1 1,1-1-1,-1 0 0,1 0 1,-1 1-1,0-1 1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19:59:34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0 195 6128,'0'0'1454,"12"-5"-1059,15-7-191,0 1-1,1 2 1,0 1-1,35-5 1,133-14 636,-122 18-502,349-59 2032,-314 48-1599,-68 14-1015,76-1-1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19:59:36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24 598 6016,'0'0'5750,"7"-10"-5218,25-28-22,-31 36-448,-1 1 1,1-1-1,0 0 0,0 0 1,-1 1-1,1-1 1,-1 0-1,0 0 1,1 0-1,-1 0 1,0 0-1,0 1 0,0-1 1,0 0-1,-1 0 1,1 0-1,0 0 1,-1 0-1,0 1 1,1-1-1,-1 0 1,0 0-1,0 1 0,0-1 1,-1-2-1,0 0 129,1 3-148,1 0-1,0 0 1,0 1 0,-1-1-1,1 0 1,-1 0-1,1 0 1,-1 0 0,1 0-1,-1 1 1,1-1-1,-1 0 1,0 1 0,1-1-1,-1 0 1,0 1-1,0-1 1,0 1 0,1-1-1,-1 1 1,0-1-1,0 1 1,0 0 0,0-1-1,0 1 1,0 0-1,0 0 1,0 0 0,0-1-1,1 1 1,-1 0-1,0 0 1,0 0 0,0 1-1,0-1 1,0 0-1,0 0 1,0 1 0,0-1-1,0 0 1,0 1-1,0-1 1,1 1 0,-3 0-1,1 1 22,1 0 0,-1-1-1,0 1 1,0 0-1,1 1 1,-1-1 0,1 0-1,0 0 1,0 1-1,0-1 1,0 1 0,0-1-1,0 1 1,0-1 0,1 1-1,-1 3 1,1-1-20,0 0 0,0 0 1,0 0-1,0 0 0,1 0 1,0 0-1,0 0 0,0-1 0,1 1 1,0 0-1,0-1 0,0 1 1,0-1-1,0 0 0,1 1 0,0-1 1,0 0-1,0-1 0,1 1 1,-1-1-1,1 1 0,0-1 0,0 0 1,0 0-1,0-1 0,0 1 1,1-1-1,-1 0 0,1 0 0,-1 0 1,9 1-1,-9-2-9,1 0-1,-1 0 0,1 0 1,-1-1-1,1 0 1,-1 0-1,1 0 0,-1-1 1,1 1-1,-1-1 1,1 0-1,-1 0 0,0 0 1,9-5-1,-7 3 5,-1-1 1,1 1-1,0-2 0,-1 1 0,0 0 0,0-1 0,0 0 0,-1 0 0,5-7 0,-1 0 25,-1 0 0,-1 0 0,1-1 0,-2 0-1,0 0 1,0 0 0,-2-1 0,1 1 0,0-16-1,-3 20 0,0-1-1,-1 1 1,0 0-1,0 0 1,-1-1 0,-1 1-1,0 0 1,0 0-1,-4-12 1,5 21-53,1-1 1,-1 0 0,0 1 0,1-1-1,-1 1 1,0-1 0,0 1 0,1-1-1,-1 1 1,0-1 0,0 1 0,0-1-1,0 1 1,1 0 0,-1 0 0,0-1-1,0 1 1,0 0 0,0 0-1,0 0 1,0 0 0,0 0 0,0 0-1,1 0 1,-1 1 0,0-1 0,0 0-1,0 0 1,0 1 0,-1 0 0,0-1-4,0 1-1,0 0 1,-1 0 0,1 0 0,0 0 0,1 0 0,-1 0 0,0 1 0,0-1 0,0 1 0,1-1-1,-3 3 1,3-1 5,-1 0-1,1 0 1,-1 0 0,1 1-1,0-1 1,0 0-1,0 0 1,1 1-1,-1-1 1,1 1-1,0-1 1,0 0 0,0 1-1,0-1 1,0 1-1,2 4 1,-1-6-4,-1 0-1,1 0 1,0 0 0,-1-1-1,1 1 1,0 0 0,0-1 0,0 1-1,1 0 1,-1-1 0,0 1-1,0-1 1,1 0 0,-1 1 0,1-1-1,-1 0 1,1 0 0,0 0-1,-1 0 1,1 0 0,0 0 0,0-1-1,0 1 1,0-1 0,-1 1-1,1-1 1,0 1 0,0-1 0,4 0-1,6-1 1,1 0-1,0-1 1,-1 0-1,1-1 1,-1-1-1,0 1 1,0-2-1,0 0 1,0 0-1,13-10 1,3-3 46,0-2-1,42-39 1,-51 40 3,-1-1-1,31-43 0,25-53 189,-46 69-109,-20 33-91,11-15 154,-19 29-197,0 0 0,0 0 0,1 0 0,-1 0 0,0 0 1,0 0-1,0 0 0,0 0 0,0 0 0,0-1 0,1 1 1,-1 0-1,0 0 0,0 0 0,0 0 0,0 0 0,0 0 1,1 0-1,-1 0 0,0 0 0,0 0 0,0 0 0,0 0 0,0 0 1,1 0-1,-1 0 0,0 0 0,0 0 0,0 1 0,0-1 1,0 0-1,0 0 0,1 0 0,-1 0 0,0 0 0,0 0 1,0 0-1,0 0 0,0 0 0,0 0 0,0 1 0,0-1 1,1 0-1,-1 0 0,0 0 0,0 0 0,0 0 0,0 0 0,0 1 1,0-1-1,0 0 0,0 0 0,0 0 0,0 0 0,0 0 1,0 1-1,0-1 0,0 0 0,0 0 0,0 0 0,0 0 1,0 0-1,0 1 0,0-1 0,0 0 0,0 0 0,-1 15 26,-5 45 18,-22 96 0,-31 62-24,22-83-15,-115 358 9,136-445 21,-16 80-1,39-164 34,1-1 0,2 1 0,22-54 0,-22 67-24,2 0 0,0 1 0,1 1 0,1 0 1,1 1-1,24-25 0,-18 24 22,1 1-1,1 1 1,0 1 0,2 1 0,0 1-1,1 1 1,0 1 0,1 2 0,38-13-1,-48 19-58,1 1-1,0 0 1,0 1-1,1 1 0,33-2 1,-35 5-3186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19:59:41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1 472 5120,'0'0'6096,"13"-5"-5938,9-4-13,0-1-1,-1-1 1,0-1-1,29-21 1,-23 8 221,0-1 1,-2-1-1,0-1 1,26-41-1,-47 63-162,0 0 0,-1 0-1,0 0 1,0-1 0,0 1 0,0-1 0,-1 1 0,2-14 0,-28 52 1010,5-2-1022,2 2 0,-19 47-1,-19 72 68,30-77-141,-54 198 230,37-121 248,38-139-264,5-19 29,8-23-33,31-93 118,7-17-130,30-31 36,-57 132-244,2 0 1,32-42-1,-28 45 14,2 1-1,1 2 1,66-60 0,-92 91-109,-1 0 0,1 0 1,0 0-1,0 0 1,0 1-1,0-1 0,0 1 1,0 0-1,0 0 0,0 0 1,0 0-1,0 1 1,1-1-1,-1 1 0,0 0 1,1 0-1,-1 0 1,5 0-1,-5 1-10,0 0 0,0 1 0,0-1 1,-1 0-1,1 1 0,0 0 0,0 0 0,-1-1 1,1 1-1,-1 1 0,0-1 0,1 0 0,-1 1 0,0-1 1,-1 1-1,1-1 0,0 1 0,2 5 0,0 3-1,0-1 0,-1 1 0,0 0 0,0-1 0,-1 1-1,-1 1 1,0-1 0,0 0 0,-1 0 0,0 0 0,-3 16 0,-1-6 3,0-1 0,-1 1 1,-1-1-1,-1 0 1,-11 23-1,15-37 4,0-1 0,0 1 0,0-1 0,-1 0 0,0 0-1,0 0 1,-8 8 0,11-12-6,0 0 1,-1 0-1,1 0 0,-1-1 0,1 1 0,0 0 0,-1 0 0,1-1 0,-1 1 0,0-1 0,1 0 1,-1 1-1,1-1 0,-1 0 0,0 0 0,1 0 0,-1 0 0,1 0 0,-1 0 0,0 0 1,1-1-1,-1 1 0,1-1 0,-1 1 0,1-1 0,-1 0 0,1 1 0,-1-1 0,1 0 0,-1 0 1,1 0-1,0 0 0,0 0 0,-2-2 0,-2-2 11,0 0 0,0-1 0,1 1 0,-1-1 1,1 0-1,1 0 0,-1 0 0,1-1 0,0 1 0,1-1 0,-1 1 0,1-1 0,1 0 0,-1 0 1,1 0-1,1 0 0,-1 0 0,1-12 0,1 18-13,-1 1 0,0-1 0,0 0 0,1 1 0,-1-1 0,1 1 0,-1-1 0,1 0 0,-1 1-1,1-1 1,-1 1 0,1-1 0,-1 1 0,1 0 0,-1-1 0,1 1 0,0-1 0,-1 1 0,1 0 0,0 0 0,-1-1 0,1 1 0,0 0 0,-1 0 0,1 0 0,0 0 0,0 0-1,-1 0 1,1 0 0,0 0 0,-1 0 0,1 0 0,0 0 0,0 0 0,-1 1 0,1-1 0,0 0 0,36 12 2,-26-8 1,8 1-2,0 0 1,0-1-1,0-1 1,1-1-1,19 0 1,-28-2 0,-1-1 0,0 0 1,1 0-1,-1-1 0,0-1 1,0 0-1,0 0 0,0-1 0,-1 0 1,1-1-1,10-6 0,23-16-8,-26 17-2,0 0 1,-1-1-1,16-15 1,-27 22 10,-1-1 0,0 1 0,0-1 0,0 0 0,0 0 0,-1 0 0,0-1 0,0 1 0,0-1 0,-1 0 0,0 0 1,0 0-1,2-12 0,-4 17-1,0 0 0,1 0 0,-1 0 0,0 0-1,0 0 1,0-1 0,0 1 0,0 0 0,0 0 0,0 0 0,-1 0 0,1 0 0,0 0 0,0 0 0,-1 0 0,1 0 0,-1 0 0,1 0 0,-1 0 0,1 0 0,-1 1 0,0-1 0,1 0 0,-1 0 0,0 0 0,0 1 0,0-1 0,1 0 0,-1 1 0,0-1 0,0 1 0,0-1 0,0 1 0,0-1 0,0 1 0,0 0-1,0-1 1,0 1 0,0 0 0,0 0 0,0 0 0,0 0 0,-1 0 0,1 0 0,0 0 0,-1 0 0,-2 1 7,0-1 1,0 1-1,-1 0 1,1 0-1,0 1 0,0-1 1,0 1-1,1-1 0,-1 1 1,-6 5-1,3-2-7,1 2 0,0-1 0,0 1 0,0 0 0,0 0 1,1 0-1,1 1 0,-1 0 0,1 0 0,0 0 0,-4 16 0,6-17-6,0 0 0,1-1 0,0 1 0,0 0-1,1 1 1,-1-1 0,2 0 0,-1 0 0,1 0 0,0 0-1,0 0 1,1-1 0,0 1 0,0 0 0,5 9 0,-5-11 5,1 0 0,0-1 0,0 1 0,0-1 1,0 0-1,1 0 0,-1 0 0,1 0 0,0-1 1,0 1-1,1-1 0,-1 0 0,1-1 0,-1 1 1,1-1-1,0 1 0,0-2 0,0 1 0,0 0 1,0-1-1,1 0 0,-1 0 0,0-1 0,1 1 0,-1-1 1,0 0-1,1-1 0,-1 1 0,0-1 0,9-2 1,3-3 16,-1-1 1,0 0 0,0-2-1,-1 1 1,0-2 0,0 0-1,-1-1 1,0 0 0,-1-1-1,-1-1 1,17-20 0,30-39 169,-48 58-168,-9 11-5,1 0 0,-1 0-1,1-1 1,-1 2-1,1-1 1,0 0 0,0 0-1,0 1 1,5-3-1,-7 5-14,0-1-1,0 1 0,-1 0 1,1 0-1,0 0 0,0 0 1,-1 1-1,1-1 0,0 0 1,0 0-1,-1 0 1,1 1-1,0-1 0,-1 0 1,1 1-1,0-1 0,-1 0 1,1 1-1,0-1 0,-1 1 1,1-1-1,-1 1 1,1-1-1,-1 1 0,1 0 1,-1-1-1,1 1 0,-1-1 1,0 1-1,1 0 0,-1-1 1,0 1-1,1 1 0,8 29 12,-8-26-12,14 68-29,15 53-46,-29-124 75,-1 1-1,1-1 1,0 0-1,0 0 1,0 0-1,0 0 1,0 0-1,0 0 1,0-1-1,1 1 1,-1 0-1,1-1 1,-1 1-1,1-1 1,0 1-1,0-1 1,0 0 0,2 2-1,-2-3 0,0 1 1,0-1-1,0 1 0,0-1 1,0 0-1,1 0 1,-1 0-1,0 0 0,0 0 1,0-1-1,0 1 0,0 0 1,0-1-1,0 0 0,3-1 1,6-4-2,0 0 0,-1-1 0,0 0-1,-1 0 1,11-11 0,-17 15 2,52-46 31,88-83 121,-142 131-148,0-1 0,1 1-1,-1-1 1,1 1 0,0 0 0,-1-1 0,1 1-1,0 0 1,2-1 0,-3 2-2,-1 0-1,0 0 1,0 0-1,1 0 1,-1 0 0,0 0-1,0 1 1,0-1 0,1 0-1,-1 0 1,0 0 0,0 0-1,0 0 1,1 0 0,-1 1-1,0-1 1,0 0-1,0 0 1,0 0 0,0 0-1,1 1 1,-1-1 0,0 0-1,0 0 1,0 0 0,0 1-1,0-1 1,0 0 0,0 0-1,0 1 1,0-1-1,0 0 1,0 0 0,0 0-1,0 1 1,0-1 0,0 0-1,0 0 1,0 1 0,0-1-1,0 0 1,0 0 0,0 0-1,-1 1 1,-12 43 149,7-26-125,0 0-24,2 1-1,0 1 0,1-1 1,1 0-1,1 22 0,1-35 0,0 1 0,0-1 0,1 1-1,-1-1 1,2 1 0,-1-1 0,1 0 0,0 0-1,0 0 1,1 0 0,0 0 0,0 0 0,0 0-1,1-1 1,-1 0 0,1 0 0,1 0 0,-1 0-1,6 4 1,-6-6 5,-1-1 0,1 0-1,-1 0 1,1 0 0,0-1-1,0 1 1,0-1 0,0 0-1,0 0 1,0-1 0,0 1-1,0-1 1,5 0 0,-1 0 3,0-1 0,-1 0 1,1-1-1,-1 0 0,1 0 0,10-5 1,5-4 35,-1-1 1,-1-1-1,25-19 1,40-26 201,-99 130-174,11-65-69,0 0-6,1 0 0,0 1 0,-1 14 0,2-21 4,0 1 0,0-1 0,0 1 1,1-1-1,-1 0 0,0 1 0,0-1 0,1 0 0,-1 1 0,1-1 0,-1 0 0,1 1 0,0-1 0,0 0 0,-1 0 1,1 0-1,0 0 0,0 0 0,0 0 0,0 0 0,0 0 0,0 0 0,0 0 0,0 0 0,1-1 0,-1 1 0,2 0 1,-1-1-1,-1 0 1,0 0 0,1 0 0,-1 0-1,1 0 1,-1-1 0,0 1-1,1-1 1,-1 1 0,0-1 0,0 1-1,0-1 1,1 0 0,-1 1 0,0-1-1,0 0 1,1-1 0,17-17 38,-15 14-32,-1 0-1,0-1 0,-1 1 1,1-1-1,-1 1 0,0-1 1,-1 0-1,1 0 1,-1 0-1,0 0 0,-1 0 1,1 0-1,-1 0 0,-1 0 1,1 0-1,-1 0 0,0 0 1,0 0-1,-1 0 1,1 0-1,-5-9 0,4 12-4,0 1 0,1 0 0,-1 0 0,0 0 0,0 0-1,-1 1 1,1-1 0,0 1 0,0-1 0,-1 1 0,1-1 0,-1 1 0,1 0-1,-5-1 1,1 1 4,0-1 0,-1 1-1,0 0 1,1 0 0,-8 0-1,14 1-7,0 0 0,1 0 0,-1 1 0,0-1 0,0 0 0,0 0 0,0 0 0,0 0 0,0 0 0,0 0 0,0 1 0,0-1 0,0 0 0,0 0 0,0 0 0,0 0 0,0 0 0,0 1 0,0-1 0,0 0 0,0 0 0,0 0 0,0 0 0,0 0 0,0 1 0,0-1 0,0 0 0,0 0 0,0 0 0,0 0 0,0 0 0,0 0 0,0 1 0,0-1 0,0 0 0,0 0 0,-1 0 0,1 0 0,0 0 0,0 0 0,0 0 0,0 0 0,0 1 0,0-1 0,0 0 0,-1 0 0,1 0 0,16 6 0,5-8-6,0-1-1,0-1 0,0 0 1,-1-2-1,34-13 1,36-9-19,-72 23 14,0 1 0,1 1 1,0 1-1,-1 1 0,26 1 0,-42 0 11,1 1-1,0 0 1,0 0 0,-1 0 0,1 0 0,0 1-1,-1-1 1,1 1 0,-1-1 0,0 1 0,0 0-1,1 0 1,-1 0 0,0 0 0,0 0-1,-1 1 1,1-1 0,-1 1 0,3 4 0,-1-2-1,-1 0 1,0 0 0,0 1 0,0-1-1,-1 1 1,1 0 0,-1-1-1,0 12 1,27-34 114,-26 15-105,0 1 1,-1-1-1,1 0 1,-1 0 0,1 0-1,-1 0 1,0 0 0,0 0-1,0 0 1,0-1-1,0 1 1,-1 0 0,1-4-1,-1 6-8,0-1-1,0 1 1,0-1 0,-1 1-1,1 0 1,0-1 0,0 1-1,-1-1 1,1 1-1,0 0 1,-1 0 0,1-1-1,0 1 1,-1 0 0,1 0-1,-1-1 1,1 1-1,-1 0 1,1 0 0,0 0-1,-1 0 1,1-1 0,-1 1-1,1 0 1,-1 0-1,1 0 1,-1 0 0,0 0-1,-14 1 14,-17 22-14,13-8 0,14-12-4,1 1 0,-1 0 0,1 0 0,0 1 0,0-1 0,0 1 0,1 0 0,0 0 0,0 0 0,0 0 0,1 1 0,-1-1 0,1 1 1,1-1-1,-3 10 0,3-12 1,1 0 1,-1 1 0,1-1-1,0 1 1,0-1-1,0 1 1,0-1 0,0 1-1,1-1 1,0 1 0,0-1-1,0 1 1,0-1 0,0 0-1,1 0 1,-1 1 0,1-1-1,0 0 1,0-1 0,0 1-1,0 0 1,0 0 0,1-1-1,-1 1 1,1-1 0,0 0-1,4 3 1,-4-4 2,0 0 0,0 0-1,-1 0 1,1 0 0,0 0 0,0-1 0,0 0 0,0 1-1,0-1 1,0 0 0,0 0 0,0-1 0,0 1-1,0-1 1,0 1 0,-1-1 0,1 0 0,0 0 0,0 0-1,-1 0 1,5-3 0,5-3 10,-1-1 0,0 0-1,13-12 1,-24 20-9,17-17 31,0 0 0,-2-1 0,0 0 0,-1-1 0,-1-1 0,-1 0 0,0-1 0,16-43 0,-16 31 20,-2 1 1,-2-2-1,0 0 0,-2 0 0,1-53 0,-6 76-33,-1 0 1,-1 1-1,0-1 0,-5-18 0,6 28-18,-1 0 0,1 0 0,0 0 0,-1 1 0,1-1 0,-1 0 0,1 0 0,-1 1 0,1-1 0,-1 1-1,1-1 1,-1 0 0,0 1 0,0-1 0,1 1 0,-1-1 0,0 1 0,1-1 0,-1 1 0,0 0 0,0-1 0,0 1 0,0 0 0,1 0-1,-1 0 1,0 0 0,0 0 0,0-1 0,0 2 0,0-1 0,1 0 0,-1 0 0,0 0 0,0 0 0,0 0 0,0 1 0,0-1 0,1 0-1,-1 1 1,0-1 0,-1 1 0,-3 2-5,-1-1 1,0 1-1,1 1 0,-7 4 0,-2 3-8,0 1 0,1 0 0,1 1-1,0 0 1,1 1 0,0 0 0,1 1 0,-14 27 0,18-29-4,0 0 1,2 1 0,-1-1 0,2 1 0,-1 0-1,2 0 1,0 0 0,1 0 0,0 0 0,1 1-1,3 20 1,-1-23 0,0 0 0,1 0 1,1 0-1,0 0 0,0 0 0,1-1 0,1 0 0,8 13 0,-11-19 8,0 0 0,1 0 0,0 0 0,0-1 0,0 0 0,1 0 0,-1 0 0,1 0 0,0 0 0,0-1 0,1 0 0,-1 0 0,1-1 0,-1 1 0,1-1 0,0 0 0,0-1 0,0 1 0,6-1 0,-3-1 4,0 0 1,0-1 0,-1 0-1,1-1 1,0 0 0,0 0-1,-1-1 1,0 0 0,1 0-1,-1-1 1,0 0 0,-1-1 0,1 1-1,10-10 1,9-9 25,-1 0-1,29-35 1,-54 58-23,32-41 61,-22 27-22,1-1 0,21-19-1,-21 27 32,-8 8-28,-7 18-13,0-6-28,-3 14 2,1-9 1,1-1 0,1 1-1,1 0 1,1 0 0,0 0 0,3 24 0,-2-40-2,0 0-1,1 0 0,-1 0 1,1 0-1,0 0 0,0 0 1,0 0-1,0 0 0,0-1 1,0 1-1,0 0 0,0-1 1,1 1-1,-1 0 0,1-1 1,-1 0-1,1 1 0,-1-1 1,5 2-1,-3-1 5,0-1-1,1 0 1,0 0-1,-1 0 1,1 0-1,-1-1 1,1 1-1,0-1 1,0 0-1,5-1 1,5-1 13,0-1 1,0 0 0,0-1 0,24-10 0,-31 11-15,281-126 171,-243 103-49,-51 34-88,0-1 0,0 0 0,-10 9 0,5-7-30,-57 54 20,61-55-27,0 0 1,0 0-1,1 0 0,0 1 0,1 0 0,-8 17 0,12-23-2,1 0 0,-1 0 0,1 0 0,-1 0 0,1 0 0,0 0 0,0-1 0,1 1 0,-1 0 0,0 0 0,1 0 0,0 0 0,-1 0 0,1 0 0,1-1 0,-1 1 0,0 0 0,0-1 0,1 1 0,0-1 0,-1 0 0,1 1 0,0-1 0,0 0 0,0 0 0,1 0 0,-1 0 0,0-1 0,1 1 0,-1 0 0,1-1 0,0 0 0,-1 0 0,1 0 0,0 0 0,0 0 0,-1 0 0,1-1 0,0 1 0,0-1 0,0 0 0,6 0 0,2-1-22,1-1-1,-1 0 0,1-1 1,-1 0-1,0-1 1,0 0-1,0 0 0,-1-2 1,1 1-1,-1-1 1,-1-1-1,1 1 0,-1-2 1,0 1-1,-1-1 1,1-1-1,-2 1 0,1-2 1,10-17-1,4-16-648,-16 29-2418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26.2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0 4616,'0'0'8318,"-1"10"-8186,-1 19 59,3 49 0,0-53 58,-4 46 0,0-45 174,3 45 0,2-52 297,-2-18-432,10-6-1896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19:59:41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12760,'0'0'2056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19:59:41.7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8640,'0'0'296,"68"-6"-112,2 10-168,-4-13 0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19:59:45.2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1060 6520,'0'0'4528,"12"-8"-3927,0 1-454,-2 0 0,1-1 0,-1 0 0,0-1 0,-1 0 0,1-1 0,11-16 0,33-57 744,65-90 772,-99 149-1278,0 1 0,1 1 0,1 1 0,49-35-1,-30 31 325,-38 24-619,1 0 1,-1 0-1,0 0 0,0 0 0,1 0 0,-1 1 0,0 0 0,1-1 0,-1 1 0,0 0 0,1 1 0,4 0 0,-7-1-63,0 1-1,0-1 1,0 1-1,0 0 0,0-1 1,0 1-1,-1 0 0,1 0 1,0-1-1,0 1 1,0 0-1,-1 0 0,1 0 1,-1 0-1,1 0 1,-1 0-1,1 0 0,-1 0 1,1 0-1,-1 0 0,0 1 1,1-1-1,-1 0 1,0 1-1,3 34 234,-3-30-196,0 29 198,-1 0 0,-1 0 0,-14 62 0,15-93-220,1-3-16,-1 1 0,1-1 0,-1 1 0,1 0 0,-1-1 0,1 1 0,0 0 0,0 0 0,0-1 0,0 1 0,0 0 0,0-1 0,0 1 0,0 0 0,1 0 0,-1-1 0,1 1 0,1 2 0,-1-4-3,1-1-1,0 1 0,0-1 1,-1 0-1,1 0 0,-1 0 1,1 0-1,-1 0 1,1 0-1,-1 0 0,0 0 1,1 0-1,0-3 0,1 2 8,88-87 213,-51 48-75,1 2 1,75-55-1,-115 93-164,3-2 34,-1 1 0,1-1 0,0 1-1,0-1 1,0 1 0,0 1 0,0-1 0,0 0-1,1 1 1,-1 0 0,1 0 0,-1 0-1,7 0 1,-10 3-13,-1 1 0,1-1 0,-1 0 0,0 1 0,0-1-1,1 0 1,-2 1 0,1-1 0,0 0 0,0 1 0,-2 2 0,2-4-13,-8 37 103,-1 0 0,-22 54 1,10-33 179,28-62-175,12-12-47,-1-1-1,24-26 0,22-19 42,-40 43-70,1 0 1,29-15-1,-42 26-19,2 0 0,-1 1 0,1 1 1,0 0-1,0 1 0,20-3 0,-32 7-16,0-1 0,0 1 0,1 0 0,-1 0 0,0 0 0,1 0 0,-1 0 0,0 0 0,0 1 0,1-1 0,-1 1 0,0 0 0,0-1 0,0 1 0,0 0 0,3 2 0,-4-2-7,0 0 0,0 1-1,0-1 1,0 1 0,0-1-1,-1 1 1,1-1 0,0 1-1,0-1 1,-1 1 0,0 0-1,1 0 1,-1-1-1,0 1 1,1 0 0,-1-1-1,0 1 1,0 0 0,-1 0-1,1-1 1,-1 4 0,-2 16-9,-11 32 1,-2 9-33,11-37 25,-5 30-23,10-51 35,0 0 0,0 0 0,0-1 0,0 1 0,1 0 0,-1-1 0,1 1 0,0 0 0,0-1 0,0 1 0,3 5 0,-3-7 2,0-1 0,0 0 0,0 0 1,0 0-1,1 0 0,-1-1 0,0 1 0,0 0 0,0 0 1,1-1-1,-1 1 0,0 0 0,1-1 0,-1 0 1,1 1-1,-1-1 0,0 0 0,1 1 0,-1-1 0,1 0 1,-1 0-1,1 0 0,-1-1 0,1 1 0,1 0 0,37-11 29,-14 0-8,-1-1 1,0-1-1,0-1 0,23-19 0,87-75 172,-116 94-64,-26 28 27,-5 9-156,4-6 13,1 0-1,1 1 0,-7 33 1,11-43-11,1 1 1,0-1-1,1 0 0,0 1 1,0-1-1,0 0 1,1 1-1,1-1 1,-1 0-1,1 0 0,4 10 1,-6-17-3,1 0 0,-1 0 0,1 0 0,-1 0 0,0-1 0,1 1 0,0 0 0,-1 0 0,1 0 0,0-1 0,-1 1 1,1 0-1,0-1 0,0 1 0,-1-1 0,1 1 0,0-1 0,0 1 0,0-1 0,0 1 0,0-1 0,0 0 0,0 0 0,0 1 0,1-1 0,0 0 0,0 0 0,0-1 0,0 1 0,-1 0 0,1-1 0,0 0 0,0 1 0,-1-1 0,1 0 1,3-1-1,2-3-1,-1 0 1,1 0 0,-1-1 0,8-8 0,-5 3 12,-2 0 0,1 0-1,-1-1 1,-1 0 0,0 0 0,0-1 0,-1 0-1,-1 1 1,0-2 0,2-14 0,-6 24-1,0 1 0,0 0 0,0 0 0,0-1 0,-1 1 0,1 0 0,-1 0 0,0 0 0,0 0 1,0 0-1,0 0 0,0 0 0,-1 0 0,1 0 0,-1 0 0,0 1 0,0-1 0,-3-3 0,4 5-8,-1 0-1,1 0 1,0 0-1,0 0 0,-1 0 1,1 0-1,-1 1 0,1-1 1,-1 0-1,1 1 1,-1-1-1,1 1 0,-1-1 1,1 1-1,-1 0 1,0 0-1,1 0 0,-1 0 1,1 0-1,-1 0 0,0 0 1,1 1-1,-1-1 1,1 0-1,-1 1 0,1-1 1,-1 1-1,1 0 0,-1-1 1,1 1-1,-1 0 1,1 0-1,0 0 0,0 0 1,-1 0-1,1 0 0,-1 3 1,1-4-3,0 1 0,0 0 0,0-1 1,0 1-1,1 0 0,-1 0 0,0 0 0,1 0 1,-1 0-1,1 0 0,-1 0 0,1 0 0,0 0 1,-1 0-1,1 0 0,0 0 0,-1 0 0,1 1 0,0-1 1,0 0-1,0 0 0,0 0 0,0 0 0,1 1 1,-1-1 0,1 0 1,0 0 0,-1-1-1,1 1 1,0 0 0,0-1 0,0 1-1,0-1 1,-1 1 0,1-1-1,0 1 1,0-1 0,0 1 0,0-1-1,0 0 1,0 0 0,0 0-1,0 1 1,0-1 0,0 0-1,0 0 1,0 0 0,0-1 0,0 1-1,0 0 1,0 0 0,0 0-1,0-1 1,1 0 0,12-2 8,0-2 1,0 0 0,-1 0-1,20-12 1,53-36 13,-60 36-21,11-8-1,-2-1-1,-1-2 1,0-2 0,-3 0-1,39-49 1,-46 49-2,-2-1 0,-1-2 0,-2 0 0,0 0-1,-3-2 1,18-54 0,-24 63 0,-7 21 0,-1-1 0,0 1 0,0-1 0,0 1 0,-1-1 0,0 0 0,0 0 0,0 1 0,-1-12 0,0 16 0,0 1 0,0 0 0,0 0 0,0 0 0,-1-1 0,1 1 0,0 0 0,0 0 0,0 0 0,0 0 0,-1-1 0,1 1 0,0 0 0,0 0 0,-1 0 0,1 0 0,0 0 0,0 0 0,-1 0 0,1 0 0,0 0 0,0 0 0,-1 0 0,1-1 0,0 1 0,0 1 0,-1-1 0,1 0 0,0 0 0,0 0 0,-1 0 0,1 0 0,0 0 0,0 0 0,0 0 0,-1 0 0,1 0 0,0 1 0,0-1 0,-1 0 0,1 0 0,0 0 0,0 0 0,0 1 0,0-1 0,-1 0 0,1 0 0,0 0 0,0 1 0,0-1 0,-13 12-4,-6 12-23,0 1-1,2 0 1,-23 47 0,-30 89-77,57-129 83,3 0 0,0 1 0,2 0 0,2 1 0,1 0 0,2 0 0,1 0 0,2 37 0,1-65 19,0 1 0,0 0 0,0-1 0,1 1 0,0-1 0,0 1-1,6 9 1,-7-14 3,0 0-1,0-1 0,0 1 0,0 0 0,1 0 0,-1-1 0,0 1 0,1-1 0,-1 1 0,1-1 1,0 0-1,-1 1 0,1-1 0,0 0 0,0 0 0,0 0 0,0-1 0,0 1 0,0 0 0,0-1 0,0 1 1,0-1-1,0 0 0,0 0 0,0 0 0,0 0 0,1 0 0,1 0 0,9-4 18,0 0-1,-1-1 1,0-1-1,0 0 0,0 0 1,-1-1-1,0-1 1,11-9-1,16-10 33,30-17 129,-68 44-179,0 0 0,0 0 0,1 0 1,-1 0-1,0 0 0,0 0 1,0 0-1,0 0 0,0 0 1,0 0-1,0 0 0,0-1 0,0 1 1,0 0-1,1 0 0,-1 0 1,0 0-1,0 0 0,0 0 1,0 0-1,0 0 0,0 0 0,0 0 1,0 0-1,1 0 0,-1 0 1,0 0-1,0 0 0,0 0 0,0 0 1,0 0-1,0 1 0,0-1 1,0 0-1,0 0 0,1 0 1,-1 0-1,0 0 0,0 0 0,0 0 1,0 0-1,0 0 0,0 0 1,0 0-1,0 0 0,0 0 1,0 1-1,0-1 0,0 0 0,0 0 1,0 0-1,1 9 7,-4 16-4,2-19 0,-2 12 1,0-4-3,1 0 0,0 22 0,2-33-1,0 0 0,0 0-1,0 0 1,1 0 0,-1-1 0,1 1 0,0 0 0,0 0 0,0 0 0,0-1 0,0 1 0,0 0 0,1-1 0,-1 1 0,1-1 0,0 0 0,0 1 0,2 1 0,-2-3 3,0 0 0,0 0 0,0 0 0,1 0 0,-1-1 0,0 1 0,0 0-1,0-1 1,1 0 0,-1 0 0,0 0 0,1 0 0,-1 0 0,0 0 0,0 0 0,1-1 0,-1 1-1,4-2 1,41-16 64,-41 15-57,33-17 77,62-42 0,-16 8-9,-70 43-62,-13 10-14,0-1 0,0 0 0,0 0 0,1 1 0,-1-1 0,1 1 0,-1 0 0,1 0 0,-1 0 0,1 0 0,0 0 0,3 0 0,-22 28 76,11-20-76,0 1 0,0 0-1,1 0 1,0 0 0,1 1-1,0-1 1,0 1 0,1 0-1,0 0 1,0 0 0,1 0-1,0 0 1,1 0 0,1 15 0,-1-23-3,0 0 1,0 1 0,0-1 0,1 0-1,-1 1 1,0-1 0,1 0 0,-1 0-1,1 0 1,-1 1 0,1-1 0,0 0-1,-1 0 1,1 0 0,0 0 0,0 0 0,0 0-1,0 0 1,0 0 0,0 0 0,0-1-1,0 1 1,0 0 0,0-1 0,0 1-1,0 0 1,1-1 0,-1 1 0,0-1 0,0 0-1,1 0 1,-1 1 0,0-1 0,1 0-1,-1 0 1,0 0 0,1 0 0,-1 0-1,0 0 1,0-1 0,1 1 0,-1 0 0,0-1-1,2 0 1,3-1 6,0 0 1,-1-1-1,1 0 0,-1 0 1,1 0-1,-1 0 0,9-9 1,-6 5 10,1-1 1,-2 0 0,1-1-1,-1 0 1,0 0 0,-1 0-1,0-1 1,-1 0 0,0 0-1,0 0 1,4-17 0,-8 25-15,-1 1 0,1-1 0,-1 0 0,0 0 0,0 0 0,0 0 0,0 0 0,0 0 0,0 0 0,-1 0 0,1 1 0,-1-1 0,1 0 0,-1 0 0,1 0 0,-1 0 0,0 1 0,0-1 1,0 0-1,0 1 0,-2-3 0,1 3 1,0-1 1,0 1-1,0-1 1,-1 1-1,1 0 1,0 0-1,-1 0 1,1 0-1,-1 0 1,1 1-1,-1-1 1,0 1-1,-4-1 1,-2 1-8,0 0 0,0 1 0,-1 0 0,1 0 0,0 1 0,0 0 0,-15 7 0,24-9 1,-1 0-1,1 0 1,0 0 0,-1 0-1,1 0 1,-1 0 0,1 0-1,-1 1 1,1-1 0,0 0-1,-1 0 1,1 1 0,0-1-1,-1 0 1,1 0 0,0 1-1,-1-1 1,1 0 0,0 1-1,0-1 1,-1 0-1,1 1 1,0-1 0,0 1-1,0-1 1,-1 1 0,11 3-8,18-4 22,206-33 28,-232 32-37,53-5 36,-51 6-42,1-1 1,0 2 0,-1-1 0,1 0 0,-1 1 0,1 0-1,-1 0 1,0 0 0,9 4 0,-12-5 1,0 1 1,0 0-1,0-1 1,0 1-1,0 0 0,0 0 1,0 0-1,0 0 1,0 0-1,0 0 1,-1 0-1,1 0 1,0 0-1,-1 0 1,1 1-1,-1-1 0,1 0 1,-1 0-1,1 1 1,-1-1-1,0 0 1,0 3-1,0 1 0,0-1-1,-1 1 1,0-1 0,0 1-1,-2 5 1,2-7 6,0 0 1,0 0-1,0 0 1,1 0-1,-1 0 0,1 0 1,0 0-1,0 0 1,0 0-1,0 0 0,0 0 1,1 5-1,0-8-2,-1 1-1,0-1 0,1 0 1,-1 1-1,1-1 1,-1 0-1,0 1 1,1-1-1,-1 0 0,1 0 1,-1 0-1,1 1 1,-1-1-1,1 0 0,-1 0 1,1 0-1,-1 0 1,1 0-1,-1 0 1,1 0-1,-1 0 0,1 0 1,-1 0-1,1 0 1,-1 0-1,1 0 1,-1-1-1,1 1 0,-1 0 1,0 0-1,1 0 1,-1-1-1,1 1 1,-1 0-1,1-1 0,-1 1 1,1-1-1,19-12 45,-19 11-41,77-54 189,-77 55-195,-1 1 1,1 0-1,-1-1 0,1 1 0,-1 0 1,1 0-1,-1 0 0,1 0 1,-1 0-1,1-1 0,-1 1 0,1 0 1,0 0-1,-1 0 0,1 0 0,-1 0 1,1 1-1,-1-1 0,1 0 0,-1 0 1,1 0-1,0 0 0,-1 1 0,1-1 1,-1 0-1,1 0 0,-1 1 0,0-1 1,1 0-1,-1 1 0,1-1 1,-1 1-1,0-1 0,1 1 0,-1-1 1,0 0-1,1 2 0,16 24 8,-9-12-6,-2-6 5,0-1-1,1 1 1,0-1-1,1 0 1,-1-1-1,1 0 1,0 0 0,1-1-1,0 0 1,10 5-1,-18-10 4,0 1 0,0-1 0,1 1-1,-1-1 1,0 0 0,0 1 0,1-1 0,-1 0-1,0 0 1,1 0 0,-1 0 0,0 0 0,1 0-1,-1-1 1,2 1 0,-3-1-114,1 1-1,-1 0 1,0 0-1,1 0 1,-1-1-1,0 1 1,0 0-1,1-1 1,-1 1-1,0 0 1,0-1-1,1 1 1,-1 0-1,0-1 1,0 1-1,0 0 1,0-1-1,1 1 1,-1 0-1,0-1 1,0 1-1,0-1 1,0 1-1,0 0 1,0-1-1,0 1 1,0-1-1,0 1 1,0 0-1,0-1 1,-1 1-1,1-1 1,0 1-1,0 0 1,0-1-1,0 1 1,-1 0-1,1-1 1,0 1-1,0 0 1,-1-1-1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19:59:45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12960,'0'0'1688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19:59:45.7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1 154 9144,'0'0'1240,"81"-43"-816,12 26-16,25 5 16,14 7 8,-1-5 0,-4 3-48,-18-5 8,-20-9-32,-43 14 8,-6 1-64,1-7 16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19:59:55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269 44 4120,'0'0'7817,"6"-10"-7460,18-24 3249,-38 62-3144,-48 92 517,-85 224-1,141-328-935,-10 24 157,2 0 0,2 2 0,-13 73 0,22-84 192,3-31-387,0 0 0,0 0 0,0-1 0,0 1 0,0 0 0,0 0 0,0 0 0,1 0 0,-1 0 0,0 0 0,0 0 0,0 0-1,0 0 1,0-1 0,0 1 0,0 0 0,0 0 0,0 0 0,0 0 0,0 0 0,0 0 0,0 0 0,0 0 0,1 0 0,-1 0 0,0 0 0,0 0 0,0 0 0,0 0 0,0 0 0,0 0 0,0 0 0,0 0-1,0 0 1,1 0 0,-1 0 0,0 0 0,0 0 0,0 0 0,0 0 0,0 0 0,0 0 0,0 0 0,0 0 0,0 0 0,1 0 0,-1 0 0,0 0 0,0 0 0,0 0 0,0 0 0,0 0 0,0 0 0,0 0-1,0 0 1,0 1 0,0-1 0,0 0 0,0 0 0,0 0 0,1 0 0,-1 0 0,0 0 0,0 0 0,0 0 0,0 0 0,0 1 0,0-1 0,0 0 0,7-7 105,3-11-144,0-1 0,-1-1 0,-1 0 0,-1 0 0,6-30 0,-3 16-143,8-58-2863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19:59:55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1 231 9648,'0'0'1230,"5"-10"-926,-1 3-251,0-1 5,1 0 1,0 0-1,0 1 1,1-1-1,0 1 0,1 1 1,11-11-1,6 0 104,0 1-1,2 2 0,0 1 0,0 0 0,1 2 1,33-9-1,-18 9 311,1 1 0,0 2 0,64-3 1,-83 11-169,0 1 1,0 1 0,0 1 0,0 2 0,-1 0 0,1 1 0,-2 2 0,26 11-1,-46-19-265,0 1-1,0 0 0,0 0 0,0 0 0,0 0 0,0 0 0,0 0 0,0 0 0,-1 0 0,1 1 0,0-1 0,-1 1 0,1-1 0,-1 1 0,0 0 0,1 0 0,-1-1 0,0 1 0,0 0 0,0 0 0,0 0 1,-1 0-1,1 0 0,0 0 0,-1 1 0,0-1 0,1 0 0,-1 4 0,-1-3-6,0 1 0,0 0 0,0-1 0,0 1 0,0-1 0,-1 1 0,0-1 0,0 1 0,0-1 0,0 0 0,0 0 0,-1 0 0,1-1 0,-1 1 0,-5 4 0,-29 19-2568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19:59:57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72 6728,'0'0'8964,"4"-10"-8654,14-28-2,-9 21 1212,-2 15-1329,-3 3 97,-3-1 204,-1 0-480,-1 0 0,1 0 1,0 0-1,-1 0 0,1 0 1,0 0-1,0 1 0,-1-1 0,1 0 1,0 0-1,-1 0 0,1 1 1,0-1-1,0 0 0,0 0 0,-1 1 1,1-1-1,0 0 0,0 1 1,0-1-1,-1 0 0,1 0 0,0 1 1,0-1-1,0 0 0,0 1 1,0-1-1,0 0 0,0 1 0,0-1 1,0 1-1,-25 106 319,23-92-289,0-1-1,2 1 1,-1 0 0,2 0 0,3 22-1,-4-35-33,0 0-1,0 0 1,0-1-1,1 1 0,-1 0 1,1-1-1,-1 1 0,1 0 1,0-1-1,0 1 1,0-1-1,0 1 0,0-1 1,0 1-1,0-1 0,0 0 1,0 0-1,1 1 1,-1-1-1,0 0 0,1 0 1,-1 0-1,1 0 0,-1-1 1,1 1-1,0 0 1,-1-1-1,1 1 0,0-1 1,-1 1-1,1-1 0,0 0 1,0 0-1,-1 0 1,1 0-1,0 0 0,0 0 1,-1 0-1,1-1 0,3 0 1,5-2 33,1 0 1,-1-1-1,0-1 1,0 0-1,10-6 0,-18 9-37,18-10 75,0-2 0,-2 0 0,0-1 0,27-29 0,54-77 525,-86 107-437,-13 13-164,0 1-1,0 0 1,0 0-1,0 0 1,0 0-1,0 0 1,0 0-1,0 0 1,0 0-1,0 0 0,1 0 1,-1-1-1,0 1 1,0 0-1,0 0 1,0 0-1,0 0 1,0 0-1,0 0 1,0 0-1,0 0 0,1 0 1,-1 0-1,0 0 1,0 0-1,0 0 1,0 0-1,0 0 1,0 0-1,0 0 1,0 0-1,1 0 1,-1 0-1,0 0 0,0 0 1,0 0-1,0 0 1,0 0-1,0 0 1,0 0-1,0 0 1,1 1-1,-1-1 1,0 0-1,0 0 0,0 0 1,0 0-1,0 0 1,0 0-1,0 0 1,0 0-1,0 0 1,0 0-1,0 0 1,0 1-1,0-1 1,0 0-1,-4 27 164,-1-7-170,-9 46 93,-37 106 0,-40 58-7,70-179-70,3-8 19,-3-1 1,-1-1 0,-45 64-1,65-102-23,-1 0 0,1 0 0,0 0 0,-1-1-1,0 1 1,1-1 0,-5 3 0,6-4-5,0-1 1,0 0 0,0 1-1,0-1 1,0 0-1,1 0 1,-1 1-1,0-1 1,0 0-1,0 0 1,0 0-1,0 0 1,0 0 0,0 0-1,0-1 1,0 1-1,0 0 1,0 0-1,0-1 1,1 1-1,-1 0 1,0-1-1,0 1 1,0-1-1,0 1 1,1-1 0,-1 1-1,0-1 1,1 0-1,-1 1 1,-1-3-1,-1-1 11,0 0 0,0-1 0,0 0 0,0 0-1,1 0 1,0 0 0,0 0 0,0-1 0,1 1 0,0 0 0,-1-10-1,-1-9 53,2-31-1,1 45-47,0-3 31,0-1 0,1 1 0,4-17 0,-4 26-31,0-1 0,1 0 0,-1 1 1,1 0-1,0-1 0,1 1 0,-1 0 0,1 0 0,-1 0 1,1 0-1,0 0 0,6-5 0,4-2 18,-10 7-28,0 1-1,1 0 1,0 0-1,-1 0 0,1 0 1,0 1-1,0-1 1,1 1-1,5-2 1,90-18 19,7-3-59,-92 20 40,-1 0-1,-1 0 1,1-2 0,-1 0-1,19-13 1,-11 5 25,-1 0-1,0-2 1,-1 0 0,-1-2-1,-1 0 1,-1 0 0,0-2-1,-2 0 1,18-33 0,-30 50-26,5-11 36,0 1 0,2 0 0,14-19 1,-23 32-43,0 1 0,0 0 0,0 0 0,0-1 0,0 1 0,1 0 0,-1 0 0,0 0 0,0-1 0,0 1 0,1 0 0,-1 0 0,0 0 0,0 0 0,1-1 0,-1 1 0,0 0 0,0 0 0,1 0 0,-1 0 0,0 0 0,1 0 0,-1 0 0,0 0 0,0 0 0,1 0 0,-1 0 0,0 0 0,1 0 0,-1 0 0,0 0 0,0 0 0,1 0 0,-1 0 0,5 10 12,-2 17-9,-17 223 2,11-220-6,3-29 0,-9 105 36,-34 149 0,38-225 43,3-21 34,5-23 3,12-78 151,30-136 137,54-65-68,-88 270-302,1 1 1,1 1-1,21-27 0,-32 46-32,-1 0 0,1 0 0,0 0 0,0 0-1,-1 0 1,1 1 0,1-1 0,-1 0 0,0 1 0,0 0 0,0 0-1,1-1 1,-1 1 0,1 1 0,-1-1 0,1 0 0,4 0 0,-5 1-1,0 0 0,0 0-1,0 0 1,0 1 0,0-1 0,0 1 0,-1-1 0,1 1 0,0 0 0,0 0 0,0 0 0,-1 0 0,1 0 0,-1 0 0,1 0 0,0 0 0,-1 1 0,0-1 0,1 1 0,-1-1 0,0 1 0,0-1 0,0 1 0,1 2 0,2 4 3,0-1 0,-1 1 1,-1 0-1,1 0 0,-1 0 1,0 0-1,-1 1 1,0-1-1,-1 0 0,1 1 1,-1-1-1,-1 0 0,-1 10 1,0-7 2,0 0 0,-1 0 1,0 0-1,-1-1 0,0 1 1,-1-1-1,0 0 1,-1 0-1,-7 10 0,10-16 5,1-1-1,-1 0 0,0 0 1,0-1-1,0 1 0,0-1 1,0 1-1,0-1 1,-1 0-1,1 0 0,-1-1 1,0 1-1,1-1 0,-6 2 1,9-3-6,-1 0 0,1 0-1,-1 0 1,1 0 0,0 0 0,-1 0 0,1 0-1,0 0 1,-1 0 0,1 0 0,0-1 0,-1 1-1,1 0 1,0 0 0,-1 0 0,1 0 0,0-1 0,-1 1-1,1 0 1,0 0 0,-1-1 0,1 1 0,0 0-1,0 0 1,-1-1 0,1 1 0,0 0 0,0-1-1,0 1 1,0 0 0,-1-1 0,1 1 0,0 0 0,0-1-1,0 0 1,0 1-3,0-1 0,0 1 0,0-1 0,1 1 0,-1-1 0,0 1 0,0 0 0,0-1 0,1 1 0,-1-1 0,0 1 0,1-1 0,-1 1 0,0 0 0,1-1 0,-1 1 0,1 0 0,-1-1 0,0 1 0,1 0 0,-1 0 0,1-1 0,-1 1 0,1 0 0,-1 0 0,1 0 0,-1 0 0,1 0 0,0-1 0,41-6-9,52-1 0,-51 4-1,53-9 0,-83 10 7,1 0 0,-1-1 0,0-1 0,0 0-1,22-12 1,-28 12 1,0 0-1,-1 0 0,0 0 1,0 0-1,0-1 1,-1 0-1,0-1 1,0 1-1,0-1 0,-1 0 1,5-9-1,-5 6 16,1-1-1,-1 0 0,5-21 1,-8 27-6,0 0 1,-1 0 0,1 0 0,-1-1 0,0 1-1,-1 0 1,1 0 0,-1 0 0,0 0-1,0 0 1,-3-7 0,4 10-7,-1 1 0,1 0 0,-1 0 0,0 0 0,1 0 0,-1 0 0,0 0 0,1 0 0,-1 0 1,0 0-1,0 0 0,0 0 0,0 0 0,0 1 0,0-1 0,0 0 0,0 1 0,0-1 0,0 0 0,0 1 0,-1 0 0,-1-1 0,1 1 1,0 0-1,0 0 0,0 0 1,0 0-1,0 1 0,0-1 1,0 1-1,0-1 0,0 1 1,1 0-1,-1 0 1,0 0-1,-2 1 0,-2 2-2,0 1 0,1-1-1,-1 1 1,1 1 0,0-1-1,1 1 1,-5 6 0,5-7-1,1 1 1,0 0 0,0 0-1,0 0 1,1 1 0,0-1-1,0 0 1,1 1 0,0-1-1,0 1 1,0 0-1,1-1 1,0 1 0,1 0-1,0 8 1,1-8 5,0 1 0,0 0 0,1-1 0,0 0 1,0 1-1,1-1 0,0 0 0,0-1 0,1 1 0,-1-1 0,1 0 0,10 9 1,-10-9 4,2 0 0,-1-1 1,1 1-1,0-1 1,0-1-1,0 1 1,0-1-1,1 0 1,0-1-1,0 0 0,0 0 1,0-1-1,0 0 1,1 0-1,-1-1 1,1 0-1,15-1 1,-23 0-25,22-1 200,29-4 1,-45 4-581,-1-1 0,1 1 1,-1-1-1,0 0 0,0-1 0,0 0 1,0 0-1,-1 0 0,7-4 1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0:06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357 749 5416,'0'0'10665,"-11"-6"-10454,-32-20-16,41 25-178,1 0 0,-1 0 0,1 1 0,0-1 0,-1 1 0,0 0 0,1-1 0,-1 1 0,1 0-1,-1 0 1,1 0 0,-1 0 0,1 0 0,-1 0 0,0 0 0,1 0 0,-1 1 0,1-1 0,-1 1-1,1-1 1,-1 1 0,1 0 0,0-1 0,-1 1 0,1 0 0,0 0 0,-1 0 0,0 1 0,-5 3 72,-14 9 62,0 0-1,2 2 0,-1 0 0,2 1 1,-22 26-1,-2 1 91,34-35-167,-1 1 0,1-1 1,1 2-1,-10 16 0,14-21-42,0 0-1,0 0 1,0 0-1,1 0 1,0 1 0,1-1-1,-1 1 1,1-1 0,1 1-1,-1 9 1,1-14-21,0 0 1,0 1-1,1-1 1,-1 1-1,1-1 1,-1 0-1,1 0 0,0 1 1,0-1-1,0 0 1,0 0-1,1 0 1,-1 0-1,0 0 1,1 0-1,-1 0 1,1 0-1,0-1 1,0 1-1,-1-1 0,1 1 1,0-1-1,0 0 1,1 1-1,-1-1 1,0 0-1,0-1 1,0 1-1,1 0 1,-1-1-1,0 1 0,1-1 1,-1 1-1,1-1 1,-1 0-1,0 0 1,3-1-1,4 1 32,-1-1 0,0 0-1,0-1 1,0 1 0,0-2 0,0 1-1,0-1 1,-1 0 0,14-8-1,-6 0 45,0 0-1,0-1 0,-1 0 0,-1-1 0,0-1 0,-1 0 1,-1-1-1,17-27 0,-13 14 64,-1 0 0,-1 0 1,-2-1-1,12-44 0,-22 64-93,1 0 0,-1 0 0,-1-1 0,0-14 0,0 7 26,0 17-31,-1 2-36,0 1-1,0-1 1,1 1-1,-1 0 1,1-1-1,0 1 1,-1-1-1,1 1 1,1 5-1,-1-7-5,2 25 23,0 0-1,2 0 1,1 0-1,2-1 1,11 32-1,-17-54-25,0 0-1,0 0 1,0 0-1,1 0 1,-1 0-1,1 0 1,-1-1 0,1 1-1,0-1 1,0 1-1,1-1 1,-1 0-1,0 0 1,1 0-1,2 2 1,-2-3 5,-1 0-1,1 0 1,0 0-1,-1-1 1,1 1-1,0-1 1,0 1 0,-1-1-1,1 0 1,0 0-1,0-1 1,0 1-1,-1-1 1,1 1 0,0-1-1,-1 0 1,5-1-1,0-1 0,11-2 19,0-2 0,0 0-1,-1-2 1,0 1 0,0-2-1,16-13 1,-13 9 19,1 1 0,1 1 0,-1 1 0,38-13 0,-19 7 29,25-12 74,-43 28-146,-21 2-5,1-1-1,-1 0 1,1 0-1,0 1 1,-1-1-1,1 0 1,-1 0-1,1-1 1,0 1-1,-1 0 1,1-1-1,-1 1 1,1-1-1,-1 1 1,3-2-1,-31 15 66,5-4-5,6 1-38,1 0 0,0 1 0,1 0 0,-21 22 0,27-24-19,0 0 0,1 0 1,0 0-1,1 1 0,0 0 0,1 1 0,0-1 0,-6 16 0,10-21-4,0 0-1,0-1 1,1 1-1,-1 0 1,1 0-1,0 0 1,0-1 0,1 1-1,-1 0 1,1 0-1,0-1 1,0 1-1,1-1 1,3 8 0,-4-9-3,0-1 0,0 0 0,0 0 0,1 0 0,-1 0 0,1 0 0,-1 0 0,1-1 1,0 1-1,0-1 0,0 1 0,0-1 0,0 1 0,0-1 0,0 0 0,0 0 0,1 0 0,-1 0 1,0 0-1,1-1 0,-1 1 0,0-1 0,1 0 0,-1 1 0,1-1 0,-1 0 0,1 0 0,-1-1 1,5 0-1,0-1 5,1 0 1,0-1-1,-1 0 1,0 0-1,0-1 1,0 0-1,0 0 1,0-1-1,-1 0 1,0 0 0,0 0-1,0-1 1,-1 0-1,8-11 1,5-8 16,-1-2 1,18-38-1,-28 51-10,5-11 3,-1-1 1,-1 0-1,-1-1 1,-1 0-1,-2-1 0,-1 1 1,-1-1-1,-1 0 1,-2-47-1,-1 74-12,0-47 41,-13-87-1,13 133-38,-1-1 0,1 1 0,-1 0-1,0-1 1,1 1 0,-1 0 0,0 0 0,0-1-1,-1 1 1,1 0 0,0 0 0,-1 0 0,1 0-1,-1 1 1,-2-4 0,3 5-3,0-1 1,1 1-1,-1 0 1,0 0-1,1-1 1,-1 1-1,0 0 1,1 0-1,-1 0 0,0 0 1,0 0-1,1 0 1,-1 0-1,0 0 1,1 0-1,-1 0 1,0 0-1,0 0 0,1 1 1,-2-1-1,1 1-1,-1 0 0,0 0 0,0 0 0,1 0 0,-1 1-1,1-1 1,0 0 0,-1 1 0,1-1 0,-2 3 0,-3 5-2,1 0 0,0 0 0,1 0 0,0 1 0,0 0 0,1 0 0,-3 16 0,2-4-10,1 0 1,-1 37 0,6-28-29,0 0 0,2 1 1,12 47-1,39 89-127,-47-147 151,2-1 1,13 23-1,-17-33 23,0-2 0,0 1-1,1-1 1,0 0-1,0 0 1,15 10 0,-21-16-1,1-1 1,0 0 0,0 0 0,0 0 0,0 0 0,0 0-1,0 0 1,0-1 0,0 1 0,0-1 0,1 1-1,-1-1 1,0 0 0,0 0 0,0 0 0,0 0-1,1 0 1,-1 0 0,0-1 0,0 1 0,0-1 0,0 1-1,0-1 1,0 0 0,0 0 0,0 0 0,0 0-1,0 0 1,0-1 0,0 1 0,-1 0 0,3-3-1,5-5 28,0-1-1,-1 0 0,0 0 0,9-17 0,-4 6 9,8-11 149,-2-1 0,28-69 0,-35 70 36,-20 57-77,6-3-136,1 0 1,1 0-1,1 0 0,0 0 0,2 0 0,1 0 0,0-1 0,10 25 1,-13-42-6,0 0 0,0-1 1,1 1-1,0 0 0,0-1 1,0 1-1,0-1 0,1 0 1,-1 0-1,1 0 0,-1 0 1,1 0-1,0-1 0,1 1 1,5 3-1,-7-5 4,1 0 0,0 0 0,0 0 0,0 0 0,0-1 0,0 1 0,0-1 0,0 0 0,0 1 0,0-2 0,0 1 0,0 0 0,0-1 0,0 1 0,0-1 0,0 0 0,0 0 1,0 0-1,0 0 0,0 0 0,2-2 0,15-10 58,-1-1 0,0-1 0,-1 0 1,0-1-1,22-28 0,-21 23 32,1 0 0,0 2-1,33-24 1,-43 36-59,0 1-1,1 0 1,14-5 0,-21 10-35,0-1 0,0 1 0,0 0 0,0 0 0,0 0 0,0 1 0,1 0 0,-1 0 1,0 0-1,0 0 0,0 0 0,8 3 0,17-1-30,-37-2 29,0 0 0,0 0 0,1 1 0,-1 1 0,0-1 0,1 1 0,-1 0 0,1 1 0,-1 0 0,1 0 0,0 1 0,1 0 0,-1 0 0,0 0 0,1 1 0,0 0 0,0 0 0,1 0 0,-1 1 0,1 0 0,0 0 0,1 0 0,0 1 0,0 0 0,0 0 0,0 0 0,1 0 0,1 0 0,-1 1 0,1-1 0,0 1 0,1-1 0,0 1 0,-1 14 0,2-14-14,3 41-22,-3-46 28,1 0 0,-1 1 0,1-1 0,0 0 0,0 0 0,0 0 0,1 0 1,-1 0-1,1 0 0,0 0 0,-1 0 0,4 3 0,-4-6 4,0 1 0,0 0-1,0-1 1,0 1 0,0 0 0,1-1 0,-1 1 0,0-1 0,0 0-1,0 1 1,0-1 0,1 0 0,-1 0 0,0 0 0,0 0 0,0 0-1,1 0 1,-1 0 0,0 0 0,0 0 0,0-1 0,1 1 0,-1 0-1,0-1 1,0 1 0,0-1 0,0 1 0,0-1 0,0 0 0,0 1-1,0-1 1,0 0 0,0 0 0,0 0 0,1-1 0,3-3 8,0 0 0,0-1 1,-1 0-1,6-8 1,-2-1 10,-1-1 0,-1 1 0,0-1 0,5-23 0,-5 19 47,0 0 0,13-28 0,-19 48-67,0-1 0,0 1 0,0 0 0,0 0 0,0 0-1,0-1 1,0 1 0,0 0 0,1 0 0,-1 0 0,0-1 0,0 1 0,0 0 0,0 0 0,0 0 0,1 0 0,-1-1 0,0 1 0,0 0 0,0 0-1,0 0 1,1 0 0,-1 0 0,0 0 0,0 0 0,1 0 0,-1-1 0,0 1 0,0 0 0,0 0 0,1 0 0,-1 0 0,0 0 0,0 0 0,1 0-1,-1 0 1,0 0 0,0 0 0,0 1 0,1-1 0,-1 0 0,0 0 0,8 11 5,5 27-36,-9-27 25,-3-7 0,1 0 0,-1 0 0,1 0 1,0-1-1,0 1 0,0-1 0,1 1 1,-1-1-1,1 0 0,0 0 0,0 0 0,0 0 1,0-1-1,1 1 0,-1-1 0,6 3 1,-3-3-1,-1 0 0,1 0 0,0 0 1,0-1-1,0 0 0,0 0 0,0-1 0,0 1 1,1-1-1,6-1 0,1-1 6,0-1-1,0 0 0,0 0 1,-1-2-1,1 0 1,-1 0-1,0-1 1,21-14-1,17-13 85,0 2 0,60-26 0,-96 53-84,4-3-1,-19 7 1,0 0 0,0 0 0,0 0 0,0-1 0,0 1 0,1 0 0,-1 0 0,0 0 0,0 0 0,0 0 0,0 0 0,0 0 0,0-1 0,0 1 0,0 0 0,0 0 0,0 0 0,0 0 0,0 0 0,1 0 0,-1 0 0,0 0 0,0 0 0,0 0 0,0 0 0,0 0 0,0 0 0,0 0 0,1 0 0,-1-1 0,0 1 0,0 0 0,0 0 0,0 0-1,0 0 1,0 0 0,1 1 0,-1-1 0,0 0 0,0 0 0,0 0 0,0 0 0,0 0 0,0 0 0,0 0 0,1 0 0,-1 0 0,0 0 0,0 0 0,0 0 0,0 0 0,0 0 0,0 0 0,0 1 0,0-1 0,0 0 0,0 0 0,1 0 0,-1 0 0,0 0 0,0 0 0,0 0 0,0 1 0,0-1 0,0 0 0,0 0 0,0 0 0,0 0 0,0 1 2,-1-1 0,1 0 0,0 1-1,-1-1 1,1 0 0,-1 1 0,1-1 0,0 0 0,-1 1 0,1-1 0,-1 0 0,1 0 0,-1 0-1,1 1 1,-1-1 0,1 0 0,-1 0 0,1 0 0,-1 0 0,1 0 0,-1 0 0,1 0 0,-1 0 0,1-2-3,0-1 1,-1 1 0,2-1-1,-1 1 1,0-1 0,0 1 0,1 0-1,1-5 1,15-51 47,-1 0 0,13-116 0,-28 170-50,-1 0 0,0 0 0,0 0 0,0 0 0,0 0 0,0 0 1,-1 0-1,0 0 0,0 0 0,0 0 0,0 1 0,-4-8 0,5 11 0,0-1 1,0 1 0,0 0-1,-1 0 1,1 0 0,0 0-1,0-1 1,0 1-1,-1 0 1,1 0 0,0 0-1,0 0 1,-1 0-1,1 0 1,0 0 0,-1 0-1,1 0 1,0 0-1,0 0 1,-1 0 0,1 0-1,0 0 1,0 0 0,-1 0-1,1 0 1,0 0-1,0 0 1,-1 0 0,1 0-1,0 0 1,0 1-1,-1-1 1,1 0 0,0 0-1,0 0 1,0 0 0,-1 1-1,1-1 1,0 0-1,0 0 1,0 0 0,0 1-1,-1-1 1,1 0-1,-9 13-9,9-11 6,-19 30-25,2 2 1,1 0-1,2 0 0,2 2 1,0-1-1,-6 46 0,10-36 4,-4 20 1,2 1 0,0 71 0,9-100 21,0-27 4,0 1-1,1-1 1,1 1 0,-1-1-1,1 1 1,1-1 0,5 19-1,-7-29 3,0 1 0,1 0 1,-1 0-1,0-1 0,0 1 0,1 0 0,-1 0 0,1-1 0,-1 1 1,0-1-1,1 1 0,-1 0 0,1-1 0,0 1 0,-1-1 0,1 1 0,-1-1 1,1 1-1,0-1 0,-1 0 0,1 1 0,0-1 0,0 0 0,-1 1 1,1-1-1,0 0 0,0 0 0,-1 0 0,1 0 0,0 0 0,0 0 1,-1 0-1,1 0 0,0 0 0,0 0 0,-1 0 0,1 0 0,0 0 0,0-1 1,-1 1-1,2-1 0,1 0 6,-1-1 0,0 1 0,1-1 0,-1 0 0,0 0 0,0 0 0,0 0 1,0 0-1,0-1 0,2-3 0,17-34 112,-1 0 0,-2-2 1,-2 0-1,16-65 0,-28 81 96,-4 26-214,0 0 0,0 0-1,0 0 1,0 0-1,0 0 1,0 0 0,0 0-1,0-1 1,0 1-1,0 0 1,0 0 0,0 0-1,-1 0 1,1 0-1,0 0 1,0 0 0,0 0-1,0 0 1,0 0 0,0 0-1,0 0 1,0 0-1,0 0 1,0 0 0,0 0-1,0 0 1,0 0-1,0 0 1,-1 0 0,1 0-1,0 0 1,0 0-1,0 0 1,0 0 0,0 0-1,0 0 1,0 0 0,0 0-1,0 0 1,0 0-1,0 0 1,-1 0 0,1 0-1,0 0 1,0 0-1,0 0 1,0 0 0,0 0-1,0 0 1,0 0-1,0 0 1,0 0 0,0 0-1,0 0 1,0 0 0,0 0-1,0 0 1,0 0-1,0 1 1,-1-1 0,1 0-1,0 0 1,0 0-1,-8 13 23,8-11-24,-1-1 1,1 0-1,-1 1 1,1-1-1,0 1 1,0-1-1,-1 0 1,1 1-1,0-1 1,0 1-1,0-1 1,1 1-1,-1-1 1,0 0-1,0 1 1,1-1-1,-1 0 1,1 1 0,-1-1-1,1 0 1,0 1-1,0-1 1,-1 0-1,1 0 1,0 0-1,0 0 1,0 0-1,0 0 1,0 0-1,0 0 1,1 0-1,0 1 1,1 0-6,1 0 1,-1 0-1,1 0 0,0 0 1,-1-1-1,1 1 1,0-1-1,0 0 1,0 0-1,8 1 0,16-2 9,1-2 0,-1 0 0,1-2 0,42-11 0,111-42 25,-140 42-27,88-36-111,-118 44 97,-11 6 11,1 0 0,-1 1 0,1-1 0,-1 0 0,1 0-1,-1 1 1,1-1 0,0 0 0,-1 1 0,1 0 0,3-1-1,-1 1 1,-2 0 1,-6 6 0,-6 6 0,-1 0 0,0-2 0,-22 17 0,0 2 0,14-13 0,1 2 0,1 0 0,1 1 0,0 0 0,2 2 0,0-1 0,1 2 0,-15 34 0,28-55-2,-1 1 0,0-1 1,1 1-1,0 0 0,-1-1 0,1 1 0,0 0 0,0-1 0,0 1 0,0 0 0,0 0 1,0-1-1,1 4 0,-1-5 0,0 0 1,0 1-1,0-1 1,1 0-1,-1 0 1,0 1-1,0-1 1,0 0-1,1 0 1,-1 1-1,0-1 1,0 0-1,1 0 1,-1 1-1,0-1 1,1 0-1,-1 0 1,0 0-1,1 0 1,-1 0-1,0 0 1,0 1-1,1-1 1,-1 0-1,1 0 1,14-6-18,2-6 37,0 0 0,-2-1 0,0-1-1,19-22 1,46-68 241,-78 101-250,-1 1 0,1 0 0,0 0 0,-1-1 0,1 1 0,0 0 0,1 1-1,-1-1 1,0 0 0,4-2 0,-5 4-6,-1 0-1,1 0 1,-1 0-1,1 0 0,-1 0 1,1 0-1,-1 0 1,1 0-1,-1 0 1,1 0-1,-1 0 1,1 0-1,-1 0 1,1 0-1,-1 0 1,1 1-1,-1-1 1,1 0-1,-1 0 0,1 1 1,0-1-1,10 17 22,3 30-25,-9-30-1,0-1 1,7 17-1,-11-30 2,1 0 0,-1 1 0,1-1 0,0 0 0,0 0 0,1 0-1,-1 0 1,0-1 0,1 1 0,0-1 0,-1 1 0,1-1-1,0 0 1,7 3 0,-8-4 2,0 0-1,1-1 0,0 1 1,-1-1-1,1 0 0,-1 0 1,1 0-1,-1 0 0,1 0 1,0-1-1,-1 1 1,1-1-1,-1 0 0,1 0 1,-1 0-1,0 0 0,1 0 1,-1 0-1,0 0 0,0-1 1,0 1-1,0-1 1,2-2-1,7-5 14,-1-1-1,18-21 1,-24 25-13,146-197 65,-123 159-40,-1-2 0,35-89 0,60-272 138,-101 321-146,-20 85-18,1 0-1,-1 0 1,0 0 0,0 0 0,0 1-1,0-1 1,0 0 0,0 0 0,0 0 0,0 0-1,0 0 1,0 0 0,-1 0 0,1 0-1,0 0 1,-1-1 0,1 2-1,-1 0 0,1 0 0,0 0 0,-1-1 0,1 1 0,0 0 0,-1 0 0,1 0 0,0 0 0,0 0 0,-1 0 0,1 0 0,0 0 0,-1 0 0,1 0 0,0 0 0,-1 0 0,1 0 0,0 0 0,-1 0 0,1 0 0,0 0 0,-1 0 0,1 1 0,0-1 0,-1 0 0,1 0 0,0 0 0,-1 1 0,-2 1-4,0 0 0,1 0 1,-1 1-1,0 0 0,1-1 0,-1 1 0,-1 3 0,-10 18-16,0 1 1,2 0-1,1 1 0,1 0 0,1 1 0,2 0 0,-8 51 0,6-1-70,1 123 1,8-167 45,1-1 1,1 1-1,2-1 1,2 1-1,15 51 0,-20-80 44,1-1 0,-1 0 0,0 1 0,1-1 0,0 0 0,0 0 0,0 0 0,0 0 0,1 0 0,-1 0 0,1-1-1,-1 1 1,6 3 0,-6-5 4,0 0-1,0 0 1,1 0 0,-1-1-1,0 1 1,0 0-1,1-1 1,-1 0 0,0 1-1,1-1 1,-1 0-1,0 0 1,1-1 0,-1 1-1,0 0 1,1-1-1,-1 1 1,0-1-1,0 0 1,1 0 0,-1 0-1,2-1 1,17-11 46,0 0 1,-1-2 0,28-25-1,-22 13-19,-21 21-12,0 0 1,1 0 0,0 1-1,0-1 1,8-4-1,-14 10-18,0 0-1,0 0 0,0 0 0,0 0 0,1 0 1,-1 0-1,0-1 0,0 1 0,0 0 0,0 0 0,0 0 1,1 0-1,-1 0 0,0 0 0,0 0 0,0 0 0,0 0 1,1 0-1,-1 0 0,0 0 0,0 0 0,0 0 1,0 0-1,1 0 0,-1 0 0,0 0 0,0 1 0,0-1 1,0 0-1,0 0 0,1 0 0,-1 0 0,0 0 0,0 0 1,0 0-1,0 0 0,0 1 0,0-1 0,0 0 1,1 0-1,-1 0 0,2 11 12,-4 24 13,0-10-15,2-20-8,5 54 90,-4-56-85,-1 1 0,1-1 0,0 0 0,0 1 0,0-1 0,0 0 0,0 0 0,1 0 0,-1 0 0,1 0 0,0 0 0,0-1 0,0 1 0,4 3 0,-4-5 4,0 0 1,0 0-1,1 0 1,-1 0-1,1-1 1,-1 1-1,1-1 0,-1 1 1,1-1-1,-1 0 1,1 0-1,-1 0 1,1 0-1,-1-1 1,1 1-1,4-2 0,41-15 71,-42 15-68,21-10 40,41-15 97,79-45 0,-101 51-95,-38 18-44,1 0 0,-1-1 0,0 0 0,0 0 0,0-1-1,-1 0 1,8-7 0,-48 36 76,7-8-51,10-2-2,0-1-1,-26 31 1,35-37-27,1 1 0,0 0 0,1 1 1,0-1-1,0 1 0,1 0 0,0 0 1,-4 13-1,8-19-5,-1-1 1,0 1 0,1-1-1,0 1 1,-1 0 0,1-1-1,0 1 1,0-1 0,1 1-1,-1-1 1,0 1 0,1 0-1,0-1 1,-1 0 0,1 1-1,0-1 1,0 1-1,1-1 1,-1 0 0,0 0-1,1 0 1,-1 1 0,1-2-1,0 1 1,0 0 0,2 2-1,0-2 0,-1 0 0,1 0 1,-1 0-1,1-1 0,0 0 0,0 1 0,-1-1 0,1-1 0,0 1 0,0-1 0,0 1 0,0-1 0,0 0 0,0 0 0,0-1 0,5 0 0,-3 0-60,-1 0-1,1 0 0,-1-1 0,1 0 0,-1 0 1,1 0-1,-1 0 0,7-5 0,-10 5-32,0 1 1,-1-1-1,1 0 0,0 0 0,-1-1 0,1 1 1,-1 0-1,0 0 0,0-1 0,0 1 0,0-1 1,0 1-1,0-1 0,-1 1 0,1-1 0,-1 1 1,1-1-1,-1 1 0,0-1 0,0 0 0,-1-2 0,0-19-3828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0:06.1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13968,'0'0'2975,"55"6"-3087,-53-6 48,2 0-64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26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 6224,'0'0'7096,"12"-7"-6840,1 1-186,-4 1-23,0 0 0,0 1 0,0 1 0,0-1 0,0 1 0,1 1 0,11-3 0,1 2 84,2-2 38,0 1 0,-1 1 0,1 1 0,40 2 0,-43 1 7,-13 0-22,0-1-1,0 1 1,0 0-1,0 1 1,11 3 0,-18-4-99,0-1 0,1 1 0,-1 0 0,1-1 0,-1 1 0,1-1 0,-1 1 1,1-1-1,-1 0 0,1 1 0,0-1 0,-1 0 0,1 0 0,-1 0 0,1 0 1,0 0-1,-1 0 0,1-1 0,-1 1 0,1-1 0,-1 1 0,1 0 0,-1-1 1,1 0-1,1 0 0,2 0-2186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0:06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 7232,'0'0'1785,"17"-3"-1006,208-13 1459,209 24 1760,-380-12-2965,-54 4-1050,0 0 1,0 0-1,0 0 1,1 0-1,-1 0 1,0 0-1,0 0 0,0 0 1,1 0-1,-1 0 1,0 0-1,0 0 1,0 0-1,1 0 1,-1 0-1,0 0 0,0 0 1,0 0-1,1 0 1,-1 0-1,0 0 1,0-1-1,0 1 1,1 0-1,-1 0 1,0 0-1,0 0 0,0 0 1,0-1-1,0 1 1,0 0-1,1 0 1,-1 0-1,0 0 1,0-1-1,0 1 0,0 0 1,0 0-1,0 0 1,0-1-1,0 1 1,0 0-1,0 0 1,0 0-1,0-1 0,0 1 1,0 0-1,0 0 1,0 0-1,0-1 1,0 1-1,0 0 1,0 0-1,0 0 1,0-1-1,0 1 0,0 0 1,-1 0-1,1 0 1,0-1-1,0 0-712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0:07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 10752,'0'0'2080,"6"-63"-1736,15 54 0,9 3-88,10-3 8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0:13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0 610 5520,'0'0'6238,"9"2"-5747,-1 0-363,-4-1-51,1 0 0,0 0 1,-1 0-1,1-1 0,0 1 0,-1-1 0,1 0 0,0-1 0,0 1 0,-1-1 0,8-1 0,4-4 191,-1-1-1,0 0 0,-1 0 1,1-2-1,-2 0 1,1 0-1,-1-2 0,-1 1 1,1-1-1,-2-1 1,0 0-1,0-1 0,-1 0 1,-1-1-1,0 0 1,-1 0-1,-1-1 0,0 0 1,8-24-1,-10 22 18,1 0 132,-1 1 0,-1-1 1,0 0-1,-1-1 0,1-21 0,-8 87 296,2-35-684,1 0 0,0 0 0,0 0 1,1 0-1,1 0 0,1 0 0,-1 0 1,8 22-1,-7-30-22,1 5 25,2 0 0,-1 0-1,1 0 1,1-1 0,8 11 0,-13-17-19,1-2-1,0 1 1,0 0-1,0 0 1,0 0 0,0-1-1,0 1 1,1-1 0,-1 0-1,0 0 1,1 0-1,-1 0 1,1 0 0,0 0-1,-1-1 1,1 1-1,-1-1 1,1 1 0,0-1-1,-1 0 1,1 0 0,0-1-1,-1 1 1,1 0-1,0-1 1,3-1 0,-1 0 12,0 0-1,0-1 1,0 1 0,0-1 0,0 0 0,-1-1 0,0 1 0,1-1 0,-1 0 0,0 0 0,5-7 0,5-9 80,17-28 0,-24 35-69,92-172 517,-92 170-485,-7 15-58,0-1 0,1 0-1,-1 0 1,0 0-1,1 0 1,-1 0 0,0 1-1,1-1 1,-1 0 0,1 0-1,0 0 1,-1 1-1,1-1 1,0 0 0,-1 1-1,1-1 1,0 1 0,-1-1-1,1 1 1,0-1 0,0 1-1,0-1 1,0 1-1,-1 0 1,1 0 0,1-1-1,-1 2-2,0-1 1,0 1-1,0 0 0,-1-1 0,1 1 0,0 0 0,-1 0 0,1 0 1,0 0-1,-1-1 0,1 1 0,-1 0 0,0 0 0,1 0 1,-1 0-1,0 0 0,1 0 0,-1 2 0,3 9 22,-1 0-1,1 21 1,-3 114 152,0-146-176,0 0 1,0 0-1,0 0 1,0 0-1,0 0 0,0 0 1,0 0-1,0-1 1,0 1-1,1 0 1,-1 0-1,0 0 1,1 0-1,-1 0 0,1-1 1,-1 1-1,1 0 1,-1 0-1,2 0 1,-2 0-3,1-1 1,-1 0-1,1 0 1,0 0 0,-1 1-1,1-1 1,-1 0 0,1 0-1,0 0 1,-1 0 0,1 0-1,-1 0 1,1 0 0,0-1-1,-1 1 1,1 0 0,-1 0-1,1 0 1,-1-1 0,1 1-1,0-1 1,5-2 14,-1-1-1,0 1 1,0-1 0,5-6 0,-8 8-15,190-175 356,-189 174-348,1 0 0,-1 0 0,1 1 0,0-1-1,-1 1 1,7-3 0,-9 4-10,-1 1 0,1 0 0,0 0 0,-1 0 0,1-1 0,0 1 0,-1 0 0,1 0 0,0 0 0,0 0 0,-1 0 0,1 0 0,0 0 0,-1 1 0,1-1 0,0 0 1,-1 0-1,1 0 0,0 1 0,-1-1 0,1 0 0,0 1 0,-1-1 0,1 1 0,-1-1 0,1 0 0,0 1 0,-1-1 0,0 1 0,1 0 0,-1-1 0,1 1 0,-1-1 0,0 1 0,1 0 0,-1-1 0,0 1 0,1 0 0,-1-1 0,0 1 0,0 0 0,0-1 0,0 1 0,0 0 0,0 0 0,0 1 0,14 107-75,-6-30 43,-7-74 29,0 0 1,0-1 0,0 1-1,1 0 1,0-1 0,-1 1-1,5 5 1,-6-9 3,1-1 1,-1 1-1,0 0 1,1-1-1,-1 1 1,1 0-1,0-1 0,-1 1 1,1-1-1,-1 1 1,1-1-1,0 1 1,-1-1-1,1 0 0,0 1 1,0-1-1,-1 0 1,1 1-1,0-1 1,0 0-1,0 0 0,-1 0 1,1 0-1,0 0 1,0 0-1,0 0 1,-1 0-1,1 0 0,0 0 1,0 0-1,0-1 1,-1 1-1,1 0 1,0 0-1,0-1 0,-1 1 1,1 0-1,0-1 1,-1 1-1,1-1 1,0 1-1,-1-1 0,1 0 1,-1 1-1,1-1 1,-1 1-1,1-1 1,-1 0-1,1 1 0,0-2 1,14-18 64,0-1-1,-2 0 1,0-1 0,-1 0-1,16-43 1,-22 49 15,2 0-1,0 1 1,18-25 0,-26 40-81,0 0 1,0 0-1,0 0 1,1-1 0,-1 1-1,0 0 1,0 0 0,0 0-1,0 0 1,1 0-1,-1-1 1,0 1 0,0 0-1,1 0 1,-1 0 0,0 0-1,0 0 1,0 0 0,1 0-1,-1 0 1,0 0-1,0 0 1,1 0 0,-1 0-1,0 0 1,0 0 0,0 0-1,1 0 1,-1 0 0,0 0-1,0 0 1,0 1-1,1-1 1,-1 0 0,0 0-1,0 0 1,0 0 0,1 0-1,-1 0 1,0 1-1,0-1 1,0 0 0,0 0-1,0 0 1,1 1 0,-1-1-1,0 0 1,0 0 0,0 0-1,0 1 1,0-1-1,0 0 1,0 0 0,0 0-1,0 1 1,0-1 0,0 0-1,0 0 1,0 1-1,0-1 1,0 0 0,5 18 6,-5-15 0,7 29 5,1 5-7,23 67 0,-30-99-2,1-1 0,0 0 0,0 0 0,0 0 0,1-1 0,-1 1 0,1 0 0,0-1 0,0 0 0,0 0 0,1 0 0,-1 0 0,8 5 0,-8-7 1,-1 0-1,0 0 1,0-1-1,1 1 1,-1 0 0,0-1-1,1 0 1,-1 0-1,1 1 1,-1-1-1,0 0 1,1-1 0,-1 1-1,1 0 1,-1-1-1,0 1 1,1-1-1,-1 0 1,0 0 0,0 0-1,0 0 1,1 0-1,-1-1 1,0 1-1,0 0 1,-1-1 0,3-1-1,8-11 56,0 0-1,-1-1 0,0 0 1,-1 0-1,-1-1 1,11-27-1,-8 20 53,-11 21-111,0 0 0,0 1-1,1-1 1,-1 0 0,0 1 0,1-1 0,0 1-1,-1 0 1,1 0 0,0 0 0,-1-1-1,1 2 1,0-1 0,0 0 0,0 0-1,0 0 1,0 1 0,0-1 0,0 1 0,0 0-1,0 0 1,4 0 0,6 0-11,0 0 1,23 5-1,-15-2-16,44 6-13,-32-4 14,50 1 0,43 0 26,-137 12 75,4-5-61,-2 0-9,1 2 1,0-1 0,1 1-1,0 0 1,1 1 0,-7 26-1,13-37 6,-3 19 40,4-23-50,0 0 0,0 0 0,0-1-1,0 1 1,0 0 0,1 0 0,-1-1-1,0 1 1,0 0 0,1 0 0,-1-1-1,1 1 1,-1 0 0,0-1 0,1 1-1,-1-1 1,1 1 0,-1 0 0,1-1-1,0 1 1,-1-1 0,1 0 0,0 1-1,-1-1 1,1 1 0,0-1 0,1 1-1,-1-2 2,1 1-1,-1 0 0,1-1 0,-1 1 0,0-1 0,1 1 0,-1-1 0,0 0 0,1 1 0,-1-1 0,0 0 0,0 0 0,0 0 0,0 0 0,0 0 0,1-2 0,3 0 7,1-3 7,1 0-1,-1-1 0,-1 0 0,1 0 0,-1 0 0,7-14 0,21-51 62,-23 47-41,14-24 0,-17 33-1,-1 2 21,-3 16-14,1 9 16,3 24-40,-4-18 2,0 0 0,10 26 0,-12-39-18,1 1 1,0-1-1,1 1 0,-1-1 1,1 0-1,-1 0 0,1 0 1,1-1-1,-1 1 0,0-1 1,1 0-1,-1 0 0,1 0 1,5 3-1,-7-5 1,0-1-1,0 1 1,0-1-1,0 1 1,1-1-1,-1 0 1,0 0-1,0 0 1,0 0-1,0 0 1,0-1-1,1 1 1,-1-1-1,0 1 1,0-1 0,0 0-1,0 0 1,0 0-1,0 0 1,0 0-1,-1 0 1,1 0-1,2-2 1,7-6 27,-1 0 1,14-14-1,-19 18-21,82-95 255,-80 92-238,14-14 79,-20 21-103,0 0 0,0 0 0,0 0 0,0 0-1,0 0 1,0 0 0,0 1 0,0-1 0,1 0-1,-1 1 1,0-1 0,1 1 0,-1-1-1,0 1 1,1 0 0,1-1 0,2 2-2,-1 0-1,1 0 1,-1 1 0,0 0-1,0 0 1,0 0 0,0 0 0,0 0-1,0 1 1,-1-1 0,1 1 0,-1 0-1,1 1 1,-1-1 0,0 0-1,-1 1 1,1 0 0,0-1 0,-1 1-1,0 0 1,0 0 0,0 1-1,-1-1 1,1 0 0,-1 0 0,0 1-1,0-1 1,0 6 0,2 15-33,7 41 21,-8-60 15,-1 0 1,2 0-1,-1 0 0,0 0 1,1-1-1,0 1 0,0-1 1,7 8-1,-9-12 1,1 1 0,-1-1 0,1-1 0,-1 1 0,1 0 0,-1 0 0,1 0 0,-1-1 0,1 1 0,0-1 0,-1 1 0,1-1 0,0 0 0,0 0 0,-1 0 0,1 0 0,0 0 0,0 0 0,-1 0 0,1 0 0,0-1 0,-1 1 0,1-1 0,0 1 0,-1-1 0,1 1 0,-1-1 0,3-1 0,3-2 12,0 0 0,0 0 1,-1 0-1,11-10 0,23-23 72,-3-2-1,45-60 0,-73 92-25,-4 14-28,-2 25 1,-3-15 0,1-9-33,1 6 1,0 0-1,1 0 0,1-1 0,8 24 0,-10-33-2,0-1 0,0 0 0,0 1 0,0-1 0,0 0 0,1 0 0,-1 0 0,1 0 0,0-1 0,0 1 1,0-1-1,0 1 0,1-1 0,-1 0 0,1 0 0,-1-1 0,1 1 0,-1-1 0,1 0 0,0 0 0,0 0 0,4 1 0,2-2 6,0 0 1,0 0-1,0 0 1,0-2 0,0 1-1,0-1 1,0 0-1,-1-1 1,1 0-1,17-9 1,0-2 22,-1-1 0,33-25 1,-16 8 80,65-62 0,-58 53-46,-66 58-54,1 1 1,1 1 0,1 0-1,-11 22 1,2-1-1,-19 55 0,39-91-9,1 0 0,0 1 0,0-1-1,0 0 1,0 0 0,1 1 0,0-1 0,0 0 0,0 1-1,1 7 1,-1-12 1,0 1 0,1 0-1,-1-1 1,0 1 0,0 0 0,1-1-1,-1 1 1,0 0 0,1-1 0,-1 1-1,1-1 1,-1 1 0,1-1 0,-1 1-1,1-1 1,-1 1 0,1-1 0,-1 1-1,1-1 1,0 1 0,-1-1 0,1 0-1,0 0 1,1 1 0,-1-1 3,1 0 0,0 0 0,-1 0 0,1-1 0,0 1 0,-1-1-1,1 1 1,-1-1 0,1 1 0,-1-1 0,1 0 0,-1 0 0,1 0 0,-1 0 0,3-2 0,4-4 19,0 0-1,0-1 1,0 0 0,-1-1-1,0 1 1,10-20 0,28-63 205,-35 69-161,-5 8-27,-1 6 13,-1 19-33,0 3-26,-1 1-16,1-1 1,0 0-1,6 14 0,-8-25 19,-1-1-1,1 1 1,0-1-1,0 0 1,1 0-1,-1 1 1,0-1-1,1 0 1,-1 0-1,1 0 1,0-1-1,0 1 0,0 0 1,-1-1-1,2 1 1,-1-1-1,0 1 1,0-1-1,0 0 1,1 0-1,-1 0 1,0 0-1,1 0 1,2 0-1,-2-1 5,0-1 0,-1 1-1,1 0 1,0-1 0,0 1-1,-1-1 1,1 0 0,-1 0 0,1 0-1,-1 0 1,1-1 0,-1 1 0,4-3-1,30-27 41,-19 16-28,-16 14-13,18-15 44,0 1 1,27-16-1,-46 31-43,1-1-1,0 1 0,-1-1 1,1 1-1,0 0 0,-1-1 1,1 1-1,0 0 0,-1-1 1,1 1-1,0 0 0,0 0 1,-1 0-1,1 0 0,0 0 1,0 0-1,0 0 0,-1 0 1,1 0-1,0 0 0,0 0 1,-1 0-1,1 0 0,0 1 1,0-1-1,-1 0 0,1 1 1,0-1-1,-1 0 0,1 1 1,0-1-1,-1 1 0,1-1 1,-1 1-1,1-1 0,-1 1 1,1 0-1,-1-1 0,1 1 1,-1-1-1,1 1 0,-1 0 1,0 0-1,1-1 0,-1 1 1,0 0-1,0 0 0,0-1 1,0 1-1,0 0 0,1 1 1,0 6 0,-1 1 0,1-1 0,-2 16 0,0-15 0,-1 12 7,1-14 2,0-1-1,1 1 1,-1 0 0,1 0 0,1-1-1,-1 1 1,1 0 0,3 10 0,-4-16-8,1-1 1,-1 1-1,1 0 0,0-1 1,-1 1-1,1 0 1,0-1-1,-1 1 1,1-1-1,0 1 1,-1-1-1,1 0 0,0 1 1,0-1-1,-1 0 1,1 1-1,0-1 1,0 0-1,0 0 1,0 0-1,0 0 0,-1 0 1,1 0-1,0 0 1,0 0-1,0 0 1,0 0-1,-1 0 0,1 0 1,0-1-1,0 1 1,0 0-1,-1-1 1,1 1-1,0-1 1,0 1-1,-1-1 0,2 0 1,30-22 116,-26 19-104,10-10 83,0-1-1,19-22 0,-34 36-82,1-1-1,-1 1 1,0-1-1,0 1 1,1 0-1,-1 0 1,1 0-1,-1-1 1,1 1-1,-1 1 1,1-1-1,-1 0 1,4-1-1,-4 2-9,0 1 0,0-1 0,0 0 0,-1 1-1,1-1 1,0 1 0,-1-1 0,1 1-1,0-1 1,-1 1 0,1-1 0,-1 1 0,1 0-1,-1-1 1,1 1 0,-1 0 0,1-1-1,-1 1 1,1 0 0,-1 0 0,0-1 0,0 1-1,1 0 1,-1 0 0,0 0 0,0-1-1,0 1 1,0 0 0,0 1 0,6 30 17,2-1 0,21 55 0,-28-85-18,-1 0 0,1 1-1,0-1 1,-1 0 0,1 0-1,0 0 1,0 0 0,-1 0 0,1 0-1,0 0 1,0 0 0,1 0 0,-1 0-1,0 0 1,0-1 0,0 1 0,0 0-1,1-1 1,-1 1 0,0-1 0,0 1-1,1-1 1,1 1 0,0-1 4,-1 0-1,1-1 1,-1 1 0,1-1 0,0 1 0,-1-1 0,1 0-1,-1 1 1,0-1 0,1-1 0,3-1 0,1-2 16,0 0 0,0-1 0,0 1 0,-1-1 0,1-1 0,7-11 0,29-49 206,65-144 0,-71 133-131,22-56 42,-73 165-176,2 1 0,0 0 1,2 1-1,2 0 1,1 1-1,2 0 0,1 0 1,0 34-1,4-45 26,0 0 1,0 0 0,5 24 0,-4-40 13,0 0 0,1 0-1,0 0 1,0-1 0,1 1 0,-1-1 0,2 0 0,-1 0 0,1 0 0,0 0-1,5 7 1,-7-12-1,-1 0-1,0 0 0,0 0 0,1 0 0,-1 0 1,1 0-1,-1 0 0,1 0 0,-1 0 1,1-1-1,-1 1 0,1-1 0,0 1 1,-1-1-1,1 0 0,0 1 0,-1-1 0,1 0 1,2 0-1,0-1-11,0 0 0,0 1 0,-1-1 0,1-1-1,0 1 1,-1 0 0,1-1 0,4-3 0,-1 1-96,-1 0-1,0-1 1,0 0-1,0 0 1,0 0-1,-1-1 1,0 0-1,5-7 1,-9 12-16,14-28-884,-12 17-3240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0:13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1 102 14776,'0'0'1624,"70"-18"-1097,-19 2 9,2 5-64,-2 0 0,-2-4-32,-7 3 0,-8 6-48,-11 1 16,-6-1-128,-6 4 8,-3 2-96,-2 0 8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0:21.2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1 149 6016,'0'0'9602,"13"6"-9406,-3-1-148,-5-2-24,0 0 1,1-1 0,0 1 0,-1-1-1,1 0 1,0-1 0,0 1-1,0-1 1,0-1 0,0 1-1,0-1 1,1 0 0,8-1 0,93-11 670,145 1 1,39 3 203,-226 6-752,98-1 124,-77 4-112,154-19 0,-71-2 71,173 2-1,-259 15-97,34 5 69,-25 1-34,151 8 151,-116-6-87,-75-1 182,102-7 1,-116 1-227,-25 2-107,-1-1-1,0 0 1,15-4-1,-24 4-64,0-1 1,0 1-1,0-1 0,0 0 0,0 0 0,0 0 0,0 0 0,-1-1 0,1 1 1,-1-1-1,0 0 0,0 0 0,5-6 0,32-48-1477,-38 53 205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0:22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0 273 6128,'0'0'5198,"11"-5"-4974,16-8 58,40-12-1,-26 16 123,1 2-1,0 2 1,0 1 0,61 4 0,-88 0-312,618-55 3146,-447 32-2874,34-8-6,180-16 233,31 33-216,-161 19-296,18-1 66,-143-11-31,174 14 0,-139 2 63,190-16 0,-238 2-54,67 1 111,154-8 254,-86-3-149,-111 8-88,-148 6-234,0 1 9,1-1-1,-1 1 1,0 0-1,1 1 0,-1 0 1,9 2-1,-17-3-23,1 0 0,-1 0 0,1 0 0,-1 0 0,0 0 0,1 1 1,-1-1-1,1 0 0,-1 0 0,0 1 0,1-1 0,-1 0 0,0 1 0,1-1 0,-1 0 0,0 1 0,0-1 0,1 0 0,-1 1 1,0-1-1,0 0 0,1 1 0,-1-1 0,0 1 0,0 0 0,0 3-2736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0:48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81 494 4816,'0'0'7473,"9"-10"-7194,21-24 81,-2-1 0,35-55 1,-33 30 547,42-124 0,-59 147-415,-12 35-440,-1 1 0,1-1 0,-1 0 0,0 1 0,1-1 1,-1 0-1,0 1 0,0-1 0,0 0 0,-1 1 0,1-1 0,0 0 0,-1 1 0,1-1 0,0 1 0,-1-1 0,0 1 0,1-1 0,-1 1 0,0-1 0,-2-2 0,3 4-37,-1-1 0,0 1 0,1-1 0,-1 1 0,1-1 0,-1 1 0,0 0-1,0-1 1,1 1 0,-1 0 0,0 0 0,1-1 0,-1 1 0,0 0 0,0 0-1,1 0 1,-1 0 0,0 0 0,0 0 0,1 0 0,-1 0 0,0 0-1,0 1 1,1-1 0,-1 0 0,0 0 0,0 1 0,1-1 0,-1 0 0,0 1-1,1-1 1,-1 0 0,0 1 0,1-1 0,-1 1 0,1-1 0,-1 1-1,1 0 1,-1-1 0,1 1 0,-1 0 0,1-1 0,0 1 0,-1 0 0,1 0-1,-13 19 74,2 0-1,0 1 0,-13 35 1,16-28-26,2 1 1,1 0 0,0 0-1,3 1 1,0 38 0,2-61-52,8 131 353,-4-108-251,-1 0-1,-2 0 1,-1 0 0,-1 0-1,-7 37 1,1-41-6,-1 0 0,-1 0 1,-1-1-1,-2 0 0,0 0 0,-2-2 0,-30 42 0,41-61-53,-1 1-1,0-1 0,0 1 0,-1-1 0,1 0 0,-1-1 1,-5 4-1,9-6-31,-1 0 1,1-1 0,0 1-1,0-1 1,0 1 0,0-1-1,0 1 1,0-1 0,-1 0-1,1 1 1,0-1 0,0 0-1,-1 0 1,1 0 0,0 0-1,0 0 1,-1 0 0,1-1-1,0 1 1,0 0 0,0 0-1,-1-1 1,1 1 0,0-1-1,0 1 1,0-1 0,0 0-1,0 1 1,0-1 0,0 0-1,0 0 1,0 0 0,0 0-1,0 1 1,1-1 0,-1 0-1,0-1 1,1 1 0,-2-1-1,0-3 13,0 0-1,1 0 0,-1 0 0,1 0 0,0 0 1,0-1-1,0 1 0,1 0 0,0 0 1,0-1-1,0 1 0,1 0 0,0 0 1,0-1-1,0 1 0,0 0 0,1 0 0,0 0 1,0 1-1,3-6 0,4-8 33,2 1 0,-1 1-1,27-31 1,-33 43-56,1 0 1,-1 0-1,1 1 0,-1-1 1,1 1-1,0 0 0,1 0 1,-1 0-1,0 1 0,1 0 1,6-2-1,9-1 15,38-5 1,-32 7-24,25-5 27,62-18 0,-17 2 33,-90 24-66,0 0 0,0 1-1,1 0 1,-1 0-1,0 1 1,0 0 0,0 0-1,-1 1 1,1-1-1,11 8 1,7 1-36,-8-2 23,-14-7 3,0 0 0,0-1 1,1 1-1,-1 0 0,1-1 0,-1 0 1,1 0-1,-1 0 0,1 0 0,0 0 1,-1-1-1,7 1 0,-10-6 32,-1 1 0,0 0 0,0 0 0,-1 1 0,1-1-1,-1 0 1,0 0 0,-3-4 0,4 6-12,0-1 0,-1 1 0,0 0 0,0-1 1,0 1-1,0 0 0,0 0 0,0 0 0,0 1 0,-1-1 0,1 0 1,0 1-1,-1 0 0,0-1 0,1 1 0,-1 0 0,0 0 0,1 1 0,-1-1 1,0 1-1,0-1 0,0 1 0,0 0 0,0 0 0,1 0 0,-1 0 0,0 0 1,0 1-1,0 0 0,0-1 0,-4 3 0,3-1-9,1-1 0,-1 1 0,1 0-1,0 0 1,0 0 0,0 0 0,0 1 0,0-1-1,0 1 1,1 0 0,-1 0 0,1 0 0,0 0 0,-1 0-1,2 0 1,-1 1 0,0-1 0,1 1 0,-1-1 0,1 1-1,0-1 1,0 1 0,1 0 0,-1 4 0,0 0-9,0 1 0,1-1 1,0 0-1,0 1 0,1-1 0,0 1 1,1-1-1,0 0 0,0 0 1,0 0-1,1 0 0,1 0 1,-1 0-1,9 11 0,-12-18 11,0-1-1,1 0 0,-1 1 0,0-1 1,1 1-1,-1-1 0,0 0 1,1 0-1,-1 1 0,1-1 1,-1 0-1,0 0 0,1 1 0,-1-1 1,1 0-1,-1 0 0,1 0 1,-1 0-1,1 0 0,-1 1 0,1-1 1,-1 0-1,1 0 0,-1 0 1,1 0-1,-1-1 0,1 1 1,-1 0-1,1 0 0,0 0 0,15-13 23,7-23 28,-16 22 2,0-1 0,-1 0 0,0 0 0,-1-1-1,-1 0 1,-1 0 0,0 0 0,1-26 0,-4 42-21,-2 15 45,2-12-73,1 7-10,0 1 0,1 0 0,0-1 0,0 1 0,1-1 0,1 0 0,0 0 0,0 0 0,1 0 0,0-1 0,1 1 0,-1-1 0,2-1 0,0 1 0,14 14 0,-19-22 8,-1 0 0,0 0 0,0 0 0,1 0 0,-1 0 0,0-1 0,1 1 0,-1 0 0,1-1 0,-1 1-1,1-1 1,-1 1 0,1-1 0,-1 0 0,1 1 0,-1-1 0,1 0 0,0 0 0,-1 0 0,1 0 0,-1-1 0,1 1 0,-1 0-1,1-1 1,2 0 0,0-2 7,1 0 0,-1 0 0,0-1 0,0 1 0,-1-1-1,7-7 1,1-2 19,-1 0-1,0 0 0,-1-1 1,0-1-1,-1 1 1,0-1-1,-2-1 1,9-26-1,-13 21-1,-2 20-22,0 0 0,0 0 0,0 0-1,0 0 1,0 0 0,0 0-1,0 0 1,0 0 0,0 0 0,1 0-1,-1 0 1,0 0 0,1 0-1,-1 0 1,1 0 0,-1 0 0,1 0-1,-1 0 1,1 1 0,-1-1-1,1 0 1,0 0 0,0 1 0,-1-1-1,1 0 1,0 1 0,0-1-1,0 1 1,0-1 0,0 1 0,0 0-1,-1-1 1,1 1 0,0 0-1,0 0 1,2-1 0,2-1-7,0 1 0,0-1-1,0 1 1,1 0 0,-1 1 0,0-1 0,8 1 0,-11 0 5,0 0 0,0 1 0,-1-1 0,1 1 0,0-1 0,-1 1 0,1 0-1,0-1 1,-1 1 0,1 0 0,-1 0 0,0 0 0,1 0 0,-1 1 0,0-1 0,1 0 0,-1 0 0,0 1 0,0-1 0,0 1 0,0-1 0,0 1 0,-1-1 0,1 1 0,0 0 0,0 2 0,3 11-12,0 1 0,-1 0 1,0 20-1,-2-25 2,-1 0 0,2-1 0,-1 1 0,1-1 0,1 0 0,0 0 0,1 0 0,-1 0 0,10 16 0,-12-24 11,1 0 0,-1 0 0,1 1 0,0-1 0,-1-1 0,1 1 0,0 0 0,0 0 0,0-1 0,1 1 0,-1-1 0,0 1 0,0-1 0,1 0 0,3 1 0,-3-1 2,1-1 0,0 0 1,0 0-1,-1 0 1,1 0-1,0 0 0,-1-1 1,1 0-1,0 1 1,3-3-1,4-1 18,-1-1 1,1 0-1,-1 0 1,-1-1-1,14-10 0,4-2 20,-13 8-2,-1-1 0,20-19 1,-24 21-20,1 0 0,-1 1 0,1 0 0,1 0 1,20-11-1,-30 18-20,1 1-1,-1-1 1,1 0 0,-1 1 0,1-1-1,-1 1 1,1-1 0,-1 1 0,1 0-1,-1 0 1,1-1 0,0 1 0,-1 0-1,1 1 1,0-1 0,-1 0 0,1 0-1,-1 1 1,1-1 0,-1 1 0,1-1-1,-1 1 1,1 0 0,-1-1 0,0 1-1,2 1 1,0 1-2,-1 0 0,0-1 0,0 1 0,0 0 0,-1 0 0,1 0 0,-1 1 0,1-1 0,-1 0 0,0 1 0,0 3 0,2 10 23,1-1 101,-4-16-119,1 0-1,0 1 1,0-1 0,-1 0 0,1 0-1,0 0 1,0 0 0,-1 0 0,1 0-1,0 0 1,0 0 0,-1 0 0,1-1-1,0 1 1,-1 0 0,1 0 0,0 0-1,-1-1 1,1 1 0,0-1 0,-1 1-1,1 0 1,-1-1 0,1 1 0,1-2-1,15-10 46,-1-2 1,0 0-1,27-29 0,20-19 80,-63 62-129,0-1 0,0 1 1,0 0-1,1 0 0,-1-1 0,0 1 1,1 0-1,-1 0 0,0-1 0,1 1 1,-1 0-1,0 0 0,1 0 1,-1 0-1,0-1 0,1 1 0,-1 0 1,0 0-1,1 0 0,-1 0 0,0 0 1,1 0-1,-1 0 0,1 0 0,-1 0 1,0 0-1,1 0 0,-1 0 0,0 1 1,1-1-1,-1 0 0,0 0 0,1 0 1,4 13 17,-7 18-10,2-27-9,-4 16 56,-1 37 0,5-57-54,0 0 0,0 1 1,0-1-1,0 0 1,0 0-1,0 0 1,0 1-1,0-1 0,1 0 1,-1 0-1,0 0 1,0 1-1,0-1 1,0 0-1,0 0 0,0 0 1,0 0-1,1 1 1,-1-1-1,0 0 1,0 0-1,0 0 0,0 0 1,0 0-1,1 0 1,-1 0-1,0 1 1,0-1-1,0 0 0,1 0 1,-1 0-1,0 0 1,0 0-1,0 0 1,1 0-1,-1 0 0,0 0 1,0 0-1,0 0 1,1 0-1,-1 0 1,0 0-1,0 0 0,14-5 59,10-10 28,27-33 165,-50 47-244,0 0-1,0 0 1,0 0-1,0 0 1,1 0 0,-1 0-1,0 0 1,1 1-1,-1-1 1,1 0-1,-1 1 1,1-1 0,-1 1-1,1 0 1,-1 0-1,3-1 1,-4 1-8,1 1 1,0-1-1,0 0 1,-1 1-1,1-1 0,0 1 1,-1-1-1,1 1 1,0-1-1,-1 1 0,1-1 1,-1 1-1,1 0 1,-1-1-1,1 1 0,-1 0 1,1 0-1,-1-1 1,0 1-1,1 0 0,-1 0 1,0-1-1,0 1 1,0 0-1,1 0 0,-1 0 1,0-1-1,0 1 1,0 0-1,-1 1 1,3 21 0,0-1 1,2 1 0,0-1-1,12 35 1,-15-54-3,0-1 0,0 1-1,0-1 1,0 0 0,1 1-1,-1-1 1,1 0 0,-1 0-1,1 0 1,0 0 0,0 0 0,0-1-1,0 1 1,0 0 0,0-1-1,0 1 1,0-1 0,1 0-1,-1 0 1,1 0 0,-1 0-1,1 0 1,-1-1 0,1 1 0,-1-1-1,1 1 1,0-1 0,-1 0-1,1 0 1,0 0 0,-1-1-1,1 1 1,-1-1 0,1 1-1,0-1 1,-1 0 0,5-1 0,-1-1 9,1 0 0,-1 0 0,1-1 1,-1 0-1,0 0 0,0 0 0,-1-1 1,0 0-1,1 0 0,-1 0 1,-1-1-1,8-9 0,1-7 30,-6 11 2,-1 1-1,8-19 0,-13 26-30,3-7 36,-4 8-25,-2 6-11,0 3-10,0 0 0,0-1 0,1 1 0,-1 0-1,2 0 1,-1 0 0,1 0 0,0 0 0,0 1 0,1-1 0,0 0 0,0-1 0,1 1 0,0 0 0,0 0-1,1-1 1,-1 1 0,8 11 0,-9-17 0,-1 0 0,0-1-1,0 1 1,0 0 0,1-1-1,-1 1 1,0-1 0,1 1-1,-1-1 1,0 1 0,1-1-1,-1 1 1,1-1 0,-1 1-1,1-1 1,-1 0 0,1 1-1,-1-1 1,1 0 0,-1 1-1,1-1 1,0 0 0,-1 1-1,1-1 1,-1 0 0,1 0-1,0 0 1,-1 0 0,2 0-1,-1 0 3,-1-1 0,1 0-1,0 1 1,0-1 0,-1 0-1,1 0 1,-1 1 0,1-1-1,-1 0 1,1 0 0,-1 0-1,1 0 1,-1 0 0,0 0-1,1 0 1,-1-1 0,6-42 70,-7 34-55,0 0 0,0 0 0,-1 0-1,-5-14 1,-1-10 98,7 33-113,1 0 0,0 0 0,0 0 0,0 0 0,0 0 0,0 0 0,0 0 0,0 1 1,0-1-1,1 0 0,-1 0 0,0 0 0,1 0 0,-1 0 0,0 0 0,1 0 0,-1 0 0,1 0 0,0 1 0,-1-1 0,1 0 0,-1 0 0,2 0 0,1-1-1,-1 0 1,1 1-1,-1-1 0,1 1 0,0 0 1,-1 0-1,1 0 0,3-1 0,8-1-17,-1 1-1,24-1 0,-33 3 9,3-1 9,0 1 0,0 0 0,1 1 0,-1 0 1,0 0-1,0 0 0,0 1 0,0 0 0,-1 0 0,1 1 0,-1 0 1,1 0-1,6 5 0,-5-2 8,0 0 0,-1 1 0,0 0 0,0 0 1,-1 0-1,0 1 0,0 0 0,9 16 0,-12-19 2,0 1 0,0-1 0,1 0 0,0-1 0,0 1 0,0-1 0,0 1 0,1-1 0,0 0 0,0-1 0,0 1 0,0-1 0,0 0 0,1-1 0,-1 1 0,9 2 0,-6-4 2,-1 1 0,1-1 0,-1-1 0,1 1 0,-1-1 0,1-1 0,-1 1 0,1-1 0,-1-1 0,0 1 0,1-1 0,-1 0 0,9-5 0,76-34 523,-80 34-1975,1 0 1,13-10-1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1:05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272 759 6128,'0'0'5657,"2"-10"-5460,2-14 585,1-42 0,-5 65-727,0 0-1,0 1 0,0-1 0,0 1 1,0-1-1,0 1 0,0-1 1,-1 0-1,1 1 0,0-1 1,0 1-1,-1-1 0,1 1 1,0-1-1,-1 1 0,1-1 0,-1 1 1,1 0-1,0-1 0,-1 1 1,1-1-1,-1 1 0,1 0 1,-1-1-1,0 1 0,-20-4 527,-23 9-232,33-2-276,0 1 0,0 0 0,1 0 0,-1 1 0,1 1 0,0 0 0,-17 13 0,13-8 17,1 0 0,1 1 0,0 1 0,-18 24 0,27-30-64,-1-1-1,1 0 1,0 1 0,0 0-1,0 0 1,1 0 0,0 0-1,1 0 1,0 0 0,0 0-1,0 0 1,1 1 0,0-1-1,1 9 1,-1-13-16,1 0 1,-1 0-1,1 0 0,0 0 1,0-1-1,0 1 1,0 0-1,0 0 0,1-1 1,-1 1-1,1-1 1,0 1-1,-1-1 0,1 1 1,0-1-1,1 0 1,-1 0-1,0 0 0,1 0 1,-1-1-1,1 1 1,-1-1-1,1 1 0,0-1 1,-1 0-1,1 0 1,0 0-1,0 0 0,0-1 1,0 1-1,0-1 0,0 0 1,0 1-1,0-1 1,0-1-1,4 1 0,0-1 21,0 0-1,-1-1 1,1 1 0,0-1-1,-1 0 1,0-1-1,1 1 1,-1-1-1,0-1 1,0 1-1,0-1 1,-1 0-1,0 0 1,1-1-1,-1 0 1,-1 0-1,1 0 1,4-6-1,-2 0 72,-1 1 0,0-1-1,0 0 1,-1-1 0,-1 0 0,0 1-1,0-1 1,-1-1 0,2-13 0,-5 21-29,0 0 0,0 0 0,0 0 0,0 1 0,-1-1 0,0 0 0,-2-8 0,2 10-36,0 1 1,1-1-1,-1 1 0,-1-1 1,1 1-1,0 0 1,0 0-1,-1 0 0,0 0 1,1 0-1,-1 0 1,0 0-1,0 0 1,0 0-1,-3-1 0,4 3-29,1 0 0,0 0-1,0 0 1,0 0 0,-1 0 0,1 0-1,0 0 1,0 0 0,-1 0-1,1 0 1,0 0 0,0 1-1,0-1 1,-1 0 0,1 0 0,0 0-1,0 0 1,0 1 0,-1-1-1,1 0 1,0 0 0,0 0-1,0 1 1,0-1 0,0 0-1,0 0 1,0 1 0,-1-1 0,1 0-1,0 0 1,0 1 0,0-1-1,0 0 1,0 0 0,0 1-1,0-1 1,0 0 0,0 0 0,0 1-1,1-1 1,-1 0 0,0 0-1,0 1 1,0-1 0,0 0-1,2 15 63,0 8 0,0 30-1,0-4-42,1 9 22,-8 105 0,2-129-17,-3 0 0,0 0 0,-2-1 0,-18 46 0,15-49 9,9-20-19,-2 0 0,0-1 1,0 1-1,0-1 0,-1 1 0,-1-1 1,-11 15-1,16-23-15,1 0 1,-1-1-1,1 1 1,-1-1-1,0 1 0,1 0 1,-1-1-1,0 0 0,1 1 1,-1-1-1,0 1 1,0-1-1,1 0 0,-1 1 1,0-1-1,0 0 0,0 0 1,1 0-1,-1 1 1,0-1-1,0 0 0,0 0 1,0 0-1,1-1 0,-1 1 1,0 0-1,0 0 1,-1-1-1,0 0 4,1 0-1,0 0 1,-1 0 0,1 0-1,0-1 1,0 1 0,0 0 0,0-1-1,0 1 1,0-1 0,0 0-1,0 1 1,0-2 0,-2-5 25,1 1 1,0 0-1,0 0 1,1-1-1,-1-11 1,2 8-10,1 0 1,1 1-1,0-1 0,0 1 1,1 0-1,0-1 1,1 1-1,0 0 1,1 1-1,0-1 1,0 1-1,7-9 1,11-11 35,1 0 0,31-28 0,-49 51-48,135-114 161,-26 24-89,-85 71-74,-21 18-9,0-1 0,0 0-1,0 0 1,-1-1 0,13-19 0,0 0 54,-16 22-46,-1 0 0,0 0 1,0-1-1,0 1 0,5-12 1,-8 8-7,-1 9-6,-1 1 1,1-1-1,0 1 0,0-1 0,0 1 0,0-1 1,0 1-1,0-1 0,0 1 0,0-1 0,1 1 0,-1-1 1,0 1-1,0-1 0,0 1 0,1 0 0,-1-1 1,0 1-1,0-1 0,1 1 0,-1-1 0,0 1 1,1 0-1,-1-1 0,0 1 0,1 0 0,0-1 1,-1 1 24,0-1-21,0 1 0,0-1 0,1 0 0,-1 1 0,0-1 0,0 0 0,1 1 0,-1-1 0,0 1 0,1-1 0,-1 1 0,0-1 0,1 1 0,-1-1 0,1 1 0,-1-1 0,1 1 0,-1-1 0,1 1 0,-1 0 0,1-1 0,-1 1 0,1 0 0,0 0 0,-1-1 0,1 1 0,-1 0 1,1 0-1,0 0 0,-1 0 0,2 0 0,1-1-16,-1 1 1,1 0-1,-1 0 1,1 0-1,-1 0 1,1 1-1,0-1 1,3 2-1,-5-2 11,-1 1 1,0-1-1,1 1 0,-1-1 0,1 1 0,-1-1 0,0 1 0,0 0 1,1-1-1,-1 1 0,0 0 0,0-1 0,0 1 0,0 0 0,0-1 1,0 1-1,0-1 0,0 1 0,0 0 0,0-1 0,0 1 0,0 0 0,0-1 1,0 1-1,-1 1 0,-6 23-22,5-18 20,-4 18 7,0 1-1,1 0 1,2 0-1,-1 45 1,4-69-15,0 1 1,0 0 0,1 0-1,-1 0 1,1-1 0,0 1-1,0 0 1,0-1 0,0 1 0,0 0-1,1-1 1,-1 0 0,1 1-1,-1-1 1,4 4 0,-3-5 2,-1 0 1,0 0 0,1 0-1,-1-1 1,1 1 0,-1 0-1,1-1 1,0 1 0,-1-1-1,1 0 1,-1 1 0,1-1-1,0 0 1,-1 0 0,1 0-1,0 0 1,-1 0-1,1 0 1,0-1 0,-1 1-1,1 0 1,0-1 0,-1 1-1,1-1 1,-1 0 0,1 0-1,1-1 1,7-3 12,-1-1-1,0-1 1,0 0 0,0 0 0,14-16 0,33-49 253,-15 18 59,-34 45-258,-5 7-19,-3 7-14,0 6-18,-16 63 5,-3 0 0,-39 99 0,41-126-12,-11 27-23,-16 49-21,42-112 70,4-20 0,7-22 20,1 5-20,2 1-1,1 0 0,0 0 1,2 1-1,1 1 1,20-25-1,118-120 118,-63 75-43,-52 53-67,-15 17 15,35-46 1,-45 51-22,-1 0 0,-1 0 0,16-38 0,-26 53-27,0 0 0,0 1-1,0-1 1,0 0 0,-1 1 0,1-1 0,-1 0 0,0 1 0,0-1-1,0-4 1,0 6-2,0 1 1,0 0-1,1 0 0,-1-1 0,0 1 1,0 0-1,0 0 0,0 0 0,0 0 0,1-1 1,-1 1-1,0 0 0,0 0 0,0 0 0,1 0 1,-1-1-1,0 1 0,0 0 0,0 0 1,1 0-1,-1 0 0,0 0 0,0 0 0,1 0 1,-1 0-1,0 0 0,0 0 0,1 0 0,-1 0 1,0 0-1,0 0 0,1 0 0,-1 0 1,0 0-1,0 0 0,1 0 0,-1 0 0,0 0 1,0 1-1,0-1 0,1 0 0,-1 0 1,0 0-1,0 0 0,0 0 0,1 1 0,-1-1 1,0 0-1,0 0 0,0 0 0,0 1 0,0-1 1,1 0-1,11 10-35,-8-4 37,0 0 0,-1 1 1,1-1-1,-1 1 0,0 0 1,-1 0-1,4 11 0,6 52-43,-9-48 27,6 37 12,-8-55-3,0 1 1,0-1-1,1 0 0,0 1 1,0-1-1,0 0 1,0 0-1,1 0 1,-1-1-1,5 5 1,-5-6 3,0-1 1,0 0-1,0 0 1,0 0-1,0 0 1,0 0-1,0-1 1,0 1-1,0-1 0,1 1 1,-1-1-1,0 0 1,0 0-1,1 0 1,-1 0-1,3 0 1,38-7 24,-40 6-23,15-3 18,0-2-1,0 0 0,-1-1 0,27-14 0,60-46 99,-27 18 25,-49 26-86,-24 19-45,0 1-1,0-1 0,0 1 0,0 0 0,1 0 1,5-3-1,-18 27 34,-16 13-8,-34 57 19,50-78-48,1 1-1,1 0 1,0 0-1,-7 29 1,12-38-1,1 1 1,-1 0-1,1 0 1,0 0-1,1 8 0,-1-13-1,0 0-1,0 0 0,0 0 0,1-1 0,-1 1 0,0 0 0,0 0 1,1 0-1,-1-1 0,1 1 0,-1 0 0,1 0 0,-1-1 0,1 1 0,-1 0 1,1-1-1,-1 1 0,2 0 0,-1-1 0,0 1 0,0-1 0,0 0 0,-1 0 0,1 0 1,0 0-1,0 0 0,0-1 0,0 1 0,-1 0 0,1 0 0,0 0 0,0-1 0,0 1 1,-1 0-1,1-1 0,0 1 0,-1-1 0,1 1 0,0-1 0,-1 1 0,1-1 0,1-1 1,7-7 37,0-2 1,-1 1 0,0-1 0,-1 0 0,0-1 0,-1 0 0,0 0 0,5-14 0,4-9 42,20-41 181,-35 76-263,0-1 1,0 1-1,1 0 0,-1-1 1,0 1-1,0 0 0,1-1 0,-1 1 1,0 0-1,0-1 0,1 1 0,-1 0 1,0 0-1,1-1 0,-1 1 0,1 0 1,-1 0-1,0 0 0,1-1 0,-1 1 1,1 0-1,-1 0 0,0 0 0,1 0 1,-1 0-1,1 0 0,-1 0 0,0 0 1,1 0-1,-1 0 0,1 0 1,-1 0-1,1 0 0,-1 0 0,0 0 1,1 1-1,-1-1 0,1 0 0,-1 0 1,0 0-1,1 1 0,-1-1 0,0 0 1,1 0-1,-1 1 0,0-1 0,1 0 1,-1 1-1,0-1 0,0 0 0,1 1 1,-1-1-1,0 0 0,0 1 1,0-1-1,1 1 0,12 22 49,-13-22-51,3 5 3,1 0 1,0 1-1,0-1 0,0 0 0,1-1 1,0 1-1,0-1 0,0 0 0,1 0 1,-1-1-1,1 0 0,8 5 0,-10-7-1,0 0-1,0 0 1,1 0-1,-1 0 1,1-1-1,0 0 1,-1 0-1,1 0 1,0-1-1,-1 1 1,1-1-1,0 0 1,0 0-1,-1-1 1,1 1-1,0-1 1,-1 0-1,1-1 1,7-2-1,-2-2 3,0 1 0,0-2 1,-1 0-1,0 0 0,0-1 0,-1 0 0,0 0 0,0-1 0,-1 0 1,0 0-1,7-13 0,6-13 24,29-70 0,27-138 78,-42 121 12,-29 107-98,30-119 166,-36 124-162,-6 16-29,-7 19-28,-3 24 3,3 0 1,2 0 0,3 1 0,-5 58 0,8 206-192,6-313 220,5 60-63,-5-55 53,1-1 1,1 0-1,-1 1 1,1-1 0,0 0-1,0 0 1,1 0-1,-1 0 1,5 5 0,-6-9 10,0 1 1,0-1 0,1 0 0,-1 0 0,0-1 0,1 1-1,-1 0 1,0 0 0,1-1 0,-1 1 0,1-1-1,-1 1 1,1-1 0,0 1 0,-1-1 0,1 0 0,-1 0-1,1 0 1,0 0 0,-1 0 0,1 0 0,-1-1 0,1 1-1,-1 0 1,1-1 0,-1 1 0,1-1 0,-1 0 0,1 1-1,-1-1 1,3-1 0,5-4 25,1 0 0,-1 0 0,11-11-1,-15 13-9,16-18 64,-19 18-60,1 0 1,-1 1-1,1 0 1,0-1-1,1 1 1,-1 0-1,0 1 0,1-1 1,0 1-1,0-1 1,4-1-1,-8 7-10,1-1-1,0 1 1,-1 0 0,0-1-1,1 1 1,-1 0 0,0-1-1,-1 4 1,1-4-7,0 18-11,-1-6-7,1 1-1,4 24 1,-3-35 9,0 0-1,0 0 1,0 0 0,0-1-1,1 1 1,-1 0-1,1 0 1,0-1 0,0 1-1,1-1 1,-1 0-1,1 0 1,0 1 0,3 2-1,-5-5 8,1-1 0,-1 1 0,0-1 0,1 1 0,-1-1 0,1 1 0,-1-1 0,1 0 0,-1 1 0,1-1 0,-1 0 0,0 0 0,1 0 0,-1 0 0,1-1 0,-1 1 0,1 0 1,-1-1-1,1 1 0,-1 0 0,0-1 0,1 0 0,-1 1 0,0-1 0,1 0 0,-1 0 0,2-1 0,2-2 24,1 0 1,-1-1-1,0 1 1,7-9-1,-12 13-16,1-1 0,0 1 0,-1-1 0,1 0 0,-1 1 0,1-1 0,-1 1 0,0-1 0,1 0 0,-1 1 0,0-1 0,1 0 0,-1 0 0,0 1 0,0-1 0,1 0 0,-1 0 0,0 1 0,0-1 0,0 0 0,0-1 0,-1 2-5,1 0-1,-1 1 0,0-1 1,1 0-1,-1 1 1,1-1-1,-1 1 0,1-1 1,-1 1-1,1-1 1,0 1-1,-1-1 0,1 1 1,0 0-1,-1-1 1,1 1-1,0-1 1,0 1-1,-1 0 0,1-1 1,0 1-1,0 0 1,0-1-1,0 1 0,0 1 1,-1 4-2,0 0-1,0 0 1,0 0 0,1 0 0,0 0-1,0 0 1,1 0 0,1 6 0,-2-9-2,1 0 1,0 0-1,-1 0 1,1 0-1,0-1 1,1 1-1,-1 0 1,0 0-1,1-1 1,-1 1-1,1-1 1,0 0-1,0 1 1,0-1-1,0 0 1,0 0-1,1 0 1,2 2-1,-3-4 0,-1 0 0,0 1 0,0-1 0,0 0 0,0 0 0,0 0 0,0 0 0,0 0 0,0-1 0,0 1-1,0 0 1,0 0 0,0-1 0,0 1 0,0-1 0,0 1 0,0-1 0,0 1 0,1-2 0,17-14 7,-16 12 0,0-1 0,0 0 0,-1 0 0,1 0 0,-1 0 0,0-1 0,-1 1 0,1-1 0,-1 1 0,0-1 0,0 1 0,-1-1 0,0-6 0,0-4 43,-2 1-1,0-1 1,-7-22 0,9 37-48,-1 0 1,1-1 0,0 1-1,0 0 1,-1-1 0,1 1-1,0 0 1,0-1-1,0 1 1,1 0 0,-1-1-1,0 1 1,0 0 0,1 0-1,-1-1 1,1 1-1,-1 0 1,1 0 0,-1 0-1,1-1 1,0 1 0,-1 0-1,1 0 1,0 0-1,0 0 1,1-1 0,2 0-13,0-1 1,0 1 0,0 0-1,1 0 1,-1 1 0,6-2-1,-3 0 16,-7 3-7,13-4-1,0 0-1,0 0 0,27-3 0,-36 7 2,0 0 1,1 0 0,-1 0-1,0 1 1,0-1 0,1 1-1,-1 0 1,0 1 0,0-1 0,0 1-1,0-1 1,0 1 0,-1 0-1,1 1 1,0-1 0,4 5-1,-6-5 3,-1 0 0,0-1 0,1 1 0,-1 0 0,0-1-1,0 1 1,-1 0 0,1 0 0,0 0 0,-1 0 0,1 0 0,-1 0 0,1 0-1,-1 0 1,0 0 0,0 0 0,0 0 0,0 1 0,0-1 0,-1 0 0,1 0-1,-1 0 1,1 0 0,-2 3 0,1-2 1,0 0 0,1 0 0,-1 0 0,1 0 0,0 0-1,-1 0 1,2 0 0,-1 0 0,0 0 0,1 4 0,0-7-2,-1 0 1,0 1-1,1-1 0,-1 0 1,1 0-1,-1 1 1,1-1-1,-1 0 1,1 0-1,-1 0 0,1 0 1,-1 0-1,1 1 1,-1-1-1,1 0 0,-1 0 1,1 0-1,-1 0 1,1-1-1,-1 1 0,1 0 1,-1 0-1,1 0 1,-1 0-1,1 0 0,-1-1 1,1 1-1,0-1 1,15-5 5,8-8 83,42-30 0,-65 43-83,1-1 1,0 1 0,-1 0-1,1 0 1,0 0 0,0 0-1,0 0 1,0 0-1,0 0 1,0 1 0,0-1-1,0 0 1,0 1 0,0 0-1,0 0 1,3 0-1,-3 0-4,-1 1-1,0-1 1,0 1-1,0 0 1,0 0-1,0 0 1,0-1-1,0 1 0,0 0 1,0 0-1,0 0 1,-1 1-1,1-1 1,0 0-1,-1 0 1,1 0-1,-1 0 0,1 1 1,-1-1-1,1 0 1,-1 1-1,0-1 1,0 0-1,0 3 1,3 16 21,1-1 1,0 0 0,2 0 0,0-1 0,13 27-1,-17-41-13,-1-1 0,2 1-1,-1-1 1,0 0 0,1 0-1,-1 0 1,1 0 0,0 0-1,0 0 1,0-1 0,0 1 0,1-1-1,-1 0 1,1 0 0,-1 0-1,1 0 1,0-1 0,0 0-1,-1 0 1,1 0 0,0 0-1,0 0 1,0-1 0,0 1-1,0-1 1,0 0 0,0-1-1,0 1 1,0-1 0,0 1-1,0-1 1,0 0 0,6-3-1,-4 1-20,0 0-1,-1 0 0,1 0 0,0-1 0,-1 0 0,0 0 0,0 0 0,0-1 0,-1 0 0,0 0 0,7-10 0,-9 13-544,0-1-1,-1 0 1,1 0 0,-1-1-1,1 1 1,-1 0-1,1-7 1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1:05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16 121 11352,'0'0'2480,"-3"-10"-2352,-10-34 1,14 43-111,-1-1 1,0 0 0,0 0-1,1 1 1,-1-1-1,1 0 1,0 0-1,-1 1 1,1-1-1,0 1 1,0-1 0,0 1-1,0-1 1,0 1-1,0-1 1,0 1-1,1 0 1,-1 0 0,0 0-1,1 0 1,-1 0-1,1 0 1,-1 0-1,1 0 1,1 0-1,3-3 55,29-22-1699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1:05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1 129 10248,'0'0'744,"114"-49"-360,-29 25 16,11-1 72,8 8 8,4 9-40,-11 5 8,-16 3-24,-12 0 0,-13-2-64,-14 4 0,-15 3-80,-14-1 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27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 8336,'0'0'5057,"11"-9"-4741,39-30-8,-43 35-222,-1 0 0,1 0 0,1 0 0,-1 0 0,0 1 0,11-3 0,1 0 155,-14 4-125,-1 0 1,1 1 0,-1 0-1,1 0 1,-1 0 0,1 0 0,0 1-1,-1 0 1,1-1 0,5 2 0,-8-1-85,-1 0 1,0 1-1,1-1 1,-1 0-1,0 1 1,0-1 0,1 1-1,-1 0 1,0-1-1,0 1 1,0 0-1,0-1 1,0 1 0,0 0-1,0 0 1,0 0-1,0 0 1,0 0 0,-1 0-1,1 0 1,0 0-1,-1 0 1,1 0-1,-1 1 1,1-1 0,-1 0-1,0 0 1,0 0-1,1 0 1,-1 1 0,0-1-1,0 0 1,0 0-1,0 1 1,0-1-1,-1 0 1,1 0 0,-1 3-1,-4 15 59,-1-1-1,0 1 1,-2-1 0,0 0-1,-2-1 1,0 1 0,-1-2-1,0 1 1,-25 25 0,32-38-65,-1-1 0,1 1 0,-1-1 0,1 0 0,-1 0 0,0 0 0,-11 4 0,12-5 4,-4 3 120,1-3 109,13-12-53,-2 7-184,1-1-1,-1 1 0,0 0 1,1 0-1,0 1 1,0-1-1,0 1 1,0 0-1,0 0 0,1 1 1,5-2-1,-4 1 3,4-1 5,1 0 0,-1 1-1,1 0 1,-1 0 0,1 2-1,0-1 1,0 1 0,-1 1-1,1 0 1,0 0 0,14 4-1,-13-3 58,1 0-1,0 0 0,-1-1 0,1-1 0,26-2 0,-31 0-351,0 1-1,0-1 1,-1 0 0,1 0-1,-1-1 1,0 0-1,1-1 1,-2 1 0,11-7-1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1:08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1 935 3912,'0'0'7688,"10"-6"-7207,-7 4-452,10-4 301,-1-1 0,0 0 0,0-1 0,-1-1 0,18-17 0,0-9 894,-2-2 0,27-47 0,-18 32-283,8-13-143,190-340 2792,-189 320-2216,-35 62-707,-9 23-641,-1 0 0,0-1-1,1 1 1,-1 0 0,0-1 0,0 1-1,0-1 1,1 1 0,-1 0 0,0-1 0,0 1-1,0-1 1,0 1 0,0 0 0,0-1-1,0 1 1,0-1 0,0 1 0,0-1 0,0 1-1,0 0 1,0-1 0,0 1 0,0-1 0,0 1-1,0 0 1,-1-1 0,1 1 0,0-1-1,0 1 1,0 0 0,-1-1 0,1 1 0,0 0-1,-1-1 1,1 1 0,-2 1 0,0 0 0,1 1 0,-1-1 0,1 1 0,0 0 0,-1-1 1,1 1-1,0 0 0,0 0 0,0 0 0,-1 2 0,-4 7 4,-9 13-4,2 1 0,0 0 1,2 1-1,-13 43 0,21-60-17,-5 16 10,1 0 0,1 1 0,1 0 1,-2 33-1,6-42-23,1 1 0,1-1 0,0 0 0,2 0 0,0 0 0,0 0 0,11 27 0,-12-40 9,-1 0 0,1 1 1,1-1-1,-1 0 0,1-1 1,-1 1-1,1 0 0,0-1 1,0 1-1,1-1 0,-1 0 1,1 0-1,-1-1 0,1 1 1,0-1-1,0 1 0,0-1 1,1 0-1,-1-1 0,0 1 1,1-1-1,-1 0 0,1 0 1,-1 0-1,1-1 0,5 1 1,-2-1 10,-1-1-1,0 1 1,0-1 0,1-1 0,-1 1 0,0-1 0,0-1 0,0 1 0,-1-1 0,1 0 0,-1-1 0,1 1 0,-1-1-1,0 0 1,0-1 0,5-5 0,27-29 72,-2-2 0,35-49-1,-52 62-35,-2 0 0,-1-2 0,-1 0 0,18-51 0,-24 55-36,0 1 27,-1 0-1,-1 0 1,-1-1 0,2-29-1,-5 36-6,1-11 19,-4 29-50,0-1 0,0 1 0,0 0 0,0-1 0,0 1 0,0 0 0,0-1 0,-1 1 0,1 0 0,0-1 0,-1 1 0,0 0 0,1 0 0,-1-1 0,1 1 0,-2-1 0,1 2-4,0 0 0,1 0 0,-1 0 0,0 1 0,1-1 0,-1 0-1,0 0 1,1 1 0,-1-1 0,0 0 0,1 1 0,-1-1 0,0 1 0,1-1 0,-1 0 0,1 1-1,-1 0 1,1-1 0,-1 1 0,1-1 0,0 1 0,-1 0 0,1 0 0,-16 20 7,15-19-7,-9 14-1,0 0 0,2 1 0,0 0 0,-10 33-1,-14 77 14,18-69 24,11-44-26,0 0-1,1 0 0,0 1 1,1-1-1,1 1 0,0-1 1,1 1-1,5 22 0,-5-30-3,1 0 0,0-1 0,1 1 0,-1-1 0,1 0 0,0 0 0,1 0 0,0 0 0,0-1 0,0 1 0,0-1-1,1 0 1,0 0 0,0-1 0,0 0 0,0 1 0,1-2 0,0 1 0,0-1 0,8 4 0,9 2 151,1-2-1,0 0 1,37 5 0,70 2-3853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1:29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90 192 4008,'0'0'10449,"1"13"-10184,0 25-24,-2-1 0,-1 1 0,-8 39 0,-8 46 360,-7 33 174,17-95-423,7-50-212,0 0 0,0 0 0,-1 1 0,0-1 0,-1 0 0,-8 17 0,7-19 146,2-9 41,4-15 224,1-4-500,0-25 120,2 0 0,11-43 1,30-85 115,-20 77-167,-18 65-78,1-1 1,1 1-1,2 1 1,18-35-1,-10 20-31,-17 34-11,1 1 0,1-1 1,5-9-1,-9 18 0,4-9 21,1 1 1,1 0-1,-1 1 0,1-1 1,1 1-1,15-13 0,-21 20-16,0-1 0,0 1-1,0 0 1,0 0-1,0 0 1,0 0 0,0 1-1,0-1 1,0 0-1,0 1 1,0-1 0,1 1-1,-1 0 1,0 0-1,0 0 1,0 0 0,1 0-1,-1 0 1,2 1 0,0 0 0,0 1 1,0-1 0,0 1 0,0 0 0,-1 0 0,1 0-1,-1 0 1,1 1 0,5 5 0,-5-4-3,1 0 0,-1 1 0,-1-1-1,1 1 1,-1 0 0,0 0 0,0 0 0,0 1 0,0-1-1,-1 1 1,0-1 0,0 1 0,-1 0 0,2 11 0,-4-6-5,0 0 1,-1 0-1,0 0 1,-1-1-1,0 1 1,0-1-1,-1 0 1,-1 0-1,0 0 1,0 0-1,-1-1 1,-8 10-1,-3 3 5,-1-1 0,-1 0 0,-35 28 0,45-43 30,0 0 1,0 0 0,-16 6 0,11-5 36,23-11-53,1 0 0,-1 0 0,1 1 0,0 1 0,0 0 0,19-2 0,-24 4-20,0 0-1,0 0 0,0 0 1,0 0-1,0 1 1,0 0-1,0 0 0,0 0 1,0 1-1,0-1 1,0 1-1,-1 0 0,1 1 1,-1-1-1,1 1 1,-1 0-1,0 0 0,5 5 1,-3-2-5,-1 1 1,1 0-1,-1 1 1,0-1-1,0 1 1,-1 0-1,0 0 1,-1 0-1,0 1 1,0-1-1,-1 1 1,0 0-1,0 0 1,-1-1-1,0 1 1,-1 0-1,0 0 1,0 0-1,-1 0 1,0 0-1,0 0 1,-1 0 0,0 0-1,-1-1 1,-4 11-1,5-15 12,-3 9 7,-1-1 1,-9 16-1,12-23-5,-1 0 1,1-1-1,-1 0 1,0 0-1,0 0 1,-1-1-1,1 1 1,-9 4-1,-1 0 10,0 0 0,-1-1 0,1-1 0,-1-1 0,-30 7-1,38-10 12,-1-1 1,1 0-1,-1-1 0,1 1 0,-1-1 0,1-1 0,-1 0 0,1 0 0,-1 0 0,1-1 0,0 0 0,0 0 0,-1-1 0,-10-6 0,17 9-24,1 0-1,0 0 0,0 0 0,-1 0 1,1-1-1,0 1 0,-1 0 1,1 0-1,0 0 0,0 0 0,-1-1 1,1 1-1,0 0 0,0 0 0,0-1 1,-1 1-1,1 0 0,0 0 0,0-1 1,0 1-1,0 0 0,-1 0 1,1-1-1,0 1 0,0 0 0,0-1 1,0 1-1,0 0 0,0-1 0,0 1 1,0 0-1,0-1 0,0 1 1,0 0-1,0-1 0,0 1 0,0 0 1,0 0-1,1-1 0,-1 1 0,0 0 1,0-1-1,0 1 0,0 0 1,0 0-1,1-1 0,-1 1 0,0 0 1,0 0-1,1-1 0,-1 1 0,0 0 1,0 0-1,1 0 0,-1 0 1,0-1-1,0 1 0,1 0 0,-1 0 1,0 0-1,1 0 0,-1 0 0,0 0 1,1 0-1,-1 0 0,32-10-1,-19 6-5,92-28-14,70-24-33,-141 43 21,-1-1 0,0-2 0,31-21 0,97-61-82,-156 95 113,2-1 10,0 0 0,0 0 1,0-1-1,-1 0 0,1-1 0,-1 1 0,6-8 0,-12 13-9,0 0 0,-1 0 1,1 0-1,0 0 0,0 0 0,0 0 0,0 0 0,0 0 0,0 0 0,0 0 0,0 0 0,0 0 0,0 0 0,0 0 0,0 0 0,0 0 0,0 0 0,0 0 0,0 0 1,0 0-1,0 0 0,0 0 0,0 0 0,0 0 0,0 0 0,-1 0 0,1 0 0,0 0 0,0 0 0,0 0 0,0 0 0,0 0 0,0 0 0,0 0 0,0 0 0,0 0 1,0 0-1,0-1 0,0 1 0,0 0 0,0 0 0,0 0 0,0 0 0,0 0 0,0 0 0,0 0 0,0 0 0,-8 5 43,-11 9-34,-3 6-11,3-3 1,-27 31 0,42-43-2,0 0 1,0 1-1,0-1 1,1 1-1,0 0 1,0 0-1,0 1 1,1-1-1,0 0 1,0 1 0,0 7-1,1-12-6,1 1 0,0-1 0,0 1-1,0-1 1,1 0 0,-1 1 0,1-1 0,-1 1 0,1-1 0,0 0 0,0 0-1,0 1 1,0-1 0,0 0 0,0 0 0,1 0 0,-1 0 0,1 0-1,-1 0 1,1-1 0,0 1 0,0 0 0,0-1 0,0 0 0,0 1 0,0-1-1,0 0 1,0 0 0,0 0 0,1 0 0,2 1 0,-2-1 0,0-1 1,1 1-1,-1 0 0,0-1 1,1 1-1,-1-1 1,0 0-1,1 0 0,-1-1 1,0 1-1,1-1 1,-1 1-1,0-1 0,0 0 1,0 0-1,1-1 1,-1 1-1,0 0 0,-1-1 1,1 0-1,0 0 1,3-2-1,0-2 16,-1-1 0,0 1 0,0-1 0,0 0 0,-1 0 0,0 0 0,0 0 0,-1-1 0,4-11 0,-6 14 5,1-1-1,-1 1 1,-1 0-1,1 0 1,-1 0-1,0-1 0,0 1 1,0 0-1,-1 0 1,1 0-1,-1-1 1,-1 1-1,1 0 0,-1 0 1,-4-9-1,5 13 1,0-1 1,-1 1-1,1 0 0,0-1 0,-1 1 0,1 0 0,-1 0 0,1 0 1,-1 0-1,0 0 0,-2 0 0,3 0 2,0 1 0,-1-1 0,1 1 0,0-1 0,0 0 0,-1 0 0,1 1 0,0-1 0,0 0 0,0 0 0,0 0 0,0 0 0,0 0 0,-1-3 0,0 1-7,2 2-51,9-1 40,31-9-32,-19 5-25,30-6 0,70-18-273,-121 29 332,1 1-1,-1 0 1,1 0 0,-1 0-1,1 0 1,0 0 0,-1 0-1,1 0 1,-1 0 0,1 0-1,-1 0 1,1 1 0,-1-1-1,1 0 1,-1 0 0,1 0-1,-1 0 1,0 1 0,1-1 0,-1 0-1,1 1 1,-1-1 0,0 0-1,1 1 1,-1-1 0,1 0-1,-1 1 1,0-1 0,0 1-1,1-1 1,-1 1 0,0-1-1,0 1 1,1-1 0,-1 1-1,0-1 1,0 1 0,0-1-1,0 1 1,0-1 0,0 1-1,0-1 1,0 1 0,0-1-1,0 1 1,0-1 0,0 1-1,0-1 1,0 1 0,-1-1-1,1 1 1,0-1 0,0 1 0,-1 0-1,-14 37-5,10-26 6,2-4-2,-4 11-38,-6 32 0,12-46 35,0 0 0,0-1-1,1 1 1,0 0 0,0 0-1,0 0 1,1 0 0,-1 0 0,1-1-1,0 1 1,1 0 0,2 6-1,-4-10 7,1 0 0,-1 0 0,1 0 0,-1 0 0,1 0 0,-1-1 0,1 1 0,0 0 0,0 0 0,-1-1 0,1 1 0,0 0 0,0-1 0,0 1 0,0-1 0,0 1 0,0-1 0,0 1 0,-1-1 0,2 0 0,-1 1 0,0-1 0,0 0 0,1 0 0,1 0 3,-1 0 0,1-1 0,-1 1 0,1-1-1,-1 1 1,0-1 0,1 0 0,-1 0 0,0 0-1,3-2 1,3-3 12,1 0 0,-1 0 0,13-14 0,4-7 45,-1-1 1,40-60-1,-56 72 38,-19 41-75,10-20-21,-2 4-4,0 0 0,1 0 0,0 0 0,1 0 0,0 0 0,0 0 0,1 0 0,0 0 0,1 11 0,1-11-16,0-1 0,0 1 1,1-1-1,0 0 0,0 0 0,8 12 0,-11-18 16,1-1-1,0 1 0,0-1 0,0 0 0,0 1 0,0-1 0,1 0 0,-1 0 0,0 0 0,1 0 0,-1 0 0,1 0 0,-1 0 0,1 0 0,-1-1 0,1 1 0,-1 0 0,1-1 0,0 1 0,-1-1 0,1 0 0,0 0 0,-1 0 0,1 1 0,0-1 0,-1-1 0,1 1 1,0 0-1,-1 0 0,1-1 0,0 1 0,-1-1 0,1 1 0,-1-1 0,1 0 0,0 1 0,-1-1 0,0 0 0,1 0 0,-1 0 0,2-2 0,7-6 14,0 0 0,-1 0-1,0-1 1,12-18 0,9-10 8,-5 7 19,-18 22-1,-1 1-1,1 0 1,1 0 0,13-12 0,-20 20-36,-1 0 0,0-1-1,1 1 1,-1-1 0,0 1 0,1 0 0,-1-1 0,1 1 0,-1 0 0,1-1 0,-1 1 0,1 0 0,-1 0 0,0-1-1,1 1 1,0 0 0,-1 0 0,1 0 0,-1 0 0,1 0 0,-1 0 0,1 0 0,-1 0 0,1 0 0,-1 0 0,1 0 0,-1 0-1,1 0 1,-1 0 0,1 0 0,-1 1 0,1-1 0,-1 0 0,1 0 0,-1 1 0,1-1 0,-1 0 0,1 1 0,-1-1 0,1 1-1,0 1 2,0 0 0,0 0 0,-1 1 0,1-1-1,-1 0 1,1 1 0,-1-1 0,0 4 0,0 6-3,0-1 1,-1 1 0,-1-1-1,-4 17 1,3-15-1,1 0 0,0 0-1,0 15 1,33-52 0,-8 5 4,55-50 43,-75 65-28,1 1 0,0-1 0,0 1 0,0 0 0,0 0 0,1 1 0,-1-1 0,1 1 0,-1 0 0,1 0 0,8-1 0,-13 3-16,1 0 1,-1 0-1,1 0 1,0 0-1,-1 1 1,1-1-1,-1 0 1,1 0-1,-1 1 1,1-1-1,-1 0 1,1 0-1,-1 1 1,1-1-1,-1 1 1,1-1-1,-1 1 1,1-1-1,-1 1 1,0-1-1,1 1 1,-1-1-1,0 1 1,1-1-1,-1 1 1,0-1-1,0 1 1,0-1-1,0 1 1,1 0-1,-1-1 1,0 1-1,0 1 1,1 21-16,-2-7-16,0 0 1,1 1-1,0-1 1,5 23-1,-5-38 26,0-1 0,1 1-1,-1-1 1,1 1 0,-1 0-1,0-1 1,1 1 0,-1-1 0,1 0-1,0 1 1,-1-1 0,1 1-1,-1-1 1,1 0 0,0 1-1,-1-1 1,1 0 0,-1 0-1,1 0 1,0 1 0,0-1-1,-1 0 1,1 0 0,0 0 0,-1 0-1,1 0 1,0 0 0,-1 0-1,1-1 1,0 1 0,-1 0-1,1 0 1,0 0 0,-1-1-1,1 1 1,0-1 0,28-9 42,-28 9-40,18-9 48,0 0 0,-1-2 1,26-21-1,21-14 76,-60 44-112,-1 1 0,1 0-1,0 0 1,-1 0 0,1 1-1,0-1 1,0 1-1,0 1 1,0-1 0,0 1-1,0-1 1,0 1 0,0 1-1,8 0 1,1-1-6,-13 0-5,0 0-1,0 0 1,0 0 0,0 0-1,0 0 1,0 0-1,0 0 1,0 0-1,0 0 1,1 0-1,-1 1 1,0-1-1,0 0 1,0 1-1,0-1 1,0 1-1,0-1 1,-1 1-1,1-1 1,2 2-1,-6 1 7,0 0-1,1 0 0,-1 0 1,0-1-1,-1 1 1,-5 3-1,2-2 4,-6 6 15,0-2 0,-21 11 0,30-17-20,0 0 1,0 1 0,0 0 0,0 0 0,1 0-1,-1 0 1,1 1 0,0-1 0,0 1 0,0 0-1,0 0 1,1 0 0,-1 0 0,1 0 0,0 1-1,0-1 1,1 1 0,-2 5 0,2-7-6,1 1 0,-1-1 0,1 1 0,-1-1 0,1 1 0,0-1 0,0 1 0,1-1 0,-1 0 0,1 1-1,0-1 1,0 1 0,0-1 0,0 0 0,0 0 0,1 1 0,0-1 0,-1 0 0,1 0 0,0-1 0,0 1 0,1 0 0,-1-1 0,1 1 0,2 1 0,-1-1 5,0 0 1,0-1-1,0 0 0,0 0 0,0 0 1,1 0-1,-1-1 0,0 0 1,1 0-1,0 0 0,-1 0 0,1-1 1,7 1-1,-4-2 2,1 0-1,-1 0 1,0-1 0,0 0-1,0 0 1,0-1 0,8-4 0,5-4 8,-1 0 0,0-2 0,-1 0 1,27-25-1,-29 23 10,-7 7-12,0 0 0,0-1 0,-1-1 0,-1 1 0,13-19 0,-12 15 25,-7 11-27,0 0 1,0 0-1,0 0 1,0 0-1,-1-1 1,1 1-1,-1-1 1,0 1 0,0-1-1,0 0 1,0 1-1,0-1 1,0 0-1,-1 0 1,1-4-1,-1 6-5,0 0 1,-1 0-1,1 1 0,-1-1 0,1 1 0,-1-1 0,1 0 0,-1 1 1,1-1-1,-1 1 0,1-1 0,-1 1 0,0-1 0,1 1 0,-1 0 1,0-1-1,1 1 0,-1 0 0,0 0 0,1-1 0,-1 1 0,0 0 1,0 0-1,1 0 0,-1 0 0,0 0 0,0 0 0,1 0 0,-1 0 0,0 0 1,0 0-1,1 0 0,-1 1 0,0-1 0,0 0 0,1 0 0,-1 1 1,0-1-1,1 1 0,-1-1 0,1 0 0,-1 1 0,0 0 0,-34 24 51,31-21-48,1-2-9,0 0-1,1 0 1,-1 0 0,1 1-1,-1 0 1,1-1-1,0 1 1,0 0-1,1 0 1,-1 0-1,0 0 1,1 0 0,0 0-1,0 1 1,0-1-1,-1 4 1,2-4-3,0 0 0,0-1 1,0 1-1,1-1 0,-1 1 0,1-1 1,0 1-1,-1-1 0,1 0 0,0 1 1,0-1-1,1 0 0,-1 0 0,0 0 1,1 0-1,-1 0 0,1 0 0,0 0 1,0 0-1,-1 0 0,1-1 0,3 3 1,3 1 6,-1-1 1,1 1 0,0-1 0,0-1 0,1 0-1,-1 0 1,0 0 0,1-1 0,0 0 0,0-1-1,9 1 1,7-2 51,0 0 0,40-6 0,-50 3-13,0 0-1,-1-2 1,0 0 0,0 0-1,0-1 1,14-9-1,-8 5 7,30-12-1,-30 17 8,-12 4-2407,-7 1 1536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1:38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1043 5416,'0'0'4745,"11"-12"-4418,-6 6-276,9-9 118,-1-1 0,-1-1 0,19-33 1,-1-10 386,-1-2 1,-4 0-1,-2-2 0,-3 0 1,12-72-1,-29 118-325,0 1 0,-2-1-1,0 1 1,-1-1 0,-4-32-1,-2 29 624,-1 35-203,0 6-611,7-20-38,-11 23 72,1 0 0,2 1 0,0 0 0,1 0 0,-5 43 0,4 11 63,4-46-76,1 0 1,1 0 0,5 55 0,0-61-39,-4-20-12,2 0-1,-1 0 1,1 0-1,0 0 0,0 0 1,0-1-1,1 1 0,0 0 1,0-1-1,0 0 1,1 1-1,4 6 0,-6-11-3,0 0-1,1 0 1,-1 0-1,0 0 0,1-1 1,-1 1-1,1 0 0,-1-1 1,1 1-1,-1-1 0,1 1 1,-1-1-1,1 0 1,0 1-1,-1-1 0,1 0 1,-1 0-1,1 0 0,-1 0 1,1-1-1,0 1 0,-1 0 1,1-1-1,-1 1 1,1-1-1,-1 1 0,1-1 1,1-1-1,4-1 18,-1-1 0,0 1 0,0-1 1,10-9-1,0-2 41,-1-1 0,0 0 0,0-1 1,-2-1-1,0 0 0,-2-1 0,0 0 0,-1-1 1,12-31-1,-22 50-56,1-3 18,0 0 1,1 0 0,-1 1-1,0-1 1,1 1 0,0 0-1,0-1 1,0 1 0,1 0-1,2-4 1,-4 7-4,0 4-22,1-1 0,0 1 0,-1-1 0,1 1 0,0-1 0,1 0 0,-1 0 0,1 0 1,-1 0-1,5 3 0,2 4-25,-5-5 13,0-1 1,-1 0-1,2 0 0,-1-1 0,0 1 1,1-1-1,-1 0 0,1 0 0,0-1 1,0 1-1,0-1 0,0 0 0,1-1 1,-1 1-1,11 1 0,-10-2 11,1 0-1,0-1 1,0 0 0,0 0 0,0 0-1,-1-1 1,1 0 0,0-1-1,0 1 1,-1-1 0,1 0-1,-1-1 1,0 0 0,0 0-1,0 0 1,0 0 0,8-7-1,-8 5 20,0 0-1,0-1 0,-1 1 0,0-1 0,0 0 0,0-1 0,-1 1 1,0-1-1,0 0 0,0 0 0,-1 0 0,0-1 0,-1 1 0,0-1 1,2-7-1,-4 12 10,0-1 0,0 1 0,0 0 0,0 0 0,0 0 1,-1 0-1,1 0 0,-1 0 0,0 0 0,-2-4 0,3 7-23,0-1 0,0 0 1,-1 1-1,1-1 0,0 1 0,-1-1 0,1 0 0,0 1 0,-1-1 0,1 1 0,-1-1 1,1 1-1,-1-1 0,0 1 0,1-1 0,-1 1 0,1 0 0,-1-1 0,0 1 0,1 0 1,-1-1-1,0 1 0,1 0 0,-1 0 0,0 0 0,1 0 0,-1-1 0,0 1 0,0 0 1,1 0-1,-1 1 0,0-1 0,0 0 0,1 0 0,-1 0 0,0 0 0,1 1 0,-1-1 1,0 0-1,1 0 0,-1 1 0,0-1 0,1 1 0,-1-1 0,1 0 0,-1 1 0,1-1 1,-1 2-1,-7 5-5,0 0 0,1 0 0,0 1 0,1 0 1,0 1-1,0 0 0,1 0 0,0 0 0,-7 19 0,4-8-40,2 2-1,1-1 0,-5 37 0,9-52 27,1 0-1,0 0 1,0 0 0,1 0 0,-1 1 0,1-1 0,1 0-1,-1-1 1,1 1 0,0 0 0,1 0 0,-1-1 0,1 1-1,6 8 1,-7-11 15,0 0 0,1 0-1,0 0 1,0 0-1,0 0 1,0 0 0,0-1-1,0 0 1,1 1 0,-1-1-1,1 0 1,-1-1-1,1 1 1,0-1 0,0 1-1,0-1 1,0 0 0,0-1-1,0 1 1,0-1-1,0 0 1,7 0 0,-1-1 20,-1-1 0,1 0 1,-1 0-1,0-1 0,1 0 1,-1-1-1,-1 0 0,10-5 1,-5 0 3,0 0 1,0-1-1,-1-1 1,13-13-1,3-7 21,-1-1 0,-2-1 1,-1-2-1,-2 0 0,-1-1 0,-2-1 0,-1-1 1,-3-1-1,15-50 0,70-227 365,-81 259-315,-16 49-75,-2 7-17,0 0 0,-1 0 0,1 0 0,-1 0 0,0 1 0,1-1 0,-1 0 0,0 0 0,1 0 0,-1 0 0,0 0 0,0 0 0,0 0 0,0 0 0,0 0 0,0 0 0,0 0 0,0-1 0,0 1 0,-1 1 0,1-3 0,-1 4-1,0-1-1,0 1 0,0-1 0,1 1 0,-1-1 0,0 1 1,1 0-1,-1-1 0,0 1 0,1 0 0,-1 0 1,1 0-1,-1-1 0,1 1 0,0 0 0,-1 0 1,1 0-1,0 0 0,-1 0 0,1 1 0,-1 1 4,-32 78-75,-34 124 0,50-135-34,3 1 0,4 1 1,-3 97-1,13-168 99,-2 29-101,1 1 1,2-1-1,1 1 0,7 42 1,-8-71 91,-1 1-1,1-1 1,0 0 0,0 1 0,0-1 0,0 0 0,0 0 0,0 0-1,1 0 1,-1 0 0,0 0 0,1 0 0,0 0 0,0 0 0,-1-1 0,5 3-1,-5-3 13,1 0-1,-1-1 0,1 0 0,-1 1 1,1-1-1,-1 0 0,1 1 1,-1-1-1,1 0 0,0 0 0,-1-1 1,1 1-1,-1 0 0,1 0 0,-1-1 1,1 1-1,0-1 0,-1 1 0,0-1 1,1 0-1,-1 1 0,1-1 1,-1 0-1,0 0 0,2-1 0,12-10 45,-1-1 0,0 0-1,-1-1 1,17-23 0,38-67 152,-56 81-73,-1 0 0,-1-1 1,0 0-1,9-42 0,-16 64-9,-7 2-12,2 2-97,1 0-1,-1 0 1,1 0 0,0 0 0,-1 1-1,1-1 1,0 0 0,0 0-1,1 1 1,-1-1 0,0 1-1,0 4 1,-1 1 1,-5 18-17,2 0 1,1 1-1,1 0 1,0 36 0,4-57-2,-1 0 0,1 0 0,0 0 0,1 0 1,-1 0-1,1 0 0,1-1 0,-1 1 0,1-1 1,0 0-1,0 1 0,0-1 0,8 8 0,-11-13 15,1 1 0,0-1 0,-1 1 0,1-1 0,0 1 0,-1-1-1,1 0 1,0 0 0,0 1 0,-1-1 0,1 0 0,0 0 0,0 0 0,0 0-1,-1 0 1,1 0 0,0 0 0,0 0 0,0 0 0,-1 0 0,1 0 0,0-1-1,0 1 1,0 0 0,-1 0 0,1-1 0,0 1 0,-1-1 0,1 1-1,0-1 1,0 0 0,20-17 61,-20 17-61,23-28 78,-1-1 0,-2-1 0,30-58 0,-24 42 20,-23 40-62,1-1 0,-1 0 0,-1 0 0,0-1 0,4-14 0,-5 17 49,-1 7-40,0 19-34,-2 32-55,-1-31 6,0-1-1,2 0 1,0 1 0,2-1-1,0 0 1,1 1 0,8 26-1,-11-46 33,1 0 0,-1 0 0,0 0 0,1 0-1,-1 0 1,1 0 0,-1 0 0,1 0-1,-1-1 1,1 1 0,0 0 0,-1 0 0,1 0-1,0-1 1,0 1 0,-1 0 0,1-1 0,0 1-1,0-1 1,0 1 0,0-1 0,0 1 0,0-1-1,0 0 1,0 1 0,0-1 0,2 0 0,-1 0 6,0 0 1,0-1 0,1 1-1,-1-1 1,0 0 0,0 1-1,0-1 1,0 0 0,0 0-1,0-1 1,0 1 0,2-2-1,4-3 14,-1-1 0,0 1 0,-1-1 0,1-1 0,5-8 0,3-6 36,-2 0-1,0-1 0,-1-1 0,-1 0 0,8-27 1,-15 41 111,0 17-90,2 7-75,8 11 4,-6-9 0,19 27 0,-25-40-5,0 0 1,1-1-1,-1 1 0,1-1 0,-1 1 0,1-1 0,0 0 1,0 0-1,0 0 0,0 0 0,0-1 0,0 1 0,1-1 1,-1 0-1,1 0 0,-1 0 0,0 0 0,1-1 0,0 1 1,-1-1-1,1 0 0,-1 0 0,1 0 0,-1-1 0,1 1 1,-1-1-1,1 0 0,-1 0 0,1 0 0,-1 0 0,0-1 1,5-2-1,-1 0-2,0 0 0,-1 0-1,1-1 1,-1 0 0,0-1 0,-1 1 0,1-1 0,-1 0 0,0-1 0,0 1 0,-1-1 0,0 0 0,5-10 0,-3 1 25,-1 1 0,5-18 0,-9 28-8,0 1-1,-1 0 0,1-1 0,-1 1 0,0-1 0,0 1 0,0-1 0,0 1 0,-1 0 0,0-1 0,0 1 0,-3-8 0,4 11-9,0 1-1,-1 0 1,1-1 0,0 1 0,-1 0-1,1-1 1,-1 1 0,1 0-1,-1 0 1,1-1 0,-1 1 0,1 0-1,0 0 1,-1 0 0,1 0-1,-1-1 1,0 1 0,1 0 0,-1 0-1,1 0 1,-1 0 0,1 0-1,-1 0 1,1 1 0,-1-1 0,1 0-1,-1 0 1,1 0 0,-1 0-1,1 0 1,0 1 0,-1-1 0,1 0-1,-1 1 1,1-1 0,-1 0-1,1 0 1,-1 1 0,-17 14-18,16-14 20,-10 12-19,1 0 0,0 1 0,1 0 0,0 1 1,1 0-1,1 1 0,1 0 0,0 0 0,0 0 0,2 1 0,-5 24 0,9-31 2,0 0 0,1 0-1,1 0 1,-1-1 0,1 1 0,1 0-1,0 0 1,6 17 0,-6-23 13,-1 0 0,1-1 0,0 1 0,0-1 0,0 0-1,0 0 1,1 0 0,-1 0 0,1 0 0,0 0 0,0 0 0,0-1 0,0 0 0,0 1 0,0-1 0,1 0 0,-1-1 0,1 1 0,-1-1 0,1 1 0,0-1 0,6 1 0,-2 0 4,-1-1 1,1 0-1,0-1 0,-1 0 1,1 0-1,0 0 1,-1-1-1,1 0 0,-1-1 1,14-4-1,1-3 6,0-1 0,-1-1 0,0-2 0,0 0 0,-1-1 0,-1 0 0,-1-2-1,0 0 1,22-27 0,-38 40-6,1 0 0,-1-1 0,0 0 0,0 1 0,0-1 0,0 0 0,-1 0 0,0 0 0,0 0 0,0-1 0,0 1 0,0 0 0,-1 0 0,0-1 1,0 1-1,0 0 0,0 0 0,-1 0 0,0-1 0,0 1 0,0 0 0,0 0 0,0 0 0,-4-7 0,4 11-4,0-1 1,0 0 0,0 1-1,0 0 1,1-1-1,-1 1 1,0 0 0,0-1-1,0 1 1,0 0 0,0 0-1,0 0 1,0 0-1,0 0 1,0 0 0,0 0-1,0 0 1,0 0 0,0 0-1,0 0 1,0 1-1,0-1 1,0 0 0,1 1-1,-1-1 1,0 1 0,0-1-1,0 1 1,0-1-1,1 1 1,-1 0 0,0-1-1,0 2 1,-27 23 40,19-13-41,0 1 0,1-1 0,1 1 0,0 1 0,1-1 0,0 1 0,1 0 0,0 1 1,-4 25-1,9-36-3,0-1-1,0 0 1,1 0 0,-1 1 0,1-1 0,-1 0 0,1 0 0,0 0 0,0 0 0,0 0 0,1 0-1,-1 0 1,1 0 0,0-1 0,-1 1 0,1 0 0,1-1 0,3 5 0,-4-5 4,0 0-1,1 0 1,-1 0 0,0-1 0,1 1 0,-1 0-1,1-1 1,-1 0 0,1 0 0,-1 0 0,1 0 0,0 0-1,0 0 1,0-1 0,-1 1 0,1-1 0,0 0-1,0 0 1,0 0 0,0 0 0,5-1 0,5-4 24,1 0 0,-1-1 1,0 0-1,0-1 0,-1-1 0,22-17 1,63-65 146,-77 70-137,-2-1-5,-15 17-13,0-1 0,1 1 0,-1 0-1,1 0 1,0 0 0,1 1 0,6-6-1,-10 10-15,-1-1-1,0 0 0,1 0 0,-1 0 1,0 0-1,0 0 0,1 0 0,-1 0 1,0 0-1,0 0 0,1 0 0,-1 1 1,0-1-1,0 0 0,1 0 0,-1 0 1,0 0-1,0 1 0,0-1 0,0 0 1,1 0-1,-1 1 0,0-1 0,0 0 1,0 0-1,0 1 0,0-1 0,1 0 1,-1 0-1,0 1 0,0-1 0,0 0 1,0 0-1,0 1 0,0-1 0,0 0 1,0 1-1,0-1 0,0 0 1,0 0-1,0 1 0,-1-1 0,1 0 1,0 1-1,0-1 0,0 0 0,0 1 1,-2 16 9,-4 4-4,-13 34-1,12-37-2,1 0 0,-7 32-1,10-39 11,3-9-9,-1 0 0,0-1 0,1 1-1,-1 0 1,1 0 0,-1 0 0,1 0 0,0 0 0,0 0 0,0 0 0,0 0 0,0-1 0,0 1-1,1 0 1,0 3 0,1-6 3,0 0 0,0 1 0,0-1-1,0-1 1,0 1 0,-1 0 0,1 0-1,0-1 1,-1 1 0,3-3 0,1-1 5,61-49 34,-34 27 6,48-33 0,-77 58-48,-1 1-1,-1-1 0,1 1-1,0 0 1,0 0 0,0 0-1,0 0 1,0 0 0,1 0-1,-1 0 1,0 1-1,0-1 1,1 1 0,-1 0-1,0-1 1,0 1 0,1 0-1,2 1 1,-4 2 1,0 0 1,-1 0 0,1 0-1,-1 0 1,0 1-1,1-1 1,-1 0-1,-1 0 1,0 5-1,1-3 3,-3 37 15,2-23 15,0-1-1,0 1 0,2 0 0,5 34 0,-5-49-27,1 0 0,0 0 0,-1 0 0,1 0 0,0 0 0,1-1 1,-1 1-1,1-1 0,-1 0 0,1 0 0,0 0 0,0 0 0,1 0 0,-1 0 0,1-1 0,-1 0 0,1 0 0,0 0 1,-1 0-1,8 2 0,-3-1 18,1 0-1,-1-1 1,1 0 0,0-1 0,0 0 0,0 0 0,0-1 0,13 0 0,-6-3 22,-1 0 1,0-1 0,-1 0 0,1-2-1,18-8 1,-16 7-87,-15 6 57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1:39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8744,'0'0'1288,"12"-3"-640,87-18 294,1 4 0,1 4 1,174 1-1,-260 12-875,333 20 1583,-288-13-1517,-5-2-641,93 21 1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1:53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133 425 6632,'0'0'4272,"-9"4"-4028,-75 28 840,81-31-935,0 1 0,0-1 0,0 1 0,0-1 0,1 1 0,-1 0 0,0 0 0,1 0 0,0 0 0,-4 5 1,5-7 152,1 0-278,0 0 0,-1 0-1,1 0 1,0 0 0,0 0-1,0 0 1,-1 0 0,1 0 0,0 0-1,0-1 1,0 1 0,-1 0-1,1 0 1,0 0 0,0 0-1,0 0 1,-1 0 0,1-1 0,0 1-1,0 0 1,0 0 0,0 0-1,0 0 1,-1-1 0,1 1-1,0 0 1,0 0 0,0 0 0,0-1-1,0 1 1,0 0 0,0 0-1,0 0 1,0-1 0,0 1 0,0 0-1,0 0 1,0 0 0,0-1-1,0 1 1,0 0 0,0 0-1,0-1 1,0 1 0,0 0 0,0 0-1,0 0 1,0-1 0,0 1-1,1 0 1,-1 0 0,0 0-1,0 0 1,0-1 0,0 1 0,0 0-1,1 0 1,-1 0 0,0 0-1,0 0 1,0-1 0,1 1 0,147-210 2070,-89 120-1515,-43 61-162,2 1 0,1 2 0,32-36 0,-48 58-327,0 1 0,0 0 1,1 1-1,-1-1 0,1 1 1,-1-1-1,1 1 0,0 0 0,0 0 1,6-1-1,-9 3-82,0 0 0,0 1 0,0-1 1,1 1-1,-1-1 0,0 1 0,0-1 0,0 1 0,0-1 0,0 1 1,-1 0-1,1 0 0,0 0 0,0-1 0,0 1 0,-1 0 0,1 0 1,0 0-1,-1 0 0,1 0 0,-1 0 0,1 0 0,0 2 0,8 27 7,-8-28-9,1 16 16,0 0 0,-1 0 0,-1 0 0,-1 0 0,-5 33 0,2-11 13,-1-8 69,5-31-91,3-2-6,0 0 0,0 0 0,0-1 0,0 1 0,0-1 0,0 0 0,0 0 0,-1 0 0,1 0 0,-1 0 0,1 0 0,-1-1 0,0 1 0,0-1 0,2-3 0,6-5 5,25-28 94,36-52 0,-69 87-98,0 1-1,0 0 1,1 0 0,-1 0 0,1 0-1,0 0 1,0 0 0,0 1-1,0-1 1,0 1 0,0 0 0,1 0-1,6-3 1,-10 5-5,1 0-1,-1 1 1,1-1-1,-1 0 1,1 0 0,-1 0-1,1 0 1,-1 0-1,1 1 1,-1-1 0,0 0-1,1 0 1,-1 1-1,1-1 1,-1 0 0,1 1-1,-1-1 1,0 1-1,1-1 1,-1 0 0,0 1-1,0-1 1,1 1-1,-1-1 1,0 1 0,0-1-1,0 1 1,1-1-1,-1 1 1,0-1 0,0 1-1,4 18 19,-4-19-20,2 29 12,-1 0-1,-4 40 1,-1 7 75,4-75-85,0-1 0,0 1 0,0 0-1,0-1 1,0 1 0,0 0 0,0-1 0,0 1 0,0-1 0,1 1 0,-1 0 0,0-1 0,0 1 0,0-1 0,1 1 0,-1-1 0,0 1 0,1-1 0,-1 1 0,0-1 0,1 1 0,-1-1 0,1 1 0,0-1 2,-1 0 0,1 0 0,0 1 0,-1-1 0,1 0 0,-1 0 0,1-1 0,-1 1 0,1 0 0,0 0 1,-1 0-1,1 0 0,-1 0 0,1-1 0,-1 1 0,1 0 0,-1 0 0,1-1 0,0 0 0,23-23 85,30-52 23,21-30 164,-55 89-176,-20 16-99,1 1 1,-1 0-1,0 0 0,1-1 0,-1 1 0,0 0 1,1 0-1,-1 0 0,1-1 0,-1 1 0,0 0 1,1 0-1,-1 0 0,1 0 0,-1 0 0,0 0 1,1 0-1,-1 0 0,1 0 0,-1 0 0,0 0 1,1 0-1,-1 0 0,1 0 0,-1 0 0,1 0 0,-1 1 1,0-1-1,1 0 0,-1 0 0,0 0 0,1 1 1,-1-1-1,0 0 0,1 1 0,-1-1 0,0 0 1,1 0-1,-1 1 0,0-1 0,0 1 0,0-1 1,1 0-1,-1 1 0,0-1 0,0 0 0,0 1 1,0-1-1,0 1 0,1-1 0,-1 0 0,0 1 1,0-1-1,0 1 0,0-1 0,-1 1 0,6 40 62,-1 4 0,11 46-1,-13-85-58,-1 0 1,1 0-1,0 0 1,1 0-1,0-1 1,0 1-1,0-1 1,6 8-1,-8-12-1,0 0-1,0 1 0,0-1 0,0 0 0,1 0 0,-1 0 1,0 0-1,1 0 0,-1 0 0,0 0 0,1-1 1,0 1-1,-1 0 0,1-1 0,-1 0 0,1 1 0,-1-1 1,1 0-1,0 1 0,-1-1 0,1 0 0,0 0 1,-1-1-1,1 1 0,0 0 0,-1 0 0,1-1 0,-1 1 1,1-1-1,0 1 0,-1-1 0,1 0 0,-1 0 1,0 0-1,3-1 0,18-16 39,-1 0 0,-1-1 1,-1-2-1,-1 0 0,27-39 0,-24 25 59,-14 23-27,0-1 0,14-15 0,-14 16 8,0 1 21,-8 21-52,-4 8-48,1-1 1,1 1 0,1-1-1,0 1 1,1 0-1,1 0 1,1 0-1,0 0 1,2-1-1,0 1 1,0 0-1,2-1 1,12 32-1,-16-47-2,0-1 0,-1 0 0,1 1 0,0-1 0,0 0 0,-1 0 0,1 0 0,0 1 0,0-1 0,0 0 0,1 0 0,-1-1 0,0 1 0,0 0 0,0 0 0,1 0 0,-1-1 0,0 1 0,1-1 0,-1 1 0,3 0 0,-1-1 3,0 0 0,-1 0 0,1 0 1,0 0-1,0-1 0,-1 1 0,1-1 0,0 0 0,-1 0 0,1 1 0,2-3 1,6-3 16,0-1 1,0 0 0,18-16-1,-28 23-20,12-12 28,0 0-1,0-1 1,-1-1-1,-1 0 1,0 0 0,-1-1-1,-1 0 1,0-1-1,-1 0 1,6-18 0,-6 2 45,5-8 66,-13 39-139,1 0-1,-1 0 0,1 0 0,-1 1 1,1-1-1,-1 0 0,1 1 1,-1-1-1,1 0 0,0 1 0,-1-1 1,1 0-1,0 1 0,0-1 1,-1 1-1,1 0 0,0-1 0,0 1 1,0-1-1,0 1 0,-1 0 1,1 0-1,0 0 0,2-1 0,-2 1 1,1 1 0,0-1 0,0 0 0,0 1 0,-1-1 0,1 1 0,0 0 0,-1-1 0,1 1-1,-1 0 1,4 2 0,-1 1 1,0-1 0,0 1-1,0 0 1,0 0 0,-1 0 0,1 0-1,3 8 1,4 13 8,-1 1-1,8 32 0,-12-33 2,2-1 0,1 1-1,12 22 1,-20-46-9,-1 0 0,1 0 0,0 1 0,-1-1 0,1 0-1,0 0 1,0 0 0,0 0 0,0 0 0,0-1 0,0 1 0,1 0 0,-1 0 0,0-1 0,0 1 0,0 0 0,1-1 0,-1 0-1,0 1 1,1-1 0,-1 0 0,3 1 0,-1-1 0,0-1 1,1 1-1,-1 0 0,0-1 0,0 0 1,0 0-1,0 0 0,0 0 0,5-3 1,4-3 20,0-1 0,0 0 0,14-14 0,-25 21-17,13-12 16,-2 0-1,0-1 1,-1 0-1,0-1 1,-1-1-1,-1 0 1,8-18 0,15-23 59,-30 53-83,0 0 1,0 0 0,1 1 0,-1-1 0,1 1-1,0 0 1,0-1 0,5-2 0,-6 5 2,-1 0 1,1 1 0,-1-1-1,1 1 1,-1-1-1,1 1 1,-1 0 0,1 0-1,-1 0 1,1 0-1,0 0 1,-1 0 0,1 0-1,-1 0 1,1 0-1,-1 1 1,1-1 0,-1 1-1,1-1 1,-1 1-1,1 0 1,-1-1 0,0 1-1,3 2 1,1 0-5,0 1 0,0 0 1,0 1-1,-1-1 0,1 1 0,-1 0 0,-1 0 1,1 1-1,0-1 0,-1 1 0,0-1 0,-1 1 1,4 8-1,1 8-10,-1-1-1,5 33 1,-11-53 13,1 7 6,0 0 1,1 0-1,5 13 1,-6-20-3,-1 0 0,1 1 0,-1-1 0,1 0 0,0 0 0,-1 1 0,1-1 1,0 0-1,0 0 0,0 0 0,0 0 0,0 0 0,0 0 0,0 0 1,0 0-1,0 0 0,1-1 0,-1 1 0,0 0 0,1-1 0,-1 1 0,0-1 1,1 1-1,-1-1 0,0 0 0,1 0 0,-1 1 0,1-1 0,1 0 1,7-2 4,-1 0 0,0-1-1,0 0 1,0 0 0,0-1 0,-1 0 0,1-1 0,-1 1 0,0-2 0,9-7 0,7-8 6,37-42-1,-19 18 75,-32 33-38,-18 24 14,3 0-46,1-4-10,1-1 0,-1 1 0,2 0 0,-3 10 0,4-15-8,1 0-1,0-1 1,0 1-1,0 0 1,0 0-1,0-1 1,1 1 0,-1 0-1,1-1 1,-1 1-1,1 0 1,0-1-1,0 1 1,1-1 0,-1 0-1,0 1 1,3 2-1,-3-4-3,0 1-1,0-1 1,1 0 0,-1 0-1,0-1 1,0 1-1,1 0 1,-1 0 0,0 0-1,1-1 1,-1 1 0,1-1-1,-1 1 1,1-1-1,-1 0 1,1 1 0,-1-1-1,1 0 1,0 0-1,-1 0 1,1 0 0,-1-1-1,1 1 1,-1 0-1,1-1 1,-1 1 0,1 0-1,1-2 1,-1 1 6,1 0 0,-1 0 0,0 0 0,0 0 0,1 0 0,-1-1 1,0 1-1,-1-1 0,1 0 0,0 1 0,0-1 0,-1 0 0,1 0 0,-1 0 0,1 0 0,-1 0 0,1-3 1,0-2 17,0 0 1,0 0-1,-1 0 1,0 0-1,0 0 1,-1 0-1,0-1 1,0 1 0,-1 0-1,1 0 1,-5-13-1,3 10 25,-2-8 58,4 18-105,0-1 1,0 1 0,0 0 0,0-1-1,0 1 1,0-1 0,0 1 0,0-1-1,1 1 1,-1-1 0,0 1 0,0 0 0,0-1-1,1 1 1,-1-1 0,0 1 0,1 0-1,-1-1 1,0 1 0,1 0 0,-1 0-1,0-1 1,1 1 0,-1 0 0,1 0-1,-1-1 1,1 1 0,-1 0 0,0 0-1,1 0 1,-1 0 0,1 0 0,0 0 0,48-11-110,50-16 1,-79 18 99,-18 8 4,1-1 0,0 1 0,0 0 0,0 0 0,0 0 0,0 0 0,0 0-1,0 1 1,3-1 0,9 1-21,-13-1 29,-1 1 0,1 0 0,0-1 0,0 1 1,0 0-1,0 0 0,-1 0 0,1 1 0,0-1 0,0 0 0,0 1 1,-1-1-1,1 1 0,0 0 0,-1-1 0,1 1 0,0 0 0,-1 0 1,1 0-1,-1 0 0,1 0 0,-1 0 0,0 1 0,0-1 0,1 0 1,-1 1-1,0-1 0,0 1 0,0-1 0,0 1 0,1 3 1,4 8 1,0 1 0,-1 0 0,5 21 0,-9-26-2,2 1 0,0 0 0,0-1 0,0 0 0,1 0 0,1 0 0,-1 0 0,2 0 0,-1-1 0,10 11 0,-12-16 3,0 0-1,0 0 0,0 0 1,1-1-1,-1 1 0,1-1 1,-1 0-1,1 0 0,0 0 1,0-1-1,0 1 0,0-1 1,0 0-1,0 0 0,0 0 1,1-1-1,-1 1 0,0-1 1,0 0-1,0 0 0,1-1 1,-1 1-1,0-1 0,0 0 1,0 0-1,0-1 0,0 1 1,0-1-1,0 1 1,5-5-1,15-10 40,-1-2 0,0-1 0,-2 0 0,0-2 0,20-26 0,-30 32 10,18-30 1,2-4 124,-32 65 5,-7 20-147,5-22-18,-5 25 75,-25 74 0,30-108-70,1 0 1,-1 0-1,0-1 1,0 1-1,-6 7 1,8-11-20,1-1 1,-1 1 0,1 0-1,0-1 1,-1 1 0,1-1 0,-1 1-1,0-1 1,1 1 0,-1-1-1,0 1 1,1-1 0,-1 1-1,0-1 1,1 0 0,-1 1 0,0-1-1,0 0 1,1 0 0,-1 0-1,0 1 1,0-1 0,1 0-1,-1 0 1,0 0 0,0 0 0,0 0-1,1-1 1,-1 1 0,0 0-1,0 0 1,1 0 0,-1-1-1,0 1 1,0 0 0,1-1-1,-1 1 1,0 0 0,1-1 0,-1 1-1,1-1 1,-1 1 0,0-1-1,1 0 1,-1 1 0,0-2-1,1 2 3,0 0 0,-1-1 0,1 1-1,0 0 1,-1-1 0,1 1 0,0 0-1,0-1 1,-1 1 0,1-1 0,0 1-1,0 0 1,0-1 0,0 1-1,0-1 1,-1 1 0,1-1 0,0 1-1,0-1 1,0 1 0,0 0 0,0-1-1,0 1 1,0-1 0,1 1-1,-1-1 1,0 1 0,0 0 0,0-1-1,1 0 1,13 0 74,34 15-135,-29-8 48,119 29-127,-135-34 76,-1-1-1,0 1 1,0-1-1,1 0 1,-1 0-1,0 0 1,1 0-1,-1 0 1,0 0-1,1 0 1,-1-1-1,4-1 1,-5 2-248,0-1 1,0 1 0,0-1 0,0 0 0,0 0 0,0 1-1,0-1 1,0 0 0,0 0 0,0 0 0,0 0 0,-1 0-1,1 0 1,1-2 0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1:53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4616,'0'0'2406,"4"-9"-1843,1-2-320,-4 7-80,0 0 1,1 1-1,0-1 1,0 0 0,0 1-1,0-1 1,1 1-1,-1 0 1,6-6 0,-6 8 160,1 0-1,-1 0 1,0 0 0,0 0 0,1 0-1,-1 1 1,1-1 0,-1 1 0,1-1 0,-1 1-1,0 0 1,4 0 0,21-4 987,-24 3-1150,0-1 0,1 1 1,-1-1-1,0 0 0,0-1 1,5-3-1,-7 5-100,0 0 0,0 0 0,0 0 0,0 0 0,-1 0 0,1-1 0,0 1 0,-1 0 0,1 0 0,-1 0 0,1-1 0,-1 1 0,1 0 0,-1-1 0,0 1 0,0-1 0,1 1 0,-1 0 0,0-1 0,0 1 0,-1-2 0,1 2-26,0 1 0,-1-1 0,1 1 0,0 0 0,-1-1-1,1 1 1,-1 0 0,1-1 0,0 1 0,-1 0-1,1 0 1,-1-1 0,1 1 0,-1 0 0,1 0 0,-1 0-1,1 0 1,-1-1 0,1 1 0,-1 0 0,1 0-1,-1 0 1,1 0 0,-1 0 0,1 0 0,-1 0-1,1 1 1,0-1 0,-1 0 0,0 0 0,-17 6 320,12-4-278,1 1 0,0 0 0,0 0 0,0 1 0,0 0 0,1 0 0,-1 0-1,-4 6 1,8-9-60,0 1-1,0-1 0,0 1 0,0 0 0,0-1 1,0 1-1,1 0 0,-1 0 0,1 0 0,-1-1 1,1 1-1,0 0 0,-1 0 0,1 0 0,0 0 1,0 0-1,1-1 0,-1 1 0,0 0 0,1 0 1,-1 0-1,1 0 0,-1-1 0,1 1 0,0 0 1,0 0-1,0-1 0,0 1 0,0-1 0,0 1 1,2 1-1,5 5-487,0 0 1,0-1 0,1 0-1,15 9 1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1:56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476 0 6424,'0'0'14785,"-1"10"-14629,-1 2-67,1 1 0,1 0 0,0 0 0,2 15 0,8 50 289,14 82 16,7 13 87,9 178-1,-37-304-392,4 117 256,-12-107-127,4-52-172,0 0 1,-1-1 0,1 1-1,-1-1 1,0 1 0,0-1 0,0 1-1,-1-1 1,-4 6 0,6-9-35,0 0 0,-1 0 0,1 0 0,0 0 1,-1 0-1,1-1 0,-1 1 0,1-1 1,-1 1-1,1-1 0,-1 1 0,1-1 0,-1 0 1,0 0-1,1 0 0,-2 0 0,-30-2 106,23 1-74,-19-3 76,1-1 1,-1-1-1,-37-14 0,-80-39 287,-32-28 334,177 86-732,0 1 0,0-1-1,0 1 1,1 0 0,-1-1 0,0 0 0,0 1 0,0-1-1,0 0 1,1 1 0,-1-1 0,0 0 0,1 0 0,-1 1-1,1-1 1,-1 0 0,1 0 0,-1 0 0,1 0 0,-1 0-1,1 0 1,0 0 0,0 0 0,-1-1 0,2-1-22,-1 1 1,1 0-1,0 0 1,-1 0 0,1-1-1,0 1 1,1 0-1,-1 0 1,0 1-1,0-1 1,4-3 0,14-18-3441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2:00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44 7136,'0'0'6604,"-11"2"-6208,-69 13 1376,50-15 2970,38-7-3814,4 6-701,1-1-1,-1 2 1,1 0 0,19 2-1,-15-4-24,-16 2-189,0 0 1,0-1-1,0 1 1,0 0-1,1 0 0,-1 0 1,0-1-1,0 1 1,0 0-1,1 1 0,-1-1 1,2 0-1,10 3 61,-1 0 0,1-2 0,-1 1 0,1-2 0,0 1 0,22-4 0,-15 2 5,29 1 0,109 23 340,-119-19-339,6 1 37,0-1 0,1-3 0,-1-1 0,60-9 0,186-65 785,-280 71-839,-8 2-28,0 0 0,-1 0 1,1 0-1,0 0 1,0 1-1,0-1 0,-1 1 1,1 0-1,0 0 1,0 0-1,0 0 0,0 0 1,0 1-1,0-1 0,3 2 1,-1 1-26,0-1 1,1 1-1,-1 1 1,0-1 0,0 1-1,-1 0 1,1 0-1,-1 0 1,0 1-1,0-1 1,6 10-1,5 12-3547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2:23.1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1197 5224,'0'0'6377,"10"0"-6045,-5-1-318,2 1 100,0 0 1,0-1-1,-1 1 0,1-2 0,0 1 0,-1-1 1,1 0-1,-1 0 0,0-1 0,1 0 0,-1 0 0,9-7 1,-3-1 96,0 0 0,-1-2 0,-1 1 0,1-1 1,8-16-1,36-75 794,-19 34-445,-27 52-361,-1 0 1,-1-1 0,0 0 0,7-32-1,5-78 736,-14 86-555,1 0 0,14-45 0,-18 81-312,0-2 19,0 0 1,1 1-1,0-1 1,1 1-1,0 0 1,0 0-1,8-10 1,-12 17-81,1 1-1,-1 0 1,1 0 0,-1 0 0,1 0-1,-1 0 1,1 0 0,-1 0 0,1 0 0,-1 1-1,1-1 1,-1 0 0,1 0 0,-1 0-1,1 0 1,-1 1 0,1-1 0,-1 0 0,0 0-1,1 1 1,-1-1 0,1 0 0,-1 1 0,0-1-1,1 0 1,-1 1 0,0-1 0,0 1-1,1-1 1,-1 1 0,0-1 0,0 0 0,1 2-1,10 16 45,-11-17-44,23 48 31,-2 1 0,-2 0 0,-3 2 0,11 55 0,-22-79-15,0 1 0,-2-1 0,-1 42 0,-11 85 108,7-138-115,1 1 1,-1 0-1,-1-1 1,-1 1 0,-1-1-1,-8 21 1,13-37-14,-1 1 0,1-1 0,-1 0 1,0 1-1,0-1 0,0 0 0,1 1 0,-1-1 0,-1 0 0,1 0 1,0 0-1,0 0 0,0 0 0,-1 0 0,1 0 0,0 0 0,-1 0 1,1-1-1,-1 1 0,1 0 0,0-1 0,-1 0 0,-1 1 0,0-1 1,0 0 0,0 0 0,0 0 0,0-1 0,0 1 0,0-1 0,0 1 0,0-1 0,0 0 0,1-1 0,-5-1 0,-2-2 13,0-1-1,0 0 1,0 0 0,1-1 0,-13-13 0,-11-24 123,24 31-79,7 11-39,-1 0-1,0 1 1,0-1-1,0 0 1,0 0-1,0 1 1,0-1-1,-5-1 1,7 3-20,0 0 0,-1-1 0,1 1 0,0 0 0,0 0 0,0 0 0,0 0 0,-1 0 0,1 0-1,0 0 1,0 0 0,0 0 0,0 0 0,-1-1 0,1 1 0,0 0 0,0 0 0,0 0 0,-1 0 0,1 0 0,0 0 0,0 1 0,0-1 0,-1 0 0,1 0 0,0 0 0,0 0 0,0 0-1,0 0 1,-1 0 0,1 0 0,0 0 0,0 0 0,0 1 0,0-1 0,0 0 0,-1 0 0,8 13-11,-4-9 7,1 0 0,-1-1 1,1 0-1,0 0 0,0 0 0,0 0 0,0 0 0,0-1 0,0 0 1,1 0-1,-1 0 0,1 0 0,0-1 0,-1 0 0,1 0 1,0 0-1,0-1 0,0 1 0,0-1 0,0 0 0,-1 0 1,1-1-1,9-1 0,1-2 3,0 1 0,0-2 0,-1 0 0,1-1 0,-1 0 0,19-12 0,0-3 9,-2-1 0,0-2 0,-1 0 0,27-32 0,-14 10 0,63-91 0,-83 100 13,-2-1 0,-1 0-1,19-54 1,-28 60-10,-2 0 0,-1-1 0,-1 0-1,3-43 1,-3-135 18,-7 194-45,-1 1 1,0-1 0,-2 1-1,-7-30 1,10 45 12,0 1 0,0 0 0,0-1 0,0 1 0,0-1 0,0 1-1,-1-1 1,1 1 0,0-1 0,0 1 0,0 0 0,-1-1 0,1 1 0,0-1 0,0 1 0,-1 0 0,1-1 0,0 1 0,-1 0-1,1 0 1,-1-1 0,1 1 0,0 0 0,-1 0 0,1-1 0,-1 1 0,1 0 0,0 0 0,-1 0 0,1 0 0,-1-1 0,1 1-1,-1 0 1,1 0 0,-1 0 0,1 0 0,-1 0 0,1 0 0,-1 1 0,1-1 0,0 0 0,-1 0 0,1 0 0,-1 0-1,1 0 1,-1 1 0,1-1 0,0 0 0,-1 0 0,1 1 0,-1-1 0,1 0 0,0 1 0,-1-1 0,-18 23-5,17-21 3,-16 26-10,1 0-1,1 2 1,-15 39 0,-26 100-30,-17 193-70,69-324 92,2 1 0,2 0 0,1 0 1,2-1-1,2 1 0,10 46 0,-12-76 15,0 1 0,1-1 0,0-1 0,1 1-1,0 0 1,0-1 0,1 0 0,10 14 0,-14-20 5,1 1 1,0-1-1,1 0 1,-1 1-1,0-1 1,1 0-1,-1 0 0,1-1 1,-1 1-1,1 0 1,0-1-1,0 0 1,0 0-1,0 1 1,0-2-1,0 1 0,0 0 1,0-1-1,0 1 1,0-1-1,0 0 1,0 0-1,0 0 1,1 0-1,-1-1 1,0 0-1,0 1 0,0-1 1,5-2-1,4-3 11,-1 0 0,-1-1 0,1 0 0,-1-1-1,0 0 1,-1-1 0,0 0 0,0 0 0,-1-1-1,0 0 1,-1 0 0,8-15 0,-2 2 56,-2 0 0,-1-1 0,0 0 0,-2 0 0,5-27 0,-13 42-4,-5 9 23,-7 11 3,6 0-89,0 0 0,0 1 0,1 0-1,1 0 1,0 0 0,1 1 0,0-1 0,1 1 0,0 0 0,1 0 0,0 0-1,2 20 1,0-28 3,0 1-1,1-1 0,-1 1 1,1-1-1,0 0 0,1 1 1,-1-1-1,1 0 0,0 0 1,1-1-1,-1 1 0,1-1 1,-1 0-1,1 0 1,7 5-1,-9-7 4,0 0 0,1-1 0,-1 0 0,0 1 0,1-1 1,0 0-1,-1 0 0,1-1 0,-1 1 0,1 0 0,0-1 0,0 0 0,-1 1 1,1-1-1,0 0 0,0-1 0,-1 1 0,1 0 0,0-1 0,0 1 0,-1-1 1,1 0-1,0 0 0,-1 0 0,1 0 0,-1-1 0,0 1 0,1-1 0,-1 1 1,0-1-1,0 0 0,3-3 0,2-2 9,-1-1 1,0 0-1,-1 0 1,1 0-1,-1-1 1,-1 0-1,0 0 0,0 0 1,-1-1-1,0 1 1,0-1-1,-1 1 1,-1-1-1,1 0 1,-2 0-1,1 0 0,-1 0 1,-1 0-1,0 0 1,0 0-1,-1 1 1,-5-16-1,6 22-10,0 0 1,0 1-1,-1 0 0,1-1 0,-1 1 1,1 0-1,-1 0 0,0 0 0,0 0 1,0 0-1,0 0 0,0 0 1,0 1-1,-1-1 0,1 1 0,0 0 1,-1-1-1,1 1 0,-1 0 0,0 0 1,1 1-1,-1-1 0,0 1 1,1-1-1,-1 1 0,0 0 0,1 0 1,-1 0-1,0 0 0,0 0 1,1 1-1,-1-1 0,-4 2 0,-11 0 72,9-1-14,19 3-50,2-1-21,0 0 0,0-1 0,0 0 1,0-1-1,1-1 0,-1 0 1,0 0-1,1-1 0,-1-1 0,19-5 1,-23 5 5,-1 1 12,0-1 1,0 0-1,0 0 0,-1-1 1,1 0-1,-1-1 0,12-7 1,2 0 104,-18 10-96,0 0 1,0 0-1,0 0 1,0 0-1,0 0 0,0-1 1,0 1-1,0-1 1,-1 1-1,1-1 1,0 0-1,-1 0 0,0 1 1,2-4-1,-2 4-9,-1 1-1,0-1 1,0 1-1,0-1 1,0 1-1,1 0 1,-1-1-1,0 1 1,0-1-1,1 1 1,-1 0-1,0-1 1,1 1-1,-1-1 0,1 1 1,-1 0-1,0 0 1,1-1-1,-1 1 1,1 0-1,-1 0 1,1-1-1,-1 1 1,1 0-1,6 8 123,0 24-41,-6-28-89,7 41 50,5 24 38,-11-62-66,0-1 0,0 0 0,1 1 0,0-1 1,0 0-1,1 0 0,7 10 0,-10-15-18,0 0 0,0-1-1,0 1 1,0-1 0,0 1 0,0-1 0,0 1-1,0-1 1,0 0 0,0 1 0,1-1 0,-1 0-1,0 0 1,0 0 0,0 0 0,0 0 0,1 0 0,-1 0-1,0 0 1,0 0 0,0 0 0,0-1 0,1 1-1,-1-1 1,0 1 0,0-1 0,0 1 0,0-1-1,0 1 1,0-1 0,1-1 0,4-3 17,0 1 0,0-1-1,8-9 1,-1-2 18,0 0-1,-2 0 1,12-24-1,21-29 243,-44 68-271,0 1-1,0-1 0,1 1 1,-1-1-1,0 1 0,0-1 1,0 1-1,1 0 0,-1-1 1,0 1-1,1-1 0,-1 1 1,0 0-1,1-1 0,-1 1 1,0 0-1,1 0 0,-1-1 1,1 1-1,-1 0 0,1 0 1,-1-1-1,0 1 0,1 0 1,-1 0-1,1 0 0,-1 0 1,1 0-1,0 0 0,1 13 143,-1 1-157,3 24 58,-3-24-37,0 0 1,1 1-1,1-2 0,0 1 0,9 23 0,-7-24-14,-4-11 1,-1 0 0,1 0 1,0 0-1,0 0 0,0 0 0,0-1 1,0 1-1,0 0 0,3 2 0,-4-3-2,1-1-1,0 0 0,0 0 0,-1 1 0,1-1 0,0 0 1,0 0-1,0 0 0,0 0 0,-1 0 0,1 0 0,0 0 1,0 0-1,0 0 0,-1 0 0,1-1 0,0 1 0,0 0 1,0-1-1,-1 1 0,1 0 0,0-1 0,-1 1 0,1-1 1,0 1-1,-1-1 0,1 1 0,0-1 0,-1 0 0,1 0 1,7-6 4,0-1 0,-1 0 1,0 0-1,-1-1 1,0 0-1,0 0 1,-1 0-1,0 0 0,7-21 1,-5 10 35,-1 0 1,-2-1-1,0 0 0,2-23 1,-1-2 91,-4 45-131,-1 1 0,0-1-1,0 1 1,0-1 0,1 0-1,-1 1 1,0-1 0,1 1-1,-1-1 1,1 1 0,-1-1-1,0 1 1,1-1 0,-1 1-1,1-1 1,0 1 0,-1 0 0,1-1-1,-1 1 1,1 0 0,-1-1-1,1 1 1,0 0 0,-1 0-1,1 0 1,0-1 0,-1 1-1,2 0 1,21 2-42,-11 0 31,50 11-26,-52-10 36,1 0 0,0-1 1,0 0-1,1 0 0,-1-1 0,0-1 1,12-1-1,-8 0-233,13-3 328,-11 1-3499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2:28.9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158 811 5520,'0'0'8266,"10"3"-7844,-2 0-300,-4-1-83,-1-1-1,0 0 0,0 1 1,0-1-1,1-1 0,-1 1 0,0 0 1,1-1-1,-1 0 0,1 1 1,-1-1-1,0-1 0,1 1 1,-1 0-1,1-1 0,-1 0 1,0 0-1,4-1 0,5-5 147,-1 0-1,0-1 0,0 0 1,-1-1-1,0 0 0,0 0 1,-1-1-1,-1-1 0,0 1 0,0-1 1,8-15-1,-15 22-141,1 1 0,0-1 0,-1 0 0,0 0 0,0 1 0,0-1 0,0 0 0,-1 0 0,1 0-1,-1 0 1,0 0 0,-1 0 0,1 0 0,0 0 0,-1 0 0,0 0 0,0 0 0,0 0 0,-1 0 0,1 1 0,-1-1 0,0 1 0,0-1 0,0 1-1,0 0 1,-1-1 0,1 1 0,-1 0 0,0 1 0,0-1 0,0 0 0,0 1 0,0 0 0,-1-1 0,1 1 0,-1 1 0,1-1 0,-1 0 0,-7-1-1,2 1-14,-1 1-1,0-1 1,0 2 0,1-1-1,-1 2 1,0-1-1,0 1 1,1 1-1,-1 0 1,1 0-1,-1 1 1,1 0-1,0 0 1,0 1-1,0 0 1,0 1-1,1 0 1,0 0-1,0 1 1,0 0-1,1 1 1,0-1 0,0 2-1,1-1 1,0 0-1,0 1 1,0 0-1,1 1 1,0-1-1,-4 12 1,-3 6 35,2 1 1,-11 39 0,19-57-47,0 0-1,1 0 1,0 0 0,0 0 0,1 0 0,0 0-1,1 0 1,0 0 0,0 0 0,1 0-1,0 0 1,4 9 0,-3-11 3,0 0 0,0-1-1,1 1 1,0-1 0,8 11 0,-9-14-11,-1-1 0,1 1 0,-1-1 0,1 0 0,0 0 0,0 0 0,0 0 0,0 0 0,0-1 0,1 1 0,-1-1 1,0 0-1,1 0 0,6 1 0,8 0 36,-1 0 1,1-2 0,0 0 0,0-1 0,0-1-1,-1 0 1,1-1 0,-1-2 0,0 1-1,0-2 1,0 0 0,-1-1 0,1-1 0,18-13-1,-18 12-2,40-26 184,64-50-1,80-90 192,-191 165-393,7-7 39,0 1 0,21-14 0,-37 30-61,-1 0 0,0 0 0,1 0-1,-1-1 1,0 1 0,0 0 0,1 0 0,-1-1 0,0 1-1,1 0 1,-1 0 0,0-1 0,0 1 0,0 0 0,1-1-1,-1 1 1,0 0 0,0 0 0,0-1 0,0 1 0,0-1-1,0 1 1,1 0 0,-1-1 0,0 1 0,0 0 0,0-1 0,0 1-1,0 0 1,0-1 0,-1 1 0,1 0 0,0-1 0,0 1-1,0-1 1,0 1 0,0 0 0,0-1 0,-1 1 0,1 0-1,0 0 1,0-1 0,0 1 0,-1-1 0,0 1 1,1-1 0,-1 1 0,1 0 0,-1-1 0,1 1 0,-1 0 0,0-1 0,1 1 0,-1 0 0,0 0 0,1 0 1,-1-1-1,0 1 0,1 0 0,-1 0 0,0 0 0,1 0 0,-1 0 0,0 0 0,1 1 0,-1-1 0,0 0 0,1 0 0,-1 0 0,0 1 0,-26 13 23,1 1-1,1 1 0,0 2 1,1 0-1,2 2 0,-1 0 1,-29 37-1,39-41-14,0 1 0,1 1 1,1 0-1,1 0 0,1 1 0,0 0 1,1 1-1,1-1 0,1 2 0,1-1 0,-4 35 1,9-54-12,-1 1 1,1-1-1,0 0 1,0 1-1,0-1 1,0 0 0,0 1-1,1-1 1,-1 0-1,0 1 1,0-1-1,1 0 1,-1 0 0,1 1-1,-1-1 1,1 0-1,0 0 1,-1 0-1,1 0 1,0 0-1,1 2 1,-1-3-1,0 1 0,0-1 0,0 1 0,1-1-1,-1 1 1,0-1 0,0 0 0,1 1 0,-1-1 0,0 0 0,0 0 0,1 0-1,-1 0 1,0 0 0,0 0 0,1-1 0,1 0 0,3 0 1,0-1 0,-1-1-1,0 1 1,1-1 0,-1 0 0,0 0 0,0 0-1,6-7 1,18-17 25,-2-2 0,-1 0 0,-1-2 0,-2-1 0,38-68 0,-45 69 1,-3 8 101,18-48 0,-30 63 97,-5 10-58,-10 14-28,11-13-147,-38 53 92,-60 105 0,50-73-48,-63 118 15,40-69-56,38-72-3,-36 62 38,68-120-27,-9 8 8,20-22 6,0 0 0,0 0 1,0-1-1,8-13 0,5-5-8,97-102 49,-22 26 3,-4-1-29,125-149 13,-179 209-42,-21 25-1,0-1 0,13-22 0,15-24 120,-101 147-106,44-58-6,1 2-1,0-1 0,2 2 0,1-1 1,2 1-1,-8 49 0,19-29 29,-3-47-38,-1 1 0,0 0-1,0-1 1,1 1 0,-1 0 0,1-1 0,-1 1 0,1 0-1,-1-1 1,1 1 0,-1-1 0,1 1 0,-1-1 0,1 1-1,0-1 1,-1 1 0,1-1 0,0 0 0,-1 1 0,1-1-1,0 0 1,-1 0 0,1 1 0,0-1 0,0 0-1,-1 0 1,1 0 0,0 0 0,0 0 0,0 0 0,-1 0-1,1 0 1,0 0 0,0-1 0,-1 1 0,2-1 0,30-8 25,-20 3-17,-1-1-1,0-1 1,0 0-1,-1 0 1,0-1-1,13-15 1,49-66 50,-61 76-44,9-12 7,-1-1 0,-1 0 0,-1-2 0,19-45 0,-23 47 71,-10 24 4,-7 19-35,-42 140-23,43-145-30,0 1-1,2-1 1,-1 0-1,1 1 1,1-1 0,1 13-1,-1-22-4,0 1-1,1-1 0,-1 1 0,1-1 0,-1 1 1,1-1-1,0 0 0,0 1 0,0-1 0,1 0 1,-1 0-1,0 0 0,1 0 0,2 3 1,-2-4-5,-1 0 1,1 0 0,-1 0 0,1 0 0,0-1 0,-1 1 0,1-1-1,0 1 1,0-1 0,0 0 0,-1 1 0,1-1 0,0 0 0,0 0-1,0 0 1,-1-1 0,1 1 0,0 0 0,0-1 0,0 1 0,-1-1-1,4-1 1,13-6 5,0-1 0,-1 0-1,0-2 1,-1 0 0,22-20-1,23-14 2,51-34 74,-95 67-37,0 0 0,0-1 1,15-16-1,-26 18-17,-14 9-8,4 3-13,1 0 0,-1 0 0,1 1 0,-1-1 1,1 1-1,-4 2 0,-14 11 4,2 1 1,0 1-1,1 0 1,0 2-1,2 0 1,0 1-1,1 1 1,1 0-1,1 0 0,-12 29 1,23-46-10,0 0 1,0 1 0,0-1-1,1 1 1,0 0-1,0-1 1,0 1 0,0 0-1,0 0 1,1-1-1,0 1 1,0 0-1,1 0 1,-1 0 0,3 9-1,-2-13 0,-1 0 0,1 0 0,0-1 0,0 1 0,-1 0 0,1 0 0,0-1 0,0 1 0,0 0 0,0-1 0,-1 1 0,1-1 0,0 1 0,0-1 0,0 1 0,0-1 0,1 0 0,-1 1 0,0-1 0,0 0 0,0 0 0,0 0 0,0 0 0,0 0 0,0 0 0,0 0 0,0 0 0,0 0 0,2-1 0,1 0 0,0 0 0,0 0 0,0 0 0,1-1 0,-1 0 0,4-2 0,0-2 7,1 0 1,-1-1-1,0 0 0,0 0 1,-1-1-1,0 0 0,7-11 1,38-67 68,-39 58-42,-1-1 0,10-33-1,-9 24 22,6-3 117,-21 36-20,-3 9-67,-6 10-37,9-12-44,-14 21 17,1 1 0,1 1 0,-20 49 1,31-66-25,1-1 0,0 1 0,0 0 0,1 0 0,0 1 0,1-1 0,0 16 0,1-19-2,0 0 0,0 0-1,0 0 1,1 0 0,0 0-1,0 0 1,0 0 0,0-1-1,1 1 1,0-1 0,0 0-1,0 0 1,7 7 0,-9-10 5,0 0-1,0 0 1,0 0 0,0 0 0,1-1-1,-1 1 1,0 0 0,1-1 0,-1 1-1,1-1 1,-1 1 0,0-1 0,1 1-1,-1-1 1,1 0 0,-1 0 0,1 0-1,-1 0 1,1 0 0,-1 0-1,1 0 1,-1-1 0,1 1 0,-1 0-1,3-2 1,3-1-1,-1 0 1,0 0-1,0-1 0,7-5 0,-4 3 1,8-8 5,0 0 0,-1-1 0,0-1-1,-1 0 1,-1-2 0,0 1 0,-2-1 0,0-1-1,-1-1 1,11-25 0,9-29 28,30-116-1,-52 158-30,75-303 68,-80 318-46,0 0 1,1-32 0,-5 49-25,0 0 1,0 0-1,0 0 0,0 1 0,0-1 1,0 0-1,0 0 0,0 0 0,0 0 1,0 0-1,0 1 0,0-1 0,0 0 0,-1 0 1,1 0-1,0 0 0,0 0 0,0 0 1,0 1-1,0-1 0,0 0 0,0 0 1,0 0-1,0 0 0,-1 0 0,1 0 1,0 0-1,0 0 0,0 0 0,0 0 0,0 1 1,0-1-1,-1 0 0,1 0 0,0 0 1,0 0-1,0 0 0,0 0 0,0 0 1,-1 0-1,1 0 0,0 0 0,0 0 0,0 0 1,0 0-1,0 0 0,0 0 0,-1 0 1,1-1-1,0 1 0,0 0 0,0 0 1,0 0-1,0 0 0,0 0 0,-1 0 1,1 0-1,0 0 0,0 0 0,0 0 0,0-1 1,0 1-1,0 0 0,0 0 0,0 0 1,0 0-1,-1-1 0,-44 107-73,5 2 0,-31 128 1,36-61-38,31-148 97,2 0 0,1 1 1,1-1-1,4 38 0,-3-60 14,0 0 0,0 0 0,0 0-1,0 0 1,1 0 0,0-1 0,0 1-1,0 0 1,1-1 0,-1 0 0,1 1 0,0-1-1,1 0 1,-1-1 0,0 1 0,1 0-1,0-1 1,0 0 0,0 0 0,0 0 0,1-1-1,-1 1 1,1-1 0,-1 0 0,1 0 0,0 0-1,0-1 1,0 0 0,0 0 0,0 0-1,0-1 1,0 1 0,0-1 0,0 0 0,0-1-1,0 1 1,0-1 0,0 0 0,0 0-1,6-3 1,7-4 12,-1-1-1,1 0 0,-2-1 1,1-1-1,-1-1 0,-1 0 1,0-1-1,-1-1 0,-1 0 1,22-28-1,-17 5 53,-15 16 6,-3 21-66,0-1 0,-1 1 0,1-1 0,0 0-1,0 1 1,0-1 0,0 1 0,-1-1 0,1 1 0,0-1 0,-1 1 0,1-1-1,0 1 1,-1-1 0,1 1 0,0-1 0,-1 1 0,1 0 0,-1-1 0,1 1-1,-1-1 1,1 1 0,-1 0 0,1 0 0,-2-1 0,0 1-2,0 0 0,0 0 0,0 0 0,0 0 0,0 0 0,0 1 0,0-1 1,1 1-1,-1-1 0,0 1 0,0 0 0,0 0 0,0 0 0,1 0 0,-1 0 0,-2 2 0,-26 21 18,21-15-18,1 1-1,0 0 1,0 0-1,1 0 1,1 1-1,-1 0 1,-7 21-1,12-26-1,0-1 0,1 1 0,0-1 0,0 1 0,0-1 0,0 1 0,1 0 0,1 10 0,-1-13-1,1 1 0,0-1 0,-1 0 0,2 0 1,-1 0-1,0 0 0,0 0 0,1 0 1,0-1-1,-1 1 0,1 0 0,0-1 0,1 1 1,-1-1-1,0 0 0,5 4 0,-4-4 0,1 0 1,-1-1-1,1 1 0,0 0 1,-1-1-1,1 0 0,0 0 1,0 0-1,0 0 0,0-1 0,0 0 1,0 0-1,0 0 0,0 0 1,0 0-1,-1-1 0,1 0 1,5-1-1,-3 1 2,0-1-1,1-1 1,-1 1 0,0-1 0,-1 0 0,1 0-1,0-1 1,-1 0 0,0 0 0,8-6-1,0-4 18,-1 0 0,0-1 0,-1 0 0,0-1-1,-1 0 1,-1-1 0,-1 0 0,0 0 0,-1-1-1,5-20 1,-12 37-17,0 0-1,1 0 1,-1 1-1,0-1 1,0 0-1,1 0 1,-1 1-1,0-1 1,0 0-1,0 0 1,0 0 0,0 0-1,0 1 1,-1-1-1,1 0 1,0 0-1,0 1 1,-1-1-1,1 0 1,0 0-1,-1 1 1,1-1-1,0 0 1,-2-1-1,2 2 0,-1 0 0,0 0 0,0-1-1,0 1 1,1 0 0,-1 0 0,0 0-1,0 0 1,0 0 0,0 0 0,1 0-1,-1 0 1,0 0 0,0 1 0,0-1-1,1 0 1,-1 0 0,-1 2 0,-33 19 2,34-20-3,0-1 0,0 0 0,0 1 0,1-1 0,-1 1 0,0 0 0,0-1 0,1 1 0,-1-1 0,1 1 0,-1 0 0,0 0 0,1-1 0,-1 1 0,1 0 0,0 0 0,-1 0 0,1-1 0,0 1 0,-1 0 0,1 0 0,0 0 0,0 0 0,0 0 0,0 0 0,0-1 0,0 1 0,0 0 0,0 0 0,0 0 0,0 0 0,0 0 0,1 0 0,-1 0 0,0-1 0,1 1 0,-1 0 0,1 0 0,-1 0 0,0-1 0,1 1 0,0 0 0,-1 0 0,1-1 0,0 2 0,1-1 0,0 0 0,0 0 0,0 0 0,0 0 0,0 0 0,0 0 0,0 0 0,0 0 0,0-1 0,0 1 0,0-1 0,1 0 0,-1 0 0,0 0 0,0 0 0,1 0 0,-1 0 0,3-1 0,11-3 0,-1 0 0,0-2 0,-1 0 0,1 0 0,-1-1 0,0-1 0,-1 0 0,0-1 0,21-19 0,-9 12 0,-23 15 0,1 0 0,-1 0 0,1-1 0,-1 1 0,1-1 0,-1 0 0,0 1 0,0-1 0,0 0 0,0-1 0,0 1 0,3-4 0,-5 5 0,0 1 0,1-1 0,-1 1 0,0-1 0,0 1 0,1-1 0,-1 1 0,0-1 0,0 1 0,1 0 0,-1-1 0,1 1 0,-1-1 0,0 1 0,1 0 0,-1 0 0,1-1 0,-1 1 0,1 0 0,-1 0 0,1-1 0,-1 1 0,1 0 0,-1 0 0,1 0 0,-1 0 0,1 0 0,-1 0 0,1 0 0,-1 0 0,1 0 0,-1 0 0,1 0 0,-1 0 0,1 0 0,-1 0 0,1 0 0,0 1 0,16 12 0,-17-13 0,14 12 1,-13-11-4,1 0 0,-1 0 0,1 0 0,-1 0 0,0 0 0,1 1 0,-1-1 0,0 0 0,0 1 0,0-1 0,0 1 0,0-1 0,0 1 0,0 0 0,-1-1 0,1 1 0,0 3 0,6 65-29,-7-54 25,1-1 0,1 0-1,0 1 1,2-1 0,-1 0-1,7 16 1,-9-30 7,-1 0 0,1 1 0,-1-1 0,1 0 0,0 0 0,0 1 0,0-1 0,0 0 0,0 0 0,0 0 0,0 0 0,0 0 0,0-1 0,0 1 0,1 0 0,-1 0 0,0-1 0,1 1 0,-1-1 0,0 1 0,3 0 0,-2-1 0,1 0 0,0 0 0,0 0 0,0 0 0,0-1 0,0 1 0,0-1 0,-1 1 0,1-1 0,3-1 0,3-2 0,0-1 0,0 1 0,-1-1 0,0-1 0,9-6 0,64-62 46,-72 66-30,-7 7-12,0-1-1,0 0 1,0 1 0,-1-1 0,1 0-1,0 0 1,-1 0 0,1 0 0,-1 0-1,1 0 1,-1-1 0,0 1 0,0 0-1,0-1 1,-1 1 0,1 0 0,0-4-1,-25 29 140,18-16-124,1 0 1,-1 0-1,1 0 0,1 1 1,-1 0-1,1 0 0,-4 12 1,7-15-9,-1 0 0,1 0 0,0 0 1,0 0-1,1 0 0,0 0 0,0 0 0,0 0 1,0 1-1,1-1 0,0 0 0,0 0 0,0 0 1,4 9-1,-2-7 9,0 0 0,0 0 0,1-1 0,0 1 0,0-1 0,1 0 0,6 7 0,-8-10-13,0-1-1,0 0 1,0 0 0,0-1 0,0 1-1,0 0 1,0-1 0,0 0 0,1 0-1,-1 0 1,0 0 0,1 0-1,-1-1 1,1 0 0,-1 1 0,1-1-1,-1-1 1,5 1 0,7-2 16,0-1 0,-1-1 0,1 0 1,-1 0-1,0-2 0,-1 1 0,1-2 0,13-8 1,6-7 101,54-44 1,-49 37-14,-28 23-49,0-1 1,-1-1-1,0 1 1,13-15-1,-18 17-22,6-7 26,-11 10-57,-8 7-27,-33 18 16,13-7 1,-28 21 0,47-30 0,0 1 0,0 1 0,1-1 0,1 2 0,0-1 0,-10 15 0,14-18 0,-15 28 0,18-33 0,0 1 0,1-1 0,-1 0 0,1 1 0,-1-1 0,1 1 0,0-1 0,0 1 0,-1-1 0,1 1 0,0-1 0,0 1 0,1-1 0,-1 0 0,0 1 0,0-1 0,1 1 0,-1-1 0,1 1 0,-1-1 0,1 0 0,1 3 0,-1-4 1,0 1 0,0 0 0,0 0 0,0-1 0,0 1 0,1-1 0,-1 1 0,0-1 0,0 1 0,0-1 0,1 0 0,-1 1 0,0-1 1,1 0-1,-1 0 0,0 0 0,1 0 0,-1 0 0,0-1 0,0 1 0,1 0 0,1-1 0,29-12 32,-15 2-23,-2-1-1,1 0 1,-2-2-1,17-18 0,-9 9-1,-13 14-5,-1 0-1,-1-1 1,0-1 0,8-15-1,5-6 1,-22 38-3,1 0 0,0-1 0,1 1 0,-1 10 0,1-7 0,-1-3 0,0 11-17,0-1 0,3 30 0,-1-41 14,-1-1 0,1 0 0,0 0 0,0 0 0,0 0 0,1 0 0,-1 0-1,1 0 1,0-1 0,0 1 0,1-1 0,-1 1 0,1-1 0,-1 0 0,1 0 0,5 4 0,-7-6 3,1 0-1,-1 0 1,1 0-1,0 0 1,-1 0-1,1-1 0,0 1 1,-1-1-1,1 1 1,0-1-1,0 0 0,-1 0 1,1 0-1,0 0 1,0 0-1,-1 0 1,1 0-1,0 0 0,0-1 1,-1 1-1,1-1 1,0 1-1,0-1 1,-1 0-1,2-1 0,4-2-1,0 0 0,0-1 0,-1 0 0,7-7 0,-10 10 2,30-31 17,-2-1 0,-1-1 0,-2-2 0,-1-1 0,-2-1-1,-1-1 1,-3-1 0,-1-1 0,-2-1 0,-2 0 0,16-68 0,-25 79 9,-1 0 1,-1 0-1,-2-1 0,-1-39 1,-2 69-24,0-1 1,-1 1-1,1 0 1,-1 0 0,0-1-1,0 1 1,-1-3-1,2 5-2,-1 1 0,1-1-1,0 1 1,-1-1 0,1 1 0,-1-1 0,1 1-1,-1-1 1,1 1 0,-1 0 0,1-1 0,-1 1-1,1 0 1,-1 0 0,1-1 0,-1 1-1,1 0 1,-1 0 0,1 0 0,-1 0 0,0 0-1,1-1 1,-1 1 0,1 0 0,-1 0-1,0 1 1,1-1 0,-1 0 0,1 0 0,-1 0-1,0 0 1,1 0 0,-1 1 0,1-1-1,-1 0 1,1 0 0,-1 1 0,1-1 0,-1 0-1,1 1 1,-1-1 0,1 1 0,-1 0-1,-7 6 0,0 0 0,0 1-1,1 0 1,0 0-1,0 1 1,1-1-1,-8 16 1,2-6-9,-3 5-4,1 0-1,1 1 0,2 1 1,0 0-1,1 0 0,2 1 0,0 0 1,2 1-1,1-1 0,1 1 0,2 0 1,0 0-1,2 1 0,1-1 1,1 0-1,9 48 0,-6-54-170,0 0 0,2 0-1,0 0 1,1-1 0,19 34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28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23 4416,'0'0'6244,"-6"10"-5848,-17 35-4,22-41-339,0 0-1,0 0 1,0-1 0,1 1 0,-1 0 0,1 0 0,0 0 0,1-1-1,-1 1 1,1 4 0,1 7 135,-2 27 322,0-18 61,0-1 1,9 44-1,-9-37 728,0-30-1055,1 0-203,-1 0 1,1 0 0,0-1-1,-1 1 1,1 0 0,-1-1 0,1 1-1,-1-1 1,1 1 0,-1-1 0,1 1-1,-1-1 1,1 1 0,-1-1-1,1 1 1,-1-1 0,0 1 0,1-1-1,-1-1 1,60-200 1114,-52 182-951,0 0 1,21-36-1,-29 55-198,1 0 0,-1 0 0,0 0 0,1 0 0,-1 1 0,1-1 0,0 0-1,-1 0 1,1 0 0,0 1 0,-1-1 0,1 0 0,0 1 0,0-1 0,0 0 0,0 1 0,0-1 0,0 1 0,0 0-1,0-1 1,0 1 0,0 0 0,0-1 0,0 1 0,0 0 0,0 0 0,0 0 0,0 0 0,0 0 0,0 0 0,0 0 0,0 0-1,0 0 1,0 0 0,0 1 0,0-1 0,0 0 0,0 1 0,0-1 0,2 1 0,0 1-3,-1 0 0,1 0 0,-1 0 0,0 1 0,0-1 1,1 1-1,-2-1 0,1 1 0,0-1 0,-1 1 0,1 0 0,1 5 0,2 12 0,-1 1 0,0-1 0,-2 1 0,-1 0 0,0 0 0,-4 23 0,1 16 0,12-69 0,6-14 29,10-17 75,2 1 0,2 2 0,42-41-1,-72 77-98,0 1-1,1-1 1,-1 1-1,0-1 1,1 1-1,-1 0 0,1-1 1,-1 1-1,1-1 1,-1 1-1,1 0 1,-1 0-1,1-1 1,-1 1-1,1 0 0,0 0 1,-1-1-1,1 1 1,-1 0-1,1 0 1,0 0-1,-1 0 1,1 0-1,0 0 0,-1 0 1,1 0-1,0 0 1,-1 0-1,1 0 1,-1 0-1,1 0 0,0 0 1,-1 1-1,1-1 1,-1 0-1,1 0 1,-1 1-1,1-1 1,0 0-1,-1 1 0,0-1 1,1 1-1,-1-1 1,1 0-1,-1 1 1,1-1-1,-1 1 0,0-1 1,1 1-1,1 4 18,1 0 0,-1 0 0,0 0 0,2 9 0,0-1 10,1 6 2,-1-1 0,0 1 0,-2 0 0,1 34 0,1 14 150,-4-66-179,1 0 0,-1 0 1,0 0-1,0 0 1,1 0-1,-1 0 0,1 0 1,-1 0-1,1 0 0,-1 0 1,1-1-1,0 1 1,-1 0-1,1 0 0,0 0 1,0-1-1,0 1 1,-1 0-1,1-1 0,0 1 1,2 0-1,6 1-2598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2:29.1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14272,'0'0'2271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2:29.4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9944,'0'0'328,"97"4"8,13 3 16,15 3 8,2-8-136,-4 1 0,-13-1 160,-12 2 8,-1-2-48,-6-2 8,7-8-64,-32-3 0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2:32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432 815 6224,'0'0'6133,"-16"-2"-5736,10 2-355,-8-1 71,-1 0 0,0 0 0,0 2 0,1 0 0,-1 1-1,-25 6 1,18-1 130,0 2-1,0 0 1,1 1-1,0 2 1,-34 24-1,44-28-108,0 1-1,1 0 0,0 1 1,0 0-1,1 1 1,0 0-1,1 0 1,0 1-1,1 0 0,-11 25 1,16-34-70,1 1 1,0 1-1,0-1 0,0 0 1,0 0-1,1 0 1,-1 1-1,1-1 0,0 0 1,0 0-1,1 1 1,0-1-1,-1 0 1,2 4-1,-1-6-26,0 1 0,1-2 0,-1 1 0,0 0 1,0 0-1,1 0 0,-1 0 0,1-1 0,-1 1 0,1-1 0,0 1 0,0-1 0,0 0 1,0 0-1,0 1 0,0-1 0,0-1 0,0 1 0,0 0 0,0 0 0,0-1 0,1 1 1,-1-1-1,0 0 0,0 0 0,1 0 0,2 0 0,6-1 34,-1 0 0,0 0 1,0-2-1,0 1 0,0-1 0,0 0 0,0-1 0,-1 0 1,0-1-1,0 0 0,16-11 0,-1-2 77,0-2 0,34-37 0,-10 5 173,-2-2-1,70-111 0,-90 121-125,-2 0 1,-2-2-1,-3-1 0,25-85 1,-29 75 11,-4 1 0,-1-1 0,-3-1 0,-1-82 0,-6 137-192,0 1 0,0 0 1,-1 0-1,1-1 1,0 1-1,-1 0 0,1 0 1,-1 0-1,0 0 1,0 0-1,0 0 0,0 0 1,0 0-1,0 0 1,0 0-1,-1 0 0,1 1 1,-1-1-1,-3-2 1,4 3-7,-1 0 0,1 1 1,-1-1-1,0 1 0,1 0 1,-1-1-1,0 1 0,1 0 1,-1 0-1,0 0 0,0 0 1,1 0-1,-1 1 0,0-1 1,1 0-1,-1 1 0,1-1 1,-1 1-1,0 0 0,1-1 1,-1 1-1,1 0 0,0 0 1,-1 0-1,1 0 0,0 0 1,-3 3-1,-9 8 6,1 0 0,0 2 0,1-1 1,0 2-1,1-1 0,0 1 0,2 1 0,0 0 0,-7 19 1,4-5-7,2 0 0,0 0 1,3 1-1,-5 42 0,6-26-5,2 1 0,6 78-1,-2-112-3,1-1 0,0 1-1,0-1 1,2 0 0,0 0-1,0 0 1,1-1 0,1 1-1,0-1 1,0 0 0,1-1-1,1 1 1,0-2 0,10 12-1,-15-20 2,0 1-1,0-1 0,0 0 1,0 0-1,0 0 0,0 0 1,0-1-1,1 1 0,-1-1 1,1 0-1,-1 0 0,1 0 1,0 0-1,-1 0 0,1-1 1,0 0-1,0 0 1,-1 0-1,1 0 0,0-1 1,-1 1-1,1-1 0,0 0 1,-1 0-1,6-2 0,6-4 10,-1 0-1,0-1 1,-1 0 0,20-17-1,-22 17-6,26-22 43,-2-1 0,45-51 1,-79 81-47,17-22 33,-17 22-30,0-1 0,0 1 1,-1 0-1,1-1 1,0 1-1,-1 0 1,1-1-1,-1 1 1,0-1-1,1 1 1,-1 0-1,0-1 0,0 1 1,0-1-1,0 1 1,0-3-1,-2 3 10,0-1-1,0 1 0,0 0 0,0 0 1,0 0-1,0 0 0,0 0 0,0 0 1,0 0-1,0 0 0,-1 1 0,1 0 1,0-1-1,0 1 0,-4 0 1,1-1 28,-3 0 2,0 0 0,0 1 0,0-1-1,-13 3 1,19-2-18,0 0 0,-1 0 0,1 1-1,0-1 1,-1 1 0,1-1-1,0 1 1,0 0 0,-1 0 0,1 0-1,0 0 1,0 1 0,0-1 0,0 1-1,1-1 1,-1 1 0,0-1 0,0 1-1,1 0 1,-2 2 0,3-3-10,0 0-1,0 1 1,1-1 0,-1 0 0,0 0-1,1 0 1,-1 0 0,1 0-1,-1 0 1,1 0 0,-1 0 0,1 0-1,0 0 1,0 0 0,-1 0 0,1-1-1,0 1 1,1 1 0,19 16 53,-9-11-22,1 0 0,0-1 0,24 9-1,4 1 43,-30-12-61,-1-1 0,1 0 0,0 0 0,0-1-1,22 0 1,-20-1 2,1 1 0,-1 0 0,19 5 0,-31-6-25,1 0 0,-1-1 1,0 1-1,0 1 1,1-1-1,-1 0 0,0 0 1,0 0-1,0 1 1,0-1-1,0 0 1,-1 1-1,1-1 0,0 1 1,0-1-1,-1 1 1,1-1-1,-1 1 1,0 0-1,1-1 0,-1 1 1,0-1-1,0 4 1,-2 37 72,0-30-51,-1 0 0,-7 17 0,7-22-6,0 0 1,1 0-1,0 0 0,0 0 1,1 1-1,-1-1 0,1 1 1,1-1-1,0 13 0,1-19-15,-1 0 0,0-1 1,1 1-1,-1 0 0,1-1 0,-1 1 0,1 0 0,-1-1 0,1 1 0,-1-1 0,1 1 0,0-1 1,-1 1-1,1-1 0,0 1 0,-1-1 0,1 0 0,0 1 0,0-1 0,-1 0 0,1 0 1,0 1-1,0-1 0,0 0 0,-1 0 0,1 0 0,0 0 0,0 0 0,0 0 0,-1 0 1,1 0-1,0-1 0,0 1 0,0 0 0,-1 0 0,1-1 0,1 0 0,36-13 55,-34 12-48,9-5 11,1 0 0,-1-2 1,-1 1-1,1-2 1,-1 1-1,13-16 1,60-74 146,-51 57-83,-28 35-55,0-1 0,-1 0 0,0 0 1,-1 0-1,5-11 0,-21 49 54,5-14-75,1 0 0,1 0 0,0 0-1,-4 27 1,9-40-12,0 1 0,-1-1 1,1 0-1,0 0 0,0 0 0,1 1 1,-1-1-1,1 0 0,-1 0 0,1 0 1,0 0-1,0 0 0,1 0 0,-1 0 0,0 0 1,1 0-1,0-1 0,0 1 0,0-1 1,0 1-1,0-1 0,0 1 0,1-1 1,-1 0-1,1 0 0,-1-1 0,1 1 0,0 0 1,0-1-1,4 2 0,-4-2 0,0 0 0,-1 0 0,1-1 0,-1 0 0,1 1 0,0-1 0,-1 0 0,1 0 0,0-1 0,-1 1 0,1 0 0,0-1 0,-1 0 0,1 1 0,-1-1 0,5-2 0,3-3 0,-1 1 0,17-13 0,-15 9 0,16-10 12,-1-1-1,0-2 1,-2 0-1,-1-1 1,-1-2-1,-1 0 1,-1-2-1,-1 0 1,-2-1-1,16-32 1,-9 5 32,23-81-1,-38 104-5,-2 0-1,-2 0 1,0-1-1,-1-41 0,-4 57-10,1 11-9,-1 1 1,0-1 0,0 0 0,0 0-1,-1 0 1,0 0 0,0 1-1,-3-9 1,4 13-17,0 1 0,-1 0 1,1 0-1,0-1 0,0 1 0,-1 0 0,1 0 0,0-1 1,0 1-1,-1 0 0,1 0 0,0 0 0,-1-1 0,1 1 1,0 0-1,-1 0 0,1 0 0,0 0 0,-1 0 0,1 0 1,0 0-1,-1 0 0,1 0 0,0 0 0,-1 0 0,1 0 1,-1 0-1,1 0 0,0 0 0,-1 0 0,1 0 0,0 0 1,-1 1-1,1-1 0,0 0 0,-12 8 11,-3 6-8,2 2 0,0 0 0,1 0 0,0 1 1,1 1-1,-13 29 0,-41 120 26,54-135-22,-16 45-12,-93 296-20,99-297-4,-3 0 0,-47 98 0,32-91-4,31-73 80,7-11-36,5-8-3,33-54 12,38-61 39,-59 102-51,0 0-1,1 1 0,28-25 0,132-106 87,3-4-33,-163 139-60,-1-1 1,-1 0-1,13-21 0,6-8 3,-15 21 13,0-1 1,-2-1-1,20-44 1,28-93 159,-41 99-47,-20 57-114,-3 6 3,1 0 1,0-1 0,-1 1-1,0 0 1,0-1 0,0 0 0,0 1-1,-1-1 1,1 1 0,-1-1-1,0 0 1,0 1 0,0-1 0,0 0-1,-1 1 1,-1-7 0,2 9-18,-1 1-1,1 0 1,0-1 0,-1 1 0,1 0 0,0-1-1,-1 1 1,1 0 0,0-1 0,-1 1 0,1 0-1,-1 0 1,1-1 0,-1 1 0,1 0 0,0 0-1,-1 0 1,1 0 0,-1 0 0,1-1 0,-1 1-1,1 0 1,-1 0 0,1 0 0,-1 0 0,1 0-1,-1 1 1,1-1 0,-1 0 0,1 0 0,-1 0-1,1 0 1,0 0 0,-1 1 0,1-1 0,-1 0-1,1 0 1,0 1 0,-1-1 0,1 0 0,-1 1-1,-17 15 58,1 2-30,1 1 1,1 1 0,-18 30-1,-33 71 30,57-103-51,-45 96 39,-74 230 1,120-321-49,2 0 0,0 0 0,2 0-1,0 1 1,2-1 0,0 1 0,2 0 0,1-1 0,5 38 0,-5-57-7,-1 0 1,2 0-1,-1 0 1,0 0-1,1 0 1,0 0-1,0 0 0,4 6 1,-6-9 1,1 0 1,0 0-1,0 0 0,0-1 1,0 1-1,0 0 1,0 0-1,0-1 1,0 1-1,0-1 0,0 1 1,0-1-1,0 1 1,0-1-1,1 0 1,-1 1-1,0-1 0,0 0 1,0 0-1,1 0 1,-1 0-1,0 0 1,0 0-1,0 0 0,1-1 1,-1 1-1,0 0 1,0-1-1,0 1 0,0 0 1,0-1-1,0 0 1,1 1-1,-1-1 1,0 0-1,1 0 0,6-6-57,0 1-1,0-1 0,-1-1 0,1 0 1,-2 0-1,9-12 0,26-47-4452,-40 66 4447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2:32.4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76 14776,'0'0'2135,"89"-21"-1679,-36 10 8,3 1-200,-3 3-8,-3 1-72,-5 2 0,-9 2-48,-4-1 8,-9 1-160,-6-2 8,-8 2-96,-5-2 16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2:32.6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11856,'0'0'1616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2:53.9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137 274 6632,'0'0'5648,"6"-9"-5212,28-43 328,-32 36 1193,-2 15-1801,0 0 0,0 0 0,0 0 0,0 0 0,0 0 1,0 0-1,0 0 0,0 0 0,0 0 0,1 0 0,-1 0 0,0 0 0,1 0 0,-1 0 0,1 0 0,0-1 0,21-26 920,-13 15-779,1 1-1,20-20 0,-29 31-289,18-15 249,0 0 0,31-18-1,-44 30-189,1 0-1,0 1 1,-1 0-1,2 0 1,-1 1-1,0 0 1,0 0-1,1 1 1,-1 0-1,1 0 1,-1 1-1,13 0 1,-14 1-38,15 1 154,38 9 1,-51-9-151,-1 0 0,1 1-1,-1 0 1,0 1 0,0 0 0,0 0 0,-1 0 0,10 8 0,-12-9-13,0 1 1,0-1-1,0 1 1,-1 0-1,1 0 1,-1 0-1,0 1 1,0-1 0,0 1-1,-1-1 1,0 1-1,1 0 1,-2 0-1,1 0 1,-1 0-1,1 0 1,-1 1-1,-1-1 1,1 0-1,-1 0 1,0 1 0,0-1-1,0 0 1,-1 1-1,0-1 1,0 0-1,0 0 1,-3 6-1,-2 5 18,-1 0-1,0-1 0,-1 0 0,-1 0 0,0-1 1,-1 0-1,-1-1 0,-22 22 0,-11 6 102,-55 39 0,92-75-124,-25 18 88,19-15 40,1 1 1,-16 15 0,27-24 30,31 9 132,40-4-148,-45-4-96,44 7-1,-62-7-47,1 1-1,-1 0 1,0 0-1,0 1 0,0 0 1,0 1-1,0-1 1,-1 1-1,1 0 0,6 6 1,-3 0 5,0 0 0,0 1 0,0-1 0,-2 2-1,1-1 1,10 21 0,-15-23-4,0-1 0,-1 0 0,0 1-1,0 0 1,-1 0 0,0 0 0,-1 0-1,0 0 1,0 0 0,-1 0 0,-1 14 0,0-18 0,0 1-1,0-1 1,-1 0 0,0 1 0,0-1 0,-1 0 0,1 0 0,-1 0 0,0-1 0,-1 1 0,1-1 0,-1 1 0,1-1 0,-1 0 0,-1-1 0,1 1 0,0-1 0,-1 0 0,0 0 0,0 0 0,-8 4 0,-6 1 29,0-1 1,0-1-1,-1-1 0,-32 6 1,14-6 47,0-2-1,0-2 1,0-1 0,-43-5 0,15-4-23,-99-26 0,164 34-73,0 1-1,0 0 1,0-1 0,1 1-1,-1-1 1,0 1 0,0-1-1,0 1 1,0-1 0,1 0-1,-1 1 1,0-1 0,1 0-1,-1 1 1,1-1 0,-1 0-1,0 0 1,1 0 0,0 0-1,-1 1 1,1-1 0,0 0-1,-1 0 1,1-2 0,-1-19-2147,2 19 743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2:58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0 190 5520,'0'0'7249,"11"-8"-6926,32-24-14,-25 19 177,-15 11-350,0 0-1,0 0 0,0 0 0,0 0 0,-1-1 0,1 1 1,-1-1-1,0 0 0,0 0 0,3-4 0,-3 5-33,1 0 0,-1-1-1,1 1 1,-1 0 0,1 0 0,0 0-1,-1 1 1,5-2 0,11-9 225,-4-1-39,-11 10-209,-1 0 1,1 0-1,0 0 0,0 1 1,0 0-1,0-1 0,1 1 0,-1 0 1,7-2-1,31-12 655,4-1-21,-42 17-676,0-1-1,1 1 1,-1-1 0,1 1-1,-1 0 1,0 1 0,1-1 0,-1 0-1,1 1 1,-1 0 0,0 0-1,4 1 1,-1 0 4,-1 0 0,1 1-1,-1-1 1,0 1 0,1 0 0,-1 1-1,-1-1 1,1 1 0,0 0 0,-1 0-1,0 1 1,0-1 0,6 10 0,-4-5-12,3 3 16,-1 1-1,-1 0 1,8 18 0,-9-17-2,-1 1 0,0-1 0,-2 1 1,1 0-1,-2 0 0,0 0 0,-1 0 1,0 0-1,-1 1 0,-1-1 0,0 0 0,-1 0 1,-1 0-1,0 0 0,-1 0 0,-1-1 1,0 0-1,-11 21 0,-83 145 421,69-132-286,-2-1 1,-2-2-1,-48 50 0,40-56-12,32-31-97,0 1 0,0 0 0,-14 19 0,8-14 109,11-10 95,18-8-155,45-18-13,-22 7-27,43-10 1,-66 22-58,-1 1 0,1 0 0,0 0 0,0 1 0,1 1 0,-1 1 1,18 2-1,42 8 299,0 4 0,135 46 0,-206-60-286,1 0 1,-1 0 0,1 0 0,0-1 0,0 1-1,-1-1 1,1 0 0,0 0 0,0 0-1,0 0 1,0 0 0,-1 0 0,1-1 0,0 0-1,-1 1 1,1-1 0,0 0 0,-1 0-1,1 0 1,-1-1 0,1 1 0,-1-1 0,4-3-1,-2 2-372,0-1 0,0 0 0,-1 0-1,0 0 1,1 0 0,-2-1-1,1 1 1,0-1 0,3-9 0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3:03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195 176 16935,'0'0'1399,"10"-11"-1156,18-23 175,25-39 1,-48 65-305,-2 5-28,0-1 1,-1-1 0,1 1-1,-1 0 1,0-1 0,0 1-1,0-1 1,-1 0-1,2-5 1,-5 28 84,-1 1-1,-1 0 1,-11 32-1,0 3-85,-8 62 169,5 0 1,-6 202 0,28-224 137,-2-71-250,3 29 725,-5-52-794,-12 6 335,-11 4-325,17-7-69,0-1 0,0 1 0,0-1 0,-9 2-1,5-3 6,0 1 0,1 1-1,-1 0 1,0 0 0,1 1-1,-16 8 1,-39 20 142,64-32-159,0 0-1,1 0 1,-1 0-1,0 0 1,0 0-1,0 0 1,0 0-1,0 0 1,0 0-1,0 0 1,0 0-1,0 0 1,1 0-1,-1 0 1,0 0-1,0 0 1,0 0-1,0 0 1,0 0-1,0 0 0,0 0 1,0 0-1,0 0 1,0 1-1,0-1 1,1 0-1,-1 0 1,0 0-1,0 0 1,0 0-1,0 0 1,0 0-1,0 0 1,0 0-1,0 0 1,0 0-1,0 1 1,0-1-1,0 0 1,0 0-1,0 0 1,0 0-1,0 0 1,0 0-1,0 0 1,0 0-1,0 0 1,0 1-1,0-1 1,0 0-1,0 0 1,0 0-1,0 0 1,0 0-1,0 0 0,0 0 1,0 0-1,0 0 1,0 0-1,0 1 1,-1-1-1,1 0 1,0 0-1,0 0 1,0 0-1,0 0 1,15 3 24,23 2-18,224-2 208,-149-1-3,-31 1 171,-64-2-328,-12 1-3248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4:31.5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525 91 4816,'0'0'10169,"-5"-9"-9976,-14-27-1,18 35-173,1 1-1,-1-1 1,1 0 0,0 0-1,-1 0 1,0 1-1,1-1 1,-1 0 0,1 1-1,-1-1 1,0 0-1,1 1 1,-1-1 0,0 1-1,0-1 1,0 1-1,1-1 1,-1 1 0,0 0-1,0-1 1,0 1-1,0 0 1,0 0 0,0-1-1,1 1 1,-3 0-1,-5-2 160,2-1-53,0-1-33,0 1 0,0 0 1,0 0-1,0 0 0,0 1 0,-1 0 0,1 0 0,-1 1 1,-7-1-1,1 1 32,-1 0-1,1 1 1,-1 1 0,1 0 0,-22 5-1,18-1-35,0 1 0,-1 1 0,2 0 0,-1 1 0,1 1 0,0 0 0,-15 12 0,21-11-38,0 0-1,0 1 0,1-1 1,-16 25-1,-3 5 122,23-33-141,0 0 1,0 0 0,1 1-1,0-1 1,1 1-1,-5 15 1,3-10 16,2-5-18,1 0 0,-1 0-1,1 0 1,0 0 0,1 1 0,0-1 0,1 1-1,-1-1 1,1 1 0,1-1 0,3 17-1,-2-13 32,0 0 0,1-1 0,0 1-1,1-1 1,0 1 0,1-1-1,1-1 1,8 15 0,8 8 298,-18-28-323,0-1-1,-1 1 1,0 0-1,0 0 1,0 0-1,0 0 0,1 6 1,-2-5-9,0-1 0,1 0 1,0 0-1,0 0 0,0 0 0,0 0 0,5 4 1,20 25 126,-24-28-126,-1-1-1,2 0 0,-1 0 0,0 0 0,1 0 1,0 0-1,0-1 0,1 0 0,-1 0 0,1-1 0,7 5 1,12 3 49,-20-9-47,0 1-1,0-1 0,0 0 0,0 0 1,0-1-1,1 1 0,-1-1 1,1 0-1,-1-1 0,0 1 0,10-2 1,6-1 35,1-2 0,-1 0 0,0-1 0,0-1 0,-1-1 0,0-1 0,0-1 0,0-1 0,33-23 0,-12 6 111,-2-2 1,66-64-1,-93 79-102,17-26-1,-20 26 16,0 2-1,16-18 0,-19 24-51,-1 0-1,0-1 1,0 1-1,-1-1 1,0 0-1,0 0 1,-1 0 0,0-1-1,0 1 1,0-1-1,-1 0 1,0 0-1,-1 0 1,0 0 0,0 0-1,0 0 1,-1 0-1,-1 0 1,1 0-1,-1 0 1,-1 0 0,1 0-1,-1 0 1,-6-14-1,2 12 10,0 0 1,-1 1-1,0 0 0,-15-14 0,-9-13 45,26 31-80,0 0 0,0 0 0,0 0 0,0 1 0,-1 0 0,0 0 0,0 1-1,0-1 1,-11-3 0,-3-1 31,-38-9 1,43 15-49,-1-1 1,0 2 0,0 0 0,0 1-1,-23 3 1,19-4-56,18 0 54,-1 0 0,1 1 1,-1 0-1,1-1 0,-1 1 0,1 0 0,-1 0 0,1 1 0,-1-1 1,0 0-1,1 1 0,-1 0 0,-3 1 0,6-2 8,-1 0-1,1 0 0,-1 1 1,1-1-1,0 0 1,-1 0-1,1 0 0,-1 0 1,1 0-1,-1 0 0,1 0 1,-1 0-1,1 0 1,0 0-1,-1 0 0,1 0 1,-1 0-1,1 0 1,-1-1-1,1 1 0,0 0 1,-1 0-1,1 0 0,-1-1 1,1 1-1,0 0 1,-1 0-1,1-1 0,-12-3-69,12 4 49,-20-12-86,19 15 93,1 0-1,-1 0 0,1 0 1,0 1-1,0-1 0,1 0 1,-1 0-1,0 1 0,1-1 1,0 0-1,2 5 0,14 36-194,-7-29-3006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4:33.1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226 137 5824,'0'0'2792,"1"-10"-2574,3-47 262,-4 45 712,-1 1-1,0-1 0,-4-11 1,5 22-1081,0 1 1,0-1-1,0 1 1,0 0 0,0-1-1,0 1 1,0-1 0,-1 1-1,1-1 1,0 1-1,0-1 1,0 1 0,-1-1-1,1 1 1,0 0-1,-1-1 1,1 1 0,0 0-1,-1-1 1,1 1 0,0 0-1,-1-1 1,1 1-1,-1 0 1,1 0 0,0-1-1,-2 1 1,-3 11 1322,2 26-874,8 255 921,-24 2-575,-1-153-465,0 5-29,10-71-210,-1 10 88,3-15-14,5-56-212,1 0 0,0 0-1,1 1 1,1-1 0,3 28 0,-2-22 21,-1-17-62,0 0 0,0-1 0,0 1 1,0-1-1,1 1 0,-1 0 0,1-1 1,-1 1-1,2 2 0,-5 22 232,3-21-184,0-5-55,-1-1 1,1 0-1,0 1 1,0-1-1,0 1 0,0 0 1,-1-1-1,1 1 1,0-1-1,0 1 0,0-1 1,0 1-1,0-1 1,1 1-1,-1-1 0,0 1 1,0-1-1,0 1 1,0-1-1,0 1 0,1-1 1,-1 1-1,0-1 1,0 0-1,1 1 0,-1-1 1,0 1-1,1-1 1,-1 0-1,1 1 0,-1-1 1,0 0-1,1 1 0,-1-1 1,1 1-1,0-1 79,-3-5 30,-1 1 0,1 0 0,-1 0 1,0 0-1,0 0 0,-7-6 0,8 7-96,-2-1 13,0 0-1,-1 0 1,1 1-1,-1 0 1,0 0-1,0 0 1,0 0-1,0 1 1,0-1-1,0 1 1,-1 1-1,-9-3 1,-11-3 140,69 5-99,62-11 0,-51 0-83,-36 8 0,0 0 0,1 2 0,34-3 0,-22 3 0,-26 2 0,0 0 0,0 1 0,0 0 0,0-1 0,0 1 0,-1 1 0,1-1 0,8 3 0,-12-3-9,0 0 0,0 1 0,0-1 0,0 0 0,0 0-1,0 0 1,0 0 0,0 0 0,0 0 0,0 0 0,0 0 0,0 0-1,0 0 1,0-1 0,0 1 0,0 0 0,0-1 0,0 1 0,0 0 0,0-1-1,0 1 1,1-2 0,-2 2-1,1-1 0,-1 1-1,0-1 1,1 1 0,-1-1-1,0 1 1,0-1 0,1 1-1,-1-1 1,0 1 0,0-1-1,0 1 1,0-1 0,1 1-1,-1-1 1,0 0 0,0 1-1,0-1 1,0 1 0,0-1-1,0 0 1,-1 1 0,1-1-1,0 1 1,0-1 0,0 1-1,0-1 1,-1 1 0,1-1-1,0 1 1,-1-1 0,1 1 0,0-1-1,-1 1 1,1-1 0,-1 0-1,-6-7-3498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2:37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81 11656,'0'0'8826,"-7"-10"-8335,-20-30-41,27 39-415,-1 1-1,1-1 0,-1 0 1,1 0-1,-1 0 0,1 1 0,-1-1 1,1 0-1,0 0 0,0 0 1,-1 0-1,1 0 0,0 0 0,0 1 1,0-1-1,0 0 0,0 0 1,0 0-1,0 0 0,0 0 0,0 0 1,1 0-1,-1 0 0,0 0 1,1 1-1,-1-1 0,0 0 1,1 0-1,-1 0 0,1 1 0,0-2 1,4-1-2491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32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3 273 3808,'0'0'8633,"-1"-10"-8264,0-33-21,1 38-258,1 0-1,1 0 0,-1 1 1,1-1-1,-1 1 0,1-1 1,1 1-1,-1-1 1,1 1-1,0 0 0,4-5 1,0 0 191,-4 6-162,0 0 0,0 0 0,0 0 1,0 0-1,1 1 0,-1-1 0,1 1 1,0 0-1,5-3 0,6-3 730,-10 59 788,-3-1-1167,14 72 1,-12-101-387,-2-12-38,0 0-1,0-1 1,1 1 0,1-1-1,0 0 1,0 0-1,1 0 1,0 0-1,0-1 1,1 1-1,0-1 1,13 12-1,-18-18-29,0-1 0,0 1 0,1 0 0,-1-1 0,0 1-1,0-1 1,1 1 0,-1-1 0,0 0 0,0 0 0,1 1 0,-1-1-1,0 0 1,1 0 0,-1 0 0,0 0 0,1 0 0,-1 0 0,0-1-1,1 1 1,-1 0 0,0-1 0,1 1 0,-1-1 0,0 1-1,0-1 1,2 0 0,1-1 27,0 0 1,0-1-1,0 1 0,0-1 1,0 0-1,4-5 0,4-5 33,0 0 0,-2-1 0,0-1 0,0 0 0,-2 0 0,0 0 0,-1-1 0,0 0 0,-2 0 0,0-1 0,-1 0 0,2-21 0,-1-7 153,19-81 1,-23 122-223,1 1 1,0 0 0,-1 0 0,1 0 0,0 0 0,0 0-1,1 1 1,-1-1 0,1 0 0,-1 1 0,1 0 0,0-1-1,4-1 1,-3 1 2,1 0-1,-1 1 1,1-1 0,0 1-1,0 0 1,0 1-1,0-1 1,9-1 0,-10 3-1,1 0 0,0 1 1,-1-1-1,1 1 0,0 0 1,-1 0-1,1 1 0,6 2 1,5 1 23,-14-4-28,-1-1 0,1 1-1,-1 0 1,0-1 0,1 1 0,-1 0 0,0 0 0,0 0-1,0 0 1,0-1 0,0 2 0,0-1 0,0 0-1,0 0 1,0 0 0,0 0 0,0 0 0,-1 1 0,1-1-1,-1 0 1,1 1 0,-1-1 0,0 0 0,1 3-1,0 11-2961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4:34.1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49 5016,'0'0'4788,"-10"1"-4463,-30 3 11,19-5 4237,21 1-4510,25-6 1465,15-2-1098,-12 1-102,0 2 0,-1 1-1,43 0 1,-16 6 266,1-2 1,98-14-1,-130 11-302,1 1 1,33 0-1,-57 2-273,1 0 1,0 0-1,-1 0 0,1 0 1,0 0-1,-1 1 0,1-1 1,0 0-1,-1 0 0,1 0 1,0 1-1,-1-1 0,1 0 0,-1 1 1,1-1-1,-1 1 0,1-1 1,-1 1-1,1-1 0,-1 0 1,1 1-1,-1 0 0,0-1 1,1 1-1,-1-1 0,0 1 1,1 0-1,-1-1 0,0 1 1,0-1-1,0 1 0,1 0 1,-1-1-1,0 1 0,0 0 0,0-1 1,0 1-1,0 0 0,0-1 1,0 1-1,0 0 0,-1-1 1,1 1-1,0 0 0,-1 0 1,-10 29-2930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4:41.0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1 986 5320,'0'0'6268,"8"-12"-6039,103-157 762,147-338 1873,-213 386-2090,-28 73-357,0 4 523,-16 39-565,-4 17-178,-49 152 152,35-119-292,2 1-1,-13 70 1,1 140 96,25-226-116,3 45 0,0-62-17,0 0 0,1 0 0,1 0 0,0 0 0,10 23 0,-13-34-8,1 0 0,0-1 0,0 1 0,0 0 1,0-1-1,0 0 0,0 1 0,1-1 0,-1 1 0,0-1 1,1 0-1,-1 0 0,1 0 0,-1 0 0,1 0 1,0 0-1,-1 0 0,1-1 0,0 1 0,-1-1 0,1 1 1,0-1-1,0 0 0,0 1 0,-1-1 0,1 0 0,0 0 1,0 0-1,0 0 0,0-1 0,-1 1 0,1 0 1,0-1-1,0 1 0,-1-1 0,1 0 0,3-1 0,9-10 31,-1 0 0,0 0 0,-1-1 0,0-1 0,-1 0 0,-1 0 0,0-1 0,-1 0 0,0-1-1,8-22 1,-12 24 25,-1 0 0,5-22 0,3-13 88,-3 15-60,-8 26-47,1 1 1,0 0 0,0-1-1,0 1 1,7-12-1,-8 17-46,1 0 0,-1 1 0,0-1 0,1 0 0,0 1 0,0-1 0,-1 0 0,1 1 0,0 0 1,0 0-1,0-1 0,0 1 0,0 0 0,1 1 0,-1-1 0,0 0 0,0 0 0,1 1 0,-1 0 0,0-1 0,1 1 0,-1 0 0,3 0 0,4 1-6,-1-1-1,1 2 1,0-1 0,0 1 0,-1 0 0,1 1 0,15 7-1,-22-9 4,-1-1 0,0 0 0,-1 0 0,1 1 0,-1-1 0,1 0 0,0 0 0,-1 0 0,1 0 0,-1 1 0,1-1 0,-1 0 0,1 1 0,-1-1 0,1 0 0,-1 1 0,0-1 0,1 0 0,-1 1 0,1-1 0,-1 1 0,0-1 0,1 1 0,-1-1 0,0 1 0,0-1 0,1 1 0,-1-1 0,0 1 0,0 0 0,0-1 0,0 1 0,0-1 0,0 1 0,0 0 0,0-1 0,0 1 0,0-1 0,0 1 0,0-1 0,0 1 0,0 0 0,0-1 0,-1 1 0,1-1 0,0 1 0,0-1 0,-1 1 0,1-1 0,0 1 0,-1-1 0,1 1 0,0-1 0,-1 1 0,-6 10 0,0-1 0,-15 16 0,14-18 0,1 1 0,1 0 0,-1 0 0,-5 11 0,6-8 0,0 1 0,0 1 0,1-1 0,1 1 0,0 0 0,1 0 0,-2 15 0,5-24-4,1 0 0,0 1-1,0-1 1,0 0 0,1 0-1,-1 0 1,1 0 0,0 0 0,1-1-1,-1 1 1,1-1 0,0 1-1,0-1 1,4 4 0,-6-6 2,1-1 1,-1 1 0,0-1 0,1 0-1,-1 0 1,1 0 0,-1 1-1,1-1 1,-1-1 0,1 1 0,0 0-1,0 0 1,-1-1 0,1 1-1,0-1 1,0 1 0,0-1 0,0 0-1,0 0 1,-1 0 0,1 0-1,0 0 1,0 0 0,0 0 0,0-1-1,0 1 1,-1-1 0,1 1-1,0-1 1,0 0 0,-1 1 0,1-1-1,0 0 1,-1 0 0,1-1-1,-1 1 1,1 0 0,-1 0 0,0-1-1,3-2 1,2-4 21,-1 0 0,1 0 0,-1-1 0,-1 0 0,0 0 0,0 0 0,-1-1 0,0 1 0,0-1 0,-1 0 0,-1 0 0,1 1 0,-2-1 0,1 0 0,-1 0 0,-1 0 0,0 0 0,0 0 0,-1 0 0,0 0 0,-7-16 0,9 24-8,-1 1-1,0 0 1,0-1-1,0 1 1,-1 0-1,1 0 1,0-1-1,0 1 1,-1 0-1,1 0 1,-3-1-1,2 1 0,1 1-1,0-1 1,0 0-1,0 1 1,0-1-1,0 0 1,0 0-1,0 0 1,0 0-1,0 0 0,0 0 1,1 0-1,-1 0 1,0 0-1,1 0 1,-1-1-1,0 0 1,-4-5 178,2 2-110,13-3-93,84-43-115,-67 36 66,0-1 0,-1-1 0,36-32-1,-37 29 66,-4 2-8,-1-2 1,20-24-1,-17 18 19,-10 10 7,-1 0 0,0-1 0,-1-1 0,-1 0 0,11-27 0,-11 19 37,-2 0-1,-1 0 0,-1-1 0,5-53 1,-11 79-49,0 0 0,0 0 1,0 0-1,0 0 0,0 0 1,0 0-1,0 0 0,0 0 0,-1 0 1,1 0-1,0 0 0,-1 1 1,1-1-1,0 0 0,-1 0 1,1 0-1,-2-1 0,2 2-4,-1 0-1,1-1 1,0 1-1,-1 0 1,1 0-1,0 0 0,-1 0 1,1 0-1,0 0 1,-1 0-1,1 0 1,0 0-1,-1 0 1,1 0-1,0 0 0,-1 0 1,1 0-1,-1 0 1,1 0-1,0 1 1,-1-1-1,1 0 1,0 0-1,0 0 0,-1 1 1,1-1-1,0 0 1,-1 0-1,1 0 1,0 1-1,0-1 1,-1 0-1,1 1 1,0-1-1,0 0 0,0 1 1,-1-1-1,1 0 1,0 1-1,0-1 1,0 0-1,0 1 1,0-1-1,-25 47-56,3 1 1,2 0-1,-28 100 0,40-104-24,2 0 0,0 65 0,4-60 16,1-17 18,3-1 0,1 1 1,1-1-1,14 53 0,-8-50 72,19 42 0,-29-75-22,0-1-1,1 1 1,-1 0-1,0-1 1,0 1-1,1 0 1,-1-1-1,1 1 1,-1-1-1,1 1 0,-1-1 1,1 1-1,-1-1 1,1 1-1,-1-1 1,1 1-1,0-1 1,-1 1-1,1-1 1,0 0-1,-1 0 1,1 1-1,0-1 1,-1 0-1,1 0 1,0 0-1,1 1 0,-1-2 6,1 1-1,-1 0 1,1-1-1,-1 1 0,1-1 1,-1 0-1,1 1 1,-1-1-1,0 0 0,1 0 1,-1 0-1,2-1 1,2-3 34,0-1 1,0 1 0,0-1-1,5-10 1,36-77 333,0 1-61,-45 89-310,0 1-1,1 0 1,-1 0 0,1 0 0,-1 0 0,1 0 0,0 0 0,0 1 0,0-1 0,0 0 0,0 1 0,0 0 0,0-1 0,0 1-1,1 0 1,-1 0 0,0 0 0,1 1 0,-1-1 0,1 0 0,-1 1 0,5-1 0,-3 2-16,1-1 1,0 1-1,-1 0 1,1 0-1,-1 0 1,1 1-1,-1 0 0,1-1 1,-1 1-1,0 1 1,5 3-1,19 4-31,-25-10 38,1 1 0,-1 0 0,1 0 0,-1 0 0,0 1 0,0-1 0,0 1 0,1 0 0,2 2 0,-5-3-1,-1-1-1,1 1 1,0-1 0,-1 1 0,1-1 0,0 0 0,0 1 0,-1-1-1,1 0 1,0 0 0,0 0 0,-1 1 0,1-1 0,0 0 0,0 0-1,0 0 1,1-1 0,-3 2 37,-8 3 30,-24 7 57,28-10-114,-1 1 0,0 0 0,1 0 0,0 0 0,-1 1 0,1 0 0,0 0 0,0 0 0,-7 7 0,2-1 6,-7 6-12,1 1 0,0 0 1,-18 25-1,31-37-13,1-1 1,-1 1-1,1 0 0,-1 0 1,1 0-1,1 0 0,-1 0 0,0 1 1,1-1-1,0 0 0,0 1 1,0-1-1,1 1 0,-1-1 0,1 1 1,0-1-1,1 1 0,-1-1 1,1 1-1,0-1 0,0 1 0,0-1 1,2 6-1,-2-10 7,0 1-1,-1-1 1,1 1 0,0-1 0,-1 1-1,1-1 1,0 1 0,-1-1-1,1 0 1,0 0 0,0 1 0,0-1-1,-1 0 1,1 0 0,0 0 0,0 0-1,0 0 1,-1 0 0,1 0-1,0 0 1,0 0 0,0 0 0,-1 0-1,1-1 1,0 1 0,0 0-1,0 0 1,-1-1 0,1 1 0,0-1-1,-1 1 1,1-1 0,0 1-1,0-1 1,26-19 19,-17 5 5,-1 0 0,0 0-1,-1-1 1,0 0 0,-1 0-1,4-19 1,-7 26-10,-4 9-10,4-11 52,0-1 0,-1 1 0,0-1 0,2-17 0,-5 28-27,6 59 85,-3-48-103,0 1 0,1 0 0,0-1 0,1 0 0,0 0 0,0 0 0,1-1 0,13 17 0,-16-23-17,0 0 1,0 0-1,0 0 0,1 0 0,0 0 1,-1-1-1,1 0 0,0 0 1,0 0-1,0 0 0,1 0 0,-1-1 1,0 0-1,1 0 0,-1 0 1,0-1-1,1 1 0,-1-1 0,1 0 1,-1 0-1,1-1 0,-1 1 1,0-1-1,1 0 0,-1 0 1,0 0-1,1-1 0,-1 1 0,0-1 1,0 0-1,6-5 0,13-12 6,-1 0 0,-1-2-1,0-1 1,-2 0-1,-1-1 1,0-2 0,-2 1-1,25-54 1,-22 36 71,-2-1 0,-3 0 0,-1-1 0,-2 0 0,6-53 0,-15 83-19,0 1 1,-1-1 0,-1 1-1,0-1 1,-1 1 0,0-1-1,-7-25 1,8 38-48,0 1-1,0-1 1,0 1 0,0-1-1,-1 1 1,1-1 0,0 1-1,0-1 1,-1 1 0,1-1 0,0 1-1,0-1 1,-1 1 0,1 0-1,-1-1 1,1 1 0,0 0-1,-1-1 1,1 1 0,-1 0-1,1 0 1,-1-1 0,1 1 0,-1 0-1,1 0 1,-1 0 0,1-1-1,-1 1 1,1 0 0,-1 0-1,1 0 1,-1 0 0,1 0 0,-1 0-1,1 0 1,-1 0 0,1 0-1,-1 1 1,1-1 0,-1 0-1,1 0 1,-1 0 0,1 0-1,-1 1 1,1-1 0,-1 0 0,1 1-1,-1-1 1,-23 22-19,19-17 8,-9 9-19,1 1 0,0 1-1,1 0 1,1 0-1,0 2 1,2-1 0,0 1-1,0 0 1,2 1 0,0 0-1,1 0 1,1 1 0,1-1-1,1 1 1,1 0-1,0 0 1,2 0 0,0 0-1,1 0 1,1 0 0,7 30-1,-1-19-22,1-1 1,1-1-1,19 38 0,-24-58 35,0 1 1,1-1-1,0-1 0,1 1 0,-1-1 0,2 0 1,-1 0-1,1-1 0,0 0 0,1 0 1,-1-1-1,1 0 0,14 6 0,-19-10-144,4 1 374,-10-7-3554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4:41.5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89 8744,'0'0'3920,"13"-11"-3626,-1 0-201,-6 5-46,0 0 1,0 1-1,0-1 1,1 2-1,0-1 1,0 1-1,0 0 1,1 0-1,-1 1 1,1 0-1,11-3 1,5 2 254,-1 1-1,1 1 1,-1 1 0,1 1 0,0 1 0,-1 1-1,1 1 1,37 11 0,-56-13-199,0 1 1,-1 1-1,1-1 1,-1 0-1,0 1 1,0 0-1,0 0 1,0 0-1,0 1 1,-1-1 0,4 5-1,4 4 397,-9-5-2631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4:41.9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78 9744,'0'0'944,"96"-6"-552,-27 2 16,6 2-184,-1 2 8,0 0-72,-6-5 16,-1-7-56,1-1 8,0 0-16,-2-10-8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4:47.6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1193 6928,'0'0'7301,"6"-13"-6921,-3 4-304,7-13 139,1 1-1,14-23 1,-2 7 181,2 2 1,1 1-1,32-32 0,-5 6 256,-38 42-437,0 1 0,1 0-1,22-18 1,43-34 639,-79 67-785,1 0 0,-1 1 0,1-1 0,0 1 0,-1-1-1,1 1 1,0 0 0,0 0 0,5-1 0,-7 2-53,0 0 0,0 0-1,0 1 1,0-1 0,0 0 0,0 1 0,0-1 0,0 0 0,0 1 0,0-1 0,0 1-1,0 0 1,0-1 0,0 1 0,-1 0 0,1-1 0,0 1 0,0 0 0,-1 0 0,1 0 0,0 0-1,-1 0 1,1-1 0,-1 1 0,1 0 0,-1 0 0,0 0 0,1 3 0,4 11 26,0 1 0,-1 0 0,-1 0 0,-1 0-1,0 0 1,-1 24 0,-2-9 37,-1 0 0,-9 44 0,5-56-23,0 7 114,7-25-66,2-4-9,3-8 37,-5 8-111,95-148 579,-92 144-576,0 1 1,0-1 0,1 1 0,0 0 0,0 1 0,1-1-1,9-7 1,-14 13-21,-1 0 0,1-1 0,-1 1 0,1 0 0,-1-1 0,1 1 0,-1 0 1,1-1-1,-1 1 0,1 0 0,0 0 0,-1 0 0,1 0 0,-1 0 0,1 0 0,0 0 0,-1 0 0,1 0 0,-1 0 0,1 0 0,0 0 0,-1 0 0,1 0 0,-1 0 0,1 1 0,0-1 0,0 1 0,0 0-2,0 0-1,0 0 1,0 0-1,0 0 1,0 0 0,0 0-1,0 1 1,0-1 0,0 0-1,-1 1 1,1 1-1,9 36-21,-5 112-12,-4-142 32,3 7 0,-4-15 0,1-1 0,-1 0 0,1 0 0,0 0 0,-1 0 0,1 0 0,0 0 0,-1 0 0,1 0 0,-1 0 0,1 0 0,0-1 0,-1 1 0,1 0 0,-1 0 0,1 0 0,0-1 0,-1 1 0,1 0 0,-1-1 0,1 1 0,-1-1 0,1 1 0,-1 0 0,1-1 0,-1 1 0,0-1 0,1 1 0,-1-1 0,1 0 0,12-13 11,-1 0 0,18-26-1,10-12 64,-5 13 8,36-42 205,-58 67 168,-20 28-256,-2 2-216,-5 12-5,1 0-1,2 1 0,0 1 1,-9 43-1,20-71 15,-1 0-1,1 0 1,-1 0 0,1 0-1,0 0 1,0 0-1,0 0 1,0 0 0,0 0-1,0 0 1,1 0 0,-1 0-1,1 0 1,-1 0 0,1 0-1,0 0 1,0 0-1,-1 0 1,1-1 0,1 1-1,-1 0 1,0 0 0,0-1-1,1 1 1,-1-1 0,1 1-1,-1-1 1,1 0 0,-1 0-1,1 0 1,0 0-1,0 0 1,0 0 0,0 0-1,-1 0 1,1-1 0,0 1-1,0-1 1,0 1 0,1-1-1,-1 0 1,0 0 0,3 0-1,4 0 5,0 0 0,1-1 1,-1 0-1,0-1 0,0 0 0,0-1 0,0 0 0,10-4 0,18-12 32,-1-1 0,-1-2-1,-1-1 1,-1-2 0,-1-1-1,-1-1 1,45-54 0,-72 77-14,-3 3-7,1-1 1,-1 1 0,0 0-1,0-1 1,0 1 0,0 0-1,0-1 1,0 1 0,-1-1-1,1 0 1,0 1-1,-1-1 1,1 0 0,-1 1-1,1-1 1,-1-2 0,-1 4 0,-1 0 1,1 1-1,0-1 1,-1 1-1,1-1 1,0 1 0,-1-1-1,1 1 1,0 0-1,0 0 1,0 0-1,0 0 1,-1 1 0,2-2-8,-24 17 4,2 2 1,1 1-1,0 0 0,2 2 1,0 0-1,1 1 0,2 1 1,0 1-1,-22 47 0,29-38-5,9-32 0,-1-1 0,1 1 0,0 0 0,0-1 0,0 1 0,0 0 0,0-1 0,0 1 0,1 0 0,-1-1 0,0 1 0,1-1 0,-1 1 0,1 0 0,0-1 0,0 1 0,1 1 0,-1-2 1,-1-1-1,1 0 0,-1 0 0,1 1 0,-1-1 1,1 0-1,-1 0 0,1 0 0,-1 0 0,1 0 1,0 0-1,-1 0 0,1 0 0,-1 0 1,1 0-1,-1 0 0,1-1 0,-1 1 0,1 0 1,-1 0-1,1 0 0,-1-1 0,1 1 1,-1 0-1,2-1 0,13-10 20,1-8 7,0 0 1,-1-1-1,-1-1 1,16-29-1,-19 30 20,-7 13-19,0 1 0,0-1 0,-1 0 0,0 0 0,0 0 0,2-9 0,-5 15-18,1 3-6,0-1 0,0 0 0,-1 1 0,1-1 0,0 1 0,0 0 0,-1-1-1,1 1 1,-1 0 0,1-1 0,-1 1 0,0 3 0,3 38-12,-3-33 6,0-1 0,1 1 1,0 0-1,0-1 0,1 1 0,0-1 0,1 1 0,0-1 0,7 14 0,-9-21 0,1 0 0,0 0 0,0 0 0,0 0 1,0-1-1,0 1 0,0 0 0,0-1 0,0 0 0,1 1 0,-1-1 0,1 0 0,-1 0 0,1-1 0,-1 1 0,1 0 0,0-1 0,-1 0 0,1 1 0,0-1 0,-1 0 0,1 0 0,0-1 0,-1 1 0,1 0 1,4-2-1,5-2-15,1 0 1,0 0 0,23-13 0,5-7 4,-1-2 1,-1-1 0,44-41-1,-52 42 18,-22 17 11,0 0-1,0 0 1,-1-1 0,11-17-1,-1 1 65,-17 25-75,0 1 0,-1-1 0,1 1 0,-1-1 1,1 0-1,-1 1 0,1-1 0,-1 0 0,1 1 0,-1-1 0,1 0 1,-1 0-1,0 1 0,0-1 0,1 0 0,-1 0 0,0 0 0,0 1 0,0-1 1,0 0-1,0 0 0,0 0 0,0-1 0,-1 2 0,0-1 1,1 1-1,-1 0 0,0-1 1,0 1-1,1 0 0,-1 0 1,0 0-1,0 0 0,1 0 1,-1 0-1,0 0 0,0 0 1,1 0-1,-1 0 0,0 0 1,0 1-1,1-1 0,-2 1 1,-42 18 72,28-8-69,0 0-1,-21 22 1,6-6 0,20-19-17,1 1-1,1 0 1,-1 0 0,2 1 0,-1 1-1,1-1 1,1 1 0,0 0-1,1 1 1,0 0 0,0 0 0,-5 21-1,10-32 7,1 1 0,-1-1 0,1 1 0,0-1 0,0 1-1,0 0 1,0-1 0,0 1 0,0-1 0,0 1 0,1 0-1,-1-1 1,0 1 0,1-1 0,-1 1 0,1-1 0,0 1 0,0-1-1,-1 0 1,1 1 0,0-1 0,0 0 0,0 1 0,0-1 0,0 0-1,1 0 1,-1 0 0,0 0 0,0 0 0,3 1 0,-2-1-3,0 0 1,1-1-1,-1 1 1,0 0 0,1-1-1,-1 0 1,0 1-1,1-1 1,-1 0-1,1 0 1,-1-1 0,1 1-1,-1 0 1,0-1-1,1 1 1,-1-1 0,0 0-1,1 0 1,2-1-1,3-3-1,1 0 0,-1-1-1,0 0 1,0-1 0,-1 1-1,1-1 1,-2-1 0,10-11-1,-3 0 10,-1-1-1,14-31 1,-16 16 43,-9 30-32,0 1 0,0 0-1,0 0 1,0 0-1,0 0 1,1 0-1,3-5 1,-14 30-13,1 0-1,1 1 1,1 0 0,-4 25-1,1-9-5,-54 197-149,45-170 135,14-51 5,-1 0-1,-1 0 0,0 0 1,-9 15-1,13-25 12,0 0 1,-1 0-1,0 0 0,0-1 1,0 1-1,0 0 0,0-1 0,-1 0 1,1 0-1,-1 0 0,0-1 1,0 1-1,0-1 0,-1 0 0,1 0 1,-8 3-1,11-5 8,-1 0 0,1 0 0,-1 0 0,1 0 1,-1 0-1,1 0 0,-1-1 0,1 1 0,-1 0 0,1-1 0,-1 1 1,1-1-1,0 1 0,-1-1 0,1 0 0,0 0 0,-3-1 0,-17-20 128,16 17-113,2 2-3,0 0 0,1-1-1,-1 1 1,1 0-1,-1-1 1,1 1 0,-2-6-1,4 7-12,-1 0 0,1 0 0,0 0-1,0 0 1,0 0 0,0 0-1,0 0 1,1 1 0,-1-1 0,0 0-1,1 0 1,0 0 0,-1 0-1,1 0 1,0 0 0,0 1 0,0-1-1,1-1 1,6-9 8,-1 1-1,2 0 1,0 0 0,0 1 0,1 1-1,0-1 1,13-9 0,12-4 2,38-20 1,19-13-10,62-54-84,-90 56-7,-19 15 29,-32 24 34,-12 14 18,-1 0 0,1 0 0,0 0 0,0 0 0,0 0 0,-1 0 0,1 0 0,0 0-1,1 0 1,-1 1 0,0-1 0,0 0 0,0 1 0,0-1 0,0 0 0,1 1 0,-1 0 0,0-1 0,0 1 0,1 0 0,-1-1 0,0 1 0,2 0 0,-2 1 1,-1 0 0,1 0 1,0 0-1,-1 0 0,1 0 0,-1 0 0,0 0 0,1 0 0,-1 0 0,0 0 0,1 0 0,-1 0 0,0 0 0,0 1 1,0 0-1,0 25-32,-5 52 0,-1 2 45,6-80-10,0-1 0,0 0 0,0 0 0,-1 0 1,1 1-1,0-1 0,0 0 0,0 0 1,0 0-1,0 1 0,0-1 0,0 0 0,0 0 1,1 0-1,-1 1 0,0-1 0,0 0 1,0 0-1,0 0 0,0 0 0,0 1 0,0-1 1,0 0-1,0 0 0,1 0 0,-1 0 1,0 0-1,0 1 0,0-1 0,0 0 0,0 0 1,1 0-1,-1 0 0,0 0 0,0 0 1,0 0-1,0 1 0,1-1 0,-1 0 0,0 0 1,0 0-1,0 0 0,1 0 0,-1 0 1,0 0-1,0 0 0,0 0 0,1 0 1,-1 0-1,0 0 0,0 0 0,0-1 0,1 1 1,-1 0-1,0 0 0,0 0 0,0 0 1,0 0-1,1 0 0,-1 0 0,0 0 0,0-1 1,0 1-1,1 0 0,12-12 5,-11 10-4,58-64 83,74-106 1,-133 170-80,0 1 0,-1 0 1,1 0-1,0 0 0,0-1 0,0 1 0,0 0 0,0 0 1,0 0-1,0 0 0,0 1 0,1-1 0,-1 0 1,0 0-1,0 1 0,1-1 0,-1 1 0,0-1 1,1 1-1,-1 0 0,1-1 0,-1 1 0,0 0 1,3 0-1,-3 1 0,1-1 0,0 1 0,0 0 1,0 0-1,0 1 0,-1-1 0,1 0 0,-1 0 1,1 1-1,-1-1 0,1 1 0,-1 0 1,0-1-1,0 1 0,2 3 0,9 17 4,-1-1-1,9 25 1,-14-30-5,0 0 0,1 0 1,1-1-1,1 0 0,0-1 1,13 16-1,-16-23-1,-3-3 6,0-1 0,1 1 0,-1-1 0,0 0 0,1 0 0,4 2 0,-5-4-5,-1 0 0,1 0 0,0 0 0,-1 0 0,1-1 0,0 1 0,-1-1 0,1 0 0,0 0 0,-1 0 0,1 0 0,0-1 0,3 0 0,4-1 1,0 0 1,-1-1 0,1 0 0,-1-1 0,0 0 0,17-11 0,47-38 56,-66 47-56,-1 1-1,-1-1-1,0 0 1,0 0 0,0 0 0,-1-1 0,0 1-1,0-1 1,0 0 0,-1 0 0,3-9-1,-1 1 18,-1-1 0,0 0 0,3-27 0,-7 43-19,0-1 0,0 1 0,0 0 0,0 0 0,0-1 0,0 1-1,0 0 1,0 0 0,0-1 0,0 1 0,0 0 0,0-1 0,0 1 0,0 0 0,0 0 0,0-1 0,0 1 0,0 0 0,0 0 0,0-1 0,-1 1-1,1 0 1,0 0 0,0-1 0,0 1 0,0 0 0,-1 0 0,1 0 0,0-1 0,0 1 0,0 0 0,-1 0 0,1 0 0,0 0 0,0 0 0,-1-1-1,1 1 1,0 0 0,-1 0 0,-10 5 41,-12 15-4,23-19-37,-18 16 3,1 1 0,1 2 0,-19 29-1,31-43-7,0 1-1,0 0 0,1 0 0,-1 1 0,2-1 1,-1 1-1,1-1 0,0 1 0,1 0 0,-1 0 1,2 0-1,-1 0 0,1 0 0,0 0 0,2 8 1,-2-13 0,1 0 0,-1 0 0,1 0 1,0 0-1,0-1 0,0 1 1,1 0-1,-1 0 0,0-1 0,1 1 1,0-1-1,0 1 0,0-1 0,0 0 1,0 0-1,0 1 0,0-2 1,1 1-1,-1 0 0,1 0 0,-1-1 1,1 1-1,0-1 0,-1 0 1,1 0-1,0 0 0,0 0 0,0 0 1,0-1-1,0 0 0,0 1 0,0-1 1,0 0-1,0 0 0,0 0 1,4-1-1,8-2-6,0 0-1,-1-1 1,1-1 0,-1 0 0,25-12-1,-12 3 18,-1-1-1,-1-1 0,-1-2 1,41-36-1,76-95 40,-112 113-35,-1-1 0,-1-2 0,-3-1 0,-1-1 0,-2-1 0,-2 0 0,17-58 0,-3 5 12,22-77 41,-47 143-21,-2-1-1,-1 0 1,1-58 0,-5 87-41,-1-1-1,0 1 1,0 0 0,0-1-1,0 1 1,-1 0 0,1-1-1,0 1 1,0 0 0,-1-1-1,1 1 1,-1 0-1,1 0 1,-2-2 0,2 3-4,0 0 1,-1 0 0,1 0 0,0 0-1,-1 0 1,1 0 0,0 0-1,-1 0 1,1 0 0,0 0-1,-1 0 1,1 0 0,0 0-1,-1 0 1,1 1 0,0-1 0,-1 0-1,1 0 1,0 0 0,-1 0-1,1 1 1,0-1 0,0 0-1,-1 0 1,1 1 0,0-1 0,0 0-1,0 0 1,-1 1 0,1-1-1,0 0 1,0 1 0,-21 38-39,-30 81-130,6 3 0,-56 243 0,71-247 83,-7 38-44,34-138 105,-1 37 0,4-50 22,0 1-1,0-1 1,1 1-1,0-1 1,0 0-1,1 1 1,0-1 0,0 0-1,3 7 1,-3-10 2,0-1 0,0 1 0,0 0 0,1-1 0,-1 0 0,0 0 0,1 1 0,0-1 0,-1-1 0,1 1 0,0 0 0,0-1 1,0 1-1,0-1 0,0 0 0,0 0 0,1 0 0,-1-1 0,0 1 0,0-1 0,1 0 0,-1 1 0,0-2 0,1 1 0,-1 0 1,0-1-1,0 1 0,6-3 0,3 0 8,0 0 1,-1-2-1,1 1 1,-1-1-1,0-1 0,15-10 1,-11 5 7,0 1 0,-1-2 0,0 0 0,-1-1 1,0 0-1,-1-1 0,0 0 0,-2-1 0,17-29 0,-1-3 7,-14 26 32,12-29 1,-24 48-46,0 2-9,0-1 0,0 1 0,0 0-1,0 0 1,0 0 0,-1-1 0,1 1 0,0 0 0,0-1-1,0 1 1,0 0 0,0 0 0,0-1 0,0 1 0,0 0 0,0 0-1,0-1 1,0 1 0,1 0 0,-1 0 0,0-1 0,0 1 0,0 0-1,0 0 1,0-1 0,0 1 0,1 0 0,-1 0 0,0 0-1,0-1 1,0 1 0,0 0 0,1 0 0,-1 0 0,0 0 0,0 0-1,1-1 1,-1 1 0,0 0 0,0 0 0,1 0 0,-1 0-1,0 0 1,0 0 0,1 0 0,-1 0 0,0 0 0,1 0 0,-4 15 13,-20 90-34,-1 5 2,23-103 9,0 0 1,0 1-1,1-1 1,0 0 0,0 1-1,3 9 1,-3-17 6,0 1 1,1 0-1,-1-1 0,1 1 1,0 0-1,-1-1 1,1 1-1,-1-1 0,1 1 1,0-1-1,0 1 0,-1-1 1,1 1-1,0-1 1,0 0-1,-1 0 0,1 1 1,0-1-1,0 0 1,0 0-1,-1 0 0,1 0 1,0 0-1,0 0 0,0 0 1,0 0-1,-1 0 1,1 0-1,0 0 0,0-1 1,0 1-1,1-1 0,29-10-33,-29 10 33,62-29 39,92-59 0,-101 57 22,23-17 66,-43 23-53,-76 65-70,22-22-3,1 0-1,0 1 1,-21 31 0,37-45-6,-1-1-1,1 1 1,0 0-1,0 0 1,0 0 0,1 0-1,-1 0 1,1 1-1,0-1 1,1 0 0,-2 9-1,2-12 6,1 1-1,-1 0 1,0 0-1,1 0 0,-1 0 1,1 0-1,0 0 1,0 0-1,-1-1 1,1 1-1,0 0 1,1-1-1,-1 1 1,0 0-1,0-1 0,1 0 1,-1 1-1,1-1 1,-1 0-1,1 0 1,-1 1-1,1-1 1,0 0-1,0-1 1,-1 1-1,1 0 0,3 0 1,3 1-5,-1 0-1,0 0 1,1-1 0,-1-1 0,1 1-1,0-1 1,-1 0 0,12-2-1,62-16-25,-46 10 25,-27 6-5,0-1 1,0 0-1,-1 0 0,1-1 1,-1 0-1,0 0 0,0 0 0,0-1 1,0 0-1,-1-1 0,0 1 0,9-12 1,-9 10-905,-1 0 1,0 0 0,6-12 0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4:47.9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13168,'0'0'3128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4:48.1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50 10040,'0'0'1352,"71"-25"-944,-2 14 8,22 3-24,3 4 16,5 4-40,-1 0 8,-1-2-80,-6 4 8,-16 8-232,-3-8 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4:50.6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1013 7528,'0'0'6194,"1"-11"-5851,0-1-259,1 1 0,0-1 0,1 1 1,0 0-1,1 0 0,0 0 0,7-12 0,249-481 3003,-242 466-2889,-2-1 1,-1 0 0,-2-1-1,-2 0 1,9-73 0,-17 94-89,-2 14-57,0 1 1,0 0-1,-1-1 0,1 1 1,-1 0-1,0-1 1,-1-5-1,-2 10 277,-2 6-217,-5 13-105,9-16 20,-32 73 4,3 1 0,4 1 0,4 2 0,-15 92 0,9-32-64,-51 146 1,56-214 7,8-23 24,-1 0 1,-3-1-1,-39 73 0,58-121 3,0 0 0,0 0 0,0 0 0,0 1 0,-1-1 0,1 0 0,0 0-1,0 0 1,0 0 0,0 1 0,0-1 0,-1 0 0,1 0 0,0 0 0,0 0 0,0 0-1,0 1 1,-1-1 0,1 0 0,0 0 0,0 0 0,0 0 0,-1 0 0,1 0 0,0 0-1,0 0 1,0 0 0,-1 0 0,1 0 0,0 0 0,0 0 0,0 0 0,-1 0-1,1 0 1,0 0 0,0 0 0,0 0 0,-1 0 0,1 0 0,0 0 0,0-1 0,0 1-1,-1 0 1,1 0 0,0 0 0,0 0 0,0 0 0,0-1 0,-1 1 0,1 0 0,0 0-1,0 0 1,0 0 0,0-1 0,0 1 0,0 0 0,0 0 0,0 0 0,0-1-1,-1 1 1,1 0 0,0 0 0,0 0 0,0-1 0,0 1 0,0 0 0,0 0 0,0-1-1,-3-16 93,5 2-36,1 0 1,0 1-1,1-1 1,0 1-1,2 0 1,-1 1-1,12-21 1,-7 15-15,7-15 27,2 1 0,2 1 0,0 1 0,2 1-1,39-39 1,-1 11 19,91-69 0,-85 74-85,67-69-1,-97 83 18,-2-1-1,59-90 1,-81 107-3,-1-1 0,-1 0 0,-1-1 1,-1-1-1,-1 1 0,-2-1 0,-1 0 0,3-32 0,-7 53-10,-1 0-1,0 0 1,0 0-1,-1 0 0,1 1 1,-1-1-1,0 0 0,-1 0 1,1 1-1,-4-8 1,4 11-8,1-1 0,-1 1 0,1 1-1,-1-1 1,0 0 0,0 0 0,0 0 0,1 0 0,-1 0 0,0 1 0,0-1 0,0 0 0,0 1 0,0-1 0,0 1 0,-1-1 0,1 1 0,0 0 0,-1-1 0,0 1-1,0 0 0,0 0 0,0 1 0,0-1 0,0 0 0,0 1 0,0-1 0,0 1 0,1 0 0,-1 0 0,0-1 0,0 1 0,1 0 0,-1 0 0,-2 3 0,-10 8 2,0 0 1,0 1-1,1 1 1,1 0-1,-11 18 0,-48 84-7,49-75-13,1 1 0,3 1 0,1 0 0,3 1 0,1 1 0,-13 90 0,24-112 17,1-1 0,1 1-1,0-1 1,2 1 0,1-1-1,1 1 1,0-1 0,2 0-1,0-1 1,2 1 0,14 29-1,-21-50 9,0 1-1,0-1 1,0 0 0,0 1-1,0-1 1,0 0-1,1 0 1,-1 0-1,0 0 1,1 0 0,-1 0-1,0-1 1,1 1-1,-1 0 1,1-1-1,-1 1 1,1-1 0,-1 1-1,1-1 1,0 0-1,-1 1 1,1-1-1,-1 0 1,1 0 0,0 0-1,-1-1 1,1 1-1,-1 0 1,1 0-1,-1-1 1,3 0 0,4-2 24,1 0 0,0 0 1,-1-1-1,10-5 0,-1-2 29,0 0 1,-1-1-1,0-1 0,-1 0 0,0-1 0,14-18 0,69-101 515,-96 130-561,16-33 285,-10 19-88,-8 17-204,0 0-1,0 0 1,0 0 0,0 0 0,0 0-1,0 1 1,0-1 0,0 0 0,0 0-1,0 0 1,0 0 0,1 0 0,-1 0-1,0 0 1,0 0 0,0 0 0,0 0-1,0 0 1,0 0 0,0 0 0,0 0-1,1 0 1,-1 0 0,0 0 0,0 0-1,0 0 1,0 0 0,0 0 0,0 0-1,0 0 1,0 0 0,0 0 0,1 0-1,-1 0 1,0 0 0,0 0 0,0-1-1,0 1 1,0 0 0,0 0 0,0 0-1,0 0 1,-1 12 30,-3 0-32,-38 135-9,37-123-49,1 0 1,1 0-1,1 0 0,1 33 1,1-55 43,0 0 0,0 0 1,0 0-1,1 0 0,-1 0 0,0 0 0,1-1 1,0 1-1,-1 0 0,1 0 0,0 0 0,0-1 1,0 1-1,2 2 0,-2-3 8,0-1-1,0 1 1,0-1 0,-1 0-1,1 1 1,0-1 0,0 0-1,0 0 1,0 0-1,0 0 1,0 0 0,0 0-1,0 0 1,0 0 0,0 0-1,0 0 1,0 0 0,0 0-1,0-1 1,0 1 0,0 0-1,0-1 1,0 1 0,0-1-1,-1 1 1,1-1 0,0 0-1,0 1 1,0-1 0,-1 0-1,2-1 1,9-8 27,0 0 0,0-2 0,10-13 0,4-4 22,55-77 140,-59 75-51,1 2-1,45-47 1,-57 65-98,3-1 56,-10 14-64,-5 11-32,1-8 4,-18 111 68,17-99-63,1 0-1,1 0 1,0-1 0,2 1-1,2 18 1,-3-33-8,-1 1 0,1 0 0,0-1 0,-1 1 0,1-1 0,0 1 0,1-1 0,-1 1 0,0-1 0,1 0 0,-1 1 0,1-1 0,0 0 0,0 0 0,0 0 0,0 0 0,0-1 0,0 1 0,3 1 0,-2-1 1,0-1 0,0 0 1,0-1-1,0 1 0,1 0 0,-1-1 0,0 0 1,0 0-1,0 0 0,0 0 0,1 0 0,-1-1 0,0 1 1,4-2-1,4-2 11,0 0 0,0-1 0,-1 0 1,1-1-1,-1 0 0,0 0 0,14-13 0,85-89 176,-90 87-146,6-11 26,-20 25-41,-1 1 0,0 0 0,1 0 0,0 1 0,1 0 0,-1-1 0,1 2 0,12-9 1,-17 12-18,1 0 1,-1 0-1,0 0 1,1 1-1,-1-1 1,1 1 0,-1-1-1,1 1 1,-1-1-1,1 1 1,-1 0-1,1-1 1,-1 1-1,3 0 1,-2 2-9,-1-1 0,0 0 0,1 1-1,-1-1 1,0 0 0,0 1 0,0-1 0,0 1 0,-1 0-1,1-1 1,0 1 0,-1 0 0,2 2 0,1 7-10,0 0 1,0 1 0,-1-1-1,0 20 1,6 25-47,-5-42 39,1 1 0,1-1 0,0-1-1,13 26 1,-16-35 14,0-1-1,0 1 0,0-1 0,1 0 0,-1 0 0,1 0 1,0 0-1,0 0 0,0 0 0,0-1 0,1 1 0,-1-1 1,1 0-1,-1 0 0,1 0 0,0-1 0,-1 1 0,1-1 1,0 0-1,0 0 0,0-1 0,7 2 0,-9-2 2,1-1-1,-1 1 0,1 0 0,-1-1 1,1 1-1,-1-1 0,1 0 1,3-1-1,-5 1-1,0 1-1,0-1 1,-1 1 0,1-1-1,0 1 1,0-1 0,0 0-1,-1 1 1,1-1 0,0 0-1,-1 0 1,1 1 0,-1-1-1,1 0 1,-1 0 0,1 0-1,-1 0 1,0 0 0,1 0-1,-1 0 1,0 0 0,0 0-1,1 0 1,-1-1 0,2-9 261,0 5-4328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4:51.1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1045 1 9040,'0'0'5536,"-10"1"-5300,-34 5 14,39-5-195,0 0-1,1 0 1,-1 1 0,1-1-1,-1 1 1,1 0 0,0 0-1,-1 1 1,1-1-1,-5 5 1,-8 5 86,-53 36 463,-106 93 0,-14 12 154,-143 66 796,245-163-933,82-52-539,-21 12 171,26-15-225,-1 0 0,0-1 0,1 1 0,-1-1 0,1 1 0,-1-1 0,0 1 0,1-1 0,-1 0 0,0 0 0,1 0 0,-1 0-1,0 0 1,-2 0 0,4 0-68,0-1-1,-1 1 1,1 0-1,0 0 0,0 0 1,0 0-1,0 0 0,0-1 1,-1 1-1,1 0 1,0 0-1,0 0 0,0-1 1,0 1-1,0 0 1,0 0-1,0 0 0,0-1 1,-1 1-1,1 0 1,0 0-1,0-1 0,0 1 1,0 0-1,0 0 1,0 0-1,0-1 0,1 1 1,-1 0-1,0 0 0,0-1 1,0 1-1,0 0 1,0 0-1,0 0 0,0-1 1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13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1 914 4616,'0'0'8108,"9"-12"-7879,-2 4-176,6-9 108,0 0 0,-1-1 0,13-25 0,-10 17 160,1 0 1,29-37-1,8-12 369,-32 42-442,-8 15-50,-1 0-1,-1-2 1,-1 1-1,-1-1 0,10-27 1,-6 16 229,-13 31-417,0 0 0,0 0-1,0 0 1,0 0-1,0 0 1,0 1 0,0-1-1,0 0 1,1 0-1,-1 0 1,0 0 0,0 0-1,0 0 1,0 0-1,0 0 1,0 0 0,0 0-1,0 0 1,0 0-1,0 0 1,0 0 0,0 0-1,0 0 1,0 0-1,0 0 1,0 0 0,-9 18 36,-8 13-29,1 0-1,-21 59 0,34-80-21,1 1 0,0-1 0,1 1 0,0-1 0,1 1-1,0 0 1,1-1 0,0 1 0,0 0 0,1-1 0,1 1-1,-1-1 1,2 0 0,0 0 0,0 0 0,10 17-1,-12-24 5,0 1 0,1-1 0,-1 0 0,1 0-1,0 0 1,0 0 0,0-1 0,0 1 0,0-1-1,1 0 1,-1 0 0,8 4 0,-9-6 9,0 1 0,0-1 0,0 0 1,0 0-1,0 0 0,0 0 0,0 0 1,1 0-1,-1 0 0,0-1 0,0 1 1,0-1-1,0 1 0,0-1 0,0 0 1,0 0-1,-1 0 0,1 0 0,0 0 0,0 0 1,-1-1-1,1 1 0,-1-1 0,1 1 1,-1-1-1,2-1 0,18-23 96,-2-1 0,20-35-1,-22 33 11,1 2 0,29-35 0,-16 37-67,-31 25-48,1 0-1,-1 0 1,0 0 0,1 0-1,-1 0 1,0 0 0,0 0-1,1 0 1,-1 0 0,0 0-1,1 0 1,-1 0-1,0 0 1,0 0 0,1 0-1,-1 0 1,0 0 0,0 0-1,1 0 1,-1 1 0,0-1-1,1 0 1,-1 0-1,0 0 1,0 0 0,0 1-1,1-1 1,-1 0 0,0 0-1,0 0 1,0 1 0,1-1-1,-1 0 1,0 0 0,0 1-1,0-1 1,0 0-1,0 0 1,1 1 0,3 12-20,0 7 17,-2 1 0,0-1 0,-3 41 0,0-12 4,1-49 3,1 0 0,0 0-1,0 0 1,-1 0-1,1 0 1,0 0 0,0 0-1,-1 0 1,1-1-1,0 1 1,-1 0 0,1-1-1,0 1 1,-1 0-1,1-1 1,0 1 0,-1-1-1,1 1 1,-1-1-1,1 1 1,-1-1 0,1 1-1,-1-1 1,1 0-1,21-19 61,12-25 26,-28 35-54,1 0 1,1 0 0,0 0-1,0 1 1,0 0 0,2 1-1,-1 0 1,15-10 0,-17 13-9,10-7 83,-12 12-44,-7 10-7,-2 4-62,0 0 0,1 1 0,1-1-1,0 1 1,1 19 0,0-24-7,1 0-8,0 0 0,1 1 0,0-1 0,0 0 0,1-1 1,0 1-1,1 0 0,4 11 0,-7-20 18,1-1 0,0 1 0,-1 0 1,1 0-1,0-1 0,0 1 0,-1 0 1,1-1-1,0 1 0,0-1 0,0 1 0,0-1 1,0 1-1,0-1 0,0 0 0,0 1 1,0-1-1,0 0 0,0 0 0,0 0 1,0 0-1,0 0 0,0 0 0,0 0 0,0 0 1,0 0-1,0 0 0,0-1 0,0 1 1,-1 0-1,1-1 0,1 1 0,32-16 42,-34 16-42,15-10 24,0-1 0,0 0 0,-2-1-1,1-1 1,-1 0 0,-1-1 0,20-29 0,0-7 75,29-62 0,-31 46 71,41-139 0,-30 78 165,-40 122-318,1 0 5,0 0 0,0-1 1,0 0-1,-1 1 0,0-1 0,0 0 0,0 0 0,-1-6 0,0 12-22,0 0-1,0 0 1,0-1-1,0 1 1,0 0-1,0-1 1,-1 1-1,1 0 1,0-1-1,0 1 1,0 0-1,0 0 1,-1-1-1,1 1 1,0 0-1,0 0 1,-1-1-1,1 1 1,0 0-1,0 0 1,-1 0-1,1 0 1,0-1-1,0 1 1,-1 0-1,1 0 1,0 0-1,-1 0 1,1 0 0,0 0-1,-1 0 1,1 0-1,0 0 1,-1 0-1,1 0 1,0 0-1,-1 0 1,1 0-1,0 0 1,-1 0-1,1 0 1,0 0-1,0 0 1,-1 1-1,1-1 1,0 0-1,-1 0 1,1 0-1,0 0 1,0 1-1,-1-1 1,1 0-1,0 0 1,-1 1-1,-16 16-14,14-13 14,-7 9-14,0-1-1,2 2 1,-1-1-1,-11 28 0,4-10-7,3-1-27,1 0 1,1 0-1,2 1 1,0 0-1,3 1 0,0-1 1,3 1-1,-1 48 0,5-63 18,0 0 0,1 0 0,1 0 0,1-1-1,0 1 1,1-1 0,1 0 0,1 0-1,0-1 1,1 0 0,16 24 0,-20-34 29,-1 0 0,1 0 0,0-1 0,1 0 0,-1 0 0,1 0 0,0 0 0,0-1 0,0 0 0,0 0 1,1 0-1,-1 0 0,1-1 0,-1 0 0,1 0 0,0-1 0,0 1 0,0-1 0,0-1 0,0 1 0,0-1 0,0 0 0,0 0 1,0-1-1,0 0 0,0 0 0,0 0 0,0-1 0,0 0 0,-1 0 0,1 0 0,0-1 0,-1 0 0,0 0 0,6-4 0,-2-1 39,0 0 0,0-1-1,-1 0 1,0 0-1,-1-1 1,0 0-1,0 0 1,-1-1-1,-1 0 1,0 0 0,5-14-1,-9 21-9,0-1 0,-1 1 0,1-1-1,-1 1 1,0-1 0,0 1 0,-1-1 0,0 1 0,1-1-1,-1 1 1,-1-1 0,1 1 0,-1 0 0,1 0 0,-4-5-1,4 8-18,1 0 0,-1 0 0,0 0 0,0 0 0,0 1 1,0-1-1,0 0 0,0 1 0,0-1 0,0 1 0,0-1 0,-1 1 0,1-1 0,0 1 0,0 0 0,0-1 0,-1 1 0,1 0 0,0 0 0,0 0 0,0 0 0,-1 0 0,1 0 0,0 1 0,0-1 0,-3 1 0,0 0 2,-1 0 1,0 1 0,1-1-1,-1 1 1,-5 3-1,0 1 0,0 0-1,1 1 1,0 0-1,0 0 1,-14 17 0,19-18-14,0 0 1,0 0 0,1 0-1,-1 0 1,1 0 0,1 1-1,-1 0 1,1-1 0,0 1-1,-1 13 1,1-11-10,1 0-1,1 0 1,0 0-1,0 0 1,1 1-1,1 9 1,-1-14 0,1-1 0,-1 1 1,1 0-1,0 0 1,1-1-1,-1 0 0,1 1 1,-1-1-1,1 0 0,1 0 1,-1 0-1,6 5 0,-6-7 6,1 0-1,0-1 1,-1 1-1,1-1 1,0 0-1,0 0 1,0 0-1,0 0 1,0 0-1,0-1 1,0 0-1,0 0 1,0 0-1,0 0 1,0-1-1,6-1 0,8 0-7,-3 2 10,1-2 1,-1 0-1,0 0 1,0-2-1,0 0 0,0 0 1,-1-2-1,18-8 0,32-18-1,124-65 76,-172 87-61,13-6 54,42-33 0,-70 48-48,0 0 0,1-1 0,-1 1 0,0 0 0,0 0 0,0-1 0,0 1 0,0-1 0,0 1 0,0-1 0,-1 1 0,1-1 0,0 1 0,-1-1 0,1-2 0,-1 4 48,-16 4-37,0 2-1,1 0 0,0 0 1,0 1-1,0 1 0,1 1 1,0 0-1,0 1 0,1 0 1,1 1-1,0 0 0,0 1 1,1 1-1,1 0 0,-12 18 1,21-29-26,0 1 0,0-1 0,0 1 0,0-1-1,0 1 1,1-1 0,-1 1 0,1 0 0,0-1 0,0 1 0,0 0 0,0-1 0,0 1 0,0-1 0,1 1 0,0 0 0,-1-1 0,1 1 0,0-1 0,0 1 0,0-1 0,0 0 0,1 1 0,-1-1 0,1 0-1,-1 0 1,3 2 0,-3-3 0,-1-1 0,1 1 0,-1-1 0,1 1 0,0-1 0,-1 1 0,1-1 0,-1 0 0,1 0 0,0 1 0,-1-1 0,1 0 0,0 0 0,-1 0 0,1 1 0,0-1 0,-1 0 0,1 0 0,0 0 0,0 0 0,-1 0 0,1-1 0,0 1 0,-1 0 0,1 0 0,0 0 0,-1-1 0,1 1 0,0 0 0,-1-1 0,1 1 0,-1 0 0,1-1 0,-1 1-1,1-1 1,-1 1 0,1-1 0,-1 1 0,1-2 0,18-22-42,-11 11 75,-1 0 0,0 0 0,-2 0 0,1-1 0,-1 0 0,-1 0-1,-1-1 1,0 1 0,2-24 0,1 0 172,-6 37-172,-1 2-28,0 0-1,0 0 1,1 0-1,-1 0 1,0-1-1,1 1 1,-1 0-1,1 0 1,-1 1 0,1-1-1,-1 0 1,1 0-1,0 0 1,0 0-1,0 0 1,-1 0-1,1 0 1,0 1 0,0-1-1,1 2 1,-2 6-4,-49 243-94,16-71 21,23-135 48,-2 0 0,-34 80 0,41-113 26,-11 22-60,16-33 55,0 0 0,0-1 1,-1 1-1,1-1 0,0 1 1,-1-1-1,1 0 0,-1 1 1,0-1-1,1 0 0,-1 0 0,0 0 1,0 0-1,0 0 0,0-1 1,-2 2-1,3-2 13,1 0 0,-1 0 0,0 0 1,0 0-1,1 0 0,-1 0 0,0 0 0,1 0 0,-1 0 0,0 0 0,0 0 0,1 0 1,-1 0-1,0 0 0,1-1 0,-1 1 0,0 0 0,1-1 0,-1 1 0,0 0 0,1-1 1,-1 1-1,1-1 0,-1 1 0,1-1 0,-1 1 0,0-1 0,0-1 11,1 1 0,-1-1 0,1 1 0,-1-1 0,1 1 0,-1-1 0,1 0 0,0 1 0,0-1 0,0 0 0,0-2 0,1-3 44,-1 1 0,2-1 0,-1 1 0,5-12 0,3 2-9,0 0 0,1 1 0,0 0 0,1 1 1,24-24-1,-1 1 26,39-38 61,-14 14-75,-4 4-1,21-25 79,-71 73-132,1 0 0,-1 0 0,-1 0 0,0 0 1,0-1-1,2-10 0,12-27 52,-14 36-39,1-1 0,-2 0 0,4-19 0,8-26 21,-14 55-56,-1-1 0,1 1-1,0 0 1,0 0 0,1 0 0,-1 0 0,0 0 0,1 0 0,-1 0 0,1 0 0,0 0 0,0 1 0,-1-1 0,5-2 0,-4 3 4,0 1-1,-1-1 1,1 1 0,0-1 0,0 1 0,0 0 0,0 0 0,-1 0-1,1 0 1,0 0 0,0 0 0,0 0 0,0 1 0,-1-1-1,1 1 1,0-1 0,0 1 0,-1 0 0,1-1 0,0 1-1,1 1 1,0 0 0,-1 0 0,1 1-1,-1-1 1,0 0 0,1 1-1,-1-1 1,0 1-1,-1 0 1,1 0 0,0-1-1,-1 1 1,1 0 0,-1 0-1,0 1 1,0-1 0,0 0-1,-1 0 1,1 0 0,0 5-1,0 10-25,0-1 1,-3 26-1,1-24-10,1-11 27,0 54-100,0-58 101,1 1-1,-1 0 0,1 0 1,0-1-1,1 1 0,-1-1 0,1 1 1,0-1-1,0 1 0,3 4 1,-4-8 10,0 0 1,1 0 0,-1 1-1,1-1 1,-1 0-1,1 0 1,0-1 0,-1 1-1,1 0 1,0 0-1,0-1 1,0 1 0,-1-1-1,1 0 1,0 1-1,0-1 1,0 0 0,0 0-1,-1 0 1,1 0 0,3-1-1,40-10 33,-41 10-27,10-5 8,-1 0 0,0-1 0,-1 0 1,1-1-1,-1 0 0,-1-1 0,14-14 0,35-25 89,-57 46-85,0 0 0,0-1 0,0 1 0,-1-1 0,1 0 0,-1 0 0,0 0 0,1 0 0,-1 0 0,-1 0 0,1-1 0,0 1 0,-1 0-1,0-1 1,0 0 0,0 1 0,1-8 0,-17 22 100,-12 8-125,-1 1 3,-37 33 1,58-46-2,0 0-1,1 1 1,-1 0 0,1 0 0,1 0 0,0 0-1,0 1 1,0 0 0,-5 16 0,10-23 4,-1 0 0,0 1 1,1-1-1,-1 0 0,1 0 1,0 1-1,0-1 0,0 0 1,0 1-1,0-1 0,1 0 1,-1 0-1,1 4 0,0-5 3,-1 0-1,1 0 1,0 0 0,-1 0-1,1 0 1,0 0 0,-1 0-1,1 0 1,0 0-1,0-1 1,0 1 0,0 0-1,0-1 1,0 1 0,0 0-1,0-1 1,0 1-1,0-1 1,2 1 0,0-1 0,1 1 0,0-1 1,-1 0-1,1 0 0,-1 0 1,1-1-1,0 1 0,-1-1 1,1 0-1,-1 0 1,1 0-1,-1 0 0,0 0 1,1-1-1,2-2 0,12-7 27,-1-1-1,-1 0 0,0-2 0,-1 0 0,0 0 1,-1-2-1,-1 0 0,0 0 0,-2-1 1,1-1-1,11-26 0,-16 33 191,-6 11-36,-5 20 40,0 0-212,2-5-3,0-1-1,1 1 1,1 0 0,0 0-1,3 18 1,-2-30-8,-1 1-1,1-1 1,0 0-1,0-1 1,0 1-1,1 0 1,-1 0-1,1 0 1,-1-1-1,1 1 1,0-1-1,0 1 1,4 3-1,-4-4 2,0-1 1,1 0-1,-1 0 1,0 0-1,1 0 1,-1 0-1,1 0 1,-1-1-1,1 1 1,-1-1-1,1 0 0,-1 1 1,1-1-1,0-1 1,-1 1-1,1 0 1,-1 0-1,1-1 1,4-1-1,2-1 8,0-1 0,1 0 1,-2 0-1,1-1 0,0 0 0,-1 0 1,0-1-1,0 0 0,10-10 0,-2-1 19,0-1-1,24-34 1,-22 23 4,-1 0 0,-2 0 0,-1-2 0,-1 0 0,14-52 0,23-166 83,-43 205-81,-4 9 10,-3 34-36,0 0-1,0 0 1,0-1 0,0 1 0,0 0-1,0 0 1,0 0 0,-1 0-1,1 0 1,0 0 0,-1 0 0,1 0-1,-1-1 1,1 1 0,-1 0-1,1 1 1,-1-1 0,0 0 0,0 0-1,1 0 1,-1 0 0,0 0-1,0 1 1,-2-2 0,3 2-4,-1 0 0,0 0 0,0 0 1,1 0-1,-1 0 0,0 0 0,1 1 0,-1-1 0,0 0 1,1 0-1,-1 1 0,0-1 0,1 0 0,-1 1 0,0-1 1,1 1-1,-1-1 0,1 1 0,-1-1 0,1 1 1,-1-1-1,1 1 0,-1 1 0,-13 18-10,13-19 9,-26 48-46,2 0 1,-27 76 0,46-108 21,2 1 0,0-1 1,1 1-1,1-1 0,0 1 1,2 0-1,0-1 0,1 1 1,0 0-1,2 0 0,0-1 1,1 0-1,0 1 0,2-1 1,0-1-1,1 1 1,0-1-1,2-1 0,0 1 1,0-1-1,2-1 0,19 23 1,-17-22-9,0 0 0,17 28 0,-13-8-3144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33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0 7024,'0'0'13063,"-1"10"-12803,-2 1-172,2-5-39,0 0 0,0 0 0,1-1 0,0 1-1,0 0 1,0 0 0,2 6 0,3 128 1354,-5-124-1146,3 3 162,-3-18-377,0-1 0,0 1 1,0-1-1,0 1 0,0-1 0,0 0 0,1 1 0,-1-1 1,0 1-1,0-1 0,1 0 0,-1 1 0,0-1 1,0 0-1,1 1 0,-1-1 0,0 0 0,1 1 1,-1-1-1,1 0 0,-1 1 0,0-1 0,1 0 1,-1 0-1,2 1 688,-17-11-582,14 10-144,0 0 0,-1 0 0,1 1 0,-1-1 0,1 0 0,-1 0 0,1 1 0,-1-1 0,1 0 0,0 1 0,-1 0 0,1-1 0,0 1 0,-3 1 0,-6 3 17,-20 3 34,21-6-45,-1 0-1,1 1 1,0 0-1,0 0 1,-14 9-1,17-9-17,5-3 7,0 0 0,1 0 0,-1 0 0,1 1 0,-1-1 0,1 0 1,-1 0-1,0 1 0,1-1 0,-1 0 0,1 1 0,0-1 0,-1 0 1,1 1-1,-1-1 0,1 1 0,0-1 0,-1 1 0,1-1 0,0 1 0,-1-1 1,1 1-1,0-1 0,0 1 0,0-1 0,-1 2 0,2-2 6,0 0-1,0 1 0,0-1 0,0 0 1,0 0-1,-1 0 0,1 0 0,0 0 1,0 0-1,0 0 0,0 0 1,0 0-1,0 0 0,0 0 0,0 0 1,-1 0-1,1-1 0,1 1 1,42-8 209,-29 3-142,1 1 0,-1 0-1,1 1 1,0 1-1,29-1 1,-4 3 19,42 5-1,-59-4-42,14 1 61,-36-2-82,1 1 0,-1-1-1,1 1 1,-1 0 0,0-1-1,1 1 1,-1 0 0,0 0-1,0 1 1,0-1 0,0 0-1,2 2 1,0 0 28,-7-8-252,0-1-3289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14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10248,'0'0'2104,"112"26"-1960,-42-14 8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16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354 634 5416,'0'0'5097,"-10"-7"-4769,-32-21 12,38 25-236,0 1 0,0 0 0,0 1 0,-1-1 0,1 1 0,-1 0 0,1 0 0,-1 0 0,1 1 0,-1-1 0,0 1 0,1 0 0,-1 0 0,1 1 0,-1 0-1,-6 1 1,-12 1 378,11-2-316,1 1 0,0 0-1,-1 1 1,1 1 0,0-1-1,0 2 1,1-1 0,-1 1-1,1 1 1,0 0 0,1 0-1,0 1 1,0 1 0,0-1-1,-14 18 1,21-23-132,0 0-1,0 0 1,1 0 0,-1 0-1,1 1 1,0-1 0,0 1-1,-1-1 1,2 1 0,-1-1 0,0 1-1,0 0 1,1-1 0,0 1-1,-1 0 1,1-1 0,0 1 0,1 3-1,0-3-8,0-1-1,0 1 0,0-1 1,1 0-1,-1 0 1,1 0-1,0 1 0,0-1 1,0-1-1,0 1 1,0 0-1,0 0 0,0-1 1,0 1-1,1-1 1,-1 0-1,1 0 0,4 2 1,-2-1 2,0 0 0,1-1 0,-1 1 0,0-1 0,1 0 1,0 0-1,-1-1 0,1 0 0,-1 0 0,1 0 0,-1-1 0,1 1 0,-1-1 1,9-3-1,-5 1 8,-1-1 0,0 1 0,0-2 0,0 1 0,0-1 0,-1 0 0,0 0 0,12-12 0,-12 10 11,1-1-1,-1 0 0,-1 0 1,1-1-1,-2 0 0,1 0 1,-1 0-1,0-1 0,-1 0 1,0 0-1,-1 0 0,0 0 1,-1-1-1,1 1 0,-2-1 1,1-12-1,-2 21-16,0-1-1,0 1 0,0 0 1,-1-1-1,1 1 1,-1 0-1,0-1 0,1 1 1,-1 0-1,0-1 1,0 1-1,0 0 1,-1 0-1,1 0 0,0 0 1,-1 0-1,1 1 1,-1-1-1,0 0 1,-3-2-1,4 3-14,-1 1 0,0-1 0,1 1 0,-1-1 0,0 1 0,1 0 0,-1 0 0,0 0 0,1 0 0,-1 0 0,0 0 0,1 0 0,-1 0 0,0 1 0,1-1 0,-1 1 0,1-1 0,-1 1 0,0 0 0,1-1 0,-1 1 0,1 0 0,0 0 0,-1 0 0,1 0 0,0 0 0,0 1 0,-1-1 0,0 2 0,-4 8 51,12-7-29,17-6-13,-13-2-15,-2 0 0,1 0 0,0-1-1,-1 0 1,0-1 0,0 0 0,-1 0 0,0-1-1,0 0 1,0 0 0,-1 0 0,0-1-1,0 0 1,5-10 0,6-15 34,0-1-1,15-46 1,-26 65-20,14-38 70,39-95 235,-39 82 74,-20 66-394,0 0-1,0 0 0,0 1 1,0-1-1,0 0 0,0 0 1,0 0-1,0 0 0,1 1 0,-1-1 1,0 0-1,0 0 0,0 0 1,0 0-1,0 0 0,0 0 1,0 1-1,1-1 0,-1 0 1,0 0-1,0 0 0,0 0 1,0 0-1,1 0 0,-1 0 0,0 0 1,0 0-1,0 0 0,0 0 1,1 0-1,-1 0 0,0 0 1,0 0-1,0 0 0,0 0 1,1 0-1,-1 0 0,0 0 1,0 0-1,0 0 0,0 0 0,1 0 1,-1 0-1,0 0 0,0 0 1,0 0-1,0 0 0,1 0 1,-1-1-1,0 1 0,0 0 1,0 0-1,0 0 0,0 0 1,0 0-1,0 0 0,1-1 0,-1 1 1,3 18 51,-12 279 134,-2-211-211,-23 91-1,22-123 28,-28 92-11,7-31-18,22-67 8,-3 0 0,-27 63-1,26-74 11,-10 39 0,21-65 12,4-10-5,0-1 1,0 1-1,0 0 1,0-1-1,0 1 0,0 0 1,-1-1-1,1 1 0,0 0 1,-1-1-1,1 1 1,0-1-1,-1 1 0,1 0 1,-1-1-1,1 1 0,-1-1 1,1 1-1,-1-1 1,1 0-1,-1 1 0,1-1 1,-1 0-1,1 1 0,-1-1 1,0 0-1,1 1 1,-2-1-1,1 0 8,0-1 0,1 1 0,-1 0 0,0-1 0,0 1 0,0-1 0,0 1 0,1-1 0,-1 0 0,0 1 0,1-1 0,-1 0 0,0 1 0,1-1 0,-1 0 0,1 0 0,-1-1 0,-2-2 21,1 0 1,0-1-1,0 0 1,0 1-1,1-1 1,-1 0-1,0-7 1,3-1 24,0-1 0,1 1 0,0 0 1,1 0-1,1 0 0,0 1 0,0-1 0,1 1 1,1 0-1,0 0 0,14-19 0,-17 27-42,1 1 0,-1-1 1,1 1-1,-1 0 0,1 1 0,0-1 0,0 0 0,0 1 0,0 0 0,1 0 0,-1 0 0,1 1 1,-1 0-1,1-1 0,8 0 0,1 1 13,0-1 0,0 2 0,28 2 0,1 5-3,0 2 0,58 19 0,-84-23-43,49 20 100,-17-7-3502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17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109 163 5416,'0'0'6289,"-10"8"-6010,7-6-251,-3 2 9,1 0 0,0 0 1,0 0-1,1 0 1,-1 1-1,1 0 1,0 0-1,0 0 0,0 1 1,1-1-1,0 1 1,0 0-1,-2 6 1,-5 21 184,2 0 1,2 0-1,1 0 1,-2 61 0,8-40 188,2 1 0,12 65 0,0-87 469,-4-73 108,-7-39-457,-4 0-1,-11-96 1,9 148-400,-21-162 727,23 183-821,0-1 0,1 0 0,0 1-1,0-1 1,0 1 0,1-1-1,-1 1 1,2-1 0,-1 1-1,1 0 1,0 0 0,0 0-1,0 1 1,1-1 0,0 1 0,0 0-1,1 0 1,-1 0 0,1 0-1,8-5 1,-9 7-17,-1 1-1,1 0 1,1 0 0,-1 0 0,0 1-1,0-1 1,1 1 0,-1 0-1,0 0 1,1 1 0,-1-1-1,1 1 1,-1 0 0,1 0-1,-1 1 1,1-1 0,6 3 0,-4-2 0,1 1 0,-1 0 0,1 1 0,-1 0 0,0 0 0,0 1 1,0 0-1,0 0 0,9 8 0,1 5 8,0 1-1,0 1 1,17 28 0,-32-44-31,0 1 1,0 0-1,0 1 0,-1-1 1,1 0-1,-1 0 1,0 1-1,-1-1 1,1 1-1,-1-1 0,1 1 1,-1-1-1,-1 1 1,1-1-1,-1 1 1,1-1-1,-1 0 0,-3 7 1,2-4 4,0-1 0,0 0 0,-1 0 1,0 0-1,-1 0 0,1 0 0,-1-1 0,0 1 0,0-1 1,-1 0-1,-7 6 0,6-5 11,0-1 1,-1-1-1,1 1 0,-1-1 1,0 0-1,-1-1 0,1 1 1,-1-2-1,1 1 0,-1-1 1,0 0-1,0 0 0,0-1 1,0 0-1,0-1 0,-10 0 1,-7-4 74,20 2-58,-1 1-1,1 0 1,0 0-1,0 1 0,-1 0 1,1 0-1,-8 1 1,12-1-30,0 1 0,0 0 0,0-1 1,1 1-1,-1 0 0,0-1 0,0 1 1,1 0-1,-1 0 0,1 0 0,-1 0 1,1 0-1,-1-1 0,1 1 0,-1 0 1,1 0-1,0 0 0,-1 2 0,-4 22-130,5-23 118,-2 20-2725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18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5416,'0'0'5462,"-4"12"-5060,-3 9-171,2 2-1,0-1 1,1 1 0,2-1 0,0 1 0,2 33 0,5-9 928,-2 55 0,2-115-2881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18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0 8640,'0'0'1465,"-3"11"-1117,-60 249 2545,63-257-2771,0 0-1,0 1 1,0-1-1,0 1 1,1-1-1,-1 1 1,2 3-1,5 5 7,-7-12-169,0 0 0,0 1 0,1-1 0,-1 0 0,0 0 0,1 0 0,-1 0 0,0 0 0,1 0 0,-1 0 0,0 0 0,1 0 0,-1 0 0,0 0 0,1 0 0,-1 0 0,0 0 0,0 0 0,1 0 0,-1 0 0,0 0 0,1 0 0,-1 0 0,0-1 0,1 1 0,-1 0 0,0 0 1,0 0-1,1-1 0,-1 1 0,0 0 0,0 0 0,0 0 0,1-1 0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30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0 839 5520,'0'0'6650,"1"-15"-6172,0 2-369,1 0 1,0 0 0,0 0 0,2 0 0,-1 1 0,2-1-1,9-19 1,103-148 1583,-10 18-563,-102 153-1024,0 1 1,-1-1-1,0-1 0,0 1 1,-1-1-1,-1 1 1,0-1-1,0 0 0,1-13 1,-3 23-97,-1 0-1,1 1 1,0-1 0,0 0 0,0 0 0,0 0-1,-1 0 1,1 0 0,0 1 0,0-1 0,0 0-1,0 0 1,-1 0 0,1 0 0,0 0 0,0 0-1,-1 0 1,1 0 0,0 0 0,0 0-1,0 0 1,-1 0 0,1 0 0,0 0 0,0 0-1,0 0 1,-1 0 0,1 0 0,0 0 0,0 0-1,0 0 1,-1 0 0,1 0 0,0-1 0,0 1-1,0 0 1,-1 0 0,1 0 0,0 0 0,0 0-1,0-1 1,0 1 0,0 0 0,-1 0 0,1 0-1,0 0 1,0-1 0,0 1 0,0 0 0,0 0-1,0 0 1,0-1 0,0 1 0,0 0 0,0 0-1,0-1 1,0 1 0,0 0 0,0 0-1,-16 22 126,10-13-80,-13 16 16,2 0 0,1 1 0,1 1 0,1 0 0,-19 54-1,-38 149 80,59-179-139,1 0 0,-5 85 0,15-114-8,2 1 0,1 0 0,0-1 0,2 0 0,8 27-1,-12-46 9,1-1 0,-1 0 0,1 0 0,0 1 0,0-1 0,0 0 0,0 0 0,1 0-1,-1 0 1,1 0 0,-1-1 0,4 4 0,-5-5-5,1 1-1,0-1 1,0 1-1,0-1 1,0 1-1,0-1 1,0 0-1,0 0 1,0 0-1,0 1 1,1-1 0,-1 0-1,0 0 1,0 0-1,0-1 1,0 1-1,0 0 1,0 0-1,0 0 1,0-1-1,0 1 1,0-1-1,0 1 1,0-1 0,0 1-1,0-1 1,-1 1-1,1-1 1,0 0-1,1 0 1,8-9 22,-1 0 1,0-1-1,-1 0 1,0 0-1,-1-1 1,0 0 0,0 0-1,7-21 1,9-17 46,-3 14-7,45-93 244,-53 99-113,23-38 0,-14 34 13,-20 34-213,0 0 0,0 1 1,0-1-1,0 1 0,0-1 0,0 1 0,0-1 0,0 1 0,-1 0 0,1-1 0,0 1 0,0 0 0,-1 0 0,1-1 0,0 1 0,-1 0 0,1 0 0,0 2 0,3 2-2,36 42-16,23 26-67,-56-67 85,-1 0 0,1 0 0,1 0 1,-1-1-1,1 0 0,0-1 0,0 0 1,11 4-1,-15-7 8,-1 0-1,2 0 1,-1-1 0,0 1-1,0-1 1,0 0 0,0 0 0,0-1-1,0 1 1,0-1 0,0 0-1,0 0 1,0 0 0,0-1-1,-1 1 1,7-5 0,-2 2 13,0-1 1,-1 0-1,0-1 1,0 1-1,-1-1 1,10-12-1,-2 2 20,7-9 83,20-31 1,-37 49-75,1-1 0,-1 0 0,0-1 0,0 1 0,-1 0 0,-1-1 0,1 0 0,2-17 0,-5 25-39,0 0-1,0 0 1,0 0-1,0 0 1,0-1-1,0 1 1,0 0-1,0 0 1,0 0-1,0 0 1,0 0-1,-1 0 1,1-1-1,-1 1 1,1 0-1,-1 0 1,1 0-1,-1 0 1,1 0-1,-2-1 1,1 2-5,0-1 0,0 1 0,1 0 0,-1 0 0,0-1 0,0 1 0,0 0 0,0 0 0,0 0 0,1 0-1,-1 0 1,0 0 0,0 0 0,0 0 0,0 0 0,0 0 0,1 1 0,-1-1 0,0 0 0,-1 1 0,-6 3 6,0 0 0,1 1 0,-1 0 0,-7 6 0,9-6-7,-8 7 9,0 2 1,0 0-1,2 1 0,0 0 1,0 0-1,1 2 0,1-1 1,-8 20-1,15-29-23,0 0 0,0 0 0,1 0 0,0 1-1,1-1 1,-1 1 0,1-1 0,1 1 0,-1 0 0,1-1 0,1 1 0,0 0-1,0-1 1,0 1 0,1-1 0,4 13 0,-4-15 3,0-1 0,0 1 0,0 0 0,1-1 0,0 0 0,0 0 1,0 0-1,0 0 0,1 0 0,-1 0 0,1-1 0,0 0 0,0 0 0,0 0 0,1 0 0,-1-1 0,1 1 0,0-1 0,-1 0 1,1-1-1,0 1 0,0-1 0,0 0 0,0 0 0,9 0 0,-2-1 14,1-1 0,-1 0 1,0-1-1,0 0 0,1-1 0,-2-1 0,1 0 0,0 0 1,-1-1-1,0-1 0,0 0 0,0 0 0,-1-1 0,0 0 1,12-12-1,12-13 51,-2-1 1,48-65 0,-70 86-47,45-61 180,81-144 0,-117 178-126,-1-1 1,-2-1-1,-2 0 0,-2-1 1,8-49-1,-15 64-19,-2 0 0,-2 0 0,-1-33 0,0 58-39,0 1-1,0-1 0,0 1 0,0-1 0,-1 1 1,1-1-1,0 1 0,-1-1 0,1 1 1,-1-1-1,0 1 0,-1-2 0,2 2-5,0 1-1,0 0 0,-1 0 0,1 0 1,0 0-1,-1 0 0,1-1 1,0 1-1,0 0 0,-1 0 1,1 0-1,0 0 0,-1 0 0,1 0 1,0 0-1,-1 0 0,1 0 1,0 0-1,-1 0 0,1 0 0,0 0 1,-1 0-1,1 0 0,0 1 1,0-1-1,-1 0 0,1 0 0,0 0 1,-1 0-1,1 1 0,0-1 1,0 0-1,-1 0 0,1 1 1,-4 3-9,0 1 0,0 0 0,0 0 0,-4 8 0,6-9-6,-19 32-63,2 1 0,2 1 0,-23 73 0,-15 127-228,50-204 234,1 1 0,2-1 0,1 1-1,5 45 1,-2-60 19,1 0 0,1 0 0,1 0 0,1 0 0,0-1 0,2 0 0,0 0 0,17 27 0,-24-44 46,0-1 0,0 1 0,0-1 1,0 1-1,0-1 0,1 1 0,-1-1 1,1 0-1,-1 0 0,1 0 0,0 0 0,-1 0 1,1 0-1,0 0 0,-1-1 0,1 1 1,0-1-1,0 1 0,0-1 0,0 0 1,-1 1-1,1-1 0,0 0 0,0 0 0,0 0 1,0-1-1,0 1 0,0 0 0,0-1 1,-1 1-1,1-1 0,0 0 0,0 1 1,-1-1-1,1 0 0,0 0 0,-1 0 0,3-2 1,4-3 15,-1 1 0,0-1 0,0 0 0,-1-1 0,0 0 1,9-12-1,83-137 331,-89 138-255,-1-1 0,7-24 0,-10 27-18,-27 164 227,21-138-294,0-1 0,1 1 0,1-1 1,-1 1-1,2-1 0,-1 1 1,1-1-1,1 0 0,4 12 0,-7-20-2,0-1 1,1 0-1,-1 1 0,1-1 0,-1 1 0,0-1 0,1 1 0,-1-1 1,1 0-1,-1 1 0,1-1 0,-1 0 0,1 1 0,-1-1 0,1 0 1,-1 0-1,1 0 0,-1 1 0,1-1 0,-1 0 0,1 0 0,0 0 0,-1 0 1,1 0-1,-1 0 0,1 0 0,-1 0 0,1 0 0,-1 0 0,1-1 1,0 1-1,-1 0 0,1 0 0,-1 0 0,1-1 0,-1 1 0,1 0 1,-1-1-1,1 1 0,-1 0 0,0-1 0,1 0 0,19-19 18,-19 19-18,34-46 77,55-99 0,-60 106 71,-30 40-146,0 0 0,0 0-1,0 1 1,0-1 0,0 0 0,0 0 0,0 1 0,0-1 0,0 0 0,0 0 0,0 0 0,0 1 0,0-1 0,0 0 0,0 0 0,0 0 0,0 1 0,0-1 0,0 0 0,0 0 0,1 0 0,-1 0-1,0 1 1,0-1 0,0 0 0,0 0 0,0 0 0,1 0 0,-1 0 0,0 1 0,0-1 0,0 0 0,1 0 0,-1 0 0,0 0 0,0 0 0,0 0 0,1 0 0,-1 0 0,0 0 0,0 0 0,0 0-1,1 0 1,-1 0 0,0 0 0,0 0 0,0 0 0,1 0 0,-1 0 0,0 0 0,0 0 0,0 0 0,1 0 0,-1 0 0,0-1 0,0 1 0,0 0 0,0 0 0,1 0 0,-1 0 0,0 0-1,0 0 1,0-1 0,0 1 0,0 0 0,1 0 0,-1-1 0,1 22 58,-1-18-59,1 49 20,11 64 1,-11-113-22,-1 1 0,1-1 1,-1 1-1,1-1 1,1 1-1,-1-1 1,0 0-1,1 1 0,-1-1 1,5 6-1,-5-9 2,0 1 0,0 0 0,0 0-1,0-1 1,1 1 0,-1 0 0,0-1-1,0 1 1,0-1 0,1 0 0,-1 1 0,0-1-1,0 0 1,1 0 0,-1 0 0,0 0 0,1 0-1,-1 0 1,0 0 0,1 0 0,-1-1 0,0 1-1,0 0 1,1-1 0,-1 1 0,0-1-1,0 1 1,0-1 0,0 0 0,0 1 0,0-1-1,0 0 1,1-1 0,6-3 17,-1-1 1,1 0-1,-1-1 0,-1 1 1,1-1-1,8-13 1,28-51 101,-25 40-66,-8 5 13,-9 23-48,0 0 0,0 0-1,0 0 1,1 0 0,-1 0-1,1 0 1,-1 0 0,5-5-1,-6 8-14,1-1 0,-1 1-1,0-1 1,1 1-1,-1 0 1,0-1 0,1 1-1,-1 0 1,1-1-1,-1 1 1,1 0 0,-1 0-1,0-1 1,1 1 0,-1 0-1,1 0 1,-1 0-1,1 0 1,-1-1 0,1 1-1,-1 0 1,1 0 0,-1 0-1,1 0 1,0 0-1,-1 0 1,1 1 0,-1-1-1,1 0 1,-1 0 0,1 0-1,-1 0 1,0 0-1,1 1 1,-1-1 0,1 0-1,-1 1 1,1-1 0,-1 0-1,0 1 1,1-1-1,-1 0 1,1 1 0,-1-1-1,0 0 1,0 1-1,1-1 1,-1 1 0,0 0-1,5 3-5,13 13 6,-8-7-27,1 0 0,24 16 0,-32-24 13,1 0 0,0 0 0,-1 0 0,1-1 0,0 1 0,0-1 0,0 0 0,0 0 0,0 0 0,1-1 1,-1 0-1,0 1 0,0-1 0,8-2 0,-3 1 1,-1-1 1,0 0-1,0-1 0,0 0 1,0 0-1,0-1 0,-1 1 1,13-10-1,-16 10 12,0 0 0,0-1 1,-1 1-1,1-1 0,-1 0 0,0 0 0,0 0 0,0 0 0,-1-1 1,1 1-1,-1-1 0,0 0 0,-1 1 0,1-1 0,1-9 0,-2 12-2,-1 1-1,0-1 0,1 0 0,-1 1 1,0-1-1,0 0 0,0 1 0,0-1 1,0 0-1,0 0 0,-1 1 0,1-1 1,-1 0-1,1 1 0,-1-1 0,1 1 1,-1-1-1,0 1 0,0-1 0,0 1 1,0-1-1,0 1 0,0 0 0,0 0 1,0-1-1,0 1 0,-1 0 0,1 0 1,0 0-1,-1 0 0,-2-1 0,1 1 1,0 1 0,0-1-1,0 1 1,0-1 0,0 1-1,1 0 1,-1 0 0,0 1-1,0-1 1,0 1 0,0-1-1,1 1 1,-1 0 0,0 0 0,0 0-1,1 0 1,-1 0 0,-3 3-1,-3 2-5,1 0-1,-1 0 0,1 1 1,1 0-1,-1 0 0,1 1 0,0-1 1,1 2-1,0-1 0,0 1 1,1 0-1,0 0 0,1 0 1,0 1-1,0 0 0,1-1 0,0 1 1,1 0-1,0 1 0,1-1 1,0 0-1,0 1 0,1-1 1,2 17-1,-1-20-5,1 1 1,-1-1-1,2 0 0,-1 0 1,1 0-1,0 0 1,0-1-1,1 1 0,0-1 1,6 8-1,-7-10 4,1 0-1,-1-1 0,1 0 1,0 0-1,0 0 0,1 0 1,-1 0-1,1-1 0,-1 0 1,1 0-1,0 0 1,-1-1-1,1 1 0,0-1 1,10 1-1,-5-1 1,0-1 0,-1-1 1,1 1-1,0-2 0,-1 1 0,1-1 0,-1-1 1,1 1-1,-1-2 0,0 1 0,0-1 1,8-6-1,12-7 2,-2-2 1,30-26 0,-21 16 17,-21 18-1,0-1 0,-1-1 0,0 0-1,-1 0 1,-1-2 0,0 1-1,-1-2 1,15-26 0,-25 40-7,-1 1 1,1 0-1,-1 0 0,1 0 1,-1-1-1,1 1 0,-1 0 1,0-1-1,0 1 0,0 0 0,0-1 1,0 1-1,0 0 0,0-1 1,0 1-1,0 0 0,0-1 1,-1-1-1,0 3 0,1-1 1,-1 1-1,0-1 0,1 0 0,-1 1 1,0-1-1,1 1 0,-1 0 1,0-1-1,1 1 0,-1 0 1,0-1-1,0 1 0,0 0 0,1 0 1,-1 0-1,0 0 0,0-1 1,0 1-1,0 0 0,1 0 0,-1 1 1,0-1-1,0 0 0,0 0 1,1 0-1,-1 0 0,0 1 0,0-1 1,1 0-1,-2 1 0,-8 3 3,1 0 0,0 1-1,0 0 1,0 0 0,1 1 0,-1 0-1,1 1 1,-13 13 0,11-9-5,1 0-1,0 1 1,1-1 0,0 2 0,-12 24 0,19-33-9,-1-1 0,1 1 1,-1 0-1,1 0 0,0 0 1,1 0-1,-1 0 0,1 0 1,0 0-1,0 1 0,0-1 1,0 0-1,2 7 1,-2-10 1,1 0 0,-1 1 0,1-1 0,-1 0 0,1 0 0,0 0 0,-1 0 1,1-1-1,0 1 0,0 0 0,-1 0 0,1 0 0,0-1 0,0 1 1,0 0-1,0-1 0,0 1 0,0 0 0,2 0 0,0-1 1,-1 1 0,1-1 0,-1 0 0,0 0 0,1 0 0,-1 0-1,1 0 1,-1-1 0,1 1 0,-1-1 0,0 1 0,1-1 0,1-1 0,27-11-35,50-31 0,8-4 37,-70 39 10,-12 5-6,-1 1 0,0 0-1,1 0 1,-1 0-1,1 1 1,0 0 0,0 1-1,0-1 1,0 1-1,0 0 1,13 1 0,-19 1-4,0-1 0,-1 1 0,1-1 1,0 1-1,-1 0 0,1-1 0,-1 1 1,1 0-1,-1-1 0,1 1 0,-1 0 1,0 0-1,1 0 0,-1 0 0,0-1 1,1 1-1,-1 0 0,0 0 0,0 0 1,0 1-1,3 19-33,-3-7 19,-1 1 1,-4 24 0,0 18-14,5-56 27,0-1 0,0 0 0,0 1 0,-1-1 0,1 0 0,0 1 0,1-1 0,-1 0 0,0 1 0,0-1 0,0 0 0,0 1 0,0-1-1,0 0 1,0 1 0,0-1 0,1 0 0,-1 0 0,0 1 0,0-1 0,0 0 0,1 1 0,-1-1 0,0 0 0,0 0 0,1 0 0,-1 1 0,0-1 0,0 0 0,1 0 0,-1 0 0,0 1 0,1-1 0,-1 0 0,0 0 0,1 0 0,-1 0 0,16-6 26,14-17 6,16-25 7,-31 30-6,1 2 0,20-17 0,20-11 212,-55 46-236,0-1-1,0 1 1,0 0-1,0 0 1,0-1 0,-1 1-1,1 0 1,-1 0-1,1 0 1,-1 2 0,6 45-1,-4-29-4,1-1 0,5 22 0,-6-35-3,0 0-1,0-1 1,1 1-1,-1-1 1,1 1-1,1-1 1,-1 0-1,1 0 1,-1 0-1,1-1 1,6 6-1,-1-2-38,0 0 1,19 11-1,-26-18 29,1 1 1,-1-1 0,0 0-1,1 1 1,-1-1-1,1-1 1,0 1-1,-1 0 1,1-1-1,0 1 1,-1-1-1,1 0 1,0 0-1,-1 0 1,1 0-1,0 0 1,0-1 0,-1 1-1,4-2 1,-6 2-69,0 0 0,1 0 0,-1 0 1,0-1-1,1 1 0,-1 0 1,0 0-1,0-1 0,1 1 0,-1 0 1,0 0-1,0-1 0,1 1 1,-1 0-1,0-1 0,0 1 0,0 0 1,0-1-1,0 1 0,0 0 1,1-1-1,-1 1 0,0-1 1,0 1-1,0 0 0,0-1 0,0 0 1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31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7832,'0'0'990,"14"-5"-302,69-17 263,0 2 0,167-14 0,190 13 705,-61 5-3098,-361 14-7551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35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1104 5320,'0'0'6168,"1"-9"-5774,7-19 8,0 1 0,24-49 0,-29 69-348,94-193 1400,-70 151-835,63-88 0,-57 92-322,-2-2-1,38-77 1,29-108 572,-93 218-710,-1 0-1,0 0 1,-1 0 0,-1-1 0,0 1 0,-1-21 0,-2 33 123,-3 6-149,-3 11-50,-56 269-12,54-235-67,-7 78-41,3-17-22,9-84 35,1 1 0,2-1 1,0 1-1,2-1 0,0 1 0,2-1 0,1 1 0,12 40 0,-15-63 25,0-2 8,0 1 0,-1 0-1,1-1 1,0 1 0,0-1 0,1 1-1,-1-1 1,0 1 0,4 3 0,-4-5-4,0-1 0,1 1 0,-1 0 0,1-1 1,-1 1-1,1-1 0,0 0 0,-1 1 0,1-1 1,-1 0-1,1 0 0,0 0 0,-1 0 0,1 0 0,-1 0 1,1-1-1,0 1 0,2-1 0,2-1 22,1 0 0,-1 0-1,0 0 1,1-1 0,-1 0 0,-1 0 0,1-1 0,0 0-1,9-8 1,2-4 91,22-25-1,-36 37-101,7-9 38,-1-1 1,0 0 0,-1-1-1,-1 1 1,0-2-1,5-16 1,18-37 68,-23 51-79,-5 14-25,-1 0-1,1 0 1,0 0-1,0 0 0,1 0 1,2-3-1,-4 6-32,-5 6-33,-5 23 5,2 0 0,1 1 0,-5 49 0,2-7-87,9-67 115,-1 1 0,1 0 0,0 0 0,0 0 0,1 0 0,1 6 0,-2-10 17,0 1 1,0 0-1,1-1 0,-1 1 0,1-1 1,0 1-1,-1-1 0,1 1 1,0-1-1,0 0 0,0 1 0,0-1 1,0 0-1,0 0 0,0 1 1,0-1-1,0 0 0,1 0 0,-1 0 1,0-1-1,3 2 0,-2-2 3,-1 0-1,1-1 0,0 1 1,-1-1-1,1 1 0,-1-1 1,1 0-1,0 0 0,-1 0 1,0 0-1,1 0 0,-1 0 1,1 0-1,-1 0 0,0 0 1,0-1-1,2-1 0,-2 1 2,17-18 47,-1-1-1,-1-1 1,25-46-1,4-6 136,10-25 363,-65 122-473,1 1-1,-12 47 1,17-53-58,-19 85-95,21-90 62,1 0 0,0 0 0,1 0 0,1 1-1,3 23 1,-3-35 13,-1 0-1,1 0 0,-1 0 0,1 0 0,0 0 0,-1 0 0,1 0 1,0 0-1,0 0 0,1 0 0,-1-1 0,0 1 0,1 0 0,1 1 0,-2-2 3,0-1-1,0 0 0,0 1 0,0-1 0,0 0 1,0 1-1,0-1 0,0 0 0,0 0 0,0 0 1,0 0-1,0 0 0,1 0 0,-1 0 0,0 0 1,0-1-1,0 1 0,0 0 0,0-1 0,0 1 1,0-1-1,0 1 0,0-1 0,-1 1 0,1-1 1,0 1-1,0-1 0,0 0 0,0-1 0,25-20 54,0-2 0,-3 0 0,0-2 0,31-45 0,-42 54 21,16-32 1,-26 44-26,0 0 0,0 0 0,0 0 0,0 0 0,-1 0 0,0-1 1,0 1-1,0 0 0,-1-1 0,0 1 0,0 0 0,0-7 0,0 12-45,-1-1-1,1 1 1,0-1-1,0 1 1,0-1-1,0 1 1,0-1-1,0 1 1,0-1-1,1 1 1,-1-1-1,0 1 1,0-1-1,0 1 0,0-1 1,1 1-1,-1-1 1,0 1-1,1-1 1,-1 1-1,0 0 1,0-1-1,1 1 1,-1 0-1,1-1 1,-1 1-1,0 0 1,1-1-1,-1 1 1,1 0-1,-1 0 1,1-1-1,-1 1 1,1 0-1,-1 0 0,1 0 1,-1 0-1,1 0 1,-1 0-1,1 0 1,-1 0-1,1 0 1,-1 0-1,1 0 1,-1 0-1,1 0 1,-1 0-1,1 0 1,10-1-23,-7 0 15,0 0 1,0 1 0,0-1-1,-1 1 1,1 0 0,0 0-1,0 1 1,0-1 0,-1 1-1,1-1 1,0 1 0,-1 0-1,1 1 1,0-1 0,-1 1-1,1-1 1,-1 1 0,0 0-1,0 0 1,0 1 0,0-1 0,4 5-1,-3-3 6,0 1-1,0 0 1,0 0-1,-1 0 0,0 0 1,0 1-1,0-1 1,-1 1-1,0 0 1,0 0-1,0 0 0,-1 0 1,1 6-1,2 52-25,-4-43 0,2 0 1,0-1 0,8 34 0,-9-50 25,0 1 0,1-1 1,0 0-1,0 0 0,0 0 1,0-1-1,0 1 0,1 0 1,0-1-1,0 0 0,0 1 1,0-1-1,0 0 0,6 4 1,-7-7-4,-1 0 0,1 0 0,-1 0 0,1 0-1,-1-1 1,0 1 0,1 0 0,-1-1 0,1 1 0,-1-1 0,1 1 0,-1-1 0,0 0 0,0 1 0,2-2 0,20-14 25,-22 15-24,13-10 22,-1-1 0,-1-1 0,0 0 0,15-20 0,35-64 255,-37 57-88,-22 36-161,0 0-1,1 0 1,0 0-1,0 1 1,0-1-1,0 1 0,7-4 1,-6 4 21,-4 3-49,-1 0-1,1 0 1,-1 0-1,1 0 1,-1 1-1,1-1 1,-1 0-1,1 0 1,-1 1-1,0-1 1,1 0 0,-1 1-1,0-1 1,1 0-1,-1 1 1,0-1-1,1 1 1,-1-1-1,0 0 1,0 1-1,0-1 1,1 1-1,-1-1 1,0 1-1,0-1 1,0 1-1,0 0 1,7 16 4,-3 1-5,0 0 0,-2 0 0,0 0 0,0 0 0,-2 0 0,-2 27 0,4-25-2,1-13 0,0-9 0,1 1 0,0-1 0,-1 0 0,0 0 0,1-1 0,2-1 0,106-104 91,-102 100-74,4-4 42,1 1 0,31-19-1,-43 28-33,3 0 72,-3 10-37,-3-5-60,2 8 16,0 1 0,-1-1 1,-1 21-1,1 14 4,0-31-30,-1-8 4,1 1-1,-1-1 1,1 0-1,1-1 1,-1 1-1,1 0 0,0 0 1,0 0-1,1-1 1,0 0-1,0 1 1,1-1-1,4 6 1,-7-11 5,0 0 1,-1 0 0,1 0 0,0 1-1,1-1 1,-1-1 0,0 1 0,0 0-1,0 0 1,0 0 0,1-1 0,-1 1-1,0 0 1,1-1 0,-1 1 0,1-1-1,-1 0 1,0 1 0,1-1 0,-1 0-1,1 0 1,1 0 0,1-1 0,-1 0-1,1-1 1,-1 1-1,0-1 1,0 0-1,0 0 1,0 0 0,4-4-1,3-2 8,0-2-1,0 1 1,-1-2-1,14-19 1,27-51 42,-46 75-47,7-13 42,-1 0-1,0-1 0,-2 0 1,0-1-1,10-40 0,-19 53 20,-4 23-47,1 8-22,1 0 0,1 1 0,1 39 0,1-49-5,2-1 1,0 0-1,0 0 1,1 0-1,0-1 1,2 1-1,-1-1 1,8 14-1,-12-26 11,1 1-1,0 0 1,-1 0-1,1-1 1,0 1-1,-1 0 1,1-1-1,0 1 1,0-1 0,0 1-1,-1-1 1,1 1-1,0-1 1,0 1-1,0-1 1,0 0-1,0 0 1,0 1-1,0-1 1,0 0-1,0 0 1,0 0-1,0 0 1,0 0-1,0 0 1,0 0-1,-1-1 1,1 1 0,0 0-1,0 0 1,0-1-1,0 1 1,0-1-1,1 0 1,31-19 1,-32 19-2,28-23 17,-1-2 0,39-44 0,-27 26 20,-36 40-20,0-1-1,1 1 1,-1 0-1,1 0 1,0 0-1,1 1 1,-1-1-1,0 1 0,9-3 1,-14 6-15,1 0-1,-1 0 1,0 0-1,0 0 1,0 1 0,1-1-1,-1 0 1,0 0 0,0 0-1,0 0 1,1 1-1,-1-1 1,0 0 0,0 0-1,0 0 1,0 0 0,0 1-1,1-1 1,-1 0-1,0 0 1,0 1 0,0-1-1,0 0 1,0 0 0,0 1-1,0-1 1,0 0-1,0 0 1,0 0 0,0 1-1,0-1 1,0 0 0,0 0-1,0 1 1,0-1-1,0 0 1,0 0 0,0 1-1,0-1 1,-1 0 0,-1 17 2,1-12 0,-7 48-1,2-18-38,-3 64 1,9-99 36,0 1 0,0-1 0,0 0 0,0 1 0,0-1-1,0 0 1,0 1 0,0-1 0,0 1 0,0-1 0,0 0 0,0 1 0,0-1 0,0 0 0,0 1 0,1-1 0,-1 0 0,0 1 0,0-1 0,0 0 0,1 1 0,-1-1 0,0 0 0,0 0 0,1 1 0,-1-1 0,0 0 0,1 0 0,-1 1 0,0-1 0,1 0 0,-1 0 0,0 0 0,1 0 0,-1 1 0,1-1 0,15-6 19,15-21-7,3-6-12,78-74 79,-67 74-8,-45 33-70,0 0-1,0 0 1,1-1-1,-1 1 1,0 0-1,0 0 1,0 0-1,0 0 1,1-1 0,-1 1-1,0 0 1,0 0-1,0 0 1,1 0-1,-1 0 1,0 0-1,0 0 1,0 0-1,1 0 1,-1 0-1,0 0 1,0 0-1,1 0 1,-1 0 0,0 0-1,0 0 1,1 0-1,-1 0 1,0 0-1,0 0 1,0 0-1,1 0 1,-1 0-1,0 0 1,0 0-1,0 0 1,1 0-1,-1 1 1,0-1-1,0 0 1,0 0 0,1 0-1,-1 0 1,0 1-1,0-1 1,0 0-1,0 0 1,0 0-1,0 1 1,1-1-1,-1 0 1,0 0-1,0 0 1,0 1-1,0-1 1,0 0 0,0 0-1,0 1 1,0-1-1,0 0 1,0 0-1,0 1 1,0-1-1,0 0 1,0 0-1,0 0 1,-1 1-1,-2 24 8,2-15-3,-3 16-27,2 0 0,1 1 0,1 0-1,1-1 1,7 45 0,-7-70 20,-1 1 0,0 0-1,1-1 1,-1 1 0,1-1-1,0 0 1,0 1 0,-1-1-1,1 1 1,0-1 0,0 0-1,0 0 1,0 1 0,0-1-1,1 0 1,-1 0 0,0 0 0,1 0-1,-1 0 1,0-1 0,3 2-1,-1-1-1,0-1-1,-1 1 1,1-1-1,0 1 0,0-1 1,0 0-1,-1-1 1,1 1-1,0 0 0,0-1 1,3 0-1,5-3-7,0 0 0,-1 0 0,0-1-1,18-12 1,-18 10 25,0 0 0,0-1-1,-1 0 1,0-1 0,0 0-1,-1-1 1,-1 0 0,1 0-1,-1 0 1,-1-1 0,0 0 0,-1 0-1,0-1 1,6-19 0,-10 27-6,-1 1-5,1 1 0,0-1 0,-1 1 1,1-1-1,-1 1 0,1-1 0,-1 0 0,0 1 1,0-1-1,-1 0 0,1 1 0,0-1 1,-2-3-1,2 6-3,-1 0 1,0 0 0,1 0-1,-1 0 1,1 0-1,-1 0 1,0 0-1,1 0 1,-1 0-1,1 0 1,-1 0-1,1 0 1,-1 1 0,0-1-1,1 0 1,-1 0-1,1 0 1,-1 1-1,1-1 1,-1 0-1,1 1 1,-1-1-1,1 1 1,-1-1-1,1 0 1,0 1 0,-1-1-1,1 1 1,0-1-1,-1 1 1,1-1-1,0 1 1,-2 2 1,-13 12-15,1 2 0,0 0 1,2 0-1,0 1 0,1 1 0,1 0 0,1 1 0,0-1 1,-8 34-1,15-46 3,0 1 1,1 0-1,0-1 1,0 1-1,1 0 1,0 0-1,0 0 1,1-1-1,0 1 1,0 0-1,1-1 1,0 1-1,0-1 1,7 14-1,-9-20 11,1 0 0,-1-1 0,1 1 0,0 0-1,-1-1 1,1 1 0,0-1 0,-1 1 0,1-1 0,0 1 0,-1-1-1,1 1 1,0-1 0,0 0 0,0 0 0,0 1 0,-1-1-1,1 0 1,0 0 0,0 0 0,0 0 0,0 0 0,0 0-1,-1 0 1,1 0 0,0 0 0,0 0 0,0 0 0,0-1 0,-1 1-1,1 0 1,0-1 0,0 1 0,0-1 0,-1 1 0,1 0-1,0-1 1,-1 0 0,2 0 0,26-26 50,-25 23-54,2-3 8,1 0 1,-1-1 0,-1 0 0,0 0 0,0 0 0,0-1-1,3-13 1,-1-1 39,5-41 0,-10 50-18,-2 21 25,-4 22 22,-4 127-123,9-110 23,-2 1 0,-2-1-1,-3 0 1,-14 55 0,2-42-17,-29 57 1,33-84 17,-1-2 1,-2 1 0,-30 37-1,48-67 26,-1 0-1,0 0 1,0 0-1,1 0 0,-1 0 1,0 0-1,0 0 1,0 0-1,0 0 0,0 0 1,-1-1-1,1 1 1,0 0-1,0-1 1,0 1-1,-1-1 0,1 1 1,0-1-1,-1 0 1,1 1-1,0-1 0,-1 0 1,1 0-1,0 0 1,-1 0-1,1 0 1,0 0-1,-1-1 0,1 1 1,0 0-1,-1-1 1,1 1-1,0-1 1,0 1-1,0-1 0,-1 1 1,1-1-1,0 0 1,0 0-1,-1-1 0,-1-1 7,0 0-1,0 0 0,1 0 0,0 0 0,-1 0 0,1-1 1,1 1-1,-1-1 0,0 1 0,1-1 0,0 0 0,-2-6 1,2-2 20,-1 0 0,2 0-1,0 0 1,0-1 0,1 1 0,1 0 0,0 0 0,0 0 0,1 0 0,1 0 0,0 1 0,1 0 0,8-16 0,-2 9 19,0 0 0,2 1 0,0 0 0,1 1-1,1 1 1,30-26 0,-36 34-30,-1 1 0,1 1 0,1 0 0,-1 0 0,1 0 0,-1 1-1,1 1 1,1 0 0,-1 0 0,0 1 0,1 0 0,16 0 0,86-14 77,-98 12 194,-15 4-365,0 0 0,1 0-1,-1 0 1,0 0 0,0 0 0,0 0 0,1 0 0,-1 0 0,0 0 0,0-1 0,1 1 0,-1 0 0,0 0 0,0 0 0,0 0 0,1 0 0,-1 0 0,0-1 0,0 1 0,0 0 0,1 0 0,-1 0 0,0-1 0,0 1 0,0 0 0,0 0 0,0 0 0,0-1 0,0 1 0,0 0 0,1 0 0,-1-1-1,0 1 1,0 0 0,0 0 0,0-1 0,0 1 0,0 0 0,0 0 0,0-1 0,0 1 0,0 0 0,-1 0 0,1 0 0,0-1 0,0 1 0,0 0 0,0-1 0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36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13464,'0'0'4039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36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8032,'0'0'1280,"9"-3"-687,25-8-41,0 2 0,60-9 0,85 0 450,-89 10-485,356-15 1761,-366 20-2016,-9-1-1072,73-14 1,-124 14-9192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35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50 104 5520,'0'0'7529,"-8"2"-7058,-25 7-33,25-7 394,8-3-669,0 0 1,-1 0-1,1 1 0,0-1 0,0 0 0,0 0 1,0 0-1,0 1 0,0-1 0,0 0 0,0 0 1,1 1-1,-1-1 0,1-1 0,7-7 61,0 0-1,1 1 0,0 0 1,1 1-1,0 0 1,0 0-1,1 1 1,0 0-1,0 1 1,0 0-1,14-4 0,-7 1 178,-16 6-295,1 1 0,-1 0 0,1 0 0,-1 0 0,1 0 0,-1 0 0,5-1 0,-6 2-79,0 1 0,0-1 0,0 0 0,0 0 0,-1 0 0,1 0 1,0 0-1,0 1 0,0-1 0,-1 0 0,1 1 0,0-1 0,0 1 0,-1-1 1,1 1-1,0-1 0,-1 1 0,1-1 0,-1 1 0,1-1 0,-1 1 1,1 0-1,-1-1 0,1 1 0,-1 0 0,0-1 0,1 1 0,-1 0 0,0-1 1,1 2-1,0 2 13,0 1 1,0-1-1,0 0 1,0 0-1,-1 0 1,0 0-1,0 1 0,0-1 1,-1 0-1,-1 6 1,-2 6 65,-9 21 1,3-9 35,7-18-98,0 0 0,-1-1 0,-1 1 0,0-1 0,0 0 0,-1-1 0,-11 14 0,5-6 49,-10 9 166,12-12 23,10-12-270,0-1 0,-1 1 0,1-1 0,0 1 0,0-1 0,0 1 1,-1-1-1,1 1 0,0-1 0,0 1 0,0-1 0,0 1 0,0-1 0,0 1 1,0-1-1,1 1 0,-1-1 0,0 1 0,0-1 0,0 1 0,0-1 0,1 1 1,-1-1-1,0 1 0,1 0 0,-1-1-4,0 0 1,0-1-1,-1 1 1,1 0-1,0 0 1,0 0-1,-1 0 0,1 0 1,0 0-1,0 0 1,-1 0-1,1 0 1,0 0-1,0 0 1,-1-1-1,1 1 0,0 0 1,0 1-1,-1-1 1,1 0-1,0 0 1,0 0-1,-1 0 0,1 0 1,0 0-1,0 0 1,-1 0-1,1 0 1,0 0-1,0 1 1,0-1-1,-1 0 0,1 0 1,0 0-1,0 0 1,0 0-1,-1 1 1,1-1-1,0 0 0,0 0 1,0 1-1,-8 11 2,5-7 38,2-4-41,0 0 0,0 0 0,0-1 0,0 1-1,0 0 1,0-1 0,0 1 0,0 0 0,0-1 0,-1 1 0,1-1 0,0 1 0,0-1 0,0 0-1,-1 0 1,-1 1 0,3-1 20,33 0 10,75 2 16,44 4 52,-144-6-91,-5 0 0,0 0 0,0 1 0,0-1 0,0 0 0,-1 1 0,1 0 0,0 0 0,5 1 0,-8-1-19,0-1 0,0 0 1,0 0-1,0 0 0,0 0 1,0 0-1,0 1 0,0-1 0,0 0 1,0 0-1,1 0 0,-1 0 1,0 0-1,0 1 0,0-1 1,0 0-1,0 0 0,0 0 1,0 0-1,0 1 0,-1-1 1,1 0-1,0 0 0,0 0 1,0 0-1,0 0 0,0 1 1,0-1-1,0 0 0,0 0 1,0 0-1,0 0 0,-1 0 1,1 1-1,0-1 0,0 0 1,0 0-1,0 0 0,-1 0 1,-2 5-3623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40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128 968 6928,'0'0'5864,"10"-10"-5527,6-8-150,0-1-1,-1 0 1,0-1 0,11-22-1,0-6 330,20-43 826,-40 72-407,-9 23-899,2 1 0,-1-1-1,0 1 1,1 0 0,-1 6-1,-4 12 21,-143 421 474,102-350-342,4-9 168,24-48-123,14-29-109,1 0 1,0 0 0,0 1-1,1-1 1,-4 12-1,5-14 327,5-13-40,30-74 183,-6 13-320,-9 23-23,-2-1 0,16-77 0,-19 70 13,30-83 0,-22 82-132,-12 27-73,2-1 0,1 1 0,2 1 0,0 0 1,26-34-1,-26 42-38,48-54 66,-54 65-88,0-1 0,0 1 0,1 1 1,0-1-1,0 2 0,16-9 0,-20 12-4,-1 1 0,0-1 0,1 1-1,-1 0 1,1 0 0,0 1 0,-1-1-1,1 1 1,-1 0 0,1 0 0,0 1 0,-1-1-1,1 1 1,-1 0 0,1 0 0,-1 1-1,0-1 1,1 1 0,-1 0 0,0 0-1,0 1 1,0-1 0,0 1 0,-1-1-1,1 1 1,4 5 0,19 15-25,-21-19 17,-1 0-1,1 0 1,-1 0 0,0 1 0,0 0 0,-1 0 0,1 1-1,-1-1 1,0 1 0,-1 0 0,1 0 0,-1 0 0,4 12-1,-3-6 0,-1 1-1,0 0 1,-1 0-1,0 0 1,-1 0-1,-1 0 1,-1 16-1,1-24 13,-1 1 1,0-1-1,-1 1 0,1-1 1,-1 1-1,0-1 0,0 0 1,-1 0-1,0 0 0,1 0 1,-2-1-1,1 1 1,0-1-1,-1 0 0,0 0 1,0 0-1,0 0 0,-1-1 1,-7 6-1,8-7 10,0 0 0,-1 0 0,1 0 0,-1 0 0,1 0 0,-1-1 0,1 0 0,-1 0 0,0 0 1,1-1-1,-1 0 0,0 1 0,0-2 0,0 1 0,-5-1 0,2-1 36,-1-1 0,1 1 0,0-1 0,0-1 0,0 0 0,0 0 0,-10-7 0,3 5 44,14 6-67,0 0 0,0-1 1,0 1-1,0 0 0,0 0 0,0-1 1,0 1-1,0-1 0,0 1 1,0-1-1,0 1 0,0-1 1,0 0-1,0 1 0,1-1 0,-1 0 1,0 0-1,-1-1 0,2 2 23,25 3 40,-13-3-77,43 2-19,0-2 1,-1-3-1,78-13 0,-89 8 2,-2-1-1,1-2 1,-1-2 0,50-24-1,-44 20 38,-32 12 5,-1 0 0,20-11 0,-33 16-28,0-1 1,0 1-1,1-1 0,-1 0 1,0 1-1,0-1 1,0 0-1,-1 0 0,1 0 1,0 0-1,0 0 0,0 0 1,-1 0-1,1 0 1,0 0-1,-1 0 0,1-2 1,-5-2-21,-10 7-6,3 0 24,1 1-1,-1 0 1,1 1 0,0 0-1,1 1 1,-1 0-1,1 0 1,0 1 0,0 1-1,0-1 1,1 1-1,0 1 1,1-1 0,-11 15-1,16-20-4,1 0 0,0 1-1,-1-1 1,1 0 0,0 1-1,1-1 1,-1 1 0,0-1-1,1 1 1,-1-1 0,1 1-1,0 0 1,0-1 0,0 1-1,0-1 1,1 1 0,-1 0-1,0-1 1,1 1 0,0-1-1,0 1 1,0-1 0,0 0 0,0 1-1,0-1 1,3 3 0,-3-2-6,1 0 1,0 0-1,1-1 1,-1 1 0,0-1-1,1 0 1,-1 1 0,1-1-1,0 0 1,0-1 0,0 1-1,0 0 1,0-1-1,0 0 1,0 1 0,0-1-1,0-1 1,1 1 0,-1 0-1,5 0 1,-2-2 14,0 1 0,1-1 0,-1 0 0,0 0 0,0-1 0,0 0 0,0 0 0,0 0 0,0-1 0,-1 0 0,1 0 0,-1-1 1,0 1-1,0-1 0,0 0 0,0 0 0,5-7 0,-4 4 12,-1 0-1,0 0 1,0 0 0,-1 0 0,0-1-1,0 0 1,-1 0 0,0 0 0,0 0 0,-1 0-1,0-1 1,1-11 0,-2 14 2,-1-1 0,0 0 0,0 1 0,-1-1 1,0 1-1,0-1 0,-4-11 0,4 15-12,0 1-1,0 0 1,0-1 0,0 1-1,0 0 1,-1 0 0,1 0-1,0 0 1,-1 0 0,0 0-1,1 0 1,-1 0 0,0 1-1,0-1 1,0 1 0,0-1-1,0 1 1,-1 0 0,1 0-1,0 0 1,-1 0 0,-3-1-1,-5 1 4,0-1 0,0 2 0,-1-1 0,1 2 0,-14 1 0,21-2-19,1 1 0,-1 0 0,1 0 0,-1 0 1,0 0-1,1 0 0,-1 0 0,1 1 0,0 0 1,0 0-1,0 0 0,0 0 0,0 0 0,0 1 1,0-1-1,0 1 0,1 0 0,0 0 0,-4 5 1,5-7 2,0 1 1,1-1 0,-1 0-1,0 0 1,1 1 0,0-1 0,-1 0-1,1 0 1,0 1 0,-1-1-1,1 0 1,0 1 0,0-1-1,0 0 1,0 1 0,1-1 0,-1 0-1,0 1 1,0-1 0,1 0-1,-1 1 1,1-1 0,-1 0-1,1 0 1,0 0 0,0 2 0,1-1-1,0 0 1,0-1 0,1 1-1,-1-1 1,0 1 0,1-1-1,-1 0 1,1 1 0,-1-1 0,1 0-1,-1-1 1,4 2 0,7 0-4,1 0 0,0-1 1,23 0-1,-19-2 2,-1-1 0,0 0 0,0-2 0,0 0 0,-1 0 0,30-14 1,-8 0-9,56-36 1,-78 43 43,-1 0 0,-1-1 0,0 0-1,19-22 1,-22 24-18,-13 21-1,-1-1-10,-14 34-5,13-35-1,0 0 1,0 0 0,1 0 0,-2 11 0,2-7-4,1 1 0,1 0 0,0-1 0,0 1 0,2 0 0,0 0 0,0 0 0,1-1 0,1 1 0,0 0 0,1-1 0,11 25 0,-10-29 7,-3-4 0,0 0 1,0-1-1,1 0 1,0 1-1,0-1 1,4 4-1,-6-7 1,0 0 0,0 0 0,1 0 0,-1 0 0,0-1 0,1 1 0,-1 0 0,0-1 0,1 1-1,-1-1 1,1 1 0,-1-1 0,1 0 0,-1 0 0,1 0 0,-1 0 0,1 0 0,-1 0 0,1 0 0,-1 0 0,1 0 0,-1-1 0,1 1-1,-1-1 1,3 0 0,3-2 2,-1 0 0,1 0 0,-1-1 0,0 0 1,0 0-1,0-1 0,0 1 0,-1-1 0,7-8 0,2-5 18,20-32 1,-9 11 0,-17 29 9,1 1 0,0 0-1,1 0 1,0 0 0,12-7 0,-22 15-28,1 1 1,-1 0-1,1-1 1,-1 1 0,1-1-1,-1 1 1,1 0 0,-1-1-1,1 1 1,-1 0-1,1-1 1,-1 1 0,1 0-1,0 0 1,-1 0 0,1-1-1,0 1 1,-1 0-1,1 0 1,-1 0 0,1 0-1,0 0 1,-1 0 0,1 0-1,0 1 1,-1-1-1,1 0 1,-1 0 0,1 0-1,0 1 1,0 0 0,0 0 0,-1 0 0,1 0 0,-1 0 0,0 0 0,1 1 0,-1-1 0,0 0 0,1 0-1,-1 0 1,0 0 0,0 1 0,0-1 0,0 0 0,-1 1 0,-9 51-5,9-50-7,-28 74-50,29-69 36,6-9 14,11-13 11,-14 12-1,63-48 51,19-16 31,-73 58-25,-11 8-55,-1 0-1,0 0 1,0 0-1,1 0 1,-1 0-1,0 0 1,0 1-1,1-1 0,-1 0 1,0 0-1,0 0 1,1 0-1,-1 0 1,0 0-1,0 0 1,0 0-1,1 0 1,-1 1-1,0-1 0,0 0 1,0 0-1,0 0 1,1 0-1,-1 1 1,0-1-1,0 0 1,0 0-1,0 1 1,0-1-1,0 0 0,1 1 1,0 26 113,-2-14-123,1-1 25,1 1-1,0 0 0,4 15 1,-4-23-12,0-1 1,1 1-1,-1-1 1,1 1-1,0-1 0,0 0 1,0 1-1,1-1 1,0 0-1,-1-1 1,1 1-1,4 4 1,-5-8-7,-1 1 1,0 0-1,1-1 1,-1 1-1,1-1 1,-1 1-1,0-1 1,1 0-1,-1 1 1,1-1-1,-1 0 1,1 0 0,-1 0-1,1 0 1,-1-1-1,1 1 1,-1 0-1,1 0 1,-1-1-1,1 1 1,1-2-1,34-17-32,-27 14 27,11-8 8,0-1 0,-1-1-1,-1 0 1,0-2 0,-1 0-1,18-23 1,-13 12 33,-1-1-1,-2 0 1,28-56 0,-21 23 26,-3-2 0,-2 0 0,22-116 0,-41 166-38,0-1 1,-1 0 0,0 0 0,-2 0-1,1 0 1,-5-30 0,4 44-23,0-1 0,-1 1 0,1 0 0,0-1 0,-1 1 0,0-1 0,1 1-1,-1 0 1,0-1 0,1 1 0,-1 0 0,-2-3 0,2 4-5,1-1 0,-1 1 1,0 0-1,0-1 0,0 1 0,1 0 0,-1 0 0,0 0 0,0-1 1,1 1-1,-1 0 0,0 0 0,0 0 0,0 0 0,0 0 0,1 1 1,-1-1-1,0 0 0,0 0 0,0 0 0,1 1 0,-1-1 0,0 0 0,1 1 1,-1-1-1,-1 2 0,-7 4-13,0 1 0,1 0-1,0 1 1,1 0 0,-1 0 0,1 1 0,1 0 0,-11 18 0,2 2-27,1 0 0,1 0 0,1 2 0,2-1 0,1 1 0,1 1 0,-4 43 0,11-62 27,1 1 0,1-1 0,0 1 0,0-1 0,1 1 0,1-1 0,0 0 0,1 0 0,1 0 0,0-1 0,0 1 0,1-1 0,1-1 0,0 1 0,0-1 0,1 0 0,1-1 0,0 1 0,0-2 0,1 1 0,0-2 0,1 1 0,18 10 0,-15-11 13,1 0 1,1-1 0,-1-1-1,1 0 1,0-1 0,1-1-1,-1-1 1,1 0 0,-1-1 0,31 0-1,-39-3 13,0 0-1,0-1 0,0 0 0,-1-1 1,1 0-1,-1 0 0,0 0 0,0-1 1,0 0-1,8-6 0,0-1 26,-1 0-1,-1-1 1,19-21-1,-21 19 83,0-2 0,-1 0-1,-1 0 1,8-18 0,-6 12 74,-9 15-50,-4 6-59,-9 11-38,-16 19-59,-85 107-74,44-58-7,64-73 88,0-1 0,0 1 0,0-1 0,-1 0 0,0 0 0,1-1 0,-1 1 0,-9 3 0,13-7 9,0 0-1,0 0 1,0 0 0,1 0 0,-1 0 0,0 0 0,0 0 0,0 0 0,0-1 0,1 1 0,-1 0 0,0-1 0,0 1 0,0 0 0,1-1 0,-1 1 0,0-1 0,1 1 0,-1-1-1,0 1 1,1-1 0,-1 0 0,1 1 0,-1-1 0,1 0 0,-1 0 0,1 1 0,-1-1 0,1 0 0,0 0 0,0 1 0,-1-3 0,-11-33 74,10 25-47,0 3-2,-1 0 21,2 9 75,1 0-83,6-1-36,0 1 0,-1-1 0,1 1 0,0 0 0,-1 0 0,1 1 0,-1 0 0,1 0 0,-1 0 0,6 4 0,24 7-20,-8-5 10,0-2 1,0-2-1,1 0 1,-1-1-1,40-2 1,-56-3-150,-1 1 0,20-6 0,-14-1-3513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41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39 8136,'0'0'586,"-10"-3"-254,-6 0-192,-31-8 436,40 7 487,8 0-297,19-2 105,33 0-133,-23 5-236,0 1 0,0 2 0,0 1 0,-1 1 1,1 2-1,-1 1 0,0 1 0,35 15 0,-60-21-383,1 1 0,0 0 0,-1 0 0,0 0 0,0 1-1,0-1 1,7 9 0,-1 5-2411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42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209 150 8536,'0'0'1712,"-10"-7"-1055,-32-23 6,19 17 341,23 13-929,-1 0-1,0-1 1,1 1 0,-1 0-1,0-1 1,1 1-1,-1 0 1,1-1-1,-1 1 1,0-1 0,1 1-1,-1-1 1,1 1-1,0-1 1,-1 1-1,1-1 1,-1 0-1,1 1 1,-1-2 0,-10-10 1343,10 11-1330,-1 1 0,1-1 0,0 0 0,0 0-1,0 0 1,0 0 0,0-1 0,0 1 0,0 0-1,0 0 1,0-1 0,1 1 0,-2-2-1,-2-15 783,3 15-689,0-1-1,0 1 1,0-1 0,0 1 0,0 0-1,-1-1 1,1 1 0,-1 0-1,0 0 1,-3-4 0,4 7-149,0-1-1,0 1 1,1 0 0,-1 0 0,0-1 0,0 1 0,0 0 0,0 0-1,1 0 1,-1 0 0,0 0 0,0 0 0,0 0 0,0 0 0,1 0-1,-1 1 1,0-1 0,0 0 0,0 0 0,1 1 0,-1-1 0,0 1-1,0-1 1,1 0 0,-2 2 0,-20 13 101,19-12-62,0-2-38,1 1 1,-1 0 0,1-1 0,0 1-1,0 1 1,-1-1 0,1 0 0,1 0 0,-1 1-1,0-1 1,-2 5 0,4-5-26,0-1 0,0 1 0,0 0 0,0-1 0,1 1 1,-1 0-1,0-1 0,1 1 0,-1 0 0,1-1 0,-1 1 0,1 0 0,0-1 1,0 1-1,0-1 0,0 0 0,0 1 0,0-1 0,0 0 0,0 1 0,0-1 1,3 2-1,9 9 2,1 0 1,0-1 0,1-1-1,24 14 1,-1-5-2647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53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1371 2808,'0'0'2369,"-10"8"-2266,-28 26 33,23-17 251,9-15 1066,3-2-861,2-1-462,0 0 1,0 1 0,0-1-1,1 0 1,-1 0-1,0 1 1,0-1 0,1 0-1,-1 0 1,1 0-1,-1 0 1,1 0 0,-1 0-1,1 0 1,0 0-1,-1 0 1,1 0 0,0 0-1,0 0 1,0 0-1,0 0 1,0 0 0,0-2-1,-2-31 537,3 10-365,0 0 1,2 0-1,1 0 1,1 1-1,0 0 1,16-37-1,30-47 854,-40 83-946,2 0-1,0 1 1,2 0 0,1 1-1,0 0 1,2 2 0,0 0-1,33-27 1,-40 38-97,1 2 0,0-1-1,0 1 1,24-9 0,17-10 157,-32 13-124,-1 2-1,2 0 0,25-9 1,-42 19-113,-1 0 0,1 0 0,-1 0 1,1 0-1,0 1 0,0-1 0,-1 1 1,1 0-1,7 2 0,-10-2-23,0 1 0,0-1 0,0 1 0,0 0 0,0 0 0,0 0 0,0 0 0,0 0 0,0 0 0,-1 1 0,1-1 0,0 1 0,-1-1-1,1 1 1,-1-1 0,0 1 0,1 0 0,-1 0 0,0 0 0,0 0 0,0-1 0,1 4 0,4 12 15,-1 1 0,-1 0-1,0 0 1,-1 0 0,-1 1-1,-1-1 1,0 0 0,-2 1 0,0-1-1,-1 0 1,-1 1 0,-5 18-1,6-30-10,-1 0 0,0-1 0,-1 1 0,-5 8 0,6-10-4,0 1 0,-1-1-1,2 1 1,-5 11 0,-8 13 97,2-7-66,23-61-30,-7 22 0,0 1 1,1-1-1,1 1 1,11-22-1,50-67 180,-63 101-164,0-1 0,0 0 0,0 1 0,0-1 0,5-3 0,10-10 112,-18 16-133,1 0 0,-1 0 0,1 0 0,0 0 0,0 1 0,-1-1 0,1 0 0,0 0 0,0 1 0,0-1 0,0 0 0,0 1 0,0-1 0,0 1 0,0-1 0,0 1 0,2-1 0,-2 1-4,0 0 0,-1 0 0,1 0 0,0 1 0,-1-1 0,1 0 0,0 0 0,-1 1 0,1-1 0,-1 0 0,1 1-1,-1-1 1,1 1 0,0-1 0,-1 0 0,0 1 0,1-1 0,-1 1 0,1 0 0,-1-1 0,0 1 0,1 0 0,2 5-4,0 1 0,-1 0 1,0 0-1,2 11 0,-1-6-5,3 13-5,0 1 0,-2 0 0,-2 0 0,0 0 0,-1 0-1,-2 0 1,-5 41 0,2-49 9,0 18-1,9-40 32,2-10 8,26-58 77,66-105 0,-80 149-76,24-24 0,0-1 94,-42 52-129,-1 0 0,0 1 0,1-1 0,-1 1 1,0-1-1,1 0 0,-1 1 0,1-1 0,-1 1 0,1-1 0,-1 1 0,1 0 0,0-1 0,-1 1 1,1-1-1,-1 1 0,1 0 0,0 0 0,-1-1 0,1 1 0,0 0 0,-1 0 0,1 0 0,0 0 1,0 0-1,0 0 0,0 0-1,0 1 0,-1-1 0,1 1 0,0-1-1,-1 1 1,1 0 0,-1-1 0,1 1 0,-1 0 0,1-1 0,-1 1 0,1 0 0,-1 0 0,0 0 0,1-1 0,-1 1 0,0 1 0,6 41 2,-1 36 51,15 80 0,-17-147-69,0-1-1,1 0 0,0 0 0,0-1 0,1 1 0,1-1 0,0 0 1,8 10-1,-13-19 14,0 0 1,0 0 0,0-1 0,0 1-1,0 0 1,0-1 0,1 1 0,-1-1-1,0 1 1,1-1 0,-1 1 0,0-1-1,0 0 1,1 0 0,-1 0 0,0 0-1,1 0 1,-1 0 0,1 0 0,-1 0-1,0 0 1,0 0 0,1-1 0,-1 1-1,0-1 1,1 1 0,1-2 0,2 0 0,0-1 0,0 1 0,-1-1 0,1-1 1,4-3-1,7-9 6,-1-1 0,0-1-1,-2 0 1,0-1 0,16-32 0,24-33 116,10-8 102,-62 91-220,1-1-1,-1 1 1,0-1-1,1 1 1,-1-1-1,1 1 1,-1 0 0,1 0-1,0-1 1,-1 1-1,1 0 1,0 1-1,0-1 1,0 0 0,-1 1-1,1-1 1,0 1-1,0-1 1,4 1-1,-2 0 2,1 0-1,-1 0 0,0 1 0,1 0 0,-1 0 0,0 0 0,0 0 0,8 4 0,-2 0-6,0 1 0,0 0 0,0 1 0,-1 0 0,1 0-1,7 10 1,-9-10-14,0-1 1,0 1-1,0-1 0,1 0 0,18 8 0,-27-14 14,1 1 1,-1-1-1,1 0 1,-1 1-1,1-1 1,-1 0-1,1 0 1,-1 1-1,1-1 0,-1 0 1,1 0-1,0 0 1,-1 0-1,1 0 1,-1 0-1,1 0 0,0 0 1,-1 0-1,1 0 1,-1 0-1,1 0 1,-1 0-1,1-1 0,0 1 1,-1 0-1,1 0 1,-1-1-1,1 1 1,-1 0-1,1-1 0,-1 1 1,1-1-1,0 0 1,0-1 1,-1 1-1,1-1 0,-1 1 0,1-1 0,-1 1 0,0-1 0,1 1 1,-1-1-1,0 1 0,0-1 0,0-2 0,-1-6 18,-1 0 0,-4-19 0,5 26-11,0 0 0,0 1 0,0-1 1,-1 1-1,1-1 0,0 1 0,-1-1 0,0 1 1,0 0-1,1 0 0,-1 0 0,-1 0 0,1 0 1,0 0-1,0 0 0,-1 1 0,1-1 1,-5-1-1,1 1 13,-1 0 0,1 0 0,0 0 0,0 1 0,-1 0 0,1 0 1,-10 1-1,13 0-10,0 1 1,0-1 0,0 1-1,0 0 1,0 0 0,1 0-1,-1 0 1,0 0 0,1 0 0,-1 1-1,-4 2 1,-27 25 7,19-14-11,2-4-4,1 1-1,1 0 0,0 1 1,1 1-1,0 0 1,1 0-1,1 0 1,0 1-1,1 1 1,-7 21-1,12-32-7,1 1 0,-1 0-1,1-1 1,1 1-1,-1 0 1,1 0-1,0 0 1,0-1 0,1 1-1,-1 0 1,1 0-1,1-1 1,-1 1-1,1-1 1,0 1 0,0-1-1,1 1 1,-1-1-1,1 0 1,7 9-1,-9-13 5,0 1-1,1-1 1,-1 1-1,1-1 1,-1 0 0,1 1-1,-1-1 1,1 0-1,0 0 1,0 0-1,-1 0 1,1-1-1,0 1 1,0 0-1,0-1 1,0 1-1,2-1 1,1 1-2,-1-1 1,0 0-1,1-1 1,-1 1-1,0-1 1,0 0-1,8-2 1,-2-1 5,0 0 0,-1-1 0,1 0-1,-1 0 1,15-12 0,-7 0 21,-1 0-1,-1-1 1,0-1-1,-1-1 1,18-34-1,-13 22 25,43-76 98,-53 84-114,-2 7 10,-3 21-30,-1 12-12,1 10 2,2-1 0,0-1 0,14 34 0,-15-45 0,2 1 0,-1-1 0,2 0 0,-1-1 0,2 0 0,0 0 0,15 15 0,-19-22-5,0-1 0,1 1 0,0-1 0,0-1 0,0 1 0,0-1 0,0 0 0,0-1 0,1 1 0,0-1 0,-1 0 0,1-1 0,0 0 0,0 0 0,0 0 0,0-1 0,0 0 0,0-1 0,0 1 0,-1-1-1,1 0 1,0-1 0,0 0 0,7-3 0,14-6 27,-1-1-1,0-2 0,-1-1 0,30-21 0,-37 23 9,-6 3-6,0-1 0,-1-1 1,-1 0-1,0 0 0,18-27 1,-26 35-29,-2 2 9,0 0 0,0 0 0,0 0 0,0 0 0,0 0 0,0 0 0,-1 0 0,1 0 0,-1-1 1,1 1-1,-1 0 0,0 0 0,0-4 0,0 6-3,0 0 1,0-1-1,0 1 1,0 0-1,0-1 1,0 1-1,0 0 1,0-1-1,0 1 1,-1 0-1,1 0 1,0-1 0,0 1-1,0 0 1,0 0-1,-1-1 1,1 1-1,0 0 1,0 0-1,-1-1 1,1 1-1,0 0 1,0 0-1,-1 0 1,1 0 0,0-1-1,-1 1 1,1 0-1,0 0 1,-1 0-1,1 0 1,-1 0-1,0 0 2,0 0 0,-1 1 0,1-1 0,-1 1 0,1-1 0,0 1 0,0-1 0,-1 1 0,1 0 0,0 0 0,0 0 0,-2 1 0,-11 10 0,0 1 1,1 0-1,0 1 1,1 0 0,1 1-1,1 0 1,-11 20-1,17-27-11,0 0 0,0 0 0,1 0 0,0 1 0,0 0-1,1-1 1,0 1 0,1 0 0,0 0 0,0 0-1,1 0 1,0 0 0,1 0 0,0 0 0,0 0 0,5 16-1,-5-23 4,-1 1-1,2-1 0,-1 1 0,0-1 0,0 0 0,1 0 1,-1 1-1,1-1 0,0 0 0,0 0 0,0 0 0,0-1 1,0 1-1,0 0 0,0-1 0,0 0 0,6 3 0,-7-4 5,0 1-1,1-1 0,-1 0 0,0 0 0,1 0 0,-1 0 0,1 0 1,-1 0-1,0 0 0,1 0 0,-1 0 0,1-1 0,-1 1 0,0-1 0,0 1 1,1-1-1,-1 1 0,0-1 0,0 0 0,1 0 0,-1 1 0,0-1 0,0 0 1,0 0-1,0 0 0,0 0 0,0 0 0,-1-1 0,1 1 0,0 0 0,0 0 1,-1 0-1,1-1 0,0-1 0,20-43 30,-3 0 0,-1-1 0,17-81 0,-31 118-23,-2 7-5,0 1 0,-1 0-1,1 0 1,0 0 0,-1 0 0,0-1 0,0 1 0,1 0-1,-1 0 1,0-1 0,-1 1 0,1 0 0,-1-4-1,0 9 0,0-1 0,-1 0 0,2 0 0,-1 1 0,0-1 0,0 1 0,1-1 0,-1 1 0,1-1 0,0 4 0,-12 319-99,10-125 38,-25 149-47,26-335 122,-1 1-1,-1 0 0,0-1 1,-10 28-1,13-41-10,0-1-1,0 0 1,0 0 0,0 1-1,0-1 1,0 0-1,0 0 1,0 1 0,0-1-1,0 0 1,-1 0 0,1 0-1,0 1 1,0-1 0,0 0-1,0 0 1,-1 0 0,1 1-1,0-1 1,0 0-1,0 0 1,-1 0 0,1 0-1,0 0 1,0 1 0,-1-1-1,1 0 1,0 0 0,0 0-1,-1 0 1,1 0-1,0 0 1,0 0 0,-1 0-1,1 0 1,0 0 0,0 0-1,-1 0 1,1 0 0,0 0-1,0 0 1,-1 0-1,1 0 1,0-1 0,0 1-1,-1 0 1,1 0 0,0 0-1,0 0 1,-1 0 0,1-1-1,0 1 1,0 0 0,-12-21 53,-7-32-13,18 51-37,-9-34 97,2 0-1,1-1 1,2 1 0,0-74-1,7 89-57,1-1 0,0 2 0,2-1 0,1 0 0,0 1 0,15-30 0,-9 24-11,1 0 0,2 1 0,31-40-1,63-63-19,-40 50-27,-53 57-1,1 2 0,0 0-1,2 1 1,0 1 0,25-17 0,-8 8 37,-21 15-1,0 1 1,27-14-1,-42 23-22,1 1-1,0 0 1,-1 0-1,1 0 1,0 0-1,0 0 0,-1 0 1,1 0-1,0 0 1,-1 0-1,1 0 1,0 0-1,-1 0 0,1 1 1,0-1-1,-1 0 1,1 0-1,0 1 1,-1-1-1,1 0 1,-1 1-1,1-1 0,-1 1 1,1-1-1,-1 1 1,1-1-1,-1 1 1,1-1-1,-1 1 1,0-1-1,1 1 0,-1-1 1,0 1-1,1 0 1,-1-1-1,0 1 1,0 0-1,0-1 1,1 1-1,-1 0 0,0-1 1,0 2-1,6 38-39,-5-29 31,1 12-16,-1 1 0,-1-1 0,-4 31 0,0 21-72,4-74 90,0 0 0,-1 0 0,1-1 0,0 1 1,0 0-1,0 0 0,1 0 0,-1 0 1,0 0-1,0-1 0,0 1 0,1 0 0,-1 0 1,0 0-1,1-1 0,-1 1 0,0 0 0,1 0 1,-1-1-1,1 1 0,-1 0 0,1-1 0,0 1 1,0 0 2,0-1 0,0 0 0,-1 0 0,1 0 0,0 0 1,0 0-1,-1-1 0,1 1 0,0 0 0,0 0 0,-1 0 1,1-1-1,0 1 0,-1 0 0,1-1 0,0 1 0,-1 0 0,1-1 1,0 1-1,0-2 0,6-4-5,0-1 1,0 0 0,6-8-1,-9 10 7,64-90 8,-55 72 7,1 2-1,1 0 0,1 1 1,1 1-1,1 0 1,22-18-1,-40 37-12,1 0 0,-1 0 1,1 0-1,-1-1 0,1 1 0,-1 0 1,1 0-1,-1 0 0,1 0 0,0 0 1,-1 0-1,1 0 0,-1 0 0,1 0 1,-1 1-1,1-1 0,0 0 0,-1 0 0,1 0 1,-1 0-1,1 1 0,-1-1 0,1 0 1,-1 1-1,0-1 0,1 0 0,-1 1 1,1-1-1,-1 1 0,0-1 0,1 1 1,-1-1-1,0 0 0,1 1 0,-1-1 0,0 1 1,1 1-1,11 22 8,-12-22-8,7 18-14,-1 0 1,-1 1-1,4 33 0,-5-30-5,0 1 1,12 35 0,-9-41 13,-5-12 2,0 1 1,1 0 0,0-1 0,1 0-1,0 0 1,0 0 0,0 0 0,9 9-1,-10-11 5,1-1-1,0 0 1,1 0-1,-1-1 0,1 1 1,0-1-1,-1 0 1,1 0-1,8 2 0,-9-3 1,0-2 0,0 1 0,0 0-1,0-1 1,0 0 0,0 0-1,0 0 1,0-1 0,1 1 0,-1-1-1,0 0 1,0 0 0,0 0 0,4-3-1,6-1 18,1-2 0,-1 0 0,-1 0 0,1-2 0,-2 1-1,1-2 1,-1 0 0,0 0 0,-1-1 0,16-20 0,-20 21-3,0 1 0,-1-1 0,0-1 0,0 1 1,-1-1-1,-1 0 0,0 0 0,0-1 1,-1 1-1,-1-1 0,0 0 0,0 0 1,-1 1-1,-1-20 0,0 30-12,0 0-1,0 0 1,0 0 0,1 1 0,-1-1-1,-1 0 1,1 0 0,0 0-1,0 0 1,0 0 0,0 1 0,-1-1-1,1 0 1,0 0 0,-1 0 0,1 1-1,-1-1 1,1 0 0,-1 0-1,1 1 1,-1-1 0,1 0 0,-1 1-1,0-1 1,1 1 0,-1-1-1,0 1 1,1-1 0,-1 1 0,0-1-1,0 1 1,1 0 0,-1-1-1,0 1 1,0 0 0,0 0 0,-1 0-1,-1 0 2,-1 1 1,1 0-1,-1 0 0,1 0 0,-1 0 0,1 0 0,-6 4 1,-2 2-6,1-1-1,0 1 1,1 1 0,-1 0 0,2 0 0,-1 1 0,1 0 0,0 1 0,1 0 0,0 0 0,-5 11 0,3-5-10,1 1-1,1 0 1,0 1 0,1 0 0,1 0 0,-4 29 0,8-44 7,1 1 0,-1-1 0,1 1 1,0-1-1,0 1 0,0 0 1,1-1-1,-1 1 0,1-1 0,0 1 1,0-1-1,0 1 0,1-1 0,-1 0 1,1 1-1,-1-1 0,1 0 1,0 0-1,0 0 0,1 0 0,-1-1 1,1 1-1,-1-1 0,1 1 0,0-1 1,0 0-1,0 0 0,0 0 1,0 0-1,0-1 0,1 1 0,-1-1 1,0 0-1,1 0 0,-1 0 0,1 0 1,0-1-1,-1 1 0,1-1 1,-1 0-1,1 0 0,0-1 0,4 0 1,1-1-2,0-1 0,0 0 1,-1 0-1,1-1 1,-1 0-1,0-1 0,10-6 1,50-43-10,-50 37 14,-1-1 0,-1 0 0,-1-1 0,24-38 0,40-90 44,-23 27 41,-5-2 0,-5-3 1,33-149-1,-75 259-72,18-95 53,-20 95-46,0 0 0,-2 0-1,1 0 1,-2 0 0,-3-19-1,3 27-4,-1-11 67,1 17-82,1 1 0,0 0 1,0 0-1,0 0 0,0-1 1,0 1-1,0 0 0,0 0 1,-1 0-1,1-1 0,0 1 0,0 0 1,0 0-1,-1 0 0,1 0 1,0 0-1,0-1 0,0 1 1,-1 0-1,1 0 0,0 0 1,0 0-1,0 0 0,-1 0 1,1 0-1,0 0 0,0 0 1,-1 0-1,1 0 0,0 0 0,0 0 1,-1 0-1,1 0 0,0 0 1,0 0-1,-1 0 0,1 0 1,0 0-1,0 0 0,0 1 1,-1-1-1,1 0 0,0 0 1,0 0-1,0 0 0,-1 0 0,1 1 1,0-1-1,0 0 0,0 0 1,0 0-1,0 1 0,-1-1 1,1 0-1,0 0 0,0 0 1,0 1-1,0-1 0,0 0 1,-5 7-3,1 0 0,0 0 0,0 0 0,0 1-1,1-1 1,-2 9 0,-4 7-2,-6 18-5,2 0 1,2 0-1,2 2 1,1-1-1,-3 83 1,8-46-33,4 0 0,16 120 0,-13-180 24,1 0 1,1 0-1,8 19 0,7 20-32,-16-41 37,0 2-37,11 27 0,-14-41 40,1 0-1,-1 0 0,1-1 0,0 1 0,1-1 1,-1 1-1,1-1 0,0 0 0,7 6 0,-10-9 10,0-1 0,0 1 0,0-1 0,1 1 0,-1-1 0,0 0 0,0 1-1,0-1 1,1 0 0,-1 0 0,0 0 0,0 0 0,0 0 0,1 0 0,-1 0 0,0 0-1,0-1 1,0 1 0,1 0 0,-1-1 0,0 1 0,1-1 0,26-16 1,-21 12-9,16-12 36,-1-1 0,0-2-1,31-36 1,-18 19 10,-15 11-14,-17 21-17,1-1 1,0 1 0,1 0 0,-1 1-1,10-9 1,-79 96-70,53-67 52,-49 73 27,54-78-13,0 1 1,1 1-1,1-1 1,0 1 0,-5 23-1,8-31-12,1 0 0,1 0 0,-1 0 0,1 1 0,0-1 0,0 0 0,0 0-1,1 1 1,1 5 0,-2-10 4,1 0-1,-1 0 1,1 0 0,-1 0-1,1 0 1,0 0 0,-1 0-1,1 0 1,0 0 0,0 0-1,0 0 1,0 0-1,-1 0 1,1-1 0,0 1-1,1 0 1,0 0 0,0 0-2,0-1 1,0 1 0,0-1 0,0 1 0,1-1-1,-1 0 1,0 0 0,0 0 0,0 0-1,0-1 1,0 1 0,0 0 0,4-2 0,23-7 21,0-2 0,-1-1 0,0-1 0,-1-1 0,42-30 0,-19 12 47,92-43-1,-106 64-17,-26 9-27,-1 0 0,0-1 0,10-5 0,-17 8-10,0-1 1,0 0-1,-1 0 0,1 0 0,-1 0 0,1 0 1,-1-1-1,1 1 0,-1 0 0,0-1 1,1 1-1,-1-1 0,0 0 0,0 1 1,0-1-1,0 0 0,-1 1 0,1-1 0,0 0 1,0-3-1,-1 5-7,0 0 1,1-1-1,-1 1 1,0 0-1,0 0 1,0-1-1,0 1 1,0 0-1,0-1 1,0 1-1,0 0 1,0 0-1,0-1 1,0 1-1,0 0 1,0-1-1,0 1 0,0 0 1,0 0-1,0-1 1,0 1-1,0 0 1,0-1-1,-1 1 1,1 0-1,0 0 1,0-1-1,0 1 1,0 0-1,-1 0 1,1 0-1,0-1 1,0 1-1,-1 0 1,1 0-1,0 0 0,0 0 1,-1-1-1,1 1 1,0 0-1,0 0 1,-1 0-1,1 0 1,0 0-1,-1 0 1,1 0-1,0 0 1,0 0-1,-1 0 1,1 0-1,0 0 1,-1 0-1,1 0 0,0 0 1,0 0-1,-1 0 1,1 0-1,0 0 1,-1 0-1,1 1 1,0-1-1,0 0 1,-1 0-1,1 0 1,0 0-1,0 1 1,-1-1-1,-18 13 86,18-12-88,-7 5 1,-1 1 0,1 0 0,1 0 0,-1 1 0,1 0 1,0 0-1,1 1 0,0 0 0,1 0 0,0 0 0,0 1 0,1-1 0,0 1 0,0 0 0,1 0 1,-2 14-1,4-16-3,0-3 0,0 0 1,1 0-1,-1 0 1,1 0-1,0 0 1,1 7-1,0-9 2,0-1 0,0 1-1,0-1 1,0 0 0,1 1-1,-1-1 1,1 0 0,-1 0-1,1 0 1,0 0 0,0 0-1,0 0 1,0-1 0,4 4-1,3 1 7,-1 0-1,1 0 0,1-1 1,-1 0-1,1 0 0,0-1 1,0 0-1,0-1 0,0-1 1,1 1-1,-1-1 0,1-1 1,0 0-1,-1-1 0,1 0 1,0 0-1,-1-1 0,1-1 1,0 0-1,12-4 0,144-56 139,-165 61-151,1 0 0,-1 0 0,1 0 0,-1 0 0,0-1 0,0 1 0,0-1 0,0 0-1,0 1 1,3-4 0,-1-7-3179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54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 12760,'0'0'2728,"61"-21"-2784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54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9344,'0'0'248,"62"9"8,20-7 64,26 2 8,17-4 152,1 2 8,-4 4 40,-14 5 8,-10 0-56,-7-1-8,-12-1-208,-5-9 0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58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1072 6224,'0'0'9417,"8"-11"-9134,130-202 1206,-21 72-442,-54 68-562,-26 33-117,2 2 1,2 1-1,46-31 0,-68 53-232,-19 15-127,1-1 0,0 1 0,0 0 0,0-1 0,0 1 0,-1 0 0,1-1 1,0 1-1,0 0 0,0 0 0,0 0 0,0 0 0,0 0 0,0 0 0,0 0 0,0 0 0,-1 0 0,1 1 0,0-1 0,0 0 0,0 0 0,0 1 0,0-1 1,-1 1-1,1-1 0,0 1 0,0-1 0,-1 1 0,1-1 0,0 1 0,-1 0 0,1-1 0,0 1 0,-1 0 0,1 0 0,-1-1 0,1 3 0,3 1 11,-1 1 0,-1 0 0,1 0 0,3 9 0,-2 1-10,0 1 1,-1-1-1,0 0 1,-1 1-1,-1 0 1,-1 0-1,0-1 0,-3 17 1,-26 126 19,16-99 13,8-45-30,-1 8 8,6-21-17,0 0 0,0-1 0,0 1 0,0 0-1,0-1 1,0 1 0,0 0 0,0-1 0,0 1 0,0 0 0,0-1 0,0 1 0,1 0 0,-1-1 0,0 1-1,0-1 1,1 1 0,-1 0 0,0-1 0,1 1 0,-1-1 0,1 1 0,-1-1 0,1 1 0,0-1 4,0-1 0,0 0 1,0 1-1,0-1 0,0 0 1,0 0-1,0 1 0,-1-1 1,1 0-1,0 0 0,-1 0 1,1 0-1,0 0 0,-1 0 1,1 0-1,0-2 0,2-4 17,36-48 116,70-77 0,-68 85-63,-30 34-36,1 1-1,1 0 0,0 0 1,0 2-1,19-13 0,-31 23-35,-1 0 0,0-1-1,1 1 1,-1 0 0,1-1-1,-1 1 1,1 0 0,-1 0 0,1 0-1,-1-1 1,0 1 0,1 0-1,-1 0 1,1 0 0,-1 0-1,1 0 1,-1 0 0,1 0-1,-1 0 1,1 0 0,-1 0-1,1 0 1,-1 0 0,1 0 0,-1 0-1,1 1 1,-1-1 0,1 0-1,-1 0 1,1 0 0,-1 1-1,1-1 1,-1 0 0,0 1-1,1-1 1,-1 0 0,0 1-1,1-1 1,-1 0 0,0 1 0,1-1-1,-1 1 1,0-1 0,0 1-1,1-1 1,-1 1 0,0-1-1,0 1 1,0-1 0,0 1-1,0-1 1,0 1 0,0-1-1,0 1 1,0-1 0,0 1 0,0 0-1,-2 36 100,1-30-82,-11 57 88,8-49-78,1 0-1,1 0 0,0 0 0,0 28 0,2-42-30,0 0 1,0 1-1,0-1 1,0 0-1,0 0 0,0 0 1,0 1-1,1-1 1,-1 0-1,0 0 1,1 0-1,-1 0 1,1 1-1,-1-1 1,1 0-1,0 0 1,-1 0-1,1 0 1,0 0-1,0 0 0,0-1 1,0 1-1,0 0 1,0 0-1,0-1 1,0 1-1,0 0 1,0-1-1,0 1 1,0-1-1,0 1 1,0-1-1,1 0 1,-1 1-1,0-1 0,0 0 1,0 0-1,1 0 1,-1 0-1,2 0 1,1-1-3,1 0 1,0 0-1,-1-1 0,1 0 1,-1 1-1,0-2 1,0 1-1,0 0 1,5-4-1,52-46 50,1-1 37,14-3 189,-65 50-167,-6 9 42,-5 19 27,0-18-190,-16 103 121,9-67-74,2 0 0,-1 80 0,6-119-34,0 0-1,0 1 0,0-1 1,0 0-1,1 0 1,-1 0-1,0 1 0,1-1 1,-1 0-1,1 0 1,-1 0-1,1 0 0,-1 1 1,1-1-1,0 0 1,-1 0-1,1 0 0,0-1 1,0 1-1,0 0 1,0 0-1,0 0 0,0-1 1,0 1-1,0 0 1,0-1-1,0 1 0,0-1 1,1 1-1,-1-1 1,0 0-1,0 1 0,0-1 1,1 0-1,-1 0 1,2 0-1,5 0 1,-1-1 1,1 0-1,-1 0 0,1-1 0,7-2 1,-14 3-2,28-8 11,-1-2 1,0-1-1,-1-1 1,0-1-1,-1-1 1,-1-2-1,45-37 1,-37 27 49,-2-2 0,-1 0-1,-1-2 1,32-45 0,-57 69 153,-10 13-125,-9 15-48,3 2-17,1 0 1,-13 39-1,21-54-17,1-1-1,0 1 1,0 0-1,1-1 1,0 1-1,1 0 1,-1 0-1,2 0 1,-1-1-1,1 1 0,0 0 1,1 0-1,2 7 1,-4-13-6,1 1 1,0-1-1,1 0 1,-1 0-1,0 0 1,0 0 0,1-1-1,0 1 1,-1 0-1,1-1 1,0 1-1,-1-1 1,1 1-1,0-1 1,0 0-1,0 1 1,0-1-1,3 0 1,-1 1-3,0-1 0,0-1 0,0 1 0,0-1 0,0 1 0,0-1 0,1 0 0,-1 0 0,6-2 0,1 0 4,-1-1 0,1 0 0,-1-1 0,0 0 0,0 0 0,18-12 0,-20 10 3,0-1-1,-1 0 1,1 0 0,-2 0 0,1-1 0,-1 0-1,0-1 1,0 1 0,-1-1 0,0 0-1,5-14 1,-2 0 20,-1 0 0,0-1-1,5-38 1,-11 53-7,0 1 1,-1-1-1,0 0 0,0 1 1,-1-1-1,-2-13 0,2 20-15,1 1 0,0-1-1,-1 1 1,1-1-1,-1 1 1,1-1 0,-1 1-1,0-1 1,1 1-1,-1 0 1,0-1 0,0 1-1,0 0 1,0 0 0,0 0-1,0 0 1,-1 0-1,1 0 1,0 0 0,-1 0-1,1 0 1,0 0 0,-1 1-1,1-1 1,-1 1-1,1-1 1,-1 1 0,1-1-1,-1 1 1,1 0-1,-1 0 1,1 0 0,-1 0-1,0 0 1,1 0 0,-1 0-1,1 1 1,-1-1-1,1 0 1,-1 1 0,1-1-1,-1 1 1,-1 0 0,-8 5-10,0-1 1,-1 1 0,-19 15-1,30-20 2,0 0 1,-1 1-1,1-1 0,0 0 0,0 1 1,0-1-1,0 1 0,0 0 0,0-1 0,0 1 1,0 0-1,0 1 0,1-2 4,0-1-1,-1 1 0,1-1 1,0 1-1,0-1 1,0 0-1,0 1 0,0-1 1,0 1-1,0-1 1,0 1-1,1-1 0,-1 0 1,0 1-1,0-1 1,0 1-1,0-1 0,0 0 1,1 1-1,-1-1 1,0 1-1,0-1 0,1 0 1,-1 1-1,0-1 1,1 0-1,-1 1 0,0-1 1,1 0-1,-1 0 1,0 1-1,1-1 0,-1 0 1,1 0-1,-1 0 1,0 0-1,1 1 0,-1-1 1,1 0-1,-1 0 1,1 0-1,-1 0 0,0 0 1,1 0-1,-1 0 1,1 0-1,-1 0 0,1 0 1,-1-1-1,0 1 1,1 0-1,-1 0 0,1 0 1,-1 0-1,1-1 1,37-7-1,0-2 1,-1-2-1,41-19 1,-38 15 0,-33 14 0,0 0 0,0 0 0,0 0 0,0 1 0,0-1 0,0 2 0,0-1 0,0 1 0,10 1 0,-16-1 0,1 1 0,-1-1 0,0 1 0,1-1 0,-1 1 0,0 0 0,1 0 0,-1-1 0,0 1 0,0 0 0,0 0 0,1 0 0,-1 0 0,0 0 0,-1 0 0,1 1 0,0-1 0,0 0 0,0 0 0,-1 1 0,1-1 0,-1 0 0,1 1 0,-1-1 0,1 1 0,-1 1 0,2 4 0,-1 0 0,0 0 0,-1 0 0,0 9 0,-3 14 0,-1 0 0,-1 0 0,-1 0 0,-20 51 0,26-80 1,-1 0-1,1 0 1,-1 0 0,1 1-1,0-1 1,-1 0-1,1 0 1,0 0 0,0 0-1,0 0 1,0 0-1,0 0 1,0 1 0,0-1-1,0 0 1,0 0-1,1 2 1,0-3 0,-1 0 0,1 0 0,-1 0 0,1 1-1,-1-1 1,1 0 0,-1 0 0,0 0 0,1 0 0,-1 0 0,1 0 0,-1 0 0,1 0 0,-1 0 0,1-1 0,-1 1-1,1 0 1,-1 0 0,1 0 0,-1 0 0,1-1 0,-1 1 0,0 0 0,1-1 0,-1 1 0,1-1 0,35-29 46,196-196 304,-218 216-259,-13 10-86,-1 0-1,0 0 0,1 0 0,-1-1 0,1 1 0,-1 0 0,0 0 0,1 0 1,-1 0-1,1 0 0,-1 0 0,0 0 0,1 0 0,-1 0 0,0 0 0,1 1 0,-1-1 1,0 0-1,1 0 0,-1 0 0,1 0 0,-1 1 0,1-1 0,0 2 4,0 0-1,0-1 0,0 1 1,0 0-1,-1 0 0,1 0 1,-1 0-1,1 0 0,-1 0 1,1 0-1,-1 0 0,0 4 1,0 12 1,0 0 1,-5 29 0,0 18-14,5-64 4,0 0 0,-1 0-1,1 0 1,0 0 0,1-1 0,-1 1 0,0 0 0,0 0 0,0 0-1,0 0 1,1 0 0,-1 0 0,0 0 0,1-1 0,-1 1 0,1 0-1,-1 0 1,1 0 0,-1-1 0,1 1 0,0 0 0,-1-1-1,1 1 1,0-1 0,-1 1 0,1 0 0,0-1 0,0 0 0,0 1-1,0-1 1,-1 1 0,1-1 0,0 0 0,0 0 0,0 1 0,0-1-1,0 0 1,0 0 0,0 0 0,0 0 0,-1 0 0,1 0 0,0 0-1,0-1 1,0 1 0,0 0 0,1-1 0,6-1-5,0-1 0,-1 0 0,1 0 0,8-6 0,-16 9 4,19-12-2,0-1-1,-1-1 1,30-29 0,-28 24 37,0 1 1,33-22 0,-53 40-34,0 0 0,0 0 1,1 0-1,-1 0 1,0 0-1,0 0 1,0 0-1,0 0 1,1 0-1,-1 0 1,0 0-1,0 0 1,0 0-1,0 0 1,0 0-1,1 0 0,-1 0 1,0 0-1,0 0 1,0 0-1,0 0 1,1 0-1,-1 0 1,0 0-1,0 0 1,0 0-1,0 0 1,0 0-1,1 0 0,-1 1 1,0-1-1,0 0 1,0 0-1,0 0 1,0 0-1,0 0 1,0 0-1,0 0 1,1 1-1,-1-1 1,0 0-1,0 0 1,0 0-1,0 1 0,2 12 42,-2 20-33,0-27 0,-5 57 20,3-44-41,0-1 1,1 1-1,1 0 1,1-1 0,1 1-1,5 27 1,-6-41 6,1-1 1,-1 1-1,1-1 0,0 1 1,0-1-1,0 0 0,0 1 1,1-1-1,4 6 1,-4-8 0,0 0 1,-1 0 0,1-1-1,0 1 1,0 0 0,0-1 0,0 0-1,0 0 1,1 0 0,-1 0 0,0 0-1,0 0 1,1-1 0,-1 0-1,4 0 1,2 0 4,0 0-1,0-1 1,0 0-1,0-1 1,0 0-1,-1 0 1,1-1-1,-1 0 1,1-1-1,-1 1 0,0-2 1,12-7-1,7-8 13,-1-1 0,25-25 0,-38 33-12,2-3 15,0-1-1,0-1 0,-2-1 1,0 0-1,-2 0 0,0-1 1,16-42-1,-26 61-12,-1-1 1,1 1 0,0 0-1,-1-1 1,1 1 0,-1-1-1,0 1 1,1 0 0,-1-1-1,0 1 1,0-1-1,0 1 1,0-1 0,0 1-1,0-1 1,-1 1 0,1 0-1,0-1 1,-1 1 0,1-1-1,-1 1 1,1 0-1,-1-1 1,0 1 0,0-1-1,-1 1 0,1 0-1,-1 1 1,1-1-1,-1 1 0,1 0 1,-1-1-1,0 1 1,1 0-1,-1 0 1,1 0-1,-1 0 1,0 0-1,1 0 0,-1 1 1,1-1-1,-1 0 1,1 1-1,-1-1 1,1 1-1,-1 0 0,-2 1 1,-5 3-3,-1 0 1,0 1-1,1 0 0,0 1 1,1 0-1,-1 0 0,-14 17 1,-44 66-21,61-83 16,1 1 0,0 0-1,0 0 1,1 1 0,0 0-1,0-1 1,1 1 0,0 0 0,1 1-1,0-1 1,1 0 0,-1 1-1,1 15 1,1-24 2,1 0 1,-1 0-1,0 0 0,0 0 0,0 0 0,1 0 1,-1-1-1,0 1 0,1 0 0,-1 0 1,1 0-1,-1 0 0,1 0 0,-1-1 0,1 1 1,0 0-1,-1 0 0,1-1 0,0 1 1,0-1-1,0 1 0,-1 0 0,1-1 0,1 1 1,1 0 0,-1-1 0,0 1 0,1-1 1,-1 1-1,0-1 0,1 0 1,-1 0-1,1 0 0,4-1 1,3-1 5,0-1 0,0 0 0,15-6 0,8-8 8,0-1 1,-2-2-1,56-45 0,35-21 7,-58 36-16,-63 50-6,-1 0-1,0 0 1,0 0 0,1 0-1,-1 0 1,0 0 0,0-1-1,0 1 1,1 0 0,-1 0-1,0 0 1,0 0-1,1 0 1,-1 0 0,0 0-1,0 0 1,1 0 0,-1 0-1,0 0 1,0 1 0,1-1-1,-1 0 1,0 0-1,0 0 1,0 0 0,1 0-1,-1 0 1,0 0 0,0 1-1,0-1 1,1 0 0,-1 0-1,0 0 1,0 0-1,0 1 1,0-1 0,0 0-1,1 0 1,-1 0 0,0 1-1,0-1 1,0 0 0,0 0-1,0 1 1,0-1-1,0 0 1,0 0 0,0 1-1,0-1 1,0 0 0,0 0-1,0 1 1,0-1 0,0 0-1,0 0 1,0 1 0,-1 17-33,-15 55-7,10-55 32,2 0-1,0 0 1,1 0 0,-1 19 0,5-37 7,-1 1 1,0-1 0,0 0 0,1 1 0,-1-1 0,0 1 0,1-1 0,-1 0 0,0 1 0,1-1 0,-1 0 0,0 1 0,1-1 0,-1 0 0,1 0 0,-1 1 0,1-1 0,-1 0 0,1 0 0,-1 0 0,1 1 0,-1-1 0,1 0 0,-1 0-1,1 0 1,-1 0 0,1 0 0,-1 0 0,1 0 0,-1 0 0,1 0 0,-1-1 0,0 1 0,1 0 0,-1 0 0,1 0 0,-1 0 0,1-1 0,0 0 0,23-7 0,-23 8 0,11-7 5,-1 1-1,0-2 0,0 0 1,0 0-1,-1-1 0,17-19 1,9-7 11,21-21 28,-57 56-44,0 0 0,0 0 1,0 0-1,0 0 0,0-1 0,0 1 1,1 0-1,-1 0 0,0 0 1,0 0-1,0-1 0,0 1 0,0 0 1,1 0-1,-1 0 0,0 0 0,0 0 1,0 0-1,1 0 0,-1 0 0,0-1 1,0 1-1,0 0 0,1 0 1,-1 0-1,0 0 0,0 0 0,1 0 1,-1 0-1,0 0 0,0 0 0,0 1 1,1-1-1,-1 0 0,0 0 0,0 0 1,2 9 12,-7 18 8,4-22-20,-1 6-9,0 1-1,0 0 0,1 0 1,1 0-1,0 0 0,3 21 1,-2-28 4,0 0 1,1 0-1,0 0 1,0 0-1,0 0 1,0 0 0,1-1-1,0 1 1,0-1-1,0 0 1,0 0 0,1 0-1,-1 0 1,1-1-1,0 1 1,1-1 0,-1 0-1,7 3 1,-7-4 2,0 0 1,0-1-1,0 1 1,1-1-1,-1 0 1,0 0-1,1-1 1,-1 0-1,1 1 0,-1-1 1,1-1-1,-1 1 1,1-1-1,-1 0 1,0 0-1,1 0 1,-1 0-1,0-1 1,0 1-1,0-1 0,6-4 1,9-6 1,0 0 0,-1-1 1,17-16-1,-31 26-1,19-18 18,-2 0 0,0-1 0,-1-1 0,32-51 0,-27 33 29,-2-1 0,25-67 0,-17 28 22,1 4 56,41-157 1,-71 228-118,2-20 22,-4 25-27,0 0 0,0 0 0,0 1 1,0-1-1,0 0 0,0 0 0,0 0 0,0 0 0,0 0 0,-1 0 0,1 0 0,0 0 1,-1 0-1,1 1 0,0-1 0,-1 0 0,1 0 0,-1 0 0,0 1 0,1-1 0,-2-1 1,2 2-3,-1 1 0,0-1 0,0 0 1,1 0-1,-1 0 0,0 0 0,1 1 1,-1-1-1,0 0 0,1 1 1,-1-1-1,0 0 0,1 1 0,-1-1 1,1 1-1,-1-1 0,1 1 0,-1-1 1,1 1-1,-2 1 0,0 0 3,-9 10-5,0 1 0,0 1 0,1 0 0,1 0 0,-8 18 0,3-6-10,-4 6-12,1 0 0,2 1-1,-19 64 1,28-75 4,1 0-1,1 0 1,1 1 0,1 0-1,1-1 1,0 1-1,5 30 1,-2-41 6,1-1-1,0 0 1,0 0 0,1 0 0,1 0 0,0 0-1,0-1 1,1 0 0,1 0 0,13 16 0,-6-9-7,2-2 1,0 0 0,0 0 0,34 20 0,-46-32 10,1 0 1,-1-1-1,1 1 1,0-1-1,0 0 1,-1-1-1,1 1 1,1-1 0,-1 0-1,0 0 1,0-1-1,0 1 1,0-1-1,1 0 1,4-2-1,-2 1-39,-1-1 0,0 0 0,0 0 0,0-1-1,0 0 1,-1 0 0,1-1 0,-1 0 0,0 0-1,7-6 1,11-11-3408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5:58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 14368,'0'0'1880,"62"30"-1417,-3-21 1,22-7-192,8-4 0,2-7-56,-7 1 8,7-3-40,-8 0 16,-11-1-32,-10-3 16,-5 4-136,-11-10 16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6:05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3408,'0'0'8560,"11"4"-8222,-3-1-272,1 1-1,-1 0 1,0 0-1,-1 1 1,1-1-1,-1 2 1,0-1-1,0 1 0,8 10 1,7 9 147,173 202 1549,-189-219-1629,-3-4-24,0-1 0,0 1 0,0 0 0,1-1 0,-1 0 0,1 0 0,5 4 0,-9-7-93,1 0 0,-1 0 1,1 0-1,-1 0 0,1 0 1,-1 0-1,1 0 0,-1-1 0,0 1 1,1 0-1,-1 0 0,1 0 1,-1-1-1,1 1 0,-1 0 1,1 0-1,-1-1 0,0 1 0,1 0 1,-1-1-1,0 1 0,1 0 1,-1-1-1,0 1 0,1-1 1,-1 1-1,0-1 0,0 1 0,1 0 1,-1-1-1,0 1 0,0-1 1,0 1-1,0-2 0,9-22 193,-8 19-136,12-43 157,-8 29-131,0 0 0,1 1 0,0-1 0,2 1 0,11-20 0,-18 36-86,1-1 1,-1 1 0,1 0 0,0 0-1,0 0 1,0 0 0,0 1-1,0-1 1,0 0 0,1 1-1,-1 0 1,0-1 0,1 1-1,-1 0 1,1 0 0,4-1 0,-3 2 1,1-1 0,-1 1 0,1 0 0,-1 0 0,0 0 0,1 1 1,-1-1-1,0 1 0,7 2 0,2 2 23,0 1-1,-1 0 1,1 1 0,-1 0 0,17 14-1,0 4 92,41 44 0,2 3 99,-49-51-143,-10-9 16,0 0-1,1-1 1,0-1 0,18 10 0,-27-17 34,-4-3-122,-1 0 0,1 0 0,-1 0 0,0 0 0,1 0 0,-1 0 0,0 0 0,1 1 0,-1-1 0,0 0 0,1 0 0,-1 0 0,0 1 0,1-1 0,-1 0 0,0 0 0,0 1 0,1-1 0,-1 0 0,0 0 0,0 1 0,0-1 0,1 0 0,-1 1 0,0-1 0,0 0 0,0 1 0,0-1 0,0 1 0,0-1 0,0 0 0,0 1 0,0 0 0,0-1 59,1 0-54,-1 0 0,0 0 0,0 1 0,0-1 0,0 0 0,1 0 0,-1 0 0,0 0 0,0 0 0,0 0 0,0 0 0,0 0 0,0 1 0,1-1 0,-1 0 0,0 0 0,0 0 0,0 0-1,0 0 1,0 1 0,0-1 0,0 0 0,0 0 0,0 0 0,0 0 0,0 1 0,0-1 0,0 0 0,0 0 0,0 0 0,0 1 0,0-1 0,0 0 0,0 0 0,0 0 0,0 0 0,0 1 0,0-1 0,0 0-1,0 0 1,0 0 0,0 0 0,0 1 0,-10 6 205,8-5-216,-1-1 0,1 0 0,-1 0 0,0 0-1,0 0 1,0 0 0,-5 0 0,-10-1 23,2 1 75,0-2 1,-28-3 0,44 4-105,0 0 0,0 0-1,-1 0 1,1 0 0,0 0 0,0 0-1,0 0 1,0 0 0,0 0 0,0 0-1,-1 0 1,1 0 0,0 0 0,0 0-1,0 0 1,0 0 0,0 0 0,0 0-1,-1 0 1,1 0 0,0 0 0,0 0-1,0 0 1,0 0 0,0 0 0,0 0-1,0 1 1,0-1 0,-1 0 0,1 0-1,0 0 1,0 0 0,0 0 0,0 0-1,0 0 1,0 1 0,0-1 0,0 0-1,0 0 1,0 0 0,0 0 0,0 0 0,0 0-1,0 1 1,0-1 0,0 0 0,0 0-1,0 0 1,0 0 0,0 0 0,0 0-1,0 1 1,4 10 59,10 11 17,-6-14-87,1-1 0,0 1 1,1-1-1,-1-1 0,1 0 0,0 0 0,1-1 0,0 0 0,-1-1 0,19 5 0,-28-9 17,1 0-1,-1 0 1,0 0 0,0 0-1,1 0 1,-1 0 0,0 0-1,0-1 1,0 1-1,1 0 1,-1-1 0,0 1-1,0-1 1,0 1 0,0-1-1,0 1 1,1-1 0,-1 0-1,0 0 1,-1 1 0,1-1-1,0 0 1,0 0 0,0 0-1,0 0 1,-1 0 0,1 0-1,0 0 1,-1 0-1,1 0 1,-1-1 0,1 1-1,-1 0 1,1-2 0,1-6 32,0 1 0,0-1 0,0-15 0,-1 16-21,4-100 263,-2 16-68,-3 63-109,0 27-95,0 1 0,0 0 0,0-1 0,0 1 0,0 0 0,0-1 0,0 1 0,0 0 0,-1-1 0,1 1 0,0 0 0,-1-1 0,1 1 0,-1 0 1,0 0-1,0-2 0,-2 4 0,0 0 0,0 0 1,0 1-1,1-1 0,-1 0 0,1 1 1,-1 0-1,1 0 0,0 0 1,0 0-1,0 0 0,-2 3 1,-8 5 22,-6 5-54,-5 5-124,6-12-2971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6:11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0 570 5016,'0'0'6349,"10"-6"-6090,13-9 33,-1-1 0,0-2 0,-1 0 0,-1-1 0,23-28 0,3-19 894,71-133 0,-96 168-787,-18 27-291,1 0-1,-1-1 1,0 1 0,-1-1 0,1 0 0,2-5 0,0 1 607,-9 19-594,1 0 1,0 0-1,-3 13 1,-2 8-26,-2 6 33,2 0 0,2 0-1,1 0 1,-1 42-1,6-65-90,0 0-1,1 0 1,0 0-1,1 0 1,1-1-1,4 14 1,-6-23-31,0-1 1,0 0 0,0 0 0,0 0-1,1 0 1,-1 0 0,1 0 0,0 0-1,0-1 1,0 1 0,0-1 0,1 1-1,-1-1 1,0 0 0,1 0 0,0 0-1,0 0 1,-1 0 0,1-1 0,0 1-1,0-1 1,0 0 0,1 0 0,-1 0-1,0 0 1,0 0 0,1-1 0,-1 0-1,0 1 1,4-2 0,1 1 1,0-2 0,0 1-1,0-1 1,0-1 0,-1 1 0,1-1 0,-1 0 0,0-1 0,1 0 0,-2 0 0,1-1 0,0 1-1,7-9 1,8-7 71,-2-2 1,23-30-1,-33 39-53,32-46 217,68-127 0,-85 141-159,-1-6 27,-15 32 65,19-33 1,-33 70-62,0 1 1,-2 24-1,4-27-83,-5 32 79,-2 63-1,9-92-42,1-1 1,1 1-1,1-1 1,1 1 0,1-1-1,9 30 1,-12-45-54,1 1 0,-1-1 0,1 0 1,-1 0-1,1 0 0,0 0 1,1 0-1,-1-1 0,0 1 0,1-1 1,-1 1-1,1-1 0,0 0 0,0 0 1,0 0-1,0 0 0,5 1 1,19 3-2806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37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0 126 6016,'0'0'8417,"9"1"-8138,7 1-61,0-1 1,0-1 0,0-1 0,0 0 0,-1 0 0,20-5 0,10-6 176,52-12 543,-74 22-599,0 0-1,33 2 1,11-1 115,219-24 690,-252 22-1008,-6 1 6,0 0-1,51 3 0,-25 5 206,0-3 0,88-3-1,-63-2-25,29-3 53,-24-1-54,85 3 1,-125 3-217,25 3 43,25-1 92,-45-3-118,-29 2-74,0-2-1,35-4 1,8-8 32,-32 6-38,1 1 0,32-2 1,203 1 286,-243 12-99,-23-5-212,0 0 0,-1 1 1,1-1-1,0 0 1,0 1-1,0-1 0,-1 1 1,1-1-1,0 0 1,-1 1-1,1 0 0,0-1 1,-1 1-1,1-1 1,-1 1-1,1 0 0,-1-1 1,1 1-1,-1 0 1,1-1-1,-1 1 0,0 0 1,1 1-1,-3 0-289,0 1-1,0-1 0,0 0 1,-1 0-1,1 0 0,-1 0 1,1 0-1,-4 2 0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6:24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1 3528,'0'0'5886,"-8"10"-5762,2-3-96,-11 15 349,-27 43 0,12-12 129,17-28-161,-24 50 0,-12 37 504,36-74-404,-24 40 1,28-53-200,-16 44 1,-2 7-108,23-59-123,0 0 0,1 0 0,-4 22 0,5-17 53,-11 32 0,2-14 69,3 0-1,1 2 1,-3 43-1,7-50-23,4-30-85,-7 48 228,2 1 0,2 89 0,8-101-20,3 1 0,12 46 0,16 23-17,-1-8-139,-28-86-29,1 0 0,0-1-1,17 27 1,5 10 78,-21-39-61,1-1 0,0 1-1,1-1 1,20 20-1,-8-8-3,28 26 59,-36-40-64,0 2 0,-1 0-1,18 26 1,-12-11 138,1-1 0,2-1 0,27 27 0,-47-52-118,3 4 6,-5-6-77,0 1 1,0-1 0,0 0-1,0 0 1,0 0 0,0 0-1,0 0 1,0 1 0,0-1-1,0 0 1,0 0 0,0 0-1,0 0 1,0 0 0,0 1-1,0-1 1,0 0 0,0 0 0,0 0-1,0 0 1,0 0 0,-1 0-1,1 0 1,0 1 0,0-1-1,0 0 1,0 0 0,0 0-1,0 0 1,-1 0 0,1 0-1,0 0 1,0 0 0,0 0-1,0 0 1,0 0 0,0 0-1,-1 0 1,1 0 0,0 0-1,0 0 1,0 0 0,0 0-1,0 0 1,-1 0 0,1 0-1,0 0 1,0 0 0,0 0-1,0 0 1,0 0 0,-1 0-1,1 0 1,-5-2 24,1 1 1,-1-1-1,1 0 1,0 0-1,-6-3 0,4 2 1,-36-21 189,-62-45 0,42 26-21,40 28-160,-38-22 311,50 28-333,8 6-45,7 6-3,21 17-52,-1 1 1,32 35 0,-39-38 59,76 80 11,-80-85-7,0 0 0,0-1-1,21 11 1,-34-22 26,0 0 0,0 0 0,0-1-1,0 1 1,0-1 0,0 1 0,0-1 0,0 1 0,1-1-1,-1 1 1,0-1 0,0 0 0,1 0 0,-1 0 0,0 0-1,0 0 1,1 0 0,-1 0 0,0 0 0,0 0 0,1-1 0,0 1-1,-1-1 0,0 0 0,-1 1 0,1-1 0,0 0 0,-1 0-1,1 1 1,0-1 0,-1 0 0,1 0 0,-1 0 0,0 0 0,1 0-1,-1 0 1,0 0 0,1 0 0,-1 0 0,0 0 0,0 0 0,0 0-1,0 0 1,0 0 0,0 0 0,0 0 0,0 0 0,0 0 0,-1 0-1,1-1 1,-11-62 149,9 42-101,-2 0 1,0 0-1,-2 1 0,-9-26 0,13 40-36,0-1 0,0 1 0,0-1 1,1 0-1,0 0 0,1 0 0,0 0 1,0 1-1,1-1 0,0 0 0,0 0 1,1 0-1,0 1 0,0-1 0,4-8 1,-5 15-10,-1 0 0,0 1 1,0-1-1,0 0 0,0 1 0,1-1 1,-1 0-1,0 0 0,0 1 1,0-1-1,0 0 0,-1 1 1,1-1-1,0 0 0,0 1 0,0-1 1,0 0-1,-1 1 0,1-1 1,-1 0-1,-1-7-3071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6:25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69 4816,'0'0'6144,"-11"0"-5959,6 0-166,-6 0 79,1 0 0,0 1 0,-1 0 0,1 0-1,0 1 1,-20 7 0,23-7-12,-7 4 70,1 0 0,0 0 0,0 1 1,1 1-1,-13 9 0,17-10-53,-1 0 0,0-1 0,0 0 0,-1-1 0,0 0 1,1-1-1,-14 5 0,20-8-35,-1 1 0,1-1-1,-1 1 1,1 0 0,0 1 0,-1-1 0,-3 5-1,-16 9 584,19-13-390,-4 0-35,8-3-223,0 1 1,0-1-1,0 0 1,0 0-1,0 0 1,-1 0-1,1 0 1,0 0-1,0 0 1,0 0-1,0 0 1,0 0-1,0 0 1,0 0-1,0 0 1,0 1-1,0-1 1,0 0-1,0 0 1,0 0-1,0 0 1,0 0-1,0 0 1,-1 0-1,1 0 1,0 1-1,0-1 1,0 0-1,0 0 1,0 0-1,0 0 1,0 0-1,1 0 1,-1 0-1,0 0 1,0 1-1,0-1 1,0 0-1,0 0 1,0 0-1,0 0 1,0 0-1,0 0 1,0 0-1,0 0 1,0 0-1,0 1 1,0-1-1,0 0 1,0 0-1,1 0 1,-1 0-1,0 0 1,0 0-1,0 0 1,2 5 100,-10-5 96,21-12-135,24-27 5,-21 20-42,2 1 0,21-18 0,63-34 128,-64 45-8,-34 22-117,-1 1 1,1 0 0,0 0 0,0 0 0,0 1 0,0-1 0,4 0 0,-7 2-24,0-1 1,-1 1-1,1 0 0,0 0 0,0 0 0,0 0 1,-1 1-1,1-1 0,0 0 0,0 0 0,0 0 1,-1 1-1,1-1 0,0 0 0,0 1 0,-1-1 0,1 1 1,0-1-1,-1 1 0,1-1 0,0 1 0,-1-1 1,1 1-1,-1 0 0,1-1 0,-1 1 0,1 0 0,-1-1 1,0 1-1,1 0 0,-1 0 0,0-1 0,1 1 1,-1 0-1,0 0 0,0-1 0,0 1 0,0 0 1,0 0-1,0 0 0,0 0 0,0-1 0,0 3 0,1 52 107,-9 69-1,2-41 28,6-71-349,1-1 1,0 1-1,0-1 1,1 0-1,5 16 0,-6-22-515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6:27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1 5416,'0'0'5760,"-9"8"-5474,-30 25-2,39-33-197,0 1-1,-1-1 1,1 0-1,-1 1 1,1-1-1,-1 0 1,1 1-1,0-1 1,-1 0-1,1 0 1,-1 0-1,1 0 1,-1 1-1,0-1 1,1 0-1,-1 0 1,1 0-1,-1 0 1,1 0-1,-1 0 1,1 0-1,-1-1 1,1 1-1,-1 0 1,1 0-1,-1 0 1,1 0-1,-1-1 1,1 1-1,-1 0 1,1 0-1,-1-1 1,1 1-1,0 0 1,-1-1-1,1 1 1,-1 0-1,1-1 1,0 1-1,-1-1 1,1 1-1,0-1 1,0 1-1,-1-1 1,1 1-1,0-1 1,0 1-1,0-1 1,0 1-1,0-1 1,-1 0-1,1-9 1308,0 10-1369,1 0 1,-1 0 0,0 0 0,1 1 0,-1-1-1,0 0 1,0 0 0,1 0 0,-1 0 0,0 0-1,0 0 1,1 0 0,-1 0 0,0 1 0,0-1-1,1 0 1,-1 0 0,0 0 0,0 0-1,0 1 1,1-1 0,-1 0 0,0 0 0,0 1-1,0-1 1,0 0 0,0 0 0,1 1 0,-1-1-1,0 0 1,0 0 0,0 1 0,0-1 0,0 0-1,0 1 1,28 60 197,35 106 0,-58-154-205,51 185 190,-48-174-167,-2 0 0,5 41 0,-10-55-13,0 0 1,-1 0 0,0 0-1,-1-1 1,0 1 0,0 0-1,-1 0 1,0-1 0,-6 16-1,6-22-7,-1 0-1,1 0 0,0 0 1,-1 0-1,0 0 0,1-1 0,-1 1 1,-1-1-1,1 0 0,0 0 0,0 0 1,-1 0-1,1 0 0,-1-1 1,1 1-1,-5 0 0,-14 8 29,12-6-23,0 0-1,0 0 1,-1-1 0,1-1 0,-1 1 0,0-2 0,-13 2-1,-81-4 112,70 0-103,-160 1 291,194 0-320,0 0 0,0 0 0,0 0 0,0 0 0,0 0 0,0 0 0,0 0 0,0 0 0,0 0 0,0-1 0,0 1 0,0 0 0,0-1 0,0 1 0,1-1 0,-1 1 0,0-1 0,0 1 0,0-1 0,0 0 0,0 0 0,1 0-3,-1 0 1,1 1-1,0-1 1,0 0-1,0 0 0,0 1 1,0-1-1,0 0 1,0 0-1,0 1 0,0-1 1,0 0-1,1 0 1,-1 1-1,0-1 1,0 0-1,1 0 0,-1 1 1,0-1-1,2-1 0,3-5 0,0 0-1,1 0 0,10-10 0,-11 13-4,83-82-273,-58 58-2370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6:28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6520,'0'0'7866,"10"8"-7524,-2-2-269,0 0 0,1 0 0,-1-1 0,1 0 0,0-1 0,0 0 0,1 0 0,16 3 0,75 10 925,151 3 1,-217-18-798,12 0 119,54 5 439,-99-7-724,18 4 185,-14-5-44,-13-3 58,-12-2-150,0 1 0,-1 1 0,1 1 0,-36-1 0,35 2-38,-52-3 123,-1 4-1,0 3 1,0 2 0,1 4 0,-85 21 0,137-21 78,20-8-291,0 0 1,-1 0 0,1 0 0,0 1-1,0-1 1,-1 0 0,1 0 0,0 0 0,0 0-1,0 0 1,-1 0 0,1 0 0,0 0-1,0 1 1,0-1 0,-1 0 0,1 0-1,0 0 1,0 1 0,0-1 0,0 0 0,0 0-1,-1 0 1,1 1 0,0-1 0,0 0-1,0 0 1,0 0 0,0 1 0,0-1-1,0 0 1,0 0 0,0 1 0,0-1-1,0 0 1,0 0 0,0 1 0,0-1 0,0 0-1,0 0 1,0 0 0,0 1 0,0-1-1,0 0 1,0 0 0,1 1 0,-1-1-1,0 0 1,0 0 0,0 0 0,0 1 0,0-1-1,1 0 1,-1 0 0,0 0 0,0 0-1,0 0 1,1 1 0,-1-1 0,0 0-1,0 0 1,0 0 0,1 0 0,-1 0-1,0 0 1,0 0 0,1 0 0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6:43.458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0 623 4416,'0'0'6065,"10"2"-5926,29 5-17,-36-7-89,0 1 1,1-1-1,-1-1 0,0 1 0,0 0 0,0-1 0,1 1 0,-1-1 0,0 0 0,0 0 0,4-2 0,10-3 230,7 1 434,43-16 1,-39 11-334,34-14 251,-25 10-115,-15 8-281,13-5-18,2-2-88,-17 7 55,-15 4-127,-1 2 46,1 2-51,26-18 284,-25 13-284,-2 1-3,0-1 0,0 1 0,1 0 0,-1 1 0,1-1 0,0 1 0,-1 0 0,1 0 0,0 0 0,9 1 0,-6-1 48,0-1 0,0 1 0,0-1 0,0-1 0,0 0 0,12-6 0,11-3 198,63-14 78,-54 15-271,-24 8-33,-1-1 0,1-1 0,-1-1-1,0 0 1,23-13 0,-22 7 33,24-23-1,-2 2 29,-13 15-73,-17 13-31,-1-1 0,0 1-1,0-1 1,0 0 0,0-1 0,9-13 0,-2 7 43,-12 13-46,-1-1 0,0 0 0,0 0 0,0 0 0,0 0 0,1 0 0,-1 0 0,-1 0 0,1 0 0,0 0 0,0 0 0,0-1 0,0 1 0,-1 0 0,1 0 0,-1-1 0,1 1 0,-1-1 0,1-1 0,-1 3 4,-21-23 19,4 11-48,15 11 16,0 0 0,0 0 0,0 0 0,0 0 0,1-1 0,-1 1 0,0 0 0,1-1 0,-1 1 0,-1-4 0,-1 1 4,0 0 0,0 0 0,0 0 0,0 0 0,0 0 0,-1 1 0,0 0 0,1 0 0,-1 0 0,-8-2 0,-2-1 4,0 0 0,-24-4 0,-35-11-6,65 18-11,0 0 0,0 1 0,0 0 0,-11 0-1,20 2 20,-31 0 152,3 0 15,36-1-133,0 0 0,0 0 0,0-1 0,9-4 1,-8 3 11,0 1 0,1 0 1,-1 0-1,14-1 1,7 3 71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6:47.054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1 194 12840,'0'0'153,"13"-6"-73,148-66 269,-122 55-165,-8 3 112,0 2 1,1 0-1,1 2 0,58-10 1,-76 19-140,9-1 404,1-2 0,44-11-1,-61 13-402,-1 0 0,1 0 0,0 1 0,0 0 0,12 1 119,-24 2-224,-290 102 112,169-64-75,86-21-62,34-15-20,0-1 0,0-1-1,0 1 1,0-1 0,0 1 0,-1-1-1,1-1 1,-1 1 0,-8 0-1,15-3 1,-1 0-1,0 0 0,1 0 0,-1 0 0,1 0 0,-1 1 0,1-1 0,-1 0 0,1 0 0,0 0 0,-1 0 0,1 1 0,0-1 0,0 0 0,0 1 0,1-2 0,4 0 0,-1 0-1,1 0 0,0 0 0,0 1 0,0 0 1,0 0-1,0 1 0,1-1 0,-1 1 0,0 0 1,0 1-1,0 0 0,0 0 0,0 0 0,0 1 1,0 0-1,0 0 0,0 0 0,8 5 0,66 26 76,-49-22-58,0 2 1,-2 1-1,35 22 0,-63-36-18,0 1 0,-1-1 0,1 1 0,0-1 0,0 1-1,-1-1 1,1 1 0,0-1 0,0 1 0,0-1 0,0 0 0,0 0 0,-1 1 0,1-1-1,0 0 1,0 0 0,0 0 0,0 0 0,0 0 0,0 0 0,0 0 0,-1-1 0,1 1-1,0 0 1,0 0 0,0-1 0,0 1 0,0 0 0,-1-1 0,3 0 0,3-11-2461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6:57.8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15 4616,'0'0'9433,"-9"-3"-9217,-26-9-23,47 18 844,39 16-826,-1-11-78,0-1 0,0-3 0,96 1 0,-90-8-54,0 3-1,-1 2 0,72 16 0,-118-19-54,-1 0 0,0 1-1,0 1 1,0-1-1,0 1 1,-1 1-1,1-1 1,-1 1-1,0 1 1,0-1-1,-1 1 1,0 0-1,0 1 1,0-1-1,-1 1 1,0 0-1,0 1 1,4 8-1,-2-4 9,1 0 0,1-1 0,-1 0 0,2 0 1,0-1-1,0-1 0,1 1 0,0-2 0,0 1 0,1-2 0,0 1 0,1-2 0,0 1 0,0-2 0,22 7 0,198 47 192,-144-36-152,-36-10 0,78 30 0,-115-37-52,-1 1 0,0 1 0,0 0 0,-1 1 0,0 1 0,-1 0 0,0 1 0,0 0 0,14 17 0,-15-12 14,2 1 4,1 0 0,0-1 1,22 18-1,-32-30-24,0 0 0,1 0 0,-1-1 0,1 0 0,0 0-1,0 0 1,0-1 0,1 1 0,-1-2 0,0 1 0,1-1 0,0 0 0,-1 0 0,1-1 0,10 0 0,-5-1 15,0 0 0,0-1 0,13-4-1,-2-5-2451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6:59.5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0 174 6224,'0'0'7593,"10"-9"-7289,32-27 1,-38 32-226,0 1 0,1 0-1,-1 1 1,1-1 0,0 1 0,0 0-1,0 0 1,0 0 0,6-1 0,12-4 251,150-72 1875,-166 76-2014,1 1 1,-1-1-1,1 1 1,11-2-1,-11 2 196,-16 5 70,-30 19-257,-1-1 1,-78 29-1,19-9 15,82-38-146,-2 3 7,17-4-68,3-3-6,-1 0-1,1 1 0,-1-1 0,1 0 1,-1 1-1,1 0 0,-1-1 0,1 1 0,0 0 1,-1 0-1,1-1 0,2 2 0,6-1 1,1 1 0,-1 0 0,0 1 0,0 0 0,0 1 0,0 0 0,0 0 0,15 8 0,3 5 8,37 27 1,-32-21-11,-23-14-36,3 0 136,-13-9-95,1 1 1,-1 0 0,1 0 0,-1-1-1,1 1 1,-1-1 0,1 1-1,-1 0 1,1-1 0,-1 1 0,0-1-1,1 1 1,-1-1 0,0 1 0,1-1-1,-1 1 1,0-1 0,1 1-1,-1-1 1,0 0 0,0 1 0,0-1-1,0 1 1,0-1 0,0 0 0,0 1-1,0-2 1,3-15 63,0 0 0,-2-1 0,0 1 0,-1 0 0,-1-1 0,-6-31 0,4 39 17,0-4 247,4 14-335,-1-1 1,0 1-1,0 0 1,1-1 0,-1 1-1,0 0 1,1-1-1,-1 1 1,0 0 0,1-1-1,-1 1 1,1 0 0,-1 0-1,0-1 1,1 1-1,-1 0 1,1 0 0,-1 0-1,1 0 1,-1-1-1,1 1 1,-1 0 0,1 0-1,-1 0 1,1 0 0,-1 0-1,1 0 1,-1 0-1,1 1 1,34-1-2968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7:02.9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379 258 6328,'0'0'8526,"-4"-11"-8183,-14-33-12,17 42-272,-1 0 1,0 0 0,1 0 0,-1 0-1,0 0 1,0 1 0,0-1 0,0 1-1,0-1 1,0 1 0,0 0 0,-1 0-1,1 0 1,0 0 0,-1 0 0,1 0-1,-1 1 1,1-1 0,-1 1 0,1 0-1,-1 0 1,-3 0 0,2-1 49,-6 2 67,0 0 0,1 0-1,-1 1 1,1 0 0,-1 1 0,1 0-1,-17 8 1,14-6-32,3 0-58,-1 0 1,1 0-1,0 1 1,1 0-1,-1 1 1,1 0-1,0 0 1,-10 13-1,8-8 1,0 1-1,1 0 1,1 1-1,0 0 1,-8 17-1,6 0 23,-10 41 1,11-35-26,6-25-43,1 1 1,1 0 0,1 0 0,-1 0-1,2 0 1,0 0 0,0 0-1,2 0 1,-1 0 0,1-1 0,1 0-1,1 1 1,6 13 0,-8-20-10,1-1 0,0 1 1,0-1-1,0 0 1,1 0-1,0-1 0,0 1 1,0-1-1,0 0 0,1 0 1,0-1-1,-1 0 1,1 0-1,0 0 0,1-1 1,-1 1-1,0-1 0,1-1 1,9 2-1,5 0 59,0-1 0,1-1 0,-1 0 0,37-5 0,-42 1-34,-1-1 0,0 0 0,0-1 1,0-1-1,-1 0 0,18-10 0,16-7 71,-30 15-63,0-2-1,-1 0 0,0-1 0,-1 0 0,0-2 1,-1 0-1,0 0 0,-1-2 0,-1 1 0,0-2 1,-1 0-1,10-18 0,-17 24-6,0 1 0,-1-1 0,-1 0-1,1 0 1,-2-1 0,1 1 0,-1-1 0,-1 0 0,1-17 0,-2 22-31,0 0-1,-1 0 1,0 0 0,1 0 0,-2 0 0,1 1 0,-1-1 0,0 1-1,0-1 1,0 1 0,-1-1 0,0 1 0,0 0 0,0 0 0,-1 1-1,1-1 1,-1 1 0,0-1 0,-6-3 0,-20-14 59,-1 2 0,-1 1 0,-1 2-1,-53-21 1,59 27-55,17 7-10,-1-1 1,1 2-1,-1-1 0,0 1 1,1 1-1,-23-2 0,-25-2 30,43 1-187,11 2 55,7 2 31,-5-28 106,8-35 10,0 24-65,5 113-116,12 204-7,11 112 148,-27-278 194,-6-74-43,-1-30-151,0-1 1,0 0 0,0 0-1,1 0 1,0 0-1,0 0 1,0 0 0,1 0-1,3 8 1,-3-10-20,0-1 1,-1 1-1,0-1 0,1 1 1,-1-1-1,0 1 0,-1 0 1,1 0-1,-1 3 0,1-4 136,-3-2 345,-8-1-427,-54 6 234,60-6-278,0 0 1,0 1-1,0 0 0,1 0 1,-1 0-1,0 0 0,0 1 1,1 0-1,-7 3 0,11-5-18,-1 0-1,0 0 0,0 0 1,0 0-1,1 0 0,-1 0 1,0 0-1,0 0 1,1 0-1,-1 0 0,0 0 1,0 0-1,0 0 0,1 0 1,-1 0-1,0 0 1,0 0-1,0 0 0,1 1 1,-1-1-1,0 0 0,0 0 1,0 0-1,1 0 1,-1 0-1,0 1 0,0-1 1,0 0-1,0 0 0,0 0 1,1 1-1,-1-1 1,0 0-1,0 0 0,0 0 1,0 1-1,0-1 0,0 0 1,0 0-1,0 0 0,0 1 1,0-1-1,0 0 1,0 0-1,0 1 0,0-1 1,0 0-1,0 0 0,0 0 1,0 1-1,0-1 1,0 0-1,0 0 0,-1 1 1,1-1-1,0 0 0,0 0 1,0 1-1,24-12 2,2 2 0,-1 2 0,45-9 0,-64 15 0,91-11 64,-43 7-17,15 3-22,-67 0-53,-9-2-47,-11-2-204,9 4-97,-11-3 172,10 2-3308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7:03.8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1 107 5824,'0'0'10819,"6"-10"-10488,20-34-16,-24 41-276,0 1 1,1-1 0,-1 1-1,0 0 1,1 0-1,0 0 1,-1 0 0,1 0-1,0 1 1,0-1 0,0 1-1,0 0 1,0 0-1,0 0 1,0 0 0,0 0-1,4 0 1,5-1 72,11-5 285,46-5 0,-59 11-294,1 0 0,0 1-1,0 1 1,0 0 0,0 0 0,17 5-1,-6-1 78,-16-5-90,0 1-1,0 1 1,0-1-1,0 1 1,0 0-1,-1 0 1,11 6-1,-15-7-80,-1-1-1,0 0 1,1 1-1,-1-1 0,0 0 1,0 1-1,1-1 1,-1 0-1,0 1 0,0-1 1,1 1-1,-1-1 1,0 0-1,0 1 0,0-1 1,0 1-1,0-1 1,0 1-1,0-1 0,0 0 1,0 1-1,0-1 1,0 1-1,0-1 0,0 1 1,0-1-1,0 1 1,0-1-1,0 0 0,-1 1 1,1-1-1,0 1 1,0-1-1,0 0 0,-1 1 1,1-1-1,0 0 0,-1 1 1,1-1-1,0 0 1,-1 1-1,1-1 0,0 0 1,-1 0-1,1 1 1,0-1-1,-1 0 0,1 0 1,-1 0-1,-25 13 178,23-12-169,-33 11 187,0-1 1,-1-3-1,0-1 0,-47 4 0,79-11-100,-1 0 1,1-1-1,0 1 0,0-1 0,0 0 0,-1-1 0,-8-3 1,14 5-92,33-26 388,-21 19-350,1 0-1,1 1 0,-1 0 1,1 1-1,0 1 1,0 0-1,21-3 0,-6 4-1203,-1 0-1,47 4 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38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38 109 7632,'0'0'6238,"3"13"-5731,23 86 476,-13-39 264,3 68 1,-6-56-37,-5-40-436,1 40 1,-4-62-411,-2-10-329,1 0 0,-1 1 0,0-1 0,0 0 0,0 1 0,0-1 1,0 1-1,0-1 0,0 1 0,1-1 0,-1 0 0,-1 1 0,1-1 0,0 1 0,0-1 0,0 0 1,0 1-1,0-1 0,0 1 0,0-1 0,-1 0 0,1 1 0,0-1 0,0 1 0,0-1 0,-1 0 1,0 1-1,4 1 298,-6-4-31,-3-21-104,-35-126 22,2 0-41,13 45-132,24 96-49,1 1 0,0 0 0,1 0 0,0 0 1,0-1-1,2-11 0,0 1 0,-1 16 6,-1-1 0,1 0 0,0 1 0,-1-1 0,1 1 0,1 0 0,-1-1 0,0 1 0,1 0 0,-1 0 0,1-1 0,0 1 0,-1 0-1,1 1 1,0-1 0,4-3 0,4-1 39,-1 0 0,20-9-1,-14 8-19,-6 3 4,0 0 0,0 1-1,0 0 1,0 0 0,0 1 0,1 0-1,-1 1 1,17-2 0,-5 3 62,-1 1-1,1 0 0,21 5 1,-36-5-60,0 0 0,0 0 0,0 1 0,0 0 0,0 0 0,0 1 0,-1-1 0,1 1 0,-1 0 0,0 1 0,0-1 0,0 1 0,0 0 0,6 7 0,-8-8-11,-1 0-1,0 0 1,0 0-1,0 0 1,-1 0-1,1 1 1,-1-1-1,0 1 0,0-1 1,0 1-1,0-1 1,-1 1-1,1-1 1,-1 1-1,0 0 1,-1-1-1,1 1 1,0-1-1,-1 1 1,0-1-1,0 1 1,0-1-1,-1 1 0,-1 3 1,-1 0 14,-1 0 1,1 0-1,-1-1 1,0 0-1,-1 1 0,0-2 1,-10 9-1,-52 33 247,47-34-175,6-5 22,1-1 1,-1 0 0,0-1-1,-28 7 1,43-13-118,-12 5 157,26-4-98,-4-1-82,-7 0 14,43-1-20,0 3-1,57 8 1,-89-8 15,0 1 1,0 0 0,-1 1-1,1 0 1,-1 1-1,0 1 1,-1-1 0,1 2-1,-1 0 1,-1 0 0,22 18-1,-31-22 11,1 0 1,-1 0-1,1 0 0,-1 0 0,0 0 0,0 1 0,0-1 0,-1 1 1,0-1-1,1 1 0,-1 0 0,-1 0 0,1-1 0,0 7 1,-1-7 1,0 0-1,0 0 1,0-1 0,0 1 0,-1 0 0,0-1 0,1 1 0,-1 0 0,0-1 0,0 1 0,0-1 0,-1 1 0,1-1 0,-1 0 0,1 0 0,-1 1-1,0-1 1,0 0 0,0 0 0,0 0 0,-4 2 0,-4 2 13,-1-1-1,0 0 0,-1-1 1,1 0-1,-1 0 0,-14 2 1,3-2 59,-1 0-1,-31 0 1,15-6 77,32 1-118,0 0 0,0 1 0,0 0-1,0 0 1,-9 2 0,14-2-61,0 1 0,0 0 0,0 0 0,0 0 0,1 0 0,-1 1 0,0-1 0,1 1 0,-1-1 0,1 1 1,0 0-1,-1 0 0,1 0 0,0 0 0,0 0 0,1 0 0,-4 5 0,2-2-549,1 0 0,0 0 0,0 1 0,-1 6 0,3-10-466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11.8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618 319 5320,'0'0'7360,"0"-10"-7118,0-32 12,-1 40-204,1-1 0,-1 0 0,1 1 0,-1-1 0,0 1 0,0 0 0,0-1 0,0 1 0,0 0 0,-1 0 0,1-1 0,-1 1 0,0 0 0,1 0 0,-1 1 0,0-1 1,0 0-1,0 0 0,-3-1 0,-3-4 210,2 1-101,0 1 0,-1 0-1,1 0 1,-1 0 0,0 1 0,0 0 0,0 0 0,-1 1 0,1 0-1,-1 0 1,0 1 0,0 0 0,-11-2 0,12 4-76,1 1-1,-1-1 1,0 1 0,0 0 0,1 1-1,-1-1 1,1 1 0,-1 0 0,-7 5-1,-8 1 124,12-4-105,0 1-1,0 0 1,1 0 0,-1 1-1,1 0 1,-15 14 0,4-1 160,-28 33 1,28-27-91,-85 111 571,84-106-625,12-19-73,2 0-1,0 0 0,0 0 0,-6 17 1,5-9 3,2 0 1,1 1-1,0-1 1,1 1-1,1 0 0,0 41 1,3-51-29,0 1 0,2 0 0,-1 0 0,1-1 0,1 1 0,0-1 0,0 1 0,1-1 0,0 0 0,1 0 0,0-1 0,1 1 0,0-1 0,13 15 0,-13-18 3,0-1 1,1 1-1,-1-1 1,1-1-1,0 1 1,1-1-1,-1 0 0,1-1 1,0 0-1,-1 0 1,12 2-1,-3-2 27,1 0-1,0-1 1,0 0-1,26-2 1,-22-2-5,-1-1 0,1 0 0,-1-1 0,0-2 1,0 0-1,27-12 0,109-64 170,-35 15-2,-101 56-155,-1 0 0,0-1 0,-1-1 0,0 0 0,-1-2 1,-1 0-1,24-28 0,-35 36-31,0 0-1,0 0 1,-1-1 0,0 0-1,0 1 1,-1-1-1,0-1 1,0 1 0,-1 0-1,0-1 1,0 1 0,-1-1-1,0-10 1,-1 5 12,0-1-1,-1 1 1,-1-1-1,-1 1 1,0-1 0,0 1-1,-7-15 1,4 15-4,-1-1 0,-1 1 0,0 1 0,-1-1 0,0 2 0,-1-1 0,0 1 1,-13-11-1,-2 5 26,0 1 0,-1 2 1,-47-21-1,33 16 1,-5 3-34,38 15-22,1 0-1,-1 0 0,1 0 1,0-1-1,0 0 1,0 0-1,0-1 1,1 1-1,-1-1 0,1 0 1,-7-8-1,7 7-5,2 2-6,0 0-1,-1-1 1,2 1 0,-1-1 0,0 1 0,1-1 0,0 0 0,0 0 0,0 0 0,0 0 0,0 0 0,1 0-1,0-1 1,0 1 0,0 0 0,1-1 0,-1-7 0,-4-8-14,1 19-11,2 11 6,-4 67-82,-3 225-184,24 467 559,-21-704-139,4-51-94,1 0 0,0 0 0,0 0 0,2 0 0,3 26 0,-4-37-20,1 1 1,0-1-1,-1 1 1,0-1-1,0 1 1,0-1-1,0 1 1,0-1-1,-1 1 1,1-1-1,-1 1 0,-2 4 1,2-7 7,0 0 0,-1 0 0,1 0 0,0-1 0,0 1 0,-1-1 0,1 1 1,0-1-1,0 1 0,-1-1 0,1 0 0,-1 0 0,1 1 0,0-1 0,-1 0 0,1 0 0,-1 0 0,1-1 0,0 1 0,-1 0 0,1 0 1,0-1-1,-1 1 0,1-1 0,-2 0 0,-37-14 300,35 13-293,1 1-4,1-1 0,-1 1 0,0-1 0,1 0 0,-1 0 0,-3-4 0,7 6-24,0-1 0,-1 1 0,1-1 0,-1 1 0,1-1 0,0 1 0,-1-1 0,1 0 1,0 1-1,0-1 0,-1 1 0,1-1 0,0 0 0,0 1 0,0-1 0,0 0 0,0 1 0,0-1 1,0 0-1,0 0 0,0 1 0,0-1 0,0 1 0,1-1 0,-1 0 0,0 1 0,0-1 0,1 0 0,-1 1 1,0-1-1,1 1 0,-1-1 0,1 1 0,-1-1 0,0 1 0,1-1 0,-1 1 0,1-1 0,-1 1 0,1-1 1,0 1-1,-1 0 0,2-1 0,5-4-5,2-1 0,-1 2 1,0-1-1,1 1 0,0 0 0,0 1 1,0 0-1,0 1 0,18-3 0,10 0-31,41 1-1,-72 3 33,152-3-141,-156 4 128,-1-1 0,1 1 0,-1-1 0,1 0 0,-1 1 0,0-1 0,1 0 0,-1 0 0,0 0 1,0 0-1,0 0 0,0 0 0,0 0 0,0 0 0,0 0 0,0-1 0,0 1 0,0 0 0,-1-1 0,1 1 0,-1 0 0,1-1 0,-1 1 0,1-1 0,-1-2 1,11-45-557,-10 39 435,10-55-3717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12.5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82 4912,'0'0'6346,"9"-9"-5918,-5 4-378,1 1-1,-1 0 1,1 0 0,0 1-1,0-1 1,1 1-1,-1 0 1,1 0-1,-1 1 1,1 0 0,0 0-1,0 0 1,0 0-1,0 1 1,0 0-1,9 0 1,125 2 887,-67 1-207,0-3 0,78-11 0,-78 1 908,-67 6-3506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14.8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0 424 4416,'0'0'6081,"13"-12"-5802,5-3-175,-6 6-10,0-1-1,-2 0 1,1-1-1,16-22 1,66-115 1145,-49 74-444,-36 59-380,13-30-1,-3 4 663,-21 90-288,-7 16-723,-3 47 2,12-94-39,1-1-1,1 0 1,0 1 0,6 25-1,-6-36-8,1 0 0,0 0-1,0 0 1,1-1 0,0 1 0,0-1-1,0 0 1,6 7 0,-8-11-13,0-1 0,1 1 1,-1-1-1,1 0 1,0 1-1,0-1 0,-1 0 1,1 0-1,0 0 0,0 0 1,0 0-1,0 0 1,0-1-1,0 1 0,0-1 1,0 1-1,1-1 0,-1 0 1,0 0-1,0 0 0,0 0 1,0 0-1,0 0 1,1-1-1,-1 1 0,0-1 1,0 1-1,0-1 0,0 0 1,0 0-1,2-1 0,8-4 25,1-1 0,-2-1 0,1 1 0,-1-2 0,-1 0 0,1 0 0,16-20 0,1-6 118,25-43 0,-4 7 134,-45 65-246,-1 1 21,0 0 0,1 0 0,0 0 0,0 1 0,0 0 0,0-1 0,0 2 0,1-1 0,0 0 0,8-4 0,-13 8-51,1 0 0,-1 0 0,1 0-1,-1 0 1,1 0 0,-1 0 0,1 0 0,-1 0 0,1 0-1,-1 0 1,1 1 0,-1-1 0,1 0 0,-1 0 0,0 0-1,1 1 1,-1-1 0,1 0 0,-1 0 0,1 1 0,-1-1-1,0 0 1,1 1 0,-1-1 0,0 1 0,0-1-1,1 0 1,-1 1 0,0-1 0,0 1 0,1-1 0,-1 1-1,0-1 1,0 2 0,5 21-10,-4-14 27,4 17-12,-2 1 0,-1 0 0,-1 0 0,-1 0 0,-2 0 0,0-1 0,-11 43 0,13-68-9,0-1-1,0 0 0,0 1 1,0-1-1,-1 0 0,1 1 0,0-1 1,0 0-1,0 1 0,-1-1 1,1 0-1,0 0 0,0 1 0,-1-1 1,1 0-1,0 0 0,-1 0 1,1 1-1,0-1 0,0 0 0,-1 0 1,1 0-1,0 0 0,-1 0 1,1 0-1,-1 1 0,1-1 0,0 0 1,-1 0-1,1 0 0,0 0 1,-1 0-1,1 0 0,0-1 0,-1 1 1,1 0-1,0 0 0,-1 0 1,1 0-1,0 0 0,-1 0 0,1-1 1,0 1-1,-1 0 0,1 0 1,0 0-1,0-1 0,-1 1 0,1 0 1,0-1-1,0 1 0,-1 0 1,1 0-1,0-1 0,-15-15 96,-21-43 167,30 44-44,6 15-220,0 0 1,0 0-1,0 0 0,0 0 0,0 0 0,0 0 0,0 0 0,0 0 1,0 0-1,0-1 0,0 1 0,0 0 0,0 0 0,0 0 0,0 0 1,0 0-1,0 0 0,0 0 0,0 0 0,0 0 0,0 0 1,0 0-1,0-1 0,0 1 0,0 0 0,0 0 0,0 0 0,0 0 1,0 0-1,0 0 0,1 0 0,-1 0 0,0 0 0,0 0 1,0 0-1,0 0 0,0 0 0,0 0 0,0 0 0,0 0 0,0 0 1,0 0-1,0 0 0,1 0 0,-1-1 0,0 1 0,0 0 0,0 0 1,0 0-1,0 1 0,0-1 0,0 0 0,0 0 0,0 0 1,0 0-1,1 0 0,-1 0 0,0 0 0,0 0 0,19 14 83,-3-2-67,1-1 3,-5-2-1,2-1-1,-1 0 1,2 0 0,-1-2 0,0 0-1,31 8 1,-42-14-12,0 0-1,1 0 1,-1 0-1,0 0 1,0-1-1,0 1 1,-1-1-1,1 0 1,0 0-1,0 0 1,0 0-1,0 0 1,-1-1-1,1 1 1,-1-1-1,1 0 1,-1 0-1,0 0 1,4-3-1,3-5-542,0 0-1,13-22 1,-15 23-781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15.0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10152,'0'0'360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17.4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1351 4816,'0'0'3944,"6"-11"-3590,72-133 609,27-47 81,-60 109-604,-4-2 1,-3-1-1,28-95 0,-63 174-361,-1 0 0,-1 0-1,1-1 1,-1 1 0,1-13-1,-9 27 286,-2 10-300,-15 53 31,4 1 0,3 1-1,-13 114 1,28-172-91,1-1 1,0 1 0,1 0-1,1 0 1,0 0-1,1 0 1,1-1-1,0 1 1,7 17-1,-10-31-1,1 0 0,-1 0 0,1 0 0,-1 0 0,1 0 0,-1 0 0,1 0-1,0 0 1,0 0 0,0 0 0,-1 0 0,1-1 0,0 1 0,0 0 0,0-1 0,0 1 0,0 0 0,0-1-1,0 1 1,1-1 0,-1 0 0,0 1 0,0-1 0,0 0 0,0 0 0,0 0 0,1 0 0,-1 0 0,0 0-1,0 0 1,0 0 0,1 0 0,-1 0 0,0-1 0,0 1 0,0 0 0,2-1 0,3-2 22,0 0 0,0 0-1,-1-1 1,1 1 0,7-8 0,34-30 103,-3-3 0,-1-1-1,-3-2 1,-1-1 0,-3-2-1,-2-2 1,-2-1 0,41-95 0,24-84 268,-72 164-171,23-103 0,-22 64 114,-59 252-70,2-10-314,-66 436 106,93-539-26,2-12 67,-1-1 0,-1 0 0,-10 32 0,14-51-86,0 1 1,0-1-1,0 0 0,0 0 1,0 0-1,0 1 0,0-1 1,0 0-1,0 0 0,0 0 1,-1 1-1,1-1 1,0 0-1,0 0 0,0 0 1,0 1-1,0-1 0,0 0 1,0 0-1,0 0 0,-1 0 1,1 0-1,0 1 1,0-1-1,0 0 0,0 0 1,-1 0-1,1 0 0,0 0 1,0 0-1,0 0 0,-1 0 1,1 1-1,0-1 0,0 0 1,0 0-1,-1 0 1,1 0-1,0 0 0,0 0 1,0 0-1,-1 0 0,-3-10 393,2-19-75,4 19-290,1 0 1,0 0-1,0 0 0,1 1 0,0-1 0,0 1 0,8-12 0,46-60 122,-44 63-93,-12 16-64,-1 1-1,0-1 1,1 0-1,-1 1 0,1-1 1,0 1-1,-1-1 0,1 1 1,0 0-1,0 0 1,0 0-1,0 0 0,0 0 1,0 0-1,0 1 1,3-2-1,-4 2-6,1 0 1,-1 1 0,0-1-1,0 0 1,1 0-1,-1 1 1,0-1 0,0 1-1,0-1 1,0 1-1,1-1 1,-1 1 0,0 0-1,0 0 1,0-1-1,0 1 1,-1 0-1,1 0 1,0 0 0,0 0-1,0 0 1,-1 0-1,1 0 1,0 0 0,-1 0-1,1 1 1,-1-1-1,0 0 1,1 0-1,-1 2 1,17 52 20,-12-35-38,1 1 0,14 30-1,-18-48 14,0 0 0,1-1 0,-1 1 0,0 0 0,1 0 0,0-1 0,-1 0 0,1 1 0,0-1 0,0 0 0,1-1 0,-1 1 0,0 0 0,1-1 0,-1 0 0,0 0 0,1 0 0,0 0 0,-1 0 0,1-1 0,-1 1 0,7-1 0,0 0 10,1-1 0,-1 1 0,1-2 0,-1 1 0,0-1 0,19-7 0,-17 5 14,0-1 1,0-1 0,0 0-1,-1 0 1,0-2-1,0 1 1,-1-1-1,0-1 1,0 1 0,-1-2-1,0 0 1,-1 0-1,0 0 1,0-1 0,-1 0-1,-1 0 1,8-18-1,-12 25-8,0 0 12,0 1 0,-1-1 1,1 1-1,-1-1 0,0 0 0,0 0 1,0 0-1,-1 0 0,1-6 0,-1 10-24,0-1 0,0 1-1,0 0 1,0 0-1,0 0 1,0 0 0,0 0-1,0 0 1,0 0-1,0 0 1,0 0 0,0-1-1,0 1 1,0 0-1,0 0 1,0 0 0,0 0-1,0 0 1,0 0-1,-1 0 1,1 0 0,0 0-1,0 0 1,0 0-1,0 0 1,0 0 0,0-1-1,0 1 1,0 0-1,0 0 1,0 0 0,0 0-1,0 0 1,-1 0-1,1 0 1,0 0 0,0 0-1,0 0 1,0 0-1,0 0 1,0 0 0,0 0-1,0 0 1,0 0-1,-1 0 1,1 0 0,0 0-1,0 0 1,0 0-1,0 0 1,0 0 0,0 0-1,0 1 1,0-1-1,0 0 1,0 0 0,0 0-1,-1 0 1,-5 7 32,-3 7-9,6-7-25,-1 0 1,1 0-1,1 1 1,0-1-1,0 0 0,0 1 1,1 0-1,0-1 1,0 9-1,1-11-6,0-1-1,0 0 0,1 0 0,-1 0 0,1 0 1,0 0-1,1 0 0,-1 0 0,1 0 1,-1 0-1,1 0 0,0-1 0,1 1 1,-1-1-1,1 0 0,-1 1 0,1-1 0,4 4 1,0-2 7,1 0 1,-1 0-1,1 0 0,0-1 1,0 0-1,0-1 1,0 1-1,1-2 0,-1 1 1,1-1-1,0-1 1,-1 1-1,1-1 0,0-1 1,0 0-1,10-1 1,-7 0-1,-1-1 1,0 0 0,0-1 0,0-1-1,0 1 1,-1-2 0,1 1 0,-1-1-1,0-1 1,0 0 0,-1 0 0,11-10-1,-18 14-276,0 0-1,0 0 0,-1 0 0,1 0 1,-1-1-1,1 1 0,-1-1 1,0 1-1,2-5 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17.8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1 173 8032,'0'0'1056,"104"-8"-736,-32-1-8,9-1-128,4-3 16,8-2-8,0-4-8,7-8-8,-1 1 0,-8 7-144,-12-8 8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21.3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1140 4416,'0'0'3457,"7"-9"-3100,32-44 137,91-130 1086,-52 68-869,118-198 546,-176 274-1118,60-120 545,-65 123-352,-1 0 0,15-58-1,-28 85-216,1 0-1,-1 0 1,0-15 0,-1 21-80,0 0 1,0 1 0,-1-1-1,1 0 1,0 1-1,-1-1 1,0 0 0,0 1-1,1-1 1,-2 1-1,1-1 1,0 1 0,0 0-1,-1-1 1,1 1 0,-3-3-1,3 5-22,-1-1 0,1 0-1,0 1 1,0-1 0,0 1-1,-1-1 1,1 1 0,0 0-1,0-1 1,-1 1 0,1 0-1,0 0 1,-1 0 0,1 0 0,0 0-1,-1 0 1,1 0 0,0 1-1,0-1 1,-1 0 0,1 1-1,0-1 1,0 1 0,0-1-1,-1 1 1,1 0 0,0-1 0,0 1-1,0 0 1,0 0 0,-1 1-1,-4 4 9,0 0 0,0 0 0,-7 10-1,11-14-11,-19 25 5,2 1 1,0 1-1,2 0 1,1 2-1,1 0 1,2 0-1,1 2 1,-14 64-1,12-29 12,3 1 0,4 0 0,1 139 0,8-199-8,-1 0 0,1 0-1,0 0 1,1 0 0,0-1-1,1 1 1,0-1 0,0 0 0,1 0-1,-1 0 1,2 0 0,-1-1-1,1 0 1,0 0 0,1-1 0,0 0-1,0 0 1,0 0 0,0-1-1,15 8 1,-12-7 19,2-1-1,-1 0 1,0 0 0,1-1 0,0 0-1,0-1 1,0-1 0,1 0 0,-1 0-1,0-1 1,1-1 0,-1 0-1,0-1 1,22-3 0,-14-1 55,0-1 1,0-1-1,-1-1 1,0 0-1,0-1 1,-1-1-1,0-1 1,24-19-1,-33 22-41,-1 0 0,1 0 0,-1 0 0,-1-1 0,0 0-1,0-1 1,-1 1 0,0-1 0,0-1 0,-1 1 0,-1-1 0,0 0 0,0 0-1,-1 0 1,-1 0 0,3-19 0,-5 25-16,0 0-1,0-1 1,0 1-1,-1 0 1,0 0 0,0 0-1,0 0 1,0 0-1,-1 1 1,0-1 0,0 0-1,-2-4 1,3 8-23,0 0 0,0 0 0,0-1 0,0 1 0,0 0 0,0 0 0,0 0 0,0 0 1,-1 0-1,1 1 0,0-1 0,0 0 0,-1 1 0,1-1 0,0 0 0,-1 1 0,-2-1 0,2 1-2,0 0-1,0 0 1,0 0-1,0 1 1,0-1 0,0 1-1,0-1 1,0 1-1,0 0 1,0 0-1,0 0 1,0 0-1,0 0 1,1 0-1,-1 0 1,-2 2-1,-8 7 36,-1 1 0,1 0-1,1 1 1,0 0-1,1 1 1,-16 25-1,23-32-39,-1 0-1,1 1 1,1 0-1,-1-1 1,1 1 0,0 0-1,1 0 1,0 0-1,0 1 1,0-1-1,1 0 1,0 0-1,0 0 1,1 0-1,0 1 1,0-1-1,5 13 1,-1-6-20,0-1-1,1 0 1,1 0 0,0 0 0,0-1 0,2 0 0,12 15 0,-17-22 8,1-1 1,0 1 0,0-1 0,0 0-1,1 0 1,-1-1 0,1 1 0,0-1-1,0 0 1,0-1 0,0 0 0,0 0-1,0 0 1,1 0 0,-1-1-1,1 0 1,-1-1 0,10 0 0,-8 0 4,-1-1 1,0-1 0,1 1-1,-1-1 1,0-1-1,0 1 1,0-1 0,0 0-1,0-1 1,-1 0-1,1 0 1,8-7 0,5-6 27,-1-2 0,21-25 0,-14 14 19,2-1 15,-15 16 3,0 0 0,30-25-1,-38 36-50,1 0 0,-1 1 0,1 0 0,-1 0 0,1 0 0,0 1 0,0-1-1,0 1 1,1 1 0,-1-1 0,0 1 0,1 1 0,8-1 0,7 2 36,0 1 0,32 8 1,-36-6-61,-1-1 0,0-1 1,1 0-1,-1-1 0,21-2 0,-37 1 19,1 0 0,-1 0-1,1 0 1,-1-1-1,0 1 1,1 0-1,-1-1 1,0 1-1,0-1 1,1 1 0,-1-1-1,0 0 1,0 1-1,0-1 1,1 0-1,0-1 1,-3-6 94,-12 0-48,6 6-43,0 0 0,0 0 0,0 1 1,1 0-1,-1 1 0,0-1 0,0 1 1,0 0-1,0 1 0,0 0 0,0 0 1,0 0-1,0 1 0,0 0 0,1 0 1,-1 1-1,1 0 0,0 0 0,-8 5 1,1 1-7,0 0 1,1 0 0,0 1 0,1 1 0,0 0 0,0 0 0,-14 22 0,23-29-9,0 0-1,0 0 1,0-1 0,1 1 0,0 0 0,0 1 0,0-1 0,0 0-1,1 0 1,0 0 0,-1 0 0,1 1 0,1-1 0,1 8-1,-2-10 5,0 0 0,0 0 0,1 0-1,-1 0 1,1 0 0,0 0 0,0 0-1,-1 0 1,1 0 0,0-1 0,1 1-1,-1 0 1,0-1 0,0 1 0,1-1-1,-1 1 1,1-1 0,-1 1-1,1-1 1,0 0 0,-1 0 0,1 0-1,0 0 1,0 0 0,0 0 0,0-1-1,0 1 1,0-1 0,0 1 0,0-1-1,2 1 1,0-2 9,0 0-1,0 0 1,0 0 0,0 0-1,0 0 1,-1-1-1,1 0 1,0 0 0,-1 0-1,0 0 1,1 0 0,-1-1-1,0 1 1,0-1-1,4-5 1,2-2 30,-1 0 0,0-1 0,10-17-1,19-40 212,-28 93-84,-1-1-187,-4-16 12,0 0 1,0 0-1,1 0 1,0-1-1,1 0 1,-1 0-1,14 13 0,-16-18 7,0 0 0,0 1 0,1-1 0,-1 0 0,1-1-1,-1 1 1,1-1 0,0 1 0,-1-1 0,1 0 0,0 0 0,0-1-1,0 1 1,0-1 0,-1 0 0,1 0 0,0 0 0,0-1-1,0 1 1,0-1 0,4-1 0,2-1-9,1-2 0,-1 1 1,0-1-1,0-1 0,-1 0 0,14-10 1,51-48 22,-68 58-5,14-14-4,-2-2 0,0 0 0,-1-1 0,15-28 0,8-10 57,-39 59-55,0 0 0,1 0 0,-1 0 0,1 0 0,-1 1 0,1-1-1,0 1 1,-1-1 0,1 1 0,0 0 0,0-1 0,0 1 0,0 0 0,0 0 0,0 1 0,1-1 0,2-1 0,-3 2-3,-1 1 0,1-1 1,-1 0-1,0 0 0,1 1 0,-1-1 0,1 1 0,-1-1 1,0 1-1,1-1 0,-1 1 0,0 0 0,0 0 0,0 0 1,1-1-1,-1 1 0,0 0 0,0 1 0,0-1 0,0 0 0,-1 0 1,1 0-1,0 0 0,0 1 0,-1-1 0,1 0 0,-1 1 1,1 1-1,6 20 15,-2-1 0,-1 0 1,0 1-1,-2 0 0,-1 44 1,-1-46-11,-1 0 1,-1 0 0,-9 39-1,11-59-6,-1 0-1,1 0 1,0 0-1,0-1 1,-1 1-1,1 0 0,0 0 1,-1 0-1,1-1 1,0 1-1,-1 0 1,1 0-1,-1-1 0,0 1 1,1 0-1,-1-1 1,0 1-1,1-1 1,-1 1-1,0-1 0,1 1 1,-1-1-1,0 0 1,0 1-1,0-1 1,1 0-1,-1 1 0,0-1 1,-1 0-1,0 0 5,0 0 0,0-1 0,0 1 0,0-1 0,0 1 0,0-1 0,0 0 1,1 0-1,-1 0 0,0 0 0,0 0 0,-2-2 0,0 0 14,-1-1 0,1 0 0,-1 0 0,1-1 0,1 1 1,-1-1-1,1 0 0,-4-7 0,5 9-1,1-1 0,0 0 0,-1 1-1,0-1 1,0 1 0,0-1 0,-3-3 0,10 10-17,0-1 1,1 0-1,-1 0 1,1 0-1,0-1 1,-1 0-1,1 0 1,9 0-1,2 0-29,0-1-1,17-2 1,-7-1 53,35-8 0,-52 8-12,-1 0-1,0 0 1,0-1 0,0 0 0,0-1-1,0 0 1,9-7 0,3-5 5,-1-2 1,0 0 0,-1-1 0,-2 0-1,0-2 1,18-29 0,71-149 112,-87 160-105,2-9 30,20-71 0,12-29 40,-45 124-80,-8 26-16,0-1 0,0 0 0,0 0 0,0 0 1,0 0-1,0 0 0,0 0 0,0 0 0,0 0 0,0 0 1,-1 0-1,1 1 0,0-1 0,0 0 0,0 0 1,0 0-1,0 0 0,0 0 0,0 0 0,0 0 0,-1 0 1,1 0-1,0 0 0,0 0 0,0 0 0,0 0 0,0 0 1,0 0-1,0 0 0,-1 0 0,1 0 0,0 0 0,0 0 1,0 0-1,0 0 0,0 0 0,0-1 0,0 1 0,0 0 1,-1 0-1,1 0 0,0 0 0,0 0 0,0 0 0,0 0 1,0 0-1,0 0 0,0 0 0,0 0 0,0-1 0,0 1 1,0 0-1,0 0 0,0 0 0,0 0 0,0 0 0,0 0 1,0 0-1,0-1 0,0 1 0,0 0 0,0 0 0,0 0 1,0 0-1,0 0 0,0 0 0,-5 4 0,1 0 0,1 1 0,-1 0 0,1-1-1,-4 8 1,-7 15-25,1 1 1,2 0-1,1 0 0,1 1 0,2 1 0,-8 55 0,10-34-28,3 1 0,2 0 0,7 61 0,-3-85 61,2-1 1,1 1-1,1-2 1,24 53-1,-32-78-14,0 0-1,0 0 0,1 0 0,-1-1 0,0 1 0,1 0 1,-1 0-1,1 0 0,-1 0 0,1-1 0,0 1 1,-1 0-1,1 0 0,0-1 0,-1 1 0,1 0 1,0-1-1,0 1 0,0-1 0,0 1 0,-1-1 1,3 1-1,-2-1 12,0 0 0,-1-1 0,1 1 0,0 0-1,-1-1 1,1 1 0,0-1 0,-1 1 0,1 0 0,0-1 0,-1 1 0,1-1 0,-1 0 0,1 1 0,-1-1 0,1 1 0,-1-1 0,1 0 0,-1 1 0,1-3 0,1-2-593,1 0 0,-1-1 1,-1 1-1,1-1 0,0-6 1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21.5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89 9944,'0'0'3704,"10"-1"-3519,140-12-132,202-22-222,-250 23 176,-43 6-884,65-15 0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25.5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70 411 4512,'0'0'5978,"-6"11"-5654,4-7-295,-6 8 78,2 1 1,-1 0 0,2 0-1,-9 27 1,11-27-32,-2 6 131,1 0 1,0 1-1,-2 37 0,6-41-61,2 44 394,-2-54-463,1 0 0,0 0 0,0-1-1,1 1 1,0-1 0,0 1 0,4 9-1,-5-15-59,-1 1 0,0 0 0,1-1 0,-1 1 0,0-1 0,1 1 0,-1-1 0,1 1 0,-1-1 0,1 1 0,-1-1 0,1 1 0,-1-1 0,1 0 0,-1 1 0,1-1 0,0 0 0,-1 1 0,1-1 0,0 0 0,-1 0 0,1 1 0,0-1 0,-1 0 0,1 0 0,0 0 0,-1 0 0,1 0 0,0 0 0,-1 0 0,1 0 0,0-1 0,-1 1 0,1 0 0,0 0 0,-1 0 0,1-1 0,0 1 0,-1 0 0,1-1 0,-1 1 0,1 0 0,-1-1 0,1 1 0,0-2 0,4-2 32,-1 0 0,0-1 0,-1 0 1,5-7-1,-3 5 19,27-39 408,32-62 0,-56 93-385,-2 4 32,0-1 1,6-18 0,4 0 90,-14 26-156,1 1 0,-1-1 0,0 0 0,0 0 0,0-1 0,-1 1 1,1 0-1,0-8 0,-2 12-2,-1 1-46,0 0-1,1 0 1,-1 0 0,0 0-1,0 0 1,1 0 0,-1 0 0,1 0-1,-1 0 1,1 1 0,-1-1-1,1 0 1,0 0 0,-1 1 0,1-1-1,0 0 1,0 1 0,0-1 0,0 2-1,0 0 5,-6 43 29,0-13-11,0 57-1,6-81-26,0 1 0,1-1 0,0 0 0,0 0 0,1 0-1,1 0 1,-1 0 0,2 0 0,-1 0 0,9 15 0,-10-22 2,-1 0 1,1 0 0,0 0-1,-1 0 1,1 0 0,0 0-1,0 0 1,0-1 0,0 1-1,1-1 1,-1 1 0,0-1-1,1 0 1,-1 0 0,1 0-1,-1 0 1,5 1 0,-3-2 3,0 1 0,1-1 1,-1 0-1,0-1 0,0 1 1,1-1-1,-1 0 0,0 0 1,0 0-1,4-2 1,5-2 33,0-2 0,0 0 0,-1 0 1,0-1-1,17-15 0,1-5 124,-2-2 0,-1 0 0,26-40 0,30-33 517,-82 101-675,-1 1 0,1 0 0,0 0 0,0 0-1,0 0 1,0 1 0,0-1 0,0 0 0,0 0 0,0 0 0,0 1 0,0-1 0,0 1 0,1-1 0,-1 1 0,0-1 0,0 1 0,1 0 0,-1-1 0,0 1 0,0 0-1,3 0 1,-3 0-6,0 1-1,0 0 1,0-1-1,0 1 1,0 0-1,0 0 1,0-1-1,0 1 0,-1 0 1,1 0-1,0 0 1,-1 0-1,1 0 1,0 0-1,-1 0 1,1 0-1,-1 1 0,0-1 1,1 2-1,2 8-6,-1 1-1,0 0 0,0 19 1,-2-25 6,0 17-13,-2 1 0,0 0 0,-1-1 0,-2 1 0,0-1 0,-1 0 0,-2-1 0,-17 39 0,6-32-1,19-29 11,-1 1 0,1 0 0,0-1 0,-1 1 1,1-1-1,-1 1 0,1-1 0,-1 1 0,0-1 1,1 1-1,-1-1 0,1 1 0,-1-1 0,0 0 1,1 1-1,-1-1 0,0 0 0,1 0 0,-1 0 1,0 1-1,0-1 0,1 0 0,-1 0 0,0 0 1,0 0-1,1 0 0,-1 0 0,0-1 0,1 1 1,-1 0-1,0 0 0,0 0 0,1-1 0,-1 1 1,0 0-1,1-1 0,-1 1 0,1 0 0,-1-1 1,0 1-1,0-2 0,-5-5 57,0 0 1,0 0-1,1-1 0,0 0 0,0 0 0,1 0 1,0-1-1,1 1 0,-1-1 0,2 0 1,-1 0-1,1 0 0,1 0 0,-1-19 0,2 28-50,1-1-1,0 1 0,0-1 1,0 1-1,0-1 0,0 1 0,1 0 1,-1 0-1,0-1 0,0 1 1,0 0-1,0 0 0,0 0 1,0 0-1,0 0 0,2 1 0,33 4 41,-12 0-60,0-1 0,0-2 0,0 0 1,0-2-1,0 0 0,45-8 1,-59 6 16,-1 0 0,1-1-1,-1-1 1,1 1 0,-1-2 0,11-6 0,-15 8-1,-1 0 0,1-1 0,-1 0 0,0 0 0,-1 0 0,1 0 0,-1 0 0,1-1 0,-1 0 0,0 0 0,-1 1 0,4-11 0,2-12-19,-8 26 14,0 1 1,1-1 0,-1 0-1,0 0 1,0 0 0,0 0-1,0 1 1,0-1 0,0 0-1,0 0 1,0 0 0,0 0 0,0 0-1,-1 1 1,1-1 0,0 0-1,0 0 1,-1 0 0,1 0-1,-1 1 1,1-1 0,-1 0-1,1 1 1,-1-1 0,1 0-1,-1 1 1,1-1 0,-1 0-1,-1 0 1,1 1 2,-1 1 0,1-1 0,0 0 0,-1 1 0,1-1-1,0 1 1,0-1 0,0 1 0,0 0 0,-1 0 0,1-1 0,0 1 0,0 0 0,0 0 0,1 0-1,-1 0 1,0 0 0,0 0 0,0 0 0,0 3 0,-15 23 14,15-22-15,0 0-1,0 0 1,0 0-1,1 0 1,-1 0-1,1 0 1,1-1-1,-1 1 1,1 0-1,-1 0 1,1 0-1,1 0 1,-1-1-1,1 1 1,0 0-1,0-1 1,0 1-1,0-1 1,1 0-1,4 5 1,-3-4-2,1-1 1,-1 0 0,1-1-1,0 1 1,0-1 0,0 0-1,0 0 1,1-1 0,-1 1 0,1-1-1,0 0 1,-1-1 0,1 0-1,0 1 1,0-2 0,7 1-1,-2 0-5,1-1 1,-1-1-1,0 0 0,0 0 0,0-1 0,0 0 0,0-1 0,0 0 0,0-1 0,-1 0 0,16-9 1,-13 4 6,1 0 1,-2-1 0,1 0 0,-1 0 0,-1-2 0,0 1 0,12-19 0,1-5 10,-3-1 1,-1-1 0,-1 0 0,-3-2 0,16-51 0,43-184 124,-74 257-91,-1 17-45,0 0-1,-1 0 0,1 0 1,0 0-1,0 0 1,0 0-1,-1 0 0,1 0 1,0 0-1,0 0 1,0 0-1,0 0 0,-1 0 1,1 0-1,0 0 0,0 0 1,0 0-1,-1 0 1,1 0-1,0 1 0,0-1 1,0 0-1,0 0 1,0 0-1,-1 0 0,1 0 1,0 0-1,0 0 0,0 1 1,0-1-1,0 0 1,0 0-1,0 0 0,-1 0 1,1 1-1,0-1 1,0 0-1,0 0 0,0 1 1,-17 29-10,-106 293-61,94-242 40,-90 305-135,47-139 72,43-159 46,54-176 332,-14 59-180,2 0 0,1 1 0,1 1 1,2 0-1,0 1 0,2 1 0,1 0 0,35-33 0,52-31 176,1-1-114,-85 67-174,-17 16-5,0 1 1,1 0-1,-1 0 1,13-8 0,-17 13 2,5-2-34,-7 13 16,-7 32 5,-12 93-100,20-115 109,-1-20 13,1 1 0,-1-1 1,0 0-1,0 0 0,0 1 1,0-1-1,0 0 0,0 0 1,0 1-1,1-1 0,-1 0 1,0 0-1,0 0 1,0 1-1,1-1 0,-1 0 1,0 0-1,0 0 0,0 0 1,1 1-1,-1-1 0,0 0 1,0 0-1,1 0 0,-1 0 1,0 0-1,0 0 0,1 0 1,-1 0-1,0 0 0,0 0 1,1 0-1,-1 0 0,0 0 1,4-1-1,-1-1 1,-1 0-1,1 1 0,0-1 1,0 0-1,-1-1 1,1 1-1,2-3 1,96-109 131,-83 90-94,9-8 40,-26 30-73,0 1 1,1 0-1,-1-1 1,1 1 0,-1 0-1,1 0 1,-1 0-1,1 0 1,0 0-1,0 0 1,-1 0 0,1 1-1,0-1 1,0 1-1,3-1 1,-4 1-3,0 0 0,0 1 0,0-1 0,1 1 0,-1-1 0,0 1 0,0-1 0,0 1 0,0 0 0,0-1 0,0 1 0,0 0 0,0 0 1,-1 0-1,1 0 0,0 0 0,0 0 0,-1 0 0,1 0 0,0 0 0,-1 0 0,1 0 0,-1 0 0,1 2 0,10 35 2,-8-26-11,-2-8 8,0 0-1,0-1 1,1 0 0,-1 1 0,1-1 0,0 0 0,0 0 0,0 0 0,0 0-1,0 0 1,1 0 0,-1-1 0,1 1 0,0-1 0,0 0 0,0 0 0,0 0 0,0 0-1,0 0 1,1-1 0,-1 1 0,1-1 0,-1 0 0,1 0 0,-1 0 0,1 0-1,-1-1 1,1 0 0,3 1 0,2-2 5,0 1-1,-1-1 1,1 0-1,-1-1 1,1 0-1,-1-1 1,0 1-1,0-2 1,0 1-1,0-1 1,8-6-1,2-3 21,0-1 0,-1-1 0,-1 0 0,0-2 0,-1 0 0,-1 0-1,-1-1 1,-1-1 0,0 0 0,16-37 0,-8 8 2,-1-2-1,-3 0 1,15-77 0,-23 85-3,16-88-32,-26 111 4,2 18 2,0 1 0,-1 0 0,1 0 0,0-1-1,0 1 1,0 0 0,-1-1 0,1 1 0,0 0 0,-1 0 0,1-1 0,0 1 0,0 0 0,-1 0 0,1 0 0,0 0 0,-1-1-1,1 1 1,0 0 0,-1 0 0,1 0 0,-1 0 0,1 0 0,0 0 0,-1 0 0,1 0 0,0 0 0,-1 0 0,-1 1-1,0 0 1,0-1 0,-1 1 0,2 1 0,-1-1 0,0 0-1,0 0 1,0 1 0,0-1 0,1 1 0,-1-1 0,1 1-1,-3 2 1,-10 16-18,0 0 1,1 1-1,1 1 0,2 0 0,0 0 0,-12 41 0,14-34-7,1 0 0,1 1 0,2 0 0,1 0-1,1 34 1,2-55 15,0 0 0,1 0 0,0-1-1,0 1 1,1-1 0,1 1 0,-1-1 0,1 0-1,0 0 1,1 0 0,0 0 0,0 0-1,1-1 1,0 0 0,0 0 0,1 0 0,0-1-1,0 1 1,0-2 0,1 1 0,0-1-1,0 0 1,1 0 0,-1 0 0,1-1 0,14 5-1,-5-4 7,0-1-1,0 0 0,1-1 1,-1-1-1,1-1 0,23 0 1,20-5-2986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31.3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0 931 9776,'0'0'1320,"11"-7"-1014,25-18 66,-1-2 0,-1 0 0,40-45 0,-57 49-71,-1-1 0,-1-1-1,15-33 1,-23 45-130,3-4 117,-8 15-223,0-1 0,0 1 0,-1-1 0,1 0 0,-1 1 0,1-1-1,-1 0 1,0 0 0,0 0 0,0 0 0,-1 0 0,1 0 0,-1 0 0,1 0 0,-1 0 0,0-4 0,-1 7-46,0 1 0,1-1 1,-1 0-1,0 1 0,0-1 1,1 1-1,-1-1 0,1 1 1,-1-1-1,1 1 0,-1-1 1,0 1-1,1-1 0,0 1 1,-1 0-1,1-1 0,-1 1 1,1 0-1,-1 1 0,0 1 0,-9 16 51,1 0-1,0 1 0,2 0 1,-6 26-1,11-41-63,1 0 1,1 0-1,-1 1 0,1-1 1,-1 0-1,2 0 0,-1 0 1,1 0-1,-1 1 1,1-1-1,1 0 0,-1 0 1,1 0-1,0 0 0,0-1 1,0 1-1,0 0 1,1-1-1,0 0 0,0 1 1,0-1-1,1-1 0,6 7 1,-7-7 9,1-1 0,0 1 1,0-1-1,1 0 0,-1-1 1,0 1-1,1-1 0,-1 1 0,1-1 1,-1-1-1,1 1 0,-1-1 1,1 0-1,-1 0 0,1 0 0,0 0 1,-1-1-1,6-1 0,1 0 49,1-1 0,-2-1 0,1 1-1,0-2 1,-1 0 0,12-7-1,-6 3 79,0-1 0,-1-1-1,0-1 1,-1 0 0,0-1-1,-1 0 1,13-17 0,0-1 295,-26 31-433,0 1 0,0-1 0,0 0 0,0 0 0,0 1 0,0-1-1,0 0 1,0 0 0,0 1 0,0-1 0,0 0 0,1 1 0,-1-1 0,0 0-1,0 0 1,0 1 0,0-1 0,0 0 0,0 0 0,1 0 0,-1 1-1,0-1 1,0 0 0,0 0 0,1 0 0,-1 1 0,0-1 0,0 0-1,0 0 1,1 0 0,-1 0 0,0 0 0,0 0 0,1 1 0,-1-1-1,0 0 1,1 0 0,-1 0 0,0 0 0,0 0 0,1 0 0,-1 0 0,0 0-1,0 0 1,1 0 0,-1 0 0,0 0 0,0 0 0,1-1 0,-1 1-1,0 0 1,0 0 0,1 0 0,-1 0 0,0 0 0,0 0 0,1-1-1,-1 1 1,0 0 0,0 0 0,0 0 0,1-1 0,-1 1 0,0 0 0,0 0-1,0-1 1,2 24 49,-2-23-52,-8 129 211,9-129-210,-1 0 0,0 0 0,0 1 0,0-1 0,0 0 0,1 0 0,-1 0 0,0 0 0,0 0 0,1 0 0,-1 1 0,0-1 0,0 0 0,0 0 0,1 0 0,-1 0 0,0 0 0,0 0 0,1 0 0,-1 0 0,0 0 0,0 0 0,1 0 0,-1 0 0,0 0 0,0 0 0,0 0 0,1 0 0,-1-1 0,0 1 0,0 0 0,1 0 0,-1 0 0,0 0 0,0 0 0,0 0 0,0-1 0,1 1 0,11-7 39,7-7 18,0-2 0,-1 0 1,-1-1-1,16-20 0,-14 16 22,1 0-1,34-28 0,-50 46-68,1 0 0,0 0 0,-1 1 0,1-1 0,0 1 0,0 0 0,0 0 0,0 0 0,7 0 0,-10 1-6,-1 1-1,1 0 1,0 0-1,0 0 0,0 0 1,0 0-1,-1 1 1,1-1-1,0 0 1,0 1-1,-1-1 0,1 1 1,0 0-1,-1-1 1,1 1-1,0 0 1,-1 0-1,1 0 0,-1 0 1,0 0-1,1 1 1,-1-1-1,0 0 0,1 1 1,-1-1-1,0 1 1,0-1-1,0 1 1,-1-1-1,2 3 0,1 5 15,0 1 0,0-1 0,2 17 0,4 18-30,-8-43 8,-1-1 0,0 1-1,0 0 1,1 0 0,-1 0 0,0-1 0,1 1-1,-1 0 1,1 0 0,-1-1 0,1 1-1,-1-1 1,1 1 0,0 0 0,-1-1 0,1 1-1,0-1 1,-1 1 0,1-1 0,0 0 0,0 1-1,-1-1 1,1 0 0,0 1 0,1-1-1,0 0 4,-1 0 0,1 0 0,0 0 0,-1 0 0,1-1-1,-1 1 1,1-1 0,0 1 0,-1-1 0,1 1-1,-1-1 1,2-1 0,4-3 15,0 0-1,0 0 1,-1-1-1,7-7 1,27-35 161,39-61 1,-32 43 128,-47 66-302,0 0 0,0 0 0,0-1 0,0 1 1,0 0-1,0-1 0,1 1 0,-1 0 1,0 0-1,0-1 0,0 1 0,1 0 0,-1 0 1,0 0-1,0-1 0,0 1 0,1 0 0,-1 0 1,0 0-1,0 0 0,1 0 0,-1 0 0,0-1 1,0 1-1,1 0 0,-1 0 0,0 0 0,1 0 1,-1 0-1,0 0 0,1 0 0,-1 0 0,0 0 1,0 0-1,1 0 0,-1 0 0,0 0 0,0 0 1,1 1-1,-1-1 0,0 0 0,1 0 0,-1 0 1,0 0-1,1 1 0,5 16 68,-1 36-97,-4-45 46,1 19-41,1 0-1,2-1 0,15 51 1,-19-75 16,1 1 0,-1-1 0,1 1 1,-1-1-1,1 0 0,0 1 1,0-1-1,0 0 0,4 3 0,-5-4 5,0-1 0,0 1 0,0 0-1,0 0 1,0-1 0,0 1 0,0 0-1,0-1 1,0 1 0,1-1 0,-1 0-1,0 1 1,0-1 0,0 0 0,1 0-1,-1 0 1,0 0 0,0 0 0,0 0-1,1 0 1,-1 0 0,0 0 0,2-1-1,19-9 42,-19 9-35,0 0 0,0 0 0,0 0 1,-1 0-1,1 0 0,0-1 1,-1 0-1,1 1 0,-1-1 0,0 0 1,1 0-1,-1 0 0,0 0 0,0-1 1,2-3-1,1-4 27,-1 0 1,0-1-1,-1 0 0,0 0 1,2-14-1,-2 11 30,0 0 0,10-24 0,-12 34-59,1 0-1,0 1 1,0-1-1,1 0 1,-1 1-1,1 0 1,-1-1-1,1 1 1,0 0-1,1 0 1,-1 1-1,0-1 1,7-3-1,23-8-56,-26 12 37,0-1-1,0 0 1,0 0 0,10-7-1,-15 9 15,-1 0 1,1 0-1,0 0 0,-1 0 0,1 0 0,0 1 0,0-1 0,0 1 1,-1-1-1,1 1 0,0 0 0,0 0 0,0 0 0,0 0 0,2 0 0,31 8 4,-29-6-4,0 0 0,0 0 1,0-1-1,9 1 0,-8-3-22,16 2 111,-17 4-16,-11 6-20,-38 40-77,27-33 6,0 1 0,1 0 0,-19 34 0,25-36 4,-14 26-73,22-39 81,-1-1 1,1 1-1,0-1 0,0 1 1,1-1-1,-1 1 0,1-1 0,-1 1 1,1 0-1,1 4 0,-1-8 6,0 0 0,0 1 1,0-1-1,0 0 0,0 0 0,0 0 0,0 1 0,0-1 0,0 0 0,0 0 0,0 0 0,0 1 0,1-1 0,-1 0 0,0 0 0,0 0 0,0 0 1,0 1-1,0-1 0,1 0 0,-1 0 0,0 0 0,0 0 0,0 0 0,1 0 0,-1 1 0,0-1 0,0 0 0,0 0 0,1 0 0,-1 0 0,0 0 1,0 0-1,0 0 0,1 0 0,-1 0 0,0 0 0,0 0 0,11-5 5,9-11 7,-5-2 16,-1 0 0,0-1-1,-1 0 1,17-36 0,-3 7 119,-21 32-95,-2 5 6,-3 21-23,-1 8-46,1-1 0,0 1 0,1-1 1,1 0-1,0 0 0,1 0 0,7 16 0,-10-30 13,0-1 0,0 0-1,0 0 1,0 0-1,0 0 1,0 0 0,1-1-1,-1 1 1,1 0-1,0-1 1,-1 1 0,1-1-1,0 1 1,0-1-1,0 0 1,0 0 0,0 0-1,0 0 1,0 0 0,0 0-1,3 0 1,-1 0 3,0-1 0,0 0 0,0 0 0,0 0 0,0 0 0,0-1 0,0 1 0,0-1 0,0 0 0,-1-1 0,6-1 0,2-2 14,0-1-1,0 0 1,-1-1-1,1 0 1,-1 0-1,15-17 1,-9 8 36,-1-2 0,0 0 0,-2-1 1,0 0-1,-1-1 0,14-32 0,-25 49-53,0 1-1,0 0 1,0 0 0,1 0-1,-1 0 1,0 0-1,1 1 1,-1-1-1,1 0 1,-1 0 0,1 1-1,0 0 1,0-1-1,0 1 1,0 0-1,0 0 1,0-1 0,0 2-1,0-1 1,0 0-1,1 0 1,-1 1 0,0-1-1,1 1 1,-1 0-1,0 0 1,1 0-1,-1 0 1,0 0 0,0 0-1,1 0 1,3 2-1,-2-1-8,-1 0 1,1 1-1,-1-1 0,1 1 0,-1 0 1,0 0-1,0 0 0,0 0 0,0 0 0,0 1 1,0-1-1,0 1 0,-1 0 0,0 0 0,1 0 1,-1 0-1,0 0 0,-1 1 0,1-1 0,2 6 1,0 8-22,-1-1 0,3 32 0,-5-32 26,1 0 1,0-1 0,8 26-1,-9-39 4,-1-1 0,1 1 0,-1 0-1,1-1 1,0 1 0,0 0 0,-1-1-1,1 1 1,0-1 0,1 1 0,-1-1 0,0 1-1,0-1 1,0 0 0,1 0 0,-1 1-1,1-1 1,-1 0 0,1 0 0,0 0 0,-1-1-1,1 1 1,0 0 0,-1-1 0,1 1-1,0-1 1,0 1 0,-1-1 0,1 0-1,0 0 1,0 0 0,0 0 0,0 0 0,3-1-1,0 0 3,-1-1 1,1 0-1,0 0 0,-1 0 0,0-1 0,1 0 0,-1 1 1,0-1-1,0-1 0,-1 1 0,7-7 0,12-16 23,0 0 0,-2-1 0,-1-1 0,21-42 0,-20 30 69,-16 33-29,-11 27-35,1-5-19,1 0 0,0 0 0,1 0 0,-3 29 1,6-40-16,1 0 1,-1 1-1,1-1 1,1 0-1,-1 0 1,0 0-1,1 0 1,0 0-1,0 0 1,0 0-1,0 0 1,1 0-1,0 0 1,0-1 0,0 1-1,0 0 1,0-1-1,1 0 1,-1 1-1,1-1 1,0 0-1,0-1 1,4 4-1,-4-4 2,1-1 1,-1 0-1,0 0 0,0 0 0,1 0 0,-1-1 0,0 1 0,1-1 0,-1 0 1,1 0-1,-1 0 0,0 0 0,1-1 0,3-1 0,51-13 31,-54 14-29,42-17 60,61-32 1,-85 38-39,9-5 30,51-39-1,-26 17 64,-54 37-114,14-8 47,-12 10-26,-10 8-19,-71 59 9,69-59-15,-47 54-33,50-56 29,0 1 1,1 0-1,-1 0 0,2 0 1,-1 1-1,1-1 1,-5 15-1,8-22 4,0 1 0,0 0-1,0 0 1,-1-1 0,1 1-1,0 0 1,0 0 0,0-1-1,0 1 1,0 0 0,0 0-1,1 0 1,-1-1 0,0 1-1,0 0 1,1-1 0,-1 1-1,0 0 1,0 0 0,1-1 0,-1 1-1,1 0 1,-1-1 0,1 1-1,-1-1 1,1 1 0,0 0-1,1 0 4,0 0 0,-1-1 0,1 1 0,0-1-1,-1 1 1,1-1 0,0 0 0,-1 1 0,1-1 0,0 0-1,3-1 1,1 1 12,1-1 0,-1 0 0,0-1 0,0 1-1,10-5 1,-5-1 0,-1 0 0,0 0-1,-1-1 1,0 0 0,0 0-1,0-1 1,10-15 0,-7 10-2,0 0 0,17-14 1,-29 28-13,0 0 0,0-1 0,1 1 0,-1 0 0,0 0 0,0 0 0,1-1 0,-1 1 0,0 0 0,1 0 0,-1 0 0,0 0 0,1 0 0,-1 0 1,0-1-1,1 1 0,-1 0 0,0 0 0,1 0 0,-1 0 0,0 0 0,1 0 0,-1 0 0,0 0 0,1 1 0,-1-1 0,0 0 0,1 0 0,-1 0 0,0 0 0,1 0 0,-1 1 0,7 11 1,0 23-2,-6-29 1,1 9 3,-2-8 2,0-1-1,1 0 0,0 0 1,0 0-1,1 0 0,0 0 0,0 0 1,0 0-1,1 0 0,0-1 1,6 10-1,-7-14-2,-1 0 1,1 0-1,0 0 1,0 0-1,0 0 1,0-1-1,0 1 0,0-1 1,0 1-1,1-1 1,-1 0-1,0 0 1,0 0-1,0 0 1,0 0-1,0 0 0,0 0 1,1-1-1,-1 0 1,0 1-1,3-2 1,41-18 16,82-59-17,-90 54-60,-29 19 49,-8 4 13,0 1 0,1-1 0,-1 1 0,1 0 0,0 0 0,-1 0 0,1 0 0,0 0 0,0 0 0,0 0 0,-1 0 0,1 1 0,0-1 0,0 1 0,0-1 0,0 1 0,3 0 0,-5 0-3,1 0 0,-1 1 0,0-1 1,0 0-1,1 1 0,-1-1 0,0 0 0,0 1 0,1-1 0,-1 0 1,0 1-1,0-1 0,0 1 0,0-1 0,0 0 0,1 1 0,-1-1 1,0 1-1,0-1 0,0 1 0,0-1 0,0 0 0,0 1 0,-1-1 1,1 1-1,0-1 0,0 0 0,0 2 0,-6 16-13,4-8 10,1-6 1,0 1 1,1-1-1,0 1 1,0-1-1,0 1 1,1 4 0,-1-8 0,0-1 0,0 1 1,0 0-1,0-1 1,0 1-1,1 0 1,-1 0-1,0-1 1,0 1-1,1-1 1,-1 1-1,0 0 0,1-1 1,-1 1-1,1-1 1,-1 1-1,1-1 1,-1 1-1,1-1 1,-1 1-1,1-1 0,-1 1 1,1-1-1,0 0 1,-1 1-1,1-1 1,0 0-1,-1 1 1,1-1-1,0 0 1,-1 0-1,1 0 0,0 0 1,-1 0-1,1 0 1,0 0-1,0 0 1,-1 0-1,1 0 1,0 0-1,-1 0 1,1 0-1,0-1 0,0 1 1,9-4 26,0-1 0,-1 0 0,0 0 0,15-11 1,-9 6 31,-15 10-59,0 0 1,0 0 0,0 0 0,0 0 0,0 0 0,0 0-1,0 0 1,0 1 0,0-1 0,0 0 0,0 0 0,0 0-1,0 0 1,0 0 0,0 0 0,0 1 0,0-1 0,0 0 0,0 0-1,0 0 1,0 0 0,0 0 0,0 0 0,1 0 0,-1 1-1,0-1 1,0 0 0,0 0 0,0 0 0,0 0 0,0 0-1,0 0 1,0 0 0,0 0 0,1 0 0,-1 0 0,0 0-1,0 0 1,0 0 0,0 0 0,0 1 0,0-1 0,0 0-1,1 0 1,-1 0 0,0 0 0,0 0 0,0 0 0,0 0-1,0 0 1,0 0 0,1-1 0,-1 1 0,0 0 0,0 0 0,0 0-1,0 0 1,0 0 0,0 0 0,0 0 0,0 0 0,1 0-1,-1 0 1,0 0 0,0 0 0,-6 17 16,-13 23-53,10-28 5,7-10 25,1 0 1,-1 0 0,0 0-1,1 0 1,0 1-1,-1-1 1,1 1-1,0-1 1,0 1-1,1-1 1,-2 6 0,2-7 4,0 1 0,0-1 0,-1 0 1,1 1-1,0-1 0,-1 0 1,1 0-1,-1 1 0,1-1 0,-1 0 1,0 0-1,0 2 0,-1-2 1,1 1 1,0 0-1,0 0 0,1 0 0,-1 0 0,0-1 1,1 1-1,-1 0 0,1 0 0,-1 0 0,1 0 1,0 0-1,0 3 0,0-5 133,17-18-43,49-79 3,-29 48-58,2 3 0,70-67 0,-108 112-36,0 0 0,1 0 0,-1 0 0,1 0 0,-1 0 0,1 0 0,-1 0 0,1 1 0,0-1 0,-1 1 0,1-1 0,0 1 0,0-1 0,-1 1 0,1 0 0,0 0 0,0 0 0,-1 0 0,1 0 0,0 1 0,0-1 0,-1 0-1,1 1 1,0-1 0,-1 1 0,1-1 0,-1 1 0,1 0 0,0 0 0,1 1 0,1 1-2,-1-1 0,0 1-1,0 0 1,-1 0 0,1-1-1,0 2 1,-1-1 0,0 0-1,0 0 1,0 1 0,3 6-1,0 7-24,5 33-1,-9-39 14,1-1 0,0 0 0,0 0 0,1 0 0,0 0 0,1 0 0,0 0 0,8 11 0,-11-19 17,1-1 1,-1 0-1,1 0 0,0 0 0,-1 0 1,1 0-1,0 0 0,0 0 0,0-1 1,0 1-1,0-1 0,0 1 0,0-1 1,-1 0-1,1 0 0,0 0 0,0 0 0,0 0 1,4-1-1,38-7 27,-22 2-20,-2-1 1,1-1-1,-1 0 1,0-2-1,-1-1 1,0 0-1,-1-1 1,0-1 0,-1-1-1,21-21 1,-7 2 5,-1-1 0,-2-2 0,-2-1 1,22-40-1,67-159-6,-108 221-9,-5 10 0,1 0 0,-1 0 0,0 0 0,-1 0 0,1-1 0,-1 1 0,0-1 0,1-6 0,-2 12 0,-1 0 0,1 0 0,0 0 0,0 0 0,0 0 0,0 1 0,0-1 0,0 0 0,0 0 0,0 0 0,0 0 0,0 0 0,0 0 0,0 0 0,0 0 0,0 0 0,0 0 0,0 0 0,0 0 0,-1 0 0,1 0 0,0 0 0,0 0 0,0 0 0,0 0 0,0 0 0,0 0 0,0 0 0,0 0 0,0 0 0,0 0 0,0 0 0,0 0 0,0 0 0,-1 0 0,1 0 0,0 0 0,0 0 0,0 0 0,0-1 0,0 1 0,0 0 0,0 0 0,0 0 0,0 0 0,0 0 0,0 0 0,0 0 0,0 0 0,0 0 0,0 0 0,0 0 0,0 0 0,0 0 0,0 0 0,0 0 0,0-1 0,0 1 0,0 0 0,0 0 0,0 0 0,0 0 0,0 0 0,0 0 0,0 0 0,0 0 0,0 0 0,0 0 0,0 0 0,-6 7 0,-5 10 0,-3 10-11,2 1 0,0 1 0,2 0 0,1 0 0,2 1-1,1 0 1,-5 59 0,8 8-36,10 111-1,-6-186 48,1 48 36,2 14-345,-29-196-785,14 75-2013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16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 3408,'0'0'9801,"10"-4"-9554,207-45 1071,-167 41-964,-8 1 99,0 1 0,52 0 1,-91 6-398,1-1 1,-1 1 0,0-1 0,0 1 0,0-1 0,0 0 0,0 0 0,0 0 0,4-2 0,-5 1-1966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31.5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12864,'0'0'1857,"10"9"-1848,-3-3-15,1 1-11,0 0-1,0 0 1,1-1-1,0 0 1,0-1 0,1 0-1,-1 0 1,13 3 0,14 3-172,0-2 1,1-1-1,-1-3 0,48 3 1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31.7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8536,'0'0'368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32.2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7736,'0'0'0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37.5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1072 5720,'0'0'3416,"10"-5"-3138,12-5-44,0-1 0,-1-1 0,0-2 0,-1 0 0,33-30 0,-27 16 60,-2-1-1,-1-2 1,-1 0-1,-2-1 1,19-41-1,63-179 1062,-80 181-778,14-82 0,-10 36-32,-23 104-440,0 0 0,-1 0 0,0-1 1,-1 1-1,0-1 0,-2 1 0,-1-18 0,1 26-85,-2-11 417,-1 16-228,-3 11-172,-76 227 130,76-217-160,-7 34 1,-9 79-1,13-71-4,-16 164 12,25-181 63,2 0 0,13 90 0,-13-131-56,6 31 117,-6-34-109,-1 0-1,1 0 1,0 1 0,0-1 0,0 0 0,0 0 0,0 0 0,0 0 0,1 0 0,-1-1 0,1 1 0,2 2-1,-3-3-2,0 0 0,1-1-1,-1 1 1,1-1 0,-1 1-1,0-1 1,1 0 0,-1 0-1,1 0 1,-1 1 0,1-1-1,-1-1 1,1 1 0,-1 0-1,1 0 1,-1 0 0,1-1-1,-1 1 1,0-1 0,1 1-1,-1-1 1,3-1 0,32-23 267,-16 11-84,-8 5-125,1-1 0,-1 0 0,-1-1 1,13-15-1,-10 11-19,0-1 15,0-1-1,-1 0 1,-1 0 0,11-23 0,32-79 207,-44 97-230,-8 19-45,-1-1 0,0 0 0,0 0 0,0 0 0,-1 0 1,1-1-1,-1 1 0,0 0 0,0-1 0,0-4 0,-1 10-12,0 1-1,-1-1 1,1 0-1,-1 1 1,1-1-1,-1 0 0,0 0 1,1 1-1,-1-1 1,0 0-1,0 0 1,-1 1-1,1 0 0,0-1 0,-1 0 1,1 1-1,0-1 0,0 1 0,1-1 0,-1 1 0,0 0 1,0-1-1,1 1 0,-1 0 0,1 0 0,-1 2 0,2 0 3,-1 0-1,1 0 0,0 0 0,1 0 1,-1 0-1,0 0 0,1 0 0,0-1 1,0 1-1,0 0 0,1-1 1,-1 1-1,1-1 0,4 4 0,2 2 6,0 0-1,1 0 1,16 10-1,-10-8-14,1-1-1,0-1 0,1 0 0,0-1 0,0-1 1,37 9-1,-48-15 10,0 0 0,1-1 0,-1 0 0,0 0 0,0-1 0,0 1 0,1-1 0,-1-1 0,0 0 0,0 0 0,-1 0 0,1-1 0,0 1 0,6-5 0,-8 4 7,0 0 0,-1-1 0,1 1 0,-1-1 0,1 0 0,-1 0 0,0-1-1,-1 1 1,1-1 0,-1 0 0,0 0 0,0 0 0,0 0 0,-1-1 0,0 1 0,0 0-1,2-10 1,-4 14-7,1 1 0,-1-1 0,0 0 0,0 0 0,0 0 0,0 1 0,0-1 0,0 0 0,0 0-1,0 0 1,0 1 0,0-1 0,0 0 0,0 0 0,-1 1 0,1-1 0,0 0 0,-1 0 0,1 1-1,0-1 1,-1 0 0,1 1 0,-1-1 0,1 0 0,-1 1 0,1-1 0,-1 1 0,0-1 0,1 1 0,-1-1-1,1 1 1,-1-1 0,0 1 0,0 0 0,1-1 0,-1 1 0,0 0 0,0 0 0,1-1 0,-1 1 0,0 0-1,0 0 1,0 0 0,1 0 0,-1 0 0,0 0 0,0 0 0,-1 1 0,-2-1 7,0 1 0,0-1 0,0 1 0,0 0 0,0 0 0,0 1 0,-6 3 0,0 1-17,0 1 1,1 0 0,0 0 0,1 1-1,-1 0 1,2 1 0,-1 0 0,1 0-1,0 1 1,1-1 0,0 1 0,1 1 0,0-1-1,0 1 1,1 0 0,1 0 0,0 0-1,0 1 1,1-1 0,1 1 0,0-1-1,1 20 1,0-28 5,1 0 0,0 0 0,0 0 0,0 0 0,0 0 0,1 0 0,-1 0 0,1-1 1,0 1-1,-1 0 0,1-1 0,0 1 0,1-1 0,-1 0 0,0 0 0,1 0 0,-1 0 0,1 0 0,0 0 0,0-1 0,-1 1 0,1-1 0,0 0 0,5 1 0,1 2 3,0-2 0,0 1-1,1-1 1,-1-1-1,0 0 1,1 0-1,10-1 1,11-2 29,-1-1 0,0-2 0,-1 0 0,1-3 0,50-18 0,-65 20-24,129-59 301,-89 43-141,-42 18-117,-1 0-1,0-1 1,-1-1 0,13-7 0,-20 11-34,0 1 1,0-1 0,0 1 0,0 0-1,0-1 1,0 2 0,0-1 0,1 0-1,6 1 1,-11 0-13,0 0-1,0 0 1,0 0-1,0 0 1,0 0-1,0 0 1,0 0-1,0 0 1,0 0 0,0-1-1,0 1 1,0 0-1,0 0 1,0 0-1,-1 0 1,1 0 0,0 0-1,0 0 1,0 0-1,0 0 1,0 0-1,0-1 1,0 1-1,0 0 1,0 0 0,0 0-1,0 0 1,0 0-1,0 0 1,0 0-1,0 0 1,0 0-1,0 0 1,0-1 0,0 1-1,0 0 1,1 0-1,-1 0 1,0 0-1,0 0 1,0 0 0,0 0-1,0 0 1,0 0-1,0 0 1,0 0-1,-10-5 66,1 2-58,0 1 0,-1 0 0,1 0 0,-1 1 1,0 1-1,1-1 0,-1 1 0,0 1 0,1 0 0,-1 0 0,1 1 0,-1 0 0,1 1 1,0 0-1,0 0 0,0 1 0,0 0 0,1 1 0,-1 0 0,1 0 0,0 1 0,1 0 0,-1 0 1,1 1-1,1 0 0,-1 0 0,1 0 0,0 1 0,1 0 0,-8 14 0,11-19-14,1 1 0,0-1 0,-1 0 0,1 1 0,1-1 0,-1 1 0,0 0-1,1-1 1,0 1 0,0-1 0,0 1 0,0 0 0,0-1 0,1 1 0,0-1 0,-1 1-1,1-1 1,1 1 0,-1-1 0,0 0 0,1 1 0,0-1 0,0 0 0,0 0 0,0 0-1,0 0 1,0-1 0,1 1 0,-1-1 0,1 1 0,0-1 0,3 2 0,2 2 1,1-1 1,-1-1-1,1 0 1,0 0-1,0 0 1,1-1 0,-1-1-1,1 1 1,-1-2-1,17 2 1,4-3 9,0-1 1,0-1 0,0-2 0,-1-1-1,1-1 1,51-19 0,-20 1 52,-1-2-1,59-37 1,20-28 269,-125 83-217,-25 14-25,-23 13-31,-23 21-15,15-12-2,-60 54 1,96-76-17,-1 1 1,1 0-1,1 1 1,-8 11-1,12-17-15,0 0 0,0 1 0,0-1 0,0 0 0,0 1-1,0-1 1,1 1 0,-1-1 0,0 5 0,1-6-6,1 0 0,-1 0 0,0 0 0,0 0 0,0 0 1,1 0-1,-1 0 0,0 0 0,1 0 0,-1 0 0,1 0 0,-1 0 1,1 0-1,0-1 0,-1 1 0,1 0 0,0 0 0,-1-1 0,1 1 1,0 0-1,0-1 0,0 1 0,-1-1 0,3 1 0,0 0 3,-1 0 0,1 0 0,0-1 1,0 1-1,0-1 0,0 0 0,0 0 0,0 0 0,0 0 0,0 0 0,0-1 0,0 1 0,0-1 0,4-1 0,38-18 43,-19 4 12,-1-2-1,-1 0 1,0-2-1,38-42 1,-37 36 117,-22 28-80,-1 7-60,-1 19-51,0-13 18,0-6-5,0-1 0,0 0 0,1-1 1,1 1-1,-1 0 0,1 0 0,0-1 0,6 9 0,-7-13 2,0 0-1,0 0 0,1 0 0,-1-1 0,1 1 0,0-1 1,-1 1-1,1-1 0,0 0 0,1 0 0,-1 0 0,0-1 1,0 1-1,1-1 0,-1 0 0,1 0 0,-1 0 0,1 0 1,0-1-1,6 1 0,-1-1 11,1 0 0,0-1 0,0-1 0,-1 1 0,1-2-1,-1 1 1,0-1 0,1-1 0,-1 1 0,-1-2 0,1 1 0,15-11 0,-3-1 55,-1 0 0,-1-1-1,29-34 1,-8 5 146,-47 60-199,1 0 1,1 1-1,-7 25 0,8-28-7,1 1-1,1 0 1,0-1 0,1 1-1,0 0 1,2 20-1,-1-32-4,0 0 0,0 1 0,0-1-1,1 0 1,-1 0 0,0 0 0,1 0-1,-1 0 1,1 0 0,-1 0 0,1 0 0,-1 0-1,1 0 1,0 0 0,-1 0 0,1 0 0,0 0-1,0 0 1,0-1 0,0 1 0,0 0-1,0 0 1,0-1 0,2 2 0,-1-2 2,0 0 0,0 0 0,0 0 0,0 0 1,0 0-1,0 0 0,-1 0 0,1-1 0,0 1 1,0 0-1,0-1 0,0 0 0,2-1 0,6-3 13,-1 0 0,0-1 0,0 0 0,10-9 0,30-29 173,60-70 0,-108 114-185,-1 0 1,0 0 0,0-1 0,0 1-1,0 0 1,1 0 0,-1-1 0,0 1 0,0 0-1,0 0 1,1-1 0,-1 1 0,0 0 0,0 0-1,1 0 1,-1-1 0,0 1 0,0 0-1,1 0 1,-1 0 0,0 0 0,1 0 0,-1 0-1,0 0 1,1 0 0,-1 0 0,0 0-1,1 0 1,-1 0 0,0 0 0,0 0 0,1 0-1,0 0 1,2 12 74,-6 30-47,1-25-9,2-9-20,0 0 1,1 0-1,0-1 1,0 1-1,1-1 1,0 1 0,0-1-1,5 10 1,-6-14-3,0-1 0,0 0 0,0 0 0,0-1 1,1 1-1,-1 0 0,1 0 0,0-1 0,-1 1 0,1 0 1,0-1-1,0 0 0,0 1 0,0-1 0,0 0 0,0 0 1,0 0-1,0-1 0,0 1 0,1 0 0,-1-1 0,0 1 0,1-1 1,-1 0-1,0 0 0,0 0 0,1 0 0,-1 0 0,0 0 1,1-1-1,2 0 0,19-6 36,-1-2-1,-1 0 1,1-1-1,-2-2 1,32-20 0,-4 2 32,-30 16-34,15-8 50,-33 21-80,1 0 1,0 0 0,-1 0 0,1 0-1,0 1 1,0-1 0,-1 1 0,1-1-1,0 1 1,0 0 0,0 0 0,0-1 0,0 2-1,0-1 1,0 0 0,2 0 0,-3 1-2,-1 0 0,1-1 1,0 1-1,0 0 1,-1-1-1,1 1 1,0 0-1,-1 0 0,1 0 1,-1-1-1,1 1 1,-1 0-1,1 0 0,-1 0 1,0 0-1,1 0 1,-1 0-1,0 1 1,5 24 23,-4-17-12,1 3 1,6 32 7,-7-43-23,-1 1 0,0 0 0,1 0 0,0-1 0,-1 1 0,1 0 0,0-1 0,0 1 0,0-1 0,0 1 0,0-1 0,0 1 0,0-1 0,1 0 0,-1 1 0,0-1 0,1 0 0,2 1 0,0-2 10,0 0 0,-1-1 0,1 1 0,0-1 0,-1 0 0,1 0 0,5-3 0,-1 1 22,-7 3-25,1 0-1,-1 0 1,1-1 0,-1 1-1,1-1 1,-1 1 0,1-1-1,-1 0 1,0 1 0,1-1 0,-1 0-1,0 0 1,0 0 0,0 0-1,0 0 1,0 0 0,0-1-1,0 1 1,0 0 0,0 0 0,0-1-1,-1 1 1,1 0 0,0-1-1,-1 1 1,1-1 0,-1 1-1,0-1 1,1 1 0,-1-3 0,0 4 5,-1-1-5,1 0 1,-1 0-1,1 1 1,-1-1-1,0 0 1,1 1-1,-1-1 1,0 1-1,0-1 1,1 1-1,-1-1 0,0 1 1,0-1-1,0 1 1,0 0-1,-1-1 1,-2 2-4,-1 0-1,1 0 1,0 1 0,0-1 0,0 1 0,0 0 0,0 0-1,-6 5 1,-15 6 0,8-5-52,-30 19 0,39-21 49,0-1 0,-1 0 1,0 0-1,0-1 0,0 0 1,0-1-1,0 1 0,-1-2 0,0 1 1,1-2-1,-13 2 0,16-3 14,1 1-1,-1-1 1,0-1-1,0 1 1,1-1-1,-1 0 1,1 0-1,-1-1 1,1 0-1,-1 0 1,1 0-1,-6-4 1,8 6-10,2 0 1,19 11-78,1-5 59,0 0-1,0-1 1,1-2-1,-1 0 1,1-1-1,-1-1 1,1 0-1,0-2 1,-1 0-1,1-1 1,-1-1-1,1-1 1,-1-1-1,0-1 1,24-10-1,14-6 12,-29 12 31,1-2 0,-1-1 0,31-19 0,-52 27-28,-6 4-1,-1 0 0,1 0 0,0 1-1,0-1 1,0 0 0,0 1-1,0-1 1,1 1 0,-1-1 0,0 1-1,0 0 1,0-1 0,0 1-1,3 0 1,17-10 139,-14 8-137,0 0 0,0-1 0,-1 0-1,1 0 1,-1 0 0,10-6 0,-13 6-2,-1 1 0,1 0-1,-1-1 1,0 1 0,1-1 0,-1 0 0,0 0 0,-1 0 0,1 0-1,0 0 1,-1 0 0,0-1 0,0 1 0,0 0 0,1-6-1,-1 8 1,-1 0-1,0 0 0,0 0 0,0 1 0,0-1 1,0 0-1,0 0 0,0 0 0,0 0 0,0 0 0,0 0 1,0 1-1,-1-1 0,1 0 0,0 0 0,0 0 0,-1 1 1,1-1-1,-1 0 0,1 0 0,-1 1 0,1-1 0,-1 0 1,-1-1-1,1 2 1,0-1 0,-1 0 1,1 1-1,0-1 0,-1 1 0,1-1 0,-1 1 1,1 0-1,-1 0 0,1-1 0,-1 1 1,1 0-1,-3 1 0,-3-1 5,0 2-1,-1-1 1,1 1-1,-11 4 1,13-4-6,-13 5-17,-33 17 0,47-22 15,1 0 0,-1 0 0,1 1 0,-1-1 0,1 1 0,0 0 0,0 0 0,0 0 0,0 0 0,1 0 0,-1 1 0,1-1 0,0 1 0,0 0 0,-2 5 1,3-7 0,1 0 1,0 0 0,-1 0 0,1 0 0,0 0 0,0 0 0,0 0-1,0-1 1,0 1 0,1 0 0,-1 0 0,1 0 0,-1 0 0,1 0-1,0-1 1,-1 1 0,1 0 0,2 2 0,-1-1 0,1-1-1,-1 1 1,1-1 0,-1 0-1,1 1 1,0-1 0,0-1-1,0 1 1,5 2 0,3 0-1,-1 0 1,1-1-1,-1-1 0,1 0 1,15 2-1,14-3 20,0-2 1,0-1-1,0-2 0,0-2 1,-1-2-1,0-1 0,39-15 1,-56 17-56,-1-1-1,0-1 1,-1-1 0,0-1 0,0-1-1,-1 0 1,-1-2 0,0 0-1,24-25 1,-2-7-3497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45.0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0 823 3808,'0'0'6550,"5"-12"-6299,-5 10-247,14-32 315,0 1 0,31-49 0,-32 61-127,1 2-1,1-1 0,1 2 1,1 0-1,23-19 0,-28 26-45,-8 7-61,0 0 1,1 1-1,-1-1 0,1 1 0,7-5 0,-11 8-73,0 0-1,0-1 0,0 1 1,0 0-1,0 0 1,0 0-1,-1 0 0,1-1 1,0 1-1,0 0 0,0 1 1,0-1-1,0 0 0,0 0 1,0 0-1,0 0 0,-1 1 1,1-1-1,0 0 0,0 1 1,0-1-1,-1 1 1,1-1-1,0 1 0,0-1 1,-1 1-1,1 0 0,0-1 1,-1 1-1,1 0 0,-1-1 1,1 1-1,-1 0 0,1 0 1,-1 0-1,1-1 0,-1 1 1,0 0-1,0 0 1,1 1-1,48 152 193,4 8-100,-47-148-89,1-1 0,12 19 0,-16-27-2,0-1 1,0 0 0,0 1-1,1-2 1,0 1-1,-1 0 1,2-1 0,-1 1-1,0-1 1,8 4 0,-11-7-7,1 1 0,-1-1 0,1 0 0,0 0 0,-1 0 0,1 1 0,-1-2 0,1 1 1,0 0-1,-1 0 0,1 0 0,-1-1 0,1 1 0,0-1 0,-1 1 0,1-1 1,-1 1-1,0-1 0,1 0 0,-1 0 0,1 0 0,-1 0 0,0 0 0,0 0 0,0 0 1,0 0-1,2-3 0,2-2 19,0-1 0,0 0 1,-1 0-1,5-10 0,0-6 49,0 0-1,-2 0 1,8-42-1,5-77 274,-18 123-284,8-93 549,-10 108-577,6-25 381,-5 28-408,-1 0 0,1 0 1,-1 0-1,1 1 0,-1-1 0,1 0 0,0 0 0,-1 0 0,1 1 0,0-1 0,0 0 0,0 1 0,0-1 0,-1 1 1,1-1-1,0 1 0,0-1 0,0 1 0,0 0 0,0-1 0,0 1 0,0 0 0,0 0 0,0 0 0,0 0 0,2 0 0,108 4 59,131 22-1,-231-25-48,-6-1 2,1 1 0,-1 0 0,1 0 0,-1 0 0,1 0 0,-1 1 0,0 0 0,1 0 0,8 5 0,-13-6 9,0 0-1,-1 0 0,1 0 1,0 0-1,-1 0 0,1 0 1,-1 0-1,1 1 0,-1-1 1,1 0-1,-1 0 0,0 0 1,0 0-1,1 1 0,-1-1 1,0 0-1,0 0 0,0 0 1,-1 1-1,1 0 0,0 7 122,0-9-63,-1 6-65,-5 8-9,0 1 0,-1-1 0,-1 0 0,-12 16 0,-9 18 9,19-30-20,1 0 0,0 0 0,2 0 0,0 1-1,1 0 1,-5 31 0,11-47-7,0 0-1,0 0 1,0 0 0,0 0-1,1 0 1,-1-1 0,1 1-1,0 0 1,-1 0 0,2-1-1,-1 1 1,0 0 0,0-1-1,4 5 1,-5-6 3,1 0 1,0-1-1,0 1 1,0 0-1,-1 0 0,1-1 1,0 1-1,0 0 1,0-1-1,0 1 0,0-1 1,0 1-1,1-1 1,-1 0-1,0 1 1,0-1-1,0 0 0,0 0 1,0 0-1,0 0 1,1 0-1,-1 0 0,0 0 1,0 0-1,0 0 1,0 0-1,0-1 1,0 1-1,0-1 0,1 1 1,-1-1-1,0 1 1,0-1-1,0 1 0,-1-1 1,1 0-1,0 1 1,1-2-1,5-4 11,-1 0 0,0-1 0,0 0-1,-1 1 1,0-2 0,0 1 0,0-1-1,-1 0 1,4-9 0,4-16 54,9-34 0,-10 29 3,22-60 217,-34 98-283,1 0 0,0 0 1,0 0-1,0 0 0,0 0 0,0 1 0,0-1 0,0 0 0,0 0 0,0 0 0,0 0 0,0 0 0,0 0 0,0 0 0,0 0 0,0 1 0,1-1 0,-1 0 0,0 0 0,0 0 0,0 0 0,0 0 0,0 0 0,0 0 0,0 0 0,0 0 0,0 0 0,0 0 0,0 1 0,0-1 0,0 0 0,0 0 0,1 0 0,-1 0 1,0 0-1,0 0 0,0 0 0,0 0 0,0 0 0,0 0 0,0 0 0,0 0 0,0 0 0,1 0 0,-1 0 0,0 0 0,0 0 0,0 0 0,0 0 0,0 0 0,0 0 0,0 0 0,0 0 0,0 0 0,1 0 0,-1 0 0,0 0 0,0 0 0,0 0 0,0-1 0,0 1 0,0 0 0,0 0 0,0 0 0,0 0 0,0 0 1,0 0-1,0 0 0,1 0 0,4 14 21,3 19-33,-2 2-10,-2-11 3,11 39 0,-13-56 8,1 0-1,0 0 1,0-1 0,0 1 0,1-1 0,0 0 0,0 0 0,1 0 0,9 10 0,-13-15 8,1 0 0,0 0 0,-1 0 0,1 0 0,0 0 1,-1-1-1,1 1 0,0 0 0,0-1 0,0 1 0,-1-1 0,1 0 1,0 1-1,0-1 0,0 0 0,0 0 0,0 0 0,0-1 0,0 1 0,-1 0 1,1-1-1,0 1 0,0-1 0,0 0 0,-1 1 0,1-1 0,0 0 1,0 0-1,-1 0 0,1 0 0,1-3 0,5-1 5,-1-2-1,0 1 1,0-1 0,10-14-1,129-183 255,-118 151 34,-28 52-283,0 1-1,1-1 1,-1 1 0,1-1-1,-1 1 1,1-1-1,-1 1 1,1-1 0,-1 1-1,1 0 1,-1-1 0,1 1-1,0 0 1,-1-1-1,1 1 1,0 0 0,-1 0-1,1-1 1,0 1-1,-1 0 1,1 0 0,0 0-1,-1 0 1,1 0 0,0 0-1,-1 0 1,1 0-1,0 0 1,2 1-3,-1 0 1,0 0-1,0 0 1,0 0-1,-1 0 0,1 0 1,0 0-1,0 1 1,2 2-1,0 0-5,1 1 0,-1-1-1,-1 1 1,1 1 0,-1-1 0,5 10-1,1 11 1,-1 1 0,6 41 0,7 25 0,-19-86 1,0-1 0,1 1-1,0-1 1,1 0 0,-1 0-1,1 0 1,0-1-1,0 1 1,1-1 0,0 0-1,0-1 1,0 1 0,8 5-1,-10-8 5,0 0 0,1 0 0,-1 0 0,1 0-1,-1-1 1,1 0 0,0 1 0,0-1 0,-1-1-1,1 1 1,0 0 0,0-1 0,0 0 0,0 0 0,0 0-1,0-1 1,0 1 0,0-1 0,0 0 0,-1 0-1,1 0 1,0 0 0,-1-1 0,6-2 0,1-3 14,-1 1 1,-1-1 0,1 0-1,-1-1 1,-1 0 0,12-14-1,37-62 129,-37 54-99,-1-1 18,-10 17-3,0 0-1,1 1 0,15-19 0,-24 32-61,0 0-1,0 0 0,0 0 0,1 0 0,-1 0 0,0-1 0,0 1 0,0 0 0,0 0 0,0 0 1,0 0-1,0 0 0,0 0 0,0 0 0,1 0 0,-1 0 0,0 0 0,0 0 0,0 0 1,0 0-1,0 0 0,0 0 0,0 0 0,1 0 0,-1 0 0,0 0 0,0 0 0,0 0 1,0 0-1,0 0 0,0 0 0,0 0 0,0 0 0,1 0 0,-1 0 0,0 0 0,0 0 1,0 0-1,0 1 0,0-1 0,0 0 0,0 0 0,0 0 0,0 0 0,0 0 0,0 0 1,1 0-1,-1 0 0,0 0 0,0 1 0,0-1 0,0 0 0,0 0 0,0 0 0,0 0 1,0 0-1,0 0 0,0 0 0,0 0 0,0 1 0,0-1 0,1 13 39,-3 15-11,-1 1 3,1 50 0,2-70-33,1-1 1,0 1 0,0-1 0,1 1-1,0-1 1,0 1 0,1-1 0,0 0-1,1 0 1,5 10 0,-7-16-3,-1-1 0,0 1 0,1-1 0,-1 1 0,1-1 0,-1 0 0,1 1 0,-1-1 0,1 0 1,0 0-1,0 0 0,0 0 0,0-1 0,0 1 0,0 0 0,0-1 0,2 1 0,0-1 4,0 1 0,1-1 0,-1-1 0,0 1-1,0 0 1,0-1 0,1 0 0,3-1 0,7-4 9,-1 0 0,1-1 0,18-12 0,-30 17-12,254-170 429,-231 152-369,-13 10 14,0 1 1,20-12 0,-59 59-30,-7 6-41,-39 60 2,60-86-4,-16 30-1,27-45 2,-1 1-1,1-1 1,0 1-1,0-1 1,0 1-1,0 0 0,0-1 1,1 1-1,0 0 1,-1 0-1,2 6 0,-1-10 3,0 1-1,0 0 0,1 0 1,-1 0-1,0 0 0,1-1 0,-1 1 1,0 0-1,1 0 0,-1-1 1,1 1-1,-1 0 0,1-1 0,0 1 1,-1-1-1,1 1 0,-1 0 1,1-1-1,0 0 0,0 1 0,-1-1 1,1 1-1,0-1 0,0 0 1,0 1-1,-1-1 0,1 0 0,0 0 1,0 0-1,0 0 0,0 0 1,-1 0-1,1 0 0,0 0 0,0 0 1,0 0-1,0 0 0,-1 0 1,1 0-1,0-1 0,0 1 0,0 0 1,1-2-1,3 0 12,0 0 1,0 0-1,0-1 0,0 0 1,6-5-1,5-5 37,-1-2-1,0 0 1,21-29 0,33-57 162,-65 95-201,-3 4-1,1-1 0,-1 1 1,1 0-1,0-1 0,0 1 0,0 0 1,4-3-1,-6 5-9,1 0 1,-1 0-1,0 0 0,0 0 1,1-1-1,-1 1 1,0 0-1,1 0 0,-1 0 1,0 0-1,1 0 0,-1 0 1,0 0-1,1 0 0,-1 0 1,0 0-1,1 0 1,-1 0-1,0 0 0,1 0 1,-1 0-1,0 0 0,1 1 1,-1-1-1,0 0 0,1 0 1,6 14 32,-2 15-19,-2-13 2,0 0 1,1 0-1,0 0 1,1-1 0,1 0-1,15 30 1,-20-44-19,1 0 0,-1 1 0,0-1 0,0 0 0,0 0 0,1 0 0,-1 0 0,1 0-1,-1 0 1,1 0 0,-1 0 0,1-1 0,-1 1 0,1 0 0,0-1 0,-1 0 0,1 1 0,0-1 0,0 0 0,-1 0 0,1 0 0,0 0 0,0 0 0,-1 0 0,1 0 0,0-1 0,-1 1 0,1-1 0,0 1 0,-1-1 0,1 1 0,-1-1 0,1 0 0,1-1 0,6-3 5,0-1-1,0 0 1,-1-1-1,10-8 1,-15 12-6,35-36 35,-2-1-1,55-77 1,-43 51-12,-27 36 13,-1 0 0,-2-2 0,-1 0 0,25-67 1,26-145 121,-63 214-156,-5 30-1,0 0 0,0 0 0,0-1 0,0 1 0,0 0 0,0 0 0,0 0 0,0-1 0,0 1 0,0 0 0,0 0 0,0-1 0,-1 1 0,1 0 0,0 0 0,0 0 0,0 0 0,0-1 0,0 1 0,0 0 0,0 0 0,-1 0 0,1 0 0,0-1 0,0 1 0,0 0 0,0 0 0,0 0 0,-1 0 0,1 0 0,0 0 0,0 0 0,0-1 0,-1 1 0,1 0 0,0 0 0,0 0 0,-13 10 0,-11 22-16,1 2 0,2 0-1,-29 64 1,33-63-6,2 1 0,2 0 0,1 1 0,2 1 0,1-1 0,2 2 0,2-1 0,1 1 0,2 0-1,2-1 1,1 1 0,11 62 0,-10-88 21,1 0 0,1 0-1,0-1 1,0 0 0,1 1-1,1-2 1,8 14-1,-12-22 5,-1 0-1,1-1 1,0 1-1,1-1 1,-1 1-1,0-1 1,1 0-1,-1 0 0,1 0 1,0 0-1,-1-1 1,1 1-1,0-1 1,0 1-1,0-1 0,0 0 1,0 0-1,0-1 1,1 1-1,-1-1 1,0 1-1,0-1 1,1 0-1,-1 0 0,0 0 1,0-1-1,0 1 1,1-1-1,-1 0 1,0 0-1,0 0 0,0 0 1,5-3-1,7-3 20,0-2 0,-1 0 0,0 0-1,-1-1 1,0-1 0,14-14 0,61-80 196,-43 48-45,-44 55-162,1 0 0,0 1-1,-1-1 1,1 0 0,0 0 0,0 1-1,0-1 1,5-2 0,-7 4-10,0 0 1,1 0-1,-1 0 1,0 0-1,1 0 1,-1 0-1,0 0 1,0 0-1,1 0 1,-1 0-1,0 0 1,1 0-1,-1 0 1,0 0-1,1 0 1,-1 0-1,0 0 1,1 1-1,-1-1 1,0 0-1,1 0 1,-1 0-1,0 0 1,0 1-1,1-1 1,4 15 14,-5 45 1,-1-41 15,2 33 0,-1-48-29,1 1 0,0 0 0,0-1 0,0 1-1,1-1 1,-1 0 0,1 1 0,0-1 0,0 0 0,0 0 0,1 0 0,3 4 0,-6-7-5,1-1 1,0 1-1,0 0 1,0 0-1,0-1 1,0 1-1,0-1 1,0 1-1,0-1 1,0 1-1,0-1 1,0 0-1,0 1 1,0-1-1,0 0 1,1 0-1,-1 0 1,0 0-1,0 0 1,0 0-1,0 0 1,0 0-1,1 0 1,-1 0-1,0-1 1,0 1-1,0-1 1,1 0-1,30-18 19,-26 14-13,18-12 17,-1-1-1,-1-2 0,-1 0 0,-1-1 0,18-25 1,-34 41-1,-1 1 0,1 0 0,0 0 0,0 0 0,1 1 1,-1-1-1,7-3 0,-11 7-18,1 0 0,-1 0 0,0 0 0,1 0 0,-1 0 0,0 0 0,0 0 0,1 0 0,-1 0 0,0 1 0,0-1 0,1 0 0,-1 0 1,0 0-1,0 0 0,0 0 0,1 1 0,-1-1 0,0 0 0,0 0 0,0 0 0,1 0 0,-1 1 0,0-1 0,0 0 0,0 0 0,0 1 0,0-1 0,1 0 0,-1 0 0,0 1 0,0-1 0,0 0 0,0 0 0,0 1 0,0-1 0,0 0 0,0 0 0,0 1 1,0-1-1,0 0 0,0 1 0,0-1 0,0 0 0,0 0 0,-1 1 0,1-1 0,0 0 0,0 0 0,0 1 0,-3 17 20,3-17-16,-4 22-5,0 1 0,0 29 0,4-46-3,0-1 1,0 0-1,1 1 0,-1-1 1,2 0-1,-1 0 0,1 0 0,0 0 1,0 0-1,0 0 0,1 0 0,0-1 1,0 1-1,5 5 0,-7-10 2,0 1 0,0-1 0,0 0-1,0 0 1,1 0 0,-1 0 0,0 0 0,1 0-1,-1-1 1,1 1 0,-1 0 0,1-1-1,-1 1 1,1-1 0,-1 1 0,1-1 0,-1 0-1,1 0 1,0 0 0,-1 0 0,1 0 0,0 0-1,-1 0 1,1 0 0,-1-1 0,1 1-1,-1 0 1,1-1 0,-1 0 0,1 1 0,-1-1-1,1 0 1,-1 0 0,1 0 0,-1 0 0,2-2-1,2 0 9,-1-1 0,0 0 0,0 0-1,-1-1 1,1 1 0,-1-1-1,0 1 1,0-1 0,3-7 0,-3 4 18,0-1-1,0 1 1,0 0 0,-1-1 0,-1 0 0,1 1 0,-1-1 0,-1 0 0,0 0 0,0 1 0,-1-1-1,0 0 1,-4-17 0,4 25-20,0 0 0,0 0 0,0 0 1,0-1-1,0 1 0,0 0 0,0 1 0,0-1 0,0 0 0,-1 0 0,1 0 0,0 1 0,-1-1 0,1 1 0,-1-1 0,1 1 0,0 0 0,-1-1 0,1 1 0,-1 0 1,1 0-1,-1 0 0,1 0 0,-1 0 0,1 0 0,-1 0 0,1 1 0,-3 0 0,0 0-2,0-1-1,0 1 1,0 0 0,0 1-1,0-1 1,1 1 0,-1 0-1,0-1 1,1 2 0,-4 1-1,7-4-4,0 0 0,0 0 1,0 0-1,0 0 0,0 0 0,0 0 0,0 1 0,0-1 0,0 0 0,-1 0 0,1 0 1,0 0-1,0 0 0,0 0 0,0 0 0,0 0 0,0 0 0,0 0 0,0 0 0,0 0 0,0 1 1,0-1-1,0 0 0,0 0 0,0 0 0,0 0 0,0 0 0,0 0 0,0 0 0,0 0 1,0 0-1,0 1 0,0-1 0,0 0 0,0 0 0,0 0 0,0 0 0,0 0 0,0 0 0,0 0 1,0 0-1,0 0 0,0 0 0,0 0 0,0 1 0,0-1 0,0 0 0,1 0 0,-1 0 1,0 0-1,0 0 0,0 0 0,0 0 0,0 0 0,0 0 0,0 0 0,0 0 0,0 0 0,0 0 1,0 0-1,1 0 0,-1 0 0,11 0-27,22-4 18,-20 2 7,28-4-1,-5 1 6,0 2 1,46 0 0,-77 4-14,1-1-1,-1 1 1,1 0 0,-1 0-1,1 1 1,-1-1 0,0 1-1,1 1 1,5 2 0,-8-3 4,0 0 1,-1 0 0,1 0 0,-1 0-1,1 1 1,-1-1 0,0 1-1,0-1 1,0 1 0,0 0-1,-1 0 1,1-1 0,-1 1-1,1 0 1,-1 1 0,0-1 0,1 4-1,-2-6 7,3 12 38,-1 1-1,1 17 0,-3-31-34,-1 0-1,1 1 1,0-1 0,0 0-1,0 0 1,0 1-1,0-1 1,0 0-1,0 0 1,0 1-1,1-1 1,-1 0 0,0 0-1,0 1 1,0-1-1,0 0 1,0 0-1,0 1 1,0-1-1,1 0 1,-1 0 0,0 0-1,0 1 1,0-1-1,0 0 1,1 0-1,-1 0 1,0 0-1,0 0 1,0 1 0,1-1-1,-1 0 1,0 0-1,0 0 1,1 0-1,9-4 51,8-11 9,-4-2-27,-4 5 21,-1 1-1,2 0 1,18-15-1,-29 25-53,1 1-1,-1-1 1,1 1-1,-1-1 1,1 1-1,0-1 0,-1 1 1,1 0-1,-1-1 1,1 1-1,0 0 1,-1-1-1,1 1 1,0 0-1,-1 0 1,1 0-1,0-1 1,-1 1-1,1 0 1,0 0-1,0 0 0,-1 0 1,1 0-1,0 0 1,-1 1-1,2-1 1,-1 1-5,0 0 0,0 1 1,-1-1-1,1 1 1,0-1-1,-1 0 0,1 1 1,-1-1-1,1 1 1,-1-1-1,1 4 0,0 9-5,1 0 0,-2 0 0,0 0 0,-2 17 0,0 14 59,2-43-49,0-1 0,0 1 0,0 0 1,0 0-1,1-1 0,-1 1 0,0 0 0,1-1 0,0 1 1,-1 0-1,1-1 0,1 3 0,-2-3 0,1-1 0,0 1-1,-1-1 1,1 1 0,-1-1 0,1 1 0,-1-1-1,1 0 1,0 1 0,-1-1 0,1 0 0,0 1-1,0-1 1,-1 0 0,1 0 0,0 0 0,-1 0-1,1 1 1,0-1 0,1-1 0,3 0 7,1 0 1,-1 0-1,0-1 0,0 0 1,0 0-1,8-5 1,-13 7-10,10-5 7,0-1 0,-1-1-1,0 0 1,0 0 0,14-15 0,36-50 31,-24 29 12,-4-3-14,-27 38-11,1-1 1,1 1-1,-1 0 0,1 1 0,13-13 0,-7 13 64,-5 10-46,-5 21-24,-2-19-18,0 29 4,-2-1 1,-2 1-1,-13 60 0,16-91 1,0 0-1,0 0 0,0-1 1,-1 1-1,1 0 0,-1-1 1,1 1-1,-1-1 0,0 0 1,0 1-1,0-1 0,-2 2 1,3-3-3,0 0 0,-1-1 0,1 1-1,0 0 1,0-1 0,-1 1 0,1 0 0,0-1 0,-1 0 0,1 1 0,0-1 0,-1 0 0,1 0 0,-1 0 0,1 0 0,0 0 0,-1 0 0,1 0 0,-1 0 0,1 0 0,0-1 0,-1 1 0,1-1 0,0 1 0,-2-2 0,-2 0 19,3 2-16,1-1 1,-1 1 0,0-1-1,1 0 1,-1 0-1,1 1 1,-1-1 0,1-1-1,-1 1 1,1 0 0,0 0-1,-3-3 1,2 4 10,0 0-43,7 2 14,7 1 0,1 0 1,-1-1-1,1 0 1,0-1-1,0 0 1,-1-1-1,1-1 1,0 0 0,0 0-1,-1-1 1,24-8-1,-12 1-890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45.3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9944,'0'0'2416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45.6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65 6928,'0'0'144,"106"-15"8,-13 4-8,11-1 8,4 3-16,-15 3 8,-15 4-8,-14-2-8,-13 3 56,-13-3-8,-19 8 0,-8-3 0,-5-1-32,-4 4 8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45.8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7232,'0'0'1576,"70"11"-1624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47.8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0 449 5520,'0'0'5473,"10"-7"-5049,-1 1-342,2 0 160,-1-1 0,0 0 0,0-1 0,-1 0 1,11-12-1,-6 1 61,73-103 1033,-72 98-1102,-1-1 0,-1-1 0,12-34 1,-14 34-32,-7 17-21,0 1 0,-1-1 1,0 0-1,-1 0 1,0 0-1,2-16 0,-7 26 89,-4 10-149,-7 13-17,6-2-74,1 1 0,1 0 0,1 0 0,1 1 0,1-1 0,1 1 1,1 0-1,1-1 0,1 1 0,1 0 0,6 25 0,-7-45-24,-1 0-1,1 0 1,0 0 0,1-1-1,-1 1 1,1 0-1,-1-1 1,1 1 0,0-1-1,3 5 1,-3-7-1,-1 0-1,1 0 1,-1 0 0,1 0 0,-1 0 0,1-1-1,-1 1 1,1 0 0,0-1 0,-1 1-1,1-1 1,0 1 0,0-1 0,-1 0 0,1 0-1,0 0 1,0 0 0,-1 0 0,1 0 0,0 0-1,0-1 1,-1 1 0,1 0 0,2-2-1,3 0 19,0-1-1,0 0 0,-1 0 0,0 0 1,1-1-1,-1 0 0,0 0 1,0 0-1,-1-1 0,10-10 0,0-3 107,26-41 0,-27 38 90,23-29-1,-36 49-208,-1 1-1,1-1 1,-1 0 0,1 0 0,0 1-1,-1-1 1,1 0 0,0 1-1,-1-1 1,1 1 0,0-1-1,0 1 1,0-1 0,-1 1 0,1-1-1,0 1 1,0 0 0,0 0-1,0-1 1,0 1 0,0 0 0,0 0-1,-1 0 1,1 0 0,0 0-1,0 0 1,0 0 0,1 1-1,0 0 3,-1 0-1,0 0 0,0 0 0,0 0 0,0 0 0,0 0 0,0 0 0,0 0 0,-1 1 1,1-1-1,0 0 0,-1 1 0,1-1 0,-1 1 0,1 1 0,2 8 31,-1 1 0,0-1 0,0 15 0,-2-1 43,-5 42 0,0 9 137,5-75-222,0-1 0,0 0 0,-1 0 1,1 0-1,0 0 0,0 0 0,0 1 0,0-1 1,0 0-1,0 0 0,0 0 0,0 0 0,1 0 1,-1 1-1,0-1 0,0 0 0,0 0 0,0 0 1,0 0-1,0 0 0,0 0 0,0 1 1,0-1-1,0 0 0,0 0 0,0 0 0,1 0 1,-1 0-1,0 0 0,0 0 0,0 0 0,0 1 1,0-1-1,0 0 0,1 0 0,-1 0 0,0 0 1,0 0-1,0 0 0,0 0 0,0 0 0,1 0 1,-1 0-1,0 0 0,0 0 0,0 0 1,0 0-1,0 0 0,1 0 0,-1 0 0,9-6 33,9-12 15,32-46 106,11-14 74,-52 68-161,1 1 0,0 0 0,0 0 1,1 1-1,15-9 0,-23 15-49,0 1 0,0 0 1,0 0-1,0 0 0,0 0 0,0 0 0,0 1 1,0-1-1,0 1 0,1 0 0,-1 0 0,0 0 1,0 0-1,0 1 0,0-1 0,1 1 0,-1 0 1,0 0-1,0 0 0,0 0 0,-1 1 0,1-1 0,0 1 1,0-1-1,-1 1 0,1 0 0,3 4 0,6 6 26,1 0 1,-2 1-1,20 28 0,-9-11 26,-10-16-23,-3-5-5,-2 0 0,1 0 0,-1 1 0,-1 0 0,0 1 1,6 13-1,-6-12-82,-7-21-204,-8-28-159,-4-1-2510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48.0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11552,'0'0'1912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17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62 5416,'0'0'9038,"13"-4"-8827,-1 1-154,2-1 11,-1 0 0,1 1 1,0 1-1,18-2 1,14 0 248,50-9 0,68-6 635,-162 18-899,0 1 0,-1 0 0,1 0 0,0 0 0,0 0 0,0 0 0,0 0 0,0 0 0,0 1 0,2 0 0,-3-1-145,-1 1-1,0 0 0,1-1 0,-1 1 1,0 0-1,1-1 0,-1 1 0,0 0 1,0-1-1,0 1 0,0 0 0,1-1 1,-1 1-1,0 0 0,-1 0 0,1-1 1,0 1-1,0 0 0,0-1 0,0 1 1,-1 1-1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49.5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141 54 6928,'0'0'2094,"-3"12"-1700,-32 110 518,-42 171 1017,58-160-861,13-76-43,7-123 2081,4-66-2572,0 72-246,13-83 601,-15 128-757,1 1 0,0 0 0,1 0 0,0 1 0,1-1-1,0 1 1,13-19 0,-8 18-24,1 0-1,0 1 1,1 1 0,0 0 0,1 0-1,1 2 1,-1-1 0,26-12-1,-31 20-62,0-1 0,-1 1 0,1 1-1,0-1 1,0 2 0,1-1 0,-1 1-1,0 1 1,0-1 0,1 2 0,-1-1 0,0 1-1,0 1 1,15 3 0,-18-3-30,-1 0 0,0 0 0,0 0 0,0 0 0,0 1 0,-1 0 0,1 0 0,-1 0 0,0 0 0,0 1 0,0 0 0,0 0 0,0 0 0,-1 0 0,0 1 0,0-1 0,0 1-1,0 0 1,-1 0 0,0 0 0,0 0 0,0 0 0,0 0 0,-1 0 0,0 1 0,1 7 0,-2-6-9,-1-1 0,0 1 0,0-1 0,0 1 0,0-1 0,-1 0 0,0 0 0,-1 1 0,1-1 0,-1-1 0,0 1 0,-1 0 0,-7 9 0,-4 5 21,-1-1 0,-26 22-1,27-27 10,-1-1 0,-1 0 0,-1-1 0,1-1 0,-2 0 0,1-2 0,-27 10 0,44-19-30,1 0-1,-1 1 0,1-1 0,-1 0 1,0 0-1,1 0 0,-1 0 0,1 0 1,-1 1-1,1-1 0,0 0 1,-1 0-1,1 1 0,-1-1 0,1 0 1,-1 1-1,1-1 0,0 1 0,-1-1 1,1 1-1,0-1 0,-1 0 0,1 1 1,0 0-1,8 6 37,26 1-39,-31-8 6,51 10 17,-28-7-12,1 1 0,-1 2 0,-1 0 0,1 2 0,48 22 0,-66-25-11,0 0 0,0 1 0,-1 0 1,0 1-1,0-1 0,0 1 0,0 0 0,-1 1 0,-1 0 0,9 14 0,-12-18-2,0 0 0,0 1 1,0-1-1,0 0 0,-1 1 0,0-1 0,1 1 1,-2 0-1,1-1 0,-1 1 0,1 0 0,-1 0 1,-1-1-1,1 1 0,-1 0 0,0-1 0,0 1 1,0 0-1,0-1 0,-1 1 0,0-1 1,0 0-1,-3 6 0,0-3 0,0-1-1,-1 1 1,1-1 0,-1 0 0,-1 0-1,1-1 1,-1 0 0,0 0-1,0-1 1,-15 8 0,10-7 9,0-1-1,0 0 1,-1-1 0,1 0-1,-1-1 1,-21 1 0,13-3 19,1 0 0,0-2 1,0 0-1,0-2 0,0 0 0,0-1 0,1-1 1,0 0-1,-21-11 0,38 16-29,-34-21 119,34 21-115,1 1 0,0-1 0,-1 0 1,1 0-1,0 0 0,0-1 1,0 1-1,0 0 0,0 0 1,0 0-1,0-1 0,0 1 0,1-1 1,-1 1-1,0-1 0,1 1 1,0-1-1,-1 1 0,1-1 0,0 1 1,-1-1-1,1-2 0,0 4-74,0-1-1,1 1 1,-1-1 0,0 0-1,0 1 1,1-1-1,-1 1 1,0-1-1,1 1 1,-1-1 0,1 1-1,-1-1 1,1 1-1,-1 0 1,1-1-1,-1 1 1,1-1 0,-1 1-1,1 0 1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51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277 188 5416,'0'0'7650,"1"-9"-7364,3-30 2,-4 39-265,0-1 1,0 1 0,0-1 0,0 1 0,1-1 0,-1 1 0,0-1 0,0 1-1,0-1 1,0 0 0,0 1 0,0-1 0,-1 1 0,1-1 0,0 1 0,0-1-1,0 1 1,0-1 0,-1 1 0,1-1 0,0 1 0,0-1 0,-1 1-1,1-1 1,0 1 0,-1-1 0,1 1 0,-1 0 0,1-1 0,-1 1 0,1-1-1,0 1 1,-1 0 0,1 0 0,-1-1 0,0 1 0,1 0 0,-1 0 0,1 0-1,-1 0 1,1-1 0,-1 1 0,1 0 0,-1 0 0,0 0 0,-23 10 308,19-8-250,-16 7 65,0 1 0,1 1 0,1 1 1,0 0-1,1 1 0,-25 23 0,35-28-110,1 0 0,0 0 1,0 1-1,1 0 0,0 0 0,0 0 0,1 1 0,1 0 0,-1 0 0,2 0 0,-1 1 0,1-1 0,1 1 0,0-1 0,-1 18 0,3-25-26,0 0-1,0 0 0,0 0 1,0 0-1,0-1 0,1 1 1,-1 0-1,1 0 0,0 0 1,0 0-1,0-1 0,0 1 1,0 0-1,1-1 0,-1 1 0,1-1 1,0 0-1,0 1 0,0-1 1,0 0-1,0 0 0,0 0 1,0 0-1,1-1 0,2 3 1,-2-3 5,0 0-1,1 0 1,-1 0 0,0 0 0,1 0 0,-1-1 0,1 0 0,-1 1 0,1-1 0,-1-1 0,1 1 0,-1 0 0,1-1 0,-1 0 0,0 0 0,1 0-1,-1 0 1,0 0 0,0-1 0,1 1 0,1-3 0,8-3 55,-2-2 0,1 1 0,-1-1 0,0-1 0,-1 0 1,0 0-1,-1-1 0,0 0 0,-1-1 0,0 0 0,8-18 0,1-9 204,-1 0 1,15-61-1,-12 34 43,-14 48-167,-1 5 299,-3 28-235,0 2-186,1 0 0,1 0-1,0 0 1,1 0-1,1-1 1,0 0 0,1 0-1,11 20 1,-15-31-27,1 1 0,0-1 0,0-1 1,1 1-1,0 0 0,-1-1 0,1 0 0,1 1 1,-1-2-1,1 1 0,-1 0 0,1-1 1,0 0-1,0 0 0,1-1 0,-1 1 0,0-1 1,1 0-1,0 0 0,-1-1 0,1 0 1,0 0-1,0 0 0,0-1 0,-1 0 0,1 0 1,0 0-1,0-1 0,0 0 0,0 0 1,-1 0-1,11-4 0,-4-1 17,0-1-1,0 0 1,-1 0 0,0-1 0,-1-1-1,0 1 1,0-2 0,11-13-1,6-11 127,27-46 0,-27 38 61,-19 29-104,13-15 211,-16 20-198,-4 7-100,-1 1-1,0-1 1,0 0-1,1 1 1,-1-1-1,1 0 1,-1 1-1,1-1 1,-1 1-1,1-1 1,-1 0-1,1 1 1,-1 0-1,1-1 1,-1 1-1,1-1 1,0 1-1,-1 0 0,2-1 1,3-1 252,-5 2-261,0 0-1,1-1 0,-1 1 1,0 0-1,1 0 0,-1 0 1,1 0-1,-1-1 0,0 1 1,1 0-1,-1 0 1,1 0-1,-1 0 0,1 0 1,-1 0-1,0 0 0,1 0 1,-1 0-1,1 0 0,-1 0 1,0 0-1,1 0 0,-1 0 1,1 1-1,-1-1 0,0 0 1,1 0-1,-1 0 0,1 1 1,-1-1-1,0 0 0,1 0 1,-1 1-1,0-1 1,0 0-1,1 1 0,-1-1 1,0 0-1,1 1 0,33 72 30,-24-55-52,10 34-1,-13-33 27,19 36 0,-17-38-7,1 0 1,1 0-1,1-1 0,0 0 1,17 15-1,-26-28 1,1 1 0,-1-1 0,1 0 0,0-1 0,0 1 0,0-1 0,1 0 0,-1 0-1,0 0 1,1 0 0,-1-1 0,1 0 0,0 0 0,0 0 0,-1 0 0,1-1 0,0 0 0,0 0-1,-1 0 1,1 0 0,0-1 0,0 0 0,-1 0 0,1 0 0,0-1 0,-1 1 0,6-4 0,0 0 4,-1-1 1,1 0 0,-1-1 0,-1 0 0,1 0 0,-1-1-1,-1 0 1,1 0 0,-1-1 0,-1 0 0,8-13-1,5-13 64,26-67-1,-31 69-8,-13 31-57,-1 1 1,1 0-1,-1 0 1,1-1 0,-1 1-1,0 0 1,1-1-1,-1 1 1,0 0 0,0-1-1,0 1 1,0 0-1,0-1 1,0 1 0,-1 0-1,1-1 1,0 1-1,-1 0 1,0-3 0,0 4-4,1 0 1,0 0 0,0 0-1,-1 0 1,1 0-1,0 0 1,0 0 0,-1 0-1,1-1 1,0 1 0,0 0-1,-1 1 1,1-1 0,0 0-1,0 0 1,-1 0 0,1 0-1,0 0 1,0 0 0,-1 0-1,1 0 1,0 0-1,0 0 1,-1 1 0,1-1-1,0 0 1,0 0 0,0 0-1,-1 0 1,1 1 0,0-1-1,0 0 1,0 0 0,0 0-1,-1 1 1,-9 9 20,9-8-15,-5 5 2,0 1 0,1 0 0,0 0 0,0 0-1,-6 16 1,-14 48-29,24-69 18,-2 7-1,0 1 0,1-1 0,0 1 0,0 0 0,1 0 0,1 0 0,0 0-1,0 0 1,1 0 0,3 14 0,-4-23 4,1 0-1,0-1 1,0 1-1,0 0 1,0 0-1,0-1 1,0 1 0,0-1-1,0 1 1,0-1-1,1 0 1,-1 1-1,1-1 1,-1 0-1,1 0 1,-1 0-1,1 0 1,3 1-1,-1 0 4,-1-1 0,1-1-1,0 1 1,0 0-1,0-1 1,0 0 0,-1 0-1,9-1 1,1-1 13,1-1 0,-1-1 0,1 0 0,13-6 1,-3-1 11,0-2 1,-1 0 0,-1-1-1,0-1 1,-1-2 0,38-36-1,3-19-3247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53.2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91 270 3712,'0'0'4160,"9"-10"-3835,93-107 912,-94 107-1038,0 0 0,-1 0-1,0-1 1,0 0 0,-1 0-1,8-24 1,-13 34-156,-1-1 0,1 1 0,0-1 0,-1 0 1,0 1-1,1-1 0,-1 1 0,0-1 0,0 0 0,0 1 0,0-1 0,0 0 1,0 1-1,-1-1 0,1 0 0,-1 1 0,1-1 0,-1 1 0,1-1 0,-1 1 0,0-1 1,-1-1-1,1 2-5,0 0 0,0 1 0,-1-1 0,1 0 1,-1 1-1,1-1 0,0 1 0,-1-1 0,1 1 0,-1 0 1,1-1-1,-1 1 0,1 0 0,-1 0 0,1 0 0,-1 0 1,1 0-1,-4 1 0,-5 2 75,1-1 1,-1 2-1,1-1 0,0 1 1,-16 9-1,12-5-21,0 1 0,0 1 0,1 0 0,0 1 0,1 0 0,0 0 0,1 1 0,0 1 0,1 0 0,0 0 0,1 1 0,1 0 0,-6 15 0,10-13 10,9-10 276,15-11-917,-14 2-767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8:58.2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103 605 4512,'0'0'7588,"-10"12"-7278,3-5-251,0 1-1,-1 0 1,2 0-1,-1 1 0,1 0 1,0 0-1,1 1 1,0 0-1,-5 14 0,4-1 142,0 0 0,1 0 0,2 0-1,0 1 1,1 27 0,2-45-149,0-2 25,0 1 1,0-1-1,0 0 0,1 1 0,1 7 0,-2-12-64,1 1 1,-1-1-1,0 1 0,0-1 1,1 1-1,-1-1 0,0 1 0,0-1 1,1 0-1,-1 1 0,0-1 0,1 0 1,-1 1-1,1-1 0,-1 0 0,0 1 1,1-1-1,-1 0 0,1 0 1,-1 0-1,1 1 0,0-1 0,0 0 6,0 0 0,0 0 0,0 0 0,0 0-1,0-1 1,0 1 0,0 0 0,0-1-1,0 1 1,0-1 0,0 1 0,0-1 0,0 1-1,2-2 1,10-9 103,0 0 0,-1-1 0,0-1 0,-1 0-1,9-14 1,-5 8-3,5-11 179,0 0-1,23-50 1,-21 38 94,-9 20-121,-7 13 6,-6 9-261,0 1 0,0-1 0,0 0-1,0 0 1,0 0 0,0 0 0,0 0 0,0 0-1,0 0 1,0 0 0,0 0 0,0 0-1,0 0 1,0 0 0,0 0 0,0 0-1,0 0 1,0 0 0,0 0 0,0 0-1,0 0 1,0 0 0,0 0 0,1 0-1,-1 0 1,0 0 0,0 0 0,0 0 0,0 0-1,0 0 1,0 0 0,-3 13 10,0 1 1,1 0 0,1 0-1,0 0 1,1 0-1,0 0 1,2 0 0,-1 0-1,2 0 1,-1-1 0,2 1-1,0-1 1,7 16-1,-10-27-23,-1-1 1,1 0-1,-1 0 0,1 0 0,0 1 0,0-1 0,0 0 0,-1 0 0,1 0 0,0 0 0,0 0 0,0-1 0,1 1 0,-1 0 0,0 0 0,0-1 0,0 1 0,0 0 0,1-1 0,-1 1 0,0-1 0,2 1 1,0-1 7,0 0 0,0 0 0,-1 0 0,1 0 1,0-1-1,0 1 0,0-1 0,-1 0 0,1 1 1,3-3-1,3-1 46,1-1 1,-1 0-1,0-1 0,15-11 1,-3-3 62,-1-1 1,0-1-1,18-26 0,-13 15 46,-3 1-10,-15 21 65,1 0 1,15-16-1,-18 20 80,-2 7-145,2 3-102,-5-3-10,0 0-41,0 0-1,0 1 1,0-1 0,0 0 0,0 0-1,0 0 1,1 0 0,-1 0-1,0 1 1,0-1 0,0 0 0,0 0-1,0 0 1,0 0 0,0 0 0,0 0-1,0 0 1,0 1 0,0-1-1,0 0 1,1 0 0,-1 0 0,0 0-1,0 0 1,0 0 0,0 0-1,0 0 1,0 0 0,1 0 0,-1 0-1,0 1 1,0-1 0,0 0-1,0 0 1,0 0 0,0 0 0,1 0-1,-1 0 1,0 0 0,0 0-1,4 3-63,-5 1 48,1 1 0,-1-1 0,-1 1 1,1-1-1,-3 6 0,-5 21 6,8-13 3,1-1 0,2 1 0,-1-1 0,2 0 0,0 0 0,1 0 0,1 0 0,1 0 0,0-1-1,15 29 1,-13-33 30,-6-9 1,0 1 0,0-1 0,0 0 0,0 0-1,0 1 1,-1-1 0,0 1 0,2 6 0,-3-9-17,-1 0-1,1 1 1,0-1 0,-1 1 0,1-1 0,-1 0 0,1 1 0,-1-1 0,0 0 0,1 0 0,-1 1-1,0-1 1,0 0 0,0 0 0,0 0 0,0 0 0,0 0 0,0 0 0,0-1 0,-1 1-1,1 0 1,0 0 0,0-1 0,-1 1 0,1-1 0,0 1 0,-1-1 0,1 0 0,-1 1-1,1-1 1,0 0 0,-1 0 0,-1 0 0,-5 1 26,0-1 0,1 0 0,-1-1 0,-13-2 0,2 0 9,0-1 1,0-2-1,-27-10 0,38 6-44,3 3 0,46 16-73,-16-5 83,1-1 0,0-1 0,0-2 0,1 0 0,-1-2-1,31-6 1,-41 5 10,1 0 0,0-2 0,-1 0-1,0 0 1,0-2 0,-1 0 0,0-1 0,17-11-1,-15 7 3,0-1 0,-1 0-1,0-1 1,-1-1-1,0 0 1,15-22 0,-22 26-11,-1 2 25,-1 1 1,0-1-1,-1-1 1,8-15-1,-21 44 96,1-5-119,1 0-1,-7 23 0,6-9-8,4-17-4,0-1-1,1 0 1,0 1 0,1 0-1,0-1 1,0 1-1,1 0 1,1-1 0,2 16-1,-3-25 1,0 0 0,0 1-1,1-1 1,-1 0 0,0 0 0,1 1-1,-1-1 1,1 0 0,0 0-1,-1 0 1,1 0 0,0 0 0,0 0-1,0 0 1,0 0 0,0 0-1,0 0 1,0 0 0,0-1 0,0 1-1,0 0 1,0-1 0,2 2-1,-1-2 4,-1 0 0,1 0 0,0 0 0,0 0-1,-1-1 1,1 1 0,0 0 0,-1-1-1,1 1 1,-1-1 0,1 1 0,0-1 0,-1 0-1,1 0 1,1-1 0,6-5 24,1-1 0,-2 0 0,16-18 0,-21 23-23,11-13 14,13-14 108,42-60 0,-47 64-52,1-3 107,-28 58-95,3-12-63,-1 4-26,0 0-1,2 0 0,1 29 1,0-42 7,1 1-1,0-1 1,1 1 0,0-1 0,0 0 0,1 1 0,0-1 0,0-1 0,1 1 0,0 0-1,7 9 1,-10-15-1,0-1 0,1 1 1,-1-1-1,0 0 0,1 1 0,-1-1 0,1 0 0,0 0 0,-1 0 0,1 0 0,0-1 0,-1 1 0,1 0 0,0-1 0,0 1 1,0-1-1,0 1 0,0-1 0,0 0 0,3 0 0,-1 0 7,1-1 0,-1 0 0,1 0 0,-1 0 0,0-1 0,1 1 0,-1-1 0,6-4 0,6-3 45,-2-2 1,1 0-1,17-18 0,-18 14 13,-1 0 0,-1-1 0,0 0 0,9-19 0,-7 12 48,21-26 0,-33 48-111,-1-1 0,0 1 0,1 0 0,-1 0 0,1 0 0,0 0 0,-1 0 0,1 1 0,0-1 0,-1 0 0,1 1 0,0-1 0,0 1 0,-1-1 0,1 1 0,0 0 0,0 0 0,0 0 0,0 0 0,-1 0 0,1 1-1,0-1 1,2 1 0,5 1 7,0 1-1,0 0 0,10 5 0,-7-3-12,25 15-16,6 1 57,-43-21-38,0 1 0,1-1 1,-1 0-1,1 0 0,-1 1 1,1-1-1,-1 0 0,1 0 1,-1 0-1,1 0 0,-1 1 0,1-1 1,-1 0-1,1 0 0,-1 0 1,1 0-1,-1 0 0,1 0 1,-1 0-1,1-1 0,-1 1 1,1 0-1,-1 0 0,1 0 1,-1 0-1,0-1 0,1 1 1,-1 0-1,1 0 0,-1-1 1,1 1-1,-1 0 0,0-1 1,1 1-1,-1 0 0,0-1 1,1 1-1,-1-1 0,0 1 1,0-1-1,1 1 0,-1 0 1,0-1-1,0 1 0,0-1 1,0 1-1,0-1 0,1 1 1,-1-1-1,0 1 0,0-1 1,0 1-1,0-2 0,-1 0 10,1 0-1,0 0 1,-1 0-1,1 0 1,-1 0 0,0 1-1,0-1 1,0 0-1,1 0 1,-2 0-1,1 1 1,-2-3 0,2 3-7,0-1 0,0 1 0,-1 0 0,1 0 0,-1 0 1,1 0-1,-1 0 0,1 1 0,-1-1 0,1 0 0,-1 1 0,0-1 1,1 1-1,-1-1 0,0 1 0,1 0 0,-1 0 0,0 0 1,0 0-1,-2 0 0,1 1-2,0 0 0,0 0 0,0 0 1,0 0-1,0 1 0,0-1 0,0 1 0,0 0 1,0-1-1,-2 4 0,-4 3 1,0 0 1,1 1-1,0 1 1,-12 18-1,12-16-12,1 0 1,1 1-1,-9 22 1,13-29 5,0-1 0,1 1-1,0-1 1,0 1 0,0 0 0,1 0 0,0 0 0,0-1 0,0 1 0,1 0 0,2 10 0,-3-14 2,1-1 0,-1 1-1,1 0 1,0-1 0,-1 1 0,1-1-1,0 1 1,0-1 0,0 1 0,0-1-1,0 0 1,0 1 0,0-1 0,1 0-1,1 2 1,-2-2 0,0-1-1,0 0 1,0 1-1,0-1 1,0 0 0,0 0-1,0 1 1,0-1-1,0 0 1,1 0 0,-1 0-1,0 0 1,0 0-1,0-1 1,0 1-1,0 0 1,0 0 0,2-2-1,1 0 2,1 0-1,-1-1 1,0 0-1,0 0 0,0-1 1,0 1-1,-1-1 1,7-7-1,-1-3 20,0 0 1,-1-1-1,0 0 0,-1 0 0,7-22 0,9-21 75,-4 19 56,-13 55-112,-3-3-36,1 0 0,0 0 0,0 0 1,1-1-1,1 1 0,9 14 1,-14-24-3,1 0-1,1 0 1,-1-1 0,0 1 0,1 0 0,-1-1 0,1 0 0,0 1 0,0-1 0,0 0 0,0-1 0,0 1 0,0 0 0,0-1-1,1 0 1,-1 0 0,1 0 0,-1 0 0,1 0 0,-1-1 0,1 1 0,-1-1 0,1 0 0,-1 0 0,1 0 0,-1-1-1,1 1 1,-1-1 0,5-1 0,4-2 8,-1-1 0,0 0-1,0 0 1,0-1 0,0 0-1,-1-1 1,10-9 0,62-61 40,-57 52-18,-2 0-13,-1-2 0,-1 0 0,-1-1 0,-1-1 0,14-33 1,64-159 98,-97 220-117,7-20 9,-8 15-4,-6 11-1,-11 17-23,1 0 1,-26 44 0,-20 54-23,44-80 24,-26 77 0,40-102 6,1 0 0,1 1-1,0-1 1,1 1-1,1 0 1,0 0-1,1 0 1,4 27 0,-4-41 9,0 0 1,1 0 0,-1 0 0,1 0 0,-1 0 0,1 0 0,0 0 0,-1-1 0,1 1 0,0 0 0,0 0 0,1-1 0,-1 1 0,0 0 0,0-1 0,1 1-1,-1-1 1,1 0 0,3 3 0,-3-3 1,0-1-1,0 1 0,0-1 1,-1 0-1,1 1 1,0-1-1,0 0 0,0 0 1,0 0-1,0 0 1,0-1-1,0 1 0,0-1 1,0 1-1,0-1 1,3-1-1,5-3 1,-1 0-1,0-1 1,0 0 0,0 0 0,-1-1-1,9-8 1,18-22 15,-1-1 0,-2-1 0,-2-2-1,44-77 1,-35 43 1,-4-2 0,27-84 0,-50 126-12,40-129 104,-52 152-93,-7 12-1,-12 14 18,2 7-16,0 1 0,2 0-1,1 1 1,-22 46 0,-30 108-79,52-136-29,3 1 1,1 0-1,-7 67 0,16-97 71,-4 87-160,6-85 156,0 0 0,0 0 0,1 0 0,1 0 0,4 14 0,-7-27 25,1 0 0,-1 1 0,1-1 0,0 1 0,-1-1-1,1 0 1,0 1 0,0-1 0,0 0 0,0 0 0,0 1 0,0-1 0,0 0-1,0 0 1,0 0 0,1 0 0,-1-1 0,0 1 0,1 0 0,-1 0 0,2 0-1,-1-1 4,1 1 0,-1-1 0,1 0-1,-1 0 1,0 0 0,1 0-1,-1 0 1,1-1 0,-1 1-1,0-1 1,1 1 0,2-2 0,5-3 12,0 0 1,0 0 0,0-1 0,15-12 0,5-8 35,-15 14-26,-1 0-1,25-15 0,-38 26-23,0 1 0,0-1 1,0 1-1,0-1 0,0 1 0,1-1 0,-1 1 0,0 0 0,0 0 0,0-1 1,0 1-1,0 0 0,1 0 0,-1 0 0,0 0 0,0 0 0,0 0 0,0 1 1,1-1-1,-1 0 0,0 0 0,0 1 0,0-1 0,0 1 0,0-1 0,0 1 1,0 0-1,0-1 0,0 1 0,0 0 0,0 0 0,-1-1 0,1 1 0,0 0 0,0 0 1,-1 0-1,1 0 0,-1 0 0,1 0 0,0 0 0,-1 0 0,0 0 0,1 0 1,-1 1-1,0 0 0,3 9-11,0-1 1,-1 1-1,1 21 0,-1-19-4,-1 8-9,-1-14 11,1 0 0,-1 0-1,1-1 1,0 1 0,1-1 0,-1 1 0,1-1 0,0 1 0,4 5 0,-6-11 11,1-1-1,-1 0 1,1 1 0,-1-1 0,1 1 0,-1-1-1,1 0 1,-1 0 0,1 1 0,0-1 0,-1 0-1,1 0 1,-1 0 0,1 1 0,0-1 0,-1 0-1,1 0 1,-1 0 0,1 0 0,0 0 0,-1 0-1,1 0 1,-1-1 0,1 1 0,0 0 0,-1 0-1,1 0 1,-1-1 0,1 1 0,-1 0 0,1-1-1,-1 1 1,1 0 0,-1-1 0,1 1 0,-1 0-1,1-1 1,23-21 32,-18 16-24,42-43 85,-32 31 33,36-31 1,-51 48-121,-1 0 0,1 1 1,0-1-1,-1 0 1,1 1-1,0-1 1,0 1-1,0 0 1,0-1-1,-1 1 1,1-1-1,0 1 1,0 0-1,0 0 1,0 0-1,0 0 1,0-1-1,0 1 0,0 0 1,1 1-1,-1-1-2,0 0 0,-1 1-1,1-1 1,-1 1-1,1-1 1,-1 1 0,1-1-1,-1 1 1,0 0-1,1-1 1,-1 1-1,1-1 1,-1 1 0,0 0-1,0-1 1,1 1-1,-1 0 1,0-1 0,0 1-1,0 0 1,0 0-1,1 8 7,-1-1 0,-1 0-1,-1 15 1,-5 19-20,-3 0 0,0-1 0,-23 55 0,-62 117-13,86-193 22,-61 116-8,57-113 15,-1-1-1,-1-1 0,-33 36 1,46-55-2,0 0 1,0 0 0,0 0 0,-1-1-1,1 1 1,0-1 0,-1 1 0,1-1-1,-1 1 1,1-1 0,-1 0 0,0 0-1,1-1 1,-1 1 0,0-1 0,0 1-1,1-1 1,-1 0 0,0 0 0,0 0-1,0 0 1,0 0 0,1-1 0,-1 1-1,0-1 1,0 0 0,1 0 0,-1 0-1,1 0 1,-1 0 0,1-1 0,-1 1-1,1-1 1,0 1 0,-1-1 0,1 0-1,-3-3 1,0-1 19,0 1 0,-1-1-1,2-1 1,-1 1 0,1-1 0,0 0 0,0 1-1,1-2 1,0 1 0,0 0 0,1-1-1,-2-11 1,3 13-8,0-1 0,1 1 0,0-1 0,0 1 0,1-1 1,0 1-1,0-1 0,0 1 0,1 0 0,0-1 0,0 1 0,1 0 0,0 0 0,0 1 0,0-1 0,1 1 0,-1-1 0,1 1 0,1 0 0,-1 0 0,1 1 0,0-1 0,0 1 1,0 0-1,9-5 0,4-1 1,1 0 0,0 2 0,0 0 1,0 1-1,1 1 0,36-7 1,-35 9-11,144-30 8,-130 25 5,0-2 1,52-24-1,-82 33-12,0-1-1,0 0 0,-1 0 1,1 0-1,-1-1 0,1 1 1,-1-1-1,0 0 0,-1-1 1,1 1-1,-1-1 0,4-6 1,-2 1-22,0 0 0,-1-1-1,-1 1 1,1-1 0,1-13 0,2-13-3398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00.8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1264 6520,'0'0'5113,"5"-14"-4734,-4 13-373,94-244 2032,-80 212-1730,2 1 0,1 1 0,1 1 1,2 0-1,1 2 0,1 0 0,2 2 0,0 0 1,2 2-1,49-35 0,-70 55-234,-1 0 39,-1 1 0,1 0 0,0 0 0,0 1 0,0-1 0,1 1 0,-1 0 0,7-1 0,-11 3-95,0 0-1,-1 0 1,1 1 0,0-1 0,0 0-1,-1 0 1,1 1 0,0-1 0,-1 0-1,1 1 1,0-1 0,-1 1 0,1-1-1,0 1 1,-1-1 0,1 1 0,-1 0-1,1-1 1,-1 1 0,0 0 0,1-1-1,-1 1 1,0 0 0,1-1 0,-1 1 0,0 0-1,0 0 1,1-1 0,-1 1 0,0 0-1,0 0 1,0-1 0,0 2 0,3 32 145,-3-31-138,-1 34 104,-2-1 1,-9 51 0,0-13 97,12-74-219,0 1 1,0-1-1,0 1 1,0-1 0,-1 1-1,1-1 1,0 1-1,0-1 1,0 1-1,0-1 1,0 0-1,0 1 1,0-1 0,0 1-1,0-1 1,1 1-1,-1-1 1,0 1-1,0-1 1,0 1 0,0-1-1,1 0 1,-1 1-1,0-1 1,0 1-1,1-1 1,-1 0-1,0 1 1,1-1 0,-1 0-1,0 1 1,1-1-1,0 0 1,0 0-1,0 0 0,0 0 0,0-1 1,0 1-1,0 0 0,0-1 1,0 1-1,0-1 0,0 1 0,0-1 1,-1 1-1,1-1 0,1-1 1,34-34 59,-29 29-29,39-39 203,89-68 0,-126 107-180,0 0 1,1 1-1,-1 0 0,1 0 0,0 1 0,19-6 0,-29 11-60,0-1 1,1 1-1,-1 0 0,1 0 0,-1 0 1,1 0-1,-1 0 0,0 0 1,1 0-1,-1 1 0,1-1 0,-1 0 1,1 0-1,-1 0 0,0 0 1,1 0-1,-1 1 0,1-1 1,-1 0-1,0 0 0,1 1 0,-1-1 1,0 0-1,1 0 0,-1 1 1,0-1-1,0 1 0,1-1 0,-1 0 1,0 1-1,0-1 0,0 0 1,1 1-1,-1-1 0,0 1 0,0-1 1,0 0-1,0 1 0,0 0 1,2 20 21,-3-17-17,0 26 3,-2 0 1,-10 46 0,6-46 46,2 0 0,-1 47 1,5-76-55,1-1 0,0 1-1,1-1 1,-1 1 0,0-1 0,0 1 0,0-1 0,0 1 0,0-1 0,0 1 0,1-1 0,-1 0 0,0 1 0,0-1 0,1 1 0,-1-1 0,0 0-1,0 1 1,1-1 0,-1 0 0,0 1 0,1-1 0,-1 0 0,1 1 0,-1-1 0,0 0 0,1 0 0,-1 0 0,1 1 0,-1-1 0,1 0-1,-1 0 1,1 0 0,-1 0 0,1 0 0,-1 0 0,1 0 0,-1 0 0,1 0 0,-1 0 0,0 0 0,1 0 0,-1 0 0,1 0 0,-1-1 0,1 1-1,-1 0 1,1 0 0,-1 0 0,0-1 0,1 1 0,0-1 0,29-16 62,-26 15-53,102-72 152,-66 44-83,1 2-1,1 2 1,46-21-1,-67 37-36,-16 7-10,0 1 0,0-1-1,0 1 1,1 0 0,-1 0 0,0 1 0,1 0-1,8-2 1,-23 30 106,-4-1-127,1 1 0,-16 49-1,25-65-9,0 0-1,1 0 0,0 0 1,1 0-1,0 0 0,1 0 1,0 1-1,1-1 1,0 0-1,4 17 0,-5-27-1,1 1 0,-1-1-1,1 1 1,-1-1-1,1 1 1,0-1 0,-1 1-1,1-1 1,0 1 0,0-1-1,0 0 1,0 1-1,0-1 1,0 0 0,1 0-1,-1 0 1,3 2 0,-3-3 0,0 0 0,0 1 1,1-1-1,-1 0 1,0 0-1,1 1 0,-1-1 1,0 0-1,0 0 1,1-1-1,-1 1 0,0 0 1,0 0-1,1-1 1,-1 1-1,0 0 0,0-1 1,1 0-1,3-1 5,-1-1-1,0 0 0,0 0 0,0 0 1,0-1-1,-1 1 0,1-1 0,-1 0 1,0 1-1,3-6 0,2-6 35,-1 0 0,0 0 1,-1-1-1,0 1 0,-2-1 0,0 0 0,0-1 0,-2 1 0,0-1 0,-1 1 0,0-1 0,-2 1 0,0-1 1,-3-17-1,4 32-25,-1 1 1,0-1-1,1 0 1,-1 0-1,0 0 1,0 1 0,0-1-1,0 0 1,0 1-1,0-1 1,-1 1-1,1-1 1,-1 1 0,1 0-1,-1-1 1,1 1-1,-1 0 1,1 0 0,-1 0-1,0 0 1,0 1-1,0-1 1,1 0-1,-1 1 1,0-1 0,0 1-1,0 0 1,0-1-1,0 1 1,-3 0-1,0 0 5,-1 1-1,1-1 1,0 1-1,0-1 0,0 1 1,0 1-1,0-1 0,0 1 1,0 0-1,-6 3 1,4-1 1,3-2-20,1 0 0,-1 0-1,0 1 1,1 0-1,-5 4 1,7-7-2,1 1-1,0-1 1,-1 1-1,1-1 1,0 1 0,-1-1-1,1 1 1,0-1-1,0 1 1,-1-1-1,1 1 1,0 0 0,0-1-1,0 1 1,0-1-1,0 1 1,0 0 0,0-1-1,0 1 1,0-1-1,0 1 1,0 0-1,0-1 1,1 1 0,-1-1-1,0 1 1,0-1-1,1 1 1,-1-1 0,0 1-1,1-1 1,-1 1-1,0-1 1,1 1-1,-1-1 1,1 1 0,-1-1-1,1 0 1,-1 1-1,1-1 1,-1 0-1,1 1 1,-1-1 0,1 0-1,-1 0 1,1 0-1,1 1 1,4 2-1,1-1 1,-1 0-1,1 0 1,0 0-1,0-1 1,0 0-1,0 0 1,0 0-1,0-1 0,0 0 1,0-1-1,0 0 1,0 0-1,0 0 1,0-1-1,9-3 1,13-6-6,-1 0 0,38-23 1,-50 25 5,18-10 15,0-3 0,-2 0 0,-1-2-1,0-1 1,-2-2 0,-1-1 0,-1-1-1,29-42 1,-23 23 16,-2-2-1,-2 0 1,-3-2 0,39-108-1,-54 132 16,-8 20-17,1 0 0,-2 0 0,1 0 1,2-18-1,-5 26-26,0 0 0,1-1 0,-1 1-1,0 0 1,0 0 0,0-1 0,0 1 0,0 0 0,0 0 0,0 0 0,0-1 0,0 1 0,0 0 0,0 0 0,0-1 0,0 1 0,0 0 0,0 0 0,0-1 0,0 1 0,-1 0 0,1 0 0,0 0 0,0-1 0,0 1 0,0 0 0,0 0 0,0 0 0,-1-1 0,1 1 0,0 0 0,0 0 0,0 0 0,0 0 0,-1 0 0,1-1 0,0 1 0,0 0 0,-1 0 0,1 0 0,0 0 0,0 0 0,0 0 0,-1 0 0,1 0 0,-13 8 34,-12 19-11,4 10-27,2 0 0,2 0 1,-22 68-1,-22 127-54,53-193 40,2 0-1,2 0 1,1 63 0,21 118-34,-17-208 63,-1-6 4,1 0-1,-1-1 1,1 1-1,0 0 1,1-1-1,-1 1 0,1-1 1,0 0-1,3 6 1,1-23-177,-7-36-529,-1 32-2425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01.0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37 11352,'0'0'812,"9"-1"-422,246 6 920,-33 1-1037,-179-7-220,26 1 108,1-4 1,107-19-1,-164 20-741,0-1-1,17-7 1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04.3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109 992 4008,'0'0'3266,"-10"8"-2883,-70 61 913,66-57-377,10-9 230,9-9 1103,13-14-1548,-1-1 1,0 0-1,-2-1 0,25-47 1,36-102 1914,-57 134-1985,2-7 788,-21 44-1411,0 0 0,0-1 0,0 1 0,0 0 0,0 0 0,0 0 0,0 0 0,0-1 0,1 1 0,-1 0 0,0 0 0,0 0 0,0 0 0,0-1 0,0 1 0,1 0 0,-1 0 0,0 0 0,0 0 0,0 0 0,0 0 0,1 0 0,-1 0 0,0-1 0,0 1 0,0 0 0,0 0 0,1 0 0,-1 0 0,0 0 0,0 0 0,0 0 0,1 0 0,-1 0 0,0 0 0,0 0 0,0 0 0,1 0 0,-1 1 0,0-1 0,0 0 0,0 0 0,1 0 1,-1 0-1,0 0 0,0 0 0,0 0 0,0 0 0,0 1 0,1-1 0,-1 0 0,0 0 0,0 0 0,0 0 0,0 0 0,0 1 0,0-1 0,0 0 0,1 0 0,-1 0 0,0 1 0,0-1 0,0 0 0,0 0 0,8 16 253,-3 3-176,0 1 0,-2 0 0,0 1 0,-1-1 1,-1 0-1,-2 22 0,-16 125 290,16-156-350,-5 19 163,0 1 0,-15 39 0,17-68-24,-1-8-64,-3-9 12,-1-10 4,2 0 0,-5-27 0,-1-2 44,12 51-136,1 0-1,-1-1 1,0 1-1,1 0 1,0-1-1,0-5 1,0 8-25,0 1 1,0-1 0,0 0 0,0 1 0,1-1 0,-1 1-1,0-1 1,0 1 0,1-1 0,-1 1 0,0-1-1,1 1 1,-1 0 0,1-1 0,-1 1 0,1-1 0,-1 1-1,1 0 1,-1-1 0,1 1 0,-1 0 0,1 0 0,-1 0-1,1-1 1,-1 1 0,1 0 0,-1 0 0,1 0 0,0 0-1,-1 0 1,1 0 0,-1 0 0,1 0 0,0 0-1,-1 0 1,1 0 0,-1 0 0,1 0 0,-1 1 0,1-1-1,0 0 1,28 5-1,0-1 0,0-2 0,0-1 0,0-1 0,0-2 0,0-1 0,0-1 0,-1-1 0,1-1 0,-1-2 0,40-17 0,-44 13 5,-1-1-1,0-2 0,-1 0 1,-1-1-1,0-1 0,-1-1 1,24-29-1,-26 26 21,-2-1 1,0-1-1,-1 0 0,-1-1 0,-1-1 1,14-38-1,-13 20 19,-1 0 0,-2-1 0,6-54 0,-9 41-3,8-68 68,-15 109-79,0 0 0,-2 0 1,0 0-1,-1 0 0,-6-26 1,8 41-32,0 0 1,-1 0 0,1 0 0,0 0 0,0 0 0,-1 1-1,1-1 1,0 0 0,-1 0 0,1 0 0,-1 1 0,1-1 0,-1 0-1,0 0 1,1 1 0,-1-1 0,0 1 0,1-1 0,-1 0 0,0 1-1,0-1 1,1 1 0,-1 0 0,0-1 0,0 1 0,0 0-1,-1-1 1,1 1 0,-1 0-1,1 1 0,-1-1 0,0 0 1,1 1-1,-1-1 0,1 1 0,-1-1 1,1 1-1,0 0 0,-1 0 0,1 0 1,0 0-1,-2 1 0,-5 5 1,1 0-1,0 0 0,-10 14 1,1 2-16,2 1 0,0 0 0,2 0 1,0 1-1,2 1 0,1 0 0,1 0 0,1 1 1,-5 40-1,8-31-20,2 0 1,1 1-1,1-1 0,2 0 1,2 0-1,14 63 0,-14-84 22,0 4-10,2 1 0,0-1-1,1 0 1,16 31 0,-21-46 21,0 0 0,0-1 0,1 1 0,0 0 0,0-1 0,0 0-1,0 0 1,0 0 0,1 0 0,-1 0 0,1-1 0,-1 0 0,1 1-1,0-1 1,0-1 0,0 1 0,1-1 0,-1 1 0,0-1 0,0 0 0,1-1-1,-1 1 1,1-1 0,-1 0 0,0 0 0,1 0 0,6-2 0,1 0 14,0-1 1,-1 0 0,1-1 0,-1-1 0,0 0 0,-1 0 0,12-8 0,66-53 169,-51 36-37,-21 20 34,-19 21 33,-5 9-192,6-11-10,1 0 1,-1 0-1,1 0 0,1 0 1,0 0-1,0 0 0,1 0 1,0 0-1,0 0 0,1 0 1,0 0-1,1 0 0,0-1 0,0 1 1,1-1-1,0 0 0,0 0 1,1 0-1,0-1 0,7 9 1,-10-13-5,1 0 0,-1 0 0,0-1 0,1 1 0,0-1 0,0 1 0,0-1 0,0 0 1,0 0-1,0 0 0,0 0 0,0 0 0,1-1 0,-1 0 0,1 0 0,-1 0 0,1 0 1,0 0-1,-1-1 0,1 1 0,0-1 0,-1 0 0,1 0 0,0 0 0,-1-1 0,1 1 1,0-1-1,-1 0 0,1 0 0,-1 0 0,1-1 0,-1 1 0,0-1 0,1 0 0,-1 0 1,0 0-1,0 0 0,0-1 0,-1 1 0,1-1 0,3-3 0,-1 0 20,-1-1 1,0 1-1,0-1 0,-1 1 0,0-1 0,0 0 1,0-1-1,-1 1 0,0 0 0,0-1 1,-1 1-1,0-1 0,0 1 0,-1-13 0,-1 15-10,1 0 0,-1 0 0,0-1 1,0 1-1,0 0 0,-1 0 0,1 0 0,-1 1 0,-1-1 0,1 0 0,-1 1 0,0-1 0,0 1 0,0 0 0,0 0 0,-1 0 0,1 0 0,-1 1 0,0-1 0,0 1 0,-9-5 0,10 6-8,-17-8 35,19 10-43,1-1 0,0 1 0,0 0-1,-1 0 1,1 0 0,0-1-1,-1 1 1,1 0 0,0 0-1,-1 0 1,1 0 0,0 0-1,-1 0 1,1 0 0,0 0-1,-1-1 1,1 1 0,0 0-1,-1 1 1,1-1 0,0 0-1,-1 0 1,1 0 0,0 0-1,-1 0 1,1 0 0,0 0-1,-1 0 1,1 1 0,0-1-1,-1 0 1,1 0 0,0 0-1,0 1 1,-1-1 0,1 0-1,0 0 1,0 1 0,-1-1-1,1 0 1,0 0 0,0 1-1,0-1 1,0 0 0,-1 1-1,1-1 1,0 0 0,0 1 0,0-1-1,0 1 1,1 2-5,1 0 0,-1 0 0,1 0-1,0-1 1,0 1 0,0 0 0,0-1 0,1 1 0,-1-1 0,1 0 0,-1 0 0,6 3-1,-2-1 5,1-1-1,0 0 1,0-1-1,0 0 0,1 0 1,-1 0-1,0-1 0,1 0 1,-1-1-1,1 1 1,-1-1-1,1-1 0,-1 0 1,1 0-1,8-2 0,13-5 17,0 0-1,38-19 0,-59 24-13,5-2 1,0-2 1,-1 1-1,0-1 1,14-11-1,-22 14-3,1 2 0,0-1 0,0 0 0,0 1 0,0 0 0,0 0 0,0 0 0,7 0 0,-12 2 1,0 0-1,1 0 0,-1 0 1,0 0-1,0 0 1,1 0-1,-1 0 0,0 0 1,0 1-1,0-1 0,1 0 1,-1 0-1,0 0 1,0 1-1,0-1 0,0 0 1,1 0-1,-1 0 1,0 1-1,0-1 0,0 0 1,0 0-1,0 1 1,0-1-1,0 0 0,0 0 1,0 1-1,0-1 1,0 0-1,0 0 0,0 1 1,0-1-1,0 0 0,0 0 1,0 1-1,0-1 1,-2 15 27,1-10-18,-11 55 38,-5 41 67,17-95-99,0 1-1,0 0 0,1 0 1,-1-1-1,3 8 1,-3-12-10,1 0 0,-1-1 0,1 1 0,0-1 0,-1 1 0,1-1 0,0 1 0,0-1 1,0 1-1,0-1 0,2 2 0,-3-3-2,1 1 1,0-1-1,-1 1 1,1-1 0,0 1-1,0-1 1,-1 0-1,1 0 1,0 1-1,0-1 1,-1 0-1,1 0 1,0 0-1,0 0 1,0 0-1,-1 0 1,1 0-1,0 0 1,0 0-1,0 0 1,-1-1-1,1 1 1,0 0-1,1-1 1,6-3 19,0 0 0,0 0 0,0-1 0,-1 0 0,1-1 0,9-10 1,39-45 108,-6 6 5,36-29 248,-86 83-380,1 1 0,0-1 1,0 0-1,0 0 0,-1 0 0,1 1 0,0-1 0,0 0 0,0 1 0,0-1 0,0 1 0,0-1 0,1 1 0,-1 0 0,0-1 0,0 1 0,0 0 0,0 0 0,0 0 0,1 0 0,-1 0 0,0 0 0,0 0 0,0 0 0,0 0 0,0 1 0,1-1 0,-1 0 0,0 1 0,2 0 0,-1 0 0,0 0 1,0 1-1,-1-1 0,1 1 1,0-1-1,-1 1 0,1 0 1,-1-1-1,0 1 0,1 0 1,-1 0-1,0 0 0,0 0 0,1 3 1,9 35 39,-9-31-28,-1-1 1,2 1-1,-1-1 1,1 0-1,0 0 1,1 0-1,0 0 1,0-1-1,10 14 0,-13-20-15,0-1 0,0 0 0,0 1-1,0-1 1,0 1 0,0-1 0,0 0 0,0 0-1,0 0 1,0 1 0,0-1 0,0 0-1,0 0 1,0 0 0,0 0 0,0-1-1,-1 1 1,1 0 0,0 0 0,0-1-1,0 1 1,0 0 0,0-1 0,0 1-1,0-1 1,0 1 0,-1-1 0,1 1 0,0-1-1,0 0 1,-1 1 0,2-3 0,22-23 73,-7 2 43,21-44 0,-1 3 134,-36 63-251,0 1-1,0 0 1,0 0 0,0 0-1,0 0 1,1 0 0,-1 0-1,0 0 1,1 0-1,-1 1 1,0-1 0,1 0-1,-1 1 1,1-1 0,0 1-1,-1-1 1,1 1 0,-1 0-1,1 0 1,-1 0 0,1 0-1,0 0 1,2 1-1,6 0 14,0 1-1,18 6 1,-5-2-6,10-1-62,1 0-1,0-3 1,0 0-1,0-3 1,0 0-1,0-3 1,0 0-1,52-15 1,-63 11-724,-15 5-2853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09.8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396 366 4616,'0'0'5680,"-9"-7"-5372,-16-14-113,-48-35 562,63 49-555,1 1 1,-1 0-1,0 1 0,0 0 0,-21-7 0,27 11-140,0 1 1,0-1-1,0 1 0,0 0 1,0 0-1,0 0 0,0 0 1,0 1-1,0-1 0,0 1 1,0 0-1,0 0 0,-6 4 1,4-2 6,0 0 1,0 1 0,1 0 0,-1 0-1,1 1 1,0 0 0,-6 6-1,0 3 28,1 0-1,1 0 0,0 1 0,1 0 1,-10 25-1,11-22-33,1 0-1,1 1 1,1 0 0,0 1-1,-1 27 1,4-32-36,1-1-1,1 0 1,0 1 0,1-1-1,1 0 1,0 0 0,1 0-1,6 15 1,-7-22-18,1 0 0,0 0 0,0-1 0,1 1 0,0-1 0,0 0 0,0 0 0,1-1 0,0 0 0,0 0 0,0 0 0,1-1 0,-1 0 0,1 0 0,0 0 0,1-1 0,-1 0 0,0 0 0,1-1 0,-1 0 0,15 1 0,-5-1 6,1 0 0,0-1 0,0-1 1,0-1-1,0-1 0,-1 0 0,1-2 0,27-7 1,-12-1 11,-1 0 0,0-2 1,-1-2-1,33-21 1,-49 27 22,-1 0 0,0-1 1,0-1-1,-1 0 1,0-1-1,-2 0 1,1-1-1,-1 0 0,15-28 1,-23 38-18,-2 1 12,1 0 0,-1 0 0,1 0 0,-1 0-1,0 0 1,0 0 0,0 0 0,0 0 0,-1-1-1,1 1 1,-1 0 0,0-6 0,0 8-38,0 1 0,0 0 1,0 0-1,-1 0 0,1-1 1,0 1-1,0 0 0,0 0 1,0 0-1,-1-1 0,1 1 0,0 0 1,0 0-1,0 0 0,-1 0 1,1 0-1,0 0 0,0 0 1,0-1-1,-1 1 0,1 0 0,0 0 1,0 0-1,-1 0 0,1 0 1,0 0-1,0 0 0,-1 0 1,1 0-1,0 0 0,0 0 1,0 0-1,-1 0 0,1 0 0,0 1 1,0-1-1,-1 0 0,1 0 1,0 0-1,0 0 0,0 0 1,-1 0-1,1 1 0,0-1 0,0 0 1,0 0-1,0 0 0,-1 0 1,1 1-1,0-1 0,0 0 1,0 0-1,-14 13 102,12-11-79,-7 7 7,0 1 0,1 0-1,0 1 1,0 0 0,1 0-1,1 0 1,0 1-1,-7 18 1,11-25-30,1-1 1,0 1-1,0 0 1,0-1-1,0 1 1,1 0-1,0 0 1,0 0-1,0-1 0,0 1 1,1 0-1,0 0 1,0-1-1,0 1 1,0 0-1,1-1 1,0 1-1,0-1 1,0 0-1,1 1 0,-1-1 1,1 0-1,0-1 1,0 1-1,0 0 1,8 5-1,-5-4 3,1 0-1,0 0 1,0-1 0,1 0-1,-1 0 1,1-1 0,0 0-1,0 0 1,0-1 0,0 0-1,0-1 1,1 1 0,-1-2-1,0 1 1,1-1 0,-1 0-1,0-1 1,11-2 0,-13 2 2,0 0-1,0-1 1,-1 0 0,1 0 0,0-1-1,-1 1 1,0-1 0,1-1 0,-1 1-1,0-1 1,-1 1 0,1-2 0,-1 1-1,1 0 1,-1-1 0,0 0 0,-1 1-1,1-2 1,-1 1 0,0 0 0,-1-1-1,1 1 1,-1-1 0,0 0 0,2-10-1,-3 8 13,0 1 0,0-1 0,-1 1 0,0-1 0,-1 1 0,0-1 0,0 1 0,0 0 0,-5-12 0,0 1 56,-1 2 0,-16-29 0,22 43-66,0 0 0,-1 0 0,1 0-1,-1 0 1,1 0 0,-1 0-1,0 0 1,0 1 0,0-1-1,0 1 1,0-1 0,0 1-1,0 0 1,0 0 0,-1 0 0,1 0-1,0 0 1,-1 0 0,1 1-1,-1-1 1,1 1 0,-1 0-1,1 0 1,-1 0 0,1 0 0,-1 0-1,1 0 1,-1 0 0,1 1-1,-1 0 1,1-1 0,0 1-1,-1 0 1,-3 2 0,1 0 8,0-1 0,0 1 0,0 0 0,0 1 0,1-1 0,-1 1 0,1 0 0,0 0 0,0 0 0,0 0 0,1 1 0,0-1 0,-1 1 0,-2 7 0,6-11-20,-1 0 1,1 0-1,-1 0 0,1-1 1,0 1-1,0 0 1,0 0-1,-1 0 0,1 0 1,0 0-1,0 0 1,0 0-1,0 0 0,1 0 1,-1-1-1,0 1 1,0 0-1,0 0 0,1 0 1,-1 0-1,0 0 1,1-1-1,-1 1 1,1 0-1,-1 0 0,1-1 1,0 1-1,-1 0 1,1-1-1,-1 1 0,1 0 1,0-1-1,0 1 1,-1-1-1,1 1 0,0-1 1,0 0-1,0 1 1,0-1-1,-1 0 0,1 1 1,0-1-1,0 0 1,0 0-1,0 0 1,0 0-1,0 0 0,1 0 1,7 1-3,1-1 0,-1 0 0,17-2 0,-18 1 6,80-8 37,89-21 0,-78 13-8,-85 15-26,1 1 0,-1 1 0,0 0 0,1 1 1,14 3-1,-26-3-4,0-1 1,0 1-1,0 0 1,0 0-1,0 0 1,0 0-1,0 1 1,0-1-1,-1 1 1,1 0-1,-1 0 1,1 0-1,-1 0 1,0 0-1,0 0 1,0 1-1,0-1 1,0 1-1,0-1 1,-1 1-1,1 0 1,-1 0-1,0 0 1,0 0-1,0 0 1,0 0-1,0 0 1,-1 0-1,1 0 1,-1 0-1,0 0 1,0 0-1,0 5 1,-1 3 26,-1 0-1,0 0 1,0 0 0,-1 0 0,0-1-1,-1 1 1,-10 19 0,4-7 127,10-23-155,0 0 0,0 0 0,0 1 0,1-1 0,-1 0 0,0 0 0,0 0 0,0 0 0,0 0 0,1 0 0,-1 0 0,0 0 0,0 0-1,0 0 1,1 1 0,-1-1 0,0 0 0,0 0 0,0 0 0,1 0 0,-1 0 0,0 0 0,0-1 0,0 1 0,1 0 0,-1 0 0,0 0-1,0 0 1,0 0 0,0 0 0,1 0 0,-1 0 0,0 0 0,0 0 0,0-1 0,0 1 0,1 0 0,-1 0 0,0 0 0,0 0 0,0 0-1,0-1 1,0 1 0,0 0 0,0 0 0,0 0 0,1-1 0,-1 1 0,0 0 0,35-37 272,-26 27-287,176-167 613,-183 175-590,0 1 0,0-1 0,0 0 0,1 1 0,-1 0 0,0-1 0,1 1 0,-1 0 0,1 0 0,-1 0 0,1 1 1,-1-1-1,1 0 0,-1 1 0,1 0 0,4-1 0,-5 2-9,-1-1 0,1 1 1,0 0-1,-1-1 0,1 1 0,-1 0 1,1 0-1,-1 0 0,0 0 1,1 0-1,-1 0 0,0 1 0,0-1 1,0 0-1,0 1 0,0-1 0,0 0 1,0 1-1,0-1 0,-1 1 0,1 0 1,0-1-1,-1 1 0,1-1 0,-1 1 1,1 2-1,1 10 22,0 0 1,-1 0-1,0 25 0,-1-22 42,-1-17-63,1 1 0,0-1-1,0 1 1,0 0 0,0-1 0,0 1 0,0 0 0,0-1-1,0 1 1,1 0 0,-1-1 0,0 1 0,0-1 0,0 1-1,1 0 1,-1-1 0,0 1 0,1-1 0,-1 1-1,0-1 1,1 1 0,-1-1 0,1 1 0,-1-1 0,1 0-1,-1 1 1,1-1 0,0 1 0,0-1 2,0 0 0,1 0 0,-1 0 0,0 0 0,0 0 0,0 0 0,0 0 0,0-1 0,0 1 0,0 0 0,0-1 0,0 1 0,0-1 0,2-1 0,31-25 90,-33 26-94,7-6 13,-1 0 0,1 0 0,0 1 0,0 0 0,15-7 0,-21 12-13,0 0 1,0 0-1,0 0 1,1 0-1,-1 1 0,0-1 1,1 1-1,-1 0 1,0 0-1,1 0 1,-1 0-1,0 0 0,1 0 1,-1 1-1,0-1 1,1 1-1,-1-1 1,0 1-1,0 0 0,0 0 1,0 0-1,0 0 1,0 0-1,0 1 0,0-1 1,0 1-1,0-1 1,0 1-1,-1-1 1,2 3-1,5 7 17,0 0-1,-1 0 1,8 18-1,-8-16 21,0 0 1,1-1-1,10 14 0,-15-23-27,0 0-1,0 1 1,0-1 0,1 0-1,-1-1 1,1 1 0,0-1 0,0 1-1,0-1 1,0 0 0,0-1-1,0 1 1,0-1 0,7 2 0,-2-2 0,1-1 1,-1 0 0,0-1-1,0 1 1,0-2 0,0 1-1,0-1 1,0-1 0,-1 1-1,1-1 1,0-1 0,-1 0-1,0 0 1,0-1 0,13-9-1,0-2 2,-1-1 0,-1 0 0,0-2 0,20-26 0,40-59 50,-73 95-48,0 0 0,1 1 0,14-15 0,-21 23-16,0 0 1,0-1-1,1 1 1,-1 0-1,0 0 1,1-1 0,-1 1-1,0 0 1,0 0-1,1-1 1,-1 1-1,0 0 1,1 0-1,-1 0 1,0 0 0,1 0-1,-1 0 1,1-1-1,-1 1 1,0 0-1,1 0 1,-1 0-1,0 0 1,1 0 0,-1 0-1,0 1 1,1-1-1,-1 0 1,1 0-1,-1 0 1,0 0-1,1 0 1,-1 0 0,1 1-1,3 12 7,-3 17 0,-17 67 25,10-66 24,5 20 88,1-51 33,6 28-159,-2 4-34,-2 1 0,-2 0 1,-1 0-1,-9 58 0,8-71 13,-8 55-21,-30 114 0,35-174 36,3-10-3,1-1-1,0 1 1,-1-1 0,2 1 0,-2 8-1,1-8 14,0-6 8,0-10 9,33-205 163,-30 201-188,9-36 46,3 0 0,1 1 0,3 0 0,2 2 0,51-89 0,-69 134-57,17-32 45,3 2 0,26-33 0,-47 65-47,0-1 0,0 1 0,1 0 0,-1-1 0,1 1 0,-1 0 0,1 0 0,-1 0 0,1 0 0,0 0 0,0 0 0,-1 0 0,1 1 0,0-1 0,0 1 0,0-1 1,0 1-1,0 0 0,0-1 0,0 1 0,-1 0 0,1 0 0,0 1 0,0-1 0,0 0 0,0 1 0,0-1 0,0 1 0,0-1 0,-1 1 0,1 0 0,0 0 0,2 1 0,0 1-3,0 0-1,-1 0 1,1 0-1,-1 0 1,1 1-1,-1 0 1,0-1-1,0 1 0,-1 0 1,1 1-1,-1-1 1,3 7-1,-2-1 1,0 0 0,-1 0 0,0 0 0,-1 0 0,0 0 0,-1 0 0,0 1-1,0-1 1,-1 0 0,-1 0 0,0 0 0,-3 12 0,1-10-8,0 0 0,-1 0 1,0 0-1,0-1 0,-2 0 0,1 0 0,-1-1 1,-1 1-1,-13 13 0,17-20 22,-1 1 0,-1-1-1,1 0 1,0 0 0,-1-1 0,0 0 0,0 0 0,0 0-1,0-1 1,0 0 0,0 0 0,-1 0 0,1-1 0,-1 0-1,-10 0 1,28-10 23,63-7-1,83-9 1,-90 17 13,121-32 0,-145 27-21,109-37 41,-131 41-57,1-1-1,-1-1 0,-1-1 1,33-23-1,-45 30 10,-7 5-15,0-1-1,0 1 0,0-1 1,0 1-1,0-1 0,0 1 1,0-1-1,0 0 1,0 1-1,0-1 0,0 0 1,0 0-1,-1 0 0,1 0 1,0 0-1,1-2 1,-4 3-4,0 0 1,1 0-1,-1 0 1,1 0-1,-1 0 1,1 0 0,-1 1-1,1-1 1,-1 0-1,1 1 1,0-1 0,-1 1-1,1 0 1,-1-1-1,-1 3 1,-19 9-20,1 1 1,1 1 0,0 1-1,-32 31 1,39-32 0,0 0 0,1 0 1,0 2-1,2-1 0,-1 1 1,-14 33-1,23-44 7,1 0 1,-1-1-1,1 1 1,0 0-1,0 0 0,1 0 1,-1 0-1,1 0 0,1 9 1,-1-14 9,0 0 0,0 0 0,0 1 0,0-1 0,0 0 0,1 1 0,-1-1 0,0 0 0,0 0 0,0 1 0,0-1 0,0 0 0,1 0-1,-1 1 1,0-1 0,0 0 0,0 0 0,1 0 0,-1 1 0,0-1 0,0 0 0,1 0 0,-1 0 0,0 0 0,0 0 0,1 0 0,-1 1 0,0-1 0,1 0 0,-1 0 0,0 0 0,1 0 0,-1 0 0,0 0 0,0 0 0,1 0 0,-1 0 0,0 0 0,1 0 0,-1-1 0,0 1 0,0 0 0,1 0 0,-1 0 0,1 0 0,14-9 4,6-7 16,-1-2 1,-1 0 0,22-27-1,46-68 99,-51 63-36,-25 34-52,8-12 36,-18 27-61,0 0 0,0 0 0,0 0 0,0 0-1,0 0 1,0 0 0,0 0 0,0 0 0,0 1 0,0-1 0,1 0-1,-1 1 1,0-1 0,1 1 0,-1-1 0,0 1 0,2 0 0,-2 0-4,-1 0 0,1 0-1,-1 0 1,1 1 0,-1-1 0,1 0 0,-1 1 0,0-1 0,1 0 0,-1 1 0,1-1 0,-1 1 0,0-1 0,1 1 0,-1-1 0,0 1 0,0-1 0,1 1 0,-1-1 0,0 1 0,0-1 0,0 1 0,1-1 0,-1 1 0,0-1 0,0 1 0,0-1 0,0 1 0,0 0 0,0 0 0,0 23 12,-1-17-9,1 3-12,0 1 0,1-1 1,0 1-1,1-1 0,0 0 1,1 0-1,0 0 0,7 16 1,-9-23 4,1 1 1,0-1 0,0-1 0,0 1-1,0 0 1,1 0 0,-1-1 0,1 0-1,-1 1 1,1-1 0,0 0 0,0 0-1,0 0 1,0-1 0,0 1 0,0-1-1,1 0 1,-1 0 0,0 0 0,1 0-1,-1 0 1,1-1 0,-1 1 0,1-1-1,-1 0 1,1 0 0,-1-1 0,1 1-1,5-2 1,5-1 6,-1-1 1,1 0-1,-1-2 0,0 1 0,0-1 0,-1-1 0,1 0 1,-2-1-1,1-1 0,-1 1 0,11-12 0,15-17 63,52-69 0,-69 81-43,-8 9-10,-9 11-12,0 0-1,1 1 1,0-1 0,-1 1 0,2 0-1,-1 0 1,0 0 0,1 1 0,5-4 0,-9 7-3,-1 0 0,0-1 0,1 1 0,-1 0 0,0 0 1,1 0-1,-1 0 0,1 0 0,-1 0 0,0 0 0,1 0 1,-1 0-1,0 0 0,1 0 0,-1 0 0,0 0 0,1 0 1,-1 0-1,1 0 0,-1 0 0,0 0 0,1 1 1,-1-1-1,0 0 0,1 0 0,-1 0 0,0 1 0,0-1 1,1 0-1,-1 1 0,7 13 2,-1 27-15,-5-32 1,3 24-27,-2-10 25,0-1 0,2 0 0,1 0 0,11 32 0,-13-47 1,1 1 0,1 0 1,0-1-1,0 0 0,0 0 0,1-1 1,0 1-1,8 5 0,-11-10 13,0 0 0,0-1 0,0 1 0,0-1 0,1 0-1,-1 0 1,0 0 0,1 0 0,-1-1 0,1 1 0,6-1 0,-2 0 16,0 0 1,0-1 0,16-3 0,-2-3 12,-1-2 0,0 0 1,0-1-1,-1-2 0,30-21 1,-35 21 0,0 0 1,-1-2-1,0 0 1,-2 0-1,1-1 1,13-24-1,-14 22 14,-8 9 12,-9 10-17,-12 11-2,4-1-42,1 1 0,0 0 0,1 1 0,0 1 0,1 0 0,0 0 0,-11 26 0,21-40 3,-1 1 1,0-1 0,1 1-1,-1 0 1,1-1 0,-1 1-1,1 0 1,0-1-1,0 1 1,-1 0 0,1-1-1,1 1 1,-1 0-1,0 0 1,0-1 0,1 1-1,-1 0 1,1-1-1,0 4 1,0-4 0,0 0 0,1 1 0,-1-1 1,0 0-1,0 0 0,1 0 0,-1 0 0,0 0 0,1 0 0,-1-1 1,1 1-1,-1 0 0,1-1 0,-1 1 0,1-1 0,2 1 0,5 0 5,0 0-1,0-1 0,-1 0 1,1-1-1,16-2 0,19-7 23,-1-2 0,-1-2 0,42-20-1,-35 14 40,86-24-1,-134 44-59,1-1-1,-1 1 1,0-1 0,1 1-1,-1-1 1,1 1-1,-1 0 1,0 0-1,1 0 1,-1 0 0,1 0-1,-1 0 1,1 0-1,2 1 1,-5 0 0,1 1-1,0-1 1,-1 0 0,0 0 0,1 0-1,-1 0 1,1 0 0,-1 0-1,0 0 1,0 0 0,0 0 0,0 0-1,-1 1 1,-7 10-6,-9 9 15,8-9-25,0-1-1,1 2 1,0-1-1,1 1 0,-12 25 1,19-36 10,0 0-1,1 0 1,-1 0 0,0 1-1,1-1 1,-1 0 0,1 0 0,0 1-1,0-1 1,0 0 0,0 0 0,0 1-1,0-1 1,1 0 0,-1 0-1,1 1 1,-1-1 0,3 3 0,-2-4 2,0 1 1,0-1-1,0 0 1,0 0-1,0 0 1,1 0-1,-1 0 0,0 0 1,1 0-1,-1 0 1,1-1-1,-1 1 1,1 0-1,-1-1 1,1 0-1,0 1 1,-1-1-1,1 0 1,2 0-1,3 1 5,0-2-1,0 1 1,-1-1 0,1 0-1,0-1 1,0 0-1,-1 0 1,1 0-1,-1-1 1,10-5 0,2-4 8,-1-1 0,0 0 0,0-2 0,-2 0 1,0-1-1,0 0 0,-2-1 0,0-1 1,-1 0-1,13-27 0,7-22 43,39-116 0,-64 161-49,57-193 99,-51 166-86,-8 22 0,-9 20-9,-6 17-10,0 4-12,2 0 1,0 1 0,0 0-1,-4 17 1,-22 68-23,34-100 32,-11 39-28,2 1-1,1 0 0,2 0 1,2 0-1,2 1 0,1 0 1,7 60-1,-4-91 21,-1-1 0,1 0 0,1 0 0,-1 0 0,2 0 0,7 16 0,-9-21-9,1-1 1,-1 1 0,1 0 0,0-1-1,0 0 1,1 1 0,-1-1 0,1 0 0,-1-1-1,1 1 1,0-1 0,0 1 0,0-1-1,0 0 1,9 2 0,8 0-3384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10.8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303 41 4312,'0'0'5569,"-14"-2"-5413,5 0-128,-7-1 25,0 1 0,-1 0 1,1 1-1,-21 2 1,3 2 113,-37 2 125,64-5-190,0-1-1,0 1 1,1-1-1,-1 0 1,0-1-1,1 0 1,0 0-1,-8-3 1,14 5-91,-1 0 0,1-1 0,0 1 0,-1 0-1,1 0 1,0 0 0,0 0 0,-1-1 0,1 1 0,0 0 0,0 0 0,-1-1 0,1 1 0,0 0-1,0 0 1,0-1 0,0 1 0,-1 0 0,1 0 0,0-1 0,0 1 0,0 0 0,0-1 0,0 1-1,0 0 1,0-1 0,0 1 0,0 0 0,0-1 0,0 1 0,0 0 0,0-1 0,0 1 0,0 0-1,0 0 1,0-1 0,0 1 0,1 0 0,-1-1 0,0 1 0,0 0 0,0 0 0,0-1 0,1 1-1,-1 0 1,0 0 0,0-1 0,1 1 0,-1 0 0,0 0 0,0 0 0,1-1 0,-1 1 0,0 0-1,0 0 1,1 0 0,19-10 207,-9 10-289,-1 0 1,1 1 0,-1 0 0,1 0 0,-1 1-1,20 7 1,-21-7-830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12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0 988 4616,'0'0'4536,"15"-11"-4150,-13 8-364,18-12 138,-1-1 0,0-1 0,-1-1 0,21-28 0,42-74 761,-4-3 1,-6-4 0,67-164-1,-72 126 675,-64 161-1483,-1 0-1,1 0 0,-1 0 1,0 0-1,0-1 0,0-6 1,-13 23 371,-3 17-423,1 0 1,2 1-1,0 1 1,-8 40-1,12-41-40,-16 53 15,-15 108 0,34-154-34,2 1 1,1-1-1,2 1 1,1-1-1,11 57 0,-11-86 1,1 0 0,0-1-1,1 0 1,0 1 0,0-1-1,0 0 1,1 0-1,0-1 1,1 1 0,7 8-1,-10-12 4,1-1 0,-1 0 0,0 0 1,1 0-1,0 0 0,-1 0 0,1 0 0,0-1 0,0 1 0,0-1 0,0 0 1,0 0-1,0 0 0,0 0 0,1-1 0,-1 1 0,0-1 0,0 0 0,1 0 1,-1 0-1,0 0 0,0 0 0,1-1 0,-1 0 0,0 1 0,0-1 0,6-3 0,4-2 40,-1-1-1,1-1 0,-1 0 1,-1 0-1,18-17 0,49-57 545,-77 82-580,11-21 463,-12 20-270,-1 2-26,-4 15-18,3-10-130,0 1 0,0 0 0,1 0 0,0-1 0,1 1-1,-1 0 1,1 0 0,1 0 0,0 8 0,0-11-16,0 0 0,1 0 1,-1 0-1,1 0 1,-1 0-1,1 0 0,0-1 1,0 1-1,1-1 1,-1 1-1,1-1 0,0 0 1,0 0-1,0 0 1,0-1-1,7 5 0,-6-4 3,1 0-1,0-1 0,0 1 1,0-1-1,0-1 0,0 1 1,1-1-1,-1 0 0,1 0 1,-1 0-1,0-1 1,1 0-1,-1 0 0,1 0 1,9-2-1,-11 1 4,0 0 0,0 0 0,-1-1 0,1 1 0,0-1 0,-1 0 0,1 0-1,-1 0 1,0 0 0,1-1 0,-1 1 0,-1-1 0,1 0 0,0 0 0,0 0 0,-1 0 0,0 0 0,0-1 0,0 1 0,0-1 0,0 1 0,2-8 0,-2 3 24,0 0 1,-1 0 0,0-1-1,0 1 1,-1-1 0,0 1-1,-1 0 1,1-1 0,-2 1 0,1-1-1,-1 1 1,0 0 0,-1 0-1,0 0 1,0 0 0,-1 1-1,0-1 1,0 1 0,-1 0-1,-9-11 1,11 16-25,0 0 0,0 0-1,0 1 1,0-1 0,-1 1 0,1 0-1,-1 0 1,1 0 0,-1 0 0,1 1-1,-1 0 1,1-1 0,-1 1 0,1 0-1,-1 1 1,0-1 0,1 1 0,-1-1-1,-5 3 1,6-2-9,-1 0 0,1 0-1,0 1 1,0-1 0,0 1 0,1-1-1,-1 1 1,0 0 0,1 0 0,-4 3-1,5-4-2,0 0 0,0 0 0,0 0 0,1 1 0,-1-1 0,0 0 0,0 1 0,1-1 0,-1 1 0,1-1 0,-1 1-1,1-1 1,0 1 0,-1-1 0,1 1 0,0-1 0,0 1 0,0-1 0,0 1 0,0-1 0,1 3 0,0-1-1,0 0 0,0 0 1,0-1-1,1 1 0,-1 0 1,1 0-1,0-1 0,-1 1 0,1-1 1,0 1-1,1-1 0,-1 0 1,0 0-1,1 0 0,-1 0 1,1 0-1,0 0 0,-1-1 1,1 0-1,0 1 0,0-1 1,0 0-1,0 0 0,4 0 1,8 2 2,1 0 0,-1-1 0,26-1 0,-32-1-3,19 1 5,0-2 0,-1-1-1,39-7 1,-58 8 7,0-1-1,0 0 0,0-1 1,0 0-1,0 0 0,-1 0 1,1-1-1,-1 0 1,0-1-1,0 0 0,-1 0 1,1 0-1,-1-1 0,0 0 1,8-11-1,-13 16-11,0-1 0,0 0 0,0 0 0,0 1 0,-1-1 0,1 0 0,-1 0 0,1 0 0,-1 0 0,0 0 1,0 0-1,1 0 0,-2 0 0,1 0 0,0 0 0,0 0 0,-1-3 0,-13-26-3300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18.3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0 4616,'0'0'7296,"0"8"-7043,-3 76 593,4 1 0,25 167 1,-5-131 50,-20-113-715,-1 0 0,-1 1 1,1-1-1,-2 1 0,1-1 0,-5 13 0,6-19-136,-4-5 617,2-1-2991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12.6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48 12056,'0'0'392,"66"17"0,15-5 56,33-1 8,11-2-112,2-9 16,-12-9-200,-11-2 8,-18-5-128,-13 3 16,-12 2-136,-10-1 0,-7-1 16,-6 2 0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18.2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264 775 5120,'0'0'5780,"-9"-7"-5462,-29-21 8,36 27-279,-1-1 0,0 1 1,0 0-1,0 0 0,0 0 1,0 0-1,0 1 1,0-1-1,0 1 0,0 0 1,0 0-1,0 0 0,0 0 1,0 0-1,-4 1 0,-5 1 149,6-2-123,-1 1 0,1 1 0,-1-1 0,1 1 0,0 0 0,0 1 0,0-1 1,0 1-1,0 0 0,1 1 0,-1-1 0,-5 6 0,3-2 31,-1 1-1,1 0 1,0 1 0,1-1-1,0 2 1,-6 9 0,11-17-76,1 0 1,0-1 0,0 1-1,1 0 1,-1 0-1,0 0 1,0 0-1,1 0 1,0 0-1,-1 0 1,1 0 0,0 0-1,0 0 1,0 0-1,0 0 1,0 0-1,0 0 1,1 0-1,-1 0 1,1 0-1,-1 0 1,1 0 0,0-1-1,0 1 1,0 0-1,0 0 1,0-1-1,0 1 1,0 0-1,0-1 1,1 1 0,-1-1-1,1 0 1,-1 1-1,1-1 1,-1 0-1,1 0 1,0 0-1,2 1 1,5 3 38,-1-2 1,0 1-1,1-1 1,-1 0-1,1-1 0,0 0 1,13 1-1,-12-3-2,0 0-1,-1 0 1,1-1-1,-1 0 1,1-1-1,-1 0 1,0 0-1,0-1 1,0-1-1,12-5 1,-15 6 18,0 0 1,0-1 0,0 0 0,-1 0 0,0 0 0,0 0 0,0-1 0,0 0 0,-1 0 0,1 0 0,-1 0-1,-1-1 1,1 0 0,-1 1 0,5-12 0,-8 14-45,1-1 1,0 1-1,-1-1 0,0 1 0,1-1 0,-1 0 1,-1 1-1,1-1 0,-1 1 0,1-1 1,-1 1-1,0-1 0,0 1 0,0-1 0,-1 1 1,1 0-1,-5-7 0,1 3 53,0 0 0,0 0-1,-1 0 1,0 1 0,-1-1-1,-8-6 1,12 11-54,-1 0 0,1 0-1,-1 0 1,1 0 0,-1 1-1,0-1 1,0 1 0,0 0 0,-6-1-1,10 2 9,1 1-36,0 0-1,0 0 1,0 0 0,0 0 0,1 0 0,-1 0-1,0 0 1,1 0 0,-1-1 0,3 2 0,6-2-4,0 0 0,0 0 1,1-1-1,18-4 0,-5 2 16,4-3 20,-1 0 0,47-17 1,-7 1 26,-32 5 4,-30 14-56,0 0 0,0 0 0,1 1 1,8-4-1,-12 6-11,-1 0 0,1 0 1,0 0-1,0 0 0,-1 1 1,1-1-1,0 0 0,-1 1 1,1-1-1,0 1 0,-1 0 1,1-1-1,-1 1 0,1 0 1,-1 0-1,1 0 0,-1 0 1,0 0-1,1 1 0,-1-1 1,0 0-1,0 0 0,2 3 1,27 43 34,-18-27-33,-7-10 9,0 0-1,-1 0 1,0 0 0,-1 1-1,0-1 1,0 1 0,-1 0-1,1 11 1,-1-5 25,1-1 1,8 27-1,-10-42-33,-1 1-1,1-1 0,0 1 0,-1 0 1,1-1-1,0 0 0,0 1 0,0-1 1,0 1-1,0-1 0,0 0 0,1 0 1,-1 0-1,0 0 0,1 0 0,-1 0 1,1 0-1,-1 0 0,1 0 1,-1-1-1,1 1 0,0-1 0,-1 1 1,1-1-1,-1 1 0,1-1 0,0 0 1,0 0-1,-1 0 0,1 0 0,0 0 1,-1 0-1,3-1 0,5-1 19,1-1 0,-1 0-1,0 0 1,15-9 0,-7 4-10,7-4 16,-1 0 0,0-2 0,-2 0 0,1-2 0,-2 0 0,0-1 0,18-21 0,-2-2 66,-2-2 0,40-64 1,-56 79 21,-1 0 0,-2-2 1,-1 0-1,14-41 0,-21 49-37,-4 11-19,1 0-1,-1-1 1,-1 1-1,0-1 1,0 1 0,0-19-1,-2 28-58,0 0-1,-1 0 1,1 0-1,0 0 0,0 0 1,0 0-1,-1 1 1,1-1-1,0 0 0,-1 0 1,1 0-1,-1 1 1,1-1-1,-1 0 0,1 0 1,-1 1-1,0-1 1,1 0-1,-1 1 1,0-1-1,0 1 0,1-1 1,-1 1-1,-1-1 1,0 0 0,0 1 0,0-1 0,0 1 0,0 0 0,0 0 0,0 0 0,0 0 0,0 0 0,-1 0 0,-2 1 0,-3 1-25,1 0 0,0 1 0,1 0 0,-1 0 0,-10 7 0,16-9 17,-1 1-1,1-1 0,0 1 0,0-1 1,0 1-1,0 0 0,0-1 0,0 1 1,0 0-1,1 0 0,-1 0 0,1 0 1,-1 0-1,1 0 0,0 0 1,0 0-1,0 0 0,0 3 0,0-5 23,-1 4 22,1-1 1,0 1-1,0 0 0,0 0 0,1-1 0,-1 1 0,2 4 1,44 73-83,-45-78 38,0 1 1,0-1 0,0 0 0,-1 0 0,1 1 0,-1-1-1,1 0 1,-1 0 0,0 1 0,0-1 0,-1 0 0,1 1-1,-1-1 1,1 0 0,-1 0 0,-3 7 0,-2 5-19,-2 0 0,-12 20 0,-8 17-36,26-46 55,-19 45-19,-23 96-1,41-133 21,1-9 0,1 0 0,-1 0 0,1 0 0,0 0 0,1 0 0,0 0 0,-1 1 0,2-1 0,-1 0 0,0 0 0,1 0 0,0 0 0,0 0 0,3 6 0,-1 2 0,-3-12 0,0 0 0,0 0 0,0 0 0,1 0 0,-1 0 0,0 0 0,0 0 0,1 0 0,-1 0 0,0 0 0,1 0 0,-1 0 0,1-1 0,-1 1 0,1 0 0,0 0 0,-1-1 0,2 2 0,2 1-10,-1-1 0,1 1-1,-1-1 1,1 0 0,0 0 0,6 2-1,-6-4 4,-1 0 0,0 0 0,0-1 0,0 1-1,0 0 1,0-1 0,0 0 0,0 0 0,5-2-1,0 1 9,-1 0-1,1-1 0,-1-1 1,0 1-1,1-1 0,-2 0 1,1-1-1,0 0 0,-1 0 1,0 0-1,8-10 0,14-18 82,-19 17-65,-2 0-1,8-25 1,-13 38-16,1-8-6,-3 10-15,1 0 2,1 0-41,5 4 24,-2 2 33,1-1-1,-1 0 0,1-1 0,0 0 1,0 1-1,0-2 0,0 1 1,1-1-1,-1 0 0,0 0 0,1-1 1,0 0-1,-1 0 0,1 0 1,0-1-1,-1 0 0,1 0 0,0-1 1,0 0-1,-1 0 0,1-1 1,-1 0-1,1 0 0,-1 0 0,0-1 1,0 1-1,0-2 0,7-4 1,114-75 207,-126 83-205,0-1 1,1 0-1,-1 0 0,0 0 1,1 1-1,-1-1 1,0 0-1,1 1 0,-1 0 1,1-1-1,-1 1 0,1 0 1,-1-1-1,3 1 1,-3 1-1,0-1 0,-1 0 0,1 0 0,0 1 0,0-1 0,-1 0 1,1 1-1,0-1 0,-1 1 0,1-1 0,0 1 0,-1-1 0,1 1 0,-1-1 1,1 1-1,-1 0 0,1-1 0,-1 1 0,0 0 0,1-1 0,-1 1 0,0 0 1,1 0-1,-1-1 0,0 1 0,0 0 0,0 0 0,0 1 0,1 6-1,-1 0 0,0-1 0,0 1 0,-1 0 0,0 0 0,-1-1 1,-2 11-1,1-8-4,1 0 1,0 1 0,0 12 0,2-20-2,0 1-1,0-1 1,0 0-1,1 0 1,0 0-1,-1 1 0,1-1 1,0 0-1,0 0 1,1 0-1,-1 0 1,3 3-1,-3-4 8,0-1 0,1 0 0,-1 0 0,0 0 0,0 0 0,1 0 0,-1 0 0,1 0 0,-1 0 0,1-1 0,-1 1 0,1 0 0,0-1 0,-1 1 0,1-1 0,0 0 0,-1 0 0,1 0 0,0 1 0,-1-1 0,1-1 0,0 1 0,0 0 0,-1 0 0,1-1 0,3 0 0,7-3 3,0-1 1,0-1 0,0 1-1,0-2 1,-1 1 0,0-2-1,0 0 1,-1 0 0,14-14 0,1-4-20,-1-1 1,26-39 0,22-43 27,-5-3 0,56-126 1,-110 209-7,-1 0 1,-1-1 0,-2 0 0,6-34-1,-14 63-7,-1 1 0,0-1 0,0 1 0,0-1 0,0 0 0,0 1 0,0-1 0,0 0 0,0 1 0,0-1 0,0 1 0,0-1 0,0 0 0,0 1 0,0-1 0,0 1 0,-1-1 0,1 1 0,0-1 0,0 0 0,-1 1 0,1-1 0,-1 1 0,0-1 0,1 0 0,-1 1 0,1 0 0,-1 0 0,0 0 0,1 0 0,-1 0 0,0 0 0,1 0 0,-1 0 0,1 0 0,-1 0 0,0 1 0,1-1 0,-1 0 0,1 0 0,-1 1 0,0-1 0,1 0 0,-1 1 0,-27 21 0,11-2-16,0 1-1,1 0 1,2 1-1,0 1 0,1 0 1,2 1-1,-12 31 1,2 7-61,-22 115 1,38-142 40,1 0 0,2 0 1,1 0-1,2 0 0,2 0 0,13 68 0,-15-97 26,0 0-1,1 0 0,0 0 1,1 0-1,-1 0 0,1-1 1,0 1-1,0-1 0,1 0 1,7 9-1,-10-12 11,1 0 0,0 0 0,0-1 0,1 1-1,-1 0 1,0-1 0,1 0 0,-1 1 0,1-1 0,-1 0 0,1 0 0,-1-1 0,1 1 0,0 0-1,-1-1 1,1 0 0,0 1 0,-1-1 0,1 0 0,0-1 0,-1 1 0,1 0 0,0-1 0,-1 1-1,1-1 1,4-2 0,1 0 9,-1 0-1,0-1 1,0-1 0,0 1-1,0-1 1,0 0-1,-1-1 1,0 1 0,0-1-1,-1 0 1,9-13-1,0-3 26,-1-2 0,14-32 0,-18 35 37,1 1 0,0 0 0,26-35-1,-34 52-58,0 1-1,1 0 0,-1 0 1,1 0-1,0 0 0,-1 1 1,1-1-1,0 1 0,0-1 1,0 1-1,0 0 0,0 0 1,0 0-1,0 1 0,1-1 1,-1 1-1,0 0 0,0-1 1,1 2-1,-1-1 0,5 1 1,5 1-13,0 1 0,0 0 0,20 9 0,-16-5-49,-11-5 29,0 1 1,0-1-1,0 1 1,0-2-1,1 1 1,10 1-1,-40 9 87,2-2-68,2 2 0,-1 1 0,2 0 0,-1 1 0,2 1 0,0 1 0,1 0 0,0 1 0,-21 32 0,35-46-3,1 0 0,-1 1 0,0 0 0,1-1 0,0 1 0,-2 7 0,3-10 4,-1-1 1,1 1-1,0 0 0,0 0 1,0-1-1,-1 1 0,1 0 0,0 0 1,0-1-1,0 1 0,0 0 1,0 0-1,1-1 0,-1 1 1,0 0-1,0 0 0,0-1 0,1 1 1,-1 0-1,0-1 0,1 1 1,-1 0-1,0-1 0,1 1 1,-1 0-1,1-1 0,-1 1 0,1-1 1,-1 1-1,1-1 0,0 1 1,-1-1-1,1 0 0,0 1 0,-1-1 1,1 0-1,0 1 0,-1-1 1,2 1-1,4-1 8,-1-1-1,0 1 1,1-1-1,-1 0 1,0 0 0,0 0-1,0-1 1,0 0 0,0 0-1,0 0 1,0-1-1,-1 1 1,1-1 0,-1 0-1,0 0 1,0-1 0,0 0-1,6-6 1,6-8 45,-2-1-1,24-37 1,-31 44-33,74-137 294,-71 138-266,-10 11-47,1-1 1,-1 1 0,0 0 0,0 0 0,0 0 0,1 0-1,-1 0 1,0 0 0,0 0 0,0 0 0,1 0 0,-1 0-1,0 0 1,0 0 0,1 0 0,-1 0 0,0 0 0,0 0-1,0 0 1,1 0 0,-1 0 0,0 0 0,0 0 0,0 0-1,1 1 1,-1-1 0,0 0 0,0 0 0,0 0 0,0 0-1,1 0 1,-1 1 0,8 22 15,-6-15-16,6 32-12,-6-28 0,0-1 0,1 1 0,0-1 0,1 0 0,0 0 0,7 12 0,-9-19 10,0-1 1,1 1-1,0-1 1,0 0-1,0 0 1,0 0-1,0-1 1,1 1-1,-1-1 1,1 0 0,0 0-1,-1 0 1,1 0-1,0-1 1,0 1-1,0-1 1,0 0-1,1 0 1,-1-1-1,0 1 1,0-1-1,8 0 1,-4-1 1,-1 0 0,0 0 0,0 0 0,0-1 0,0 0 0,0 0 0,-1-1 0,1 0 0,-1 0 0,1-1 0,-1 0 0,9-7 0,15-18-9,-1-2 0,-2-1-1,-1 0 1,34-59 0,-27 39 47,-3-1 1,-2-2 0,-3 0-1,35-116 1,-52 145 3,-5 19-17,0-1 1,-1 0-1,2-13 0,-5 21-24,1 0 0,0 1 0,0-1 1,0 0-1,0 0 0,-1 0 0,1 0 0,0 0 1,0 1-1,0-1 0,0 0 0,-1 0 1,1 0-1,0 0 0,0 0 0,0 0 0,-1 0 1,1 0-1,0 0 0,0 0 0,0 0 1,-1 0-1,1 0 0,0 0 0,0 0 1,-1 0-1,1 0 0,0 0 0,0 0 0,0 0 1,-1 0-1,1 0 0,0 0 0,0-1 1,0 1-1,-1 0 0,1 0 0,0 0 0,0 0 1,0 0-1,0 0 0,0-1 0,-1 1 1,1 0-1,0 0 0,0 0 0,0-1 0,0 1 1,0 0-1,0 0 0,0 0 0,0-1 1,0 1-1,0 0 0,0 0 0,0 0 1,0-1-1,0 1 0,0 0 0,0 0 0,0 0 1,0-1-1,0 1 0,0 0 0,0 0 1,0-1-1,0 1 0,-14 14 40,13-14-40,-20 28-3,1 1 1,2 0-1,0 2 1,-21 52-1,20-37-27,2 1 0,2 1 0,3 0 0,1 1 0,3 0 0,1 1 0,1 73 0,-2 77-274,5-209-3013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18.5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35 12912,'0'0'112,"72"2"-8,11 7-176,17-1 8,4-1 24,-5-5 0,-4-2 64,-20-2-8,-8-1 96,-20-3 8,-7 0 16,-16-3 8,-3 1-24,-8-3 8,-3 1-72,-8 3 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18.7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8432,'0'0'624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22.3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0 827 5224,'0'0'1709,"13"0"-1392,-4 0-248,1 1 2,-1-1 0,1-1 0,-1 0 0,1 0 1,-1-1-1,1 0 0,11-4 0,-2-2 146,-1-1 0,0-1 0,0 0 0,0-1 0,-2-1 1,1-1-1,-2 0 0,0-1 0,0-1 0,-1 0 0,-1-1 0,-1-1 1,19-32-1,42-76 2920,-82 144-2655,1 0 0,1 0 0,-7 28 0,-1 0-271,-90 235 450,70-197-470,4 1 0,-21 98 0,37-124 196,25-97 265,8-55 1,-11 47-430,15-48-1,52-116 643,-29 85-404,-26 77-305,1 1 0,3 1 0,1 1 1,3 1-1,43-54 0,-66 91-128,2-1 0,-1 1 0,1 1 0,0-1 0,0 1 0,0 0 0,12-8 0,-15 12-25,0 0-1,1 0 1,-1 0 0,0 0 0,0 0 0,0 1 0,1-1 0,-1 1 0,0 0 0,1 0 0,-1 0 0,0 0 0,0 1 0,1-1 0,-1 1-1,0 0 1,0 0 0,0 0 0,0 0 0,0 0 0,5 3 0,-2 0-3,0 1 0,-1-1 0,1 1 0,-1 0 0,0 1 0,0-1 0,0 1 0,-1 0 0,0 0 0,0 0 0,0 1 0,-1-1 0,0 1 0,0 0 0,-1 0 0,0 0 0,0 0 0,1 13 0,-1-7-10,0 0 0,-2 0 0,1 0 0,-2 0 0,0 0-1,0 0 1,-1 0 0,-1 0 0,-7 22 0,8-31 6,-2 7-6,0-1 1,-1 1 0,0-1 0,-1 0 0,-7 10-1,11-18 12,1 0 0,-1 0 1,0 0-1,-1 0 0,1 0 0,0 0 0,0-1 0,-1 1 0,1-1 0,-1 0 0,1 1 0,-1-1 0,0 0 0,1-1 1,-1 1-1,0 0 0,0-1 0,0 1 0,1-1 0,-1 0 0,0 0 0,0 0 0,0 0 0,0-1 0,-5-1 0,3 1 44,0 0 0,-1-1-1,1 1 1,0-1 0,0 0-1,1-1 1,-10-5 0,18 11-31,0-2 0,0 1 1,0 0-1,0-1 1,1 1-1,-1-1 0,6 1 1,-4-1-6,30 7 0,42 4 0,-63-11-17,0 0 0,0-1 0,0-1-1,0 0 1,24-6 0,-14 1-1,0-1 0,-1-1-1,-1-1 1,1-1-1,-1-1 1,-1-2 0,22-14-1,-35 20 15,0 0-1,0-1 1,-1 0 0,0 0-1,-1 0 1,0-1-1,0 0 1,0-1-1,-2 0 1,1 0 0,-1 0-1,0 0 1,-1-1-1,-1 0 1,1 0-1,-2 0 1,3-22 0,-4 20 18,0 0 1,-1 0 0,-3-16 0,3 25-14,-1-1 1,0 1 0,0-1 0,-1 1 0,1-1 0,-1 1 0,0 0 0,0-1 0,0 1 0,0 0 0,-1 0 0,-3-4 0,5 8-9,1 0 1,-1-1-1,0 1 0,1 0 0,-1 0 0,1-1 0,-1 1 0,0 0 1,1 0-1,-1 0 0,0 0 0,1 0 0,-1 0 0,1 0 0,-1 0 1,0 0-1,1 0 0,-1 0 0,0 0 0,1 0 0,-1 0 0,0 1 0,1-1 1,-1 0-1,1 1 0,-1-1 0,1 0 0,-1 1 0,1-1 0,-1 1 1,-19 15 21,16-11-18,-4 3-6,0 1 1,0 0-1,1 0 0,1 1 1,0 0-1,0 0 1,1 0-1,0 1 1,0 0-1,2 0 1,-6 21-1,7-20-13,-1 0 1,2 0-1,0 1 0,0-1 1,1 0-1,1 1 0,0-1 1,1 0-1,0 0 0,1 0 1,5 16-1,-6-23 9,0 0 0,1 0 1,0 0-1,0 0 0,0 0 0,1-1 0,-1 1 0,1-1 1,0 0-1,0 0 0,1 0 0,-1-1 0,1 0 1,0 1-1,-1-2 0,1 1 0,1 0 0,-1-1 0,0 0 1,1 0-1,-1-1 0,1 0 0,-1 0 0,1 0 1,0 0-1,-1-1 0,8 0 0,-2-1 11,0 0-1,0-1 1,0 0-1,0 0 1,0-1-1,-1-1 1,1 1-1,-1-2 1,0 0 0,0 0-1,-1-1 1,1 0-1,10-9 1,-8 4 13,-1 0 0,-1 0 1,1-1-1,-2-1 0,9-13 1,33-70 129,-13 21 18,-31 62-120,0 1 0,16-21 0,-20 30-37,0 0 0,0 0 0,0 0 0,1 0-1,-1 0 1,1 1 0,-1 0 0,1-1 0,0 1 0,0 0-1,0 1 1,0-1 0,6-1 0,-7 3-8,-1-1 1,1 0 0,-1 1-1,1-1 1,-1 1-1,1 0 1,0 0-1,-1 0 1,1 0-1,-1 1 1,1-1-1,-1 1 1,1-1-1,-1 1 1,1 0-1,-1 0 1,0 0 0,1 0-1,-1 0 1,0 1-1,0-1 1,0 1-1,0-1 1,0 1-1,0 0 1,0 0-1,-1-1 1,1 2-1,0-1 1,-1 0-1,0 0 1,0 0 0,1 1-1,0 4 1,3 8-9,0 1 1,-1 0 0,-1 0 0,-1 0 0,0 0 0,-1 1-1,-1 20 1,3 38-5,-1-63 3,-1 1 0,1-1 0,1 0 1,0 1-1,6 12 0,-8-23 4,0 0 1,0 0 0,0 0-1,0 0 1,1 0 0,-1 0-1,0 0 1,1 0 0,0 0-1,-1-1 1,1 1-1,0 0 1,0-1 0,0 0-1,0 1 1,0-1 0,0 0-1,0 0 1,0 0 0,1-1-1,-1 1 1,0 0 0,1-1-1,-1 1 1,0-1 0,1 0-1,-1 0 1,1 0 0,-1 0-1,0 0 1,1-1 0,-1 1-1,4-2 1,4-1 22,-1 0 1,0-1-1,0 0 0,0-1 1,-1 0-1,0 0 1,0-1-1,0 0 0,0 0 1,12-15-1,3-6 111,33-51 1,-39 53-76,14-30 61,-23 39-52,20-30 1,-17 33 3,-11 13-70,0 0 0,0 0 0,0 0 0,1 0 0,-1 0-1,0 0 1,0 0 0,0 0 0,0 0 0,0 0 0,0 0 0,0 0 0,0 0 0,1 0 0,-1 0 0,0 0 0,0 0 0,0 0 0,0 0 0,0 0 0,0 0 0,0 0 0,1 0 0,-1 0 0,0 0 0,0 0 0,0 0 0,0 0 0,0 0 0,0 0 0,0 0 0,0 0 0,1 0 0,-1 0 0,0 0 0,0 0 0,0 0 0,0 0 0,0 1 0,0-1 0,0 0 0,0 0 0,0 0 0,0 0 0,0 0 0,0 0 0,0 0 0,0 0 0,0 1 0,0-1 0,0 0 0,0 0-1,1 0 2,-4 26 49,1-15-51,-6 33 14,-6 50-52,14-84 31,-1-1 0,2 1 0,-1 0 0,1 0 1,1-1-1,0 1 0,4 14 0,-5-22 7,0 1-1,0-1 1,0 1-1,0-1 1,0 0-1,1 1 1,-1-1-1,1 0 1,-1 0-1,1 0 1,0 0-1,0 0 1,0 0-1,0-1 1,0 1-1,0-1 1,0 1-1,0-1 1,1 0-1,-1 0 1,1 0-1,-1 0 1,1 0-1,-1 0 1,1-1-1,-1 1 1,1-1-1,0 0 1,-1 0-1,1 0 1,4 0 0,3-2 6,0-1 1,0 0 0,0 0 0,0-1 0,0 0-1,15-9 1,-8 3 19,0-1 1,-1-1-1,-1 0 0,22-23 0,-9 6 63,27-39-1,-41 49 14,-2 0 0,0-1-1,17-41 1,-45 87 45,12-21-141,0 0 0,1 0 0,0 0 0,-4 10 0,0 5 7,1 1 0,-5 31 0,9-43-11,1 0 0,1 0 0,0 1-1,0-1 1,0 0 0,1 0-1,1 0 1,3 14 0,-5-21-4,1 0 0,0 0 0,0 0 1,0 0-1,0 0 0,0 0 0,0-1 0,0 1 0,1 0 1,-1-1-1,1 1 0,-1-1 0,1 1 0,0-1 1,-1 0-1,1 1 0,0-1 0,0 0 0,0 0 0,3 1 1,-2-2 5,0 1 0,-1-1 0,1 0 1,0 1-1,0-1 0,-1-1 1,1 1-1,0 0 0,0-1 0,-1 1 1,1-1-1,0 0 0,-1 0 1,1 0-1,0 0 0,2-2 1,-1 0 4,1 0 0,-1-1 0,0 1 0,0-1 0,0 0 0,0 0 0,-1 0 0,0-1 0,1 1 0,-2-1 0,1 1 0,0-1 0,-1 0 0,0 0 0,0-1 0,-1 1 0,1 0 0,-1 0 0,0-1 0,0-6 0,0-5 31,-1-1-1,0 1 1,-1-1-1,-1 1 1,-4-19-1,4 31-25,1 1 0,-1-1 1,1 1-1,-1 0 0,-1 0 0,1 0 0,-1 0 0,1 0 0,-1 1 0,0-1 0,-5-3 1,-3 1-41,21 12 2,4-2 17,0 0 1,0-1-1,0-1 0,0 0 0,1-1 0,-1 0 0,1-1 1,15-2-1,-3 1-2,177-10-62,-90 7 68,-114 4 3,1 0 0,0-1 0,-1 1 0,1 0 0,-1 0 0,1 0 0,0 0 0,-1 0 0,1 0 0,-1 1 0,1-1 0,0 0 0,-1 0 0,1 0 0,-1 0 0,1 1 0,0-1 0,-1 0 0,1 1 0,-1-1 0,1 0 0,-1 1 0,0-1 0,1 1 0,-1-1 0,1 0 0,-1 1 0,0-1 0,1 1 0,-1-1 0,0 1 0,1 0 0,-1-1 0,0 1 0,0-1 0,0 1 0,1-1 0,-1 1 0,0 0 0,0-1 0,0 1 0,0 0 0,0-1 0,0 1 0,0-1 0,0 1 0,0 0 0,-1-1 0,1 1 0,0-1 0,0 1 0,-1-1 0,1 1 0,0 0 0,0-1 0,-1 1 0,-2 4 0,1 0 0,-1-1 0,0 1 0,0-1 0,-5 5 0,-24 25 1,-50 58 6,69-76-3,2 0-1,0 0 0,0 2 0,-8 20 0,17-35 3,1 1-1,-1 0 1,1 0-1,0 0 1,1 0 0,-1 0-1,1 1 1,-1-1-1,1 4 1,0-7-5,1 0 0,-1 0 0,0 1 0,0-1 0,1 0 0,-1 0 0,0 0 0,1 0 0,-1 0 0,1-1 0,-1 1 0,1 0 0,0 0 0,-1 0 0,1 0 0,0 0 0,-1-1 0,1 1 0,0 0 0,0-1 0,0 1 0,0-1 0,0 1 0,0-1 0,0 1 0,0-1 0,0 1 0,0-1 0,0 0 0,0 0 0,0 1 0,0-1 0,0 0 0,0 0 0,0 0 0,0 0 0,0-1 0,0 1 0,2 0 0,4-2 0,0 1 1,0-1-1,0-1 0,-1 1 0,1-1 0,0 0 0,-1-1 1,0 1-1,0-1 0,0-1 0,11-9 0,2-4 3,31-39 0,5-16 71,-3-2 0,-3-2 0,40-88 0,-72 125 9,-2-1 0,12-47 0,-21 67-47,-5 5 14,-1 16-50,0 0 1,0 0 0,0 0 0,0-1 0,0 1 0,0 0 0,0 0 0,-1-1 0,1 1-1,0 0 1,0 0 0,0 0 0,0-1 0,-1 1 0,1 0 0,0 0 0,0 0 0,0 0-1,-1 0 1,1 0 0,0-1 0,0 1 0,0 0 0,-1 0 0,1 0 0,0 0 0,0 0-1,-1 0 1,1 0 0,0 0 0,0 0 0,-1 0 0,-1 1 2,0-1 1,0 1 0,0 0-1,1 0 1,-1 0 0,0 0-1,0 0 1,1 0 0,-1 0-1,1 1 1,-1-1 0,-1 3-1,-14 15-13,1 0 0,1 2-1,1 0 1,1 1 0,1 0-1,1 0 1,0 2 0,2-1-1,1 1 1,1 0-1,1 1 1,-4 34 0,7-37-13,1-1 1,1 1 0,1 0 0,1 0-1,1 0 1,1-1 0,1 1-1,1-1 1,1 0 0,1 0-1,0-1 1,2 0 0,0 0-1,20 31 1,-24-45-15,-1 0-1,1 0 1,1-1-1,-1 1 1,1-1 0,6 4-1,-10-7 5,-1-1 0,0 0 0,1 0 0,-1-1 0,0 1-1,1 0 1,-1 0 0,1-1 0,0 1 0,-1-1 0,1 1-1,-1-1 1,1 1 0,0-1 0,-1 0 0,1 0 0,0 0-1,-1 0 1,1 0 0,0-1 0,-1 1 0,1 0 0,0-1 0,-1 1-1,1-1 1,-1 1 0,1-1 0,-1 0 0,1 0 0,-1 0-1,0 0 1,1 0 0,0-1 0,8-11-3428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22.5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12664,'0'0'1064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24.2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111 501 6520,'0'0'4758,"-12"0"-4443,3 0-243,6-1-50,0 1 1,0-1-1,0 1 0,0 0 0,0 0 1,0 0-1,0 1 0,-1-1 1,1 1-1,0 0 0,0 0 0,1 0 1,-1 0-1,0 0 0,0 1 0,0-1 1,1 1-1,-1-1 0,1 1 1,-1 0-1,1 0 0,0 1 0,-2 1 1,1 0 60,0 0 0,1-1 0,-1 1 0,1 0 0,0 0 0,1 1 0,-3 5 0,4-8-51,0-1 1,0 1 0,0-1-1,0 1 1,0-1-1,1 1 1,-1-1 0,1 0-1,-1 1 1,1-1-1,-1 1 1,1-1 0,0 0-1,-1 1 1,1-1-1,0 0 1,0 0 0,0 0-1,0 0 1,0 1 0,0-1-1,0-1 1,1 1-1,-1 0 1,3 1 0,-1 0 11,0 0 1,1 0-1,-1-1 1,1 1-1,0-1 1,0 0-1,-1 0 1,1-1-1,0 1 1,0-1-1,0 0 1,0 1-1,0-2 1,-1 1-1,1 0 1,0-1 0,0 0-1,0 0 1,-1 0-1,1 0 1,0-1-1,-1 1 1,6-4-1,-3 2 21,0-1-1,-1 0 0,1 0 1,0 0-1,-1-1 0,0 0 1,0 0-1,-1 0 0,0 0 1,1-1-1,-2 0 0,6-9 1,-1-7 82,-1 1-1,-1-1 1,-2 0 0,0-1 0,-1 1-1,-1-1 1,-1 1 0,-1-1 0,-1 1 0,-1-1-1,-7-28 1,9 50-120,0 0 0,0 0-1,0 0 1,0 0 0,0 1 0,0-1 0,-1 0-1,1 0 1,0 1 0,0-1 0,-1 0-1,1 0 1,-1 1 0,1-1 0,-1 0-1,1 1 1,-1-1 0,1 1 0,-2-2 0,2 3-5,0 0 1,0 0 0,0 0-1,-1-1 1,1 1 0,0 0-1,0 0 1,0 0 0,0-1 0,1 1-1,-1 0 1,0 0 0,0 0-1,0-1 1,1 1 0,-1 0-1,0 0 1,1 1 0,1 2-13,-1 1 0,1-1 1,0 1-1,0-1 1,1 0-1,-1 0 0,1 0 1,0 0-1,0-1 0,0 1 1,0-1-1,6 5 0,-6-6-7,-1-1 0,1 0 0,0 0 0,0 0 0,0 0 0,-1 0 0,1-1 0,0 1 0,0-1-1,0 1 1,0-1 0,0 0 0,0-1 0,0 1 0,0 0 0,0-1 0,0 0 0,0 1 0,0-1 0,0 0 0,3-2-1,4-2 16,-1 0-1,1 0 0,-1-1 1,0 0-1,0-1 0,-1 0 1,0 0-1,14-16 0,2-8 125,24-38 1,-22 30 16,22-36 383,-48 75-535,0 0 1,0 0 0,0-1 0,0 1-1,0 0 1,0 0 0,0 0-1,0 0 1,0 0 0,0 0-1,0 0 1,0 0 0,0-1-1,0 1 1,0 0 0,0 0 0,0 0-1,0 0 1,0 0 0,0 0-1,0 0 1,0 0 0,0 0-1,1-1 1,-1 1 0,0 0 0,0 0-1,0 0 1,0 0 0,0 0-1,0 0 1,0 0 0,0 0-1,0 0 1,1 0 0,-1 0-1,0 0 1,0 0 0,0 0 0,0 0-1,0 0 1,0 0 0,0 0-1,0 0 1,1 0 0,-1 0-1,0 0 1,0 0 0,0 0-1,0 0 1,0 0 0,0 0 0,0 0-1,0 0 1,1 0 0,-1 1-1,0-1 1,0 0 0,0 0-1,0 0 1,0 0 0,1 11 154,-5 21-131,4-28 8,-14 81 105,-27 88 1,-37 82-21,34-114-52,39-126-63,-77 238 87,53-174-40,-44 84-1,60-143 1,12-20-53,1 0-1,0 0 0,0 0 0,0 0 0,0 0 0,0 0 0,-1 1 1,1-1-1,0 0 0,0 0 0,0 0 0,-1 0 0,1 0 1,0 0-1,0 0 0,0 0 0,0 0 0,-1 0 0,1 0 0,0 0 1,0 0-1,0-1 0,0 1 0,-1 0 0,1 0 0,0 0 0,0 0 1,0 0-1,0 0 0,0 0 0,-1 0 0,1 0 0,0-1 0,0 1 1,0 0-1,0 0 0,0 0 0,0 0 0,0 0 0,-1-1 1,1 1-1,0 0 0,0 0 0,0 0 0,0 0 0,0-1 0,0 1 1,0 0-1,0 0 0,0 0 0,0-1 0,-1-5 27,1 0-1,0 0 1,0 0-1,2-13 1,3-15 37,1-1 0,2 1 0,1 0 0,2 1 0,18-40 0,-21 57-26,0 0 0,1 0 0,0 1 0,2 1 0,-1-1 0,2 2 0,0-1 0,1 2 0,0 0 0,1 0 0,0 1 0,22-12 0,-7 8 12,1 2 0,0 1 0,1 2 1,51-11-1,132-9 118,-136 27-96,-57 3-667,1-1 0,-1 0 0,0-2 0,30-6 0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30.6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331 728 5016,'0'0'8134,"-5"-9"-7811,-18-30 2,21 37-293,1 1 0,-1-1-1,1 1 1,-1-1-1,0 1 1,0 0 0,0-1-1,0 1 1,0 0 0,0 0-1,0 1 1,0-1 0,0 0-1,0 1 1,0-1 0,0 1-1,-1-1 1,1 1 0,0 0-1,0 0 1,-1 0 0,-1 1-1,-4 0 61,1 0 0,0 1 0,0 0 0,-11 5 0,0 2 66,1 1 0,0 1 0,0 0 0,1 1 0,1 1 1,0 1-1,0 0 0,2 1 0,0 0 0,-16 25 0,26-35-105,0 1 1,0-1-1,1 1 1,-1 0-1,1 0 1,1 0-1,-1 0 1,1 0 0,0 1-1,0-1 1,1 0-1,0 1 1,1 8-1,-1-13-38,0 0 0,1 0 0,-1 0 0,1-1 0,0 1 0,-1 0 0,1-1 0,0 1 0,0 0 0,0-1 0,0 1-1,0-1 1,0 0 0,0 1 0,1-1 0,-1 0 0,0 0 0,1 1 0,-1-1 0,1 0 0,0-1 0,-1 1 0,1 0 0,0 0 0,-1-1 0,1 1 0,2 0 0,2 0 13,-1 0 0,0 0 1,0-1-1,1 1 1,-1-1-1,0 0 1,1-1-1,7-1 1,2-1 22,-1-2 0,1 0 0,-1-1 0,0 0-1,-1-1 1,1 0 0,-2-1 0,1-1 0,-1 0 0,0-1 0,-1 0 0,0 0 0,16-21 0,-13 12 22,0 0 0,-2-1 0,0 0 0,-1-1-1,-1 0 1,-2-1 0,0 0 0,7-30 0,29-229 764,-37 227-659,-6 37-54,0 1-1,-3-22 1,1 1 155,1 37-276,0 0 0,0 0-1,0 0 1,0 0-1,0 0 1,0 0 0,0 0-1,0 0 1,0-1 0,0 1-1,0 0 1,0 0-1,0 0 1,0 0 0,0 0-1,0 0 1,0 0-1,0 0 1,0 0 0,0 0-1,0 0 1,0 0 0,0 0-1,0-1 1,0 1-1,0 0 1,0 0 0,-1 0-1,1 0 1,0 0-1,0 0 1,0 0 0,0 0-1,0 0 1,0 0 0,0 0-1,0 0 1,0 0-1,0 0 1,0 0 0,0 0-1,0 0 1,0 0 0,0 0-1,-1 0 1,1 0-1,0 0 1,0 0 0,0 0-1,0 0 1,0 0-1,0 0 1,0 0 0,0 0-1,0 0 1,0 0 0,0 0-1,0 0 1,-1 0-1,1 0 1,0 0 0,0 0-1,0 0 1,0 0-1,0 0 1,0 0 0,0 0-1,0 0 1,0 1 0,-6 6 62,-6 11-16,-1 15-32,2 2 0,1-1-1,2 1 1,1 0 0,2 1 0,1 0 0,2 0 0,1 0 0,6 49 0,-3-61-26,2-1 1,1 1-1,1-1 0,14 37 1,-15-47 18,1 0 1,0 0 0,1-1 0,0 0-1,1 0 1,1-1 0,0 0 0,0 0-1,12 9 1,-17-17 5,0-1 0,0 0 0,0 0 0,1 0 0,-1-1 1,0 1-1,1-1 0,-1 0 0,1 0 0,0 0 0,-1-1 0,1 0 0,0 0 0,-1 0 0,1 0 0,-1-1 1,1 0-1,7-2 0,0 0 25,-1 0 0,-1-1-1,1 0 1,0-1 0,-1 0 0,14-10 0,-16 9-1,0-1 0,0 0 1,0-1-1,-1 0 0,0 0 0,0 0 0,-1-1 1,0 0-1,-1 0 0,0-1 0,7-19 0,-6 11 150,-1 0 0,-1 0 0,-1 0 0,0-1-1,0-36 1,-3 53-174,1 1-1,-1-1 0,1 1 1,-1-1-1,1 1 0,0 0 1,0-1-1,-1 1 0,1 0 0,0 0 1,0 0-1,0-1 0,1 1 1,-1 0-1,0 0 0,0 1 1,0-1-1,3-1 0,26-14 87,-30 16-99,3-2-3,0 1-1,0-1 0,0 1 1,1 0-1,-1 0 1,0 0-1,0 1 0,1-1 1,-1 1-1,0 0 1,0 0-1,1 0 0,-1 0 1,0 1-1,1-1 1,-1 1-1,0 0 0,0 0 1,0 0-1,1 0 1,-1 0-1,0 1 0,-1-1 1,5 4-1,-4-2-1,1 0 1,-1 1-1,0 0 0,0-1 0,0 1 0,0 1 1,-1-1-1,0 0 0,1 1 0,-2-1 0,1 1 1,0-1-1,-1 1 0,0 0 0,1 9 0,0 30 21,-1-23 14,5 35 0,-5-51-30,0 0 0,0-1 1,1 1-1,-1 0 0,1-1 0,0 1 1,0-1-1,1 0 0,-1 0 0,1 0 0,0 0 1,5 6-1,-5-8 0,-1-1-1,1 1 1,0-1-1,-1 1 1,1-1 0,0 0-1,0 0 1,0 0-1,0-1 1,0 1 0,0-1-1,0 1 1,0-1-1,0 0 1,0 0 0,0 0-1,0-1 1,0 1-1,4-2 1,7-1 27,-1-1-1,23-10 1,-20 6-6,0 0 0,-1-1 0,0 0 0,0-1 0,-1-1-1,0 0 1,15-18 0,8-12 167,31-46 0,-53 67-97,-9 10-37,1 2 24,-9 20-48,-1 0-31,1-1 1,0 1-1,1 0 1,0-1-1,0 1 1,2 0 0,-1 0-1,1 0 1,1-1-1,0 1 1,1-1-1,0 1 1,1-1 0,8 18-1,-11-27-5,0 1-1,1-1 1,-1 1 0,1-1-1,0 1 1,0-1 0,0 0-1,0 0 1,0 0 0,0 0-1,1 0 1,-1 0-1,1-1 1,-1 1 0,1-1-1,-1 1 1,1-1 0,4 1-1,-4-2 4,1 1-1,0-1 0,0 0 0,0 0 1,-1 0-1,1 0 0,0-1 1,0 0-1,-1 0 0,1 0 1,-1 0-1,6-3 0,5-3 11,0-1 0,-1 0-1,0-2 1,-1 1 0,19-20 0,-4-1 27,-2-1 1,-1-1 0,-2-1 0,23-45 0,-35 62-11,55-123 199,-62 133-212,11-31 103,12-53 1,-9 27 99,-14 49-155,-9 24-33,-8 24-20,-82 282-63,-25 72-22,64-223-8,54-152 101,3-10-9,-1-1 0,1 1 0,0-1-1,-1 0 1,0 0 0,1 1 0,-1-1 0,0 0 0,0 0 0,0 0 0,-1 0-1,1 0 1,0 0 0,-1 0 0,1 0 0,-3 1 0,4-4 9,0-1 1,1 0-1,-1 1 0,0-1 1,1 1-1,-1-1 0,1 0 1,-1 1-1,1-1 0,0 1 1,0-2-1,24-34 68,0 2 0,3 0 0,61-60 0,24-27-20,131-239 185,-205 292-187,-2-1 0,42-116 0,-68 160-55,-7 18 4,-1 1 1,0-1-1,0 0 1,2-13 0,-6 21-13,1 0 1,0 0 0,0 0-1,0 0 1,0 0 0,0 0-1,-1 0 1,1 0 0,0 0-1,0 0 1,0 1 0,0-1-1,-1 0 1,1 0 0,0 0 0,0 0-1,0 0 1,-1 0 0,1 0-1,0 0 1,0-1 0,0 1-1,0 0 1,-1 0 0,1 0-1,0 0 1,0 0 0,0 0-1,0 0 1,-1 0 0,1 0 0,0 0-1,0-1 1,0 1 0,0 0-1,0 0 1,0 0 0,-1 0-1,1 0 1,0-1 0,0 1-1,0 0 1,0 0 0,0 0 0,0 0-1,0-1 1,0 1 0,0 0-1,0 0 1,0 0 0,0 0-1,0-1 1,0 1 0,0 0-1,0 0 1,0 0 0,0-1-1,0 1 1,0 0 0,0 0 0,0 0-1,0-1 1,-10 13 14,-7 20-22,2 2 0,1 0 1,2 0-1,1 1 0,2 0 0,1 1 0,2 0 0,1 1 0,2-1 1,2 1-1,1-1 0,2 1 0,10 57 0,-6-65 7,1-1 0,2 0 0,11 27 0,-18-51 0,0 0 0,0 0 0,1-1 0,-1 1 0,1-1 1,0 0-1,0 0 0,0 0 0,0 0 0,1 0 0,-1-1 0,1 1 0,-1-1 0,1 0 0,0 0 0,0 0 0,0-1 0,0 0 0,0 1 0,1-1 0,-1 0 0,0-1 1,0 1-1,8-1 0,-1 0-2,-1 0 0,1-1-1,0-1 1,-1 0 0,1 0 0,-1-1 0,1 0 0,17-8 0,-17 6-286,45-24 27,-25 4-4306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30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34 12160,'0'0'754,"10"0"-366,195 8 572,1 0-575,-144-8-80,78-11 0,-132 11-240,0-1 0,0-1 0,-1 0 1,1 0-1,0 0 0,-1-1 0,14-7 0,-20 10-122,-1 0 1,1-1-1,-1 1 0,0 0 0,1-1 0,-1 1 0,1-1 1,-1 1-1,0 0 0,1-1 0,-1 1 0,0-1 1,0 1-1,1-1 0,-1 1 0,0-1 0,0 1 0,0-1 1,0 1-1,1-1 0,-1 1 0,0-1 0,0 1 0,0-1 1,0 1-1,0-1 0,0 1 0,-1-1 0,1 1 1,0-1-1,0 1 0,0-1 0,-1 0 0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31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21 9344,'0'0'512,"66"-21"-448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19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296 0 6928,'0'0'3400,"-6"10"-3062,-16 24 131,-1-1-1,-47 49 1,34-49-175,18-17-109,0 0-1,1 1 0,0 1 1,2 1-1,-19 28 1,34-46-152,-1 0 0,1 0-1,-1 1 1,0-1 0,0 0 0,0 0 0,1 0-1,-1 1 1,0-1 0,0 0 0,-1 0 0,1 0-1,0-1 1,0 1 0,0 0 0,-1 0 0,-1 0 0,3-1 393,1 0-381,1 0 0,0 0 0,0 0 0,-1 0 0,1 0 0,0 0 1,0-1-1,-1 1 0,1-1 0,2 0 0,-4 1-43,18-5 84,0 0 1,0 1-1,0 1 1,0 1-1,1 0 1,35 2-1,-8 3 211,71 15 1,-41-4 500,-67-14-774,-1-1 0,0 0 0,1 0 1,-1-1-1,15-4 0,-9 2-1845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4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2054 37 2808,'0'0'2978,"-11"-3"-2787,1 0-160,-5-2 105,-1 1 0,1 0-1,-1 2 1,-21-2-1,-158-7 1455,140 11-989,-67 9 0,-45 9 483,106-9-644,-83 24-1,133-30-407,-79 28 206,25-7-37,-186 64 486,196-65-540,1 2 1,-73 47-1,111-62-117,-14 9 1,0 0 0,2 2 0,0 1 0,1 2 0,-24 28 0,30-28 23,-5 8 23,-35 53 0,4 4-52,27-44 44,-35 68 0,9 17 269,53-121-317,1 1 0,0 0 0,0 0 0,1 0 1,0 0-1,1 0 0,0 0 0,4 20 0,-2-13 8,2 0-1,0-1 1,1 0 0,12 25 0,-9-25 10,2 0 1,0 0 0,0-1 0,19 20 0,57 49 142,-63-66-132,1-1 0,49 26 0,-23-15-1,-11-5-1,1-3 0,1-1 0,0-2 1,61 16-1,-20-14 129,1-4 0,112 6 0,74 6 13,-250-26-181,312 14 261,70-34-113,-222-3-93,-24-2 26,-1-7 0,228-77-1,-179 29 19,-86 32-61,-10 11-34,-77 28-9,1-2 0,-1-1 0,-1-1 0,41-24 0,-32 12 88,0-1-1,-2-2 0,36-35 1,-53 41-25,-1-1-1,-2-1 1,16-25 0,-20 29-12,-4 3-18,0 0 0,-1 0-1,-1-1 1,0 0-1,-1 0 1,3-22-1,-6 18 7,-2 0-1,0-1 0,-1 1 0,-1 0 1,-9-36-1,3 12 58,4 21-23,0 0 0,-13-35 0,12 48-59,1 0 1,-2 0-1,0 1 0,0 0 0,0 0 0,-2 0 0,-7-9 0,-3 2 10,0 1-1,0 0 1,-2 2 0,0 0 0,-40-21-1,39 25-20,-1 2-1,0 0 0,-45-10 0,0 0 1,-164-52 125,215 64-107,-7-1-3,0 0-1,0 1 1,-1 1 0,-34-2 0,-79-8-1,86 8-8,-61-1-1,1 8 230,111 0-237,0-1 0,-1 1 1,1 0-1,0 0 1,0 0-1,0 0 0,-1 0 1,1 0-1,0 0 0,0 0 1,-1 0-1,1-1 0,0 1 1,0 0-1,0 0 0,-1 0 1,1 0-1,0-1 0,0 1 1,0 0-1,0 0 1,0-1-1,-1 1 0,1 0 1,0 0-1,0 0 0,0-1 1,0 1-1,0 0 0,0 0 1,0-1-1,0-1 144,0 4 5,1-4-142,0 1-1,-1-1 0,1 1 0,0 0 1,1 0-1,-1-1 0,0 1 0,0 0 1,0 0-1,1 0 0,-1 0 0,0 1 1,1-1-1,-1 0 0,1 1 1,-1-1-1,3 0 0,31-12 94,-12 6-35,0 2 0,0 0-1,28-2 1,21-1 47,64-4 145,-129 11-258,1-1 3,-12 5-4,-12 3 12,1-1 1,-2-1-1,1 0 0,-25 2 0,18-2-8,-119 10-48,25-3 9,112-10 39,0-1 1,0 0 0,0-1-1,0 1 1,-5-2 0,-15-1 98,25 3-104,0 0 1,0 0 0,0 0 0,0 0 0,0 0-1,0 0 1,0 0 0,0 0 0,0 0 0,1 0-1,-1 0 1,0 0 0,0 0 0,0 0 0,0 0-1,0 0 1,0-1 0,0 1 0,0 0 0,0 0-1,0 0 1,0 0 0,0 0 0,0 0 0,0 0-1,0 0 1,0 0 0,0 0 0,0 0 0,0 0-1,0-1 1,0 1 0,0 0 0,0 0 0,0 0-1,0 0 1,0 0 0,0 0 0,0 0-1,-1 0 1,1 0 0,0 0 0,0 0 0,0 0-1,0 0 1,0 0 0,0 0 0,0 0 0,9-3 60,10 4-38,-1 1 1,0 0-1,0 2 0,0 0 1,0 1-1,0 1 1,-1 1-1,32 17 1,7 8-49,59 46 0,-108-73 16,144 105-85,-92-66-2711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09:53.5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136 266 4216,'0'0'6664,"-7"-11"-6510,-16-25-31,1 0 435,-39-47-1,57 78-372,0 0 1,1 0-1,-1 0 1,-3-8 0,29 0 351,58-40-2322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10:15.1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493 641 4416,'0'0'8421,"-11"-10"-8170,-36-31-6,44 38-189,0 0 1,-1 0-1,0 0 1,0 1-1,0 0 1,0-1-1,0 2 0,-5-3 1,-6-2 112,-58-27 576,46 23-390,-27-17 0,30 17 56,-6-3-18,29 12-369,-1 1 1,1-1-1,0 0 0,0 0 0,0 0 0,0 0 0,0 0 0,0 0 0,0 0 1,0-1-1,0 1 0,1 0 0,-1 0 0,0-1 0,1 1 0,-1-1 0,0-2 0,0 2 20,0-1-1,0 1 0,0 0 0,-1-1 1,1 1-1,-1 0 0,1 0 0,-4-3 1,-9-15 240,5 4-147,7 14-114,1 0-1,-1-1 1,1 1-1,0 0 1,0-1-1,0 1 1,0-1-1,0 0 1,0-2-1,-1-22 78,-2 0 0,-1 0-1,-16-45 1,16 54-66,0 0-1,-3-20 1,-6-25 44,-2 8-18,14 49-54,2 6-6,0 0 0,0 0 0,0-1 0,0 1 0,0 0 0,0 0 0,0 0 0,0-1 0,0 1 0,0 0 0,0 0 0,0 0 0,0-1 0,0 1 0,0 0 0,0 0 0,0-1 0,0 1 0,0 0 0,0 0 0,0 0 0,0 0 0,0-1 0,0 1 0,-1 0 0,1 0 0,0 0 0,0 0 0,0-1 0,0 1 0,-1 0 0,1 0 0,0 0 0,0 0 0,0 0 0,0 0 0,-1 0 0,1 0 0,0-1 0,0 1 0,0 0 0,-1 0 0,1 0 0,0 0 0,0 0 0,0 0 0,-1 0 0,1 0 0,0 0 0,0 0 0,0 0 0,-1 0 0,1 0 0,0 1 0,0-1 0,-1 0 0,-10 7 0,10-5-128,0 1-1,0-1 1,1 0-1,-1 0 1,0 0-1,1 0 1,0 1-1,-1-1 1,1 0-1,0 0 0,1 3 1,-1-1-1156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10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404 169 3808,'0'0'3553,"-9"2"-3420,-65 19 413,30-13 25,36-7-415,1-1 0,-1 2 0,1-1 0,-1 1-1,1 0 1,0 1 0,0 0 0,-13 7 0,-16 6 346,31-14-406,0 0 0,-1 0-1,1 1 1,0 0 0,0-1 0,-8 8-1,-14 10 346,21-15-314,0-1 0,0 1 0,0 0 0,0 0 0,1 0 0,0 1 0,-8 11 1,8-8-67,0 1 0,0-1 0,1 1 0,0 0 0,0 0 0,1 1 0,1-1 0,0 1 0,0-1 0,1 1 0,0-1 0,1 1 0,0 0 0,1 0 0,2 12 0,1 10 4,-4-26-50,0 0 0,0-1 0,1 1 0,0 0 0,1-1 0,-1 1 0,1-1 0,0 0 0,1 0 0,0 1 0,4 6 0,50 72 41,-51-78-55,0-1 0,0 0-1,1 0 1,0 0 0,0-1 0,0 1 0,13 5 0,63 24 29,-68-29-2,-8-3-26,0 0 1,0 0-1,0-1 1,0 0-1,8 1 1,12 1 0,32-1-1,-42-2 36,-1 1 0,30 7 0,-9-2 26,-21-4-26,-3 0-8,0-1 0,0 0 0,0-1 0,0-1 1,0 0-1,14-2 0,28 2 106,-7-6-42,24-5-28,-65 9-52,0 0 1,0 0 0,0-1 0,-1 0 0,1 0 0,-1-1 0,11-6 0,-7 3 10,1 1 1,-1 0 0,15-5-1,17-11 67,34-16 70,-7 4 44,23-8 70,-90 41-272,7-2 24,0 0 0,-1-1-1,1-1 1,-1 0 0,0 0-1,0 0 1,-1-1 0,11-10 0,6-2 47,-21 16-62,1 0 1,-1-1-1,0 1 1,1-1-1,4-5 1,-2 0 22,1-1 0,-1 0 0,0 0 0,-1-1 0,0 1 0,-1-1 1,5-13-1,-7 16-7,-1 0 1,1 0-1,-1 0 1,0 0-1,-1 0 0,0 0 1,0 0-1,-1 0 1,1 0-1,-1 0 1,-1 0-1,-2-9 0,1 9 7,1 0 0,-2 0 0,1 0-1,-1 0 1,0 1 0,0 0-1,-1 0 1,0 0 0,0 0-1,0 0 1,-1 1 0,-10-8-1,-22-20 105,16 14 14,-39-27 0,28 24-2,-64-38 147,69 42-215,22 13-58,0 1-1,0 0 0,0 0 0,-1 1 1,-7-4-1,-35-11 65,28 9-34,-29-7 1,29 11-17,-1 1 0,1 2 0,-1 0 0,0 1-1,-25 2 1,2 4 169,-65 15 0,94-15-171,0 1 0,0 0 0,1 1 0,0 1 0,1 1 0,0 0 0,-21 18 0,23-17-6,-11 10 88,-34 22 0,28-14 4,26-25-121,0 1-1,0-1 1,-1 1 0,1-1 0,-1 0 0,0 0 0,1-1 0,-9 5-1,7-7-93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10:43.02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242 202 4312,'0'0'4541,"-9"-1"-4313,-10 1 49,0 1-1,0 0 1,0 2 0,0 0-1,-22 9 404,41-12-668,7 0 250,-5 0-230,10-1 46,-1 0 0,0-1-1,1-1 1,-1 1-1,21-10 1,23-4 90,53-7 256,-84 19-131,-24 4-289,0 0 0,0 0 1,0 0-1,0 0 0,0 0 1,0 0-1,0 0 1,0 0-1,0 0 0,0 0 1,0 0-1,0 1 0,0-1 1,0 0-1,0 0 0,0 0 1,0 0-1,0 0 0,0 0 1,0 0-1,0 0 1,0 0-1,0 0 0,0 0 1,0 0-1,0 0 0,0 0 1,0 0-1,0 0 0,0 0 1,0 0-1,0 0 1,0 0-1,0 0 0,0 1 1,0-1-1,0 0 0,0 0 1,0 0-1,0 0 0,1 0 1,-1 0-1,0 0 0,0 0 1,0 0-1,0 0 1,0 0-1,0 0 0,0 0 1,0 0-1,0 0 0,0 0 1,0 0-1,-13 6 110,-76 23 85,54-18-131,1 0-1,0 3 1,-48 26 0,24-8 89,58-32-157,0 0 0,0 0 1,0 0-1,-1 0 0,1 0 0,0 0 1,0 0-1,0 0 0,0 0 0,0 0 1,0 0-1,0 0 0,0 0 0,-1 0 1,1 0-1,0 0 0,0 0 0,0 1 1,0-1-1,0 0 0,0 0 0,0 0 1,0 0-1,0 0 0,0 0 0,0 0 1,0 0-1,0 0 0,0 1 0,-1-1 1,1 0-1,0 0 0,0 0 0,0 0 0,0 0 1,0 0-1,0 0 0,0 0 0,0 1 1,0-1-1,0 0 0,0 0 0,0 0 1,1 0-1,-1 0 0,0 0 0,0 0 1,0 0-1,0 1 0,0-1 0,0 0 1,0 0-1,0 0 0,0 0 0,0 0 1,0 0-1,10 3 2,14-3 1,-6-3 10,1-1 1,0-1 0,-1 0 0,20-10 0,66-36 115,-74 35-58,-26 15-48,-1-1 0,1 0 0,-1-1 0,0 1 0,0 0 0,0-1 0,0 0 0,-1 0 0,1 0 0,3-5 0,-5 7-12,-1 0 0,1 0 0,-1 0 1,0 0-1,0 0 0,1 0 0,-1 0 0,0 0 0,0 0 0,0 0 0,0 0 0,0 0 0,0 1 0,0-1 1,0 0-1,0 0 0,0 0 0,-1 0 0,1-1 0,-1 0 0,0 1-1,0 0 1,0 0 0,0-1 0,0 1-1,0 0 1,0 0 0,-1 0 0,1 0-1,0 0 1,-1 0 0,1 0-1,-1 1 1,1-1 0,-3 0 0,-5-3 14,0 1 0,0 0 0,0 1 0,-1 0 0,1 1 0,-1 0 0,1 0 0,-18 2 0,-1 2 60,-45 11-1,22-3-4,44-10-61,1 1-1,-1 0 0,0 1 1,-6 3-1,-11 4 62,24-10-79,0 0-1,-1 1 1,1-1-1,0 0 0,0 0 1,0 1-1,0-1 1,0 0-1,0 0 1,0 1-1,0-1 1,0 0-1,0 0 1,0 1-1,0-1 0,0 0 1,0 1-1,0-1 1,0 0-1,0 0 1,0 1-1,0-1 1,0 0-1,0 0 1,0 1-1,0-1 1,1 0-1,-1 0 0,0 1 1,0-1-1,0 0 1,0 0-1,1 0 1,-1 1-1,0-1 1,0 0-1,1 0 1,12 2 6,0 0 1,0-1-1,0-1 1,0 0-1,0-1 1,20-4-1,-10 2 3,15-3 41,-1-2 0,0-2 0,0-1 0,-1-2 0,35-18 0,-58 22 42,-13 9-90,0 0 0,0 0 0,0 0 0,0 0 1,-1 0-1,1 0 0,0 0 0,0 0 0,0 0 0,0-1 0,-1 1 0,1 0 0,0 0 0,0 0 0,0 0 0,0 0 1,-1 0-1,1 0 0,0 0 0,0 0 0,0 0 0,0-1 0,0 1 0,0 0 0,0 0 0,-1 0 0,1 0 0,0 0 1,0-1-1,0 1 0,0 0 0,0 0 0,0 0 0,0 0 0,0-1 0,0 1 0,0 0 0,0 0 0,0 0 0,0 0 1,0-1-1,0 1 0,0 0 0,0 0 0,0 0 0,0 0 0,0-1 0,0 1 0,0 0 0,0 0 0,0 0 1,0 0-1,0 0 0,1-1 0,-1 1 0,0 0 0,0 0 0,0 0 0,0 0 0,-23 4 64,0 0-1,1 2 1,-25 10-1,28-9-35,-11 4 40,2 2-1,-34 19 0,31-14 45,-44 16-1,71-32-97,1 0-1,-1-1 0,1 1 0,-1 1 0,1-1 0,0 0 0,0 1 0,-4 3 1,6-5-15,1-1 1,-1 1 0,1-1 0,0 1 0,-1 0 0,1-1 0,-1 1 0,1-1-1,0 1 1,0 0 0,-1-1 0,1 1 0,0 0 0,0 0 0,0-1 0,0 1-1,-1 0 1,1 0 0,0-1 0,0 1 0,1 0 0,-1-1 0,0 1 0,0 0-1,0 0 1,0-1 0,1 1 0,-1 0 0,0-1 0,1 1 0,-1 0-1,0-1 1,1 1 0,-1-1 0,1 1 0,-1-1 0,1 1 0,-1-1 0,1 1-1,-1-1 1,1 1 0,0-1 0,-1 1 0,1-1 0,0 0 0,-1 0 0,1 1-1,0-1 1,-1 0 0,1 0 0,0 0 0,1 0 0,3 2-7,0 0-1,0-1 1,1 0 0,-1 0 0,0 0-1,1-1 1,10 0 0,-13 0 1,0 0 0,0-1 1,1 1-1,-1-1 0,0 0 1,0 0-1,0 0 0,0 0 0,0-1 1,0 1-1,0-1 0,0 0 1,5-4-1,2-2-16,5-7 40,-15 14-20,0 1 1,0-1-1,0 1 0,0-1 1,1 0-1,-1 1 0,0-1 1,0 1-1,0-1 1,-1 1-1,1-1 0,0 0 1,0 1-1,0-1 1,0 1-1,0-1 0,-1 1 1,1-1-1,0 1 1,0-1-1,-1 1 0,1-1 1,0 1-1,-1-1 1,1 1-1,-1 0 0,1-1 1,-1 1-1,1-1 1,0 1-1,-1 0 0,1 0 1,-1-1-1,0 1 0,-6-3 10,1 0 0,0 1 0,-1 0-1,0 0 1,1 1 0,-1 0-1,0 0 1,0 0 0,0 1-1,1 0 1,-1 0 0,-10 2 0,-22-1 52,25-4-13,14 3-49,-1 0 0,1 0 0,0 0 0,0 0 0,0 0 1,0 0-1,0 0 0,0 0 0,0 0 0,-1 0 0,1 0 0,0-1 1,0 1-1,0 0 0,0 0 0,0 0 0,0 0 0,0 0 1,0 0-1,0-1 0,0 1 0,0 0 0,0 0 0,0 0 0,0 0 1,0 0-1,0 0 0,0-1 0,0 1 0,0 0 0,0 0 1,0 0-1,0 0 0,0 0 0,0-1 0,0 1 0,0 0 1,0 0-1,0 0 0,0 0 0,0 0 0,0 0 0,1 0 0,-1-1 1,2 0 1,0-1-1,-1 1 1,1 0 0,0 0 0,0 0 0,1 0 0,-1 0 0,4-1 0,398-132 269,-384 127-245,-7 4 24,1 0 0,-1 0-1,1 2 1,0 0 0,22 0 0,-34 2-38,-1-1-1,0 0 0,1 0 1,-1 1-1,0-1 1,0 0-1,1 1 1,-1 0-1,0-1 0,0 1 1,1 0-1,-1-1 1,0 1-1,0 0 0,0 0 1,0 0-1,0 0 1,0 0-1,-1 0 1,1 0-1,1 2 0,0 3 4,-1-4-11,0-1 0,0 1 0,0 0 0,0-1 0,-1 1-1,1 0 1,-1-1 0,1 1 0,-1 0 0,0 0 0,1-1 0,-1 1-1,0 0 1,0 0 0,0 0 0,-1-1 0,1 1 0,0 0-1,-1 0 1,1-1 0,-1 1 0,1 0 0,-1-1 0,0 1 0,0 0-1,0-1 1,0 1 0,0-1 0,-2 3 0,-3 2 9,-1 0 0,0 0 0,0 0 0,0-1 0,-1 1 0,1-2 0,-1 1 0,-13 4 0,6-3 19,1-2 0,-1 0 1,-1 0-1,-19 2 0,29-6-21,-1 0 1,1 0-1,-1-1 1,1 0-1,-1 0 1,1 0-1,-1-1 1,1 0-1,0 0 1,-11-6-1,6 2 21,0 0 1,0-1-1,1-1 0,-16-13 1,24 20-29,1 0 0,-1-1 1,0 1-1,1-1 0,0 0 1,-1 1-1,1-1 0,0 0 0,0 0 1,0 0-1,0 0 0,0 0 1,0 0-1,0 0 0,1 0 1,-1 0-1,1 0 0,0 0 0,-1 0 1,1-1-1,0 1 0,0 0 1,1 0-1,-1 0 0,0 0 1,1-1-1,-1 1 0,1 0 0,0 0 1,-1 0-1,1 0 0,0 0 1,0 0-1,1 1 0,-1-1 1,2-2-1,1-1-2,1 1-1,-1-1 1,1 1 0,0 0 0,0 1-1,0-1 1,0 1 0,1 0 0,-1 1 0,1-1-1,9-2 1,7 0-2,-1 1 0,1 1 0,0 1 0,26 0 0,90 10-50,-115-6 37,-16-1 9,3-1 0,0 0 0,-1 1 0,1 1 0,-1-1 0,1 1-1,-1 1 1,0 0 0,0 0 0,0 1 0,13 7 0,-22-10 6,1 0 1,-1-1-1,1 1 1,-1-1-1,0 1 1,0 0-1,1-1 0,-1 1 1,0 0-1,0 0 1,0-1-1,1 1 1,-1 0-1,0-1 1,0 1-1,0 0 1,0 0-1,-1-1 1,1 1-1,0 0 1,0-1-1,0 1 0,0 0 1,-1 0-1,1-1 1,0 1-1,-1-1 1,1 1-1,-1 0 1,1-1-1,0 1 1,-1-1-1,1 1 1,-1-1-1,0 1 1,-20 20 28,6-13-15,0 0-1,0 0 1,0-2 0,-1 1-1,0-2 1,-1-1-1,1 0 1,-1 0 0,0-2-1,0 0 1,0-1 0,0-1-1,0-1 1,-27-3-1,40 3-6,1 0 0,0-1 0,0 1 0,0-1 0,0 1 0,0-1 0,0 0 0,0 0 0,-2-2 0,4 3-5,1 1-1,-1-1 1,0 1-1,0-1 1,1 1-1,-1-1 1,1 1-1,-1-1 0,1 0 1,-1 1-1,1-1 1,-1 0-1,1 0 1,-1 1-1,1-1 1,0 0-1,0 0 0,-1 0 1,1 1-1,0-1 1,0 0-1,0 0 1,0 0-1,0 0 1,0 0-1,0 1 0,0-1 1,0 0-1,0 0 1,0 0-1,1 0 1,-1 1-1,0-1 1,1 0-1,-1 0 0,0 1 1,1-1-1,0-1 1,10-8 3,0 1 0,0 0 0,1 1 0,0 0 0,0 1 1,1 0-1,0 1 0,0 1 0,0 0 0,1 1 0,0 0 1,0 1-1,22-2 0,-21 3-22,1 1-1,-1 1 1,1 1 0,-1 0 0,0 1 0,0 1-1,0 0 1,0 1 0,0 1 0,-1 0-1,1 1 1,20 12 0,-33-17 8,0 0 1,-1 1-1,1-1 1,0 0-1,-1 1 1,1-1-1,-1 1 0,0-1 1,1 1-1,-1 0 1,0 0-1,0-1 0,0 1 1,0 0-1,0 0 1,-1 0-1,1 0 0,-1 0 1,1 0-1,-1 0 1,0 1-1,0-1 0,1 0 1,-1 0-1,-1 0 1,1 0-1,0 0 0,0 0 1,-1 0-1,0 0 1,1 0-1,-1 0 0,0 0 1,0 0-1,0 0 1,-1 2-1,-3 4-1,1-1-1,-1 1 1,-1-1-1,0 0 1,0 0-1,0-1 1,-8 7-1,-7 2 33,-1-1-1,-41 21 0,27-16-7,7-6 19,-1-1 1,0-2-1,-1-1 1,-47 8-1,15-3 38,51-11-41,-1-1 0,0-1 0,0 0 0,-13-1 0,13 0 18,7-3-3,12-2-37,13-3-9,359-112-26,-356 114 23,1 1 0,28-3 0,-31 6-18,-1-1 1,0-1-1,33-12 1,-34 13 14,-16 6 53,-9 3-8,-17 8-38,-1-1 0,0-1 0,-1-2-1,-28 9 1,-14 5-1,51-18 11,0 0 0,0 0-1,-1-2 1,1 0-1,-1-1 1,-24 0-1,42-3-11,0 0 0,0 0-1,0 0 1,0 0-1,0 0 1,0 0 0,0 0-1,0 0 1,0 0 0,0 0-1,0 0 1,-1 0-1,1 0 1,0 0 0,0 0-1,0 0 1,0 0-1,0 0 1,0 0 0,0 0-1,0-1 1,0 1 0,0 0-1,0 0 1,0 0-1,0 0 1,0 0 0,0 0-1,0 0 1,0 0 0,0 0-1,0 0 1,0-1-1,0 1 1,0 0 0,0 0-1,0 0 1,0 0-1,0 0 1,0 0 0,0 0-1,0 0 1,0 0 0,0 0-1,0 0 1,0-1-1,0 1 1,0 0 0,0 0-1,0 0 1,0 0-1,0 0 1,0 0 0,1 0-1,-1 0 1,0 0 0,0 0-1,0 0 1,0 0-1,0 0 1,0 0 0,8-9 13,13-8 7,1 5-3,0 1 0,29-10 1,14-7-20,-50 22-11,1 0 1,0 1-1,22-4 0,-20 5-23,1-1 0,20-8 0,-37 12 25,1-1 0,0 1 0,0 0-1,0 0 1,0 1 0,0-1-1,0 1 1,1-1 0,-1 1 0,0 0-1,0 0 1,0 1 0,4 0-1,-2-1-7,-4 0 16,-1-1 1,1 1 0,-1 0-1,0 0 1,1 0 0,-1 0 0,1 0-1,-1 0 1,0 0 0,1 0 0,-1 0-1,1 0 1,-1 0 0,0 0-1,1 0 1,-1 0 0,1 1 0,-1-1-1,0 0 1,1 0 0,-1 0 0,0 0-1,1 1 1,-1-1 0,1 1-1,0-1 118,8 0-295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10:44.01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286 50 5224,'0'0'3728,"-14"-8"-3527,-47-23 14,55 29-161,0 0 1,-1 0-1,1 1 0,0 0 1,-1 0-1,0 0 1,1 1-1,-1 0 0,1 0 1,-12 2-1,-21 0 541,13-1-6,-3 0-33,10 1 93,3 1 412,16 7-721,1-1 1,0 0 0,3 12-1,-3-19-328,0 0 1,0 0-1,0-1 0,1 1 0,-1-1 1,0 1-1,1-1 0,-1 1 0,0-1 1,1 0-1,0 0 0,-1 1 0,1-1 0,0 0 1,0-1-1,-1 1 0,1 0 0,3 0 1,-1 0 33,0 0 1,0-1 0,0 0 0,0 0 0,0 0 0,0 0 0,-1-1-1,8-1 1,1-1-441,-1-1-1,1-1 1,-1 0-1,12-7 1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10:58.3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0 519 4816,'0'0'12873,"1"-11"-12723,1-33-7,-2 40-95,1 1 0,-1-1 0,1 0 0,0 0-1,0 1 1,4-8 0,1-8 225,-1-9 41,-2 20-184,-2-1 0,1 1 0,0-14-1,-1 0 90,0 18-166,-1 0 1,1 0-1,-1-1 0,0 1 0,-1 0 0,1 0 0,-2-6 0,-3-34 327,5 34-288,-1 0 0,0 1 0,-3-12 0,4 19-62,-1 0 0,1 0-1,0 0 1,0 0-1,0 0 1,0 0 0,0 0-1,0 0 1,1 0-1,0-4 1,0 4-9,0 0 0,-1-1 0,1 1-1,-1 0 1,0 0 0,0 0 0,0-1 0,0 1 0,0 0 0,0 0-1,-1-4 1,0 1 12,0 0-1,1 0 1,0 0-1,0-1 1,1-6-1,0-7 81,0-23 114,-3 35-213,2 7-13,0 0-1,0 0 1,-1-1-1,1 1 1,0 0 0,0 0-1,-1-1 1,1 1-1,0 0 1,0-1 0,0 1-1,0 0 1,-1-1-1,1 1 1,0 0-1,0-1 1,0 1 0,0 0-1,0-1 1,0 1-1,0 0 1,0-1 0,0 1-1,0-1 1,0 1-1,0 0 1,0-1-1,0 1 1,1 0 0,-1-1-1,0 1 1,0 0-1,0-1 1,0 1 0,1 0-1,-1 0 1,0-1-1,0 1 1,1 0-1,-1 0 1,0-1 0,0 1-1,1 0 1,-1 0-1,0 0 1,1-1-1,-1 1 1,1 0 0,-4-5 166,-2 4-3226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10:01.4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1 517 5016,'0'0'8184,"11"-4"-8040,36-17 0,-44 20-115,0 0 1,0-1 0,-1 1 0,1-1 0,0 0-1,-1 0 1,0 0 0,4-4 0,6-5 134,9-4 49,0-2 1,-2 0 0,0-2 0,21-24 0,10-11 217,-37 41-287,4-3 43,0-1 1,-1-1 0,-1-1 0,-1 0-1,13-22 1,-17 24-117,-7 14-39,-1-1 0,0 0-1,0 0 1,0 0 0,0 0 0,0-5-1,12-21 190,-12 26-195,0 1-1,0 0 0,-1-1 0,1 1 0,-1-1 0,0 0 0,0 1 0,0-1 0,0-6 0,1 2 17,0-8 27,-2 16-67,0-1-1,0 1 0,0-1 0,0 1 1,0 0-1,0-1 0,0 1 0,0 0 1,-1-1-1,1 1 0,0 0 0,0 0 1,0-1-1,0 1 0,-1 0 0,1-1 1,0 1-1,0 0 0,-1 0 0,1-1 1,0 1-1,0 0 0,-1 0 1,1 0-1,0-1 0,-1 1 0,1 0 1,0 0-1,0 0 0,-1 0 0,1 0 1,0 0-1,-1 0 0,1-1 0,-1 1 1,1 0-1,-1 1 0,1-1-32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10:01.8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5720,'0'0'136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10:04.5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368 2267 3312,'0'0'7784,"9"-9"-7583,9-12 52,0-1 0,16-26 0,1-10 339,-17 26-379,9-13 76,-11 23-76,14-25 1,-2 0 37,-20 33-195,0-1 0,-2 1 0,10-29 0,-9 23 34,13-28 0,-11 27 57,-1 0 0,-1-1 0,8-38 1,-4 13 247,-8 34-218,-1-1 0,1-20 0,3-21 276,-4 45-346,-2 0 0,1-1 0,-2 1 0,1 0 0,-4-19 0,0 17 73,0 0 0,0 0 0,-11-19 0,14 29-164,-4-9 160,0 0 0,-4-20 1,8 30-158,-1-7 51,-1 0 0,-1 1 1,1 0-1,-1-1 0,0 1 0,-1 1 0,-7-10 0,10 11 11,-1-1 0,1 0 0,1 1 0,-1-1-1,1 0 1,0 0 0,0 0 0,1 0 0,0-9-1,0 1 31,0 2 35,0 0-1,-3-22 0,6-6 126,-1 2-63,-1 26-104,-1 0-1,0 1 1,0-1 0,-4-18-1,2 13-15,1 12-51,1 0 1,-1 0 0,0 0-1,0 0 1,0 0-1,-1 0 1,0 0-1,0 1 1,0-1 0,0 0-1,-1 1 1,-5-8-1,2 7 5,1-1 0,1 0-1,-1 0 1,1 0 0,0-1-1,-5-9 1,7 10-16,-1 0 0,-1 0 0,1 1 0,-1-1-1,0 1 1,0 0 0,0 0 0,-1 0 0,-8-6 0,-80-61 290,54 40-141,29 24-79,-4-3 3,0 0 0,0-1 0,1-1 1,-21-26-1,2-2-199,21 28 103,1-1-1,-11-16 1,20 26 5,0 1 1,-1-1 0,1 0 0,0 1 0,0-8 0,-4-10 20,1 8-28,2 5 14,-1 0 0,1 0 0,-1 0 0,-1 0 1,0 1-1,0 0 0,0 0 0,-1 0 0,-10-12 0,-10-21 1,5 14-16,6 14 0,13 11 0,0 1 0,1-1-1,-1 1 1,0 0 0,1-1-1,-1 1 1,0 0 0,1-1 0,-1 1-1,0 0 1,0 0 0,1 0-1,-1 0 1,0 0 0,0 0 0,0 0-1,1 0 1,-1 0 0,0 0-1,0 0 1,1 0 0,-1 0-1,0 1 1,0-1 0,1 0 0,-1 1-1,0-1 1,1 0 0,-1 1-1,0-1 1,1 1 0,-1-1-1,1 1 1,-1-1 0,1 1 0,-1 0-1,1-1 1,-1 2 0,-1 0-6,0 0 1,0 0-1,1 1 1,-1-1-1,1 0 1,0 1-1,0-1 1,0 1-1,0 0 1,-1 3-1,1 15-11,1-1 0,1 1 0,1 0 0,1-1-1,7 27 1,3 23 34,-11-56-2,4 35-51,1 54 1,-7-103 36,0 0 0,0 0 0,0 1 1,0-1-1,0 0 0,0 0 1,0 0-1,0 1 0,0-1 0,0 0 1,0 0-1,0 0 0,0 1 1,0-1-1,-1 0 0,1 0 0,0 0 1,0 0-1,0 1 0,0-1 1,0 0-1,0 0 0,-1 0 0,1 0 1,0 0-1,0 1 0,0-1 1,0 0-1,-1 0 0,1 0 0,0 0 1,0 0-1,0 0 0,-1 0 1,1 0-1,0 0 0,0 0 0,0 0 1,-1 0-1,1 0 0,0 0 1,0 0-1,0 0 0,0 0 0,-1 0 1,1 0-1,0 0 0,-1 0 0,1 0 4,-1-1-1,1 1 1,-1 0-1,1 0 1,-1-1-1,1 1 1,-1 0-1,1-1 1,0 1-1,-1-1 1,1 1-1,-1 0 0,1-1 1,0 1-1,-1-1 1,1 1-1,0-1 1,0 1-1,-1-2 1,-9-35 55,1-1 1,-6-70-1,-25-190 108,39 292-168,0 0 0,1 0 1,-1 0-1,1 0 0,1 0 1,-1 0-1,1 0 0,0 0 0,2-6 1,-2 8-8,0 0 0,1 0 0,-1 1 0,1-1 0,0 1-1,0-1 1,0 1 0,0 0 0,1-1 0,0 1 0,-1 1 0,1-1 0,0 0 0,5-3 0,-6 5 6,-1 0-1,0 1 0,0-1 0,1 1 0,-1 0 1,0-1-1,1 1 0,-1 0 0,1 0 1,-1 0-1,0-1 0,1 2 0,-1-1 1,1 0-1,-1 0 0,0 0 0,1 1 1,-1-1-1,0 0 0,1 1 0,1 0 1,28 19-55,-11-6 34,-1-4 49,-2-1-34,0 0 1,-1 0 0,0 2-1,26 21 1,-40-30 12,-1 1 0,1-1 0,-1 1 0,0 0 0,0-1 0,0 1 0,0 0 0,0-1 0,0 1 0,-1 0 0,1 0 0,-1 0 0,0 0 0,0 0 0,0 0 0,0 0 0,0-1 0,-1 1 1,1 0-1,-1 0 0,0 0 0,-1 3 0,-3 8 35,-1 0-1,-12 23 1,12-27-21,0 0 0,-1-1 0,-1 0 0,0 0 0,0-1 0,0 0 0,-1-1 0,-10 7 0,48-10-176,-6-3-25,0 1-1,0 1 1,43 12 0,-17 0-3071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21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 3504,'0'0'12641,"-2"7"-12538,-2 17 15,1 0 1,2-1 0,0 1 0,5 36 0,-2-47 26,0 1 0,1-1 0,1 0-1,11 24 1,-14-34-96,2 1 80,-1 2 0,1-1 0,-1 0-1,-1 0 1,1 1 0,0 5 0,-2-10-39,-9 11 360,-2-12-406,7 0-2456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10:23.0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676 1 2904,'0'0'6098,"-10"2"-5908,0 0-157,-2-1 115,0 1-1,0 1 0,1 0 0,0 1 1,-17 7-1,-18 17 568,-39 22 229,82-49-885,0 1 0,1 0 1,-1 0-1,1 0 0,0 0 1,-1 0-1,-2 4 0,-15 13 323,9-12-160,1 1 1,0 0-1,-18 19 1,21-19-105,-9 9 230,-21 31 0,25-29-55,2 0 0,-13 28 0,14-26-76,0-1 0,-17 24 0,19-33-78,1 1-1,-8 20 1,-1 2 177,8-18-194,1 0 0,1 0-1,1 0 1,-3 19 0,2-12 8,-8 27-1,6-29-19,2 1-1,1 0 1,-2 28-1,-4 24 172,5-43-199,-1 42 1,0 9 1,-6 53 110,10-100-131,0 5 15,-13 131 180,3-36-22,8-87-105,2 1-1,2 0 0,8 60 0,-7-91-121,8 61 68,-7-58-41,0 0-1,2 0 1,0-1-1,1 1 1,1-1-1,1 0 1,1 0-1,11 20 1,-16-34-13,1 1 144,-5-21-82,-13-102 80,3 28-2889,9 71-10070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10:24.7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485 29 4216,'0'0'6428,"-10"7"-6178,3-2-231,-3 4 178,-1-1 0,-1 0 0,1-1 0,-1 0-1,-22 8 1,-98 28 1430,79-21-1220,-9 3 57,41-18-149,0 2 0,-21 11 0,29-13-3,-21 5 540,56-22-615,-1 0 0,35-24 0,36-19-200,-63 40-14,-8 4 39,-1-1 0,0 0 0,0-2 0,20-15 0,-34 23-27,0 0 0,0 0 0,1 0 0,-1 1 0,11-4 0,10-5 211,-6 2 127,-17 9-372,11-1 504,-14 2-486,-1 1-1,1 0 1,-1-1 0,1 1-1,-1 0 1,0 0-1,1-1 1,-1 1-1,0 0 1,0 0 0,1 0-1,-1 0 1,0-1-1,0 1 1,0 0-1,0 0 1,0 0 0,0 0-1,-1 1 1,1-2-18,0 0 0,0 0 1,0 0-1,0 0 0,0 0 1,0 0-1,0 1 1,0-1-1,0 0 0,0 0 1,0 0-1,0 0 0,0 0 1,0 0-1,1 1 0,-1-1 1,0 0-1,0 0 0,0 0 1,0 0-1,0 0 0,0 0 1,0 0-1,0 0 0,0 1 1,0-1-1,1 0 0,-1 0 1,0 0-1,0 0 0,0 0 1,0 0-1,0 0 0,0 0 1,1 0-1,-1 0 1,0 0-1,0 0 0,0 0 1,0 0-1,0 0 0,0 0 1,1 0-1,-1 0 0,0 0 1,0 0-1,0 0 0,0 0 1,0 0-1,0 0 0,1 0 1,-1 0-1,0 0 0,0 0 1,0 0-1,0-1 0,0 1 1,0 0-1,0 0 0,0 0 1,1 0-1,-1 0 1,0 0-1,0 0 0,0 0 1,0-1-1,0 1 0,0 0 1,2-1 48,-4 7 9,-21 44 48,14-29-75,0-1 0,-2 0 0,-22 32 0,25-42-24,1 1 1,0-1-1,-11 23 0,18-33-23,0 0-1,0 1 0,-1-1 0,1 0 1,0 1-1,0-1 0,0 0 0,-1 1 1,1-1-1,0 1 0,0-1 0,0 0 1,0 1-1,0-1 0,0 1 0,0-1 1,0 1-1,0-1 0,0 0 0,0 1 1,0-1-1,0 1 0,0-1 0,1 1 1,-1-1-1,0 0 0,0 1 0,0-1 1,1 0-1,-1 1 0,0-1 0,0 0 1,1 1-1,-1-1 0,0 0 0,1 1 1,-1-1-1,0 0 0,1 0 0,-1 0 1,0 1-1,1-1 0,-1 0 0,1 0 1,0 0-1,3 3-1760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10:26.5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36 4720,'0'0'5956,"-9"-6"-5791,-30-18 0,28 19-6,6 7 68,8 11 216,-1-7-336,1 9 19,2 1 0,0-1 0,1 0-1,1-1 1,15 26 0,-19-36-194,0 0 1,0 0 0,1 0-1,-1-1 1,1 1-1,0-1 1,0 0-1,0 0 1,0 0-1,1-1 1,-1 1-1,1-1 1,0 0-1,7 2 1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11:04.2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68 2238 3616,'0'0'12878,"3"-9"-12731,9-28-2,-2 18 170,-9 19-302,-1-1 1,1 1 0,-1-1-1,0 1 1,1-1 0,-1 1-1,0-1 1,0 1 0,1-1-1,-1 0 1,0 1 0,0-1 0,0 0-1,0 1 1,0-1 0,0 0-1,0 1 1,0-1 0,0 1-1,0-1 1,0 0 0,-1 0-1,0-16 209,0 1 0,1-1-1,1 1 1,1 0-1,0-1 1,5-17-1,4-37 355,-6 32-384,2-8 232,19-64 0,-24 103-339,0 0 1,-1 0-1,1-15 1,1-11 157,2 0-10,-1 1-1,-2-1 0,-1-38 1,0 41-83,0 26-121,-1 0 0,0-1 0,1 1-1,-3-10 1,-9-88 445,7 66-262,1 1 0,2-1 1,6-69-1,2 51 11,-11-81 282,2 115-423,0-1 0,-2 1 1,0-1-1,-1 1 0,-15-35 0,15 45-56,4 10-24,1 0 0,-1 0 0,0-1 0,1 1 0,-1 0 0,1-1 0,-1 1 0,1-1 0,0 1 0,0 0 0,-1-3 0,-4-88 4,11-3-6,-1-6 134,-4 90-147,1 0 1,0 1 0,0-1 0,1 1 0,5-15 0,8-29 38,-15 51-20,5-35-52,-1 0-1,0-39 1,-5 31 86,-5 34-163,4 14 121,0-1 0,0 1 0,0 0-1,1 0 1,-1-1 0,-1 1 0,1-1 0,0 1 0,0-1 0,-3 3 0,-9 12-36,-7 28 8,3 1 0,-24 93 0,37-126 31,0 1 0,-9 17 0,9-21 1,0 1 1,0-1 0,1 1-1,0-1 1,-3 21 0,-2-4 64,6-23-62,1 0 1,0-1-1,0 1 1,0 0-1,0 1 1,0-1-1,0 5 1,-3 11 4,4-19 34,5-9 6,28-66-25,30-93 0,-55 146 2,23-40 0,-22 46-16,-1 0-1,0 0 1,-2-1-1,7-21 1,14-72 109,-26 106-111,0 4-8,-1 0 0,1-1 0,-1 1 0,0-1 0,0 1 0,1-1 0,-1 1 0,0-1 0,0 1 0,0-1 0,1 1 0,-1-1 0,0 1 0,0-1 0,0 1 0,0-1 0,0 1 0,0-1 0,0 1 0,0-1 0,0 1 0,0-1 0,0 1 0,-1-1 0,1 1 0,0-1 0,0 1 0,0-1 0,-1 1 0,1-1 1,0 1-1,-1-1 0,-7 44 23,10-25-68,0-1 0,1 1 0,9 33 0,5 20 14,-13-51 37,1 0 0,1 0-1,16 35 1,1 3 42,-24-56-39,1 0 0,0 0 0,0 0 0,-1 0 0,1-1 0,-1 1 0,1 0 0,-1 0 0,0-1 0,0 1 0,0 0 0,0-1 0,-2 4 0,-1 2 21,3-6-26,0 0 0,0 0-1,0 0 1,0-1 0,0 1 0,0 0 0,0 0 0,0 0 0,0-1-1,-1 1 1,1-1 0,0 1 0,0-1 0,-1 1 0,1-1-1,-2 1 1,-28 2 59,14-1-45,-8 1 10,8-1 45,0 0 0,0 2-1,-29 9 1,45-13-78,1 0 0,-1 1 1,0-1-1,1 1 0,-1-1 0,0 1 0,1-1 0,-1 1 0,1-1 0,-1 1 1,1-1-1,-1 1 0,1 0 0,-1-1 0,1 1 0,0 0 0,-1 0 0,1-1 1,0 1-1,0 0 0,-1 0 0,1-1 0,0 1 0,0 0 0,0 0 0,0 0 0,0-1 1,0 1-1,0 0 0,1 1 0,7 26-119,-7-26 121,34 67-427,-21-46-2591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11:06.6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262 152 3912,'0'0'7018,"-9"0"-6836,-30 0 3,36 0-150,0 1 0,0-1 0,-1 1 0,1 0 0,0 0 0,0 0 0,1 1-1,-1-1 1,0 1 0,0-1 0,-4 5 0,-16 7 274,-45-1 770,57-9-849,0 0 0,-1-1 1,0 0-1,-15 0 1,18 3 354,9-5-574,0-1 0,0 1 1,0 0-1,0 0 0,0 0 1,0 0-1,0 0 0,0 0 1,0 0-1,0 0 1,1 0-1,-1 0 0,0 0 1,0 0-1,0 0 0,0 0 1,0 0-1,0 0 0,0 0 1,0 0-1,0 0 0,0 0 1,1 0-1,-1 0 0,0 0 1,0 0-1,0 0 0,0 0 1,0 0-1,0 1 0,0-1 1,0 0-1,0 0 1,0 0-1,0 0 0,0 0 1,0 0-1,1 0 0,-1 0 1,0 0-1,0 0 0,0 0 1,0 0-1,0 0 0,0 1 1,0-1-1,0 0 0,0 0 1,0 0-1,0 0 0,0 0 1,0 0-1,0 0 1,0 0-1,14-11 442,142-64 268,-112 52-510,-27 13-16,27-20 1,-30 19 51,0 1 0,28-14 0,-9 9 617,-33 15-844,0 0-1,1-1 1,-1 1 0,0 0-1,1-1 1,-1 1 0,1 0-1,-1 0 1,1 0 0,-1 0-1,1-1 1,-1 1 0,1 0-1,-1 0 1,0 0 0,1 0-1,-1 0 1,1 0 0,-1 0-1,1 0 1,-1 0-1,1 0 1,-1 1 0,1-1-1,-1 0 1,1 0 0,-1 0-1,1 0 1,-1 1 0,0-1-1,1 0 1,-1 0 0,1 1-1,-1 0 1,1 0-9,-1 0 0,0 0 0,0 0 0,-1 1 0,1-1 0,0 0 0,0 0 0,0 0 0,-1 0 0,1 0 0,-1 0 0,1 0 0,-1 2 0,-22 32 4,6-12 50,-1 0-1,-2-2 0,-26 23 1,28-22 35,16-20-74,0 1 1,0-1 0,0 1-1,0-1 1,0 0 0,0 1-1,-6 2 1,7-4-18,1 0 0,-1 0-1,0-1 1,0 1 0,0 0 0,1 0-1,-1 0 1,0 0 0,1 0 0,-1 0-1,1 1 1,-1-1 0,1 0 0,0 0-1,-1 0 1,1 0 0,0 3 0,0-3-4,0 1 1,-1-1 0,1 1-1,-1-1 1,1 1 0,-1-1-1,1 1 1,-1-1-1,0 0 1,1 1 0,-1-1-1,0 0 1,0 0 0,0 1-1,0-1 1,-2 2-1,-5 1 37,0-1-1,0 0 0,0 0 1,0 0-1,0-1 0,0 0 1,-1 0-1,1-1 0,-1-1 1,1 1-1,-11-2 0,19 1-33,-1 0-1,1 0 0,-1 0 0,1 0 0,0 0 0,-1 0 1,1 0-1,-1 0 0,1 0 0,-1 0 0,1 0 0,-1 0 1,1 0-1,0 0 0,-1 0 0,1 0 0,-1 0 1,1 1-1,-1-1 0,1 0 0,0 0 0,-1 1 0,1-1 1,0 0-1,-1 0 0,1 1 0,0-1 0,-1 0 0,1 1 1,0-1-1,0 0 0,-1 2 0,2-2 0,-1 1 0,1-1 0,0 0 0,-1 1-1,1-1 1,0 0 0,-1 1 0,1-1 0,0 0 0,-1 0 0,1 0 0,0 0-1,0 1 1,-1-1 0,1 0 0,0 0 0,0-1 0,-1 1 0,1 0-1,0 0 1,0 0 0,1-1 0,40-3 89,-31 4-64,0-1 0,-1 0 0,0-1 0,1 0 0,-1 0 0,0-1 0,0-1 0,12-5 0,-18 7 63,-1 0 0,1 1 0,0-1 0,0 1 0,0 0 0,7-1 0,-10 2 52,13 15-828,-11-13-1866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5T20:11:09.3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129 237 3504,'0'0'3297,"2"-10"-3069,3-25 947,0-52-1,-6 72-323,-4 11 571,2 2-1229,1 1-130,1-1 0,-1 1 0,0 0 1,1 0-1,-1 0 0,0 0 0,0 1 1,0-1-1,1 0 0,-1 1 0,0-1 1,0 1-1,0 0 0,0-1 0,0 1 1,0 0-1,0 0 0,0 1 0,0-1 1,0 0-1,0 1 0,-3 0 0,-6-5 135,2-1 50,8 5-243,1 0-1,0 0 0,0 0 1,0 0-1,0 0 0,0 0 1,0 0-1,-1 0 0,1 0 0,0 0 1,0 0-1,0 0 0,0 0 1,0 0-1,-1 0 0,1 0 1,0 0-1,0 0 0,0 0 1,0 0-1,0 0 0,-1 1 0,1-1 1,0 0-1,0 0 0,0 0 1,0 0-1,0 0 0,0 0 1,0 0-1,0 1 0,0-1 0,-1 0 1,1 0-1,0 0 0,0 0 1,0 0-1,0 0 0,0 1 1,0-1-1,0 0 0,0 0 0,0 0 1,0 0-1,0 0 0,0 1 1,0-1-1,0 0 0,0 0 1,-12 55 415,3-12-216,5-23-35,0-1 0,-1 26-1,-5 114 520,11-137-547,0-17-98,-1 0 0,0 0-1,0 0 1,0 0 0,-1 0-1,-1 5 1,-4 33 729,6-42-697,-8-57 371,7-15-232,12-118-1,-7 146-141,-2 18 10,0-1 1,-5-47-1,2 39-44,2 43-42,0 0-1,0-1 0,1 1 0,1-1 0,-1 1 0,1-1 1,1 0-1,7 13 0,43 65 74,-51-81-64,3 4 6,0-1 0,0 0 0,1-1-1,0 1 1,0-1 0,0 0 0,1-1 0,0 0-1,9 5 1,6 3 42,-14-7-6,1-1 0,0-1 0,20 9 0,-28-13-38,-1-1-1,0 1 1,0-1-1,1 1 1,-1-1-1,0 1 0,0 0 1,0 0-1,0 0 1,0 0-1,0 0 1,0 0-1,0 0 0,0 0 1,0 0-1,-1 0 1,1 0-1,0 0 1,-1 0-1,1 1 0,0 1 1,0 0 10,-1 0-1,0 0 1,1 0 0,-1 0 0,0 0-1,-1 0 1,1 0 0,0 0 0,-2 5-1,-1 2 19,0 0 0,-1-1 0,-1 1 0,-8 14 0,2-9 15,-1 0-1,-1-1 1,0-1 0,-1 0 0,-25 18-1,26-23 45,1 0 0,-17 8-1,-15 8 109,44-23-195,0-1-7,-1 0 0,1 1-1,0-1 1,0 0 0,0 1-1,-1-1 1,1 0 0,0 0-1,0 0 1,-1 1-1,1-1 1,0 0 0,-1 0-1,1 0 1,0 0 0,-1 1-1,1-1 1,0 0 0,-1 0-1,1 0 1,0 0 0,-1 0-1,1 0 1,0 0-1,-1 0 1,1 0-2,0 1 1,0-1-1,0 0 0,0 0 1,0 1-1,0-1 0,1 0 1,-1 0-1,0 1 0,0-1 1,0 0-1,0 0 0,1 1 1,-1-1-1,0 0 1,0 0-1,0 0 0,1 1 1,-1-1-1,0 0 0,0 0 1,1 0-1,-1 0 0,0 0 1,1 0-1,-1 1 0,0-1 1,0 0-1,1 0 0,-1 0 1,0 0-1,1 0 0,-1 0 1,0 0-1,0 0 0,1 0 1,-1 0-1,1-1 0,14-2-29,-1-2-1,1 0 1,27-13-1,3-2 16,-35 16-353,-1-1 0,1 0-1,-1-1 1,0 0-1,-1 0 1,11-10-1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2:39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23 7496,'0'0'11402,"10"-1"-11298,7-1-61,30-1 190,-47 3-210,0 0 0,0 0 1,0 0-1,-1 0 0,1-1 0,0 1 0,0 0 0,0 0 0,0 0 0,0 0 1,0 0-1,0 0 0,0 0 0,0 0 0,0-1 0,0 1 0,0 0 1,0 0-1,0 0 0,0 0 0,0 0 0,0 0 0,0 0 0,0-1 1,0 1-1,0 0 0,0 0 0,0 0 0,0 0 0,0 0 0,1 0 1,-1 0-1,0 0 0,0 0 0,0-1 0,0 1 0,0 0 0,0 0 1,0 0-1,0 0 0,0 0 0,0 0 0,1 0 0,-1 0 0,0 0 1,0 0-1,0 0 0,0 0 0,-15-6 435,-15 3-45,-52 0-1,80 3-389,0 0 0,0 0 0,0 0 1,0 1-1,0-1 0,0 1 0,0-1 0,1 1 0,-1 0 0,0-1 0,1 1 0,-1 0 0,0 0 0,1 1 0,-2 0 0,-5 7-2789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21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0 5016,'0'0'7336,"0"8"-7079,0-2-222,5 135 1394,-3-115-955,-2 1 0,-1-1 0,-5 28 0,6-49-325,-1 4 201,1-9-337,0 0-1,0 0 0,0 1 1,0-1-1,-1 0 0,1 0 0,0 0 1,0 0-1,0 1 0,0-1 1,0 0-1,-1 0 0,1 0 0,0 0 1,0 0-1,0 0 0,-1 0 1,1 1-1,0-1 0,0 0 0,-1 0 1,1 0-1,0 0 0,0 0 1,0 0-1,-1 0 0,1 0 0,0 0 1,0 0-1,-1 0 0,1 0 1,0 0-1,0 0 0,0 0 0,-1-1 1,1 1-1,0 0 0,0 0 0,-1 0-24,1 0 0,0-1 0,0 1 0,-1 0 0,1 0 0,0-1 0,0 1 0,0 0-1,0-1 1,-1 1 0,1 0 0,0-1 0,0 1 0,0 0 0,0-1 0,0 1 0,0 0-1,0-1 1,0 1 0,0 0 0,0-1 0,0 1 0,0-1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22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1 149 5824,'0'0'6913,"12"-8"-6584,95-69 567,-97 71-777,4-4 96,-1 1 1,1 1 0,1 0-1,0 1 1,21-7-1,-35 13-171,1 1 1,0 0-1,-1-1 0,1 1 1,0 0-1,0 0 0,-1 0 0,1 0 1,0 1-1,-1-1 0,1 0 0,0 1 1,-1-1-1,1 1 0,0-1 1,-1 1-1,1 0 0,-1-1 0,1 1 1,-1 0-1,1 0 0,-1 0 0,0 0 1,0 0-1,1 0 0,-1 1 0,0-1 1,1 2-1,3 4 110,0 1-1,0-1 1,6 18 0,-4-10 24,-4-9-112,0-1-1,0-1 0,0 1 0,0 0 0,1-1 1,0 1-1,0-1 0,0 0 0,6 4 0,-7-6-27,0-1-1,0 1 1,0-1-1,0 1 1,0-1-1,0 0 1,0 0-1,0-1 1,1 1-1,-1 0 1,0-1-1,0 0 1,1 0-1,-1 0 0,1 0 1,-1 0-1,0 0 1,6-2-1,2-1 53,0-1 0,0 1 0,0-2 0,-1 1 0,0-2 0,0 1 0,13-10 0,4-5 325,29-28 0,-38 37-40,-10 8-2884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43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 4720,'0'0'8801,"-6"7"-8508,2-2-242,1-2-14,0 1-1,0 0 1,0-1-1,0 1 1,1 0-1,0 0 1,0 0 0,0 0-1,0 1 1,1-1-1,0 0 1,0 1-1,-1 6 1,11 143 1297,-2-62-524,-6-79-646,0-9-73,-1 0 1,0 0-1,0-1 1,0 1-1,0 0 0,-2 5 1,52-160 1951,-38 123-1850,0 0 0,3 1 1,30-44-1,-44 70-183,-1 0 0,1 0 0,-1 0 0,1 1 0,0-1 1,0 0-1,-1 0 0,1 1 0,0-1 0,0 1 0,0-1 0,0 0 1,0 1-1,-1 0 0,1-1 0,0 1 0,1-1 0,-1 1 1,0 0-1,2-1 0,-2 2-3,0-1 0,0 0 0,0 0 0,0 0 1,-1 1-1,1-1 0,0 1 0,0-1 0,0 1 0,0-1 0,0 1 1,-1-1-1,1 1 0,0-1 0,0 1 0,-1 0 0,1 0 0,0 0 1,2 4 9,0 0-1,0 0 1,0 0 0,-1 1 0,4 10 0,-2 5 60,0 1 1,-2-1-1,-1 44 0,-1-45 133,0-21-182,1-1 0,0 1 0,0-1 1,0 1-1,0-1 0,0 1 0,0-1 0,0 1 0,0 0 1,2-2-1,7-8 45,17-32 104,3 2 1,41-44 0,-69 83-168,-1 0 1,1 0-1,0 1 1,-1-1-1,1 1 1,0 0-1,0-1 1,0 1-1,1 0 1,-1 0-1,0 0 1,0 0-1,1 0 1,2 0-1,-4 1-3,1 0-1,0 0 0,-1 0 0,1 0 1,0 1-1,-1-1 0,1 0 1,-1 1-1,1-1 0,0 1 1,-1-1-1,1 1 0,-1 0 1,0-1-1,1 1 0,-1 0 0,0 0 1,1 0-1,-1 0 0,0 0 1,2 3-1,3 3 11,-1 0 0,0 0 0,0 0 1,0 1-1,-1-1 0,4 15 0,14 53 36,-13-40-11,-6-25-9,-1 1-1,0 14 1,-1-16 4,0 0 0,0 0 0,3 11 0,-3-19-39,-1 0 0,1 1 0,-1-1 0,1 0-1,0 1 1,0-1 0,-1 0 0,1 0 0,0 0 0,2 2 0,2 0-2851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44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56 5320,'0'0'7145,"-8"6"-6674,-26 17-30,25-16 739,22 3 53,-11-9-1178,0-1-1,-1 1 1,1-1-1,0 0 1,0 0 0,0 0-1,0 0 1,0 0-1,0 0 1,0 0-1,4-1 1,25-7 199,-20 5-148,100-33 609,-79 24-386,0 1-1,62-12 1,-35 17 139,0 2 0,96 6 0,-90-1-265,-37 1 25,1 0 0,-1 2 1,55 14-1,-74-14 9,4 0-2773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6:14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60 205 4816,'0'0'8394,"-10"-6"-8324,-29-19 2,38 25-59,0-1 1,1 1-1,-1-1 1,1 1 0,-1-1-1,0 1 1,1-1-1,-1 1 1,1-1-1,-1 1 1,1-1 0,-1 0-1,1 1 1,0-1-1,-1 0 1,1 0 0,0 1-1,-1-1 1,1 0-1,0 0 1,0 1-1,0-1 1,0 0 0,0 0-1,0 1 1,0-1-1,0 0 1,0 0 0,0 0-1,0 1 1,0-1-1,1 0 1,-1 0-1,0 1 1,1-1 0,-1 0-1,0 1 1,1-1-1,-1 0 1,1 1 0,-1-1-1,1 0 1,1-1 16,-1 1 1,1-1 0,-1 1-1,1 0 1,-1 0 0,1 0-1,0 0 1,-1 0 0,1 0-1,3-1 1,-3 2-7,-1 0 0,0-1 0,0 1 0,1 0 0,-1-1 0,0 1 0,0 0 0,1-1 0,-1 1 0,0-1 0,0 0 0,0 1 0,1-2 0,-1 1 4,1 0 0,-1 0-1,0 1 1,0-1 0,1 0 0,-1 1 0,0-1 0,1 1 0,-1 0 0,1-1 0,-1 1 0,0 0 0,3 0 0,-3 0 2,1 0 1,-1 0 0,1 0 0,-1 0 0,0 0 0,1 1 0,-1-1 0,1 0 0,-1 1 0,0-1 0,1 1-1,-1 0 1,0-1 0,0 1 0,0 0 0,1 0 0,-1 0 0,0 0 0,0 0 0,0 0 0,0 0 0,0 0-1,-1 0 1,1 0 0,0 1 0,-1-1 0,1 0 0,0 1 0,-1-1 0,1 0 0,-1 1 0,0-1 0,0 1-1,1 1 1,-1 4 40,1 0 0,-1 0-1,-1 0 1,1 0-1,-1-1 1,-3 10-1,1 5 86,0-1 0,1 1 0,1 0 0,2 33 0,0-45-117,0 0-1,1 0 1,0 0-1,0 0 1,1 0-1,0-1 1,0 1-1,1-1 1,0 0-1,1 0 1,0 0-1,8 10 0,-10-17-23,-1 1 0,0 0 0,0-1 0,0 0 0,1 1-1,-1-1 1,1 0 0,-1 0 0,1 0 0,-1-1 0,1 1-1,0-1 1,-1 1 0,1-1 0,0 0 0,-1 0 0,1 0-1,0 0 1,-1 0 0,1-1 0,0 1 0,-1-1 0,1 0 0,3-1-1,-1 0 8,0 1 0,0-1 0,0-1 0,-1 1 0,1-1 0,-1 0-1,1 0 1,-1 0 0,0 0 0,0-1 0,5-6 0,6-13 71,-1-2 0,-2 0 0,0 0 0,12-44 0,13-28 106,-32 86-185,5-12 0,1 0 0,1 0-1,1 2 1,18-26-1,-29 45-22,-1 1 0,1-1 0,-1 0 0,1 1-1,0-1 1,0 1 0,0 0 0,0-1-1,0 1 1,0 0 0,0 0 0,0 0 0,0 1-1,0-1 1,1 0 0,-1 1 0,0-1-1,0 1 1,1 0 0,-1 0 0,0 0 0,1 0-1,-1 0 1,0 1 0,1-1 0,-1 0 0,0 1-1,0 0 1,0 0 0,1-1 0,-1 1-1,0 1 1,0-1 0,2 2 0,-2-1-11,0 0 0,-1 0 0,1 0 0,-1 0 0,0 1 1,1-1-1,-1 0 0,0 1 0,-1-1 0,1 1 0,0-1 1,-1 1-1,1-1 0,-1 1 0,0 0 0,1-1 0,-2 1 0,1-1 1,0 1-1,0 0 0,-1-1 0,1 1 0,-2 2 0,0 11-2070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6:16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0 6424,'0'0'7200,"2"14"-6940,14 100 449,8 26 971,-23-130-1480,-1-10-173,0 1 0,-1-1 0,1 1 0,0-1 0,0 1 0,0-1 0,0 1 0,0-1 0,0 1 0,0-1-1,0 1 1,0-1 0,1 1 0,-1-1 0,0 1 0,0-1 0,0 1 0,0-1 0,1 0 0,-1 1 0,0-1 0,1 1 0,-1-1 0,0 0 0,1 1 0,-1-1 0,0 1 0,1-1 0,-1 0 0,1 0 0,-1 1 0,0-1 0,2 1 764,-31-1-279,21 0-492,0 1 0,0 1 0,0-1-1,-11 5 1,11-4 2,1 0-1,-1 0 1,0 0-1,-12 0 1,-14 4 72,31-4-66,3-2-28,0 1-1,0-1 1,0 0 0,0 0-1,0 0 1,0 1-1,0-1 1,0 0 0,-1 0-1,1 0 1,0 0-1,0 1 1,0-1 0,0 0-1,-1 0 1,1 0-1,0 0 1,0 0 0,0 0-1,-1 1 1,1-1 0,0 0-1,0 0 1,0 0-1,-1 0 1,1 0 0,0 0-1,0 0 1,0 0-1,-1 0 1,1 0 0,-1 0-1,26-15-14,-14 11 37,0-1-1,0 1 0,0 1 0,0 0 0,0 1 1,1 0-1,19-1 0,-13 2 21,0 2-1,0 0 1,0 1-1,22 5 1,3 10 256,-25-9-156,-6 2-167,-8-5-2530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6:20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25 4816,'0'0'6017,"-3"9"-5781,-10 30-7,12-35 109,0-1-1,0 0 1,1 0-1,-1 1 1,1-1-1,0 1 0,0-1 1,1 7-1,0-4-301,1-1 1,0 1-1,0 0 0,1-1 0,5 11 0,6 11 260,19 79 237,-29-96-178,-1 0-1,0 0 1,2 16-1,-5-73-132,8-53-1,-5 80-183,1 0 0,0 1 0,2 0 0,0 0 0,11-24 0,1 11-2,-17 30-42,1 0 0,-1 0 0,0 0-1,1 0 1,0 0 0,0 0 0,-1 1-1,1-1 1,0 1 0,0-1 0,4-1-1,-5 4 5,0 0 0,0 0-1,-1 0 1,1 0 0,0 0-1,-1 0 1,1 0-1,-1 0 1,1 0 0,-1 0-1,1 1 1,-1-1-1,0 0 1,0 0 0,1 0-1,-1 3 1,0-4 1,30 152 85,-27-136 34,0 32 0,-3-48-113,0 0 0,0 0 0,1 0 0,-1 0 0,0 0 0,0 0 0,1 0 0,-1 0 0,0 0 0,0 0 0,0 0 0,1 0 0,-1 0 0,0-1 0,0 1 0,0 0 1,1 0-1,-1 0 0,0 0 0,0 0 0,0 0 0,1-1 0,-1 1 0,0 0 0,0 0 0,0 0 0,0-1 0,0 1 0,0 0 0,0 0 0,1 0 0,-1-1 0,0 1 0,0 0 0,0 0 0,0 0 0,0-1 0,0 1 0,0 0 0,0 0 0,0-1 0,0 1 0,1-4 17,0 0 0,0 0-1,0 0 1,1 0 0,-1 1 0,1-1 0,0 0-1,5-6 1,3-7 30,4-29 68,-12 38-77,0 1 0,0-1 0,0 1 0,1 0 0,0 0-1,7-12 1,-3 7 15,-6 9-32,1 0-1,0 0 0,-1 0 0,1 0 0,0 0 1,4-4-1,-6 7-22,1 0 0,-1 0-1,0-1 1,1 1 0,-1 0 0,0 0 0,1 0 0,-1-1 0,0 1 0,1 0-1,-1 0 1,1 0 0,-1 0 0,0 0 0,1 0 0,-1 0 0,0 0 0,1 0 0,-1 0-1,1 0 1,-1 0 0,0 0 0,1 0 0,0 1 0,9 11 26,32 53-129,-34-49 56,-1 2-1,-1-1 1,-1 1 0,0 0-1,-1 0 1,2 27-1,1 10 132,-4-47-44,-2-2 276,-10-4-2953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6:22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0 177 3408,'0'0'7949,"0"-10"-7633,2-31 0,-1 39-266,-1-1 0,1 1 0,0-1 0,0 1 0,0 0 0,0-1 0,0 1 0,0 0-1,1 0 1,-1 0 0,1 0 0,0 0 0,0 0 0,-1 0 0,1 0 0,0 1 0,5-3 0,0-1 116,1 2-1,-1-1 1,14-4-1,-17 7-82,2-1-5,-4 0-12,1 1 0,-1 1 1,1-1-1,-1 0 0,1 1 0,-1-1 0,1 1 1,3 0-1,-5 0-48,0 0 1,0 1 0,0-1-1,0 0 1,0 1 0,0-1-1,-1 1 1,1-1 0,0 1-1,0 0 1,-1-1 0,1 1-1,0 0 1,-1 0-1,1-1 1,-1 1 0,1 0-1,-1 0 1,1 0 0,-1 0-1,1-1 1,-1 1 0,0 0-1,0 0 1,1 0 0,-1 2-1,3 9 47,0 0-1,-1 0 1,-1 1-1,0-1 1,-1 0 0,-1 16-1,-6 199 363,8-219-375,-1 1 1,1-1-1,0 0 0,1 0 1,0 0-1,4 11 1,-6-18-44,0-1 1,1 1 0,-1 0 0,0-1 0,0 1 0,1-1 0,-1 1-1,1-1 1,-1 1 0,0-1 0,1 1 0,-1-1 0,1 1 0,-1-1 0,1 1-1,-1-1 1,1 0 0,-1 1 0,1-1 0,0 0 0,-1 0 0,1 1 0,-1-1-1,1 0 1,0 0 0,-1 0 0,2 0 0,-1 0 4,1 0 0,-1 0 1,0-1-1,1 1 0,-1-1 1,1 1-1,-1-1 0,0 1 1,0-1-1,1 0 0,-1 0 1,1 0-1,3-3 25,-1-1 0,1 1 0,-1-1 0,7-8 0,0-6 35,1 0 0,-2-1 0,-1 0-1,0-1 1,-2 0 0,7-27 0,44-157 519,-57 199-575,1 1-1,0-1 1,1 1-1,-1 0 1,1 0-1,0 0 1,0 0-1,0 0 0,7-6 1,-9 10-18,1-1-1,0 1 1,0-1 0,-1 1-1,1 0 1,0 0 0,0 0-1,0 0 1,0 0 0,1 1-1,-1-1 1,0 1 0,0-1-1,0 1 1,0 0 0,1-1-1,-1 1 1,0 0 0,0 1-1,1-1 1,-1 0 0,0 1-1,0-1 1,0 1 0,0 0-1,0-1 1,4 3 0,12 7-53,31 22 0,-32-20 20,28 15 0,-30-20 31,-14-7-32,-1 0 0,0 1 0,0-1 0,0 0 0,0 0 0,0 1 0,1-1 0,-1 0 0,0 0 0,0 1 0,0-1 0,0 0 0,0 0 0,0 1 0,0-1 0,0 0 0,0 1 0,0-1 0,0 0 0,0 0 0,0 1 0,0-1 0,0 0 0,0 1 0,0-1 0,0 0 0,-1 0 0,1 1 0,0-1 0,0 0 0,0 0 0,0 1 0,-1-1 0,1 0 0,0 0 0,0 0 0,0 1 0,-1-1 0,1 0 0,0 0 0,0 0 0,-1 0 0,1 1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6:23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0 5120,'0'0'6416,"2"14"-6038,-1-9-344,9 116 962,-6-8 353,-3-100-1101,0 0-1,1-1 1,0 1 0,4 13 0,0-15 835,-6-11-961,-7-11 627,-3 9-675,-1 1 0,1 0 0,-1 0 0,1 1 0,0 0 0,-17 3 0,8-1-3,-23 3 73,40-4-127,10-3-14,-7 2-3,17-8 0,-1 1 0,1 1 0,0 0 0,21-3 0,-12 5 1,-15 1-1,-1 1 1,1 0-1,0 1 0,-1 1 1,1 0-1,0 0 1,-1 1-1,19 4 0,-29-5 4,-1 0 0,1 0 0,-1 0 0,1 1 0,0-1 0,-1 0 0,1 0 0,-1 1 0,1-1 0,0 0 0,-1 1 0,1-1 0,-1 0-1,1 1 1,-1-1 0,1 1 0,-1-1 0,1 2 0,-1-2-4,-1 1-1,1-1 1,0 1 0,-1-1-1,1 1 1,0-1 0,-1 1-1,1-1 1,-1 1 0,1-1-1,-1 0 1,1 1 0,-1-1-1,1 0 1,-1 1 0,1-1-1,-1 0 1,1 0 0,-1 1-1,1-1 1,-1 0 0,0 0-1,0 0 1,-11 4-2322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6:25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1 163 4512,'0'0'7126,"11"-1"-6980,-8 1-139,25-1 258,37-6 0,-43 3-26,-1 1 1,1 1-1,44 1 0,-24 5 160,-38-4-366,0 0 1,-1 0-1,1-1 0,0 1 1,0-1-1,0 0 0,-1 0 1,1 0-1,0 0 0,-1-1 1,1 1-1,-1-1 0,0 0 1,5-4-1,-4 4 26,0-1 0,1 1 0,-1 0 0,1 0 0,-1 0 0,6-1 0,60-18 744,-38 13-584,120-4-45,-84 6-88,-46 8-113,-18-1 24,0-1 0,0 1 0,1-1 0,-1 0 0,7-1 1,-3 0 14,0 0 1,0 1 0,0 0-1,11 2 1,-11-2 3,0 1 1,0-1-1,0 0 0,10-2 1,49-8 124,-28 5-104,0-2-1,42-13 1,-69 16-37,1 1 0,-1 1 0,19-1 0,18-4 0,-14 6 0,-28 1 0,-1 1 0,1-2 0,-1 1 0,9-2 0,-2 0 0,0 1 0,0 0 0,0 1 0,-1 1 0,19 2 0,21 1 0,-33-4 0,0 0 0,24 5 0,-28-7-87,-16 3-75,-4 0 45,-4 1-1987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2:46.0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2620 11 9720,'0'0'3796,"9"-2"-3624,4-1-99,-7 2 32,0-1 1,0 1-1,0 0 0,0 1 1,8 0-1,-13 0-73,0 0 0,0 1 1,0-1-1,-1 1 0,1-1 0,0 0 0,-1 1 1,1 0-1,0-1 0,-1 1 0,1-1 0,0 1 1,-1 0-1,1-1 0,-1 1 0,0 0 0,1 0 1,-1-1-1,1 1 0,-1 0 0,0 0 0,0 0 1,1-1-1,-1 2 0,4 24 438,-6 91 192,-5-1 1,-32 164-1,3-60 422,28-115 155,7-84-787,1-15-301,0 0 0,0 0 0,-1 0 0,1 0 1,-3 7-1,2-11-126,0 0 1,0 0-1,0-1 1,0 1-1,0 0 1,0-1-1,0 1 1,0-1-1,-1 1 1,1-1 0,0 1-1,-1-1 1,1 0-1,-1 0 1,0 0-1,1 0 1,-1 0-1,0 0 1,0 0-1,-2 0 1,-293 75 614,213-58-544,-164 32 118,-32 6 13,-568 187 501,373-79-167,374-124-402,57-21-78,-1-2 0,0-2 1,-53 10-1,89-25-252,7-3 311,10-4-3483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6:27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11 3208,'0'0'6608,"-12"2"-6302,1-1-225,-3 1 79,-1 0 0,-17-1-1,28-1-68,0 0 0,0 1 0,0 0-1,0 0 1,0 0 0,0 0 0,0 1 0,1-1-1,-1 1 1,1 0 0,-1 0 0,1 0 0,-1 1-1,1-1 1,0 1 0,0 0 0,1 0-1,-1 0 1,0 0 0,1 0 0,-4 7 0,4-6-30,-1 0 1,1 1 0,0-1 0,0 1 0,1-1 0,-1 1 0,1 0-1,0 0 1,1 0 0,-1 0 0,1 0 0,0 0 0,0 0 0,0 0-1,1 0 1,-1-1 0,3 7 0,-2-7-12,1 1 1,0 0-1,0-1 0,0 1 1,1-1-1,0 0 0,-1 0 1,5 4-1,-5-6-32,-1-1 1,0 0-1,1 1 0,-1-1 1,1 0-1,0 0 1,-1 0-1,1 0 0,0-1 1,0 1-1,-1 0 0,1-1 1,0 1-1,0-1 1,0 0-1,0 0 0,0 1 1,0-1-1,0 0 0,-1-1 1,1 1-1,0 0 0,0 0 1,0-1-1,2 0 1,0-1 12,0 0 0,0 0 1,0 0-1,-1 0 1,1 0-1,0-1 1,-1 0-1,0 1 1,0-1-1,4-5 1,25-38 293,-11 14-99,-18 29-198,-1 0-1,0 0 1,-1 0 0,1 0-1,0-1 1,-1 1 0,0 0-1,1-1 1,-1 1 0,-1-1-1,1 1 1,0-5 0,-1 8-27,0-2 21,1 0 0,-1 0 0,0 0-1,0 0 1,0 0 0,0 0 0,0 0 0,0 0 0,-1 0 0,1 1-1,-1-1 1,1 0 0,-1 0 0,0 0 0,0 0 0,1 1-1,-1-1 1,-1 0 0,1 1 0,-2-3 0,2 3-9,0 0 0,0 0 1,0 0-1,0 0 0,0 0 1,0 0-1,0 0 0,-1 0 1,1 0-1,0 1 0,-1-1 1,1 0-1,-1 1 0,1-1 1,-1 1-1,1 0 0,-1-1 1,1 1-1,-1 0 0,-1 0 1,-5-1 69,7 0-79,1 1-1,-1 0 0,1 0 0,-1 0 1,0 0-1,1 0 0,-1 0 1,1 0-1,-1 0 0,0 0 1,1 0-1,-1 0 0,1 0 0,-1 0 1,0 0-1,1 0 0,-1 1 1,1-1-1,-2 1 0,1 0 15,0 0-1,1 0 1,-1 0-1,0 0 1,0 0-1,1 0 1,-1 0 0,1 1-1,-1-1 1,1 0-1,-1 0 1,1 1-1,0-1 1,0 0-1,0 1 1,-1-1 0,1 0-1,0 1 1,1-1-1,-1 0 1,0 3-1,7 38 47,-5-30-25,2 6 7,0-1 0,10 25 0,-7-24 18,8 36 0,-12-37-26,9 55 178,3-1 0,24 69 0,-19-88 175,-19-48-368,0-6 129,1-10 249,1-26-1237,-3 30-925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6:29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0 6224,'0'0'4233,"0"13"-3968,20 162 606,-10-103-480,16 137 799,-24-191-816,9 29-1,-5-27 58,-4-18-144,-2-2-279,0 0 0,0 0 0,-1 0 0,1 0 0,0 0 0,0 0 0,0 0-1,0 1 1,0-1 0,0 0 0,0 0 0,0 0 0,-1 0 0,1 0 0,0 0 0,0 0 0,0 0 0,0 0 0,0 1-1,0-1 1,0 0 0,0 0 0,0 0 0,0 0 0,0 0 0,0 0 0,0 0 0,0 1 0,0-1 0,0 0 0,0 0-1,0 0 1,0 0 0,0 0 0,0 0 0,0 1 0,0-1 0,0 0 0,0 0 0,0 0 0,0 0 0,0 0 0,0 0 0,0 0-1,0 1 1,0-1 0,0 0 0,1 0 0,-1 0 0,0 0 0,0 0 0,0 0 0,0 0 0,0 0 0,0 0 0,0 0-1,0 0 1,1 1 0,-1-1 0,-3-19 551,-11-40-192,5 20-108,-1-1 0,-29-71 0,-12-16 198,43 109-358,5 13-70,1 0 0,0 0 0,-1 0 0,2 0 0,-2-7 0,2 10-25,1 1 1,0-1-1,0 0 0,0 1 1,0-1-1,1 0 0,-1 0 1,0 1-1,1-1 0,-1 0 1,1 1-1,-1-1 0,1 1 1,0-1-1,0 1 0,0-1 1,0 1-1,0-1 0,0 1 1,2-2-1,4-4-9,-1 1 0,1 0 0,0 0-1,1 1 1,-1 0 0,1 0 0,0 0-1,0 1 1,1 1 0,-1 0 0,1 0 0,0 0-1,0 1 1,0 0 0,0 1 0,0 0 0,0 0-1,0 1 1,0 0 0,14 3 0,-15-2 10,-1 0 0,1 0 0,-1 1 0,0 0 0,0 0 0,14 7 0,-19-8 0,-1 1 1,1-1-1,0 0 1,-1 1 0,1-1-1,-1 1 1,1-1-1,-1 1 1,0 0 0,0-1-1,0 1 1,0 0-1,0 0 1,0 0-1,0 0 1,-1 0 0,1 0-1,-1 0 1,1 0-1,-1 0 1,0 0 0,0 0-1,0 0 1,0 0-1,0 0 1,0 0-1,-1 0 1,1 1 0,-1-1-1,0 2 1,-2 3 13,0 0 1,-1-1-1,0 1 0,0-1 1,-1 1-1,1-1 1,-1 0-1,-1-1 1,1 1-1,-1-1 0,0 0 1,0-1-1,0 1 1,-1-1-1,-7 3 0,-28 7 384,59 5-230,7 4-168,1-1 0,1-1-1,53 32 1,3 2-70,-77-50 66,1 0 0,-1 0 1,0 1-1,0-1 0,-1 1 0,0 0 1,0 1-1,0-1 0,-1 0 0,5 13 1,-5-11 8,-2-7-9,-1 1 0,0-1 1,0 0-1,0 0 0,0 0 1,0 0-1,0 0 1,0 1-1,0-1 0,0 0 1,0 0-1,0 0 0,-1 0 1,1 0-1,-1 0 0,1 1 1,-1-1-1,1 0 0,-1 0 1,1 0-1,-1-1 0,0 1 1,0 0-1,1 0 0,-1 0 1,0 0-1,0-1 0,0 1 1,0 0-1,0-1 0,0 1 1,0-1-1,-2 1 1,-7 4 7,0 0 1,-18 5 0,16-6 1,-19 9 14,18-7 22,0 0-1,-1-2 1,1 1-1,-29 4 1,38-9-33,-14 1 1,0 1 0,1 0 0,0 2 0,-1 0 0,1 1-1,-32 13 1,25-5-2456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6:30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4008,'0'0'6906,"3"11"-6692,-3-10-209,7 19 182,0 1 1,11 21 0,-2-5 32,-2 1 0,14 54 1,-6-16-4,3 10 19,-13-42-16,2-1 1,25 56 0,-36-94-146,-1 0 0,1-1 0,-2 1 1,1 0-1,2 10 0,-4-12-16,0 1 0,0-1 0,0 0 0,-1 0-1,0 0 1,1 1 0,-1-1 0,0 0 0,0 0-1,-3 5 1,-10 18-1869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6:31.5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4512,'0'0'4998,"3"9"-4859,9 34 44,9 60-1,-8-30 12,4-1 0,2 0 0,34 80 0,1 17 446,-54-167-604,1 1 0,-1 0 1,0-1-1,0 1 0,0 0 0,0-1 0,-1 1 0,1 0 0,0-1 0,-1 1 0,-2 4 0,3-6-20,0 0 0,-1 0-1,1 0 1,-1 0 0,1 0-1,-1 0 1,0 0 0,1 0-1,-1 0 1,0 0 0,0 0-1,0-1 1,1 1-1,-1 0 1,0-1 0,0 1-1,0 0 1,0-1 0,0 1-1,0-1 1,0 0 0,-1 1-1,1-1 1,0 0 0,-1 1-1,-6-1-1509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46.1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0 6728,'0'0'3437,"-6"15"-3154,-88 242 1557,65-143-924,-17 127-1,34-168-624,7-36-67,2 1 1,1 58-1,15 76 398,-4-58-270,33 194 489,-15-137-398,-11-74-70,37 120 0,-36-155-85,17 124-1,-29-153-197,0 0 0,3 0-1,0 0 1,3-1 0,0 0-1,2-1 1,1 0 0,2-1 0,23 34-1,-34-57-50,1 0 0,-1 0 0,1 0 0,1-1 0,-1 1 0,1-2 0,0 1 0,8 4 0,-10-7-15,0-1 0,0 0 0,0 0 0,1 0 0,-1 0 0,0-1 1,1 0-1,-1 0 0,1-1 0,-1 0 0,1 0 0,0 0 0,10-2 0,3-2 7,1-1-1,-1-1 1,0-1-1,31-15 1,-12 1-2438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47.3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0 5416,'0'0'6786,"-3"12"-6379,-7 36 5,10-45-377,0-1-1,0 0 1,1 1 0,-1-1-1,1 0 1,0 0 0,-1 0 0,1 0-1,0 1 1,0-1 0,0 0-1,1 0 1,-1-1 0,0 1 0,1 0-1,-1 0 1,1-1 0,0 1-1,-1-1 1,5 3 0,2 3 105,23 24 368,75 79 832,-86-87-1021,-1 1 1,30 51 0,38 93 679,-68-127-737,-3 2-1,13 49 1,-9 4 181,8 102 0,-24-160-340,2 30 222,-4 104 0,-19 67 325,4 7 81,11-188-535,-4 30 424,-30 152 0,5-133-72,7-33-307,12-38-344,5-23-2822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52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201 0 5624,'0'0'6590,"-8"0"-6307,-26 0-2,33 0-243,-1 0 0,1 0-1,-1 0 1,0 1 0,1-1 0,-1 0-1,1 0 1,-1 1 0,1-1-1,-1 1 1,1 0 0,-1-1 0,1 1-1,0 0 1,-1 0 0,0 0-1,-10 6 337,6-5-266,0 0 0,1 0 0,-1 0 0,1 1 1,0 0-1,0 0 0,0 1 0,0-1 0,1 1 0,-1 0 0,1 0 1,-7 9-1,4-4 32,0 1 0,0 0 1,1 1-1,1-1 0,-5 15 1,8-19-75,0 1 1,1 0-1,0 0 0,0 0 1,1 0-1,0 0 0,0 0 1,1 0-1,0 0 1,1 0-1,-1 0 0,2 0 1,4 11-1,-6-16-42,1 1 0,-1-1 0,1 1-1,0-1 1,0 0 0,0 0 0,0 0 0,0 0 0,1 0-1,-1 0 1,0 0 0,1-1 0,0 1 0,-1-1-1,1 1 1,0-1 0,0 0 0,0 0 0,5 1 0,-5-1 2,0-1 0,1 1 0,-1-1 0,0 1 0,0-1 0,1 0 0,-1 0 0,0 0 0,1-1 0,-1 1 0,0-1 1,1 1-1,-1-1 0,0 0 0,0 0 0,0 0 0,0-1 0,5-2 0,-5 1 1,1 0 1,-1-1-1,1 0 0,-1 1 0,0-1 0,-1 0 1,1 0-1,-1 0 0,0-1 0,0 1 0,0 0 1,0-1-1,0-6 0,2-9 146,1-38 0,-2 26-20,-1 13-65,0 14-25,-1 0-1,-1 0 0,1 0 0,-1-1 0,0 1 1,0 0-1,-1 0 0,-1-6 0,2 10-51,0 1 1,0 0-1,0 0 0,0 0 1,0-1-1,0 1 0,0 0 0,0 0 1,0-1-1,0 1 0,0 0 1,0 0-1,0-1 0,0 1 1,0 0-1,0 0 0,0 0 0,0-1 1,0 1-1,1 0 0,-1 0 1,0 0-1,0-1 0,0 1 0,0 0 1,1 0-1,-1 0 0,0 0 1,0-1-1,0 1 0,1 0 1,-1 0-1,0 0 0,0 0 0,0 0 1,1 0-1,-1 0 0,0 0 1,1 0-1,-1-1 32,1 2-37,-1 0 0,1 0 0,0 0 0,-1 0 0,1 0 0,0 1 0,-1-1 0,0 0 0,1 0 0,-1 0-1,0 0 1,1 0 0,-1 1 0,0-1 0,0 2 0,1 3 12,14 55 78,-8-37-43,4 32-1,-6 36 62,2 5 55,-2-48-49,-4-26-23,2 0 0,1 0 0,0-1 0,2 0 1,17 42-1,-16-40 43,-7-21-111,0 0-1,1 0 0,0 0 1,0 0-1,0 0 1,0 0-1,3 4 1,-4-6-22,0-1 0,0 0 0,0 0 0,0 0 0,0 0 1,0 0-1,0 0 0,0 1 0,1-1 0,-1 0 0,0 0 1,0 0-1,0 0 0,0 0 0,0 0 0,0 0 0,0 0 1,0 1-1,1-1 0,-1 0 0,0 0 0,0 0 0,0 0 0,0 0 1,0 0-1,1 0 0,-1 0 0,0 0 0,0 0 0,0 0 1,0 0-1,0 0 0,1 0 0,-1 0 0,0 0 0,0 0 1,0 0-1,0 0 0,1 0 0,-1 0 0,0 0 0,0 0 0,0 0 1,0 0-1,0 0 0,0-1 0,1 1 0,-1 0 0,0 0 1,0 0-1,0 0 0,0 0 0,0 0 0,0 0 0,0 0 1,0-1-1,1 1 0,-1 0 0,0 0 0,0 0 0,0 0 0,0-1 1,4-12 75,-2 6-41,18-84-510,-17 73-1791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53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54 5016,'0'0'5496,"-4"-7"-5230,-14-24 12,17 29-161,0 1 0,1 0 1,-1-1-1,0 1 1,0 0-1,0 0 1,0 0-1,0-1 0,-1 1 1,-2-2-1,4 3-88,0 0 0,0 0 0,0 0 0,-1 0 0,1 0 0,0 0 0,0 0-1,-1 0 1,1 0 0,0 1 0,0-1 0,0 0 0,-1 0 0,1 0 0,0 0 0,0 0-1,0 0 1,-1 0 0,1 0 0,0 0 0,0 1 0,0-1 0,-1 0 0,1 0 0,0 0 0,0 0-1,0 1 1,0-1 0,0 0 0,0 0 0,-1 0 0,1 0 0,0 1 0,0-1 0,0 0-1,0 0 1,0 1 0,0-1 0,0 0 0,0 0 0,-1 5 146,1-1 0,0 0 0,-1 1 0,2 7 1,29 206 866,-9-66-542,-9-66-182,29 211 1379,-41-269-1395,0-23-173,-1 0 0,1-1 0,0 1 0,1 0 0,-1-1 0,2 6 0,12 9-765,-12-17-1093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7:54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75 6224,'0'0'550,"1"-8"-332,1-25 156,-5 0 3397,-1 44-1859,14 201 49,0-17-1082,-10-169-769,12 320 1342,-12-341-1416,1 7 60,0 0 0,0-1 0,1 1 0,1-1 0,0 1 0,7 15 0,-7-24-2338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8:02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0 3000,'0'0'10454,"-3"8"-10115,-7 24 5,10-32-330,0 1 1,0-1 0,0 1-1,0-1 1,0 1-1,1-1 1,-1 1-1,0-1 1,0 1 0,0-1-1,1 1 1,-1-1-1,0 1 1,1-1-1,-1 1 1,0-1 0,1 1-1,-1-1 1,1 0-1,-1 1 1,0-1-1,1 0 1,-1 1-1,1-1 1,-1 0 0,1 0-1,-1 1 1,1-1-1,0 0 1,-1 0-1,2 0 1,21 4 313,-14-4-186,136 20 859,15 2 140,-46-7 661,-108-15-1626,0 0 1,-1 0 0,1-1-1,0 1 1,-1-1-1,10-3 1,3 0 304,-7 0-974,-8 3-1815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2:47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349 37 5824,'0'0'10033,"-8"11"-9724,-2 1-280,-44 57 1209,27-39-922,10-10-61,-1-1 0,-38 30 0,-52 38 482,100-80-661,5-4-20,0 0-1,0-1 0,0 1 0,-1-1 1,1 0-1,0 0 0,-1 0 1,1-1-1,-1 1 0,-6 1 0,13-5-17,0 1 0,-1 0 0,1-1 0,-1 0 0,1 1 0,-1-1 0,0 0 0,2-3 0,0 2-4,72-74 248,-35 33-130,60-77 251,-52 60-38,-43 52-294,-3 5-8,1-1-1,-1 1 0,0 0 1,1 0-1,5-4 1,-8 8-54,0-1 0,-1 1 0,1 0 0,0-1 0,-1 1 0,1 0 0,0-1 0,-1 1 0,1 0 0,0 0 0,-1 0 0,1 0 0,0 0 0,0 0 1,-1 0-1,1 0 0,0 0 0,0 0 0,-1 0 0,1 0 0,0 0 0,0 1 0,-1-1 0,1 0 0,0 0 0,-1 1 0,1-1 0,-1 1 0,1-1 0,0 0 0,-1 1 1,1-1-1,-1 1 0,1-1 0,-1 1 0,1 0 0,-1-1 0,1 1 0,-1-1 0,0 1 0,1 0 0,-1 0 0,0-1 0,0 1 0,1 0 0,14 30 129,-1 1 0,-2 0 0,12 44 0,-19-57 29,1-1-1,18 34 1,-18-41-543,-1 0-1,0 0 1,0 0 0,-1 1 0,-1 0-1,0 0 1,3 23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8:02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1 7136,'0'0'6809,"-9"1"-6444,-27 7-3,36-8-307,-1 0 1,1 0-1,-1 0 1,1 0-1,-1 0 1,0 0-1,1 0 1,-1 0-1,1 0 1,-1 0-1,1 0 1,-1 1-1,1-1 1,-1 0-1,1 0 1,-1 1-1,1-1 1,-1 0-1,1 1 1,0-1-1,-1 0 1,1 1-1,0-1 1,-1 0-1,0 2 1,9-1 1751,21-6-1563,0 1 1,0 2-1,0 0 0,40 4 0,0 3 71,11 0 146,30 2 434,-1-1 49,-109-6-991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8:04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3616,'0'0'10761,"0"11"-10409,21 181 1249,30 143 747,-48-317-2138,-2 0 0,0 0 0,-3 26 0,0-35-146,1 0 0,-1 1 0,-1-1 0,1 0 1,-2-1-1,0 1 0,0-1 0,-8 13 0,-1-5 48,13-15-273,0-1 1,-1 1 0,1-1-1,-1 1 1,1-1 0,-1 1 0,1-1-1,-1 1 1,1-1 0,-1 1-1,1-1 1,-1 1 0,0-1 0,1 0-1,-1 1 1,0-1 0,1 0-1,-1 0 1,-1 1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8:05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209 100 5520,'0'0'2825,"6"-8"-2546,52-65 1330,-49 56-789,-8 16-321,-2 4 233,-8 15-417,-1-1 0,-12 16 0,0 0 113,-136 190 2293,117-164-1718,35-46-684,5-11-239,1-1-1,-1 1 1,0-1 0,0 1-1,1-1 1,-1 1-1,-1-1 1,-1 3 0,3-4-54,0 1 1,-1-1 0,1 1-1,-1-1 1,1 1-1,0-1 1,0 1 0,-1 0-1,1-1 1,0 1-1,0-1 1,0 1 0,0-1-1,0 1 1,0 0-1,0-1 1,0 1 0,0-1-1,0 1 1,0 0-1,0-1 1,0 1 0,0-1-1,1 1 1,-1-1-1,0 1 1,1-1 0,-1 1-1,0-1 1,1 1-1,-1-1 1,0 1 0,1-1-1,-1 1 1,1-1-1,-1 0 1,1 1 0,-1-1-1,1 0 1,-1 1-1,1-1 1,0 0 0,-1 0-1,1 1 1,-1-1-1,1 0 1,0 0 0,-1 0-1,1 0 1,0 0-1,-1 0 1,1 0 0,-1 0-1,1 0 1,0 0-1,-1 0 1,1 0 0,0 0-1,37-10 290,43-7 45,-58 13-273,-3 0-3,-1 1 1,1 1-1,-1 1 0,1 0 0,0 1 0,0 1 0,19 3 1,42 6 406,-44 2-272,-33-11-3076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8:05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4008,'0'0'10522,"0"10"-10172,4 125 1011,0-1 12,-4-27 148,0-107-1506,0 0 0,0 0-1,0 0 1,0 1 0,0-1-1,0 0 1,0 0-1,0 0 1,0 0 0,0 1-1,0-1 1,0 0-1,0 0 1,0 0 0,0 0-1,0 0 1,0 1 0,-1-1-1,1 0 1,0 0-1,0 0 1,0 0 0,0 0-1,0 0 1,-1 1 0,1-1-1,0 0 1,0 0-1,0 0 1,0 0 0,-1 0-1,1 0 1,0 0 0,0 0-1,0 0 1,-1 0-1,1 0 1,0 0 0,0 0-1,0 0 1,-1 0-1,1 0 1,0 0 0,0 0-1,0 0 1,0 0 0,-1 0-1,1 0 1,0 0-1,0 0 1,0 0 0,-2-4-2610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8:06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7736,'0'0'6282,"1"9"-5940,17 246 2664,-11-185-2243,-1-1 541,-6-69-1302,0 0 1,0 0-1,0 0 0,0 0 1,0 0-1,-1-1 1,1 1-1,0 0 0,0 0 1,0 0-1,0 0 0,0 0 1,0 0-1,0 0 1,0 0-1,0 0 0,0 0 1,0 0-1,0 0 1,0 0-1,0 0 0,0 0 1,0 0-1,0 0 1,-1 0-1,1 0 0,0 0 1,0 0-1,0 0 1,0 0-1,0 0 0,0 0 1,0 0-1,0 0 1,0 0-1,0 0 0,0 0 1,0 0-1,0 0 1,0 0-1,0 0 0,-1 0 1,1 0-1,0 0 1,0 1-1,0-1 0,0 0 1,0 0-1,0 0 1,0 0-1,0 0 0,0 0 1,0 0-1,0 0 1,0 0-1,0 0 0,0 0 1,0 0-1,0 0 1,0 0-1,0 0 0,0 0 1,0 0-1,0 1 1,0-1-1,0 0 0,0 0 1,0 0-1,-3-7-58,3-4-2448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8:07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1 198 8032,'0'0'4464,"8"-9"-3983,1-3-310,-1 2-4,-1 1 0,2 0 0,-1 0 0,12-8 1,-15 13-41,13-11 589,31-19 0,-44 31-503,1 0-1,0 0 1,-1 0 0,1 1-1,0-1 1,1 2-1,-1-1 1,0 0-1,0 1 1,1 0 0,6 0-1,-6 1 114,0 1 1,0 0-1,0 0 0,0 0 1,0 1-1,12 4 1,-17-5-289,6 1 138,0 0 0,0 0 0,0-1 0,0 0 0,1-1 1,-1 1-1,0-1 0,0-1 0,0 1 0,16-4 0,-13 1 11,0 0 0,-1 0 0,1-1-1,-1 0 1,0-1 0,-1 0 0,15-9 0,-16 6 7,-8 7-191,0 0 1,1 0-1,-1 1 0,1-1 0,-1 1 0,1-1 1,-1 0-1,1 1 0,-1-1 0,1 1 0,0-1 0,-1 1 1,1 0-1,0-1 0,-1 1 0,1 0 0,0-1 1,0 1-1,-1 0 0,1 0 0,0-1 0,1 1 1,2-1-499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8:08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58 7432,'0'0'4638,"-3"8"-4044,1 0-480,-17 61 1852,17-56-1582,0-1 1,1 1 0,1 0 0,2 13-1,2 39 409,-4-38-392,2 1-1,10 46 1,-6-60-58,-6-14-334,0 0-1,0 0 0,0 0 0,1 0 1,-1 0-1,0 1 0,0-1 0,0 0 1,0 0-1,0 0 0,0 0 1,0 0-1,0 0 0,1 0 0,-1 0 1,0 0-1,0 0 0,0 0 0,0 0 1,0 0-1,0 0 0,0 0 0,0 0 1,1 0-1,-1 0 0,0 0 1,0 0-1,0 0 0,0 0 0,0 0 1,0 0-1,0 0 0,1 0 0,-1-1 1,0 1-1,0 0 0,0 0 0,0 0 1,0 0-1,0 0 0,0 0 0,0 0 1,0 0-1,0 0 0,0 0 1,0 0-1,0-1 0,0 1 0,1 0 1,-1 0-1,0 0 0,0 0 0,0 0 1,0 0-1,0 0 0,0-1 0,5-27 325,2-22-178,2 1 0,3 1 0,1 0-1,31-69 1,-43 115-150,-1 1 0,1 0-1,-1 0 1,1 0 0,-1 0-1,1 0 1,-1 0-1,1 0 1,0 0 0,0 0-1,0 0 1,-1 0 0,1 0-1,0 0 1,0 0-1,0 1 1,1-1 0,-1 0-1,0 1 1,0-1 0,0 1-1,0-1 1,1 1-1,-1-1 1,0 1 0,1 0-1,-1 0 1,0 0 0,0-1-1,3 1 1,-2 1-4,0 0 1,0 0-1,0 0 0,0 0 1,0 0-1,0 0 0,0 0 1,0 0-1,0 1 0,-1-1 1,1 1-1,0-1 1,-1 1-1,1 0 0,-1-1 1,2 4-1,9 11 7,-8-11 5,0 0 0,0 0-1,-1 0 1,1 0-1,-1 1 1,-1-1-1,1 1 1,-1-1 0,0 1-1,2 9 1,-2 2 109,-2-17-117,0-1 0,0 1 0,0 0-1,0 0 1,0 0 0,0 0-1,0 0 1,0 0 0,1 0 0,-1-1-1,0 1 1,0 0 0,0 0 0,0 0-1,0 0 1,1 0 0,-1 0-1,0 0 1,0 0 0,0 0 0,0 0-1,0 0 1,1 0 0,-1 0-1,0 0 1,0 0 0,0 0 0,0 0-1,1 0 1,-1 0 0,0 0 0,0 0-1,0 0 1,0 0 0,1 0-1,-1 0 1,0 0 0,0 0 0,0 0-1,0 0 1,0 0 0,0 0-1,1 1 1,-1-1 0,0 0 0,0 0-1,0 0 1,0 0 0,0 0 0,0 0-1,0 1 1,0-1 0,0 0-1,1 0 1,-1 0 0,0 0 0,0 0-1,0 1 1,22-40 95,1 1 1,3 1-1,32-36 0,-58 73-96,0 0-1,0 0 1,0 0-1,0-1 0,0 1 1,0 0-1,1 0 1,-1 0-1,0 0 1,0-1-1,0 1 0,1 0 1,-1 0-1,0 0 1,0 0-1,0 0 0,1 0 1,-1 0-1,0 0 1,0 0-1,1 0 1,-1 0-1,0 0 0,0 0 1,1-1-1,-1 2 1,0-1-1,0 0 1,0 0-1,1 0 0,-1 0 1,0 0-1,0 0 1,1 0-1,-1 0 0,6 8 60,0 14-13,-6-20-40,13 89 153,-11-66-49,1 0 0,2-1-1,0 0 1,2 0-1,10 25 1,-15-42-104,-2-4-3031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8:09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0 157 5624,'0'0'10074,"12"-2"-9682,-4 0-321,9-1 97,0 0 0,0-1 0,19-8 0,22-11 311,1 4 0,1 1 0,1 3 1,119-15-1,232 5 1175,-372 30-1442,-14-1-62,-25-4-147,-1 0 0,1 0 0,-1 0 0,1 0 0,-1 0 0,0 0 0,1 0 0,-1 1 0,1-1 1,-1 0-1,0 0 0,1 0 0,-1 0 0,1 1 0,-1-1 0,0 0 0,1 0 0,-1 1 0,0-1 0,0 0 0,1 1 1,-1-1-1,0 0 0,0 1 0,1-1 0,-1 0 0,0 1 0,0-1 0,0 0 0,0 1 0,0-1 0,1 1 0,-1-1 1,0 0-1,0 1 0,0-1 0,0 1 0,0-1 0,0 0 0,-1 2 0,-5 15-1196,4-13-606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8:10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4720,'0'0'10808,"1"9"-10488,16 282 1433,-13-228-1494,2 48 208,-2 37 703,-4-146-1131,-1 0 0,1 0 0,-1 0 0,1 0 0,-1 0 1,0-1-1,0 1 0,0 0 0,0 0 0,-2 1 0,-1 3-2817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8:12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264 1 5016,'0'0'4489,"-9"3"-4176,-103 34 1349,100-33-1422,1 2 1,-1-1-1,1 1 0,0 1 1,0 0-1,1 1 1,0-1-1,-13 15 1,18-16-74,1 1 0,-1 0 1,1 0-1,1 0 1,0 1-1,-4 12 1,7-18-131,-1-1 0,1 1 0,0 0 1,0-1-1,0 1 0,0-1 0,0 1 1,1-1-1,-1 1 0,1 0 0,-1-1 1,1 1-1,-1-1 0,1 0 0,0 1 1,0-1-1,0 1 0,0-1 0,0 0 1,0 0-1,0 1 0,0-1 0,0 0 0,3 1 1,-3 0 6,1-1 0,0 0 0,0 1 0,0-1 0,1 0 0,-1 0 0,0 0 0,0 0 0,1 0 0,-1-1 0,0 1 0,1-1 0,-1 1 0,1-1 0,-1 0 0,4 0 0,0-1 29,-1 0 0,0-1-1,0 1 1,0-1 0,0-1-1,-1 1 1,1 0 0,0-1-1,-1 0 1,0 0-1,5-4 1,1-2 84,-1 0-1,1 0 0,8-14 1,40-58 1176,-57 80-1283,0 0 0,0-1-1,-1 1 1,1 0 0,0 0 0,-1-1-1,1 1 1,-1 0 0,1-1 0,-1 1-1,0 0 1,1-1 0,-1 1 0,0 0-1,0-3 1,1 4 61,-1 0-102,0 0 0,-1 0-1,1 0 1,0 0-1,0 0 1,0 1-1,0-1 1,0 0-1,0 0 1,0 0-1,0 0 1,0 0-1,0 1 1,0-1-1,0 0 1,0 0-1,0 0 1,0 0-1,0 1 1,0-1 0,0 0-1,0 0 1,0 0-1,0 0 1,0 1-1,0-1 1,0 0-1,0 0 1,0 0-1,0 0 1,0 0-1,0 1 1,0-1-1,1 0 1,-1 0-1,0 0 1,0 0-1,0 0 1,0 0-1,0 0 1,0 0 0,1 1-1,-1-1 1,0 0-1,0 0 1,0 0-1,0 0 1,1 0-1,-1 0 1,0 0-1,0 0 1,0 0-1,0 0 1,1 0-1,-1 0 1,0 0-1,0 0 1,0 0-1,1 0 1,-1 0 0,0 0-1,-5 12 45,1 0 0,0 0 0,0 0 0,2 1 0,0-1 0,-1 14-1,-2 10 22,-8 79 311,2 162-1,17-243-168,11-50-524,8-17-2880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2:55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501 272 4912,'0'0'6098,"-14"-4"-5835,-47-11 2,55 13-216,-1 1-1,1 1 0,-1-1 1,1 1-1,-1 0 0,0 1 1,1 0-1,-1 0 1,1 0-1,-7 3 0,-12 1 123,-2 1 26,0 1 0,1 0-1,-1 2 1,-32 17 0,44-19-113,1 1 0,0 1 1,0 0-1,1 0 0,1 1 1,-1 1-1,2 0 0,-20 24 1,29-32-63,0 1 1,-1-1 0,1 1 0,0 0 0,1 0 0,-1 0 0,1 0 0,-1 0 0,1 0 0,1 1-1,-1-1 1,0 0 0,1 0 0,0 1 0,0-1 0,1 0 0,0 5 0,0-3-2,1 0 0,0-1 0,0 1 0,0-1 1,1 1-1,-1-1 0,1 0 0,1 0 0,-1 0 0,1-1 1,6 8-1,-5-7-2,0-1 0,0 1 0,1-1 0,-1 0 0,1 0 0,0 0 0,0-1 1,0 0-1,1 0 0,-1-1 0,1 1 0,-1-2 0,1 1 0,0-1 0,0 0 0,0 0 0,-1 0 0,1-1 1,0-1-1,0 1 0,0-1 0,7-1 0,-4-1 32,0 0-1,0-1 1,0 0 0,-1-1 0,0 0-1,0 0 1,0-1 0,0 0 0,-1-1-1,0 0 1,0 0 0,-1-1 0,0 0-1,7-10 1,2-4 159,-2-1 0,-1 0 0,-1-1-1,-1-1 1,-1 0 0,-1 0 0,6-29 0,-12 44-13,1 9 85,5 19-80,-8-10-175,1 1 1,-2-1-1,1 1 1,-1-1-1,-1 16 0,0-4 8,-19 363 438,15-315-386,-2 1-1,-29 123 1,23-148-11,-1 0 1,-2 0-1,-2-2 1,-1 0-1,-31 46 1,50-87-73,-1 1 1,0-1 0,1 0 0,-1-1-1,0 1 1,1 0 0,-1 0-1,0 0 1,0 0 0,0 0 0,0-1-1,0 1 1,0 0 0,0-1-1,0 1 1,0-1 0,0 1-1,0-1 1,0 0 0,0 1 0,-1-1-1,1 0 1,0 0 0,0 0-1,0 0 1,-1 0 0,1 0 0,0 0-1,0 0 1,0 0 0,0-1-1,-1 1 1,1 0 0,0-1-1,0 1 1,0-1 0,-1 0 0,-1-1 6,0 0 0,1 0 0,-1 0 0,1-1 0,-1 1 0,1-1 0,0 1 0,0-1 0,0 0 0,0 0 0,1 0 0,-3-3 0,1-2-3,1 1 0,-1-1 0,1 1 0,1-1 0,-1 0 0,1 1 0,0-1 0,1 0 0,0 0 0,0 0 0,1 0 0,0 0 0,1 1 0,-1-1 0,1 0 0,1 1 0,-1 0 0,1-1 0,1 1 0,-1 0 0,1 0 0,1 1 0,-1-1 0,1 1 0,0 0 0,8-7 0,22-23 21,12-12 125,96-76-1,-70 76-13,-40 21-93,18-15-8,65-68 1,-46 36 1,49-58 83,-111 121-115,0 0 1,-1 0-1,0-1 1,-1 0-1,0 0 1,-1-1-1,4-14 1,-7 21-9,-1 1 1,0-1 0,0 1 0,0-1-1,-1 1 1,0-1 0,0 0 0,0 1-1,-1-1 1,0 1 0,0-1 0,0 1-1,-1-1 1,0 1 0,0 0 0,0-1-1,0 1 1,-1 0 0,-6-8 0,7 10-5,0 1 1,0 0 0,0-1-1,-1 1 1,1 0 0,-1 0-1,1 0 1,-1 1 0,1-1-1,-1 1 1,0-1 0,0 1-1,0 0 1,0 0 0,0 0-1,0 0 1,0 1 0,0-1-1,0 1 1,0 0 0,-1 0-1,1 0 1,0 0 0,0 1-1,0-1 1,0 1 0,0 0-1,0-1 1,0 1 0,0 1-1,0-1 1,-4 3 0,1-1-9,1 1 0,0-1 0,0 1 0,0 0 0,0 1 1,1-1-1,-1 1 0,1 0 0,1 0 0,-1 0 0,0 1 0,1-1 1,0 1-1,1 0 0,-3 6 0,2-1-10,1 0-1,0 0 1,1 1-1,0-1 1,1 0 0,0 0-1,1 1 1,0-1-1,1 0 1,0 0-1,1 0 1,5 14 0,5 6-8,1 0 0,31 52 0,-43-81 31,0 1 0,-1 0 0,1-1 1,0 1-1,0-1 0,0 1 1,0-1-1,1 0 0,-1 0 0,1 0 1,-1 0-1,1 0 0,0-1 0,0 1 1,0-1-1,-1 0 0,7 2 0,-6-3 5,1 0-1,-1 0 1,0 0-1,1 0 1,-1-1-1,0 1 1,1-1-1,-1 0 1,0 0-1,0 0 1,1 0-1,-1-1 0,0 1 1,0-1-1,-1 0 1,6-4-1,69-58 98,-26 20-41,-12 11-28,63-47-61,-100 79 25,-1 0-1,0 0 1,1 0-1,-1 0 1,1 0-1,-1 1 1,1-1-1,-1 1 1,1-1-1,0 1 1,-1-1-1,1 1 1,0 0-1,-1 0 1,1 0-1,0 0 1,-1 0-1,1 0 1,0 0-1,-1 1 1,1-1-1,-1 1 1,1-1-1,2 2 0,-2-1 5,-1 0-1,1 1 0,-1-1 0,0 0 0,1 1 1,-1-1-1,0 1 0,0-1 0,0 1 0,0 0 1,0-1-1,0 1 0,-1 0 0,1 0 0,0 0 0,-1 0 1,0-1-1,1 1 0,-1 0 0,0 3 0,0 28 111,-2 0 0,-11 60 0,11-80-74,-6 22 170,38-83 47,-8 9-156,1 1 0,49-60 0,-70 94-92,1 1 0,0 0 0,0-1 0,1 1 0,-1 1 0,0-1 0,1 0 0,0 1 0,0 0 0,0 0 0,4-2 0,-6 3-5,-1 1 0,1 0 0,-1 0 0,1-1 0,-1 1 0,1 0 0,-1 0 0,1 0 0,0 0 0,-1 1 0,1-1 0,-1 0 0,1 1 1,-1-1-1,1 1 0,-1-1 0,0 1 0,1 0 0,-1 0 0,0-1 0,1 1 0,-1 0 0,0 0 0,0 0 0,0 0 0,0 1 0,0-1 1,0 0-1,0 0 0,0 1 0,0-1 0,-1 0 0,2 4 0,4 8 3,-1 0-1,4 17 1,-7-22-4,0 0 1,0 0-1,1 0 0,0 0 1,1 0-1,-1-1 1,2 0-1,-1 1 1,11 12-1,-9-15 2,0 1 0,0-1 0,1 0-1,0-1 1,0 1 0,0-1-1,0-1 1,1 1 0,-1-1 0,1-1-1,0 1 1,0-1 0,0-1 0,0 1-1,0-1 1,0-1 0,0 1 0,0-2-1,1 1 1,-1-1 0,0 0 0,0-1-1,8-2 1,-4 0 1,-1 0 1,1 0-1,-1-2 1,0 1-1,-1-1 1,0-1-1,0 0 1,0-1-1,-1 1 1,0-2-1,0 1 1,-1-1-1,0-1 1,-1 1-1,7-12 1,-12 17-8,0 1 1,-1-1 0,1 0 0,-1-1 0,0 1 0,0 0-1,0 0 1,0 0 0,-1-1 0,0 1 0,0 0 0,0-1-1,0 1 1,-2-6 0,2 8 0,0 1 1,-1 0-1,1-1 0,-1 1 1,1 0-1,-1 0 0,0-1 1,1 1-1,-1 0 0,0 0 1,0 0-1,0 0 0,0 0 0,0 0 1,0 0-1,0 0 0,0 0 1,-2-1-1,1 2-2,0-1 1,0 1-1,0 0 1,1-1-1,-1 1 0,0 0 1,0 0-1,0 0 1,0 1-1,1-1 0,-1 0 1,0 1-1,0-1 1,1 1-1,-1-1 0,0 1 1,1 0-1,-3 1 1,-2 1-7,1 1-1,0 0 1,0 0 0,1 0 0,-1 0 0,1 1 0,0 0 0,0 0 0,0 0 0,1 0 0,-1 1-1,1 0 1,-2 6 0,0-2-2,1 1-1,1 0 1,0 0-1,0 0 1,1 0-1,-1 17 1,2-23 10,1 0 0,0 0 0,0 0 1,0 0-1,1 0 0,0 0 0,0-1 1,0 1-1,1 0 0,-1 0 0,1-1 1,0 1-1,0-1 0,1 1 0,0-1 1,-1 0-1,1 0 0,1 0 0,-1-1 1,0 1-1,1-1 0,0 0 1,0 1-1,0-2 0,0 1 0,0 0 1,1-1-1,-1 0 0,1 0 0,-1 0 1,1-1-1,0 1 0,6 0 0,-5-1 4,1-1 0,-1 1-1,0-1 1,1 0 0,-1-1 0,0 1-1,1-1 1,-1 0 0,0-1-1,0 0 1,0 0 0,0 0 0,0-1-1,-1 1 1,1-2 0,7-4-1,9-7 21,0-2 0,27-27-1,-40 36-17,17-19 62,-1-1 0,-1-1 0,22-37 0,-44 63-56,0 1 1,-1-1-1,1 1 1,0 0-1,0 0 1,0 0-1,1 0 1,-1 0-1,0 0 1,1 1-1,-1-1 1,1 1-1,0 0 1,-1-1-1,1 1 1,0 0-1,0 1 1,0-1-1,-1 0 1,1 1-1,0 0 1,0 0-1,0 0 1,0 0-1,0 0 1,0 0-1,0 1 1,3 0-1,-3 0-6,1 1 0,-2-1 0,1 1 0,0-1 0,0 1 0,0 0 0,-1 0 0,1 0 0,-1 0 0,0 1 0,1-1 0,-1 1 0,0-1 0,0 1 0,-1 0 0,1 0 0,-1-1 0,1 1 0,-1 0 0,0 1 0,2 5 0,-1 5 39,1 1 1,-2 0 0,0 26 0,0 2 4,1-9-26,-2-16 10,5 30-1,-4-44-24,0 0 0,0-1 0,0 1 0,0 0 0,1 0 0,-1 0 0,1-1 0,0 1 0,0-1 0,0 1 0,1-1 0,5 6 0,-6-8-3,1 1 1,-1-1-1,1 0 1,0 1 0,-1-1-1,1-1 1,0 1 0,0 0-1,0-1 1,-1 1-1,1-1 1,0 0 0,0 0-1,0 0 1,0 0 0,5-2-1,1 1 7,1-1 0,-1-1 1,18-6-1,44-26 46,-1-3 0,115-85 0,-126 70 60,-58 53-118,-1-1 1,0 1 0,1 0-1,-1 0 1,0-1 0,0 1-1,0 0 1,1-1 0,-1 1-1,0 0 1,0 0 0,0-1-1,0 1 1,1-1 0,-1 1-1,0 0 1,0-1 0,0 1-1,0 0 1,0-1 0,0 1-1,0 0 1,0-1 0,0 1-1,0-1 1,0 1-1,-1 0 0,1 0 0,0 0 1,0 0-1,0-1 0,0 1 0,0 0 0,0 0 0,0 0 0,0 0 1,0 0-1,0 0 0,0 0 0,-1 0 0,1 0 0,0 0 0,0-1 1,0 1-1,0 0 0,0 0 0,0 0 0,-1 0 0,1 0 1,0 0-1,0 0 0,0 0 0,0 0 0,0 0 0,0 0 0,-1 0 1,1 0-1,0 0 0,0 0 0,0 0 0,0 0 0,0 0 0,0 0 1,-1 0-1,1 1 0,0-1 0,0 0 0,0 0 0,0 0 0,0 0 1,0 0-1,0 0 0,0 0 0,-1 0 0,1 0 0,0 0 1,0 1-1,0-1 0,0 0 0,0 0 0,0 0 0,0 0 0,0 0 1,0 0-1,0 1 0,0-1 0,0 0 0,0 0 0,-26 36-1,15-21-1,0 0-1,-9 19 1,17-28 0,0 1 0,1 0 0,-1 0 0,1 0 0,1 0 1,-1 1-1,1-1 0,0 14 0,1-14 0,0 0 0,1 0 0,0-1-1,2 9 1,-3-13 7,1 0 0,-1-1 0,1 1 0,0 0 0,-1 0 0,1-1 0,0 1-1,0 0 1,0-1 0,0 1 0,1-1 0,-1 1 0,0-1 0,0 0 0,1 0-1,-1 1 1,1-1 0,-1 0 0,1 0 0,2 1 0,-3-2-6,0 0 1,0 0-1,0-1 1,0 1-1,-1 0 0,1 0 1,0-1-1,0 1 1,0 0-1,0-1 0,0 1 1,-1-1-1,1 1 0,0-1 1,0 1-1,-1-1 1,1 0-1,0 1 0,-1-1 1,1 0-1,-1 1 1,1-2-1,15-21-10,-14 19 8,14-25 24,-2 0 1,22-60-1,-19 43 67,-14 36-70,3-5 32,-4 16-33,-1 12-14,-1 17-28,2 0 0,9 53 1,-9-71 24,1-1 0,1 1 0,0 0 0,0-1 0,1 0 0,0 0 0,1 0 0,1-1 0,13 18 1,-19-27 1,1 0 0,-1 0 0,1 0 0,-1 0-1,1 0 1,-1 0 0,1 0 0,0 0 0,-1-1 0,1 1 0,0-1 0,-1 1 0,1-1 0,0 0 0,0 0 0,0 0 0,-1 0 0,1 0 0,0 0 0,0 0 0,0-1 0,-1 1 0,1 0 0,0-1 0,1 0 0,3-1 1,0-1 0,-1 1 0,0-1 1,1 0-1,-1 0 0,6-5 0,2-4-1,-1 0 1,0-1 0,-1 0-1,0-1 1,9-15-1,40-80 47,-45 80-32,-1 1-6,-2-2 1,-1 0-1,10-39 0,13-98 15,-28 138-26,17-164 1,-24 169 0,-2 18-2,-1 15-3,-15 48-59,12-39 33,-9 38 1,5 5-22,3 1 0,-1 101 0,10-118 6,2 0 1,2 0-1,2-1 0,19 64 1,-25-104 40,0 0 0,1 0 0,-1 0 0,1-1 0,0 1 1,0-1-1,0 1 0,0-1 0,0 0 0,1 0 0,0 0 1,-1 0-1,7 4 0,-7-5 4,1 0 1,0-1-1,0 0 0,0 0 1,0 0-1,0 0 1,1 0-1,-1-1 0,0 1 1,0-1-1,0 0 1,1 0-1,-1 0 0,0 0 1,0 0-1,0-1 1,5-1-1,-1 0 7,0 0 1,0 0-1,0-1 1,-1 0-1,1 0 0,-1-1 1,0 0-1,0 0 1,7-6-1,1-4 7,0 0 0,12-17 0,14-19 35,-34 46-71,-6 4 22,1 0 0,-1 0-1,0 0 1,1 0-1,-1 0 1,0 0 0,0 0-1,1 0 1,-1 0 0,0-1-1,0 1 1,1 0-1,-1 0 1,0 0 0,0 0-1,1-1 1,-1 1-1,0 0 1,0 0 0,0 0-1,0-1 1,1 1 0,-1 0-1,0 0 1,0-1-1,0 1 1,0 0 0,0-1-1,0 1 1,5-16 52,-4 9-13,-4 13-25,-3 7-2,2 1-1,0 0 1,1 1 0,0-1-1,1 1 1,0-1-1,2 1 1,-1-1 0,2 1-1,0 0 1,1-1-1,4 20 1,-4-26-10,0 0 0,1 0 0,0 0 0,0-1 0,9 15 0,-11-20-1,0 0 0,0-1 0,1 1 0,-1 0 0,0-1 1,1 1-1,0-1 0,-1 0 0,1 0 0,0 1 0,0-1 0,-1 0 0,1 0 0,0-1 0,0 1 1,0 0-1,0-1 0,0 1 0,1-1 0,-1 1 0,0-1 0,0 0 0,0 0 0,0 0 0,0 0 0,0 0 1,4-2-1,5-1 11,0-1 0,0 0 1,0 0-1,0-2 0,-1 1 1,13-10-1,58-48 18,-41 30-2,43-25 80,-47 33-41,36-30 0,-71 53-65,1 1-1,0-1 0,-1 1 1,1 0-1,0 0 0,0 0 0,0 0 1,0 0-1,0 0 0,4-1 1,-6 2-2,1 0 0,0 0 0,0 0 0,0 0 0,0 0 1,0 0-1,-1 0 0,1 0 0,0 1 0,0-1 0,0 0 0,0 0 0,-1 1 1,1-1-1,0 0 0,0 1 0,0-1 0,-1 1 0,2 0 0,-1 1 2,0-1-1,0 1 1,1 0-1,-1 0 0,0 0 1,-1 0-1,1 0 1,0 0-1,-1 0 1,1 0-1,-1 0 0,1 0 1,-1 0-1,0 0 1,0 0-1,0 0 0,0 0 1,0 0-1,-1 4 1,-5 25 26,-1 0 0,-1 0 0,-20 45 0,24-68-20,-5 12-13,12-14 20,9-8 29,-2-1-15,0 0-1,0 0 1,1 1 0,-1 0-1,1 1 1,-1 0-1,16 1 1,-22 1-24,0-1 0,0 1 0,0 0 0,-1 0 0,1 0 0,0 0 0,-1 1 0,1-1 0,-1 1 0,1 0 0,-1 0 0,0 0 0,0 1 0,0-1 0,0 1 0,0-1 0,0 1 0,-1 0 0,1 0 0,-1 1 1,0-1-1,0 0 0,3 7 0,-2-3-4,-1 1 0,1-1 0,-1 1 0,-1-1 0,1 1 1,-1 0-1,-1 0 0,1 0 0,-2-1 0,1 1 1,-1 0-1,0 0 0,0 0 0,-1-1 0,0 1 0,0-1 1,-1 1-1,0-1 0,-6 10 0,3-7-4,0 0 0,-1 0 0,-1-1 0,1 0-1,-1-1 1,-1 1 0,0-1 0,0-1 0,0 0 0,-1 0 0,0-1-1,-15 7 1,4-4 8,0-1 0,0-1-1,-1-1 1,0-1 0,0-1-1,0 0 1,-40 0 0,57-5 4,0 1 0,0-1 0,1 0 1,-1 0-1,0 0 0,-9-5 0,0 1 28,3 2-27,9 3-8,0-1 0,1 1 0,-1-1 0,0 1 1,1-1-1,-1 0 0,0 1 0,1-1 0,-1 0 1,1 0-1,-1 0 0,1 0 0,0-1 0,-1 1 1,1 0-1,0-1 0,-2-1 0,4 1-2,0 0 0,-1 0 0,1 0 0,0 0 0,0 0 0,0 0 0,0 0 0,1 0 0,-1 1 0,0-1 0,1 0 0,-1 1 0,4-3 0,10-9-3,1 1 1,0 1-1,0 0 0,24-11 1,76-28-21,-39 18 18,280-134 40,-321 146-62,0-2 0,45-37 0,-28 20 58,-38 28-21,-1 0 0,22-23 0,-31 29-8,-1 0 1,0 0-1,-1 0 0,1 0 0,-1 0 0,0-1 0,0 0 1,0 0-1,-1 0 0,0 0 0,1-7 0,-2 12-2,-1-1-1,0 1 1,0-1-1,0 1 1,0 0-1,0-1 1,0 1-1,0-1 1,0 1-1,-1 0 1,1-1-1,-1 1 1,1 0-1,-1-1 1,1 1-1,-1 0 1,0 0-1,1-1 1,-1 1-1,0 0 1,0 0-1,0 0 1,0 0-1,0 0 1,0 0-1,0 0 1,-1 1-1,1-1 1,0 0-1,0 1 1,-1-1-1,1 0 1,0 1-1,-1 0 1,1-1-1,0 1 1,-1 0-1,1 0 1,0-1-1,-2 1 1,-2 0-2,1 0 1,0 0 0,0 0-1,0 1 1,0-1-1,0 1 1,0 0 0,0 0-1,0 0 1,0 1-1,0-1 1,-7 5 0,4 0-2,-1 0 1,1 0 0,1 1 0,-1 0 0,1 0-1,1 1 1,-1 0 0,1 0 0,0 0 0,1 0 0,-4 10-1,7-14 1,-1 0 0,1 0-1,-1 0 1,1 1-1,1-1 1,-1 0 0,0 1-1,1-1 1,0 0 0,0 1-1,0-1 1,1 0-1,0 1 1,-1-1 0,1 0-1,1 0 1,-1 0-1,1 0 1,-1 0 0,1 0-1,0 0 1,1 0-1,-1-1 1,1 1 0,-1-1-1,5 4 1,-3-4 2,-1-1-1,1 1 1,0-1 0,0 0 0,0 0-1,0-1 1,0 1 0,0-1 0,0 0-1,1 0 1,-1-1 0,0 1 0,1-1-1,-1 0 1,7 0 0,9-2-1,40-7-1,-53 7 2,24-5 0,-1-1 0,0-2 0,29-14 0,82-48 0,-84 42 0,-57 30 0,0 0 0,0-1 0,0 1 0,0 0 0,0 0 0,0 0 1,1 0-1,-1 0 0,0 0 0,0 0 0,0 0 0,0 0 0,0 0 0,0 0 0,1 0 0,-1 0 0,0 0 0,0 0 0,0 0 0,0 1 0,0-1 0,0 0 0,1 0 0,-1 0 0,0 0 0,0 0 0,0 0 0,0 0 0,0 0 1,0 0-1,0 0 0,0 1 0,0-1 0,1 0 0,-1 0 0,0 0 0,0 0 0,0 0 0,0 0 0,0 0 0,0 1 0,0-1 0,0 0 0,0 0 0,0 0 0,0 0 0,0 0 0,0 0 0,0 1 0,0-1 0,0 0 0,0 0 1,0 0-1,0 0 0,0 0 0,0 1 0,0-1 0,0 0 0,0 0 0,-1 0 0,1 0 0,0 0 0,0 0 0,0 1 0,-4 10 10,3-9-5,-8 17 4,-23 36 1,-6 13 23,35-61-27,0 0-1,0 0 1,1 0-1,0 1 0,0-1 1,1 1-1,-1 13 1,2-20-6,0 0 0,0-1 0,-1 1 1,1 0-1,0-1 0,0 1 0,0 0 1,0 0-1,0-1 0,0 1 0,0 0 1,1-1-1,-1 1 0,0 0 0,0-1 1,0 1-1,1 0 0,-1-1 1,0 1-1,1-1 0,-1 1 0,0 0 1,1-1-1,-1 1 0,1-1 0,-1 1 1,1-1-1,-1 1 0,1-1 0,0 0 1,-1 1-1,1-1 0,-1 0 0,1 1 1,0-1-1,-1 0 0,1 0 0,0 1 1,-1-1-1,1 0 0,0 0 0,-1 0 1,1 0-1,0 0 0,0 0 1,-1 0-1,1 0 0,0 0 0,-1-1 1,1 1-1,0 0 0,-1 0 0,1-1 1,0 1-1,4-2 1,-1-1 0,1 1 0,-1-1 1,0 0-1,0 0 0,5-5 0,18-22-1,0-1 0,-2-2 0,33-58 0,-14 17 32,-3-2 0,-4-1-1,37-111 1,-69 167-51,-12 27-42,-15 31-24,6-4 44,-18 34-14,27-44 53,19-38 82,-6 10-25,-6 15-27,-11 28-31,1 0-1,-8 78 1,17-102-7,1 0 0,0-1 0,1 1 1,0 0-1,1-1 0,1 1 0,0-1 0,1 0 1,0 0-1,1 0 0,0 0 0,11 16 1,-13-24 18,1 0 0,0 0 0,0-1 0,1 0 0,-1 0 0,1 0 0,0 0 0,0-1 0,0 0 0,0 0 0,1 0 0,-1-1 0,1 1 0,0-1 0,0-1 0,0 1 0,-1-1 0,2 0 0,-1 0 0,8-1 0,7 0-754,1 0 0,-1-2-1,1-1 1,22-5-1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8:12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0 5720,'0'0'8734,"-2"9"-8492,-8 44 139,-4 63 0,9-63-166,-6 210 1077,10-196-882,1 103 1701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8:20.2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0 578 4816,'0'0'8012,"11"-3"-7712,36-8 2,-45 10-266,1 0-1,-1 0 0,1 0 1,-1-1-1,0 1 0,1-1 1,-1 1-1,0-1 0,0 0 0,0 0 1,0 0-1,-1 0 0,1 0 1,-1 0-1,1-1 0,-1 1 1,0 0-1,0-1 0,0 1 1,1-4-1,2-4 129,3-3 134,1-1 1,17-21 0,-16 24-105,-1-1 0,0 0 1,10-21-1,40-84 915,-1 2-172,-53 106-830,0 1 0,0 1 0,1-1 0,1 0 0,8-9 0,-14 17-103,15-25 416,-15 25-415,1 0 1,-1 0 0,0 0 0,0-1-1,0 1 1,0 0 0,0 0 0,0 0-1,0 0 1,0 0 0,1-1 0,-1 1-1,0 0 1,0 0 0,0 0-1,0 0 1,0-1 0,0 1 0,0 0-1,0 0 1,0 0 0,0 0 0,0 0-1,0-1 1,0 1 0,0 0 0,-1 0-1,1 0 1,0 0 0,0-1-1,0 1 1,0 0 0,0 0 0,0 0-1,0 0 1,0 0 0,-1 0 0,1-1-1,0 1 1,0 0 0,0 0 0,0 0-1,0 0 1,-1 0 0,3-1 283,-1 1-236,-1 0-40,-1-1 1,0 1 0,1-1-1,-1 1 1,1-1 0,-1 1-1,1-1 1,-1 0 0,1 1-1,-1-1 1,1 0 0,-1 1-1,1-1 1,0 0 0,0 0-1,-1 1 1,1-1 0,0 0-1,0 0 1,0 1 0,0-1-1,0 0 1,0 0 0,0 0-1,0 1 1,1-2 0,2-25 61,0 13 33,-5 15-110,-1 1 0,1 0 0,0 0 0,0 0 0,1 1 0,-3 3 0,-18 33 37,8-15 4,1 1-1,-16 48 1,14-29-3,8-27-13,2 1-1,0 0 0,1-1 1,-2 26-1,5-34-3,1 1-1,1 0 1,0-1-1,0 1 1,1 0-1,0-1 1,1 0-1,1 1 1,4 9-1,-6-17-2,0 1-1,0 0 0,0-1 1,1 1-1,-1-1 0,1 0 1,4 3-1,-6-4-5,1 1 1,-1-1-1,1 0 1,0 0-1,-1-1 0,1 1 1,0 0-1,0 0 1,0-1-1,0 1 0,0-1 1,0 0-1,0 1 1,2-1-1,3-1 5,0 0 1,0-1-1,-1 0 0,1 0 1,-1-1-1,1 1 0,-1-1 1,0 0-1,0-1 0,0 1 1,-1-1-1,1 0 0,-1-1 1,0 1-1,-1-1 0,1 0 1,5-8-1,11-13 69,17-34-1,-11 17 5,22-46 107,-38 67-119,0 0 1,2 1-1,27-36 1,-21 28 61,-9 12-99,-6 12-30,-4 9-25,-7 12 55,1-5-5,1 0 0,-5 16 0,3-9-24,1-2 35,0 0 0,1 0 0,1 1 0,-2 29 0,5-36-17,1-1-1,1 0 0,-1 0 0,2 1 0,0-1 0,0 0 1,0 0-1,1 0 0,1-1 0,6 12 0,1-3 35,0-1 0,2-1 0,0 0 0,1 0 0,23 17 0,-14-11 76,-21-20-130,-1 0 1,1 0 0,0-1-1,-1 1 1,1 0 0,0-1 0,0 1-1,-1-1 1,1 1 0,0-1-1,0 0 1,0 1 0,0-1-1,0 0 1,-1 0 0,1 0 0,0-1-1,0 1 1,0 0 0,3-2-1,10-3-3168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9:38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41 116 3712,'0'0'2962,"-4"-10"-2551,-13-31-72,5 20 409,6 18 173,4-10 1520,2 13-2381,31-9 528,-16 9-363,0-1 0,22 4-1,-23-2-103,1 0 0,21-2-1,7 0 133,-34 1-145,0 0-1,1 0 1,-1-1-1,16-3 1,22-11-399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9:39.3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5 135 4912,'0'0'2341,"-1"-11"-1921,-2-36-51,7 19 267,-4 27-596,1 0 0,-1 0 0,0 0 0,0 1 0,1-1 0,-1 0 0,0 0 1,0 0-1,0 0 0,0 0 0,0 1 0,0-1 0,0 0 0,0 0 0,-1 0 0,1 0 0,0 0 1,-1-1-1,-2-1 1431,4-1 892,18-2-1528,-8 2-725,1 2 0,0-1 0,0 2 1,0-1-1,0 2 0,0 0 0,0 0 0,23 4 0,-17-2 50,1-1 0,35-2 0,83-10-1410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9:45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0 883 5624,'0'0'5406,"7"-10"-5150,115-168 1084,-89 135-664,43-76 0,-40 60-121,-20 34-190,14-29 1,-26 45-281,0 0 1,-1 0 0,0-1 0,0 1 0,-1-1 0,0 1 0,-1-1-1,0 0 1,-1-13 0,-9 36 42,-8 34-69,10-30-50,0-1 0,2 1-1,0 0 1,-4 31 0,6-21-9,1-13-4,1 1-1,0 0 1,0 0 0,2 0 0,0-1 0,0 1 0,7 26 0,-7-38-1,1 1 1,-1-1-1,1 0 1,0 0-1,-1 0 1,1 0-1,1 0 1,-1-1-1,0 1 1,1-1-1,2 3 1,-3-3 7,0-1 0,-1 0 0,1 0-1,0 0 1,0 0 0,0 0 0,-1 0 0,1-1 0,0 1 0,0-1-1,0 1 1,0-1 0,0 0 0,0 0 0,0 0 0,0 0 0,0 0 0,0 0-1,0 0 1,3-1 0,2-1 25,0-1-1,0 0 0,0 0 1,0 0-1,0-1 0,-1 0 1,0 0-1,0-1 1,0 0-1,0 0 0,-1 0 1,1 0-1,-1-1 0,-1 0 1,1 0-1,3-8 0,21-34 114,-21 31-68,2 1-1,0 0 1,1 1 0,15-16-1,-4 2 47,-19 24-93,1-1-1,0 1 1,0 0-1,0 0 1,6-5-1,-2 3-3,2 1 27,-10 7-48,0-1 0,1 1 0,-1 0 0,1-1 1,-1 1-1,0 0 0,1-1 0,-1 1 1,0 0-1,0 0 0,0-1 0,0 1 1,1 0-1,-1 0 0,0-1 0,0 1 1,0 0-1,0 0 0,-1-1 0,1 2 0,-1 24 31,-2-1 0,-6 30 0,-3 27 47,7-44 52,5-37-85,19-27 257,53-69-81,-28 35-113,6 4 25,6-10-14,-56 65-119,15-16 78,-15 16-77,0 1 0,0 0-1,0 0 1,1-1 0,-1 1 0,0 0 0,0 0 0,0-1-1,0 1 1,1 0 0,-1 0 0,0 0 0,0-1 0,1 1-1,-1 0 1,0 0 0,0 0 0,1 0 0,-1 0 0,0-1-1,0 1 1,1 0 0,-1 0 0,0 0 0,1 0 0,-1 0-1,0 0 1,1 0 0,-1 0 0,0 0 0,0 0-1,1 0 1,-1 0 0,0 0 0,1 1 0,-1-1 0,0 0-1,0 0 1,1 0 0,-1 0 0,0 0 0,0 0 0,1 1-1,-1-1 1,0 0 0,0 0 0,1 1 0,-1-1 0,0 0-1,0 0 1,0 1 0,2 4 0,0 0 1,-1 0-1,0 0 0,0 1 1,-1-1-1,0 0 0,0 1 1,0-1-1,-1 10 0,-15 50 0,2-6 46,9-27-10,3-23-23,1 0 1,-1 0 0,2 1-1,-1-1 1,1 0-1,2 17 1,0-17-8,-1-4 15,0 0-1,0 0 0,0 0 0,1 0 1,3 7-1,-5-11-18,1 0 1,-1-1 0,1 1-1,-1 0 1,1-1-1,-1 1 1,1-1-1,-1 1 1,1-1 0,0 1-1,-1-1 1,1 0-1,0 1 1,0-1-1,-1 1 1,1-1 0,0 0-1,0 0 1,-1 0-1,1 1 1,0-1 0,0 0-1,0 0 1,-1 0-1,1 0 1,0 0-1,0 0 1,0-1 0,-1 1-1,1 0 1,0 0-1,0 0 1,-1-1 0,1 1-1,0 0 1,-1-1-1,1 1 1,0-1-1,-1 1 1,1-1 0,0 1-1,0-2 1,0 1 2,8-4 20,-1-1 0,-1 0 1,1 0-1,-1 0 0,0-1 0,-1 0 0,1-1 1,7-12-1,16-24 72,-21 33-72,-1-1 1,0 0 0,6-14-1,-7 9 1,1 1 48,-1 0-1,0 0 1,6-30 0,-12 34 13,-6 21-67,-5 21-52,2-3-7,6-20 31,-1 0-1,1 1 0,1-1 0,0 1 1,0 0-1,0-1 0,1 1 0,1 8 1,1 1-19,0 0-1,2-1 1,9 29 0,-10-37 19,1-1 0,0 1 0,0-1 0,0 0 0,1 0 0,0 0 0,1-1 0,-1 0-1,13 10 1,-17-14 4,1 0-1,0-1 1,0 0 0,0 1-1,0-1 1,0 0-1,0 0 1,0 0-1,0 0 1,0 0-1,0-1 1,1 1-1,-1-1 1,4 1 0,-4-1 2,0-1 1,0 1-1,0-1 1,0 1-1,0-1 1,0 0-1,0 0 1,-1 0 0,1 0-1,0 0 1,-1 0-1,1 0 1,-1-1-1,1 1 1,-1-1 0,1 1-1,0-3 1,4-3 12,-1-1 0,0 0 0,0 0 0,-1 0 0,0 0 1,4-14-1,14-56 170,-19 63-132,0 2-3,-2-1 0,0 0 0,0 1 0,-2-16 0,1 0 103,-2 9-39,2 18-108,-1 0 0,1 0 0,0 1 0,0-1 0,0 0 0,0 0 0,0 0 0,0 0 0,0 1 0,0-1 0,1 0 0,-1 0 0,1 0 0,-1 1 0,1-1 0,0 0 0,-1 1-1,1-1 1,0 0 0,0 1 0,1-1 0,-1 1 0,0 0 0,0-1 0,1 1 0,-1 0 0,0 0 0,1 0 0,-1-1 0,3 0 0,1-1-9,0 0 0,1 0 1,-1 0-1,1 0 0,0 1 1,0 0-1,-1 0 0,1 1 1,0 0-1,1 0 0,8-1 1,-2 1-11,0 1 1,-1 0-1,1 0 1,-1 1 0,1 1-1,-1 0 1,1 1-1,-1 0 1,14 6 0,-25-9 11,0 0-1,-1 0 1,1 1 0,-1-1 0,1 0 0,0 0 0,-1 1-1,1-1 1,-1 0 0,1 1 0,-1-1 0,1 0 0,-1 1 0,1-1-1,-1 1 1,0-1 0,1 1 0,-1-1 0,1 1 0,-1-1-1,0 1 1,0-1 0,1 1 0,-1 0 0,0-1 0,0 1-1,0-1 1,0 1 0,1 0 0,-1-1 0,0 1 0,0 0 0,-14 15 30,0-3-22,-8 12 44,13-17-34,0 1-1,1 1 1,0 0-1,1 0 0,0 1 1,0 0-1,1 0 0,1 0 1,-6 17-1,7-17 2,1-5-4,1 1 0,0-1 1,1 1-1,0-1 0,-2 13 0,3-18-11,1 1 0,-1-1-1,0 0 1,0 0-1,0 0 1,1 1-1,-1-1 1,0 0 0,1 0-1,-1 0 1,1 0-1,0 0 1,-1 0-1,1 0 1,0 0-1,-1 0 1,1 0 0,0 0-1,0 0 1,0 0-1,0 0 1,0-1-1,0 1 1,0 0 0,0-1-1,0 1 1,0-1-1,1 1 1,-1-1-1,0 0 1,0 1 0,0-1-1,1 0 1,-1 0-1,0 0 1,0 0-1,1 0 1,-1 0-1,1 0 1,2-1 0,-1 1-1,1-1 1,-1 0 0,0 1 0,1-1-1,-1-1 1,0 1 0,0 0 0,0-1-1,0 0 1,0 1 0,0-1-1,0 0 1,0-1 0,-1 1 0,1 0-1,-1-1 1,0 0 0,0 1 0,0-1-1,0 0 1,0 0 0,0 0-1,-1 0 1,2-4 0,3-8 19,0-2 0,-1 1 0,4-28 0,-8 41-18,1-9 12,0-1-1,-1 1 0,0 0 0,-1 0 0,0-1 0,-1 1 1,-1 0-1,-3-15 0,5 26-10,0 0 0,0 0-1,0 0 1,-1 0 0,1 1 0,0-1 0,0 0 0,0 0-1,-1 0 1,1 1 0,0-1 0,-1 0 0,1 0 0,-1 1-1,1-1 1,-1 0 0,1 1 0,-1-1 0,0 0-1,1 1 1,-1-1 0,0 1 0,1-1 0,-1 1 0,0-1-1,0 1 1,0 0 0,1-1 0,-1 1 0,0 0-1,0 0 1,0-1 0,0 1 0,1 0 0,-1 0 0,0 0-1,0 0 1,-2 0 0,2 1 1,-1 0 0,0 0 0,0 0 1,1 0-1,-1 0 0,1 1 0,-1-1 0,1 0 0,-1 1 0,1-1 0,0 1 0,0-1 1,0 1-1,0 0 0,-2 2 0,1 2-12,0 1 0,0-1 0,0 1 0,1-1 0,0 1-1,0 0 1,0 0 0,1 0 0,0-1 0,1 1 0,-1 0 0,3 10 0,-2-11-2,1 1 0,0-1 0,0 0 0,0 0 0,0-1 0,1 1 0,0 0 0,0-1 0,0 0 0,1 0 0,0 0 0,0 0 0,8 8 0,0-5-1,-1 0-1,1-1 1,0 0 0,20 8 0,-29-14 17,1 1 1,-1-1-1,1 0 1,-1 0-1,1 0 1,0 0-1,0-1 1,-1 1-1,1-1 1,0 0-1,0 0 1,-1-1-1,1 1 1,0-1-1,-1 0 1,1 0-1,0 0 1,-1 0-1,1-1 1,-1 1-1,0-1 1,4-2-1,2-3 27,-1-1 0,0 1 0,0-2 0,-1 1 0,1-1 0,-2 0 0,0-1 0,0 1 0,0-1 0,4-14 0,-7 15 6,0 1-1,-1-1 1,0 1 0,-1-1 0,0 0-1,0 0 1,-1 0 0,0 1 0,0-1-1,-1 0 1,0 0 0,-1 0 0,-4-14-1,5 21-23,0 1 0,1 0-1,-1-1 1,1 1-1,-1-1 1,1 1 0,0 0-1,0-1 1,0 1 0,0-1-1,0 1 1,0-1 0,0 1-1,0 0 1,0-1-1,1 1 1,-1-1 0,0 1-1,2-2 1,-1 1-13,1 1 0,-1 0 0,1 0 0,0-1 0,0 1 0,0 0 0,0 1 0,0-1 0,0 0 0,0 0 0,0 1 1,0-1-1,3 1 0,17-7 22,-19 6-23,0 0 0,1-1 1,-1 1-1,1 1 0,-1-1 1,1 0-1,-1 1 0,1 0 1,-1 0-1,1 0 0,-1 0 1,1 0-1,-1 1 0,1 0 1,-1-1-1,6 3 0,6 4-3,-9-4-1,0-1 1,0 1 0,0 0 0,-1 1 0,8 5-1,-11-7 3,0 1-1,0-1 1,0 0-1,0 1 1,-1-1-1,1 1 1,-1 0-1,0-1 1,1 1-1,-1 0 1,0 0-1,-1 0 1,1 0-1,-1 0 1,1 3-1,0 30-5,-2-27 0,1-1 0,1 1 0,1 11 0,-1-13-5,-1-1 0,0 1 0,0-1 0,0 1 0,-1-1 0,-2 10 0,1-10 7,1 0-1,0 0 1,1 1-1,0-1 1,-1 0 0,2 0-1,0 8 1,1-7 3,0 0 1,0 1 0,1-1 0,0 0-1,6 10 1,-7-14 0,0 0 0,0 0 0,0 0 0,1 0 0,-1-1 0,1 1 0,0-1 0,-1 0 0,1 0 0,0 0 0,0 0 0,0 0 0,1 0 0,2 0 0,-4-2 0,-1 1 0,1-1 0,-1 0 0,1 0 0,-1-1 0,1 1 0,-1 0 0,1 0 0,-1-1 0,1 1 0,-1-1 0,1 1 0,-1-1 0,0 0 0,1 0 0,-1 1 0,0-1 0,0 0 0,1 0 0,-1 0 0,1-2 0,1 0 0,1 0 1,-1-1-1,0 0 1,0 1-1,3-8 1,8-15 20,-6 12-6,-1-1 1,0 0 0,-1 0 0,7-27 0,-9 23 4,-2 7 5,1 0 1,-2 0 0,1-16 0,0 20 4,0-5 14,-2 13-42,0 0 1,0 0-1,0 0 0,0-1 1,0 1-1,0 0 1,0 0-1,0-1 0,0 1 1,0 0-1,0 0 1,0 0-1,0-1 1,0 1-1,0 0 0,0 0 1,0 0-1,0-1 1,0 1-1,0 0 1,-1 0-1,1 0 0,0-1 1,0 1-1,0 0 1,0 0-1,-1 0 0,1 0 1,0 0-1,0-1 1,0 1-1,-1 0 1,1 0-1,0 0 0,0 0 1,0 0-1,-1 0 1,1 0-1,0 0 0,-1 0 1,1 0-3,-1 0 1,1 1-1,0-1 1,-1 0-1,1 0 0,-1 1 1,1-1-1,-1 0 1,1 1-1,0-1 0,-1 1 1,1-1-1,0 0 1,0 1-1,-1-1 0,1 1 1,0-1-1,0 1 1,-1-1-1,1 1 0,0-1 1,0 1-1,0-1 1,0 2-1,-4 18 2,3-13-2,-2 9-11,-1 8-23,1 0 1,-1 30 0,4-47 23,0 0 0,0 1 0,1-1 0,1 0 0,-1 0 0,1 0 0,0 0 0,1 0 0,-1 0 0,1 0 0,1-1 0,3 7 0,-6-12 7,0 0 1,0 0-1,0 0 0,0 0 1,0 0-1,0 0 1,0 0-1,0-1 1,0 1-1,0 0 0,0-1 1,1 1-1,-1-1 1,0 1-1,0-1 1,1 1-1,-1-1 1,0 0-1,1 0 0,1 0 1,0 0-3,0 0 0,1 0 1,-1-1-1,0 0 0,0 1 1,1-1-1,-1 0 0,3-2 0,3-1 8,0-1 0,-1 0 0,1-1 0,11-10 0,55-62 99,-23 22-44,-6 27-34,-46 29-24,0 0 0,0-1 0,0 1 0,0 0 0,0-1 0,0 1 0,1 0 0,-1 0 0,0-1 0,0 1 0,0 0 0,1 0 0,-1-1 0,0 1 0,0 0 0,1 0 0,-1 0 0,0-1 0,0 1 0,1 0 0,-1 0 0,0 0 0,1 0 0,-1 0 0,0 0 0,1-1 0,-1 1 0,0 0 0,1 0 0,-1 0 0,0 0 0,0 0 0,1 0 0,-1 0 0,0 1 0,1-1 0,-1 0 0,0 0 0,1 0 0,7 1 0,-8-1 0,0 0 0,0 0 0,1 0 0,-1-1 0,0 1 0,0 0 0,0 0 0,0 0 0,0 0 0,0 0 0,0-1 0,0 1 0,1 0 0,-1 0 0,0 0 0,0 0 0,0 0 0,0-1 0,0 1 0,0 0 0,0 0 0,0 0 0,0 0 0,0-1 0,0 1 0,0 0 0,0 0 0,0 0 0,0 0 0,0-1 0,0 1 0,-1 0 0,1 0 0,0 0 0,0 0 0,0 0 0,0-1 0,0 1 0,0 0 0,0 0 0,0 0 0,-1 0 0,1 0 0,0 0 0,0 0 0,0 0 0,0-1 0,0 1 0,-1 0 0,1 0 0,0 0 0,0 0 0,0 0 0,0 0 0,0 0 0,-1 0 0,1 0 0,0 0 0,-8-4 0,6 3 1,-1 0 0,0 0-1,0 0 1,0 1 0,1 0-1,-1-1 1,0 1-1,0 0 1,0 0 0,0 1-1,0-1 1,-4 2 0,-32 10 21,34-10-19,0 0 0,0 0 0,0 1 0,0 0 0,1 0 0,-1 0 0,1 0 0,0 1-1,0 0 1,0-1 0,1 2 0,-1-1 0,-4 8 0,6-8-5,0-1 1,1 0-1,-1 1 0,1-1 0,0 1 0,0 0 1,1-1-1,-1 1 0,1 0 0,-1-1 0,1 1 0,0 0 1,1 0-1,-1-1 0,1 1 0,-1 0 0,1-1 1,0 1-1,1-1 0,-1 1 0,3 3 0,-2-3 1,0 0 0,0-1-1,0 1 1,1-1 0,0 0-1,-1 0 1,1 0 0,1 0-1,-1 0 1,0-1 0,1 1-1,-1-1 1,1 0 0,0 0-1,-1 0 1,1 0 0,0-1-1,0 0 1,0 0 0,1 0-1,6 1 1,-8-2 3,0 0 1,0 0-1,1 0 0,-1-1 0,0 1 1,0-1-1,0 0 0,0 0 1,-1 0-1,1 0 0,0-1 0,0 1 1,-1-1-1,1 1 0,0-1 1,-1 0-1,0 0 0,1 0 0,-1 0 1,0-1-1,0 1 0,0 0 0,-1-1 1,1 0-1,-1 1 0,1-1 1,-1 0-1,0 0 0,0 0 0,1-5 1,3-8 9,-2-1 1,0 0-1,1-24 1,-3 35 0,-1-1 1,0 1-1,-1 0 1,1 0-1,-1 0 1,0 0-1,-1-1 1,1 1-1,-1 1 1,-1-1-1,1 0 1,-6-9-1,8 14-13,-1 1 0,1 0 0,0 0 0,0 0 0,0 0 0,0 0 0,0 0 1,0 0-1,0 0 0,-1 0 0,1 0 0,0 0 0,0 0 0,0 0 0,0 0 0,0 0 0,0 0 0,-1 0 0,1 0 0,0 0 1,0 0-1,0 0 0,0 0 0,0 0 0,0 0 0,-1 0 0,1 0 0,0 0 0,0 0 0,0 0 0,0 1 0,0-1 0,0 0 1,0 0-1,0 0 0,-1 0 0,1 0 0,0 0 0,0 0 0,0 0 0,0 1 0,0-1 0,0 0 0,0 0 0,0 0 0,0 0 1,0 0-1,0 0 0,0 0 0,0 1 0,0-1 0,0 0 0,0 0 0,0 0 0,0 0 0,0 0 0,0 1 0,0-1 0,0 0 1,-2 10-33,2 2 20,0 13-43,4 35-1,-3-53 42,0 0 0,1 0 0,0 0 0,0-1 1,0 1-1,1 0 0,0-1 0,0 0 0,0 0 0,6 7 0,-4-7 4,-3-2 2,0-1-1,1 0 1,0 0 0,-1 0 0,1-1 0,0 1-1,5 3 1,-6-6 7,-1 1-1,0-1 0,1 1 1,-1-1-1,1 0 1,-1 0-1,1 1 1,-1-1-1,1 0 1,-1 0-1,1-1 1,-1 1-1,1 0 1,-1 0-1,1-1 0,-1 1 1,0-1-1,1 1 1,-1-1-1,1 0 1,-1 1-1,0-1 1,0 0-1,2-1 1,12-10 26,-2 0-1,0 0 1,0-1 0,-1-1 0,16-23 0,7-8 126,-35 44-148,0 1 0,1-1 0,-1 0 0,1 1 0,-1-1 0,0 1 0,1-1 0,-1 1 0,1-1 0,0 1-1,-1-1 1,1 1 0,-1 0 0,1-1 0,0 1 0,-1 0 0,1-1 0,0 1 0,-1 0 0,1 0 0,0 0 0,-1-1 0,1 1 0,0 0 0,-1 0 0,1 0 0,0 0 0,0 0 0,-1 1 0,1-1 0,0 0 0,-1 0 0,1 0 0,0 1 0,-1-1 0,1 0 0,0 0 0,-1 1 0,1-1 0,-1 1 0,1-1 0,-1 1 0,1-1 0,-1 1 0,1-1 0,-1 1 0,1-1 0,-1 1 0,0-1 0,1 1 0,-1 0 0,0-1 0,1 1 0,-1 0 0,0-1 0,0 2 0,3 4-5,0 0 1,-1 1-1,-1-1 1,3 10-1,0 10-32,1 39-1,26-105 16,-14 14 28,-10 17 12,0-1-1,-1-1 0,0 1 1,7-18-1,-16 38-21,1 0-1,0 0 1,1 0 0,-1 18-1,2-24-1,0 0 0,0 0 0,0 0-1,0 0 1,1 0 0,0 0 0,0 0 0,0 0-1,0-1 1,1 1 0,-1 0 0,1-1-1,0 1 1,0-1 0,1 1 0,-1-1-1,0 0 1,6 5 0,-6-7 1,0 1-1,1-1 1,-1 0-1,1 0 1,-1 0-1,1 0 1,-1-1 0,1 1-1,-1-1 1,1 1-1,-1-1 1,1 0-1,0 0 1,-1 0 0,1 0-1,0-1 1,-1 1-1,1-1 1,-1 1-1,1-1 1,-1 0 0,1 0-1,-1 0 1,0 0-1,1-1 1,-1 1 0,0 0-1,0-1 1,0 0-1,3-2 1,3-4 7,1 0 1,-2 0-1,1-1 0,-1 0 1,10-17-1,-2-3 12,0 0 0,-2-2 0,-2 1 0,0-2 0,-2 1 0,-2-1 0,-1-1 0,-1 1 0,-2-1 0,-1-60 0,-10 42 63,8 51-78,0 0-1,0-1 1,0 1-1,0 0 1,0-1 0,0 1-1,0-1 1,0 1 0,0 0-1,0-1 1,0 1 0,0 0-1,0-1 1,0 1-1,0 0 1,0-1 0,0 1-1,0 0 1,-1 0 0,1-1-1,0 1 1,0 0-1,0-1 1,-1 1 0,1 0-1,0 0 1,0-1 0,-1 1-1,1 0 1,0 0-1,0 0 1,-1-1 0,1 1-1,0 0 1,-1 0 0,1 0-1,0 0 1,-1 0-1,1 0 1,0 0 0,-1 0-1,1-1 1,0 1 0,-1 0-1,1 1 1,0-1 0,-1 0-1,0 0 2,0 0 1,0 1-1,0-1 0,0 1 0,0-1 0,1 1 1,-1-1-1,0 1 0,0 0 0,1-1 0,-1 1 1,0 0-1,1 0 0,-1-1 0,0 3 0,-9 15-17,2 2-1,0-1 0,1 1 0,1 0 1,1 1-1,-3 24 0,5-14-22,1 0-1,1 0 1,5 49-1,-3-69 34,1 0 1,1 0-1,0-1 0,0 1 1,1-1-1,0 0 0,1 0 1,0 0-1,0-1 0,1 0 1,0 0-1,1 0 1,0-1-1,1 0 0,14 13 1,-15-16 0,0 1 1,1-1 0,-1-1 0,1 1 0,0-1-1,0-1 1,0 0 0,1 0 0,-1 0-1,1-1 1,0 0 0,-1-1 0,1 0 0,0 0-1,0-1 1,0 0 0,0-1 0,0 0 0,15-4-1,-21 5 19,0-1 0,0 0 0,-1-1-1,1 1 1,0 0 0,-1-1 0,1 1-1,-1-1 1,0 0 0,1 0 0,-1 0-1,0 0 1,0 0 0,0 0 0,-1-1-1,1 1 1,0-1 0,1-3 0,-1 2-537,-1 0-1,1 0 1,-1 0 0,0-1 0,0 1 0,1-6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9:45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11552,'0'0'4336,"62"-43"-4056,-50 39-88,6 2 7,0 2-79,-6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9:45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10248,'0'0'2512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9:46.2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43 9648,'0'0'80,"-92"-18"56,47 11 0,15 3 312,18 4 0,8 0-40,14-2 8,8 2-40,33-12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0:01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371 816 4008,'0'0'6169,"-10"-1"-5873,4 0-287,-2 0 95,0 0-1,0 0 0,0 1 0,0 0 0,0 1 1,0-1-1,0 2 0,0-1 0,0 1 1,0 0-1,-10 5 0,-1 3 67,1 2 1,-1-1-1,2 2 0,0 1 1,1 0-1,0 1 0,-27 33 1,35-38-109,-5 6 97,0 0-1,-16 29 1,26-39-112,0 1 0,0-1 0,0 1 0,1 0 0,0 0 0,1 0 0,-1 1 0,1-1 0,1 0 0,-1 0 0,2 9 0,-1-14-35,0-1 1,0 1-1,1 0 0,-1 0 0,1-1 0,-1 1 0,1 0 0,0-1 1,0 1-1,-1-1 0,1 1 0,0-1 0,1 1 0,-1-1 1,0 0-1,0 1 0,0-1 0,1 0 0,-1 0 0,1 0 0,-1 0 1,1 0-1,-1 0 0,1 0 0,0-1 0,-1 1 0,1-1 1,0 1-1,-1-1 0,1 1 0,0-1 0,0 0 0,0 0 1,-1 0-1,1 0 0,3-1 0,1 1 23,0-1 0,0 1 0,0-2 1,0 1-1,0-1 0,-1 1 0,1-2 0,0 1 0,8-6 1,-5 2 6,-1 0 0,0-1 1,-1 0-1,1-1 1,-2 1-1,1-1 1,-1-1-1,0 1 1,-1-1-1,0 0 0,7-17 1,-3-1 118,-1 1 0,-1-2 0,3-28 0,-10 54-137,0 1-1,0 0 1,0 0 0,0-1-1,0 1 1,0 0 0,-1 0 0,1-1-1,-1 1 1,1 0 0,-1 0 0,1 0-1,-1 0 1,-1-2 0,-4 0 148,3 13-119,-1 21-15,1-18-33,2 0-1,-1 0 1,2 0 0,0 0-1,0 0 1,4 17 0,-3-26-5,1 10 5,2-1-1,8 25 1,-10-34 0,-1-1 0,1 1 1,0-1-1,0 0 0,0 1 1,1-1-1,-1 0 0,1-1 0,0 1 1,-1 0-1,1-1 0,0 1 1,1-1-1,-1 0 0,6 3 0,-7-4 1,1-1 0,-1 1-1,1-1 1,-1 0 0,0 0-1,1 1 1,-1-2 0,1 1-1,-1 0 1,0 0 0,1-1-1,-1 1 1,1-1 0,-1 0-1,0 0 1,0 0 0,1 0-1,-1 0 1,0 0 0,2-2-1,6-4 22,-1 0 0,16-16 0,-17 16-21,4-5 8,65-60 162,96-69 0,-116 93-48,-42 34-59,0 1 1,21-14-1,-29 21 71,-15 5-55,-15 7-27,-7 7-34,1 0 0,1 3 0,0 0 0,2 1 0,0 2-1,0 1 1,2 1 0,1 1 0,0 1 0,2 0 0,1 2 0,-23 36 0,40-57-12,0 1 1,1 0-1,-1-1 1,1 1 0,1 0-1,-1 0 1,0 0-1,1 0 1,0 0-1,0 6 1,1-10-10,0 1 1,0-1 0,0 0-1,0 0 1,1 0-1,-1 0 1,0 0-1,1 0 1,-1 0-1,0 0 1,1 0 0,-1 0-1,1 0 1,0 0-1,-1 0 1,1 0-1,0 0 1,-1-1 0,1 1-1,1 1 1,0-1-2,0 0 0,0-1 1,0 1-1,-1 0 0,1-1 0,0 1 1,0-1-1,0 0 0,0 0 0,0 1 1,0-1-1,1-1 0,-1 1 1,0 0-1,2-1 0,6-1 11,1 0-1,-1 0 1,0-1-1,0-1 0,0 0 1,-1 0-1,1-1 1,-1 0-1,0 0 1,11-10-1,-9 6 1,-2 0 1,1-1-1,-1 0 0,-1-1 0,0 0 0,0 0 1,10-23-1,13-29 46,31-94 0,-51 123-30,-2 0-1,-2-1 1,0 1 0,2-65-1,-9 4 156,-18-152 0,17 236-150,1 7-20,0 1-1,-1 0 1,1 0-1,-1 0 1,0 0 0,1 0-1,-1 0 1,-1 0-1,1 1 1,0-1 0,-1 0-1,-1-2 1,-8 18 54,4-1-84,1 1 1,0 0 0,1 0-1,1 0 1,0 1 0,-3 18-1,2-15 1,-2 18-24,2 1 1,1-1-1,1 1 0,3 39 0,20 143-150,-13-178 118,3-1-1,1-1 1,1 0 0,28 56-1,-37-88 61,0 1-1,1-1 1,0 0-1,0 0 1,0 0 0,1-1-1,0 1 1,0-1-1,0 0 1,1-1-1,-1 1 1,1-1 0,8 4-1,-13-8 19,1 0 1,0 0-1,0 1 0,0-1 1,0 0-1,0-1 0,0 1 0,0 0 1,0-1-1,0 1 0,0-1 1,0 1-1,0-1 0,0 0 1,3-2-1,0 1 9,-1-1 0,1 0 1,-1 0-1,1 0 0,3-5 1,1-2 7,-2-1-1,0-1 1,0 0 0,-1 0 0,0 0 0,6-22-1,9-17 59,-10 27-30,18-32 246,-29 56-296,0 0 0,1 0 0,-1 0 0,0-1 0,0 1 0,0 0 0,0 0 0,0 0 0,0 0 0,0 0 0,0 0-1,1-1 1,-1 1 0,0 0 0,0 0 0,0 0 0,0 0 0,0-1 0,0 1 0,0 0 0,0 0 0,0 0 0,0 0 0,0-1-1,0 1 1,0 0 0,0 0 0,0 0 0,0 0 0,-1 0 0,1-1 0,0 1 0,0 0 0,0 0 0,0 0 0,0 0 0,0 0-1,0-1 1,0 1 0,0 0 0,-1 0 0,1 0-2,0 0 0,0 0 1,-1 0-1,1 0 0,0 1 0,0-1 0,0 0 0,-1 0 1,1 0-1,0 0 0,0 0 0,0 1 0,0-1 0,0 0 1,-1 0-1,1 0 0,0 0 0,0 1 0,0-1 0,0 0 1,0 0-1,0 1 0,0-1 0,0 0 0,0 0 0,0 0 1,0 1-1,0-1 0,0 0 0,0 0 0,0 1 0,0-1 1,0 0-1,0 0 0,0 1 0,-12 36 1,10-19 18,0 1-1,0-1 0,2 0 0,0 1 1,2-1-1,0 1 0,1-1 0,0 0 0,2 0 1,0 0-1,9 21 0,-13-38-11,-1 1 0,1-1-1,0 0 1,0 1 0,-1-1-1,1 0 1,0 0 0,0 1 0,0-1-1,0 0 1,0 0 0,1 0 0,-1 0-1,0 0 1,0 0 0,1-1-1,-1 1 1,0 0 0,4 0 0,-4-1 3,0 0 1,1 0-1,-1 0 1,1-1-1,-1 1 1,0-1-1,1 1 1,-1-1 0,0 1-1,0-1 1,1 0-1,-1 1 1,0-1-1,0 0 1,0 0-1,0 0 1,0 0 0,0 0-1,0 0 1,0 0-1,1-3 1,13-18 84,-1-1-1,-1 0 1,14-36 0,-17 35 2,2 1-1,0-1 1,25-34-1,-32 54-67,-1-1-1,1 1 1,0 0-1,0 0 1,1 1 0,-1 0-1,1 0 1,-1 0-1,1 0 1,0 1 0,0 0-1,0 0 1,12-1-1,-4 0-3,1 2-1,-1-1 0,0 2 0,29 2 0,-30 0 11,0 0-1,24 8 0,-32-7 36,-7-1-26,-15 0-11,-24-1-27,33-1-5,-5 0 6,1-1 1,0 1-1,0 1 0,0 1 0,0-1 0,0 2 0,0 0 0,1 0 0,-22 10 0,26-10-6,0 2 1,0-1-1,1 1 0,-1 0 0,1 0 0,0 1 0,1-1 0,-1 1 0,1 1 1,0-1-1,1 1 0,-1 0 0,-3 9 0,6-11-3,0 0 0,0 1-1,0-1 1,1 0 0,0 1 0,0-1 0,1 0-1,-1 1 1,1-1 0,0 1 0,1-1 0,-1 1-1,1-1 1,0 0 0,0 1 0,1-1 0,0 0-1,0 0 1,0 0 0,4 6 0,-6-9 1,1 0 0,0 0 0,0-1 0,0 1 0,1 0 1,-1 0-1,0-1 0,1 1 0,-1-1 0,1 1 0,0-1 0,-1 0 1,1 1-1,0-1 0,0 0 0,0 0 0,0 0 0,0 0 1,0-1-1,0 1 0,0-1 0,0 1 0,0-1 0,0 1 0,0-1 1,0 0-1,0 0 0,1 0 0,-1 0 0,0-1 0,0 1 0,0-1 1,0 1-1,0-1 0,0 0 0,0 1 0,2-3 0,2 0-4,0-1 0,-1 0-1,0 0 1,1 0 0,-2-1 0,1 1-1,0-1 1,-1-1 0,0 1-1,5-9 1,43-74-8,-48 82 27,-1 0 0,0 0 0,0 0 1,0 0-1,-1 0 0,1-1 1,-2 1-1,1-1 0,1-11 0,-3 18 37,-1 1-45,0 0 1,1 0-1,-1 0 0,1 0 0,-1 0 1,1 1-1,-1-1 0,1 0 1,0 0-1,-1 1 0,1-1 0,0 0 1,0 2-1,0 5 0,1 0-1,-1 0 1,2 0 0,-1 0 0,1 0-1,0 0 1,1 0 0,-1-1 0,2 0-1,-1 1 1,1-1 0,8 11 0,-10-15-8,0 0 0,1 0 0,0 0 0,-1 0-1,1-1 1,0 1 0,0-1 0,1 0 0,-1 0 0,0 0 0,1 0 0,4 2 0,-5-4-1,0 1 0,-1-1-1,1 1 1,0-1 0,0 0-1,-1 0 1,1 0-1,0 0 1,0-1 0,-1 1-1,1-1 1,0 0 0,-1 0-1,1 0 1,0 0 0,-1 0-1,0 0 1,1-1 0,2-1-1,7-6 8,0-1-1,0-1 0,-1 0 1,0 0-1,-1-1 1,0 0-1,-1-1 0,14-25 1,-7 6 10,-1-1 0,19-59 1,-24 53-6,-1 0-1,7-77 1,-7-81 24,-9 169-22,0 23-7,1-18 12,-1 1 1,-1-1 0,0 0-1,-9-37 1,10 59-16,0 0-1,-1 1 1,1-1 0,0 1-1,0-1 1,0 0 0,-1 1-1,1-1 1,0 1 0,0-1-1,-1 1 1,1-1 0,0 1-1,-1-1 1,1 1 0,-1-1-1,1 1 1,-1 0 0,1-1-1,-2 0 1,-6 6-17,-7 23-23,13-24 40,-8 20-25,2-1 1,0 1-1,1 0 1,2 1-1,1-1 0,-2 35 1,7 153-180,2-120 131,-2-53 22,1 1 0,2-1 0,2 0-1,17 58 1,-23-96 58,0 0-1,0-1 0,1 1 1,-1 0-1,0-1 0,1 1 1,-1 0-1,1-1 0,-1 1 1,1-1-1,-1 1 0,1-1 1,-1 1-1,1-1 0,-1 1 1,1-1-1,0 1 0,-1-1 1,1 0-1,0 1 0,-1-1 1,1 0-1,0 0 0,-1 1 1,2-1-1,0 0 10,0 0 1,0 0-1,0 0 1,0 0 0,-1-1-1,1 1 1,0 0-1,0-1 1,0 0-1,1 0 1,2-1 7,0-1 1,-1 1 0,1-1 0,-1 0-1,0 0 1,0 0 0,4-5 0,47-68 148,-33 43-123,-18 28-35,-1-1 0,0 1 0,-1-1 0,4-10 0,7-14 101,-6 21 8,-7 15-32,0-4-88,0 0 0,0 0 0,0 0 0,0-1 1,0 1-1,0 0 0,1 0 0,-1 0 0,2 3 1,1 0 0,1 1 1,0-1-1,0-1 1,0 1-1,0-1 1,1 1 0,0-1-1,0-1 1,0 1-1,0-1 1,1 0-1,-1 0 1,1 0 0,0-1-1,0 0 1,0 0-1,0 0 1,0-1-1,0 0 1,0 0-1,1-1 1,-1 1 0,0-1-1,0-1 1,8 0-1,5-2 0,0-1 0,-1-1-1,35-12 1,52-28 125,-99 42-96,-15 7 18,-19 9 17,10-2-70,-49 32 0,61-38 0,0 0 0,0 0 0,0 1 0,0 0 0,1 1 0,0-1 0,-7 12 0,9-13 0,-2 4 0,0 1 0,0 0 0,1 0 0,-3 11 0,6-18 0,1 1 0,-1-1 0,1 0 0,-1 0 0,1 1 0,0-1 0,1 0 0,-1 0 0,0 0 0,1 1 0,0-1 0,0 0 0,0 0 0,0 0 0,0 0 0,1 0 0,-1 0 0,3 3 0,-3-5 0,0 1 0,0-1 0,0 0 0,0 0 0,0 0 0,1 1 0,-1-1 0,0 0 0,1-1 0,-1 1 0,0 0 0,1 0 0,-1-1 0,1 1 0,-1-1 0,1 1 0,0-1 0,-1 1 0,3-1 0,-1 0 0,0 0 0,1 0 0,-1-1 0,0 1 0,0-1 0,0 0 0,0 0 0,0 0 0,4-2 0,1-2 0,0 1 0,0-1 0,-1-1 0,0 0 0,11-11 0,3-8 37,-1-1 1,33-57-1,-39 58-22,-8 13 44,-6 12-57,0 0-1,0 1 1,0-1 0,0 0 0,0 0 0,0 0 0,0 0 0,0 0-1,0 0 1,0 0 0,0 0 0,0 0 0,-1 0 0,1 0 0,0 0-1,0 0 1,0 0 0,0 0 0,0 0 0,0 0 0,0 0 0,0 0-1,0 0 1,0 0 0,0 0 0,0 0 0,0 0 0,0 0 0,0 0-1,0 0 1,0 0 0,0 0 0,0 0 0,0 0 0,0 0 0,0-1-1,0 1 1,-1 0 0,1 0 0,0 0 0,0 0 0,0 0-1,0 0 1,0 0 0,0 0 0,0 0 0,0 0 0,0 0 0,0 0-1,-1 1 7,0 1-1,0 0 0,0-1 0,0 1 1,1 0-1,-1 0 0,1-1 1,-1 1-1,1 0 0,-1 0 0,1 2 1,-1 4-1,1 0 0,-1 0 1,2 0-1,-1 0 0,1 0 1,0 0-1,3 8 0,-3-14-4,-1 0 0,1-1-1,0 1 1,-1 0 0,1-1-1,0 1 1,0-1 0,1 1-1,-1-1 1,0 1 0,0-1-1,1 0 1,-1 0 0,1 1-1,-1-1 1,1 0 0,-1 0-1,1 0 1,0-1 0,-1 1-1,1 0 1,0-1 0,0 1-1,-1-1 1,1 1 0,0-1-1,0 0 1,0 0 0,0 0-1,-1 0 1,1 0 0,0 0-1,0-1 1,0 1 0,0 0-1,3-2 1,2 0 3,0-1 1,1 0 0,-1 0-1,0-1 1,0 1-1,-1-1 1,1-1-1,-1 0 1,8-6-1,4-8 29,24-29-1,-28 31-24,-7 8-4,-1 0-1,0-1 1,0 0-1,-1 0 1,0-1 0,4-13-1,16-69 7,-13 45 16,-1-2-11,-2 0-1,-2 0 1,-2-1 0,-3 0 0,-2 1 0,-6-54 0,4 69-17,2 24 0,0 1 0,-1-1 0,0 1 0,-5-17 0,-3 9-76,9 18 74,0 0 0,0 0 0,-1-1 0,1 1 0,0 0 0,0-1 0,0 1 0,0 0-1,-1 0 1,1-1 0,0 1 0,0 0 0,-1 0 0,1 0 0,0-1 0,0 1 0,-1 0 0,1 0 0,0 0-1,-1 0 1,1-1 0,0 1 0,0 0 0,-1 0 0,1 0 0,0 0 0,-1 0 0,1 0 0,0 0 0,-1 0-1,1 0 1,0 0 0,-1 0 0,1 0 0,0 0 0,-1 0 0,1 1 0,0-1 0,-1 0 0,1 0 0,0 0-1,0 0 1,-1 1 0,-7 9-44,4-6 35,1 0 1,0 0-1,-1 0 0,2 1 1,-1-1-1,0 1 0,1 0 0,0 0 1,0 0-1,0 0 0,1 0 1,-1 6-1,-13 134-96,5-35 30,5-73 34,2 2 0,2-1-1,1 0 1,11 75 0,-3-77-1,2 1-1,20 49 1,-25-74 42,-2-6 5,0 1-1,0 0 0,1-1 1,0 1-1,1-1 1,0 0-1,-1-1 0,2 1 1,7 6-1,-11-11-1,-1 0-1,1-1 0,0 1 1,-1-1-1,1 1 0,0-1 1,-1 0-1,1 0 0,0 0 1,0 0-1,-1 0 0,1 0 1,0 0-1,3-1 0,28-9 14,-16 5-2,-12 4-2,0-1 0,0 0 0,0-1 0,0 1 1,0-1-1,-1 0 0,1 0 0,-1 0 0,0-1 0,5-4 0,5-7 35,16-23 0,-10 12-13,16-29-8,-40 72-24,2 0-11,-8 32 0,7-40 5,0 0 1,1 1-1,0-1 1,1 0 0,0 1-1,0-1 1,1 1-1,0-1 1,1 1-1,0-1 1,3 14-1,0-10-4,-4-11 7,1 0 1,-1 0-1,1 1 0,0-1 1,0 0-1,0 0 0,0 0 1,0 0-1,0 0 0,2 2 1,-2-3 1,0-1 1,0 1-1,1-1 1,-1 1 0,0-1-1,0 0 1,0 1 0,0-1-1,1 0 1,-1 0 0,0 0-1,0 0 1,1 0 0,-1 0-1,0 0 1,0 0 0,1 0-1,-1-1 1,0 1 0,0 0-1,0-1 1,0 1 0,3-2-1,9-3 1,-1-1 0,1-1 0,-1 0 0,0-1 0,-1 0 0,0 0 0,0-1 0,16-17 0,-15 14 1,0 2-1,1 0 1,0 0-1,1 2 1,25-13-1,-16 8 39,25-16-1,-32 19-7,-15 10-29,-1-1 0,0 1 0,0 0 1,0 0-1,1-1 0,-1 1 0,0 0 0,0 0 1,1 0-1,-1 0 0,0-1 0,1 1 0,-1 0 0,0 0 1,1 0-1,-1 0 0,0 0 0,1 0 0,-1 0 1,0 0-1,1 0 0,-1 0 0,0 0 0,1 0 0,-1 0 1,0 0-1,0 0 0,1 0 0,-1 0 0,0 0 1,1 0-1,-1 0 0,0 1 0,1-1 0,-1 0 0,0 0 1,0 0-1,1 1 0,-1-1 0,0 0 0,-11 11 125,-38 37-64,38-35-55,-12 17 1,22-28-8,0 0 0,0 0 1,0 0-1,0 0 0,0 0 1,1 0-1,-1 0 0,1 0 1,-1 0-1,1 0 1,0 1-1,0-1 0,0 0 1,0 3-1,1-4 3,0 1-1,-1-1 1,1 0-1,0 1 1,1-1 0,-1 0-1,0 0 1,0 1-1,0-1 1,1 0-1,-1 0 1,0-1 0,1 1-1,-1 0 1,1 0-1,-1-1 1,1 1 0,0-1-1,-1 1 1,3 0-1,35 8 18,-22-7 29,1-1-1,-1 0 1,0-1 0,1-1 0,-1 0 0,0-1-1,20-6 1,-24 5-394,-1 0-1,1-2 1,-1 1-1,-1-2 1,1 1 0,-1-2-1,0 1 1,0-1-1,0-1 1,10-11-1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0:01.7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13672,'0'0'3391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2:55.9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105 129 7528,'0'0'3704,"-32"-64"-2984,14 47-168,0 3-8,-1-2-192,7 8 8,6 4-128,10-2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0:01.9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10344,'0'0'1120,"103"-14"-720,-34-7 88,3 7 0,1 2-120,-11 2 8,-7 4-48,-9 4 0,-14-2-64,-10 4 8,-16 4-184,-6-2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0:02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9744,'0'0'928,"89"28"-1120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9:48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0 640 6128,'0'0'5737,"13"-11"-5440,23-24 123,-1-2 0,56-76 0,73-127 958,-145 211-1161,-13 18 29,1 1 0,0 0 0,12-14 0,-19 24-75,-6 4 290,-15 29-288,1 1 1,2 1-1,-15 40 1,24-49-100,1 0-1,0 0 1,2 1-1,1-1 1,-1 37 0,5-58-58,1 0 1,1-1-1,-1 1 1,1 0-1,0-1 0,0 1 1,0 0-1,0-1 1,1 0-1,0 1 1,0-1-1,3 6 0,-4-8-9,1 0 0,0-1-1,-1 1 1,1 0-1,0 0 1,0-1 0,-1 1-1,1-1 1,1 1-1,-1-1 1,0 0 0,0 0-1,0 0 1,1 0-1,-1 0 1,0-1 0,1 1-1,-1 0 1,1-1-1,-1 0 1,1 0 0,-1 0-1,0 0 1,5 0-1,5-3 6,0 1-1,0-2 1,0 0-1,0 0 1,0-1-1,-1 0 0,0-1 1,0-1-1,18-13 1,-2-2 16,-1-1 0,30-35 0,76-106 82,-63 75-29,-5 1 34,-26 33 58,-30 40-74,-8 15-97,0 0 0,0-1 0,1 1 1,-1 0-1,0 0 0,0 0 0,0-1 1,0 1-1,0 0 0,0-1 1,0 1-1,0 0 0,0 0 0,0-1 1,1 1-1,-1 0 0,-1 0 0,1-1 1,0 1-1,0 0 0,0-1 0,0 1 1,0 0-1,0 0 0,0-1 0,0 1 1,0 0-1,0 0 0,-1-1 1,1 1-1,0 0 0,0 0 0,0-1 1,0 1-1,-1 0 0,1 0 0,0 0 1,0 0-1,-1-1 0,1 1 0,0 0 1,0 0-1,-1 0 0,1 0 0,0 0 1,0 0-1,-1 0 0,1 0 1,-1-1-1,-12 17 31,-3 5-38,1 1 1,0 0-1,2 1 0,0 0 0,2 1 1,0 1-1,2-1 0,1 2 1,1-1-1,1 1 0,1 0 0,-1 28 1,5-43 1,1 0 0,0 0 1,1 0-1,0 0 1,1 0-1,0-1 0,0 1 1,2 0-1,-1-1 0,7 14 1,-6-17 5,1 1 1,-1-1-1,1-1 0,1 1 1,-1-1-1,1 0 1,0 0-1,1 0 1,-1-1-1,1 0 1,0 0-1,0-1 1,1 0-1,8 4 0,-4-4 23,0 0-1,1 0 0,-1-1 1,1-1-1,0 0 0,-1-1 1,1 0-1,0-1 0,18-2 1,-7-1-681,0-1 1,-1-1 0,42-15-1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9:50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1 115 6016,'0'0'9126,"11"-11"-8890,38-36 12,-44 42-191,1 1 0,-1 1 1,1-1-1,0 1 0,0 0 0,1 0 0,-1 1 0,1 0 0,-1 0 0,12-2 0,-2 1 51,8-1 211,41-3-1,10 0 413,-73 7-703,-1 0-1,1-1 1,-1 1-1,1 1 1,0-1-1,-1 0 1,1 0-1,-1 1 1,1-1-1,1 1 1,12 2 308,-5 0-35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39:50.8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89 7528,'0'0'5453,"15"-4"-5161,-15 4-286,20-5 142,-1 2 0,0 0 0,39-1 1,-26 5 92,0-2 0,0-2 0,0 0 0,0-2 0,-1-2 0,1 0 0,-2-3 0,51-21 0,-80 31-326,0-1-1,1 0 1,-1 1 0,0-1 0,1 1-1,-1 0 1,0 0 0,1-1-1,-1 1 1,0 0 0,1 0 0,-1 0-1,1 0 1,-1 0 0,0 1 0,1-1-1,-1 0 1,0 1 0,1-1 0,1 1-1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0:06.7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0 841 7136,'0'0'5698,"13"-5"-5207,-3 2-385,0-1 1,0 0-1,0-1 1,-1 0-1,0-1 1,0 0-1,0 0 0,-1-1 1,1 0-1,-2 0 1,13-15-1,-9 7 106,-4 6-47,0-1 0,0 1 0,-1-1 0,0 0 0,-1 0 0,5-15 0,-6 13 102,-2 7-90,-1-1-1,1 1 1,-1-1-1,0 1 1,0-8-1,-1 13-161,0 0-1,0 0 0,0 0 0,-1 0 0,1 0 0,0 0 0,0 0 0,0 0 1,0 0-1,0 0 0,0 0 0,0 0 0,0 0 0,0 0 0,0 0 0,-1 0 1,1 0-1,0 0 0,0 0 0,0 0 0,0 0 0,0 0 0,0 0 0,0 0 0,0 0 1,0 0-1,0 0 0,0 0 0,-1 0 0,1 0 0,0 0 0,0 0 0,0 0 1,0 0-1,0 0 0,0-1 0,-5 14 146,4-9-107,-1 3-26,0 1-1,0-1 0,0 1 0,1-1 1,0 1-1,1 0 0,0 0 0,0 0 1,1-1-1,0 1 0,0 0 0,0-1 1,1 1-1,1-1 0,-1 1 0,1-1 1,0 0-1,1 0 0,0 0 0,0-1 0,0 1 1,1-1-1,0 0 0,5 5 0,-6-8-12,-1 0 0,0-1 0,1 0-1,-1 1 1,1-2 0,-1 1 0,1 0-1,0-1 1,0 1 0,0-1 0,0 0-1,0 0 1,0-1 0,0 1-1,0-1 1,0 0 0,1 0 0,-1 0-1,0-1 1,0 0 0,5-1 0,5-1 23,0-1-1,-1 0 1,0-1 0,25-13 0,-19 6 27,-1 0 0,-1-2 0,0 0-1,27-31 1,20-16 177,-37 37-140,-18 15-16,1 0 0,0 1-1,23-15 1,-32 23-74,-1 0 1,1-1-1,-1 1 0,1 0 1,-1-1-1,1 1 0,-1 0 1,1 0-1,0 0 0,-1-1 1,1 1-1,-1 0 0,1 0 1,0 0-1,-1 0 0,1 0 1,0 0-1,-1 0 0,1 0 1,-1 1-1,1-1 0,0 0 1,-1 0-1,1 0 0,-1 1 1,1-1-1,-1 0 0,1 1 1,-1-1-1,1 0 0,-1 1 1,1-1-1,-1 1 0,1-1 1,-1 1-1,0-1 0,1 1 1,-1-1-1,0 1 0,1-1 1,-1 1-1,0-1 0,0 1 1,0-1-1,1 1 0,-1 0 1,0 0-1,2 35 139,-2-29-139,-1 14 24,-2-1 0,0 0-1,-1 0 1,-7 20 0,-8 48 151,19-88-181,0 0 1,-1 1-1,1-1 0,0 1 0,0-1 0,0 1 0,0-1 1,-1 1-1,1-1 0,0 1 0,0-1 0,0 1 0,0-1 1,0 1-1,0-1 0,1 1 0,-1-1 0,0 1 0,0-1 0,0 1 1,0-1-1,1 1 0,-1-1 0,0 0 0,0 1 0,1-1 1,-1 1-1,0-1 0,1 0 0,-1 1 0,0-1 0,1 1 0,0-2 6,1 0-1,-1 1 0,1-1 0,-1 0 0,0 0 1,1 0-1,-1 0 0,0 0 0,0 0 0,0 0 1,0 0-1,1-1 0,190-209 367,-159 180-271,-32 30-97,0 0 0,1-1 0,-1 1 1,1 0-1,0 0 0,-1 1 0,1-1 0,0 0 0,0 0 0,-1 1 0,1-1 0,0 1 0,0 0 0,0-1 0,0 1 0,-1 0 0,1 0 0,0 0 0,0 0 0,2 1 0,-3 0 0,0-1 0,0 1 0,0 0-1,0-1 1,-1 1 0,1 0 0,0 0-1,0 0 1,0 0 0,-1 0 0,1 0-1,-1 0 1,1 0 0,-1 0 0,1 0-1,-1 0 1,1 0 0,-1 1 0,0 0-1,5 27 78,-5-21-64,3 37 45,1 16 19,-3-56-76,0 0 0,0 0 0,1-1 0,-1 1 0,1-1 1,0 1-1,0-1 0,1 0 0,-1 0 0,5 5 0,-6-8-8,1 1 0,0-1 0,-1 0 1,1 0-1,0 0 0,-1 0 0,1-1 0,0 1 0,0 0 1,0-1-1,0 1 0,0-1 0,0 0 0,0 1 0,0-1 1,0 0-1,0 0 0,0 0 0,0-1 0,0 1 0,0 0 1,0-1-1,0 1 0,-1-1 0,1 0 0,3-2 0,4 0 5,-1-1 0,1-1 0,-1 0-1,11-9 1,-2 1 5,0-1 1,-1 0-1,0-1 0,-1-1 0,-1-1 1,0 0-1,-1-1 0,-1 0 0,10-21 1,-17 29 20,-3 6 4,0 0 0,0-1 0,0 1 0,0-1 0,-1 1 0,0-1 0,0 1 0,1-10 0,-14 53 219,11-27-247,0 0 0,0 0 0,1 1 0,1-1 0,0 0 0,1 0 0,0 0 0,6 18 0,-6-24-11,1 0 0,-1 0 0,1 0 0,0 0 0,1-1 0,-1 1 0,1-1 0,0 0 0,1 0 0,-1 0 0,1-1 0,0 1 0,0-1 0,0 0 0,1-1 0,-1 1 0,1-1 0,6 3 0,-10-6-1,0 1 1,0 0-1,0-1 1,0 1-1,0-1 1,0 0-1,0 1 1,1-1-1,-1 0 1,0 0-1,0-1 1,0 1-1,0 0 0,0-1 1,0 1-1,0-1 1,0 1-1,2-2 1,-1 0-1,1 0 1,-1 0 0,0-1-1,-1 1 1,1-1 0,0 1-1,-1-1 1,1 0-1,2-5 1,2-3 0,-1-1 1,0 0-1,-1 0 1,7-24-1,-9 28 18,-1-1-1,0 1 1,-1-1 0,0 0 0,0 0 0,-1 1-1,0-1 1,0 0 0,-1 0 0,0 0-1,-4-12 1,5 20-10,0 1-1,-1 0 0,1-1 0,0 1 1,0-1-1,0 1 0,-1-1 1,1 1-1,0-1 0,0 1 1,0-1-1,0 1 0,0-1 0,0 1 1,0-1-1,0 1 0,0-1 1,0 1-1,0-1 0,1 1 1,-1-1-1,0 1 0,0-1 0,0 1 1,1-1-1,-1 1 0,0 0 1,0-1-1,1 1 0,-1-1 1,0 1-1,1-1 0,17 2 48,4 1-55,17-4 4,-14 1-1,0-1 0,0-1 0,34-8 0,-26 1-1,1 1 0,0 2 0,0 1 0,58-1 0,-92 7 0,0 0 0,0 0 0,1 0 0,-1 0 0,0 0 0,0 0 0,0 0 0,0 0 0,0 0 0,0 0 0,0 0 0,0 0 0,0 0 0,1 0 0,-1 0 0,0 0 0,0 0 0,0 0 0,0 0 0,0 0 0,0 0 0,0 0 0,0 0 0,0 0 0,0 0 0,1 0 0,-1 0 0,0 0 0,0 0 0,0 1 0,0-1 0,0 0 0,0 0 0,0 0 0,0 0 0,0 0 0,0 0 0,0 0 0,0 0 0,0 0 0,0 0 0,0 1 0,0-1 0,0 0 0,0 0 0,0 0 0,0 0 0,0 0 0,0 0 0,0 0 0,0 0 0,0 0 0,0 1 0,0-1 0,0 0 0,0 0 0,-6 7 0,-13 9 0,6-7 1,-127 104 75,126-100-65,1 1 1,0 0 0,1 1 0,1 0 0,0 1-1,1 0 1,-12 26 0,22-42-9,-1 1 1,1-1 0,0 0-1,-1 1 1,1-1-1,0 1 1,0-1-1,0 1 1,-1-1-1,1 1 1,0-1 0,0 1-1,0-1 1,0 1-1,0-1 1,0 1-1,0-1 1,0 1 0,0-1-1,0 1 1,0-1-1,0 1 1,0-1-1,0 1 1,1-1-1,-1 1 1,0-1 0,0 1-1,0-1 1,1 1-1,-1-1 1,0 0-1,1 1 1,-1-1-1,0 1 1,1-1 0,-1 0-1,1 1 1,-1-1-1,0 0 1,1 0-1,-1 1 1,1-1-1,-1 0 1,1 0 0,-1 0-1,1 1 1,-1-1-1,1 0 1,-1 0-1,1 0 1,-1 0-1,1 0 1,2 0 6,0 0 1,0-1-1,-1 1 1,1-1-1,-1 1 0,1-1 1,0 0-1,-1 0 1,4-2-1,8-6 13,-1 0 0,1-1 1,-2-1-1,0 0 0,0 0 0,-1-2 0,0 1 1,14-22-1,2-12 62,30-62 1,-37 66-5,-16 41 54,1 8-75,3 17-34,-6-16-1,1 0-14,1 0 0,-1 0 1,2 0-1,-1 0 0,10 12 1,-12-17-11,1 0 1,-1 0 0,0-1 0,1 0 0,0 1-1,-1-1 1,1 0 0,0 0 0,0 0-1,0-1 1,1 1 0,-1-1 0,0 0-1,1 1 1,-1-1 0,0-1 0,6 2 0,-3-2-4,0 0 0,0 0 0,0-1 0,0 0 0,0 0 0,0 0 0,0-1 0,0 0 0,-1 0 0,1 0 0,10-6 0,-9 3 3,1-1 0,-1 1 0,0-2 0,-1 1 0,0-1 0,1 0 0,5-9 0,19-22 15,-21 27 2,-1-1 1,0 1 0,-1-1-1,0-1 1,7-14 0,-12 17 13,-2 12-20,0 0 0,0 1 1,-1-1-1,1 0 0,0 1 1,-1-1-1,1 0 0,-1 1 1,0-1-1,0 1 1,0 4-1,4 27 4,4-2-14,-5-19-2,0-1 0,1 0 0,0 0 0,9 17 0,-5-3 19,-8-23-15,0-1 1,1 1 0,0 0-1,-1-1 1,1 1 0,0-1 0,0 1-1,1-1 1,1 4 0,2 0 6,-2-1-4,0-1 0,1 1 0,0-1 0,0 0 0,0 0 0,9 5 0,-11-8-4,0 0 0,0 0 0,0-1 0,0 1 0,0-1 0,0 1 0,0-1 0,0 0 0,0 0-1,0 0 1,1 0 0,-1 0 0,0 0 0,0-1 0,0 1 0,0-1 0,0 1 0,0-1 0,0 0 0,0 0 0,3-2 0,9-6 9,0 0 0,-1-1-1,-1-1 1,1 0 0,-2-1 0,0 0 0,18-25-1,9-9 43,-29 36-33,-1 0 1,0-1-1,-1 0 0,-1 0 1,1-1-1,6-18 0,-13 29 11,-1 15-32,0-1-1,-1 0 1,-4 15 0,3-16 4,0 1 0,1 0 1,0 13-1,2-23-1,0 0 1,0 0-1,0 0 0,0 0 0,1 0 1,-1 0-1,1 0 0,0 0 0,0-1 1,0 1-1,0 0 0,0 0 0,1-1 0,-1 1 1,1-1-1,0 1 0,0-1 0,0 0 1,0 0-1,0 0 0,0 0 0,0 0 1,1 0-1,-1 0 0,1-1 0,0 1 1,-1-1-1,1 0 0,0 0 0,0 0 0,-1 0 1,1 0-1,0-1 0,0 1 0,0-1 1,0 0-1,0 0 0,0 0 0,0 0 1,0 0-1,0-1 0,0 1 0,0-1 1,0 0-1,0 0 0,4-2 0,58-20 7,-38 15 5,0-2 0,-1-1 1,31-17-1,-57 27-15,30-17 7,0 1-1,1 1 1,42-16 0,-62 28 8,0 0 1,16-10-1,-18 10-4,-7 5-1,-17 12-7,-195 122-3,203-130 1,1 1 1,0-1-1,0 1 0,0 1 0,1-1 1,0 1-1,0 0 0,1 0 0,-7 14 0,9-18 3,1 1 0,0-1-1,0 0 1,0 0 0,1 1-1,-1-1 1,1 1-1,0-1 1,0 0 0,0 1-1,1 5 1,-1-7-1,1 0 0,0 0 0,-1 0 1,1 0-1,0 0 0,0 0 0,1 0 0,-1 0 0,0-1 0,1 1 1,-1 0-1,1-1 0,-1 1 0,1-1 0,0 1 0,0-1 0,-1 0 1,1 0-1,3 1 0,-3-1-2,1 0 0,-1 0 0,1-1 0,-1 1 1,0-1-1,1 1 0,-1-1 0,1 0 0,-1 0 0,1 0 0,-1-1 0,1 1 1,-1-1-1,1 1 0,-1-1 0,1 0 0,-1 0 0,0 0 0,0 0 0,4-2 1,1-1-1,0-1 0,0 0 1,0 0-1,8-9 1,-2-2 16,0 1 1,0-1-1,-2-1 1,11-20-1,-11 20 11,6-12 78,-18 37-98,-1 0 0,1 1 0,1-1 0,0 1 0,0-1 0,1 1 0,0-1 0,0 1 0,1-1 0,0 0 0,0 0 0,1 0 0,6 12 0,-8-18-10,1 1 0,-1-1 1,1 0-1,-1 0 0,1 0 0,0 0 0,0 0 0,0 0 0,0-1 0,0 1 1,0-1-1,1 1 0,-1-1 0,0 0 0,1 0 0,-1 0 0,1 0 0,-1 0 1,1-1-1,0 1 0,-1-1 0,1 0 0,-1 1 0,1-1 0,0 0 0,4-1 0,-1-1-1,0 0-1,0 0 0,0 0 0,0-1 0,0 0 1,0 0-1,-1 0 0,1-1 0,-1 0 0,5-5 1,69-69 32,-61 58-10,0 0 0,2 2-1,0 0 1,33-21 0,-33 31 32,-20 8-49,1 0 0,-1 0 1,1 0-1,-1 0 0,1 0 0,-1 0 0,0 0 1,1 1-1,-1-1 0,1 0 0,-1 0 1,0 0-1,1 1 0,-1-1 0,0 0 0,1 0 1,-1 0-1,0 1 0,1-1 0,-1 0 0,0 1 1,0-1-1,1 0 0,-1 1 0,0-1 1,1 1-1,-1 3 7,1-1 0,-1 0 1,1 1-1,-1-1 0,0 1 1,0-1-1,-1 1 0,0 5 1,-4 15 31,-10 33 1,-4 15 29,19-72-70,0 0 0,-1 0-1,1 1 1,0-1 0,0 0-1,0 0 1,0 0 0,0 1 0,0-1-1,0 0 1,0 0 0,0 0-1,0 0 1,0 1 0,0-1 0,0 0-1,0 0 1,0 0 0,0 1-1,0-1 1,0 0 0,0 0-1,0 0 1,0 1 0,0-1 0,0 0-1,0 0 1,1 0 0,-1 0-1,0 1 1,0-1 0,0 0 0,0 0-1,0 0 1,1 0 0,-1 0-1,0 0 1,0 1 0,0-1 0,0 0-1,1 0 1,-1 0 0,0 0-1,10-6 34,17-20-23,-19 18-5,17-18 10,-17 18-6,-1-1 0,1 1 0,1 1 0,0 0 0,0 0 0,10-6 0,-19 13-9,0 0 0,1 0 0,-1 0 0,0 0 0,0 0 0,1 0 0,-1 0 0,0 0 1,0 0-1,1 0 0,-1 0 0,0 0 0,0 0 0,1 0 0,-1 0 0,0 0 0,0 0 0,1 0 0,-1 0 0,0 0 1,0 0-1,1 0 0,-1 1 0,0-1 0,0 0 0,1 0 0,-1 0 0,0 0 0,0 1 0,0-1 0,0 0 0,1 0 1,-1 0-1,0 1 0,0-1 0,0 0 0,0 0 0,0 1 0,0-1 0,1 0 0,-1 0 0,0 1 0,0-1 0,0 0 1,0 0-1,0 1 0,0-1 0,0 0 0,0 0 0,0 1 0,0-1 0,0 1 0,-1 20 47,0-12-34,1 12-5,-1-10-10,1 0 1,0-1-1,0 1 0,1 0 0,1-1 0,0 1 0,0-1 0,5 13 0,-6-21 0,0-1-1,0 0 1,0 1-1,0-1 1,1 0-1,-1 0 1,0 0-1,1 0 1,-1 0-1,1 0 1,-1 0-1,1-1 1,-1 1-1,1 0 1,0-1-1,-1 1 1,1-1-1,0 0 1,-1 1-1,1-1 1,0 0-1,-1 0 1,1 0-1,0 0 1,0-1-1,1 1 1,2-1-2,0 0 1,-1 0 0,1 0-1,-1 0 1,1-1 0,-1 0-1,0 0 1,8-4 0,23-22 10,-2-1-1,0-1 1,-2-2 0,-2-1 0,-1-1-1,-1-1 1,-2-2 0,-2-1 0,-1 0 0,-2-2-1,21-59 1,-29 66 10,-1-1 1,-2 0-1,-1-1 0,4-41 0,-12 58-8,-4 22 1,-1 9-3,-52 216-9,44-161 0,-7 101 0,18-138 0,0-8 1,2 34-1,0-50 0,1 1-1,0-1 0,1 1 0,0-1 1,0 0-1,0 0 0,1 0 1,6 11-1,-7-14 12,1 0 1,-1 0-1,1 0 1,0 0-1,1 0 1,-1-1-1,0 0 1,1 1-1,0-1 1,0-1-1,0 1 0,0-1 1,0 1-1,1-1 1,-1 0-1,1-1 1,-1 1-1,7 1 1,-7-3-230,1 0 1,-1 1 0,0-1-1,1-1 1,-1 1 0,0-1-1,0 0 1,1 0 0,-1 0-1,0 0 1,0-1 0,0 1-1,0-1 1,0 0-1,-1-1 1,1 1 0,0-1-1,-1 1 1,0-1 0,4-4-1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0: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93 12160,'0'0'1313,"11"-4"-882,141-39 1011,-79 28-416,-1 3 1,131-5-1,-182 16-441,-1 0-2742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0:07.4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1 11048,'0'0'4552,"-75"62"-3904,45-37 103,2-7 1,15-6-48,11-6-8,2-2-192,2-2 8,9 2-168,1-2-8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0:07.8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12360,'0'0'2816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0:09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 3912,'0'0'7376,"-5"14"-7078,0-3-227,2-3-24,-1 0 1,2 0-1,-1 1 1,1-1-1,0 0 1,1 1-1,0 0 1,1-1-1,0 13 1,22 530 2255,-4-58-1194,-17-476-1072,21 244 671,-12-174-348,-4 1 0,-4-1 0,-11 109 0,9-179-224,0-14-89,0 0 0,1 0 0,-1 0-1,-1 0 1,1 0 0,0 0-1,-1 0 1,1 0 0,-1 0 0,0 0-1,-2 4 1,3-7-36,0 0 0,-1 0 0,1 0 0,0 0 0,-1 0 0,1 0 0,0 0 0,-1 0 0,1 0 0,0-1 0,0 1-1,-1 0 1,1 0 0,0 0 0,-1 0 0,1-1 0,0 1 0,0 0 0,0 0 0,-1 0 0,1-1 0,0 1 0,0 0 0,0 0 0,-1-1 0,1 1 0,0 0 0,0 0 0,0-1-1,0 1 1,0 0 0,0-1 0,0 1 0,-1-1 0,-3-12 94,0-8-62,2 0-1,0 0 1,2 1 0,0-1-1,1 0 1,5-29-1,-3 30-29,10-73-2379,-10 73-9677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08:5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4512,'0'0'0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02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1305 5224,'0'0'8814,"9"-14"-8458,84-153 704,-48 87-393,3 1-1,4 3 1,93-105 0,-142 177-585,0 1 0,0 0 1,1-1-1,-1 1 0,1 0 0,0 1 1,-1-1-1,1 1 0,7-3 1,-10 4-58,0 1 0,0 0 1,0 0-1,0 0 1,0-1-1,0 1 1,0 0-1,0 1 1,0-1-1,0 0 1,0 0-1,0 0 0,0 1 1,0-1-1,0 0 1,0 1-1,0-1 1,0 0-1,1 2 1,-1-1-6,1 1 1,0-1 0,-1 1-1,0 0 1,1 0 0,-1 0-1,0 0 1,0 0 0,0 0-1,0 0 1,1 4 0,4 13 57,-2 0 1,0 0-1,-1 1 0,-1 0 1,0 32-1,-13 102 228,7-115-204,-6 36 150,11-75-248,-1 0-1,0 0 0,0 0 1,0 0-1,0-1 0,1 1 1,-1 0-1,0 0 0,0 0 1,0 0-1,0 0 0,1 0 1,-1 0-1,0-1 0,0 1 0,1 0 1,-1 0-1,0 0 0,0 0 1,0 0-1,1 0 0,-1 0 1,0 0-1,0 0 0,0 0 1,1 0-1,-1 0 0,0 1 1,0-1-1,1 0 0,-1 0 1,0 0-1,0 0 0,0 0 1,0 0-1,1 0 0,-1 0 0,0 1 1,0-1-1,0 0 0,0 0 1,1 0-1,-1 0 0,0 1 1,0-1-1,0 0 0,0 0 1,0 0-1,0 1 0,0-1 1,0 0-1,0 0 0,1 0 1,-1 1-1,0-1 0,0 0 1,0 0-1,0 1 0,0-1 0,-1 0 1,16-19 60,-13 16-59,138-230 278,-133 221-266,134-209 291,-140 218-295,1 1-1,-1 0 0,1 0 1,0 0-1,0 0 1,0 0-1,0 0 0,0 0 1,0 1-1,0-1 0,0 1 1,3-2-1,-4 3-6,-1 0 0,1 0 0,0 0 0,-1 0 0,1 0 0,-1-1 0,1 1 0,0 1 0,-1-1 0,1 0 0,-1 0 0,1 0 0,-1 0 0,1 0 0,0 0-1,-1 1 1,1-1 0,-1 0 0,1 1 0,-1-1 0,1 1 0,1 0 5,-1 0-1,0 1 1,0-1-1,0 1 1,0-1 0,0 1-1,0-1 1,-1 1-1,1-1 1,0 4-1,2 7 21,0-1 0,-1 1 0,-1 0-1,0 0 1,0 0 0,-3 22 0,-16 76 112,4-21-6,12-75-103,1-7 2,0-1 1,0 0-1,1 1 0,0-1 1,0 1-1,2 12 0,-1-20-25,1 1-1,-1 0 0,0 0 0,0-1 1,0 1-1,0-1 0,0 1 1,0-1-1,0 1 0,0-1 0,0 1 1,-1-1-1,2-1 0,20-18 66,-1-1 0,35-47 0,-20 24-16,183-204 300,-212 240-340,-1 1 15,0 0 0,1 1 0,0 0 0,0 0 0,1 1 0,10-7 1,-18 12-33,1 0-1,-1-1 1,0 1 0,1 0 0,-1 0 0,1 0 0,-1-1 0,1 1 0,-1 0 0,0 0 0,1 0 0,-1 0 0,1 0 0,-1 0 0,1 0 0,-1 0 0,1 0 0,-1 0 0,1 0 0,-1 0 0,0 0 0,1 0-1,-1 0 1,1 0 0,-1 0 0,1 0 0,-1 1 0,0-1 0,1 0 0,-1 0 0,1 1 0,-1-1 0,0 0 0,1 1 0,-1-1 0,0 0 0,1 1 0,-1-1 0,0 0 0,0 1 0,1-1 0,-1 1-1,0-1 1,0 0 0,0 1 0,0-1 0,0 1 0,1-1 0,-1 1 0,0 0 0,-2 28 95,2-24-89,-32 161 112,3-25-85,25-114-29,1 0-1,1 0 0,3 33 1,-1-56-11,0 1 1,1-1 0,-1 0-1,1 0 1,0 0 0,0 0-1,0 0 1,1-1 0,-1 1-1,1 0 1,0-1 0,4 7-1,-4-9 2,0 1 0,-1-1 0,1 1-1,0-1 1,1 0 0,-1 0 0,0 0-1,0 0 1,0 0 0,1 0 0,-1-1-1,0 1 1,1-1 0,-1 1 0,0-1 0,1 0-1,-1 0 1,0 0 0,1 0 0,-1-1-1,1 1 1,2-1 0,8-2 5,-1-1 1,0 0-1,1 0 0,-2-2 1,1 1-1,-1-1 0,1-1 1,-2 0-1,15-12 0,10-12 15,40-45-1,-19 17 7,5 0-8,-59 57-23,12-8 44,-11 11 1,-3 8-18,-20 55 38,10-33-22,-7 38 0,15-59-30,1-1 0,0 0-1,0 1 1,1-1 0,1 0 0,-1 1 0,1-1 0,5 16 0,-5-21-6,0-1 0,0 0 1,1 1-1,-1-1 1,1 0-1,0 0 1,0 0-1,0 0 0,0-1 1,0 1-1,1-1 1,-1 1-1,1-1 1,0 0-1,0 0 1,0 0-1,0 0 0,0 0 1,0-1-1,0 1 1,0-1-1,1 0 1,-1 0-1,1 0 0,-1 0 1,0-1-1,1 1 1,-1-1-1,1 0 1,0 0-1,-1-1 0,1 1 1,-1-1-1,0 1 1,1-1-1,-1 0 1,1 0-1,-1-1 0,0 1 1,0-1-1,0 1 1,5-4-1,-6 3 3,0 0 0,1 1 0,-1-1 0,0 0 0,0 0 0,-1 0-1,1-1 1,0 1 0,-1 0 0,1-1 0,-1 1 0,0-1 0,2-4 0,-2 3 2,-1-1 1,1 0 0,-1 0 0,0 0 0,0 1-1,0-1 1,-2-7 0,0-1 0,0 1-1,-1 0 1,-1-1 0,0 1 0,0 0-1,-2 1 1,1-1 0,-1 1 0,-14-19-1,19 29-5,0-1 0,1 1 0,-1 0 0,0-1 0,1 1 0,-1 0 0,1-1 0,-1 1 0,1-1 0,0 1 0,-1-1 0,1 1 0,0-1 0,0 1 0,0-1 0,0 1 0,1 0 0,-1-1 0,0 1 0,1-3 0,0 0 0,0 1 0,1 0 0,-1 0 0,1 0 0,0 0 0,-1 0 0,1 1 0,3-4 0,16-19 10,-11 13 9,22-21 0,97-70 29,-110 89-69,1 2 1,1 0-1,0 2 0,24-9 0,-43 18 15,0 0 0,0 0-1,0 1 1,1-1 0,-1 1-1,0-1 1,0 1 0,1 0 0,-1 0-1,0 0 1,0 0 0,1 0-1,-1 1 1,0-1 0,0 1-1,1-1 1,-1 1 0,0 0 0,0 0-1,0 0 1,2 1 0,-1 1-1,0-1 1,0 1 0,0 0-1,-1 0 1,1 0-1,-1 0 1,0 0 0,0 1-1,0-1 1,0 1-1,1 4 1,2 4-9,-2 0 1,0 1-1,0-1 1,-1 1-1,-1 0 1,1 20-1,-4 25-1,-2 0 1,-14 63-1,18-118 13,-4 22 73,4-25-69,0 1 0,0-1 0,0 0 0,0 0 0,0 0 0,0 0 0,0 0 0,0 0 0,0 0 0,0 1 0,0-1 0,0 0 0,0 0 0,0 0 0,0 0 0,0 0 0,0 0 0,0 0 0,0 0 1,0 0-1,0 1 0,0-1 0,0 0 0,0 0 0,0 0 0,1 0 0,-1 0 0,0 0 0,0 0 0,0 0 0,0 0 0,0 0 0,0 0 0,0 0 0,0 0 0,1 0 0,-1 1 0,0-1 0,0 0 1,0 0-1,0 0 0,0 0 0,0 0 0,0 0 0,0 0 0,1 0 0,-1 0 0,0 0 0,0 0 0,0-1 0,0 1 0,0 0 0,0 0 0,1 0 0,10-12 31,177-249 323,-180 249-342,24-29 38,-30 38-47,0 1-1,0 0 0,0 0 0,0 0 1,0 0-1,1 1 0,-1-1 1,1 0-1,-1 1 0,1 0 1,-1 0-1,1 0 0,5-2 1,-7 3-4,1 0 1,-1 0 0,0 0 0,0 1 0,0-1 0,0 0 0,0 0-1,0 1 1,0-1 0,1 1 0,-1-1 0,0 1 0,0-1-1,0 1 1,-1 0 0,1-1 0,0 1 0,0 0 0,0 0 0,0 0-1,-1-1 1,1 1 0,0 0 0,-1 0 0,1 0 0,-1 0-1,1 0 1,-1 0 0,1 1 0,-1-1 0,0 0 0,1 2 0,0 4 1,1 0 0,-1 1 0,0 12 0,-1-15-1,1 28 17,-2 1 1,-1 0-1,-1-1 0,-15 64 1,18-93 46,6-11-35,6-12 0,18-29 47,1 2 0,2 1-1,43-45 1,-38 45 0,-35 42-70,0 0 0,0 0 1,0 0-1,0 0 0,1 0 0,-1 1 0,1-1 0,4-2 0,-7 5-6,0 0 1,0-1-1,-1 1 0,1 0 0,0 0 1,0 0-1,-1 0 0,1 0 0,0 0 0,0 0 1,0 0-1,-1 0 0,1 0 0,0 0 1,0 0-1,-1 0 0,1 1 0,0-1 1,0 0-1,1 1 0,-1 0 0,0 0-1,0 0 1,-1 0-1,1 0 0,0 1 1,0-1-1,0 0 1,-1 0-1,1 1 1,-1-1-1,1 0 1,-1 1-1,1-1 1,-1 0-1,1 3 1,1 20-14,0 0 1,-1 0 0,-3 28-1,0-22-31,4 44-1,0-49 41,0 0 7,7 30-1,-7-47-1,0 0 0,0 0 0,1-1 0,0 1 0,1-1 0,0 0-1,0 0 1,5 6 0,-7-10 2,1 0-1,0-1 0,0 1 1,0-1-1,0 0 0,1 1 1,-1-2-1,0 1 0,1 0 1,-1-1-1,1 1 0,0-1 1,-1 0-1,1 0 1,0-1-1,0 1 0,0-1 1,-1 0-1,6 0 0,9-1 22,1-1-1,31-7 1,-21 3-14,-4 2-5,0-1 0,38-14 1,-51 14 3,0 0 0,-1 0 0,0-2 1,0 1-1,0-2 0,-1 1 0,11-11 1,-12 10-1,-1 1-1,-1 0-1,1-1 1,-1 0-1,0 0 1,9-16-1,-11 15-5,0 0 0,-1 0-1,0-1 1,-1 1 0,5-19-1,-8 24 0,1 1-1,-1-1 0,0 0 1,0 0-1,0 0 0,-1 0 1,1 0-1,-1 0 0,0 0 1,0 0-1,-1 0 0,1 0 1,-1 1-1,1-1 0,-1 1 1,0-1-1,-5-4 0,5 5-3,0 0 0,0 0 1,0 0-1,-1 1 0,0-1 0,1 1 0,-1-1 0,0 1 0,0 0 1,0 0-1,0 1 0,-1-1 0,1 0 0,0 1 0,-1 0 0,1 0 1,-1 0-1,1 0 0,-1 1 0,0-1 0,1 1 0,-1 0 0,0 0 1,1 0-1,-1 1 0,0-1 0,1 1 0,-1 0 0,1 0 0,-1 0 0,1 0 1,0 1-1,-1-1 0,1 1 0,0 0 0,0 0 0,0 0 0,0 1 1,1-1-1,-4 4 0,-1 2-8,0 0 0,1 1 0,0 0 0,0 1 0,1-1-1,0 1 1,1 0 0,0 0 0,0 1 0,1-1 0,-2 15 0,1 1-5,1-1 0,1 1 1,3 45-1,0-55 18,1-1 0,0 0 0,1 0 0,1 0 0,7 20 0,-10-31 2,1 0-1,0 0 1,0-1-1,0 1 1,0 0 0,0-1-1,1 1 1,-1-1-1,1 0 1,0 1 0,0-2-1,0 1 1,1 0 0,-1 0-1,1-1 1,-1 0-1,1 0 1,0 0 0,0 0-1,0-1 1,0 1-1,0-1 1,8 2 0,-2-3 4,-1 0 0,1 0 1,0-1-1,-1 0 1,1-1-1,-1 0 1,1 0-1,-1-1 0,0 0 1,17-9-1,0-2 29,0-2-1,27-22 1,-26 17-5,74-65 49,-19 13-52,-59 52-26,13-12 4,-34 32-6,0-1-1,0 1 0,0 0 0,0 0 1,1 0-1,-1 0 0,0 0 0,0 0 1,1 0-1,-1 1 0,0-1 0,1 1 0,-1 0 1,0 0-1,5 0 0,-5 1 1,-1-1-1,1 1 0,-1 0 1,1 0-1,-1 0 0,0 0 1,1 0-1,-1 0 0,0 0 1,0 0-1,0 1 0,0-1 1,0 0-1,0 1 0,0-1 1,-1 0-1,1 1 0,0 0 1,-1-1-1,1 1 0,-1-1 1,0 1-1,1 2 1,4 40 21,-5-25 8,0-1-3,0 1 0,0-1 0,-2 0 0,-1 0 0,-8 34 0,7-33 39,6-14 9,6-10-37,15-21 7,-1 0 1,25-42 0,23-29 35,-58 82-67,-6 7-1,0 0 0,1 0 0,12-12 0,-17 19-13,-1 0 0,0 0 0,0 0 0,0 0 0,1 0 0,-1 0 0,1 1 0,-1-1 0,0 0 0,1 1 1,-1-1-1,1 1 0,-1-1 0,1 1 0,0 0 0,-1 0 0,1 0 0,-1 0 0,1 0 0,0 0 0,-1 0 0,1 0 0,-1 1 1,1-1-1,-1 0 0,1 1 0,-1 0 0,1-1 0,-1 1 0,2 1 0,-1-1-3,0 1-1,-1 0 1,1-1 0,-1 1-1,0 0 1,1 0-1,-1 0 1,0 0 0,0 0-1,0 1 1,0-1-1,-1 0 1,1 0 0,-1 1-1,1 3 1,2 37-20,-3-38 19,-6 165-19,6-163 27,0 1 0,1 0-1,0-1 1,0 1 0,1-1 0,0 1-1,0-1 1,6 13 0,-6-18-3,-1 1 1,0-1-1,1 1 1,0-1-1,-1 0 1,1 0 0,0 1-1,0-1 1,0-1-1,1 1 1,-1 0-1,0 0 1,1-1-1,-1 0 1,1 1-1,-1-1 1,1 0-1,0 0 1,-1 0-1,1-1 1,0 1-1,0-1 1,0 1-1,-1-1 1,7 0 0,2-2 3,-1 1 0,1-2 0,-1 0 0,0 0 0,0-1 0,0 0 0,0 0 0,0-1 0,-1-1 0,0 1 0,0-2 0,-1 1 0,1-1 0,8-10 0,1-2 10,-1-1-1,-1 0 1,0-2 0,20-38 0,-16 21-8,-3 0-1,19-58 1,14-87 20,-10 31-17,71-341-10,-111 483-6,-3 17-9,-6 20-17,-45 321-225,42-243 199,1-14 32,2 94 0,9-142 25,3 1 0,1 0 1,3-1-1,15 59 0,-19-91 1,1 0 0,0 0 0,0 0 0,1 0 0,0-1 0,1 0 0,0 0 0,0 0 0,1-1 0,0 0 0,1 0 0,0 0 0,12 8 0,-17-15 1,-1 1-1,1-1 1,0 0-1,0 0 1,0 0-1,0-1 1,0 1-1,0-1 0,0 0 1,0 0-1,0 0 1,0 0-1,0 0 1,0 0-1,0-1 1,0 0-1,0 1 1,0-1-1,0 0 1,-1-1-1,4-1 1,1 0 5,0-1 1,-1 0 0,0 0-1,0-1 1,0 0 0,0 0 0,5-7-1,15-21 20,-2-1-1,-1-1 0,-2-1 1,27-62-1,-15 31 55,-39 110-73,2-8-5,-6 18-2,-6 39 0,15-81 0,1-1 0,0 1 0,0-1 0,1 1 0,0 0 0,5 16 0,-6-24 2,1-1-1,0 0 1,0 1-1,0-1 1,0 0-1,0 0 1,0 0-1,0 1 1,1-1-1,-1 0 1,1-1-1,0 1 1,-1 0-1,1 0 1,0-1-1,0 1 1,0-1-1,0 1 1,0-1-1,1 0 1,-1 0-1,0 0 1,0 0-1,1-1 1,-1 1-1,3 0 1,-1-1 0,-1 0 0,0 0 1,1 0-1,-1-1 1,1 1-1,-1-1 1,0 0-1,1 0 0,-1 0 1,0-1-1,0 1 1,0-1-1,0 0 1,0 1-1,0-1 1,0-1-1,-1 1 0,4-4 1,14-15 17,-1 0-1,0-2 1,-2 0 0,-1-1-1,-1-1 1,-1 0 0,-2-1-1,14-36 1,-23 56-15,-2 4-4,0 0 0,0 1 0,0-1 0,0 0 0,0 0 0,-1 0 1,1 0-1,-1 0 0,1 0 0,-1 0 0,0 0 0,1 0 0,-1 0 1,0 0-1,-1-3 0,1 5-1,-1 1 0,1-1-1,-1 1 1,1-1 0,-1 1 0,1-1 0,-1 1 0,1-1 0,-1 1 0,1-1-1,-1 1 1,1 0 0,0-1 0,-1 1 0,1 0 0,0-1 0,0 1 0,0 0-1,0-1 1,-1 2 0,-7 33-47,-3 37 0,10-61 43,0 1-1,1 0 1,0-1-1,1 1 0,1-1 1,0 0-1,5 17 1,-7-25 4,1-1 1,0 1 0,-1-1-1,1 1 1,0-1 0,1 0-1,-1 1 1,0-1 0,1 0 0,-1 0-1,1 0 1,0 0 0,-1 0-1,1-1 1,0 1 0,0 0 0,1-1-1,-1 1 1,0-1 0,0 0-1,1 0 1,-1 0 0,0 0-1,1 0 1,-1 0 0,1-1 0,-1 1-1,1-1 1,-1 0 0,1 0-1,0 0 1,-1 0 0,1 0-1,-1 0 1,1-1 0,-1 1 0,4-2-1,2-1 6,-1 1 0,1-2-1,-1 1 1,0-1 0,0 0-1,-1-1 1,1 1 0,-1-2-1,0 1 1,10-12 0,50-65 55,37-42-67,-91 110-5,-8 8 19,2-1 0,-1 1 0,1 1 0,11-11 0,-16 16-7,0-1 1,-1 1 0,1-1 0,0 1-1,0-1 1,0 1 0,0-1-1,0 1 1,0 0 0,0-1 0,0 1-1,0 0 1,0 0 0,0 0-1,0 0 1,0 0 0,0 0 0,0 0-1,0 0 1,0 0 0,0 0-1,0 1 1,0-1 0,0 0 0,0 1-1,-1-1 1,1 1 0,0-1-1,0 1 1,0-1 0,0 1 0,-1 0-1,1-1 1,0 1 0,0 0-1,-1 0 1,1-1 0,-1 1 0,1 0-1,-1 0 1,1 0 0,-1 0-1,1 0 1,-1 0 0,1 1 0,2 10 0,1 0 1,-2-1 0,0 1-1,0 0 1,-1 0 0,0 0-1,-1 0 1,-2 18 0,1 7-1,0-10 16,0-15 0,1 1 1,0-1 0,2 16-1,-2-28-16,0 0 0,1 1 0,-1-1 1,0 0-1,0 0 0,0 1 0,1-1 0,-1 0 0,0 0 0,0 1 0,1-1 0,-1 0 1,0 0-1,0 0 0,1 0 0,-1 0 0,0 1 0,1-1 0,-1 0 0,0 0 0,1 0 0,-1 0 1,0 0-1,1 0 0,-1 0 0,0 0 0,1 0 0,-1 0 0,0 0 0,1 0 0,-1 0 0,0 0 1,1 0-1,-1-1 0,0 1 0,0 0 0,1 0 0,-1 0 0,0 0 0,1-1 0,-1 1 1,0 0-1,0 0 0,0 0 0,1-1 0,-1 1 0,0 0 0,0 0 0,0-1 0,1 1 0,16-16 47,-15 14-37,130-129 224,-120 117-204,10-11 28,-20 23-55,-1 1-1,0 0 1,1 0-1,-1 0 1,1 0 0,-1 0-1,1 0 1,0 1-1,-1-1 1,1 0-1,0 1 1,0-1-1,-1 1 1,4-1-1,-5 1-3,1 1 0,0-1 0,0 0 1,0 1-1,0-1 0,0 1 0,-1-1 0,1 1 0,0-1 0,0 1 0,-1 0 0,1-1 1,0 1-1,-1 0 0,1 0 0,-1-1 0,1 1 0,-1 0 0,1 0 0,-1 0 0,1 0 1,-1 0-1,0-1 0,0 1 0,1 0 0,-1 0 0,0 0 0,0 2 0,3 31 9,-3-31-9,-1 60 37,0-39-5,1-1-1,3 30 1,-3-53-30,0 1 0,0 0 1,0 0-1,0 0 0,0 0 1,0 0-1,1 0 0,-1 0 0,0 0 1,0 0-1,1-1 0,-1 1 1,1 0-1,-1 0 0,0 0 1,1 0-1,0-1 0,-1 1 0,1 0 1,-1-1-1,1 1 0,0 0 1,-1-1-1,1 1 0,0-1 0,0 1 1,0-1-1,-1 1 0,1-1 1,0 0-1,0 1 0,0-1 1,0 0-1,0 0 0,0 0 0,-1 0 1,1 1-1,0-1 0,0 0 1,0 0-1,0-1 0,0 1 0,0 0 1,0 0-1,0 0 0,0-1 1,-1 1-1,1 0 0,2-2 1,4-2 9,0 0 0,0 0 1,-1-1-1,11-9 1,-11 9-8,25-24 55,-2-2 0,41-52 0,-42 47 11,-5 15-1,-23 21-69,0-1 0,1 1 0,-1-1 1,1 1-1,-1 0 0,1-1 0,-1 1 0,1 0 1,0-1-1,-1 1 0,1 0 0,-1 0 0,1 0 1,0-1-1,-1 1 0,1 0 0,-1 0 1,1 0-1,0 0 0,-1 0 0,1 0 0,-1 0 1,1 0-1,0 0 0,-1 1 0,1-1 0,0 0 1,-1 0-1,1 0 0,-1 1 0,1-1 1,-1 0-1,1 1 0,-1-1 0,1 0 0,-1 1 1,1-1-1,-1 1 0,1-1 0,-1 1 0,0-1 1,1 1-1,0 0 0,6 18 20,-1 1 0,7 35 0,-9-36-6,0 0 0,1 0 0,1 0 0,10 20 0,-14-34-8,1 0 0,0 0 0,1-1 0,-1 1 1,1 0-1,0-1 0,0 0 0,0 0 0,1 0 0,-1-1 0,1 1 0,0-1 0,0 0 0,0-1 0,0 1 0,1-1 0,-1 0 0,8 2 0,0-2 22,0 0 0,0 0-1,1-2 1,-1 0 0,0 0 0,23-4 0,-5-2 13,51-16 1,-16-1-79,-19 7-4623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0:12.5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0 448 7136,'0'0'2270,"14"-9"-2110,-2 0-113,-6 3-18,1 1-1,0 1 1,0-1-1,0 1 0,0 0 1,1 0-1,-1 1 1,1 0-1,0 1 1,0 0-1,13-2 0,386-17 1376,-218 26-808,83-2 320,-147-6-464,-33 1 94,147-21 0,-208 18-455,164-24 508,174-9 591,-25 19-153,-198 7-481,7 0 78,59 18-59,-82-1-301,-90-3-207,71 1 145,116-11 0,270-20 277,-424 24-342,101-20 0,-38 4 18,70 1 198,227 10 0,-371 8-298,1-2 0,89-17 0,-3 3-4,14-2 14,42-4 95,-111 15-100,350-24 15,-61 24 100,-349 8-163,12 2 49,87 15 1,41 23 225,-172-40-293,23 5 52,1-1 1,26 1 0,9 0 26,-43-3-54,-1-2-1,28-2 1,-33 1-15,0 0 1,1 1-1,-1 0 0,0 1 0,0 0 0,24 6 1,-34-7-10,0 1 1,0 0 0,0-1-1,0 1 1,-1 0 0,1 0-1,0 0 1,-1 0-1,1 0 1,0 0 0,-1 1-1,1-1 1,-1 0 0,0 1-1,0-1 1,1 1 0,-1 0-1,0-1 1,0 1 0,1 3-1,-1 1-4,0-1-1,0 0 1,-1 1-1,0-1 1,0 0 0,-1 9-1,0-5 4,0 18-4,4 34 0,0-1 0,3 99-6,6 0 0,8-1-1,56 222 1,-22-207-12,-1-1 31,24 151-68,-56-247 70,-6-23 10,-2 1-1,11 93 1,-22-125 7,-1-12 5,0 0-1,-1-1 1,0 1-1,-3 18 1,0-6 55,3-18-80,0 0 0,0 0-1,-1 0 1,0 1 0,0-1 0,0 0 0,0 0 0,-3 5 0,3-8-7,1 0 0,-1 0 0,1 1 0,-1-1 0,1 0 1,0 0-1,0 0 0,-1 0 0,1 0 0,0 1 0,0-1 1,0 0-1,0 0 0,1 1 0,-1-1-3,0-1-1,0 0 1,0 1 0,0-1 0,0 0-1,0 0 1,0 1 0,1-1 0,-1 0-1,0 1 1,0-1 0,0 0-1,0 0 1,0 1 0,0-1 0,-1 0-1,1 1 1,0-1 0,0 0 0,0 0-1,0 1 1,0-1 0,0 0 0,0 1-1,-1-1 1,1 0 0,0 0-1,0 0 1,0 1 0,0-1 0,-1 0-1,1 0 1,0 0 0,0 1 0,-1-1-1,1 0 1,0 0 0,0 0-1,-1 0 1,1 0 0,0 1 0,-1-1-1,1 0 1,0 0 0,0 0 0,-1 0-1,-52 6-71,41-4 44,0-1-1,0 1 0,-17-2 0,-317-21-505,308 22 373,1 2 1,-1 1-1,-60 15 0,-43 6-409,92-20 361,-31 3-6,-128-2 0,-87-2 51,59 2 124,185-5-11,1 3 0,-51 10 0,54-7-69,0-1 1,-73-1-1,-51-23-230,-320-23-123,467 38 452,-1 2-1,-44 3 1,-18 0-4,59-3 12,0 2-1,-45 7 1,39-3-23,-36-1-1,-30-7 11,-48 1-8,107 4 32,-1 0 0,-82 15 0,79-9 0,-69 4 0,43-6 0,-147 7 13,74-6-8,-57-10 26,135 0-48,-190-19-15,-10-5 42,-114-4 3,256 23-7,17 0 32,56 4-43,-57-11-1,-31-2-18,-186 5-8,249 10 45,-100 11 0,18 0 8,-38-6 43,8 1 111,-247 37-1,394-34-148,21-3 29,1-1 0,-1-1 0,-34 0 0,53-2-50,1 0 1,-1 0-1,0 0 1,1 0-1,-1 0 1,0 0-1,0 0 1,1-1-1,-1 1 1,0 0-1,1 0 1,-1 0-1,1-1 1,-1 1-1,0 0 1,1-1-1,-1 1 1,1-1-1,-1 1 1,1-1-1,-1 1 1,1-1-1,-1 1 1,1-1-1,-1 1 1,1-1-1,0 0 1,-1 1-1,1-1 1,0 0-1,0 1 1,-1-1-1,1 0 1,0 1-1,0-1 1,0 0-1,0 1 1,0-1-1,0 0 1,0 0-1,0 1 1,0-2-1,2-3 17,-1-1-1,1 1 1,0 0-1,4-9 1,0 1-4,159-322 423,-70 154-188,-61 109-2861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1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100 175 4616,'0'0'12895,"-10"-4"-12888,-31-9-6,28 9-1,11 4 4,1 0 131,-9-9-266,10 9 131,0-1 0,0 1 0,0 0 0,0 0-1,0 0 1,0 0 0,0 0 0,0 0 0,0 0-1,0-1 1,0 1 0,0 0 0,0 0-1,0 0 1,0 0 0,0 0 0,-1 0 0,1 0-1,0 0 1,0 0 0,0 0 0,0 0-1,0 0 1,0-1 0,0 1 0,-1 0 0,1 0-1,0 0 1,0 0 0,0 0 0,0 0 0,0 0-1,0 0 1,0 0 0,-1 0 0,1 0-1,0 0 1,0 0 0,0 0 0,0 0 0,0 1-1,0-1 1,0 0 0,-1 0 0,1 0-1,0 0 1,0 0 0,0 0 0,0 0 0,0 0-1,0 0 1,0 0 0,0 0 0,0 0 0,0 1-1,-1-1 1,1 0 0,0 0 0,0 0-1,0 0 1,0 0 0,0 0 0,-1 19-12,20 235 121,7-114 74,-16-93 20,7 67-1,-10-13 717,-7-101-652,-3-11-185,-5-18-60,-5-35-1,1 4-8,-42-275 171,50 302-155,2 1 1,3-36-1,0 55-12,0-1 1,1 1-1,0 0 1,2 0 0,-1-1-1,1 2 1,11-23-1,-11 30-12,0 0-1,0 0 0,1 1 0,0 0 0,-1 0 0,1 0 1,1 0-1,-1 1 0,0-1 0,1 2 0,0-1 0,0 0 1,0 1-1,0 0 0,0 1 0,0-1 0,0 1 1,0 0-1,1 1 0,-1-1 0,0 1 0,10 2 0,-8-1 2,-1 2 1,1-1-1,0 1 0,-1 0 0,1 1 0,-1-1 0,0 2 0,0-1 0,11 10 0,-14-10 0,0 0-1,0 1 0,0 0 1,0 0-1,-1 0 0,0 0 1,0 1-1,0-1 1,-1 1-1,0-1 0,0 1 1,0 0-1,1 10 0,-1-1 13,-1-1-1,-1 1 0,0 0 1,-1 0-1,-1-1 0,0 1 0,-1-1 1,0 0-1,-1 1 0,-1-1 1,-8 16-1,-2 0 125,0-1 1,-3 0-1,-38 48 1,32-46 279,52-28-128,-1 0-258,0 2 1,0 1 0,0 1-1,34 15 1,-48-17-17,1 1 1,-1 1-1,0 1 0,-1 0 1,0 0-1,0 1 0,0 1 1,-1 0-1,17 21 0,-26-29-14,0 0 0,0 0-1,0 1 1,-1-1-1,1 1 1,-1 0 0,1-1-1,-1 1 1,0 0-1,0 0 1,0 0 0,-1 0-1,1 0 1,-1 0 0,1 0-1,-1 0 1,0 0-1,0 0 1,-1 0 0,1 0-1,0 0 1,-1 0-1,0 0 1,0 0 0,0-1-1,0 1 1,0 0-1,0 0 1,-1-1 0,1 1-1,-1-1 1,0 1 0,0-1-1,0 0 1,0 1-1,0-1 1,0 0 0,-1-1-1,1 1 1,-1 0-1,1-1 1,-6 3 0,-11 6 30,-1-2 1,1 0 0,-41 11-1,-64 4 65,-10 2 1,130-24-101,0 0-1,0 0 1,0 1 0,0-1 0,1 1-1,-1 0 1,1 0 0,-1 0-1,1 0 1,0 0 0,0 1 0,-5 5-1,7-7-12,0 1 0,0 0-1,0 0 1,0 0 0,0 0-1,0 0 1,0 0 0,1 1-1,-1-1 1,1 0 0,0 0-1,0 0 1,-1 1 0,1-1-1,1 0 1,-1 0 0,0 0-1,0 1 1,1-1 0,0 0-1,-1 0 1,1 0 0,1 3-1,9 16-2907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2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5520,'0'0'9361,"-4"10"-9081,-47 112 485,10-30 364,-40 137 1,79-223-998,1 1-1,-1-1 1,1 1 0,0 0 0,1-1 0,0 12 0,0-15-97,1-1 1,-1 0-1,1 1 1,0-1 0,0 0-1,0 0 1,0 1-1,0-1 1,0 0-1,0 0 1,1 0 0,-1-1-1,1 1 1,0 0-1,-1 0 1,1-1 0,0 1-1,0-1 1,0 0-1,0 1 1,0-1-1,4 1 1,5 3 34,1-1-1,0 0 1,0-1-1,1 0 1,-1-1 0,19 1-1,82-4 294,-53 0-106,24-1 633,-83 2-788,-3-2-180,1 1 0,-1 0 1,0-1-1,0 1 0,1 0 1,-1 0-1,0 0 0,-4-1 1,4 1-1754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2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11048,'0'0'2872,"12"-5"-2540,-6 2-293,12-5 127,0 0 0,0 2 1,1 0-1,29-5 0,-12 6 144,1 0 327,73 0-1,-53 17-1167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2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8240,'0'0'113,"-14"8"39,-9 6-17,1 1 0,0 1 0,1 1 0,1 1 0,1 1 0,-20 23 0,16-9 131,1 0-1,2 1 0,2 1 0,-21 55 0,29-64-88,1 1 0,2 1 0,1-1 0,1 1 0,1 0 0,1 0 0,2 29 0,3-35-26,1 0 1,1 0-1,0-1 0,2 0 1,1 0-1,0 0 1,2 0-1,0-1 1,1-1-1,2 0 1,-1 0-1,2-1 0,1-1 1,0 0-1,1-1 1,21 19-1,-30-30-187,0-1 0,-1 1-1,2-1 1,-1-1 0,0 1 0,1-1-1,-1 0 1,1-1 0,0 1 0,0-1-1,0-1 1,0 1 0,1-1-1,-1-1 1,0 1 0,0-1 0,1 0-1,-1-1 1,11-2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2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7736,'0'0'1905,"15"-2"-1237,-1 0-482,1 1 0,0 0 0,0 1 0,-1 1 0,1 0 0,0 1 1,0 0-1,22 8 0,-20-3-74,0 2 1,-1 0 0,0 1 0,-1 0-1,0 2 1,-1-1 0,0 2 0,-1 0-1,14 16 1,-4 0 69,-2 0 0,0 2 0,27 54 1,-32-49 17,-1 0 0,-1 0 0,-2 2 0,13 74 0,-20-81 10,-2 0 0,-2 0 0,0 1-1,-3-1 1,0 0 0,-12 54 0,1-29 208,-3-1 0,-2-1 0,-3 0 0,-43 79 0,54-118-2604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3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5120,'0'0'10082,"13"-5"-9898,44-16-16,-53 19-139,1 1-1,0-1 1,0 1-1,0 1 1,1-1 0,-1 1-1,0 0 1,6 0-1,6 1 49,73-5 416,0-4 0,103-22 0,-169 26-252,27 0 0,-8 0-975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3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8032,'0'0'9335,"13"-3"-9119,37-9 30,0 2 0,1 2 0,0 2 0,0 3-1,61 3 1,87 24 654,-176-21-716,4 1 183,-10-6-2861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3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 4008,'0'0'7297,"-7"10"-7033,-12 17 144,-30 33 0,25-34-99,-97 109 1289,103-112-1338,0 0 0,3 2-1,0 0 1,-14 32-1,22-40-153,1 0 0,1 1 0,1 0 0,0 0 1,2 0-1,0 0 0,1 0 0,0 0 0,2 1 0,0-1 0,1 0 0,6 25 0,-2-22 26,0 0 0,1 0-1,1-1 1,1 0 0,1-1-1,1 0 1,0-1 0,1 0 0,1 0-1,18 17 1,83 94 873,-100-113-900,-1 1-1,-1 0 1,0 1-1,-2 0 1,0 0-1,-1 1 1,0 1-1,-2-1 0,-1 2 1,0-1-1,-1 0 1,-1 1-1,-1 0 1,-1 0-1,-1 0 0,-1 0 1,-4 34-1,0-26 3,-1 0-1,-1 0 1,-1 0-1,-2-1 1,-1 0-1,-1-1 1,-1 0-1,-2-1 0,-1-1 1,0 0-1,-2-1 1,-20 23-1,15-20 45,17-20-92,0-1 0,0 1 0,-1-1 0,0 0 1,0 0-1,-1-1 0,-11 8 0,4-4 38,-22 11 120,35-19-205,-1-1-1,1 1 1,-1 0-1,0-1 0,1 1 1,-1-1-1,0 0 1,0 1-1,1-1 1,-1 0-1,0 0 1,0 0-1,1 0 0,-1-1 1,0 1-1,0 0 1,-2-2-1,4 2-10,0 0 0,0 0 0,0 0 0,0 0 0,-1 0-1,1-1 1,0 1 0,0 0 0,0 0 0,0 0 0,0 0 0,0 0 0,0-1-1,0 1 1,0 0 0,-1 0 0,1 0 0,0 0 0,0-1 0,0 1-1,0 0 1,0 0 0,0 0 0,0-1 0,0 1 0,0 0 0,0 0 0,0 0-1,0 0 1,1-1 0,-1 1 0,0 0 0,0 0 0,0 0 0,0 0-1,0-1 1,0 1 0,0 0 0,0 0 0,0 0 0,1 0 0,-1 0 0,0 0-1,0-1 1,0 1 0,0 0 0,0 0 0,1 0 0,-1 0 0,0 0 0,3-4 2,8-15-2988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3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278 103 5224,'0'0'5742,"-1"-11"-5435,-5-33 1,6 41-256,-1 1 0,0 0 0,1 0 1,-1 0-1,0 0 0,0 0 0,-1 0 0,1 0 0,0 0 0,-1 1 0,1-1 1,-1 0-1,1 1 0,-1-1 0,0 1 0,0 0 0,-4-3 0,3 2 74,-1 0-1,0 0 1,-1 1-1,1-1 0,0 1 1,-7-1-1,3 2-3,0 0 1,0 0-1,1 1 0,-1 0 0,1 0 1,-1 1-1,1 0 0,-1 0 1,1 1-1,0 0 0,0 0 1,-13 8-1,10-5-8,1 1 0,0 0 0,0 0 0,0 1-1,1 0 1,0 0 0,-13 19 0,19-22-65,-1 0 0,1 0 0,0 0 0,1 0 0,-1 1 0,1-1 0,0 1 0,0-1 1,1 0-1,0 1 0,0-1 0,0 1 0,0-1 0,1 1 0,0-1 0,0 1 0,3 6 0,0 1 54,0 0 1,2 0-1,0-1 1,0 0 0,14 21-1,61 66 496,-30-38-263,-13-22-79,-26-29-133,-1 0 0,-1 1 0,14 19-1,-22-28-94,0 1 0,0 0-1,-1 0 1,1 0 0,-1 0-1,0 0 1,0 0 0,0 0 0,0 0-1,0 0 1,-1 0 0,0 1-1,1-1 1,-1 0 0,0 0 0,-1 1-1,1-1 1,0 0 0,-1 0-1,0 0 1,-1 4 0,-2 1 34,1-1 1,-1 0 0,-1 0-1,1 0 1,-1-1-1,-10 10 1,-39 32 331,41-37-277,-47 28 574,60-39-687,0 1-1,-1-1 0,1 0 1,0 0-1,0 1 0,-1-1 0,1 0 1,0 0-1,-1 1 0,1-1 1,0 0-1,0 0 0,-1 0 1,1 0-1,0 1 0,-1-1 0,1 0 1,-1 0-1,1 0 0,0 0 1,-1 0-1,1 0 0,0 0 1,-1 0-1,1 0 0,0 0 0,-1 0 1,1 0-1,-1 0 0,1 0 1,0 0-1,-1-1 0,1 1 1,0 0-1,-1 0 0,1 0 0,0 0 1,0-1-1,-1 1 0,1 0 1,0 0-1,-1-1 0,1 1 0,0 0 1,0-1-1,0 1 0,-1 0 1,1-1-1,0 1 0,0 0 1,0-1-1,0 1 0,0-1 0,2-7-2889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02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7024,'0'0'2764,"19"1"-2303,38 3 78,64 13 1,6 7 959,203 10 1,-267-32-1496,0-2-1,0-3 1,0-3 0,0-3-1,64-17 1,-113 22-10233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3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9344,'0'0'2489,"14"-6"-2081,-2 1-315,86-33 551,-65 29-346,-1 1 0,1 1 0,0 2 0,1 2 0,-1 0 0,62 5 0,71 2 1260,-105 2-2411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3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98 7136,'0'0'7441,"-10"12"-7072,2-3-290,-3 2 59,2 0 0,-1 1 0,1 0 0,1 0 0,0 1 0,-7 18 1,13-27-53,1 1 0,-1-1 0,1 1 1,0 0-1,0-1 0,1 1 0,-1 0 1,1 0-1,0 0 0,2 6 0,-2-8-35,1-1 0,0 1 0,0-1 0,0 1 0,0-1-1,1 1 1,-1-1 0,1 0 0,0 0 0,-1 0-1,1 0 1,0 0 0,0 0 0,0 0 0,0-1 0,1 1-1,-1-1 1,0 1 0,4 0 0,-3-1-13,0 0 1,0 0 0,1 0-1,-1-1 1,0 1 0,0-1-1,1 0 1,-1 0-1,0 0 1,0-1 0,1 1-1,-1-1 1,0 0 0,0 0-1,0 0 1,0 0-1,0 0 1,0-1 0,0 1-1,0-1 1,-1 0 0,1 1-1,3-4 1,4-4 102,0 1 1,-1-1-1,0 0 1,11-16-1,-3 7 155,-9 12 0,-8 6-282,0 0-1,0 0 1,0 0 0,0 0 0,0 0 0,0 0 0,0 0 0,0 0-1,0 0 1,0 0 0,0 0 0,0 0 0,0 0 0,0 0 0,0 0-1,0 0 1,0 0 0,1 0 0,-1 0 0,0 0 0,0 1-1,0-1 1,0 0 0,0 0 0,0 0 0,0 0 0,0 0 0,0 0-1,0 0 1,0 0 0,0 0 0,0 0 0,0 0 0,0 0-1,0 0 1,0 0 0,0 0 0,0 0 0,0 0 0,0 0 0,1 0-1,-1 0 1,0 0 0,0 0 0,-1 3 7,0 0 0,0 0 0,0 0 0,1 0 0,0 0 0,-1 1 0,1-1-1,0 0 1,1 0 0,-1 1 0,0-1 0,1 0 0,0 0 0,0 0 0,0 0 0,0 0 0,0 0 0,1 0 0,-1 0 0,1 0-1,0-1 1,0 1 0,0 0 0,0-1 0,0 0 0,0 1 0,1-1 0,-1 0 0,1 0 0,-1-1 0,1 1 0,0 0 0,0-1-1,0 0 1,4 2 0,-2-3-3,-1 1 0,0-1 1,0 0-1,1 0 0,-1-1 0,0 0 0,0 1 0,1-1 0,-1-1 0,0 1 0,0 0 0,4-4 0,0 1 16,-1 0 0,0-1-1,-1 0 1,1 0 0,10-12 0,-4 3 53,-1-1 0,-1-1 0,0 0 0,14-31 1,-21 38-25,0 0 1,0-1-1,-1 0 1,0 1-1,2-19 1,-4 22-13,-1 0 0,0 0-1,0 0 1,0 1 0,-1-1 0,0 0-1,0 0 1,-1 0 0,1 1 0,-1-1 0,-4-7-1,0 5-313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3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49 142 5920,'0'0'10142,"11"2"-9765,-7-1-355,23 5 316,-1-2 0,1 0-1,-1-2 1,37-1 0,-43-3-37,1-1-1,38-12 1,-52 13-206,1-1 0,0 0 1,-1 0-1,0-1 0,0 0 0,0-1 1,0 1-1,-1-1 0,1 0 0,8-10 0,-14 14-71,0 0-1,0-1 1,0 1-1,0 0 0,0-1 1,0 1-1,0 0 1,-1-1-1,1 1 0,0-1 1,-1 0-1,0 1 1,1-1-1,-1 1 0,0-1 1,0 0-1,1 1 1,-1-1-1,-1 0 0,1 1 1,0-1-1,-1-2 1,0 1-1,0 1 1,0 0 0,0 0 0,-1 0-1,1 0 1,-1 0 0,0 1 0,1-1 0,-1 0-1,0 1 1,0-1 0,0 1 0,-4-3 0,-1 0 23,-1 1 0,0 0 0,0 0 0,0 0 0,0 1 0,0 0 0,-1 1 0,-9-1 0,0 2 44,-1 1 1,0 1-1,1 1 1,0 0-1,-1 1 1,1 1-1,-18 8 1,24-8-41,0 0 1,0 1-1,1 0 1,0 1-1,0 0 1,1 1-1,-1 0 0,2 0 1,-1 1-1,1 1 1,-8 10-1,15-16-31,-1-1-1,1 1 1,0 0 0,0 0-1,0 0 1,1 0-1,-1 0 1,1 0 0,0 0-1,0 0 1,0 1-1,1-1 1,0 0 0,-1 0-1,2 1 1,0 7-1,0-6 2,1 0 0,0 0 0,1-1 0,-1 1-1,1 0 1,0-1 0,0 0 0,1 0 0,0 0-1,0 0 1,7 6 0,-2-2 11,1-1 0,0-1 0,1 0 0,-1 0 1,1-1-1,0 0 0,1-1 0,0 0 0,0-1 0,22 5 0,5-2 127,1-1-1,45 0 0,-61-5-78,0-2 0,0 0 0,1-1 0,-1-1 0,0-2 0,-1 0 0,1-1 0,32-14 0,-40 10-278,-11 6-2245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4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128 103 7024,'0'0'3529,"-10"10"-2993,-1 3-349,-2 1 136,1 0 0,-20 31 0,24-32-88,1 0 0,0 0 0,1 1 0,1 0 1,0 0-1,-3 18 0,7-27-146,0 0 1,0 0-1,1 1 0,-1-1 1,1 0-1,0 1 0,1-1 1,-1 0-1,1 0 0,0 0 1,0 1-1,1-1 1,-1 0-1,1 0 0,0-1 1,1 1-1,-1 0 0,1-1 1,0 1-1,0-1 0,4 5 1,-3-6-23,0 0 0,0-1 0,1 0 0,-1 0-1,0 0 1,1 0 0,-1 0 0,1-1 0,0 0 0,-1 0 0,1 0 0,0-1 0,0 1 0,-1-1 0,1 0 0,0-1 0,0 1 0,-1-1-1,1 0 1,8-3 0,-2 1 28,1 0-1,-1-2 0,1 1 1,-2-2-1,1 1 0,0-1 0,10-9 1,-12 8-2,-1-1 1,0 0 0,0 0-1,0-1 1,-1 0 0,9-17-1,-12 19-20,0 0-1,-1 0 0,0 0 0,0 0 0,-1-1 0,0 0 0,0 1 1,0-1-1,-1 0 0,0-12 0,-2 15-32,0 1-1,1 0 1,-2-1-1,1 1 0,0 0 1,-1 0-1,0 0 1,0 0-1,0 0 1,0 0-1,-1 1 1,1-1-1,-1 1 1,0-1-1,0 1 1,0 0-1,-1 0 1,1 1-1,-5-4 1,0 1 48,-1 0 1,1 0 0,-1 1 0,0 0 0,1 1-1,-2 0 1,-17-4 0,16 6 17,0 0 0,0 1 0,0 0 0,-1 1 0,1 0 0,-15 3 0,13-1 9,12-3-105,1 0-1,-1 1 0,0-1 0,0 0 0,1 0 1,-1 0-1,0 0 0,0 0 0,1 0 1,-1 0-1,0 0 0,0 0 0,1 0 1,-1 0-1,0 0 0,0-1 0,1 1 0,-1 0 1,0 0-1,1-1 0,-1 1 0,0-1 1,1 1-1,-1-1 0,0 1 0,1-1 1,-1 1-1,1-1 0,-1 1 0,0-2 0,1 1-7,0-1 0,0 1-1,0-1 1,0 1 0,0-1-1,1 1 1,-1-1 0,0 1-1,1-1 1,-1 1 0,1 0-1,-1-1 1,1 1 0,0 0-1,-1-1 1,1 1 0,2-2-1,57-82-2979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4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87 175 4512,'0'0'3161,"-8"10"-2844,-8 7-161,-25 32 763,41-49-869,0 1 0,0-1 0,0 1-1,0-1 1,-1 1 0,1-1 0,0 1 0,0-1 0,-1 0-1,1 1 1,0-1 0,-1 0 0,1 1 0,0-1 0,-1 0-1,1 1 1,-1-1 0,1 0 0,-1 1 0,1-1 0,0 0-1,-1 0 1,1 0 0,-1 0 0,1 1 0,-1-1 0,1 0-1,-1 0 1,1 0 0,-1 0 0,1 0 0,-1 0 0,1 0 0,-1 0-1,1-1 1,-1 1 0,1 0 0,-1 0 0,1 0 0,-1 0-1,1-1 1,0 1 0,-1 0 0,0-1 0,1 0 28,-1 0 0,1 0 0,-1 1 0,1-1 0,0 0 0,-1 0 0,1 0 0,0-1 1,0 1-1,0 0 0,0 0 0,0 0 0,0 0 0,0 0 0,0 0 0,0 0 0,0 0 0,0 0 0,1 0 1,0-1-1,12-33 976,26-44 1,-31 64-688,1 1 1,1 0-1,0 1 1,1 0 0,17-16-1,-27 28-318,0 0 0,0 0-1,0 0 1,0 0 0,1 0 0,-1 1 0,0-1-1,1 1 1,-1-1 0,0 1 0,1-1-1,-1 1 1,1-1 0,-1 1 0,1 0 0,-1 0-1,1 0 1,-1 0 0,1 0 0,-1 0-1,1 1 1,-1-1 0,0 0 0,1 1-1,-1-1 1,1 1 0,-1-1 0,0 1 0,1 0-1,-1-1 1,1 2 0,5 3 88,-1 0-1,0 0 1,-1 1 0,9 10-1,-4-4-45,26 30 182,26 26 97,-55-61-317,0 0-1,1-1 0,0 0 1,1-1-1,-1 0 1,1 0-1,11 4 0,-18-8-35,1 0 0,-1 0 0,1-1-1,0 1 1,-1 0 0,1-1 0,0 0 0,-1 0-1,1 0 1,0 0 0,0 0 0,-1 0-1,1-1 1,0 1 0,-1-1 0,1 0-1,0 0 1,3-1 0,-3 0 1,0-1 0,0 1 0,0 0 0,-1-1 1,1 1-1,-1-1 0,0 0 0,1 0 0,-1 0 0,0 0 0,-1 0 0,3-5 0,0-2 18,-1 0 0,0 0 0,-1 0-1,0-1 1,0 1 0,-1-1 0,0 1 0,-2-16-1,1 25-32,0-8 37,-1 0 0,0 1 1,-1-1-1,-4-11 0,6 18-32,0 1 0,-1 0 1,1 0-1,-1 0 0,1 0 0,-1-1 0,1 1 0,-1 0 0,0 0 0,1 0 1,-1 0-1,0 0 0,0 1 0,0-1 0,0 0 0,0 0 0,0 0 1,0 1-1,0-1 0,0 0 0,0 1 0,0-1 0,0 1 0,0 0 0,-1-1 1,1 1-1,0 0 0,0 0 0,0-1 0,-1 1 0,1 0 0,0 0 0,0 0 1,-1 1-1,1-1 0,0 0 0,0 0 0,0 1 0,-1-1 0,1 1 1,-2 0-1,-3 3 5,-1 0 1,1 0-1,-1 1 1,1-1-1,1 2 0,-1-1 1,1 0-1,0 1 1,0 0-1,0 0 1,1 1-1,0 0 1,0-1-1,1 1 1,-3 8-1,-5 14-1,2 0 1,-8 43-1,15-64-11,0 6 11,-2-1 0,0 1 0,0-1 0,-2 0 0,-10 21 0,13-30-1,1 0-1,0-1 1,-1 1 0,0-1 0,0 1 0,0-1 0,0 0 0,-1 0 0,1 0 0,-1-1 0,0 1 0,0-1 0,0 0 0,0 0 0,0 0 0,0 0 0,0-1 0,-1 0 0,1 0 0,0 0 0,-7 0 0,3-1 9,-1 0-1,1-1 1,0-1-1,0 1 1,0-1-1,0 0 1,1-1-1,-1 0 1,0 0-1,1-1 1,0 0-1,0 0 1,0-1-1,0 0 0,1 0 1,0 0-1,0-1 1,0 0-1,1 0 1,0 0-1,0-1 1,-4-7-1,8 13-11,1 0-1,-1 1 1,1-1-1,-1 0 0,1 0 1,0 0-1,-1 0 1,1 0-1,0 0 0,0 0 1,0 0-1,0 0 1,-1 1-1,1-1 0,0 0 1,1 0-1,-1 0 1,0 0-1,0 0 1,0 0-1,1 0 0,-1 0 1,0 0-1,1 0 1,-1 0-1,0 1 0,1-1 1,0 0-1,-1 0 1,1 1-1,0-2 0,2 0-248,-1 1 0,0-1 0,1 1 0,-1 0 0,1 0-1,0 0 1,4-1 0,-3 1-1027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4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9248,'0'0'3505,"-11"1"-3102,-31 3-14,40-4-302,1 0 0,0 0 0,-1 0 0,1 0 0,0 0 0,0 1 0,-1-1 0,1 0 0,0 1 0,0-1 0,-1 1 0,1-1 0,0 1 0,0 0 0,0-1 0,0 1 0,0 0 0,0 0 0,0 0 1,0 0-1,0 0 0,0 0 0,1 0 0,-1 0 0,0 0 0,1 0 0,-1 1 0,1-1 0,-1 0 0,1 0 0,0 0 0,-1 1 0,1-1 0,0 0 0,0 1 0,0-1 0,0 0 0,0 1 0,0 1 1528,22-3-811,-7-1-586,0-1-1,19-4 1,7-1 10,122-1-1172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4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12160,'0'0'4662,"-7"10"-4358,-21 36 0,26-43-237,0 0 0,1 1 0,0-1-1,0 1 1,0 0 0,0-1 0,1 1 0,-1 0-1,1-1 1,0 1 0,0 0 0,0 0 0,1-1 0,-1 1-1,1 0 1,0-1 0,0 1 0,0-1 0,0 1 0,1-1-1,0 1 1,-1-1 0,1 0 0,0 0 0,4 5-1,-4-7-24,0 1-1,0-1 0,0 0 1,0 0-1,1 0 0,-1 0 0,0 0 1,0 0-1,1 0 0,-1-1 1,1 1-1,-1-1 0,0 0 0,5 0 1,-1 0 5,-1 0 1,1 0 0,-1-1-1,0 0 1,9-2 0,-10 1-64,0 0 0,-1 0 0,1 0 0,0 0 0,0 0 0,-1-1 0,0 0 1,1 0-1,3-4 0,4-6-2501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4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10848,'0'0'2480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4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29 6824,'0'0'4993,"-11"6"-4533,1 0-329,5-4-65,-1 0-1,2 1 0,-1 0 0,0 0 1,1 1-1,-1-1 0,1 1 1,0 0-1,0 0 0,0 0 0,1 0 1,-5 8-1,1 0 195,-13 26 654,19-36-839,0 0 0,1 0 0,-1 0 0,0 0 0,1 1 0,0-1 1,-1 0-1,1 0 0,0 0 0,0 1 0,0-1 0,1 0 0,-1 0 1,0 0-1,2 4 0,-2-5-37,1 0 0,-1-1 0,1 1 0,-1-1 0,1 1 0,-1 0-1,1-1 1,0 1 0,-1-1 0,1 1 0,0-1 0,-1 0 0,1 1 0,0-1 0,0 0 0,-1 1 0,1-1 0,0 0 0,0 0 0,-1 0 0,1 1 0,0-1-1,0 0 1,0 0 0,0 0 0,-1-1 0,1 1 0,0 0 0,0 0 0,-1 0 0,1 0 0,1-1 0,27-11 422,-25 10-383,9-6 108,0-1 1,0 0-1,-1-1 0,-1 0 0,0 0 0,0-2 1,13-16-1,-24 27-172,0 1 3,0 0 0,1-1 0,-1 1 0,0 0 1,0-1-1,0 1 0,0 0 0,1-1 0,-1 1 1,0 0-1,0 0 0,1-1 0,-1 1 0,0 0 0,0 0 1,1-1-1,-1 1 0,0 0 0,1 0 0,-1 0 1,0 0-1,1 0 0,-1-1 0,0 1 0,1 0 0,-1 0 1,0 0-1,1 0 0,-1 0 0,1 0 0,-1 11 306,0 6-215,0-15-94,1 0 0,0 0 0,-1 0 0,1 0 0,0 0 0,0 1 0,0-1 0,1-1 0,-1 1 0,0 0 0,1 0 0,-1 0 1,1-1-1,0 1 0,-1-1 0,1 1 0,0-1 0,0 0 0,0 0 0,0 0 0,0 0 0,0 0 0,0 0 0,1 0 0,-1-1 0,0 1 0,0-1 0,1 1 0,-1-1 0,0 0 0,0 0 0,1 0 0,3-1 0,1 1 30,0-1 1,0 0-1,0 0 1,0-1-1,0 0 1,0 0-1,-1-1 1,1 0-1,11-6 1,-12 4 44,1-1 0,-1 0 0,0 0 0,-1 0 0,0-1 0,0 1 1,0-1-1,0-1 0,-1 1 0,5-14 0,-3 9 192,-6 11-252,0 0-1,1 1 1,-1-1 0,0 1-1,0-1 1,0 0 0,0 1-1,0-1 1,0 1 0,0-1-1,-1 1 1,1-1 0,0 0-1,0 1 1,0-1 0,0 1-1,-1-1 1,1 1 0,0-1-1,-1 1 1,1-1 0,0 1-1,-1-1 1,1 1 0,-1-1-1,1 1 1,-1 0 0,1-1-1,0 1 1,-2-1-1,2 1-98,0 0-1,-1-1 0,1 1 0,0 0 0,-1 0 0,1 0 0,-1-1 0,1 1 0,-1 0 0,1 0 0,0 0 0,-1 0 0,1 0 0,-1 0 0,1 0 0,-1 0 1,1 0-1,-1 0 0,1 0 0,-1 0 0,1 0 0,0 0 0,-1 0 0,1 0 0,-1 0 0,1 0 0,-1 1 0,1-1 0,0 0 0,-1 0 0,1 1 0,0-1 1,-1 0-1,1 1 0,0-1 0,-1 0 0,1 1 0,0-1 0,-1 0 0,1 1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4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72 7136,'0'0'3872,"3"-11"-3490,9-33-2,-9 29 146,-3 15-515,0 0 0,0 0 0,0 0 0,0 0 0,0 0 0,0 0 0,0 0 0,0 0 0,0 0 0,0 0 0,0 0-1,0 0 1,0 0 0,0 0 0,-1 0 0,1 0 0,0 0 0,0 0 0,0 0 0,0 0 0,0 0 0,0 0 0,0 0 0,0 0 0,0 0 0,0 0-1,0 0 1,0 0 0,0 0 0,0 0 0,0 0 0,0 0 0,0 0 0,0 0 0,0 0 0,0 0 0,0 0 0,-1 0 0,1-1 0,0 1 0,0 0-1,0 0 1,0 0 0,0 0 0,0 0 0,0 0 0,0 0 0,0 0 0,0 0 0,0 0 0,0 0 0,0 0 0,0 0 0,0 0 0,0 0 0,0 0-1,0 0 1,0-1 0,0 1 0,0 0 0,-8 14 882,7-12-891,-13 25 344,0 1 0,2 0 0,1 1 0,1 0 0,2 1 1,1 0-1,1 0 0,2 1 0,1-1 0,1 34 0,2-56-254,0-1 0,1 1 0,0 0 0,1-1 0,-1 1 0,1-1 0,1 1-1,0-1 1,0 0 0,0 0 0,1 0 0,0 0 0,0-1 0,0 0 0,1 0 0,0 0 0,1 0 0,-1-1 0,1 1 0,0-1 0,0-1 0,1 1 0,-1-1 0,1-1 0,0 1 0,0-1 0,0 0 0,0 0 0,1-1 0,-1 0 0,1-1 0,0 1 0,-1-2 0,1 1-1,0-1 1,0 0 0,11-2 0,7 0-76,23-3 607,-46 4-818,-1 1 1,1-1 0,-1 0-1,1 1 1,-1-1 0,0 0 0,1-1-1,-1 1 1,0 0 0,0-1-1,0 1 1,0-1 0,0 1-1,-1-1 1,3-2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04.8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0 3312,'0'0'9217,"-4"11"-9010,0-1-152,1-1-10,0-1 0,1 0 0,0 1-1,0-1 1,1 1 0,0 0 0,0 9 0,-3 354 1241,21-109 163,-16-253-1309,1 0-1,1-1 1,-1 1 0,2-1 0,-1 1 0,1-1-1,1 0 1,-1-1 0,2 1 0,-1-1 0,1 0-1,0 0 1,9 8 0,9 6 253,0-2-1,49 31 1,-14-9-286,134 105 331,170 122 35,364 199-9,-443-306-350,-225-130-97,-38-21-2,-1-1 1,2-1-1,-1-1 1,30 7-1,-39-12-915,0-1 0,23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4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11048,'0'0'1064,"14"-1"-664,162-16 662,-57 4 155,185 4 1,-233 14-561,34 1-1953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4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322 652 5520,'0'0'5209,"-12"0"-4837,0-1-276,-1 1 1,1 1-1,-1 0 1,1 1-1,0 0 1,-1 1-1,1 0 1,0 1-1,1 1 1,-20 9-1,18-6 83,0 0-1,0 1 0,1 1 1,0 0-1,0 1 0,1 0 1,1 0-1,0 1 0,1 1 1,0 0-1,1 0 1,-9 19-1,16-31-132,0 1 0,0 0 0,0-1 0,0 1 0,1 0 0,-1 0 0,1 0 0,-1 0 0,1 0 0,0 0 0,0 0 0,0 0 0,0 0 0,0 0 0,0 0 1,0 0-1,1-1 0,-1 1 0,1 0 0,-1 0 0,1 0 0,0 0 0,0 0 0,-1-1 0,2 1 0,-1 0 0,0-1 0,0 1 0,0-1 0,1 1 0,-1-1 0,0 0 0,1 1 0,0-1 0,-1 0 0,1 0 0,0 0 0,-1 0 0,5 1 0,1 0 56,1 0 0,-1 0 0,1 0 0,0-1 0,-1 0 0,1-1 0,0 0 0,13-1-1,-6-2 4,1 0 0,0-1 0,-1-1 0,1 0 0,-1-1 0,-1 0 0,1-1-1,-1-1 1,-1-1 0,1 0 0,12-11 0,-5 1 40,0 0 0,-2-1 0,0-1 0,-1 0 1,24-39-1,-29 37-45,-1 0 1,-1-1-1,-1 0 0,-1-1 1,-1 0-1,-2-1 0,5-28 1,-6 15 29,-2 0 1,-1 1 0,-3-1-1,-4-43 1,2 59-12,-1 0 0,-13-43 0,14 56-70,-1 1 1,1 0-1,-2 1 1,1-1-1,-1 1 1,0 0-1,-1 0 1,0 0-1,-12-11 1,17 18-43,0 0-1,0 0 1,0 1 0,0-1 0,0 0 0,0 1 0,-1-1 0,1 1 0,0-1 0,0 1-1,-1 0 1,1-1 0,0 1 0,0 0 0,-1 0 0,1 0 0,0 0 0,-1 0 0,1 0-1,0 0 1,0 1 0,-1-1 0,1 0 0,0 1 0,0-1 0,-1 1 0,1-1 0,0 1-1,0 0 1,0-1 0,0 1 0,0 0 0,0 0 0,0 0 0,0 0 0,0 0 0,0 0 0,-1 1-1,-3 5 11,1-1 0,-1 1 0,1 0 0,0 0 0,-3 8 0,2-1-3,1-1 0,0 1 0,1 0-1,1 0 1,0 0 0,0 20-1,5 90 32,-2-115-42,4 40 41,1-1-1,3 0 0,1-1 0,3 0 1,2-1-1,29 62 0,-24-55 101,-15-39-47,0 1 0,1-1 0,1 0 0,13 22 0,-7-23 144,-13-13-235,0 0-1,1 0 1,-1 0 0,0 0-1,1 0 1,-1 0 0,0 1 0,1-1-1,-1 0 1,0 0 0,1 0-1,-1 0 1,0 0 0,1 0-1,-1 0 1,0 0 0,1-1 0,-1 1-1,0 0 1,1 0 0,-1 0-1,0 0 1,0 0 0,1 0 0,-1-1-1,0 1 1,1 0 0,-1 0-1,0 0 1,0-1 0,0 1 0,1 0-1,-1 0 1,0-1 0,0 1-1,0 0 1,1-1 0,-1 1 0,0 0-1,0-1 1,5-10-2933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4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149 248 6928,'0'0'5442,"-10"5"-4970,-9 4-134,0 1 0,-20 15 0,34-22-196,0 1 0,0-1 0,1 1-1,-1 0 1,1 0 0,0 0 0,1 0 0,-1 1-1,1 0 1,-1 0 0,1 0 0,1 0-1,-1 0 1,1 0 0,-3 10 0,5-13-91,0 0-1,0 0 1,0 0 0,0 0 0,0 0 0,0 0 0,1 0-1,-1 0 1,1 0 0,-1 0 0,1-1 0,0 1 0,0 0-1,0 0 1,0 0 0,0-1 0,0 1 0,1-1-1,-1 1 1,0-1 0,1 1 0,-1-1 0,1 0 0,0 0-1,-1 1 1,1-1 0,0 0 0,0-1 0,-1 1 0,1 0-1,0 0 1,3 0 0,1 1 50,1-1 0,0 1 0,0-1 0,1 0 0,-1-1 0,0 0 0,13-1 0,1-2 208,-1-2 0,36-11 0,-45 12-152,0-1-1,0 0 1,-1 0-1,0-1 1,0 0-1,13-11 1,-17 10 25,-4 5-93,0 0 0,0 0-1,1 0 1,-1 0 0,0 0-1,1 0 1,-1 0 0,1 1-1,-1-1 1,1 1 0,0 0-1,0 0 1,3-1 0,-8 9 423,-1 5-400,0-1 1,1 1 0,0-1 0,1 1-1,0 0 1,2 17 0,-1-26-100,0-1 0,0 1 0,1 0 0,0-1 0,-1 1 1,1-1-1,0 1 0,0-1 0,0 1 0,1-1 0,-1 0 0,0 0 0,1 1 0,0-1 1,-1 0-1,1 0 0,0-1 0,0 1 0,0 0 0,0 0 0,1-1 0,-1 0 0,0 1 1,0-1-1,1 0 0,-1 0 0,1 0 0,-1 0 0,1-1 0,0 1 0,-1-1 0,1 0 1,0 1-1,-1-1 0,5-1 0,0 1 13,0-1-1,0 0 1,0-1 0,0 0-1,0 0 1,0 0 0,-1-1 0,1 0-1,-1 0 1,0-1 0,0 0-1,0 0 1,7-6 0,2-4 59,0 0 0,-1 0 0,19-26 0,-23 25-12,0 0 0,-1-1-1,0 0 1,-2-1 0,0 1 0,0-1 0,6-30-1,-8 19 81,-1 0-1,-1-1 1,-1 1 0,-2-31-1,-1 55-105,1 1 0,0-1 0,-1 0-1,0 0 1,0 0 0,-1-3 0,2 6-43,-1 0 0,1 1 0,0-1 0,0 1 1,-1-1-1,1 1 0,0-1 0,-1 1 0,1-1 0,0 1 0,-1-1 0,1 1 1,-1-1-1,1 1 0,-1 0 0,1-1 0,-1 1 0,1 0 0,-1 0 0,1-1 0,-1 1 1,0 0-1,1 0 0,-1 0 0,1-1 0,-1 1 0,0 0 0,1 0 0,-1 0 1,1 0-1,-1 0 0,0 0 0,1 0 0,-1 1 0,1-1 0,-1 0 0,0 0 1,1 0-1,-1 1 0,1-1 0,-1 0 0,1 0 0,-1 1 0,1-1 0,-1 1 1,-9 7-3369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3:5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1016 5624,'0'0'6172,"12"-3"-5768,-10 2-399,14-3 281,29-11 0,-38 12-173,-1 0 1,1-1-1,-1 0 0,0 0 1,0 0-1,0-1 0,-1 0 1,10-9-1,-5-1 41,0 0 0,-1-1 0,0 1 0,-1-2 0,-1 1 0,-1-1 0,9-34 0,14-130 627,-26 158-674,2-39 156,-4 36-19,2 0 0,0 1 1,12-41-1,-15 66-226,0-1 0,0 0 0,0 1-1,0-1 1,1 1 0,-1-1 0,0 1 0,0-1 0,1 1 0,-1-1 0,0 1 0,1-1 0,-1 1 0,1-1-1,-1 1 1,0-1 0,1 1 0,-1 0 0,1-1 0,0 1 0,7 4 228,4 22-77,-12-26-170,27 81 114,-3 1 0,-4 0 0,14 129 0,-32-183-74,-1 0-1,-1 0 1,-1 0-1,-6 35 0,7-62-35,-1 0 1,1 1-1,0-1 0,0 1 0,-1-1 0,1 1 0,-1-1 0,1 0 0,-1 1 0,1-1 0,-1 0 0,0 0 0,0 1 0,0-1 0,1 0 0,-1 0 0,0 0 0,0 0 1,-2 1-1,2-1 2,0-1 0,0 0 0,-1 0 0,1 1 0,0-1 0,0 0 0,0 0 0,0 0 0,0 0 0,0 0 0,0-1 0,0 1 0,0 0 0,-1 0 0,1-1 0,0 1 0,0-1 0,0 1 0,-1-2 0,-5-2 38,1-1 0,0 0 0,-1 0 0,2 0 0,-10-12 0,5 6 80,0-1 0,2-1 0,-1 1 0,1-2 0,1 1 0,-9-24-1,13 30 35,3 7-151,0 0 0,0 0 0,0 0 0,0 0 0,0 0-1,0 0 1,0 0 0,1 0 0,-1 0 0,0 0 0,0 0 0,0 0 0,0 0-1,0 0 1,0 0 0,0 0 0,0 0 0,0 0 0,0 0 0,0 0 0,0 0-1,0 0 1,0 0 0,0 0 0,0 0 0,0 0 0,0-1 0,0 1-1,0 0 1,0 0 0,0 0 0,0 0 0,0 0 0,0 0 0,9 5 17,16 6-25,1-1-1,0 0 1,1-2 0,37 7 0,-52-14-2,0 1 0,-1-2 0,1 1 1,0-1-1,-1-1 0,1 0 0,0-1 1,-1 0-1,0-1 0,1 0 0,-1-1 0,0 0 1,12-7-1,-8 1 10,0 0 0,-1-1 0,0 0 0,-1-1 0,0-1 0,-1 0 0,-1-1 0,0 0 0,0 0 0,11-23 1,-3 0 24,-1 0 0,-2-2 0,15-53 1,-22 58-1,-2 0 1,-1-1 0,2-43 0,-6-106 152,-3 105-70,1 71-104,0 1 0,-1 0-1,0 0 1,0 0 0,-1 0 0,1 0 0,-2 0 0,1 0-1,-1 1 1,0-1 0,0 1 0,-1 0 0,-8-11-1,12 17-8,-1-1-1,1 1 1,-1-1 0,0 1-1,1-1 1,-1 1-1,0-1 1,0 1-1,0-1 1,1 1-1,-1 0 1,0 0 0,0-1-1,0 1 1,0 0-1,1 0 1,-1 0-1,0 0 1,0 0-1,0 0 1,0 0 0,0 0-1,1 0 1,-3 1-1,1 0 0,0 0 0,0 0-1,0 0 1,0 0 0,0 0-1,0 1 1,0-1 0,1 1 0,-3 2-1,-2 3-11,0 0 0,1 0 0,-8 16 0,4-4-8,1 1-1,1 1 1,1-1-1,0 1 1,2 0 0,0 1-1,0 31 1,8 157-95,-2-174 97,16 117-38,-13-129 48,1 1 0,0-2 1,2 1-1,13 25 0,-19-44 19,1-1-1,0 0 0,0 0 0,0 0 1,0 0-1,0-1 0,1 1 1,0-1-1,0 0 0,0 0 0,0 0 1,0-1-1,1 1 0,-1-1 0,1 0 1,-1 0-1,1-1 0,0 1 0,0-1 1,0 0-1,0 0 0,-1-1 1,1 0-1,0 0 0,0 0 0,0 0 1,0-1-1,0 1 0,0-1 0,0-1 1,0 1-1,-1-1 0,1 1 1,0-2-1,-1 1 0,7-5 0,-6 5 3,6-5 46,0 0 0,-1-1 0,0 0 0,0 0 0,14-16 0,-20 19-44,10-12 73,-1 0 0,-1-1 0,-1 0 0,11-22 0,-23 40-86,1 0 0,0 0 0,0 0 0,0 0 0,0 0 0,0 0 0,0 0 0,0 0 0,0 0 0,-1 0 0,1 0 0,0 0 0,0 0 0,0 0-1,0 0 1,0 0 0,0 0 0,0 0 0,-1 0 0,1 0 0,0 0 0,0 0 0,0 0 0,0 0 0,0 0 0,0 0 0,0 0 0,0 0 0,0 0 0,-1 0 0,1 0 0,0-1 0,0 1 0,0 0 0,0 0 0,0 0 0,0 0 0,0 0 0,0 0 0,0 0 0,0 0 0,0 0 0,0-1 0,0 1 0,0 0 0,0 0 0,0 0 0,0 0 0,0 0 0,0 0 0,0 0 0,0-1 0,0 1 0,0 0 0,0 0 0,0 0 0,0 0 0,0 0 0,0 0 0,0 0 0,0 0 0,0-1 0,0 1 0,-9 7 81,4 1-66,-1 0-1,1 0 1,1 1-1,0-1 1,0 1-1,0 0 1,1 0-1,1 1 1,-1-1-1,2 1 1,-1-1-1,1 1 1,0 11-1,2-17-12,0-1 0,0 0 0,1 0 1,-1 0-1,1 1 0,-1-1 0,1-1 0,0 1 0,0 0 0,0 0 0,0-1 1,1 1-1,-1-1 0,1 0 0,0 1 0,-1-1 0,1-1 0,0 1 1,0 0-1,0-1 0,5 2 0,-4-1 2,1 0 0,-1 0 0,1-1 0,0 0 0,-1 0 1,1 0-1,0 0 0,0-1 0,0 0 0,0 0 0,-1 0 0,1-1 0,0 0 1,7-1-1,-9 1 2,0-1-1,0 1 1,-1 0 0,1-1 0,0 0 0,-1 0 0,0 1-1,1-2 1,-1 1 0,0 0 0,0 0 0,0-1 0,0 1 0,0-1-1,-1 1 1,1-1 0,-1 0 0,0 1 0,1-1 0,-1 0-1,0 0 1,-1 0 0,1 0 0,-1 0 0,1 0 0,-1 0 0,0-1-1,0 1 1,-1-4 0,1 0 9,-1 1-1,-1 0 1,1-1-1,-1 1 1,0 0-1,0-1 1,-1 1 0,0 1-1,0-1 1,0 0-1,-1 1 1,-7-10-1,6 10-5,-31-29 108,34 32-110,-1 0 1,1 0 0,-1 1-1,0-1 1,0 1-1,0 0 1,0-1 0,0 1-1,0 1 1,0-1 0,0 0-1,-6 0 1,-2-1 34,10 2-41,1-1 0,0 1 1,-1 0-1,1 0 0,-1-1 1,1 1-1,-1 0 0,1 0 0,-1 0 1,1 0-1,0 0 0,-1 0 1,1 0-1,-1 0 0,1 0 0,-1 0 1,1 0-1,-1 0 0,1 0 1,-1 0-1,1 0 0,-1 0 1,1 1-1,0-1 0,-1 0 0,1 0 1,-1 1-1,2 1-1,1 0-1,0-1 1,0 1 0,0-1-1,0 1 1,0-1-1,0 0 1,0 0 0,0 1-1,0-2 1,1 1 0,2 1-1,11 0 10,1 0-1,1-2 1,-1 1-1,0-2 0,33-5 1,-22 2 26,-10 2-1,-1 0 1,0-2-1,1 0 0,-1 0 0,-1-2 0,26-12 1,-41 18-32,0-1 0,0 1 0,0-1 1,0 1-1,0-1 0,0 1 0,0 0 1,0-1-1,0 1 0,1 0 0,-1 0 1,0 0-1,0 0 0,0 0 0,0 0 1,0 0-1,0 0 0,1 0 0,-1 0 1,0 1-1,0-1 0,0 0 0,0 1 1,0-1-1,0 1 0,0-1 0,0 1 1,0 0-1,0-1 0,-1 1 0,1 0 1,0 0-1,0 0 0,0-1 0,-1 1 1,1 0-1,-1 0 0,1 0 0,-1 0 1,1 0-1,-1 0 0,1 2 0,2 5 17,0 1 0,0 0-1,-1 0 1,1 12 0,0-5 5,1 3 17,-1-4-2,1-1 1,5 16-1,-7-26-26,0 0-1,0 1 0,0-1 1,1 0-1,-1-1 1,1 1-1,0 0 1,0-1-1,1 0 1,6 6-1,-8-7-8,-1-1 1,1 0-1,0 1 0,0-1 0,-1 0 0,1 0 0,0 0 0,0-1 1,0 1-1,0 0 0,0-1 0,1 1 0,-1-1 0,0 0 0,0 0 1,0 1-1,0-1 0,0-1 0,0 1 0,1 0 0,-1-1 1,0 1-1,0-1 0,0 1 0,0-1 0,0 0 0,0 0 0,0 0 1,-1 0-1,1 0 0,0 0 0,0-1 0,-1 1 0,1 0 0,1-3 1,6-4 32,-1-1 0,-1 1 0,0-1 0,0-1 0,0 1 0,6-15 0,-7 13 52,1-1 1,1 1-1,0 0 1,9-10-1,-16 50 38,-1-20-122,1 1 0,0-1 1,0 0-1,1 1 0,0-1 1,1 0-1,0-1 1,0 1-1,1 0 0,0-1 1,1 0-1,0 0 1,7 9-1,-11-16-6,-1-1 0,1 1 0,0-1 1,-1 1-1,1-1 0,0 0 0,0 0 0,-1 1 1,1-1-1,0 0 0,0 0 0,-1 0 0,1 0 1,0 0-1,0 0 0,-1 0 0,1 0 0,0 0 0,0 0 1,-1 0-1,1 0 0,0 0 0,0-1 0,-1 1 1,1 0-1,0-1 0,-1 1 0,1-1 0,0 1 1,-1 0-1,2-2 0,16-16 64,-12 6-34,0-1-1,-1 0 1,0 0-1,-1 0 1,4-23 0,10-30 113,-14 53-117,4-10 53,-7 23-77,-1-1-1,1 0 0,-1 1 1,1-1-1,-1 1 0,1-1 1,-1 0-1,1 1 0,0-1 1,-1 1-1,1 0 1,0-1-1,-1 1 0,1 0 1,0-1-1,0 1 0,-1 0 1,1 0-1,0-1 1,0 1-1,0 0 0,-1 0 1,1 0-1,0 0 0,0 0 1,0 0-1,0 1 1,14 2-4,-1 1 1,0 1-1,-1 1 1,1 0 0,16 9-1,-16-7 13,0-1-1,0 0 1,1-1 0,24 6-1,-38-12-13,1 1-1,-1-1 1,1 0-1,0 0 1,-1 0-1,1 0 1,-1 0 0,1 0-1,-1-1 1,1 1-1,-1 0 1,1-1-1,-1 1 1,2-2-1,5-3-3385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0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207 953 3912,'0'0'4562,"9"-11"-4090,23-33 19,-31 43-429,-1 0 0,1 0 0,0 0 0,-1 0 0,1 0 0,0 0 0,-1-1 0,1 1 0,-1 0 0,0 0 1,1-1-1,-1 1 0,0-2 0,0 3-38,0-1 0,0 1 0,0 0 0,0 0-1,0-1 1,-1 1 0,1 0 0,0 0 0,0-1 0,0 1 0,-1 0 0,1 0 0,0 0 0,0-1 0,0 1 0,-1 0 0,1 0 0,0 0 0,-1 0 0,1-1 0,0 1 0,0 0 0,-1 0 0,1 0 0,0 0 0,0 0 0,-1 0 0,1 0 0,0 0 0,-1 0 0,0 0 0,-22 5 803,23-4-822,-20 6 301,0 2 0,1 0 0,0 1 0,-26 20 0,34-22-162,1 0 1,0 1 0,1 0-1,0 0 1,1 1 0,0 1 0,0-1-1,-10 21 1,16-29-109,1 1 0,0-1 0,0 1 0,0 0 0,0-1 0,0 1 0,1 0 0,-1 0 0,1 0 0,0-1 0,0 1 0,0 0 0,0 0 0,0 0 0,1 0 0,-1-1 0,1 1 0,-1 0 0,1 0 0,0-1 0,0 1 0,1-1-1,-1 1 1,1-1 0,-1 1 0,1-1 0,-1 0 0,1 0 0,0 0 0,4 4 0,-1-3 12,0 1-1,0-1 0,1 1 0,-1-1 1,1-1-1,-1 1 0,1-1 1,0 0-1,0-1 0,0 1 0,0-1 1,0 0-1,8 0 0,-1-1 29,1-1-1,-1 0 1,1-1-1,-1 0 1,0-1-1,0-1 1,0 0-1,0-1 1,12-6-1,-6 1 23,-2 0 0,1-1 0,-2-1 0,1-1 0,19-20 0,-5-1 70,-1-1 0,-2-1 0,-2-2 0,36-65 0,-29 42 168,46-121 1,-69 151-235,-1-1-1,-1 0 1,-1 0-1,-2-1 1,-2 0-1,0-35 1,-3 39-5,-2 0-1,-1 1 1,-1-1 0,-2 1 0,0 0 0,-2 1 0,-23-54-1,31 80-90,0 0-1,-1 1 0,1-1 0,0 0 1,-1 0-1,1 0 0,-1 1 0,0-1 1,1 0-1,-1 0 0,0 1 0,1-1 1,-1 0-1,0 1 0,0-1 0,1 1 1,-1-1-1,0 1 0,0 0 0,0-1 1,0 1-1,0 0 0,0-1 0,0 1 1,0 0-1,0 0 0,1 0 0,-1 0 0,0 0 1,0 0-1,0 0 0,0 0 0,0 0 1,0 1-1,0-1 0,0 0 0,0 0 1,0 1-1,0-1 0,1 1 0,-1-1 1,0 1-1,0-1 0,0 1 0,1 0 1,-1-1-1,0 1 0,1 0 0,-2 0 1,-4 5 6,0 1 0,1-1 1,0 1-1,-7 11 0,1 2-7,0 1 1,1 1-1,1 0 0,2 0 0,0 1 0,-5 30 0,-12 146-12,19-138 38,0 33 98,16 173-1,-1-112 135,-9-138-90,1 0 0,6 23 0,-6-27 52,-2-10 127,2-8-56,1-3-220,2-5-6,-1-1 0,4-18 0,-5 17-21,10-30 0,-4 21-1,2 1 0,0 0 0,1 1 0,2 0 0,24-31 0,-37 52-45,-1 0 0,1 1-1,-1-1 1,1 0-1,-1 1 1,1-1 0,-1 1-1,1-1 1,0 1 0,-1-1-1,1 1 1,0-1-1,-1 1 1,1 0 0,0-1-1,0 1 1,-1 0 0,1-1-1,0 1 1,0 0 0,0 0-1,-1 0 1,1 0-1,0 0 1,0 0 0,0 0-1,-1 0 1,1 0 0,0 0-1,1 1 1,-1 0 0,1 0 1,-1 0-1,0 0 1,0 1-1,1-1 0,-1 0 1,0 1-1,0-1 1,0 1-1,-1-1 0,1 1 1,0 0-1,0 1 1,3 9 15,0 0 0,3 23 0,-7-33-15,7 61 33,4 23 3,-10-76-35,2-1-1,-1 1 1,1-1-1,1 0 0,0 0 1,6 12-1,-8-19 3,0 0-1,0 0 1,0 0 0,0 0-1,0-1 1,1 1-1,-1 0 1,1-1 0,-1 0-1,1 1 1,-1-1 0,1 0-1,0 0 1,-1-1 0,1 1-1,0-1 1,0 1 0,0-1-1,-1 0 1,1 0 0,0 0-1,0 0 1,0 0 0,4-2-1,4 0 28,0 0 0,0-1-1,0-1 1,18-7 0,-5-2 47,-1 0 0,0-1 0,-1-2 0,0 0 0,27-28 0,59-60 209,-95 93-191,-20 22-43,-3 5-53,-20 32 5,-14 25 9,40-65-16,0-1 0,1 2 0,0-1 0,0 0-1,1 0 1,0 1 0,-1 11 0,3-19 0,0 1-1,-1 0 0,1 0 1,0-1-1,0 1 1,0 0-1,1-1 0,-1 1 1,0 0-1,1-1 0,-1 1 1,1 0-1,-1-1 1,1 1-1,0-1 0,0 1 1,0-1-1,0 1 1,0-1-1,0 0 0,0 1 1,0-1-1,0 0 0,0 0 1,1 0-1,-1 0 1,1 0-1,-1 0 0,1 0 1,-1 0-1,1-1 0,-1 1 1,1-1-1,0 1 1,-1-1-1,1 1 0,0-1 1,-1 0-1,1 0 1,3 0-1,-1 0 7,0 0 1,1-1-1,-1 0 1,1 0-1,-1 0 0,0 0 1,0-1-1,0 1 1,0-1-1,0 0 0,0 0 1,0-1-1,0 1 0,5-6 1,-3 0 7,0-1 0,0 1 1,0-1-1,-1-1 0,-1 1 0,0-1 1,0 0-1,-1 0 0,4-18 0,1-2 18,-7 27-29,10-36 67,-11 37-63,1-1 0,-1 1-1,0 0 1,1-1 0,-1 1 0,0-1 0,-1 1-1,1 0 1,0-1 0,-1 1 0,1-1-1,-2-3 1,1 6-7,1-1 0,0 1 0,0 0-1,0 0 1,0 0 0,0 0 0,0 0 0,0 0-1,0 0 1,0-1 0,0 1 0,0 0-1,-1 0 1,1 0 0,0 0 0,0 0 0,0 0-1,0 0 1,0 0 0,0 0 0,-1 0 0,1 0-1,0 0 1,0 0 0,0 0 0,0 0 0,0 0-1,0 0 1,-1 0 0,1 0 0,0 0 0,0 0-1,0 0 1,0 0 0,0 0 0,0 0-1,-1 0 1,1 0 0,0 0 0,0 0 0,0 0-1,0 0 1,0 0 0,0 1 0,-6 6 13,-2 11-2,5-9-11,0 1 0,1-1 1,0 1-1,0-1 1,1 1-1,1 0 0,-1 9 1,2-15-2,-1 0 1,1 0-1,0 0 0,0 0 1,0 0-1,0 0 0,1 0 1,-1-1-1,1 1 1,0 0-1,0-1 0,0 0 1,1 1-1,-1-1 0,1 0 1,0 0-1,0-1 0,0 1 1,5 3-1,-4-3 3,0-1 0,0 0 0,0 0 0,0-1 0,0 1 0,0-1 0,0 0 0,0 0 0,1 0 0,-1-1 0,0 1 0,1-1 0,4-1 0,-1 1 11,0-2 0,0 1-1,0-1 1,0 0-1,-1-1 1,13-5 0,-2-2 18,1-1 0,-1-1 0,-1 0 1,24-23-1,-36 30-14,33-26 67,-37 30-83,0 0-1,1 0 0,-1 0 0,0 0 0,0 1 0,1-1 0,-1 0 1,0 1-1,1-1 0,-1 1 0,1-1 0,-1 1 0,0-1 0,1 1 1,-1 0-1,1 0 0,-1 0 0,1 0 0,-1 0 0,1 0 0,-1 0 1,1 1-1,-1-1 0,1 0 0,2 2 0,-3 0-3,0-1-1,1 1 0,-1 0 0,0-1 1,0 1-1,0 0 0,0 0 1,0 0-1,-1 0 0,1 0 1,0 0-1,-1 0 0,0 0 1,1 0-1,-1 3 0,0 36-31,-1-26 23,1-9 8,-1-1-1,2 0 1,-1 0 0,0 0-1,1 0 1,0 1 0,1-1-1,-1 0 1,1-1-1,0 1 1,0 0 0,3 6-1,-4-11 6,0 0 0,0 1 0,-1-1 0,1 0 0,0 0 0,0 1 0,0-1 0,-1 0 0,1 0 0,0 0 0,0 0 0,0 0-1,0 0 1,0 0 0,-1 0 0,1-1 0,0 1 0,0 0 0,0 0 0,-1-1 0,1 1 0,0-1 0,0 1 0,-1 0 0,1-1 0,0 1 0,0-2 0,22-17 18,-20 17-15,16-17 41,20-25 0,-24 27-11,0 0 0,25-21 1,-40 37-33,1 1 0,0-1 1,0 0-1,0 0 1,0 1-1,0-1 1,0 1-1,0-1 1,0 1-1,0-1 0,0 1 1,0 0-1,0 0 1,0-1-1,0 1 1,0 0-1,0 0 1,0 0-1,0 0 0,2 0 1,-2 1-3,0-1 0,0 1 0,0-1 1,-1 1-1,1-1 0,0 1 0,0 0 0,-1-1 0,1 1 1,-1 0-1,1 0 0,0-1 0,-1 1 0,1 0 1,-1 0-1,0 0 0,1 0 0,-1 1 0,3 7-6,-2 0-1,1-1 1,-1 1-1,-1 11 1,1-5-6,0-5 5,0-1 1,1 1 0,0-1-1,1 1 1,0-1 0,0 0-1,7 14 1,-8-21 5,0 0 0,0 0 0,0 0-1,1 0 1,-1 0 0,1 0 0,-1-1 0,1 1 0,-1-1 0,1 1 0,0-1 0,0 0 0,-1 0 0,1-1-1,0 1 1,0 0 0,0-1 0,0 0 0,0 0 0,0 0 0,5 0 0,3-1 8,1 0 1,-1-1-1,0 0 0,14-5 1,8-5 10,0-2-1,-1-1 1,0-1 0,-1-1-1,-1-2 1,-1-2 0,-1 0-1,30-30 1,-53 47-15,-3 2 5,1-1 0,-1 1 0,0-1 0,1 1 0,-1-1 0,3-5 0,-7 6 32,-5 4-24,-9 8 1,-7 9-1,1 0 1,-32 34 1,49-48-23,0 0 1,1 1-1,0 0 1,0 0-1,0 1 1,1-1-1,0 1 1,0 0-1,0-1 1,1 1-1,-2 13 1,3-18 0,1 0 0,0 0 0,0 1 1,0-1-1,0 0 0,0 0 0,0 0 1,1 0-1,-1 1 0,1-1 1,0 0-1,-1 0 0,1 0 0,2 3 1,-2-3 2,0-1-1,0 0 1,0 0 0,0 0 0,0 0 0,1 0 0,-1-1-1,0 1 1,0 0 0,1-1 0,-1 1 0,0 0 0,1-1 0,-1 0-1,1 1 1,-1-1 0,2 0 0,2 1 3,-1-2 1,0 1-1,1 0 0,-1-1 0,0 0 1,0 0-1,0 0 0,0 0 1,0-1-1,0 0 0,0 0 1,0 0-1,5-4 0,0-1 16,-2-1 0,1 0 0,-1 0 0,0 0-1,-1-1 1,0 0 0,0-1 0,-1 1 0,6-18 0,16-24 116,-26 49-129,9-13 29,-11 21-36,-6 21-6,-42 340-89,29-181-16,18-171 112,0 0 0,-1 0 0,-1 0 1,-9 26-1,13-40 0,-1-1 1,1 1 0,0 0 0,0-1 0,-1 1 0,1-1 0,-1 1-1,1 0 1,0-1 0,-1 1 0,1-1 0,-1 1 0,1-1 0,-1 0-1,1 1 1,-1-1 0,0 0 0,1 1 0,-1-1 0,0 0 0,1 1-1,-1-1 1,1 0 0,-1 0 0,0 0 0,1 0 0,-2 0 0,0 0 1,1 0 0,-1-1 1,1 1-1,-1-1 0,1 1 1,-1-1-1,1 0 0,0 0 1,-1 1-1,1-1 1,0 0-1,-2-2 0,-4-4 15,0-1 0,-12-17 0,14 19-12,-3-6-1,-40-57 122,43 61-103,1-1 0,0 1-1,1-1 1,0 0 0,0 0 0,-3-17 0,6 24-21,0-1 1,1 0 0,-1 1 0,0-1 0,1 1 0,-1-1 0,1 1 0,0-1 0,0 1-1,0-1 1,0 1 0,0 0 0,1-1 0,-1 1 0,1 0 0,0 0 0,-1 0 0,3-2-1,4-3 2,0 0 0,0 0-1,10-6 1,1 2-2,2 0 0,-1 1 1,36-11-1,7-3-2,-17 3-15,-2-2 0,49-32 0,-69 38 12,-1 0-1,0-2 1,-1-1 0,-2-1-1,21-24 1,-35 36 6,0-1 1,0 1-1,-1-1 1,-1 0-1,1 0 1,-1 0-1,-1-1 1,0 1 0,-1-1-1,0 0 1,0 0-1,-1 0 1,-1-20-1,0 30-4,0 0 0,0-1 0,0 1 0,0 0 0,0-1 0,0 1 0,0 0 0,0-1 1,-1 1-1,1 0 0,-1 0 0,1-1 0,-1 1 0,1 0 0,-1 0 0,0 0 0,1 0 0,-1 0 0,0 0 0,0 0 0,0 0 0,0 0 0,0 0 0,0 0 0,0 0 0,0 1 0,0-1 0,0 0 0,0 1 0,-1-1 0,1 1 0,0 0 1,0-1-1,-1 1 0,1 0 0,0-1 0,-1 1 0,1 0 0,0 0 0,-1 0 0,1 0 0,0 1 0,0-1 0,-1 0 0,1 0 0,0 1 0,-3 0 0,-4 2-8,1 0 0,-1 0-1,1 1 1,0 0 0,0 0 0,-11 9-1,9-6-5,0 1 0,0 0 0,1 0 0,0 1 0,0 0 0,-9 15 0,16-21 12,-1-1-1,1 1 1,0-1 0,0 1-1,0-1 1,0 1-1,0 0 1,0-1 0,1 1-1,-1 0 1,1 0 0,0 0-1,0-1 1,0 1-1,0 0 1,1 0 0,-1 0-1,1-1 1,-1 1 0,1 0-1,0-1 1,0 1 0,0-1-1,1 1 1,-1-1-1,1 1 1,-1-1 0,1 0-1,0 0 1,0 0 0,0 0-1,0 0 1,3 3 0,4 1 4,0 0 0,0-1 0,1 0 0,-1-1 0,1 1 0,0-2 1,0 0-1,12 3 0,6-1 19,51 5 0,-56-9 3,1-1 0,-1-1 0,1-1 0,27-6 0,-47 7-29,1 0 0,-1-1 0,0 0-1,1 0 1,-1 0 0,0 0 0,0-1 0,0 1 0,3-4 0,7-7-3510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0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5920,'0'0'7328,"11"7"-6834,1-1-324,0 0-1,16 5 0,-26-10-125,1-1-1,-1 0 0,1 0 1,-1 0-1,1 0 1,0 0-1,-1-1 0,1 1 1,-1-1-1,1 1 1,-1-1-1,1 0 0,-1 0 1,0 0-1,1 0 0,-1-1 1,0 1-1,0-1 1,0 1-1,0-1 0,0 0 1,3-3-1,0 0 62,11-11 218,0-1 0,-1-1 0,-1-1 0,0 1 0,-2-2 0,0 0 0,-1-1 0,-2 0 0,0 0 0,-1-1-1,-1 0 1,8-44 0,-14 65-289,-1 0 0,0 0 0,0 1-1,1-1 1,-1 0 0,0 0 0,0 0 0,0 1-1,0-1 1,0 0 0,0 0 0,0 0-1,0 1 1,0-1 0,-1 0 0,1 0-1,0 0 1,0 1 0,-1-1 0,1 0 0,0 0-1,-1 1 1,0-2 0,0 2-7,0 0-1,1 0 1,-1 1 0,0-1 0,0 0-1,1 1 1,-1-1 0,0 1 0,0-1 0,1 1-1,-1-1 1,0 1 0,1-1 0,-1 1-1,1 0 1,-1-1 0,0 2 0,-25 38 259,17-23-228,1 0 0,1 1 0,1-1 0,0 1 0,-5 30 0,10-40-39,0 1 1,0-1 0,1 1 0,0-1 0,0 0 0,1 1 0,0-1-1,1 1 1,-1-1 0,2 0 0,-1 0 0,1 0 0,0 0-1,9 14 1,-9-17-1,0-1 0,0-1 0,0 1 0,0 0 0,1-1 0,-1 0 0,1 1 0,0-1 0,0-1 0,0 1 0,1-1 0,-1 1 0,0-1 0,1-1 0,5 3 0,-3-3 20,0 0 0,0 0 0,-1-1 0,1 1 0,0-2 0,0 1 0,0-1 0,0 0 0,11-3 0,2-3 89,-2 0 0,1-1 1,-1-1-1,0-1 1,-1-1-1,22-17 0,-22 14 23,-13 10-96,-1 0 0,1 1 0,1-1 0,-1 1 0,0 0 1,1 0-1,-1 0 0,1 1 0,0 0 0,0 0 0,0 0 0,6-1 0,-11 3-42,1 0 0,0 0 0,-1 0 0,1 1 1,-1-1-1,1 0 0,-1 0 0,0 1 0,1-1 0,-1 0 0,1 1 0,-1-1 0,1 0 1,-1 1-1,0-1 0,1 1 0,-1-1 0,0 0 0,1 1 0,-1-1 0,0 1 1,0-1-1,0 1 0,1-1 0,-1 1 0,0 0 0,0-1 0,0 1 0,0 0 0,3 20 121,-3-14-73,5 93 796,14-108-481,-7 1-305,0-1 0,0-1-1,-1 1 1,17-19 0,-17 17-22,1-1 1,0 1 0,25-15-1,-35 24-40,0 0 0,0 0 1,0 0-1,1 1 0,-1-1 0,0 1 0,0 0 0,1 0 0,-1 0 0,0 0 1,0 0-1,1 0 0,-1 0 0,0 1 0,0-1 0,1 1 0,-1 0 0,0 0 0,0 0 1,0 0-1,0 0 0,0 0 0,0 0 0,0 0 0,1 2 0,7 6 28,0 0 0,0 0 0,10 14-1,-2-4 28,-6-6 8,1-2-1,26 18 1,-33-26-31,0 1-1,-1-1 1,1 0 0,1 0 0,-1 0 0,0-1 0,1 0 0,-1 0-1,1-1 1,8 1 0,-14-2-17,1 0 0,-1 0 0,1 0-1,-1 0 1,0 0 0,1 0 0,-1-1 0,0 1-1,1 0 1,-1-1 0,0 1 0,1-1 0,-1 0 0,0 1-1,0-1 1,0 0 0,0 0 0,0 0 0,2-1-1,-3 2-172,0-1 0,1 0 0,-1 1 0,0-1 0,1 0 0,-1 0 0,0 0 0,0 1 0,0-1-1,1 0 1,-1 0 0,0 0 0,0 0 0,0 1 0,-1-1 0,1 0 0,0 0 0,0 0 0,0 1 0,-1-1-1,1 0 1,0 0 0,-1 1 0,1-1 0,0 0 0,-1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0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14464,'0'0'2303,"77"-12"-2407,-31 12 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0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53 176 5920,'0'0'6728,"0"14"-6382,-18 215 827,1-38-244,9-100-439,-1 54 2405,10-172-2264,8-40 1,-1 6-374,2-73 207,24-187 858,-29 294-1125,1-1 1,14-37-1,-17 56-142,1-1 0,0 1 0,1 0-1,0 0 1,1 0 0,0 1 0,0 0 0,1 0 0,0 0-1,8-7 1,-13 14-39,0-1-1,0 1 1,1 0-1,-1-1 0,0 1 1,1 0-1,-1 0 1,1 0-1,-1 1 0,1-1 1,-1 0-1,1 1 1,-1 0-1,1 0 1,-1 0-1,1 0 0,3 0 1,-2 1-4,0 0 1,1 0-1,-1 1 1,0-1-1,0 1 1,0 0-1,0 0 1,0 0-1,5 5 1,-2-2 4,0 2 0,0-1-1,-1 1 1,0 0 0,0 0 0,0 0-1,-1 1 1,8 16 0,-10-16-5,0 0 1,-1 0-1,1 0 1,-2 0-1,1 0 1,-1 0-1,-1 1 1,1-1-1,-1 0 1,-1 1-1,1-1 1,-2 0-1,1 0 1,-1 0-1,0 0 1,-4 10-1,-3 1 13,0 0 0,-1-1 0,-1-1 0,-1 0 0,-19 22 0,-74 82 305,104-120-322,0-1 1,1 1-1,-1-1 1,1 1-1,-1 0 1,1-1-1,-1 1 1,1 0-1,0-1 1,-1 1-1,1 0 1,0 0-1,-1-1 1,1 1-1,0 0 1,0 0-1,0 0 1,0-1-1,0 1 0,0 0 1,0 0-1,0 0 1,0 0-1,0-1 1,0 1-1,0 0 1,1 0-1,-1-1 1,0 1-1,1 0 1,-1 0-1,0-1 1,1 1-1,-1 0 1,1-1-1,-1 1 1,1 0-1,-1-1 1,1 1-1,0-1 1,-1 1-1,1-1 0,0 1 1,-1-1-1,2 1 1,5 3 6,0-1-1,0 1 1,1-1-1,8 2 1,0 1 19,174 80 126,-158-69-133,-1 1-1,-1 2 1,51 43-1,-74-57-18,0 1 0,-1-1 0,0 1 1,0 1-1,-1-1 0,0 1 0,0 0 0,4 9 1,-8-15-7,0 1 1,0-1 0,-1 1-1,1-1 1,-1 0 0,1 1 0,-1-1-1,0 1 1,0-1 0,0 1 0,0-1-1,0 1 1,-1-1 0,1 1 0,-1-1-1,1 0 1,-1 1 0,0-1-1,0 0 1,0 1 0,0-1 0,-1 0-1,1 0 1,0 0 0,-1 0 0,0 0-1,1 0 1,-1-1 0,0 1 0,0 0-1,0-1 1,0 0 0,0 1-1,-5 1 1,-11 6 19,0-1 1,-1 0-1,0-2 0,0 0 0,-1-1 0,0-1 0,0-1 1,0-1-1,-34 0 0,21-3 42,0-1-1,0-2 1,1-2 0,-1 0 0,-37-14-1,61 17-52,1 1-1,0-1 1,1 0-1,-1-1 1,1 0-1,-1 0 0,1-1 1,0 1-1,-11-12 1,18 15-100,0 1-1,0-1 1,-1 0 0,1 0 0,0 0 0,1 0-1,-1 0 1,0 0 0,0 1 0,0-1 0,0 0-1,1 0 1,-1 0 0,0 0 0,1 1 0,-1-1-1,1 0 1,-1 0 0,1 1 0,-1-1-1,1 0 1,-1 1 0,1-1 0,0 1 0,-1-1-1,1 0 1,1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0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4 559 5720,'0'0'9414,"-1"-14"-9006,-1 4-336,2 1 1,-1-1-1,1 0 0,1 0 0,0 1 1,0-1-1,1 0 0,0 1 0,0-1 1,6-10-1,60-111 958,-25 53-471,-25 44-145,30-42 0,-40 65-253,0 0 1,1 0 0,0 1 0,1 0 0,0 1 0,1 0 0,14-9 0,-24 18-141,0-1 1,-1 1 0,1-1 0,0 1-1,0 0 1,0 0 0,-1-1-1,1 1 1,0 0 0,0 0-1,0 0 1,0 0 0,0 0 0,-1 0-1,1 0 1,0 0 0,0 0-1,0 0 1,0 0 0,0 1 0,-1-1-1,1 0 1,0 1 0,0-1-1,0 0 1,-1 1 0,1-1-1,0 1 1,0-1 0,-1 1 0,1 0-1,-1-1 1,1 1 0,0 0-1,-1-1 1,1 1 0,-1 0 0,0 0-1,1-1 1,-1 1 0,1 2-1,1 2 59,0 1 0,0-1 0,0 1 0,1 11-1,0 11 81,-1-1-1,-1 1 0,-2 0 0,-6 42 0,-29 108 474,22-121-334,14-55-277,-1 0-1,1 0 1,-1-1-1,1 1 1,0 0 0,0 0-1,0 0 1,0 0-1,0 0 1,0 0-1,1 2 1,-1-4-15,0 0 0,0 0 1,1 1-1,-1-1 1,0 0-1,0 0 0,1 0 1,-1 0-1,0 0 0,1 0 1,-1 1-1,0-1 0,0 0 1,1 0-1,-1 0 1,0 0-1,1 0 0,-1 0 1,0 0-1,0 0 0,1 0 1,-1 0-1,0-1 1,0 1-1,1 0 0,-1 0 1,0 0-1,1 0 0,-1 0 1,0 0-1,0-1 0,0 1 1,1 0-1,-1 0 1,0 0-1,0-1 0,0 1 1,1 0-1,-1-1 0,6-5 53,0 0 0,0 0 0,7-12-1,37-54 128,3-7 247,118-133 0,-163 203-388,-1 2 20,-1 0 0,2 0 0,-1 1 0,1 0-1,12-8 1,-19 14-60,-1-1-1,0 1 0,1 0 1,-1 0-1,0 0 0,1 0 1,-1 0-1,1-1 0,-1 1 1,0 0-1,1 0 0,-1 0 1,1 0-1,-1 0 0,0 0 1,1 0-1,-1 1 1,1-1-1,-1 0 0,0 0 1,1 0-1,-1 0 0,1 0 1,-1 1-1,0-1 0,1 0 1,-1 0-1,0 1 0,1-1 1,-1 0-1,0 0 0,0 1 1,1-1-1,-1 0 0,0 1 1,0-1-1,1 0 1,-1 1-1,0-1 0,0 0 1,0 2-1,5 18 97,-4 6-41,0 0 0,-1 1 0,-8 48 0,-24 77 60,18-95-33,12-43-19,7-24 9,5-10-37,45-74 82,-34 56-64,1 0 1,2 2-1,45-55 0,-66 89-46,-1-1-1,1 1 1,-1 0-1,1 0 1,0 0-1,-1 0 1,1 0-1,4-2 1,-6 4-10,0 0 0,0 0 0,0-1 0,0 1 0,0 0 0,0 0 0,0 0 0,0 0 0,0 0 0,0 0 0,0 1 0,0-1 0,0 0 0,-1 0 0,1 1 0,0-1 0,0 0 0,0 1 0,0-1 0,0 1 1,-1-1-1,1 1 0,0 0 0,0-1 0,-1 1 0,1 0 0,0-1 0,-1 1 0,1 0 0,-1 0 0,1 0 0,-1 0 0,1 0 0,5 12 6,-1 0-1,0 0 1,-1 0 0,0 1-1,-1-1 1,2 24-1,5 19 3,-7-37-10,2-1 0,1 1 0,0-1 0,16 30 1,-20-44-2,0 0 0,1 0 0,0 0 0,0-1 0,0 1 0,0 0 1,0-1-1,1 0 0,0 0 0,-1 0 0,1 0 0,0-1 0,0 0 1,1 1-1,-1-2 0,0 1 0,1 0 0,0-1 0,-1 0 0,1 0 1,-1 0-1,1 0 0,0-1 0,7 0 0,2-2 15,1 0 0,-1-1 0,0 0 0,0-1 0,0-1 0,0 0 0,-1-1 0,0 0 0,0-1 0,0-1-1,-1 0 1,-1-1 0,1 0 0,-1 0 0,11-14 0,-13 14 6,-1-1 0,0 0 0,-1-1 0,0 1 0,-1-2 0,0 1 0,8-22 0,-11 24-14,-1 1 1,0-1-1,0 0 0,-1 0 0,0 0 0,-1 0 0,0 0 0,0 0 0,-1 0 0,0 0 0,-4-14 0,4 21-4,1-1-1,-1 1 1,1 0 0,-1 0-1,0 0 1,0 0-1,0 0 1,0 0 0,0 0-1,0 0 1,-1 0-1,1 0 1,-1 1 0,1-1-1,-1 1 1,0-1-1,1 1 1,-1-1 0,0 1-1,0 0 1,0 0 0,0 0-1,0 0 1,0 0-1,0 0 1,-1 1 0,1-1-1,0 1 1,0 0-1,-1-1 1,1 1 0,0 0-1,0 0 1,-1 1-1,1-1 1,0 0 0,0 1-1,0-1 1,-1 1-1,1 0 1,0-1 0,0 1-1,0 0 1,-3 3-1,-3 0-5,0 0-1,0 1 0,0 0 1,1 1-1,0 0 0,0 0 0,0 1 1,1-1-1,0 1 0,0 1 0,1-1 1,0 1-1,0 0 0,1 0 0,0 1 1,1-1-1,-1 1 0,2-1 0,-1 1 1,1 0-1,0 0 0,1 1 0,0-1 1,1 0-1,0 0 0,0 0 1,1 1-1,0-1 0,1 0 0,0 0 1,0 0-1,1 0 0,0-1 0,0 1 1,1-1-1,0 1 0,1-1 0,0-1 1,0 1-1,7 7 0,-5-7 6,0 0 1,1-1-1,0 1 0,0-2 0,1 1 1,0-1-1,0 0 0,1-1 0,-1 0 1,1-1-1,0 0 0,16 4 0,-18-6 6,1-1-1,0 1 1,-1-2-1,1 0 0,0 0 1,0 0-1,-1-1 0,1 0 1,-1-1-1,1 0 1,-1 0-1,1-1 0,-1 0 1,0 0-1,0-1 0,7-5 1,0-1 15,0 0 0,-1-1-1,-1-1 1,14-15 0,46-58 75,-28 31-30,-27 32-44,23-26 50,-37 44-69,-1 1-1,1 0 0,0 0 1,-1 0-1,1 0 0,1 1 0,-1-1 1,0 1-1,8-3 0,-9 5-3,-1 0-1,0 0 1,0 0 0,0 0 0,0 0-1,1 0 1,-1 1 0,0-1-1,0 1 1,0 0 0,0-1-1,0 1 1,0 0 0,0 0-1,0 0 1,-1 1 0,1-1-1,0 0 1,1 2 0,31 33 12,-29-30-15,73 84 40,-78-90-37,0 0 1,0 0-1,0 0 0,0 0 1,0 0-1,0-1 0,0 1 1,1 0-1,-1 0 0,0 0 1,0 0-1,0 0 0,0 0 1,0 0-1,0 0 1,0 0-1,0 0 0,0 0 1,0 0-1,0 0 0,0 0 1,0 0-1,0 0 0,0 0 1,0 0-1,0 0 1,0 0-1,0 0 0,0 0 1,1 0-1,-1 0 0,0 0 1,0 0-1,0 0 0,0 0 1,0 0-1,0 0 0,0 0 1,0 0-1,0 0 1,0 0-1,0 0 0,0 0 1,0 0-1,0 0 0,0 0 1,0 0-1,0 0 0,1 0 1,-1 0-1,-4-10 29,-7-13 8,6 14-20,0 0 0,-1 1 0,0 0 0,0 1 0,-1-1 1,0 1-1,-8-7 0,12 13-17,1-1 0,0 1 1,0 0-1,-1-1 1,1 1-1,0 0 0,-1 0 1,1 1-1,-1-1 1,1 0-1,-1 1 0,0 0 1,1-1-1,-1 1 1,1 0-1,-1 0 0,0 1 1,1-1-1,-1 0 1,1 1-1,-1 0 0,1 0 1,-1-1-1,1 1 1,-1 1-1,1-1 0,0 0 1,0 1-1,-1-1 1,1 1-1,0-1 0,-2 3 1,-4 4 0,1-1 0,-1 1 0,1 0 0,1 1 0,0 0 0,0 0 0,0 0 0,-3 11 0,6-14-2,1 0 0,-1 1 0,2-1 0,-1 1 0,1-1 0,0 1-1,0 0 1,1-1 0,0 1 0,0 0 0,1-1 0,-1 1 0,1 0 0,3 9 0,-3-13-2,0 0 0,0-1 1,0 1-1,1 0 0,-1 0 0,1-1 0,-1 1 0,1 0 1,0-1-1,0 0 0,0 1 0,0-1 0,0 0 0,1 0 0,-1 0 1,1-1-1,-1 1 0,1 0 0,0-1 0,-1 0 0,1 1 1,0-1-1,0 0 0,0-1 0,0 1 0,0 0 0,0-1 1,0 0-1,0 0 0,0 0 0,0 0 0,1 0 0,-1 0 0,0-1 1,0 0-1,4-1 0,2 0 10,-1-1 0,1 0-1,-1-1 1,0 0 0,0 0 0,0-1 0,0 0-1,-1 0 1,0-1 0,0 0 0,7-8-1,-12 12-1,8-10 60,1 0 0,24-20-1,-34 31-64,-1 1 0,1 0 0,-1-1 0,1 1 0,-1 0 0,1 0 0,-1-1 0,1 1 0,-1 0 0,1 0 0,0 0 0,-1 0 0,1 0 1,-1 0-1,1 0 0,-1 0 0,1 0 0,0 0 0,-1 0 0,1 0 0,-1 0 0,1 0 0,-1 1 0,1-1 0,0 0 0,-1 0 0,1 1 0,-1-1 0,1 0 0,-1 1 0,0-1 0,1 0 0,0 1 0,15 21-36,0-2 4,-5-11 38,-6-5 2,0 0 1,1 0-1,-1-1 0,1 0 0,6 3 1,-10-5-6,0 0-1,1-1 1,-1 1 0,0-1 0,1 0 0,-1 1 0,1-1 0,-1 0 0,1-1-1,-1 1 1,1 0 0,-1-1 0,0 1 0,1-1 0,-1 0 0,0 0 0,3-1-1,14-9 36,0 0 0,-2-1 0,30-26-1,-26 21 24,32-22 0,-51 38-57,1-1 0,-1 1 0,1-1 0,-1 1 0,1 0 0,-1 0 0,1 0 0,0 0 0,-1 0 0,1 1 0,0-1 0,5 1 0,-6 0-4,-1 1 1,1-1-1,-1 1 1,0 0-1,0 0 0,1-1 1,-1 1-1,0 0 0,0 0 1,0 0-1,0 0 0,0 0 1,0 1-1,0-1 0,0 0 1,0 0-1,0 1 0,-1-1 1,1 0-1,-1 1 0,1-1 1,-1 1-1,1-1 0,-1 0 1,1 2-1,5 38 51,-5-34-29,-1 0 0,1 0 1,1 0-1,-1 0 0,1 0 0,3 6 1,-4-13-21,-1 1 0,0-1 0,1 0 0,-1 1 0,0-1 0,1 0 0,-1 0-1,0 0 1,1 1 0,-1-1 0,1 0 0,-1 0 0,1 0 0,-1 0 0,0 0 0,1 0 0,-1 0 0,1 0 0,-1 0 0,1 0 0,-1 0 0,0 0 0,1 0 0,-1 0 0,1 0 0,-1 0 0,0 0 0,1-1 0,-1 1 0,1 0 0,-1 0 0,0 0 0,1-1 0,-1 1 0,0 0-1,1-1 1,-1 1 0,0 0 0,1-1 0,17-15 39,-15 14-29,25-28 108,49-66-1,-66 81-86,-10 14-29,0 0-1,0-1 1,0 1 0,0 0 0,0 0-1,0 0 1,0 0 0,0 0 0,0 0-1,0 0 1,1 0 0,-1 0 0,0 0-1,1 1 1,-1-1 0,1 0 0,-1 1-1,1 0 1,-1-1 0,1 1 0,-1 0 0,2-1-1,-1 2-1,-1 0 0,1-1 0,-1 1-1,1 0 1,-1-1 0,0 1 0,0 0-1,1 0 1,-1 0 0,0 0 0,0 0 0,0 1-1,0-1 1,0 0 0,0 0 0,0 1-1,-1-1 1,1 1 0,0-1 0,-1 0 0,1 1-1,0 1 1,8 23-12,-5-13-1,1 0 0,0-1-1,1 1 1,0-1 0,1 0-1,11 15 1,-16-25 9,-1-1 0,1 1 1,0-1-1,0 0 0,-1 0 1,1 0-1,0 0 0,0 0 1,0 0-1,0 0 0,0-1 1,0 1-1,0-1 1,0 1-1,0-1 0,0 0 1,1 0-1,-1 0 0,0 0 1,0 0-1,0 0 0,0-1 1,0 1-1,0-1 0,3 0 1,1-1 5,0 0 0,-1 0 0,1-1 0,-1 0 0,1 0 0,-1 0 1,8-7-1,4-7 14,0 0 0,-1-1 1,21-31-1,36-68 104,-13 18-25,-50 82-80,-8 13-17,0 0 1,0 0 0,0 1-1,1-1 1,-1 1 0,1 0-1,0 0 1,5-5-1,-8 8-1,0 0-1,1 0 0,-1 0 0,0 0 1,1-1-1,-1 1 0,0 0 0,1 0 1,-1 0-1,0 0 0,1 0 0,-1 0 0,0 0 1,1 0-1,-1 0 0,0 0 0,1 0 1,-1 0-1,0 0 0,1 0 0,-1 1 1,0-1-1,1 0 0,-1 0 0,0 0 0,0 0 1,1 1-1,-1-1 0,0 0 0,1 0 1,-1 0-1,0 1 0,0-1 0,0 0 1,1 0-1,-1 1 0,0-1 0,0 0 0,0 1 1,1-1-1,4 16-10,1 20-10,-3 0 0,-1 68 1,-16 73-68,13-169 84,1 0 11,-1 0 1,-1 0-1,1 0 0,-6 14 0,7-22-5,-1 1-1,1-1 0,-1 1 0,1 0 1,-1-1-1,0 1 0,1-1 0,-1 0 1,1 1-1,-1-1 0,0 0 0,0 1 0,1-1 1,-1 0-1,0 0 0,1 1 0,-1-1 1,0 0-1,0 0 0,1 0 0,-1 0 1,0 0-1,0 0 0,0 0 0,1 0 0,-1 0 1,0-1-1,1 1 0,-1 0 0,0 0 1,0-1-1,1 1 0,-1 0 0,0-1 1,1 1-1,-1-1 0,1 1 0,-2-2 1,-25-17 52,25 17-47,-34-32 92,33 31-76,0 0 0,0-1 0,1 1 0,-1-1 0,1 0-1,0 1 1,0-1 0,-3-8 0,8 12-12,0-1 1,-1 1-1,1 0 0,0 1 1,-1-1-1,1 0 0,0 1 1,-1-1-1,5 3 0,118 40 66,-44-14-22,-26-8-24,-33-11-8,2-2 0,35 9-1,-59-17-20,1 0 0,0 0-1,-1 0 1,1 0 0,0 0 0,-1-1-1,1 1 1,0 0 0,-1 0 0,1 0 0,0 0-1,-1-1 1,1 1 0,-1 0 0,1-1-1,-1 1 1,1-1 0,0 1 0,-1 0-1,1-1 1,-1 1 0,0-1 0,1 1-1,-1-1 1,1 0 0,-1 1 0,0-1 0,1 1-1,-1-1 1,0 0 0,0 1 0,0-1-1,1 0 1,-1 1 0,0-1 0,0 0-1,0 0 1,1-27-2335,-1 24 407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1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293 796 4312,'0'0'8961,"-15"11"-8465,14-11-483,-116 74 982,110-69-894,-16 8 309,0 0 1,-24 20-1,42-29-318,0 1 1,0-1-1,1 1 1,-1-1-1,1 1 1,0 1-1,0-1 0,1 0 1,-1 1-1,1 0 1,0 0-1,1 0 1,0 0-1,-3 9 0,5-13-50,-1 1 0,1-1 0,0 0 0,0 0 0,0 1 0,0-1-1,0 0 1,0 1 0,1-1 0,-1 0 0,1 0 0,-1 1 0,1-1-1,0 0 1,0 0 0,0 0 0,0 0 0,1 0 0,-1 0-1,2 2 1,0-2 2,-1 1-1,1-1 0,0 0 1,0-1-1,0 1 0,0 0 1,0-1-1,0 0 0,1 0 1,-1 0-1,0 0 0,5 0 1,4 1 38,-1-2 0,1 1 0,-1-2 0,1 1 0,-1-2 0,1 1 0,11-5 0,-11 3-7,-1-2 0,1 0 0,-1 0 0,0-1 1,0-1-1,0 1 0,-1-2 0,0 0 0,-1 0 0,0 0 0,0-1 0,-1-1 0,0 1 0,0-1 0,-1-1 1,6-12-1,-5 8 58,0 0 1,-2-1-1,1 0 1,-2-1 0,-1 1-1,0-1 1,-1 0 0,0 0-1,-2 0 1,0 0-1,-1-24 1,0 41-118,0-1 1,0 1-1,0-1 0,0 1 0,0-1 1,0 1-1,0-1 0,0 1 0,0-1 1,0 1-1,0 0 0,0-1 1,0 1-1,-1-1 0,1 1 0,0-1 1,0 1-1,0 0 0,-1-1 0,1 1 1,0-1-1,0 1 0,-1 0 0,1-1 1,0 1-1,-1 0 0,0-1 1,-5 11 273,-3 23-109,6-19-137,1 0 0,0 1 0,2-1 0,-1 1 0,4 27 0,-2-33-15,1 0 0,0-1 0,0 1 0,1 0 0,0-1 0,0 0 0,1 1 0,0-1-1,0-1 1,11 15 0,1-5 303,32 26-1,-4-18 765,-43-25-1015,26-1 297,-20 2-277,0-2-72,0 0 1,0 0 0,0-1-1,0 0 1,0 0-1,0 0 1,0-1-1,-1 0 1,0-1-1,1 1 1,9-9 0,3-2 5,-1-2 1,19-20-1,-11 8-10,-2-2 0,-1 0 1,-2-2-1,23-43 0,55-142 165,-87 187-156,-2-1 0,-1 1 1,-1-1-1,-1-1 0,-2 0 0,-2 0 0,0-37 0,-3 66-29,0 0-1,0-1 1,-1 1-1,0 0 1,1 0-1,-3-6 1,3 9-4,-1-1-1,1 1 1,0 0-1,0-1 1,-1 1 0,1-1-1,0 1 1,-1 0-1,1-1 1,-1 1 0,1 0-1,0 0 1,-1-1 0,1 1-1,-1 0 1,1 0-1,-1-1 1,1 1 0,-1 0-1,1 0 1,-1 0-1,1 0 1,-1 0 0,1 0-1,-1 0 1,1 0-1,-1 0 1,1 0 0,-1 0-1,1 0 1,-1 0 0,1 0-1,-1 1 1,1-1-1,0 0 1,-1 0 0,1 0-1,-1 1 1,1-1-1,-1 0 1,1 1 0,0-1-1,-1 0 1,1 1 0,0-1-1,-1 0 1,1 1-1,0-1 1,0 1 0,-1 0-1,-15 15 1,0 1 0,2 0 0,0 2 0,0 0 0,-11 22 0,1 6-24,-20 54-1,27-55-6,1 0-1,-15 87 1,26-103 7,1 1 0,2-1 0,1 1 1,1-1-1,8 52 0,-6-71 9,1 1 0,0-1 1,0 0-1,1 0 0,1 0 0,10 17 1,-13-24 7,0 0 1,1-1 0,-1 1 0,1-1 0,0 0 0,0 0 0,0 0 0,1 0 0,-1 0 0,1-1 0,-1 0 0,1 1 0,0-1-1,0-1 1,0 1 0,0 0 0,0-1 0,0 0 0,1 0 0,-1 0 0,5 0 0,-1-2 1,0 1 1,-1-1 0,1 0-1,0-1 1,-1 0-1,1 0 1,-1-1-1,0 0 1,0 0 0,0-1-1,0 1 1,0-1-1,-1-1 1,0 0-1,12-10 1,3-7 0,-1 0 0,30-45 1,-48 64 2,123-188 47,-90 136-40,-1-4 22,-2-2 0,45-117 0,13-137 68,-86 300-77,-1-1 0,3-30 1,-10 30 2,4 16-23,0-1 1,0 1-1,0 0 1,-1 0 0,1 0-1,0 0 1,0 0-1,0-1 1,-1 1 0,1 0-1,0 0 1,0 0-1,0 0 1,-1 0 0,1 0-1,0 0 1,0 0-1,-1 0 1,1 0 0,0 0-1,0 0 1,-1 0-1,1 0 1,0 0 0,0 0-1,-1 0 1,1 0-1,0 0 1,0 0 0,-1 0-1,1 0 1,0 1-1,-3 1 2,1 0 0,0-1 0,-1 2 0,1-1 0,0 0 0,1 0 0,-4 5 1,-12 21 4,1 1 1,2 0 0,1 1-1,-11 36 1,10-19-5,3 0 0,-7 56 1,15-74-11,0-1 0,2 1 0,2-1 0,0 1 0,2-1 1,1 0-1,10 39 0,-9-51-6,0-1-1,1 1 1,1-2 0,0 1-1,1-1 1,0 0 0,2 0-1,-1-1 1,2 0 0,-1-1-1,2 0 1,0-1 0,0 0-1,17 11 1,-26-20-10,-1-1 1,1 1 0,0 0-1,0-1 1,0 0 0,0 0-1,0 0 1,0 0 0,1 0-1,-1-1 1,0 1 0,0-1-1,4 0 1,11-2-3418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06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190 138 6016,'0'0'5185,"-8"14"-4844,8-12-335,-101 197 1287,32-30 348,60-153-1159,6-13-60,6-10-72,32-57 262,60-103 63,71-55 321,-153 207-765,0 0 0,-1-2-1,9-17 1,-21 34 47,-2 2-220,1 0 1,0-1 0,0 1-1,0 0 1,0 0 0,0 0-1,0 0 1,0 0-1,1 0 1,-2 2 0,-1 26 35,1 0 0,1 1 0,2-1 0,5 39 0,1 28 124,-6-84-179,-2 0 1,1 0 0,-2 0 0,0 1 0,0-2-1,-2 1 1,1 0 0,-9 17 0,11-25-21,-2-1 0,1 0 1,0 1-1,-1-1 0,0 0 1,0 0-1,0-1 1,0 1-1,-1-1 0,1 1 1,-1-1-1,0 0 0,0 0 1,0-1-1,0 1 0,-1-1 1,1 0-1,-1 0 0,1 0 1,-1-1-1,0 0 1,0 0-1,0 0 0,1 0 1,-8-1-1,-6 0-206,-33 0 536,20-3-3220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1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283 876 5120,'0'0'7282,"-12"-3"-6867,7 2-363,0-1-6,1 1 0,-1 0 0,0 0 0,0 1 0,0-1 0,0 1 0,1 0 0,-1 0 0,0 1 0,0-1 0,0 1 0,0 0-1,1 1 1,-1-1 0,0 1 0,-7 4 0,-18 11 589,-45 38 0,68-50-541,1 1 0,-1 0-1,1 0 1,1 1 0,-1-1-1,1 1 1,0 1 0,0-1-1,1 1 1,0 0 0,1 0-1,-4 11 1,6-18-72,1 1 0,0-1 1,-1 1-1,1-1 0,0 1 0,0-1 0,0 1 0,0-1 0,0 1 0,0-1 1,1 1-1,-1-1 0,0 1 0,1-1 0,-1 1 0,1-1 0,0 0 0,-1 1 0,1-1 1,0 0-1,0 1 0,0-1 0,1 2 0,0-2 6,1 1-1,-1-1 0,1 1 1,-1-1-1,1 0 1,-1 1-1,1-1 0,0-1 1,-1 1-1,1 0 1,5 0-1,3 0 27,-1-1 0,1 0-1,0 0 1,0-1 0,15-4 0,-13 2 7,0-2 1,0 1 0,-1-2-1,0 1 1,0-2-1,0 0 1,0 0-1,-1-1 1,-1 0-1,18-18 1,-20 18-1,0-1 0,-1 1-1,0-2 1,0 1 0,-1-1 0,0 0-1,-1 0 1,-1-1 0,1 1 0,-1-1-1,-1 0 1,0 0 0,1-12 0,-4 20-28,1 1 0,-1 0-1,-1-1 1,1 1 0,0 0 0,0-1 0,-1 1 0,1 0 0,-1-1 0,0 1-1,0 0 1,0 0 0,-1-3 0,1 4-18,1 1 1,0 0-1,-1-1 0,1 1 0,-1-1 1,1 1-1,0 0 0,-1-1 0,1 1 1,-1 0-1,1-1 0,-1 1 0,1 0 1,-1 0-1,1-1 0,-1 1 0,1 0 1,-1 0-1,1 0 0,-1 0 0,-1 0 1,1 0 0,0 0 1,0 0-1,0 1 0,1-1 1,-1 1-1,0-1 1,0 1-1,0-1 1,0 1-1,0-1 1,1 1-1,-1 0 1,0-1-1,1 1 1,-1 0-1,-1 1 1,-1 3 9,1 0 1,-1 0-1,1 0 1,0 0-1,0 0 0,1 0 1,-1 1-1,1-1 1,0 0-1,1 1 1,-1-1-1,1 1 1,0-1-1,1 1 0,-1-1 1,1 1-1,0-1 1,0 0-1,1 1 1,0-1-1,0 0 1,3 6-1,-3-5 0,1 0 0,0-1 1,0 1-1,0-1 0,1 0 0,0 0 0,0 0 0,0-1 1,0 1-1,1-1 0,-1 0 0,1 0 0,0-1 1,1 1-1,-1-1 0,0 0 0,1-1 0,0 1 0,11 2 1,-8-3 8,1-1 0,-1-1 1,1 1-1,0-2 0,-1 1 1,1-1-1,-1-1 0,1 0 1,-1 0-1,0 0 0,10-5 1,-4 0 49,0-1 1,-1-1-1,1 0 1,-2 0-1,20-18 1,-11 6 191,0-1 0,-1-1-1,-2-1 1,17-26 0,-31 41 19,-5 9-286,0 1-1,0-1 0,0 0 0,0 0 0,0 0 0,0 0 0,0 0 0,0 0 1,0 0-1,0 0 0,0 0 0,1 0 0,-1 0 0,0 0 0,0 0 0,0 0 0,0 0 1,0 0-1,0 0 0,0 1 0,0-1 0,0 0 0,0 0 0,0 0 0,0 0 1,0 0-1,0 0 0,1 0 0,-1 0 0,0 0 0,0 0 0,0 0 0,0 0 0,0 0 1,0 0-1,0 0 0,2 10 81,4 20 84,3 54 1,-2-16-3,-6-58-158,-1-7 18,0 1 1,1-1-1,-1 0 0,1 0 0,0 0 1,0 0-1,0 0 0,1 3 0,-1-5-22,0-1 0,-1 1-1,1 0 1,0-1-1,0 1 1,0-1 0,-1 1-1,1-1 1,0 1-1,0-1 1,0 1-1,0-1 1,0 0 0,0 0-1,0 1 1,0-1-1,0 0 1,0 0 0,0 0-1,0 0 1,0 0-1,0 0 1,0 0-1,0-1 1,-1 1 0,1 0-1,0 0 1,0-1-1,0 1 1,1-1 0,7-3 25,0 1 0,-1-1 0,0 0 0,0-1 0,-1 0 0,1 0 0,11-11 0,1-4 66,20-26 1,9-9 71,-43 48-140,-2 2-4,0 1 0,0 0 0,1 0 0,8-6 0,-13 10-24,1-1 0,0 1 0,-1-1 0,1 1-1,0 0 1,-1-1 0,1 1 0,0 0 0,0 0 0,-1-1 0,1 1 0,0 0 0,0 0 0,0 0 0,-1 0 0,1 0 0,0 0 0,0 0 0,0 0 0,-1 1 0,1-1-1,0 0 1,0 0 0,-1 1 0,1-1 0,0 0 0,-1 1 0,1-1 0,0 1 0,-1-1 0,1 1 0,0-1 0,-1 1 0,1-1 0,-1 1 0,1 0 0,-1-1 0,1 1-1,-1 0 1,0-1 0,1 1 0,-1 1 0,4 7 17,-1 0 0,0 0 0,-1 1 0,0-1 0,0 1 1,-1 0-1,-1-1 0,0 17 0,0-14 23,0 0 0,1 0 1,1-1-1,-1 1 0,5 14 1,-5-26-40,-1 1 0,0-1 0,1 1 0,-1-1 0,1 0 0,-1 1 0,1-1 0,-1 0-1,1 1 1,0-1 0,-1 0 0,1 0 0,-1 0 0,1 1 0,-1-1 0,1 0 0,0 0 0,-1 0 0,1 0 0,-1 0 0,1 0 0,0 0 0,-1 0 0,1 0 0,-1 0 0,1-1 0,0 1 0,-1 0 0,1 0 0,-1 0 0,1-1 0,-1 1 0,1 0 0,-1-1-1,1 1 1,-1-1 0,1 0 0,25-16 97,20-25 38,21-17 56,-59 52-142,0 2 0,0-1-1,1 1 1,0 1 0,0 0 0,17-6-1,-24 9-39,0 1-1,0 0 0,1-1 0,-1 1 1,0 0-1,0 0 0,0 0 0,0 0 0,0 1 1,1-1-1,-1 1 0,0-1 0,0 1 0,0 0 1,0-1-1,2 2 0,17 5 56,-19-7-64,0 0 0,1 0 0,-1 0 0,0 0 0,0-1 0,1 1 0,-1-1 0,0 0 1,0 0-1,0 0 0,0 0 0,0 0 0,0 0 0,0 0 0,2-3 0,30-26 56,-24 20-18,36-24 117,-45 34-160,-1 0 0,0-1 0,0 1 0,0 0 0,0 0 0,0 0 0,0 0 0,0 0 0,0 0 0,0 0 0,1 0 0,-1 0 0,0 0 0,0 0 0,0 0 0,0 0 0,0 0 0,0 0 0,1 0 0,-1 0 0,0 0 0,0 0 0,0 0 0,0 0-1,0 0 1,0 0 0,1 0 0,-1 0 0,0 0 0,0 0 0,0 0 0,0 0 0,0 0 0,0 0 0,0 0 0,0 0 0,1 0 0,-1 0 0,0 1 0,0-1 0,0 0 0,0 0 0,0 0 0,0 0 0,0 0 0,0 0 0,1 9 24,-4 5-6,1 5-4,3-17-14,-1 0 0,0-1 0,0 1 0,-1 0-1,1 0 1,0-1 0,-1 1 0,1 0 0,-1-1 0,-1 4 0,-2 17-1,0 2 0,-4 19-4,3-13-47,3-21 39,1 0 0,0 0 0,0 1-1,1-1 1,1 16 0,0-21 13,-1 0-1,1 0 1,0 1-1,0-1 1,0 0 0,1 0-1,-1 0 1,1-1 0,0 1-1,0 0 1,0 0 0,1-1-1,-1 0 1,6 6-1,-6-8 4,-1 0-1,1-1 0,0 1 0,-1 0 0,1-1 0,0 1 0,0-1 0,-1 0 1,1 0-1,0 1 0,0-1 0,0 0 0,-1 0 0,1-1 0,0 1 0,0 0 1,3-2-1,31-10 12,-25 6-8,0 0-1,0-1 1,0 0-1,-1 0 0,19-18 1,40-52 36,-25 26-43,61-72 131,-78 90-74,-16 22-37,-11 11-19,0 0-1,0 0 0,0 0 0,1 0 1,-1 0-1,0 0 0,0 0 1,0 0-1,0 0 0,0 0 1,0 0-1,0 0 0,1 0 0,-1 0 1,0 0-1,0 1 0,0-1 1,0 0-1,0 0 0,0 0 0,0 0 1,0 0-1,0 0 0,0 0 1,0 0-1,1 0 0,-1 0 1,0 0-1,0 1 0,0-1 0,0 0 1,0 0-1,0 0 0,0 0 1,0 0-1,0 0 0,0 0 0,0 0 1,0 1-1,0-1 0,0 0 1,0 0-1,0 0 0,0 0 1,0 0-1,0 0 0,0 0 0,0 1 1,0-1-1,0 0 0,0 0 1,0 0-1,0 0 0,-1 0 0,-7 28 12,8-27-12,-104 338-94,82-263 81,-13 65 18,24-98 91,11-43-94,0 0-1,0 0 0,0 0 0,0 0 0,0 0 0,0 0 0,0 0 0,0 0 0,0 0 0,0 0 0,0 0 0,1 0 0,-1 0 0,0 0 0,0 0 0,0 0 0,0 0 0,0 0 1,0 0-1,0 0 0,0 0 0,0 0 0,0 0 0,0 0 0,0 0 0,0 0 0,0 0 0,0 0 0,0 0 0,1 0 0,-1 0 0,0 0 0,0 0 0,0 0 0,0 0 0,0 0 1,0 0-1,0 1 0,0-1 0,0 0 0,0 0 0,0 0 0,0 0 0,0 0 0,0 0 0,0 0 0,0 0 0,0 0 0,0 0 0,0 0 0,0 0 0,0 0 0,0 0 1,0 0-1,0 0 0,0 1 0,0-1 0,0 0 0,0 0 0,0 0 0,0 0 0,0 0 0,0 0 0,0 0 0,0 0 0,6-6 24,7-10-10,234-385 274,-224 367-237,1 1-1,1 1 1,2 2-1,41-37 0,-68 66-49,1 0 0,0 1 0,0-1 0,0 0-1,0 0 1,0 1 0,0-1 0,0 1 0,1-1-1,-1 1 1,0-1 0,0 1 0,0 0-1,1-1 1,-1 1 0,0 0 0,0 0 0,1 0-1,1 0 1,-2 1-1,0-1 0,0 1 0,0-1 0,0 1 0,0-1 0,-1 1 0,1 0 1,0-1-1,0 1 0,0 0 0,-1 0 0,1-1 0,0 1 0,-1 0 0,1 0 0,-1 0 0,1 0 0,0 1 0,1 4 1,0 1 0,-1-1 0,0 1 0,1-1 0,-2 1 0,1 7 0,-2 11-1,-1 0 0,0 0 0,-2-1 0,-1 1 1,-1-1-1,-2 0 0,-15 37 0,21-55-1,-1 0-1,0 0 1,0 0-1,-8 10 0,9-14 4,0 1-1,0-1 0,0 0 0,0-1 1,0 1-1,0 0 0,0-1 0,0 1 0,-1-1 1,1 1-1,-1-1 0,1 0 0,-1 0 1,-4 1-1,6-2 0,0 0 0,0 0 1,-1 0-1,1 0 0,0-1 1,-1 1-1,1 0 1,0-1-1,0 1 0,0-1 1,-1 1-1,1-1 0,0 1 1,0-1-1,0 0 0,0 1 1,0-1-1,0 0 0,0 0 1,0 0-1,0 0 0,1 0 1,-1 0-1,0 0 0,1 0 1,-1 0-1,0-1 0,1 1 1,0 0-1,-1 0 1,0-3-1,0-2 12,-1 0 0,1 0 0,0 0 0,0 0 1,0-9-1,1 3 6,1-24 82,-1 34-99,0 1 0,0 0 0,0-1-1,1 1 1,-1 0 0,0 0-1,1 0 1,-1-1 0,1 1 0,0 0-1,-1 0 1,1 0 0,0 0-1,0 0 1,-1 0 0,1 0 0,0 0-1,0 0 1,0 1 0,0-1 0,0 0-1,0 1 1,2-2 0,0 2-6,0 0 0,0 1 1,0-1-1,0 0 0,-1 1 1,1 0-1,0 0 0,0 0 1,-1 0-1,5 2 0,10 4-10,0-3 7,0 0 0,1-1 0,-1 0 0,20-1 0,-28-2 3,0-1 0,-1 0 0,0 0 0,1-1 0,-1 0 0,0 0-1,0-1 1,0 0 0,0-1 0,14-7 0,6-9-2,1 0 0,-2-2 1,27-29-1,65-83 17,-86 91-5,-2-1-1,-2-1 1,32-67-1,-47 81 8,-1 0 0,-2-1-1,-1-1 1,-1 1 0,-2-1-1,4-53 1,-10 82-10,-1-1-1,0 0 1,0 1 0,-1-1 0,1 0-1,-3-5 1,3 9-4,0 0 1,0 0-1,-1 0 0,1 0 1,-1 0-1,1 0 1,-1 0-1,1 0 0,-1 1 1,0-1-1,1 0 0,-1 0 1,0 1-1,1-1 0,-1 0 1,0 1-1,0-1 0,0 1 1,0-1-1,0 1 0,1 0 1,-1-1-1,0 1 1,0 0-1,0-1 0,0 1 1,0 0-1,0 0 0,0 0 1,0 0-1,0 0 0,0 0 1,0 0-1,-1 1 0,-3 0 1,1 0 0,-1 0-1,1 1 1,-1 0-1,1 0 1,0 0 0,0 1-1,0-1 1,0 1-1,1 0 1,-7 6 0,-36 44-20,39-44 12,-12 15-17,0 2 1,2 0-1,1 1 0,1 1 1,2 0-1,0 1 1,2 0-1,2 1 0,0 0 1,2 1-1,1 0 1,-2 34-1,10 62-102,-1-109 105,1 0-1,2 0 0,-1 0 0,13 33 0,-15-49 19,0 0-1,0 0 1,-1 0-1,2 0 0,-1-1 1,0 1-1,0 0 1,0-1-1,1 1 1,-1-1-1,1 1 0,-1-1 1,1 0-1,0 1 1,0-1-1,-1 0 0,1 0 1,0 0-1,2 0 1,-1 0-1,0-1 1,0 1 0,1-1 0,-1 0-1,0 0 1,0 0 0,0 0 0,0 0-1,1-1 1,-1 0 0,4-1 0,6-3 2,0 0 1,0-1-1,-1-1 1,17-11-1,-27 16 2,101-78 175,-57 42-33,-28 20-86,-16 15-45,1 0-1,-1 0 1,1 1-1,0-1 1,0 1-1,-1-1 1,2 1-1,-1 0 1,6-3-1,-9 5-10,0 0-1,1 0 1,-1 0 0,0 0-1,1 0 1,-1 0 0,0 0-1,1 0 1,-1 0 0,0 0-1,1 0 1,-1 1 0,0-1-1,1 0 1,-1 0 0,0 0-1,0 0 1,1 0 0,-1 1-1,0-1 1,1 0 0,-1 0-1,0 1 1,0-1-1,0 0 1,1 0 0,-1 1-1,0-1 1,0 0 0,0 1-1,1-1 1,-1 0 0,0 1-1,0-1 1,0 0 0,0 1-1,0-1 1,0 0 0,0 1-1,0-1 1,0 0 0,0 1-1,0-1 1,0 0 0,0 1-1,0-1 1,0 0 0,-1 1-1,-2 25 3,2-17-1,0 13 5,1 0-1,1 0 0,1 0 0,1 0 1,6 26-1,-8-46-3,-1 0 0,0 0 1,1 0-1,-1 0 0,1 0 1,0 0-1,-1-1 1,1 1-1,0 0 0,0-1 1,0 1-1,1 0 0,-1-1 1,0 1-1,0-1 0,1 0 1,-1 1-1,1-1 0,-1 0 1,1 0-1,0 0 0,-1 0 1,1 0-1,0 0 0,0-1 1,0 1-1,0-1 0,-1 1 1,1-1-1,0 1 0,0-1 1,0 0-1,0 0 1,0 0-1,0 0 0,0-1 1,0 1-1,0 0 0,0-1 1,0 1-1,-1-1 0,5-1 1,3-3 13,0 0 1,0 0 0,0-1 0,0 0-1,-1 0 1,12-12 0,7-10 45,-1-1 0,35-50 0,35-73 71,-71 109-117,44-82 73,61-156 1,-122 263-87,41-99 75,-45 98-48,-5 15-12,-7 13-5,-16 29-23,2 2 0,-26 64 0,-23 91-75,30-78 21,29-84 30,1 0 0,2 1-1,1 0 1,2 0 0,1 1-1,0 68 1,5-99 30,0-1 0,0 0 1,0 0-1,1 0 0,0 0 0,-1 0 0,1 0 1,0 0-1,1 0 0,-1 0 0,0 0 0,1 0 1,0 0-1,-1-1 0,4 4 0,-4-5 5,1 0-1,0 0 1,0 1-1,0-1 1,0 0-1,0-1 1,0 1 0,0 0-1,0 0 1,0-1-1,1 0 1,-1 1-1,0-1 1,0 0-1,0 0 1,1 0-1,-1 0 1,0 0 0,0-1-1,0 1 1,0-1-1,4-1 1,2 0 5,0-1 0,-1-1 0,1 1-1,-1-1 1,1-1 0,9-7 0,42-39 14,-35 29-10,17-17 81,55-66 0,-96 104-92,1 0 3,1-1-1,-1 1 1,0-1-1,0 1 0,1 0 1,-1 0-1,1-1 1,-1 1-1,1 0 1,-1 0-1,1 0 1,0 1-1,1-2 0,-8 27 13,-2-4-28,1-1 0,0 2 0,2-1 0,0 0 0,2 1 0,0 0 1,1 0-1,2-1 0,3 33 0,-4-53 13,0-1-1,1 1 1,-1 0 0,0-1 0,0 1-1,0 0 1,0 0 0,1-1 0,-1 1-1,0 0 1,1-1 0,-1 1 0,1 0 0,-1-1-1,1 1 1,-1-1 0,1 1 0,-1-1-1,1 1 1,-1-1 0,1 1 0,0-1 0,-1 0-1,1 1 1,-1-1 0,1 0 0,0 1-1,0-1 1,-1 0 0,1 0 0,1 0 0,0 0 0,0 0 1,0 0-1,0-1 1,0 1 0,0-1-1,0 0 1,0 1-1,0-1 1,0 0 0,0 0-1,2-2 1,6-4 12,-1 0 0,17-16-1,51-64 55,-24 26-2,1 2 7,-45 54-27,-11 17-21,1-10-29,-12 45-3,7-29-5,0 2 1,1-1-1,1 0 0,1 1 0,1 0 1,0 27-1,2-46 14,0 0 0,0 0-1,0 1 1,1-1 0,-1 0 0,0 0-1,0 1 1,1-1 0,-1 0 0,1 0-1,-1 0 1,1 0 0,0 0 0,-1 0 0,1 0-1,0 0 1,0 0 0,0 0 0,0 0-1,-1 0 1,1 0 0,0-1 0,1 1-1,-1 0 1,0-1 0,0 1 0,0-1-1,0 1 1,0-1 0,1 1 0,-1-1 0,0 0-1,0 0 1,0 0 0,1 0 0,-1 0-1,0 0 1,1 0 0,-1 0 0,0 0-1,2-1 1,5 0 10,0-1 0,0-1 0,0 1 0,-1-1 0,8-4-1,180-94 166,-153 77-127,40-21 42,-27 16 13,-69 37-82,1 1 0,0 0 0,0 1 0,-18 18 0,-58 63-10,81-81-12,-1 0 0,2 1 1,-12 18-1,17-25 0,1-1 0,-1 0 0,1 1 0,0-1 0,0 1 0,0-1 0,1 1 0,-1 4 0,1-6 0,0-1 0,0 1 0,0 0 0,1-1 0,-1 1 0,0 0 0,1-1 0,0 1 0,-1-1 0,1 1 0,0-1 0,-1 1 0,1-1 0,0 1 0,0-1 0,0 0 0,1 1 0,0 0 0,0-1 0,0 0 0,-1 0 0,1 0 0,0 0 0,0 0 0,0-1 0,-1 1 0,1-1 0,0 1 0,0-1 0,0 0 0,0 0 0,0 0 0,0 0 0,0 0 0,0 0 0,0 0 0,-1-1 0,1 1 0,0-1 0,3-1 0,40-19 0,-43 20 0,13-8 9,-1-1-1,0-1 1,-1 0 0,0-1-1,0 0 1,-2-1 0,15-19-1,62-107 83,-62 92-66,-3-2 0,-1-1 0,20-72 0,-19 36 25,15-111 0,-37 192-48,7-71 53,-8 70-52,0 0-1,0-1 0,0 1 1,-1 0-1,0 0 1,-1 0-1,1 0 1,-1 0-1,-3-8 0,4 13-3,1 0 0,-1 1 0,1-1 0,-1 0 0,1 1 0,-1-1-1,1 1 1,-1-1 0,0 1 0,1-1 0,-1 1 0,0-1 0,0 1-1,1-1 1,-1 1 0,0 0 0,0 0 0,1-1 0,-1 1 0,0 0-1,0 0 1,0 0 0,1 0 0,-1 0 0,0 0 0,0 0 0,0 0-1,0 0 1,1 0 0,-1 1 0,0-1 0,0 0 0,1 0 0,-1 1-1,0-1 1,0 0 0,1 1 0,-1-1 0,0 1 0,0 0 0,-4 3-3,0-1 0,0 1 0,1 0 1,-6 6-1,0 3-10,0 1 0,1-1 0,0 2 1,-13 26-1,-19 67-70,34-86 61,1-1 1,1 1 0,1 0 0,1 0-1,1 0 1,1 0 0,0 0 0,2 1-1,1-1 1,0 0 0,2 0 0,1 0 0,0-1-1,2 0 1,0 0 0,1 0 0,2-1-1,12 21 1,-18-34 17,0-1 0,0 0 0,1 0 1,0 0-1,1 0 0,-1-1 0,1 0 0,0 0 0,0-1 0,13 8 0,-14-10 4,1 1-1,-1-1 0,0 0 1,1-1-1,0 0 0,-1 1 1,1-2-1,0 1 0,0-1 1,-1 0-1,1 0 0,0 0 1,0-1-1,10-2 0,-1-2 8,-1 0 0,0 0 0,-1-1 0,1-1 0,-1 0 0,-1-1-1,1-1 1,-1 0 0,-1 0 0,1-1 0,-2-1 0,1 0 0,-2 0 0,14-20-1,-17 14 17,-9 12-9,-6 7-8,0 3-6,0 1-1,0 0 0,1 1 0,0 0 1,0 0-1,0 0 0,-11 17 0,9-11-8,1 0-1,0 1 1,2 0-1,-11 24 1,14-25 4,0 1-1,1 0 1,0 0 0,1 0 0,1 0 0,0 0 0,1 0 0,0 0 0,2 1 0,-1-1-1,2 0 1,0 0 0,0-1 0,1 1 0,1 0 0,11 22 0,-15-34 7,0 0 1,0 1 0,0-1 0,1 0-1,-1 0 1,1 0 0,-1 0 0,1 0-1,-1-1 1,1 1 0,0 0 0,0-1-1,0 0 1,0 1 0,0-1-1,0 0 1,0 0 0,1 0 0,-1 0-1,0 0 1,1 0 0,-1-1 0,0 1-1,1-1 1,-1 0 0,1 0 0,-1 0-1,1 0 1,-1 0 0,1 0-1,-1 0 1,0-1 0,1 0 0,-1 1-1,0-1 1,1 0 0,-1 0 0,0 0-1,3-2 1,7-3 16,0-1 0,-1 0 1,1-1-1,17-16 0,38-43 77,-56 56-77,45-54 133,56-85 0,-106 142-132,5-10 28,9-10 64,-47 81-13,-204 275-124,202-290-17,44-44 94,17-11-21,-26 13-18,41-19 58,2 2-1,53-17 1,-21 10-223,-61 18-54,-19 10 115,-1 0 1,0-1-1,1 1 1,-1 0-1,0 0 1,0 0-1,1 0 1,-1-1-1,0 1 0,0 0 1,0 0-1,1-1 1,-1 1-1,0 0 1,0 0-1,0-1 1,0 1-1,0 0 1,1 0-1,-1-1 1,0 1-1,0 0 1,0-1-1,0 1 1,0 0-1,0 0 0,0-1 1,0 1-1,0 0 1,0-1-1,0 1 1,0 0-1,0-1 1,0 1-1,-1 0 1,1 0-1,0-1 1,0 1-1,0 0 1,0 0-1,0-1 1,-1 1-1,1 0 0,0 0 1,0-1-1,0 1 1,-1 0-1,1 0 1,0 0-1,0-1 1,-1 1-1,1 0 1,0 0-1,0 0 1,-1 0-1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1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11656,'0'0'1021,"11"-3"-408,78-16 486,114-10 0,-140 25-550,-1 2 0,119 13 0,-158-9-363,-9-1 35,0 1 0,-1 0 0,1 1 0,24 9 0,-38-12-213,1 0 1,-1 0-1,0 0 0,1 1 1,-1-1-1,0 0 0,1 0 1,-1 0-1,0 1 0,0-1 1,1 0-1,-1 0 0,0 1 1,0-1-1,1 0 1,-1 0-1,0 1 0,0-1 1,0 0-1,1 1 0,-1-1 1,0 0-1,0 1 0,0-1 1,0 0-1,0 1 0,0-1 1,0 0-1,0 1 0,0-1 1,0 0-1,0 1 0,0-1 1,0 0-1,0 1 0,0-1 1,0 1-1,0-1 0,0 0 1,-1 1-1,-2 3-2293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1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11256,'0'0'1368,"100"4"-1392,-43-2 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2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11256,'0'0'1480,"68"28"-1568,-20-20-8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2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74 6632,'0'0'6928,"-7"-10"-6556,3 2-284,2 5-55,1 0-1,-1-1 1,0 1-1,-1 0 1,1 0 0,0 0-1,-1 0 1,1 1-1,-1-1 1,0 1 0,0-1-1,0 1 1,0 0 0,-1 0-1,1 1 1,0-1-1,-1 1 1,-5-2 0,-10-1 120,0 2 0,-1 1 1,1 0-1,0 1 1,0 1-1,-28 5 1,0 4 209,-64 20 0,95-25-256,1 1 0,0 0 1,0 1-1,0 1 1,1 0-1,0 1 1,1 1-1,0 0 0,1 1 1,0 0-1,-12 14 1,22-22-69,0 1 1,0-1-1,0 1 1,1-1-1,-1 1 1,1 0 0,0-1-1,0 1 1,0 0-1,0 0 1,1 0-1,-1 0 1,1 0-1,0 0 1,0-1-1,1 1 1,-1 0-1,1 0 1,0 0 0,0 0-1,0 0 1,1-1-1,-1 1 1,1-1-1,0 1 1,2 4-1,7 8 76,0-1 0,1 1 0,1-2 0,15 15 0,-15-16-36,2 3 45,0 1 0,-1 0 0,-1 0 0,-1 2 0,-1-1 0,0 2 0,11 29 0,-17-38-60,-2 0 0,0 1 1,0-1-1,-1 1 0,0 0 0,-1 0 1,-1-1-1,0 1 0,0 0 0,-1 0 1,0 0-1,-1-1 0,-1 1 0,0-1 1,-5 14-1,2-12 65,0-2 0,0 1-1,-1-1 1,-1 0 0,0 0 0,0-1-1,-1 0 1,0-1 0,-1 0 0,0 0 0,-19 12-1,27-18 67,6-6-3355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2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11256,'0'0'1717,"9"-4"-1010,20-8-296,0 1 0,1 2 1,0 0-1,1 2 1,51-4-1,-5 5 645,97 6 1,-50 15 681,-122-15-1701,-1 0-1,0 0 0,0 0 1,0 1-1,1-1 0,-1 0 1,0 0-1,0 1 0,0-1 1,0 0-1,0 1 0,0-1 0,1 1 1,-1 0-1,0-1 0,0 1 1,-1 0-1,1-1 0,1 2 1,1 8-2492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2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36 10152,'0'0'5886,"-10"11"-5516,-3 3-249,1-2 26,1 0 1,0 1 0,-15 23-1,18-21 94,0-1-1,-13 32 1,19-41-176,1 0 1,-1 1-1,1-1 1,0 1-1,0-1 0,0 0 1,1 1-1,0-1 1,0 1-1,0 0 1,1-1-1,0 0 0,2 7 1,-3-10-39,1 0 1,0 0 0,0-1-1,-1 1 1,1 0-1,1-1 1,-1 1-1,0 0 1,0-1 0,1 1-1,-1-1 1,0 0-1,1 0 1,0 1 0,-1-1-1,1 0 1,0 0-1,-1 0 1,1 0-1,0-1 1,0 1 0,0-1-1,0 1 1,-1-1-1,1 1 1,0-1 0,0 0-1,0 0 1,0 0-1,0 0 1,0 0-1,0 0 1,2-1 0,6-1 57,0-1 1,-1 0-1,0 0 0,1-1 1,8-5-1,-2 0 33,-1-1 0,0-1 0,0 0-1,-1-1 1,22-23 0,-6 5 167,-9 13 139,-15 17-89,-9 11-111,-4 8-98,-2 3 28,-11 38 0,18-55-124,1 0-1,0 1 0,0 0 1,1-1-1,-1 1 0,1-1 1,1 1-1,-1 0 0,1-1 1,0 1-1,0-1 1,3 9-1,-4-12-19,1-1 0,-1 0 0,1 0 0,0 0 0,-1 0 0,1 0 0,0 0 0,0-1 0,0 1 0,0 0 0,-1 0 0,1 0 0,0-1 0,0 1 0,0-1 0,1 1 0,-1-1 0,0 1 0,0-1 0,0 1 0,0-1 0,0 0 0,1 0 0,-1 1 0,0-1 0,0 0 0,0 0 0,1 0 0,-1-1 0,0 1 0,0 0 0,0 0 0,0-1 0,1 1 0,-1 0 0,2-2 0,3 0 24,-1-1 1,1 0-1,-1 0 1,0-1-1,0 0 0,5-4 1,7-8 65,0 0 0,-2-1 1,0-1-1,-1-1 1,-1 0-1,0-1 1,-2 0-1,13-31 1,-22 47-77,-1 0 0,1 0 0,-1 0 0,0 0 0,0-1 0,-1 1 0,1 0 0,-1-1 0,0 1 0,0 0 0,0-1 0,0 1 0,-1 0 0,0-1 0,0 1 0,0 0 0,-1 0 0,1 0 0,-1 0 0,0 0 0,0 0 0,0 0 0,-1 1 1,1-1-1,-1 1 0,0-1 0,0 1 0,0 0 0,0 0 0,-1 1 0,1-1 0,-1 1 0,-6-4 0,-10-7-3176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3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17519,'0'0'144,"15"-1"12,396-12 1843,-241 11 1305,-170 3-3410,-1-1-1,0 0 1,1 0-1,-1 1 1,0-1 0,1 0-1,-1 1 1,1-1-1,-1 0 1,1 1-1,-1-1 1,1 1 0,-1-1-1,1 1 1,-1-1-1,1 1 1,-1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3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10848,'0'0'3229,"20"-2"-2810,12-2-258,188-19 1012,179 10 1908,-364 19-774,-36-8-1982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3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270 242 15392,'-11'8'249,"-22"19"-33,0 1 1,-44 50-1,62-61-155,1 1 0,0 0 1,1 1-1,1 1 0,1 0 0,-16 43 0,25-57-45,0-1 0,0 1 0,1 0 0,0 0 0,0 0 0,1 0 0,0-1 0,0 1 0,0 0-1,1 0 1,-1 0 0,1 0 0,1 0 0,-1-1 0,1 1 0,0 0 0,3 5 0,0-4 16,-1 0 0,1-1 0,0 1 0,1-1 0,0 0 0,0-1 0,0 1 0,0-1 0,1-1 0,0 1 0,13 6 0,-3-3 34,-1-1 1,1-1 0,0 0-1,1-1 1,-1-1 0,1 0-1,0-2 1,0 0 0,29-1-1,-22-2 31,-1-2 0,0 0-1,0-2 1,0 0-1,-1-2 1,40-16 0,-35 10 8,-1-1 1,0-2-1,-1 0 1,-1-2-1,0 0 1,-1-2-1,-2-1 1,0-1-1,-1 0 1,-1-2 0,33-50-1,-42 54-27,0-1-1,-1 0 1,-1 0-1,-1-1 1,-1-1-1,-1 1 1,3-25-1,-8 35-26,0 0 0,0 0 0,-2 0 0,1 0 0,-1 0 0,-6-21 0,5 25-15,0 0 1,-1 1 0,-1-1-1,1 1 1,-1 0 0,0 0-1,-1 0 1,1 0 0,-1 1-1,-12-12 1,8 11 8,-1-1 0,1 1-1,-1 0 1,-1 1 0,0 0 0,1 1 0,-2 0-1,1 1 1,0 0 0,-1 1 0,0 0 0,0 1-1,0 0 1,0 1 0,0 0 0,0 1 0,0 0-1,-22 4 1,15 0-32,0 0 0,0 1 0,1 0 0,-1 2-1,1 0 1,1 2 0,0-1 0,0 2 0,0 0 0,1 2-1,-15 12 1,13-6-39,1 0 0,1 1 0,0 1 0,2 0 0,0 1 0,-11 24 0,-6 21-2854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13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319 850 4512,'0'0'6313,"-13"-2"-6042,-41-5-2,46 7-196,0 1 0,0-1 1,0 2-1,0-1 0,0 1 0,0 0 0,1 1 1,-1 0-1,1 0 0,-13 7 0,-2 0 122,10-4-46,-1 0-1,2 0 1,-1 1 0,-17 14-1,24-16-65,-1 0 0,1 0-1,0 0 1,1 1 0,-1 0 0,1 0-1,0 0 1,0 0 0,1 0 0,-3 9-1,5-13-55,0 0-1,1-1 1,-1 1 0,1 0-1,0 0 1,0 0 0,0 0-1,0 0 1,0 0-1,0 0 1,0 0 0,0-1-1,1 1 1,-1 0-1,1 0 1,-1 0 0,1 0-1,0-1 1,1 3 0,0-1 4,0-1 1,0 1 0,0-1-1,1 1 1,-1-1 0,1 0-1,-1 0 1,1 0 0,0 0-1,3 2 1,1-1 15,1 0 0,-1 0 0,0-1 0,1 0 0,-1 0 0,1 0 0,0-1 0,12 0 0,-10-1 8,0-2 0,0 1 0,0-1 0,0 0 1,-1-1-1,1-1 0,-1 1 0,0-1 0,0-1 0,0 0 0,0 0 0,-1 0 0,0-1 0,0-1 0,0 1 0,-1-1 0,0-1 0,0 1 0,-1-1 0,0 0 1,-1 0-1,1-1 0,-2 0 0,1 0 0,-1 0 0,-1-1 0,1 1 0,-2-1 0,3-11 0,-5-11 290,0 30-313,0 0 0,0 0 0,0 1 0,-1-1 0,1 0 0,0 0 0,-1 1 0,0-1 0,1 1 0,-1-1 0,0 0 0,0 1 0,0-1 0,0 1 0,0 0 0,-2-2 0,3 2-19,-1 1-1,1 0 0,-1 0 0,1 0 0,-1 0 1,1-1-1,-1 1 0,1 0 0,-1 0 0,1 0 0,-1 0 1,1 0-1,-1 0 0,1 0 0,-1 0 0,1 1 1,-1-1-1,1 0 0,-1 0 0,1 0 0,-1 0 0,1 1 1,-1-1-1,1 0 0,-1 1 0,1-1 0,0 0 1,-1 1-1,1-1 0,0 0 0,-1 1 0,1-1 1,0 1-1,-1-1 0,1 0 0,-1 2 0,-10 20 42,9-17-13,-5 12 0,1 1 1,0 1-1,1-1 0,-3 25 1,-3 79 38,8-72-55,-4 212 129,7-151 64,-17 136 0,15-237-194,2-3 0,-1 1 1,0-1-1,-1 0 0,1 1 0,-1-1 0,-1 0 0,1 0 0,-1 0 0,-1-1 1,-5 11-1,8-17-21,1 0 1,0 1-1,-1-1 1,1 0-1,0 0 1,-1 0-1,1 0 1,-1 0-1,1 1 1,-1-1-1,1 0 1,0 0-1,-1 0 1,1 0-1,-1 0 1,1 0-1,0 0 0,-1 0 1,1 0-1,-1-1 1,1 1-1,0 0 1,-1 0-1,1 0 1,-1 0-1,1-1 1,0 1-1,-1 0 1,1 0-1,0-1 1,-1 1-1,1 0 1,0 0-1,0-1 1,-1 1-1,1 0 1,0-1-1,0 1 1,-1 0-1,1-1 1,0 1-1,0-1 1,0 0-1,-15-23 38,11 16-22,-6-12 39,0-1-1,1-1 1,1 0-1,1 0 1,-8-43-1,13 59-32,2-1 0,-1 1 0,1 0 0,-1 0 0,2 0 0,-1 0 0,1 0-1,0 0 1,0 0 0,0 0 0,1 0 0,0 0 0,0 0 0,1 1 0,0-1 0,0 1-1,5-8 1,3-4 12,0 1-1,1 0 0,1 0 0,0 2 0,31-27 1,-19 22 12,2 0-1,56-28 1,-59 34-31,49-23 16,-1-4 0,80-59 0,-99 59-29,83-68-33,-122 94 31,0 0 0,0-1 0,-2-1 0,0 0 0,0-1 0,13-27 0,-23 39 3,0 1 0,0-1-1,-1 0 1,0 0 0,0 0 0,0 0 0,0 0 0,-1 0 0,0-6 0,0 8-2,0 0-1,0 1 1,-1-1 0,1 0-1,-1 0 1,0 0 0,0 0-1,0 1 1,0-1 0,-1 0-1,1 1 1,-1-1 0,1 1-1,-1 0 1,0-1 0,0 1-1,-2-2 1,2 3-3,1 1 1,0-1-1,0 0 0,0 1 0,0 0 1,0-1-1,-1 1 0,1 0 0,0-1 1,0 1-1,-1 0 0,1 0 0,0 0 1,0 0-1,-1 0 0,1 0 1,0 1-1,0-1 0,-1 0 0,1 1 1,0-1-1,-2 2 0,-28 15-14,22-12 1,-1 2 11,0 0 1,0 1-1,0 0 1,1 0-1,0 1 1,1 0-1,0 0 0,0 1 1,1 0-1,0 1 1,1 0-1,0 0 0,-6 18 1,7-15 13,0 1 0,2 0 1,-1 0-1,2 0 0,0 0 0,1 1 0,1-1 1,0 1-1,1-1 0,5 26 0,-6-37-6,1-1 0,1 0 0,-1 1-1,0-1 1,1 0 0,-1 0 0,1 0 0,0 0-1,3 3 1,-4-4-4,0-1 1,0 0-1,0 0 0,0 0 1,0 0-1,1 0 0,-1 0 1,0 0-1,0-1 0,1 1 1,-1 0-1,1-1 0,-1 1 1,1-1-1,-1 1 0,1-1 0,-1 0 1,1 1-1,-1-1 0,1 0 1,-1 0-1,1 0 0,-1 0 1,3-1-1,18-7 41,1-1 0,-1-1 1,-1-1-1,0-1 0,26-20 0,-3 4 51,145-89 529,-176 109-562,-7 4-17,0 0 1,0 0-1,0 1 0,0 0 1,0 0-1,1 0 1,0 1-1,-1 0 0,1 0 1,0 1-1,12-1 1,-17 2-37,-1 1 0,1-1 0,-1 1 1,0-1-1,1 1 0,-1 0 0,0-1 1,0 1-1,0 0 0,1 0 0,-1 0 1,0 0-1,0 0 0,0 0 1,0 0-1,-1 0 0,1 0 0,0 1 1,0-1-1,-1 0 0,1 0 0,-1 1 1,1-1-1,-1 0 0,1 3 0,6 39 108,-6-36-96,0 14 35,-1 0-1,-4 31 0,0 11 159,4-62-207,0-1 0,0 1-1,0-1 1,0 0 0,0 1-1,0-1 1,0 1 0,0-1-1,0 0 1,0 1-1,0-1 1,0 1 0,0-1-1,0 0 1,1 1 0,-1-1-1,0 1 1,0-1 0,0 0-1,0 1 1,1-1 0,-1 0-1,0 1 1,0-1 0,1 0-1,-1 0 1,0 1 0,1-1-1,-1 0 1,0 0 0,1 1-1,-1-1 1,1 0-1,12-6 132,14-24-9,-24 27-108,121-149 365,-120 148-377,-1 0 0,1 1 0,-1 0 0,1 0-1,7-4 1,-10 6-7,-1 1-1,1 0 0,-1-1 1,1 1-1,0 0 0,-1 0 1,1-1-1,0 1 1,-1 0-1,1 0 0,0 0 1,-1 0-1,1 0 0,0 0 1,-1 0-1,1 0 0,0 0 1,-1 1-1,2-1 1,-1 1-2,-1-1 1,1 1-1,0 0 1,-1-1-1,1 1 1,-1 0 0,1-1-1,-1 1 1,1 0-1,-1 0 1,0 0 0,1-1-1,-1 1 1,0 0-1,0 0 1,1 0-1,-1 0 1,0 0 0,0 1-1,1 10 1,0-3 4,0-1-1,-1 1 1,0 0 0,-2 16-1,1-19 13,1-1-1,0 0 0,0 1 1,1-1-1,-1 1 1,1-1-1,1 0 1,1 6-1,-2-7 11,0-1 0,0 1 0,1-1 0,-1 1-1,1-1 1,0 0 0,0 0 0,0 1 0,0-2 0,1 1 0,-1 0 0,4 3 0,-5-6-10,0 1 1,0-1-1,0 1 1,0-1-1,-1 1 1,1 0-1,0-1 1,0 1-1,-1 0 0,1 0 1,0 0-1,-1-1 1,1 1-1,-1 0 1,1 0-1,-1 0 1,1 0-1,-1 0 1,0 0-1,1 0 1,-1 0-1,0 0 1,0 0-1,0 2 1,0-3 161,3 1-171,0-1 1,-1 0-1,1 0 1,0 0 0,-1 0-1,1-1 1,-1 1 0,1-1-1,0 0 1,-1 1-1,1-1 1,3-2 0,32-19 12,-28 16-8,32-20 54,72-59 0,-108 79-66,1-1 0,-1-1 1,0 1-1,0-1 0,-1 0 1,0-1-1,-1 1 0,0-1 1,0 0-1,3-12 0,-6 17-1,0 1 0,-1 0-1,1 0 1,-1 0 0,0-1-1,0 1 1,0 0 0,-1 0-1,1 0 1,-1 0 0,1-1-1,-1 1 1,0 0 0,0 0-1,-1 0 1,1 0 0,-4-4-1,4 5 1,0 1-1,0-1 0,-1 1 1,1 0-1,-1-1 1,1 1-1,-1 0 1,0 0-1,1 0 0,-1 0 1,0 1-1,0-1 1,0 0-1,0 1 0,1-1 1,-1 1-1,0-1 1,0 1-1,0 0 1,0 0-1,0 0 0,0 0 1,0 0-1,0 1 1,0-1-1,0 1 1,0-1-1,1 1 0,-1 0 1,-2 0-1,-3 2-4,0 1-1,1-1 1,-1 1-1,1 0 1,0 1 0,0-1-1,0 1 1,1 0-1,0 1 1,0-1-1,0 1 1,1 0-1,-1 0 1,1 1 0,1-1-1,-5 12 1,5-10 0,0 1 0,0-1 0,1 1 0,0 0 1,1 0-1,0 0 0,1 0 0,0 0 0,0 1 0,0-1 1,2 0-1,-1 0 0,4 11 0,-4-14 0,1 0 0,1 1 0,-1-1 0,1 0 0,0 0 0,1-1 0,-1 1 1,1-1-1,0 1 0,0-1 0,6 4 0,-7-6 3,1 0 0,0 0 0,0-1 0,0 0 0,0 0 0,0 0 0,0 0 0,1-1 0,-1 1 0,1-1 0,-1 0 0,1-1 0,-1 1 0,1-1 0,0 0 0,6 0 0,1-1 8,0-1-1,0 0 1,0-1 0,-1 0 0,1-1-1,-1 0 1,17-9 0,1-4 8,36-27 0,-27 17-35,-25 18 25,0 0 0,0-1 0,0 0 0,-1-1-1,-1-1 1,0 0 0,13-19 0,-13 15 8,1 0 0,0 1 0,23-21 0,-30 31-14,0 1 1,1 0-1,-1 0 1,1 1-1,0-1 1,0 1-1,0 1 1,1-1-1,-1 1 1,1 0-1,-1 1 1,1 0-1,7-1 1,-9 1-5,0 1 1,0-1 0,0 1 0,0 1-1,1-1 1,-1 1 0,0 0 0,0 0-1,0 0 1,0 1 0,-1 0-1,1 0 1,0 0 0,-1 0 0,1 1-1,-1 0 1,0-1 0,4 5 0,-5-4 4,-1 0 1,0 0-1,1 1 1,-2-1-1,1 0 1,0 1 0,-1-1-1,1 1 1,-1 0-1,0 0 1,0-1-1,0 1 1,-1 0-1,1 6 1,-1 8-3,-4 34 1,1-9 0,3-42 2,0 18-17,1 0-1,3 22 1,-3-35 13,0-1 1,0 0 0,1 1-1,0-1 1,0 0 0,0 0-1,1 0 1,0 0 0,0 0-1,0-1 1,0 1 0,5 3-1,-6-6 7,0-1-1,1 1 1,-1-1-1,0 0 1,1 0-1,0 0 1,-1 0-1,1 0 1,-1-1-1,1 1 1,0-1-1,0 0 1,-1 1-1,1-1 1,0-1-1,-1 1 1,1 0-1,0-1 1,0 1-1,2-2 1,10-1 7,0-2-1,16-7 1,-23 9-1,30-14 38,64-40-1,-22 11-22,64-39-6,-116 70-17,1 1 0,0 1 1,0 1-1,48-11 0,-71 22-1,-1-1 0,1 0 0,0 0 0,0 0 0,8-5 0,-49 28-31,1 2-1,1 1 1,1 1-1,-29 32 1,47-43 9,0 1 1,-20 31-1,31-43 20,1 1-1,0 0 1,0 0 0,0 0-1,0 0 1,0 0-1,1 0 1,0 1-1,0-1 1,0 0-1,0 1 1,1-1 0,-1 1-1,1-1 1,0 0-1,1 1 1,-1-1-1,1 1 1,1 6 0,-1-10 3,-1 0 1,1 1-1,0-1 1,-1 0-1,1 0 1,0 0-1,0 1 1,-1-1-1,1 0 1,0 0 0,0 0-1,0-1 1,0 1-1,0 0 1,1 0-1,-1 0 1,0-1-1,0 1 1,0-1-1,1 1 1,2 0 0,-2-1 0,1 1 1,-1-1 0,1 0 0,0-1 0,-1 1 0,1 0 0,-1-1 0,1 1 0,-1-1 0,5-2 0,4-1 6,-1-2-1,-1 1 1,19-15 0,-4 0-3,-1-2 1,-1 0-1,36-48 0,-1-7 100,-57 77-106,0 0 0,0 0 0,0 0 0,0 0 1,0 0-1,0-1 0,0 1 0,0 0 1,0 0-1,0 0 0,1 0 0,-1 0 1,0-1-1,0 1 0,0 0 0,0 0 1,0 0-1,0 0 0,1 0 0,-1 0 0,0 0 1,0 0-1,0-1 0,0 1 0,0 0 1,1 0-1,-1 0 0,0 0 0,0 0 1,0 0-1,0 0 0,1 0 0,-1 0 1,0 0-1,0 0 0,0 0 0,0 0 1,1 0-1,-1 0 0,0 0 0,0 1 0,0-1 1,0 0-1,1 0 0,-1 0 0,3 11-11,-1 28-37,-1-14 33,1-16 5,0 0 0,0 0 0,1 0 0,0 0 0,0 0 1,1 0-1,0-1 0,9 15 0,-10-19 9,0-1 0,0 1-1,0-1 1,1 1 0,-1-1 0,1 0-1,0 0 1,0-1 0,0 1 0,0-1-1,0 0 1,0 0 0,1 0 0,-1 0-1,1-1 1,-1 0 0,1 0 0,0 0-1,6 0 1,-4-1 5,1-1 0,0 0 0,0 0 0,-1-1 0,1 0 0,-1 0 0,0-1 0,1 1-1,-1-2 1,0 1 0,-1-1 0,12-8 0,7-7 3,39-39 0,-61 55-6,25-27-1,-1-1 1,-2 0 0,-1-2 0,-1-1-1,35-73 1,63-197 20,-84 203 15,-11 33-9,-3-2 1,17-89 0,-39 151-26,4-21 1,-5 28-5,0 1-1,0-1 1,0 0-1,0 0 1,0 0-1,0 1 1,0-1-1,0 0 1,0 0-1,-1 0 1,1 1-1,0-1 1,0 0-1,-1 0 1,1 1-1,0-1 1,-1 0-1,1 1 1,-1-1-1,1 0 1,-1 1-1,1-1 1,-1 1-1,0-1 1,1 1-1,-1-1 1,-1 0 0,1 1 0,0 1 0,-1-1 0,1 0 0,0 1 0,0-1 0,-1 1 0,1-1 1,0 1-1,0 0 0,0-1 0,0 1 0,0 0 0,0 0 0,0 0 0,0 0 1,0 0-1,0 0 0,1 0 0,-1 0 0,0 0 0,1 0 0,-2 2 0,-1 2-2,-24 33-64,1 1 1,-36 77 0,-22 93-235,69-156 235,1 0 0,-8 66 1,19-96 56,-10 91-100,11-72 90,0 60 68,3-90-45,1 1-1,0-1 1,0 0 0,1 1-1,1-1 1,5 14-1,-7-22 2,0-1-1,1 1 1,-1 0-1,1-1 1,-1 0-1,1 1 0,0-1 1,0 0-1,0 0 1,1-1-1,-1 1 1,1-1-1,-1 0 1,1 0-1,0 0 1,0 0-1,0-1 0,0 1 1,0-1-1,0 0 1,0 0-1,6 0 1,-4 0 2,0-1-1,1 0 1,-1 0 0,0-1 0,0 1-1,0-1 1,0-1 0,0 1 0,-1-1 0,1 0-1,0 0 1,-1-1 0,1 0 0,-1 0-1,6-4 1,20-20 27,-1 0 0,-1-2-1,30-40 1,11-11-8,-66 76-25,-11 17 0,4 2-7,0-1-1,0 1 1,2 0-1,0-1 0,0 1 1,2 0-1,0 0 1,0-1-1,1 1 1,1-1-1,1 1 1,0-1-1,1 0 0,0 0 1,1-1-1,0 1 1,11 14-1,-16-26 10,1 0 0,0 1 0,0-1 0,1 0 0,-1 0 0,0 0 0,1 0-1,-1 0 1,1 0 0,-1-1 0,1 1 0,0-1 0,0 0 0,-1 0 0,1 0 0,0 0 0,0-1 0,0 1-1,0-1 1,0 1 0,0-1 0,0 0 0,1 0 0,-1-1 0,0 1 0,0-1 0,0 1 0,0-1-1,0 0 1,4-2 0,8-3 22,-1-2 0,0 1-1,-1-2 1,22-15-1,-19 12 0,6-5-11,0 0 0,-1-2 0,-1 0 0,0-1 0,23-33 0,-36 46-4,0-1-1,1 2 0,-1-1 0,1 1 1,18-10-1,-10 5 4,-15 10-11,0 1 1,0-1-1,0 0 1,0 0-1,1 1 1,-1-1-1,0 1 1,0-1-1,1 1 1,-1-1-1,0 1 1,1 0-1,-1 0 1,0-1-1,1 1 1,-1 0-1,0 0 1,1 0-1,-1 1 1,0-1-1,1 0 1,1 1-1,-2 0-1,0 0 0,-1 0 0,1-1 0,0 1 0,-1 0-1,1 0 1,-1 0 0,1 0 0,-1 0 0,1 0-1,-1 0 1,0 0 0,0 0 0,1 0 0,-1 1 0,0-1-1,0 0 1,0 0 0,0 0 0,0 0 0,0 0-1,-1 0 1,1 0 0,0 0 0,0 0 0,-1 0 0,1 0-1,-2 2 1,-6 20-5,-2-1 0,-1 0 0,-17 27-1,-47 60-57,37-66 48,26-30 50,1 0 0,-16 23-1,27-36-27,1 1 1,-1-1-1,0 1 0,0-1 0,1 1 1,-1-1-1,0 1 0,1-1 0,-1 1 0,1-1 1,-1 0-1,0 1 0,1-1 0,-1 0 0,1 1 1,-1-1-1,1 0 0,-1 1 0,1-1 1,0 0-1,-1 0 0,1 0 0,-1 0 0,1 1 1,0-1-1,31 11 47,6 3-26,-34-12-28,-1 1 1,1 0-1,-1 0 1,1 0-1,-1 0 1,0 0-1,0 1 1,0 0-1,-1-1 1,1 1-1,-1 0 1,0 0-1,0 0 1,0 0-1,-1 1 1,0-1-1,1 0 1,0 7-1,-1-4-5,-1 1-1,1-1 0,-1 1 0,0-1 0,-1 0 1,1 1-1,-2-1 0,1 0 0,-1 0 0,-5 13 1,2-5 4,-2-1 0,0 0 0,0 0 0,-1-1 1,-1 0-1,0 0 0,-1-1 0,-1 0 0,1-1 0,-2 0 1,1-1-1,-2 0 0,-15 9 0,22-16 9,0-1 0,0 1 0,0-1 1,0-1-1,0 1 0,0-1 0,-1 0 0,1-1 0,0 1 0,-1-1 0,1 0 0,0-1 0,-1 0 0,1 0 0,-8-2 1,12 2-5,1 1 1,0-1 0,-1 1 0,1-1 0,0 0 0,0 1 0,-1-1 0,1 0 0,0 0 0,0 0 0,0 0 0,0 0 0,0 0 0,1 0 0,-1 0 0,0-1-1,0 1 1,1 0 0,-1 0 0,0-1 0,1 1 0,0 0 0,-1-1 0,1 1 0,0 0 0,-1-1 0,1 1 0,0 0 0,0-1 0,0 1 0,1-3 0,-1 0 4,1 1 0,0-1 0,-1 0 0,2 0 0,-1 1 1,0-1-1,1 1 0,-1-1 0,1 1 0,3-5 1,6-4 3,0 0 0,0 0 0,1 1 0,0 0 1,19-11-1,74-39 52,-20 13-43,95-51-18,12-8-20,-145 74 35,-3-3 0,47-46 0,-72 63-10,0 0 0,15-23-1,-28 35-6,-1-1 0,0 1 0,-1-1 0,0-1 0,0 1 0,-1 0 0,0-1-1,0 0 1,2-15 0,-4 21-2,-1 0 0,0-1-1,0 1 1,0 0 0,-1 0-1,1 0 1,-1-1 0,1 1-1,-1 0 1,0 0 0,-1 0-1,-1-4 1,2 6-1,1 0 0,-1 0-1,0 0 1,0 0 0,0 0 0,0 0 0,0 0-1,0 0 1,0 0 0,-1 0 0,1 1 0,0-1-1,0 0 1,0 1 0,-1-1 0,1 1-1,0 0 1,-1-1 0,1 1 0,-1 0 0,1 0-1,0 0 1,-1 0 0,1 0 0,0 0 0,-1 0-1,1 0 1,-1 1 0,1-1 0,0 0-1,-3 2 1,-8 2-6,0 2 0,0-1 0,0 2 0,1-1 0,0 2 0,0-1-1,1 1 1,0 1 0,-13 15 0,15-17-4,2 2 1,-1-1-1,1 1 1,1 0-1,-1 0 0,1 0 1,1 1-1,0 0 1,0-1-1,1 2 0,1-1 1,-3 16-1,4-22 7,1 0 1,0 0-1,0 0 0,0 0 0,0 0 0,1 0 1,0 0-1,-1 0 0,1 0 0,1 0 0,-1 0 1,1-1-1,-1 1 0,4 5 0,-3-7 5,0 1 0,0-1 0,1 0 0,-1 0 1,0 0-1,1-1 0,-1 1 0,1 0 0,-1-1 0,1 0 0,0 0 0,0 1 0,0-2 0,-1 1 0,1 0 0,0 0 0,0-1 0,0 0 0,5 0 1,8 0 9,1-1 0,-1 0 1,0-2-1,28-7 1,62-25 58,-103 34-66,158-66 73,14-5-36,-168 69-40,20-4 4,-27 7-4,0 0 0,0 0 0,0 0 0,0 0 0,1 0 0,-1 0 1,0 0-1,0 0 0,0 0 0,0 0 0,1 0 0,-1 0 0,0 0 0,0 0 0,0 0 0,0 0 0,0 0 0,1 0 0,-1 0 0,0 0 0,0 1 0,0-1 0,0 0 0,0 0 0,0 0 0,0 0 0,1 0 0,-1 1 0,0-1 0,0 0 0,0 0 0,0 0 0,0 0 0,0 0 0,0 1 0,0-1 1,0 0-1,0 0 0,0 0 0,0 0 0,0 1 0,-7 13 0,-5 0-12,0 0 1,-17 15-1,-17 19-23,41-42 32,-7 8-16,-20 31 0,30-41 18,0-1-1,0 1 1,0 0-1,0 0 0,1 0 1,-1 0-1,1 0 1,0 0-1,1 0 1,-1 0-1,1 0 0,-1 0 1,1 0-1,1 0 1,0 6-1,-1-10 2,0 1 0,0-1 0,1 0 0,-1 1 0,0-1 0,1 1 0,-1-1 0,0 0 0,1 1 0,-1-1 0,0 0 0,1 1 0,-1-1 0,1 0 0,-1 1 0,1-1 0,-1 0 0,1 0 0,-1 0 0,1 1 0,-1-1 0,1 0 0,-1 0 0,1 0 0,-1 0 0,1 0 0,-1 0 0,1 0 0,-1 0 0,1 0 0,0 0 0,-1-1 0,1 1 0,-1 0 0,1 0 0,-1 0 0,0-1 0,1 1 0,-1 0 0,1 0 0,-1-1 0,1 0 0,22-13 0,0-6 18,-1-1-1,-1-1 0,-1-1 1,-1-1-1,-1-1 0,23-42 1,-15 21 18,-3-2 0,26-73 1,21-105 64,-63 201-90,0 4-7,0-1 3,-1 0-1,-1 0 0,-1 0 0,0 0 0,0-37 0,-4 58-7,0 0-1,0 0 1,0 1-1,0-1 1,0 0 0,0 0-1,0 0 1,0 0-1,-1 1 1,1-1-1,0 0 1,0 0 0,-1 0-1,1 1 1,0-1-1,-1 0 1,1 1-1,-1-1 1,1 0 0,-1 1-1,1-1 1,-1 0-1,0 1 1,1-1-1,-1 1 1,-1-1 0,1 0 0,0 1-1,0 0 1,-1 1 0,1-1 0,0 0 0,0 0 0,0 0 0,0 1 0,0-1 0,0 0 0,0 1 0,0-1 0,0 1 0,0-1 0,0 1-1,-2 1 1,-5 5-4,0 0 0,0 0 0,-7 10 0,15-17 5,-25 31-27,1 2 0,2 0 0,1 1 0,2 1 0,1 1 0,-21 61 0,33-79 8,1 0 0,0 1 1,2-1-1,0 1 1,1-1-1,1 1 0,1 23 1,1-29 10,1-1-1,0 1 1,1-1 0,0 1 0,1-1 0,1 0 0,-1 0 0,2-1-1,0 0 1,0 1 0,13 15 0,17 14-115,9 11-192,-41-47-379,-1 1 1,1 0-1,-1 0 1,3 10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4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62 687 8872,'0'0'6080,"-3"11"-5758,1-3-268,-33 126 758,28-101-555,1 1-1,-1 46 1,7-63-162,-1 8 182,4 43 0,-2-60-206,0-1 0,1 0 1,0 0-1,0 0 0,1 0 1,0 0-1,0 0 0,0-1 1,1 1-1,6 8 0,-8-13-46,-1-1-1,1 1 1,0 0-1,0-1 0,0 1 1,0-1-1,0 0 1,0 0-1,0 0 0,1 0 1,-1 0-1,0 0 0,1 0 1,-1-1-1,1 1 1,-1-1-1,0 0 0,1 0 1,-1 0-1,1 0 1,-1 0-1,1 0 0,-1 0 1,1-1-1,2-1 0,1 1 7,-1-1 0,0 0-1,1 0 1,-1-1-1,0 0 1,0 0 0,-1 0-1,1 0 1,-1-1-1,5-3 1,4-8 56,-1 0-1,-1 0 1,0-1-1,16-33 1,27-75 234,-35 77-196,-13 33-73,29-78 234,-31 79-186,0-1 1,-2 1-1,1-1 0,0-26 1,-6 28 137,-4 15-64,-10 18-9,17-20-164,-9 15 46,0 1 1,1 1-1,0 0 0,2 0 0,0 0 0,1 1 0,1-1 0,-3 33 0,5-26-13,1 1-1,1-1 1,2 1-1,0-1 1,1 0-1,8 29 1,-7-43-16,-1 1-1,1-1 1,1 0-1,0-1 1,1 1-1,0-1 1,14 19-1,-18-27-9,1 1-1,-1 0 0,1-1 0,-1 0 1,1 1-1,0-1 0,0 0 0,0 0 1,0 0-1,0-1 0,0 1 0,0-1 1,1 0-1,-1 0 0,0 0 0,1 0 1,-1 0-1,1-1 0,-1 0 0,1 0 1,-1 0-1,1 0 0,-1 0 1,1-1-1,-1 1 0,1-1 0,-1 0 1,1 0-1,-1 0 0,6-3 0,1-2 24,0 0 0,0-1-1,-1 0 1,1-1 0,-2 0-1,1 0 1,-1-1 0,-1 1-1,8-12 1,8-14 141,22-48-1,-14 25 39,-18 32-96,13-21 86,-24 43-160,1 0 0,-1-1 0,1 1 0,0 0-1,-1 0 1,1 1 0,1-1 0,-1 0-1,5-2 1,-7 5-30,0 1 0,0-1 0,-1 0 0,1 1 0,0-1 0,0 1 0,-1-1 0,1 1-1,-1 0 1,1-1 0,0 1 0,-1 0 0,1-1 0,-1 1 0,1 0 0,-1-1 0,0 1 0,1 0 0,-1 0 0,0 0-1,0-1 1,1 1 0,-1 2 0,0-3-4,3 10 19,0 1 0,-1-1-1,-1 1 1,1 0 0,-2-1 0,-1 22-1,-11 64 67,11-89-85,-23 133 170,23-137-159,0 0 1,0 0 0,1 0 0,-1 0-1,1 0 1,0 0 0,0 1-1,0-1 1,1 3 0,14-12 69,-3-4-62,-1 0 1,0 0-1,-1-1 1,0-1 0,-1 0-1,15-24 1,-1 3 17,37-55 66,19-26 88,-79 113-191,1 0 1,0-1 0,0 1 0,0 0 0,0 0 0,0 0 0,0 0 0,0 0 0,0 0 0,1 0 0,-1 0 0,0 1-1,1-1 1,-1 0 0,0 1 0,1-1 0,1 1 0,-3 0-4,0 0 0,1 0 0,-1 0 0,1 0 0,-1 0-1,0 0 1,1 0 0,-1 1 0,0-1 0,1 0 0,-1 0 0,0 0 0,1 1 0,-1-1 0,0 0-1,1 1 1,-1-1 0,0 0 0,0 0 0,1 1 0,-1-1 0,0 0 0,0 1 0,4 17 15,-5 97 40,-1-55-44,1-32-11,0-2 2,2 30 0,0-48-5,0-1 1,0 1 0,1-1-1,0 0 1,0 0-1,0 0 1,1 0 0,7 12-1,-9-17 3,0-1-1,1 1 1,0-1 0,-1 0-1,1 1 1,0-1 0,-1 0-1,1 0 1,0 0-1,0 0 1,0-1 0,0 1-1,0 0 1,0-1 0,0 1-1,0-1 1,0 0-1,0 0 1,0 0 0,0 0-1,1 0 1,-1 0-1,0 0 1,0-1 0,0 1-1,0-1 1,0 1 0,2-2-1,7-2 21,0 0 0,-1-1 0,20-11 0,-9 2 7,-1-1-1,-1-1 1,0-1 0,-1 0-1,-1-2 1,18-24-1,81-129 92,-60 82-11,51-115-1,-81 138-63,-2-1-1,-4-1 1,-3-1 0,-2-1-1,-4 0 1,3-97 0,-14 161-38,0-28 32,0 33-37,0 1 1,0 0-1,0 0 0,0-1 1,0 1-1,0 0 1,-1 0-1,1-1 0,-1 1 1,1 0-1,-1 0 1,1 0-1,-1 0 0,0 0 1,1 0-1,-1 0 1,0 0-1,0 0 0,0 0 1,0 0-1,-1-1 0,0 2-1,1 0 0,0 0 0,-1 0 0,1 0-1,0 0 1,-1 0 0,1 0 0,0 1-1,-1-1 1,1 0 0,0 1 0,0-1-1,-1 1 1,1 0 0,0-1 0,0 1 0,0 0-1,0 0 1,0 0 0,0 0 0,0-1-1,0 1 1,0 0 0,0 1 0,0 0-1,-24 32-21,23-29 16,-20 32-32,3 0 1,1 2 0,-20 62-1,-24 130-119,47-161 93,3 1 0,-6 122 1,18-159 48,1 1 0,1 0 1,2 0-1,1 0 0,2-1 0,1 0 1,21 53-1,-26-81 12,0 0 0,0 0 1,0 0-1,1-1 0,-1 1 0,1-1 0,0 0 1,1 0-1,0 0 0,-1-1 0,2 1 0,-1-1 1,6 4-1,-7-6 3,1 0 1,-1-1-1,0 1 1,0-1-1,1 0 1,-1 0-1,1 0 1,-1-1-1,1 1 1,-1-1-1,1 0 1,-1-1-1,1 1 1,-1-1-1,1 1 1,-1-2-1,0 1 1,1 0-1,6-4 1,-2 1 7,-1-1 0,0 0 0,0 0 0,0-1 1,0 0-1,-1-1 0,0 1 0,-1-1 0,7-9 1,5-8 30,22-41 0,-30 48-17,-1-1 1,-1 0 0,-1 0 0,6-23 0,-11 31-3,1-1 0,-2 0 0,1 1 0,-1-1 0,-1 0 0,0 0 0,0 1 0,-1-1 0,-3-11 0,4 20-17,0 1 1,-1-1 0,1 1 0,0 0 0,-1-1 0,1 1-1,-1 0 1,0 0 0,1-1 0,-1 1 0,0 0 0,0 0-1,1 0 1,-1 0 0,0 0 0,0 0 0,0 0 0,-1 0-1,1 0 1,-2-1 0,2 2-3,-1 0 1,1 0-1,0-1 1,0 1-1,-1 0 1,1 1-1,0-1 0,-1 0 1,1 0-1,0 0 1,0 1-1,0-1 0,-1 1 1,1-1-1,0 1 1,0-1-1,0 1 1,-1 0-1,-4 4 7,1-1-1,0 0 1,0 1-1,0 0 1,0 0 0,-7 11-1,5-3-5,1-1 0,0 1-1,0 0 1,2 1 0,-1-1 0,2 1 0,0 0-1,0 0 1,1 0 0,1 20 0,0-25-5,1 0 1,1 0-1,0 0 0,0 0 1,0 0-1,1 0 1,1 0-1,0-1 1,0 1-1,0-1 1,1 0-1,0 0 1,1 0-1,0 0 1,0-1-1,0 0 1,10 9-1,-5-7 1,1 0 0,1-1 0,0-1-1,0 0 1,0 0 0,1-1 0,0-1 0,19 6 0,-23-9 1,1 1 1,0-1-1,1-1 1,-1 0-1,0 0 1,0-1-1,1 0 1,-1-1 0,0 0-1,0-1 1,0 0-1,13-5 1,-8 1 23,0-1 1,0-1-1,0 0 1,-1-1 0,0-1-1,-1 0 1,0 0-1,-1-2 1,0 0-1,0 0 1,18-27-1,4-13 295,45-98 0,-72 134-237,11-20 142,-21 81 65,-29 382-6,31-423-284,-7 50 7,7-51-7,0 1 1,0-1 0,0 0-1,0 1 1,-1-1-1,1 0 1,-1 0-1,0 0 1,1 0-1,-2 0 1,1-1-1,0 1 1,-4 2-1,5-4 4,0-1 0,0 0 0,-1 1 0,1-1 0,0 0-1,-1 0 1,1 0 0,0 0 0,-1 0 0,1 0-1,0 0 1,0-1 0,-1 1 0,1 0 0,0-1-1,0 1 1,-1-1 0,1 0 0,0 1 0,0-1 0,0 0-1,0 1 1,0-1 0,-1-1 0,-26-23 87,-54-49 345,80 74-385,6 7-31,7 10-14,-7-13-10,-1 0 1,1-1-1,0 1 0,1-1 0,-1 0 0,0 0 0,1 0 0,0-1 0,-1 0 0,1 0 0,0 0 0,0 0 1,0-1-1,0 0 0,6 1 0,-4-1 0,1-1-1,-1-1 1,0 1 0,0-1-1,0 0 1,1-1 0,-1 0 0,-1 0-1,15-6 1,-7 1 5,0-1 0,0-1-1,-1 0 1,0 0 0,-1-2 0,0 1 0,-1-2-1,0 0 1,12-15 0,17-35 33,-2-2 0,34-77-1,-14 24 55,-54 108-83,-2 5 3,-1 0-1,1 0 1,0 1-1,0-1 1,0 0-1,1 1 1,-1 0-1,1 0 1,0-1 0,0 2-1,0-1 1,4-3-1,-6 6-5,-1 0 0,1 0 0,0 0 0,-1 0 0,1 0 0,-1 0 0,1 0 0,0 0 0,-1 0 0,1 0 0,-1 0 0,1 0 0,0 0 0,-1 1 0,1-1 0,-1 0 0,1 0 0,-1 1 0,1-1 0,-1 0 0,1 1 0,-1-1 0,1 1 0,-1-1 0,0 1 0,1-1 0,-1 0 0,0 1 0,1-1 0,-1 1 0,0 0 0,0-1 0,1 1 0,-1-1 0,0 2 0,7 23 42,-5-20-35,5 30 15,0 1 0,-2-1 0,-2 1-1,-1 0 1,-2 0 0,-1-1 0,-2 1-1,-2 0 1,-1-1 0,-16 54 0,21-85-22,-1 0 1,1 0 0,-1 0-1,0 0 1,0-1 0,0 1-1,-1-1 1,1 1-1,-1-1 1,0 0 0,0 0-1,0 0 1,0 0 0,-4 2-1,4-4 2,1 0 0,0 0 0,-1 0 0,1 0 0,-1-1 0,1 1 0,-1-1 0,0 1 0,1-1 0,-1 0 0,1 0 0,-1 0 0,0-1 1,1 1-1,-1-1 0,1 1 0,-1-1 0,1 0 0,-1 0 0,1 0 0,0 0 0,-1 0 0,-3-3 0,-3-2 29,0 0 0,1-1 0,0 0 1,0 0-1,0-1 0,1 0 0,0 0 0,0 0 1,1-1-1,-7-14 0,13 23-31,0-1-1,-1 1 1,1-1-1,0 1 1,0-1 0,0 1-1,0-1 1,0 1-1,0-1 1,0 1 0,0-1-1,0 1 1,0-1-1,0 1 1,0-1-1,0 1 1,0-1 0,0 1-1,1-1 1,-1 1-1,0-1 1,0 1 0,1-1-1,-1 1 1,0 0-1,0-1 1,1 1 0,-1-1-1,1 1 1,-1 0-1,0-1 1,1 1 0,-1 0-1,1 0 1,-1-1-1,1 1 1,-1 0-1,1 0 1,-1 0 0,1-1-1,-1 1 1,1 0-1,-1 0 1,1 0 0,25-3 31,64 7-2,142 26-1,-128-14-1,-80-11 164,-5 0-802,-8-4-3024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4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63 172 6016,'0'0'13310,"-7"14"-13083,1 0-169,-2 2 28,0 1 1,2 0 0,-9 32 0,11-27 55,0 0-1,0 22 0,4-37-88,0 0-1,0 0 1,1 0-1,-1 0 1,1 0-1,1-1 1,0 1-1,0 0 0,0-1 1,6 12-1,-7-16-29,1 0-1,-1 1 0,1-1 0,0 0 0,0 0 0,0 0 0,0 0 1,0-1-1,0 1 0,0-1 0,0 1 0,1-1 0,-1 0 0,1 1 1,-1-1-1,1-1 0,4 2 0,-2-1 7,0 0 0,0-1 0,0 0 0,0 0 0,0-1 0,0 1 0,0-1-1,9-3 1,3-2 43,-1 0-1,1-2 1,-1 0-1,17-12 0,-15 8 0,1-2-1,-2 0 0,0-1 1,-1-1-1,25-31 0,-12 8 109,39-70-1,-63 100-135,-3 6-16,1 0-1,-1 0 1,0-1-1,-1 1 1,1-1-1,-1 1 0,1-1 1,-1 0-1,0 0 1,0 1-1,-1-1 1,1 0-1,-1 0 1,0-6-1,0 10-22,0 0 0,0 0 0,0 0 0,0-1 0,0 1 0,0 0 0,0 0 0,0 0 0,0 0 0,0 0 0,0 0 0,0 0 0,0-1 0,-1 1 0,1 0 0,0 0 0,0 0 0,0 0 0,0 0 0,0 0 0,0 0 0,0 0 0,-1 0 0,1 0 0,0-1 0,0 1 0,0 0 0,0 0 0,0 0 0,0 0 0,-1 0 0,1 0 0,0 0 0,0 0 0,0 0 0,0 0 0,0 0 0,-1 0 0,1 0 0,0 0 0,0 0 0,0 0 0,0 1 0,0-1 0,0 0 0,-1 0 0,1 0 0,0 0 0,0 0 0,0 0 0,0 0 0,0 0 0,0 0 0,0 0 0,0 1 0,-1-1 0,1 0 0,0 0 0,0 0 0,-7 9 85,-4 7-48,1 1 0,1 1-1,0-1 1,1 2 0,1-1-1,0 1 1,2 0-1,-4 23 1,8-35-32,0-1-1,0 1 1,1 0-1,0 0 1,0-1-1,1 1 1,0 0-1,0 0 1,1-1-1,-1 1 1,2-1-1,-1 1 1,1-1-1,-1 0 1,2 0-1,-1 0 1,1 0-1,0-1 1,0 0-1,0 1 1,1-1-1,0-1 1,0 1-1,0-1 1,0 0-1,1 0 1,9 5-1,-6-5 15,1 0 1,-1 0-1,1-1 0,0-1 0,1 0 0,-1 0 1,0-1-1,1 0 0,-1 0 0,0-1 0,1-1 0,-1 0 1,0 0-1,1-1 0,-1-1 0,12-3 0,-7 1 38,1-1-1,-1-1 0,-1 0 1,1-1-1,-1 0 0,0-1 1,-1-1-1,0 0 0,18-19 1,-17 13 14,-2-1 1,0-1 0,-1 1 0,0-2 0,-2 0 0,0 0 0,-1-1 0,-1 0-1,-1 0 1,5-30 0,-10 45-48,0-1 0,0 1 0,-1-1 0,0 1 0,0-1 0,-1 1-1,1-1 1,-1 1 0,0-1 0,-1 1 0,1-1 0,-1 1 0,0 0 0,-1 0 0,1 0 0,-1 0-1,0 1 1,0-1 0,0 1 0,-1-1 0,0 1 0,0 0 0,0 0 0,0 1 0,0-1-1,-1 1 1,1 0 0,-1 0 0,0 1 0,0-1 0,0 1 0,0 0 0,-1 1 0,1-1 0,0 1-1,-1 0 1,1 0 0,-10 0 0,11 1-3,1 1 1,-1-1-1,1 1 0,-1 0 0,1 0 0,0 0 1,0 0-1,-1 0 0,1 1 0,0 0 0,0-1 1,0 1-1,0 0 0,1 0 0,-1 1 1,0-1-1,1 1 0,-3 3 0,0 0-573,1 1 0,0-1 0,0 1 0,1 0 0,0 0 0,-3 9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4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28 5520,'0'0'6082,"11"-3"-5548,4-1-273,-7 2 48,0 0 1,0 0-1,0-1 1,0-1 0,8-4-1,-16 8-253,0 1 0,-1-1-1,1 0 1,0 0 0,0 0-1,0 1 1,0-1-1,0 0 1,0 0 0,0 1-1,0-1 1,0 0 0,0 0-1,0 1 1,-1-1 0,1 0-1,1 0 1,-1 0 0,0 1-1,0-1 1,0 0 0,0 0-1,0 1 1,0-1 0,0 0-1,0 0 1,0 0 0,0 1-1,0-1 1,1 0-1,-1 0 1,0 0 0,0 1-1,0-1 1,0 0 0,1 0-1,-1 0 1,0 0 0,0 1-1,0-1 1,1 0 0,-1 0-1,0 0 1,0 0 0,0 0-1,1 0 1,-1 0 0,0 0-1,0 0 1,1 0 0,-1 0-1,0 0 1,0 0 0,0 0-1,1 0 1,-1 0 0,0 0-1,0 0 1,1 0-1,-1 0 1,0 0 0,0 0-1,1 0 1,-1 0 0,0-1-1,0 1 1,1 0 0,-10 18 207,-8-2 128,-32 24-1,1-1-59,-72 73 280,-97 82 653,150-142 104,73-50-1172,0 0 0,0 0 1,0 0-1,1-1 0,-1 0 1,9 0-1,26 6-89,197 51 402,-197-45-423,-13-6 30,0 3 1,0 0-1,49 27 0,-75-36-105,-1 0 0,1 0 0,0 0 0,-1 0 0,1 0 0,0 0 0,-1 0 0,1-1 0,0 1 0,0-1 0,0 1 0,0-1 0,0 0 0,-1 1 0,1-1 0,0 0 0,0 0 0,0-1-1,0 1 1,0 0 0,0-1 0,0 1 0,0-1 0,-1 1 0,1-1 0,0 0 0,0 0 0,-1 0 0,3-2 0,10-6-3316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4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 1 6728,'0'0'6626,"-11"6"-6200,-164 103 1491,-113 69 371,262-164-1894,0-1 0,-1-2 0,-1 0 1,0-2-1,-42 8 0,51-11 771,37-4-399,9-1-686,61 10 408,-1 4 0,151 45 0,-170-29-90,-49-22-229,38 15 0,-47-23-3231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4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288 105 6128,'0'0'8360,"-10"-4"-8002,-28-12-11,31 13-129,7 3-147,-1-1-1,1 1 1,0 0 0,-1 0 0,1-1 0,0 1 0,-1 0 0,1 0 0,-1 0-1,1 0 1,0 0 0,-1-1 0,1 1 0,0 0 0,-1 0 0,1 0 0,-1 0-1,1 0 1,0 0 0,-1 0 0,1 0 0,-1 0 0,1 0 0,0 1 0,-1-1-1,1 0 1,-1 0 0,-6 4 719,-1-1-650,0 2 0,1-1-1,0 1 1,0 1 0,0-1 0,1 1 0,-11 12 0,-3 1 82,7-6-110,1 0-1,0 1 0,1 1 1,0-1-1,1 2 1,1 0-1,-14 31 1,18-33-36,0 1 1,1-1-1,0 1 1,1-1-1,0 1 1,2 0 0,0 0-1,0 0 1,4 30-1,-3-42-53,1 1 0,-1-1-1,1 1 1,0-1-1,0 1 1,0-1 0,1 0-1,-1 0 1,1 0 0,0 0-1,0 0 1,0 0-1,0 0 1,0 0 0,1-1-1,-1 1 1,1-1 0,3 3-1,-2-3 4,0 0 0,0 0-1,0 0 1,1-1 0,-1 0 0,0 0-1,1 0 1,-1 0 0,1-1 0,-1 0-1,1 1 1,7-2 0,0-1 17,-1 0-1,1-1 1,-1 0 0,1 0 0,-1-1-1,0-1 1,-1 0 0,1-1 0,18-12-1,-11 3 19,-1-1 0,0 0 0,16-23 0,41-59 174,-57 74-162,-2 4 37,-1-1 0,-2 0 0,0-1-1,-1 0 1,8-24 0,-19 46-99,0 0 0,-1 0 0,1 0-1,0 0 1,0 0 0,0 0 0,0 0 0,0 0 0,0 0 0,0 0 0,0 0-1,0 0 1,0 0 0,0 0 0,0 0 0,0 0 0,0 0 0,-1 0-1,1 0 1,0 0 0,0 0 0,0 0 0,0 0 0,0 0 0,0 0 0,0 0-1,0 0 1,0 0 0,0 0 0,0 0 0,0 0 0,-9 13 119,-11 24-27,14-21-87,0 0 0,2 0 1,0 0-1,1 0 0,0 1 0,1-1 0,1 1 0,1 0 0,0 0 0,4 18 0,-3-27-7,1 1-1,0 0 0,0-1 1,1 0-1,0 1 0,1-1 1,0 0-1,0-1 0,1 1 1,0-1-1,0 0 0,1 0 1,-1 0-1,2-1 0,-1 0 1,1 0-1,0 0 0,0-1 1,0 0-1,15 7 0,-13-8 12,0-1 1,-1 0-1,1 0 0,1-1 0,-1 0 0,0 0 0,0-1 1,1 0-1,-1-1 0,0 0 0,10-2 0,-5 0 19,0-1 0,-1 0-1,1-1 1,-1-1 0,0 0 0,22-12-1,-12 3 30,-1-1 0,0-1-1,-1-1 1,-1 0-1,0-2 1,-1-1-1,18-24 1,-28 31-14,0 0 0,-1-1 0,-1 0 0,12-29 0,-16 33-13,0-1-1,0 1 1,0-1-1,-2 0 1,1 0 0,-1 0-1,-1 0 1,-1-11 0,0 16-12,0-1 0,0 1 0,-1 0 0,0 0 0,0 0 0,-1 0 0,0 0 1,0 1-1,0-1 0,-1 1 0,0 0 0,0 0 0,0 0 0,0 0 1,-1 1-1,0-1 0,0 1 0,0 1 0,-11-7 0,3 3 14,-1 0-1,1 1 0,-1 1 1,0 1-1,-1-1 0,1 2 1,-20-2-1,15 2-8,16 2-37,-1 0 0,1 0 0,-1 1 1,1-1-1,-1 1 0,1 0 1,-1 0-1,1 1 0,-1-1 1,1 1-1,-7 1 0,9-2-9,1 1 0,0-1 0,-1 0 0,1 1 0,0-1 0,0 1 0,-1-1 0,1 1 0,0-1 0,0 0 0,0 1 0,0-1 0,-1 1 0,1-1 0,0 1 0,0-1 0,0 1 0,0-1 0,0 1 0,0-1 0,0 1 0,0-1 0,1 1-1,-1-1 1,0 1 0,0-1 0,0 1 0,0-1 0,1 0 0,-1 1 0,0-1 0,0 1 0,1-1 0,-1 0 0,1 1 0,7 11-3631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5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42 5416,'0'0'10257,"-11"-5"-9901,0 0-257,0-1 68,-1 0 0,1 1-1,-1 1 1,-23-6 0,28 9-68,0 1 0,0 0 0,-1 1 0,1-1 0,0 2 0,0-1 0,0 1 0,0 0 0,0 0 1,0 0-1,1 1 0,-1 0 0,1 1 0,-9 6 0,-3 2 139,2 1 0,0 0-1,-24 27 1,34-34-137,0 0-1,1 1 1,0-1-1,1 1 0,-1 0 1,-3 9-1,7-14-76,1-1 0,-1 1 0,1-1 0,-1 1-1,1-1 1,0 1 0,-1-1 0,1 1 0,0 0 0,0-1 0,0 1-1,0-1 1,0 1 0,1 0 0,-1-1 0,0 1 0,1-1 0,-1 1-1,1-1 1,0 1 0,-1-1 0,1 0 0,0 1 0,0-1 0,0 0-1,0 1 1,0-1 0,0 0 0,0 0 0,0 0 0,1 0 0,-1 0 0,0 0-1,1 0 1,-1-1 0,0 1 0,1 0 0,2 0 0,15 6 102,0-1 1,0 0 0,0-2 0,1 0-1,0-2 1,0 0 0,20 0-1,142-15 626,-137 8-511,-14 2-292,42-4 861,-67 8-1277,0-1 0,1 1 0,-1-1-1,0 2 1,7 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5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3912,'0'0'10074,"16"2"-9826,0 1-171,1 0 0,-1-2 0,1 0 0,0-1 0,28-4 0,9-3 323,-1 3 0,1 2 0,100 8 0,-141-5-241,-9-1-55,1 0 0,-1 1 1,1-1-1,-1 1 0,1 0 0,-1 0 1,0 0-1,1 1 0,-1-1 1,0 1-1,6 3 0,-7 0 238,2-3-1687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5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9648,'0'0'2272,"11"-2"-1904,2 0-280,45-7 553,0 2-1,0 2 1,78 4-1,-39 14 508,-47-6-1398,58 1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5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10 341 10112,'0'0'2113,"13"-10"-1774,15-12-18,-1-2 0,26-28 1,-36 33-11,-10 13-64,-1-1-1,0 1 1,0-1 0,-1 0 0,8-15 0,-17 36 156,1-1 1,-2 18 0,-2 7-269,-41 176 519,-30 138 359,33-190 135,93-389 8,-33 138-968,39-160 274,-36 183-168,46-110-1,-51 148-133,2 1-1,0 1 1,38-48 0,-52 72-154,1 1 0,-1-1 0,0 1 0,1-1 0,-1 1 1,1 0-1,-1 0 0,1-1 0,0 1 0,0 0 0,-1 0 0,1 1 1,0-1-1,0 0 0,0 1 0,0-1 0,0 1 0,0-1 0,0 1 1,0 0-1,0 0 0,0 0 0,0 0 0,0 0 0,0 0 0,0 1 1,0-1-1,0 1 0,0-1 0,0 1 0,0 0 0,0 0 0,-1 0 1,1 0-1,0 0 0,-1 0 0,1 0 0,0 1 0,1 1 0,4 3 5,-1 1-1,0 0 1,0-1-1,-1 2 1,0-1-1,0 1 1,6 12-1,-7-8 11,0 0 0,0 0 0,-1 0 0,-1 1 0,0-1 0,0 1 0,-1-1 0,-1 1 0,0 0 0,-1-1 0,-1 1 0,-3 14 0,2-12-5,-1 1-1,-1-1 0,0 0 0,-2-1 0,1 1 0,-2-1 0,0 0 0,0-1 0,-15 17 0,21-27-5,0 0 0,0-1 0,-1 0 0,1 1 1,-1-1-1,1 0 0,-1 0 0,0-1 0,0 1 0,1 0 0,-1-1 0,0 0 1,-1 0-1,1 0 0,0 0 0,0 0 0,0 0 0,-1-1 0,1 0 0,0 0 1,-1 0-1,1 0 0,0 0 0,0 0 0,-1-1 0,1 0 0,0 1 0,0-1 1,0-1-1,0 1 0,-4-2 0,-27-6 143,26 5 103,8 4-257,0-1 1,-1 1-1,1 0 0,0-1 1,-1 1-1,1 0 0,-1-1 1,1 1-1,0 0 0,-1-1 1,1 1-1,-1 0 0,1 0 1,-1 0-1,1-1 0,-1 1 1,1 0-1,-1 0 1,1 0-1,-1 0 0,1 0 1,-1 0-1,1 0 0,-1 0 1,1 0-1,-1 0 0,1 0 1,-1 0-1,1 1 0,0-1 1,-1 0-1,1 0 0,-1 0 1,1 1-1,-1-1 0,1 0 1,-1 1-1,-5 1-836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5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10848,'0'0'1870,"15"3"-1568,2 1-229,5 0 47,-1 0 1,39 1-1,-38-5 84,0 0 1,0-1-1,0-2 0,0 0 0,27-8 1,-40 8-99,-1 0 0,0 0 1,1 0-1,-1-1 0,-1 0 1,1-1-1,-1 0 0,1 0 1,-2-1-1,1 1 0,0-1 1,-1-1-1,0 1 0,-1-1 1,0 0-1,5-9 0,-8 12-50,0 0 0,0-1 0,-1 1 0,1-1 0,-1 0 0,0 1 0,-1-1 0,1 0 0,-1 0 0,0 1 0,0-1 0,0 0 0,-1 0 0,1 1 0,-1-1 0,-1 0 0,1 1 0,0-1 0,-1 1 0,0-1 0,-5-6 0,6 8-27,-1 0 0,0 0-1,0 1 1,0-1 0,-1 1 0,1 0 0,-1-1-1,1 1 1,-1 0 0,0 1 0,0-1 0,0 0-1,0 1 1,0-1 0,0 1 0,0 0 0,0 0-1,0 0 1,-1 1 0,1-1 0,0 1 0,-1 0-1,1 0 1,0 0 0,-1 0 0,1 0 0,0 1 0,-1-1-1,1 1 1,0 0 0,-5 2 0,1 0-3,1 0 1,0 0-1,0 1 0,0 0 1,0 0-1,0 0 1,1 0-1,0 1 0,0 0 1,0 0-1,0 1 1,1-1-1,0 1 0,0 0 1,-5 12-1,7-13-15,0 0-1,0 0 1,1 1-1,-1-1 1,1 0-1,1 1 1,-1-1-1,1 0 1,0 1-1,0-1 1,0 1-1,1-1 1,0 1-1,0-1 1,0 0-1,1 0 1,0 1-1,0-1 1,0 0-1,1-1 1,2 6-1,-2-5 8,1 0 0,0 0 0,0 0 0,0-1 0,0 1 0,1-1 0,-1 0 0,1 0 1,0 0-1,1-1 0,-1 0 0,0 0 0,1 0 0,0-1 0,0 0 0,-1 0 0,14 2 0,-10-3 19,0 0 0,0-1 0,0-1 1,0 1-1,0-1 0,0-1 0,0 0 0,-1 0 0,1-1 0,0 0 1,15-8-1,10-8 141,0-2 0,31-26 1,-57 41-145,5-3 69,-1-1-1,0 0 1,-1-1 0,0 0-1,-1 0 1,15-21 0,-21 15 137,-3 17-231,-1 0-1,0-1 1,0 1 0,0 0 0,0-1-1,0 1 1,0-1 0,0 1 0,0 0 0,0-1-1,0 1 1,0 0 0,0-1 0,0 1 0,0-1-1,0 1 1,0 0 0,-1-1 0,1 1-1,0 0 1,0-1 0,0 1 0,-1 0 0,1 0-1,0-1 1,0 1 0,-1 0 0,1-1-1,0 1 1,0 0 0,-1 0 0,1 0 0,0-1-1,-1 1 1,1 0 0,0 0 0,-1 0 0,0 0-1,1-2 258,3 4-76,21 21 108,-20-20-272,0 0-1,0 1 1,0-1 0,-1 1 0,0-1 0,1 1-1,3 7 1,-6-8-20,8 12 123,0 1 0,-2 1 0,0-1 0,-1 1 0,7 30 0,-13-43-97,1 1 1,0-1-1,0 0 0,0 0 0,1 0 0,-1 1 0,1-1 1,0-1-1,0 1 0,5 6 0,-6-8-18,1-1 0,0 0 0,-1 1-1,1-1 1,0 0 0,0 0 0,0 0-1,0 0 1,0-1 0,-1 1 0,2-1-1,-1 1 1,0-1 0,0 1 0,0-1 0,0 0-1,0 0 1,0 0 0,0 0 0,0 0-1,0-1 1,0 1 0,0-1 0,0 1 0,2-2-1,31-11 105,0-1 0,-2-2 0,0-1 0,-1-1 0,31-24 0,-25 17 20,-20 8-64,-17 15-62,1 0 1,0 0-1,-1 0 1,1 0-1,0 1 1,0-1 0,0 0-1,0 1 1,0 0-1,0-1 1,1 1-1,-1 0 1,0 0 0,5-1-1,-8 3-9,0 0 0,0 1 1,0-1-1,0 0 0,0 1 0,1-1 0,-1 1 0,0-1 0,1 1 0,-1-1 1,1 1-1,-1-1 0,1 1 0,0 0 0,0-1 0,0 1 0,0-1 1,0 1-1,0 2 0,1 40-48,0-40 44,-1 0 1,1-1-1,0 1 1,0 0-1,0-1 1,1 1-1,-1-1 1,1 1-1,0-1 1,-1 0-1,2 0 1,-1 1-1,0-2 1,1 1 0,-1 0-1,1 0 1,0-1-1,0 1 1,0-1-1,0 0 1,0 0-1,0 0 1,1-1-1,-1 1 1,1-1-1,-1 1 1,1-1-1,0 0 1,-1-1-1,1 1 1,0-1 0,0 1-1,-1-1 1,1 0-1,0-1 1,5 0-1,2-1 12,-1 0 0,0 0 0,1-1 0,-1-1 1,19-9-1,47-31 85,-39 21-36,-12 6-10,-19 12-21,-1 1 0,1 0 0,0 1 1,7-4-1,-7 1 116,-14 9-99,-6 9-36,1 1 0,0 0 0,-15 21 0,25-31-7,1 0 0,0 0-1,0 0 1,0 0 0,0 1 0,0-1-1,1 1 1,-1 0 0,1-1-1,0 1 1,0 0 0,1-1-1,-1 1 1,1 0 0,0 0-1,0 0 1,0 0 0,0-1-1,1 1 1,-1 0 0,1 0-1,0-1 1,2 6 0,-1-6-3,0 0 0,0 0 0,1 0 0,-1 0 1,1-1-1,0 1 0,0-1 0,-1 0 0,2 1 0,-1-1 1,0-1-1,0 1 0,1 0 0,-1-1 0,0 1 0,1-1 0,0 0 1,-1 0-1,1-1 0,0 1 0,6-1 0,2 1 18,-1-1-1,1-1 1,0 0-1,-1 0 0,19-6 1,-23 5 1,0 0 0,0-1 0,0 0 0,-1 0 0,1-1 0,-1 0 0,9-7 0,-11 8-2,-1 0-1,0 0 1,0 0 0,0 0-1,0-1 1,-1 1 0,1-1 0,-1 1-1,0-1 1,0 0 0,0 0-1,-1 0 1,1 0 0,0-5 0,-2 7-13,0 0 0,0 0 0,0-1 1,-1 1-1,1 0 0,-1 0 1,1 0-1,-1 0 0,0 0 1,0 0-1,0 0 0,0 0 1,0 1-1,0-1 0,-1 0 1,1 0-1,0 1 0,-1-1 1,1 1-1,-1-1 0,0 1 0,1 0 1,-1 0-1,0 0 0,-2-1 1,-5-4 18,-1 2 0,1-1 1,-18-5-1,7 5-2,-1 1 1,-40-4-1,37-2-12,34 11-12,0 0 1,0-1-1,0 0 0,13-2 0,-3 1-8,93-5-9,322-28-71,-422 31 91,-10 3 0,-1-1 0,1 0 0,-1 1 0,0-1 0,1 1 0,-1 0 0,1 0 0,4 1 0,-7-1 0,0 0 0,0 0 0,1 0 0,-1 0 0,0 1 0,0-1 0,0 0 0,0 0 0,0 0 0,0 1 0,0-1 0,0 0 0,0 0 0,0 1 0,0-1 0,0 0 0,0 0 0,0 1 0,0-1 0,0 0 0,0 0 0,0 0 0,0 1 0,0-1 0,0 0 0,0 0 0,0 1 0,0-1 0,0 0 0,0 0 0,0 0 0,-1 1 0,1-1 0,0 0 0,0 0 0,0 0 0,0 0 0,-1 1 0,1-1 0,0 0 0,0 0 0,0 0 0,-1 0 0,1 0 0,0 0 0,0 0 0,0 0 0,-1 0 0,1 1 0,0-1 0,-13 9 0,-41 22 11,24-15 11,-33 25 1,55-35-19,0 1 0,0-1 0,1 1 0,0 1-1,0-1 1,1 1 0,0 1 0,-8 13 0,14-20-3,-1-1 1,0 0-1,0 1 0,0-1 1,1 1-1,-1-1 1,1 1-1,-1-1 0,1 1 1,0-1-1,-1 1 1,1-1-1,0 1 0,0 0 1,0-1-1,0 1 1,1-1-1,-1 1 0,0-1 1,1 1-1,-1-1 1,1 1-1,-1-1 0,1 1 1,0-1-1,-1 1 1,1-1-1,0 0 0,0 1 1,0-1-1,0 0 1,0 0-1,0 0 0,1 0 1,-1 0-1,0 0 1,1 0-1,1 1 0,1 0 3,0-1 0,0 0-1,-1 0 1,1 0 0,0 0-1,0 0 1,0-1 0,0 0-1,0 0 1,0 0 0,0 0-1,0-1 1,0 1 0,5-2-1,12-6 9,0-2 1,0 0-1,-1 0 0,-1-2 1,0-1-1,-1 0 0,0-1 1,26-27-1,-18 12 10,-1-1 0,-2-1 1,-1-1-1,-1 0 0,29-64 0,-20 25 64,39-141 0,-66 201-72,0 1-1,0-1 1,-1 0 0,0 0-1,-1 1 1,0-1 0,-1 0-1,-2-17 1,2 28-13,0-1 0,0 0 1,0 1-1,-1-1 0,1 0 0,0 1 1,-1-1-1,1 1 0,-1-1 0,1 1 1,0-1-1,-1 1 0,1-1 1,-1 1-1,1 0 0,-1-1 0,0 1 1,1-1-1,-1 1 0,1 0 0,-1 0 1,0-1-1,1 1 0,-1 0 0,1 0 1,-1 0-1,0 0 0,1 0 1,-1 0-1,0 0 0,1 0 0,-1 0 1,0 0-1,1 0 0,-1 0 0,0 0 1,1 0-1,-1 1 0,0-1 0,1 0 1,-2 1-1,-24 14 14,17-8-14,1 1 0,0 1 0,1-1-1,0 1 1,0 1 0,1-1 0,1 1 0,-1 0 0,-5 15 0,-1 6-20,-15 64-1,21-64 15,1-1-1,2 1 1,1 0-1,2 0 0,4 40 1,33 153-177,-33-206-97,2 15 295,-4-13-3841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14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0 11256,'0'0'664,"-60"6"-400,24-2 288,-1-2-8,11 3-104,-2-3 0,8 4-80,4 2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4:5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13672,'0'0'1848,"91"-6"-2400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5:0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223 814 7880,'0'0'2001,"-5"-11"-1492,-17-33 30,21 42-477,0 0 0,0 0 0,0 0 0,-1 1 0,1-1 0,0 1 0,-1-1 0,0 1 0,1-1 0,-1 1 0,0 0 0,1 0 0,-1 0 0,0 0 0,0 0 0,0 0 0,0 1 0,0-1 1,0 0-1,0 1 0,0 0 0,0-1 0,-1 1 0,1 0 0,-4 1 0,-1 0 106,0 0 1,1 1-1,-1-1 1,0 2-1,-9 4 0,10-5-55,-1 1-10,1 1-1,0-1 1,1 1 0,-1 1-1,1-1 1,-1 1 0,1-1-1,1 2 1,-1-1 0,1 0-1,0 1 1,0 0 0,-3 6-1,4-8-35,1 0-1,0 1 1,0-1-1,1 0 1,-1 1-1,1-1 1,0 1-1,0-1 1,1 1 0,-1 0-1,1-1 1,0 1-1,0 0 1,0-1-1,1 1 1,0 0-1,0-1 1,0 1-1,0-1 1,3 6-1,-3-8-39,0-1-1,0 1 0,-1-1 1,1 0-1,0 0 0,1 1 0,-1-1 1,0 0-1,0 0 0,0 0 0,1 0 1,-1 0-1,1-1 0,-1 1 0,0 0 1,1-1-1,-1 1 0,1-1 1,0 1-1,1 0 0,0-1 14,1 0 0,-1 0 0,0 0-1,1-1 1,-1 1 0,0-1 0,1 1 0,-1-1-1,5-2 1,-1 0 30,0 0 0,0-1 0,0 0-1,-1 0 1,1-1 0,-1 1 0,10-11-1,-6 4 61,-1 0 0,0-1-1,-1 0 1,0-1-1,10-23 1,-16 31-57,0 0 0,0 0 0,0 0 0,-1 0 1,0 0-1,0 0 0,-1 0 0,1 0 0,-1-1 1,0 1-1,0 0 0,-1 0 0,1 0 0,-1 0 1,-1-1-1,1 1 0,-1 1 0,1-1 0,-5-8 1,6 13-64,0 0 0,0 0 1,-1-1-1,1 1 0,0 0 0,0 0 1,0-1-1,0 1 0,-1 0 1,1 0-1,0-1 0,0 1 1,0 0-1,-1 0 0,1 0 0,0 0 1,0-1-1,-1 1 0,1 0 1,0 0-1,-1 0 0,1 0 0,0 0 1,0 0-1,-1 0 0,1 0 1,0 0-1,-1 0 0,1 0 1,0 0-1,0 0 0,-1 0 0,1 0 1,0 0-1,-1 0 0,1 0 1,0 1-6,0-1 0,0 0 0,-1 1 0,1-1 0,0 0 0,0 1 0,0-1 0,0 0 0,0 1 0,0-1 0,0 0 0,1 1 0,-1-1 0,0 0 0,0 0 0,0 1 0,0-1 0,0 0 0,0 1 0,1-1 0,-1 0 0,0 1 0,0-1 0,0 0 1,1 0-1,-1 0 0,0 1 0,0-1 0,1 0 0,-1 0 0,0 0 0,0 1 0,1-1 0,-1 0 0,0 0 0,1 0 0,-1 0 0,1 0 0,10 7 10,1-1 0,0 0-1,0-1 1,0-1 0,1 0-1,-1 0 1,1-1 0,0-1 0,0 0-1,0-1 1,0-1 0,0 1 0,0-2-1,0 0 1,0-1 0,0 0 0,0-1-1,0 0 1,18-8 0,-11 3 18,-1-1 0,-1-1 0,0 0 0,0-2 0,-1 0 0,0 0 0,-1-2 1,-1 0-1,0-1 0,-1 0 0,19-28 0,-10 6 110,-1-1 0,-2 0 0,-1-2 0,-2-1 0,-3 0 0,18-74 0,-24 79 36,0 7 144,-2 0-1,-1 0 1,2-43 0,-19 135 67,9-47-358,1-10-20,1 1 0,-1-1 0,2 0-1,-1 1 1,1-1 0,0 0-1,0 1 1,0-1 0,3 9 0,-2-10-20,2 3 42,0 0 0,-1 0 0,0 1 0,-1-1 0,1 0 0,-2 1 0,1-1 0,-2 15 0,0-20-14,0 0 0,0 0 0,0 0 0,-1 0 0,1 0 0,-1-1 0,1 1 0,-1 0 0,0-1 0,0 0 0,0 1 0,-5 3 0,2-2-4,-7 23 16,-27 53-35,3 1 1,-24 88-1,-1 0-11,25-75-3,-52 125-44,66-173 49,-2 0 0,-47 66 0,61-97 21,8-11-2,0 0-1,0-1 1,0 1 0,-1-1-1,0 0 1,1 1-1,-1-1 1,-1-1-1,1 1 1,-5 3 0,8-6-6,-1 1 1,1-1 0,-1 0 0,1 0-1,0 0 1,-1 0 0,1 0 0,0 0 0,-1 0-1,1 0 1,-1 0 0,1 0 0,0 0-1,-1 0 1,1-1 0,0 1 0,-1 0 0,1 0-1,0 0 1,-1 0 0,1-1 0,0 1-1,-1 0 1,1 0 0,0-1 0,-1 1 0,1 0-1,0 0 1,0-1 0,0 1 0,-1 0-1,1-1 1,0 1 0,0 0 0,0-1 0,0 1-1,-1 0 1,1-1 0,0 1 0,0-1-1,-2-17 32,2 8-20,2-1 0,-1 1 0,1 0 0,1 0 0,-1 0 1,2 0-1,5-12 0,40-68 34,-26 56-28,1 0 0,2 1 0,1 2 0,2 0 0,1 2 0,1 2 0,1 1 0,1 1 0,2 1 0,0 2 1,1 2-1,2 2 0,0 0 0,0 3 0,2 1 0,78-16 0,-99 27-33,2 1 1,-1 1 0,0 0-1,0 2 1,0 0-1,0 1 1,27 7-1,-31-5-1160,-1 1 0,24 11-1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5:0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7024,'0'0'2853,"14"-10"-2497,88-60 371,-86 56-509,0 0 0,-1 0 0,-1-2 0,-1 0 1,14-20-1,-3-2 392,27-55 1,29-98 1651,-80 189-2229,2-1 112,-1-1 1,-1 0 0,1 1-1,0-1 1,-1 0-1,0 0 1,0-4 0,0 4 281,-23 37 323,10-3-631,1 0-1,1 1 1,2 1-1,1-1 0,1 1 1,2 0-1,-2 47 1,17 229 550,-10-307-667,2 32 171,-1 0-1,-7 60 1,4-76-104,-1 0 1,-1-1 0,-1 0 0,0 1 0,-1-2-1,0 1 1,-12 19 0,16-32-54,1-1-1,-1 1 0,0-1 1,0 0-1,0 0 1,0 1-1,0-1 1,0 0-1,0-1 1,-1 1-1,1 0 1,-1-1-1,0 1 1,1-1-1,-1 0 1,0 0-1,0 0 1,1 0-1,-1 0 1,0-1-1,0 1 1,0-1-1,0 0 1,0 0-1,0 0 1,0 0-1,0 0 1,0-1-1,0 0 1,0 1-1,0-1 1,-4-2-1,1 0 10,0 1 1,0-1-1,0-1 0,1 1 1,0-1-1,0 0 0,0 0 1,0 0-1,0-1 0,1 0 0,0 0 1,0 0-1,0 0 0,-3-7 1,4 6 4,2 4-15,0 1 0,0-1-1,0 0 1,0 0 0,1 1-1,-1-1 1,1 0 0,-1 0-1,1 0 1,-1 0-1,1-2 1,7-2 61,12 6-24,-5 2-27,0 2 0,0-1 0,0 2 0,19 8 0,4 2 1,8 3-4,-34-13-14,0 0-1,0-1 0,0 0 0,1-1 0,0 0 1,-1 0-1,17 0 0,-17-3 4,0-1 1,0 0-1,0-1 0,0 0 1,0 0-1,0-1 1,15-7-1,-6 0 68,-1 0 1,35-25-1,-44 28-43,7-5 27,-1 0 1,0-1-1,-1 0 0,25-29 0,-33 35-35,0 0 0,0 0 0,0 1 0,10-6 0,16-16 75,-29 25-92,0-1 0,0 1 0,1 0 0,-1 1 0,1-1 0,-1 1 0,1-1 1,0 1-1,0 1 0,0-1 0,0 1 0,0 0 0,0 0 0,1 0 0,-1 1 0,0 0 0,10 1 0,7 1 25,-1 2-1,1 0 1,21 8-1,9 1 47,-31-7-26,-17-5-23,1 1 0,-1-1 0,0 0 0,1-1 0,6 1 0,-10-1-28,-1 1 0,0-1 0,0 0-1,1 0 1,-1 0 0,0 0 0,0 0 0,1 0 0,-1 0-1,0 0 1,0 0 0,1 0 0,-1-1 0,0 1-1,0 0 1,0 0 0,1 0 0,-1 0 0,0 0-1,0 0 1,1 0 0,-1-1 0,0 1 0,0 0-1,0 0 1,1 0 0,-1 0 0,0-1 0,0 1-1,0 0 1,0 0 0,0 0 0,0-1 0,1 1-1,-1 0 1,0 0 0,0-1 0,0 1 0,0 0-1,0 0 1,0-1 0,-7-11 142,5 10-128,0-1 0,0 1 0,0 0 0,-1 0 0,0 0 0,1 0 0,-1 0 0,-4-1 0,1 1-3,0 1-1,-1 0 1,1 1-1,-1-1 1,1 1-1,-1 0 1,1 1-1,0 0 1,-8 1-1,-60 20 56,39-11-43,26-8-24,-1 0 1,1 1 0,0 0 0,0 1 0,-13 9 0,19-12-4,1-1 0,0 1 0,-1 0-1,1 0 1,0 0 0,0 0 0,0 0 0,0 0 0,1 0 0,-1 1 0,0-1 0,1 1-1,0-1 1,-1 1 0,1 0 0,0-1 0,1 1 0,-1 0 0,0 0 0,1 0 0,-1 0-1,1-1 1,0 7 0,0-8-1,1 0 1,-1 0-1,0 0 0,1 0 0,-1 0 1,0 0-1,1 0 0,-1 0 0,1 0 1,-1 0-1,1 0 0,0 0 0,-1-1 0,1 1 1,0 0-1,0 0 0,0-1 0,-1 1 1,1 0-1,0-1 0,0 1 0,0-1 1,0 1-1,2 0 0,-1-1 1,1 1 1,-1-1-1,1 0 0,0 0 0,-1 0 1,1 0-1,0 0 0,-1 0 1,1-1-1,2 0 0,2-1 4,0 0 1,0-1-1,0 0 0,-1 0 0,1 0 0,8-7 0,-1-2 57,0 0 1,16-18-1,-29 27-48,8-6 57,-6 16-65,0 6-24,-2-8 17,1 0 1,0 0-1,0 1 0,1-2 0,-1 1 1,1 0-1,0 0 0,0-1 0,1 1 1,0-1-1,-1 0 0,1 0 0,1-1 1,-1 1-1,0-1 0,1 0 0,0 0 1,0 0-1,0-1 0,0 0 0,0 1 1,0-2-1,0 1 0,1-1 0,-1 0 1,1 0-1,-1 0 0,1-1 0,-1 0 1,1 0-1,-1 0 0,1-1 0,-1 0 1,1 0-1,-1 0 0,8-3 0,-8 2 1,22-9 42,43-22-1,-61 28-31,0-1 1,0-1 0,-1 1-1,0-1 1,0 0 0,-1-1-1,0 0 1,7-10 0,-2 2 44,-8 13-32,-1-1 0,0 1 0,-1-1 0,1 0 1,0 0-1,-1 0 0,0 0 0,0 0 0,0-1 0,-1 1 0,2-5 0,-3 8-22,1 1 1,-1-1-1,0 1 1,1 0-1,-1-1 1,1 1-1,-1 0 0,1-1 1,-1 1-1,0 0 1,1-1-1,-1 1 1,1 0-1,-1 0 1,1 0-1,0 0 0,-1-1 1,1 1-1,-1 0 1,1 0-1,-1 0 1,1 0-1,-1 0 1,1 0-1,-1 1 0,1-1 1,-1 0-1,1 0 1,0 0-1,-1 0 1,1 1-1,-1-1 1,0 0-1,1 0 0,0 1 1,4 5 0,0 0-1,0 0 1,-1 0 0,0 0-1,0 1 1,-1-1 0,5 15-1,10 16-1,-14-31 5,0 1 0,0-1-1,1 1 1,0-1 0,0 0-1,9 7 1,-12-11 2,1 0 0,0-1 0,-1 0 1,1 1-1,0-1 0,0 0 0,0-1 0,0 1 1,-1 0-1,1-1 0,0 0 0,0 1 1,0-1-1,0 0 0,0-1 0,0 1 0,0 0 1,0-1-1,0 0 0,3-1 0,27-9 89,0-1 0,-1-2-1,38-23 1,-35 17 121,76-28-1,-100 44-171,-6 2-25,-1 0 0,1 1 0,-1 0-1,1 0 1,-1 0 0,10 0 0,-12 1-16,-1 0 1,1 0-1,-1 1 1,1-1-1,-1 1 0,1-1 1,-1 1-1,0 0 1,1-1-1,-1 1 0,0 0 1,1 0-1,-1 0 1,0 0-1,0 0 0,0 0 1,0 0-1,0 0 1,0 1-1,0-1 0,0 0 1,-1 1-1,1-1 1,0 1-1,-1-1 0,1 2 1,1 5 8,0 0 0,0 0 0,-1-1 0,0 1 0,-1 0 0,0 0 0,0 0 0,-1 0 0,0 0 1,-3 15-1,2-13 14,0 0 1,1 0 0,0 0-1,1 0 1,0 0 0,2 14-1,-2-24-24,0 1 0,0-1 0,0 1 1,0 0-1,0-1 0,0 1 0,0-1 0,0 1 0,1-1 0,-1 1 0,0-1 0,0 1 0,1-1 1,-1 1-1,0-1 0,0 0 0,1 1 0,-1-1 0,0 1 0,1-1 0,-1 0 0,1 1 0,-1-1 0,1 0 1,-1 1-1,1-1 0,-1 0 0,0 0 0,1 1 0,0-1 0,-1 0 0,1 0 0,-1 0 0,1 0 1,-1 0-1,1 0 0,-1 0 0,1 0 0,-1 0 0,1 0 0,-1 0 0,1 0 0,-1 0 0,1 0 0,-1 0 1,1 0-1,-1-1 0,1 1 0,-1 0 0,1 0 0,-1-1 0,1 1 0,0-1 0,27-24 80,-20 17-54,16-14 21,-5 4 14,1 0-1,0 0 1,2 2-1,0 1 1,25-13 0,-47 27-64,1 1 1,-1-1 0,1 1-1,0 0 1,-1 0-1,1-1 1,-1 1 0,1 0-1,0 0 1,-1 0 0,1-1-1,0 1 1,-1 0-1,1 0 1,0 0 0,-1 0-1,1 0 1,0 0-1,-1 1 1,1-1 0,0 0-1,-1 0 1,1 0 0,0 1-1,-1-1 1,1 0-1,0 1 1,-1-1 0,1 0-1,0 1 1,0 1 1,-1-1 0,1 0-1,-1 1 1,1-1 0,-1 0 0,0 1 0,0-1 0,1 0 0,-1 1 0,0-1 0,0 1-1,0-1 1,-1 3 0,-1 9 12,-1 0 0,-6 19 0,6-25-12,-3 9 13,5-14-10,0 1 0,0 0 0,-1 0 0,2-1 1,-1 1-1,0 0 0,1 0 0,-1 0 0,1 0 0,0 0 0,0-1 1,0 1-1,0 3 0,13-10 23,51-39 29,-43 27-63,33-18-1,-53 34 7,5-4-1,0 1 0,0 1 1,0-1-1,0 1 0,10-2 0,-15 3 1,0 1 0,0 0 0,1 0 0,-1 0 0,0 0 0,0 0 0,0 0 0,0 0 0,1 1 0,-1-1 0,0 0 0,0 1 0,0-1 0,0 0 0,0 1-1,0 0 1,0-1 0,0 1 0,0-1 0,0 1 0,0 0 0,0 0 0,-1 0 0,1 0 0,0-1 0,0 1 0,-1 0 0,1 0 0,-1 0 0,1 0 0,-1 1 0,1-1-1,-1 0 1,1 0 0,-1 0 0,0 0 0,0 0 0,0 2 0,3 19 0,-2-13 0,0 1 0,1-1 0,4 15 0,-5-23 0,-1 1 0,1 0 0,0 0 0,0-1 0,0 1 0,0 0 0,0-1 0,0 1 0,0-1 0,0 1 0,1-1 0,-1 0 0,0 0 0,1 1 0,-1-1 0,1 0 0,0 0 0,-1 0 0,1-1 0,0 1 0,-1 0 0,1-1 0,3 2 0,5-2 6,0 1 0,0-2 0,0 1 0,0-1 0,-1-1-1,1 1 1,0-2 0,12-4 0,3-2 30,46-23-1,-52 20 0,0 0 1,-1-1-1,-1-1 0,27-28 0,-40 37 7,-5 3-15,-12 7-4,-18 11-20,24-11-10,1 0 0,0 0 0,0 0 0,0 1 0,1 0 1,-1 0-1,1 0 0,1 1 0,-1 0 0,-4 11 0,7-15 3,1 0 0,0 0 0,0 0 0,0 0-1,1 1 1,-1-1 0,1 0 0,0 0 0,0 0 0,0 1-1,0-1 1,0 0 0,1 0 0,0 0 0,-1 1 0,1-1 0,0 0-1,1 0 1,-1 0 0,0 0 0,1-1 0,0 1 0,-1 0 0,1-1-1,0 1 1,0-1 0,1 1 0,2 1 0,-3-1 1,0-1-1,1 0 1,-1 0 0,1-1 0,-1 1 0,1 0 0,0-1-1,0 0 1,0 1 0,0-1 0,-1 0 0,2 0-1,3 0 1,-5-1 4,0 0-1,0 0 0,0-1 0,0 1 1,-1 0-1,1-1 0,0 0 1,0 1-1,-1-1 0,1 0 1,0 0-1,-1 0 0,1 0 0,-1 0 1,1 0-1,-1 0 0,1-1 1,-1 1-1,0 0 0,0-1 1,1 1-1,-1-1 0,1-2 0,0 1 6,0 0 0,0 0 0,0 0 0,-1 0 0,1-1 0,-1 1 0,0-1 0,0 1 0,0-1 0,0 1 0,-1-1 0,1 1 0,-1-1 0,0 0 0,0 1 0,0-1-1,-1 1 1,1-1 0,-1 0 0,0 1 0,0-1 0,0 1 0,0 0 0,-1-1 0,0 1 0,1 0 0,-1 0 0,0 0 0,0 0 0,-1 0 0,1 0 0,0 1 0,-1-1 0,-5-3-1,7 5-3,-17-15 26,18 16-28,0-1 1,0 1-1,0-1 1,0 1-1,-1-1 0,1 1 1,0-1-1,0 1 1,0 0-1,0-1 0,0 1 1,0-1-1,0 1 1,0-1-1,0 1 0,0-1 1,1 1-1,-1-1 1,0 1-1,0 0 1,0-1-1,0 1 0,1-1 1,-1 1-1,0-1 1,0 1-1,1 0 0,-1-1 1,0 1-1,1 0 1,-1-1-1,1 1 0,-1 0 1,0 0-1,1-1 1,-1 1-1,1 0 0,-1 0 1,0 0-1,1 0 1,0-1-1,16-7-21,-1 1 1,2 1-1,32-9 0,58-5-11,-87 16 28,-18 4 4,18-4-2,0 1-1,1 1 1,31 1-1,-48 1 4,0 1 0,0-1 0,0 1 0,0 0 0,0 0-1,0 1 1,0-1 0,-1 1 0,1 0 0,0 0 0,-1 1 0,0-1 0,1 1-1,-1 0 1,0 0 0,-1 1 0,1-1 0,-1 1 0,1 0 0,4 7-1,2 8 48,-1 0-1,7 22 0,-10-24 9,1 0 0,0-1-1,11 18 1,-14-29-28,0 1 0,0-1 0,1 0 0,0 0 0,-1 0 0,1-1 0,1 0 0,-1 0 0,1 0 0,0 0 0,0-1-1,7 3 1,-6-3 3,0-1-1,0 0 1,0 0-1,0-1 0,0 1 1,1-2-1,-1 1 0,0-1 1,1 0-1,-1-1 0,0 1 1,0-2-1,0 1 0,1-1 1,-1 0-1,0 0 1,8-5-1,-7 4-658,-1-1 1,-1 0-1,1-1 1,0 0-1,5-5 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5:0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237 648 5720,'0'0'4760,"-14"5"-4460,-7 2-83,1 2 0,0 0 0,0 2 0,-33 22 0,47-28-97,0 0 0,0 0 0,1 0 0,0 0 0,0 1 0,0 0 0,1 0 0,0 0 0,-5 10 0,8-12-37,-1-1 0,1 1 0,0 0 0,0 0 0,1 0-1,-1 0 1,1 0 0,0 0 0,0 1 0,0-1 0,0 0 0,1 0 0,-1 0 0,1 0 0,0 0 0,1-1 0,-1 1 0,4 7 0,-4-9-33,0 1-1,0-1 1,1 0 0,-1 0-1,1 0 1,-1 0 0,1 0 0,0 0-1,0 0 1,0-1 0,0 1 0,0 0-1,0-1 1,0 0 0,0 1-1,1-1 1,-1 0 0,4 1 0,-2-1-1,-1-1 1,1 0 0,0 0-1,-1 0 1,1 0 0,-1 0-1,1-1 1,-1 1 0,1-1-1,-1 0 1,0 0 0,4-2-1,5-2 55,-1-1-1,0-1 1,-1 0 0,1 0-1,-1-1 1,11-11 0,-15 13-2,0-1 0,-1 1 0,0-1 0,0 0 0,-1 0 0,0 0 0,0 0 0,-1-1 0,0 0 0,0 1 0,-1-1 0,0 0 0,2-12 0,-4 20-63,0-1 0,0 0 0,0 1 0,1-1 0,-1 1-1,0-1 1,0 1 0,0-1 0,0 1 0,0-1 0,0 0 0,0 1 0,-1-1 0,1 1 0,0-1 0,0 1 0,0-1 0,0 1 0,-1-1 0,1 1 0,-1-2 0,-6 9 386,-7 17-155,11-19-240,2 0 1,-1 0 0,0 1-1,1-1 1,0 0-1,0 1 1,1-1 0,-1 1-1,2 8 1,8 52 150,-2-29-68,-7-33-105,9 59 209,-3 1 1,-3 96-1,-4-138-148,-2 0 1,-1 0 0,0 0 0,-12 31 0,11-40-20,-1 0 0,0 0 0,-1 0 0,0-1 0,-1 0 0,0-1 0,-1 0 1,-10 11-1,17-20-34,-1 0 0,1 0 0,-1 0 0,1-1 0,-1 1 0,1 0 0,-1-1 0,0 0 0,0 0 0,0 0 0,0 0 1,0 0-1,0 0 0,0-1 0,0 0 0,0 1 0,0-1 0,0 0 0,-1-1 0,1 1 0,0 0 0,0-1 0,0 0 0,0 0 1,0 0-1,0 0 0,-4-2 0,2 0 8,0 0 0,0 0 0,0 0 0,1 0 0,-1-1 0,1 0 0,0 0 0,0 0 0,0 0 0,1-1 0,0 0 0,-1 0 0,2 1 0,-5-9 0,4 5 1,0-1 0,1 1 0,0 0-1,0-1 1,1 1 0,0-1 0,0 0 0,1 1-1,0-1 1,1 1 0,0-1 0,0 1 0,4-14-1,-1 12-2,0-1-1,0 1 0,1 0 0,1 0 0,0 0 0,0 1 1,1 0-1,0 0 0,0 0 0,9-7 0,5-1 9,0 1-1,1 0 1,1 2-1,39-18 1,-29 14-49,44-28 0,-32 14 18,-2-1 1,-1-2 0,42-46-1,-49 43 30,23-27 76,-48 54-93,-8 10-12,0-1 0,-1 1 0,1-1 0,0 0 0,-1 0 0,0 1 0,1-1 0,-1 0 0,0 0 0,0 0 0,0-1 0,0 1 0,1-4 0,-11 18-64,-4 15 54,11-24 10,-1 1-1,1 0 0,0 0 0,0 0 0,1 0 0,-1 0 0,1 0 0,-1 9 0,1-8 5,1 0 0,0 0 0,0 0 0,0 1 0,1-1 0,0 0 0,1 7 0,-1-11-3,-1 1 1,1-1 0,0 1-1,-1-1 1,1 0 0,0 0-1,0 1 1,0-1 0,0 0-1,0 0 1,0 0-1,0 0 1,0 0 0,0 0-1,0 0 1,1-1 0,-1 1-1,0 0 1,1-1 0,-1 1-1,0 0 1,1-1 0,-1 0-1,1 1 1,-1-1 0,1 0-1,-1 0 1,1 0 0,-1 0-1,3 0 1,4-1 26,0 0 1,0 0-1,1-1 0,-1 0 1,0 0-1,0-1 1,-1 0-1,1 0 0,-1-1 1,1 0-1,-1 0 1,0-1-1,12-10 0,-15 11-9,0 0 9,-1 1 1,1-1-1,1 1 1,-1-1-1,0 1 1,1 1-1,0-1 1,0 1-1,0-1 0,0 1 1,7-1-1,-11 3-25,-1 0 0,0 1-1,1-1 1,-1 1 0,0-1-1,1 1 1,-1-1 0,0 1-1,0-1 1,1 1 0,-1 0-1,0-1 1,0 1 0,0-1-1,0 1 1,0 0 0,0-1-1,0 1 1,0-1 0,0 1-1,0-1 1,0 1 0,0 0-1,0-1 1,-1 1 0,1-1-1,0 1 1,0-1 0,-1 1 0,1-1-1,-1 2 1,0 2 9,-15 48 30,-2-2 0,-2 0 1,-31 53-1,11-26 27,-79 112-1,108-173-45,-1-1 1,-1 0-1,0-1 0,-28 22 0,40-35-17,-1 1-1,0-1 1,0 0-1,1 0 1,-1 0-1,0 0 0,0-1 1,0 1-1,0 0 1,0-1-1,0 1 1,0-1-1,-4 0 1,6 0-1,-1 0 0,0 0 0,0 0 0,0-1 0,0 1 1,0 0-1,0-1 0,1 1 0,-1 0 0,0-1 0,0 1 0,1-1 1,-1 1-1,0-1 0,0 0 0,1 1 0,-1-1 0,1 0 0,-1 1 1,1-1-1,-2-1 0,1-1 5,0 0 0,1 0 0,-1 1 0,0-1 0,1 0 0,0 0 0,-1 0 0,1 0 0,1 0 0,-1 0 0,0 0 0,1 1 0,-1-1 0,1 0 0,0 0 0,0 0 0,1-3 0,4-6 22,1 0-1,0 0 1,1 1 0,0 0 0,10-10 0,52-50 102,-19 22-69,-1 1 20,68-50-1,-92 78-62,169-120 77,-98 73-83,-14 4 120,-81 61-113,0 0 1,1-1 0,-1 1-1,0-1 1,0 0 0,0 0 0,0 0-1,-1 0 1,3-4 0,-3 4-11,0 0 0,0 0-1,1 0 1,-1 1 0,1-1 0,0 0 0,0 1-1,0 0 1,0-1 0,1 1 0,-1 0 0,4-2 0,2 1-6,0 0 1,0 1-1,1 0 1,-1 0-1,1 1 1,-1 0-1,1 0 1,-1 1-1,17 2 1,-1-1 23,-19-2-25,1 2 0,-1-1 0,0 0 0,0 1 0,0 0-1,0 0 1,9 4 0,-12-4-5,-1 0 0,1-1 0,-1 1 0,1 0 0,-1 0 0,0 1 0,0-1 0,1 0 0,-1 0 0,0 1 0,0-1 0,0 0-1,0 1 1,0-1 0,-1 1 0,1-1 0,0 1 0,-1 0 0,1-1 0,-1 1 0,1 0 0,-1-1 0,0 1 0,0 0 0,0 0 0,0-1 0,0 3 0,-9 70 55,0 24 28,9-88-63,0 0-1,1 0 1,0 0-1,0 0 1,1 0 0,1 0-1,5 14 1,-8-23-16,1 0 0,-1 0-1,1 0 1,-1 0 0,1 0 0,0 0 0,-1 0 0,1-1 0,0 1 0,-1 0-1,1 0 1,0-1 0,0 1 0,0 0 0,0-1 0,0 1 0,0-1 0,0 1 0,0-1-1,0 0 1,0 1 0,0-1 0,0 0 0,1 0 0,1 0 4,0 0 0,-1 0 1,1 0-1,0-1 0,-1 1 1,1-1-1,-1 0 0,1 0 0,3-2 1,3-1 17,1-2 1,-2 1 0,1-2-1,7-6 1,204-165 319,-208 170-299,2 0 1,-1 2-1,1 0 1,22-7 0,-21 7-3,-11 5-41,0 0 0,-1 0 0,1 1 0,0-1 0,0 1 0,-1 0 0,1 0 0,0 0 0,0 0 0,-1 1 0,6 1 0,39 15 67,-16-4-52,-29-10-20,-9 1 0,-11 0 0,-21 2 0,-135 25 0,166-29 0,1 1 0,0-1 0,0 1 0,0 1 0,0-1 0,0 1 0,1 0 0,0 0 0,0 1 0,0 0 0,-6 7 0,9-10 0,0 0 0,1 1 0,-1-1 0,1 0 0,0 1 0,-1 0 0,1-1 0,0 1 0,1 0 0,-1-1 0,0 1 0,0 5 0,1-6 0,1-1 0,-1 1 0,0 0 0,0 0 0,1 0 0,0-1 0,-1 1 0,1 0 0,0 0 0,0-1 0,-1 1 0,1-1 0,0 1 0,1-1 0,-1 1 0,0-1 0,0 1 0,1-1 0,-1 0 0,4 2 0,0 1 0,0-1 0,1 0 0,0-1 0,-1 1 0,1-1 0,0 0 0,0-1 0,0 1 0,0-1 0,1 0 0,-1-1 0,0 1 0,0-1 0,1-1 0,-1 1 0,0-1 0,0 0 0,0 0 0,0-1 0,0 0 0,0 0 0,0 0 0,0-1 0,-1 0 0,1 0 0,-1 0 0,0-1 0,0 1 0,5-6 0,8-8 20,-1-1 1,-1 0-1,-1-1 0,0-1 0,12-22 0,-24 31 24,-7 7 4,3 4-46,0 0 0,0 0 0,0 0 0,0 1 0,1-1 0,-1 0 0,0 1 0,0-1 0,0 1 0,0-1 0,1 1 0,-1 0 0,0-1-1,0 1 1,1 0 0,-1-1 0,1 1 0,-1 0 0,0 0 0,1-1 0,-1 2 0,-1 2-6,0 0 0,0 1 0,1-1 0,-1 0 0,1 1 0,0-1 0,0 1 0,0-1-1,1 1 1,0 0 0,0-1 0,0 1 0,0 0 0,1-1 0,0 1 0,0-1 0,0 1 0,0-1 0,1 1 0,-1-1 0,1 0 0,0 0-1,1 0 1,2 4 0,-2-2 0,1-1 0,0 0-1,1 0 1,-1 0-1,1 0 1,0-1 0,0 0-1,1 0 1,-1 0 0,1 0-1,0-1 1,-1 0 0,2 0-1,-1-1 1,0 0-1,9 2 1,-5-3 6,0 0 1,1-1-1,-1 0 0,0-1 1,1 0-1,-1-1 0,0 0 1,0-1-1,0 0 0,0 0 1,15-8-1,7-5 3,-1-1 0,30-24 0,-32 20 7,0-2 1,-2-1-1,-1-1 1,-1-1-1,-1-2 1,-1 0-1,32-55 1,22-45 64,80-188 0,-146 292-66,-4 9-4,-1 1 0,7-23 0,-13 37-7,0-1-1,1 1 1,-1-1-1,0 0 1,0 1-1,0-1 1,0 0-1,0 1 1,0-1-1,0 0 1,0 1-1,0-1 1,0 0-1,0 1 1,0-1 0,0 0-1,0 1 1,-1-1-1,1 0 1,0 1-1,0-1 1,-1 0-1,0 0 1,1 1-2,-1 0 1,1 0 0,-1-1 0,0 1 0,1 0 0,-1 0-1,1 0 1,-1 0 0,0 0 0,1 1 0,-1-1 0,1 0 0,-1 0-1,1 0 1,-1 0 0,1 1 0,-1-1 0,0 0 0,1 0 0,-1 1-1,-4 2-5,1 0-1,0 1 0,0-1 1,-7 8-1,-5 11-27,0 0-1,1 1 1,-17 37 0,-27 82-75,38-91 69,-4 9-9,-30 79-82,47-114 104,1 1-1,0 0 0,-3 40 1,9-58 24,1 0 1,0 0-1,1 0 1,2 14-1,-3-18 4,1-2-1,0 1 1,0 0-1,0 0 1,0 0-1,1 0 0,-1 0 1,1-1-1,-1 1 1,1-1-1,0 1 0,0-1 1,0 0-1,0 0 1,4 3-1,-4-4 3,0 0-1,1 0 1,-1 0 0,0-1-1,1 1 1,-1-1 0,1 1-1,-1-1 1,0 0 0,1 0-1,-1 0 1,1 0 0,-1 0-1,1-1 1,-1 1 0,0-1-1,1 0 1,3-1-1,39-20 51,-4-3 10,39-20 100,-71 39-139,9-1 27,-17 7-49,-1 0 0,1 1-1,-1-1 1,1 0 0,-1 1-1,0-1 1,1 0 0,-1 1-1,1-1 1,-1 1 0,0-1-1,1 0 1,-1 1 0,0-1-1,1 1 1,-1-1 0,0 1-1,0 0 1,1-1 0,-1 1-1,0-1 1,0 1 0,0-1-1,0 1 1,0-1 0,0 1-1,0 0 1,0-1-1,0 1 1,0-1 0,0 1-1,0-1 1,-1 2 0,1 9 1,0 0 1,1 0-1,0 0 1,5 19-1,-5-27-1,0 0-1,0-1 0,0 1 1,0-1-1,0 1 0,1-1 1,-1 0-1,1 0 0,-1 1 1,1-1-1,0 0 0,0 0 1,0 0-1,0-1 0,0 1 1,0 0-1,1-1 0,-1 0 1,0 1-1,1-1 0,-1 0 1,1 0-1,-1 0 0,1-1 1,3 1-1,7 1 5,0-1 0,0-1-1,1-1 1,-1 0 0,0 0-1,0-1 1,0-1 0,0 0-1,0-1 1,15-7 0,14-7 30,62-38-1,-79 40 23,0-1 0,33-29 0,-52 39-11,-13 8-11,-12 8-15,9-4-18,0 2-1,1-1 0,0 1 1,0 1-1,-14 15 0,20-20-6,0 0 0,1 1 0,-1-1-1,1 1 1,-1 0 0,1 0 0,0 0 0,0 0 0,1 0-1,-1 0 1,1 1 0,0-1 0,0 0 0,1 1-1,-1-1 1,1 1 0,0-1 0,0 5 0,1-7 2,-1 1 1,1-1-1,0 1 1,0-1 0,0 0-1,0 0 1,0 1-1,1-1 1,-1 0-1,1 0 1,-1 0-1,1 0 1,0-1 0,0 1-1,0 0 1,0-1-1,0 1 1,0-1-1,0 0 1,0 0-1,1 0 1,-1 0 0,0 0-1,1 0 1,-1 0-1,1-1 1,-1 1-1,1-1 1,-1 0-1,1 0 1,-1 0 0,4 0-1,-1 0 11,-1 0 0,1-1 0,0 1 1,-1-1-1,1 0 0,-1 0 0,1-1 0,-1 1 0,0-1 0,1 0 0,-1 0 1,0-1-1,0 1 0,0-1 0,-1 0 0,6-4 0,-8 5 3,1 1 0,-1-1 0,1 0 0,-1 0 0,0 0 0,1 0-1,-1 0 1,0 0 0,0 0 0,-1 0 0,1 0 0,0-1 0,-1 1 0,1 0 0,-1-1 0,0 1-1,0 0 1,0-1 0,0 1 0,0 0 0,0-1 0,-1 1 0,1 0 0,-1 0 0,0-3 0,-1 2 4,0 0 1,0 0 0,0 0 0,-1 0-1,1 0 1,-1 1 0,0-1 0,0 1 0,0 0-1,0 0 1,0 0 0,0 0 0,0 0-1,-7-2 1,-8-4 37,11 5-27,0 0 0,0 0 0,0 0 1,0 1-1,0 0 0,-1 0 0,-8 0 1,6-1 39,9 1-30,7 1-24,74-1-65,45 0-62,-108 3 105,-1 1-1,1 0 0,-1 1 1,0 1-1,23 8 0,-37-11 11,1 0-1,-1 0 1,0 0-1,1 1 1,-1-1-1,0 0 1,0 1-1,0 0 1,0-1-1,0 1 1,0 0-1,0 0 1,-1 0-1,1 0 1,-1 1-1,1-1 1,1 4-1,-1 0 13,-1-1-1,0 1 1,0 0 0,0 0-1,-1 0 1,0 9-1,0-14-7,0 0-1,0-1 0,0 1 1,0 0-1,0 0 0,1 0 1,-1 0-1,0 0 0,0 0 1,1-1-1,-1 1 0,0 0 1,1 0-1,-1-1 0,1 1 1,-1 0-1,1 0 0,-1-1 1,1 1-1,0 0 0,-1-1 1,1 1-1,0-1 0,0 1 1,-1-1-1,1 1 0,0-1 1,0 0-1,0 1 0,-1-1 1,1 0-1,0 0 0,0 0 1,0 1-1,0-1 0,0 0 1,-1 0-1,1 0 0,0 0 1,0 0-1,0-1 0,0 1 1,1 0-1,6-2 18,0 0-1,0 0 1,14-6 0,-12 4 4,92-23 151,-37 11 3,-64 16-174,1 0 0,-1 0 0,1 0-1,0 0 1,-1 0 0,1 0 0,-1 0 0,1 1 0,0-1 0,-1 1 0,1-1 0,-1 1 0,1 0 0,-1-1 0,0 1 0,1 0-1,-1 0 1,0 0 0,1 0 0,-1 0 0,0 0 0,0 0 0,0 0 0,0 1 0,0-1 0,1 2 0,4 6 20,0 0 1,7 19 0,-6-14-4,-3-8 25,-1 1 1,-1 0-1,1 0 1,-1 0-1,0 0 0,-1 0 1,1 0-1,-1 15 1,-1-18-173,0 1-1,0-1 1,-1 0 0,0 1-1,0-1 1,-2 7 0,2-8-333,-1 0 1,1 0-1,-1-1 0,0 1 1,1 0-1,-1-1 0,0 1 1,-1-1-1,-3 4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5:0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14672,'0'0'1528,"76"-17"-1392,-57 17-304,-7 0 0,-4 0-120,-4 4 16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5:0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9040,'0'0'1000,"129"0"-664,39 4 96,27 4-8,9 8 200,-47-8-8,-50-10 72,-15 2 0,5 12-248,-55-6 8,-21 0-216,1-6 16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5:19.6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376 216 6520,'0'0'9625,"-4"-11"-9347,1-2-182,1 6 7,-1-1-1,1 0 0,-8-13 1,-11 51 1729,8-10-1710,-1-1-1,0 0 1,-2-1 0,0-1 0,-1 0-1,0-2 1,-1 0 0,-25 16 0,36-26-66,0-1 1,0 0 0,0-1-1,0 0 1,0 0-1,-1 0 1,1-1-1,-11 2 1,15-4-33,0 0 1,-1 0-1,1 0 1,0 0-1,-1 0 1,1-1-1,0 1 0,-1-1 1,1 0-1,0 0 1,0-1-1,0 1 1,0-1-1,0 1 0,0-1 1,0 0-1,0 0 1,1 0-1,-1 0 1,1-1-1,-4-3 0,4 3-3,0 0-1,0 0 0,0-1 1,0 1-1,1-1 1,0 1-1,-1-1 0,1 0 1,1 1-1,-1-1 0,0 0 1,1 0-1,0 1 0,0-1 1,0 0-1,0 0 1,1 0-1,-1 1 0,1-1 1,0 0-1,0 0 0,0 1 1,3-6-1,4-9 39,1 1 1,0 0-1,16-20 0,-21 31-42,1-2 5,0 1 20,0 0 0,0 0 0,0 0 0,12-10 1,-16 16-30,1 0 0,-1 0-1,0 0 1,1 0 0,-1 0 0,1 0 0,-1 0 0,1 1 0,-1-1 0,1 1 0,0-1 0,-1 1 0,1-1 0,0 1 0,-1 0 0,1 0 0,0 0 0,0 0 0,-1 0 0,1 0 0,0 1 0,-1-1 0,1 0 0,0 1 0,-1 0 0,1-1 0,-1 1 0,1 0 0,-1-1 0,2 2 0,20 11 37,1-1 1,0-1 0,0-2-1,1 0 1,0-2 0,44 8-1,-23-7 90,-1-2 0,1-2 0,0-2 0,0-2 0,0-2 0,0-2 0,-1-2 0,48-13 0,-53 9 35,-17 5-8,0-1 0,0 0 1,0-2-1,32-17 0,-53 25-143,0-1 0,0-1 1,-1 1-1,1 0 0,0 0 1,0-1-1,-1 1 0,1-1 0,-1 0 1,1 1-1,-1-1 0,1 0 0,-1 0 1,0 0-1,0 0 0,0 0 1,0 0-1,-1 0 0,1 0 0,0 0 1,-1 0-1,1 0 0,-1-1 0,0-1 1,0 1-6,-1 0-1,0 0 1,1 0 0,-1 1 0,0-1 0,-1 0-1,1 0 1,0 1 0,-1-1 0,0 1 0,1-1-1,-1 1 1,0 0 0,0-1 0,0 1 0,-1 0-1,-3-2 1,-21-10-308,16 10-2814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5:20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343 0 7024,'0'0'7760,"-8"12"-7216,4-7-477,-1 2 5,0-1 0,0 1 0,1 0 0,0 0 0,1 1 0,-1-1 0,2 1-1,-1-1 1,1 1 0,0 0 0,0 0 0,0 10 0,3 59 707,16 103-1,-15-165-704,16 113 1006,35 129 1,-50-249-894,0 1 0,0 0 0,7 12 0,-5-12 117,-9-14-57,-1 0 0,0 0 0,0 0 1,0 1-1,0 0 0,0 0 0,-1 0 0,-6-3 0,-62-32-16,68 35-115,-21-7 63,-1 0 0,0 1 1,0 2-1,-1 1 0,-40-4 1,51 7-72,14 3-65,-1 0 0,0 0 1,0 0-1,0 1 0,0-1 0,-6 2 0,11-1-42,-1 0 0,1 0-1,0 0 1,0 0 0,0 0 0,0 0-1,0 0 1,-1 0 0,1 0 0,0 0-1,0 0 1,0 0 0,0 1 0,0-1-1,-1 0 1,1 0 0,0 0 0,0 0-1,0 0 1,0 1 0,0-1 0,0 0-1,0 0 1,0 0 0,0 0 0,-1 1-1,1-1 1,0 0 0,0 0 0,0 0-1,0 0 1,0 1 0,0-1 0,0 0-1,0 0 1,0 0 0,0 0 0,0 1-1,0-1 1,1 0 0,-1 0 0,0 0-1,0 0 1,0 1 0,0-1 0,0 0-1,0 0 1,0 0 0,0 0 0,0 0-1,1 1 1,-1-1 0,0 0 0,0 0-1,0 0 1,0 0 0,0 0 0,1 0-1,-1 0 1,0 0 0,0 0 0,0 0-1,0 0 1,1 1 0,8 5-87,1-3-3134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5:20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1 142 9040,'0'0'3353,"9"-3"-2993,2 0-230,0 0 1,0 0-1,0 1 1,1 0-1,-1 1 1,22 1-1,17 2 617,0-2 0,0-2 0,0-2 0,-1-2-1,0-3 1,84-25 0,-91 21-63,-27 9-422,0-1 1,0 0-1,-1-1 1,0 0-1,0-1 1,17-12-1,-25 13-2876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5:23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165 139 5824,'0'0'4849,"-11"-4"-4210,-37-7-61,45 11-508,0 0-1,0 0 0,0 0 0,0 0 1,0 1-1,0-1 0,0 1 1,0 0-1,0 0 0,0 0 0,1 0 1,-1 0-1,0 0 0,0 1 1,1-1-1,-1 1 0,1 0 0,0 0 1,-3 3-1,0 0 88,0 1 1,0 0-1,0 0 0,1 0 0,-5 10 1,7-11-92,0-1 1,0 1-1,0-1 1,1 1-1,-1 0 1,1-1-1,0 1 1,1 0 0,-1 0-1,1 0 1,0 0-1,0 0 1,1 0-1,-1 0 1,1 0-1,0-1 1,0 1-1,1 0 1,-1-1 0,1 1-1,0-1 1,1 1-1,-1-1 1,1 0-1,0 0 1,0 0-1,0 0 1,0 0 0,1-1-1,-1 1 1,1-1-1,8 5 1,-7-4 28,1 0 0,1 0-1,-1-1 1,0 0 0,1 0 0,0 0 0,0-1 0,0 0 0,0 0 0,0-1-1,0 0 1,0 0 0,0-1 0,0 0 0,0 0 0,1-1 0,-1 1 0,0-2 0,0 1-1,0-1 1,0 0 0,7-3 0,-10 3-27,0 0 1,0-1-1,0 0 0,0 1 0,0-1 1,0-1-1,-1 1 0,1 0 0,-1-1 1,0 0-1,0 1 0,0-1 0,-1-1 1,1 1-1,-1 0 0,0 0 0,0-1 0,-1 1 1,1-1-1,-1 0 0,0 0 0,0 1 1,-1-1-1,1 0 0,-1 0 0,0 0 1,-1 1-1,1-1 0,-1 0 0,0 0 1,0 1-1,0-1 0,-1 0 0,1 1 1,-1-1-1,0 1 0,-3-5 0,0 1 23,1 0 0,-2 0 0,1 0 0,-1 0 0,0 1-1,-12-11 1,14 15-40,-1-1 1,1 2-1,0-1 0,-1 0 0,1 1 0,-1 0 1,0 0-1,0 0 0,0 1 0,0-1 0,0 1 1,0 0-1,0 1 0,-7-1 0,11 1-48,0 0 0,1 0-1,-1 0 1,0 0-1,1 0 1,-1 0 0,1 0-1,-1 0 1,0 0 0,1 0-1,-1 1 1,1-1-1,-1 0 1,0 0 0,1 1-1,-1-1 1,1 0 0,-1 1-1,0 0 1,5 7 21,20 8-15,-9-10-2,-1-1 0,0 0 1,1-1-1,0-1 0,0 0 0,30 1 1,-6-4 82,59-6 1,-88 5-57,0-1 0,0 0 1,0-1-1,0 0 1,-1 0-1,1-1 0,-1 0 1,0-1-1,16-10 0,-12 4 73,0 1 0,0-2 0,-2 0-1,1 0 1,10-17 0,-15 21 32,-5 8 7,-4 15 88,-2 1-203,-1 17 48,1-9 5,-2 47 1,6-64-67,1 1 1,-1-1-1,2 0 1,-1 1-1,0-1 1,1 0-1,1 0 0,-1 0 1,1 0-1,7 11 1,-9-16-11,0 1 0,1-1 1,0 0-1,-1 0 0,1-1 0,0 1 1,0 0-1,0 0 0,0-1 0,0 1 0,0-1 1,0 0-1,1 0 0,-1 0 0,0 0 1,1 0-1,-1 0 0,1-1 0,2 1 1,-1 0-1,0-1 0,1 0 0,-1-1 0,0 1 0,0-1 0,0 0 1,1 0-1,-1 0 0,0-1 0,6-2 0,1-2 17,0-1 0,0 0 0,-1 0 0,1-1 0,-2-1 0,15-15 0,1-6 209,-2-1 1,20-35-1,-45 71-205,-1 0 0,1 0 0,1 1 0,-1-1 1,1 1-1,0-1 0,0 1 0,0 0 0,1-1 0,0 1 0,0 0 0,1-1 1,1 10-1,-1-7-31,1 0 1,0-1 0,1 1-1,-1-1 1,1 0 0,1 0-1,-1 0 1,1 0 0,1-1 0,8 12-1,-9-14 8,0-1-1,0 0 0,0 0 0,1-1 1,-1 1-1,1-1 0,-1 0 1,1 0-1,0 0 0,0-1 1,0 0-1,0 0 0,0 0 1,0 0-1,0-1 0,0 0 1,0 0-1,0 0 0,7-2 1,-3 1 17,0-1 1,0 0-1,-1 0 1,1-1-1,-1 0 1,1 0-1,-1-1 1,0 0-1,0-1 1,10-7 0,-8 3 18,-1 1 1,1-2 0,-1 1-1,-1-1 1,0 0 0,0-1-1,-1 0 1,0 0 0,-1-1-1,8-21 1,-11 26-6,0-1 1,-1 0-1,1 0 0,-2 0 0,1 0 1,-1 0-1,0-8 0,-1 15-36,1 0 0,-1 1 0,0-1 0,1 0 0,-1 1-1,0-1 1,1 1 0,-1-1 0,1 1 0,-1-1-1,1 1 1,-1-1 0,1 1 0,0-1 0,-1 1 0,1 0-1,-1-1 1,1 1 0,0 0 0,-1 0 0,1-1-1,0 1 1,1 0 0,21-6-3,-15 5 3,-4 0-1,1 0 0,-1 1 0,0-1 0,0 1 0,1 0 0,-1 0 0,0 1 0,1-1 0,-1 1 0,0 0 0,0 0 0,1 0 0,-1 1 0,0-1 0,-1 1 0,1 0 0,4 3 0,-2-1 0,0 1 0,0 0 0,0 0 0,0 1 0,-1 0 0,0 0 0,0 0 0,6 12 0,-8-13 0,-1 0 0,0 0 0,0 1 0,-1-1 0,1 0 0,0 10 0,-2-11 0,0-1 0,1 1 0,-1 0 0,1-1 0,0 1 0,0 0 0,1-1 0,-1 1 0,1-1 0,0 1 0,-1-1 0,1 0 0,1 0 0,-1 0 0,0 0 0,5 4 0,-4-4 0,0-1 0,1 1 0,-1-1-1,1 0 1,-1 0 0,1 0 0,0 0 0,0-1-1,4 2 1,-5-3 4,0 0 0,0 0 0,0 0 0,0 0-1,0-1 1,-1 1 0,1-1 0,0 0 0,0 0 0,0 0 0,-1 0 0,1 0-1,0-1 1,2-1 0,5-3 19,-1 0 0,0-1 0,0 0-1,0 0 1,-1-1 0,0 0 0,-1 0 0,0-1-1,7-11 1,-9 14-3,-1 0 1,1 1-1,-1-1 0,1 1 0,9-7 0,-13 14-22,-1-1-1,1 1 0,-1 0 0,1 0 0,-1 0 0,1 0 0,-1-1 0,0 1 0,0 0 0,0 0 0,0 0 0,0 3 1,0 2-6,0-2 5,1 1 0,0-1 0,0 1-1,0-1 1,1 1 0,0-1 0,0 0 0,0 1 0,1-1-1,0 0 1,0-1 0,0 1 0,0 0 0,1-1 0,0 0-1,0 0 1,0 0 0,0 0 0,1-1 0,-1 1-1,1-1 1,0 0 0,0-1 0,0 1 0,0-1 0,0 0-1,1 0 1,-1-1 0,1 0 0,-1 0 0,1 0 0,0 0-1,6-1 1,2-1 23,0-1 0,1-1 0,-1 0-1,0-1 1,-1 0 0,1-1 0,-1-1 0,26-14-1,-30 14 1,1 0-1,-1-1 0,0 0 1,0 0-1,0-1 0,-1 0 1,-1 0-1,1-1 0,-2 0 1,1 0-1,-1-1 0,5-10 0,-2 1 41,-7 17-51,-1-1 0,1 0 0,-1 1 1,1-1-1,-1 0 0,0 0 0,0 0 1,0 0-1,0 0 0,-1 0 0,1 0 1,-1 0-1,0-1 0,0 1 0,0 0 1,0 0-1,-1 0 0,1 0 0,-1 0 1,0 0-1,-1-5 0,2 8-5,-1-1-1,1 0 1,-1 1-1,1-1 1,0 0-1,-1 1 1,1-1-1,-1 1 1,0-1-1,1 1 0,-1 0 1,1-1-1,-1 1 1,0-1-1,1 1 1,-1 0-1,0-1 1,1 1-1,-1 0 1,0 0-1,1 0 1,-1 0-1,0-1 1,-1 1-1,-20 6 42,17-2-37,-1-1 0,1 0 0,-1 1 0,-8 9 0,5-4-3,0 2 0,0-1 0,1 1-1,1 0 1,-10 19 0,15-26-4,0 1 0,0-1-1,1 1 1,-1-1 0,1 1 0,0 0-1,1-1 1,-1 1 0,1 0 0,0 0-1,0 0 1,0-1 0,1 1 0,0 0-1,0 0 1,0-1 0,0 1 0,1-1-1,2 5 1,-3-6-1,1 0 0,0-1 1,0 1-1,0-1 0,0 1 0,0-1 0,1 0 0,-1 0 0,1 0 0,-1 0 1,1-1-1,0 1 0,-1-1 0,1 1 0,0-1 0,0 0 0,0 0 1,0 0-1,0-1 0,0 1 0,0-1 0,1 1 0,-1-1 0,0 0 1,0 0-1,6-1 0,3-1 2,1 0 0,-1-1 1,0 0-1,0-1 0,15-7 0,-5 0 15,0-1-1,24-18 1,-28 18-1,0 0 0,1 2 0,29-13 0,-45 21-8,1 1-1,0-1 1,0 1 0,1 0 0,-1 1-1,0-1 1,0 1 0,0 0 0,9 0-1,-10 1-4,0 0-1,-1 0 1,1 0-1,0 0 1,-1 0-1,1 0 1,-1 1-1,1 0 1,-1-1-1,0 1 1,0 0-1,0 0 1,0 0-1,0 0 1,3 4-1,10 14 13,-4-5 10,0 0-1,2-1 1,24 22-1,-10-13 23,2 0 139,33 23 0,-62-46-182,1 0 0,-1 1 0,0-1-1,0 0 1,1 1 0,-1-1 0,0 0 0,1 0 0,-1 1-1,0-1 1,1 0 0,-1 0 0,1 0 0,-1 0 0,0 1-1,1-1 1,-1 0 0,1 0 0,-1 0 0,0 0 0,1 0-1,-1 0 1,1 0 0,-1 0 0,0 0 0,1 0 0,-1 0-1,1 0 1,-1 0 0,1-1 0,-1 1 0,0 0 0,1 0-1,-1 0 1,0 0 0,1-1 0,-1 0-212,0 1-1,0-1 1,0 0 0,0 1 0,0-1-1,0 0 1,-1 1 0,1-1 0,0 1-1,0-1 1,-1 0 0,1 1 0,0-1-1,-1 1 1,1-1 0,-1 1 0,1-1-1,0 1 1,-1 0 0,1-1 0,-2 0-1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28.6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401 876 5520,'0'0'6504,"-7"-10"-6282,2 3-177,-3-4 112,0 0 0,-1 0-1,0 0 1,-18-15-1,20 21-37,0-1 0,-1 1 0,0 1 0,0-1 0,0 1 0,-1 1 0,-16-6 0,21 8-70,-1 1 1,1-1 0,-1 1-1,1-1 1,-1 2 0,0-1 0,1 0-1,-1 1 1,1 0 0,-1 0 0,1 0-1,-1 0 1,1 1 0,0 0 0,0 0-1,0 0 1,-6 5 0,-14 8 123,15-10-115,1 0 0,0 1 0,0 0 0,1 0 0,0 0 0,0 1 0,-6 8 0,-7 10 88,15-20-98,0 1 0,0 0 0,1 1 0,0-1 0,0 1 0,0 0 0,1 0 0,-3 7 0,3-2 30,0 0 0,1 0 1,0 1-1,1-1 1,0 17-1,1-21-26,1 0-1,0 0 0,0 0 1,1 0-1,0 0 0,0-1 1,1 1-1,0-1 0,6 12 0,3 2 46,-7-12-38,0 0-1,1 0 1,0-1 0,0 1 0,1-1 0,0 0-1,0-1 1,17 13 0,-16-15 9,-1 0 1,2 0-1,-1-1 1,1 0-1,-1 0 0,1-1 1,12 3-1,-16-5-39,0-1-1,1 1 0,-1-1 1,0 0-1,0-1 1,1 1-1,-1-1 0,0 0 1,0 0-1,0-1 1,0 1-1,0-1 0,0 0 1,6-5-1,42-25 218,-2-4 0,60-53-1,-111 89-243,94-70 139,-20 17-36,-59 41-92,7-5 37,47-28-1,-62 41-38,1 0 0,-1 0 0,1 1 0,0 1 0,1-1 0,-1 1 0,0 1 0,1 0 0,-1 0-1,17 0 1,-21 1-10,0 1 1,-1-1-1,1 1 0,0-1 0,0 1 0,0 0 0,-1 1 0,1-1 0,-1 1 0,1-1 0,-1 1 1,1 0-1,-1 0 0,0 1 0,0-1 0,4 5 0,7 2-27,-12-9 24,-1 1 1,1-1-1,-1 1 0,1 0 0,-1 0 0,0 0 1,0-1-1,1 1 0,-1 0 0,0 0 0,0 1 0,0-1 1,0 0-1,0 0 0,0 0 0,0 1 0,0-1 1,-1 0-1,1 1 0,0 1 0,-25-15 74,13 8-56,-1 0 1,1 1-1,-1 0 0,1 0 1,-1 2-1,0-1 0,0 1 0,0 1 1,1 0-1,-1 1 0,0 0 1,0 1-1,-22 6 0,19-3-11,0 0 0,0 1-1,1 0 1,0 1 0,0 0-1,1 2 1,0-1 0,0 2 0,1 0-1,-13 13 1,17-15-20,1 0 0,-1 1 0,2 0 0,-11 18 0,15-24 12,1 0 1,-1 0-1,1 1 1,0-1-1,0 0 0,1 1 1,-1-1-1,1 1 1,0-1-1,0 1 1,0-1-1,0 1 0,0-1 1,1 0-1,0 1 1,-1-1-1,1 1 0,1-1 1,-1 0-1,2 4 1,0-2-5,-1 0 1,1 0-1,0-1 1,1 1-1,-1-1 1,1 0-1,0 0 1,0 0-1,0 0 1,0-1-1,1 0 1,-1 1-1,1-2 1,10 6-1,-8-6 13,1 0-1,-1 0 1,1 0-1,0-1 1,0 0-1,-1 0 1,1-1-1,0 0 1,15-2-1,-13 1 18,0-1 1,-1 0-1,1 0 1,-1-1-1,1 0 0,-1 0 1,0-1-1,0-1 1,-1 1-1,1-1 0,-1-1 1,0 0-1,0 0 1,-1 0-1,0-1 0,0 0 1,0-1-1,-1 1 1,9-16-1,-14 22-17,0-1 0,0 0-1,-1 1 1,1-1 0,-1 0 0,1 0 0,-1 0-1,0 1 1,0-1 0,0 0 0,0 0 0,0 0 0,0 0-1,0 1 1,-1-1 0,1 0 0,-1 0 0,1 0-1,-1 1 1,0-1 0,1 0 0,-1 1 0,0-1-1,0 1 1,0-1 0,0 1 0,-2-2 0,-2-2 18,0 0 0,0 1 0,0-1 0,0 1 1,-1 0-1,-6-3 0,-4 2-24,-5-2-23,20 7 22,0 0 0,1 0 1,-1-1-1,1 1 0,-1 0 1,0-1-1,1 1 1,-1 0-1,1-1 0,-1 1 1,1-1-1,-1 1 1,1-1-1,0 1 0,-1-1 1,1 0-1,0 1 1,-1-1-1,1 1 0,0-1 1,0 0-1,-1 1 1,1-1-1,0-1 0,0 2 1,0-1-1,0 0 0,0 1 1,1-1-1,-1 0 0,0 1 1,0-1-1,1 0 0,-1 1 0,0-1 1,1 1-1,-1-1 0,1 1 1,-1-1-1,1 1 0,-1-1 1,1 1-1,-1 0 0,1-1 1,-1 1-1,1-1 0,0 1 0,22-8-36,33-1-47,-45 8 71,64-7-58,79-13 216,-134 16-92,-1-2 0,0 0 0,30-15 0,15-7 93,-41 17-59,-20 10-69,0 0 1,0 1-1,1-1 1,-1 1 0,1-1-1,-1 1 1,1 0 0,-1 0-1,7 0 1,13-1 67,-19 2-74,0-1-1,-1 1 1,1 0 0,0 0-1,-1 0 1,1 0 0,0 1-1,-1 0 1,1-1-1,-1 1 1,1 1 0,6 2-1,14 7 19,-13-6-19,0 1 1,1 0 0,-2 0 0,1 1 0,-1 0 0,12 12-1,-30-21 33,1 0 0,-1 1 0,1 0 0,-1 1 0,0 0 0,0 0 0,1 0 0,-14 4 0,5-1-42,0 1-1,0 0 0,1 2 1,-1 0-1,1 0 0,0 2 1,1 0-1,-19 13 0,24-14 1,1 0-1,-1 1 0,1 0 0,1 0 1,-12 16-1,17-22 4,1 1 1,-1-1-1,1 1 1,0 0-1,-1-1 1,1 1-1,1 0 1,-1 0-1,0-1 1,1 1-1,-1 0 1,1 0-1,0 0 1,0 0-1,0 0 1,0 0-1,1 0 1,-1 0-1,1 0 1,0-1-1,-1 1 1,1 0-1,1 0 1,-1-1-1,0 1 1,1-1-1,1 3 1,3 2-4,0 0 0,1-1 0,-1 0-1,1-1 1,1 1 0,-1-1 0,1-1 0,0 1 0,0-1 0,0-1 0,0 1 0,1-1 0,-1-1 0,1 0 0,0 0 0,0-1 0,0 0 0,0 0 0,11-1 0,-13 0 6,1 0 1,0 0-1,-1-1 0,1 0 1,-1-1-1,1 1 1,-1-1-1,0-1 1,0 0-1,0 0 0,0 0 1,0 0-1,0-1 1,-1-1-1,0 1 1,0-1-1,0 0 0,0 0 1,-1 0-1,0-1 1,0 0-1,0 0 1,3-8-1,-5 9 7,-2 1 0,1-1 0,-1 0 0,1 0 0,-1 1 0,0-1 0,-1 0 0,0 0 0,1 0 0,-1 0 0,-1 0 0,1 0 0,-1 0 0,0 0 0,0 0 0,0 0 0,-1 0 0,-2-5 0,-4-7 38,-1 1-1,-1 0 0,-16-22 0,23 35-42,0 0-11,0 0 0,0 1 0,0 0 0,0 0 0,0 0 0,0 0 0,-1 0 1,1 1-1,-1-1 0,1 1 0,-1 0 0,0 0 0,1 0 0,-6 0 0,7 1 0,-1-1 0,1 1 0,0-1 0,0 1 0,-1 0-1,1 0 1,0 0 0,0 1 0,-1-1 0,1 0 0,0 1 0,0 0 0,0-1 0,0 1-1,0 0 1,0 0 0,0 0 0,0 0 0,0 0 0,0 1 0,0-1 0,0 1 0,1-1 0,-1 1-1,-1 2 1,2-3 1,1-1-1,0 1 1,0-1-1,0 1 1,0 0-1,0-1 1,0 1-1,0-1 1,0 1-1,0 0 1,0-1-1,0 1 1,0-1-1,0 1 1,1-1-1,-1 1 1,0-1-1,0 1 1,1-1-1,-1 1 1,0-1-1,1 1 1,-1-1-1,0 1 1,1-1-1,-1 1 1,1-1-1,-1 0 1,1 1-1,-1-1 1,1 0-1,-1 1 1,1-1-1,-1 0 1,1 0-1,-1 0 1,1 1-1,-1-1 1,1 0-1,0 0 1,-1 0-1,1 0 1,31 6-20,-28-6 13,11 2 7,0-1-1,0-1 1,0 0-1,0-1 1,0 0-1,0-2 1,-1 1-1,1-2 1,-1 0-1,1-1 1,-1 0-1,0-1 1,-1-1-1,0 0 1,0-1-1,0 0 1,-1-1-1,18-16 1,-28 23 6,-1 1 0,0-1 0,1 0 0,-1 0 0,0 1 0,0-1 0,0 0-1,0 0 1,0 0 0,-1 0 0,1 0 0,-1 0 0,1 0 0,-1 0 0,1-1 0,-1 1 0,0 0 0,0 0 0,-1-4 0,24 9-58,-15 2 49,0 0 0,0 1 0,-1 0 0,0 0 1,0 1-1,9 11 0,-12-13 2,-1-1 0,1 1 0,-1 0-1,0 0 1,-1 0 0,1 1 0,-1-1 0,0 0 0,-1 1 0,1 0-1,0 10 1,0 57-13,-3-48 7,1 0-1,2-1 1,0 1 0,8 29 0,-10-51 13,1 0 1,0 1-1,1-1 1,-1 0-1,0 0 1,1 0-1,0 0 1,0 0-1,0 0 1,0-1-1,0 1 1,0-1-1,1 1 1,-1-1-1,1 0 1,0 0 0,4 3-1,-3-3-2,0-1-1,0 1 1,0-1 0,1 0 0,-1 0-1,0-1 1,0 1 0,1-1-1,-1 0 1,0 0 0,1-1 0,-1 1-1,6-2 1,26-8 5,1-1 0,-2-3 0,0 0 0,60-36 0,-26 14 35,177-82 28,-236 113-71,-4 2 3,0 0 1,0 0-1,1 1 0,-1 0 0,0 0 1,11-1-1,10-2 76,-27 5-80,0 0 1,0 0 0,0 0 0,0 0-1,0 0 1,0-1 0,-1 1-1,1 0 1,0 0 0,0 0-1,0 0 1,0 0 0,0 0-1,0 0 1,0 0 0,0 0-1,0 0 1,0 0 0,0 0 0,0 0-1,0 0 1,0 0 0,0 0-1,0 0 1,0 0 0,0-1-1,0 1 1,0 0 0,0 0-1,0 0 1,1 0 0,-1 0-1,0 0 1,0 0 0,0 0 0,0 0-1,0 0 1,0 0 0,0 0-1,0 0 1,0 0 0,0 0-1,0 0 1,0 0 0,0 0-1,0 0 1,0 0 0,0 0-1,-16 0 0,-9 3 0,-1 2 0,1 1 0,0 2 0,-46 19 0,58-22 0,-15 7 14,1 1 0,0 1-1,-32 23 1,56-35-12,1-1 1,0 1-1,0 0 0,1-1 1,-1 1-1,0 0 1,1 0-1,-1 0 0,1 1 1,-1-1-1,1 0 1,0 0-1,0 1 0,0-1 1,0 1-1,0-1 0,1 1 1,-1 4-1,1-5-3,0 0-1,0-1 0,0 1 1,1 0-1,-1-1 1,1 1-1,-1-1 1,1 1-1,0-1 0,0 1 1,-1-1-1,1 1 1,0-1-1,0 1 0,0-1 1,0 0-1,1 0 1,-1 0-1,0 0 0,1 1 1,-1-2-1,0 1 1,1 0-1,-1 0 0,1 0 1,-1-1-1,1 1 1,0-1-1,-1 1 1,3 0-1,4 0-3,0 0 1,0 0-1,1-1 1,-1 1-1,0-2 1,0 1-1,1-1 1,-1-1-1,0 1 1,0-1-1,0-1 1,-1 0-1,1 0 1,0 0-1,7-5 1,2-2 6,-1 0 1,0-1-1,-1-1 1,0 0-1,19-20 1,-21 16 7,0-1 0,0 0 0,-2 0 1,0-2-1,16-37 0,29-104 33,-46 128-37,63-252 117,-64 241-75,-3 19-9,3-34 0,-8 50-27,-1 0 0,0 0 0,0 0-1,-1 0 1,0 0 0,0 0-1,-1 0 1,-3-9 0,5 16-12,-1 1-1,1-1 1,0 1-1,0-1 1,0 1-1,-1-1 1,1 1 0,0 0-1,0-1 1,-1 1-1,1 0 1,0-1 0,-1 1-1,1 0 1,-1-1-1,1 1 1,0 0 0,-1-1-1,1 1 1,-1 0-1,1 0 1,-1 0 0,1 0-1,0-1 1,-1 1-1,1 0 1,-1 0-1,1 0 1,-1 0 0,1 0-1,-1 0 1,1 0-1,-1 0 1,1 0 0,-1 0-1,1 1 1,-1-1-1,1 0 1,-1 0 0,1 0-1,0 1 1,-1-1-1,1 0 1,-1 0 0,1 1-1,0-1 1,-1 0-1,0 1 1,-20 20-38,19-19 29,-14 17-45,1 1 1,1 0-1,1 1 0,1 1 0,1 0 0,-16 45 0,15-29-23,1 0-1,3 1 1,-7 63 0,12-60-20,2 61 0,2-87 84,0 0-1,1 0 1,2 0-1,-1 0 1,2 0-1,11 27 1,-9-26 9,2 0 0,0-1 1,1 0-1,0 0 1,1-1-1,1 0 0,1-1 1,0-1-1,16 14 1,-26-24 4,1 0 0,0 0 1,0-1-1,0 1 1,0-1-1,0 0 0,0 0 1,1-1-1,-1 1 1,1-1-1,-1 0 0,1 0 1,-1 0-1,1-1 1,0 1-1,-1-1 0,1 0 1,0-1-1,0 1 1,4-2-1,-3 0 11,0 0-1,0 0 1,-1 0-1,1-1 1,-1 0-1,0 0 1,1 0-1,-1-1 1,-1 0-1,1 0 1,6-7-1,1-3 42,0 1-1,15-27 1,-13 17 36,-2 0 1,-1-1-1,12-35 0,-23 58-86,1 1-1,-1 0 1,0-1-1,0 1 1,0-1-1,1 1 1,-1-1-1,0 1 1,0-1-1,0 1 1,0-1-1,0 1 0,0-1 1,0 1-1,0-1 1,0 1-1,0-1 1,0 1-1,0-1 1,-1 1-1,1-1 1,0 1-1,0-1 1,0 1-1,-1-1 1,1 0-1,-1 1 0,1 0 0,-1 1 0,1-1-1,-1 0 1,1 0 0,0 0 0,-1 0 0,1 1-1,-1-1 1,1 0 0,0 0 0,-1 1 0,1-1 0,0 0-1,-1 1 1,1-1 0,0 0 0,0 1 0,-1-1-1,1 1 1,0-1 0,0 0 0,0 1 0,0-1 0,-1 1-1,1-1 1,0 0 0,0 1 0,0 0 0,-3 10-9,0-1 1,1 1-1,0 0 1,1 0 0,0-1-1,0 1 1,1 0 0,1 0-1,3 21 1,-2-25 13,0 1 0,0-1 0,0 1-1,1-1 1,1 0 0,-1 0 0,1 0 0,0 0 0,0-1 0,1 0 0,0 0 0,0 0 0,1 0 0,9 7 0,-12-10 4,1-1 1,-1 0-1,0-1 1,1 1-1,0-1 1,-1 1-1,1-1 1,0 0-1,0 0 1,-1-1-1,1 1 1,0-1-1,0 0 1,0 0-1,0 0 1,0 0-1,0-1 1,-1 1-1,1-1 1,0 0-1,6-3 1,3-1 33,-1-1 0,-1-1 0,1 0 0,20-16 0,38-42 117,-56 50-117,1 0 0,0 1 0,1 1 0,0 0 0,24-13 0,-39 26-41,0-1-1,0 1 1,0-1-1,0 1 1,0 0-1,0-1 1,0 1 0,0 0-1,0-1 1,0 1-1,0 0 1,0 0-1,0 0 1,0 0-1,0 0 1,0 0-1,0 1 1,0-1-1,1 0 1,-1 0 0,0 1-1,0-1 1,0 0-1,-1 1 1,3 1-1,-1-1 0,-1 1 0,0-1 0,0 1 1,1-1-1,-1 1 0,0 0 0,-1 0 0,1 0 0,0-1 0,0 1 0,-1 0 0,1 4 0,1 2 1,-1 1-1,-1-1 1,1 1 0,-2 0-1,-1 12 1,1-14 0,0-3 6,0 0 0,0 0 0,1 0 0,0 1 0,-1-1 0,1 0 0,1 0 0,-1 0 0,2 8 0,-2-12-9,0 0 0,1 1 0,-1-1 0,1 0 0,-1 0 0,1 1 0,-1-1 0,0 0 0,1 0 0,-1 0 0,1 1 0,-1-1 0,1 0 0,-1 0 0,1 0 0,-1 0 0,1 0 0,-1 0 0,1 0 0,-1 0 0,1 0 0,-1 0 1,1 0-1,-1 0 0,1-1 0,-1 1 0,0 0 0,1 0 0,-1 0 0,1-1 0,15-7 7,78-60 69,-75 55-61,23-23 1,-24 20 0,24-16 0,-41 31-14,1 0 1,-1 0-1,1 0 1,-1 0 0,0 1-1,1-1 1,0 0-1,-1 1 1,1 0 0,-1-1-1,1 1 1,0 0-1,-1 0 1,1 0-1,0 0 1,-1 0 0,1 0-1,0 0 1,-1 0-1,3 1 1,-3 0 0,0-1 1,0 1-1,0 0 0,0-1 1,0 1-1,0 0 0,-1 0 1,1 0-1,0 0 0,0-1 0,0 1 1,-1 0-1,1 0 0,-1 1 1,1-1-1,-1 0 0,1 0 1,-1 0-1,1 0 0,-1 0 1,0 0-1,0 1 0,0-1 1,0 0-1,1 0 0,-2 2 1,2 11 13,-1 0 1,2 0 0,3 17 0,-3-24-11,-1-1-1,1 0 1,0 0-1,1 0 1,0 0-1,0 0 1,0 0-1,1-1 1,4 7-1,-6-10-3,1 0 1,-1 0-1,0-1 0,1 1 0,0 0 1,-1-1-1,1 0 0,0 0 1,-1 0-1,1 0 0,0 0 0,0 0 1,0-1-1,0 1 0,0-1 0,0 0 1,0 0-1,0 0 0,0 0 0,0 0 1,-1-1-1,1 1 0,0-1 0,4-1 1,8-3 25,0-1 1,-1 0 0,19-11 0,-20 10-13,249-152 217,-256 155-246,8-4-32,-12 6 24,-10 4 11,-18 10 11,-1 1 0,2 1 0,0 1 0,1 1 1,0 1-1,-35 34 0,55-48-4,1 1-1,0-1 0,0 1 1,0 0-1,1 0 0,-1 0 1,1 0-1,0 0 1,0 1-1,-2 6 0,4-9 2,0-1 0,0 0-1,-1 0 1,1 1 0,0-1-1,0 0 1,0 0 0,0 1-1,0-1 1,0 0 0,1 1-1,-1-1 1,0 0 0,1 0-1,-1 0 1,1 1 0,-1-1-1,1 0 1,0 0 0,-1 0-1,1 0 1,0 0 0,0 0-1,0 0 1,0 0 0,-1 0-1,1 0 1,1-1 0,-1 1-1,0 0 1,0-1 0,0 1-1,0 0 1,0-1 0,1 0-1,-1 1 1,0-1 0,0 0 0,1 1-1,-1-1 1,0 0 0,3 0-1,1 0 3,0 0-1,0 0 0,0 0 1,1 0-1,-1-1 1,0 0-1,0 0 0,0-1 1,0 1-1,0-1 1,0 0-1,7-4 0,4-4 11,-1-1 0,18-15 0,-19 14 0,31-19 0,-44 30-11,0 1 0,-1-1 0,1 1 1,0-1-1,0 1 0,-1-1 1,1 1-1,0-1 0,0 1 0,0 0 1,0 0-1,0-1 0,-1 1 1,1 0-1,0 0 0,0 0 1,0 0-1,0 0 0,0 0 0,0 0 1,0 0-1,0 1 0,-1-1 1,1 0-1,0 0 0,0 1 0,0-1 1,0 0-1,0 1 0,-1-1 1,1 1-1,1 1 0,0 0-1,-1 1 0,1 0 0,-1 0 0,0 0 0,0 1 0,0-1 0,1 6 1,1 3-18,-3-9 15,1 0 1,0 1-1,0-1 0,0 0 0,0 0 0,0 0 1,1 0-1,0 0 0,-1-1 0,1 1 0,0 0 0,0-1 1,1 1-1,-1-1 0,0 0 0,1 0 0,-1 0 1,1 0-1,0 0 0,0 0 0,0-1 0,0 0 1,0 1-1,0-1 0,0 0 0,0 0 0,0-1 0,1 1 1,-1-1-1,0 1 0,5-1 0,2-1-2,-1 0 0,0-1 0,0 1-1,0-2 1,0 1 0,0-2 0,0 1 0,-1-1 0,1 0-1,7-6 1,1-1 12,0-1-1,-2-1 0,1-1 0,-2 0 1,0 0-1,0-2 0,-1 0 1,15-26-1,4-14 35,33-81 1,-61 128-42,46-114 84,51-195 0,-87 263-47,12-82 1,-25 136-40,-1-1 1,0 0 0,0 1-1,0-1 1,1 1-1,-2-1 1,1 1-1,0-1 1,0 1 0,0-1-1,-1 1 1,1-1-1,-1 1 1,1-1-1,-1 1 1,1 0 0,-1-1-1,-1-1 1,1 3-2,0 0-1,1 0 1,-1 0 0,0 0 0,0 0-1,0 0 1,1 0 0,-1 0 0,0 0-1,0 0 1,0 0 0,0 0 0,1 1 0,-1-1-1,0 0 1,0 0 0,1 1 0,-1-1-1,0 1 1,1-1 0,-1 1 0,0-1-1,1 1 1,-1-1 0,0 1 0,1 0-1,-1-1 1,1 1 0,-1 0 0,0 1 0,-15 18-42,1 2 1,1 0-1,1 1 1,1 0-1,-16 42 1,22-51 25,-4 13-16,0 1 1,2 1 0,-8 52-1,0 90-60,12-107 54,2-2 17,3-1 1,14 91 0,-14-144 21,11 75-76,-11-44 209,11-28 44,-12-10-171,0-1 0,1 1 0,-1 0 1,0-1-1,1 1 0,-1 0 0,0-1 1,1 1-1,-1 0 0,1-1 0,-1 1 1,1-1-1,0 1 0,-1-1 0,1 1 0,0-1 1,-1 1-1,1-1 0,0 0 0,-1 1 1,1-1-1,0 0 0,0 0 0,-1 1 1,1-1-1,0 0 0,0 0 0,-1 0 1,1 0-1,0 0 0,1 0 0,32 0 116,-26-1-104,16 1 54,0-1 0,-1-1 0,38-7 0,-53 7-65,0 0 1,0-1-1,0 1 1,0-2-1,-1 1 1,1-1-1,-1 0 0,0-1 1,0 1-1,0-1 1,-1-1-1,1 0 1,-1 1-1,-1-2 1,1 1-1,-1-1 1,0 0-1,-1 0 0,1 0 1,-2 0-1,1-1 1,-1 0-1,0 0 1,4-15-1,-7 21-3,0 0 1,0 0-1,0 0 0,0-1 0,0 1 1,0 0-1,0 0 0,-1 0 0,1 0 0,-1 0 1,0 0-1,1 0 0,-1 0 0,0 0 0,0 0 1,0 1-1,0-1 0,-1 0 0,1 0 1,0 1-1,-1-1 0,1 1 0,-1-1 0,0 1 1,1 0-1,-1 0 0,0 0 0,0 0 1,-3-2-1,2 2-4,0 0 0,1 0-1,-1 0 1,0 1 0,0-1 0,0 1 0,1 0 0,-1-1 0,0 1 0,0 0 0,0 1-1,0-1 1,1 1 0,-1-1 0,0 1 0,0 0 0,1 0 0,-1 0 0,0 0 0,-4 3 0,0 1-8,1-1 1,0 2 0,0-1 0,0 1 0,1 0 0,0 0 0,0 0 0,0 1-1,1 0 1,0 0 0,0 0 0,0 0 0,1 0 0,1 1 0,-1 0 0,1-1-1,0 1 1,1 0 0,0 0 0,0 0 0,1 9 0,0-12 8,0-1 0,0 1 1,1 0-1,0-1 0,0 1 0,0-1 1,1 1-1,-1-1 0,1 1 0,0-1 1,0 0-1,1 0 0,-1 0 0,5 5 1,-2-4 10,0 0 1,0 0-1,0 0 1,1-1-1,0 0 0,0 0 1,0-1-1,11 5 1,0-2 53,-1 0 0,1-2 0,0 0 0,0-1 0,0-1 0,32 1 1,-32-2 8,-13-1-45,1 1-1,-1-1 0,0 0 1,1 0-1,-1 0 1,0-1-1,1 1 0,-1-1 1,7-2-1,20-10 245,-9 5-139,6-2-60,-23 7-71,0 1-1,1 0 0,-1 1 0,1-1 0,-1 1 0,7-1 0,6-1-7,6-5 59,-1 0-554,-9 5-3315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5:23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73 157 14368,'0'0'1400,"-60"-46"-944,50 28-17,8 0 17,8 0-264,6 4 16,6 1-112,6 1 8,9 4-56,3-2 16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5:25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0 304 6520,'0'0'5106,"10"-6"-4572,-3 2-431,3-3 164,1 0-1,0 1 1,1 1 0,0 0 0,12-3 0,13-2 1129,37-14-1,-59 18-871,-1 0-1,1 0 1,-1-1-1,22-15 1,-35 21-472,0-1-1,0 1 1,0 0 0,0 0 0,0 0 0,-1-1-1,1 1 1,0-1 0,0 1 0,-1 0 0,1-1-1,-1 1 1,0-1 0,1 1 0,-1-1 0,0 1-1,0-1 1,0 1 0,0-1 0,0 0-1,0 1 1,0-1 0,-1 1 0,1-1 0,0 1-1,-1-1 1,0-1 0,0 0 3,-1 0-1,1-1 0,-1 1 1,1 0-1,-1 0 1,0 0-1,0 0 1,-1 0-1,1 0 1,-4-3-1,0 2-2,0 0 1,-1 1-1,1 0 1,-1 0-1,0 0 1,0 1-1,0-1 1,0 2-1,0-1 1,-1 1-1,1 0 1,0 1-1,-8 0 0,9 0-26,1 0 0,-1 1 0,1-1-1,-1 1 1,1 1 0,-1-1-1,1 1 1,0 0 0,-1 0 0,1 0-1,0 1 1,0 0 0,1 0-1,-1 0 1,1 0 0,-1 1 0,-6 7-1,9-8-16,0 1-1,0-1 0,1 0 1,-1 1-1,1-1 1,0 1-1,-1 0 0,2-1 1,-1 1-1,0 0 0,1 0 1,-1-1-1,1 1 0,0 0 1,1 0-1,-1 0 1,1-1-1,-1 1 0,1 0 1,2 5-1,-1-3 0,0 0 0,1 0 0,0-1 0,0 1 0,0-1 0,0 1-1,1-1 1,0 0 0,0 0 0,0-1 0,8 7 0,-2-4 15,1 0-1,1-1 1,-1-1 0,1 1 0,0-2 0,0 0-1,1 0 1,-1-1 0,1-1 0,-1 0-1,1 0 1,0-2 0,0 1 0,0-2-1,0 0 1,23-4 0,-16 1 31,1-1 1,-1-1-1,0-1 0,0 0 1,0-2-1,-1 0 0,-1-1 1,0-1-1,26-20 1,15-22 227,58-68 0,-101 104-206,-15 15-58,0 1 0,1-1-1,-1 1 1,1 0 0,-1-1 0,1 1 0,0 0 0,0 0 0,-1 0 0,1 0 0,3-1 0,-4 2-9,-1 0 0,1 0 0,0 0 1,0 0-1,-1 0 0,1 0 0,0 0 0,0 0 0,-1 0 0,1 0 0,0 1 0,-1-1 1,1 0-1,0 0 0,-1 1 0,1-1 0,0 1 0,-1-1 0,1 0 0,-1 1 1,2 0-1,1 3 17,0 0 0,-1 0 0,1 1 0,-1-1 0,0 0 0,-1 1 0,3 7 0,-2-7-29,5 14 29,0-1 0,1 0 0,1-1 0,1 0-1,0 0 1,23 26 0,-25-33-14,1-1 0,0 0 0,1-1-1,0 0 1,1 0 0,-1-1 0,1 0-1,1-1 1,-1-1 0,1 0 0,18 6 0,-12-6 31,0-1 0,1-1 0,28 1 0,-38-4 31,0 0-1,0 0 1,0-1 0,0-1 0,1 1-1,-2-1 1,1-1 0,0 0-1,9-4 1,-18 7-54,1-1 0,-1 1 0,1-1 1,-1 1-1,0-1 0,1 1 0,-1-1 0,0 1 0,0-1 0,1 1 1,-1-1-1,0 1 0,0-1 0,0 0 0,0 1 0,0-1 1,0 1-1,0-1 0,0 0 0,0 1 0,0-1 0,0 1 1,0-1-1,0 1 0,0-1 0,0 0 0,-1 1 0,1-1 1,0 1-1,0-1 0,-1 1 0,1-1 0,0 1 0,-1-1 1,0 0-1,-16-21-4181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5:25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657 1 11448,'0'0'865,"-18"10"-633,-253 157 792,27-1 791,223-150-1338,-29 31 0,15-12 315,27-30-606,-2 3 27,10-8-193,0 0 0,0 0 1,0 0-1,1 0 0,-1 0 1,0 0-1,0 0 0,0 1 1,0-1-1,0 0 0,0 0 1,0 0-1,0 0 0,0 0 1,0 0-1,0 0 0,0 0 1,0 0-1,0 0 1,0 0-1,0 0 0,0 0 1,0 0-1,0 0 0,0 0 1,0 1-1,0-1 0,0 0 1,0 0-1,0 0 0,0 0 1,0 0-1,0 0 0,0 0 1,10-4-2190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5:29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0 502 10248,'0'0'2129,"3"13"-1624,5 20-65,-2 0-1,3 52 1,-3 145 1715,0-146-609,-4-85-687,2-8-559,3-15-86,5-48 523,4-145 1,-15 152-424,4 0 1,2 0 0,19-77 0,-25 137-297,7-26 147,20-46 0,-25 69-130,0 1-1,1 0 1,0 0 0,0 0 0,1 0-1,0 1 1,0-1 0,1 1 0,-1 1-1,1-1 1,11-7 0,-14 12-24,-1 0-1,1 0 1,0 0 0,0 0-1,-1 1 1,1-1 0,0 1-1,0 0 1,0 0-1,0 0 1,0 0 0,-1 0-1,1 1 1,0-1 0,0 1-1,0 0 1,-1-1 0,1 1-1,0 1 1,-1-1 0,1 0-1,-1 1 1,1-1 0,-1 1-1,4 3 1,5 4 19,0 1-1,-1-1 1,17 22 0,-17-16-13,0-1 0,-1 1 1,0 0-1,-1 1 0,-1 0 0,0 0 1,-1 1-1,-1 0 0,3 21 0,-6-26-4,0-1 0,-1 1 0,0-1 0,-1 1 0,-1 0 0,0-1 0,0 1-1,-1-1 1,0 0 0,-1 1 0,-1-1 0,0 0 0,0-1 0,-1 1 0,-7 11 0,10-19-9,0 0 1,0 0 0,0-1 0,0 1-1,-1-1 1,1 1 0,-1-1 0,0 0-1,0 0 1,0 0 0,0 0 0,0 0-1,0-1 1,0 1 0,0-1 0,-1 0-1,1 0 1,0 0 0,-1-1 0,1 1-1,-1-1 1,1 0 0,-1 0 0,1 0 0,-1 0-1,1 0 1,-1-1 0,-5-1 0,1-1 13,0 0 0,0 0 0,1-1 0,-1 0 0,1 0 0,0 0 0,0-1 0,0 0 0,1-1 0,0 0 0,-6-6 0,11 11-10,0 1 0,0-1-1,0 0 1,0 0 0,0 0 0,0 0-1,0 0 1,1 0 0,-1 0 0,0 0-1,1 0 1,-1 0 0,1-1 0,0 1-1,-1 0 1,1 0 0,0-1 0,-1 1-1,1 0 1,0 0 0,0-1-1,0 1 1,0 0 0,0 0 0,0-1-1,1 1 1,-1 0 0,0 0 0,1 0-1,-1-1 1,1 1 0,-1 0 0,1 0-1,-1 0 1,1 0 0,0 0 0,0 0-1,-1 0 1,1 0 0,0 0 0,0 0-1,0 0 1,0 1 0,0-1-1,0 0 1,0 1 0,1-1 0,-1 0-1,0 1 1,2-1 0,1-1 5,0 1 0,0 0 0,-1 0 0,1 0 0,0 0 0,0 1 0,1-1 0,-1 1 0,0 0 0,7 1 0,43 9 32,-31-4-18,-20-6-25,56 13 36,65 4 0,-105-16-26,-1 0-1,0-1 0,0-1 1,0-1-1,0-1 1,0 0-1,0-1 0,20-8 1,-26 6-8,-1 0 1,0 0-1,0-1 0,-1-1 1,1 0-1,-2 0 0,1-1 1,-1 0-1,-1-1 0,9-12 1,11-17 16,29-56 1,-30 42 1,26-75 1,-24 54 42,-21 60-38,-8 14-28,0 0 0,0 0 0,0 0-1,0 0 1,0-1 0,0 1 0,0 0 0,0 0 0,1 0 0,-1 0-1,0 0 1,0 0 0,0 0 0,0 0 0,0 0 0,0 0 0,1 0-1,-1 0 1,0 0 0,0 0 0,0-1 0,0 1 0,0 0 0,1 0 0,-1 0-1,0 1 1,0-1 0,0 0 0,0 0 0,0 0 0,1 0 0,-1 0-1,0 0 1,0 0 0,0 0 0,0 0 0,0 0 0,1 0 0,-1 0-1,0 0 1,0 1 0,8 22-36,-6-15 35,12 50-47,-3-9 31,2-1 0,19 47-1,-29-89 22,0 0-1,0 0 1,0 0-1,1-1 1,8 10-1,-11-14 1,-1 0-1,1 0 0,0-1 1,-1 1-1,1 0 0,0 0 1,0-1-1,0 1 1,0 0-1,0-1 0,0 1 1,0-1-1,0 1 0,0-1 1,0 0-1,0 1 0,0-1 1,0 0-1,0 0 1,0 0-1,0 0 0,0 0 1,1 0-1,-1 0 0,0 0 1,0 0-1,0 0 1,0-1-1,0 1 0,0 0 1,0-1-1,0 1 0,0-1 1,0 1-1,0-1 1,0 1-1,0-1 0,0 0 1,-1 1-1,1-1 0,0 0 1,0 0-1,0-1 1,2-3 15,0 0 0,0 0 0,-1 0 1,0 0-1,0 0 0,0-1 1,0 1-1,-1-1 0,0 0 0,0 1 1,-1-1-1,1-10 0,-2-2 47,0 0 0,-6-29 0,7 43-56,-1 1 1,1 0 0,-1 0-1,0 0 1,0-1 0,0 1-1,0 0 1,-1 1 0,1-1-1,-1 0 1,0 0 0,0 1-1,0-1 1,0 0 0,0 1-1,0 0 1,-1 0 0,1 0-1,-1 0 1,0 0 0,1 0-1,-1 1 1,0-1 0,0 1-1,0 0 1,0 0 0,0 0-1,0 0 1,-1 0 0,1 1-1,0-1 1,0 1 0,-1 0-1,1 0 1,0 0 0,-4 1-1,-1 0 7,-1 1 0,1 0 0,0 0 0,0 1-1,0 0 1,0 1 0,0 0 0,1 0 0,0 0-1,-1 1 1,2 0 0,-12 10 0,6-2-5,0 1-1,0 1 1,1-1 0,1 2 0,1-1-1,0 1 1,1 1 0,1 0 0,0 0-1,-6 28 1,12-41-12,0 1 0,0 0 0,1-1 0,0 1 0,0 0 0,0-1 0,0 1 0,1 0 0,0-1 0,0 1 0,0-1 0,1 1 0,-1-1 0,1 1 0,0-1 0,0 0 0,5 7 0,-4-8 0,-1-1 0,1 1 0,-1-1 0,1 0 0,0 0 0,-1 0 0,1 0 0,0 0 0,1 0 0,-1-1 0,0 0 0,0 1 0,1-1 0,-1 0 0,0-1 0,1 1 0,-1-1 0,1 1 0,-1-1 0,1 0 0,-1 0 0,1-1 0,-1 1 0,6-2 0,-2 0 10,0-1-1,1 1 0,-2-2 0,1 1 1,0-1-1,-1 0 0,1 0 1,-1-1-1,-1 1 0,1-2 1,0 1-1,-1 0 0,0-1 1,6-9-1,6-11 52,-1 0 0,14-31 1,-27 51-58,12-26 70,-5 11 65,17-28 0,-27 49-137,0 0-1,0 0 0,0 0 1,1-1-1,-1 1 0,0 0 1,0 0-1,0 0 0,0 0 1,0 0-1,0 0 0,1 0 1,-1 0-1,0 0 0,0 0 1,0 0-1,0 0 0,1 0 1,-1 0-1,0 0 0,0 0 1,0 0-1,0 0 0,0 0 1,1 0-1,-1 0 0,0 0 1,0 0-1,0 0 0,0 0 1,0 0-1,1 0 0,-1 0 1,0 0-1,0 0 0,0 1 1,0-1-1,0 0 1,0 0-1,1 0 0,-1 0 1,0 0-1,0 0 0,0 1 1,0-1-1,0 0 0,0 0 1,0 0-1,0 0 0,0 0 1,0 1-1,0-1 0,0 0 1,0 0-1,0 0 0,0 0 1,0 1-1,0-1 0,0 0 1,0 0-1,0 0 0,0 1 1,3 12 23,-1-4-16,3 25 8,2 0 0,12 36 0,-15-60-14,-1 0-1,1-1 1,1 1 0,0-1-1,0 0 1,1-1-1,0 1 1,1-1 0,0 0-1,0-1 1,15 12 0,-19-17 1,0 0 0,0 0 0,0 0 0,0-1 1,0 1-1,1-1 0,-1 0 0,1 0 0,-1-1 1,1 1-1,-1-1 0,1 1 0,-1-1 0,1 0 1,0 0-1,-1-1 0,1 1 0,-1-1 0,1 0 1,-1 0-1,1 0 0,-1 0 0,0-1 0,0 1 1,4-3-1,8-5 24,-1 0 0,0-2-1,-1 1 1,13-14 0,-8 8 13,19-20 48,-20 19 8,30-24 1,-46 40-95,0 1 0,0-1 0,0 0 0,0 1 0,0-1 0,-1 0 0,1 1 1,0-1-1,0 1 0,0 0 0,0-1 0,1 1 0,-1 0 0,0-1 0,0 1 0,0 0 0,0 0 0,0 0 0,0 0 1,2 1-1,-2-1-2,0 0 1,-1 1-1,1 0 1,-1-1 0,1 1-1,-1-1 1,1 1-1,-1 0 1,1-1 0,-1 1-1,0 0 1,1-1-1,-1 1 1,0 0 0,0 0-1,0-1 1,1 1-1,-1 0 1,0 0 0,0-1-1,0 3 1,-1 6-4,1 0 0,-1 0 0,-4 15 0,4-20-6,0 3 3,-4 17 9,-1 1 1,-18 45-1,24-70-3,-1 1-1,1 0 1,-1-1 0,1 1 0,0-1 0,0 1-1,-1 0 1,1-1 0,0 1 0,0 0 0,0-1-1,-1 1 1,1 0 0,0-1 0,0 1 0,0 0-1,0-1 1,0 1 0,1 0 0,-1-1 0,0 1-1,0 0 1,12-4 32,15-20 33,21-30 39,-22 23 15,34-31 0,-59 60-113,0 0 0,0 0-1,0-1 1,1 1-1,-1 0 1,0 1 0,0-1-1,1 0 1,-1 0-1,0 0 1,1 1 0,-1-1-1,1 1 1,-1-1-1,1 1 1,-1 0 0,1-1-1,-1 1 1,1 0-1,-1 0 1,1 0 0,-1 0-1,1 0 1,-1 1-1,1-1 1,1 1 0,-1 0 2,1 1 1,-1 0-1,0 0 0,0 0 1,0 0-1,0 0 1,-1 1-1,1-1 1,-1 0-1,1 1 1,-1 0-1,2 4 1,13 36 17,-11-30-31,0 1 0,0-1 0,1-1-1,1 1 1,8 12 0,-13-22 5,1 0 1,-1 0-1,1-1 0,-1 1 0,1-1 1,0 0-1,0 0 0,0 0 0,0 0 1,0 0-1,0-1 0,1 1 0,-1-1 1,1 0-1,-1 0 0,1 0 0,-1 0 0,1-1 1,0 1-1,-1-1 0,1 0 0,-1 0 1,1-1-1,6 0 0,-4-1 5,0 0 0,0 0 0,0 0-1,0-1 1,0 0 0,0 0 0,-1-1 0,0 1 0,1-1-1,-1 0 1,4-6 0,9-8 32,22-28 1,-36 40-31,32-42 70,-3-2 0,38-78 0,-69 124-77,1-1-1,0 1 1,-1-1-1,2 1 0,-1 0 1,8-7-1,-11 11 0,0 0 0,1 0 0,-1 1 0,0-1 0,1 0 0,-1 0 0,0 1 0,0-1 0,1 0 0,-1 0 0,0 1 0,0-1 0,1 0 0,-1 1 0,0-1 0,0 0 0,0 1 0,1-1 0,-1 0 0,0 1 0,0-1 0,0 0 0,0 1 0,0-1 0,0 1 0,0-1 0,0 0 0,0 1 0,0 0 0,3 14 0,-3 42-30,-1 0-1,-4 0 1,-1-1-1,-4 0 1,-22 80-1,31-136 32,0 7 1,-1-1 0,-1 0 0,0 1 1,-4 6-1,7-12-1,0 0 1,-1-1-1,1 1 1,0 0-1,-1 0 1,1-1-1,-1 1 1,0-1-1,1 1 1,-1 0-1,1-1 1,-1 1-1,0-1 1,0 1-1,1-1 1,-1 1-1,0-1 1,0 0-1,1 1 1,-1-1-1,0 0 1,0 0-1,0 0 1,0 0-1,1 1 1,-1-1-1,0 0 1,0 0-1,0-1 1,0 1-1,0 0 1,1 0-1,-1 0 1,0 0-1,0-1 1,0 1-1,1 0 1,-1-1-1,0 1 1,0-1-1,1 1 1,-1-1-1,-1 0 1,-10-11 34,0 0-1,-12-16 1,-21-21 181,41 46-192,0 1-1,-1 0 1,1 0 0,-1 0 0,-4-2 0,-2 1 43,16 11 3,10 6-47,-3-6-15,0 0 0,1-1 1,0 0-1,1-1 0,-1-1 1,1 0-1,0-1 0,1 0 1,-1-1-1,1-1 0,-1 0 1,1-1-1,0 0 0,-1-1 1,1-1-1,26-5 0,-31 4-7,0-1 0,-1-1-1,1 0 1,-1 0 0,14-9-1,42-32 4,-63 44-5,17-15-4,0-1 0,-1-1 1,-1-1-1,-1 0 0,-1-1 0,-1-1 0,22-41 0,3-24 20,-37 82-22,0 1 0,0-1 0,-1 1 0,0-1-1,1 0 1,-1 0 0,-1 1 0,2-7-1,-18 54-45,11-22 38,0 0 0,2 0-1,-1 26 1,4-34 3,0-1 0,1 1 0,1-1 1,0 1-1,0-1 0,8 21 0,-10-32 10,1 0-1,0-1 1,0 1-1,0 0 1,-1-1 0,2 1-1,-1-1 1,0 1-1,0-1 1,0 0 0,1 1-1,-1-1 1,1 0-1,-1 0 1,1 0-1,-1 0 1,1 0 0,-1 0-1,1-1 1,3 2-1,-1-1 5,0-1 0,0 1 0,0-1 0,-1 0 0,1 0 0,0 0 0,0-1 0,0 0-1,6-1 1,3-2 20,-1-1 0,1 0 0,-1-1 0,21-14-1,-8 3 50,0-1 0,-1-1 0,31-33 0,-38 37-9,-10 12-29,-7 9-4,-8 16-25,-14 38 11,21-55-21,0-1 0,0 1-1,0 0 1,1-1 0,0 1-1,-1 0 1,2 0 0,-1 0-1,0-1 1,3 8 0,-3-11 4,1 1-1,-1 0 1,1-1 0,0 1 0,0-1 0,0 1 0,0-1-1,0 1 1,0-1 0,0 0 0,0 1 0,0-1 0,1 0-1,-1 0 1,1 0 0,-1 0 0,0 0 0,4 1 0,-2-1 2,0 0 1,1 0-1,-1 0 1,0-1 0,1 1-1,-1-1 1,0 0 0,1 0-1,4-1 1,0 0 3,1-1-1,-1 0 1,0 0 0,0-1 0,0 0-1,0-1 1,8-4 0,-7 2 9,0 0 0,-1-1 0,1 0 1,10-13-1,-15 16-8,0 0 1,-1-1-1,1 1 0,-1-1 1,-1 0-1,1 0 1,0 0-1,-1 0 0,0-1 1,2-8-1,-4 11-5,0-1-1,0 1 1,-1 0 0,1 0 0,-1 0-1,0 0 1,0-1 0,0 1-1,0 0 1,-1 1 0,1-1 0,-1 0-1,1 0 1,-1 1 0,0-1-1,0 1 1,0-1 0,-1 1 0,1 0-1,-5-4 1,0 1 8,0-1 0,0 1 0,-1 1 0,0-1 0,0 1-1,-11-4 1,10 6 18,-4-2 10,13 3-26,0 1-10,0-1 0,0 1 0,0-1-1,0 0 1,1 1 0,-1-1 0,0 1 0,1-1 0,-1 1-1,0-1 1,1 1 0,-1-1 0,0 1 0,1-1 0,-1 1 0,1 0-1,-1-1 1,1 1 0,12-5-11,0 2 0,0 0 1,0 1-1,0 0 0,0 1 0,0 0 0,0 1 1,21 3-1,-24-2 2,0 0 0,-1 1 0,1 0 0,0 1 0,-1 0 1,0 1-1,0 0 0,0 0 0,0 1 0,-1 0 0,1 0 0,7 8 0,-12-8 3,1 0-1,-2 0 1,1 0-1,-1 1 1,1 0-1,-1 0 1,-1 0-1,1 0 1,-1 0-1,0 0 1,1 12-1,0-8 1,0 1-1,0-2 0,5 11 0,-8-19 7,1 0 0,-1 0 0,1-1 0,-1 1 1,1-1-1,0 1 0,-1-1 0,1 1 0,0-1 0,-1 1 0,1-1 0,0 1 0,-1-1 0,1 0 1,0 1-1,0-1 0,0 0 0,-1 0 0,1 0 0,0 0 0,0 1 0,0-1 0,0 0 0,-1 0 0,1-1 1,0 1-1,0 0 0,0 0 0,-1 0 0,1 0 0,0-1 0,0 1 0,0 0 0,0-1 0,32-18 69,-23 13-49,42-27 108,-30 18-35,25-12 1,-44 25-89,1 0 0,0 1 1,-1 0-1,1 0 0,0 0 1,0 0-1,0 1 0,0-1 1,0 1-1,0 0 0,0 0 1,0 0-1,0 1 0,0-1 1,0 1-1,0 0 0,6 3 1,3 2-5,0 0 0,-1 1 0,21 15 0,-25-15 1,1-1 0,0 0 0,0-1 0,0 0 0,1 0 0,0-1 0,16 5 0,-14-8 10,0 0-1,0 0 0,1-1 0,-1 0 1,0-1-1,0-1 0,0 0 0,0-1 0,-1 0 1,1 0-1,-1-2 0,1 1 0,-1-1 1,0-1-1,-1 0 0,0 0 0,10-9 0,-13 7-341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5:30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18 3112,'0'0'5677,"-14"-3"-5185,-2-2-318,8 3-53,-1-1 1,0 2-1,0-1 0,0 1 0,-1 0 1,1 1-1,-13 1 0,-62 6 4183,93-11-5471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5:30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159 145 5920,'0'0'1290,"9"-10"-747,25-32 62,-33 41-503,0 0 0,0 0-1,0 0 1,-1 0 0,1 0-1,0-1 1,-1 1-1,1 0 1,0 0 0,-1-1-1,0 1 1,1-1 0,-1 1-1,0 0 1,1-3-1,-2 3-56,1 0 0,0 1-1,0-1 1,-1 1-1,1-1 1,0 1 0,0-1-1,-1 1 1,1-1-1,-1 1 1,1-1 0,0 1-1,-1 0 1,1-1-1,-1 1 1,1 0 0,-1-1-1,1 1 1,-1 0-1,1-1 1,-1 1 0,0 0-1,1 0 1,-2 0-1,-4-1 153,0 0 0,0 1 0,1 0 1,-1 0-1,-8 1 0,5 0 5,-139 7 3459,167-27-1939,20-31-3333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6:45.7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544 190 3000,'0'0'6680,"-4"-10"-6376,-12-32 0,15 41-279,1-1 1,-1 1-1,0 0 1,1 0-1,-1 0 0,0 0 1,0 0-1,0 0 1,0 0-1,0 0 1,0 0-1,0 1 1,-1-1-1,1 0 1,0 1-1,0-1 0,-1 0 1,1 1-1,0 0 1,-1-1-1,1 1 1,0 0-1,-1 0 1,1 0-1,0 0 1,-1 0-1,1 0 0,-2 0 1,-1 0 76,-3 1 11,0-1 0,-1 1 0,1 1 0,0 0 0,1 0-1,-1 0 1,0 0 0,-11 7 0,-7 2 184,8-4-130,1 1 0,0 1 1,0 0-1,1 1 0,0 0 0,1 1 0,0 1 1,1 0-1,0 1 0,1 0 0,-16 24 0,-4 12 391,2 2 0,-28 64 0,43-82-300,1-2 142,2 0-1,2 1 0,-13 64 1,22-86-295,0-1 1,0 1-1,1 0 1,1 15-1,-1-22-64,0 0-1,1 1 0,-1-1 0,1 0 0,0 0 0,0 0 0,0 0 0,0 1 0,0-2 0,1 1 0,-1 0 0,1 0 0,0 0 0,0-1 0,0 1 0,0-1 0,4 4 0,-3-5 6,1 1 1,-1-1-1,0 0 1,1 1 0,-1-1-1,1-1 1,0 1-1,-1-1 1,1 1-1,-1-1 1,1 0-1,0 0 1,-1-1 0,1 1-1,0-1 1,-1 0-1,1 0 1,6-2-1,-1-1 16,1 0 0,-1 0 0,-1-1 0,1 0 0,14-12 0,-6 2 8,-1-1 1,0-1 0,-1 0-1,0-1 1,16-28-1,-14 16 3,-1 0-1,-2 0 1,13-37-1,-14 24 84,-2 0-1,-2 0 1,-2 0 0,2-63 0,3-11 374,-7 103-322,-2 13-97,0 6-103,-2 1-8,-1-1 0,0 0 1,0 0-1,-1 0 0,1 0 0,-1 0 0,-2 6 1,-2 13-2,-2 38 1,3 0 0,2 1 0,10 93 0,-6-142 15,0 0 0,1 0 0,1-1-1,1 1 1,0-1 0,0 0 0,1-1-1,1 1 1,0-1 0,1 0 0,0-1 0,13 14-1,-5-5 109,4 5 108,-19-24-217,0-1-1,0 1 0,0 0 1,0-1-1,0 1 1,0-1-1,0 1 1,0-1-1,0 1 1,0-1-1,0 0 1,1 1-1,-1-1 1,0 0-1,0 0 1,0 0-1,0 0 1,1 0-1,-1 0 1,0 0-1,0-1 1,2 0-1,5-1 35,-1-2 1,0 1-1,0-1 0,-1 0 0,1 0 0,-1-1 1,0 0-1,8-8 0,5-7 77,17-25 1,14-15 79,-46 56-195,1-1 0,-1 1 0,1 0 0,-1 0 0,1 1 1,0-1-1,1 1 0,-1 0 0,0 0 0,9-2 1,-8 3 1,1 0 0,-1 1 1,0 0-1,0 0 0,1 0 1,-1 1-1,0 0 0,1 0 1,-1 1-1,12 2 1,-10-3 58,-18-3-36,-20-2 3,25 6-38,0-1 1,1 1 0,-1 0 0,1 1 0,-1-1 0,1 1-1,0-1 1,-1 1 0,1 1 0,0-1 0,0 1 0,0-1-1,1 1 1,-1 0 0,1 0 0,-1 1 0,1-1 0,0 1 0,0 0-1,1 0 1,-1 0 0,1 0 0,0 0 0,0 0 0,0 0-1,-2 9 1,2-6 2,-1 0 0,2-1 0,-1 1 0,1 0 0,0 0 0,0 0 0,0 0 0,1 0 0,1 0 0,-1 0 0,1 0 0,0 0 0,1 0 0,-1 0 0,6 12 0,-6-17 1,0 0 0,-1-1 0,1 1 0,0-1 0,1 1 0,-1-1 0,0 1 0,0-1 0,0 1 0,1-1 0,-1 0 0,1 0 0,-1 0 0,1 0 0,0 0 0,-1 0 0,1 0 0,0-1-1,2 2 1,-1-1 9,1-1 0,-1 0 0,1 1 0,-1-1 0,1 0 0,-1-1 0,1 1 0,-1-1 0,6-1 0,4-2 39,0-1 0,0 0 0,23-14 0,-36 18-51,22-13 47,-2-2 0,0-1 0,-1 0 0,0-1 0,-2-1 0,16-22 0,-5 9 5,-7 3-12,-1-1 1,-1-1 0,-1-1-1,16-43 1,-30 66-33,11-24 26,14-44 0,-25 65-15,-1-1 1,-1 1 0,0-1 0,-1 0 0,0 1 0,-1-1-1,-1-15 1,-5-35 69,-6 3-57,12 59-33,0 0-1,0 0 1,-1 0 0,1 0 0,0 0 0,0 0-1,-1 1 1,1-1 0,0 0 0,-1 0 0,1 0-1,-1 0 1,1 0 0,-1 0 0,0 1-1,1-1 1,-1 0 0,0 1 0,1-1 0,-1 0-1,0 1 1,0-1 0,0 1 0,-1-1 0,1 1-4,0 1 1,0 0 0,0-1 0,0 1-1,1 0 1,-1 0 0,0 0-1,0 0 1,0 0 0,1 0 0,-1 0-1,0 0 1,1 0 0,-1 0 0,1 0-1,-1 0 1,1 0 0,0 0-1,-1 2 1,-15 34-32,11-27 31,0 1 0,1 0 0,-5 19 1,-33 232-139,39-48 10,4-201 128,0 26-51,9 49 0,-8-74 71,1-1 1,0 0 0,1 0 0,1 0 0,0 0 0,1-1-1,9 16 1,-14-26-8,0 0 1,0 0-1,1-1 0,-1 1 0,1 0 0,0-1 1,-1 1-1,1-1 0,0 1 0,0-1 1,0 0-1,0 0 0,0 0 0,0 0 0,0 0 1,0 0-1,0-1 0,0 1 0,3 0 1,-1-1 6,-1 0 1,1-1 0,-1 1 0,0-1 0,1 1 0,-1-1-1,1 0 1,-1 0 0,0 0 0,0-1 0,5-2 0,2-3 29,1 0 1,-1 0-1,0-2 1,-1 1-1,15-18 1,-6 1 14,-1 0 1,-2-1 0,0-1 0,-2-1 0,11-30 0,-9 24-12,-13 29-39,0 0 1,0 1 0,0-1-1,-1 0 1,1 0-1,-1 0 1,0-1-1,-1 1 1,1 0-1,-1 0 1,-1-7 0,2 12-12,-1 0 0,0 0 0,0 0 0,0 0 0,0-1 0,0 1 0,0 0 0,0 0 0,0 0 0,0 0 0,0 0 0,0 0 0,0 0 0,0 0 0,0-1 0,0 1 0,0 0 1,0 0-1,0 0 0,0 0 0,0 0 0,-1 0 0,1 0 0,0 0 0,0-1 0,0 1 0,0 0 0,0 0 0,0 0 0,0 0 0,0 0 0,0 0 0,0 0 0,0 0 1,0 0-1,-1 0 0,1 0 0,0 0 0,0 0 0,0 0 0,0 0 0,0 0 0,0 0 0,0-1 0,0 1 0,-1 0 0,1 0 0,0 0 0,0 0 0,0 1 0,0-1 1,0 0-1,0 0 0,0 0 0,-1 0 0,1 0 0,0 0 0,-4 8 5,-3 12 1,0 13-36,2 1-1,-2 43 1,6-61 17,2 1 1,0-1 0,1 0 0,0 0-1,2 0 1,9 29 0,-13-44 15,1 0 0,-1 0 0,1 0-1,-1 0 1,1 0 0,-1 0 0,1 0 0,-1 0 0,1-1 0,0 1 0,-1 0 0,1 0 0,0-1-1,0 1 1,0 0 0,-1-1 0,1 1 0,0-1 0,0 1 0,0-1 0,0 0 0,0 1 0,2-1-1,-1 0 10,1 1-1,-1-2 1,0 1-1,0 0 1,1 0-1,-1-1 0,0 1 1,0-1-1,0 0 1,4-1-1,1-2 28,0 1-1,-1-1 1,1-1-1,-1 0 1,8-7-1,2-4 25,-1 0 0,-1-2 0,22-35 0,-28 41-47,-4 6-1,0 0 0,-1 0 0,1 0 0,-1-1-1,0 1 1,-1-1 0,0 0 0,0 0 0,0 0 0,-1 0 0,0 0 0,0-10 0,-1 29 4,-2 0 1,-3 18-1,3-21-7,0 0 0,1 0 0,0 0 0,0 0 0,1 0-1,0 0 1,2 12 0,1-4 15,3 15 105,-5-31-126,-1 1 0,1-1 0,0 0 0,0 1-1,0-1 1,0 0 0,0 1 0,0-1 0,0 0 0,0 0 0,0 0 0,0 0 0,1 0 0,-1 0 0,0 0 0,1 0 0,1 0-1,1-1 26,-1-1-1,1 1 0,-1-1 1,1 0-1,-1 0 0,0-1 1,6-2-1,3-3 3,-1 0-1,0 0 1,-1-1-1,1-1 0,-2 0 1,12-13-1,-6 7 9,23-19-1,-10 12 34,-21 15-58,0 1 1,0 0-1,1 0 1,0 1-1,0 0 1,1 1-1,-1-1 1,1 2-1,13-5 1,44-2 188,-27-2-58,-36 9-131,-8 1-8,-12 2-7,-4 8-1,1 1 0,-1 1 0,2 1 0,-37 27 0,41-26 0,1 1 0,-20 22 0,29-30 0,1 1 0,0 0 0,-1-1 0,2 2 0,-1-1 0,1 0 0,0 1 0,0 0 0,-3 13 0,6-19 2,-1 0 0,1 0 0,0 0-1,0 0 1,0 0 0,-1 0 0,1 0 0,0 0 0,0 0-1,0 0 1,1 0 0,-1 0 0,0 0 0,0 0 0,0 0-1,1 0 1,-1 0 0,0 0 0,1 0 0,-1 0 0,1 0-1,0-1 1,-1 1 0,1 0 0,-1 0 0,1 0 0,0-1 0,0 1-1,0 0 1,-1-1 0,1 1 0,0-1 0,0 1 0,0-1-1,0 1 1,0-1 0,0 1 0,0-1 0,0 0 0,0 0-1,0 1 1,0-1 0,0 0 0,0 0 0,2 0 0,0-1 2,1 1 1,-1-1 0,1 1 0,0-1-1,-1 0 1,0-1 0,1 1 0,-1 0 0,0-1-1,0 0 1,1 0 0,3-3 0,4-5 31,-1-1 0,0-1 0,0 0 0,-1 0 1,-1-1-1,11-21 0,34-87 254,-52 118-284,0 1 2,-4 5 0,-4 9 17,5-4-30,1 1 0,0 0 0,0 0 0,0 0 0,1 0 0,1 0 0,0 0 0,0 0-1,0 0 1,1 0 0,1 0 0,-1 0 0,1-1 0,1 0 0,0 1 0,0-1 0,0 0 0,1-1-1,1 1 1,-1-1 0,1 0 0,12 11 0,-16-17 7,0 1 0,-1-1 0,1 0 0,0 0 0,0 0 0,0 0 0,0-1-1,0 1 1,0-1 0,0 1 0,0-1 0,0 1 0,0-1 0,0 0 0,1 0 0,-1 0 0,0 0 0,0-1 0,0 1-1,0 0 1,0-1 0,0 0 0,0 1 0,0-1 0,0 0 0,0 0 0,0 0 0,0 0 0,1-2 0,4-1 4,-1-1 1,0 0-1,0 0 0,0-1 1,-1 0-1,8-11 1,9-18 6,-1 0 0,-2-2 0,-1-1 0,-3 0 0,19-64 0,-10 2 19,13-111-1,-35 199-31,0 2 0,0-1 0,-1 0 0,0 1 0,-1-1 0,0 0 0,-4-20 0,4 31 0,0-1 0,0 1 0,0 0 0,0-1 0,0 1 0,0-1 0,0 1 0,0-1 0,-1 1 0,1-1 0,0 1 0,0 0 0,-1-1 0,1 1 0,0 0 0,0-1 0,-1 1 0,1 0 0,0-1 0,-1 1 0,1 0 0,-1-1 0,1 1 0,0 0 0,-1 0 0,1 0 0,-1-1 0,1 1 0,-1 0 0,1 0 0,0 0 0,-1 0 0,1 0 0,-2 0 0,1 0 0,-1 1 0,1-1 0,0 1 0,-1 0 0,1-1 0,0 1 0,0 0 0,-1 0 0,1 0 0,0 0 0,-1 2 0,-28 35 0,27-34 0,-6 12-5,0-1 0,1 2 1,1-1-1,0 1 0,1 0 0,1 1 0,1-1 1,0 1-1,-1 29 0,2-9-9,3 0 0,1 0 0,9 59 0,-3-62 4,2-1 0,16 42-1,-21-67-6,1 0 0,0 0 0,1-1 0,0 0 0,0 0 0,1 0 0,-1-1 0,2 0 0,11 9-1,-19-15 12,1-1-31,0 1 0,0 0 0,0 0 0,0-1 0,1 1-1,-1 0 1,0-1 0,0 1 0,1-1 0,-1 0 0,0 1 0,0-1 0,3 0-1,3 0-3923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6:46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 12432,'0'0'368,"56"-8"-64,-2 2 0,7 0 32,-1 2 0,3 4 152,1 0 8,-9 4 56,-3-2 8,-3-4-41,-3-2 9,8 8-80,-3-2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6:47.9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0 870 3808,'0'0'6217,"10"-4"-5824,1 0-274,-6 2-49,1 0-1,0-1 1,-1 1 0,1-1 0,-1 0-1,0-1 1,0 1 0,0-1 0,7-6-1,7-11 219,-1 1 0,0-2 0,-2 0-1,0-2 1,15-29 0,54-135 973,-53 110-755,67-183 1110,-95 246-1452,-1 0 1,-1 1 0,0-1 0,0 0 0,-2 0 0,-1-20 0,1 34-151,0 1 0,0-1 0,0 1 0,0-1 0,0 1 0,0 0 0,0-1-1,0 1 1,0-1 0,-1 1 0,1-1 0,0 1 0,0 0 0,0-1 0,-1 1 0,1-1 0,0 1 0,0 0-1,-1-1 1,1 1 0,0 0 0,-1-1 0,1 1 0,0 0 0,-1 0 0,1-1 0,0 1 0,-1 0 0,1 0 0,-1 0-1,1-1 1,-1 1 0,1 0 0,0 0 0,-1 0 0,1 0 0,-1 0 0,1 0 0,-1 0 0,1 0 0,-1 0 0,1 0-1,-1 0 1,1 0 0,0 0 0,-1 1 0,1-1 0,-1 0 0,1 0 0,-1 0 0,1 1 0,-1-1 0,-23 17 156,20-15-126,-8 9 2,0 0 1,1 0-1,0 1 1,1 0-1,0 1 0,1 0 1,-12 22-1,4-1 99,-26 73 0,36-82-43,1 1 0,1-1 0,1 1 0,2 1 0,0-1-1,2 0 1,0 0 0,2 1 0,1-1 0,1 0 0,2 0 0,9 28-1,-13-48-28,0 1 0,1 0 0,0-1 0,0 1 0,1-1 0,7 9 0,-10-13-43,1 0-1,0 0 0,0-1 1,0 1-1,0 0 1,0-1-1,0 0 1,0 1-1,0-1 1,1 0-1,-1 0 1,1 0-1,-1-1 0,0 1 1,1-1-1,0 1 1,-1-1-1,1 0 1,-1 0-1,1 0 1,3 0-1,5-2 63,0 0 1,-1-1-1,1 0 0,0 0 1,-1-1-1,0-1 0,0 0 1,0 0-1,-1-1 0,1 0 0,-1-1 1,-1 0-1,1 0 0,-1-1 1,-1 0-1,8-9 0,-5 2 98,17-18 174,-26 32-330,1-1 1,-1 1-1,1-1 0,0 1 0,-1 0 0,1 0 0,0-1 0,-1 1 0,1 1 1,0-1-1,0 0 0,0 0 0,0 1 0,0-1 0,4 0 0,-6 2-26,0-1 0,1 0 0,-1 1 0,0-1 0,1 1 0,-1-1-1,0 0 1,1 1 0,-1-1 0,0 1 0,0-1 0,1 1 0,-1-1 0,0 1 0,0-1-1,0 1 1,0-1 0,0 1 0,0-1 0,0 1 0,0 0 0,0-1 0,0 1 0,0 0-1,-1 18 39,1-18-37,-7 54 76,3-33-32,2 0-1,0 0 1,2 28-1,0-48-42,0-1-1,0 1 1,0 0 0,0-1-1,1 1 1,-1-1 0,0 1 0,1-1-1,-1 0 1,1 1 0,0-1-1,-1 1 1,1-1 0,0 0 0,0 0-1,0 1 1,0-1 0,0 0-1,0 0 1,0 0 0,2 1-1,-2-2 5,0 1 0,1-1-1,-1 0 1,0 1-1,1-1 1,-1 0 0,1 0-1,-1 0 1,0 0-1,1 0 1,-1-1 0,1 1-1,-1 0 1,0 0-1,1-1 1,-1 1-1,0-1 1,2 0 0,5-4 39,0 0 1,-1 0 0,0 0 0,0-1 0,11-11 0,91-113 708,-105 124-712,-2 3-19,0 0 23,0 1 0,0-1 0,0 1 0,1-1 0,-1 1-1,1 0 1,3-3 0,-5 7-23,-1-1 0,1 1-1,-1 0 1,0-1 0,0 1-1,0 0 1,0 0 0,0-1-1,0 1 1,0 0 0,-1-1-1,0 3 1,-13 64 123,-3-1-1,-2 0 1,-44 95 0,-107 181 137,167-335-284,-5 8 15,0 0 0,-1-1 1,-1 0-1,0-1 0,-1 0 0,-17 17 0,27-30-18,0 0-1,0-1 1,0 1 0,0 0 0,0-1-1,0 1 1,0-1 0,-1 1 0,1-1-1,0 1 1,-1-1 0,1 0 0,0 0 0,0 1-1,-1-1 1,1 0 0,0 0 0,-1 0-1,1-1 1,0 1 0,-1 0 0,1 0 0,0-1-1,0 1 1,-1-1 0,1 1 0,0-1-1,0 0 1,0 1 0,0-1 0,0 0-1,0 0 1,0 0 0,0 1 0,0-1 0,0 0-1,0 0 1,0-1 0,1 1 0,-1 0-1,0-1 1,-5-7 24,1 0-1,0 0 1,-7-20 0,11 27-25,-2-8 10,1 0-1,-1-1 1,2 1 0,-1 0 0,2-1 0,-1 0 0,1 1 0,1-1-1,0 1 1,0-1 0,1 1 0,1 0 0,0 0 0,0 0 0,1 0-1,7-14 1,-4 9 20,1 1 0,1 0 1,0 0-1,1 1 0,0 1 0,1-1 0,0 2 0,1-1 0,0 2 0,15-10 0,-14 11 49,0 2 0,0 0 0,1 0 0,0 2 0,0-1 0,1 2 0,21-5 0,-16 6 90,0 2 0,1 0 0,-1 0 0,0 2 0,23 4 0,-10-2-351,-22-3-3384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6:49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128 61 5920,'0'0'6144,"10"-10"-5638,31-31-52,-40 40-406,0 0 1,0 0-1,0 1 1,0-1-1,0 0 0,0 0 1,0 1-1,1-1 1,-1 0-1,0 1 1,0 0-1,2-1 1,-2 1-34,-1 0 0,0 0 0,1 0 0,-1 0 0,0 0 1,0 0-1,1 0 0,-1 0 0,0 0 0,1 0 0,-1 0 0,0 1 0,0-1 1,1 0-1,-1 0 0,0 0 0,0 1 0,1-1 0,-1 0 0,0 0 0,0 0 1,0 1-1,1-1 0,-1 0 0,0 0 0,0 1 0,0-1 0,0 0 0,1 1 1,0 18 686,-4-3-423,-1-1 0,0 1 0,-1-1-1,-1 0 1,0-1 0,-13 22 0,6-14 29,-1-1-1,-1 0 1,-23 24 0,9-16 84,18-20-802,1 1-1,1 0 1,-9 12-1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29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9536,'0'0'1825,"14"1"-1186,20 1-261,-1-1 0,38-5 0,340-36 2409,-181 22-75,-222 20-2247,-7 1-2786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6:51.5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1 808 4216,'0'0'9092,"15"-15"-8495,-3 2-454,11-10 211,-1-1 1,27-38 0,-38 46-153,35-50 792,-3-1 0,38-79-1,22-95 1289,-91 203-1699,-8 28 434,-11 38-536,-5 22-265,-6 22 191,-16 127 1,32-183-349,-1 40 163,3-54-198,0 0 1,0 1 0,1-1-1,-1 0 1,1 1-1,-1-1 1,1 0-1,0 0 1,0 1 0,-1-1-1,2 0 1,-1 0-1,0 0 1,0 0-1,1 0 1,-1 0-1,1 0 1,3 2 0,-4-3-13,0-1 0,0 1 0,0-1 1,1 0-1,-1 1 0,0-1 0,0 0 1,1 0-1,-1 0 0,0 0 0,1 0 0,-1 0 1,0 0-1,0-1 0,1 1 0,-1 0 1,0-1-1,0 1 0,1-1 0,-1 1 1,0-1-1,2-1 0,26-19 77,-25 18-69,16-14 28,-1-2 0,-1 0-1,-1-1 1,0 0 0,19-34 0,60-123 153,-61 109-109,-13 22-19,-10 20 68,21-32 1,-46 86-67,1 0 0,1 1 0,-11 47 0,14-42-40,-6 59 0,12-76 1,2 1 1,0-1-1,1 0 0,1 0 1,5 24-1,-5-36-18,0 0 1,0 0-1,0 0 0,1-1 0,0 1 0,0-1 0,0 1 1,1-1-1,-1 0 0,1-1 0,0 1 0,0-1 1,0 1-1,0-1 0,1-1 0,-1 1 0,1 0 0,0-1 1,0 0-1,9 2 0,-1 1 51,0-2 1,1 0-1,-1 0 1,1-2-1,0 1 1,26-2-1,-24-2 3,1-1-1,-1-1 0,1 0 1,-1-1-1,0-1 1,0 0-1,21-13 1,12-13-3554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6:52.8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3712,'0'0'12534,"11"-2"-12190,98-23 480,93-16 1088,-196 41-1781,0-1 0,0 1 0,-1 0 0,1 1 1,10 1-1,-15-2-103,0 1 1,-1-1-1,1 0 1,0 0-1,0 1 0,-1-1 1,1 0-1,0 1 1,-1-1-1,1 1 1,0-1-1,-1 1 1,1-1-1,0 1 1,-1 0-1,1-1 1,-1 1-1,0-1 1,1 1-1,0 1 1,-1-1-4,0 0 1,0 0-1,0 0 1,0 0-1,0 0 1,0 0-1,-1 0 1,1 0-1,0 0 1,-1 0-1,1 0 1,0 0-1,-1 0 1,1 0-1,-1 0 1,1 0-1,-1-1 1,0 1-1,1 0 1,-2 1-1,0 0 19,0 0-1,0 0 1,1 0 0,-1 0 0,-1 0-1,1-1 1,0 1 0,0 0-1,-1-1 1,1 0 0,-3 2 0,-11-1-3160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6:53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6728,'0'0'8488,"9"3"-7999,6 2-205,0-2 1,1 0-1,-1 0 1,32 0-1,31-1 826,-35 0-525,77-7 0,-81-1-2915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6:58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1118 6328,'0'0'4125,"13"-9"-3497,3-3-420,0 1 53,-1 0-1,0-2 0,18-19 0,-1-4 297,-2-1 0,-2-2 0,-1 0 0,21-45 0,-12 11 670,41-118 1,-75 186-1124,0-1 66,0 0-1,0 0 1,0 0-1,-1 0 1,1-8-1,-2 14-159,0 0-1,0 0 0,0 0 0,0 0 0,0 0 0,0 0 1,0 0-1,0 0 0,0 0 0,0 1 0,-1-1 0,1 0 0,0 0 1,0 0-1,0 0 0,0 0 0,0 0 0,0 0 0,0 0 1,0 0-1,0 0 0,0 0 0,0 0 0,0 0 0,0 0 0,0 0 1,0 0-1,0 0 0,0 0 0,0 0 0,-1 0 0,1 0 1,0 0-1,0 0 0,0 0 0,0 0 0,0 0 0,0 0 0,0 0 1,0 0-1,0 0 0,0 0 0,0 0 0,0 0 0,0 0 1,-1 0-1,1 0 0,0 0 0,0 0 0,0 0 0,0 0 0,0 0 1,0 0-1,0 0 0,0 0 0,0 0 0,0 0 0,0 0 1,0 0-1,0 0 0,0 0 0,0 0 0,0 0 0,0-1 0,0 1 1,0 0-1,0 0 0,0 0 0,-8 9 245,-6 14-48,-2 5-64,2 1 0,2 1 0,0 0 0,2 0-1,1 1 1,2 1 0,1-1 0,1 1 0,2 0 0,1 61-1,2-89-113,1-1-1,-1 1 0,1-1 1,0 1-1,-1-1 0,2 1 0,-1-1 1,0 0-1,4 6 0,-5-8-11,1 0 0,0 0 0,0 0 0,0 0-1,-1 0 1,1 0 0,0 0 0,0-1 0,0 1 0,1 0-1,-1 0 1,0-1 0,0 1 0,0-1 0,0 1 0,0-1-1,1 1 1,-1-1 0,0 0 0,1 0 0,-1 0 0,0 1-1,0-1 1,1 0 0,-1-1 0,0 1 0,0 0-1,2-1 1,11-2 68,0-2 1,-1 0-1,0-1 0,0 0 0,-1-1 0,1 0 0,-2-1 0,23-19 0,-3-2 200,44-56 1,-15 16 163,-57 66-383,0 0 1,0 0-1,1 0 1,-1 1 0,1-1-1,-1 1 1,1 0-1,0 0 1,5-2 0,-8 4-55,-1 0 0,1 1 1,-1-1-1,1 0 1,-1 0-1,1 0 0,-1 0 1,1 1-1,-1-1 0,0 0 1,1 0-1,-1 1 1,1-1-1,-1 0 0,0 1 1,1-1-1,-1 0 1,0 1-1,1-1 0,-1 1 1,0-1-1,0 0 0,1 1 1,-1-1-1,0 1 1,0-1-1,0 1 0,0-1 1,0 2-1,5 14 109,-3 2-39,-1 0 1,0-1-1,-2 1 1,0 0-1,0-1 1,-2 1-1,-9 32 1,13-49 17,3-4-49,4-6 0,99-115 230,-61 74-174,-39 42-86,-4 4-5,0-1 1,1 1 0,-1 0-1,1 1 1,0-1-1,0 1 1,0 0-1,0 0 1,1 0-1,-1 0 1,1 1-1,0 0 1,7-3 0,-12 5-12,1 0 0,0 0 0,0 1 0,-1-1 0,1 0 0,-1 1 0,1-1 0,0 0 0,-1 1 0,1-1 0,-1 0 0,1 1 1,-1-1-1,1 1 0,-1-1 0,1 1 0,-1-1 0,1 1 0,-1 0 0,0-1 0,1 1 0,-1 0 0,0-1 0,0 1 0,1 0 1,-1-1-1,0 1 0,0 0 0,0-1 0,0 1 0,0 0 0,0-1 0,0 2 0,2 29 37,-2-27-32,-6 172 137,5-175-143,1 0-1,0 0 1,0 0 0,0 0-1,0 0 1,1 0 0,-1 0-1,0 0 1,0 0-1,1 0 1,-1 0 0,0 0-1,1 0 1,-1 0-1,1 0 1,0 0 0,-1 0-1,1 0 1,1 1 0,-1-2 2,0 1 0,-1-1 0,1 0 0,0 1 1,0-1-1,0 0 0,-1 0 0,1 0 1,0 1-1,0-1 0,0 0 0,0 0 0,-1-1 1,1 1-1,0 0 0,0 0 0,0 0 0,0 0 1,1-1-1,1-1 13,1 0 0,0 0 1,-1 0-1,1 0 0,-1 0 1,0-1-1,0 1 0,6-7 1,20-32 117,-1-1 0,-2-1 0,22-53 0,-35 71-40,-9 17-49,-1 2 67,-3 11-11,-1 11-76,1 20-14,2 70 55,-1-89-60,1-1 1,0 1-1,2-1 1,6 20-1,-10-34-3,0-1 0,1 1 0,0 0 1,-1 0-1,1-1 0,0 1 0,0 0 0,0-1 0,0 1 0,0-1 0,0 1 0,1-1 0,-1 0 0,0 1 1,1-1-1,-1 0 0,1 0 0,-1 0 0,1 0 0,0 0 0,-1 0 0,1 0 0,0-1 0,3 2 0,-3-2 3,1-1 0,-1 1 0,0-1-1,1 1 1,-1-1 0,1 0 0,-1 1 0,0-1-1,0 0 1,1-1 0,-1 1 0,0 0-1,0-1 1,0 1 0,0-1 0,-1 1-1,1-1 1,2-3 0,6-6 17,-1 0 1,0-2-1,0 1 0,-2-1 1,9-16-1,24-72 80,-25 59-41,-12 35-50,-1 0 0,0 0 0,0-1 1,0 0-1,-1 1 0,1-10 0,-2 17-14,0-1 0,0 0 0,0 1 0,0-1 1,0 0-1,0 1 0,1-1 0,-1 0 0,0 1 0,0-1 1,1 0-1,-1 1 0,0-1 0,1 1 0,-1-1 0,0 1 1,1-1-1,-1 1 0,1-1 0,-1 1 0,1-1 0,-1 1 1,1 0-1,0-1 0,-1 1 0,1 0 0,-1-1 0,1 1 1,0 0-1,-1 0 0,1 0 0,0 0 0,-1-1 0,1 1 1,0 0-1,-1 0 0,1 0 0,0 0 0,-1 0 0,1 1 1,0-1-1,0 0 0,37 10 8,-23-5-6,24 3-2,-1-1-1,51 1 1,-72-7 1,0-2-1,0 1 1,0-2 0,0-1 0,0 0 0,0-1 0,29-10-1,-152 112 139,91-87-139,1 1 0,0 1 0,0 0 0,2 1 0,0 1 0,0 0 0,-9 17 0,20-30 0,0 0 0,0 0 0,0 0 0,0 1 0,0-1 0,1 0-1,-1 1 1,1-1 0,0 0 0,-1 1 0,1-1 0,0 0 0,0 1 0,1 3 0,-1-5 0,1-1 0,-1 1 0,0-1 0,0 1 0,0 0 0,1-1 0,-1 1 0,0-1 0,1 1 0,-1-1 0,1 0 0,-1 1 1,0-1-1,1 1 0,-1-1 0,1 0 0,-1 1 0,1-1 0,-1 0 0,1 1 0,-1-1 0,2 0 0,-1 1 0,1-1 1,-1 0-1,0 0 1,1 0-1,-1-1 0,0 1 1,0 0-1,1 0 0,-1-1 1,0 1-1,0-1 0,1 1 1,-1-1-1,2-1 0,11-6 19,-1-1 0,0-1 0,-1 0 0,0-1 0,0 0 0,-1-1 0,18-25 0,-1-5 93,25-52 0,-43 76-60,1 3 7,-11 15-58,0 0 0,0 0 0,0 0 0,1 0 0,-1 0 0,0 0 1,0 0-1,0 0 0,0 0 0,1 0 0,-1 0 0,0 0 0,0 0 0,0 0 0,0 0 1,0 0-1,1 0 0,-1 0 0,0 0 0,0 0 0,0 0 0,0 1 0,0-1 0,0 0 1,0 0-1,1 0 0,-1 0 0,0 0 0,0 0 0,0 1 0,0-1 0,0 0 1,0 0-1,0 0 0,0 0 0,0 0 0,0 1 0,0-1 0,0 0 0,0 0 0,0 0 1,0 0-1,0 1 0,0-1 0,0 0 0,0 0 0,0 0 0,0 1 0,-2 31 64,1-30-64,-1 18 31,0 39 0,2-54-29,0 1 0,1-1 0,-1 0 0,1 1 0,1-1-1,-1 0 1,1 0 0,-1 0 0,1 0 0,1 0 0,-1 0 0,5 6-1,-6-10 1,1 0 0,-1 0 0,1 0 0,-1 0-1,0 0 1,1 0 0,-1-1 0,1 1-1,0 0 1,-1-1 0,1 0 0,-1 1 0,1-1-1,0 0 1,-1 0 0,1 0 0,0 0-1,-1 0 1,1 0 0,0 0 0,-1 0 0,1-1-1,0 1 1,-1-1 0,1 1 0,-1-1 0,1 0-1,-1 0 1,1 0 0,1-1 0,7-4 4,0-1 1,0 0 0,9-9 0,-12 11 0,4-5 1,0 0 0,-1 0-1,0-1 1,-1 0 0,0-1 0,-1 0 0,0 0 0,7-16 0,-14 25-5,0-1-1,0 1 1,0 0 0,-1-1 0,1 1-1,-1-1 1,0-5 0,0 7-1,0 0 1,0 0 0,0-1-1,0 1 1,0 0-1,1 0 1,-1 0 0,1 0-1,-1 0 1,2-3-1,-1 4-2,0 0 0,0 0 0,0 0 0,0 0 0,0 0 0,0 0 0,1 1 0,-1-1-1,0 0 1,0 1 0,1-1 0,-1 1 0,0 0 0,1-1 0,-1 1 0,0 0 0,1 0 0,-1-1-1,1 1 1,-1 0 0,3 1 0,1-1 4,0 0 0,0 0 0,0 1 0,0-1 0,0 1 0,0 1 0,-1-1 0,1 1 0,0-1 0,7 6 0,-9-5-2,0 0 1,0 0 0,-1 0-1,1 1 1,-1-1 0,1 1 0,-1 0-1,0 0 1,0-1 0,-1 1-1,1 1 1,-1-1 0,1 0-1,-1 0 1,0 0 0,1 6-1,1 6-16,-2 1 0,0 0-1,0-1 1,-2 1-1,0 0 1,-3 19-1,1-16-36,1 1 1,1 0-1,2 27 0,-1-45 51,0 0 0,0 0 0,1 0-1,-1-1 1,0 1 0,1 0 0,-1-1 0,1 1 0,0 0 0,-1-1-1,1 1 1,0-1 0,0 1 0,0-1 0,0 1 0,0-1-1,0 0 1,1 1 0,-1-1 0,0 0 0,1 0 0,-1 0-1,1 0 1,-1 0 0,1 0 0,-1-1 0,1 1 0,0 0 0,-1-1-1,1 1 1,3 0 0,1-1 8,0 0 1,-1-1-1,1 1 1,0-1-1,0 0 1,-1 0-1,1-1 1,-1 0-1,7-3 0,9-5 18,0-1 0,-1-1 0,0-1 0,-1 0 0,-1-2 0,0 0 0,-1-1 0,-1-1 0,0-1 0,17-24-1,-19 20 26,-10 15-30,1 0 1,0 0-1,9-10 1,-6 6-2,-4 7-1,-6 13-13,-6 27-7,-5 48 1,12-80-2,1 0-1,0 0 1,0-1 0,0 1-1,0 0 1,0 0 0,1 0-1,0 0 1,-1-1 0,2 1-1,-1 0 1,0-1 0,1 1-1,-1-1 1,1 1 0,0-1-1,0 0 1,1 0 0,-1 0-1,1 0 1,-1 0 0,1 0-1,0-1 1,0 1 0,0-1-1,0 0 1,0 0 0,1 0-1,6 3 1,-4-3-1,-1-1 1,1 1-1,-1-1 1,1 0-1,0-1 0,-1 1 1,1-1-1,0 0 1,-1-1-1,1 1 0,0-1 1,-1 0-1,1 0 1,-1-1-1,1 0 0,-1 0 1,0 0-1,0-1 1,9-5-1,47-30 29,-33 21-4,46-36-1,-64 46 12,0 0 0,0 0 0,0 1 0,12-5-1,-19 9-34,-1 1 0,0 0-1,0-1 1,-1 1-1,1-1 1,0 1 0,0-1-1,-1 0 1,3-3-1,-4 5 2,0-1 0,1 1 0,-1 0 0,0-1 0,0 1 0,1-1 0,-1 1 0,0-1 0,0 1 0,0-1 0,0 1-1,0-1 1,0 1 0,1-1 0,-1 1 0,0-1 0,0 1 0,-1-1 0,1 1 0,0-1 0,0 1 0,0-1 0,0 1 0,0-1 0,-1 1 0,1 0 0,0-1-1,0 1 1,-1-1 0,1 1 0,0-1 0,0 1 0,-1 0 0,1-1 0,-1 1 0,1 0 0,0-1 0,-1 1 0,1 0 0,-1 0 0,1-1 0,-1 1-1,1 0 1,0 0 0,-1 0 0,1 0 0,-1 0 0,1-1 0,-2 1 0,0 0 0,0 0 0,0 0 0,0-1 0,-1 2 0,1-1 0,0 0 0,0 0 0,0 1 0,0-1 0,0 1 0,0-1 0,0 1 0,0 0 0,-3 2 0,-30 19 0,18-11 0,1-1-12,0 2-1,1-1 0,0 2 1,1 0-1,0 1 1,-13 17-1,20-23-2,2-2 17,0 0 0,1 1-1,-8 12 1,11-17-1,0-1 1,1 1-1,-1 0 0,0 0 0,1 0 1,-1 0-1,1 0 0,0 0 0,0 0 1,0 1-1,0-1 0,0 0 0,0 0 1,0 0-1,1 0 0,-1 0 1,1 0-1,-1 0 0,2 3 0,-1-4-2,-1-1 0,1 1 0,0 0 0,-1-1 0,1 1 0,0 0 0,-1-1-1,1 1 1,0 0 0,0-1 0,0 0 0,-1 1 0,1-1 0,0 1 0,0-1 0,0 0-1,0 1 1,0-1 0,0 0 0,0 0 0,0 0 0,0 0 0,0 0 0,-1 0 0,1 0-1,0 0 1,0 0 0,0-1 0,0 1 0,0 0 0,0 0 0,0-1 0,0 1-1,1-2 1,30-16-17,-20 8 16,0-1 1,-1 0-1,0 0 1,-1-1-1,0 0 0,-1-1 1,0 0-1,-1-1 1,11-25-1,18-32 2,-40 77-3,1 1 0,1 0 0,-1-1 0,1 1-1,0 0 1,1 0 0,0-1 0,0 1 0,0 0 0,1 0 0,0 0-1,0-1 1,1 1 0,0 0 0,0-1 0,5 12 0,-6-16 3,0 0 0,0 0 0,0 0 0,0 0 1,0-1-1,0 1 0,1 0 0,-1 0 0,0-1 0,1 1 1,-1-1-1,1 1 0,0-1 0,0 0 0,-1 0 0,1 1 1,0-1-1,0-1 0,0 1 0,0 0 0,0 0 0,0-1 1,1 1-1,-1-1 0,0 1 0,0-1 0,0 0 0,0 0 1,1 0-1,-1 0 0,0-1 0,0 1 0,0 0 0,0-1 1,0 0-1,0 1 0,0-1 0,0 0 0,2-1 0,14-7 17,0-1-1,-1-1 1,0 0-1,-1-1 1,21-20-1,-8 7 3,-5 2-5,-19 18-9,0 0-1,-1 1 1,2-1 0,-1 1-1,0 0 1,1 0-1,0 1 1,6-4 0,-11 7-5,-1 0 0,0 0 0,0 0 0,1 0 0,-1 0 0,0 0 0,0 0 0,1 0 0,-1 0 0,0 0 1,0 1-1,1-1 0,-1 0 0,0 0 0,0 0 0,1 0 0,-1 0 0,0 0 0,0 1 0,0-1 0,1 0 0,-1 0 0,0 0 0,0 1 0,0-1 1,0 0-1,0 0 0,1 1 0,-1-1 0,0 0 0,0 0 0,0 1 0,0-1 0,0 0 0,0 0 0,0 1 0,0-1 0,0 0 0,0 0 1,0 1-1,0-1 0,1 14-15,-1-12 11,-4 54-50,2-35 38,1 0 1,2 22 0,-1-42 18,0 0 0,0 0 1,0 0-1,0-1 0,0 1 1,0 0-1,1 0 0,-1 0 1,0-1-1,0 1 0,1 0 0,-1 0 1,1-1-1,-1 1 0,0 0 1,1-1-1,-1 1 0,1 0 1,0-1-1,-1 1 0,1-1 1,-1 1-1,1-1 0,0 1 1,-1-1-1,2 1 0,0-1 3,-1 0-1,1 1 1,-1-1-1,1 0 1,-1 0-1,1-1 1,-1 1-1,1 0 0,-1 0 1,0-1-1,1 1 1,-1-1-1,3 0 1,5-4 22,0 0 1,0-1-1,10-8 1,-15 11-16,35-30 100,-26 21 19,31-22 0,-44 34-128,1-1 0,0 1 0,0 0 0,0-1 0,-1 1-1,1 0 1,0-1 0,0 1 0,0 0 0,0 0 0,-1 0-1,1 0 1,0 0 0,0 0 0,0 0 0,0 0 0,0 0-1,0 0 1,-1 0 0,1 1 0,0-1 0,0 0 0,0 1-1,-1-1 1,1 0 0,0 1 0,0-1 0,-1 1 0,1-1-1,0 1 1,-1 0 0,2 0 0,19 31 33,-19-28-36,-1-1 0,1 1 0,0-1 0,0 0 0,0 0 0,1 0 0,-1 0 0,1-1 0,0 1 0,3 2 0,-3-4 1,0 0 0,0 0 1,0-1-1,0 1 0,0-1 0,0 0 0,0 0 0,0 0 1,0 0-1,0-1 0,0 1 0,0-1 0,0 0 0,0 0 1,0 0-1,-1 0 0,1 0 0,0-1 0,-1 1 0,1-1 1,-1 0-1,4-2 0,4-4 19,0-1 1,0 0-1,14-18 1,10-17 29,-2-2 1,-3-1-1,27-55 0,60-157 63,-112 248-108,16-45 15,17-77 0,-47 172-119,-30 124-32,34-90 135,2 1 1,12 123-1,0-8-613,-10-184 217,0-5-405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6:59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96 15176,'0'0'2847,"69"-55"-2703,-27 39 8,2 4-152,-1 6 8,-7 4 56,-2 2 0,-10 0-48,-10-4 0,-2 4-88,-6 0 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6:59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10040,'0'0'1304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6:59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7 7936,'0'0'1304,"-74"-6"-720,57 10 0,9 2 8,4 2-72,4 4 16,10 0-88,11-6 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7:01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1 977 6016,'0'0'2881,"5"-9"-2300,66-145 1331,58-179 0,-39 95-221,-73 194-976,11-48 1,-3 10 542,-18 61-503,-5 18-7,-6 15-267,-46 193 399,-13 27-466,-69 212 107,120-408-469,9-23 11,-2-1 0,0 1-1,0-1 1,-11 18 0,33-64 472,19-12-426,3 3 0,1 1-1,2 2 1,2 2 0,1 1 0,62-36-1,-8 4 150,56-33 372,-154 101-602,1 0-1,0 0 0,0 0 1,0 0-1,0 0 0,0 1 1,0-1-1,0 1 0,0-1 1,0 1-1,3-1 0,-8 17 143,-19 32-26,-30 48 0,42-79-112,-8 13 33,12-23-28,2 0-1,-1 0 0,1 1 1,0-1-1,1 1 0,-1 0 0,2 0 1,-1 0-1,1 0 0,0 1 1,-1 11-1,3-19-26,0-1 1,0 1-1,0 0 0,0-1 1,0 1-1,0-1 0,0 1 1,0-1-1,0 1 1,1 0-1,-1-1 0,0 1 1,0-1-1,1 1 0,-1-1 1,0 1-1,0-1 1,1 1-1,-1-1 0,1 1 1,-1-1-1,0 1 0,1-1 1,-1 0-1,1 1 1,-1-1-1,1 0 0,-1 1 1,1-1-1,0 1 0,1-1 9,-1 0 0,1 0-1,-1 0 1,1 0-1,-1 0 1,1 0-1,-1-1 1,1 1 0,-1 0-1,1-1 1,2-1-1,2 0 26,0-1 0,-1 0 0,1-1 0,-1 1 0,7-7 0,-1-1 15,0-1-1,-1 0 1,0-1-1,-2 0 1,1-1 0,-1 0-1,7-19 1,-4 6 92,-2-1-1,-1 0 1,5-35 0,-12 60-110,0 1 0,-1-1 1,1 0-1,-1 0 0,0 0 0,0 0 1,0 1-1,0-1 0,0 0 0,-1 0 1,1 0-1,-1 1 0,0-1 0,-2-4 0,3 6 31,4-1 39,-4 2-104,1 0-1,0-1 0,-1 1 1,1 0-1,0 0 0,-1-1 0,1 1 1,0 0-1,-1 0 0,1 0 1,0 0-1,-1 0 0,1 0 1,0 0-1,0 0 0,-1 0 0,1 1 1,0-1-1,-1 0 0,2 1 1,-2-1-5,9 0 24,-1 1 1,1-1-1,14-2 0,20 0 78,-36 3-81,0 0-1,0 0 1,0 1 0,0-1-1,0 2 1,-1-1 0,1 1-1,-1 0 1,1 0-1,-1 1 1,0 0 0,-1 0-1,1 0 1,0 1 0,8 9-1,1 4 75,-1 1-1,-1 1 1,16 29-1,-11-18 15,-14-24-34,0 0 1,1 0 0,0 0 0,1-1-1,-1 1 1,1-1 0,0-1 0,1 1-1,-1-1 1,11 6 0,-12-9-49,-1 0-1,0 0 1,1 0 0,0-1-1,-1 0 1,1 0 0,0 0 0,0 0-1,0-1 1,-1 0 0,1 0-1,0 0 1,0-1 0,0 0 0,0 0-1,-1 0 1,1 0 0,0-1-1,6-2 1,16-10-3857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7:03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312 1045 6016,'0'0'6628,"-12"-3"-6176,10 3-423,-4-2 38,0 1 1,-1 0-1,1 0 0,0 1 0,-1-1 1,1 1-1,0 1 0,-1-1 0,1 1 1,0 0-1,0 1 0,-10 2 1,1 3 127,1 1 1,0 0 0,0 1 0,1 0 0,0 1 0,1 1 0,0 0 0,-17 20-1,20-21-17,2 0 0,-1 1 0,2 0 0,-1 0 0,2 1 0,-1-1 0,1 1 0,1 0 0,0 1 0,1-1 0,-2 17 0,5-28-145,-1 0-1,1 0 0,0 0 1,-1 0-1,1 0 0,0 0 1,0 0-1,0 1 1,0-1-1,0 0 0,1 0 1,-1 0-1,0 0 1,0 0-1,1 0 0,-1 0 1,0 0-1,1 0 0,-1 0 1,1 0-1,-1 0 1,1 0-1,0-1 0,-1 1 1,1 0-1,0 0 1,0-1-1,-1 1 0,1 0 1,0-1-1,0 1 1,0 0-1,0-1 0,0 1 1,0-1-1,0 0 0,0 1 1,0-1-1,0 0 1,0 0-1,0 0 0,0 1 1,0-1-1,0 0 1,0 0-1,1-1 0,-1 1 1,0 0-1,2-1 1,3 0 60,0-1 1,-1 0 0,1 0-1,0 0 1,-1-1 0,1 0 0,8-6-1,11-11 146,-1-1-1,-1-1 0,30-37 0,50-85 848,-93 126-913,0-1 472,-9 21-330,-4 12-112,-7 22 10,3-15-101,1 0 1,-4 37-1,9-51-87,1-1 0,0 1 0,0-1 1,0 1-1,1-1 0,0 1 0,1-1 0,-1 1 1,1-1-1,0 0 0,1 0 0,-1 0 0,6 9 1,-7-14-16,0 1 0,0-1 0,1 1 1,-1-1-1,0 0 0,1 0 1,-1 1-1,0-1 0,1 0 0,-1 0 1,1 0-1,0-1 0,-1 1 0,1 0 1,0-1-1,-1 1 0,1-1 1,2 1-1,0 0 5,0-1 1,0 0 0,-1 0-1,1-1 1,0 1 0,0-1-1,-1 0 1,6-1-1,5-4 33,0 0 0,-1 0 0,18-13 0,-29 18-42,16-11 50,1-2 0,-2 0 0,30-30 1,40-59 120,-26 32-68,-14 15 10,55-82 1,-80 103-63,-1 0-1,-2-1 0,27-75 1,-39 89-16,0-1-1,-1-1 1,-2 1 0,0-1 0,-2 1-1,0-33 1,-2 54-35,0 0 1,0-1-1,0 1 0,-1 0 0,1 0 0,0 0 0,-1 0 0,0 0 1,1 0-1,-1 0 0,0 1 0,0-1 0,0 0 0,0 0 1,-2-1-1,2 2-2,0 1 0,0-1-1,0 1 1,-1 0 0,1-1 0,0 1 0,0 0 0,0 0 0,0 0 0,-1 0 0,1 0 0,0 0 0,0 0 0,0 0-1,-1 0 1,1 1 0,0-1 0,0 0 0,0 1 0,0-1 0,0 1 0,0-1 0,0 1 0,0 0 0,0-1-1,0 1 1,0 0 0,-1 1 0,-11 7 14,0 2-1,1 0 0,0 0 1,1 1-1,0 1 1,-17 26-1,-46 91 1,69-120-15,-30 59-11,2 1 0,-38 121 0,65-167-5,0 1 1,-2 37-1,7-52 10,1 0-1,0 0 1,0 0-1,1 0 1,0 0 0,1 0-1,0 0 1,1 0-1,4 9 1,-6-17 2,0 0 1,0 0 0,0 0-1,0 0 1,1 0-1,-1-1 1,1 1-1,-1 0 1,1-1 0,0 1-1,0-1 1,-1 0-1,1 0 1,0 1 0,0-1-1,0 0 1,0-1-1,1 1 1,-1 0-1,0-1 1,0 1 0,0-1-1,1 1 1,-1-1-1,0 0 1,0 0-1,1 0 1,-1-1 0,0 1-1,0 0 1,1-1-1,-1 1 1,2-2 0,8-2 7,-1 0 1,0 0 0,-1-1-1,21-13 1,19-18 14,-1-2 0,82-85 0,-128 120-21,45-47 22,-2-3 1,-2-1 0,-3-3-1,52-94 1,-44 58 29,-5-2 1,44-136-1,-82 212-38,-2 9-4,0-1 0,0 0 0,-1-1-1,-1 1 1,0 0 0,0-1 0,-1 1-1,-1-17 1,0 27-10,0 1 0,0-1-1,0 1 1,0-1 0,0 1 0,-1-1 0,1 1-1,0 0 1,0-1 0,0 1 0,0-1-1,-1 1 1,1 0 0,0-1 0,0 1 0,-1-1-1,1 1 1,0 0 0,-1-1 0,1 1-1,0 0 1,-1 0 0,1-1 0,0 1 0,-1 0-1,1 0 1,-1-1 0,1 1 0,0 0-1,-1 0 1,1 0 0,-1 0 0,1 0 0,-1 0-1,1 0 1,-1 0 0,1 0 0,-1 0-1,-19 9 15,5 3-15,2 0 0,-1 0-1,2 1 1,0 1 0,0 0-1,-15 27 1,-52 102-34,49-82 27,2 2 0,4 1 0,2 1 0,3 1 0,-15 101 0,31-143 31,1-1 0,1 1 0,5 45 0,-3-60-2,1 0 1,0 0-1,0 0 0,1 0 1,0 0-1,0 0 0,1-1 1,0 1-1,1-1 0,-1 0 1,2-1-1,10 14 0,-13-18 25,1-1 0,0 1 0,-1-1-1,1 1 1,0-1 0,0 0-1,0-1 1,1 1 0,-1-1-1,0 1 1,8 0 0,-4-1-791,0 0 0,0 0 0,-1-1 0,15-2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7:10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232 40 4008,'0'0'8521,"-11"5"-8072,-73 27 799,77-28-1078,1 0-1,-1 0 1,1 1-1,0 0 1,0 0-1,-9 11 1,-27 38 715,36-45-778,1 1 0,0-1-1,0 1 1,1 0-1,1 0 1,-1 0 0,2 1-1,-1-1 1,1 1 0,1-1-1,0 1 1,1 0 0,0 0-1,0-1 1,1 1 0,1 0-1,-1-1 1,6 16 0,-6-22-78,0-1 0,0 1 0,1-1 0,-1 0 0,1 1 1,0-1-1,-1 0 0,1 0 0,1 0 0,-1-1 0,0 1 1,1 0-1,-1-1 0,1 0 0,0 1 0,0-1 0,0 0 0,0-1 1,0 1-1,0 0 0,1-1 0,-1 0 0,0 0 0,1 0 0,-1 0 1,1 0-1,0-1 0,-1 1 0,1-1 0,-1 0 0,1 0 0,-1 0 1,1-1-1,0 1 0,4-3 0,5 0 17,0-1 1,-1 0 0,1-1-1,-1-1 1,-1 0-1,1 0 1,-1-1-1,13-11 1,114-92 527,-135 107-527,0 1 0,0-1 0,0 1 0,-1-1 0,1 0 0,-1 0 0,0 0 0,0-1 0,0 1 0,0 0-1,0-1 1,-1 1 0,0-1 0,1 0 0,-1 1 0,-1-1 0,1 0 0,0 0 0,-1 0 0,0-6 0,0 9 37,0 1-78,0 1 0,0-1 0,0 0 1,0 0-1,0 0 0,0 0 1,0 0-1,0 0 0,0 0 0,0 0 1,0 0-1,0 0 0,0 0 0,0 0 1,0 0-1,0 0 0,0 0 1,-1 0-1,1 0 0,0 0 0,0 0 1,0 0-1,0 0 0,0 0 0,0 0 1,0 0-1,0 0 0,0 0 1,0 0-1,0 0 0,0 0 0,0 1 1,0-1-1,0 0 0,0 0 0,0 0 1,0-1-1,0 1 0,-1 0 1,1 0-1,0 0 0,0 0 0,0 0 1,0 0-1,0 0 0,0 0 0,0 0 1,0 0-1,0 0 0,0 0 1,0 0-1,0 0 0,0 0 0,-1 8 4,1 0 0,0 0-1,0 0 1,1 0-1,0 0 1,0 0 0,1 0-1,0-1 1,0 1-1,1-1 1,0 1 0,1-1-1,-1 0 1,6 8-1,-2-5 17,1 0-1,0 0 0,0-1 1,1 0-1,0-1 0,14 11 1,-18-16-13,0 0 0,0-1 0,0 1 0,0-1 0,0 0 1,0 0-1,1 0 0,-1-1 0,1 0 0,0 0 1,-1 0-1,1-1 0,-1 0 0,1 0 0,0 0 0,9-3 1,3-1 11,-1-1 1,0-1 0,0-1-1,0 0 1,0-1-1,-1-1 1,-1 0 0,0-2-1,0 0 1,15-14 0,-13 10 13,-2-1-1,0-1 1,0-1 0,-2 0 0,0 0 0,-1-1 0,18-41 0,-28 58-26,-1-1-1,0 0 1,0 0 0,0 0-1,-1 1 1,1-1-1,-1 0 1,1 0 0,-1 0-1,0 0 1,0 0 0,0 0-1,0 0 1,-1 0 0,1 0-1,-1 0 1,0 0 0,0 1-1,0-1 1,0 0-1,0 0 1,-1 1 0,1-1-1,-1 1 1,0-1 0,0 1-1,0 0 1,-3-4 0,-1 2 22,1 0 0,0 1 0,-1 0 1,0 0-1,1 0 0,-1 1 1,-1-1-1,1 1 0,0 1 0,0-1 1,-1 1-1,-7 0 0,-11-4 279,24 4-505,-1 1 0,1 0 0,0-1 0,0 1 0,0-1 1,0 1-1,0-1 0,0 0 0,0 1 0,0-1 0,0 0 0,0 0 0,0 0 0,0 0 0,1 1 1,-1-1-1,-1-2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29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11656,'0'0'2728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7:12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526 1 3312,'0'0'11416,"-10"13"-11150,-16 19 58,-2-1-1,-58 50 1,-102 51 775,103-75-309,71-47-533,4-2 52,-1-1 0,0 0 0,0-1 1,-15 6-1,18-11-45,7-2-250,1 1 0,0 0 0,-1 0 0,1 0 0,0 0 0,-1 0 0,1 0 0,0 0 0,-1 0 0,1 0 0,0 0 0,-1 0 0,1 0 0,0 0 0,-1 0 0,1 0 0,0 0 0,-1 0 0,1 0 0,0 0 0,-1 1 0,1-1 0,0 0 0,-1 0 0,1 0 0,0 1 0,0-1 0,-1 0 0,1 0 0,0 1 0,0-1 0,0 0 0,-1 0 0,1 1 0,0-1 0,0 0 0,0 1 0,0-1 0,0 0 0,-1 1 0,62-7 1141,42 1-1018,134 9 0,-218-3-123,159 7 225,-111-7 273,-67 8-3526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7:13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140 100 3504,'0'0'5200,"-10"-3"-4847,-31-5 0,9 3 943,-10 1 2604,41 4-3763,1 0 0,-1 0 0,0 0 0,0 0 0,0 0 0,1 0 0,-1 0 0,0 0 0,0 0 0,1 0 0,-1 1 0,0-1 0,1 0 0,-1 0 0,0 1 0,0-1 0,0 1-1,1 0 72,17-14 530,-1 6-608,1 0 0,1 1 0,33-6 0,58-4 343,-79 14-270,1 1 0,50 7 1,-56-3-28,1-1 1,-1-2-1,1 0 1,37-6-1,-20 0 238,-26 4-44,0-1-1,24-8 1,-21 9 207,-19 2-702,0 0 1,-1-1-1,1 2 1,0-1-1,-1 0 0,1 0 1,0 0-1,-1 0 1,1 0-1,0 0 1,-1 1-1,1-1 1,0 0-1,-1 1 1,1-1-1,-1 0 0,1 1 1,-1-1-1,1 0 1,-1 1-1,1-1 1,-1 1-1,1-1 1,-1 1-1,1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7:15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162 115 5416,'0'0'9658,"0"10"-9395,2 32-4,-2-38-193,-1 1 1,0-1 0,0 1 0,0-1 0,0 0-1,-1 1 1,0-1 0,0 0 0,0 0 0,0 0 0,-1-1-1,0 1 1,1 0 0,-1-1 0,0 0 0,-5 4 0,-8 11 194,-5 8 16,7-8-19,0 1 0,1 0 0,-20 37 0,31-50-199,-1 0 1,1 1-1,0 0 0,0-1 0,0 1 1,1 0-1,1 0 0,-1 0 0,1 0 1,0 0-1,0-1 0,1 1 0,0 0 1,0 0-1,1 0 0,0-1 0,3 9 1,-4-12-35,0-1 1,0 0-1,0 0 1,0 0-1,0 0 1,0 0-1,1 0 1,-1 0-1,1 0 1,0-1-1,-1 1 1,1 0-1,0-1 1,0 1-1,0-1 1,0 0-1,0 0 0,0 0 1,0 0-1,1 0 1,1 1-1,0-2 12,0 0-1,-1 0 0,1 0 0,0 0 1,-1 0-1,1-1 0,-1 1 0,1-1 1,-1 0-1,1 0 0,-1 0 0,0-1 0,6-2 1,14-11 132,-1 0 0,0-1 0,25-24 1,-12 10 39,-27 22-135,0 0-1,-1-1 0,0 1 1,-1-1-1,8-14 1,6-6 225,-16 15-5,-4 13-125,0 10-158,0-4-5,0 1 0,1 0 0,-1 0 0,1-1 0,1 1 0,-1-1 0,1 1 0,0-1 0,0 1 0,0-1 0,1 0 0,0 0 0,0 0 0,0 0 0,1-1 0,0 1 0,-1-1 0,1 0 0,8 6 0,-6-6 4,0 0 1,1 0 0,-1-1 0,1 0-1,0 0 1,0 0 0,0-1 0,0 0-1,1-1 1,-1 0 0,0 0 0,1 0-1,-1-1 1,15-1 0,1-2 33,0-2 1,-1 0 0,1-2-1,-1 0 1,-1-1-1,0-2 1,0 0-1,0-1 1,23-18-1,-33 22-12,-2-1 1,1 0-1,-1-1 0,-1 0 0,1 0 0,-2-1 1,1 0-1,-1 0 0,-1-1 0,0 0 0,9-20 1,-12 21 5,0 1 0,0-1 1,-1 0-1,0 0 1,0 0-1,-1 0 1,-1 0-1,1 0 0,-2 0 1,1 0-1,-2 0 1,1 0-1,-1 0 1,-6-17-1,6 22-14,0 1 0,0 0 0,-1 0 0,1 0-1,-1 0 1,0 0 0,0 0 0,0 1 0,-1 0 0,1-1 0,-1 1 0,1 0 0,-6-2-1,2 1 9,-1 0 0,1 1-1,-1 0 1,1 0 0,-1 1-1,-14-3 1,19 5-27,1 0 0,-1 1 0,0-1 0,0 0 0,0 1 0,1 0 0,-1-1 0,0 1 0,1 0 0,-1 0-1,1 1 1,-1-1 0,1 1 0,0-1 0,-1 1 0,-2 3 0,-1-1-34,1 1-1,0 1 0,0-1 1,0 1-1,-4 7 1,-5 9-482,9-16-2376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7:16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32 5016,'0'0'11929,"-10"-6"-11729,-32-17 1,40 22-184,1 1-1,0-1 0,-1 1 1,1 0-1,-1 0 1,1-1-1,-1 1 0,1 0 1,-1 0-1,1 0 1,-1 0-1,1 1 1,-1-1-1,1 0 0,0 1 1,-1-1-1,1 0 1,-1 1-1,1 0 1,0-1-1,-1 1 0,1 0 1,0 0-1,-2 1 1,-5 3 124,-1 0-41,0 0-1,1 0 1,0 1 0,0-1-1,1 2 1,0-1-1,-12 14 1,7-5 60,0 0 0,2 1-1,-11 18 1,19-31-116,0 1-1,0 0 1,1-1 0,-1 1-1,1 0 1,0 0-1,0 0 1,0 0 0,1 0-1,0 0 1,-1 0 0,1 0-1,1 7 1,0-8-13,0 0 1,0 1 0,0-1-1,1-1 1,-1 1 0,1 0-1,-1 0 1,1 0-1,0-1 1,0 1 0,0-1-1,1 0 1,-1 1 0,0-1-1,1 0 1,0 0-1,4 2 1,12 7 191,0 0-1,1-1 1,1-1 0,-1-2-1,1 1 1,39 6 0,-48-9 34,-11-5-411,0 1 0,1-1 1,-1 1-1,0-1 0,0 1 0,0-1 0,0 0 0,0 0 0,1 0 0,-1 1 0,0-1 0,0 0 0,0 0 0,0 0 0,1-1 0,0 1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8:36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1 843 4216,'0'0'7273,"10"-11"-6945,-9 11-319,13-14 243,0-1 0,-1 0-1,22-32 1,31-86 1335,-4 7-478,26-57 244,-60 118-690,38-62 1,-58 109-474,-1 5 713,-8 28-370,-32 156 188,-2 11-158,32-157-431,0 29 0,3-48-100,0 0 0,1 1 0,-1-1 0,1 0 0,0 0 0,1 0 0,0 0-1,-1 0 1,2 0 0,4 8 0,-6-12-18,0 0 0,1 0 0,-1-1-1,1 1 1,-1 0 0,1-1 0,0 0 0,0 1 0,0-1 0,0 0-1,0 0 1,0 0 0,0 0 0,0 0 0,0-1 0,0 1 0,0 0 0,1-1-1,-1 0 1,0 0 0,0 1 0,1-1 0,-1 0 0,0-1 0,0 1-1,0 0 1,1-1 0,-1 1 0,0-1 0,4-1 0,3-2 29,0 0 0,-1-1 0,1 0 0,-1 0 0,13-11 0,6-9 76,-2-1-1,31-39 1,-44 50-67,12-14 85,-2-2 0,29-54 0,-31 42 4,-2-1-1,12-48 1,-25 75-61,-1-1-1,-1 0 1,-1-1-1,1-32 1,-4 51-72,1 0 0,-1 0 0,1 0 0,0 0 1,-1 0-1,1 0 0,-1 0 0,1 0 1,-1 0-1,1 1 0,-1-1 0,1 0 0,0 0 1,-1 0-1,1 0 0,-1 1 0,1-1 1,0 0-1,-1 0 0,1 1 0,-1-1 0,1 0 1,-1 1-1,-4 9 7,0 0 1,0 0-1,1 1 0,0 0 1,-3 16-1,-1 0 0,2-6 3,-8 22-26,1 0 1,-11 84 0,22-116 6,1 1-1,1-1 1,0 0 0,0 1-1,1-1 1,0 0 0,1 1-1,1-1 1,0 0-1,0 0 1,1-1 0,0 1-1,1-1 1,0 0 0,1 0-1,12 16 1,-12-20 13,-1 0-1,2-1 1,-1 0 0,0 0-1,1-1 1,0 0 0,0 0-1,0 0 1,10 3 0,-1-2 38,1 0 1,0 0-1,20 1 1,-10-5-136,-18-1-2913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8:38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365 0 5320,'0'0'8708,"-5"17"-8386,2-9-275,-6 19 147,-1 1-1,-19 35 1,-180 363 1785,194-387-1837,-2 1 72,1 1-1,2 1 1,-14 76 0,23-86-87,2 1 0,2 0 1,1 0-1,5 38 0,-3-51-44,2-1 0,0 0-1,1 0 1,1 0 0,1-1 0,1 0 0,0 0 0,15 22-1,-14-25 67,1 0 0,1-1 0,0 0 0,1 0 0,0-1 0,1-1 0,15 11 0,-19-17-24,33 22 546,-40-27-611,0 0-1,0 0 0,1 0 1,-1-1-1,0 1 0,0 0 1,0-1-1,0 0 0,1 1 0,-1-1 1,0 0-1,0 0 0,1 0 1,-1 0-1,0-1 0,0 1 0,1-1 1,3-1-1,-5 1-12,0 0-1,1 0 1,-1 0-1,0-1 1,0 1 0,0 0-1,0-1 1,0 1-1,0-1 1,0 1 0,0-1-1,-1 0 1,1 1-1,0-1 1,-1 0 0,0 1-1,1-1 1,-1-2-1,2-29-2440,-2 32 1838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8:43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161 106 5624,'0'0'10373,"-11"-1"-10116,-37-1-10,46 3-223,0 0 0,0-1 0,-1 1 0,1 0 0,0 0 0,0 1 0,0-1 0,0 0 0,0 1 0,1-1 0,-1 1 0,0 0 0,1-1 0,-1 1 0,1 0 0,-1 0 0,1 0 1,0 0-1,0 0 0,0 0 0,0 1 0,0 1 0,-5 8 121,-4 4 72,1 2 0,0-1 0,-11 37 0,17-45-151,1 1 0,0-1-1,1 0 1,0 1 0,0 0 0,1-1-1,0 1 1,1-1 0,0 1-1,2 9 1,-2-15-33,0 0 0,1-1 0,-1 1 0,0-1-1,1 1 1,0-1 0,0 1 0,0-1 0,0 0 0,0 0 0,1 0 0,0 0 0,-1-1-1,1 1 1,0-1 0,0 1 0,0-1 0,1 0 0,-1 0 0,0 0 0,1-1-1,-1 1 1,1-1 0,0 0 0,-1 0 0,1 0 0,0-1 0,0 1 0,3-1-1,0 1 18,0-2 0,0 1 0,-1-1 0,1 0 0,0 0 0,-1-1-1,1 0 1,-1 0 0,0-1 0,1 1 0,-1-1 0,0-1-1,-1 1 1,1-1 0,8-7 0,2-6 129,0-1 1,-1-1-1,21-35 0,5-6 469,-39 64-556,0 1 0,-1-1 0,0 0 0,0 1-1,0-1 1,0 5 0,2 8-37,0 0 0,2 0 0,-1-1 0,2 0 0,0 0 0,14 25-1,-17-36-37,1 0 0,0 1 0,0-1 0,0-1 0,0 1-1,1 0 1,0-1 0,0 0 0,7 4 0,-8-6-10,0 0 0,0 0 0,1 0 0,-1-1 0,0 0 0,1 1 0,-1-2 0,0 1-1,1 0 1,-1-1 0,1 0 0,-1 0 0,1-1 0,7 0 0,-2-2 12,-1 0 0,1 0 1,-1 0-1,0-1 0,0-1 0,0 0 0,-1 0 0,1 0 0,-1-1 0,-1 0 0,1-1 0,-1 0 0,0 0 1,0-1-1,-1 1 0,0-1 0,-1-1 0,1 1 0,-2-1 0,6-11 0,-4 4 35,0 1-1,0-2 1,-2 1 0,0 0-1,-1-1 1,0 0-1,-1 0 1,-1 0-1,-1 0 1,-1 0 0,-2-19-1,1 26-7,0 0 0,-1 1 0,0 0 0,0-1-1,-1 1 1,-6-10 0,9 16-27,-1 1 0,1-1 1,-1 1-1,0-1 0,0 1 0,0-1 0,0 1 0,0 0 0,0 0 0,-1 0 1,1 0-1,-1 1 0,1-1 0,-1 1 0,0-1 0,1 1 0,-1 0 0,0 0 1,0 0-1,0 0 0,0 1 0,0-1 0,-6 0 0,8 2-16,-1-1 1,0 1-1,0-1 0,0 1 0,1 0 0,-1 0 0,0 0 0,0 0 0,1 0 1,-1 0-1,1 0 0,-1 0 0,1 1 0,0-1 0,-1 0 0,1 1 1,0-1-1,0 1 0,0 0 0,0-1 0,-1 3 0,-1 4-67,-1 0-1,1 0 1,-2 12-1,-2 14-3218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8:44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19 6224,'0'0'6233,"-11"4"-5796,-3 0-273,6-2-22,1 1-1,0 0 1,0 0 0,-13 8-1,18-10-21,0 0 0,1 1-1,-1-1 1,0 1 0,1 0-1,-1-1 1,1 1 0,0 0 0,0 0-1,-2 3 1,-10 11 1382,56-23 620,263-13-418,-6 1-562,-183 7-762,53-7 178,-132 14 4,63 1 0,-110 9-1751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8:45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76 206 6128,'0'0'10503,"-8"13"-10141,-25 44-14,28-46-226,0 0 0,0 0 1,1 0-1,0 1 0,1 0 1,0-1-1,1 1 0,1 0 1,-1 0-1,2 0 0,0 0 0,0 0 1,1 1-1,3 12 0,-4-22-92,1 0-1,-1-1 1,1 1-1,0 0 0,0-1 1,0 1-1,0-1 0,0 1 1,0-1-1,1 1 0,-1-1 1,1 0-1,0 0 1,0 0-1,0 0 0,0 0 1,0 0-1,0 0 0,0 0 1,0-1-1,1 0 0,-1 1 1,1-1-1,-1 0 1,1 0-1,-1 0 0,1 0 1,0-1-1,-1 1 0,1-1 1,0 1-1,0-1 1,-1 0-1,1 0 0,3-1 1,1 0 20,-1 0 1,0 0-1,1-1 1,-1 0-1,0-1 0,0 1 1,0-1-1,0 0 1,0-1-1,-1 1 1,1-1-1,-1 0 1,6-7-1,6-9 209,-1-1 0,-1 0 0,-2-1 0,20-40 0,-33 62-252,0 0 0,1-1 0,-1 1 0,0 0 0,0 0 0,0 0 0,0 0 0,0 0 0,1 0 0,-1 0 0,0 0 0,0 0 0,0 0 1,0 0-1,1 0 0,-1 0 0,0 0 0,0 0 0,0 0 0,0 0 0,1 0 0,-1 0 0,0 0 0,0 0 0,0 1 0,0-1 0,0 0 0,1 0 0,-1 0 0,0 0 0,0 0 0,0 0 0,0 0 0,0 0 0,0 1 0,0-1 0,1 0 0,-1 0 1,0 0-1,0 0 0,0 0 0,0 1 0,0-1 0,0 0 0,0 0 0,0 0 0,0 0 0,0 1 0,0-1 0,0 0 0,4 9 86,-1 0-57,0 0 1,1 0-1,0-1 1,0 1-1,0-1 1,1 0-1,1 0 1,6 7-1,-7-10-24,-1 0 0,1-1-1,0 0 1,1 0 0,-1 0 0,1 0 0,-1-1-1,1 0 1,0-1 0,0 1 0,0-1 0,12 3-1,-10-4 4,-1 1-1,1-2 1,0 1-1,0-1 1,0 0 0,0-1-1,0 1 1,0-2-1,-1 1 1,1-1-1,0 0 1,-1-1-1,9-3 1,-7 1 7,0-1 1,0 0-1,0 0 1,-1 0-1,1-1 1,-2 0-1,1-1 1,12-16-1,-9 9 20,-2-1 0,1 0-1,-2 0 1,0-1 0,-1 0 0,-1 0-1,-1 0 1,0-1 0,-1 0-1,-1 0 1,1-21 0,-3 27 4,-1 0-1,0 0 1,-1 0-1,-1 0 1,0 0 0,0 0-1,-1 0 1,-1 1-1,-7-19 1,10 28-35,0 1 1,0-1-1,0 0 0,0 1 1,0-1-1,0 1 0,0 0 1,0-1-1,-1 1 0,1 0 1,-1 0-1,1 0 0,-1 0 1,1 0-1,-1 0 0,1 0 1,-1 0-1,0 1 0,1-1 1,-1 1-1,0-1 0,0 1 1,0 0-1,1 0 0,-1 0 1,0 0-1,0 0 0,0 0 1,1 0-1,-1 0 0,0 1 1,0-1-1,-3 2 0,1-1-14,0 1 1,0 0-1,0 1 0,0-1 0,1 0 1,-1 1-1,1 0 0,-1 0 0,1 0 1,0 0-1,0 1 0,-4 6 0,2 0-70,0 0-1,0 1 0,1-1 1,-4 19-1,2-2-3214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8:45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9 8840,'0'0'6309,"-13"-2"-5761,-39-5-19,49 7-464,0 0 1,0 1-1,-1-1 0,1 1 0,0-1 1,0 1-1,0 0 0,0 0 1,0 0-1,0 1 0,0-1 0,0 1 1,0 0-1,1 0 0,-1-1 0,1 2 1,-1-1-1,1 0 0,0 0 0,0 1 1,0 0-1,-2 2 0,3-3-13,0-1 1,0 1-1,0 0 0,0 0 0,1 0 0,-1-1 1,1 1-1,-1 0 0,1 0 0,0 0 0,-1 0 1,1 0-1,0 0 0,0 0 0,0 0 0,1 0 1,-1 0-1,0 0 0,1 0 0,0 0 0,-1 0 1,1-1-1,0 1 0,0 0 0,0 0 0,0-1 1,0 1-1,0 0 0,0-1 0,1 1 0,-1-1 1,0 0-1,3 2 0,6 5 72,2-1-1,-1 0 1,1-1-1,0 0 1,0-1-1,0 0 1,1-1-1,24 5 1,-10-5 62,-1-1 1,1-2 0,40-2 0,-25 0 192,4 0-3137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33.7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20 219 6328,'0'0'9881,"12"10"-9551,41 32-14,-49-40-271,1 0 0,-1 0-1,0-1 1,1 1 0,-1-1-1,1 0 1,-1 0 0,1-1-1,-1 1 1,1-1 0,0 0-1,-1 0 1,1-1-1,0 1 1,-1-1 0,7-2-1,0 1 60,4-1 45,1 0-1,-1-1 1,0-1-1,0 0 1,27-15-1,-37 17-103,0 0 0,0 0 0,0 0 0,-1-1 0,1 1 0,-1-1 0,0 0 0,0-1 1,0 1-1,0-1 0,-1 1 0,0-1 0,0 0 0,0-1 0,-1 1 0,1 0 0,-1-1 0,-1 1 0,2-7 0,-2 7-14,-2 0 0,1 0 0,0 0 1,-1 1-1,0-1 0,0 0 0,-1 0 0,1 1 0,-1-1 0,0 1 0,0-1 0,-1 1 1,-3-6-1,0 2 28,1 0 1,-2 0 0,1 1-1,-1 0 1,-13-11-1,17 16-34,-1 0-1,1 0 1,-1 0-1,1 1 0,-1-1 1,0 1-1,1 0 1,-1 0-1,0 0 0,0 1 1,0-1-1,0 1 1,0 0-1,0 0 0,0 1 1,0-1-1,0 1 0,0 0 1,1 0-1,-1 0 1,0 0-1,0 0 0,-5 4 1,-7 4 61,0 0 1,0 1-1,-24 21 1,32-24-61,-3 1 23,0 1 1,1 1-1,0 0 1,1 0-1,0 1 1,1 1-1,-14 23 0,19-31-33,1 1 0,0-1 0,1 0 0,-1 1 0,1-1 0,0 1 0,0 0 0,0-1 0,1 1 0,0 0 0,0 0 0,0-1 0,0 1 0,1 0 0,0-1 0,0 1 0,0 0 0,0-1 0,1 1 0,0-1 0,0 0 0,0 1 0,0-1-1,1 0 1,-1 0 0,1-1 0,4 5 0,5 5 23,1 0 0,1 0 0,0-2 0,1 0 0,0 0 0,1-2 0,0 0 0,0 0 0,1-2-1,0 0 1,0-1 0,1 0 0,-1-2 0,1 0 0,35 2 0,16-2 254,0-4 1,69-9-1,-124 9-180,-12 0-93,0 0 0,-1 0-1,1 0 1,0 0 0,-1 0-1,1 0 1,0 0 0,-1-1-1,1 1 1,-1-1 0,1 1 0,1-2-1,33-12-1291,-29 12-1350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8:46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7632,'0'0'1856,"8"11"-1275,57 74 508,-4 3 1,59 111-1,-77-111-588,-4 2 1,-3 2-1,-5 1 1,-3 1-1,-5 2 1,18 155-1,-35-181-44,-4 81-1,-3-118-243,-2-1 0,-2 0-1,-1 0 1,-18 57-1,2-28 134,-3-1 0,-2-2 0,-3 0 0,-3-2 0,-2-2 0,-65 80 0,99-133-344,1 0 1,-1-1 0,0 1 0,0 0 0,0 0-1,0 0 1,1 0 0,-1-1 0,0 1-1,-1-1 1,1 1 0,0-1 0,0 1 0,-2 0-1,-4-2-2534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8:49.2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3808,'0'0'16086,"10"4"-15930,-2-1-118,-2 0-11,0-1 0,0 0 0,0 0 0,0 0 0,0-1 0,1 0 0,-1 0 0,0 0 0,1-1 0,6-1 0,151-14 750,4 6-189,-86 0 62,142-34 0,-215 40-910,8-2 1414,-31 3-4288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8:50.1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0 111 6224,'0'0'11733,"13"0"-11505,232 0 1322,-169-5-778,97-17-1,-147 15-587,-1 0 0,-1-2 0,35-16 0,-27 11 91,-16 4-48,-14 8-180,-1 1 1,1 0 0,0 0 0,0-1 0,-1 1 0,1 0 0,0 1-1,0-1 1,0 0 0,2 0 0,-5 13-2791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8:52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0 870 6728,'0'0'5785,"11"-11"-5320,7-7-203,0 0-1,-2-1 0,19-29 1,-27 35-135,222-361 3771,-202 315-3218,-21 43-199,0 0 0,18-29-1,-21 38-80,-5 8-58,-11 15-48,-9 35-174,1 2 0,-17 76 0,33-113-105,-5 16 7,3 0 0,-6 51-1,11-72-18,1 0 0,0 0 0,0 0 0,1 0-1,1-1 1,0 1 0,0 0 0,1-1-1,0 0 1,1 1 0,8 14 0,-12-23-3,1-1 1,0 1 0,0-1-1,0 1 1,0-1-1,0 1 1,1-1 0,-1 1-1,0-1 1,1 0 0,-1 0-1,1 0 1,-1 0-1,1 0 1,-1 0 0,1 0-1,0 0 1,-1 0 0,1-1-1,0 1 1,0-1-1,0 1 1,-1-1 0,1 0-1,3 0 1,-1-1 2,-1 0 0,1 0 0,-1 0 0,1-1 0,-1 1 0,0-1-1,0 0 1,0 0 0,0 0 0,0-1 0,-1 1 0,1-1 0,2-2 0,55-65 99,-3-3 1,54-91-1,-106 156-92,23-35 43,9-10 22,-3-3 1,32-70-1,-39 68-16,-13 29 17,18-54 1,-31 82-67,-1 0 1,0 1-1,1-1 1,-1 0-1,0 0 1,0 0-1,0 1 1,1-1-1,-1 0 1,0 0-1,0 0 1,0 1-1,0-1 1,0 0-1,0 0 1,-1 0-1,1 1 1,-1-2-1,-8 7 148,-13 25-58,3 6-69,2 1-1,1 1 1,2 0-1,-18 77 0,27-84 1,0-1 0,0 62 0,6-75-13,0 1 0,1-1 0,0 1-1,2-1 1,0 0 0,11 29 0,-9-32-7,13 28 11,-18-40-10,1 0-1,-1 0 1,0 0 0,1 0-1,0 0 1,-1-1-1,1 1 1,0 0-1,0-1 1,0 1-1,0-1 1,0 0 0,0 0-1,0 0 1,4 2-1,-4-3 21,1 0-1,-1 0 0,0 0 0,1-1 0,-1 1 1,0-1-1,0 1 0,1-1 0,-1 0 1,0 0-1,0 1 0,0-2 0,0 1 1,0 0-1,0 0 0,0-1 0,-1 1 1,4-3-1,-3 2-232,0 0 0,0 0 0,0 0-1,-1 0 1,1 0 0,0 0 0,-1-1 0,1 1 0,-1 0 0,0-1 0,0 1 0,0-1 0,0 0 0,0 1-1,0-4 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8:54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201 0 6824,'0'0'5258,"-9"16"-4955,-55 105 306,39-66-271,3 0-1,2 2 0,3 1 1,-11 64-1,21-79-38,2-1-1,2 0 1,2 1 0,7 71-1,-3-96-124,0-1 0,2 1 0,-1-1 0,2 0 0,0-1 0,1 0 0,1 0 0,1 0 0,0-1 0,12 16-1,-16-23 10,-4-7-122,-1 1 1,1 0-1,0-1 0,0 1 1,1-1-1,-1 1 0,0-1 1,0 1-1,1-1 0,-1 0 1,1 0-1,-1 0 0,3 2 1,-3-3 135,-1 5 422,3-25-940,-2 15-1864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8:55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51 10848,'0'0'1152,"-5"11"-758,0 1-300,-4 5 119,1 2 1,1-1-1,1 1 0,-7 31 1,12-44-146,0 0 1,1-1 0,0 1 0,0 0-1,0 0 1,1 0 0,0 0 0,0 0-1,3 8 1,-2-10-28,-1-1 0,1 1-1,0-1 1,0 0 0,0 1-1,1-1 1,-1 0 0,1 0 0,0 0-1,0-1 1,0 1 0,0-1-1,0 0 1,0 1 0,1-2 0,3 3-1,0-1 46,0 0 0,0-1 0,0 0 0,0 0 0,1-1-1,-1 0 1,0 0 0,1 0 0,-1-1 0,1 0 0,-1-1 0,1 0 0,-1 0-1,0 0 1,1-1 0,-1 0 0,0-1 0,0 0 0,0 0 0,-1 0-1,1-1 1,-1 1 0,0-2 0,6-4 0,-6 4 7,0 0 0,0-1 0,0 1-1,-1-1 1,0-1 0,-1 1 0,1-1 0,-1 1 0,0-1 0,-1 0-1,1-1 1,-2 1 0,1-1 0,-1 1 0,0-1 0,0 0 0,-1 0-1,0 1 1,-1-1 0,0 0 0,0 0 0,-2-13 0,1 13-26,-1 1 1,0 0 0,0 0-1,-1 0 1,0 1-1,0-1 1,0 0 0,-1 1-1,0 0 1,0 0 0,-7-7-1,8 10-38,0 1 0,0-1 0,0 1 0,0-1 1,0 1-1,0 0 0,-1 0 0,1 1 0,-1-1 0,0 1 0,1-1 0,-1 1 0,0 1 0,1-1 0,-1 0 0,0 1 0,0 0 0,0-1 0,0 2 0,0-1 1,0 0-1,-6 2 0,2 1-15,1-1 1,-1 1-1,1 1 1,0-1-1,0 1 1,0 1-1,1-1 1,0 1-1,-1 0 1,1 1-1,1-1 1,-1 1-1,1 0 1,-7 12-1,6-10-691,1 1 0,0 0 0,-3 10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8:55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8744,'0'0'2944,"12"14"-2434,29 34 136,47 71-1,-68-87-405,-2 1 0,-1 0 0,-1 1 1,-2 1-1,-1 0 0,-2 1 0,11 62 0,-18-67-15,-1 0-1,-1 0 1,-2 1-1,-1-1 1,-1 0 0,-8 35-1,2-25 248,-19 49 1,22-74-288,-1-1 0,-1 0 1,-1-1-1,0 0 1,-1 0-1,-13 16 1,17-23-259,4-5-27,0-1 0,0 0-1,0 0 1,1 1 0,-1-1 0,0 0 0,-1 0 0,1 0-1,0 0 1,0 0 0,0-1 0,0 1 0,-1 0-1,1 0 1,-1-1 0,1 1 0,-3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8:56.8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8136,'0'0'11743,"0"13"-11437,0 14-37,2 0 0,6 41 1,19 93 727,-5-29-349,-10-32-153,-7-44-85,-7-28-129,-1-6 214,-18-26-367,13 2-3556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8:57.5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46 8840,'0'0'5064,"-10"-4"-4638,-29-13-18,38 16-367,1 1-1,-1 0 1,1 0-1,-1 0 1,1-1-1,-1 1 1,1 0 0,-1 0-1,1 0 1,-1 0-1,0 0 1,1 0-1,-1 0 1,1 0-1,-1 0 1,1 0-1,-1 0 1,1 0-1,-1 0 1,1 1 0,-1-1-1,1 0 1,-1 0-1,1 1 1,-1-1-1,1 0 1,-1 1-1,1-1 1,0 0-1,-1 1 1,1-1-1,0 0 1,-1 1 0,1-1-1,0 1 1,-1 0-1,-3 16 1374,4-14-1060,0-3-339,-1 0 7,1 1 0,0-1-1,0 0 1,-1 0 0,1 1 0,0-1 0,0 0 0,0 1 0,-1-1 0,1 0 0,0 1 0,0-1 0,0 1-1,0-1 1,0 0 0,0 1 0,0-1 0,0 0 0,0 1 0,0-1 0,0 1 0,0-1 0,0 0 0,0 1 0,0-1-1,0 0 1,0 1 0,0-1 0,1 0 0,-1 1 0,0-1 0,0 0 0,0 1 0,1-1 0,-1 0 0,0 1-1,0-1 1,1 0 0,-1 0 0,0 1 0,0-1 0,1 0 0,-1 0 0,0 0 0,1 1 0,-1-1 0,1 0-1,-1 0 1,0 0 0,1 0 0,-1 0 0,0 0 0,1 0 0,-1 0 0,1 0 0,-1 0 0,0 0 0,1 0 0,-1 0-1,0 0 1,1 0 0,-1 0 0,1 0 0,-1 0 0,0-1 0,1 1 0,109-11 1173,-17 2-732,99-7 563,-98 11-417,-64 3-375,-18 2-84,-1-1 0,1 0 0,-1 0 0,21-6 0,-29 6-371,6-3 620,-4-1-3557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28.4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390 544 5120,'0'0'9305,"-10"-6"-8964,6 4-313,-3-3 71,-1 1-1,0 0 1,0 0-1,-1 1 0,1 0 1,-1 0-1,1 1 0,-1 0 1,-14-1-1,6 4 154,0 0 0,0 0 0,0 2 0,1 0 0,-33 11 0,44-12-177,0-1 1,-1 2-1,1-1 0,0 0 0,0 1 1,0 0-1,1 0 0,-1 1 1,1-1-1,0 1 0,0 0 0,0 0 1,0 1-1,0-1 0,1 1 0,0 0 1,0-1-1,0 1 0,1 1 1,0-1-1,-3 9 0,5-11-38,0 0-1,0 0 1,0 0-1,0 0 1,0 0-1,1 0 1,-1 0-1,1-1 1,0 1-1,0 0 1,0 0-1,0 0 1,0-1-1,1 1 1,-1-1 0,1 1-1,2 2 1,1 1 22,1 0 1,-1 0 0,1-1 0,0 1-1,8 4 1,-5-4 18,1 0 0,-1 0 1,1-2-1,0 1 0,0-1 0,1 0 0,-1-1 0,1-1 0,0 1 1,-1-2-1,18 2 0,-22-4-25,0 1 0,0 0 0,0-1 0,0 0 0,0-1 0,0 1 0,0-1 1,0 0-1,-1-1 0,1 1 0,-1-1 0,1 0 0,-1-1 0,0 1 0,-1-1 0,1 0 0,0 0 0,-1 0 0,0-1 0,0 1 0,-1-1 1,5-7-1,1-2 32,0 0 1,-1 0-1,-1-1 1,0 0-1,-2 0 1,1 0 0,-2-1-1,0 0 1,0 0-1,-2 0 1,1-17-1,-3 8 2,-1-1 0,-2 1-1,0 0 1,-1 0-1,-2 0 1,-1 1 0,0-1-1,-2 2 1,-13-27 0,14 34-30,-2 0-1,1 0 1,-2 1 0,0 0 0,-1 1 0,0 0 0,-1 1 0,0 0 0,-1 1-1,-1 1 1,0 0 0,-1 1 0,-17-9 0,27 16-43,-1 0 0,1 1-1,-1 0 1,1 0 0,-1 0 0,0 0 0,0 1 0,0 0-1,0 1 1,0 0 0,0 0 0,1 0 0,-1 1 0,0 0-1,0 0 1,0 1 0,0-1 0,1 2 0,-1-1 0,1 1-1,0 0 1,0 0 0,-7 5 0,11-7-11,0 1-1,0-1 1,1 1 0,-1 0 0,0 0 0,1 0-1,-1 0 1,1 0 0,0 0 0,0 0-1,-1 0 1,1 0 0,1 1 0,-1-1 0,0 0-1,1 1 1,-1-1 0,1 0 0,-1 1-1,1-1 1,0 1 0,0-1 0,0 1 0,1-1-1,-1 1 1,2 4 0,0-1-460,0 0 1,0 0 0,1 0-1,0 0 1,0 0 0,0 0-1,7 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09:2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7832,'0'0'1064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34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0 8536,'0'0'6468,"-10"11"-6186,0-1-206,-2 1 75,1 1 1,0 0-1,1 1 1,-11 17 0,11-13 89,7-12-117,-1 0 0,1 1-1,1-1 1,-1 1 0,1-1 0,0 1-1,0 0 1,0-1 0,1 1-1,-1 8 1,2-14-106,0 0 0,0 1 0,0-1-1,0 0 1,0 0 0,0 0 0,0 1 0,0-1-1,0 0 1,0 0 0,0 0 0,0 1 0,0-1 0,0 0-1,0 0 1,0 0 0,1 0 0,-1 1 0,0-1 0,0 0-1,0 0 1,0 0 0,0 0 0,0 0 0,1 1-1,-1-1 1,0 0 0,0 0 0,0 0 0,0 0 0,1 0-1,-1 0 1,0 0 0,0 0 0,0 0 0,1 0-1,-1 0 1,0 0 0,0 0 0,0 0 0,0 0 0,1 0-1,-1 0 1,0 0 0,13-5 522,7-13 235,-16 10-469,-5 6 297,-4 14 50,5-11-517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29.4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1 666 7328,'0'0'6081,"12"-16"-5506,1 1-422,65-90 784,90-160 1867,-161 256-2688,7-12 417,-1-1 1,14-31-1,-25 44 228,-5 9-211,-9 13-78,-1 6-315,0 1-1,1 0 1,0 1 0,-10 30 0,20-45-127,0 0 1,0 1 0,0-1-1,1 1 1,0-1 0,0 1-1,1 0 1,0-1 0,0 1-1,0-1 1,1 1 0,0 0-1,1-1 1,-1 1 0,1-1-1,0 0 1,1 0 0,-1 1-1,1-1 1,6 8 0,-8-12-17,1 0 1,0 1-1,-1-1 1,1 0-1,0 0 1,0 0-1,1 0 1,-1 0-1,0-1 1,0 1-1,1-1 1,-1 1-1,1-1 1,0 0-1,-1 0 1,1 0-1,0 0 1,-1 0 0,1-1-1,0 1 1,0-1-1,0 0 1,2 0-1,0-1-3,-1 0 0,0 0 0,0 0 0,0-1 0,0 1 0,0-1 0,0 0 0,-1 0 0,1-1 0,0 1 0,-1-1 0,0 1 0,0-1 0,0 0 0,3-4 0,15-18 48,-2-1 0,27-45 1,24-63 96,-59 111-122,11-25 145,18-55 0,-42 99-61,-2 9-90,-3 22 4,2 0 1,0 0 0,2 0 0,1 1 0,1 38 0,3-48 4,1 0-1,1 0 1,0 0 0,1 0 0,1-1-1,1 0 1,1 0 0,11 19 0,-18-33-4,1-1 1,-1 0 0,1 0 0,0 1 0,-1-1-1,1 0 1,0 0 0,0-1 0,0 1-1,1 0 1,-1-1 0,0 1 0,1-1 0,-1 0-1,1 0 1,4 2 0,-6-3-141,0 0 0,1 0 0,-1 0 0,0 0-1,1 0 1,-1 0 0,0 0 0,1 0 0,-1 0 0,0-1 0,1 1 0,-1 0-1,0-1 1,0 1 0,1-1 0,-1 0 0,0 1 0,0-1 0,0 0-1,0 0 1,0 0 0,0 1 0,0-1 0,0 0 0,0 0 0,0-1 0,0 1-1,-1 0 1,1 0 0,0 0 0,-1 0 0,1-1 0,0-1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30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 6424,'0'0'7002,"20"4"-6436,6 1-320,1-1 0,0-1 1,0-2-1,41-2 1,146-21 1186,333-20 1469,-463 41-2427,172 4 1270,-188 5-639,-60-5-985,-9 1 550,-10 3-4003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31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324 541 5920,'0'0'8197,"-11"-4"-7658,2 0-401,4 2-69,0 0 0,0 0-1,0 0 1,0 0 0,0 1 0,0 0 0,-1 0 0,1 0-1,0 1 1,-1 0 0,1 0 0,-8 1 0,-3 2 156,0 1 1,1 1 0,-1 0-1,1 1 1,1 1 0,-1 0-1,1 1 1,0 1 0,1 0-1,0 1 1,0 0-1,-20 22 1,30-29-165,1 0-1,0 0 1,0 0 0,0 0-1,0 0 1,1 0 0,0 0-1,-1 1 1,1-1 0,0 0-1,0 1 1,1-1 0,-1 8-1,1-9-33,0 0 0,1 0 0,-1 0 0,1 0 0,0 0 0,-1 0 0,1 0 0,0 0 1,0 0-1,1 0 0,-1-1 0,0 1 0,1 0 0,-1-1 0,1 1 0,-1-1 0,1 1 0,-1-1 0,1 0 0,0 0 0,0 0 0,0 0 0,0 0 0,0 0 0,2 0 0,8 4 49,0-1 1,0 0-1,0-1 1,1 0-1,-1-1 1,1-1-1,0 0 0,-1 0 1,1-1-1,0-1 1,-1 0-1,1-1 1,-1-1-1,16-4 0,-18 4-10,0-1 0,-1 0 0,1 0 0,-1-1 0,0-1 0,0 1 0,-1-2 0,0 1 0,0-1-1,0 0 1,-1 0 0,0-1 0,-1 0 0,1-1 0,-2 1 0,1-1 0,-1 0 0,4-10 0,-2 0 24,-1 0 0,-1 0 0,-1-1 0,-1 1 0,-1-1 1,0 0-1,-1 0 0,-1 0 0,-1 1 0,-1-1 0,-1 0 0,-1 1 1,-6-21-1,2 13 43,0 1 1,-3 0 0,0 1-1,-1 0 1,-1 0 0,-2 1 0,0 1-1,-33-36 1,42 52-64,-1 1 1,0 0-1,0 1 0,0-1 1,-12-5-1,17 10-51,0 0 0,0 0 0,-1 0 0,1 0-1,0 0 1,0 1 0,-1-1 0,1 1 0,0 0 0,-1 0 0,-3 0 0,5 0-15,0 0 0,0 0 0,0 1 1,0-1-1,0 1 0,-1-1 0,1 1 0,0-1 1,0 1-1,0 0 0,0-1 0,1 1 1,-1 0-1,0 0 0,0 0 0,0 0 1,1 0-1,-1 0 0,0 0 0,1 0 1,-1 0-1,1 0 0,-1 0 0,1 1 1,-1 3-149,0 0 1,1-1 0,0 1 0,0-1-1,1 1 1,-1-1 0,1 1 0,0-1-1,0 1 1,0-1 0,1 1 0,3 7-1,-3-7-1593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32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0 4216,'0'0'9302,"-12"7"-8807,1-2-350,6-4-98,1 1 0,0 0 1,0 0-1,0 0 0,1 1 0,-1-1 1,0 1-1,1 0 0,0 0 0,0 0 0,0 0 1,0 1-1,0-1 0,0 1 0,1 0 1,-3 5-1,-5 12 268,2-5 35,0 2 1,1-1 0,-9 34 0,15-46-274,0-1 0,0 1 0,1 0-1,0 0 1,0-1 0,0 1 0,0 0 0,1 0 0,0-1 0,0 1 0,0 0 0,0-1 0,1 1 0,0-1 0,0 1 0,0-1-1,0 0 1,1 0 0,-1 0 0,6 5 0,-7-7-27,1-1-1,-1 1 0,1-1 1,0 1-1,0-1 1,-1 0-1,1 0 1,0 0-1,0 0 0,0 0 1,0 0-1,0 0 1,0-1-1,0 1 1,1-1-1,-1 0 0,0 1 1,0-1-1,0 0 1,3 0-1,-1-1 22,0 0 0,0 0-1,0 0 1,-1 0 0,1-1 0,0 0-1,-1 1 1,1-1 0,-1-1 0,5-2-1,0-1 84,-1-1 0,0 0 0,-1 0 0,1 0 1,-1-1-1,0 1 0,-1-1 0,7-15 0,-7 7 166,-3 11 545,2 17-414,1 1-374,0-1 0,1 1 0,0-1 0,1 0 1,1-1-1,-1 0 0,2 0 0,10 11 0,-16-19-58,1 1 0,-1-1 0,1 0 0,0-1 0,0 1 0,0-1 0,0 0 0,0 0 0,1 0 0,-1 0 0,0-1 0,6 1 0,-7-1-3,1-1 0,-1 0 0,1 0-1,-1-1 1,0 1 0,1-1-1,-1 1 1,1-1 0,-1 0-1,0 0 1,0-1 0,1 1-1,-1-1 1,0 1 0,0-1 0,-1 0-1,1 0 1,3-4 0,3-2 42,-2 0 1,1 0 0,-1-1-1,0-1 1,-1 1 0,0-1-1,10-20 1,-9 11 45,0 0 1,-1 0-1,6-33 0,-11 43-36,0 1-1,0-1 1,-1 0 0,0 0-1,-1 0 1,-1-9 0,2 16-50,0 0-1,-1 1 1,1-1 0,0 0 0,-1 1 0,1-1 0,-1 1 0,1-1 0,-1 1 0,0-1 0,0 1 0,0-1 0,0 1-1,0 0 1,0-1 0,0 1 0,0 0 0,0 0 0,0 0 0,-1 0 0,1 0 0,-1 0 0,1 0 0,0 1 0,-1-1-1,1 0 1,-1 1 0,0-1 0,1 1 0,-1-1 0,1 1 0,-1 0 0,0 0 0,1 0 0,-1 0 0,0 0-1,1 0 1,-1 0 0,0 0 0,-1 1 0,-1 1-65,-1-1 0,1 1 0,0 0 0,0 0 0,0 0 0,0 1 0,0 0 0,0-1 0,1 1 0,0 0 1,-1 1-1,1-1 0,-4 6 0,-6 16-3949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33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534 1 9848,'0'0'202,"-8"15"328,-21 40 432,-68 95 0,-11-6 422,-110 133 1499,198-255-2056,-22 33 0,34-47-367,4-4-158,9-5-2730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34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95 330 5920,'0'0'8457,"-13"14"-7776,-40 52-50,49-60-499,1 1 0,-1-1 0,1 1 0,0 0 1,1 0-1,0 0 0,0 0 0,0 1 0,1-1 0,0 1 1,0-1-1,1 1 0,0-1 0,0 1 0,1-1 0,3 14 0,-4-20-77,0 1 0,0 0-1,1 0 1,-1 0-1,0 0 1,1-1-1,0 1 1,-1 0 0,1 0-1,0-1 1,0 1-1,0-1 1,0 1-1,0-1 1,1 1 0,-1-1-1,0 0 1,1 1-1,-1-1 1,1 0 0,-1 0-1,1 0 1,-1 0-1,1 0 1,0-1-1,0 1 1,-1 0 0,1-1-1,0 1 1,0-1-1,3 1 1,-2-1 20,1 0 1,0-1-1,-1 1 0,1-1 1,-1 1-1,1-1 0,-1 0 1,1-1-1,-1 1 0,1-1 1,-1 1-1,0-1 0,0 0 1,0 0-1,4-3 0,5-8 178,-1 1-1,0-2 0,0 1 1,-2-2-1,1 1 0,-2-1 1,7-17-1,-11 36-98,0 0 0,1 0-1,-1 0 1,0-1 0,1 1 0,0-1-1,0 0 1,6 2 0,-6-3-135,1-1 1,0 1-1,-1-1 1,1 0-1,0-1 1,0 1-1,-1-1 1,1 0-1,0-1 1,0 1-1,0-1 1,-1 0-1,8-3 1,-4 1 6,0-1 1,0 0 0,0-1-1,-1 0 1,1 0-1,-1-1 1,9-8 0,-1-2 37,0 0 0,-2 0 1,0-2-1,-1 0 0,-1 0 1,15-30-1,-17 29 12,-2-1 1,-1 1 0,0-1-1,-1-1 1,-2 1-1,0-1 1,-1 0 0,1-22-1,-4 40-48,0 0 0,0 0-1,0-1 1,-1 1 0,1 0-1,-1 0 1,1 0 0,-1 0-1,0 0 1,0 0 0,-1 0-1,1 1 1,0-1 0,-1 0-1,0 1 1,0-1 0,1 1-1,-2-1 1,1 1 0,-2-2-1,1 2-2,0 1 0,0-1 0,1 1 0,-1 0-1,0 0 1,0 0 0,0 1 0,0-1 0,0 1 0,0 0-1,0 0 1,-1 0 0,1 0 0,0 0 0,0 0 0,0 1-1,0 0 1,0-1 0,0 1 0,-3 2 0,-2 0-27,1 1 1,-1 0-1,0 0 0,1 0 1,0 1-1,0 1 1,0-1-1,1 1 0,-1 0 1,2 0-1,-8 10 1,-4 7-1171,-26 51 1,28-46-1263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34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1 11256,'0'0'3088,"-14"14"-2280,6-6-661,-24 24 588,-29 39 0,48-55-423,0-1 213,1 0 1,0 2-1,1-1 1,1 1-1,-15 37 1,24-53-472,1 0 1,0 1-1,-1-1 0,1 0 0,0 1 1,0-1-1,0 0 0,0 1 0,0-1 1,1 0-1,-1 1 0,0-1 0,1 0 1,-1 1-1,1-1 0,-1 0 0,1 0 1,-1 0-1,1 1 0,0-1 0,0 0 1,-1 0-1,1 0 0,0 0 0,0 0 1,0 0-1,0-1 0,0 1 0,1 0 0,-1 0 1,0-1-1,0 1 0,0-1 0,1 1 1,-1-1-1,2 1 0,6 2 133,1 0 0,0 0-1,17 1 1,-19-3-69,10 1-6,0 0 1,0-2-1,0 0 1,0-1-1,0-1 1,-1-1-1,1 0 1,32-11-1,23-16-3175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35.2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1 7848,'0'0'3033,"-6"16"-2449,-13 38-50,3 0 0,-15 88-1,27-109-327,1 1 0,3 0 0,0 0 0,2 0 1,2-1-1,1 1 0,12 42 0,-9-50-64,1 0 0,1-1 0,2 0 1,0-1-1,2 0 0,0-1 0,1-1 0,2 0 1,31 32-1,-7-17-462,2-2 0,1-2 0,87 48 0,-115-72-10289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35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5720,'0'0'3416,"15"18"-2762,14 15-256,-2 2 0,44 75 0,-42-54 106,-3 2 0,30 99 1,-45-118-235,-3-1 1,-1 1-1,-1 1 1,-3-1-1,-1 56 1,-4-61 25,-2 0 0,-1 0 0,-1 0 0,-2-1 0,-1 0 0,-2-1 0,-1 0-1,-2 0 1,-1-1 0,-1-1 0,-2-1 0,-36 48 0,52-75-271,-3 4 96,1-1-1,-1 1 0,-1-1 0,-8 8 0,12-12-93,1 0 0,-1 0 1,0-1-1,1 1 0,-1 0 0,0 0 0,1-1 0,-1 1 0,0-1 1,0 0-1,1 1 0,-1-1 0,0 0 0,0 0 0,0 0 0,1 0 0,-1 0 1,0-1-1,0 1 0,1-1 0,-1 1 0,0-1 0,0 1 0,-1-2 0,-16-11-2233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36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 5120,'0'0'952,"-2"12"-278,-20 534 4158,20-453-4381,30 941 3673,0-321-906,-28-673-3006,1 56 589,4 0-1,18 96 1,-21-187-684,0-5 38,0-8-1616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35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249 30 9040,'0'0'5288,"-11"0"-4752,6 0-474,-1-1 4,0 1 1,0 0-1,1 0 1,-1 1-1,0 0 1,0 0-1,0 0 1,0 1-1,1-1 1,-1 1-1,1 1 1,-1-1-1,-6 5 1,-4 5 210,0 0 0,1 1 1,-27 30-1,35-36-168,1 1 0,0 0 1,1 0-1,0 1 0,0 0 0,0-1 1,1 2-1,1-1 0,0 0 0,-3 12 0,6-18-71,-1 0 1,1 0-1,-1 0 0,1 0 0,0 0 0,0 0 0,1 0 0,-1 0 0,1 0 0,-1-1 0,1 1 0,0 0 0,0 0 0,0 0 0,0-1 0,1 1 0,-1 0 0,1-1 0,0 1 0,-1-1 0,1 0 1,0 0-1,0 0 0,1 0 0,-1 0 0,0 0 0,1 0 0,-1-1 0,1 1 0,-1-1 0,5 2 0,-1-1 13,0 0 0,-1-1 0,1 1 0,0-1 0,0-1 1,0 1-1,0-1 0,0 0 0,0 0 0,0-1 0,0 0 0,0 0 0,0 0 0,11-5 0,-8 2 16,0-1-1,0 0 0,0-1 1,-1 0-1,0 0 0,0 0 1,0-1-1,-1-1 0,0 1 0,0-1 1,-1 0-1,0-1 0,8-14 1,-6 6 81,1 0 0,-2-1 1,0 0-1,-2-1 0,0 1 1,4-26-1,-3-11 683,-16 67-295,5 18-378,-2 37 1,3-26-84,-2 63 89,8 128 0,2-98-82,2 50 65,0 34 106,-6-216-245,0-1-1,0 0 1,0 0 0,0 0-1,0 1 1,0-1 0,0 0-1,0 0 1,-1 0-1,1 1 1,0-1 0,-1 0-1,1 0 1,-1 0 0,1 0-1,-1 0 1,0 0-1,1 0 1,-1 0 0,-1 2-1,1-3 1,0 0-1,0 0 0,0 1 0,0-1 1,1 0-1,-1 0 0,0 0 1,0 0-1,0 0 0,0 0 1,0 0-1,0 0 0,1-1 0,-1 1 1,0 0-1,0 0 0,0-1 1,0 1-1,1 0 0,-1-1 0,-1 0 1,-5-4 32,-1-1 0,1 1-1,0-2 1,-6-6 0,10 10-36,-21-24 119,1 0 1,-24-40-1,11 16 89,35 50-209,0-1 4,-1 0-1,1 0 0,-1 0 1,1 0-1,0 0 0,-1 0 0,1 0 1,0-1-1,-1-3 0,3 5-29,-1 1-1,1-1 0,-1 0 0,1 0 1,-1 0-1,1 1 0,-1-1 0,1 0 1,0 1-1,-1-1 0,1 0 0,0 1 1,-1-1-1,1 1 0,0-1 1,0 1-1,0 0 0,0-1 0,-1 1 1,1 0-1,0-1 0,0 1 0,0 0 1,1 0-1,59-17-2220,-53 15 247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37.4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9 6520,'0'0'5665,"-6"12"-4958,3-8-654,-41 87 1064,39-79-915,1 1 1,0 0-1,0 0 0,1 0 1,1 0-1,-1 21 0,2-27-110,2 0 1,-1 0-1,1-1 0,0 1 0,0 0 0,1-1 0,-1 1 1,2-1-1,-1 1 0,1-1 0,0 0 0,0 0 1,0 0-1,1 0 0,0-1 0,0 1 0,1-1 0,0 0 1,-1-1-1,2 1 0,-1-1 0,0 0 0,1 0 1,0 0-1,0-1 0,0 0 0,0 0 0,0-1 0,1 1 1,-1-1-1,1-1 0,0 1 0,-1-1 0,1-1 1,11 1-1,-10-2 24,-1 1 0,1-2 1,-1 1-1,1-1 1,-1 0-1,0-1 0,0 0 1,0 0-1,0 0 0,0-1 1,0 0-1,-1 0 1,0-1-1,0 0 0,10-11 1,-11 12-25,-1-2 1,0 1-1,0 0 0,0-1 1,0 0-1,-1 0 1,0 0-1,0 0 1,-1 0-1,0-1 1,0 1-1,0-1 1,-1 1-1,0-1 0,0 0 1,-1 1-1,0-1 1,-1-8-1,-1 2 45,-1 0-1,-1 0 1,0 0 0,-1 0-1,0 0 1,-1 1-1,-1 0 1,1 0-1,-2 1 1,0 0 0,0 0-1,-1 1 1,-20-18-1,26 25-102,0 0 0,-1 1 0,1 0 0,-1 0 0,1 0 0,-1 0 0,0 1 0,0-1-1,0 1 1,0 0 0,0 0 0,0 0 0,0 1 0,0 0 0,0-1 0,0 1 0,0 1 0,0-1 0,0 0 0,0 1-1,0 0 1,0 0 0,0 0 0,-5 3 0,4-2-575,0 1 0,0 0 1,1 0-1,-1 0 0,-6 6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38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344 0 6328,'0'0'6033,"-15"10"-5466,4-2-449,-3 1 9,0 0-1,1 1 1,1 1-1,-1 0 1,2 0-1,-11 14 1,7-2 114,0-1 0,2 2 1,1 0-1,-17 47 0,-22 109 721,22-42-197,6 1 0,6 0 0,3 234 1,16-306-479,4 0 1,3 0 0,2 0-1,4-2 1,2 1 0,3-2-1,3-1 1,3 0-1,2-2 1,62 98 0,32 24 373,-94-145-456,2-1 0,53 51 0,-81-86-208,1 0 0,-1 0 1,0 0-1,1 0 1,-1-1-1,1 1 0,0-1 1,-1 1-1,5 0 1,-5-1-5,-1-1-1,1 0 1,-1 0 0,1 0 0,0 0 0,-1 0 0,1 0 0,-1-1 0,1 1 0,-1 0 0,1-1 0,-1 1 0,0-1-1,1 0 1,-1 1 0,1-1 0,-1 0 0,0 0 0,0 0 0,2-1 0,16-18-3004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39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39 7328,'0'0'6598,"-10"11"-5955,5-5-538,-17 19 799,-32 51 0,47-64-688,0 1-1,1 0 1,1 0 0,0 0-1,1 1 1,0 0 0,1 0-1,1 0 1,0 0 0,1 1-1,0-1 1,1 0 0,1 0-1,0 1 1,1-1 0,1 0-1,0 0 1,0 0 0,8 15-1,-10-26-166,0 0-1,1 0 0,-1 0 1,1 0-1,0 0 0,0-1 1,0 1-1,0 0 0,0-1 0,1 0 1,-1 0-1,1 0 0,-1 0 1,1 0-1,0 0 0,0 0 1,0-1-1,0 0 0,0 1 1,0-1-1,0 0 0,1-1 1,-1 1-1,0 0 0,5-1 0,-2 0 14,0 0-1,0-1 0,0 1 0,0-2 0,0 1 0,0-1 0,-1 1 1,1-1-1,-1-1 0,1 1 0,-1-1 0,0 0 0,6-5 0,5-4 138,-2-2-1,20-21 0,-21 20 152,1 1 0,28-23-1,-42 37-338,0 0 0,1 0 0,-1 0-1,0-1 1,0 1 0,1 0 0,-1 0-1,0 0 1,1 0 0,-1 0 0,0 0 0,0 0-1,1 0 1,-1 0 0,0 0 0,1 0 0,-1 0-1,0 0 1,1 0 0,-1 0 0,0 0-1,0 0 1,1 0 0,-1 0 0,0 0 0,1 0-1,-1 0 1,0 1 0,0-1 0,1 0-1,-1 0 1,0 0 0,0 1 0,1-1 0,-1 0-1,0 0 1,0 0 0,0 1 0,0-1-1,1 0 1,-1 1 0,0-1 0,0 0 0,0 1-1,6 17 191,-4-10-153,4 12 54,20 53 185,-23-65-244,1 0 1,0 0-1,1-1 0,-1 1 0,1-1 0,10 10 1,-14-15-31,1-1 1,0 1 0,-1-1 0,1 0-1,0 0 1,0 0 0,-1 0 0,1 0-1,0 0 1,0 0 0,0 0 0,0-1 0,0 1-1,1-1 1,-1 1 0,0-1 0,0 0-1,0 0 1,0 0 0,4-1 0,-2 0 11,1 0 1,-1 0-1,0-1 0,0 1 1,0-1-1,0 0 1,-1-1-1,1 1 1,5-5-1,2-3 60,0-1 0,-1 0 0,0 0 1,15-25-1,-6 4 159,-2-1 1,-2 0 0,-1-1-1,-1-1 1,-2 0-1,9-52 1,-17 71-65,-1 1-1,-1 0 1,-1-1 0,0 1 0,0 0 0,-5-26-1,5 40-174,0 0-1,0 1 1,0-1-1,0 0 1,0 0-1,-1 0 1,1 1 0,0-1-1,0 0 1,0 0-1,-1 1 1,1-1-1,0 0 1,-1 1-1,1-1 1,-1 0-1,1 1 1,-1-1-1,1 0 1,-1 1-1,1-1 1,-1 1-1,0-1 1,1 1-1,-1-1 1,0 1-1,1 0 1,-1-1-1,0 1 1,1 0-1,-1 0 1,0-1-1,0 1 1,1 0-1,-1 0 1,-1 0-1,0 1-24,0-1-1,0 1 1,0 0-1,0 1 1,0-1-1,1 0 1,-1 0-1,0 1 1,1-1-1,-1 1 1,1-1-1,-1 1 1,-1 3-1,-34 55-578,21-27-3168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40.0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 9944,'0'0'3261,"21"0"-2809,290-19 933,-203 9-789,-11 0 777,148 3-1,-183 15-393,-58-8-845,0 1 0,0 0 0,0 0 0,0 1 0,0-1 0,0 1 0,-1 0 0,1 0 0,-1 0 0,1 0 0,-1 1-1,5 4 1,-7-5-66,0-1-1,0 1 0,0 0 1,-1 0-1,1 0 1,-1 0-1,1 0 0,-1 0 1,0 0-1,1 0 0,-1 0 1,0 0-1,-1 0 0,1 0 1,0 0-1,0 0 0,-1 0 1,1 0-1,-1-1 1,0 1-1,0 0 0,0 0 1,-1 1-1,-24 41-1215,21-38-349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41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110 205 7232,'0'0'9446,"-12"15"-8879,-39 54-14,45-60-419,0 1-1,0 0 0,1 1 1,1-1-1,0 1 1,0 0-1,1 0 0,0 0 1,1 1-1,0-1 1,1 1-1,1-1 1,-1 1-1,4 19 0,-3-24-41,1-1 0,0 1-1,0 0 1,1-1-1,0 1 1,0-1 0,1 0-1,-1 1 1,6 7-1,-6-11-53,-1-1-1,1 0 0,0 1 1,0-1-1,0 0 0,0 0 0,1 0 1,-1 0-1,0-1 0,1 1 0,0-1 1,-1 1-1,1-1 0,0 0 1,-1 0-1,1 0 0,0 0 0,0-1 1,0 1-1,0-1 0,0 0 1,0 1-1,0-1 0,3-1 0,5-1 38,0 0 0,0-1-1,-1 0 1,1-1 0,-1 0 0,0-1-1,0 0 1,-1 0 0,1-1-1,-1 0 1,0-1 0,8-8-1,4-4 136,-1-1-1,-2-1 1,27-38 0,-12 8 534,-34 55-677,1-1 1,0 0 0,0 0 0,0 1 0,0-1 0,0 0-1,1 5 1,0 0 6,0 1-35,0-1 1,0 0-1,1 0 1,0 0-1,0 0 1,1 0-1,0-1 1,1 1 0,-1-1-1,1 1 1,1-1-1,-1 0 1,11 10-1,-12-13-19,1-1 0,1 1 0,-1-1-1,0 0 1,1 0 0,0 0 0,0-1 0,-1 1-1,1-1 1,1 0 0,-1-1 0,0 1 0,0-1-1,1 0 1,-1-1 0,0 1 0,1-1 0,-1 0-1,1 0 1,-1-1 0,11-2 0,-5 0 37,0 0 1,0-1 0,0-1-1,-1 0 1,0-1-1,0 0 1,0 0-1,-1-1 1,0 0-1,0 0 1,-1-1 0,0-1-1,0 1 1,8-12-1,-6 5 77,1-1-1,-2 1 1,0-2-1,-1 1 1,0-1-1,-2-1 1,0 1 0,4-22-1,-3 2 243,2-40-1,-8 61-204,-1 0 0,0 0 0,-1 0-1,-1 0 1,-5-18 0,7 33-157,0-1 0,0 1-1,0 0 1,0 0 0,-1-1-1,1 1 1,-1 0 0,1 0-1,-1-1 1,1 1 0,-1 0 0,0 0-1,1 0 1,-1 0 0,0 0-1,0 0 1,0 0 0,0 0 0,0 1-1,0-1 1,0 0 0,0 0-1,0 1 1,0-1 0,-1 1-1,1-1 1,0 1 0,0-1 0,0 1-1,-1 0 1,-1-1 0,1 2-42,-1-1 1,0 1-1,0 0 1,1 0 0,-1 0-1,1 0 1,-1 1-1,1-1 1,-1 1-1,1-1 1,0 1 0,0 0-1,-4 4 1,-15 16-3974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41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1 8840,'0'0'5384,"-11"5"-4850,1-1-388,-1 1 43,0 0 0,0 1-1,1 0 1,0 0 0,-13 11 0,17-12 38,0 1-1,0 0 1,1 0 0,-1 0-1,1 0 1,1 1 0,-1-1-1,1 1 1,-6 14 0,9-18-150,0 0 1,1 0-1,-1 0 0,1 0 1,-1 0-1,1 0 1,0 0-1,0 0 1,0 0-1,1 0 1,-1 0-1,1 0 1,0 0-1,-1-1 0,1 1 1,1 0-1,-1 0 1,0-1-1,1 1 1,-1 0-1,1-1 1,0 1-1,0-1 1,0 0-1,0 0 0,0 0 1,0 0-1,1 0 1,-1 0-1,3 1 1,2 1 36,-1 0 0,1 0 1,0-1-1,0 0 0,0 0 1,0-1-1,1 1 0,-1-2 1,1 1-1,-1-1 0,1 0 1,-1-1-1,1 0 0,0 0 1,-1-1-1,1 1 0,-1-2 1,1 1-1,-1-1 0,1 0 0,11-6 1,1-1-491,-1 0 0,0-2 0,0 0 0,-1-1 0,-1-1 1,17-16-1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42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7736,'0'0'2564,"10"16"-2199,136 251 1083,204 499 2566,-307-646-3166,-4 1 0,-6 2-1,-6 2 1,20 209 0,-44-262-406,-3 1 0,-3-1 0,-3 0-1,-25 116 1,18-134-71,-2 0-1,-3-2 1,-2 0-1,-2-1 1,-3-1-1,-50 77 1,61-108-204,0-1 0,-2 0 0,0-1 0,-21 18 0,25-25-643,-1-1 0,0 0 1,0 0-1,-1-2 0,0 0 1,-26 10-1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43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69 6824,'0'0'5960,"-2"-10"-5288,-6-30-15,8 39-519,-1-1 0,1 1 0,0 0 0,0 0 0,-1 0 0,1-1 0,0 1 0,-1 0 0,1 0 0,-1 0 0,0 0 0,1 0 0,-1 0 0,-1-2 0,2 3-80,-1 1-1,1-1 1,0 0 0,-1 0-1,1 0 1,0 1-1,-1-1 1,1 0-1,0 0 1,-1 1 0,1-1-1,0 0 1,0 1-1,-1-1 1,1 0 0,0 1-1,0-1 1,0 0-1,0 1 1,-1-1 0,1 0-1,0 1 1,0-1-1,0 1 1,0-1 0,0 1-1,-6 33 1175,4 13-639,3 0 0,1 0 0,11 62 0,-3-32 36,1 9 74,7 91 986,-13-113-219,-5-62-1176,-2-7-427,0-8-379,2 3-2965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43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10752,'0'0'5981,"15"5"-5211,26 5-220,1-2 0,1-2-1,60 2 1,6-13 652,-1-5 1,117-27-1,-60 9 552,-142 24-1414,31 0-1,-23 7-3670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47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7136,'0'0'8161,"3"13"-7721,56 452 2415,-58-456-2798,3 129 1943,-4-126-1475,5-14-3345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35.8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74 13056,'0'0'7601,"11"-11"-7192,5-2-262,-8 6 24,1 0-1,-1-1 1,12-16-1,-20 24-145,0 0 0,0 0 0,0-1 0,0 1-1,0 0 1,1 0 0,-1 0 0,0 0 0,0 0 0,0-1-1,0 1 1,0 0 0,0 0 0,0 0 0,0 0-1,0 0 1,1 0 0,-1 0 0,0 0 0,0-1-1,0 1 1,0 0 0,0 0 0,0 0 0,1 0 0,-1 0-1,0 0 1,0 0 0,0 0 0,0 0 0,0 0-1,1 0 1,-1 0 0,0 0 0,0 0 0,0 0 0,0 0-1,1 0 1,-1 0 0,0 0 0,0 0 0,0 0-1,0 0 1,0 0 0,1 1 0,0 7 1048,-1-8-1247,0 1 0,0 0-1,1 0 1,-1 0 0,0-1 0,0 1-1,0 0 1,0 0 0,1 0-1,-1-1 1,0 1 0,1 0 0,-1 0-1,1-1 1,-1 1 0,1 1-1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48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2 146 9848,'0'0'346,"0"-1"-278,-1 1-1,1-1 0,0 1 0,0 0 0,0-1 1,0 1-1,0-1 0,0 1 0,0 0 0,-1-1 1,1 1-1,1-1 0,-1 1 0,0-1 0,0 1 1,0 0-1,0-1 0,0 1 0,0-1 0,0 1 1,0 0-1,1-1 0,-1 1 0,0-1 0,9-5 242,1 0-1,-1 0 1,1 1-1,0 0 1,0 1-1,16-5 1,7-3 43,12-5 350,2 2 0,0 1-1,1 3 1,0 2 0,1 2-1,85-1 1,-132 7-619,-1 1-1,1 0 1,-1 0 0,1 0-1,-1 0 1,1 0 0,-1 1-1,1-1 1,-1 0 0,1 1-1,-1-1 1,1 1 0,-1-1 0,1 1-1,-1 0 1,0 0 0,1 0-1,-1 0 1,2 1 0,-3 0-52,1-1-1,-1 0 1,0 1 0,1-1 0,-1 0 0,0 1 0,0-1 0,0 1 0,0-1 0,0 1 0,0-1 0,-1 0 0,1 1 0,0-1 0,-1 0 0,1 1 0,-1-1 0,1 0 0,-1 1 0,0-1 0,0 1 0,-6 11-2806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48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31 12256,'0'0'2057,"10"-2"-1545,18-4-218,4-1 247,-1 1 1,1 2 0,37-1 0,-68 5-504,1 0 0,-1 0 0,0 0 0,1 0-1,-1 0 1,0 1 0,0-1 0,1 0 0,-1 1 0,0-1 0,0 1-1,0-1 1,1 1 0,-1 0 0,0 0 0,0-1 0,0 1 0,0 0-1,0 0 1,-1 0 0,1 0 0,0 0 0,0 0 0,0 0 0,-1 0-1,1 0 1,-1 1 0,1-1 0,-1 0 0,1 0 0,-1 1 0,0-1-1,1 0 1,-1 0 0,0 1 0,0-1 0,0 0 0,0 1 0,0-1-1,-1 2 1,0 6 106,0 0-1,-1-1 1,-1 1 0,-5 14-1,7-21-134,-8 20 188,-1 0 1,-1-1 0,-1 0 0,-28 37-1,-72 70 707,78-91-592,21-25-151,11-10-106,-1 0 0,1 0 0,0 0-1,-1 0 1,1 1 0,0-1 0,0 1 0,1-1 0,-1 1-1,1 0 1,-1-1 0,1 1 0,0 0 0,-2 4 0,5-6-23,0 0 0,-1 0 0,1-1 0,-1 1 0,1 0 0,0-1 0,-1 1 0,1-1-1,0 0 1,0 0 0,2 0 0,-2 1-1,80 10 447,113 32 0,-186-40-416,1-1 0,0 0 1,0 0-1,11 0 0,2-6-3333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49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393 530 6520,'0'0'4372,"-1"-10"-3750,-4-34-26,4 42-546,0 0 0,0 0-1,0 1 1,0-1 0,0 1 0,0-1-1,0 1 1,-1-1 0,1 1-1,0 0 1,-1-1 0,1 1 0,-1 0-1,1 0 1,-1 0 0,0 0-1,0 0 1,1 1 0,-1-1-1,0 0 1,0 1 0,0-1 0,0 1-1,1 0 1,-1 0 0,0-1-1,-3 2 1,0-2 82,-6 0 24,0 0 0,0 1 0,0 0-1,0 0 1,-1 2 0,1-1 0,1 2-1,-1-1 1,-17 7 0,3 1 223,1 1 0,-44 26 0,59-31-307,-1-1 103,0 1 0,1 1 0,0-1 0,1 1 0,-14 14 0,21-19-132,-1 0 1,0 1 0,1-1-1,-1 1 1,1-1-1,0 1 1,0-1 0,0 1-1,0 0 1,0-1 0,1 1-1,-1 0 1,1 0 0,0 0-1,0 0 1,0-1 0,0 1-1,0 0 1,0 0 0,1 0-1,0-1 1,-1 1 0,1 0-1,0 0 1,0-1-1,0 1 1,4 4 0,-2-2 6,1 0 0,0 0 0,0-1 1,0 0-1,0 1 0,1-1 0,0-1 0,-1 1 1,1-1-1,1 0 0,-1 0 0,0 0 0,1-1 1,0 0-1,-1 0 0,1 0 0,0-1 0,0 0 0,0 0 1,7 0-1,-4 0 12,0-1 0,0 0 0,0 0 0,0-1 0,0 0 0,0-1-1,0 0 1,-1 0 0,1-1 0,-1 0 0,1-1 0,-1 0 0,9-5 0,-5 0 28,1-1 0,-1-1-1,-1 0 1,0 0 0,0-1 0,-2 0 0,1-1-1,-1 0 1,-1-1 0,-1 0 0,0 0-1,10-27 1,-12 23 0,0 0 1,-1 0-1,0 0 0,-2 0 0,0-1 0,-2 1 0,1-1 0,-2 1 0,-1 0 1,-6-33-1,3 32-2,0-1 1,-2 1 0,0 1-1,-1-1 1,0 1 0,-22-32-1,24 42-45,-1-1 0,0 2 0,0-1 0,-1 0 0,0 1 0,0 1 0,0 0 0,-1 0 0,0 0 0,0 1 0,-1 0 0,1 1 0,-1 0 0,-20-5 0,15 6 15,0 0 0,0 1 0,-23 0 0,34 2-61,1 0 0,-1 0 0,0 0-1,0 1 1,0-1 0,0 1-1,1 0 1,-1 0 0,0 1-1,1-1 1,-1 1 0,1-1 0,0 1-1,-1 0 1,1 1 0,0-1-1,0 0 1,0 1 0,-2 3 0,4-5-9,0 0 0,0 0 0,0 0 0,1 0 1,-1 0-1,1 0 0,-1 0 0,1 0 0,-1 1 0,1-1 1,0 0-1,-1 0 0,1 1 0,0-1 0,0 0 1,0 0-1,0 1 0,0-1 0,0 0 0,0 1 0,1-1 1,-1 0-1,0 0 0,1 1 0,-1-1 0,1 0 1,-1 0-1,1 0 0,0 0 0,-1 0 0,1 0 0,0 0 1,0 0-1,0 0 0,-1 0 0,1 0 0,2 1 1,3 2-386,-1-1 0,1 1 1,0-1-1,0-1 1,9 4-1,-9-4-952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50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96 8336,'0'0'866,"-6"-10"-284,-19-31 32,25 40-513,-1 0-1,0 1 0,1-1 1,-1 0-1,1 0 0,-1 0 1,1 1-1,0-1 0,-1 0 1,1 0-1,0 0 0,0 0 1,-1 0-1,1 0 0,0 0 1,0 0-1,0 0 1,0 0-1,1-1 0,9-1 992,-3 3-660,4-3-46,1-2-50,0 2-1,0-1 1,0 2 0,1 0-1,-1 0 1,1 1 0,-1 0-1,1 2 1,24 2-1,-36-3-298,0 0-1,1 1 0,-1-1 1,0 1-1,0-1 0,0 1 1,0-1-1,0 1 0,0 0 1,0-1-1,0 1 0,-1 0 1,1 0-1,0-1 0,0 1 1,-1 0-1,1 0 0,0 0 1,-1 0-1,1 0 0,-1 0 1,1 0-1,-1 0 1,0 1-1,1-1 0,-1 0 1,0 0-1,0 0 0,0 0 1,0 0-1,0 1 0,0-1 1,0 0-1,0 0 0,0 0 1,0 0-1,-1 0 0,1 0 1,0 1-1,-1-1 0,1 0 1,-1 1-1,-3 7 90,0-1 0,0 1 0,-1-1 1,-5 9-1,-12 12 358,-49 51 0,9-13 389,61-66-834,0 0-1,0 0 1,1 0-1,-1 0 1,0 1 0,0-1-1,0 0 1,1 0-1,-1 1 1,1-1 0,-1 0-1,1 0 1,0 1-1,-1-1 1,1 1-1,0-1 1,0 0 0,0 1-1,0-1 1,0 0-1,0 1 1,0-1 0,0 1-1,1-1 1,-1 0-1,0 1 1,1-1 0,0 0-1,-1 0 1,1 1-1,-1-1 1,1 0-1,0 0 1,0 0 0,0 0-1,0 0 1,0 0-1,1 1 1,5 4 91,1-1 0,0 0 0,0 0 0,0-1 0,9 3 1,3 3 31,4 2 124,0-1-1,45 14 1,-20-15-3526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51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1 694 7024,'0'0'4824,"11"-10"-4234,147-151 1892,-127 122-1428,42-66 0,-59 81-650,-1-1-1,-1 0 1,-1-1-1,10-36 1,-13 38-57,-6 19-194,0 0-1,0 0 0,0 0 1,-1 0-1,0 0 0,0-1 1,0 1-1,-1 0 0,0-10 1,0 15-144,0 0 1,0 0 0,0-1 0,0 1-1,-1 0 1,1 0 0,0 0 0,0 0 0,0 0-1,0 0 1,-1 0 0,1 0 0,0-1-1,0 1 1,0 0 0,-1 0 0,1 0-1,0 0 1,0 0 0,0 0 0,-1 0-1,1 0 1,0 0 0,0 0 0,0 0-1,-1 0 1,1 1 0,0-1 0,0 0-1,0 0 1,-1 0 0,1 0 0,0 0-1,0 0 1,0 0 0,0 0 0,-1 1-1,1-1 1,0 0 0,0 0 0,0 0 0,0 0-1,0 1 1,0-1 0,0 0 0,-1 0-1,1 0 1,0 0 0,0 1 0,0-1-1,0 0 1,0 0 0,0 1 0,-10 12 185,1 1-124,0 1 0,2 1-1,0 0 1,0-1 0,2 2-1,-6 23 1,9-29-46,0 0 1,0 0-1,1 0 0,1 0 1,0 0-1,0 1 0,1-1 1,1 0-1,0 0 0,6 21 1,-7-30-19,0 1 0,0-1 1,0 0-1,0 0 0,0 0 1,0 0-1,1 0 0,-1 0 0,0 0 1,1-1-1,0 1 0,-1-1 1,1 1-1,0-1 0,0 1 1,0-1-1,0 0 0,0 0 1,0 0-1,3 1 0,-2-2 3,1 1-1,-1-1 1,1 1-1,-1-1 1,0-1-1,1 1 1,-1 0-1,0-1 1,1 1-1,-1-1 1,0 0-1,5-2 1,2-2 8,0 0 0,0 0 0,-1-1 0,0-1 0,0 1 0,0-1 0,10-12 0,-2-1 26,0-2-1,-1 0 1,-1-1-1,-2 0 1,13-28-1,45-129 283,-67 166-294,6-23 149,-9 34-87,-2 5-8,-3 22 7,3-15-75,-14 133 280,14-122-239,1-1 1,1 1 0,1 0-1,1 0 1,7 25 0,-4-24 12,1-1 1,1 0-1,1 0 1,21 34-1,-28-51-89,0 0-1,0 1 0,0 0 0,-1-1 1,3 9-1,-3-1-3136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52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8400,'0'0'4328,"11"4"-3591,-3 0-568,0-1 12,1 1 1,0-1 0,0-1-1,0 0 1,0 0-1,13 1 1,519 1 3079,-199-8-2305,-207 7-534,196 0 859,42 0 1166,-351-2-2218,37 5 1039,-58-6-1253,-1 0 1,0 0-1,1 1 1,-1-1-1,0 0 1,1 1 0,-1-1-1,0 0 1,0 0-1,1 1 1,-1-1-1,0 0 1,0 1 0,0-1-1,0 1 1,1-1-1,-1 0 1,0 1-1,0-1 1,0 0 0,0 1-1,0-1 1,0 1-1,0-1 1,0 0-1,0 1 1,0-1 0,0 0-1,0 1 1,0-1-1,-1 1 1,1-1-1,0 0 1,0 1 0,0-1-1,0 0 1,-1 1-1,1-1 1,0 0-1,0 1 1,-1-1 0,1 0-1,-1 1 1,-9 15 3,-1-2-3206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53.7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280 766 6016,'0'0'8872,"-11"-11"-8286,-32-37-22,40 46-483,1-1 0,-1 1 1,0 0-1,0 0 0,-1 0 0,1 0 0,0 1 0,-1-1 0,1 1 1,-1 0-1,1 0 0,-1 0 0,1 0 0,-1 0 0,-4 1 1,-1 0 126,1 0 0,0 1 0,-1 0 0,-10 4 1,17-5-168,-6 2 84,0 0 0,1 1-1,0 0 1,-1 0 0,1 1-1,0 0 1,1 0 0,-1 0-1,1 1 1,-10 9 0,14-11-74,-1-1 1,1 1 0,0 0 0,-1 0-1,1 0 1,1 0 0,-1 0-1,0 0 1,1 0 0,-1 1 0,1-1-1,0 0 1,0 1 0,1-1-1,-1 1 1,1 0 0,-1-1 0,1 1-1,0-1 1,1 1 0,-1 0-1,1-1 1,-1 1 0,1-1 0,2 6-1,-2-6-18,0-1-1,0 0 1,0 0 0,0 0-1,0 0 1,1 0-1,-1 0 1,1-1-1,-1 1 1,1 0-1,0-1 1,0 1-1,-1-1 1,1 0 0,0 1-1,0-1 1,0 0-1,5 1 1,-3-1-1,0 0-1,0 0 1,0-1 0,0 1 0,0-1 0,0 0-1,0-1 1,0 1 0,0-1 0,5-1 0,1 0 17,0-2 0,0 1 0,-1-2 0,1 1-1,-1-1 1,0-1 0,14-10 0,-10 4 18,0-1 0,-1 0 0,0-1-1,-1-1 1,14-24 0,39-86 292,-48 88-205,-2-1-1,-1 0 1,-2-1-1,6-46 1,-13 62-52,-2-1 1,0 0-1,-2 1 1,0-1-1,-2 1 0,0-1 1,-2 1-1,-9-33 1,11 47-46,-1 1 0,-1 0 0,1 0 0,-1 1 0,-1-1 0,0 1 0,0 0 0,-10-12 0,12 17-38,1 0 1,0-1-1,-1 1 0,1 1 1,-1-1-1,0 0 1,1 1-1,-1-1 1,0 1-1,0 0 0,0 0 1,0 0-1,0 0 1,0 0-1,-1 1 1,1 0-1,0-1 1,0 1-1,0 0 0,0 1 1,-1-1-1,1 0 1,0 1-1,0 0 1,0 0-1,0 0 0,-3 1 1,1 0-19,1 1-1,0 0 1,0-1 0,0 1 0,1 1-1,-1-1 1,1 0 0,-1 1 0,1 0 0,0 0-1,1 0 1,-1 0 0,1 0 0,-1 0-1,1 1 1,1-1 0,-1 1 0,0-1-1,1 1 1,0 0 0,0 6 0,-1-2-57,2 0-1,-1 1 1,1-1 0,1 0 0,-1 1 0,2-1-1,-1 0 1,1 0 0,1 0 0,4 11 0,9 14-3343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54.7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374 14 4816,'0'0'4760,"-12"-3"-4152,3 0-460,5 2-94,0-1-1,0 1 1,1 0-1,-1 1 1,0-1 0,0 0-1,0 1 1,0 0-1,0 0 1,0 0-1,0 0 1,0 1 0,0 0-1,0 0 1,1 0-1,-1 0 1,0 0 0,0 1-1,-5 3 1,-13 10 256,0 1 1,1 1 0,1 1 0,1 0-1,1 2 1,0 0 0,2 1 0,0 1-1,-20 37 1,26-40-97,1 0-1,1 1 1,0 0-1,2 0 1,0 1 0,1-1-1,1 1 1,1 0-1,1 0 1,1 1-1,1-1 1,4 36-1,5-9 482,1-1-1,2 0 0,32 77 1,-37-107-439,-6-12-184,0-1 1,1 1-1,-1-1 0,1 0 1,0 1-1,0-1 0,1 0 1,-1-1-1,1 1 0,4 5 1,-1-7-77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55.4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40 120 7432,'0'0'7516,"-6"13"-6962,3-7-477,-2 4 79,1 0 1,-1 0-1,2 1 0,-1-1 1,2 1-1,-1-1 0,1 1 1,0 22-1,2-24 15,0-1-1,1 0 1,1 0-1,0 1 1,0-1-1,0 0 1,1 0-1,6 13 1,-8-20-139,0 0 1,1 0-1,-1 0 1,0 0 0,0 0-1,0 0 1,1 0-1,-1 0 1,1 0-1,-1-1 1,0 1-1,1-1 1,-1 1 0,1-1-1,-1 0 1,1 1-1,0-1 1,-1 0-1,1 0 1,-1 0-1,1 0 1,-1 0 0,1 0-1,0-1 1,-1 1-1,1 0 1,-1-1-1,1 1 1,-1-1-1,2-1 1,5-1 104,0-1 1,0 0-1,15-10 0,-16 9-31,-1-1 0,1 0 0,7-10-1,-9 10 73,0 1 0,1-1 0,0 1 0,12-9-1,-18 14-164,0 0 0,0 0-1,0 1 1,0-1 0,0 0-1,0 0 1,-1 0 0,1 1-1,0-1 1,0 0 0,0 0-1,0 1 1,1-1 0,-1 0-1,0 0 1,0 0 0,0 1 0,0-1-1,0 0 1,0 0 0,0 0-1,0 0 1,0 1 0,0-1-1,1 0 1,-1 0 0,0 0-1,0 0 1,0 1 0,0-1-1,0 0 1,1 0 0,-1 0-1,0 0 1,0 0 0,0 0-1,1 0 1,-1 1 0,0-1-1,0 0 1,0 0 0,1 0-1,-1 0 1,0 0 0,0 0-1,0 0 1,1 0 0,-1 0-1,0 0 1,0 0 0,0 0-1,1 0 1,-1 0 0,0-1-1,0 1 1,0 0 0,1 0 0,-1 0-1,0 0 1,0 0 0,0 0-1,1 0 1,-1-1 0,0 1-1,0 0 1,0 0 0,0 0-1,0 0 1,1-1 0,0 9 21,0-3-5,0-1 1,0 1-1,0-1 1,1 1 0,0-1-1,0 0 1,0 1-1,0-1 1,1 0 0,-1 0-1,1-1 1,0 1-1,1 0 1,-1-1 0,0 0-1,1 0 1,0 0-1,0 0 1,4 2 0,-6-4-19,1-1 1,-1 1 0,0-1-1,0 0 1,1 0 0,-1 0 0,0 0-1,1 0 1,-1 0 0,0 0-1,0-1 1,1 1 0,-1-1-1,0 0 1,0 0 0,0 0 0,0 0-1,0 0 1,0 0 0,0 0-1,0-1 1,2-2 0,7-4 57,-1-1 1,12-13-1,-8 5 63,-1-1 0,0-1 0,-2 0 1,0 0-1,-1-1 0,-1 0 0,11-39 0,-18 52-53,0 0 0,-1 0 0,0 0-1,-1 0 1,1 1 0,-2-9 0,1 12-53,0 1 1,0 0-1,0 0 0,-1 0 1,1 0-1,-1-1 1,1 1-1,-1 0 1,0 0-1,0 0 1,0 0-1,0 0 1,0 0-1,0 1 1,-1-1-1,1 0 0,-1 0 1,1 1-1,-1-1 1,1 1-1,-1 0 1,-3-3-1,4 4-30,1 0-1,-1-1 1,0 1-1,1 0 1,-1 0-1,0 0 1,0 0-1,1-1 1,-1 1-1,0 0 1,1 0-1,-1 0 1,0 0-1,1 1 1,-1-1-1,0 0 1,1 0-1,-1 0 1,0 1-1,1-1 0,-1 0 1,0 0-1,1 1 1,-1-1-1,1 1 1,-1-1-1,0 1 1,1-1-1,-1 1 1,0 0-1,-10 20-1411,8-13-1165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55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537 0 10448,'0'0'1140,"-7"13"-615,-13 22-105,-1 0-1,-37 43 1,-69 71 798,21-27-191,89-100-785,-24 26 575,3 1 0,2 2-1,-29 56 1,64-100-221,6-10-3013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37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1 312 8240,'0'0'6277,"2"15"-6058,38 254 526,-5-19-60,-4-21 448,-26-199-597,-3-21-30,-3-22-104,-89-696 1976,86 678-2283,1-1 0,1 1 0,2-1 0,1 1-1,2-1 1,1 1 0,1 0 0,15-49 0,-19 77-85,1-1-1,-1 1 0,1 0 0,-1-1 0,1 1 0,0 0 1,0 0-1,0 0 0,1 0 0,-1 1 0,1-1 1,-1 1-1,1-1 0,0 1 0,0 0 0,0 0 1,0 0-1,0 0 0,1 1 0,4-3 0,-2 3 0,0 0 0,0 0 0,0 1 0,1-1 0,-1 1 0,0 1 0,0-1 0,0 1 0,0 0-1,0 0 1,10 4 0,17 9 14,0 1 0,-1 1 0,40 28 0,-59-35-16,2 0 23,0 1-1,-1 1 1,-1 0 0,1 1-1,-2 0 1,0 1-1,0 1 1,-1 0 0,-1 0-1,0 1 1,-1 0 0,10 24-1,-18-35-13,1 1 0,-1 0 1,0 0-1,0-1 0,0 1 0,-1 0 0,1 0 0,-1 0 0,-1 0 0,1-1 0,0 1 0,-1 0 0,0 0 1,-1 0-1,-1 5 0,0-5 1,0 1 0,0 0 0,0-1 0,-1 0 0,0 1 0,0-1 1,0-1-1,-1 1 0,0-1 0,-6 5 0,-3 1 18,-1-1 0,0-1-1,0-1 1,0 0 0,-1-1 0,0 0-1,-30 5 1,17-6-10,1 0 0,-1-3 0,0 0-1,0-2 1,0-1 0,-38-6 0,66 7-30,1 0 1,-1-1-1,0 1 1,1 0-1,-1 0 1,0 0-1,0 0 1,1 0-1,-1 0 1,0 0 0,0 0-1,1 0 1,-1 0-1,0 0 1,0 0-1,1 0 1,-1 1-1,0-1 1,1 0-1,-1 1 1,0-1-1,1 0 1,-1 1 0,0-1-1,1 1 1,-1-1-1,1 1 1,-1-1-1,1 1 1,-1-1-1,1 1 1,-1 0-1,1-1 1,0 1-1,-1 0 1,1 1-300,0 1 0,-1-1 0,1 0 0,1 0 0,-1 0 0,0 0 0,0 0 0,2 4 0,-2-4-305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56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69 198 9536,'0'0'4790,"-10"12"-4322,0-2-321,6-6-89,-1 1 0,1-1 0,0 1 0,1 0 0,-1 0-1,1 0 1,0 0 0,0 0 0,0 1 0,1-1 0,0 1 0,0 0 0,-2 7 0,3-5 76,0 0 1,1-1 0,-1 1 0,2-1 0,-1 1 0,1 0 0,0-1 0,0 1 0,1-1-1,0 1 1,6 12 0,-7-17-73,1 0 1,0 0-1,-1 1 0,2-1 1,-1 0-1,0 0 0,1-1 0,-1 1 1,1 0-1,0-1 0,-1 0 0,1 1 1,1-1-1,-1-1 0,0 1 0,0 0 1,1-1-1,-1 1 0,1-1 1,-1 0-1,1 0 0,0-1 0,-1 1 1,1-1-1,0 1 0,3-1 0,2-1 43,-1 0-1,0-1 1,0 0 0,0 0-1,0 0 1,0-1-1,-1-1 1,1 1-1,-1-1 1,0 0-1,0-1 1,0 0-1,0 0 1,-1 0-1,0-1 1,8-9-1,7-10 390,-1-2 0,30-51-1,-29 44-20,-20 32-402,0 0 0,1 0 1,-1 0 0,0 0-1,0 0 1,1 0 0,-1 0 0,-1 0-1,1-1 1,0 1 0,0 0-1,-1-1 1,1 1 0,-1-3 0,0 5-54,-1 0 0,1 0 0,-1 0 0,1 0 0,0 1 0,-1-1 0,1 0 0,0 0 0,-1 1 0,1-1 0,0 0 0,-1 1 0,1-1 0,0 0 0,-1 1 0,1-1 0,0 0 0,0 1 0,0-1 0,-1 1 0,1-1 0,0 1 0,0-1 0,0 0 0,0 1 0,0-1 0,0 1 0,0-1 0,0 1 0,0 0 0,-4 15 96,4-13-99,-1-1 1,1 1 0,0 0 0,0-1 0,0 1-1,1-1 1,-1 1 0,1 0 0,-1-1 0,1 1-1,0-1 1,0 1 0,0-1 0,0 0 0,0 1-1,1-1 1,-1 0 0,1 0 0,-1 0 0,1 0-1,0 0 1,0 0 0,0 0 0,0-1 0,0 1-1,0-1 1,0 1 0,1-1 0,-1 0 0,4 1-1,-1 0 11,0 0 1,1 0-1,0-1 0,-1 0 0,1 0 0,0-1 0,-1 0 0,1 0 0,0 0 1,-1 0-1,1-1 0,10-2 0,-6-1 15,0 0-1,0-1 1,-1 0 0,0 0-1,0-1 1,0 0 0,0-1-1,-1 0 1,0 0 0,-1-1-1,9-10 1,-9 9 17,0 0 0,0 0 1,-1-1-1,-1 0 0,0 0 0,0 0 0,-1-1 0,0 1 1,-1-1-1,4-17 0,-7 23-7,0 0 1,0 0-1,0 1 0,0-1 1,-1 0-1,0 1 1,0-1-1,0 0 0,0 1 1,-4-7-1,5 10-47,-1 0 0,1-1 0,-1 1-1,0 0 1,1 0 0,-1 0 0,0 0 0,0 1-1,1-1 1,-1 0 0,0 0 0,0 0 0,0 1 0,0-1-1,0 0 1,0 1 0,-1-1 0,1 1 0,0-1 0,0 1-1,0 0 1,0-1 0,-1 1 0,1 0 0,0 0 0,0 0-1,0 0 1,-1 0 0,1 0 0,0 0 0,0 1-1,0-1 1,-1 0 0,1 0 0,0 1 0,0-1 0,0 1-1,0-1 1,0 1 0,0 0 0,0-1 0,0 1 0,0 0-1,-2 1 1,-18 19-507,12-9-2938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56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218 0 10952,'0'0'4216,"-14"1"-3624,8-1-526,-1-1 14,0 2-1,-1-1 1,1 1-1,0 0 1,0 0 0,0 1-1,0-1 1,0 2-1,0-1 1,0 1 0,1 0-1,-12 8 1,1 2 415,-23 23 0,36-32-354,0 0 0,0 1 0,0-1-1,1 1 1,0 0 0,0 0-1,0 0 1,0 0 0,1 0 0,-3 11-1,5-14-79,-1 1 0,1 0 0,0-1 0,0 1 0,1 0 0,-1-1 0,0 1 0,1 0 0,0-1 0,-1 1 0,1-1 0,0 1 0,0-1 0,1 0 0,-1 1 0,0-1 0,1 0 0,0 0 0,-1 0 0,1 0 0,0 0 0,0 0 0,0 0-1,0-1 1,0 1 0,0-1 0,1 1 0,-1-1 0,1 0 0,2 1 0,2 1 36,0 0-1,0-1 1,0 0-1,0 0 1,0-1 0,0 0-1,0 0 1,1-1-1,-1 0 1,8-1-1,-2-1 5,1-1-1,-1-1 1,1 0 0,-1-1-1,-1 0 1,1-1-1,-1 0 1,20-14-1,-24 14-721,-1 0-1,1 0 1,-1-1-1,7-8 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57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10344,'0'0'1552,"13"13"-863,-13-13-688,21 20 309,-2 1 0,0 1 0,-2 1 0,17 28 0,-3 6 288,-3 1 1,-2 1 0,19 66 0,-32-78-148,-1 0 0,-3 1 0,-2 0 0,2 85 0,-10-80 220,-2-1 1,-20 103-1,15-120-252,-2-1 1,-1 0-1,-2 0 0,-1-1 0,-23 39 0,31-63-291,1-1 0,-1 1 0,0-1 0,-1-1 0,0 1 0,0-1 0,-13 10 0,16-15-608,0 1 1,0-1-1,0 0 0,-1 0 0,-7 3 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59.1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74 6224,'0'0'13871,"-2"15"-13509,0 4-273,-1 4 154,1 1 1,1 33-1,1-52-180,0 0 1,0 0-1,1 0 1,0 0-1,0 0 1,0 0 0,1 0-1,-1 0 1,1 0-1,0 0 1,1-1-1,-1 1 1,1-1 0,0 1-1,0-1 1,0 0-1,1 0 1,4 4-1,-6-7-36,0 0 0,0 0 0,-1 0 0,1-1 0,0 1 0,0 0 0,0-1 0,0 1 0,0-1 0,0 0 0,0 0 0,0 0-1,0 0 1,0 0 0,0 0 0,0 0 0,0-1 0,4-1 0,34-16 271,-33 14-249,7-4 74,-1 0 0,0-1 0,0 0 0,-1-1-1,0-1 1,-1 0 0,-1 0 0,1-1 0,-2-1 0,0 1 0,8-16 0,-21 37 9,1 0 0,0 0 0,1 0 0,0 1 0,-2 15 0,-3 59 18,7-69-110,0-1 0,1 1 0,1 0 0,0 0 0,5 17 0,-6-27-23,1 1 1,0-1-1,0 0 0,1 1 1,-1-1-1,1 0 0,0 0 1,0-1-1,1 1 0,0-1 1,-1 1-1,1-1 0,1 0 1,-1 0-1,1-1 1,7 5-1,-10-7-10,1 0 0,0 0 0,1 0 1,-1 0-1,0-1 0,0 0 0,0 1 0,0-1 0,0 0 1,0-1-1,1 1 0,-1 0 0,0-1 0,0 0 0,0 0 1,0 0-1,0 0 0,0 0 0,-1 0 0,6-4 0,3-1 29,-1-2 0,1 1 0,16-17-1,-13 9 12,-1 0 0,0 0 0,-2-1 0,0-1 0,0 0 0,-2 0 0,0-1 0,-1 0 0,-1-1 0,0 0-1,-2 0 1,0 0 0,-1-1 0,-1 1 0,-1-1 0,0 0 0,-2 0 0,0 0 0,-6-35 0,5 52-27,1 0 1,-1 1-1,0-1 1,0 1-1,0-1 1,0 1-1,0 0 0,-1-1 1,1 1-1,-1 0 1,1 0-1,-1 0 1,0 0-1,-3-3 1,4 4-20,-8 13 287,5-5-4715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49:59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0 120 9944,'0'0'2124,"19"-6"-1664,28-8-191,1 3 1,54-7 0,712-47 3674,-726 60-2168,-88 5-1761,0 0 1,0 0-1,0-1 1,1 1-1,-1 0 1,0 0-1,0 0 1,0 0-1,0 0 0,0 0 1,1 0-1,-1 0 1,0 0-1,0 0 1,0 1-1,0-1 1,0 0-1,0 0 1,1 0-1,-1 0 1,0 0-1,0 0 1,0 0-1,0 0 1,0 0-1,0 0 0,1 0 1,-1 1-1,0-1 1,0 0-1,0 0 1,0 0-1,0 0 1,0 0-1,0 0 1,0 0-1,0 1 1,0-1-1,0 0 1,0 0-1,0 0 1,0 0-1,0 0 0,0 1 1,0-1-1,0 0 1,0 0-1,-5 8 429,-8 5-2616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00.6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6 6224,'0'0'10102,"-3"9"-9481,-7 20-183,-1 0 0,-2-1 0,-20 32 0,18-33-114,8-11-172,0 1-1,1 0 0,1 0 0,1 0 0,0 1 1,1-1-1,1 1 0,1 0 0,0 22 0,2-34-81,-1-1 0,0 1 0,1-1 0,0 1 0,0-1 0,1 0 0,0 1 0,-1-1 0,2 0 0,-1 0 0,5 6 0,-6-8-34,1-1 0,0 0 0,0 0 1,0 0-1,0 0 0,0 0 0,0 0 1,0 0-1,1-1 0,-1 1 0,1-1 1,-1 0-1,1 0 0,-1 0 0,1 0 1,0 0-1,-1 0 0,1-1 0,0 1 1,0-1-1,0 0 0,0 0 0,4 0 1,5-2 22,0-1 1,0 0-1,0-1 0,-1 0 1,1-1-1,-1 0 1,0-1-1,-1 0 1,1-1-1,-1 0 0,13-12 1,1-3 80,-1-1 0,0-1 0,20-29 0,-30 35-46,-3 5 138,20-22 1,-27 30-58,-6 10-66,0 20-50,0 1 1,2 0-1,0 0 0,5 34 1,-3-52-52,-1 0 0,1 0 0,1-1 0,0 1 0,0 0 0,0-1 0,1 1 0,0-1 0,7 11 0,-7-13-2,1 0-1,0 0 1,0-1-1,0 1 1,1-1 0,0 0-1,0-1 1,0 1-1,0-1 1,0 0 0,0 0-1,1-1 1,6 3 0,1-1 3,0 0 1,1 0 0,0-2 0,0 0 0,0 0 0,0-1 0,0-1-1,0 0 1,26-5 0,-28 3 1,0 0-1,-1-1 1,0-1 0,0 0-1,0-1 1,0 0 0,0 0 0,-1-1-1,0 0 1,0-1 0,-1 0-1,12-12 1,-9 6 28,0 0 1,0-1-1,-2 0 1,0-1-1,0 0 0,11-25 1,-17 28-5,1 0 1,-2-1-1,0 1 1,0 0-1,-1-1 1,-1 0-1,0 0 1,0 1 0,-2-1-1,-1-13 1,0 9 24,-1 0 0,0 0 0,-2 0 1,0 1-1,-9-21 0,11 31-33,0 0 1,0 1-1,-1-1 0,0 1 0,0-1 0,0 1 1,-7-6-1,8 8-16,0 1 1,0 0-1,0 0 1,0 0-1,0 1 0,0-1 1,-1 1-1,1-1 1,-1 1-1,1 0 1,0 1-1,-1-1 0,0 0 1,-5 1-1,7 0-32,0 1 1,0-1-1,0 1 0,0-1 0,0 1 1,0 0-1,0 0 0,0 0 0,0 0 1,1 0-1,-1 1 0,0-1 0,1 0 1,-1 1-1,1-1 0,-1 1 0,1-1 1,-2 4-1,-18 33-2530,18-34 1058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01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395 18 12552,'0'0'1377,"-13"-4"-866,-6 0-354,0 0 1,0 2 0,0 0-1,0 1 1,0 1 0,-26 3 0,24 0 63,-1 2 0,0 0 0,-24 10 0,36-11-41,1 0-1,-1 1 1,1 0 0,0 0 0,1 1 0,-1 0-1,1 0 1,-14 15 0,20-18-98,0-1 0,1 0 1,-1 0-1,1 1 0,-1-1 0,1 1 0,0-1 1,0 1-1,0-1 0,0 1 0,0 0 0,1-1 1,-1 1-1,1 0 0,0 0 0,0-1 0,0 6 1,1-3 20,0-1 0,0 0 0,1 0 0,-1 0 0,1 0 0,0 0 0,0 0 0,0 0 0,0-1 0,5 6 0,1-1 54,-1 0 0,1 0 0,1-1 0,0 0 0,0 0 0,0-1-1,1-1 1,11 6 0,-4-4-52,0-2 0,0 0 0,1 0 0,0-2 0,0 0 0,0-1 0,0-1 0,0-1-1,0 0 1,0-2 0,29-5 0,-26 3-1152,-1-1 0,38-16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01.6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322 0 7024,'0'0'1240,"-4"11"-810,-77 202 1219,-57 237 0,107-322-1283,5 2 1,7 0 0,4 2-1,7-1 1,12 200 0,40 18 279,-29-277-453,3 0 1,4-2-1,30 70 1,-9-46 197,69 111 0,-89-171-280,2 0-1,1-2 1,2-1 0,1-1-1,1-2 1,1-1 0,62 41-1,-74-55-83,0-1-1,0 0 0,1-2 0,1-1 0,0 0 0,0-1 0,1-1 0,-1-2 0,1 0 0,31 3 0,-23-8-1104,52-5 1,-82 5 1076,22-2-11009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02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7328,'0'0'472,"11"1"22,20 3-118,0 1 0,0 2 0,-1 1 0,0 1 0,58 26 0,-49-15-90,0 2-1,-1 1 1,62 52-1,-51-32-134,-2 2-1,-3 2 1,-1 2-1,-3 2 0,-2 1 1,31 59-1,-35-47 79,-2 2 0,-4 2 1,32 115-1,-30-62 240,19 159 1,-38-187-74,-1 146 0,-11-192-243,-3-1 0,-2 0 0,-2 0-1,-1-1 1,-19 53 0,-17 23 213,-5-2 0,-5-2 0,-5-3 0,-79 112-1,136-222-351,-10 15 63,0 0 1,-1-1-1,-1 0 1,-1-2 0,-19 18-1,34-34-128,1 1 1,0-1-1,0 0 1,-1 1-1,1-1 0,0 0 1,-1 1-1,1-1 0,0 0 1,-1 1-1,1-1 0,-1 0 1,1 0-1,-1 1 1,1-1-1,-1 0 0,1 0 1,0 0-1,-1 0 0,1 0 1,-1 1-1,1-1 0,-1 0 1,1 0-1,-1 0 1,1 0-1,-1-1 0,1 1 1,-1 0-1,1 0 0,-1 0 1,1 0-1,-1 0 0,1-1 1,-1 1-1,1 0 1,0 0-1,-1-1 0,1 1 1,-1 0-1,1 0 0,0-1 1,-1 0-1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02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6224,'0'0'6414,"13"-2"-5926,171-35 978,-173 35-1321,1 1 0,0 0 0,-1 0 0,1 1 0,0 1 0,18 3 0,-24-3-58,-1 0 1,1 0-1,-1 1 0,0 0 0,1 0 0,-1 0 0,0 1 0,0 0 0,-1 0 0,1 0 0,0 0 0,-1 1 1,0 0-1,0 0 0,6 7 0,-8-7-30,0 0 1,-1-1 0,1 1-1,-1 0 1,0 0-1,0 0 1,0 0-1,-1 0 1,0 0-1,1 0 1,-1 0 0,-1 0-1,1 0 1,-1 0-1,1 0 1,-1 0-1,0 0 1,-3 7 0,-2 4 68,-1 0 0,0 0 0,-11 17 0,-67 91 569,72-107-559,0-1 1,-1 0-1,-1-1 1,0-1-1,-21 16 1,32-28-75,1 1 1,1 0 0,-1 1 0,0-1-1,1 0 1,-5 5 0,7-6-45,0-1-1,-1 1 1,1-1 0,0 1-1,0-1 1,0 1 0,-1-1-1,1 1 1,0-1 0,0 1 0,0 0-1,0-1 1,0 1 0,0-1-1,0 1 1,0 0 0,0-1-1,1 1 1,-1-1 0,0 1-1,0-1 1,0 1 0,1-1 0,-1 1-1,0 0 1,0-1 0,1 0-1,-1 1 1,1-1 0,-1 1-1,0-1 1,1 1 0,-1-1-1,1 0 1,-1 1 0,1-1-1,-1 0 1,1 1 0,-1-1 0,1 0-1,-1 0 1,1 0 0,0 1-1,-1-1 1,1 0 0,0 0-1,54 20 229,1-2 0,1-2 0,0-3 0,78 8 0,65 13 47,-99-16-3440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38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 9536,'0'0'2952,"12"-6"-2447,-10 5-492,14-7 243,0 1 0,30-9 1,-39 14-144,0 1 1,-1 0-1,1 0 1,0 0 0,0 1-1,0 0 1,0 0-1,-1 1 1,1 0 0,0 0-1,0 0 1,11 5 0,-10-3 21,0 1 1,1 0 0,-1 1 0,-1-1 0,1 2 0,-1-1 0,1 1 0,-2 0 0,1 0 0,-1 1 0,0 0-1,0 0 1,-1 0 0,0 1 0,5 9 0,13 31 463,-9-18 186,27 45-1,-40-75-818,2 5 397,-1-6-337,1-2-2472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03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81 4912,'0'0'4425,"6"-11"-3792,19-33-114,-24 42-439,0 0-1,0 0 1,1 0 0,-1 1 0,0-1-1,1 0 1,-1 1 0,1-1-1,0 1 1,-1-1 0,1 1-1,0 0 1,0 0 0,0 0 0,2-1-1,-3 2-14,0 0 0,0 0-1,0 0 1,0 0-1,0 0 1,1 0 0,-1 0-1,0 0 1,0 0 0,0 1-1,0-1 1,0 0-1,0 1 1,0-1 0,0 1-1,0-1 1,-1 1 0,1-1-1,0 1 1,0 0-1,1 1 1,2 2 112,0 1-1,-1 0 1,1 1 0,-1-1 0,0 1-1,0-1 1,2 8 0,8 27 427,-2 0 1,11 74 0,-9-38 54,0 2 511,-4 1 1,0 120 0,-12-145 1258,8-99-3031,-5 31-2081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04.0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 12456,'0'0'405,"12"-5"-108,37-11 181,0 1 0,1 2 0,73-8 0,-77 17 357,63 1 1,-89 4-372,0 1 1,0 1-1,0 1 0,0 1 1,30 11-1,-36-10-179,0-1 0,22 4 0,-11-7-2764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04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0 12360,'0'0'2272,"-30"71"-1328,12-47-1,6-2-159,6-8 8,4-7-168,2-3 8,0-2-136,2-2 8,2 0-128,4 0 0,8 0-352,8-8 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04.6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 12960,'0'0'3088,"-40"62"-2217,42-62-495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04.7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12360,'0'0'4024,"0"64"-3457,4-58 9,2-6-168,2-4-8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21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543 359 6632,'0'0'6345,"-11"-1"-6073,-36-6 5,44 6-221,0 0-1,0 0 0,0 0 0,0 0 1,0 0-1,0-1 0,0 0 0,-5-3 1,-8-4 281,-18-5 185,0 3 0,-39-9 0,63 18-434,0 0 1,0 1 0,-1 0-1,1 1 1,0 0 0,0 0-1,-1 1 1,1 0 0,0 1-1,0 1 1,0-1 0,-12 6-1,11-3-50,1 1 0,1 0 0,-1 0 0,1 1 0,0 0 0,1 0 0,-1 1 0,2 1 0,-1-1 0,1 1 0,0 0 0,1 1 0,0 0 0,1 0 0,0 0 0,0 0 0,1 1 0,0 0-1,1 0 1,0 0 0,1 0 0,0 1 0,1-1 0,1 0 0,0 17 0,1-17-22,1 0 0,1 0 1,0 0-1,0 0 0,1 0 0,1 0 0,-1-1 0,2 0 1,-1 0-1,1 0 0,10 10 0,-6-7 12,1-1 0,1 0 0,0-1 0,0-1 0,1 0 0,0 0 0,19 9-1,-29-18-10,0 1 0,1-1 0,-1 0 0,0-1 0,1 1 0,-1-1 0,0 1 0,1-1-1,-1 0 1,0 0 0,1 0 0,-1-1 0,0 1 0,1-1 0,-1 0 0,0 0 0,0 0-1,1 0 1,-1-1 0,0 1 0,0-1 0,-1 0 0,1 0 0,0 0 0,0 0 0,-1 0-1,0 0 1,1-1 0,-1 1 0,0-1 0,0 0 0,0 0 0,0 0 0,-1 0 0,1 0-1,-1 0 1,0 0 0,0 0 0,0 0 0,0-1 0,0-3 0,-1 3 4,1 1 0,-1 0 0,0 0 0,-1 0 1,1-1-1,-1 1 0,1 0 0,-1 0 0,0 0 0,0 0 1,0 0-1,0 0 0,-1 0 0,1 0 0,-1 1 0,0-1 1,0 0-1,0 1 0,0-1 0,0 1 0,0 0 0,-1 0 1,1 0-1,-1 0 0,0 0 0,1 0 0,-6-2 0,4 3-3,-1-1 0,1 0 0,0 1 0,0 0 0,0 0 0,-1 0 0,1 1 0,0-1 0,-1 1 0,1 0 0,-1 0 0,1 1 0,0-1 0,-1 1 0,1 0 0,0 0 0,0 0 0,-1 1 0,-6 3 0,2 1-5,0 1 1,0 0 0,0 1-1,1 0 1,0 0 0,1 1-1,0 0 1,0 0 0,1 0-1,0 1 1,-8 17 0,4-4-4,2 0 0,0 1 1,1 1-1,-4 28 1,9-41-10,1 0 1,0 0-1,1-1 1,1 1-1,0 0 1,0 0-1,1-1 1,1 1-1,0-1 1,0 1-1,1-1 0,1 0 1,0-1-1,7 13 1,-8-16 0,1 1-1,1-1 1,-1 0 0,1 0 0,0-1 0,1 1-1,-1-1 1,1-1 0,1 1 0,-1-1-1,1-1 1,0 1 0,0-1 0,0-1 0,0 0-1,1 0 1,-1 0 0,18 2 0,-12-4 16,1 0 1,-1-1 0,1-1-1,-1 0 1,1-1 0,-1-1-1,0 0 1,0-1 0,0 0 0,-1-1-1,1-1 1,21-12 0,-9 2 67,-1-2 1,0 0 0,-2-2 0,42-44 0,-49 48-32,0 1 0,0 0 0,2 1 0,18-12 0,-26 20-30,1 0 0,-1 1 0,1 0-1,-1 1 1,1 0 0,1 1 0,-1 0 0,0 1 0,18-2 0,5 3 11,0 2 0,0 1 0,0 2 0,42 9 0,-69-11-28,0 0 6,0 0 1,-1-1 0,1 0-1,0 0 1,0-1 0,0 1 0,0-1-1,0-1 1,-1 1 0,10-3-1,-15 3-10,-1-1 0,1 1 0,-1 0 0,1 0-1,-1-1 1,1 1 0,-1 0 0,0-1 0,1 1-1,-1 0 1,0-1 0,1 1 0,-1-1 0,0 1 0,1-1-1,-1 1 1,0 0 0,0-1 0,0 1 0,0-1-1,1 1 1,-1-1 0,0 1 0,0-1 0,0 1-1,0-1 1,0 1 0,0-1 0,0 1 0,0-1 0,0 1-1,0-1 1,0 1 0,-1-1 0,1 1 0,0-1-1,0 1 1,-1-1 0,-12-17 79,3 9-67,0 1 0,-1 1-1,0-1 1,0 2 0,0 0-1,-1 0 1,0 1 0,-24-7-1,25 10-11,1 0-1,0 1 1,0 0-1,-1 1 0,1 0 1,0 0-1,-1 1 1,1 1-1,0 0 0,0 0 1,0 1-1,-10 4 1,-1 1-5,0 1 1,1 2 0,1 0-1,-37 27 1,46-30-7,0 0 1,1 1 0,-1 1-1,2 0 1,0 0 0,0 0-1,1 1 1,0 1-1,0-1 1,-4 14 0,6-13 2,1 0 1,1 1 0,0-1-1,0 1 1,1 0 0,1 0-1,0 18 1,1-28 5,0 0 0,1 1-1,-1-1 1,0 0 0,1 0 0,0 1 0,0-1-1,0 0 1,0 0 0,0 0 0,1 0 0,-1 0 0,1 0-1,0-1 1,0 1 0,0 0 0,0-1 0,0 0 0,1 1-1,-1-1 1,1 0 0,-1 0 0,1 0 0,0-1 0,0 1-1,0-1 1,0 1 0,0-1 0,0 0 0,0 0 0,0 0-1,0-1 1,1 1 0,3-1 0,-1 0 1,-1 0-1,0-1 1,0 1 0,1-1-1,-1-1 1,0 1 0,0-1-1,0 0 1,0 0 0,-1 0-1,1-1 1,0 1 0,6-6-1,5-5 16,-1 1 0,16-19 0,-15 15 15,-1-2 0,0 1 0,-2-2 0,0 0 0,-1 0 0,-1-1 0,-1-1 0,0 0 0,-2 0 0,-1-1 0,0 0 0,-2 0 0,4-26 0,-8 31 39,-1 17-66,0-1-1,0 1 1,0-1 0,0 0 0,0 1-1,0-1 1,0 1 0,0-1 0,0 1 0,0-1-1,0 1 1,0-1 0,0 1 0,-1-1 0,1 1-1,0-1 1,0 1 0,0-1 0,-1 1-1,1-1 1,0 1 0,-1-1 0,1 1 0,-1-1-1,0 2 6,1 0 0,0-1-1,-1 1 1,1 0 0,0 0-1,-1 0 1,1-1 0,0 1 0,0 0-1,0 0 1,0 0 0,0 0-1,0-1 1,0 1 0,0 0-1,0 0 1,0 1 0,1 1 8,-1 16-3,1 0 0,1 0-1,1 0 1,1 0-1,0-1 1,1 0 0,15 35-1,-16-45-7,1 0-1,0 0 0,0 0 1,0-1-1,1 0 0,0 0 1,0 0-1,9 6 1,-10-9-6,0-1 0,0 1 0,1-1 0,0 0 1,-1-1-1,1 1 0,0-1 0,0 0 0,0-1 1,0 1-1,1-1 0,11 1 0,-5-3 7,0 1 0,0-1 0,0-1 0,0-1 0,0 0 1,-1 0-1,1-1 0,-1-1 0,0 0 0,0 0 0,-1-1 0,1-1 0,-1 0 0,-1-1 0,1 0 0,-1 0 0,11-14 0,10-9 45,1 0 0,2 3 0,49-34 0,-76 58-39,1 0 0,0 0 0,0 0 0,11-2 0,-16 5-5,0 0 1,0 0-1,1 0 0,-1 1 1,0-1-1,1 1 0,-1 0 1,0 0-1,1 0 1,-1 1-1,0-1 0,0 1 1,1 0-1,3 1 1,-7-1-4,0-1 0,0 1 1,0-1-1,0 1 0,-1-1 1,1 1-1,0 0 0,-1-1 0,1 1 1,0-1-1,-1 0 0,1 1 1,0-1-1,-1 1 0,1-1 1,-1 0-1,1 1 0,-1-1 1,1 0-1,-1 1 0,1-1 1,-1 0-1,0 1 0,-20 11 8,-134 83 28,133-79-26,1 1-1,0 1 1,2 0 0,-33 40 0,51-56-14,-1 1 0,0-1 0,1 0 0,-1 1 0,1 0 0,0-1 0,0 1 0,0 0 0,0-1 0,0 1 0,1 0 0,-1 0 0,1 5 0,0-7-3,0 1 0,1-1 0,-1 1-1,0-1 1,1 0 0,0 1 0,-1-1 0,1 0-1,0 1 1,0-1 0,-1 0 0,1 0-1,0 0 1,0 0 0,0 0 0,1 0 0,-1 0-1,0 0 1,0 0 0,0 0 0,1-1 0,-1 1-1,0 0 1,1-1 0,-1 1 0,1-1 0,-1 0-1,0 1 1,3-1 0,19 4-6,0-1-1,0-1 1,0-1-1,1-1 1,-1-1 0,0-1-1,0-1 1,-1-1 0,1-2-1,-1 0 1,37-15-1,-32 10 6,0-2-1,-1-1 1,-1-1-1,0-1 1,-1-1-1,-1-2 0,-1 0 1,38-41-1,-27 21 15,-2-1 1,-2-2-1,-2-1 0,-1-1 0,-3-1 0,-1-1 1,-3-1-1,18-61 0,54-278 238,-79 296-137,-14 87-58,-3 8-28,-4 10-9,-14 39-36,3 0 1,-18 75-1,-13 119-121,16-69 53,29-151 80,-52 205-24,37-152 33,88-193 214,-53 91-189,2-5 33,1 2-1,38-43 1,-55 67-60,1 0-1,-1 0 1,0 0-1,0 0 1,1 0-1,-1 0 1,0 0-1,0-1 1,1 1-1,-1 0 0,0 1 1,0-1-1,1 0 1,-1 0-1,0 0 1,0 0-1,1 0 1,-1 0-1,0 0 1,0 0-1,1 0 1,-1 0-1,0 1 1,0-1-1,1 0 1,-1 0-1,0 0 1,0 1-1,0-1 1,1 0-1,-1 0 1,0 0-1,0 1 1,0-1-1,0 0 0,0 0 1,0 1-1,0-1 1,1 0-1,-1 0 1,0 1-1,0-1 1,0 0-1,0 0 1,0 1-1,0-1 1,0 0-1,0 1 1,0-1-1,3 19 16,2 14-1,-3-12-9,0-1 0,2 1 0,1-1 0,13 38 0,-17-55-3,1 0 1,0 0-1,0 0 1,0-1-1,0 1 1,1 0-1,-1-1 0,1 1 1,-1-1-1,1 0 1,0 0-1,0 0 1,0 0-1,0 0 1,0-1-1,0 1 1,1-1-1,-1 0 1,0 0-1,1 0 1,-1-1-1,1 1 1,-1-1-1,1 1 1,-1-1-1,1-1 1,4 1-1,6-2-19,-1 0 0,1-1 0,0-1 0,-1 0 1,19-8-1,-21 7-28,-1-1 0,0 0 0,13-9 1,2-5-3121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23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1219 5520,'0'0'4857,"12"-14"-4448,152-200 1130,-75 93-379,-6-4-1,-5-3 1,73-165-1,-135 259-841,-2-1-1,10-44 0,-19 59-136,-1-1 0,0 1 0,-2-1 0,-1 0 0,-1-31 0,0 51-159,0 0 1,0 1 0,0-1-1,0 0 1,0 0 0,0 0-1,0 0 1,-1 0 0,1 1-1,0-1 1,0 0 0,-1 0-1,1 0 1,-1 1 0,1-1-1,0 0 1,-1 1 0,0-1-1,1 0 1,-1 1 0,1-1-1,-1 0 1,0 1 0,1-1-1,-2 0 1,1 1-5,-1 0 0,1 0 0,0 0 0,0 0 0,0 0 0,0 0 0,0 0 0,0 1 0,0-1 0,0 0 0,0 1 0,-1-1 0,1 1 0,0-1 0,1 1 0,-3 1 0,-4 2 22,1 2 0,0-1 0,0 1 0,-5 6-1,-2 5 6,0 0-1,2 1 1,0 0-1,2 1 1,-11 28 0,-31 107 187,38-111-181,0 2-16,1 1-1,3 0 1,2 1 0,1 0-1,2 91 1,6-100-36,6 86-12,-6-103 16,2 0-1,0 0 1,13 35-1,-16-52 5,0-1 1,1 0-1,-1 0 1,1 0-1,0 0 0,0 0 1,0 0-1,0 0 0,0-1 1,1 1-1,-1-1 0,1 1 1,0-1-1,-1 0 1,5 2-1,-3-2 5,0-1 0,1 1 0,-1-1 0,0 0 0,0-1 0,1 1 0,-1-1 0,0 0 0,1 0 1,-1 0-1,8-2 0,9 0 35,0-1 0,-1-2 0,0 0 0,0-1 0,0-1 0,0-1 0,-1 0 1,-1-2-1,0 0 0,0-1 0,30-25 0,-19 9 76,-1-2 1,-1 0-1,-1-2 1,36-57-1,-59 82-96,0 1-1,0-1 1,-1 0-1,1 0 0,-1 0 1,-1 0-1,1-1 1,-1 1-1,0 0 1,-1-1-1,1 1 0,-1 0 1,0-1-1,-1 1 1,0-1-1,-3-11 1,4 17-22,0 0 1,-1-1-1,1 1 1,-1 0-1,0 0 1,1 0-1,-1 0 1,0 0 0,0 1-1,0-1 1,0 0-1,0 0 1,0 0-1,0 1 1,0-1-1,0 0 1,0 1 0,0-1-1,0 1 1,0-1-1,0 1 1,0 0-1,-1-1 1,1 1-1,0 0 1,0 0-1,0 0 1,-1 0 0,1 0-1,0 0 1,0 0-1,-1 1 1,0-1-1,-3 1 9,0 0 0,0 0 0,0 1 0,0-1 0,0 1 0,-7 4 0,-2 3 0,1 0-1,0 1 0,1 0 0,0 1 1,0 1-1,1 0 0,0 0 0,2 1 1,-1 0-1,1 1 0,1 0 0,1 0 1,0 1-1,0 0 0,2 0 0,-8 30 1,12-40-13,1 0 0,-1 0 1,1 0-1,0 1 0,0-1 1,0 0-1,1 0 1,-1 0-1,1 0 0,1 0 1,-1 0-1,1 0 0,0 0 1,0-1-1,0 1 0,0-1 1,1 1-1,0-1 1,0 0-1,0 0 0,1 0 1,-1 0-1,1-1 0,0 1 1,0-1-1,0 0 1,0 0-1,1 0 0,-1-1 1,1 0-1,0 0 0,-1 0 1,1 0-1,0-1 0,0 0 1,0 0-1,0 0 1,0 0-1,11-1 0,-2-1 10,0 0 0,0-2 0,0 1 0,-1-2 1,1 0-1,-1 0 0,1-2 0,-2 1 0,1-2 0,0 1 0,20-17 0,-13 7 61,0-1 1,-1-1-1,-1-1 0,0-1 1,21-31-1,-25 28 82,-2 1 1,-1-1-1,9-26 0,-18 42 487,-2 8-626,0 0 0,0 0 0,1-1 0,-1 1 0,0 0 0,1 0 0,-1 0 0,0 0 0,1-1 0,-1 1 0,1 0-1,-1 0 1,1-1 0,0 1 0,0 1 0,3 2-3,0 1 0,0 1 0,-1-1-1,0 0 1,0 1 0,-1-1 0,1 1 0,-1 0-1,0 0 1,-1 0 0,2 10 0,1 10 5,-1 37 0,-2-51-13,-1 9 14,0-4 6,1 1 1,3 18 0,-3-32-15,0 1 1,0-1 0,0 0 0,1 0 0,-1 1-1,1-1 1,0 0 0,0-1 0,1 1 0,-1 0-1,1-1 1,-1 1 0,6 4 0,-6-7-4,-1 0-1,1 0 1,0 0-1,0-1 1,0 1 0,0-1-1,0 1 1,0-1 0,0 1-1,0-1 1,0 0 0,0 0-1,0 0 1,0 0-1,0 0 1,0-1 0,0 1-1,0-1 1,0 1 0,0-1-1,0 0 1,-1 1 0,1-1-1,0 0 1,0 0-1,1-2 1,8-4 28,0 0 1,16-15-1,-25 20-28,62-60 74,-47 43-13,2 1-1,0 1 1,1 0-1,35-22 1,-55 39-64,1-1 1,0 1-1,-1 0 1,1-1-1,0 1 1,-1 0-1,1 0 1,0-1 0,0 1-1,-1 0 1,1 0-1,0 0 1,0 0-1,-1 0 1,1 0 0,0 0-1,0 0 1,-1 0-1,1 0 1,0 0-1,0 1 1,-1-1 0,1 0-1,0 1 1,-1-1-1,1 0 1,0 1-1,-1-1 1,1 1 0,0-1-1,-1 1 1,1-1-1,-1 1 1,1-1-1,-1 1 1,1-1-1,-1 1 1,0 0 0,1-1-1,-1 1 1,0 0-1,1 0 1,-1-1-1,0 1 1,0 1 0,2 5 8,0-1 0,-1 1 1,0 0-1,0 7 0,-1-11-13,0 7 10,0 1 1,-1-1-1,-1 0 1,0 0-1,0 0 1,-5 14-1,3-13 21,1 0-1,0 1 0,1 0 1,-1 20-1,3-28-20,0 3 91,6-11-1,0-3-87,19-18 39,1 2-1,0 1 1,31-20-1,-41 30-22,-13 9-10,1 0-1,-1 1 1,1-1 0,0 1-1,0 0 1,0 0 0,4-2-1,-7 4-14,-1 0 0,1 0 0,-1 0 0,1 0 0,0 0 0,-1 0 0,1 0 0,0 0-1,-1 0 1,1 0 0,0 0 0,-1 0 0,1 0 0,-1 1 0,1-1 0,0 0 0,-1 0 0,1 1-1,-1-1 1,1 0 0,0 1 0,0 1 1,0-1 1,0 0-1,0 0 1,0 1-1,-1-1 0,1 1 1,0-1-1,-1 1 0,1-1 1,-1 1-1,0-1 0,1 3 1,1 8 14,-1 0-1,-1 0 1,0 1 0,0-1-1,-2 0 1,1 0 0,-1 0-1,-5 15 1,7-27-18,0 0-1,0 0 0,0 0 1,1 0-1,-1 0 1,0 0-1,0 0 1,0-1-1,0 1 1,0 0-1,1 0 0,-1 0 1,0 0-1,0 0 1,0 0-1,0 0 1,1 0-1,-1 0 1,0 0-1,0 0 0,0 0 1,0 0-1,1 0 1,-1 0-1,0 0 1,0 1-1,0-1 1,0 0-1,1 0 0,-1 0 1,0 0-1,0 0 1,0 0-1,0 0 1,0 0-1,0 0 0,1 1 1,-1-1-1,0 0 1,0 0-1,0 0 1,0 0-1,0 0 1,0 1-1,0-1 0,0 0 1,0 0-1,0 0 1,0 0-1,0 1 1,0-1-1,0 0 1,0 0-1,0 0 0,0 0 1,0 1-1,0-1 1,0 0-1,0 0 1,0 0-1,0 0 1,0 1-1,13-10 44,-4 1-25,-1-1 1,0 0-1,8-12 0,8-8 4,-4 5 1,-13 15-2,0 0 1,1 1-1,0 0 1,0 0-1,18-12 1,-25 19-21,-1 1 0,1 0 1,0-1-1,-1 1 0,1 0 0,0 0 0,-1 0 1,1-1-1,0 1 0,0 0 0,-1 0 1,1 0-1,0 0 0,-1 0 0,1 0 1,0 1-1,0-1 0,-1 0 0,1 0 1,0 0-1,-1 1 0,1-1 0,0 0 0,-1 1 1,1-1-1,-1 0 0,1 1 0,0-1 1,-1 1-1,1-1 0,-1 1 0,1-1 1,0 2-1,13 24 37,-10-15-25,14 32 5,-15-33-15,1 1 0,0-2 0,1 1 0,0 0 0,7 9 0,-10-16-4,1 0-1,-1-1 1,1 1-1,-1-1 0,1 0 1,0 0-1,0 0 1,0 0-1,0 0 1,0-1-1,0 1 1,1-1-1,-1 0 1,1 0-1,-1 0 1,0 0-1,1-1 1,0 1-1,-1-1 1,4 0-1,7-1-18,-1 0 0,0-1-1,0 0 1,0-1 0,0 0 0,0-1-1,0-1 1,-1 0 0,0 0-1,13-9 1,-15 8-956,0-1 1,-1 0-1,12-12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24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 8336,'0'0'3232,"78"6"-2648,3-6-64,16 0 8,1 4-88,-1-2 0,-10-4-88,3 2 8,5 6-136,10-10 0,4-4-16,2-22 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25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1 518 5920,'0'0'6097,"14"-16"-5524,92-110 495,-83 96-735,22-26 923,55-92 0,-74 107-635,-17 27-214,0 1 0,-1-2 0,9-21 1,-13 13 1257,-10 27-710,-1 6-847,-50 151 513,51-136-578,0 0-1,2 0 0,1 0 1,-1 45-1,5-65-35,-1 1 1,1 0-1,0-1 0,0 1 1,1-1-1,0 1 0,0-1 1,0 0-1,0 1 0,1-1 1,4 6-1,-6-10-1,0 0-1,1 0 1,-1 0 0,0 0-1,0 0 1,0-1 0,1 1-1,-1 0 1,0-1-1,1 1 1,-1-1 0,0 1-1,1-1 1,-1 0 0,1 1-1,-1-1 1,1 0 0,-1 0-1,0 0 1,1 0 0,-1-1-1,1 1 1,-1 0 0,1 0-1,-1-1 1,2 0-1,3-1 21,0 0-1,0-1 0,-1 0 0,10-5 1,9-9 55,0 0 0,-2-2 1,0 0-1,26-32 0,-11 6 155,38-60-1,-69 96-178,20-28 124,-25 35-159,0 1 0,1-1 1,-1 1-1,1-1 0,-1 1 1,1 0-1,0 0 0,-1-1 1,1 1-1,0 0 0,0 1 1,0-1-1,0 0 0,0 0 1,0 1-1,4-1 0,-5 1-10,0 1-1,-1-1 0,1 1 0,0-1 1,0 1-1,0 0 0,0-1 0,-1 1 1,1 0-1,0-1 0,-1 1 0,1 0 1,0 0-1,-1 0 0,1 0 0,-1 0 1,1 0-1,-1 0 0,0 0 0,1 0 1,-1 0-1,0 0 0,0 0 0,0 0 1,0 0-1,0 1 0,4 30 119,-4-32-126,0 104 337,0-104-335,0 0 1,0 1-1,0-1 1,0 0 0,0 1-1,0-1 1,0 1-1,0-1 1,0 0-1,0 1 1,0-1-1,0 0 1,0 1-1,1-1 1,-1 0-1,0 1 1,0-1-1,0 0 1,0 0-1,1 1 1,-1-1-1,0 0 1,0 0-1,1 1 1,-1-1-1,0 0 1,0 0-1,1 1 1,-1-1-1,0 0 1,1 0 0,11-3 104,17-19-26,-21 16-51,26-29 65,-30 30-79,0 0-1,0 0 1,0 0 0,1 1-1,0 0 1,0 0 0,0 0-1,0 0 1,0 1 0,1 0-1,-1 0 1,1 0 0,12-3-1,-16 6-8,0 0 0,0 0 0,-1 0 0,1 1 0,0-1 0,0 0 0,0 1-1,-1-1 1,1 1 0,0 0 0,0-1 0,-1 1 0,1 0 0,-1 0 0,1 0 0,-1 0 0,1 0-1,-1 1 1,3 1 0,21 31 108,-19-26-96,85 139 435,-91-146-459,1 0-1,-1 0 1,1-1 0,0 1 0,-1 0 0,1 0 0,0-1 0,0 1 0,-1 0 0,1-1 0,0 1 0,0-1 0,0 1 0,0-1 0,0 0 0,0 1 0,0-1 0,0 0 0,0 0 0,0 1 0,0-1 0,0 0 0,0 0 0,0 0 0,0 0 0,0 0 0,0-1 0,0 1 0,0 0 0,0 0 0,2-1 0,-2 0-22,1 0-1,0 0 1,-1 0 0,1-1 0,-1 1-1,1 0 1,-1-1 0,0 1-1,0 0 1,1-1 0,-1 0-1,0 1 1,0-1 0,0 0-1,-1 1 1,1-1 0,0 0-1,-1 0 1,1-2 0,5-33-3458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26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0 13768,'0'0'1080,"-70"39"-768,45-13-400,7 4-8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38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549 0 11856,'0'0'3296,"-11"8"-3068,-131 109 241,57-43 450,-183 123 0,242-176-575,9-8-2779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27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1 379 8336,'0'0'3625,"11"-3"-3149,92-31 586,-90 29-876,0-1 0,-1 0 0,1-1 0,-2 0 0,1-1 0,19-17 0,-22 15-42,0 0 0,0 0 0,-2-1 0,1 1 0,-1-2 0,-1 1 0,0-1 0,0 0 0,-1 0 0,-1-1 0,0 0 0,-1 1 0,0-1 0,-1 0 0,-1 0 0,1-18 0,-2 28-104,0 1 1,0-1-1,0 1 0,-1-1 1,1 1-1,-1 0 0,1-1 1,-1 1-1,0-1 0,0 1 1,0 0-1,0 0 1,-1 0-1,1-1 0,0 1 1,-1 0-1,0 1 0,1-1 1,-1 0-1,0 0 0,0 1 1,0-1-1,0 1 1,0-1-1,0 1 0,-3-1 1,2 1 2,-1 0 0,1 1 0,0-1 0,-1 1 0,1 0 1,0-1-1,-1 2 0,1-1 0,0 0 0,0 1 1,-1-1-1,1 1 0,0 0 0,0 0 0,0 1 0,0-1 1,0 0-1,0 1 0,-4 3 0,-1 0 6,1 1 0,0 1 0,0-1 0,0 1 0,1 0 0,0 1 0,0-1 0,1 1 0,-8 16 0,5-7 7,1 1-1,1-1 1,0 1 0,-2 20-1,6-31-33,1 0 0,0 1 0,0-1 0,1 1 0,0-1 0,1 1 0,0-1 0,0 1 0,0-1 0,1 0 0,0 0 0,0 0 0,1 0 0,0 0 0,0 0 0,0 0 0,1-1 0,0 0 0,1 0 0,-1 0 0,1 0 0,0-1 0,1 0 0,-1 0 0,1 0 0,0 0 1,0-1-1,1 0 0,-1-1 0,1 1 0,0-1 0,0 0 0,0-1 0,0 0 0,0 0 0,10 1 0,-3-2 8,-1 0-1,1 0 1,-1-2 0,1 0 0,0 0 0,-1-1-1,0-1 1,1 0 0,-1-1 0,0 0 0,-1-1-1,1-1 1,-1 0 0,0 0 0,14-11 0,10-11 71,-1-1 1,-1-2 0,36-41 0,17-17 175,-87 89-274,2-3 25,1 1 0,-1-1 1,1 1-1,-1 0 0,1 0 0,0 0 0,0 0 0,0 1 1,0-1-1,0 1 0,0 0 0,0-1 0,5 0 0,-8 3-16,1-1 0,0 1 0,0-1 0,0 1 0,-1-1 0,1 1 0,0-1 0,-1 1 1,1 0-1,-1-1 0,1 1 0,-1 0 0,1-1 0,-1 1 0,1 0 0,-1 0 0,0 0 0,1-1 0,-1 1 0,0 0 0,0 0 0,1 0 0,-1 0 0,0 0 0,0 0 0,0-1 0,0 1 0,0 2 0,0 3 37,13 54 231,23 67 1,-32-118-221,-1-1 0,2 0 0,-1 0-1,1-1 1,0 1 0,0-1 0,1 0 0,0 0 0,0-1 0,1 1 0,-1-2-1,1 1 1,1-1 0,-1 0 0,1 0 0,0-1 0,0 0 0,0 0 0,1-1-1,14 4 1,-21-7-37,0 1 0,0-1 0,0 0 0,0 0-1,0 1 1,0-1 0,0-1 0,0 1 0,0 0-1,0 0 1,0-1 0,0 1 0,0-1 0,0 0 0,0 0-1,0 0 1,0 1 0,-1-2 0,1 1 0,2-1-1,5-12-3502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27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736 1 13864,'0'0'1313,"-14"6"-918,-20 11-283,0 1 1,2 1 0,-32 25-1,-77 83-81,54-46 125,-69 73 359,108-105-265,20-21-74,12-12-12,1 0 1,0 0-1,-14 22 0,23-28-67,-10 17 213,16-27-349,0 0 0,0 0 0,0 0 0,0 1-1,0-1 1,0 0 0,0 0 0,0 0 0,0 0 0,0 0 0,0 0 0,0 0-1,0 1 1,0-1 0,0 0 0,0 0 0,0 0 0,0 0 0,0 0-1,0 0 1,0 1 0,0-1 0,0 0 0,0 0 0,0 0 0,0 0 0,0 0-1,0 0 1,0 0 0,0 1 0,0-1 0,0 0 0,0 0 0,0 0-1,1 0 1,-1 0 0,0 0 0,0 0 0,0 0 0,0 0 0,0 1 0,0-1-1,0 0 1,0 0 0,1 0 0,-1 0 0,0 0 0,0 0 0,0 0-1,0 0 1,0 0 0,0 0 0,1 0 0,-1 0 0,0 0 0,0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30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122 378 8136,'0'0'2930,"-5"19"-2439,-61 283 1442,49-203-1203,5-37-79,3 1 1,-1 69-1,8-110-147,2-16 234,5-23-299,53-250 536,-32 127-528,23-118 613,-1 69-101,-24 104-382,-22 76-479,0 0 0,1 1-1,0-1 1,0 1 0,0-1 0,2 1 0,-1 1 0,1-1 0,0 0 0,9-10 0,-13 17-66,1 0 0,-1 0 0,0 1 1,1-1-1,-1 0 0,1 1 0,-1-1 0,1 0 0,-1 1 0,1 0 1,-1-1-1,1 1 0,0 0 0,-1 0 0,1 0 0,-1 0 1,1 0-1,-1 0 0,1 0 0,0 1 0,-1-1 0,1 1 0,-1-1 1,1 1-1,-1-1 0,1 1 0,-1 0 0,0 0 0,1 0 0,-1 0 1,0 0-1,0 0 0,0 0 0,2 2 0,3 3 18,0 0 0,0 0 0,-1 1 0,1 0 0,3 8 0,2 6-3,-1 1 0,-1 0-1,-1 0 1,-1 1 0,-1-1-1,-1 2 1,-1-1 0,-1 1-1,-1-1 1,-1 1 0,-2 0-1,-2 26 1,2-42-35,0-1 0,0 1-1,-1-1 1,0 1 0,0-1 0,-1 1 0,0-1-1,0 0 1,-1-1 0,-4 8 0,6-11-4,0-1-1,0 1 1,-1-1 0,1 1-1,0-1 1,-1 0 0,0 0 0,1 0-1,-1 0 1,0 0 0,0-1-1,0 1 1,0-1 0,0 0-1,0 0 1,-1 0 0,1 0 0,0-1-1,-1 1 1,1-1 0,0 0-1,-1 0 1,1 0 0,-7-1 0,7 0 1,-1 1 1,1-1-1,0 0 1,-1 0-1,1 0 1,0-1-1,0 1 1,0-1-1,0 0 1,0 0-1,0 0 1,0 0-1,0-1 1,1 1-1,-1 0 1,1-1-1,0 0 1,0 0 0,0 0-1,0 0 1,0 0-1,1 0 1,-2-4-1,2 4 0,0 0 0,1 0 0,-1 0 0,1 0 0,0 0 0,0 0 0,0 0 0,0 0 0,1 0 0,-1 0 0,1 0 0,0 0 0,-1 0 1,2 1-1,-1-1 0,0 0 0,0 0 0,1 1 0,-1-1 0,1 1 0,0-1 0,0 1 0,0 0 0,0 0 0,0 0 0,1 0 0,4-3 0,13-7 14,0 1 0,1 1 0,1 1 0,0 1 0,0 0 0,32-5 0,7-3 11,-16 2-18,188-59 58,-156 46-94,74-39 0,-144 59 35,-12 1 13,-17 2 19,10 4-37,0 2 0,0 0 1,0 0-1,0 1 0,1 0 1,-16 8-1,-66 33 27,78-35-32,0 1-1,1 0 1,0 0-1,1 2 1,-19 18 0,4 3 1,-24 35 0,48-63-3,1-1-1,1 1 1,-1 0 0,1 0 0,0 0-1,0 0 1,0 0 0,1 0-1,0 0 1,0 1 0,0-1 0,1 0-1,-1 1 1,2 5 0,-1-9-1,0 1 0,1-1 0,-1 0 0,1 0 0,0 0 0,-1 0 0,1 1 0,0-1 0,1 0 0,-1 0 0,0-1 0,0 1 0,1 0 0,-1 0 0,1-1 0,0 1 0,-1-1 0,1 1 0,0-1 0,0 0 0,0 1 0,0-1 0,0 0 0,0-1 0,0 1 0,0 0 0,1 0 0,-1-1 0,0 1 0,0-1 0,1 0 0,-1 0 0,0 0 0,0 0 0,3 0 0,3-1 4,1 1 0,-1-1-1,0-1 1,0 1 0,0-2-1,0 1 1,0-1 0,0 0-1,0 0 1,-1-1 0,0 0-1,0-1 1,0 1 0,0-1-1,-1-1 1,1 1 0,-2-1-1,7-7 1,-1 0 10,-2-1-1,0 0 1,0 0 0,-1-1 0,-1 1-1,0-2 1,-1 1 0,4-20 0,-4 15 8,3-11 80,9-63 0,-20 132 96,6 67 0,-2-81-197,2-1 0,0 1 0,1-1 0,15 41 1,-19-62-3,0 0 0,0 0 0,0-1 0,0 1 0,0 0 0,0 0 0,1-1 0,-1 1 0,0-1 0,1 1 0,0-1 0,-1 1 0,1-1 0,0 0 0,-1 0 0,1 0 0,0 0 0,0 0 0,3 1 0,-1-2 5,-1 1 0,1-1 0,-1 0-1,1 0 1,0 0 0,-1 0 0,1 0 0,-1-1 0,1 0 0,5-1-1,1-2 11,0 0 1,0-1-1,-1 0 0,0 0 0,0-1 0,13-10 0,1-4 15,179-139 323,-200 158-343,0 0 0,-1 0-1,1-1 1,0 1 0,0 1-1,0-1 1,0 0 0,0 0-1,0 1 1,0-1 0,0 1-1,1-1 1,2 1 0,-5 0-7,1 1 1,0-1-1,0 1 1,0-1-1,-1 1 1,1-1 0,0 1-1,0-1 1,-1 1-1,1-1 1,-1 1-1,1 0 1,0 0-1,-1-1 1,1 1 0,-1 0-1,0 0 1,1 0-1,-1-1 1,0 1-1,1 0 1,-1 0 0,0 0-1,0 0 1,0 0-1,0 0 1,0 0-1,0-1 1,0 1-1,0 0 1,0 0 0,0 1-1,-2 24 14,-1-1 0,-1-1 0,-1 1 0,-1 0 0,-1-1 0,-11 27-1,13-38 22,6-13-37,-1 0-1,0 0 1,0 0-1,0 0 1,0 0-1,0 0 1,0 0-1,0 0 1,0 0-1,0 0 1,0 0-1,0 0 1,0 0-1,0 0 1,0 0-1,0 0 1,0 0-1,0 0 1,0 0-1,0 0 1,0 0-1,0 0 1,0 0-1,1 0 1,-1 0-1,0 0 1,0 0-1,0 0 1,0 0-1,0 0 1,0 0-1,0 0 1,0 0-1,0 0 1,0 0-1,0 0 1,0 0-1,0 0 1,0 0-1,0 0 1,0 0-1,0 0 1,0 0 0,0 1-1,0-1 1,0 0-1,0 0 1,0 0-1,0 0 1,0 0-1,0 0 1,12-18 86,6-15-16,33-52 72,-43 74-117,0 0 0,0 1 1,1 0-1,0 1 0,17-13 1,-25 21-26,-1 1 0,1 0 1,0-1-1,-1 1 0,1 0 1,-1 0-1,1-1 0,0 1 1,-1 0-1,1 0 0,0 0 1,-1 0-1,1 0 0,0 0 1,-1 0-1,1 0 0,0 0 0,-1 0 1,1 0-1,0 0 0,-1 0 1,1 1-1,0-1 0,-1 0 1,1 0-1,-1 1 0,1-1 1,0 1-1,-1-1 0,1 0 1,-1 1-1,1-1 0,-1 1 1,1-1-1,-1 1 0,1 0 1,16 28 26,-11-16-10,20 33 28,-12-21 11,30 44 0,-43-67-55,0-1 0,1 1 0,-1-1-1,0 0 1,1 0 0,-1 1 0,1-1 0,-1 0 0,1 0-1,0-1 1,0 1 0,-1 0 0,1 0 0,0-1 0,0 1-1,0-1 1,-1 0 0,1 1 0,0-1 0,0 0 0,0 0-1,0 0 1,0-1 0,0 1 0,-1 0 0,1-1 0,0 1-1,0-1 1,0 1 0,-1-1 0,3-1 0,2-1-1,0 0 0,-1-1 0,1 0 0,-1 0 0,0 0 0,0 0 0,7-10 0,2-3 3,0-1 0,-2-1 0,18-36 1,22-65 67,-6 9 42,-15 53 58,-31 58-171,0-1 0,0 1-1,0 0 1,0 0-1,0 0 1,0 0-1,0 0 1,1 0 0,-1-1-1,0 1 1,0 0-1,0 0 1,0 0-1,0 0 1,0 0 0,0 0-1,1 0 1,-1 0-1,0 0 1,0-1-1,0 1 1,0 0 0,0 0-1,1 0 1,-1 0-1,0 0 1,0 0-1,0 0 1,0 0 0,0 0-1,1 0 1,-1 0-1,0 0 1,0 0-1,0 0 1,0 0 0,1 0-1,-1 1 1,0-1-1,0 0 1,0 0-1,0 0 1,0 0 0,0 0-1,1 0 1,-1 0-1,0 0 1,0 0-1,0 0 1,0 1 0,0-1-1,0 0 1,0 0-1,0 0 1,0 0-1,0 0 1,1 1 0,-1-1-1,0 0 1,0 0-1,5 11 26,0 12-18,0-1 1,-2 2-1,0-1 1,-2 0-1,-1 29 0,0-8-18,1-6-25,-9 73 0,5-94 4,0-1 0,0 1 0,-2-1-1,0 0 1,-1 0 0,-16 29 0,22-45 29,0 1-1,0-1 1,0 1 0,0-1-1,-1 1 1,1 0-1,0-1 1,-1 1 0,1-1-1,0 1 1,-1-1-1,1 1 1,-1-1 0,1 0-1,0 1 1,-1-1-1,1 0 1,-1 1 0,0-1-1,1 0 1,-1 1-1,1-1 1,-1 0 0,1 0-1,-1 0 1,1 1-1,-1-1 1,0 0 0,1 0-1,-1 0 1,0 0-1,1 0 1,-1 0 0,1 0-1,-1 0 1,0-1-1,1 1 1,-1 0 0,1 0-1,-1 0 1,1-1 0,-1 1-1,1 0 1,-1-1-1,1 1 1,-1 0 0,1-1-1,-1 1 1,1 0-1,-1-1 1,1 0 0,-4-3 2,1-1 0,0 1 0,0-1 0,-3-9 0,4 10 2,-16-39 47,1-1 0,2-1 0,-10-58 0,22 94-31,2 1 32,9 12 8,27 25-68,1-2-1,0-2 0,51 27 1,-81-49 2,-1-1 0,1 1 0,0-1 0,0 0 0,0-1 0,0 0 1,0 0-1,0 0 0,0 0 0,1-1 0,-1 0 0,0 0 0,0-1 0,7-1 0,-5 0 7,-1-1 0,1 1-1,-1-2 1,0 1-1,0-1 1,0 0-1,-1 0 1,1-1 0,10-9-1,3-8 21,-1 0 1,-1-1-1,-1-1 0,24-44 0,-35 57-15,11-19 11,-12 19-7,1 0 1,0 1-1,1 0 0,0 0 0,11-11 0,-29 47 3,-11 43 0,14-41-12,1 1 0,2 0 0,1 0 0,-1 39 0,5-63 0,0 1 0,0-1 0,1 1 0,0-1 0,0 0 0,0 1 0,1-1 0,-1 0 0,1 0 0,1 0 0,-1 0 0,5 6 0,-6-9 0,1 0 0,0 0 0,0 0 0,0 0 0,0-1 0,0 1 0,0-1 0,0 1 0,1-1 0,-1 0 0,0 0 0,1 0 0,-1 0 0,1 0 0,-1 0 0,1-1 0,-1 1 0,1-1 0,0 0 0,-1 0 0,1 0 0,0 0 0,-1 0 0,1-1 0,-1 1 0,1-1 0,3-1 0,4-2 2,1-1 0,-1 0 0,0-1 0,0 0 0,0 0 0,-1-1 0,10-10 0,18-12 13,-15 13-11,-1-2 0,-1 0 0,23-27 0,-27 28 5,0 1 43,-11 13-21,-7 8-18,-5 12-22,1-1-1,1 1 1,-5 22-1,2-8-5,7-27 10,0 1 0,0-1 0,0 1 0,1 0 0,-1-1 0,1 1 0,0-1 0,0 1 0,1 0 0,-1-1 0,2 5 0,-1-6 0,0-1 0,0 0 0,1 0 0,-1 1 0,0-1 0,1 0 0,-1 0 0,1 0 1,0-1-1,0 1 0,0 0 0,0-1 0,0 1 0,0-1 0,0 1 0,0-1 0,0 0 0,1 0 0,-1 0 1,0 0-1,5 0 0,-4 0 2,1 0 1,-1 0-1,1 0 1,-1-1-1,1 1 1,-1-1-1,1 0 1,-1 0-1,1 0 1,-1-1-1,1 1 1,-1-1-1,1 0 1,-1 0-1,0 0 1,6-3-1,-6 2 6,0 0 0,0-1-1,-1 1 1,1-1-1,0 0 1,-1 0-1,0 0 1,1 0-1,-1 0 1,0 0 0,-1-1-1,1 1 1,-1-1-1,1 1 1,1-7-1,2-11 6,-1 1-1,-1-1 0,-1 0 0,-1 0 1,0 0-1,-2-1 0,0 1 1,-6-26-1,7 43-1,-1 1 1,1-1 0,-1 1 0,0 0-1,0-1 1,-1 1 0,1 0 0,-1 0-1,1 0 1,-1 0 0,0 0-1,0 0 1,0 0 0,-1 1 0,1-1-1,-1 1 1,1 0 0,-1-1-1,0 1 1,0 1 0,0-1 0,0 0-1,0 1 1,-4-2 0,5 3-1,0 0 0,0 0 0,0 0 0,1 0 0,-1 1 0,0-1-1,0 1 1,0-1 0,0 1 0,0 0 0,1 0 0,-1 0 0,0 0 0,-2 2 0,4-3-7,-1 0 0,1 0 1,-1 0-1,1 1 0,-1-1 0,1 0 0,-1 1 0,1-1 1,0 1-1,-1-1 0,1 0 0,-1 1 0,1-1 0,0 1 1,-1-1-1,1 1 0,0-1 0,0 1 0,-1-1 0,1 1 1,0-1-1,0 1 0,0-1 0,0 1 0,0 0 0,0-1 1,0 1-1,0-1 0,0 1 0,0-1 0,0 1 0,0 0 1,0-1-1,0 1 0,0-1 0,0 1 0,1-1 0,-1 1 0,0-1 1,1 1-1,-1-1 0,0 1 0,1-1 0,-1 1 0,0-1 1,1 0-1,-1 1 0,1-1 0,-1 1 0,1-1 0,8 6-9,0-1-1,0-1 1,0 0-1,0 0 1,1-1-1,0 0 1,0-1 0,-1 0-1,1 0 1,1-1-1,12 0 1,10-2-4,1-2 0,35-7 1,-33 4 3,42-1 0,-72 7 11,66 1 27,-63-1-22,-1 1-1,1 0 1,-1 1 0,1 0 0,16 6 0,-24-7-5,0-1 0,0 1 1,0 0-1,0 0 0,0 0 1,0 0-1,0 0 0,0 0 1,-1 0-1,1 0 0,0 0 0,0 1 1,-1-1-1,1 0 0,-1 0 1,1 1-1,-1-1 0,0 0 1,0 1-1,1-1 0,-1 0 1,0 1-1,0-1 0,0 0 0,0 1 1,-1 1-1,1 3 1,-1-1 0,0 0 0,-1 0 1,1 0-1,-5 10 0,-3 3 0,0 0 1,-23 31-1,28-44-1,0 0-1,1 0 0,-2-1 1,1 1-1,0-1 1,-1 0-1,0-1 0,0 1 1,0-1-1,0 0 1,-1 0-1,1 0 0,-1-1 1,-7 3-1,12-5 1,1 0 1,0 0-1,-1-1 1,1 1-1,-1 0 0,1 0 1,-1 0-1,1 0 0,-1 0 1,1 0-1,0-1 1,-1 1-1,1 0 0,-1 0 1,1-1-1,0 1 0,-1 0 1,1-1-1,0 1 1,-1 0-1,1-1 0,0 1 1,0 0-1,-1-1 0,1 1 1,0-1-1,0 1 1,0 0-1,-1-1 0,1 1 1,0-1-1,0 1 0,0-1 1,0 1-1,0 0 1,0-1-1,0 1 0,0-1 1,0 1-1,0-1 0,0 1 1,0-1-1,0 1 1,1-1-1,-1 1 0,0 0 1,0-1-1,1 0 0,5-23 20,-6 24-21,5-14 16,1 1 0,0 0-1,0 0 1,1 0 0,11-14-1,-16 25-10,1-1-1,-1 0 1,1 1-1,-1-1 1,1 1-1,0 0 1,0 0-1,0 0 0,0 0 1,0 0-1,7-2 1,-8 4-1,0-1 0,1 1 1,-1 0-1,1 0 1,-1 0-1,1 0 0,-1 0 1,0 0-1,1 1 0,-1-1 1,1 1-1,-1 0 0,0 0 1,0 0-1,1 0 0,-1 0 1,0 0-1,0 0 0,3 3 1,17 14 0,-1 1 1,25 28-1,-3-2-12,-42-44 4,20 19-64,0 2 1,30 40-1,-53-67-176,1-1-1,-1 1 0,1-1 0,0 1 0,1-1 0,-1-6 0,-1-14-109,-7-37-3682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30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14872,'0'0'616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32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82 426 4120,'0'0'5114,"-11"-2"-4624,-34-4 19,43 6-367,1 0-1,-1 0 1,0 0 0,1 0 0,-1 0-1,1 0 1,-1 1 0,0-1 0,1 1-1,-1-1 1,1 1 0,0-1 0,-3 3-1,2-1 1298,11-8-701,16-17-112,-1-1-1,23-29 0,-38 43-486,4-8 179,0-1 0,-1 0 0,-1-1 0,-1 0 0,-1-1 0,11-35 0,-1 6 536,-10 29-379,-7 16-270,1 0 0,-1-1 0,0 1 0,0-1 0,-1 1 0,0-1 0,0 0 0,0-8 0,3 7 269,-4 7-463,0 0-1,0 0 0,1 0 1,-1 0-1,0 0 0,0 0 0,0 0 1,0 0-1,0 0 0,1 0 1,-1 0-1,0 0 0,0 0 1,0 0-1,0 0 0,0 0 1,0 1-1,0-1 0,1 0 1,-1 0-1,0 0 0,0 0 1,0 0-1,0 0 0,0 1 0,0-1 1,0 0-1,0 0 0,0 0 1,0 0-1,0 0 0,0 1 1,0-1-1,0 0 0,0 0 1,0 0-1,0 0 0,0 0 1,0 1-1,0-1 0,0 0 1,0 0-1,0 0 0,0 0 0,0 0 1,0 1-1,0-1 0,0 0 1,0 0-1,0 0 0,-1 0 1,1 0-1,0 0 0,0 0 1,0 1-1,0-1 0,-2 11 55,0 0 0,2 0-1,-1 0 1,1 0-1,1 0 1,0 0 0,0 1-1,1-2 1,1 1 0,0 0-1,0 0 1,1-1-1,7 15 1,-6-16-31,0 0-1,0-1 1,1 1 0,0-1 0,0 0-1,1-1 1,0 0 0,0 0-1,1 0 1,0-1 0,0 0-1,0-1 1,1 0 0,0 0 0,13 5-1,-16-8-14,0-1 1,1 1-1,-1-1 0,1 0 0,-1-1 0,1 0 1,-1 0-1,0 0 0,1-1 0,-1 0 0,1 0 1,-1 0-1,0-1 0,0 0 0,1 0 0,-1-1 1,-1 0-1,8-4 0,3-3 28,-1-1 0,0-1 0,-1 0 0,0-1 0,12-15 0,-13 13 14,-1-2 0,-1 1 0,14-28 0,-14 23 212,28-39-1,-38 60-265,-1-1 1,0 1-1,0 0 0,0 0 0,0 0 0,0 0 0,1 0 1,-1 0-1,0-1 0,0 1 0,0 0 0,1 0 0,-1 0 1,0 0-1,0 0 0,0 0 0,1 0 0,-1 0 1,0 0-1,0 0 0,0 0 0,1 0 0,-1 0 0,0 0 1,0 0-1,0 0 0,1 0 0,-1 0 0,0 0 0,0 0 1,0 0-1,1 1 0,-1-1 0,0 0 0,0 0 0,0 0 1,0 0-1,1 0 0,-1 0 0,0 1 0,0-1 1,0 0-1,0 0 0,0 0 0,0 0 0,1 1 0,-1-1 1,0 0-1,0 0 0,0 0 0,0 1 0,0-1 0,0 0 1,0 0-1,0 0 0,0 1 0,0-1 0,0 0 0,0 0 1,0 1-1,4 17 211,-4-3-170,0 0 0,0-1 0,-2 1 0,0-1-1,0 1 1,-8 21 0,1-6 20,-2-1-1,-16 29 1,27-55-58,-1-1 0,-1 1 0,1-1 0,0 0 0,0 0 0,-1 1 0,1-1 1,-1 0-1,0 0 0,0-1 0,0 1 0,0 0 0,0 0 0,0-1 1,0 0-1,0 1 0,-1-1 0,1 0 0,0 0 0,-1 0 0,1 0 1,-1-1-1,1 1 0,-1 0 0,1-1 0,-1 0 0,0 0 0,1 0 1,-1 0-1,1 0 0,-1 0 0,-4-2 0,0 1 0,-11-3 97,18 4-104,0-1 0,-1 1 1,1 0-1,0-1 0,0 1 0,-1 0 1,1-1-1,0 1 0,0-1 0,0 1 1,0 0-1,-1-1 0,1 1 0,0-1 1,0 1-1,0-1 0,0 1 0,0 0 1,0-1-1,0 1 0,0-1 0,0 1 1,0-1-1,1 1 0,-1 0 0,0-1 1,0 1-1,0-1 0,0 1 0,1 0 1,-1-1-1,0 1 0,0 0 0,1-1 1,-1 1-1,0 0 0,0-1 0,1 1 1,-1 0-1,1-1 0,-1 1 1,4-5 6,0 0 0,1 1 0,-1-1 0,1 1 0,0 0 1,0 1-1,0-1 0,1 1 0,-1 0 0,1 0 0,-1 1 1,1-1-1,0 1 0,0 1 0,0-1 0,1 1 0,-1 0 1,9 0-1,0 1 14,1 1 0,0 1 0,-1 0 1,1 1-1,-1 1 0,17 6 0,71 18-790,-103-28 660,1 0 1,-1 0 0,1 0 0,-1 0 0,1 0 0,-1 0 0,1 0 0,-1 0 0,1 0 0,-1 0 0,1 0 0,-1 0 0,1-1 0,-1 1 0,1 0 0,-1 0 0,1-1 0,-1 1 0,0 0 0,1 0 0,-1-1-1,1 1 1,-1 0 0,0-1 0,1 1 0,-1-1 0,0 1 0,0 0 0,1-1 0,-1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32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13968,'0'0'1216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37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1283 6520,'0'0'5992,"4"-12"-5343,4-12-278,2 1 0,1 0 0,1 1 1,15-22-1,66-106 1331,-18 29-426,-62 100-841,0 0 0,-1-1 0,14-34 0,-26 55-380,0 0 0,1 0 0,-1 1 0,0-1-1,1 0 1,-1 0 0,0 0 0,0 0 0,0 0 0,0 0-1,0 0 1,0 0 0,0 0 0,0 0 0,-1 0 0,1-1-1,-5 2 579,-2 10-416,-3 12-147,0 1 0,1 0 1,2 0-1,0 1 0,1 0 1,2 0-1,0 1 0,2-1 1,1 1-1,1-1 0,5 50 1,-4-67-51,1 1 1,0 0-1,0-1 1,0 1-1,1-1 1,0 1-1,0-1 1,7 10-1,-8-15-7,0 1-1,0-1 1,0 1-1,0-1 1,1 0-1,-1 0 1,0 0-1,1 0 1,0 0-1,-1-1 1,1 1 0,0-1-1,0 1 1,0-1-1,0 0 1,0-1-1,0 1 1,0 0-1,0-1 1,0 1-1,0-1 1,1 0-1,2-1 1,6 0 38,-1-2-1,1 1 1,-1-2-1,1 1 1,-1-2-1,0 1 1,-1-2 0,1 1-1,-1-1 1,19-15-1,-2-2 136,0-1 1,31-38-1,13-31 316,-1 1 229,-70 92-726,1-2 47,0 0 1,1 1 0,-1-1 0,1 0 0,-1 1 0,1-1-1,0 1 1,0 0 0,-1-1 0,1 1 0,0 0 0,0 0 0,0 0-1,3 0 1,-5 14 221,-9 42-72,-23 73 0,31-123-188,-5 21 48,6-25-57,-1 0-1,1-1 1,0 1 0,0 0 0,0 0 0,0-1 0,0 1 0,0 0 0,0-1 0,0 1 0,0 0-1,1 0 1,-1-1 0,0 1 0,0 0 0,1-1 0,-1 1 0,0 0 0,1-1 0,-1 1 0,1 0-1,-1-1 1,1 1 0,-1-1 0,1 1 0,-1-1 0,2 2 0,0-3 5,0 0-1,0 0 1,0 0 0,-1 0 0,1 0-1,0 0 1,0 0 0,-1-1 0,1 1-1,-1 0 1,1-1 0,-1 0 0,1 1 0,0-3-1,3-1 12,49-58 68,-39 44-54,0 1 1,1 0 0,1 1 0,1 1 0,0 1 0,23-16-1,-40 31-31,0 0 0,0-1-1,-1 1 1,1 0-1,0-1 1,0 1-1,0 0 1,0 0 0,0 0-1,0 0 1,0 0-1,-1 0 1,1 0-1,0 0 1,0 0-1,0 0 1,0 1 0,0-1-1,0 0 1,0 0-1,-1 1 1,1-1-1,0 1 1,0-1-1,-1 1 1,1-1 0,0 1-1,0-1 1,-1 1-1,2 1 1,18 26 76,-12-16-65,15 24 25,-15-22-17,1-1 1,15 19-1,-21-29-17,-1 0 0,1 0 0,0 0-1,1-1 1,-1 1 0,0-1 0,1 0 0,-1 0-1,1 0 1,0 0 0,0-1 0,-1 1 0,1-1-1,7 1 1,-8-2 2,-1 0-1,1 0 0,0 0 1,-1 0-1,1-1 0,-1 1 1,1-1-1,-1 0 0,1 1 1,-1-1-1,1 0 0,-1-1 1,0 1-1,4-3 1,28-26 92,-25 21-76,5-6 30,-1 0 0,0 0 0,-1-1 0,17-32 0,29-78 336,-44 81-24,-14 45-358,0 0-1,0 0 1,0 0 0,0 0-1,0 0 1,0 0-1,0 1 1,0-1-1,0 0 1,0 0-1,0 0 1,0 0-1,0 0 1,0 0-1,0 0 1,1 0-1,-1 0 1,0 0-1,0 0 1,0 0-1,0 0 1,0 0-1,0 0 1,0 0-1,0 0 1,0 0-1,0 0 1,1 0-1,-1 0 1,0 0-1,0 0 1,0 0-1,-1 8 7,0 1-1,0-1 0,1 1 0,0-1 1,2 12-1,-1-3-3,-1-3-15,1 1 1,1-1-1,0 0 1,0 1-1,2-1 0,0 0 1,0-1-1,2 1 1,-1-1-1,2 0 1,8 14-1,-13-24 4,0-1-1,0 0 1,0 0-1,1 0 1,-1 0-1,1 0 1,-1 0-1,1-1 1,-1 1-1,1-1 1,5 2-1,-6-2 1,0 0 1,0-1-1,0 0 1,-1 1-1,1-1 0,0 0 1,0 0-1,0 0 0,0 0 1,0 0-1,-1 0 0,1-1 1,0 1-1,0-1 1,0 1-1,-1-1 0,1 0 1,0 0-1,-1 1 0,1-1 1,2-2-1,5-5 11,1 0 0,-2-1-1,1 0 1,-1 0 0,-1-1 0,1 0 0,-2 0-1,8-14 1,-6 7 9,19-46 95,-24 58-93,-1-1 0,-1 0-1,1 0 1,-1 0 0,0 0 0,-1 0 0,1 0-1,-1-9 1,-1 12-13,1 1 0,-1 0 0,1 0 0,0 0 0,0 0 0,0 0 0,0 0 0,1-1-1,-1 1 1,0 0 0,1 0 0,0 0 0,-1 0 0,1 0 0,0 0 0,0 0 0,2-2 0,-2 2-3,1 1-1,0 0 1,-1 0 0,1 0-1,0 0 1,0 0 0,-1 0 0,1 0-1,0 1 1,0-1 0,0 1 0,0-1-1,0 1 1,0 0 0,0 0-1,0 0 1,0 0 0,0 0 0,3 1-1,100 8 26,139 31 0,-235-37-38,1 0 0,0-1 0,0-1 0,0 0 0,0 0 0,0-1 0,0 0 0,0 0 0,0-1 0,0-1 0,13-3 0,-14 2 23,-14 3 5,-20 8 3,-12 6-10,-65 35 0,88-41-11,1 1 1,0-1-1,1 2 0,0 0 0,1 1 0,0 0 0,0 0 0,-9 14 0,17-21-6,1 1 0,0-1 1,0 1-1,0-1 0,0 1 0,0 0 0,1-1 0,0 1 1,0 0-1,1 0 0,-1 0 0,1 0 0,0 6 0,0-9 3,0 0-1,1 0 0,-1 0 0,1 0 1,-1 0-1,1 0 0,0-1 0,-1 1 1,1 0-1,0 0 0,0 0 0,1-1 1,-1 1-1,0 0 0,0-1 0,1 1 1,-1-1-1,1 0 0,-1 1 0,1-1 1,0 0-1,-1 0 0,1 0 0,0 0 1,0 0-1,0 0 0,0-1 0,0 1 1,0-1-1,0 1 0,0-1 0,0 0 0,3 0 1,1 0 0,-1 0 1,1 0-1,-1-1 1,1 0-1,-1-1 1,0 1-1,0-1 1,0 0-1,1 0 1,-2 0-1,1-1 1,0 0-1,0 0 1,-1 0-1,0 0 1,0-1-1,0 0 1,6-6-1,5-9 22,0 0 0,-2 0 0,11-23 0,-9 17 11,-9 15 13,0 0 0,0-1 0,-1 0-1,-1 0 1,0 0 0,4-17 0,-9 50-53,2-1 1,0 1 0,1-1-1,1 0 1,7 27 0,-8-46 3,-1 1 1,0 0-1,0-1 1,1 1-1,0-1 1,-1 1-1,1-1 0,0 0 1,0 0-1,0 0 1,1 0-1,-1 0 1,0 0-1,1 0 1,-1-1-1,1 1 1,0-1-1,-1 0 1,1 0-1,5 1 1,-4-1 0,-1 0 1,1 0-1,0-1 1,0 0 0,0 1-1,0-2 1,0 1 0,0 0-1,0-1 1,0 0 0,0 1-1,-1-2 1,1 1 0,7-3-1,6-7 21,-1 0 0,0-1 0,0 0 0,-1-1 0,17-20 0,59-80 92,-73 85-50,-12 12 4,-6 15-60,0 1-1,0 0 0,0 0 1,1-1-1,-1 1 1,0 0-1,0-1 0,0 1 1,0 0-1,-1-1 0,1 1 1,0 0-1,0-1 1,0 1-1,0 0 0,0-1 1,0 1-1,0 0 0,0 0 1,-1-1-1,1 1 1,0 0-1,0 0 0,0-1 1,-1 1-1,1 0 0,0 0 1,0 0-1,-1-1 1,1 1-1,0 0 0,-1 0 1,1 0-2,0 0 1,0 0-1,0 0 1,0 0-1,1 0 1,-1 1-1,0-1 1,0 0-1,0 0 1,0 0-1,0 0 1,0 0-1,0 1 1,0-1-1,0 0 1,0 0-1,0 0 1,0 0-1,0 1 0,0-1 1,0 0-1,0 0 1,0 0-1,-1 0 1,1 0-1,0 1 1,0-1-1,0 0 1,0 0-1,0 0 1,0 0-1,0 0 1,0 0-1,0 1 1,-1-1-1,1 0 1,0 0-1,0 0 1,0 0-1,0 0 1,0 0-1,0 0 1,-1 0-1,1 0 1,1 1 1,1-1 0,-1 0 0,0 1 0,0 0 0,1-1 0,-1 1 0,0-1 0,0 1 0,0 0 0,0 0 0,0 0 0,0 0 0,0 0 1,0 0-1,0 0 0,1 2 0,7 6 5,35 23 11,-32-24-12,0 1 0,0 0 0,15 15 0,-23-19-7,0 0 0,0 0 0,-1 1 0,0 0 0,0-1-1,0 1 1,2 10 0,10 48 6,-10-42-6,-4-19-1,1 7-11,0 0 1,1 0-1,0 0 1,1 0 0,7 14-1,-10-22 10,0-1 0,0 1 0,0-1 0,0 1 0,1-1-1,-1 0 1,0 1 0,1-1 0,-1 0 0,0 0 0,1 0 0,0 0-1,-1 0 1,1 0 0,-1 0 0,1-1 0,0 1 0,0-1 0,-1 1 0,1-1-1,0 0 1,0 1 0,0-1 0,-1 0 0,1 0 0,0-1 0,0 1-1,0 0 1,-1 0 0,1-1 0,0 1 0,0-1 0,-1 0 0,1 1 0,0-1-1,-1 0 1,1 0 0,-1 0 0,1 0 0,2-2 0,6-5 10,-1 1 0,1-1-1,-1 0 1,-1-1 0,13-16 0,29-52 69,-23 34 11,-16 28 13,-10 27-23,-1 4-90,0-5 12,1 1 0,0 0 0,1 0 0,1 0 0,0-1 0,7 20 0,-7-25 0,-1 1-1,1-1 0,1 0 0,-1-1 1,1 1-1,0 0 0,0-1 0,1 0 1,0 0-1,0 0 0,0-1 1,0 0-1,9 6 0,-9-7 4,0-1 1,0 1-1,0-1 0,1 0 1,-1 0-1,1-1 1,-1 1-1,1-1 0,0-1 1,0 1-1,-1-1 0,1 0 1,0 0-1,0 0 0,-1-1 1,1 0-1,0 0 0,8-3 1,23-9 17,0-2 1,-1-1 0,52-31-1,22-11 68,66-30 111,-173 86-188,0 1 0,0 0 1,-1-1-1,1 1 0,-1-1 0,1 0 0,-1 0 0,0 0 0,0 0 1,1 0-1,-2 0 0,1-1 0,0 1 0,0-1 0,-1 1 1,1-1-1,-1 0 0,0 0 0,0 1 0,0-1 0,0 0 1,0-6-1,-1 9-11,0 0 1,0-1 0,0 1 0,0 0 0,0 0-1,0-1 1,0 1 0,0 0 0,0 0 0,0 0-1,-1-1 1,1 1 0,0 0 0,0 0 0,0 0-1,0-1 1,-1 1 0,1 0 0,0 0 0,0 0-1,0 0 1,-1-1 0,1 1 0,0 0 0,0 0-1,-1 0 1,1 0 0,0 0 0,0 0 0,-1 0-1,1 0 1,0 0 0,0 0 0,-1 0 0,1 0-1,0 0 1,-1 0 0,-11 2 10,8-2-2,-12 4-2,1-1-1,-1 2 1,1 0-1,0 1 1,0 0-1,1 2 1,-21 12-1,-87 72 12,118-88-18,2-3-2,-9 8 0,0 1 1,1 0 0,-13 15-1,21-23-2,1 0 0,-1 0-1,1 0 1,-1 0 0,1 0 0,0 0-1,0 0 1,0 0 0,0 1-1,0-1 1,0 0 0,1 1 0,-1-1-1,1 1 1,-1-1 0,1 1-1,0-1 1,0 1 0,0-1 0,1 1-1,-1-1 1,0 0 0,1 1-1,0-1 1,0 1 0,-1-1 0,3 4-1,-1-5 1,0 1 0,0 0-1,0 0 1,0 0 0,0-1-1,0 1 1,0-1 0,1 0-1,-1 0 1,1 0 0,-1 0-1,1 0 1,-1 0 0,1-1 0,4 2-1,42 1-38,-40-4 42,-1 0 0,1 0 0,-1-1 1,1 0-1,-1-1 0,1 1 0,-1-2 1,0 1-1,0-1 0,-1 0 0,1-1 0,-1 0 1,0 0-1,8-8 0,7-7 63,-2-1 0,34-46 0,-51 64-54,25-38 55,-26 38-56,0 1 1,-1-1-1,0 0 1,0 1-1,0-1 0,0 0 1,0 0-1,0 0 1,-1 1-1,1-1 1,-1 0-1,0 0 1,0-5-1,0 8-6,0-1-1,0 1 1,0 0-1,0 0 1,0 0-1,0 0 1,0-1-1,0 1 1,0 0 0,0 0-1,0 0 1,0 0-1,-1-1 1,1 1-1,0 0 1,0 0-1,0 0 1,0 0 0,0 0-1,0 0 1,0-1-1,0 1 1,-1 0-1,1 0 1,0 0 0,0 0-1,0 0 1,0 0-1,0 0 1,-1 0-1,1-1 1,0 1-1,0 0 1,0 0 0,0 0-1,-1 0 1,1 0-1,0 0 1,0 0-1,0 0 1,0 0-1,-1 0 1,1 0 0,0 0-1,0 0 1,-1 1-1,-7 7 29,-6 15-33,9-10 3,0 1 0,0 0 0,1 0 1,1 0-1,0 1 0,1-1 0,0 21 0,2-29-1,0 0 0,0-1 1,1 1-1,-1 0 0,1-1 0,1 1 1,-1 0-1,1-1 0,0 1 1,0-1-1,0 0 0,1 0 0,0 0 1,0 0-1,0 0 0,1 0 1,0-1-1,0 0 0,0 0 0,0 0 1,9 6-1,-11-9 1,0 0 0,0 0 0,0-1 1,0 1-1,0-1 0,0 1 0,0-1 0,0 0 0,0 0 0,0 0 0,0 0 0,0 0 1,0 0-1,1 0 0,-1-1 0,0 1 0,0-1 0,3-1 0,34-18 37,-8-2-14,-1-1 0,0-1 0,44-49 0,-48 47-19,-25 25-5,18-17 0,-18 17 0,0 0 0,-1 1 0,1-1 0,0 0 0,0 1 0,0-1 0,0 0 0,0 1 0,0-1 0,0 1 0,0-1 0,0 1 0,0 0 0,0-1 0,2 1 0,-7 13 0,-21 54 0,-8 25 0,29-69 0,4-23 0,0 0 0,0 1 0,0-1 0,0 1 0,0-1 0,1 0 0,-1 1 0,0-1 0,0 0 0,0 1 0,0-1 0,1 0 0,-1 1 0,0-1 0,0 0 0,0 1 0,1-1 0,-1 0 0,0 0 0,1 1 0,-1-1 0,0 0 0,1 0 0,-1 0 0,0 1 0,1-1 0,-1 0 0,0 0 0,1 0 0,-1 0 0,0 0 0,1 0 0,-1 0 0,1 0 0,-1 0 0,0 0 0,1 0 0,-1 0 0,0 0 0,1 0 0,-1 0 0,1 0 0,-1 0 0,0 0 0,1-1 0,-1 1 0,0 0 0,1 0 0,-1 0 0,0-1 0,0 1 0,1 0 0,-1 0 0,0-1 0,1 1 0,16-10 0,-1-1 0,1 0 0,-2-2 0,19-17 0,-18 15 0,1 0 0,0 2 0,21-13 0,-23 16 0,14-6 0,-28 18 0,1 0 0,0 0 0,-1 0 0,1 0 0,-1 0 0,0 0 0,1 0 0,-1 0 0,0 0 0,0 1 0,0 2 0,1-1 0,3 8 0,1-1 0,0 1 0,1-1 0,0-1 0,1 1 0,0-1 0,19 18 0,-23-25 0,0 0 0,0 0 0,0 0 0,1 0 0,-1-1 0,1 0 0,0 1 0,0-2 0,0 1 0,0-1 0,0 1 0,0-1 0,0-1 0,1 1 0,-1-1 0,0 0 0,0 0 0,0 0 0,1-1 0,-1 0 0,0 0 0,0 0 0,6-3 0,0-1 0,0 0 0,-1 0 0,1-1 0,-1-1 0,0 0 0,-1 0 0,0-1 0,15-16 0,4-8 0,27-40 0,-47 61 0,23-34 0,-3-1 0,42-91 0,20-111 0,17-62 0,-103 299 0,-2 8 0,-1-1 0,1 0 0,-1 0 0,0 0 0,0 1 0,-1-1 0,1 0 0,-1 0 0,0-8 0,0 11 0,0 1 0,0 0 0,0 0 0,0 0 0,0 0 0,0 0 0,0 0 0,0 0 0,-1 0 0,1 0 0,0-1 0,0 1 0,0 0 0,0 0 0,0 0 0,0 0 0,0 0 0,-1 0 0,1 0 0,0 0 0,0 0 0,0 0 0,0 0 0,0 0 0,0 0 0,0 0 0,-1 0 0,1 0 0,0 0 0,0 0 0,0 0 0,0 0 0,0 0 0,0 0 0,-1 0 0,1 0 0,0 0 0,0 0 0,0 0 0,0 1 0,0-1 0,0 0 0,0 0 0,0 0 0,-1 0 0,1 0 0,0 0 0,0 0 0,0 0 0,0 0 0,0 1 0,0-1 0,0 0 0,0 0 0,0 0 0,0 0 0,0 0 0,0 0 0,0 1 0,0-1 0,0 0 0,0 0 0,0 0 0,-8 15 0,-8 16 0,2 1 0,1 1 0,1 0 0,-8 42 0,6-2 0,5 1 0,-2 79 0,19 155 0,-8-298 0,3 25 0,-2 0 0,-5 63 0,4-96-15,-1-1 1,1 1-1,0 0 0,-1-1 1,1 1-1,-1-1 0,1 1 1,-1-1-1,0 1 0,0-1 0,0 1 1,0-1-1,-1 2 0,1-2-6,1-1 0,-1 1-1,0-1 1,1 0 0,-1 0-1,1 1 1,-1-1-1,0 0 1,1 0 0,-1 0-1,0 0 1,1 1 0,-1-1-1,0 0 1,1 0 0,-1 0-1,0 0 1,1-1-1,-1 1 1,0 0 0,1 0-1,-1 0 1,0-1 0,-5-2-168,1 0 0,-1-1 0,1 1 0,0-1 0,1-1 0,-5-4 0,6 6 97,-31-31-4584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37.2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 14568,'0'0'1290,"10"-9"-824,-1-1-313,-3 4-40,0 0-1,1 1 0,-1-1 0,1 1 1,0 0-1,1 1 0,-1 0 0,13-6 0,1 5 171,0 0 0,0 1-1,1 1 1,-1 1-1,1 1 1,-1 1-1,1 1 1,-1 1-1,27 6 1,-34-4-139,-12 0 383,-3-4-741,0 1 1,-1 0-1,1-1 1,0 1-1,0-1 1,-1 0 0,1 1-1,0-1 1,0 0-1,-1 0 1,1 0-1,-2 0 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37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12864,'0'0'976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37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94 11656,'0'0'592,"91"-93"-536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41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404 1252 6824,'0'0'3688,"-1"-13"-3130,-23-212 1816,-51-270 1771,53 320-3015,8 55-275,7 46-268,-2-17 241,6 54-380,3 36-437,-1 0-1,1 0 1,0 1-1,0-1 1,0 0 0,0 0-1,0 1 1,0-1 0,1 0-1,-1 1 1,0-1 0,0 0-1,0 0 1,1 1-1,-1-1 1,0 0 0,1 1-1,-1-1 1,1 1 0,-1-1-1,1 0 1,-1 1-1,1-1 1,-1 1 0,1-1-1,-1 1 1,1 0 0,-1-1-1,1 1 1,0-1 0,-1 1-1,1 0 1,0 0-1,0-1 1,-1 1 0,1 0-1,0 0 1,-1 0 0,1 0-1,0 0 1,0 0-1,-1 0 1,1 0 0,0 0-1,0 0 1,0 0 0,7 3 13,-1 0 0,1 1 0,-1 0 0,0 0 0,0 0 0,-1 1 0,1 0 0,8 9 0,44 52 40,-50-55-48,91 120 16,-91-119-37,-1 1-1,0 0 1,-1 1 0,0 0 0,-1 0 0,-1 0 0,0 1 0,-1 0-1,-1 0 1,0 0 0,-1 0 0,0 29 0,-2-40 2,-1 0 0,0-1 1,1 1-1,-2 0 0,1-1 1,0 1-1,-1 0 0,0-1 0,1 0 1,-1 1-1,-1-1 0,1 0 0,0 0 1,-1 0-1,0-1 0,1 1 0,-1 0 1,0-1-1,0 0 0,-7 4 0,-5 2 1,0-1 0,0 0-1,-23 7 1,21-9 1,-27 10 19,17-7 21,1 2 0,0 0 0,-41 24-1,56-27-21,-74 50 87,73-48-92,1 1 0,1 0-1,0 0 1,0 1 0,-9 14 0,9-9 2,0 0 0,1 0-1,1 1 1,1 0 0,0 1-1,1-1 1,-4 25 0,7-30 3,2 0-1,-1 0 1,2-1 0,-1 1 0,2 0 0,0 0-1,0 0 1,1 0 0,0 0 0,1-1 0,1 1-1,6 16 1,-7-23-6,-1 0-1,1 0 1,1 0-1,-1-1 1,1 1-1,-1-1 1,1 0 0,1 0-1,-1 0 1,0 0-1,1-1 1,0 0-1,0 0 1,0 0-1,0 0 1,0-1-1,1 0 1,-1 0-1,1 0 1,-1-1-1,1 0 1,0 0-1,0 0 1,-1-1-1,1 0 1,0 0-1,0 0 1,6-2 0,1 0 10,1 0 1,0-2-1,-1 0 1,1 0-1,-1-1 1,0-1 0,-1 0-1,1 0 1,-1-2-1,18-14 1,57-61 118,-60 55-60,42-35 0,-66 60-72,0 1 1,0 0-1,0 0 0,1 0 1,-1 0-1,1 0 0,0 1 1,-1-1-1,1 1 0,6-1 1,-7 2-4,-1 0-1,0 0 1,0 0 0,0 0 0,0 1 0,0-1 0,0 1 0,0 0 0,0-1 0,0 1 0,0 0 0,0 0 0,0 0 0,-1 0-1,1 1 1,0-1 0,-1 0 0,1 1 0,-1-1 0,1 1 0,0 2 0,11 12 28,-2 1-1,11 20 1,-13-20 0,1-1 0,1 0-1,13 16 1,-20-28-37,1 1 0,-1-1 0,1 0 0,0 0 0,0-1 0,0 1 0,0-1 0,1 0 0,-1-1 0,1 1 0,0-1 0,-1 0 0,12 1 0,3 0-3076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43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73 953 6728,'0'0'5048,"12"-13"-4346,34-41 112,-2-2 1,70-118-1,65-259 2269,-160 383-2700,-11 30 8,0-1-1,-2 0 0,0 0 0,-1 0 0,-2-1 0,2-25 0,-12 67 314,-123 450 211,68-275-705,-89 186 1,138-356-196,0 1 1,-26 36-1,29-49 1,0 0 1,-1-1 0,-1 0-1,0-1 1,-24 17-1,35-27-8,0 0-1,0-1 1,0 1 0,0 0-1,0-1 1,0 1-1,0-1 1,0 1 0,0-1-1,0 1 1,-1-1-1,1 0 1,0 0 0,0 1-1,0-1 1,-3 0-1,3-6 122,10-6-59,105-116 137,50-51-39,18 16 60,47-29 63,-220 186-248,0-1 0,-1 0 0,0-1 0,0 0 0,11-15 0,-32 30 354,-9 9-320,10-4-55,1-1 1,0 1-1,0 1 0,1 0 1,1 0-1,0 1 1,1 0-1,1 1 1,0 0-1,1 0 1,0 0-1,1 1 1,1 0-1,1 0 1,0 0-1,1 0 1,1 1-1,0-1 1,1 0-1,2 18 1,-1-30-22,-1 0 0,1 0 0,0 0 0,0 0 0,0 0 1,0 1-1,1-2 0,0 1 0,-1 0 0,1 0 0,1-1 1,-1 1-1,1-1 0,-1 1 0,6 4 0,-6-6 2,1-1-1,-1 1 1,0-1-1,1 0 1,-1 1-1,1-1 1,0 0-1,-1-1 1,1 1-1,0 0 1,-1-1-1,1 1 1,0-1-1,0 0 1,-1 0-1,1 0 1,0 0-1,0-1 1,0 1-1,-1-1 1,1 0-1,0 1 1,-1-1-1,4-2 1,1 0 6,-1-1 1,1 1-1,-1-1 1,0-1-1,0 1 1,0-1-1,-1 0 0,0 0 1,0-1-1,0 0 1,-1 0-1,0 0 1,0 0-1,0 0 0,-1-1 1,0 0-1,0 0 1,0 0-1,-1 0 1,0 0-1,-1 0 1,1 0-1,-2-1 0,1 1 1,-1-1-1,0 1 1,0 0-1,-1-1 1,0 1-1,0 0 0,-1-1 1,0 1-1,0 0 1,-1 0-1,0 0 1,0 1-1,-7-11 1,1 0 64,7 14-41,1-1 1,-1 0-1,0 1 1,-1 0-1,1-1 1,0 1-1,-1 0 1,0 0-1,-4-3 1,7 5-28,0 1 1,-1-1-1,1 0 1,0 1 0,0-1-1,0 0 1,0 0-1,0 1 1,0-1-1,0 0 1,0 1-1,0-1 1,0 0-1,0 1 1,0-1-1,0 0 1,1 1-1,-1-1 1,0 0 0,0 1-1,1-1 1,-1 0-1,1 1 1,-1-1-1,0 1 1,1-1-1,0 0 1,17-21 26,-6 14-24,0 0 0,1 1 0,0 0 0,0 1 0,0 0 0,27-6 0,-2-1 33,-33 11-38,0 0-1,0 1 1,0-1-1,0 1 1,0 0-1,0 0 1,0 1-1,0 0 1,0 0-1,0 0 1,0 0-1,1 1 1,-1 0-1,0 0 1,0 0-1,0 1 1,5 2-1,-6-2 2,0 1-1,0 0 1,0 0 0,0 1 0,0-1-1,-1 1 1,1-1 0,-1 1 0,0 0-1,0 1 1,-1-1 0,1 0 0,-1 1-1,0-1 1,0 1 0,-1 0-1,3 8 1,24 126 114,-22-97-32,3 1 1,1-1-1,24 61 0,-34-102-82,0 0 1,1 0-1,-1 0 0,1 0 0,-1 0 0,1-1 0,-1 1 1,1 0-1,-1-1 0,1 1 0,0 0 0,0-1 1,-1 1-1,1 0 0,0-1 0,0 1 0,-1-1 1,1 0-1,0 1 0,0-1 0,0 0 0,0 1 0,0-1 1,0 0-1,0 0 0,1 0 0,0 0-2,0 0-1,1-1 0,-1 1 0,1-1 1,-1 1-1,0-1 0,0 0 1,1 0-1,-1 0 0,2-2 1,5-3-34,-1 0 1,1 0 0,12-14-1,0-5-586,29-46 1,-32 45-2776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45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373 0 4720,'0'0'5748,"-14"5"-5151,-28 11 206,-73 37 0,97-43-531,1 0 1,0 1-1,1 1 0,0 1 1,0 0-1,2 1 1,-20 23-1,31-33-197,-32 49 633,32-49-592,1 0 0,0 0 0,1 1 0,-1-1 0,1 0 0,0 1 0,0-1 0,0 1 0,0 0 0,1-1 0,0 7 0,0-10-78,0 1 1,1-1-1,-1 1 1,0-1-1,1 0 1,0 1-1,-1-1 1,1 0-1,0 0 1,0 0-1,-1 1 1,1-1-1,0 0 1,0 0-1,0 0 1,0 0-1,1 0 1,-1 0-1,0-1 1,0 1-1,0 0 0,1-1 1,-1 1-1,0-1 1,1 1-1,-1-1 1,1 1-1,-1-1 1,3 0-1,1 1 27,1 0 0,0-1-1,-1 0 1,1 0-1,0-1 1,7-1-1,-2-1-4,1 0 0,-1-1 0,1 0 0,-1 0 0,0-2 0,-1 1 0,1-1 0,-1-1 0,0 0-1,-1 0 1,0-1 0,0 0 0,14-18 0,-13 14 42,-2-1 0,1 0 0,-2 0 0,0 0 0,0-1 0,-1 0 0,-1-1 1,0 1-1,-1-1 0,3-25 0,-3 1 955,-1 62-956,2 0 0,0-1 1,1 1-1,1-1 0,1 0 0,1-1 1,1 0-1,1 0 0,1-1 0,1-1 0,16 20 1,-18-25-25,-8-10-13,1 0 1,-1 0 0,1 0-1,-1-1 1,8 6 0,-9-8-35,0 0 0,0 0 0,0 0 1,0 0-1,0-1 0,0 1 1,0-1-1,0 1 0,0-1 0,1 0 1,-1 0-1,0 0 0,0 0 0,0 0 1,0 0-1,0-1 0,0 1 0,3-2 1,-1 1 13,1-1-1,0 0 1,-1 0 0,1 0 0,-1-1 0,1 1 0,-1-1 0,0 0 0,5-6-1,29-37 245,-26 31-206,5-11 120,0 0 0,24-54 1,-24 44 85,22-34 1,-39 69-264,1 0 1,0-1 0,-1 1 0,1 0 0,0 0 0,0 0 0,0 0 0,0 0 0,0 0 0,0 0-1,0 0 1,0 1 0,0-1 0,0 0 0,1 1 0,1-2 0,-2 2-10,0 0 0,-1 0-1,1 0 1,-1 1 0,1-1 0,-1 0 0,1 0 0,-1 0 0,1 1-1,-1-1 1,1 0 0,-1 0 0,1 1 0,-1-1 0,1 1 0,-1-1-1,1 0 1,-1 1 0,0-1 0,1 1 0,-1-1 0,0 1 0,1-1-1,-1 1 1,0-1 0,1 2 0,0 3 22,1 1 0,0-1 0,-1 1 0,0-1 0,-1 1 0,1 9 0,-4 28 41,-2-1-1,-15 62 1,13-72-26,6-23-15,-1-1 0,-1 1-1,0-1 1,-5 12-1,29-39 193,27-40-165,-11 14 19,49-48-1,-61 69 92,55-39 0,-79 64-165,0 0 0,0 0 0,0 1 0,0-1 0,0 0-1,0 1 1,0-1 0,0 0 0,0 1 0,-1-1-1,1 1 1,-1-1 0,1 1 0,0 2 0,1 2 8,5 14-3,-1 1 0,-1 0 1,0 0-1,2 33 0,-1-6-7,-6-46-8,0-1 1,0 1 0,1-1-1,-1 1 1,0-1 0,1 0-1,-1 1 1,1-1-1,0 1 1,-1-1 0,1 0-1,0 0 1,0 1-1,0-1 1,0 0 0,2 2-1,-2-3 1,0 1 0,0-1-1,-1 1 1,1-1 0,0 0-1,0 0 1,0 0 0,0 1-1,0-1 1,0 0 0,0 0 0,0 0-1,0 0 1,0-1 0,0 1-1,0 0 1,0 0 0,-1 0-1,3-1 1,3-3 5,1 1 1,-1-1-1,0-1 0,0 1 1,7-8-1,-12 11-4,140-134 242,-138 133-221,0-1 1,0 1 0,1 0-1,-1 0 1,1 0-1,7-2 1,-5 2 27,-6 1-49,1 1 1,-1 0-1,0 0 0,0 0 1,1 0-1,-1 0 0,0 0 1,0 0-1,1 0 1,-1 1-1,0-1 0,0 0 1,1 0-1,-1 0 0,0 0 1,0 0-1,1 0 1,-1 0-1,0 0 0,0 1 1,0-1-1,1 0 0,-1 0 1,0 0-1,0 1 1,0-1-1,0 0 0,0 0 1,1 0-1,-1 1 0,0-1 1,0 0-1,0 0 1,0 1-1,0-1 0,0 0 1,0 0-1,0 1 0,3 12 25,-3-12-22,2 25 24,-1-1 0,-1 1 0,-6 47 0,2-49-17,2 0 1,1 0-1,1 1 1,5 41-1,-4-60-9,0 4 2,1 0 0,1-1 1,4 13-1,-7-22-4,0 1-1,0-1 0,0 0 0,1 1 1,-1-1-1,0 1 0,0-1 0,1 0 0,-1 1 1,0-1-1,1 0 0,-1 1 0,0-1 1,1 0-1,-1 1 0,1-1 0,-1 0 1,0 0-1,1 0 0,-1 1 0,1-1 0,-1 0 1,1 0-1,-1 0 0,0 0 0,1 0 1,-1 0-1,1 0 0,-1 0 0,1 0 0,-1 0 1,1 0-1,-1 0 0,1 0 0,0-1 1,14-8 2,-13 8-3,15-13 22,-1 0-1,-1-2 1,0 1-1,20-30 1,-18 23 74,0 1 0,21-19 0,-37 39-93,10-6 208,-8 22-57,-3 21-97,-1 1 0,-1 0 0,-14 66 0,-38 103 2,36-145-31,16-53-27,-7 24-4,-23 55 0,27-77 1,1-1 0,-2 0-1,1-1 1,-1 1 0,0-1-1,-1-1 1,0 1 0,0-1-1,0 0 1,-10 6-1,14-11 3,0 0 0,0 0-1,0-1 1,0 1-1,0-1 1,0 0-1,0 0 1,0 0 0,0 0-1,-1 0 1,1-1-1,0 1 1,-1-1-1,1 0 1,0 0 0,-7-1-1,5-1 0,0 1 1,0-1-1,0 0 0,1 0 0,-1 0 1,1-1-1,-1 1 0,1-1 0,0 0 0,-4-4 1,-3-5-2,0 1 1,1-2-1,0 1 0,1-1 1,-15-29-1,16 25 3,0 0-1,2 0 1,0 0-1,1-1 1,-4-32-1,4 7 8,2-55 0,3 90 1,0 1 1,0 0-1,1 0 0,0 0 1,1 0-1,-1 0 1,1 0-1,6-13 1,-6 17-6,-1 1 0,1-1 0,-1 1 1,1 0-1,0-1 0,0 1 0,0 0 0,1 0 1,-1 0-1,0 1 0,1-1 0,-1 0 1,1 1-1,0 0 0,-1-1 0,1 1 1,0 0-1,0 0 0,0 1 0,-1-1 0,1 1 1,0-1-1,0 1 0,5 0 0,8 1 9,-1 0 0,1 2-1,0-1 1,-1 2 0,1 0 0,-1 1-1,-1 0 1,27 14 0,-20-7-9,0 1 0,-1 0 0,0 2 0,35 33 0,-54-48-33,-1 1 1,0-1-1,0 0 0,1 0 0,-1 0 1,0 1-1,0-1 0,0 0 1,0 0-1,1 1 0,-1-1 0,0 0 1,0 0-1,0 1 0,0-1 0,0 0 1,0 0-1,0 1 0,0-1 0,0 0 1,0 1-1,0-1 0,0 0 1,0 0-1,0 1 0,0-1 0,0 0 1,0 1-1,0-1 0,0 0 0,0 0 1,0 1-1,0-1 0,-1 0 1,1 0-1,0 1 0,0-1 0,-1 0 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47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95 6128,'0'0'5289,"5"-10"-4906,14-30-5,-13 17 414,-6 22-762,0 1-1,0 0 0,0 0 0,0-1 0,0 1 0,0 0 0,0 0 0,0-1 0,0 1 0,0 0 1,0 0-1,0 0 0,0-1 0,0 1 0,0 0 0,0 0 0,1-1 0,-1 1 0,0 0 0,0 0 1,0 0-1,0-1 0,0 1 0,0 0 0,1 0 0,-1 0 0,0 0 0,0-1 0,0 1 0,0 0 1,1 0-1,-1 0 0,0 0 0,0 0 0,0 0 0,1 0 0,-1 0 0,0-1 0,0 1 1,1 0-1,-1 0 0,0 0 0,0 0 0,0 0 0,1 0 0,-1 0 0,0 0 68,1-1 0,-1 1 0,0-1 0,0 1 0,0-1 0,0 1 0,0-1 0,-1 1 0,1-1 0,0 1 0,0-1 0,0 1 0,0-1 0,0 1 0,-1-1 0,1 1-1,0-1 1,0 1 0,-1-1 0,1 1 0,0 0 0,-1-1 0,1 1 0,-1 0 0,1-1 0,0 1 0,-1 0 0,1-1 0,-1 1 0,1 0 0,-2-1 0,0 2-18,-1-1 1,1 1-1,-1-1 1,1 1 0,0 0-1,-1 0 1,1 0-1,0 0 1,-1 0-1,1 1 1,0-1-1,0 1 1,-2 1 0,-27 28 135,20-19-52,-3 3-43,1 1 1,0 0-1,1 1 1,1 1-1,1-1 0,0 2 1,1-1-1,-7 25 1,12-29-67,1-1 0,1 1 1,0 0-1,0-1 1,2 1-1,0 0 0,0 0 1,1 0-1,1-1 0,0 1 1,1-1-1,6 17 0,-9-28-41,1 0 0,0 1 1,0-1-1,0 0 0,1 0 0,-1 0 0,0 0 0,1 0 0,0 0 0,-1 0 0,1 0 0,0-1 0,0 1 0,0-1 0,0 1 0,0-1 0,0 0 0,0 0 0,1 0 1,3 2-1,-2-3 8,-1 1 0,1-1 1,0 0-1,0 0 0,0 0 1,0 0-1,0-1 0,0 1 1,0-1-1,-1 0 1,8-3-1,3-3 38,0 1 0,-1-2 0,0 0 0,0-1-1,19-17 1,-16 9 79,-1-1-1,0 0 1,-1-1-1,-1-1 1,-1 0-1,12-29 1,-23 48-26,2 2 156,-2 5-166,-2 9-35,-2 10 6,0 0 0,2 40-1,2-55-52,-1 0 0,2 0 0,-1 0 0,2 0 1,-1 0-1,1 0 0,1-1 0,-1 0 0,9 15 0,-10-22-12,-1-1 0,0 1 0,1-1 0,-1 1 0,1-1 0,-1 0 0,1 1 0,0-1 0,0 0 0,-1 0 0,1-1 0,0 1 0,0 0 0,0 0 0,0-1 0,0 0 0,0 1 0,0-1 0,0 0 0,0 0 0,0 0 0,0 0 0,0 0 0,0 0 0,0 0-1,0-1 1,0 1 0,0-1 0,0 0 0,0 1 0,-1-1 0,4-2 0,4-1 36,-1-1 0,0 0 0,0 0 0,0 0 0,11-12 0,-7 4 10,-1 0-1,0 0 1,-1-1 0,-1-1 0,13-25 0,-8 7 106,19-57-1,-29 78-90,0-1 0,-1 0 0,-1 0-1,0 0 1,0 0 0,-2-25 0,0 38-58,0-1 0,0 0 0,0 0 0,0 1 0,-1-1 0,1 0 0,0 0 0,0 1 0,-1-1 0,1 0 0,0 1 1,-1-1-1,1 0 0,-1 1 0,1-1 0,-1 1 0,1-1 0,-1 1 0,1-1 0,-1 1 0,0-1 0,1 1 0,-1-1 0,0 1 1,1 0-1,-1-1 0,-1 1 0,0-1-5,0 1 1,0 0 0,0 0-1,0 0 1,0 1 0,0-1-1,0 0 1,1 1-1,-1-1 1,-4 2 0,-4 2-50,1 1 0,-1 0 0,-8 8 1,5-4-47,0 2 0,0 0 1,2 0-1,-1 2 0,-16 22 1,-36 67-4306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48.0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99 7936,'0'0'1241,"12"-10"-745,41-30-7,-47 36-421,-1 1 0,1 1 0,0-1-1,0 1 1,-1 0 0,1 0 0,1 1 0,-1-1-1,0 1 1,0 1 0,0-1 0,1 1-1,10 1 1,10 0 149,18-3 154,138-2 1355,161-8 1607,-281 2-2010,-63 10-1315,0 1 0,0-1 0,0 0 0,0 0-1,0 0 1,0 0 0,0 1 0,1-1 0,-1 0 0,0 0 0,0 0 0,0 1 0,0-1 0,0 0 0,0 0 0,0 1 0,0-1 0,0 0 0,0 0-1,0 0 1,0 1 0,0-1 0,0 0 0,0 0 0,-1 0 0,1 1 0,0-1 0,0 0 0,0 0 0,0 0 0,0 1 0,0-1 0,0 0 0,-1 0 0,1 0-1,0 0 1,0 1 0,0-1 0,0 0 0,-1 0 0,1 0 0,0 0 0,-13 16-72,6-7 9,-11 17-2336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48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195 147 6128,'0'0'520,"-4"-10"-106,-16-43 724,19 52-1067,1 1-1,0-1 1,0 1 0,0-1 0,0 1 0,-1 0 0,1-1-1,0 1 1,0-1 0,-1 1 0,1 0 0,0-1 0,-1 1 0,1-1-1,-1 1 1,1 0 0,0 0 0,-1-1 0,1 1 0,-1 0-1,1 0 1,-1-1 0,1 1 0,0 0 0,-1 0 0,1 0-1,-1 0 1,0 0 0,-15 5 958,-13 19-55,17-11-720,1 0 0,0 0 1,1 2-1,0-1 0,1 1 0,0 0 1,2 1-1,0 0 0,-9 30 0,12-33-101,2 0 0,-1 0 0,2 0-1,-1 1 1,2-1 0,0 0 0,1 1-1,0-1 1,0 0 0,2 1 0,0-1 0,0 0-1,9 20 1,-10-28-89,1 0-1,0 0 0,0-1 1,0 1-1,1 0 0,-1-1 1,1 0-1,0 0 1,0 0-1,1 0 0,6 4 1,-8-6-25,0-1 0,-1 1 0,1-1 0,0 1 0,0-1 0,1 0 0,-1-1 0,0 1 0,0 0 0,0-1 0,0 0 0,1 1 0,-1-2 0,0 1 0,0 0 0,1 0 0,-1-1 0,0 0 0,0 1 0,0-1 0,6-3 0,3-3 96,1-1 0,-1 0 0,-1-1 0,1 0 0,-1-1 0,10-12 0,-1-1 167,-1 0 0,17-28-1,-28 40-104,-1 0 0,-1-1 0,0 0 0,0 0 0,-1-1 0,0 1 0,-2-1 0,1 0 0,-1 0 0,1-25 0,-4 73 195,-1-9-237,5 51 1,-4-71-151,1 0 0,0 0 0,1 0 0,-1 0 0,1-1 1,0 1-1,1-1 0,-1 1 0,1-1 0,0 0 0,1 0 1,-1 0-1,1-1 0,4 6 0,-5-9 1,0 1 1,-1 0-1,1-1 1,0 1-1,0-1 0,0 0 1,0 0-1,0 0 1,0 0-1,0 0 1,1-1-1,-1 0 0,0 1 1,0-1-1,0 0 1,1-1-1,-1 1 0,0-1 1,0 1-1,0-1 1,0 0-1,0 0 0,0 0 1,0 0-1,0-1 1,3-1-1,4-3 20,0 0-1,-1 0 1,0-1-1,0 0 1,0 0-1,8-10 1,-3-1 26,-1-1-1,-1 0 1,0-1 0,-2 0-1,0 0 1,-1-1 0,-1 0-1,-1-1 1,-1 0 0,-1 0 0,-1 0-1,2-41 1,-5 58-32,-1 0 0,0 0 0,0 1 0,-1-1 0,0 0 0,0 0 0,0 1 0,0-1 0,-4-7 0,4 10-15,0 1 0,0-1 0,0 0 0,-1 1 0,1-1 0,-1 1 0,1 0 1,-1-1-1,0 1 0,1 0 0,-1 0 0,0 0 0,0 0 0,0 0 0,0 0 0,0 1 0,0-1 0,0 1 0,0-1 0,0 1 0,0 0 0,0 0 0,0 0 1,-3 0-1,-5 1-88,-1 1-1,0 1 1,1 0 0,-1 0 0,1 1 0,0 0 0,0 1 0,0 0 0,1 1 0,0 0 0,0 0 0,0 1 0,-12 12 0,14-10-149,0 1 1,1-1 0,-6 12-1,3-4-2655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49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78 7632,'0'0'2321,"-1"-10"-1942,-5-29 50,6 38-390,0 0 0,0 1 0,0-1 0,0 0-1,0 1 1,0-1 0,-1 1 0,1-1 0,0 0 0,0 1 0,0-1 0,-1 1 0,1-1-1,0 1 1,-1-1 0,1 1 0,-1-1 0,1 1 0,0-1 0,-1 1 0,1-1 0,-1 1-1,1 0 1,-1-1 0,0 1 0,1 0 0,-1 0 0,1-1 0,-1 1 0,1 0-1,-1 0 1,0 0 0,0-1 0,-3 0 90,-1-1 1,1 0 1,-1 1-1,1-1 0,-1 1 1,0 0-1,1 0 1,-1 0-1,0 1 1,0-1-1,0 1 1,1 0-1,-1 1 0,0-1 1,0 1-1,0 0 1,1 0-1,-1 1 1,1-1-1,-1 1 1,1 0-1,-1 0 0,1 1 1,-4 2-1,3-2-1,1 1 0,0-1 0,0 1 0,0 0-1,0 1 1,1-1 0,-1 1 0,1-1 0,0 1 0,1 0-1,-1 0 1,1 0 0,0 0 0,0 1 0,1-1-1,-1 0 1,1 1 0,0-1 0,1 1 0,-1 6-1,1-5-9,1 0 0,0 0-1,0 0 1,0 0-1,1-1 1,0 1 0,0 0-1,0-1 1,1 1-1,0-1 1,1 0 0,-1 0-1,1 0 1,0-1 0,1 1-1,5 5 1,-3-4-44,1 0 1,0-1 0,0 0-1,1-1 1,-1 0-1,1 0 1,0-1 0,1 0-1,-1 0 1,17 3-1,-2-2 57,0 0 0,0-2 0,0-1 0,28-2 0,-41 0-457,1-1 0,-1 0 0,0-1 0,-1 0 0,1 0 0,0-2 0,-1 1 0,1-1 0,-1-1-1,19-11 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51.2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546 1 5320,'0'0'11431,"-4"10"-11205,1-2-176,2-3-10,-1 0-1,0 1 0,0-1 0,0 0 1,-1 0-1,0-1 0,0 1 0,0-1 1,0 1-1,-1-1 0,1 0 0,-1 0 1,-5 3-1,-15 9 135,-223 157 940,234-165-1020,1 0 1,-1-1-1,-20 8 0,-12 6 203,38-17-231,-4 2 72,1-1 0,0 1 0,0 1 0,0 0 0,1 1-1,-1-1 1,2 2 0,-9 9 0,16-18-112,1 1 0,-1-1 0,1 1 1,0-1-1,-1 1 0,1-1 0,0 1 0,-1-1 0,1 1 0,0 0 1,-1-1-1,1 1 0,0-1 0,0 1 0,0 0 0,0-1 0,0 1 1,-1 0-1,1-1 0,0 1 0,0 0 0,1-1 0,-1 1 0,0-1 0,0 1 1,0 1-1,2-1 1,0 1 1,-1-1-1,1 1 1,0-1 0,0 0-1,-1 1 1,1-1-1,0 0 1,3 0-1,0 1-7,1 0 0,0-1 1,-1 0-1,1 0 0,0 0 0,0-1 0,8 0 0,17 2 27,-18 0-23,6 0 19,0 1-1,-1 1 0,35 12 1,9 3 27,-49-16-48,0 1 0,0 0 0,0 1 0,-1 0 0,21 13 0,-24-13 18,-1-1 0,1 0 0,18 6-1,8 4 316,-37-8-330,-1 3-3950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52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76 6016,'0'0'3746,"11"-6"-3484,1-3-167,-6 5-24,0 0 0,0 0 1,1 0-1,-1 1 0,12-5 0,9-8 1362,-26 14-1320,1 0 0,0 1 0,0-1 0,0 1 0,1 0 0,-1-1 0,0 1 0,0 0 0,1 0 0,-1 0 0,0 0 0,1 1 0,-1-1 0,1 1 0,-1 0 0,1-1 0,-1 1 0,6 1 0,45 9 406,0 2 1,65 24-1,-100-30-409,170 58 1297,-152-51-871,-34-12-470,0 0-1,0 0 1,0 0-1,-1 0 1,1 0-1,0 0 1,-1 1-1,1-1 1,0 1-1,-1-1 1,0 1-1,1 0 0,-1-1 1,2 4-1,-4 4-2442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50:53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311 65 5120,'0'0'5832,"-1"-10"-5310,-3-29-22,0 24 7519,2 15-7971,1 1 1,-1 0-1,1 0 1,-1 0-1,1 0 1,0 0-1,-1 1 1,1-1-1,0 0 1,0 0 0,0 1-1,0-1 1,0 1-1,0-1 1,1 1-1,-1-1 1,0 1-1,0 2 1,-5 7 102,-12 19 12,7-13-97,1-1 1,1 2-1,0-1 1,1 1-1,1 1 1,-8 32-1,3 44 205,0 167-1,9-135-104,4 11 20,-1 9 31,-1-117-126,-2 0 1,-12 52-1,9-45 18,5-29-44,0 0 0,0-1 0,-1 1 0,0 0 0,-3 7 0,4-14-53,0-1 1,1 1-1,-1-1 1,1 0 0,-1 0-1,0 1 1,1-1-1,-1 0 1,0 0 0,1 0-1,-1 0 1,0 1-1,1-1 1,-1 0-1,0 0 1,1-1 0,-1 1-1,0 0 1,1 0-1,-1 0 1,0 0 0,1 0-1,-1-1 1,1 1-1,-1 0 1,0-1 0,1 1-1,-1 0 1,0-1-1,-22-12-101,22 12 63,-14-10-377,1 0-1,-24-24 0,26 23-2017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6:5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231 259 3000,'0'0'13498,"-3"13"-13173,-45 195 778,1 21-35,-8 50 403,37-191-958,7-37-92,-5 54-1,14-84-98,-8 32 0,6-33-98,2-8-41,2-11-126,0 1 0,-1 0 0,1 0 0,0-1 0,-1 1 0,1 0 0,-1 0-1,1-1 1,-1 1 0,0 0 0,0-1 0,0 1 0,0-1 0,0 1 0,-1 1 0,-2-19 608,18-107-52,-1-3-322,-1 52-126,48-259 538,-34 198-478,31-123 179,-41 203-296,-8 24-7,1 1-1,22-48 1,-27 70-73,0 0-1,1 0 0,0 0 1,0 1-1,1 0 1,0 0-1,0 0 0,1 1 1,-1 0-1,2 0 0,-1 1 1,0 0-1,15-8 0,-18 12-19,-1 0-1,1 0 1,-1 0-1,1 0 0,-1 1 1,1 0-1,-1-1 0,1 1 1,0 0-1,-1 1 0,1-1 1,-1 1-1,1 0 0,-1-1 1,1 1-1,-1 1 0,1-1 1,-1 1-1,0-1 0,0 1 1,0 0-1,0 0 0,0 0 1,3 3-1,1 1-4,0 1 0,0-1-1,-1 1 1,0 1 0,0-1-1,-1 1 1,1 0 0,3 10-1,0 3 1,0 1 0,-2 0 0,-1 0 0,-1 0 0,0 1 0,-2 0 0,0 0 0,-2 0 0,-1 0-1,-3 35 1,1-42 1,-1-1 0,-1 1 0,0-1 0,-1 0 0,0 0 0,-1-1 0,-10 17 0,10-21-3,0-1-1,-1 1 1,0-1-1,-1 0 1,0-1-1,0 0 1,-1 0-1,0-1 1,-1 0-1,-14 8 1,7-7 3,0-1 1,0 0-1,-1-2 1,0 0-1,0-1 1,-1-1-1,1 0 1,-1-2-1,0 0 1,-18-2-1,36 1 0,-39-4 84,38 4-72,-1-1-1,0 1 1,0-1 0,1 0-1,-1 0 1,1 0 0,-1 0-1,1 0 1,-1 0 0,1-1-1,-3-1 1,5 3-15,0-1-1,0 1 1,0 0 0,0 0-1,0 0 1,0 0 0,0-1-1,-1 1 1,1 0 0,0 0-1,0 0 1,0-1 0,0 1-1,0 0 1,0 0-1,0 0 1,0-1 0,0 1-1,0 0 1,0 0 0,0 0-1,0-1 1,0 1 0,0 0-1,0 0 1,0 0 0,1-1-1,-1 1 1,0 0 0,0 0-1,0 0 1,0 0-1,0-1 1,0 1 0,0 0-1,1 0 1,-1 0 0,0 0-1,0 0 1,0 0 0,0-1-1,1 1 1,-1 0 0,0 0-1,0 0 1,0 0 0,1 0-1,-1 0 1,0 0-1,0 0 1,0 0 0,1 0-1,-1 0 1,0 0 0,17-4 18,-13 3-18,77-13 638,-36 6-5019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41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 9744,'0'0'3774,"13"-2"-3151,2 0-455,1-1 36,0 1 1,0 1 0,22 1 0,-22 1 15,1 0 0,-1 2 0,0-1 0,23 8 0,-33-8-144,0 1 0,0 0 0,0 0-1,0 0 1,0 0 0,-1 1 0,1 0 0,-1 0 0,0 1 0,0 0 0,-1-1-1,1 2 1,6 9 0,2 10 199,-1 0-1,-1 1 1,-1 0 0,12 48-1,11 30 426,-32-100-641,1-1 0,-1 1 0,1 0-1,0-1 1,1 1 0,-1-1-1,1 0 1,-1 0 0,7 6 0,-8-8-51,0-1 1,0 1-1,0 0 1,1-1-1,-1 1 1,0 0-1,0-1 1,0 0-1,1 1 1,-1-1-1,0 0 1,0 0-1,1 1 1,-1-1-1,0 0 1,1 0-1,-1 0 0,0-1 1,1 1-1,-1 0 1,0 0-1,0-1 1,1 1-1,-1-1 1,0 1-1,0-1 1,0 1-1,0-1 1,0 0-1,0 0 1,0 1-1,0-1 1,2-2-1,8-9-2596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6:5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1300 11256,'0'0'952,"12"-13"-251,74-84 759,0-3 561,-29 36 327,82-121 0,-137 182-2277,0 1 141,0 0 1,-1-1-1,0 1 0,0 0 0,1-1 0,-1 1 0,-1-1 0,1 1 0,0-1 0,0-4 0,-1 6-145,0 0 0,0 0 0,0 0 0,0 1 0,0-1-1,0 0 1,0 0 0,1 0 0,-1 1 0,0-1 0,0 0 0,1 0 0,-1 1 0,0-1 0,1 0 0,-1 1-1,1-1 1,-1 0 0,1 1 0,-1-1 0,1 1 0,-1-1 0,1 1 0,0-1 0,-1 1 0,2-1 0,1 8 39,0 1 0,-1 0 1,0-1-1,-1 1 1,2 13-1,-5 62 29,1-57-63,0 1 0,6 43 0,-4-62-60,0 1 1,1 0-1,0-1 0,1 0 0,0 0 1,0 0-1,6 11 0,-7-17-8,-1 0 0,1 0-1,0 1 1,-1-1 0,1 0-1,0 0 1,1-1 0,-1 1-1,0 0 1,0-1 0,1 1-1,-1-1 1,1 0 0,-1 0 0,1 0-1,-1 0 1,1 0 0,0 0-1,0-1 1,-1 0 0,1 1-1,0-1 1,0 0 0,-1 0-1,1 0 1,0-1 0,2 0-1,6-1 21,-1-1 0,1 0 0,-1-1 0,0 0 0,-1 0 0,1-1 0,-1-1 0,0 1 0,0-2 0,0 1 0,14-15 0,40-35 134,27-26 28,-82 75-175,1-1 0,0 2 0,0-1 0,1 1 0,0 0-1,0 1 1,0 0 0,1 1 0,0 0 0,-1 1 0,2 0 0,20-3 0,-30 6-11,0 1 1,-1-1 0,1 0 0,0 1 0,-1-1 0,1 1 0,0 0 0,-1 0 0,1-1-1,-1 1 1,1 0 0,-1 0 0,1 1 0,-1-1 0,0 0 0,0 0 0,1 1 0,-1-1-1,0 0 1,0 1 0,0-1 0,-1 1 0,1-1 0,0 1 0,0 0 0,-1-1 0,1 1 0,-1 0-1,0 0 1,1-1 0,-1 4 0,0-4-1,1 0 0,-1 0 0,0 1 0,0-1 0,0 0 0,0 1 0,0-1 1,0 0-1,0 1 0,0-1 0,0 0 0,-1 0 0,1 1 0,-1-1 0,1 0 0,-1 0 0,1 1 0,-1-1 0,0 0 0,1 0 0,-1 0 0,0 0 0,0 0 0,0 0 0,0 0 0,0 0 0,0 0 0,0-1 0,0 1 0,0 0 1,0-1-1,0 1 0,-1-1 0,1 1 0,0-1 0,0 1 0,-1-1 0,1 0 0,0 0 0,-1 1 0,1-1 0,0 0 0,-1 0 0,1 0 0,-2-1 0,-11-1 34,0 0 1,0-1-1,0-1 0,1 0 0,-23-10 0,35 13-28,0 1 0,0 0 0,0-1 0,-1 1 0,1 0 0,0-1-1,0 1 1,0 0 0,-1 0 0,1 0 0,0 0 0,0 0 0,-1 1-1,1-1 1,0 0 0,0 0 0,0 1 0,0-1 0,-1 1 0,1-1-1,-2 2 1,1 0 1,0 0 0,-1 0 0,1 0 0,0 0 0,0 0 0,0 1-1,0-1 1,-2 5 0,0 1-8,0-1 0,1 1 1,0 0-1,0 0 0,-2 13 0,5-12-14,1-1 0,-1 1 0,2 0 0,-1-1 0,1 1 0,1-1 0,-1 0 0,1 1 0,8 13 1,-6-11 1,-3-6 4,1 1-1,0-1 0,0 0 0,1 0 0,-1-1 0,1 1 0,0-1 0,1 1 0,-1-1 0,1-1 0,9 7 0,-12-9 7,-1 0 0,1 0 0,0 0 1,0 0-1,0 0 0,0 0 0,0-1 1,0 1-1,0-1 0,0 0 0,0 1 0,0-1 1,0 0-1,0 0 0,0 0 0,0 0 1,0-1-1,0 1 0,0-1 0,0 1 0,0-1 1,0 1-1,0-1 0,-1 0 0,1 0 1,0 0-1,0 0 0,-1 0 0,1-1 0,-1 1 1,1 0-1,-1-1 0,1 1 0,-1-1 0,0 0 1,0 1-1,2-3 0,2-6 16,0 1-1,0-1 1,-1-1-1,0 1 1,4-20-1,5-56 93,-12 81-102,-3-33 192,1 16-70,1 21-92,-1 3-37,2 0 0,-1 0 0,0 1 0,0-1 0,1 0 0,-1 0 0,1 0 0,0 0 0,0 1 0,7 16-37,1-1 0,1-1 0,22 32 0,-28-43 21,2 0 0,-1 0 1,0 0-1,1-1 0,0 1 1,1-1-1,-1-1 0,1 1 1,-1-1-1,2-1 0,-1 1 1,0-1-1,9 2 0,-13-4 10,1 0-1,0-1 1,0 0-1,0 1 1,-1-1-1,1-1 1,0 1-1,0-1 1,0 1-1,-1-1 1,1 0-1,-1 0 1,1-1-1,4-2 1,4-2 1,-1-1 0,18-14 0,-3 2 0,-16 11-121,0 0 1,17-17-1,0-5-2985,-24 27 2652,6-9-850,-8 10 1139,1 0-1,-1 0 1,1 1 0,-1-1-1,1 0 1,0 1 0,0-1-1,-1 1 1,1-1 0,0 1-1,0 0 1,4-2-1,-2 1 94,0 1 0,0-1 0,0 0 0,1 1 0,-1 0 0,5-1 0,-7 2 82,0 1 0,0-1 0,-1 0 0,1 0 0,0 1 0,0-1 0,-1 1 0,1-1 0,0 1 0,-1 0 0,1 0 0,-1-1 0,1 1 0,-1 1 0,1-1 0,-1 0 0,1 0 0,0 2 0,8 4 14,-5-3-40,-7-2 9,1-2 26,0-1-8,0 0 0,0 1-1,0-1 1,0 0 0,0 1-1,0-1 1,0 1 0,0 0-1,0-1 1,-1 1-1,1 0 1,-2 0 0,1-1 0,-6 0 2,-1-1 0,1 2-1,0-1 1,0 1 0,0 0-1,-1 1 1,1 0-1,0 0 1,-12 4 0,16-4-8,1 0 1,-1 0 0,1 1 0,-1-1 0,1 1-1,-1 0 1,1 0 0,0 0 0,0 0-1,0 0 1,0 1 0,1 0 0,-1-1-1,1 1 1,-1 0 0,1 0 0,0 0-1,0 0 1,0 1 0,1-1 0,-1 1 0,1-1-1,-1 5 1,1-5 0,1 1-1,0-1 1,0 0-1,0 0 1,1 1 0,-1-1-1,1 0 1,0 0-1,0 0 1,0 0-1,0 0 1,0 0 0,1 0-1,2 4 1,1 1 0,1 0 1,0 0-1,11 10 1,-6-6 2,1 0-1,1-1 1,0-1 0,0 0 0,1 0 0,0-2 0,17 9-1,-26-16-3,-1 0 0,0 0 0,1 0 0,-1 0 0,1-1 0,-1 0 0,1 0 0,-1 0 0,1-1 0,-1 1 0,1-1 0,-1 0 0,8-3 0,1 0-11,1-2-1,24-13 1,-25 10 23,1 0 1,-1-1-1,-1 0 1,1-2-1,-2 1 1,13-17-1,57-84 15,-56 75-13,-6 4 8,-1 0 0,-2-1 0,-2-1 0,16-53 0,-27 79-15,15-49 67,-3 0 0,-2-1 0,-3 0 0,-2 0 0,0-107 0,-8 160-54,-1 0 0,0-1 0,0 1 1,0 0-1,-3-9 0,4 14-13,0 0 0,-1 1 0,1-1 0,-1 0 1,1 0-1,0 0 0,-1 1 0,0-1 0,1 0 0,-1 1 1,1-1-1,-1 0 0,0 1 0,1-1 0,-1 1 0,0-1 1,0 1-1,1-1 0,-3 1 0,2 0-2,0 0 1,0 0-1,0 0 0,0 0 1,-1 0-1,1 0 0,0 1 1,0-1-1,0 0 0,0 1 1,0-1-1,0 1 0,0-1 1,0 1-1,0 0 0,0-1 1,0 1-1,0 0 0,-1 1 1,-6 8-9,1 0 0,0 0-1,1 0 1,0 1 0,0 0 0,1 0 0,-5 18 0,0-5-15,-3 11-23,2-1 0,1 1 0,1 1 0,3 0-1,-5 67 1,10-52-29,2 1 0,2-1-1,15 79 1,-13-111 52,1 0 0,1 0 0,1 0 0,0-1 0,12 19-1,8 18-32,-23-45 42,1 0-1,0-1 1,1 0-1,0 0 1,1 0-1,-1-1 1,2 0-1,15 12 1,-21-18 14,0-1 1,0 1 0,0 0-1,0-1 1,0 0 0,1 0-1,-1 0 1,0 0-1,0 0 1,1-1 0,-1 1-1,1-1 1,-1 0 0,0 0-1,1 0 1,-1 0 0,0-1-1,1 0 1,-1 1-1,0-1 1,1 0 0,-1-1-1,0 1 1,0 0 0,0-1-1,0 0 1,0 0 0,-1 0-1,1 0 1,3-3-1,4-6 42,-1 0 0,0-1 0,-1 1 0,0-2 0,11-23 0,-6 4 116,13-43-1,-24 63-105,-2 11-49,0 0 0,0 0 0,0 0 0,0 0-1,0-1 1,1 1 0,-1 0 0,0 0 0,1 0-1,-1 0 1,0 0 0,1 0 0,0-1 0,5-29 57,-4 20-54,0 0-1,0 0 1,-1 0 0,-1-12-1,-1 23-6,1 0 0,-1 0 0,1 1 0,-1-1 0,1 0 0,-1 0 0,1 0 0,-1 1 0,1-1 0,0 0 0,-1 0 0,1 1 0,-1-1 0,1 0 0,0 1 0,-1-1 0,1 0 0,0 1 0,-1-1 0,1 1 0,0-1 0,0 0 0,-1 1 0,1-1 0,0 1 0,0-1 0,0 1 0,-15 23 0,10-10-14,0 0 0,1 1 0,1-1 0,0 1 0,1 0 0,0-1 0,2 26 0,0-19-6,2-1 0,1 0 0,0 1 0,2-1 0,7 22 0,-8-33 15,0-1 0,1-1 0,0 1 0,0-1 0,1 1 0,-1-1 0,15 11 0,-20-17 5,1 0 1,1 0 1,-1 0-1,1 0 0,-1 0 0,1 0 0,-1-1 0,1 1 0,-1 0 0,1-1 0,0 1 0,-1-1 0,1 0 0,0 0 0,0 1 0,-1-1 0,1 0 0,0 0 1,0-1-1,-1 1 0,1 0 0,0 0 0,-1-1 0,1 1 0,0-1 0,-1 0 0,1 1 0,-1-1 0,1 0 0,2-2 0,5-3 18,-1 0 0,1 0 0,11-13 1,-17 16-15,4-5 16,-1 1 1,0-1 0,0 0 0,-1-1-1,8-14 1,-8 12 8,0 1 0,2-1 0,13-16 0,1-1 12,10-9 50,-28 34-89,5-4 31,0-1 0,0 1 0,1 0 0,0 1 0,14-8 0,-20 13-29,0 0 1,0-1 0,1 1 0,-1 1 0,1-1 0,-1 0 0,1 1 0,-1 0-1,1 0 1,-1 0 0,1 0 0,-1 0 0,0 1 0,1 0 0,-1-1-1,1 1 1,-1 1 0,0-1 0,0 0 0,0 1 0,6 3 0,9 8-31,0 1 1,30 31-1,-48-45 22,-2-6-4,-1 1-1,0 0 1,0 0-1,0 0 1,-7-7-1,6 8 8,0 1 0,-1 0 0,1 0 0,-1 0 0,1 1 0,-1-1 0,0 1 0,0 0 0,0 0 0,0 1 0,0 0 0,0 0 0,0 0 0,0 0 0,-6 1 0,7 0 0,1 0 0,0 1 0,-1 0 0,1 0 0,0 0 0,-1 0 0,1 0 0,0 0 0,0 1 0,0 0 0,0 0 0,0 0 0,1 0 0,-1 0 0,1 0 0,-1 0 0,1 1 0,0 0 0,0-1 0,0 1 0,0 0 0,0 0 0,0 0 0,-1 4 0,0 1 0,0 0 0,1 0 0,0 1 0,0-1 0,1 0 0,-1 15 0,3 52 0,0-69-6,1 0-1,-1 1 0,1-1 0,0 0 0,0 0 0,0 0 0,1 0 0,0 0 1,5 6-1,-6-9 2,0 1 0,1-1 0,-1 1 0,1-1 1,0 0-1,0 0 0,0 0 0,1-1 0,-1 1 0,1-1 0,-1 0 1,1 0-1,0 0 0,5 2 0,3-2 13,-1-1-1,1 0 1,0 0 0,-1-1 0,1-1-1,-1 0 1,1-1 0,-1 0-1,14-4 1,2-2 5,-1-2 1,42-21-1,-22 4-1,69-51 0,-33 19 52,-78 56-55,-1 0 0,1 0-1,-1 0 1,0 0 0,0-1 0,-1 1-1,4-6 1,-4 5 2,1 1 1,-1 0-1,0 0 1,1 0-1,0 0 1,0 0-1,3-3 1,-5 6-10,-1 0 1,1 0-1,0 0 0,-1 0 1,1 0-1,-1 0 1,1 0-1,0 0 0,-1 0 1,1 0-1,-1 0 1,1 0-1,0 0 0,-1 0 1,1 1-1,-1-1 1,1 0-1,-1 0 1,1 1-1,-1-1 0,1 0 1,-1 1-1,1-1 1,-1 0-1,1 1 0,-1-1 1,1 1-1,-1-1 1,0 1-1,1-1 0,-1 1 1,0-1-1,1 1 1,-1-1-1,0 1 1,0 0-1,0-1 0,0 1 1,1 1-1,8 25 48,-9-27-51,18 64 45,-15-58-41,-2-5-2,-1 1 0,1-1-1,0 1 1,-1-1-1,1 1 1,-1-1-1,1 1 1,-1-1-1,0 1 1,0 2-1,0-8 1,-1 0 0,0 0 0,1 0 0,-2 0 0,1 0 0,0 0 0,-1 1 0,0-1 0,0 0 0,0 1 0,0 0 0,0-1 0,-1 1 0,0 0 0,1 0 0,-1 0 0,0 1 0,-1-1-1,1 1 1,0-1 0,-1 1 0,1 0 0,-1 0 0,0 1 0,1-1 0,-1 1 0,-6-2 0,3 3 3,0-1 0,1 1-1,-1 0 1,0 1 0,0-1 0,1 1-1,-1 1 1,1-1 0,-1 1 0,1 0-1,-1 1 1,1 0 0,0 0 0,0 0-1,-8 7 1,10-8-2,1 1 0,-1 1 0,1-1-1,0 0 1,1 1 0,-1 0 0,0-1 0,1 1 0,0 0 0,0 0 0,0 1-1,1-1 1,-1 0 0,1 1 0,0-1 0,-1 6 0,1-3 0,1 0 0,-1-1 1,1 1-1,0 0 0,1 0 1,0-1-1,0 1 0,0 0 1,1-1-1,3 9 0,-4-13-3,1 1-1,0 0 0,0-1 1,0 1-1,0-1 0,1 0 1,-1 0-1,1 0 1,-1 0-1,1 0 0,0 0 1,-1-1-1,1 1 0,0-1 1,6 2-1,-5-1 0,0-1 0,1 0 0,-1 0 1,1 0-1,-1 0 0,1-1 0,0 0 0,-1 0 0,1 0 1,6-1-1,-6-1 3,1 0 0,-1 0 0,1-1 1,-1 0-1,0 0 0,0 0 0,0-1 0,-1 0 0,1 0 1,-1 0-1,0 0 0,0 0 0,0-1 0,0 0 1,-1 0-1,0 0 0,0 0 0,0-1 0,-1 1 1,0-1-1,2-8 0,2-4 2,-2-1 1,0 0-1,-1 0 1,-1 0-1,-1-25 0,0 37-3,0-17 0,-1 24 0,0 0 0,0 0 0,1-1 0,-1 1 0,0 0 0,0 0 0,0-1 0,0 1 0,0 0 0,0-1 0,-1 1 0,1 0 0,0 0 0,0-1 0,0 1 0,0 0 0,0 0 0,0-1 0,0 1 0,0 0 0,-1 0 0,1 0 0,0-1 0,0 1 0,0 0 0,-1 0 0,1 0 0,0-1 0,0 1 0,0 0 0,-1 0 0,1 0 0,0 0 0,0 0 0,-1 0 0,1-1 0,0 1 0,0 0 0,-1 0 0,1 0 0,0 0 0,-1 0 0,1 0 0,0 0 0,0 0 0,-1 0 0,1 0 0,0 0 0,0 1 0,-1-1 0,1 0 0,0 0 0,0 0 0,-1 0 0,1 0 0,0 0 0,0 1 0,-1-1 0,1 0 0,0 0 0,-3 3 0,1 1 0,0-1 0,0 1 0,0-1 0,0 1 0,0 0 0,1-1 0,0 1 0,-1 0 0,1 0 0,1 0 0,-1 0 0,0 7 0,0 4-4,-1 0 0,2 1 0,0-1 0,4 24 0,-3-33 1,0 1 1,1-1 0,0 0-1,0 0 1,1 0 0,-1 0-1,2 0 1,-1 0 0,0-1-1,1 1 1,0-1 0,0 0-1,8 6 1,-7-6 1,0-1-1,1 0 1,-1 0 0,1 0 0,0-1-1,0 0 1,1 0 0,-1 0-1,1-1 1,-1 0 0,1 0-1,0-1 1,-1 0 0,9 1 0,-7-2 1,1-1 1,-1 1 0,0-1 0,1-1 0,-1 0 0,0 0-1,0 0 1,0-1 0,0 0 0,0-1 0,10-6 0,-2-1 6,0-1 1,0-1-1,-1 0 0,-1-1 1,0 0-1,-1-1 1,-1-1-1,0 0 1,-1 0-1,12-27 0,5-15 32,36-115-1,-44 111-22,-4-1-1,-2 0 1,-3-1 0,-3-1-1,-2 1 1,-4-1-1,-2 0 1,-15-111-1,14 166-4,-6-30 32,6 38-40,1 1 0,-1 0 0,1-1 0,-1 1 0,1-1 1,-1 1-1,0 0 0,1-1 0,-1 1 0,0 0 0,0 0 0,0 0 1,0 0-1,0 0 0,0 0 0,0 0 0,-1 0 0,1 0 1,0 0-1,0 0 0,-2 0 0,0 2-2,1 0 1,-1 0-1,1 1 0,0-1 0,0 1 0,0-1 1,-1 1-1,1 0 0,1 0 0,-1 0 1,0 0-1,0 0 0,-1 4 0,-4 4-5,1 0 0,1 0 0,0 1 0,1 0 0,0 0 0,0 0 0,-2 15 0,-11 86-31,15-93 24,-8 60-29,0-15-31,4 1 0,2 79 1,8-87-11,3 0 0,2-1 0,3 0-1,27 80 1,-30-109 39,9 26-59,-16-49 91,0-1-1,-1 0 1,1 0-1,0 0 1,1 0 0,-1 0-1,1 0 1,-1 0-1,1-1 1,0 1 0,0-1-1,4 2 1,-6-3 8,1 0 1,0-1-1,-1 1 1,1-1-1,0 1 1,0-1-1,0 0 1,0 0-1,-1 0 1,1 0-1,0 0 0,0 0 1,0-1-1,0 1 1,-1 0-1,1-1 1,0 1-1,0-1 1,-1 0-1,1 0 1,-1 0-1,4-2 1,1-1 6,0 0 1,0-1 0,-1 0-1,8-9 1,34-45 67,-3-2-1,42-76 1,-38 58 8,-27 43-55,-1 0 1,-2-1 0,-2-1-1,-1 0 1,-2-2 0,-2 1-1,-1-1 1,-2-1 0,-2 0-1,-2 0 1,-1 0 0,-3 0-1,-6-66 1,3 87-6,2 4 22,-1-1-1,-1 0 1,0 1 0,-1 0 0,-13-32-1,17 47-35,-1 0 0,1-1 0,-1 1 0,0 0 0,1 0-1,-1-1 1,0 1 0,0 0 0,0 0 0,0 0 0,0 0-1,0 0 1,0 0 0,0 0 0,-1 1 0,1-1 0,0 0-1,0 1 1,-1-1 0,1 0 0,-3 0 0,3 1-5,-1 1 0,1-1 0,-1 0 0,0 0 0,1 1 0,0-1 0,-1 1 0,1-1 1,-1 1-1,1 0 0,0-1 0,-1 1 0,1 0 0,0 0 0,-1 0 0,0 2 0,-5 4-16,0 1 0,1 0 0,0 0 0,-8 15 0,0 5-17,0 1 0,2 1 0,1 0 0,2 0 0,1 1 0,1 0 0,1 1-1,2-1 1,2 1 0,0 0 0,5 43 0,8 132-121,-7-92 59,1 13-30,-1-90 84,11 73-38,-13-105 68,0 1-1,1-1 1,-1 0-1,2 0 1,-1 0-1,0 0 1,1-1-1,6 7 1,3 3-26,23 20 0,-34-33 39,1 0 0,0 0-1,0-1 1,0 1 0,0-1-1,0 0 1,0 0-1,0 0 1,0 0 0,0 0-1,1-1 1,-1 0-1,0 0 1,0 1 0,1-2-1,-1 1 1,0 0 0,0-1-1,1 1 1,-1-1-1,4-2 1,2 0 16,0 0 1,0-1-1,0 0 0,-1-1 0,16-10 1,-12 4 30,-2 0 0,1-1 0,-2 0 1,1 0-1,-2-1 0,0 0 0,0 0 0,6-17 1,7-11 21,-9 21-16,-2-1 1,-1 0-1,0-1 0,-2 1 0,8-33 0,-8 31 13,0 12-18,-7 11-51,0 0 1,0 0 0,0 0-1,0 0 1,0 0-1,1-1 1,-1 1 0,0 0-1,0 0 1,0 0 0,0 0-1,1 0 1,-1 0-1,0 0 1,0 0 0,0 0-1,1-1 1,-1 1 0,0 0-1,0 0 1,0 0-1,0 0 1,1 0 0,-1 0-1,0 0 1,0 0 0,0 1-1,1-1 1,-1 0-1,0 0 1,0 0 0,0 0-1,1 0 1,-1 0 0,0 0-1,0 0 1,0 0-1,0 1 1,1-1 0,-1 2-1,1 1 0,-1 0 1,1-1-1,-1 1 1,0-1-1,0 1 1,0 0-1,-1-1 0,0 4 1,1 0-7,-5 54-49,3 0 0,3 0 0,11 79 0,-11-133 56,0 0 0,0 0 0,1-1 0,-1 1 0,1 0 0,1-1 1,-1 1-1,6 8 0,-8-14-1,1 0 1,-1 1-1,1-1 0,-1 0 1,1 0-1,-1 0 1,1 0-1,-1 1 1,1-1-1,-1 0 1,1 0-1,-1 0 1,1 0-1,-1 0 0,1 0 1,-1 0-1,1 0 1,-1 0-1,1 0 1,-1 0-1,1-1 1,-1 1-1,0 0 1,1 0-1,-1 0 0,1-1 1,-1 1-1,1 0 1,-1-1-1,0 1 1,1 0-1,-1-1 1,1 1-1,-1 0 0,0-1 1,0 1-1,1-1 1,-1 1-1,0 0 1,1-1-1,13-20 14,-5 1 2,-1 0-1,8-30 0,-12 34 9,1 0 0,0 1 0,1-1 0,1 1 0,0 1 0,11-16 0,-18 29-18,1 0-1,0 0 0,0 0 1,-1 0-1,1 0 0,0 1 0,0-1 1,0 0-1,0 0 0,0 1 1,0-1-1,0 0 0,0 1 1,1-1-1,-1 1-4,-1 0 1,0 0-1,1 0 1,-1 0-1,0 0 1,1 0-1,-1 0 0,0 0 1,1 0-1,-1 1 1,1-1-1,-1 0 1,0 0-1,1 0 0,-1 1 1,0-1-1,0 0 1,1 0-1,-1 1 1,0-1-1,1 0 1,-1 0-1,0 1 0,0-1 1,0 0-1,1 1 1,-1-1-1,0 1 1,1 3 3,1 0-1,-1 0 1,0 0 0,-1 0 0,1 0 0,-1 8 0,0 77-10,-5-1-1,-16 90 1,10-122-49,-31 92 1,25-95 45,12-37 7,-1 6-2,-2 0-1,-12 27 0,18-44 8,-1 0-1,1 0 0,-1-1 1,0 1-1,0-1 0,-1 0 0,1 0 1,-1 0-1,0-1 0,0 1 1,0-1-1,0 0 0,-1 0 0,0 0 1,-8 3-1,10-5 2,1-1-1,-1 1 1,0-1-1,0 0 1,1 0-1,-1 0 1,0 0-1,0 0 1,0-1-1,1 1 1,-1-1 0,0 0-1,0 0 1,1 0-1,-1 0 1,1 0-1,-1 0 1,1-1-1,-1 0 1,1 1-1,0-1 1,0 0 0,0 0-1,0 0 1,0 0-1,0 0 1,1 0-1,-3-4 1,-2-3 16,0 0-1,1-1 1,0 0 0,1 0 0,0 0 0,-3-11-1,4 8 28,0-1-1,1 0 1,-1-23-1,3 31-21,0 0 0,0 0-1,1 0 1,0 0 0,0 0 0,0 0-1,1 1 1,-1-1 0,2 0 0,4-9-1,-4 11-3,1 0 0,0 1 0,0 0 0,0 0 0,0 0 1,0 0-1,1 0 0,-1 1 0,6-2 0,2-2 2,41-18 26,1 3 0,57-15-1,-76 29-27,-28 6-13,0 0 1,-1-1-1,1 0 0,8-2 1,-13 2-9,1 1 0,-1 0 0,0-1 0,1 1 0,-1-1 0,0 0 0,0 0 0,0 0 0,0 0 0,0 0-1,-1 0 1,1 0 0,-1-1 0,3-3 0,-4 4-48,0 1 0,0-1 0,0 0 0,0 1 0,0-1 0,-1 0 0,1 1-1,0-1 1,-1 0 0,1 1 0,-1-1 0,0 1 0,1-1 0,-1 1 0,0-1 0,0 1 0,0-1-1,-1 0 1,0-1-2124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6:5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 5824,'0'0'4656,"-11"-2"-4224,-32-4 33,42 6-415,-1 0 1,1 0-1,-1 0 1,1 0-1,-1 0 1,1 0-1,-1 0 1,1 1-1,-1-1 0,1 1 1,-1-1-1,1 1 1,-1-1-1,1 1 1,0 0-1,-1 0 1,1 0-1,0-1 1,0 1-1,0 0 0,0 1 1,0-1-1,0 0 1,0 0-1,0 0 1,0 1-1,0-1 1,0 3-1,0-4 7,1 1 0,0 0 0,-1 0 0,1 0 0,-1 0 0,1-1 0,-1 1 0,1 0 0,-1-1 0,0 1 0,1 0 0,-1-1 0,0 1 0,1-1 0,-1 1 0,0-1 0,0 1 0,0-1 0,1 1 0,-1-1 0,0 0 0,0 0 0,-1 1 0,2-2 30,0 0 1,1 1 0,-1-1 0,1 1-1,-1-1 1,0 0 0,1 1 0,0-1-1,-1 1 1,1-1 0,-1 1 0,1-1-1,-1 1 1,1 0 0,0-1 0,-1 1-1,1 0 1,0-1 0,0 1 0,-1 0 0,1 0-1,0 0 1,0-1 0,-1 1 0,1 0-1,0 0 1,1 0 0,1 1-2065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6:5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6824,'0'0'3862,"16"-2"-3382,20-2-201,1 2 0,-1 1-1,61 7 1,120 43 577,-41-8-311,-134-34-391,0-1 0,57 0 0,-33-9-589,-1-2 0,78-17 1,-126 18-8742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0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182 130 5016,'0'0'9666,"-8"17"-9492,7-15-167,-10 22 60,1 1 0,1 0 0,-7 33-1,-2 32 124,6-21-16,-3-2 0,-30 81 0,31-107-39,-8 20 698,35-96-206,16-64 0,-7 21-472,6-23 8,-19 62-97,1 1 1,2 1-1,2 0 1,24-46-1,24-38 154,-59 114-174,1-1-1,0 1 1,0 0 0,0 0-1,1 1 1,0-1 0,0 1-1,0 0 1,1 0-1,0 1 1,0 0 0,10-7-1,-14 13-24,1-1-1,-1 0 0,1 1 1,0-1-1,-1 1 0,1 0 1,-1 0-1,1 0 0,-1 0 0,0 0 1,1 0-1,1 2 0,13 9 20,0 0-1,-1 1 1,-1 1 0,0 0-1,-1 1 1,17 23-1,65 109 72,-83-125-100,34 63 16,-22-38-13,51 70 1,-49-78-14,-18-25 9,1 0 1,19 22-1,-13-16 363,-71-24-178,1-1 0,-96-23-1,-37-5 28,132 27-170,0 2 0,0 2 0,-99 11 0,145-9-45,-12 3 21,21-3-26,-1 0 0,1 0 0,-1 0 1,1 0-1,-1 0 0,1 0 0,0 0 0,-1 1 1,1-1-1,-1 0 0,1 0 0,-1 1 0,1-1 0,-1 0 1,1 0-1,0 1 0,-1-1 0,1 0 0,0 1 1,-1-1-1,1 1 0,0-1 0,0 0 0,-1 1 1,1-1-1,0 1 0,0-1 0,-1 1 0,2 0-5,0 0 0,0 0 0,0-1 0,0 1-1,0-1 1,0 1 0,0-1 0,0 1 0,1-1-1,-1 0 1,0 0 0,2 1 0,0-1-6,99 19-530,-76-15-1870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0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0 696 6128,'0'0'4978,"12"-15"-4642,-4 6-273,79-93 558,-64 74-126,0 0-1,35-62 0,24-68 980,-73 139-1309,26-72 687,-14 32-115,-12 30 65,-9 29-787,0 0 1,0 0 0,0 0 0,0 0 0,0 0 0,0 0 0,0 0-1,0 0 1,-1 0 0,1 0 0,0 0 0,0 0 0,0 0 0,0 0 0,0 0-1,0 0 1,0 0 0,0-1 0,0 1 0,0 0 0,0 0 0,0 0-1,0 0 1,0 0 0,0 0 0,0 0 0,0 0 0,0 0 0,0 0-1,0 0 1,0 0 0,0 0 0,0 0 0,0 0 0,0 0 0,0 0 0,0 0-1,0-1 1,-8 18 192,-10 30-184,4-12 15,1 1 1,-11 46-1,22-71-33,0 0-1,1 0 1,0-1-1,1 1 1,0 0 0,0 0-1,1 0 1,1-1-1,0 1 1,0 0-1,1-1 1,7 17-1,-8-23 1,0 1 0,1 0 0,0-1 0,0 0 0,0 0 0,0 0 0,1 0 0,-1 0 0,1-1 0,0 1 0,0-1 0,0 0 0,1 0 0,-1-1 0,1 1 0,0-1 0,-1 0 0,1 0 0,0-1 0,0 1 0,0-1 0,0 0 0,0-1 0,1 1 0,-1-1 0,0 0 0,0 0 0,0-1 0,1 1 0,-1-1 0,0 0 0,0-1 0,0 1 0,0-1 0,-1 0 0,1 0 0,0 0 0,6-6 0,7-6 41,-1 0 1,0-2 0,-1 0-1,-1-1 1,0-1-1,23-37 1,-16 18 46,-2-1 0,26-70-1,-31 66 20,32-59 0,-40 89-23,-5 13-34,-6 20-15,-1 1-43,-2 16-19,-2 16-6,-3 74-1,11-112 16,1 1 0,1-1-1,1 0 1,0 0 0,1 0 0,1 0-1,0 0 1,2-1 0,7 18-1,-12-31 13,0 0 0,1 0 0,-1-1 0,1 1 0,0 0 0,-1-1-1,1 1 1,0-1 0,0 1 0,0-1 0,0 0 0,0 0 0,0 0 0,0 0-1,0 0 1,0-1 0,0 1 0,1-1 0,-1 1 0,0-1 0,0 0-1,1 0 1,-1 0 0,0 0 0,1 0 0,3-1 0,6-1-8,-1 0 1,0-1 0,20-8-1,-22 7-351,0 0 0,0-1 1,0 0-1,-1-1 0,0 0 0,12-11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0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5720,'0'0'6418,"10"3"-6115,15 4 568,39 19 1,-50-21-562,0-1 1,0 0-1,0-1 1,1 0-1,0-1 1,-1-1 0,1 0-1,19-2 1,-28 1-271,27-1 258,44-9 0,-52 6-162,0 1 0,0 1 0,42 2 0,189 20 875,-206-18-843,1-2 0,-1-3 0,51-8-1,-98 11-154,184-34 355,-156 28-301,40-6 212,138-5 0,-162 14-176,-27 1-25,0 1-1,27 2 1,158 10 214,-163-11-218,76-11-1,-115 10-67,-1 1 0,1-1 0,-1 0 0,1 1 0,-1-1 0,0 0 1,0-1-1,4-1 0,10-5 116,-16 8-117,0 0-1,0 0 0,0 0 0,0 0 0,0 0 1,0 0-1,0 0 0,0 0 0,0 0 0,0 0 1,0 1-1,0-1 0,0 0 0,0 0 0,0 0 1,0 0-1,0 0 0,0 0 0,0 0 0,0 0 1,0 0-1,0 0 0,0 1 0,0-1 1,0 0-1,0 0 0,0 0 0,0 0 0,0 0 1,0 0-1,0 0 0,0 0 0,0 0 0,0 0 1,0 1-1,0-1 0,0 0 0,0 0 0,0 0 1,0 0-1,0 0 0,0 0 0,0 0 0,1 0 1,-1 0-1,0 0 0,0 0 0,0 0 0,0 0 1,0 0-1,0 0 0,0 0 0,0 0 1,0 0-1,0 0 0,1 0 0,-1 0 0,0 0 1,0 0-1,0 0 0,0 0 0,0 0 0,0 0 1,-8 12 263,-10 9-3164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0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1 673 6328,'0'0'8760,"12"-2"-8392,-2 1-286,-5 0-36,1 0 1,0 1 0,0-2-1,-1 1 1,1-1 0,-1 1 0,1-2-1,-1 1 1,0-1 0,0 1-1,0-1 1,0-1 0,5-4 0,29-32 475,-3-3 0,-1-1 1,-3-1-1,42-76 0,27-68 994,-88 170-1210,-11 17-244,0 0 0,-1 1 0,1-1 1,-1 0-1,1 0 0,-1-1 0,0 1 0,0 0 0,0 0 0,0-1 1,-1 1-1,1 0 0,-1-1 0,1 1 0,-1-3 0,0 4 40,-1 3-53,0 0 0,0 0 0,0 0 0,-1 0 1,2 0-1,-1 0 0,0 0 0,0 0 0,1 0 0,-1 2 1,-2 4-9,-10 38-2,-8 50 0,4-18-27,14-63-18,0 1 1,-1 27-1,4-37 1,0 1-1,0-1 1,0 0 0,1 1-1,0-1 1,1 0-1,-1 0 1,1 0-1,5 11 1,-6-16 7,0 0 0,0 0 0,-1 0 0,1 0 0,0 0 0,0 0 0,0-1 0,0 1 0,0 0 0,0-1 0,0 1 0,0 0 0,1-1 0,-1 0 0,0 1 0,0-1 0,0 0 0,1 1 0,-1-1 0,0 0 0,0 0 0,1 0 1,-1 0-1,0 0 0,0 0 0,1 0 0,-1-1 0,0 1 0,0 0 0,0-1 0,1 1 0,-1-1 0,0 1 0,0-1 0,0 0 0,1 0 0,7-4 11,0-1 0,0 0 0,10-8-1,-13 9-11,63-55 46,73-82 1,-39 38 17,-74 75-12,-2-1 1,32-44 0,-34 46 83,-28 35-107,0 0 0,1 0-1,0 1 1,1-1 0,-2 14 0,1-9-21,-1 11 0,1 0-1,2 0 1,0 1-1,1-1 1,1 0-1,2 0 1,0 0 0,1-1-1,1 0 1,1 1-1,2-2 1,0 1-1,1-2 1,16 27-1,-23-43 4,1 1-1,-1-1 0,1 0 0,0-1 0,0 1 1,0-1-1,1 1 0,-1-1 0,1 0 1,-1-1-1,1 1 0,0-1 0,8 2 1,20 3-3024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0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1 5224,'0'0'8505,"-9"10"-8269,-2 0-158,6-5-33,1-1 1,0 1 0,-1 0 0,2 0 0,-1 0-1,0 0 1,-4 11 0,6-14 13,0 0-1,0 1 1,0-1 0,0 0 0,0 0 0,0 0-1,-1-1 1,1 1 0,-3 1 0,-9 7 141,-135 103 799,-6-2-489,99-74-221,1 3 1,-75 71-1,120-101-82,0 0-1,-1-1 1,-15 9 0,26-17-196,-1-1 0,1 0 0,-1 0-1,1 0 1,0 1 0,-1-1 0,1 0 0,-1 0 0,1 1 0,0-1 0,-1 0 0,1 1 0,0-1 0,-1 1 0,1-1 0,0 0 0,0 1 0,-1-1-1,1 1 1,0-1 0,0 1 0,0-1 0,0 0 0,0 1 0,-1-1 0,1 1 0,0-1 0,0 1 0,0-1 0,0 1 0,11 10 175,22 1-74,198 42 131,-181-40-135,70 29 1,-62-20 15,-48-19-47,0 1-1,0 1 1,15 10 0,-13-7 169,2-3-48,-11-5-2905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0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0 6128,'0'0'5190,"-12"10"-4747,8-7-394,-15 12 236,0-1 1,-1-1 0,-26 13 0,-36 20 940,28-15-776,-15 4-54,35-19-160,1 1-1,1 2 1,-48 36 0,48-30 95,-44 27 0,56-40-194,-58 44 1046,77-55-974,1-1-202,0 0-1,0 0 1,0 0-1,0 0 1,0 0-1,0 0 1,0 0-1,0 1 1,0-1-1,1 0 1,-1 0-1,0 0 1,0 0-1,0 0 1,0 0-1,0 0 1,-1 1-1,1-1 1,0 0-1,0 0 1,0 0-1,0 0 1,0 0-1,0 0 1,0 0-1,0 1 0,0-1 1,0 0-1,0 0 1,0 0-1,0 0 1,0 0-1,0 0 1,0 0-1,-1 0 1,1 0-1,0 0 1,0 0-1,0 1 1,0-1-1,0 0 1,0 0-1,0 0 1,-1 0-1,1 0 1,0 0-1,0 0 1,0 0-1,0 0 1,0 0-1,0 0 1,0 0-1,-1 0 0,1 0 1,0 0-1,0 0 1,0 0-2,0 0-1,0 0 1,0 0 0,-1 0 0,1-1 0,0 1-1,0 0 1,0 0 0,0 0 0,0 0-1,0 0 1,0 1 0,-1-1 0,1 0-1,0 0 1,0 0 0,0 0 0,0 0 0,0 0-1,0 0 1,0 0 0,0 0 0,0 0-1,-1 0 1,1 0 0,0 0 0,0 0-1,0 0 1,0 0 0,0 1 0,0-1 0,0 0-1,0 0 1,0 0 0,0 0 0,0 0-1,0 0 1,0 0 0,0 0 0,0 1-1,0-1 1,0 0 0,0 0 0,0 0 0,0 0-1,0 0 1,0 0 0,0 0 0,0 0-1,0 1 1,0-1 0,0 0 0,0 0-1,0 0 1,0 0 0,0 0 0,20-5 209,11 3-142,1 1 0,0 1 0,-1 2 0,47 9 0,-78-11-72,38 7 96,60 20-1,-35-8 2,-44-12-48,0 0-1,-1 2 1,0 0-1,0 1 1,-1 1-1,0 0 1,19 18-1,-25-20-4,1 0 14,-5-3 47,0-1 1,0 1-1,1-1 1,-1-1 0,12 6-1,-14-8-24,1-2-2747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1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347 119 5920,'0'0'7625,"-12"4"-7313,5-2-258,1-1-16,0 1 0,0 0 0,1 0-1,-1 0 1,1 1 0,0 0 0,0 0 0,0 0 0,0 1 0,0-1-1,1 1 1,-1 0 0,-6 9 0,-7 12 134,1 1 0,1 0 0,-15 35 0,-30 90 331,28-67-249,18-47-89,0 0 0,3 1 0,1 1 0,-8 51 0,18-81-126,1-2 309,8-18-61,130-235 366,-117 205-536,-4 8 71,-1 0 0,-1-2 0,-3 0 0,0 0 0,-3-1 0,-1 0 0,-1-1-1,-2 0 1,-2 0 0,-1-38 0,0 44 86,-1 27-215,0-1 1,-1 1-1,1-1 1,-1 1-1,0-1 1,-1 1-1,1-1 1,-2-4-1,26 53 305,36 50 0,26 29-328,118 192 128,-48-62-137,-153-249-20,0 0 5,0 0 1,0 0 0,-1 0 0,1 0-1,-1 1 1,0-1 0,-1 1-1,1-1 1,-1 1 0,2 7 0,-3-11-7,-1 0 0,1 0 0,0 0 0,0-1 0,-1 1 1,1 0-1,-1-1 0,1 1 0,-1 0 0,1-1 0,-1 1 0,1 0 0,-1-1 1,1 1-1,-1-1 0,0 1 0,1-1 0,-1 1 0,0-1 0,0 0 1,1 1-1,-1-1 0,0 0 0,0 0 0,1 1 0,-1-1 0,0 0 1,0 0-1,0 0 0,-1 0 0,-35 2 68,24-1-57,-40-2 52,-78-9 1,59 3 7,-5 1 71,-116 5 0,83 3-28,61-3-37,27-2 13,22 3-94,-1 0 0,1 0 0,0 0 0,-1 0 0,1 0 0,0 0 0,-1 0 0,1-1 1,0 1-1,-1 0 0,1 0 0,0 0 0,0 0 0,-1 0 0,1-1 0,0 1 0,-1 0 0,1 0 1,0-1-1,0 1 0,-1 0 0,1 0 0,0-1 0,0 1 0,0 0 0,0-1 0,-1 1 1,1 0-1,0-1 0,0 1 0,0 0 0,0-1 0,0 1 0,0 0 0,0-1 0,0 1 1,0 0-1,0-1 0,0 1 0,0 0 0,0-1 0,0 1 0,0 0 0,0-1 0,1 1 0,-1 0 1,0-1-1,0 1 0,0 0 0,0-1 0,1 1 0,-1 0 0,0 0 0,0-1 0,1 1 1,-1 0-1,12-12 21,0 1 1,1 0 0,0 2-1,0-1 1,23-10 0,64-27-3512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42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635 0 11856,'0'0'896,"-74"61"-672,15-19 40,-7 20 0,3 5 144,-5 7 8,-3-3 232,11-11 16,8-3 32,9-13-9,7-9-87,12-7 8,12-10-200,6-8 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1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103 164 5720,'0'0'4626,"-11"-3"-4210,-30-9-1,41 12-381,-1-1-1,0 1 1,0 0-1,1 0 1,-1 0-1,0 0 1,0 0-1,0 0 1,0 0-1,1 0 1,-1 0-1,0 0 1,0 0-1,0 1 1,1-1-1,-1 0 1,0 0-1,0 1 1,1-1-1,-1 1 1,0-1 0,1 0-1,-1 1 1,0 0-1,1-1 1,-1 1-1,1-1 1,-1 1-1,1 0 1,-1-1-1,1 1 1,-1 0-1,1-1 1,-1 2-1,-3 23 396,4-23-346,-1 43 455,2 0 0,10 60 0,5-2 188,4 44 326,-17-119-609,12 43 0,-6-29 67,-2-21 191,-4-18 43,-4-14-289,-42-221 693,29 163-914,6 38-55,-5-51 0,-6-52 335,14 106-395,4 21-97,0-1-1,0 1 0,1-1 0,0 1 1,0-1-1,1 1 0,-1-1 0,2 1 0,-1-1 1,1 1-1,0 0 0,1-1 0,0 1 1,0 0-1,0 1 0,1-1 0,0 1 1,0-1-1,1 1 0,0 0 0,0 1 1,0-1-1,1 1 0,-1 0 0,1 0 0,0 1 1,1 0-1,-1 0 0,1 0 0,0 1 1,0 0-1,0 1 0,0-1 0,1 1 1,-1 0-1,0 1 0,1 0 0,-1 0 1,1 1-1,11 0 0,2 2 5,0 1 0,0 1 1,0 1-1,22 8 0,78 37 83,-114-47-97,0 1 0,0 0 0,-1 0 0,0 0 1,0 1-1,0 0 0,0 0 0,-1 0 0,0 1 0,0 0 0,0 0 0,7 13 0,-10-15-6,0 0 1,-1 0-1,1 0 0,-1 0 0,1 0 0,-1 0 0,-1 0 0,1 0 1,-1 1-1,1-1 0,-1 0 0,0 0 0,-1 1 0,1-1 0,-1 0 0,0 0 1,0 0-1,0 0 0,0 0 0,-1 0 0,0 0 0,1 0 0,-2 0 0,-3 5 1,2-4-1,-1 0 1,1 0-1,-1-1 1,0 0-1,0 0 1,0 0-1,-10 4 1,-45 20 48,31-16-25,-163 61 345,165-65-262,27-8-110,-1 0-1,1 0 1,0 0 0,0 0-1,-1 0 1,1 0 0,0 0-1,0 0 1,0 1-1,-1-1 1,1 0 0,0 0-1,0 0 1,-1 0 0,1 0-1,0 0 1,0 0 0,0 0-1,-1 1 1,1-1 0,0 0-1,0 0 1,0 0 0,0 1-1,-1-1 1,1 0 0,0 0-1,0 0 1,0 1 0,0-1-1,0 0 1,0 0 0,0 0-1,0 1 1,0-1 0,0 0-1,0 0 1,0 1 0,0-1-1,0 0 1,0 0-1,0 1 1,0-1 0,0 0-1,0 0 1,0 1 0,13 8 58,26 4-29,-36-12-29,57 15 67,97 11 0,-39-9-27,-100-15-38,1 2 0,-1-1 0,1 2 0,-2 1 0,1 0 0,17 10 0,-33-16-5,-1 0 0,1 0 0,-1 0 0,0 0 1,1 0-1,-1 0 0,0 0 0,0 1 0,0-1 1,0 0-1,0 1 0,0-1 0,0 0 0,0 1 1,-1-1-1,1 1 0,-1 0 0,1-1 0,-1 1 0,1-1 1,-1 1-1,0 0 0,0-1 0,0 1 0,0 0 1,0-1-1,0 1 0,0 0 0,0-1 0,-1 1 1,1 0-1,-1-1 0,1 1 0,-1-1 0,0 1 1,0 1-1,-2 2 0,-1 0 0,1-1 0,0 1 0,-1-1 0,0 0-1,0 0 1,-1 0 0,1 0 0,-6 3 0,-23 13 23,-1-1 0,-1-1-1,-1-2 1,0-2 0,-39 11-1,60-21-13,-1 1 35,1 0 0,-1-1 0,0-1 0,0 0 0,-1-2 1,1 0-1,-22-1 0,38 0-46,-1 0 1,0 0-1,1 0 1,-1 0 0,1 0-1,-1 0 1,0 0 0,1 0-1,-1 0 1,1 0-1,-1 0 1,0 0 0,1 0-1,-1 0 1,1 1-1,-1-1 1,0 0 0,1 0-1,-1 1 1,1-1-1,-1 0 1,1 1 0,-1-1-1,1 1 1,0-1 0,-1 1-1,1-1 1,-1 0-1,1 1 1,0 0 0,-1-1-1,1 1 1,0-1-1,0 1 1,-1-1 0,1 1-1,0 0 1,0-1 0,0 1-1,0-1 1,0 2-1,3 28-1146,-1-21-1319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1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4512,'0'0'10216,"14"-1"-9851,-11 0-352,36-3 467,75 1 0,262-8 1061,-222 1-1106,274-21 641,-164 10-459,-202 18-363,-1 2-1,1 3 0,0 3 1,71 15-1,-98-14-14,-14-2 368,32 9 0,-52-12-580,0-1 0,1 0 0,-1 0 1,1 0-1,-1-1 0,0 1 0,0 0 0,1 0 0,-1-1 0,0 1 0,1-1 0,-1 1 0,0-1 0,0 0 0,0 1 0,0-1 0,1 0 0,-1 0 0,0 0 0,0 0 1,0 1-1,-1-2 0,1 1 0,0 0 0,0 0 0,-1 0 0,1 0 0,0 0 0,-1-1 0,1 1 0,-1 0 0,0 0 0,1-2 0,0 1-289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1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15 224 10544,'0'0'3456,"-3"14"-3083,-1 6-217,0 1 0,2 0 1,1 0-1,1 29 0,37 277 1616,-30-273-1399,-7-40-128,2-1 1,0 0-1,0 0 0,1 0 1,1 0-1,7 18 1,-4-44 430,-2-12-519,-2-1 1,0 0-1,-1 0 1,-2 0-1,0 0 1,-2 0-1,-1 0 1,-7-30-1,-2-59 319,-1-6 155,10 93-412,1-1 0,2 0 0,5-52 0,-2 40-47,-3 34-145,1 0 1,1 0 0,-1 1-1,1-1 1,0 1 0,0-1-1,1 1 1,0 0 0,0 0-1,1 0 1,0 0 0,-1 0-1,2 1 1,-1 0 0,1 0-1,0 0 1,0 0 0,0 1-1,1 0 1,-1 0 0,1 0-1,0 1 1,10-5 0,-11 7-16,0-1 0,-1 1 0,1 0 1,0 1-1,0-1 0,0 1 0,0 0 1,-1 0-1,1 0 0,0 1 1,0 0-1,0 0 0,-1 0 0,1 0 1,9 5-1,-3-1 7,0 0 0,0 1-1,-1 0 1,0 1 0,11 9 0,-6-4-13,-2 1-1,0 0 1,0 1 0,-1 0 0,-1 1-1,17 27 1,-27-38-6,0 0 0,1 0 0,-2 1 0,1-1 0,0 0 0,-1 0 0,1 0 1,-1 1-1,-1-1 0,1 0 0,0 0 0,-1 0 0,0 1 0,0-1 0,0 0 0,-1 0 0,1 0 0,-4 5 0,-2 6-6,-1 0 0,-1-1-1,-12 15 1,8-13 5,-2 0 1,0-2-1,0 0 1,-2 0-1,1-2 0,-2 0 1,1 0-1,-21 8 1,25-14 2,12-6 11,-1 1-1,1 0 0,-1-1 0,1 1 0,-1 0 0,1 0 0,-1 0 0,1 0 0,0 0 0,-1 0 0,1 0 0,-2 3 1,3-3-10,0 0 1,0 1 0,0-1 0,1 0-1,-1 0 1,0 0 0,1 0 0,-1 0 0,1 0-1,-1 0 1,1 1 0,-1-1 0,1 0 0,0-1-1,-1 1 1,1 0 0,0 0 0,0 0 0,0 0-1,0-1 1,0 1 0,0 0 0,0-1-1,1 2 1,43 32 35,49 30 0,-53-39-19,-1 3 0,46 42 0,-81-66-20,-1 0 1,0 0-1,0 1 1,-1-1 0,1 1-1,-1 0 1,0 0 0,0 0-1,1 6 1,-3-9 0,-1-1 0,1 1-1,-1 0 1,0 0 0,1 0 0,-1 0 0,0 0 0,0 0 0,-1 0 0,1 0 0,0 0 0,-1 0 0,1 0-1,-1 0 1,0 0 0,1 0 0,-1 0 0,0-1 0,0 1 0,0 0 0,-1-1 0,1 1 0,0-1-1,0 1 1,-1-1 0,1 0 0,-1 1 0,0-1 0,-2 2 0,-7 4 4,0-1-1,0 0 1,-1-1 0,1 0-1,-1-1 1,-1 0 0,1 0-1,0-2 1,-25 3-1,12-3 20,1-2 0,-1 0 0,1-2-1,-32-5 1,55 6-23,-19-1 2,0-2 0,1-1 0,0 0 0,0-1 0,0-1 0,-23-12 0,39 16-47,0 0 0,0 0 0,0 1 0,0-2 0,0 1 0,0 0 0,1-1 0,-3-4 0,-2-5-2824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2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53 314 4912,'0'0'-55,"-7"11"535,-22 33 56,17-29 98,12-15-590,0 1 1,-1-1-1,1 0 1,0 0-1,0 0 0,-1 0 1,1 0-1,0 0 0,0 1 1,0-1-1,-1 0 1,1 0-1,0 0 0,0 1 1,0-1-1,-1 0 1,1 0-1,0 0 0,0 1 1,0-1-1,0 0 0,0 0 1,0 1-1,0-1 1,0 0-1,-1 0 0,1 1 1,0-1-1,0 0 0,0 0 1,0 1-1,0-1 1,0 0-1,0 1 0,1-1 1,-1 0-1,0 0 0,0 1 1,0-1-1,0 0 1,0 0-1,0 1 0,0-1 1,1 0-1,-1 0 1,0 0-1,0 1 0,0-1 1,0 0-1,1 0 0,-1 0 1,0 0-1,0 1 1,1-1-1,-1 0 0,0 0 1,1 0-1,2-1 223,0-1 0,0 0-1,-1 0 1,1-1 0,0 1 0,-1 0-1,4-5 1,-3 5-114,25-31 569,-1-1 1,43-71 0,-42 61-266,37-76 1117,-55 99-1045,0 6 382,-11 29-11,-2 2-974,-2 35 228,2 1 0,5 89 0,0-129-119,1-1 0,0 1-1,1-1 1,0 0 0,1 0-1,0 0 1,0-1 0,9 12-1,-13-20-22,0 0 0,1 0 0,0 0 0,-1 0-1,1 0 1,0-1 0,0 1 0,0 0-1,0-1 1,0 0 0,0 1 0,0-1 0,1 0-1,-1 0 1,0 0 0,1 0 0,-1-1-1,1 1 1,-1-1 0,1 1 0,-1-1-1,1 0 1,-1 0 0,1 0 0,-1 0 0,1 0-1,-1-1 1,1 1 0,-1-1 0,1 0-1,-1 0 1,4-1 0,4-3 34,0 1 0,0-2 0,0 1 0,0-2 0,15-12-1,1-5 91,0-1 0,-2-1 0,-1-1 0,25-38 0,-29 39 51,28-29 0,1 0 114,-46 52-279,0 1-1,1-1 1,-1 1 0,0 0 0,1 0-1,0 0 1,-1 0 0,1 0-1,0 0 1,0 1 0,4-2 0,-6 2-18,0 1 1,0 0 0,0 0-1,0 0 1,0 0 0,0-1 0,0 1-1,0 1 1,1-1 0,-1 0-1,0 0 1,0 0 0,0 0 0,0 1-1,0-1 1,0 1 0,0-1 0,-1 1-1,1-1 1,0 1 0,0-1-1,0 1 1,0 0 0,0-1 0,-1 1-1,1 0 1,0 0 0,-1-1 0,1 1-1,-1 0 1,1 0 0,-1 0-1,1 0 1,-1 0 0,1 0 0,-1 0-1,1 2 1,2 11 2,0 0 0,-1 1 0,0-1 0,-1 1 1,-1 0-1,0-1 0,-4 23 0,1 25 108,2-54-114,2 2 201,0-10-195,-1-1 0,1 1 0,0 0 0,0 0 0,-1 0 0,1-1 0,0 1 0,-1 0 0,1-1 1,0 1-1,-1-1 0,1 1 0,-1-1 0,1 1 0,-1-1 0,1 1 0,-1-1 0,1 1 0,0-2 0,11-10 10,27-27 103,44-56 0,-75 86-93,0 0 0,18-15 0,-2 2 47,-23 22-74,13-12 97,-14 11-91,0 1 0,1 0-1,-1 0 1,0 0 0,1-1-1,-1 1 1,0 0 0,1 0-1,-1 0 1,0 0-1,1 0 1,-1 0 0,1 0-1,-1 0 1,0 0 0,1 0-1,-1 0 1,0 0 0,1 0-1,-1 0 1,0 0 0,1 0-1,-1 0 1,0 0 0,1 0-1,-1 1 1,0-1 0,1 0-1,-1 0 1,0 0-1,1 1 1,-1-1 0,0 0-1,0 0 1,1 1 0,-1-1-1,0 1 1,2 2 10,-1 0 0,0 1 0,0 0 0,0-1 0,-1 1 0,1-1 0,-1 1-1,0 0 1,0-1 0,-1 8 0,1 17 1,1-14-29,1 0 1,1 0-1,0-1 1,1 1-1,0-1 1,1 1-1,1-2 1,6 14-1,-10-23 3,0 0-1,0-1 1,0 1 0,1 0 0,-1-1-1,0 0 1,1 0 0,0 0 0,-1 0-1,1 0 1,0 0 0,0-1-1,0 1 1,0-1 0,0 0 0,1 0-1,-1 0 1,0 0 0,1 0 0,-1-1-1,6 1 1,-2-2 10,0 0-1,0 0 1,0-1-1,-1 0 1,1 0-1,0-1 1,-1 1-1,1-1 1,6-5-1,6 4 152,-7 2-3380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2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75 10544,'0'0'624,"-68"-48"-240,48 31-8,1 11 8,13 2-184,6 8 0,2-2-64,10 4 8,11 9-128,13-3-8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3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1054 4720,'0'0'4642,"12"-5"-4294,3-2-212,1 0-1,-2-2 0,1 0 0,-1 0 0,0-1 0,-1-1 1,18-18-1,-14 8 128,-1 0 0,15-27 0,-7 11 4,60-105 664,-48 80-524,-4 2-74,-3-1-1,-3-1 0,-2-2 1,-3 0-1,-3-1 0,13-88 1,-28 134-246,-1 11-16,0 0-1,-1 0 0,0 0 0,-1 0 0,1 0 0,-2-12 1,1 19-63,0 1 0,0-1 0,0 1 0,0 0 0,0-1 0,0 1 1,0 0-1,0-1 0,-1 1 0,1-1 0,0 1 0,0 0 1,0-1-1,0 1 0,0 0 0,-1-1 0,1 1 0,0 0 1,0-1-1,-1 1 0,1 0 0,0 0 0,0-1 0,-1 1 1,1 0-1,0 0 0,-1-1 0,1 1 0,0 0 0,-1 0 1,1 0-1,0 0 0,-1-1 0,1 1 0,0 0 0,-1 0 0,1 0 1,-1 0-1,1 0 0,0 0 0,-1 0 0,1 0 0,-1 0 1,1 0-1,0 0 0,-1 1 0,1-1 0,0 0 0,-1 0 1,1 0-1,0 0 0,-1 1 0,1-1 0,0 0 0,-1 0 1,1 0-1,0 1 0,-1-1 0,1 0 0,0 1 0,0-1 1,0 0-1,-1 1 0,1-1 0,0 0 0,0 1 0,-1 0 0,-17 29 66,14-24-64,-16 32-18,2 0-1,2 1 1,-18 65-1,16-36-43,-10 98 1,26-143 48,2 0 0,0 1 0,6 33 0,1 28 45,-7-61-16,2-1 0,0 0-1,2 0 1,6 25-1,-9-44-10,1 1 0,0 0-1,0 0 1,0-1 0,0 1 0,1-1-1,-1 0 1,1 0 0,0 0-1,0 0 1,6 5 0,-7-7 1,1 0 0,0 0 0,0 0 0,0 0 0,0-1-1,0 1 1,0-1 0,0 0 0,0 0 0,1 0 0,-1 0 0,1-1 0,-1 1 0,0-1 0,1 0 0,-1 0 0,7-1 0,18-3 37,-1-1 0,0-1-1,-1-1 1,1-2-1,24-12 1,-36 15-27,0-2 0,-1 0 0,0-1 0,0 0 0,-1-1-1,-1-1 1,0 0 0,0-1 0,18-23 0,-25 29 2,0-1-1,-1 0 0,0-1 1,-1 1-1,1 0 1,-1-1-1,-1 0 1,0 0-1,0 0 1,0 0-1,-1 0 1,0 0-1,0 0 0,-1-1 1,0 1-1,-2-9 1,2 15-17,-1 0 0,0 0 0,1-1 0,-1 1 0,0 0 0,0 0 0,0 0 0,-1 0 0,1 1 0,0-1 0,-1 0 0,1 0-1,-1 1 1,0-1 0,1 1 0,-1-1 0,0 1 0,0 0 0,0 0 0,0 0 0,0 0 0,0 0 0,0 0 0,0 0 0,-5 0 0,4 0-5,-1 1 0,0 0 0,1 0 0,-1 0 0,1 1 0,-1-1 0,1 1 0,-1 0 0,1 0 0,0 0 0,-1 0 0,1 0 0,0 1 0,0 0 0,-6 3 0,-8 7 4,1 1-1,0 1 1,-19 20 0,30-27-16,0-1 1,0 2-1,0-1 1,1 0-1,0 1 1,0 0 0,1 0-1,0 0 1,0 1-1,-2 15 1,4-17 1,0 0 1,1 1-1,0-1 0,0 1 1,0-1-1,1 0 1,0 1-1,1-1 1,0 0-1,0 0 0,0 0 1,1 0-1,0 0 1,0 0-1,1-1 0,0 1 1,0-1-1,0 0 1,1-1-1,0 1 1,0-1-1,1 0 0,-1 0 1,1 0-1,0-1 1,0 0-1,1 0 1,-1 0-1,1-1 0,0 0 1,0 0-1,0-1 1,0 0-1,0 0 0,0-1 1,1 0-1,7 0 1,0 0 5,0-2 0,0 0 0,-1-1 1,1 0-1,0-1 0,-1-1 0,1 0 1,-1-1-1,-1-1 0,1 0 0,-1-1 1,24-15-1,-21 10 36,0 0 1,-1-1-1,0-1 1,-1 0-1,0-1 0,-2 0 1,1-1-1,-2 0 1,11-21-1,-20 35-23,-1-1 0,1 1 1,-1-1-1,0 0 0,0 0 0,0 0 0,0 0 0,0 0 1,0 0-1,-1 0 0,0 0 0,1 0 0,-1 0 0,0 0 1,-1 0-1,1 0 0,0 0 0,-1 0 0,0 0 1,0 0-1,0 0 0,0 0 0,0 1 0,0-1 0,-1 0 1,1 1-1,-1-1 0,0 1 0,0-1 0,0 1 0,0 0 1,0-1-1,0 1 0,-1 1 0,1-1 0,-5-2 0,3 1 12,1 1 0,-1 0 0,0 0 0,0 1-1,0-1 1,0 1 0,0 0 0,-1 0-1,1 0 1,-7 0 0,10 1-3,5-1-26,1 1 1,-1-1-1,1 1 0,-1-1 0,0 1 1,1 1-1,-1-1 0,1 0 1,-1 1-1,6 2 0,6-1-8,-3-1 1,-6 0 6,0-1 0,-1 1 0,1-1 0,-1 2 0,1-1-1,-1 1 1,1 0 0,-1 0 0,0 1 0,0 0 0,0 0 0,0 0 0,6 6 0,-8-6 2,1 0 0,-1 1 0,0 0 0,0 0 0,0 0 0,-1 0 0,0 1 0,0-1 0,0 1 0,0 0 0,-1 0 0,1 0 0,-1 0 0,0 0 0,-1 1 0,1-1 0,0 11 0,7 104-107,-7-102 103,-2-15 4,0-1 0,0 1-1,0 0 1,0 0 0,1 0 0,-1 0 0,1-1 0,0 1 0,0 0 0,0-1 0,0 1 0,1 0 0,-1-1 0,1 0 0,-1 1-1,4 3 1,-4-6 3,1 1 0,-1-1-1,0 1 1,1-1 0,-1 1 0,1-1-1,-1 0 1,0 1 0,1-1-1,-1 0 1,1 0 0,-1 0-1,1 0 1,-1 0 0,1-1-1,-1 1 1,1 0 0,-1-1-1,2 0 1,28-10 46,-20 4-23,1 0 1,-1-1-1,0 0 1,17-19-1,-12 13 14,-6 3 0,0 0 0,-1 0 0,10-16 0,11-13 49,-29 39-85,22-26 89,33-30 0,-49 51-42,1-1-1,0 1 1,0 1 0,1-1-1,-1 1 1,1 1-1,0-1 1,1 2-1,13-5 1,-22 8-43,0 0 0,0-1 1,0 1-1,0 0 0,1 0 0,-1 0 0,0 0 1,0 0-1,0 0 0,1 0 0,-1 1 0,0-1 1,0 0-1,0 1 0,0-1 0,0 1 0,0-1 0,0 1 1,0-1-1,0 1 0,0 0 0,1 1 0,0-1-5,-1 1 0,1 0 0,-1 0 0,0 0 0,0 0 0,0 0 0,0 1-1,0-1 1,0 0 0,0 4 0,1 4-9,-1 1 0,-1-1 1,1 0-1,-2 11 0,0-8 4,0 0-1,-1 0 1,0-1-1,-1 1 1,0-1-1,-1 1 1,-10 19-1,8-16 19,5-14-7,1 0 0,-1 1-1,0-1 1,0 0 0,0 0 0,0 0-1,0 0 1,-1 0 0,1 0 0,-1 0-1,-1 2 1,2-4 28,6-7 116,6-9-86,-1-1 0,9-20-1,-10 21-19,-1 0-1,18-23 0,-15 24 4,-6 7-10,1 1 0,0-1 0,0 1 0,0 1 0,1-1-1,0 1 1,11-7 0,-17 12-33,0 0-1,0 1 0,0-1 0,0 0 0,0 1 1,0-1-1,0 1 0,1-1 0,-1 1 1,0 0-1,0 0 0,1-1 0,-1 1 0,0 0 1,1 0-1,-1 0 0,0 0 0,0 0 1,1 1-1,-1-1 0,0 0 0,0 1 0,1-1 1,-1 0-1,0 1 0,0 0 0,0-1 1,0 1-1,1 0 0,-1-1 0,0 1 0,0 0 1,-1 0-1,1 0 0,0 0 0,0 0 1,0 0-1,-1 0 0,1 0 0,0 0 0,-1 0 1,1 1-1,-1-1 0,1 0 0,-1 0 1,0 0-1,1 2 0,1 19-26,-1-1 1,-1 1-1,-1-1 0,-1 1 1,-1-1-1,-9 35 1,7-32 9,3-1-25,4-18 55,6-11 44,51-79 29,-40 55-40,23-28 0,61-81 265,-91 128-166,-11 11-148,-1 0-1,0 0 1,0 0 0,1 0-1,-1 0 1,0 0 0,1 0 0,-1 0-1,0 0 1,0 1 0,0-1 0,1 0-1,-1 0 1,0 0 0,0 0 0,1 0-1,-1 1 1,0-1 0,0 0-1,0 0 1,0 0 0,1 1 0,-1-1-1,0 0 1,0 0 0,0 0 0,0 1-1,0-1 1,0 0 0,0 0 0,1 1-1,-1-1 1,0 0 0,2 33 65,-2-20-65,1 1-5,0 1 0,1-1 0,0 0 0,1 0 0,1 0 0,0 0 0,1-1 0,13 26 0,-13-30-7,1 0 0,0-1 0,0 1 0,15 12-1,-19-19 9,0 0-1,1 0 1,-1 0-1,1-1 1,0 1-1,0-1 0,-1 1 1,1-1-1,0 0 1,0 0-1,0-1 1,0 1-1,0-1 1,0 1-1,0-1 1,0 0-1,0 0 0,0 0 1,0-1-1,0 1 1,6-2-1,0-1 6,0 0 0,-1-1 0,1 0-1,-1-1 1,0 0 0,0 0 0,0 0 0,-1-1-1,0 0 1,13-14 0,1-6 36,32-50 0,-10 12 0,-17 19 60,-22 37-84,-1 0 0,1 1 0,1 0 1,-1 0-1,1 0 0,11-12 0,-2 10 33,-14 9-47,0-1-1,0 1 1,0 0-1,1 0 1,-1 0-1,0 0 0,0 0 1,0 0-1,1 0 1,-1 0-1,0 0 1,0 0-1,0 0 1,1 0-1,-1 0 0,0 0 1,0 0-1,0 0 1,0 0-1,1 0 1,-1 0-1,0 0 1,0 1-1,0-1 0,1 0 1,-1 0-1,0 0 1,0 0-1,0 0 1,0 0-1,0 1 0,0-1 1,1 0-1,-1 0 1,0 0-1,0 1 1,-1 24 34,0-16-62,-5 56 3,3-24-4,-12 56 0,10-77 14,0 8-4,-2-1-1,-2 0 1,-16 39-1,25-65 22,0 0-1,-1 0 1,1 0-1,-1 0 1,1 0-1,-1 0 1,1 0 0,-1 0-1,1 0 1,-1 0-1,0 0 1,0-1-1,1 1 1,-1 0-1,0 0 1,0-1-1,0 1 1,0-1-1,0 1 1,0-1-1,0 1 1,0-1 0,0 1-1,0-1 1,0 0-1,0 0 1,0 1-1,0-1 1,0 0-1,0 0 1,-1 0-1,1 0 1,0 0-1,0-1 1,0 1-1,0 0 1,0 0-1,0-1 1,0 1 0,0 0-1,0-1 1,0 1-1,0-1 1,0 0-1,0 1 1,0-1-1,0 0 1,1 1-1,-1-1 1,-1-2-1,-5-4 38,1 0 0,0-1 0,0 0 0,-6-12-1,10 16-30,-28-48 328,25 45-105,14 17-199,0-3-39,0-1-1,1 0 1,0-1 0,0 0 0,0 0-1,20 5 1,-2 0 6,-16-6 6,0 0 1,0-1 0,1 0-1,-1-1 1,1 0-1,-1-1 1,1 0-1,0-1 1,0-1-1,17-3 1,6-3 17,-1-2 0,44-17 0,-32 9 40,-37 15-25,12-6 13,-21 8-48,0-1 0,-1 1 0,1 0 0,0-1 0,-1 1 0,1-1 0,0 1 0,-1-1 0,1 0 1,-1 1-1,1-1 0,-1 1 0,1-1 0,-1 0 0,0 1 0,1-1 0,-1 0 0,0 0 0,0 1 0,1-1 0,-1 0 0,0 0 0,0 0 1,0 0-1,-10 0-147,6 2-2899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3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5520,'0'0'6697,"15"-1"-6278,185-11 778,24 22-175,146 1 626,-310-15-1062,97-19 0,-149 22-539,1-1-442,1 0 0,-1-1 0,1-1-1,13-6 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3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221 660 5416,'0'0'5450,"-9"-6"-5100,-31-18 6,38 22-300,0 1 0,-1 0 0,1 0 0,0 1 0,-1-1 0,1 1 0,-1-1 0,1 1 0,-1 0 0,1-1 0,-1 1 0,1 1 0,-1-1 0,1 0 0,0 0 0,-1 1 0,1 0 0,-1-1 0,-2 2 0,-3 2 183,1 0 0,-1 0 0,-12 11 0,8-7 69,8-4-212,-1-1 0,1 2-1,0-1 1,0 0 0,1 1 0,-1 0 0,1 0 0,0 0 0,0 0 0,-3 10 0,1-3 103,1 0 0,0 0-1,-4 25 1,7-27-109,1 0-1,0-1 1,0 1-1,1-1 1,0 1 0,1-1-1,0 1 1,0-1-1,1 0 1,0 0-1,1 0 1,0 0 0,0-1-1,1 1 1,0-1-1,6 8 1,-8-14-62,0 1 1,0-1-1,0 1 1,1-1-1,-1 0 1,0 0-1,1-1 1,-1 1-1,1-1 1,0 0-1,-1 1 0,1-2 1,0 1-1,0 0 1,0-1-1,0 0 1,-1 0-1,1 0 1,0 0-1,0 0 1,6-2-1,-3 1 2,-1-1 0,1 0 0,-1 0-1,1 0 1,-1-1 0,0 0 0,0 0 0,0 0-1,0-1 1,0 0 0,6-6 0,-5 3 9,-1 0 0,0-1 0,-1 1 0,0-1 1,0 0-1,0-1 0,-1 1 0,0-1 0,-1 0 1,0 0-1,0 0 0,-1 0 0,0-1 0,-1 1 0,0 0 1,0-1-1,-1 1 0,-1-1 0,1 1 0,-3-10 0,2 15-13,0 0 0,0 0 0,0 1 0,-1-1-1,0 1 1,0-1 0,0 1 0,0 0 0,0-1 0,0 1-1,-1 0 1,0 1 0,0-1 0,1 0 0,-1 1-1,-1-1 1,1 1 0,0 0 0,-1 0 0,-6-3-1,7 4-7,0 0-1,-1 0 0,1 0 0,0 1 0,0-1 0,0 1 0,-1 0 0,1 0 0,0 0 0,-1 0 0,1 0 1,0 1-1,0-1 0,0 1 0,-1 0 0,1 0 0,0 0 0,0 1 0,0-1 0,1 1 0,-1-1 0,0 1 1,0 0-1,-4 4 0,0 1 33,2-3-34,1 0 1,0 0-1,0 0 0,-6 10 1,10-13-17,-1-1 0,1 1 0,0-1 1,-1 1-1,1 0 0,0-1 0,0 1 0,0 0 1,0-1-1,-1 1 0,1 0 0,0-1 0,0 1 1,0 0-1,0-1 0,0 1 0,1 0 1,-1-1-1,0 1 0,0 0 0,0-1 0,1 1 1,-1 0-1,0-1 0,0 1 0,1-1 0,-1 1 1,1-1-1,-1 1 0,0 0 0,1-1 1,-1 0-1,1 1 0,0-1 0,-1 1 0,1-1 1,-1 0-1,1 1 0,-1-1 0,1 0 0,0 1 1,-1-1-1,1 0 0,0 0 0,-1 0 1,1 0-1,0 0 0,-1 1 0,2-1 0,2 0 6,1 1-1,0-1 0,-1 0 1,1 0-1,-1 0 0,1-1 0,-1 0 1,1 1-1,-1-1 0,1-1 1,-1 1-1,0-1 0,8-4 0,6-4 9,29-19-1,-42 25-10,12-9 15,-1 0-1,0-1 0,-2-1 1,1 0-1,-2-1 1,0-1-1,-1 0 0,-1 0 1,14-29-1,3-15 157,30-103 0,-52 146-141,69-235 755,-65 227-449,-10 26-335,0 0 1,0 0 0,0 0-1,1 0 1,-1 0 0,0 0-1,0 0 1,0 0 0,0 0-1,1-1 1,-1 1 0,0 0-1,0 0 1,0 0 0,0 1-1,1-1 1,-1 0 0,0 0-1,0 0 1,0 0 0,0 0-1,1 0 1,-1 0 0,0 0-1,0 0 1,0 0 0,0 0-1,0 0 1,1 1 0,-1-1-1,0 0 1,0 0 0,0 0-1,0 0 1,0 0-1,0 0 1,0 1 0,1-1-1,-1 0 1,0 0 0,0 0-1,0 0 1,0 1 0,0-1-1,0 0 1,0 0 0,0 0-1,0 0 1,0 1 0,0-1-1,0 0 1,0 0 0,0 0-1,0 0 1,0 1 0,0-1-1,0 0 1,-1 0 0,4 54 130,-6 98-136,-42 284 0,-80 62-82,112-453 90,-22 47 1,28-76 6,-1 0 0,-1 0 0,0-1 0,0-1 0,-2 0 0,-15 16 0,25-29-9,0 0 0,0 0 1,0 0-1,0 0 0,0 0 0,0 0 0,0-1 0,-1 1 0,1 0 0,0-1 0,0 1 0,-1-1 0,1 0 1,0 1-1,-1-1 0,1 0 0,-1 0 0,1 0 0,0 0 0,-1 0 0,1 0 0,-1 0 0,1 0 0,0-1 0,-1 1 1,1 0-1,0-1 0,-1 1 0,1-1 0,0 0 0,0 1 0,-2-2 0,1 0 8,0 1 1,0-1-1,0 0 1,1 1-1,-1-1 0,1 0 1,-1 0-1,1 0 0,0 0 1,0 0-1,0 0 0,0 0 1,0 0-1,0-1 0,0 1 1,1 0-1,-1-4 0,1-4 12,0 1 0,1-1 0,0 0 0,0 1 0,1-1 0,1 1-1,0 0 1,0 0 0,0 0 0,1 0 0,1 0 0,0 1 0,0-1 0,0 1 0,1 1-1,8-9 1,1-1 2,2 2 0,0 0-1,0 1 1,1 1-1,39-21 1,-39 26-148,0 1 1,0 0-1,1 2 1,0 0-1,35-4 0,-25 4-2176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4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1226 6328,'0'0'4057,"11"1"-3758,37 2-15,-45-3-246,1-1 0,-1 1 1,0-1-1,1 0 0,-1 0 1,0 0-1,0 0 0,0 0 1,0-1-1,0 1 0,0-1 1,5-3-1,1-1 64,0-1 21,0 0 0,0-1 0,-1 0 1,0 0-1,0-1 0,0 0 0,-2 0 1,8-13-1,-4 6 140,-2 0 0,0 0 1,-1-1-1,8-26 0,-13 35-31,-1 0-1,0 0 1,-1 0-1,1 0 1,-1 0 0,-1-1-1,0 1 1,-3-13 0,1 0 219,2 17-344,1 0 1,-1 1-1,1-1 0,0 0 1,0 1-1,1-1 0,-1 0 1,1 1-1,0-1 0,1-4 1,-1 6-81,0 1 0,0-1-1,0 0 1,0 0 0,0 1 0,1-1 0,-1 1 0,1-1 0,-1 1 0,1 0 0,-1-1 0,1 1 0,0 0 0,0 0 0,-1 0 0,1 0 0,0 1 0,0-1 0,4-1 0,38-10 136,-24 5-116,0 1 0,0 1 1,1 1-1,0 1 1,0 0-1,29 1 0,-48 3-40,0-1-1,1 0 0,-1 1 1,0-1-1,0 1 0,0-1 0,0 1 1,0 0-1,0 0 0,0 0 0,-1 0 1,1 0-1,0 1 0,0-1 1,-1 1-1,1-1 0,-1 1 0,1-1 1,-1 1-1,0 0 0,1 0 0,-1-1 1,0 1-1,0 0 0,-1 0 1,1 0-1,0 0 0,0 0 0,-1 1 1,0-1-1,1 0 0,-1 0 0,0 0 1,0 3-1,0 8 12,0 0 0,-1-1 0,-1 1 0,-4 17 0,5-24-8,-20 65 73,15-57-38,2 0 0,-1 0 0,2 0 1,0 0-1,-2 27 0,5-38-34,1 0 1,-1 0 0,0 0-1,1 1 1,0-1 0,0 0-1,0 0 1,0 0-1,0 0 1,1-1 0,-1 1-1,1 0 1,0-1 0,-1 1-1,1-1 1,1 1 0,-1-1-1,0 0 1,0 0-1,1 0 1,-1 0 0,1 0-1,0 0 1,0-1 0,-1 1-1,1-1 1,0 0 0,0 0-1,0 0 1,4 0-1,4 2 6,0-1 1,1 0-1,0-1 0,-1-1 0,1 0 0,20-2 0,-14-1 11,-1 0-1,0-1 1,0-1 0,-1-1 0,1 0 0,-1-1-1,0-1 1,-1 0 0,0-1 0,0-1 0,-1 0-1,-1-1 1,20-19 0,-24 21 8,-1-1 0,0 0 0,-1 0 0,0 0 0,-1-1 0,9-20 0,-12 23-11,0 0-1,-1 0 0,0-1 1,-1 1-1,1-1 0,-2 1 1,1-1-1,-1 0 0,0 1 1,-3-13-1,3 16-7,-1 1 1,0-1-1,-1 1 1,1 0-1,-1-1 1,1 1-1,-1 0 1,-5-7-1,6 9-10,-1 0 0,1 1 0,-1-1 0,1 0-1,-1 1 1,0 0 0,0-1 0,0 1 0,0 0 0,0 0 0,0 0 0,0 0-1,0 0 1,0 1 0,0-1 0,0 1 0,0-1 0,-1 1 0,1 0 0,-4-1-1,1 2-5,0-1-1,-1 0 0,1 1 1,-1 0-1,1 0 0,0 1 1,0-1-1,0 1 1,0 0-1,0 1 0,0-1 1,0 1-1,1 0 0,-1 0 1,1 0-1,0 1 0,0 0 1,0-1-1,0 1 0,1 1 1,0-1-1,-1 0 0,2 1 1,-1 0-1,0 0 1,1 0-1,0 0 0,0 0 1,1 0-1,-1 0 0,1 0 1,0 1-1,1-1 0,-1 1 1,1-1-1,0 0 0,1 8 1,1-2-21,1 0 1,0 0-1,1 0 1,0 0-1,0-1 1,2 0-1,-1 0 1,1 0-1,0 0 1,1-1-1,0 0 1,1 0-1,0-1 1,0 0 0,1-1-1,0 1 1,0-2-1,0 1 1,1-1-1,0-1 1,1 0-1,17 7 1,-22-11 9,-1 1-1,1-1 1,-1 0 0,1 0 0,-1-1 0,1 0 0,0 0 0,-1 0 0,1-1-1,-1 0 1,1 0 0,-1 0 0,1 0 0,-1-1 0,0 0 0,1 0-1,-1-1 1,0 1 0,-1-1 0,7-5 0,8-6 5,-1-1 1,-1-1-1,24-28 0,-25 26 11,15-17 25,-3-2-1,0 0 0,-3-2 0,-1-1 0,-2-1 1,-2-1-1,-2-1 0,22-76 0,26-157 124,-10 33 38,-49 202-94,-6 40-93,-1 0 0,0 0 0,0 0 0,0 0 0,0 0 0,0 0 0,0 0 0,0 0 0,0 0 0,0 0 0,0 0 0,0 0 0,-1 0 0,1 0 0,0 0 0,-1 0 0,1 0 0,-1 0 0,1 1 0,-1-1 0,0 0 0,1 0 0,-1 0 0,0 1 0,1-1 0,-1 0 0,0 1 0,0-1 0,1 1 0,-1-1 0,0 1 0,0-1 0,0 1 0,0 0 0,0-1 0,0 1 0,-2-1 0,0 3-3,-1-1 1,1 1-1,-1 0 1,1 0 0,0 0-1,-1 0 1,1 1-1,1-1 1,-1 1 0,0 0-1,0-1 1,-3 7-1,2-4-3,-16 20-12,2 1 0,1 0 0,2 2 0,-23 52 0,20-41 0,-1 4-1,1 2 0,3 0 0,2 1 0,1 0 0,3 1 0,1 0 0,3 0-1,2 1 1,1-1 0,3 1 0,9 61 0,-5-80 49,1 1 0,19 56 0,-22-78-29,0-1 1,0 1 0,1-1 0,0 1 0,0-1 0,1 0 0,0-1 0,0 1 0,1-1-1,0 0 1,0 0 0,0-1 0,0 0 0,1 0 0,13 7 0,-17-11-4,-1 0 0,1 0 0,0 0 0,0-1 0,0 1 0,0-1 0,0 1 1,-1-1-1,1 0 0,0 0 0,0-1 0,0 1 0,0-1 0,0 1 0,4-2 0,-2 0 5,1-1-1,-1 0 1,1 0 0,-1 0-1,0 0 1,0-1-1,4-4 1,4-5 30,0 0 0,-1-1 0,19-28 0,-26 34-20,9-15 123,0 1 1,2 0-1,1 1 1,0 1-1,39-33 1,-52 50-118,1 1 1,-1-1-1,0 1 1,1 0-1,0 1 1,-1-1-1,1 1 1,0 0-1,0 0 1,0 1-1,-1-1 1,1 1-1,0 0 1,9 1-1,-8 0-29,1 0 1,-1 1-1,0-1 1,1 1-1,-1 0 1,0 0-1,0 1 1,0 0-1,0 0 1,7 6-1,32 22-148,-48-34 205,-2-3-13,-2 0 0,1 1 0,0-1-1,-1 1 1,0 0 0,0 1 0,-10-5 0,11 7-33,-1 0 0,1 0-1,-1 1 1,0 0 0,0 0 0,1 1 0,-1-1 0,0 1 0,0 1 0,0 0 0,1-1 0,-1 2 0,0-1 0,1 1 0,-1 0 0,1 1-1,0-1 1,0 1 0,0 1 0,0-1 0,0 1 0,0 0 0,-8 8 0,7-5 1,-1 1 1,1 0-1,0 0 1,1 0-1,0 1 1,0 0-1,1 0 1,0 1-1,1-1 1,0 1-1,0 0 1,1 0-1,0 1 1,-1 16-1,3-19-19,1 1-1,-1-1 1,2 0-1,0 0 0,0 1 1,0-1-1,4 13 1,-4-19 9,-1 0 0,1 0 0,0-1 0,0 1 0,0 0 0,0 0 0,0-1 1,0 1-1,0 0 0,0-1 0,1 0 0,-1 1 0,0-1 0,1 1 0,0-1 0,-1 0 1,1 0-1,-1 0 0,1 0 0,0 0 0,0-1 0,0 1 0,0 0 0,-1-1 0,1 1 1,0-1-1,0 0 0,0 1 0,0-1 0,0 0 0,0 0 0,0-1 0,0 1 0,0 0 1,0-1-1,0 1 0,0-1 0,3-1 0,1 0 1,0-1 0,-1 0 0,1-1 0,0 0 0,-1 0 0,0 0 0,0 0 0,0-1 0,0 0 0,-1 0 0,6-7 0,0-3 22,0-1 0,15-31 0,-11 18 14,-8 19-9,-1 0 0,0 0 0,0 0 0,-2-1 0,1 0 0,-1 0 0,-1 0 0,2-12 0,-4 89 5,2-44-63,0 0 1,8 27-1,-8-42 15,1 0 0,-1 0 1,1 0-1,0-1 1,1 1-1,0-1 1,0 0-1,0 0 0,1 0 1,9 9-1,-12-13 12,0-1 0,0 0 0,0 0 0,0 0-1,0 0 1,0 0 0,1 0 0,-1 0 0,0-1-1,0 1 1,1-1 0,-1 1 0,0-1 0,1 0-1,-1 0 1,0 0 0,1 0 0,-1-1 0,0 1 0,1-1-1,-1 1 1,0-1 0,0 0 0,0 0 0,0 0-1,1 0 1,-1 0 0,2-2 0,3-2 3,1 0 1,-1 0-1,1-1 1,-2 0-1,11-12 1,7-14 40,-1-1 1,35-70 0,-31 53-9,5-13 25,-2-1 1,25-83-1,27-139 128,-67 230-128,-6 16 25,-2 0-1,2-43 1,-9 81-70,0-1 0,0 0-1,0 1 1,0-1 0,0 1 0,-1-1 0,1 0-1,-1 1 1,0-1 0,0 1 0,-1-3 0,2 4-8,0 1-1,-1 0 1,1-1 0,0 1 0,0 0 0,-1-1 0,1 1 0,0 0 0,0 0 0,-1-1-1,1 1 1,0 0 0,-1 0 0,1 0 0,-1-1 0,1 1 0,0 0 0,-1 0 0,1 0-1,0 0 1,-1 0 0,1 0 0,-1 0 0,1 0 0,0 0 0,-1 0 0,0 0 0,0 0-4,0 1 0,-1 0 0,1-1 0,0 1 0,0 0 0,0 0 0,0-1 0,0 1 0,0 0 1,0 0-1,0 0 0,0 0 0,-1 2 0,-14 21-25,0 0 1,2 2-1,1-1 1,0 2-1,2 0 0,-9 35 1,2 7-57,-13 100 0,23-108-16,3 0 0,2 0 0,3 0 0,10 71 0,-8-120 68,2 1 0,0-1-1,0-1 1,1 1 0,0 0-1,1-1 1,9 13-1,-12-20 21,-2-2 3,1 1 0,0 0 0,0 0 1,0-1-1,0 1 0,0-1 0,1 1 1,-1-1-1,1 0 0,0 0 1,-1 0-1,1 0 0,0-1 0,5 3 1,-3-3 8,0 0 1,0 0-1,-1-1 0,1 1 1,0-1-1,0 0 1,-1 0-1,1-1 1,6-1-1,-3 0 16,-1 0-1,1-1 1,-1 0-1,0 0 1,0-1-1,0 1 1,0-2-1,-1 1 1,9-9-1,-1 2 34,-1-2 0,23-27 0,-7-2 58,-20 28 21,1 0 1,19-21-1,-29 34-127,0 1 0,0 0 0,0 0-1,1 0 1,-1 0 0,0 0 0,0 0 0,0 0 0,0 0 0,0 0 0,0-1-1,0 1 1,0 0 0,1 0 0,-1 0 0,0 0 0,0 0 0,0 0 0,0 0-1,0 0 1,0 0 0,0 0 0,1 0 0,-1 0 0,0 0 0,0 0 0,0 0-1,0 0 1,0 0 0,0 0 0,1 0 0,-1 0 0,0 0 0,0 0 0,0 0-1,0 0 1,0 0 0,0 0 0,0 0 0,1 0 0,-1 1 0,0-1 0,0 0-1,0 0 1,0 0 0,0 0 0,0 0 0,0 0 0,0 0 0,0 0 0,0 1-1,1-1 1,1 11 32,-3 24-58,1-23 19,-1 7 5,2 0 1,0 0-1,1-1 1,1 1-1,5 19 1,-8-38 3,0 1 0,0-1 0,0 0 1,1 1-1,-1-1 0,0 1 0,0-1 0,0 1 1,0-1-1,1 0 0,-1 1 0,0-1 1,0 0-1,1 1 0,-1-1 0,0 0 0,1 1 1,-1-1-1,0 0 0,1 1 0,-1-1 1,1 0-1,-1 0 0,0 0 0,1 1 0,-1-1 1,1 0-1,-1 0 0,1 0 0,0 0 1,12-8 102,11-28 27,-18 27-116,62-103 262,-57 97-158,-7 14-48,-4 12-30,-3 9-55,2-1 0,0 1 0,1 0 0,0-1 0,2 1 0,0 0-1,2-1 1,6 22 0,-10-41 12,0 1 1,0 0-1,0-1 0,0 1 0,0-1 1,1 1-1,-1 0 0,0-1 0,0 1 0,1-1 1,-1 1-1,0-1 0,1 1 0,-1-1 1,1 1-1,-1-1 0,1 1 0,-1-1 0,1 0 1,-1 1-1,1-1 0,-1 0 0,1 1 1,-1-1-1,1 0 0,0 0 0,-1 0 0,1 1 1,-1-1-1,2 0 0,0 0 1,0-1-1,-1 1 1,1 0-1,0-1 1,-1 0-1,1 1 1,-1-1-1,1 0 0,-1 0 1,1 0-1,1-1 1,7-7 7,0 0 0,12-15-1,-18 19 2,10-12 16,-1 0 0,-2-1 0,14-27 0,-14 24 16,2 0 1,18-24-1,-27 40-33,-1 3-3,-1-1 1,0 1-1,-1 0 1,1-1-1,0 1 0,-1-1 1,1 1-1,1-4 1,-3 5 89,3 6-80,9 8-46,-8-9 17,0 1 0,0-1 0,0 0-1,10 7 1,-12-10 15,-1 0-1,1 0 1,0-1 0,0 1-1,0 0 1,0-1 0,0 1-1,0-1 1,0 0 0,0 1-1,0-1 1,0 0 0,0 0-1,0-1 1,0 1 0,0 0-1,0-1 1,4 0 0,2-2 13,-1-1 0,1 1 0,-1-1 0,0 0 0,0-1 0,-1 0 0,0 0 0,1 0 0,7-10 1,-12 13-13,1-1 0,-1 0 1,0 0-1,1 0 0,-1 0 0,-1 0 1,1 0-1,0-1 0,-1 1 1,0-1-1,0 1 0,0-1 1,0 1-1,0-1 0,-1 0 1,1 1-1,-1-1 0,0 0 1,0 1-1,-1-1 0,1 0 1,-1 1-1,-1-5 0,2 7 0,0 0-1,0 0 1,-1 1-1,1-1 1,0 0 0,-1 0-1,1 0 1,0 1-1,-1-1 1,1 0-1,-1 0 1,1 1-1,-1-1 1,0 0 0,1 1-1,-1-1 1,0 1-1,1-1 1,-1 1-1,0-1 1,0 1-1,1 0 1,-1-1-1,0 1 1,0 0 0,0-1-1,0 1 1,0 0-1,-1 0 1,0 0-2,0 1 1,0-1-1,1 1 0,-1 0 1,0 0-1,0 0 0,1 0 1,-1 0-1,1 0 0,-1 0 1,1 0-1,-1 1 0,0 1 1,-6 6-10,1 0 0,0 0 0,-9 16 0,10-14 1,-1 1 0,2 0 0,0 1 0,0-1 0,1 1 0,-3 16 0,6-25 7,1 1-1,-1-1 1,1 0 0,0 1 0,0-1 0,1 0-1,-1 1 1,1-1 0,0 0 0,0 1-1,0-1 1,1 0 0,0 0 0,-1 0 0,1 0-1,1 0 1,-1-1 0,1 1 0,-1-1-1,1 1 1,0-1 0,0 0 0,5 4 0,7 5 22,2 2 23,32 20 1,-43-31-22,0 0 1,0 0 0,1 0-1,-1-1 1,1 0 0,-1 0-1,1 0 1,-1-1-1,1 0 1,7 0 0,-2 1 73,-12-1-103,1-1 0,-1 0 1,0 0-1,1 0 1,-1 0-1,0 1 1,1-1-1,-1 0 1,1 0-1,-1 0 1,0 0-1,1 0 1,-1 0-1,0 0 1,1 0-1,-1 0 1,0 0-1,1 0 1,-1 0-1,0-1 1,1 1-1,-1 0 1,1 0-1,-1 0 1,5-1-1186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4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13056,'0'0'1408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58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547 1224 6016,'0'0'6697,"-6"-11"-6324,-3-3-224,2-1-1,0 0 1,0 0-1,-5-23 1,-121-627 3156,123 611-2860,-2 0 1,-3 0-1,-2 1 0,-29-63 1,40 103-269,3 9-65,1-1 1,-1 1 0,1-1 0,1 0 0,-1 1-1,1-1 1,-1 0 0,1-6 0,1 10-85,0 0 0,1 0-1,-1-1 1,1 1 0,-1 0 0,1 0 0,0 0 0,-1 0 0,1 0 0,0 0 0,0 0-1,0 0 1,0 0 0,0 0 0,0 0 0,0 0 0,0 1 0,0-1 0,0 0 0,0 1 0,1-1-1,-1 1 1,2-1 0,32-10 224,-31 10-213,19-5 89,-5 1-36,0 1 0,0 0 1,28-1-1,-16 4-18,-1 1 1,1 2-1,-1 1 1,0 1-1,0 2 1,0 1-1,38 14 1,-57-17-50,0 1 0,-1 0 0,1 1 0,-1 0 0,-1 0 0,1 1-1,-1 0 1,12 13 0,-16-15-18,0-1 0,0 1 0,-1 0 0,0 0 1,0 1-1,0-1 0,0 1 0,-1-1 0,0 1 0,0 0 0,-1 0 0,1 0 0,-1 0 0,0 0 0,-1 0 0,0 10 0,-2 0 3,-2 0 1,1 0-1,-2 0 1,0 0-1,-1-1 1,-1 0-1,-16 28 0,6-16 37,-1-2-1,-2 0 1,-26 27-1,30-37-15,0 0-1,-2-2 1,1 0-1,-1-1 1,-21 10-1,-99 42 199,135-63-225,-61 30 146,-96 62-1,153-88-137,-16 12 15,1 0 0,0 2 1,2 0-1,-29 35 0,44-47-26,0-1 1,1 1-1,-1 1 1,2-1-1,-1 0 0,1 1 1,0 0-1,1 0 1,0 0-1,0 0 1,0 0-1,1 0 0,1 0 1,-1 1-1,1-1 1,1 0-1,-1 0 0,1 0 1,1 1-1,0-1 1,0 0-1,0-1 0,1 1 1,0 0-1,1-1 1,0 1-1,0-1 1,0 0-1,1 0 0,0-1 1,6 7-1,-2-5 9,0-1-1,1 1 1,-1-2-1,1 0 1,1 0-1,-1 0 1,1-1-1,0-1 1,0 0-1,0-1 1,0 0-1,1 0 1,0-1-1,13 0 1,-9-1 10,0-1 0,0 0 0,1-1 0,-1-1 0,0-1 0,0 0 0,-1-1 0,1-1 0,26-11 0,-21 4 55,-1 0 0,-1-1 0,0-1 0,18-17 0,36-27 305,-71 57-366,0 0-1,0-1 1,0 1 0,0 0 0,0 0 0,0 0 0,0 1 0,1-1 0,-1 0 0,0 1 0,0-1 0,1 1 0,-1 0 0,0 0 0,1 0 0,-1 0 0,0 0-1,0 1 1,1-1 0,-1 1 0,0-1 0,0 1 0,1 0 0,-1 0 0,0 0 0,0 0 0,0 0 0,3 2 0,2 4 11,1 0 0,-1 0 0,-1 1 0,1 0 0,6 11-1,7 7 27,7 12 29,-21-30-86,0 1 1,0-1-1,1 0 0,0 0 0,0-1 1,1 1-1,15 10 0,-11-11-3296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4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8840,'0'0'1088,"76"-36"-704,-7 14 8,16 10 8,13 6 40,-1 8 8,-4 8-72,-9-4 8,-5-2-32,-6 2 8,-5 0-80,-1 0 0,-7 0-104,-2-10-8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37:4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472 854 6728,'0'0'4622,"-12"-3"-3996,5 1-524,-5-1 170,0 0 1,0 1-1,-1 0 0,1 1 0,-24 1 1,8 3 583,-42 11 0,57-10-684,1 0 0,-1 1 0,1 0 0,0 1 1,-17 12-1,9-4 41,1 0 0,1 1 1,-24 27-1,33-34-118,2 2 1,-1-1-1,2 1 1,-1 0-1,1 1 0,1 0 1,0 0-1,-7 21 1,11-30-73,1 1 0,-1-1 0,1 1 0,0-1 0,-1 1 0,1-1 0,1 1 0,-1-1 0,0 1 0,1-1 0,-1 1 0,1-1 0,-1 1 0,1-1 0,0 0 0,0 1-1,1-1 1,-1 0 0,0 0 0,1 0 0,-1 0 0,1 0 0,-1 0 0,1 0 0,0 0 0,0-1 0,0 1 0,0-1 0,3 2 0,5 3 42,0-1 0,1 0-1,0-1 1,21 6-1,-23-7-32,5 0 13,0 0 0,1-1 0,-1 0 0,1-1 1,0-1-1,-1 0 0,1-1 0,-1 0 0,1-1 0,-1-1 1,19-6-1,-12 2 7,-1-1 1,0 0-1,-1-2 1,0 0 0,0-1-1,-1-1 1,18-16-1,66-64 253,102-120 0,-179 181-251,-2 0 1,0-1 0,-2-1 0,-2-1 0,-1-1-1,-1-1 1,13-45 0,-8 10 153,-3-2-1,18-134 1,-33 179-119,4-25 108,-8 50-171,0-1 1,0 1-1,0-1 1,0 1-1,-1-1 1,1 1-1,-1 0 1,0-1-1,0 1 1,0-1-1,-2-2 1,3 5-24,-1 1 0,1 0 0,0 0 1,0 0-1,0 0 0,0 0 0,0 0 0,0 0 0,-1 0 0,1 0 1,0 0-1,0 0 0,0 0 0,0 0 0,0 0 0,-1 0 0,1 0 1,0 0-1,0 0 0,0 0 0,0 0 0,0 0 0,-1 0 0,1 0 1,0 0-1,0 0 0,0 0 0,0 0 0,0 0 0,0 0 1,-1 0-1,1 0 0,0 0 0,0 0 0,0 0 0,0 1 0,0-1 1,0 0-1,0 0 0,-1 0 0,1 0 0,0 0 0,0 1 0,-8 9 45,-7 17-30,-26 77-26,3 1-1,-41 193 1,13-16 42,52-219 60,-11 130 0,24-183-87,-1 6 144,6-15-49,3-8-4,8-12-3,-1 0 0,19-34 1,4-8 32,-15 32-2,1 1 0,2 1-1,54-47 1,-59 54-42,7-7 36,-25 26-103,0-1-1,0 1 1,-1 0-1,1-1 1,0 1-1,0 0 1,0 1 0,0-1-1,0 0 1,1 0-1,-1 1 1,0-1-1,3 1 1,-4 2-13,0 0 0,-1 0-1,1 0 1,0 0 0,-1 0 0,0 0 0,1 0 0,-1 0 0,0 0-1,0 1 1,0-1 0,-1 4 0,1-6-2,-6 68-37,3-47 12,1 1 1,1-1 0,1 0 0,0 0 0,5 23 0,-5-42 19,0 0 0,1 0 1,-1-1-1,1 1 0,-1 0 1,1 0-1,0 0 0,0 0 0,0-1 1,0 1-1,0 0 0,0-1 1,1 1-1,-1-1 0,0 1 0,1-1 1,-1 0-1,1 1 0,0-1 1,-1 0-1,4 1 0,-2-1 3,0 0 1,0 0-1,0-1 0,0 1 0,1-1 0,-1 0 1,0 0-1,0 0 0,0 0 0,1-1 1,-1 1-1,3-2 0,9-2 4,-1-2 0,0 0 0,0 0 0,17-11 0,83-54 56,-30 22-28,-51 28-17,0 2-1,2 2 0,43-17 0,-68 30 8,0 0 0,-1 0 0,14-9 0,-23 11 46,-7 1-29,-11 1-14,-11 5-26,0 1 1,0 2-1,-50 20 1,63-21-6,0 1 1,1 0-1,1 1 1,-1 1 0,2 0-1,-1 1 1,1 0 0,-12 15-1,22-22 4,0-1 0,1 1 0,0 0 0,0 0-1,0 0 1,0 0 0,1 0 0,0 0 0,-1 0 0,2 1-1,-1-1 1,0 0 0,1 1 0,0-1 0,0 0 0,1 8-1,-1-9 0,0-1 0,1 1 0,-1 0-1,1-1 1,0 1 0,0-1-1,0 0 1,0 1 0,0-1-1,1 0 1,-1 1 0,1-1-1,-1 0 1,1 0 0,0 0 0,0 0-1,0-1 1,0 1 0,0 0-1,0-1 1,0 0 0,1 1-1,-1-1 1,0 0 0,1 0-1,-1 0 1,1 0 0,-1-1 0,4 1-1,-1-1 3,-1 0-1,1 0 1,-1-1 0,0 1-1,1-1 1,-1 0-1,0 0 1,1-1-1,-1 1 1,0-1 0,0 0-1,0 0 1,0-1-1,-1 1 1,6-5-1,3-2 7,-1-1-1,0-1 1,11-14-1,-12 13 19,0-2 0,-1 1-1,0-1 1,-1 0 0,-1-1 0,0 0 0,-1 0-1,-1-1 1,6-30 0,-10 33 53,-5 13 25,-8 20-50,7-7-62,0 0-1,2 0 1,-1 0 0,2 1 0,-2 20 0,3-25-3,1 0 0,0 0 0,1-1 0,0 1 1,0 0-1,1 0 0,0-1 0,1 1 0,6 13 1,-8-19 6,0 0 0,1 0 0,0 0 1,0 0-1,0-1 0,0 1 1,0-1-1,1 1 0,-1-1 1,1 0-1,-1 0 0,1 0 0,0 0 1,0 0-1,0-1 0,0 1 1,6 1-1,-4-2 7,-1 0-1,1-1 0,0 1 1,0-1-1,0 0 1,0 0-1,0-1 1,0 1-1,0-1 1,8-3-1,7-4 27,-1 0-1,0-1 1,0-1-1,24-18 1,-42 27-25,65-47 84,28-17 64,-90 63-128,0-1 1,0 1 0,0 1-1,0-1 1,8-2 0,-11 4-19,-1 0 0,1 0 0,0 0 0,-1 0 0,1 0 0,-1 0 0,1 0 0,0 0 1,-1 0-1,1 0 0,-1 0 0,1 0 0,-1 0 0,1 1 0,0-1 0,-1 0 0,1 0 0,-1 1 0,1-1 0,-1 0 1,1 1-1,-1-1 0,1 0 0,-1 1 0,0-1 0,1 1 0,-1-1 0,1 1 0,-1-1 0,0 1 0,0-1 0,1 1 1,-1-1-1,0 1 0,0-1 0,1 1 0,-1-1 0,0 1 0,0 0 0,0-1 0,0 1 0,0-1 0,0 1 1,0 0-1,0-1 0,0 1 0,0-1 0,0 1 0,-1 0 0,1-1 0,0 2 0,-28 134 108,28-132-105,-1 15 35,6-17-16,8-10 4,37-34 26,-30 25-41,0 0 1,26-15 0,-32 23 3,-8 5-5,-1 0 1,1 1-1,0-1 0,0 1 1,0 0-1,0 1 1,1-1-1,-1 1 0,11-1 1,-16 3-11,-1 0 0,1 0 0,-1 1 0,1-1 0,-1 0 0,1 0 0,-1 1 0,1-1 0,-1 1 0,0-1 0,1 0 0,-1 1 0,1-1 0,-1 1 0,0-1 0,0 1 0,1-1 0,-1 1 0,0-1 0,0 1 0,1-1 0,-1 1 0,0-1 0,0 1 0,0 0 0,0-1 0,0 1 0,0-1 0,0 2 0,1 20-9,-1-19 7,-1 31-10,0-14 3,1 0-1,1 0 0,6 36 0,-6-53 10,0 0-1,1 0 1,-1 0 0,1 0-1,-1-1 1,1 1 0,0 0-1,0-1 1,0 1-1,0-1 1,0 0 0,1 0-1,-1 0 1,1 0 0,-1 0-1,1 0 1,0-1-1,0 1 1,0-1 0,0 0-1,0 0 1,0 0 0,0 0-1,0 0 1,0-1-1,0 1 1,4-1 0,4 1 0,-1-1 1,1 0 0,0-1 0,-1 0 0,1 0-1,16-6 1,7-3 1,-1-3-1,-1 0 1,0-2-1,46-31 1,108-91 82,-164 121-79,-12 10 2,-1-1 1,16-14-1,-23 20-5,0-1-1,-1 0 1,1 0-1,-1 1 1,0-1-1,1 0 1,-1 0-1,0 0 1,0-1-1,0 1 1,0 0-1,-1 0 0,1 0 1,0-1-1,-1 1 1,0 0-1,1-1 1,-1 1-1,-1-4 1,1 6-4,0-1 0,0 0 0,0 1 1,0-1-1,0 1 0,-1-1 0,1 0 0,0 1 1,-1-1-1,1 1 0,0-1 0,-1 1 0,1-1 1,0 1-1,-1-1 0,1 1 0,-1 0 0,1-1 0,-1 1 1,1-1-1,-1 1 0,1 0 0,-1 0 0,0-1 1,1 1-1,-1 0 0,1 0 0,-1 0 0,0-1 1,1 1-1,-1 0 0,0 0 0,1 0 0,-1 0 1,1 0-1,-1 0 0,0 1 0,0-1 0,-26 10 4,11 0-13,0 0 1,0 2 0,1 0-1,1 1 1,0 0 0,0 1-1,2 1 1,0 0 0,0 1-1,2 0 1,-18 34 0,26-44 0,0-1 1,0 0 0,1 1-1,0-1 1,0 1 0,0-1-1,0 1 1,1-1 0,0 1 0,0 0-1,1-1 1,-1 1 0,1-1-1,1 1 1,1 5 0,-2-9 4,0 1 0,0-1 0,0 0 0,0 0 0,0 1-1,1-1 1,-1 0 0,1 0 0,-1-1 0,1 1 0,0 0 0,0 0 0,0-1 0,0 1 0,0-1 0,0 0 0,0 0 0,1 1 0,-1-1 0,0-1 0,1 1 0,-1 0 0,0-1 0,1 1-1,-1-1 1,1 1 0,-1-1 0,1 0 0,-1 0 0,1-1 0,-1 1 0,1 0 0,-1-1 0,1 1 0,2-2 0,0 0 2,0 0-1,-1 0 1,1 0 0,-1-1-1,0 1 1,0-1 0,0 0-1,0-1 1,0 1 0,3-5 0,1-1 0,0 0 0,-1-1 0,6-10 0,-11 15 0,1 0 0,-1 0 0,-1 0 0,1 0 0,-1 0 0,1 0 0,-2 0 0,2-10 0,-2 12 0,0 0 0,0 1 0,0-1 0,0 1 0,-1-1 0,1 1 0,-1-1 0,1 1 0,-1-1 0,0 1 0,0 0 0,0-1 0,0 1 0,0 0 0,-1 0 0,1 0 0,-1 0 0,1 0 0,-4-3 0,4 4 2,0 0-1,0 0 0,0 0 1,0 1-1,0-1 1,0 0-1,0 1 0,-1-1 1,1 0-1,0 1 1,0-1-1,0 1 0,-1 0 1,1 0-1,0-1 1,-1 1-1,1 0 0,0 0 1,-1 0-1,1 0 0,0 0 1,-1 0-1,1 1 1,0-1-1,0 0 0,-1 1 1,1-1-1,-2 2 1,0-1-3,-6 3-3,-1 1 1,1 0-1,-1 0 0,2 1 0,-1 1 0,1-1 0,0 1 0,-11 13 1,4-6-24,10-7 18,0 0 1,0 0-1,1 0 1,0 0-1,1 1 1,-1 0-1,1 0 0,1 0 1,-3 14-1,0-6 4,2-1 4,0 0-1,1 1 0,0 0 1,1-1-1,2 28 1,15 83-10,-3-40 7,2-3-34,-11-67 25,0 1-1,-1 0 1,-1 1-1,0-1 1,-1 0 0,-4 34-1,3-50 16,-1 7 10,0 0 1,-1 0-1,-1 0 1,1-1-1,-5 9 1,7-15-10,-1 1 0,0-1 0,1 0 0,-1 0 0,0 0 0,0 0 0,1 0 1,-1 0-1,0 0 0,0 0 0,0 0 0,0-1 0,0 1 0,0 0 0,-1-1 0,1 1 1,0-1-1,0 1 0,0-1 0,-1 1 0,1-1 0,0 0 0,0 1 0,-1-1 0,1 0 1,0 0-1,-1 0 0,1 0 0,0 0 0,0-1 0,-1 1 0,1 0 0,0 0 0,0-1 1,-1 1-1,1-1 0,0 1 0,0-1 0,0 0 0,-2-1 0,-3-1 10,0-1-1,0-1 0,0 1 0,1-1 1,-1 0-1,1 0 0,0 0 1,1-1-1,-1 0 0,1 0 1,0 0-1,1 0 0,0-1 1,0 0-1,0 1 0,0-1 0,1 0 1,1 0-1,-1 0 0,1-1 1,0 1-1,0 0 0,1 0 1,0-1-1,2-8 0,5-20 115,22-69-1,-24 93-109,-1 1 0,2 0 1,0 0-1,0 0 0,1 1 0,0 0 1,1 0-1,0 0 0,15-12 1,-4 7 0,0 1 0,1 1 0,0 1 0,1 1 0,33-13 0,114-30 28,-83 30-35,-67 18-13,0 0 1,0-2-1,-1 0 1,0 0 0,-1-2-1,0 0 1,0-1-1,-1 0 1,-1-2-1,14-13 1,-23 20 0,-1-1-1,0 1 1,0-1 0,-1 0 0,1 0 0,-2 0 0,1 0-1,2-13 1,-4 14 3,0 1 0,0-1-1,0 0 1,-1 0 0,0 1 0,0-1 0,-1 0-1,1 0 1,-1 1 0,-1-1 0,-2-9 0,3 13-2,0 1 1,0 0-1,1 0 1,-1 0-1,0 0 1,0 0-1,0 0 1,0 0-1,-1 0 1,1 1-1,0-1 1,0 0-1,0 0 1,-1 1-1,1-1 1,0 1-1,-1 0 1,1-1-1,0 1 1,-1 0-1,1-1 1,0 1-1,-1 0 1,1 0-1,-1 0 1,1 1-1,-3-1 1,-1 1-5,1 0 1,-1 0-1,0 0 1,0 1-1,0-1 0,-5 4 1,-2 1-11,0 1-1,1 0 1,0 1 0,1 0 0,-1 1-1,2 0 1,-1 0 0,-15 22 0,21-26 5,1 0 0,0 0 0,0 0 0,1 1 0,-1-1 0,1 1 1,1-1-1,-1 1 0,1 0 0,0 0 0,0-1 0,0 1 0,1 0 1,0 0-1,0 0 0,0 0 0,1 0 0,0 0 0,0 0 0,1-1 1,0 1-1,4 9 0,-2-7 2,0 1 1,1-1-1,1 0 0,-1-1 0,1 1 1,10 9-1,-12-14 2,-1 0-1,1 0 0,-1 0 1,1 0-1,0-1 1,0 1-1,1-1 1,-1 0-1,0 0 0,1-1 1,-1 1-1,1-1 1,-1 0-1,1 0 0,5 0 1,0-1 9,-1 0 1,1-1-1,0 0 1,-1 0-1,1-1 1,0 0-1,-1-1 1,0 0-1,0-1 1,0 0-1,0 0 1,0-1-1,-1 0 1,0 0-1,9-8 1,20-18 114,-2-2 1,47-55 0,-25 33 139,-7 7 64,-27 29-109,-22 19-205,-1 0-1,1-1 1,-1 1 0,1 0-1,-1 0 1,1 0 0,0-1 0,-1 1-1,1 0 1,-1 0 0,1 0-1,0 0 1,-1 0 0,1 0 0,-1 0-1,1 0 1,-1 0 0,1 1-1,0-1 1,0 0 0,-1 1-3,1-1 0,0 1 0,-1 0 0,1-1 0,-1 1 0,0 0 0,1-1 1,-1 1-1,1 0 0,-1-1 0,0 1 0,0 0 0,1 0 0,-1 0 0,0-1 0,0 1 1,0 0-1,0 0 0,0 1 0,1 17 6,-2-1 1,0 1 0,-1-1-1,-1 0 1,0 0 0,-11 32-1,-50 102 64,46-106-49,13-33-17,0 0 0,-10 19 0,14-31-6,1 0 0,-1 0 0,1 1-1,-1-1 1,1 0 0,-1 0 0,0-1 0,1 1 0,-1 0-1,0 0 1,0 0 0,0 0 0,0-1 0,1 1 0,-1 0-1,0-1 1,0 1 0,0 0 0,-1-1 0,1 0 0,0 1-1,0-1 1,0 0 0,0 1 0,0-1 0,0 0 0,-1 0-1,1 0 1,0 0 0,0 0 0,0 0 0,0 0 0,-1 0-1,1-1 1,0 1 0,-2-1 0,1 0 2,1-1 0,-1 1-1,0-1 1,1 1 0,-1-1 0,1 0 0,0 1-1,-1-1 1,1 0 0,0 0 0,0 0 0,0 0-1,1 0 1,-1 0 0,0 0 0,1 0 0,-1 0-1,0-3 1,-3-22 31,2 19-14,1-1 0,-1 0 0,1 0 1,1 1-1,0-1 0,0 0 1,2-9-1,-2 17-19,0 0 0,1 0 0,-1 0 0,0 0 0,0 0 0,0 0 0,0 0 0,0 0 1,0 0-1,0 0 0,0 0 0,0 0 0,0 0 0,-1 0 0,1 0 0,0 0 0,-1 0 0,1 0 0,-1-1 0,-2 5 41,5 12-26,0-11-19,-1 1 0,1-1 0,0 0 0,0 0 0,1 0 0,-1-1 0,1 1 0,0-1 0,0 1 0,5 4 0,39 29 0,-38-30 0,-1-2 2,0 0 0,0-1 1,1 0-1,-1 0 0,1-1 0,0 0 0,0 0 0,0-1 0,0-1 1,15 2-1,1-2 9,1-1 0,39-5 0,-46 3 0,0-2-1,-1 0 0,1-2 0,27-11 1,68-40 76,-102 51-80,13-5-23,-19 9 5,0 0 0,0-1-1,0 0 1,9-6 0,15-20-3636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1:1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384 659 3504,'0'0'5832,"-12"1"-5612,2 0-196,-22 2 579,-62 12 0,73-10-314,14-4-163,1 1-1,0 0 1,0 0 0,0 0 0,0 0 0,-11 7 0,-16 7 296,26-13-317,1-1 0,0 1 0,1 0 0,-1 1 0,0-1 0,-9 9 0,7-4 40,-1 1 0,1 0 0,0 0 0,1 1 0,1 0 0,-1 0 0,1 0 0,-8 22 0,13-27-93,0 0 1,0 0-1,1 0 0,0 0 1,0 0-1,0 0 0,0 0 0,1 0 1,0 0-1,0 0 0,0 0 0,1-1 1,0 1-1,0 0 0,0-1 0,0 1 1,1-1-1,-1 0 0,7 8 1,-7-11-42,0 1 1,1-1 0,-1 1 0,1-1 0,-1 0 0,1 0 0,-1 0 0,1 0 0,-1 0 0,1-1 0,0 1 0,0-1 0,-1 0 0,1 0 0,0 0 0,0 0 0,-1 0 0,1 0 0,0-1-1,3-1 1,4 0 34,1-1 0,-1 0-1,19-10 1,-14 5-16,-1-1 0,-1-1 0,0 0 0,0 0 0,0-1 0,-2-1 0,17-21 0,-13 15 1,-2-1 1,-1 0-1,0-1 1,-1 0 0,8-23-1,13-46 56,-27 71-74,-1 0 0,0 0 1,-1-1-1,0-23 0,-1 16-5,7-166 96,-3 70-57,-5 102-41,-4-34 0,0 2-1,-1 16-29,4 35 0,-1 8-145,-4 25 105,-2-2-1,-12 37 0,15-55 41,-8 31-25,-7 62 1,-3 12 22,19-101 36,1 0 1,1-1-1,0 28 0,-1 20 37,1-51-38,1-1 0,0 1-1,3 15 1,0 16 49,-3-37-48,1 0-1,0 0 1,0 0-1,0 0 1,1-1 0,0 1-1,4 8 1,2 8 60,-5-3-29,-3-18-39,0 1-1,0-1 1,0 1 0,0 0 0,0-1 0,1 1 0,-1-1-1,1 1 1,-1 0 0,1-1 0,-1 1 0,1-1 0,0 0-1,0 1 1,0-1 0,1 2 0,3 2 3,-4-3 6,1 0 1,-1 0-1,1 0 1,0 0-1,0-1 1,0 1-1,0 0 1,0-1-1,0 0 1,1 1-1,-1-1 1,0 0-1,1 0 1,-1 0-1,1 0 1,-1-1-1,1 1 1,0-1-1,-1 1 1,1-1-1,-1 0 1,4 0-1,9-2 30,10-3 42,-16 2-78,-5 1-2,-1 1 1,1 0-1,-1-1 0,0 0 0,1 0 0,-1 0 1,0 0-1,0 0 0,0-1 0,0 1 1,-1-1-1,1 0 0,-1 0 0,3-4 0,2-2 21,-1-1 0,-1 1 0,0-2 0,0 1 0,-1 0-1,0-1 1,2-11 0,12-26 141,-6 17-103,6-46-52,-36 209-150,17-122 130,0 1 0,0 0-1,1 0 1,0 0 0,1 0-1,0 0 1,1 0 0,0 0-1,1 0 1,0-1 0,0 1-1,7 11 1,-4-11 11,-3-5 10,0 0 0,1-1 0,-1 1-1,1-1 1,0 0 0,8 7 0,-8-12-3,1 0 1,-1-1-1,0 0 0,0 1 1,1-2-1,-1 1 0,0 0 1,4-3-1,-2 2 28,-4 1-32,0 0 1,0 0 0,0 0-1,-1-1 1,1 1 0,0-1-1,-1 1 1,4-4 0,9-8 17,-7 8-10,0-1 0,0 0-1,-1 0 1,1 0 0,-2-1 0,1 0 0,-1 0 0,0-1 0,0 0 0,-1 0 0,0 0 0,3-9-1,1-24 5,-6 37-16,-1-1 0,-1 1 0,1-1 0,-1 1 0,0-1 0,0 1 0,0 0 0,0-1 0,-3-8 0,9-17 99,-6 30-52,0-2-37,1 1 1,0 0 0,-1-1-1,1 1 1,0 0 0,0 0-1,0 0 1,0-1 0,0 1-1,0 0 1,2-1 0,-3-8 69,-2 18-2,1-2-78,0 1 0,0 0 0,0-1 0,-3 8 0,-4 16 0,7-21-9,0 1-1,0 0 0,1-1 1,0 1-1,0 0 0,1-1 0,1 1 1,-1-1-1,2 1 0,-1-1 1,1 0-1,1 0 0,5 12 0,-8-19 10,0 0 0,1 1 0,-1-1 0,0 0 0,1 0 0,-1-1 0,1 1 0,-1 0 0,1 0 0,0-1 0,0 1 0,0-1 0,0 1 0,0-1 0,0 0 0,0 0 0,1 0 0,-1 0 0,0 0 0,0-1 0,3 1 0,4 1 11,0-1 0,0-1-1,1 0 1,-1 0 0,0-1-1,0 0 1,0 0 0,0-1-1,0 0 1,-1-1 0,1 0-1,0 0 1,-1-1 0,0 0-1,0 0 1,0-1 0,8-7-1,-9 7 7,0-2-1,0 1 0,-1-1 0,1 0 0,6-10 0,-10 13-9,-1 0 0,1 0-1,-1-1 1,0 1 0,0-1 0,0 1-1,-1-1 1,1 0 0,-1 0-1,0 0 1,0-6 0,6-25 60,-2 15-1,-5 7-31,1 13-33,0 0 0,0 0 0,0 0 0,0 1 1,0-1-1,0 0 0,0 0 0,0 1 0,0-1 0,0 0 1,0 1-1,0-1 0,0 1 0,0-1 0,1 1 0,-1 0 1,0 0-1,0-1 0,1 1 0,-1 0 0,0 0 0,2 0 1,37 6 80,-4 0-42,-34-6-37,0 0-1,1 1 1,-1-1-1,0 0 1,0 1-1,0 0 1,0 0-1,0-1 1,0 1-1,0 0 1,-1 0-1,1 1 0,0-1 1,0 0-1,-1 1 1,1-1-1,-1 1 1,1-1-1,-1 1 1,0 0-1,0-1 1,1 1-1,-1 0 1,0 0-1,-1 0 1,1 0-1,0 0 0,-1 0 1,2 3-1,-1 1 8,0 0 0,0 0 0,0 0 0,-1 0 0,0 0 0,0 0 0,-1 0 0,1 0 0,-1 0 0,-2 6-1,0-1 28,0-1 0,1 1 0,0-1 0,1 1 0,0 0 0,2 20 0,-1-24-24,1-1 0,1 1 0,-1-1-1,1 1 1,0-1 0,1 0 0,-1 0 0,1 0 0,0 0 0,1-1 0,0 1 0,6 7 0,-7-11-12,-1 1-1,1-1 1,-1 0-1,1-1 1,0 1-1,0 0 1,0-1-1,0 0 1,0 1-1,0-1 1,0 0-1,0-1 1,0 1-1,0-1 1,1 1-1,-1-1 1,0 0-1,0 0 1,1 0-1,-1 0 1,0-1-1,0 0 1,0 1-1,0-1 1,1 0-1,-1 0 1,4-3-1,7-2-1,-1-1 0,1-1 0,-1 0 0,15-13-1,-19 14 7,2-1 15,0 0 0,14-16 0,-21 20-16,-1-1 1,1 1-1,-1-1 0,-1 0 0,1 0 1,-1 0-1,1 0 0,-2 0 0,3-8 1,-3 5 25,1-1-1,-2 1 1,1-1 0,-1 1 0,-1-1 0,0 0-1,0 1 1,0 0 0,-4-10 0,3 5 20,2 12-44,0-1 0,0 0-1,0 0 1,-1 0-1,1 1 1,0-1 0,-1 0-1,1 0 1,-1 1 0,0-1-1,0 1 1,1-1-1,-1 0 1,0 1 0,0-1-1,-1 1 1,1 0 0,0-1-1,0 1 1,-2-1-1,1-3 47,2 5-53,0 0 0,0-1 0,0 1 0,0 0 0,0 0 0,0 0 0,0 0 0,0 0 0,0 0 0,0 0-1,0 0 1,0-1 0,0 1 0,0 0 0,0 0 0,0 0 0,0 0 0,0 0 0,-1 0 0,1 0 0,0 0 0,0-1 0,0 1 0,0 0 0,0 0 0,0 0 0,0 0 0,0 0 0,0 0 0,0 0 0,0 0 0,0 0 0,-1 0 0,1 0 0,0 0 0,0 0 0,0 0 0,0 0 0,0 0 0,0-1 0,0 1 0,0 0 0,-1 0 0,1 0 0,0 0-1,0 0 1,0 0 0,0 0 0,0 1 0,0-1 0,0 0 0,0 0 0,-1 0 0,1 0 0,0 0 0,0 0 0,0 0 0,0 0 0,-1 0-21,-7 3-81,1 14 81,0 0 0,1 1 0,-3 19 0,9-32 12,0 0 0,0 0-1,1 0 1,0 1-1,0-1 1,0 0 0,0-1-1,1 1 1,0 0-1,0 0 1,0-1-1,1 1 1,-1-1 0,1 0-1,0 1 1,5 3-1,18 16-92,-24-20 99,1-1 0,1 0 1,-1 1-1,0-1 0,1 0 0,0-1 1,-1 1-1,1-1 0,0 0 0,0 0 0,0 0 1,1 0-1,-1-1 0,6 2 0,1 0 3,-11-3 0,1 0 0,0 0 0,-1 1 0,1-1 0,0 0 0,0 0 0,0 0 0,-1 0 0,1 0 0,0 0 0,0 0 0,-1 0 0,1 0 0,0 0 0,0 0 0,0 0 0,-1-1 0,1 1 0,1-1 0,39-12 44,-35 12-31,0-1 1,0 1-1,-1-1 1,1 0-1,-1-1 0,1 1 1,-1-1-1,7-5 0,184-142 95,-192 147-94,1 0-1,0 0 0,-1 1 0,1 0 0,0 0 0,0 0 1,8-2-1,-12 4-7,0 1 0,0-1 0,0 0 1,0 0-1,0 1 0,0-1 0,0 1 0,-1-1 0,1 0 1,0 1-1,0 0 0,0-1 0,-1 1 0,1 0 1,0-1-1,-1 1 0,1 0 0,-1-1 0,1 1 1,-1 0-1,1 0 0,-1 0 0,1 0 0,-1 0 1,0-1-1,1 1 0,-1 0 0,0 2 0,1 0 12,0 0 0,-1 0 0,1 0 0,-1 0 0,0 1 0,0-1 0,-1 5-1,-10 33 59,7-27-36,0 0 1,-2 17 0,-1-12 25,5-12 185,16-17-122,-6 4-104,-1-1-1,0 0 0,0-1 0,9-12 0,-10 10-10,2 1-1,-1 0 1,13-11-1,14-10 17,-23 19-19,0 0 0,1 1 1,17-10-1,-22 12-12,1 0-76,-6 9 36,-4 6 14,-3 3-7,5-9 29,-1 0-1,0 0 0,1 0 0,-1 0 0,0 0 0,1 1 1,-1-1-1,1 0 0,0 0 0,0 1 0,-1 1 0,-9 36-48,2 8 52,6-30-26,2-14 21,-1-1 1,1 0-1,0 1 0,-1-1 1,1 1-1,0-1 1,1 0-1,-1 1 1,0-1-1,1 0 1,-1 1-1,1-1 1,0 0-1,1 3 1,5 19-14,-7-22 24,0 1 0,0-1 0,0 0 0,1 0-1,0 0 1,-1 0 0,1 0 0,0 0 0,0 0 0,0 0 0,0 0 0,0 0 0,0 0 0,1-1 0,-1 1-1,2 1 1,2 2 0,-1-2 2,-1 0 0,1 0-1,-1 0 1,1 0 0,0 0-1,0-1 1,1 0 0,-1 0-1,0 0 1,1 0 0,8 1-1,-6-2-2,-5 0 1,0-1 0,0 1 1,0-1-1,0 0 0,0 0 1,0 0-1,1 0 1,-1-1-1,0 1 0,0 0 1,0-1-1,0 0 0,0 1 1,0-1-1,3-2 0,6-1 1,-8 3-6,0 0 0,0 0-1,0 0 1,0-1 0,-1 1-1,1-1 1,-1 0 0,1 1-1,-1-1 1,1 0 0,-1-1 0,0 1-1,0 0 1,0 0 0,0-1-1,-1 1 1,1-1 0,1-3-1,33-72 104,10-19 112,-45 95-211,1 0-1,-1 0 1,0 0-1,1 0 0,-1 1 1,1-1-1,-1 0 1,1 0-1,0 1 1,0-1-1,0 1 0,0 0 1,0 0-1,0-1 1,0 1-1,0 1 1,1-1-1,-1 0 0,3 0 1,-2 1-8,0-1 0,0 1 0,1 1 0,-1-1 0,0 0 0,0 1 0,1 0 0,-1 0 0,0 0 0,0 0 0,0 0 0,4 2 0,2 3-30,1 0 0,-1 1 0,0-1 0,-1 2 0,1-1 0,12 17 0,-4-7-9,-15-16 36,0 1 0,0-1 0,1 1 0,-1 0 1,-1 0-1,1 0 0,0 0 0,0 1 0,-1-1 0,0 0 1,1 1-1,-1-1 0,0 1 0,0-1 0,0 1 1,0 3-1,3 1 60,-4-7-26,-3-3 10,1 1-28,1 0 1,-1 0-1,1 0 0,-1-1 0,1 1 0,0 0 0,-1-5 0,-7-11 42,4 10-37,0 1-1,-1 0 1,0 0 0,0 0 0,0 1-1,-1 0 1,0 0 0,0 1 0,-1 0-1,-13-7 1,18 11-7,1 1 0,-1-1-1,0 1 1,0 0 0,0 0 0,0 0 0,0 0-1,0 1 1,0-1 0,1 1 0,-1-1 0,0 1-1,-3 1 1,2 0-2,-1 0 1,0 0-1,0 1 0,1-1 0,-1 1 0,-5 4 1,5 0-14,-1 1 1,1-1-1,0 1 1,1 0-1,0 0 1,0 1-1,1-1 1,0 1-1,1 0 1,-1 0-1,2 0 1,-2 14-1,3-17-2,0-1 1,0 1-1,1 0 0,0 0 1,0-1-1,0 1 1,1-1-1,4 11 0,-4-13 4,-1 1 0,1-1 0,0 0 1,0 0-1,1 0 0,-1 0 0,0 0 0,1 0 0,0-1 0,0 1 0,0-1 0,0 0 0,0 0 0,5 3 0,-4-4 8,-1 0 0,0-1 0,0 1-1,1-1 1,-1 1 0,1-1 0,-1 0 0,0 0 0,1-1-1,-1 1 1,0-1 0,0 0 0,1 0 0,-1 0-1,0 0 1,0 0 0,0 0 0,0-1 0,0 0 0,5-3-1,3-4 16,0 0-1,0 0 0,14-16 1,-19 16-4,0 0 0,0 0 0,-1-1 0,0 0 0,0 0-1,-1 0 1,4-19 0,-1 9 34,-7 19-40,0-1 1,0 1-1,0 0 0,0-1 1,0 1-1,-1 0 1,1 0-1,0-1 0,-1 1 1,1 0-1,-1 0 0,0-2 1,1 2-4,0 1 1,0 0 0,-1-1 0,1 1 0,0 0-1,0-1 1,0 1 0,0 0 0,0 0 0,0-1-1,0 1 1,-1 0 0,1 0 0,0-1 0,0 1-1,0 0 1,-1 0 0,1-1 0,0 1 0,0 0-1,-1 0 1,1 0 0,0-1 0,0 1 0,-1 0 0,1 0-1,0 0 1,0 0 0,-1 0 0,1 0 0,0 0-1,-1 0 1,1 0 0,0 0 0,-1 0 0,1 0-1,0 0 1,-1 0 0,1 0 0,0 0 0,0 0-1,-1 0 1,1 0 0,0 0 0,-1 0 0,1 1-1,-8 11 42,0 1-1,1 0 0,-7 22 0,3-9-19,1-3-11,2 0 0,1 1 0,-8 43 0,-2 74 29,8-53 3,-13 144 61,21-225-107,0-1 1,0 1 0,-1-1-1,1 1 1,-1-1 0,-1 0-1,0 0 1,1 0 0,-2 0-1,1 0 1,-1 0 0,0-1-1,-7 8 1,10-11 9,0 0 0,-1 0 0,1-1 0,-1 1 0,0 0-1,0-1 1,0 1 0,1-1 0,-1 0 0,0 0 0,-1 1 0,1-1 0,0-1 0,0 1 0,0 0-1,-1 0 1,1-1 0,0 1 0,0-1 0,-1 0 0,1 0 0,-1 0 0,1 0 0,0 0 0,-1 0 0,1-1-1,-3 0 1,-1 0 13,-1-1-1,1 1 0,0-2 0,0 1 1,0 0-1,0-1 0,0 0 0,1-1 1,-1 1-1,1-1 0,-5-5 1,4 3 15,0-1 1,0 0-1,1 0 1,0 0 0,0-1-1,1 0 1,-5-12-1,8 18-24,0-1-1,0 0 0,1 0 1,-1 0-1,1 0 0,-1 0 1,1 0-1,0 1 1,0-1-1,1 0 0,-1 0 1,0 0-1,1 0 0,0 0 1,0 0-1,0 1 0,0-1 1,0 0-1,0 1 0,2-3 1,4-6-3,1 1-1,0 0 1,13-13 0,0-1 21,-9 10-27,1 0-1,0 1 1,1 1-1,0 0 0,19-11 1,84-42 12,-113 63-17,9-5 12,1 1 0,0 0-1,1 1 1,-1 1 0,1 0 0,0 1-1,0 1 1,21-2 0,-14 3 9,-7 0-1,-15 1-11,0 0-1,0 0 1,0 0-1,0 0 0,0 0 1,0 0-1,0 0 1,0 0-1,0 1 1,0-1-1,0 0 0,-31 13-81,9-1-2,-42 12-417,42-16-2240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1:1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72 136 5224,'0'0'3337,"4"-11"-2990,10-31 50,-14 40-323,1 1 0,-1 0-1,0-1 1,0 1 0,1 0 0,-1-1-1,0 1 1,0 0 0,0-1 0,-1 1-1,1-3 1,-1 4-32,1-1-1,0 1 1,0 0-1,0-1 1,0 1-1,-1 0 1,1 0-1,0-1 1,0 1-1,-1 0 1,1 0-1,0-1 1,-1 1-1,1 0 1,0 0-1,-1-1 1,1 1-1,0 0 1,-1 0-1,1 0 1,0 0-1,-1 0 0,1 0 1,-1 0-1,-20 5 1505,20-4-1455,-50 10 1730,51-10-1795,-1-1 0,1 0 0,0 0 0,-1 0 0,1 0 0,0 0 0,-1 0 0,1-1 0,0 1 0,-1 0 0,1 0 0,0 0 0,-1 0 0,1 0 0,0 0 0,0 0 0,-1-1 0,1 1 0,0 0 0,-1 0 0,1-1 0,0 1 0,0 0 0,-1 0 0,1-1 0,0 1 0,0 0 0,0 0-1,0-1 1,-1 1 0,1 0 0,0-1 0,0 1 0,0 0 0,0-1 0,0 1 0,0 0 0,0-1 0,0 1 0,0 0 0,0-1 0,0 1 0,0 0 0,0-1 0,0 1 0,0 0 0,0-1 0,0 1 0,0 0 0,1-1 0,1-1 28,-1 1 1,1-1-1,-1 0 0,1 0 0,-1 0 0,1 0 0,-1 0 0,0 0 1,0 0-1,0 0 0,0 0 0,0 0 0,-1 0 0,1-1 1,0 1-1,-1-5 0,7-15 376,-7 22-400,0-1 0,0 1 0,0 0 0,0 0 0,1 0 0,-1-1 0,0 1 0,0 0 0,0 0 0,0 0 0,1 0 1,-1-1-1,0 1 0,0 0 0,0 0 0,1 0 0,-1 0 0,0 0 0,0 0 0,0-1 0,1 1 0,-1 0 0,0 0 0,0 0 0,1 0 0,-1 0 0,0 0 0,0 0 1,1 0-1,-1 0 0,0 0 0,0 0 0,1 0 0,-1 0 0,0 0 0,0 0 0,0 1 0,1-1 0,-1 0 0,0 0 0,0 0 0,1 0 0,-1 0 0,0 0 0,0 1 1,0-1-1,0 0 0,1 0 0,-1 0 0,0 1 0,0-1 0,0 0 0,10 5-2442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1:2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70 3912,'0'0'7517,"-10"0"-7217,-8 0-175,4 0 122,-1 1 0,0 0 0,-16 3 0,18-1 0,9-3-147,0 1-1,0 0 1,0 0 0,0 0-1,0 1 1,0 0 0,-5 2-1,-3 3 116,10-5-152,-1-1 0,1 1 0,-1-1 0,1 1 0,0 0 0,0 0 0,0 0 0,-1 0-1,2 0 1,-1 0 0,0 0 0,0 1 0,1-1 0,-2 5 0,0 2 26,0 0 0,1 1 0,0-1 0,1 1 0,0-1 0,0 1 0,1-1 0,0 1 1,1 0-1,0-1 0,1 1 0,0-1 0,0 0 0,8 18 0,-8-21-60,1 1 1,-1-1-1,2 0 0,-1-1 1,1 1-1,-1-1 0,1 1 1,1-1-1,-1 0 0,1-1 1,0 1-1,0-1 0,0 0 1,1 0-1,-1-1 0,1 1 1,0-1-1,0-1 0,0 1 1,1-1-1,-1 0 0,10 2 0,-8-3 3,0 1 0,0-1 0,0-1 0,0 0 0,0 0 0,0 0 0,0-1 0,0 0-1,0-1 1,0 0 0,14-5 0,-14 3 1,0 0 0,-1-1-1,0 0 1,1 0 0,-2 0-1,1-1 1,-1 0 0,0 0-1,0-1 1,-1 0 0,1 0-1,-2 0 1,1 0 0,-1-1 0,0 0-1,-1 0 1,1 0 0,-2 0-1,1 0 1,-1-1 0,0 1-1,-1-1 1,0 0 0,0-14-1,-2 18-7,0 0 0,0 1 0,0-1-1,0 1 1,-1-1 0,0 1 0,0 0-1,0-1 1,0 1 0,0 0 0,-1 0-1,0 1 1,0-1 0,0 1 0,0-1-1,-1 1 1,-4-4 0,2 3 7,-1 0 0,1 0 0,-1 0 1,0 1-1,0 0 0,0 1 0,0-1 1,-1 1-1,1 1 0,-10-2 0,-41-3 122,59 6-154,-1 0 1,0-1-1,0 1 1,0 0-1,0 0 1,0 0-1,1 0 1,-1 0-1,0 0 1,0 0-1,0-1 1,0 1-1,0 0 1,0 0-1,0 0 1,0 0-1,0 0 1,0-1-1,1 1 1,-1 0-1,0 0 1,0 0-1,0 0 1,0-1-1,0 1 1,0 0-1,0 0 1,0 0-1,0 0 1,0-1-1,-1 1 0,1 0 1,0 0-1,0 0 1,0 0-1,0 0 1,0-1-1,0 1 1,0 0-1,0 0 1,0 0-1,0 0 1,-1 0-1,1 0 1,0-1-1,0 1 1,0 0-1,0 0 1,0 0-1,0 0 1,-1 0-1,1 0 1,0 0-1,0 0 1,0 0-1,0 0 1,-1 0-1,1 0 1,0 0-1,0 0 1,0 0-1,14-9 0,33-6-6,-14 4 26,0 1 0,1 1 0,1 2 0,64-5 0,-94 12-10,0 1 0,0-1 0,0 0 0,0 1 0,-1 0 0,1 0 0,0 1 0,-1-1 0,1 1 0,0 0 0,-1 0 0,0 1 0,0-1 0,0 1 0,5 4 0,-6-4 2,0 0 0,-1 0 0,0 0 0,1 0 0,-1 0 1,0 0-1,-1 1 0,1-1 0,-1 1 0,1-1 0,-1 1 0,0 0 0,-1-1 1,1 1-1,0 0 0,-1 0 0,0 0 0,0-1 0,-1 7 0,-1 6 26,-1 0-1,-1-1 0,-1 1 0,0-1 0,0 0 1,-2 0-1,0-1 0,-11 17 0,14-22 16,-1 3 0,4-11 87,2-8 142,1 3-263,0 0-1,0 1 1,1-1 0,-1 1-1,1 0 1,0 0 0,0 0-1,7-5 1,-3 2 1,102-99 253,-54 60-135,-54 45-136,0-1-1,-1 0 1,1 1 0,0-1 0,0 0 0,0 1 0,0-1-1,0 1 1,-1-1 0,1 1 0,0-1 0,0 1 0,0 0 0,0 0-1,0-1 1,0 1 0,0 0 0,0 0 0,1 0 0,-1 0-1,0 0 1,0 0 0,0 1 0,0-1 0,0 0 0,1 1 0,0 0-2,0 0 1,-1 1 0,1-1 0,-1 0-1,1 1 1,-1-1 0,0 1 0,1 0-1,-1-1 1,0 1 0,0 0 0,1 3-1,1 3 8,0 0 0,-1 0 0,0 0 0,0 0 0,-1 0-1,0 11 1,-1 2 55,0 1 0,2-1 0,0 1 0,2-1 0,8 32 0,-9-40-6,-2-10-35,-1 0 0,1 0 0,0-1 0,0 1 0,0 0 0,0-1 0,2 5 0,-2-7-13,0 1 0,-1-1 0,1 1 0,0 0 0,-1-1 0,1 1 0,0-1 0,0 1 0,0-1 0,-1 0 0,1 1 0,0-1 0,0 0 0,0 0 0,0 1 0,0-1 0,0 0 0,-1 0 0,1 0 0,0 0 0,0 0 0,0 0 0,0-1 0,0 1 0,0 0-1,0 0 1,-1-1 0,1 1 0,1-1 0,7-2 3,-1-2 0,0 1 0,0-1 0,0 0-1,0-1 1,11-11 0,1-2-2712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1:2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4512,'0'0'5968,"12"-4"-5735,123-45 766,-127 45-883,-1 0 0,1-1 0,-1 0 0,0 0 0,8-9 0,6-3 149,-14 11-154,0 0 0,0 0-1,0-1 1,10-14 0,-15 18-71,0 1 0,-1-1 0,1 1 0,-1-1 0,0 0 0,1 0 0,-1 1 0,-1-1 0,1 0 0,0 0 0,-1 0 0,1 0 0,-1 0-1,0 0 1,0 0 0,0 0 0,0 0 0,-2-6 0,2 8-25,-1 1 0,1-1 0,-1 0 0,1 0 0,-1 1-1,0-1 1,1 0 0,-1 1 0,0-1 0,1 1 0,-1-1 0,0 0 0,0 1-1,1 0 1,-1-1 0,0 1 0,0-1 0,0 1 0,0 0 0,0 0-1,1 0 1,-1-1 0,0 1 0,0 0 0,0 0 0,0 0 0,0 0 0,0 0-1,0 1 1,0-1 0,-1 1 0,-33 8 151,31-7-145,-12 4 41,0 1 0,1 0 1,0 2-1,0-1 0,1 2 0,0 0 0,1 1 1,0 0-1,1 1 0,0 0 0,-17 25 1,25-30-28,0 0 0,1 1 0,0 0 0,1-1 0,0 1 0,0 0 1,0 1-1,1-1 0,0 0 0,1 0 0,0 0 0,0 1 0,2 9 1,-2-16-19,1 0 1,-1 1-1,1-1 1,0 0 0,-1 1-1,1-1 1,0 0 0,0 0-1,1 1 1,-1-1 0,0 0-1,1 0 1,-1-1 0,1 1-1,0 0 1,2 2 0,0-2 10,0 1 1,0 0 0,0-1 0,0 0-1,1 0 1,-1 0 0,9 2 0,3-1 47,0-1 0,0 0 0,29 0 0,-30-3 10,-1 0-1,1-1 0,-1-1 1,0 0-1,20-7 1,63-31-1454,-86 36 677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1:2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4 518 5016,'0'0'5961,"10"-10"-5656,13-14 183,38-52 0,-45 49 130,17-38-1,-17 32-241,-10 21-187,-1 0 1,0-1-1,-1 0 0,0 1 0,-1-2 1,0 1-1,-1 0 0,-1 0 1,0-21-1,-1 28-127,-1 1 0,1 0 0,-1 0-1,0 0 1,0 0 0,-1 0 0,1 0 0,-1 0 0,0 0 0,-1 0-1,1 1 1,-1-1 0,0 1 0,0 0 0,0 0 0,0 0 0,-1 0 0,0 0-1,0 1 1,0-1 0,0 1 0,0 0 0,-1 1 0,1-1 0,-1 1-1,0 0 1,-5-2 0,-7-5 176,15 8-186,1 0 0,-1 0 0,1 0 1,-1 0-1,1 0 0,-1 0 0,0 1 0,0-1 0,1 1 1,-1-1-1,0 1 0,-3-1 0,5 2-34,-1 0 0,1 1 0,-1-1 0,1 0 0,0 0 0,0 0-1,-1 1 1,1-1 0,0 0 0,0 0 0,0 3 0,0-4-8,3 70 35,3-1-1,3 1 0,23 92 1,13 8 45,-41-155-57,0 0-1,-1 0 0,-1 0 1,-1 0-1,0 0 0,0 0 1,-4 30-1,-2-13 53,0 1 1,-2-1-1,-15 40 0,14-44-1,6-22-56,1 0-1,-1 0 0,-1 0 0,1 0 1,-1 0-1,0 0 0,0 0 1,0-1-1,-1 0 0,-7 9 0,-9 17 140,19-28-143,-1 1 0,1-1 1,-1 0-1,0 0 0,0 0 0,0 0 0,-1 0 0,1 0 0,-1 0 0,1-1 0,-1 1 0,0-1 0,-6 4 0,8-6-12,1 1-1,-1-1 0,0 1 0,0-1 0,1 0 1,-1 1-1,0-1 0,0 0 0,1 1 0,-1-1 1,0 0-1,0 0 0,0 0 0,1 0 0,-1 0 1,0 0-1,0 0 0,0 0 0,1 0 0,-1 0 1,0-1-1,0 1 0,0 0 0,1 0 0,-1-1 1,0 1-1,0 0 0,1-1 0,-1 1 0,0-1 1,1 1-1,-1-1 0,1 1 0,-1-1 0,1 0 1,-1 1-1,1-1 0,-1 0 0,1 1 0,-1-1 1,1 0-1,0 0 0,-1 1 0,1-3 0,-2-8 29,1-1-1,0 0 0,0 0 1,2 0-1,-1 0 0,2 0 0,3-17 1,-3 20-25,0-4-6,0 1 0,1 1 0,1-1 0,0 0 0,0 1 1,1 0-1,1 0 0,-1 0 0,2 0 0,0 1 0,0 0 1,1 1-1,0 0 0,10-9 0,-13 13-16,0 1-1,0 1 1,0-1 0,0 1-1,1 0 1,-1 0-1,1 1 1,-1-1 0,1 1-1,0 0 1,0 1 0,0 0-1,0 0 1,1 0 0,9 0-1,-1 2-21,0 0 1,0 1-1,0 1 0,0 0 0,16 6 0,-25-7 17,0 0 0,0 0-1,0 1 1,0-1 0,-1 1 0,1 0-1,-1 1 1,6 4 0,58 43 122,-65-48-101,1 1-1,0-1 1,0-1 0,0 1-1,0-1 1,0 0-1,8 2 1,21 11 45,-26-12-16,0 1-1,0-1 1,0 0-1,1-1 1,-1 0 0,1 0-1,16 1 1,13 3 53,-35-6-79,0 0 0,0 0 0,0 0 0,0 0 0,0 0 0,0-1 0,0 1 0,0-1 0,0 0 0,0 0 1,4-2-1,-3 2 18,-1-1 0,0 1 0,1 0 0,0 0 1,-1 1-1,5-1 0,-5 1-23,-1-1-1,0 1 1,0 0 0,1-1-1,-1 1 1,0-1 0,0 0-1,0 0 1,0 0 0,0 0-1,0 0 1,0 0 0,0 0-1,0-1 1,2-1 0,22-28 28,-7 7-12,-17 22-15,0 0 0,0 0-1,-1 0 1,1 0-1,-1-1 1,1 1-1,-1 0 1,0-1 0,0 1-1,0-1 1,0 1-1,0-1 1,0 1 0,-1-1-1,0 0 1,1 1-1,-1-1 1,0 0 0,0 1-1,0-1 1,-1 0-1,1 1 1,0-1-1,-1 1 1,-1-5 0,1 6 0,1-1-1,0 1 1,-1-1 0,1 1 0,-1 0 0,0-1 0,1 1 0,-1 0 0,0 0 0,0-1-1,0 1 1,0 0 0,0 0 0,0 0 0,0 0 0,0 0 0,0 0 0,0 1 0,-1-1-1,1 0 1,0 0 0,-1 1 0,1-1 0,0 1 0,-1-1 0,1 1 0,-1 0 0,1 0-1,0-1 1,-1 1 0,1 0 0,-1 0 0,1 0 0,-1 1 0,-1-1 0,-11 2 1,1 1 1,0 0-1,-1 0 1,1 2-1,0 0 1,1 0-1,-1 1 1,1 0-1,0 1 1,1 1 0,0 0-1,-16 14 1,23-17-16,1 0 1,-1 0 0,1 1-1,1-1 1,-1 1-1,1-1 1,0 1 0,0 0-1,-1 6 1,1-2-13,0 0-1,1 1 1,0-1 0,1 16-1,0-19 6,1 0 0,0 1 0,0-1 0,1 0 0,0 0 0,0-1 0,1 1 0,4 9 0,-4-12 3,-1 0 1,1 0 0,0 0 0,0-1 0,1 1-1,-1-1 1,1 0 0,-1 0 0,1 0-1,0 0 1,0-1 0,1 0 0,6 4 0,-8-6 7,-1 1 0,0 0 0,0-1 1,0 1-1,1-1 0,-1 0 0,0 1 1,1-1-1,-1 0 0,0-1 0,1 1 0,-1 0 1,0-1-1,0 1 0,1-1 0,2-1 1,-1 0-1,0 0 0,0-1 0,0 1 0,0-1 0,-1 0 0,1 0 0,5-6 0,-1-1 5,0-1-1,0 0 1,-2 0 0,11-22 0,-11 19 16,0-1 1,-2 1 0,1-1 0,2-21-1,-6 28 0,0 0 0,-1 0 0,0-1 0,0 1-1,0 0 1,-1 0 0,-1-1 0,1 1 0,-6-13-1,7 21-13,0-1 0,0 1 0,0 0 0,0-1 0,0 1 0,0 0 0,0-1 0,0 1 0,0 0 0,0-1 0,0 1 0,-1 0 0,1-1 0,0 1 0,0 0 0,0-1 0,-1 1 0,1 0 0,0 0 0,0-1 0,-1 1 0,1 0 0,0 0 0,-1 0 0,1-1 0,0 1 0,-1 0 0,1 0 0,0 0 0,-1 0 0,1 0 0,0 0 0,-1-1 0,1 1 0,0 0 0,-1 0 0,1 0 0,-1 0 0,-7 14 25,0 24-101,8-30 56,0 0-1,0 0 1,1-1 0,1 1 0,-1 0 0,1-1 0,0 1 0,6 12 0,4 16-33,-9-27 38,-1 0 1,1 0-1,0 0 1,1-1-1,0 1 1,0-1 0,1 0-1,0 0 1,0-1-1,1 1 1,8 7-1,-8-8 10,0-1-1,1 0 1,0-1 0,0 0-1,0 0 1,1 0-1,12 5 1,-16-8 11,0-1 0,0 0 0,1 0 1,-1 0-1,0-1 0,0 1 0,1-1 1,-1 0-1,0-1 0,1 1 0,-1-1 1,0 1-1,0-1 0,1 0 0,-1-1 0,0 1 1,7-5-1,0 1 23,-1-1-1,0 0 1,0 0-1,-1-1 1,0-1-1,0 0 1,-1 0 0,0 0-1,0-1 1,9-15-1,4-6 29,19-32 111,-36 55-131,0-1 0,0 1-1,-1-1 1,-1 0 0,1 0-1,2-13 1,-5 17-25,1 1 1,0-1-1,0 0 1,0 1-1,1 0 1,-1-1-1,1 1 0,0 0 1,0-1-1,0 1 1,0 0-1,0 1 1,1-1-1,-1 0 1,5-2-1,-2 1-21,0 0 0,0 0 0,1 1 0,0 0 0,0 0 0,0 1 0,0-1 0,10-1 0,-9 2-14,0 1-1,0 0 0,0 0 1,0 1-1,0 0 1,0 0-1,14 3 1,-17-2 13,0 0 1,0 0 0,0 0-1,0 1 1,0-1 0,-1 1 0,1 0-1,0 0 1,-1 1 0,0-1-1,1 1 1,-1 0 0,4 4 0,-3-1 4,0 0-1,0 0 1,0 1 0,-1-1 0,0 1 0,-1 0 0,1 0 0,-1 0 0,-1 0-1,1 0 1,0 13 0,-1 7 0,-5 50 0,1-15-4,6 42-80,-2-95 68,0 0 0,1 0 0,0 0 0,0 0 0,4 9 0,-5-17 16,-1 0-1,0 0 0,1 0 1,-1-1-1,1 1 0,-1 0 1,1 0-1,-1-1 0,1 1 1,-1 0-1,1-1 1,0 1-1,0-1 0,-1 1 1,1-1-1,0 1 0,0-1 1,-1 1-1,1-1 0,0 0 1,0 0-1,0 1 0,0-1 1,0 0-1,0 0 0,-1 0 1,1 0-1,0 0 0,0 0 1,0 0-1,0 0 1,0 0-1,0 0 0,0-1 1,-1 1-1,1 0 0,0-1 1,0 1-1,0 0 0,-1-1 1,2 0-1,5-2 8,-1-1 0,0 0 0,10-9 0,-15 13-8,18-18 17,-1 0 0,0 0 0,-1-2 0,-1 0 0,20-34 0,-12 16 50,2 1-1,41-45 0,-58 72-47,1 0 0,0 1 0,1 0 0,0 1 0,16-9 1,-22 14-16,-1 0 0,1 1 0,0 0 0,0 0 0,-1 0 1,1 1-1,0-1 0,1 1 0,-1 1 0,0-1 0,0 1 1,0-1-1,0 1 0,1 1 0,-1-1 0,0 1 0,6 1 1,-9 0-7,1-1 0,0 0 0,-1 1 0,0 0 0,1 0 0,-1-1 0,0 1 0,0 0 0,0 1 0,0-1 1,0 0-1,-1 1 0,1-1 0,-1 1 0,1-1 0,-1 1 0,0 0 0,0-1 0,0 1 0,1 5 0,0 3-8,0-1-1,-1 1 0,0 0 0,-1 12 1,-2-7-7,0 0 1,-1 0 0,-1 0-1,-7 19 1,-4 18-18,3-20 35,14-37 18,0-1-1,0 1 0,0 0 1,0 0-1,1 1 1,0-1-1,5-6 0,5-8 14,4-8 10,1 1 1,1 1-1,1 1 1,1 0-1,31-24 1,-51 45-39,0 1-1,1 0 1,-1 0 0,1 0 0,-1 0 0,1 0-1,0 0 1,-1 0 0,1 1 0,0-1-1,-1 0 1,1 1 0,0 0 0,0-1-1,0 1 1,0 0 0,-1 0 0,1 0-1,3 0 1,-4 1-4,1 0-1,-1 0 1,1 0-1,-1 0 1,0 0-1,1 0 0,-1 0 1,0 0-1,0 1 1,0-1-1,0 0 1,0 1-1,0-1 1,0 1-1,0-1 1,-1 1-1,1 0 1,-1-1-1,1 1 1,-1-1-1,0 1 0,1 3 1,0 7-9,0 0 0,-1 0 0,0 0-1,-1 0 1,0 0 0,-5 20 0,2-15-13,1 1-1,0 21 1,6-39 32,3-7 1,15-18 7,4-6-4,59-70 63,-79 94-58,1 1 1,0 0-1,0 0 1,0 1-1,1-1 0,0 1 1,0 1-1,1 0 1,13-7-1,-20 11-18,1 0 0,-1 0 1,0 0-1,0 0 0,1 1 0,-1-1 0,0 0 1,0 0-1,0 1 0,1-1 0,-1 1 0,0-1 1,0 1-1,0-1 0,0 1 0,0 0 0,0-1 1,0 1-1,0 0 0,0 0 0,0 0 0,-1 0 1,1 0-1,0 0 0,0 0 0,-1 0 0,1 0 1,-1 0-1,1 0 0,-1 0 0,1 3 0,12 40-67,-6 2 15,-6-34 41,0-1 1,1 1-1,0-1 0,1 0 1,0 0-1,1 0 0,0 0 0,1 0 1,0-1-1,11 16 0,-12-21 1,0 0-1,0 0 1,1 0-1,0-1 1,0 0-1,0 0 1,9 6-1,-11-9 11,0 1 0,1-1-1,-1 0 1,0 0 0,1-1 0,-1 1-1,0-1 1,1 1 0,-1-1 0,1 0 0,-1 0-1,1 0 1,-1-1 0,0 0 0,1 1-1,5-3 1,4-2 24,0 0-1,0-1 1,0-1-1,0 0 1,-1-1-1,-1 0 1,1-1-1,-1 0 1,-1-1-1,1 0 1,-2 0-1,1-1 1,-2-1-1,1 1 1,11-25-1,7-12 340,-27 47-315,-6 10 61,-1 3-117,2 0 0,0 0 0,0 1 0,1-1-1,1 1 1,0 0 0,-2 25 0,4-30-2,2 0-1,-1 0 1,1 0 0,0 0 0,0-1-1,1 1 1,0 0 0,1-1 0,0 1-1,4 8 1,-2-6-17,1 0 0,-1-1 0,2 1 0,-1-2 0,1 1 1,14 13-1,-20-21 24,0 0 1,0 0-1,0 0 1,1-1-1,-1 1 1,0 0-1,0 0 1,1-1-1,-1 1 1,1-1 0,-1 1-1,0-1 1,1 1-1,-1-1 1,1 0-1,-1 0 1,1 0-1,-1 0 1,1 0-1,-1 0 1,1 0-1,-1 0 1,1-1 0,-1 1-1,0 0 1,1-1-1,-1 0 1,1 1-1,-1-1 1,0 0-1,2 0 1,-1-1 7,0 0 1,0 1-1,0-1 1,0 0-1,-1 0 1,1-1-1,0 1 1,-1 0-1,0 0 1,1-1-1,-1 1 1,0-1-1,0 1 1,-1-1-1,2-5 1,-1-1 21,0 0 0,0 0-1,-1-1 1,0 1 0,-1 0 0,-3-17 0,3 21-5,-1 0 0,0-1 0,0 1 0,0 1 0,0-1 0,-1 0 0,0 0 0,0 1 0,0-1 0,0 1 0,-1 0 0,0 0 0,-5-4 0,-1 0 8,-23-16 63,31 23-88,0 0 1,0 0-1,0 0 0,0 1 0,0-1 0,0 1 0,0-1 0,0 1 1,0 0-1,0 0 0,-1 0 0,1 0 0,0 0 0,0 0 0,0 1 0,-4 0 1,6-1-8,0 0 1,-1 0-1,1 0 1,0 1 0,-1-1-1,1 0 1,0 0-1,0 0 1,-1 0 0,1 1-1,0-1 1,0 0 0,0 0-1,-1 1 1,1-1-1,0 0 1,0 0 0,0 1-1,0-1 1,0 0-1,-1 1 1,1-1 0,0 0-1,0 1 1,0-1-1,0 0 1,0 0 0,0 1-1,0-1 1,0 0-1,0 1 1,0-1 0,0 0-1,0 1 1,0-1 0,1 1-1,7 15-35,16 8-29,-16-20 50,-1-2 1,1 1-1,0-1 0,0 0 0,0 0 1,0-1-1,1-1 0,-1 1 1,0-1-1,0 0 0,1-1 1,11-2-1,-14 1 13,-1 0 0,1 0 0,-1-1 0,1 1 0,-1-1 0,0 0 0,0-1 0,0 1 1,-1-1-1,8-7 0,2-5 31,21-29 1,-3 2 51,-16 20-19,-14 20-48,0 0-1,0-1 1,1 1 0,-1 0-1,1 1 1,-1-1 0,1 0-1,0 1 1,0-1 0,0 1-1,0 0 1,7-3 0,-1 1 16,0 0 1,0 1-1,0 0 1,16-2 0,-21 4-25,-1 1 1,1 0 0,0 0 0,0 0 0,-1 1 0,1-1-1,0 1 1,-1 0 0,1 0 0,0 0 0,-1 1 0,1-1-1,-1 1 1,0-1 0,4 4 0,10 6 32,-14-11-33,-1 1-1,0 1 1,0-1 0,0 0 0,0 0 0,0 1 0,0-1 0,0 1-1,-1 0 1,1-1 0,-1 1 0,1 0 0,-1 0 0,1 0 0,-1 0 0,0 0-1,0 0 1,0 1 0,0-1 0,-1 0 0,1 1 0,0-1 0,-1 4 0,2 15 14,-1 0 1,-2-1 0,-3 24 0,2-28 8,1 0 1,0 0-1,1 0 0,1 0 0,0 1 1,6 26-1,-6-41-20,-1-1-1,1 1 1,-1-1 0,1 1 0,0-1 0,0 0-1,-1 1 1,1-1 0,0 0 0,0 0 0,0 1-1,1-1 1,-1 0 0,0 0 0,0 0 0,1 0-1,-1-1 1,0 1 0,1 0 0,-1 0 0,1-1-1,-1 1 1,1-1 0,2 1 0,2 0-5,1-1 0,-1 1 0,1-1 1,11-2-1,10 1-97,-13 2-10,10 1-3376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1:3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370 887 4120,'0'0'7072,"-9"-2"-6684,-6-1-299,-60-10 1803,65 13-1725,-1 0 0,1 1 1,0 0-1,-1 1 0,1 0 1,0 0-1,0 1 0,0 0 0,0 1 1,1 0-1,-1 1 0,1 0 1,0 0-1,1 1 0,-12 10 1,15-12-122,0 0 1,0 0 0,1 1 0,-1 0 0,1 0 0,1 0 0,-1 0 0,1 1 0,-1-1 0,2 1 0,-1 0 0,1 0 0,-1 0 0,2 0 0,-1 0-1,1 0 1,0 1 0,0-1 0,0 1 0,1-1 0,0 0 0,1 1 0,-1-1 0,1 1 0,1-1 0,1 7 0,-2-10-29,0 0 0,0 1 1,1-1-1,-1 0 0,1 0 0,-1 0 1,1 0-1,0 0 0,0-1 0,1 1 1,-1-1-1,0 1 0,1-1 0,0 0 1,-1 0-1,1 0 0,0 0 0,0 0 1,0-1-1,0 1 0,1-1 0,2 1 1,-1-1 0,0-1 1,-1 1-1,1-1 1,0 0 0,-1 0-1,1-1 1,0 1-1,-1-1 1,1 0 0,-1-1-1,1 1 1,-1-1-1,1 0 1,-1 0 0,7-4-1,9-8 82,0 1-1,-2-2 0,0-1 1,0 0-1,-2-1 0,0-1 1,-1 0-1,-1-1 1,17-30-1,-29 46-39,0 0 0,0 0 0,0 0-1,-1-1 1,0 1 0,0 0 0,0-1 0,0 1 0,0-1 0,0-4-1,2 0 173,-5 13 6,-5 35-69,-2-4-124,-18 80 166,-69 182-1,91-285-201,-1 1 1,0-2-1,-1 1 0,-1-1 1,0 0-1,0 0 0,-1-1 1,0 0-1,-1-1 0,-1 0 1,-14 11-1,12-12 15,6-4-1,-1 0 0,0 0 1,0 0-1,-14 5 1,20-9-14,0-1 0,-1 1 0,1-1 0,-1 1-1,1-1 1,0 0 0,-1 0 0,1 0 0,-1 0 0,1 0 0,-1 0 0,1-1 0,-1 1 0,1-1 0,0 0 0,-1 0 0,1 0 0,0 0 0,0 0 0,0 0 0,-1 0 0,-1-3 0,2 2 1,1 0 1,-1 0 0,1 0-1,-1 0 1,1 0 0,0-1-1,0 1 1,0 0 0,0-1-1,0 1 1,1-1 0,-1 1-1,1-1 1,0 1 0,-1-1-1,1 1 1,0-1 0,1 0-1,0-4 1,-1 1 9,1 0 0,1 0 1,-1 0-1,1 0 0,0 1 0,0-1 0,4-7 0,4-2 15,0 1 0,1 0 0,1 1-1,0 0 1,0 1 0,2 0 0,-1 1-1,20-12 1,-9 6-8,-13 9-14,1 0-1,0 0 0,0 1 0,0 1 1,1 0-1,27-9 0,-36 15-7,134-39 52,-124 34-67,0-1-1,-1 0 0,1-1 0,-1-1 1,0 0-1,-1-1 0,16-14 0,-9 5 5,115-121 35,-48 16 221,-70 97-187,3 4 72,-15 17 16,-6 7 113,-1 1-249,1 1-1,-1-1 0,1 1 1,0-1-1,0 1 1,1 0-1,-3 7 0,-5 10 8,-1 0-12,0 2 0,2-1 0,-11 46 0,17-57-22,0 0 1,0 0-1,1 1 0,1-1 0,0 0 0,0 0 0,1 1 0,1-1 0,0 0 0,6 20 0,-7-30 7,0 1 0,-1 0 0,1 0 0,0-1 0,0 1 0,0 0 0,0-1 0,0 1 1,1-1-1,-1 1 0,0-1 0,1 0 0,-1 0 0,1 1 0,-1-1 0,1 0 0,0 0 0,-1-1 1,1 1-1,0 0 0,0 0 0,0-1 0,-1 1 0,1-1 0,0 0 0,0 1 0,0-1 1,0 0-1,0 0 0,0 0 0,0-1 0,0 1 0,-1 0 0,4-1 0,0-1 9,1 0-1,-1 0 1,0 0 0,0-1-1,1 0 1,-2 0-1,1 0 1,0 0-1,-1-1 1,7-6 0,39-49 270,68-106 1,-101 146-103,-9 16-46,-8 4-124,0-1 0,1 1 1,-1-1-1,0 1 0,0 0 0,1-1 0,-1 1 0,0 0 1,0-1-1,0 1 0,0-1 0,0 1 0,0 0 0,0-1 1,0 1-1,0 0 0,0-1 0,0 2 0,-4 27-8,-2 0-1,-1-1 0,-12 32 0,13-39 3,-9 27-27,-3-1 1,-1-1-1,-2-1 0,-2-1 1,-2-1-1,-2-1 0,-58 70 1,67-90 28,-15 15 18,31-34-11,-1 0-1,0-1 1,0 0 0,0 0 0,0 0 0,0 0 0,0 0-1,-1-1 1,1 1 0,-5 1 0,7-3 0,0 0 0,0 1-1,0-1 1,0 0 0,-1 0 0,1 1 0,0-1 0,0 0-1,0 0 1,0 0 0,0-1 0,0 1 0,0 0 0,-1 0-1,1 0 1,0-1 0,0 1 0,0-1 0,0 1 0,0-1-1,-1 0 1,1 0 0,1 0 0,-1 0 0,1 0 0,-1 0-1,1-1 1,0 1 0,-1 0 0,1 0 0,0 0-1,0 0 1,0 0 0,0 0 0,0-1 0,0 1 0,0 0-1,1 0 1,-1 0 0,0 0 0,1-2 0,2-4 3,-1 0 1,2 0-1,-1 0 1,1 0-1,0 1 1,0 0-1,1-1 1,0 1-1,0 1 1,0-1-1,11-8 1,8-5 16,39-23 0,13-4-3,-25 16 29,88-67 0,-93 58-31,-2-1 1,68-82-1,8-12 47,-115 128-56,-1-1 1,0 0-1,0 0 0,0-1 0,-1 1 1,0-1-1,-1 0 0,1 0 0,-1 1 1,-1-1-1,0-1 0,0 1 0,0 0 1,-2-12-1,1 19-4,4 1-11,0 0-1,-1 0 0,1 1 1,0-1-1,0 1 0,-1 0 1,1 0-1,-1 0 1,6 2-1,18 6-33,-17-8 16,0 1 1,0 1 0,16 5-1,-23-7 19,-1 0-1,0 0 1,0 1-1,1-1 1,-1 0-1,0 1 1,0-1 0,0 1-1,0 0 1,-1 0-1,1 0 1,0 0-1,-1 0 1,1 0-1,-1 0 1,0 0-1,0 1 1,1-1-1,0 4 1,0 8 9,0-1-1,-1 1 1,-1 0-1,0-1 1,-4 26 0,1 30-27,3-60 11,0-1 1,1 1-1,0-1 1,0 1 0,1-1-1,0 0 1,0 0-1,1 0 1,0 0 0,1 0-1,0 0 1,4 6 0,-1-4 5,-6-9 2,-1 1-1,1-1 1,0 1 0,0-1 0,0 1-1,0-1 1,0 0 0,0 0-1,1 1 1,-1-1 0,0 0 0,1 0-1,-1 0 1,1 0 0,-1 0 0,1-1-1,-1 1 1,1 0 0,-1-1-1,1 1 1,0-1 0,-1 0 0,1 1-1,0-1 1,0 0 0,-1 0 0,3 0-1,7-1 6,1-1-1,-1 0 1,-1-1 0,1 0-1,0-1 1,-1 0-1,0-1 1,1 0-1,10-8 1,13-9 32,36-34 0,-34 27-21,36-24 74,-68 50-86,-1-1 1,0 1 0,0-1 0,0 1 0,0-1 0,0 0-1,-1 0 1,3-6 0,6-9 6,-11 19-10,0 0-1,1-1 1,-1 1 0,0 0-1,0 0 1,0 0 0,0-1-1,0 1 1,0 0-1,1 0 1,-1 0 0,0-1-1,0 1 1,0 0-1,0 0 1,0 0 0,0-1-1,0 1 1,0 0-1,0 0 1,0-1 0,0 1-1,0 0 1,0 0 0,0 0-1,0-1 1,0 1-1,0 0 1,-1 0 0,1-1-1,0 1 1,0 0-1,0 0 1,0 0 0,0 0-1,0-1 1,-1 1-1,1 0 1,0 0 0,0 0-1,0 0 1,0 0 0,-1-1-1,1 1 1,0 0-1,0 0 1,0 0 0,-1 0-1,1 0 1,0 0-1,0 0 1,-1 0 0,1 0-1,0 0 1,0 0-1,0 0 1,-1 0 0,1 0-1,0 0 1,0 0 0,-1 0-1,1 0 1,0 0-1,0 0 1,-1 0 0,-15 4 45,-2 6-30,-30 22 0,10-5-8,25-19-7,0 1 1,1 0 0,1 1-1,-1 0 1,1 1-1,1 0 1,0 0 0,1 1-1,0 0 1,-13 26-1,21-36 1,0 0-1,0 0 1,0 0-1,0 0 1,1 1-1,-1-1 1,1 0-1,-1 0 0,1 1 1,0-1-1,0 0 1,0 0-1,0 1 1,1-1-1,-1 0 1,0 0-1,1 1 1,0-1-1,-1 0 1,1 0-1,0 0 1,0 0-1,0 0 1,0 0-1,1 0 1,-1 0-1,1 0 0,-1-1 1,1 1-1,3 2 1,-2-1 1,0-1 0,1 0-1,-1-1 1,1 1 0,0-1 0,-1 1 0,1-1 0,0 0 0,0 0 0,0-1-1,0 1 1,-1-1 0,1 0 0,0 0 0,0 0 0,0 0 0,5-2 0,2-1 2,-1-1 0,1 0 1,-1 0-1,0-1 1,0 0-1,-1-1 1,0 0-1,0-1 1,0 0-1,0 0 1,-1-1-1,-1 0 0,1 0 1,-1-1-1,-1 0 1,6-10-1,-1 2 15,-2 0 0,0-1 0,-1 0-1,-1-1 1,-1 0 0,0 0 0,-2 0-1,4-24 1,-10 35 78,-4 13-45,-7 18-53,6-9-12,0 1-1,2 0 1,-1 1 0,-3 20 0,8-32 4,0 0 0,1 0 0,-1 0 0,1 0 0,0 0 0,0 0 0,0 1 0,1-1 0,0 0 0,-1 0 0,1 0 0,1 0 0,-1 0 0,1-1 0,-1 1 0,1 0 1,0-1-1,0 1 0,1-1 0,-1 1 0,1-1 0,-1 0 0,6 4 0,-1-1 1,0-1-1,1 0 1,-1 0-1,1-1 1,0 0 0,0 0-1,0-1 1,0 0-1,1-1 1,14 3 0,-16-4 9,-1-1 0,1 0-1,-1 0 1,1-1 0,-1 0 0,1 0 0,-1 0 0,1-1 0,-1 0 0,0 0 0,0 0 0,0-1-1,0 0 1,0-1 0,7-5 0,20-16 18,41-45-1,-33 31-10,-25 22 0,-1 0 0,0-1 0,-2-1 0,0-1 0,13-27 0,-11 21 0,5-11 12,-2-2 0,-2 1 0,-1-2 0,18-80 0,-19 45 51,9-140 0,-23 178-70,0 0-1,-3 0 1,-1 0 0,-9-38-1,13 74-2,0 0 0,0 0 0,0 0 0,0 0 0,-1 0 0,1-1-1,0 1 1,-1 0 0,1 0 0,-1 0 0,1 0 0,-1 0 0,1 0 0,-1 0 0,0 1 0,1-1-1,-1 0 1,0 0 0,0 0 0,0 1 0,1-1 0,-1 0 0,0 1 0,0-1 0,0 1 0,0-1-1,0 1 1,0-1 0,-2 1 0,1 0-4,0 0 0,0 1 0,0-1 0,0 1 0,1 0 0,-1 0 0,0 0 0,0-1 0,0 2 0,1-1 0,-1 0 0,1 0 1,-1 0-1,-2 3 0,-5 7-27,0 0 1,0 0-1,-9 16 1,7-7 7,1 1 0,1 0 0,1 1 0,1 0 0,1 0 0,-6 35 1,-6 143-118,14-143 106,4-51 32,-7 158-106,8-132 79,1 0-1,1 0 1,8 33 0,-8-54 22,0 0 0,0 1 1,1-1-1,0-1 0,9 15 0,2 7 3,-11-23 5,0-1-1,0 1 1,1-1-1,7 9 0,-9-13 2,0 0-1,1 0 1,-1 0-1,1-1 1,0 1-1,8 5 1,-10-8 0,0-1-1,0 1 1,0 0 0,0-1-1,0 1 1,0-1-1,0 0 1,0 0 0,0 0-1,0 0 1,0 0 0,0 0-1,0 0 1,0-1 0,0 1-1,0-1 1,0 0 0,0 1-1,0-1 1,3-1 0,11-6 21,-1-1 1,0-1 0,0 0-1,20-17 1,48-55 67,-80 78-87,17-18 25,0-1 0,-2-1 0,-1-1 0,-1-1 0,13-30 0,-21 32-21,-8 24-4,1-1 1,-1 0-1,0 0 1,0 0-1,0 0 1,0 1-1,0-1 1,0 0-1,0 0 0,0 0 1,0 0-1,0 0 1,0 1-1,-1-1 1,1 0-1,0 0 0,0 0 1,-1 1-1,1-1 1,-1 0-1,1 0 1,-1 1-1,0-2 1,0 2-2,-1 1 1,1-1 0,0 1 0,0-1 0,0 1 0,0-1-1,-1 1 1,1 0 0,0-1 0,0 1 0,0 0 0,0 0-1,0 0 1,1 0 0,-2 1 0,-5 8-6,0 0 0,2 1 0,-1-1 1,1 1-1,-7 23 0,6-18-4,0-1-6,1-1 0,1 2-1,1-1 1,0 0 0,1 1 0,0-1 0,1 1-1,3 29 1,-2-42 9,0 0 0,0 0 0,1 0 0,-1-1-1,1 1 1,0 0 0,0-1 0,0 1 0,0 0 0,1-1 0,-1 1-1,1-1 1,-1 0 0,1 1 0,0-1 0,3 3 0,-3-4 2,0 0 1,0 0 0,1 0 0,-1 0 0,0 0-1,1 0 1,-1-1 0,1 1 0,-1-1 0,1 0-1,-1 1 1,1-1 0,0 0 0,-1-1 0,1 1-1,-1 0 1,1-1 0,3 0 0,7-3 10,0 0 0,0 0 0,-1-2 0,1 1 0,-1-1 0,0-1 1,15-12-1,5-6 9,32-34 0,-61 56-18,49-42 31,-30 27 10,25-28 1,-27 30-19,-12 15-13,-8 2-10,1-1 1,-1 0-1,0 1 1,0-1-1,0 1 1,0-1 0,0 1-1,0-1 1,0 0-1,1 1 1,-1-1-1,0 1 1,0-1 0,-1 1-1,1-1 1,0 1-1,0-1 1,0 0-1,0 1 1,0-1 0,0 1-1,-1-1 1,1 1-1,-9 24-25,0 0-2,1 1 0,2 0 0,-5 26 0,10-44 18,1 0 1,-1 1 0,2-1 0,-1 0 0,1 0 0,0 1-1,1-1 1,-1 0 0,2 0 0,-1 0 0,1-1 0,0 1-1,9 14 1,-10-18 7,1 0 0,0-1-1,-1 1 1,1-1 0,0 1 0,1-1-1,-1 0 1,0 0 0,1 0 0,5 2-1,-7-4 2,0 0-1,0 0 1,0-1 0,0 1-1,0-1 1,0 0-1,0 1 1,0-1 0,0 0-1,0 0 1,0 0-1,0-1 1,0 1 0,0 0-1,1-1 1,-1 1-1,0-1 1,-1 0 0,1 0-1,0 0 1,0 0-1,0 0 1,0 0 0,2-3-1,4-2 12,-1-1-1,0-1 0,0 1 0,-1-1 1,0-1-1,0 1 0,-1-1 1,0 0-1,-1 0 0,6-15 1,-9 20-5,0 1 1,0-1-1,-1 0 1,0 0 0,1 0-1,-1 1 1,0-1-1,-1 0 1,1 0 0,-1 0-1,0 1 1,0-1-1,0 0 1,0 1 0,0-1-1,-1 1 1,0-1-1,0 1 1,0 0 0,-4-6-1,-2-1 15,-1 0 1,0 0-1,-1 0 1,-16-12-1,20 18-16,0-1-1,0 1 1,-1 0 0,1 1 0,-1 0 0,-12-5 0,17 7-4,-1 1 0,0-1 0,0 1 0,1-1 0,-1 1 1,0 0-1,0 0 0,0 0 0,0 1 0,1-1 1,-1 0-1,0 1 0,0 0 0,1 0 0,-1 0 0,0 0 1,1 0-1,-1 0 0,-4 4 0,7-5-2,0 0 0,-1 0 1,1 0-1,0 0 0,0 0 0,-1 0 0,1 0 0,0 1 0,0-1 1,-1 0-1,1 0 0,0 0 0,0 0 0,-1 1 0,1-1 0,0 0 0,0 0 1,0 0-1,-1 1 0,1-1 0,0 0 0,0 0 0,0 0 0,0 1 0,0-1 1,-1 0-1,1 0 0,0 1 0,0-1 0,0 0 0,0 1 0,0-1 1,0 0-1,0 0 0,0 1 0,0-1 0,0 0 0,0 1 0,0-1 0,0 0 1,0 0-1,1 1 0,-1-1 0,0 0 0,0 1 0,20 4-47,25 1 20,0-3 0,0-1 0,1-2 0,-1-2 0,75-14 0,-110 15 25,0-1 0,1 2 0,-1-1 0,0 1 1,0 1-1,18 2 0,-22-2 7,-1 1 1,0-1-1,0 1 1,0 0-1,-1 0 1,1 1-1,0 0 1,-1-1-1,0 1 0,1 1 1,-1-1-1,0 1 1,-1-1-1,7 8 1,-10-10-3,1 1 1,0-1-1,-1 1 0,1-1 0,-1 1 1,1-1-1,-1 1 0,0 0 1,1-1-1,-1 1 0,0-1 0,0 1 1,0 0-1,-1-1 0,1 1 1,0-1-1,0 1 0,-2 2 1,-11 28 40,9-25-31,-20 38-23,19-41 4,8-11 7,49-50 43,-36 37-16,0 2 1,2 0-1,27-21 0,-19 20-3,-10 6-8,0 1 1,2 0-1,-1 2 0,28-13 1,-44 23-14,0-1 1,-1 1-1,1-1 1,0 1 0,0 0-1,0-1 1,0 1 0,0 0-1,0 0 1,0 0-1,0-1 1,0 1 0,0 0-1,0 0 1,-1 0-1,1 0 1,0 1 0,0-1-1,0 0 1,0 0 0,0 1-1,1-1 1,-1 2 3,0-1 0,-1 1 0,1-1 0,0 1 0,-1-1 0,0 1 0,1-1 0,-1 1 0,0 0 0,0-1 0,0 1 0,0 0 0,0 2 0,-2 59 95,1-36-47,0-1 0,2 1 1,0 0-1,8 32 1,-8-52-27,1 0 0,0-1 1,0 1-1,1-1 1,-1 0-1,1 1 0,1-1 1,6 9-1,-8-12-12,1-1-1,-1 0 0,0 0 0,1 0 0,-1 0 1,1 0-1,0-1 0,0 1 0,0-1 0,0 0 1,0 1-1,0-1 0,0-1 0,0 1 0,0 0 1,0-1-1,0 0 0,0 1 0,1-1 0,-1-1 1,4 1-1,4-2 47,0-1 0,0 0 1,0 0-1,0-1 0,0 0 0,-1-1 0,0 0 1,0-1-1,0 0 0,-1 0 0,10-10 1,11-9-2023,44-53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1:3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5224,'0'0'7601,"-5"10"-7225,4-6-330,-1 1 20,-1 1 0,1-1-1,-1 0 1,0 1 0,-1-1-1,1 0 1,-1-1 0,0 1-1,0-1 1,0 0 0,-8 6 0,4-4 163,-1 0-1,1 0 1,1 1 0,-1 0 0,1 0 0,-6 9 0,13-16-206,0 0 0,0 0 1,0 0-1,0 0 0,0 0 0,1 0 0,-1 0 0,0 0 1,0 0-1,0 1 0,0-1 0,0 0 0,1 0 0,-1 0 0,0 0 1,0 0-1,0 0 0,0 0 0,0 0 0,0 0 0,0 0 1,1 1-1,-1-1 0,0 0 0,0 0 0,0 0 0,0 0 0,0 0 1,0 0-1,0 1 0,0-1 0,0 0 0,0 0 0,0 0 0,0 0 1,0 0-1,0 1 0,0-1 0,0 0 0,0 0 0,0 0 1,0 0-1,0 0 0,0 1 0,0-1 0,0 0 0,0 0 0,0 0 1,0 0-1,0 1 0,14-9 530,-13 7-492,37-27 719,-32 23-922,0 0-1,0 0 1,1 0-1,0 1 0,0 0 1,0 0-1,0 0 1,14-4-1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1:3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6728,'0'0'9482,"14"1"-9125,205 14 590,43-30-323,-3-20-136,-172 22-291,-22 6 21,1 2 0,-1 4-1,108 10 1,-108-3-2594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09:2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6824,'0'0'352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51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0 203 5416,'0'0'10336,"3"12"-10120,31 98 417,-20-80-366,-9-21-65,-1-1 1,0 1 0,5 18-1,-7-21 269,0-12-102,0-14-21,-10-61 231,-22-96 1,28 170-524,1-1 0,0 1 0,1-1 0,-1 1 0,1-1 0,1 1 0,0-1 1,0 1-1,2-11 0,-2 16-40,0-1 0,0 1 0,0-1 0,0 1 0,1 0 1,-1-1-1,1 1 0,-1 0 0,1 0 0,0 0 0,0 0 0,0 0 1,0 1-1,0-1 0,0 0 0,0 1 0,0 0 0,1-1 0,-1 1 1,1 0-1,-1 0 0,1 0 0,-1 1 0,1-1 0,-1 1 0,1-1 1,0 1-1,-1 0 0,5 0 0,10 1 40,0 1 0,-1 1 0,1 0 1,0 1-1,-1 1 0,0 0 0,0 2 0,18 9 0,-33-16-51,-1 1 0,0-1 0,1 0 0,-1 0 0,0 0 0,1 1 0,-1-1 0,0 0 0,1 0 0,-1 0 0,1 0 0,-1 0 0,0 1 0,1-1 0,-1 0 0,1 0 0,-1 0 0,0 0 0,1 0-1,-1 0 1,1-1 0,-1 1 0,0 0 0,1 0 0,-1 0 0,1 0 0,-1 0 0,0-1 0,1 1 0,-1 0 0,0 0 0,1 0 0,-1-1 0,0 1 0,0 0 0,1-1 0,-1 1 0,0 0 0,0-1 0,1 1 0,-1 0 0,0-1-1,0 1 1,1-1 0,-2-15-3224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2:4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15 5416,'0'0'8433,"-9"7"-8146,-3 0-200,0 1 88,0 1 0,0 0-1,-19 19 1,12-3 146,1 0-1,-19 37 1,36-61-309,-9 20 203,0 0 0,2 0 0,-10 34 1,11-30 1,5-20-172,1 0 1,-1 0-1,1 0 0,1 0 0,-1 0 1,1 0-1,0 0 0,0 1 0,0-1 1,1 0-1,0 0 0,0 0 0,0 0 1,0 0-1,1 0 0,0-1 0,0 1 1,0 0-1,1-1 0,0 1 0,-1-1 1,2 0-1,-1 0 0,0 0 0,1-1 1,0 1-1,-1-1 0,1 1 0,1-1 0,-1-1 1,0 1-1,1-1 0,-1 1 0,1-1 1,0 0-1,0-1 0,0 1 0,0-1 1,0 0-1,0 0 0,0-1 0,0 0 1,0 0-1,0 0 0,8-1 0,6-2 34,0-1 0,-1-1-1,1-1 1,-1 0 0,0-1-1,-1-2 1,0 1 0,0-2-1,-1 0 1,0-1 0,-1-1-1,0 0 1,-1-1 0,0 0-1,-1-1 1,0-1 0,-2 0-1,14-21 1,-16 14 237,-9 15 11,-9 13-57,3 0-248,1 0 1,0 1-1,0-1 0,0 1 0,1 1 0,0-1 0,0 1 0,1-1 1,0 1-1,1 0 0,-3 10 0,4-13-19,0-1 1,1 1-1,-1 0 1,1 0-1,0-1 1,0 1-1,1 0 1,-1 0-1,1-1 0,0 1 1,1 0-1,-1-1 1,1 1-1,0-1 1,0 0-1,0 1 0,0-1 1,1 0-1,0 0 1,-1 0-1,6 4 1,1 0-3,0-1 1,0-1 0,0 0 0,0 0 0,1-1 0,0 0-1,0 0 1,1-1 0,-1-1 0,1 0 0,0 0 0,0-1-1,0 0 1,0-1 0,0 0 0,22-2 0,-15-1 7,0 0 0,-1-1 0,1-1 0,0-1 0,-1 0 1,0-1-1,0-1 0,-1-1 0,27-16 0,-24 12 25,-1-1 0,-1-1 0,0 0-1,-1-2 1,22-26 0,-29 31-8,-1-1 0,-1 0 0,0 0 0,0 0 1,-1-1-1,-1 0 0,0 0 0,-1-1 0,5-26 0,-7 27 32,-1 0 1,0 0-1,-2-26 0,0 33-21,1 0 0,-2 1 0,1-1 0,0 0 1,-1 1-1,0-1 0,-1 1 0,1 0 0,-1 0 1,0 0-1,-5-7 0,-16-22 101,18 20-3181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2:4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6632,'0'0'4921,"-11"4"-4562,-35 15-21,40-16-215,1 0 0,0 0 0,0 0 0,0 0 0,0 1 0,1 0 0,-6 5-1,-6 6 933,15-15-1004,1 0 1,0 1 0,-1-1 0,1 1-1,0-1 1,0 0 0,-1 1 0,1-1 0,0 0-1,0 1 1,-1-1 0,1 1 0,0-1 0,0 1-1,0-1 1,0 1 0,0-1 0,0 1-1,0-1 1,0 1 0,0-1 0,0 1 0,0-1-1,0 0 1,0 1 0,0-1 0,0 1 0,0-1-1,0 1 1,1-1 0,-1 1 0,0-1-1,0 0 1,0 1 0,1-1 0,-1 1 0,0-1-1,1 0 1,-1 1 0,0-1 0,1 0-1,-1 1 1,1-1 0,-1 0 0,0 0 0,1 1-1,-1-1 1,1 0 0,28 16 681,-21-12-548,185 91 1514,-11-20-703,-49-22-275,-80-35-427,-22-9-38,-29-8-234,0 0 0,0-1 0,0 1 0,0 0 0,0 0-1,0 0 1,0 1 0,0-1 0,1 2 0,-3-3-10,1 1 0,-1-1-1,1 1 1,-1-1-1,0 1 1,1-1 0,-1 1-1,0-1 1,0 1-1,0-1 1,1 1 0,-1-1-1,0 1 1,0-1-1,0 1 1,0 0 0,0-1-1,0 1 1,0-1-1,0 1 1,0 0-1,-1 0 1,0 2 8,-1 1 0,0-1-1,0 0 1,0 0 0,-1-1 0,1 1-1,-1 0 1,0-1 0,-5 5 0,-28 19 44,-2-1 1,-59 29 0,58-33-43,-63 32 58,47-26 15,-88 57 0,136-80-150,19-8-51,5-1-2807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2:4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211 137 6824,'0'0'4977,"-11"8"-4545,-66 49 1877,62-34 39,7-8-1672,-6 8-374,1 1 0,1 0-1,1 1 1,1 0 0,-12 49 0,17-51-133,0 0 0,2 0 0,1 0 0,0 25 0,2-44-137,0 0 1,0 1-1,1-1 0,-1 0 0,1 0 0,0 0 1,0 0-1,1 0 0,-1 0 0,1 0 1,0 0-1,0 0 0,0-1 0,1 1 1,-1-1-1,1 1 0,0-1 0,0 0 1,0 0-1,0 0 0,0-1 0,1 1 1,-1-1-1,6 3 0,-3-2-5,0-1 0,1 0 0,-1 0 0,0 0 0,1-1 0,0 0 0,-1 0 0,1 0 0,-1-1 0,1 0 0,0-1 0,-1 1 0,1-1 0,10-3 0,2-3 22,-1-1 1,0 0 0,0-1 0,28-20-1,-24 15-7,-2 0 10,-1 0 0,-1-1 0,0-1 0,-1-1 0,18-23 0,66-100 480,-80 107-68,-20 32-370,-4 5 76,0 5-143,0 0 0,1 1 0,-1 0 1,2 0-1,-1 10 0,-1 3-8,0-9-18,1 1 0,1-1 1,1 1-1,0 0 1,1-1-1,0 1 1,4 15-1,-3-23-4,0-1 0,0 1 1,1-1-1,-1 0 0,1 0 0,1 0 1,-1 0-1,1 0 0,0 0 0,0-1 0,1 0 1,0 0-1,0 0 0,0-1 0,0 0 1,1 0-1,8 5 0,-8-6 3,1 0 0,-1-1 0,1 1-1,0-1 1,0-1 0,0 1 0,0-1 0,0-1 0,0 1 0,0-1-1,0 0 1,0-1 0,0 0 0,0 0 0,0 0 0,0-1 0,0 0-1,0-1 1,12-5 0,-4 0 14,0 0 0,0-1-1,-1-1 1,0 0 0,-1-1-1,0 0 1,13-16 0,6-8 75,38-56 0,-62 80-65,-1 0-1,-1-1 1,0 0 0,0 0-1,-1 0 1,0-1 0,-1 0-1,-1 0 1,0 0 0,1-14-1,-3 9 27,-1 0 0,0 0-1,-2-1 1,0 1 0,-7-27-1,7 38-25,0 0-1,-1 0 0,0 1 0,0-1 0,0 1 0,-1-1 0,0 1 0,0 0 0,0 1 0,-1-1 0,0 1 0,0 0 1,0 0-1,-1 0 0,0 1 0,-10-6 0,7 5 1,0 1 0,0 0 0,-1 0 0,0 1 0,1 0 0,-1 1 0,0 0 0,-12-1 0,21 3-36,0 0 1,0 0-1,0 0 0,0 0 0,0 1 1,0-1-1,0 0 0,0 0 1,0 1-1,0-1 0,0 1 0,0-1 1,0 0-1,0 1 0,0 0 1,1-1-1,-1 1 0,0 0 1,0-1-1,1 1 0,-1 0 0,0 0 1,1-1-1,-1 1 0,1 0 1,-1 0-1,1 0 0,-1 0 1,1 0-1,-1 1 0,-2 10-2700,3-11 2108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2:4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6928,'0'0'6578,"-13"3"-6118,-20 6-34,1 2 0,0 0 0,-47 26 0,64-29-222,1 1 1,0 1-1,1 0 0,-18 17 0,29-24-154,-1 0 1,0 0-1,0 0 1,1 0-1,0 0 1,0 0-1,0 1 0,0-1 1,0 1-1,1 0 1,-1-1-1,1 1 0,0 0 1,0 0-1,0 0 1,1 0-1,-1-1 1,1 1-1,0 0 0,0 0 1,1 0-1,-1 0 1,1 0-1,2 7 0,-1-5 0,1 0-1,0 0 1,0 0-1,1-1 0,0 1 1,0-1-1,0 0 1,0 0-1,1 0 0,0-1 1,5 4-1,0-1 21,0-1 1,0 0-1,1 0 0,0-2 0,18 7 0,-2-4 37,1 0-1,0-2 0,0-2 0,37 1 1,-12-5 98,0-2 1,94-18-1,-52-2-2561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2:55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12944,'0'0'949,"1"14"-850,10 93 79,8 298 586,-1-242-360,-15-132-225,2-1 0,11 38 1,-16-66-158,1 0 0,0 0 0,0 0 0,0 0 0,1 0 0,-1 0 1,0-1-1,1 1 0,-1 0 0,1-1 0,0 1 0,-1-1 0,1 1 1,0-1-1,0 0 0,0 0 0,0 0 0,0 0 0,0 0 1,0 0-1,0-1 0,4 1 0,4 2 40,1-2-1,0 1 1,15-1 0,-12-1-29,157-1 308,-21-1-130,92 4-20,52 2 74,-218 5-152,-52-5 75,36 1 0,-60-5-185,0 0 1,1 0-1,-1 0 0,0 0 1,0 0-1,0-1 0,0 1 1,0 0-1,0 0 0,0 0 1,1 0-1,-1 0 0,0 0 1,0 0-1,0 0 0,0 0 1,0 0-1,0-1 0,0 1 1,0 0-1,0 0 1,0 0-1,0 0 0,0 0 1,0 0-1,0 0 0,1-1 1,-1 1-1,0 0 0,0 0 1,0 0-1,0 0 0,0 0 1,0 0-1,0-1 0,-1 1 1,1 0-1,0 0 0,0 0 1,0 0-1,0 0 0,0 0 1,0-1-1,0 1 0,0 0 1,0 0-1,0 0 0,0 0 1,0 0-1,0 0 0,0 0 1,-1 0-1,1 0 0,0-1 1,0 1-1,0 0 0,0 0 1,0 0-1,-1 0 0,-3-5-2387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2:56.8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311 1 6328,'0'0'4673,"-13"11"-4474,-1 0-132,7-5-34,0-1 0,0 1-1,1 0 1,0 1 0,0-1-1,1 1 1,0 0 0,0 1 0,-4 8-1,-188 391 1868,187-388-1758,8-16-93,1-1-1,-1 1 0,0 0 1,1 0-1,0 0 0,0 0 0,0 0 1,0 1-1,0-1 0,0 5 1,1-8-40,0 0 0,0 0 0,0 0 0,0 0 0,0 0 1,0 0-1,0 1 0,0-1 0,0 0 0,0 0 1,0 0-1,1 0 0,-1 0 0,0 0 0,0 0 0,0 1 1,0-1-1,0 0 0,0 0 0,0 0 0,0 0 1,0 0-1,0 0 0,1 0 0,-1 0 0,0 0 0,0 0 1,0 0-1,0 1 0,0-1 0,0 0 0,1 0 0,-1 0 1,0 0-1,0 0 0,0 0 0,0 0 0,0 0 1,0 0-1,1 0 0,-1 0 0,0 0 0,0 0 0,0 0 1,0-1-1,0 1 0,0 0 0,1 0 0,-1 0 1,0 0-1,0 0 0,0 0 0,0 0 0,0 0 0,0 0 1,0 0-1,0 0 0,1-1 0,-1 1 0,0 0 1,0 0-1,0 0 0,0 0 0,0 0 0,0 0 0,0 0 1,0-1-1,14-13 219,14-25-46,119-247 665,-124 237-704,3-9 49,18-37 313,-41 90-470,6-8 257,-9 13-287,0 0 0,0 0 0,1 0 0,-1 0 0,0 0 0,1 0 0,-1 0 1,0 0-1,1 1 0,-1-1 0,0 0 0,1 0 0,-1 0 0,0 0 0,0 0 0,1 1 1,-1-1-1,0 0 0,0 0 0,0 1 0,1-1 0,-1 0 0,0 0 0,0 1 0,0-1 1,1 0-1,-1 0 0,0 1 0,0-1 0,0 0 0,0 1 0,0-1 0,0 0 0,0 1 1,0-1-1,0 0 0,0 1 0,0-1 0,0 0 0,0 0 0,0 1 0,0 0 0,83 286 363,-61-202-295,-11-35 12,-10-47-74,0 0 0,-1 0 0,1 0 0,-1 0 0,1 1 0,-1-1 0,0 0 0,0 0 0,-1 1 0,1-1 0,-1 0 0,0 0 0,1 0 0,-1 0 0,-1 0 0,1 0 0,0 0 0,-1 0 0,1 0 0,-5 4 0,4-4 1,-1-1 0,0 1 0,0-1 0,0 0 0,0 0 0,-1 0 0,1 0 0,0-1 0,-1 1 0,1-1 0,-1 0 0,0 0 0,1 0 0,-1-1 0,0 1 0,1-1-1,-7 0 1,-27 0 133,0-2-1,0-2 0,-52-12 1,82 16-49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3:04.7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193 880 5624,'0'0'5012,"-11"-8"-4760,-37-23 2,46 31-232,0-1 0,0 1 0,0 0 0,0 0 0,0 0 0,0 0 0,0 0-1,0 0 1,0 0 0,0 1 0,0-1 0,0 1 0,0-1 0,0 1 0,0 0 0,1 0-1,-1 0 1,0 0 0,1 0 0,-1 0 0,0 0 0,1 1 0,-1-1 0,1 0 0,0 1-1,-2 2 1,-5 3 83,1-2-42,1 1 0,0 0-1,0 0 1,0 0 0,1 1-1,-1 0 1,2 0 0,-1 0-1,1 1 1,0 0 0,1 0-1,-1 0 1,-2 11 0,5-12-30,0 0-1,0 0 1,0 0 0,1 0 0,0 0 0,1 0 0,-1 0 0,1 0-1,0 0 1,1 0 0,0 0 0,0-1 0,1 1 0,-1-1 0,1 1-1,6 9 1,-4-11-6,-1 1-1,1 0 0,-1-1 1,2 0-1,-1 0 1,0 0-1,1-1 1,0 0-1,0 0 0,0 0 1,1-1-1,-1 0 1,1 0-1,0 0 0,0-1 1,0 0-1,0-1 1,0 1-1,0-1 0,9 0 1,-6-1 4,0 0 1,0 0 0,0-1 0,0-1-1,0 0 1,0 0 0,0-1 0,0 0-1,-1 0 1,0-1 0,1-1-1,-1 1 1,14-11 0,11-13 124,-2 0 0,50-58-1,45-74 332,-80 99-306,-28 35-95,-2-1 0,0-1 1,-2 0-1,-1-1 0,20-58 1,-20 39 26,-2-1 1,11-100-1,-20 103-27,-2 1 0,-2 0 0,-11-79 0,12 120-69,-1 1 0,0-1-1,0 1 1,0-1 0,0 1-1,-4-7 1,5 10-15,0-1-1,0 1 1,-1-1 0,1 1 0,0 0-1,-1-1 1,1 1 0,0 0 0,-1-1-1,1 1 1,0 0 0,-1 0 0,1-1-1,-1 1 1,1 0 0,-1 0 0,1 0 0,0 0-1,-1 0 1,1-1 0,-1 1 0,1 0-1,-1 0 1,0 1-4,0-1 0,0 0 0,0 1 0,0-1 1,0 0-1,1 1 0,-1-1 0,0 1 0,0 0 0,1-1 0,-1 1 0,0 0 0,1-1 1,-1 1-1,0 0 0,0 1 0,-11 16-21,0 0 1,1 2-1,2-1 0,-1 1 1,2 1-1,1 0 1,-8 35-1,-15 159-124,18-103 75,-1 16 144,6 237 0,19-269 324,-12-90-182,1 0-1,0 0 1,0 0 0,1 0 0,1 6-1,4-23-164,0 0 0,-1-1 0,0 0 0,-1 0-1,0 0 1,-1 0 0,3-17 0,-3 12 9,1 0 0,1 0 0,11-20 0,-15 33-45,44-74 229,-40 68-189,2 1 0,-1-1 0,1 1 0,0 1 0,14-12 0,-16 16-19,-5 3-31,1-1 0,0 1 1,-1 0-1,1 0 1,0 0-1,-1 0 0,1 0 1,0 0-1,0 0 1,0 0-1,2 0 1,4 7-21,-2 13 11,6 107-76,-10-86 59,2-1 0,14 64-1,-17-101 26,-1-1-1,0 1 0,1-1 1,-1 0-1,0 1 0,1-1 0,0 0 1,-1 0-1,1 1 0,0-1 1,0 0-1,-1 0 0,1 0 0,0 0 1,0 0-1,0 0 0,1 0 1,-1 0-1,0 0 0,0-1 0,0 1 1,1 0-1,1 0 0,-1-1 2,0 0 0,0 0 0,0 0-1,0 0 1,0 0 0,0 0-1,0-1 1,0 1 0,0-1 0,0 1-1,0-1 1,0 0 0,0 0-1,2-1 1,7-5 5,-1-1 1,0 0-1,0 0 0,8-10 0,-17 17-9,68-79 27,-49 55 39,1 1-1,36-33 0,-55 55-57,0 0 0,0 1 1,0-1-1,1 1 0,-1-1 0,0 1 0,1 0 0,-1 0 0,1 0 1,0 0-1,-1 1 0,1-1 0,-1 1 0,1-1 0,0 1 0,0 0 1,-1 0-1,1 0 0,0 1 0,-1-1 0,1 0 0,0 1 0,-1 0 1,1 0-1,-1 0 0,1 0 0,2 1 0,6 5 6,-1 0-1,0 0 0,-1 1 1,17 18-1,14 10-26,-20-22-15,17 13-30,-34-26 57,-1 1 1,1-1-1,-1 0 1,1 0 0,-1 0-1,1 0 1,0 0-1,-1-1 1,1 1 0,0-1-1,0 1 1,3-1-1,-5-1 5,1 1-1,0-1 1,-1 1-1,1-1 0,0 0 1,-1 0-1,1 1 1,-1-1-1,0 0 0,1 0 1,-1-1-1,1 1 1,-1 0-1,0 0 0,0-1 1,0 1-1,0-1 1,0 1-1,0-1 0,0 1 1,-1-1-1,1 1 1,0-1-1,-1 0 0,1 1 1,-1-1-1,0 0 1,1 0-1,-1 1 0,0-1 1,0-3-1,0-2 10,0 1 0,-1-1-1,1 1 1,-1-1 0,0 1 0,-1-1-1,-2-7 1,3 11-6,0 1 0,0-1 0,0 1 0,-1-1 1,1 1-1,0 0 0,-1 0 0,0-1 0,1 1 0,-1 0 0,0 1 0,0-1 0,0 0 1,0 0-1,-1 1 0,1 0 0,0-1 0,-1 1 0,1 0 0,-1 0 0,1 0 0,-1 0 0,1 1 1,-5-2-1,2 2-4,1 1 0,0-1 1,0 0-1,0 1 1,0 0-1,0 0 0,0 0 1,0 1-1,0-1 0,0 1 1,1 0-1,-1 0 1,1 0-1,-1 1 0,-5 4 1,3-1-6,-1 1 0,1 0 1,0 1-1,0-1 0,1 1 1,0 1-1,0-1 1,1 0-1,0 1 0,1 0 1,0 0-1,-3 12 0,3-8-6,1 0 0,0 0 1,1 1-1,0-1 0,1 1 0,1-1 0,0 1 0,3 13 0,-4-25 10,0-1 0,1 0 0,-1 1 0,0-1 0,0 0 0,1 0 0,-1 1 0,1-1 0,-1 0 0,1 0 0,-1 0 0,1 0 0,0 1 0,-1-1 0,1 0 0,0 0 0,0-1 0,0 1 0,0 0 0,0 0 0,0 0 0,0 0 0,0-1 0,0 1 0,1-1 1,-1 1-1,0-1 0,0 1 0,0-1 0,1 0 0,-1 1 0,0-1 0,1 0 0,-1 0 0,0 0 0,0 0 0,1 0 0,-1 0 0,0 0 0,1-1 0,-1 1 0,0 0 0,0-1 0,1 1 0,-1-1 0,0 1 0,0-1 0,0 0 0,2 0 0,3-3 6,0 0 0,0 0 0,0-1 0,0 0 0,-1 0 0,1 0 0,5-8 0,-3-1 12,0 1-1,0-1 1,-2-1 0,8-21 0,6-15 68,-15 37-59,-5 12-18,1 0 0,-1 0-1,1 0 1,-1 0 0,1 0 0,0 1 0,0-1 0,0 0-1,0 1 1,2-3 0,-3 4-7,1 0 0,-1 0 0,1 0 0,-1 0 0,1 0 0,-1 0 0,1 0 0,-1 1 0,1-1 0,-1 0 0,1 0 0,-1 0 0,1 1 0,-1-1 0,0 0 0,1 1 0,-1-1 0,1 0 0,-1 1 0,0-1 0,1 0 0,-1 1 0,0-1 0,1 1 0,10 13 6,-10-13-4,14 18 16,43 49-14,-52-61-15,0-1-1,1-1 1,0 1-1,0-1 1,0 0-1,1 0 1,13 5-1,-17-8 7,0-2-1,0 1 1,0 0-1,0-1 0,0 0 1,0 0-1,0 0 1,0 0-1,0 0 0,0-1 1,0 0-1,0 0 1,0 0-1,-1 0 0,7-4 1,5-2 1,1-1 0,17-14 0,-20 13 0,111-86 38,-87 63 48,79-51 0,-107 79-49,-1 1 0,0-1 0,12-1 0,-2-1 8,-18 6-44,1 0 1,-1 0 0,1 0 0,-1 0-1,0 0 1,1 0 0,-1 0 0,1 0-1,-1 0 1,0 0 0,1 0 0,-1 0-1,1 0 1,-1 0 0,1 0 0,-1 0-1,0 0 1,1 0 0,-1 1 0,0-1-1,1 0 1,-1 0 0,0 1-1,1-1 1,-1 0 0,8 4 6,-39-10 112,26 22-136,0-1 0,-2 0 0,-13 25 0,10-23-31,-15 39 0,21-42 31,0-1 0,1 2 0,-2 24 0,4-34 16,1-1 0,0 0 0,0 1 0,0-1-1,0 0 1,1 1 0,0-1 0,0 0 0,0 1-1,0-1 1,1 0 0,0 0 0,-1 0 0,1 0-1,1 0 1,4 6 0,-5-9 11,1 1-1,0 0 1,-1-1-1,1 1 1,0-1 0,0 0-1,0 0 1,0 0-1,0-1 1,0 1 0,0-1-1,0 0 1,1 1-1,-1-1 1,0 0 0,0-1-1,0 1 1,0-1-1,0 1 1,6-3 0,-1 1 12,1-1 1,-1 0-1,0 0 0,0-1 1,0 0-1,9-7 1,21-20 39,-1-2 0,41-48 0,14-12-38,-88 88-13,1 0-1,1 1 1,-1 0-1,1 0 0,0 0 1,0 1-1,0 0 1,0 0-1,0 1 1,1-1-1,-1 1 0,1 0 1,-1 1-1,1 0 1,0 0-1,0 1 1,0-1-1,-1 1 0,1 1 1,0-1-1,9 3 1,22-2 106,-22-1-68,-16-1-48,0 1 0,0 0 0,0 0 0,0-1-1,-1 1 1,1 0 0,0 0 0,0 0-1,0-1 1,-1 1 0,1 0 0,0 0 0,0 0-1,-1 0 1,1 0 0,0-1 0,-1 1 0,1 0-1,0 0 1,0 0 0,-1 0 0,1 0 0,0 0-1,-1 0 1,1 0 0,0 0 0,-1 0-1,1 0 1,0 0 0,0 0 0,-1 0 0,-11 5-4,1 0 0,-1 1 0,1 0 0,1 1 0,-1 0 0,1 1 0,-11 11 0,8-8-5,1 0 1,1 1 0,0 0 0,-15 23-1,23-31 0,0 0 0,1 0 0,0 0 0,0 0 0,0 0 0,0 0 0,1 1 0,-1-1-1,1 0 1,0 1 0,1-1 0,-1 1 0,1 0 0,0-1 0,0 1 0,0-1 0,0 1-1,1-1 1,0 1 0,0-1 0,3 9 0,-4-13 7,1 1 1,-1-1-1,1 1 0,-1 0 1,1-1-1,0 1 0,-1-1 1,1 1-1,0-1 0,-1 0 1,1 1-1,0-1 0,-1 0 1,1 1-1,0-1 1,0 0-1,-1 0 0,1 1 1,0-1-1,0 0 0,0 0 1,-1 0-1,1 0 0,0 0 1,0 0-1,0-1 0,-1 1 1,1 0-1,0 0 0,0 0 1,-1-1-1,1 1 0,0 0 1,0-1-1,-1 1 0,1-1 1,0 0-1,30-20 14,-29 19-9,9-9 5,-1 0 1,0 0-1,0-1 0,-2 0 0,0-1 1,0 0-1,-1 0 0,9-25 0,-4 13 41,16-28 0,-27 52-51,-1 1 0,0-1 0,1 0 0,-1 0 0,1 1 1,-1-1-1,1 0 0,0 1 0,-1-1 0,1 1 0,-1-1 0,1 1 1,0-1-1,0 1 0,-1-1 0,1 1 0,0 0 0,1-1 0,-2 1 0,0 0 0,1 0-1,-1 0 1,1 1 0,-1-1-1,0 0 1,1 0 0,-1 0-1,1 1 1,-1-1 0,0 0-1,1 0 1,-1 1 0,0-1-1,0 0 1,1 1 0,-1-1-1,0 0 1,0 1 0,1-1-1,-1 1 1,0-1 0,0 0-1,0 1 1,0 0 0,8 37-68,-7-26 61,1 0-4,1 1 0,0-1 0,1 1 0,0-1 1,1 0-1,1-1 0,0 1 0,0-1 1,1 0-1,0-1 0,1 1 0,9 9 0,-14-18 17,0 0-1,-1-1 0,1 1 1,0-1-1,0 0 1,0 0-1,0 0 0,0 0 1,0 0-1,0-1 0,0 1 1,0-1-1,0 0 1,0 0-1,0 0 0,1 0 1,-1-1-1,0 1 0,0-1 1,0 0-1,0 0 0,0 0 1,4-2-1,8-4 39,0 0-1,29-18 1,-41 22-40,49-32 116,37-22 85,3 6-20,-90 50-181,1 1 0,-1-1 1,0 0-1,1 1 0,-1 0 0,1-1 1,-1 1-1,1 0 0,0 0 0,-1 0 0,4 1 1,-9 7 2,-1-1 1,0 0 0,0 0 0,-1 0 0,0-1 0,-7 8-1,-8 11 20,8-8-14,2-4-4,0 1 1,2 0-1,-1 1 1,-7 20-1,14-32-6,1 1 0,0 0-1,0 0 1,0 0 0,0 0 0,1 0 0,-1 0-1,1-1 1,0 1 0,1 0 0,-1 0 0,0 0-1,1 0 1,0 0 0,0 0 0,0 0 0,1 0 0,-1-1-1,1 1 1,0-1 0,0 1 0,0-1 0,5 5-1,-4-4 3,0-2 0,0 1 0,0 0 0,1-1 0,-1 0 0,1 1 0,0-1 0,0-1 0,0 1 0,0-1 0,0 1 0,0-1 0,0 0 0,0-1 0,0 1-1,1-1 1,-1 1 0,0-1 0,0-1 0,1 1 0,-1-1 0,0 1 0,0-1 0,7-3 0,2 0 6,-1 0 1,0-1-1,-1 0 0,1-1 0,-1-1 1,20-14-1,15-19 53,47-54 1,-81 82-58,16-20 19,-1-1 1,-1-2-1,-2 0 0,35-71 0,50-162 56,-79 181-32,32-154-1,-61 237-42,-1-1 0,1 1 0,-1 0 0,0-1 0,0 1 0,-1-7 0,1 10-5,0 1-1,0-1 1,0 1 0,0 0-1,-1-1 1,1 1-1,0 0 1,0-1-1,0 1 1,-1-1-1,1 1 1,0 0 0,0 0-1,-1-1 1,1 1-1,0 0 1,0-1-1,-1 1 1,1 0 0,0 0-1,-1-1 1,1 1-1,0 0 1,-1 0-1,1 0 1,-1 0-1,1 0 1,-1-1 0,0 2-3,0-1 1,-1 0 0,1 0 0,0 1-1,0-1 1,0 1 0,0-1 0,0 1 0,0 0-1,-1-1 1,1 1 0,0 0 0,1 0 0,-3 1-1,-4 6-4,-1 1-1,1 0 1,0 0-1,1 1 1,0 0-1,1 0 1,-6 16-1,-4 4-3,-8 16-45,2 1 1,3 1-1,1 1 1,2 0-1,-11 74 1,21-78 20,2 0 0,3 1-1,1-1 1,2 0 0,2 0 0,2 0 0,21 71 0,-24-105 34,-1-1 1,2 1 0,-1-1-1,2 0 1,-1 0 0,1-1-1,1 0 1,-1 0-1,2 0 1,-1-1 0,16 14-1,-16-17 10,-1-1-1,1 1 0,0-1 0,0 0 1,0-1-1,1 1 0,-1-1 1,1-1-1,0 1 0,-1-2 0,1 1 1,0-1-1,0 0 0,0 0 1,1-1-1,-1 0 0,8-2 0,-9 1 4,0 0 0,0 0 0,-1-1 0,1 0 0,0 0 0,-1-1 0,0 0 0,1 0 0,-1 0 0,0-1 0,-1 0 0,1 0 1,-1-1-1,1 1 0,-2-1 0,1 0 0,0 0 0,-1-1 0,0 0 0,4-6 0,0-1 20,-1-1 0,-1 0 0,0 0 0,6-24 0,-10 31-18,0 0 0,-1 0 0,0 0-1,-1 0 1,1 0 0,-1 0 0,-1 0 0,1 0 0,-1 0 0,-1 0 0,1 0-1,-4-8 1,5 14-11,-1 0-1,1-1 1,-1 1-1,0 0 0,0 0 1,0 0-1,1 0 1,-1 0-1,0 0 1,0 0-1,0 0 0,0 0 1,0 0-1,-1 1 1,1-1-1,0 0 1,0 1-1,-1-1 0,1 1 1,0-1-1,0 1 1,-1 0-1,1-1 1,0 1-1,-1 0 0,1 0 1,-1 0-1,1 0 1,0 0-1,-1 0 0,1 1 1,0-1-1,-1 0 1,1 1-1,0-1 1,-2 1-1,-2 1 8,1 0-1,-1 0 1,0 1 0,1-1-1,-1 1 1,1 0 0,0 0-1,-4 4 1,3-1-10,0 0 1,0 0-1,1 0 1,0 1-1,1-1 0,-1 1 1,1 0-1,0 0 1,1 0-1,0 1 0,0-1 1,0 0-1,1 1 1,0-1-1,1 16 0,0-15-9,0 0 0,1 0 0,0 0 0,1 0 0,0 0-1,0 0 1,0 0 0,1-1 0,0 1 0,1-1 0,0 0-1,0 0 1,0 0 0,10 11 0,-9-14 6,-1 0-1,2 0 1,-1 0 0,0-1 0,1 1-1,-1-1 1,1-1 0,0 1-1,0-1 1,0 0 0,0 0 0,1-1-1,-1 0 1,0 0 0,1 0-1,-1-1 1,1 0 0,8-1 0,3-1-4,0-1 1,0 0 0,0-1 0,0-2 0,19-7-1,-26 8 13,-1-1-1,0 0 0,0 0 0,-1-1 1,1 0-1,-2 0 0,11-12 1,-6 6 10,-1-2 0,0 1 0,17-30 0,-21 28 8,-1 0-1,-1 0 1,0 0 0,-1-1-1,0 1 1,1-20 0,-1-3 28,0-64 1,-5 102-57,0 0-1,1 1 1,-1-1-1,0 1 1,1-1-1,-1 1 1,0-1-1,1 1 1,-1 0-1,1-1 1,-1 1 0,1 0-1,-1-1 1,1 1-1,0 0 1,-1-1-1,1 1 1,-1 0-1,1 0 1,-1 0-1,1-1 1,0 1 0,-1 0-1,2 0 1,15-1-11,-11 2 11,-1 0 0,0 0 1,1 0-1,-1 1 0,0 0 0,0 0 0,0 0 1,0 1-1,0 0 0,-1 0 0,1 0 0,-1 0 0,0 1 1,0 0-1,0 0 0,0 0 0,-1 0 0,0 0 1,0 1-1,0-1 0,0 1 0,-1 0 0,1 0 1,-1 0-1,0 0 0,-1 1 0,1-1 0,0 9 1,8 86-54,-1-5-32,-8-86 79,0-1 2,0-1 1,0 1 0,1-1 0,0 1-1,5 9 1,-6-15 7,0-1 1,0 1-1,-1-1 0,1 1 1,1-1-1,-1 0 0,0 0 0,0 1 1,0-1-1,1 0 0,-1 0 1,1 0-1,-1 0 0,1 0 0,-1-1 1,1 1-1,-1 0 0,1-1 1,0 1-1,-1-1 0,1 1 0,0-1 1,0 0-1,-1 0 0,1 0 1,0 0-1,-1 0 0,1 0 0,3-1 1,3-1 3,0 0 1,-1 0 0,1-1 0,-1 0-1,0-1 1,0 0 0,0 0 0,0 0-1,-1-1 1,1 0 0,-1 0 0,0-1-1,6-7 1,8-12 21,-1 0-1,17-30 1,-14 21-7,-9 14 21,-2-1 1,14-30 0,-26 51-41,1 0 0,0 0-1,0 0 1,0 0 0,0 0 0,0 0 0,0 0-1,0 0 1,0 0 0,0 0 0,0 0 0,0 0-1,-1 0 1,1 0 0,0 0 0,0 0 0,0 0-1,0 0 1,0 0 0,0 0 0,0 0 0,0 0 0,0 0-1,0 0 1,0 0 0,0 0 0,-1 0 0,1 0-1,0 0 1,0 0 0,0 0 0,0 0 0,0-1-1,0 1 1,0 0 0,0 0 0,0 0 0,0 0-1,0 0 1,0 0 0,0 0 0,-7 10 4,2 12-3,1 0 0,1 1 0,0-1 0,2 1 0,1-1 0,5 45 0,-4-61-6,0 0 1,0-1-1,1 1 0,0-1 0,0 1 0,0-1 0,1 0 1,-1 0-1,1 0 0,1 0 0,-1-1 0,1 1 0,4 4 1,-5-7 0,0 0 0,1 1 0,-1-1 0,0-1 0,1 1 1,-1 0-1,1-1 0,0 0 0,0 0 0,-1 0 0,1 0 1,0-1-1,0 1 0,0-1 0,0 0 0,0 0 0,-1-1 0,1 1 1,0-1-1,6-1 0,0-1 5,-1-1 0,1 0-1,-1 0 1,1-1 0,-1 0 0,0-1 0,-1 0-1,0 0 1,13-13 0,7-9 37,27-36 0,12-34 54,2-1-34,-66 94-69,9-8 60,-7 14-13,-2 10-18,-2 8-20,-2 1 0,-5 35 0,1-9-17,1-8 17,-1 1 0,-1-2 0,-15 47 0,18-72 10,3-10-6,-1-1 0,1 0 1,0 0-1,0 0 0,-1 0 0,1 0 0,-1 0 0,1 1 0,-1-1 0,1 0 0,-1 0 1,-1 1-1,1-1-1,0-1 0,0 0 1,0 0-1,0 1 1,1-1-1,-1 0 0,0 0 1,0 0-1,0 0 0,0 0 1,0 0-1,0-1 1,0 1-1,0 0 0,0 0 1,0-1-1,0 1 0,0-1 1,1 1-1,-3-1 1,-2-3 9,0 0 0,0 0 0,1 0 0,-1 0 0,1-1 0,-4-5 0,-6-5 61,13 13-8,5 4-22,16 9-3,37 17-49,-48-25 8,-1 0 0,0-1 1,1-1-1,0 1 0,-1-2 0,1 1 1,0-1-1,0 0 0,-1-1 1,1 0-1,0 0 0,-1-1 1,1 0-1,-1-1 0,0 1 0,0-2 1,0 1-1,0-1 0,0 0 1,-1-1-1,0 0 0,0 0 1,0-1-1,11-10 0,5-8 1,-1-1 0,-1-1 0,-1 0 0,-2-2 0,0 0 0,-2-1 0,-1-1 0,17-48 0,45-158 68,-68 201-56,-2 1-1,-1-1 0,-2-1 1,-2 1-1,-1-37 0,-6 42-11,5 28 0,0 0 0,-1 1 0,1-1 0,-1 1 0,1-1 0,-1 0 0,1 1 0,-1-1 0,0 1 0,0 0 0,0-1 0,0 1 0,0 0 0,0-1 0,-2-1 0,2 3 0,0 0 0,0 0 0,0 0-1,0 0 1,0 1 0,0-1 0,0 0-1,0 0 1,0 1 0,0-1 0,1 0-1,-1 1 1,0-1 0,0 1 0,0-1 0,1 1-1,-1 0 1,0-1 0,1 1 0,-1 0-1,0-1 1,1 1 0,-1 1 0,-15 20-19,15-22 18,-10 20-21,0 0 0,1 1 0,1 1 0,1-1 0,-7 29 0,-18 117-111,30-147 121,-3 18-9,3 0 0,1 0 0,1 0 0,10 74 1,-6-92 0,1 1 0,1 0 0,1-1 0,1 0 0,9 19 0,-14-36 20,0 0 1,0 0 0,1-1-1,-1 1 1,0-1 0,1 1-1,0-1 1,0 0 0,-1 0 0,1-1-1,0 1 1,1 0 0,-1-1-1,0 0 1,0 0 0,1 0-1,-1 0 1,0 0 0,1-1-1,-1 1 1,1-1 0,-1 0-1,1 0 1,5-1 0,-1 1 5,-1-1 1,1 0-1,-1-1 1,1 1 0,-1-2-1,0 1 1,0-1-1,0 0 1,0 0-1,8-6 1,20-18 59,46-49 0,-74 67-63,1 0 0,-1-1 0,6-11 0,7-9 2,-19 28-5,1 1 0,-1 0 0,0 0 0,0 0 0,0-1 0,-1 1 0,1 0 0,0 0 0,0-1 0,-1 1 0,1 0 0,-1-1 0,1 1 0,-1 0 0,1-1 0,-1 1 0,0-1 0,0 1 0,1-3 0,-3 5 0,0 0 0,1 0 0,-1-1 0,1 1 0,-1 0 0,1 0 0,-1 0 0,1 1 0,0-1 0,-2 2 0,-6 9-8,0 1-1,1 1 1,0-1-1,1 1 1,1 0 0,0 1-1,1 0 1,1 0-1,0 0 1,1 0-1,0 0 1,1 1-1,1-1 1,1 25 0,0-37 11,0-1 0,1 0 1,-1 0-1,0 1 1,1-1-1,-1 0 1,1 0-1,-1 0 0,1 1 1,0-1-1,0 0 1,0 0-1,0 0 1,1 0-1,-1-1 0,0 1 1,1 0-1,2 2 1,-2-3 0,0 0 1,0 0 0,0 0-1,0 0 1,0-1 0,0 1 0,0-1-1,0 1 1,0-1 0,0 0-1,0 0 1,0 0 0,0 0-1,0 0 1,0-1 0,3 0 0,7-2 9,-1-1 1,-1 0 0,1-1 0,0 0 0,14-11 0,11-9 34,-1-2 0,47-47 0,-45 41-29,-15 13 12,0 2-1,2 1 1,28-17 0,-31 22-2,-40 36-26,-7-4 32,14-12-31,0 1 0,1 0 0,0 0 0,0 2 0,1-1 0,1 1 0,-11 15 0,19-23-9,-1 1-1,1-1 0,-1 0 0,1 1 1,0-1-1,1 1 0,-1-1 0,1 1 1,-1-1-1,1 1 0,0 0 0,0-1 1,1 1-1,-1-1 0,1 1 0,-1-1 1,1 1-1,0-1 0,1 1 0,-1-1 1,1 0-1,-1 0 0,1 0 0,0 1 1,0-2-1,0 1 0,0 0 0,1 0 1,-1-1-1,5 4 0,1 0 8,-1 0-1,1 0 0,0-1 1,0 0-1,0-1 1,1 0-1,0 0 1,0-1-1,0 0 1,14 2-1,-20-4-10,-1-1 0,1 0-1,-1 0 1,1 0 0,0 0 0,-1 0-1,1 0 1,-1-1 0,1 1-1,-1-1 1,1 0 0,-1 0 0,1 0-1,-1 0 1,1 0 0,-1 0 0,0-1-1,0 1 1,0-1 0,0 0-1,0 1 1,0-1 0,0 0 0,-1 0-1,1 0 1,0-1 0,-1 1-1,0 0 1,0 0 0,1-1 0,-1 1-1,-1-1 1,1 1 0,0-1-1,-1 1 1,1-1 0,-1 1 0,0-1-1,0 0 1,0 1 0,0-1 0,-1-4-1,-7-47-3445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3:04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12256,'0'0'1728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3:05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8336,'0'0'3664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3:05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89 6520,'0'0'1464,"87"-6"-1016,-8 0 128,21 0 8,-1-2-24,10 0 0,0-4-128,-3 0 8,7-1-144,-8-5 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51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 9648,'0'0'2937,"13"-6"-2437,-2 0-380,0 1-7,0 0 1,0 0-1,0 1 0,1 1 1,-1 0-1,16-2 0,-1 3 206,0 0 0,0 2 0,0 1 0,0 2-1,0 0 1,0 2 0,26 7 0,3 11 693,-24-9-86,-22-11-2674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3:11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206 969 5416,'0'0'3874,"10"-11"-3598,109-141 554,96-199 1618,-191 305-2015,-3-1 1,-2-1-1,-1 0 1,19-94 0,-35 126-287,-1 1 1,0-1 0,-1-25 0,-1 6 281,-3 37-381,1 0 0,0 1 0,0 0 0,0 0 0,0 0 1,-3 4-1,-20 33-31,1 2 1,3 0-1,-26 68 1,19-43-32,-142 345-99,-15 34 49,166-401 61,4-7 15,-1-1 1,-27 42-1,40-73 27,-14 20 24,17-25-40,0 0 0,0 1 0,0-1 0,1 0 0,-2 0 0,1 0 0,0 0 0,0-1 0,0 1 0,0 0 0,0 0 0,-1-1 0,1 1 0,0 0 0,-3 0-1,7-27 412,2 12-381,0 0 0,1 1 0,1-1 0,0 1 0,1 1 1,0-1-1,1 1 0,0 1 0,15-14 0,11-8 80,61-43-1,-23 20-26,85-65 83,39-33 40,-126 97-106,52-49 134,-73 64-93,-50 41-159,1 1 1,0-1 0,0 0 0,0 0-1,0 1 1,0-1 0,0 1-1,0-1 1,0 1 0,0-1 0,0 1-1,0-1 1,0 1 0,0 0-1,0 0 1,1 0 0,-1-1-1,0 1 1,0 0 0,0 1 0,0-1-1,0 0 1,0 0 0,1 0-1,-1 1 1,0-1 0,0 0-1,0 1 1,0-1 0,0 1 0,0-1-1,0 1 1,0 0 0,0-1-1,0 1 1,-1 0 0,1 0 0,0 0-1,0-1 1,-1 1 0,1 0-1,0 1 1,1 1 1,0 0 0,-1 1-1,0-1 1,1 0 0,-1 1-1,0-1 1,-1 0 0,1 1 0,-1-1-1,1 1 1,-1 5 0,1 11 1,5 120-136,-6-137 131,0-1-1,0 1 0,0 0 0,1 0 1,-1-1-1,1 1 0,0 0 0,-1-1 0,1 1 1,0-1-1,1 1 0,-1-1 0,0 1 1,1-1-1,0 0 0,-1 0 0,1 0 0,4 4 1,-3-3 1,1-1 1,0 1-1,1-1 1,-1 0 0,0 0-1,0-1 1,1 1-1,-1-1 1,1 0 0,5 1-1,8 0 3,-1-1 0,0-1 0,1-1 0,30-5 0,-31 3 14,-1-1 1,0 0-1,0-2 0,0 0 0,0 0 0,-1-2 0,0 1 0,26-21 0,-33 23-9,-1-1 0,0 0-1,0 0 1,-1-1 0,0 0 0,0 0-1,0 0 1,-1-1 0,0 0 0,-1 0-1,1 0 1,-2-1 0,1 1 0,-1-1-1,-1 0 1,1 0 0,1-15 0,-4 23-10,0 0 0,1-1 0,-1 1 0,0 0 1,0 0-1,0 0 0,0 0 0,0-1 0,0 1 0,-1 0 1,1 0-1,0 0 0,-1 0 0,1-1 0,-1 1 0,1 0 1,-1 0-1,1 0 0,-1 0 0,0 0 0,1 0 1,-1 0-1,0 0 0,0 1 0,0-1 0,0 0 0,1 0 1,-1 1-1,0-1 0,-1 0 0,1 1 0,-1-1 0,0 1 2,0 0-1,0 0 0,0 0 1,0 0-1,0 0 0,0 0 0,0 1 1,0-1-1,0 1 0,0 0 1,0-1-1,0 1 0,0 0 0,1 0 1,-1 0-1,0 1 0,1-1 0,-1 0 1,-1 2-1,-7 6-18,1 1 0,0 0 0,0 0 0,1 0 0,1 1 0,0 1 0,0-1 0,-6 16 0,11-22 6,1 0 0,-1 0 1,1 0-1,0 0 0,0 0 0,1 0 1,-1 0-1,1 0 0,0 0 0,2 9 0,-1-10 6,0-1 0,0 1 0,0-1 0,1 1 0,-1-1 0,1 0 0,0 0 0,0 0 0,0 0 0,0 0 0,1 0-1,-1 0 1,1-1 0,0 1 0,-1-1 0,6 4 0,-1-3-2,0 1 0,0-1 0,0 0 1,1 0-1,-1-1 0,1 0 0,-1 0 0,1-1 0,0 0 0,0 0 1,-1-1-1,1 0 0,0 0 0,11-2 0,11-4 2,0-1-1,40-14 1,-54 16 2,64-25 50,98-51 0,-48 19 65,-121 59-103,-7 3-10,-1-1 1,1 1 0,0-1 0,0 1 0,-1-1-1,1 0 1,-1 0 0,1 1 0,0-1-1,-1 0 1,2-2 0,-4 3-2,1 0 1,-1 0-1,0-1 1,1 1-1,-1 0 0,0 0 1,1 0-1,-1 0 0,0 0 1,1 0-1,-1 0 0,0 0 1,1 0-1,-1 0 1,0 1-1,1-1 0,-1 0 1,0 0-1,1 1 0,-1-1 1,-1 1-1,-27 12 1,0 1 1,1 1-1,-44 32 1,31-16 0,-59 59-1,92-82 1,-34 37 33,39-42-32,0 1 1,0 0-1,1 0 0,-1 0 1,1 0-1,0 0 0,0 1 1,1-1-1,-1 1 0,0 5 1,2-9-3,0 0 0,0-1 0,0 1 1,0 0-1,0 0 0,0 0 0,0-1 1,0 1-1,0 0 0,1 0 0,-1-1 1,0 1-1,0 0 0,1 0 0,-1-1 1,1 1-1,-1 0 0,0-1 0,1 1 1,-1-1-1,1 1 0,0 0 0,-1-1 1,1 1-1,-1-1 0,1 1 0,0-1 1,-1 0-1,1 1 0,0-1 0,0 0 1,-1 1-1,1-1 0,0 0 0,0 0 1,-1 0-1,1 0 0,0 0 0,0 0 0,0 0 1,-1 0-1,1 0 0,0 0 0,1 0 1,3-1 7,0 0 0,1 1 0,-1-2 0,0 1 0,6-3 0,8-5 33,-1 0 0,-1-1-1,1-1 1,-2-1-1,18-15 1,17-13 270,-51 40-308,0 0 1,0-1 0,0 1 0,0 0-1,1 0 1,-1 0 0,0 0 0,0-1-1,0 1 1,0 0 0,0 0 0,1 0-1,-1 0 1,0 0 0,0 0 0,0-1-1,0 1 1,1 0 0,-1 0 0,0 0-1,0 0 1,0 0 0,0 0 0,1 0-1,-1 0 1,0 0 0,0 0 0,0 0-1,1 0 1,-1 0 0,0 0 0,0 0-1,0 0 1,1 0 0,-1 0-1,0 0 1,0 0 0,0 0 0,1 0-1,-1 1 1,0-1 0,0 0 0,0 0-1,0 0 1,1 0 0,-1 0 0,0 0-1,0 1 1,0-1 0,0 0 0,-2 13 85,-13 18-29,-225 378 229,166-287-143,-1-14 25,69-102-147,4-8 5,6-13 3,9-8-9,1 1 0,0 0 0,2 1 0,0 1 0,2 0 0,37-32 0,137-91 148,-79 63-65,-67 46-65,179-143 153,-182 139-162,-9 9 3,49-54-1,-70 71-54,-13 12 19,0 0 0,0 0 0,0 0 0,0 0 0,0 0 0,0 0-1,1 0 1,-1 0 0,0 0 0,0 0 0,0 0 0,0 0 0,0 0 0,0 0 0,0 0-1,0 0 1,1 0 0,-1 0 0,0 0 0,0 0 0,0 0 0,0 0 0,0 0 0,0 0-1,0 0 1,0 0 0,0 1 0,1-1 0,-1 0 0,0 0 0,0 0 0,0 0 0,0 0 0,0 0-1,0 0 1,0 0 0,0 0 0,0 1 0,0-1 0,0 0 0,0 0 0,0 0 0,0 0-1,0 0 1,0 0 0,0 0 0,0 0 0,0 1 0,0-1 0,0 0 0,0 0 0,0 0-1,0 0 1,0 0 0,0 0 0,0 0 0,0 0 0,0 1 0,0-1 0,0 0 0,-10 31 3,4-13-5,-9 29 2,9-30 0,0 0 0,2 0 0,0 1 0,0 0 0,2 0 0,-1 30 0,3-46 0,0 0 0,0-1 0,1 1 0,-1 0 0,0 0 0,1-1 0,-1 1 0,1 0 0,-1-1-1,1 1 1,0-1 0,0 1 0,0-1 0,0 1 0,0-1 0,0 0 0,0 1 0,0-1 0,1 0 0,2 2 0,-2-2 0,0 0 1,0 0 0,1 0 0,-1 0 0,0-1 0,1 1 0,-1-1 0,1 0 0,-1 0 0,0 0-1,1 0 1,-1 0 0,4-1 0,2 0 8,1-1-1,-1-1 1,0 0 0,0 0-1,0 0 1,0-1 0,10-7-1,14-12 34,-1-1 0,37-39 0,50-65 95,-69 73-57,7-21 96,-48 67-99,-6 10-18,-12 18 5,5-8-57,-10 22 21,1 1 1,2 1 0,2 0-1,1 1 1,-6 46 0,15-78-28,0 0 0,0 0 0,0-1 0,0 1 0,1 0 1,-1-1-1,1 1 0,2 5 0,-3-8 0,0 0 0,1 0 0,-1 0 0,1 0 0,-1 0 1,1 0-1,-1 0 0,1 0 0,0 0 0,-1 0 0,1 0 0,0 0 0,0-1 0,-1 1 0,1 0 0,0-1 1,0 1-1,0 0 0,0-1 0,0 1 0,0-1 0,0 1 0,0-1 0,0 0 0,0 0 0,1 1 1,-1-1-1,0 0 0,0 0 0,0 0 0,2 0 0,12-3 23,0-1-1,0 0 1,-1-1-1,0-1 1,0 0-1,0-1 1,-1-1-1,0 0 1,-1 0 0,0-2-1,0 1 1,0-1-1,-2-1 1,16-18-1,-3 6 0,-18 19-18,-1 0 0,0 0 0,1-1 0,6-9 0,-6 10-5,-5 4 0,1 0 0,-1 0 0,1 0 0,-1-1 0,0 1 0,1 0 0,-1 0 0,0 0 0,1 0 0,-1-1 0,0 1 0,1 0 0,-1 0 0,0-1 0,0 1 0,1 0 0,-1 0 0,0-1 0,0 1 0,1 0 0,-1-1 0,0 1 0,0 0 0,0-1 0,24 0 87,-23 1-87,0 0 1,0 0-1,0 0 1,1 0 0,-1 0-1,0-1 1,0 1-1,0 0 1,0-1-1,0 1 1,0-1-1,0 1 1,0-1-1,0 1 1,0-1-1,0 0 1,0 1-1,0-1 1,-1 0-1,1 0 1,0 0-1,0 0 1,0-1-1,0 0 2,0 0 0,0-1 0,0 1 0,0-1 0,-1 1 0,1-1 0,-1 1 0,0-1 0,1-4 0,-2-3 3,0 1 0,0 0 0,0 0 0,-6-17 0,7 25-4,-1 0 0,1 0 1,0 0-1,0 0 0,-1 0 0,1-1 0,-1 1 0,1 0 0,-1 0 0,1 0 1,-1 0-1,0 0 0,0 1 0,1-1 0,-1 0 0,0 0 0,0 0 0,0 1 0,0-1 1,0 0-1,0 1 0,0-1 0,0 1 0,0-1 0,0 1 0,0-1 0,0 1 0,0 0 1,-1 0-1,1-1 0,0 1 0,0 0 0,0 0 0,0 0 0,0 0 0,-1 1 1,1-1-1,0 0 0,0 0 0,0 1 0,0-1 0,0 0 0,0 1 0,0-1 0,0 1 1,0 0-1,0-1 0,-2 2 0,-1 1 6,-1 1 0,0 0 0,1 0 0,0 0 0,0 0 0,0 1 0,0 0 0,-3 5 0,3-2-6,1 1 0,-1-1 0,1 1 0,1-1 1,0 1-1,0 0 0,0 0 0,1 0 0,1 0 1,-1 0-1,1 0 0,1 0 0,0 0 0,0 0 0,5 17 1,-5-22-5,1 1 0,-1-1 0,1 0 0,0 0 0,0 0 0,0-1 0,0 1 0,1 0 1,-1-1-1,1 0 0,0 1 0,0-1 0,0 0 0,1 0 0,-1-1 0,1 1 0,-1-1 0,1 0 0,0 0 1,0 0-1,0 0 0,0-1 0,0 1 0,0-1 0,1 0 0,-1 0 0,0-1 0,1 1 0,-1-1 0,0 0 1,1 0-1,-1-1 0,0 1 0,6-2 0,4-2 1,-1 1 0,0-2 0,0 0 0,0 0 0,-1-2 0,15-8-1,69-53-7,-59 40 8,-15 12 2,-15 9 0,1 1 0,0 0 0,0 0 0,0 1 0,1 0 0,0 0 0,0 1 0,0 1 0,0-1 0,15-2 0,-23 6 0,0 0-1,0 0 1,-1 0-1,1 0 1,0 1-1,0-1 0,-1 0 1,1 0-1,0 1 1,0-1-1,-1 0 1,1 1-1,0-1 1,0 1-1,-1-1 0,1 1 1,-1-1-1,1 1 1,0-1-1,-1 1 1,1 0-1,-1-1 1,0 1-1,1 0 1,-1 0-1,1-1 0,-1 1 1,0 0-1,0 0 1,1-1-1,-1 1 1,0 0-1,0 0 1,0 0-1,0-1 1,0 1-1,0 0 0,0 0 1,0 0-1,-1 0 1,-3 43-30,2-35 29,0 4 7,-1-1 0,-6 18 0,5-20-3,1-1 1,1 0-1,-1 1 1,2-1-1,-2 14 1,3-23-3,0 0 0,0 0 0,0 1 0,0-1 0,0 0 0,0 0 1,0 0-1,0 1 0,0-1 0,0 0 0,0 0 0,1 0 0,-1 1 0,0-1 1,0 0-1,0 0 0,0 0 0,0 0 0,0 1 0,0-1 0,1 0 1,-1 0-1,0 0 0,0 0 0,0 0 0,0 0 0,1 1 0,-1-1 0,0 0 1,0 0-1,0 0 0,0 0 0,1 0 0,-1 0 0,0 0 0,0 0 1,0 0-1,1 0 0,-1 0 0,0 0 0,12-4 23,10-10 4,23-23 55,53-41 197,-97 77-276,0 0 0,1 0 0,-1 0 0,0 0-1,1 0 1,-1 0 0,1 1 0,-1-1 0,1 1 0,0-1 0,-1 1 0,1-1 0,0 1 0,-1 0 0,1 0-1,0 0 1,-1 0 0,1 0 0,0 0 0,-1 0 0,1 1 0,0-1 0,-1 1 0,3 0 0,-2 0-3,-1 1 0,1-1 1,0 1-1,-1 0 1,1-1-1,-1 1 0,0 0 1,1 0-1,-1 0 1,0 0-1,0 0 0,0 0 1,0 0-1,-1 1 0,1-1 1,0 2-1,0 3 3,1-1 0,0 0 1,0 0-1,1 0 0,0 0 0,0 0 0,0-1 0,1 1 0,-1-1 0,1 0 0,1 0 0,4 5 1,-7-10-3,-1 1 0,0 0 1,1-1-1,-1 1 1,1-1-1,-1 0 1,1 1-1,-1-1 0,1 0 1,-1 0-1,1 0 1,-1 0-1,0 0 1,1 0-1,-1 0 0,1-1 1,-1 1-1,3-1 1,30-12 24,-24 9-10,15-7 12,-1-2 0,25-16-1,-16 9-11,-3 3-3,2-1 48,48-36 1,-97 71-54,1 0 0,1 0 1,0 2-1,-20 34 0,33-49-8,0 0-1,1-1 1,-1 1-1,1 0 1,0 0-1,0 0 1,1 0-1,-1 0 1,1 0-1,0 0 1,0 7-1,1-9 1,-1-1-1,0 0 1,1 1-1,-1-1 1,1 1-1,-1-1 1,1 0-1,0 1 1,0-1-1,-1 0 1,1 0-1,0 0 1,0 0-1,0 0 1,1 0-1,-1 0 1,0 0-1,0 0 1,0 0-1,1 0 1,-1-1-1,0 1 1,1-1-1,-1 1 1,0-1-1,1 1 1,-1-1-1,1 0 1,-1 1-1,1-1 1,-1 0-1,1 0 1,-1 0-1,1 0 1,1-1-1,5 0 8,-1 0 1,0 0-1,0-1 0,0 0 0,0 0 0,0-1 0,0 1 0,9-6 1,3-4 29,25-20-1,15-8 22,-37 24-29,-18 12-17,0 1 0,1 0-1,-1 0 1,0 0 0,1 0 0,0 1 0,0 0 0,0 0 0,8-3 0,-13 6-12,1 0 0,-1 0 0,1 0 0,-1-1 0,0 1 0,1 0 0,-1 0 0,0 0 0,0 0 0,0-1 0,1 1 0,-1 0 0,0 0 0,0 0 0,0 0 0,-1 0 0,1 0 0,0 1-1,-3 20 6,2-13-2,0 1 0,0-1 0,1 19 0,0-26-4,1 0 0,-1 0 0,1 1 1,-1-1-1,1 0 0,0 0 0,-1 0 1,1 0-1,0 0 0,2 3 0,-2-4 0,-1-1 1,1 1-1,0 0 0,-1-1 0,1 1 0,0-1 0,0 1 0,0-1 0,-1 1 0,1-1 1,0 1-1,0-1 0,0 0 0,0 0 0,0 1 0,0-1 0,0 0 0,0 0 0,0 0 1,0 0-1,-1 0 0,1 0 0,0 0 0,0 0 0,2-1 0,4-1 11,0 0 0,-1 0 0,1-1 0,0 0 0,-1 0 0,1-1 0,9-7-1,38-37 127,-42 37-54,0-1 1,0 2 0,28-18 0,-40 28-82,-1 0 0,1 1 0,0-1 0,0 0 0,0 0 0,0 1 0,0-1 0,0 0 0,0 1 0,0-1 1,0 0-1,0 0 0,0 1 0,0-1 0,0 0 0,0 0 0,0 1 0,1-1 0,-1 0 0,0 0 0,0 0 0,0 1 0,0-1 0,0 0 0,1 0 0,-1 1 1,0-1-1,0 0 0,0 0 0,0 0 0,1 0 0,-1 0 0,0 1 0,0-1 0,1 0 0,-1 0 0,0 0 0,0 0 0,1 0 0,-1 0 0,0 0 0,0 0 1,1 0-1,-1 0 0,0 0 0,0 0 0,1 0 0,-1 0 0,0 0 0,0 0 0,1 0 0,-1 0 0,0 0 0,0 0 0,1 0 0,-1 0 0,0 0 0,0-1 1,1 1-1,-1 0 0,0 0 0,0 0 0,0 0 0,0-1 0,1 1 0,-1 0 0,0 0 0,0-1 0,-8 24 49,-141 218 31,-20-9-101,-9 10-97,167-226 114,-1 0-1,-15 16 1,18-27 2,7-11 1,7-14 10,4-1 11,0 1 0,1 1-1,1 0 1,1 0 0,0 1 0,2 1-1,0 0 1,1 0 0,0 2 0,1 0 0,1 1-1,22-14 1,-3 4 34,1 1 0,1 3-1,1 1 1,1 2 0,54-16 0,-63 25 139,43-5 0,16-4-4115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3:12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183 512 4912,'0'0'6640,"12"-8"-6375,17-15-56,0-1-1,-2-2 1,27-32 0,-1-4 229,-15 19-9,-2-1 0,-2-1-1,43-78 1,-66 105-238,-9 15-110,0 0 0,0 0 1,0 0-1,0 0 0,-1 0 1,1 0-1,-1 0 0,0-1 1,2-5-1,-14 16 303,-56 96-130,29-41-202,-15 29 10,-71 171-1,4-6 108,-26-24 351,105-171-96,61-85-116,1 0 0,2 1 0,40-32 0,19-6 43,103-61 0,-146 98-258,348-203 843,-368 217-859,-14 8-38,-1 0 1,1-1-1,0 1 1,-1-1-1,0 0 1,0 0-1,0 0 0,0-1 1,0 1-1,5-8 1,-58 43 352,12-5-341,-57 44 39,79-58-72,2 0 0,0 0 0,0 1 0,-13 20-1,25-33-14,0 0 0,0 1-1,0-1 1,1 0-1,-1 1 1,0-1-1,0 0 1,1 1 0,-1-1-1,1 1 1,-1-1-1,1 1 1,0-1 0,0 1-1,-1-1 1,1 1-1,0-1 1,0 1-1,1-1 1,-1 1 0,0-1-1,0 1 1,1-1-1,-1 1 1,1-1 0,-1 1-1,1-1 1,0 0-1,-1 1 1,1-1-1,0 0 1,0 1 0,0-1-1,0 0 1,0 0-1,0 0 1,1 0 0,-1 0-1,0 0 1,0 0-1,1-1 1,1 2-1,2 0 9,0 1-1,0-1 0,0-1 0,1 1 0,-1-1 0,1 0 0,-1 0 1,1-1-1,-1 1 0,9-2 0,-4 0 11,0-2-1,0 1 1,0-1-1,0-1 1,0 1-1,-1-2 1,1 1-1,-1-2 1,0 1-1,-1-1 1,1 0-1,-1-1 1,-1 0-1,1 0 1,-1-1-1,0 0 1,11-17-1,-15 19-1,-1 0-1,1-1 0,-2 1 0,1-1 0,-1 0 1,1-6-1,-1 5 19,0 0 0,1 0 0,0 1-1,4-11 1,-5 16-32,0-1 0,1 1-1,-1 0 1,1-1 0,-1 1 0,1 0-1,0 0 1,0 0 0,0 0-1,0 0 1,1 1 0,-1-1-1,0 0 1,1 1 0,-1 0 0,4-2-1,10-3-2,1 2 0,-1-1 0,1 2 0,0 0 0,-1 1 0,1 1 0,32 1 0,-43 1 6,0-1-1,-1 1 1,0 1-1,1-1 0,-1 1 1,0 0-1,0 0 1,0 0-1,0 1 1,8 4-1,2 5 70,26 22 1,8 7 12,-41-36-65,1 0-1,-1-1 1,1 0 0,0 0 0,1-1-1,-1 0 1,0-1 0,1 0-1,18 2 1,2-3 61,56-6 0,-69 3-101,1 0-118,31-8 0,-28 4-2574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3:17.2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251 552 5520,'0'0'5582,"-11"2"-5350,4-1-190,-2 0 9,1 1 0,-1 0 1,1 0-1,0 1 0,0 0 1,0 0-1,-13 8 0,-1 3 171,0 1-1,-28 27 0,44-37-163,1 0-1,0 0 1,0 1 0,0 0-1,1 0 1,-1 1 0,2-1-1,-1 1 1,1-1-1,0 1 1,0 1 0,1-1-1,-3 9 1,5-13-31,-1 0 1,1 0-1,0 0 0,0 0 1,0 0-1,0 0 0,1 0 1,-1 0-1,1 0 0,-1 0 1,1-1-1,0 1 0,0 0 1,1 0-1,-1-1 0,0 1 1,1-1-1,0 1 0,-1-1 1,1 1-1,0-1 0,0 0 1,1 0-1,-1 0 0,0 0 1,1-1-1,-1 1 0,1 0 1,4 1-1,1 0 16,-1-1 0,1 1 0,0-1 0,0-1 0,0 0 0,0 0-1,0 0 1,0-1 0,13-2 0,1-1 46,1-1 1,-1-1-1,-1-1 0,1-1 0,-1-1 0,23-12 0,116-74 406,-137 79-410,-2-2 0,0 0 1,-1-1-1,-1-2 0,-1 1 0,0-2 0,-2-1 1,28-46-1,-27 35 18,-1-2 1,-1 1-1,-2-2 1,-2 0-1,13-68 1,-17 67-21,-2 15 17,-1 0 0,-2-1 0,1-43-1,-3 65-87,0-1 0,0 0-1,0 1 1,-1-1-1,1 1 1,0-1 0,-1 0-1,1 1 1,-1-1-1,0 1 1,1-1-1,-1 1 1,-1-2 0,1 3-9,1-1 1,0 1 0,-1 0 0,1-1-1,-1 1 1,1 0 0,-1-1 0,1 1-1,-1 0 1,1 0 0,-1 0 0,0 0-1,1-1 1,-1 1 0,1 0-1,-1 0 1,1 0 0,-1 0 0,0 0-1,1 0 1,-1 0 0,1 0 0,-1 1-1,0-1 1,-3 2 0,1-1 0,0 1 1,0 0-1,0 0 0,0 0 0,1 0 0,-1 1 0,0-1 1,1 1-1,-3 3 0,-2 4-3,-1 1 0,2 0 0,-1 0 0,2 1 0,-1 0 0,-3 14 0,-19 79 2,27-101-3,-36 159 68,-16 179 0,50-324-34,2-15-4,0 0 1,0 0-1,1 0 1,-1 0-1,1 1 1,0-1-1,0 0 1,0 0 0,0 0-1,2 6 1,28-22 391,20-39-100,-42 42-251,1 0 0,-1 1 0,1 0 0,1 1 0,0 0 0,0 0 0,0 1-1,18-9 1,-27 16-59,1-1 0,-1 1 0,0-1 0,0 1 0,1 0 0,-1 0 0,0-1 0,1 1-1,-1 0 1,0 0 0,1 0 0,-1 0 0,0 1 0,1-1 0,-1 0 0,0 1 0,0-1 0,1 0-1,-1 1 1,0 0 0,0-1 0,0 1 0,0 0 0,1-1 0,-1 1 0,0 0 0,0 0-1,0 0 1,-1 0 0,1 0 0,0 0 0,0 0 0,-1 0 0,1 0 0,1 3 0,2 5 12,-1-1 1,0 2 0,0-1 0,2 12 0,3 9 30,-6-27-48,0 1 0,0-1 0,0 0 0,1 0 0,-1 0 0,1 0 0,0-1 1,0 1-1,0-1 0,0 1 0,0-1 0,0 0 0,1 0 0,-1 0 0,1-1 0,-1 1 0,1-1 0,0 0 0,0 0 0,6 0 0,6 2 16,1-1-1,0-1 1,25-2 0,-16-1-5,0-1 0,0-1 1,0-2-1,47-16 0,-30 5 28,80-45 0,-116 59-34,-6 3-9,0-1-1,0 1 1,0 0-1,0-1 1,0 1 0,0-1-1,0 1 1,0-1-1,0 0 1,0 1-1,0-1 1,0 0 0,0 0-1,-1 0 1,1 0-1,0 0 1,0-1-1,-2 2 0,0 0-1,1 0 0,-1 0 1,0 0-1,0 0 1,0 0-1,0 0 0,0 1 1,0-1-1,0 0 1,0 1-1,0-1 0,0 0 1,1 1-1,-1-1 0,-1 2 1,-2-1 0,-102 52 74,95-46-53,0 0-1,1 1 0,0-1 1,0 2-1,1 0 1,0 0-1,-11 14 1,18-20-16,1-1 0,-1 0 0,0 1 0,1-1 0,0 1 0,0 0 0,0-1 0,0 1 1,0 0-1,0 0 0,1-1 0,-1 1 0,1 0 0,0 0 0,0 0 0,0 0 0,0 0 0,0 0 1,1-1-1,-1 1 0,1 0 0,0 0 0,0-1 0,0 1 0,2 4 0,0-3 9,-1-1-1,1 1 0,0-1 1,0 0-1,1 0 1,-1 0-1,0 0 0,1 0 1,0-1-1,0 0 0,0 0 1,0 0-1,0 0 1,0-1-1,8 3 0,-4-2 11,1-1-1,-1 0 0,0-1 1,1 0-1,-1 0 1,1 0-1,-1-1 0,0 0 1,0-1-1,0 0 0,1 0 1,-2-1-1,1 0 1,10-5-1,-9 3-2,0-1 1,0 0-1,0 0 1,-1 0-1,0-1 1,0 0-1,-1-1 1,1 0-1,-2 0 1,11-16-1,0 1 44,-14 19-43,0-1 1,1 1-1,-2-1 0,6-9 0,-7 12-5,3-9 70,-4 8-52,-2 7-18,1-3-17,0 1 0,1 0 0,-1 0 0,1 0 1,0 0-1,0 0 0,0 0 0,0 0 0,0-1 0,0 1 0,0 0 0,1 0 0,-1 0 1,1 0-1,-1 0 0,1 0 0,0-1 0,-1 1 0,1 0 0,1 1 0,22 33-19,-19-30 16,1 0 1,-1-1-1,1 0 0,0 0 1,0 0-1,0-1 1,1 1-1,9 4 1,-11-8 1,-1 1 1,0 0-1,1-1 1,-1 0-1,1 0 1,-1-1-1,1 1 0,0-1 1,-1 0-1,1 0 1,0 0-1,-1-1 1,1 1-1,-1-1 1,8-3-1,16-7 25,-2-2 0,1 0 0,33-25 0,39-20 14,-83 50-32,-12 5 13,1 1 0,0-1 0,-1 1 0,1 0 0,0 0 1,8-1-1,-12 3-17,-1 0 0,1 0 1,0 0-1,-1 0 0,1 0 0,0 0 1,-1 0-1,1 0 0,-1 0 1,1 0-1,0 1 0,-1-1 1,1 0-1,-1 0 0,1 1 0,0-1 1,-1 1-1,1-1 0,-1 0 1,1 1-1,-1-1 0,1 1 1,0 1 1,0-1 0,-1 1 0,1-1 0,-1 1 0,1 0 0,-1-1 0,0 1 0,1-1 0,-1 1 0,0 0 0,0-1 0,0 1 0,0 1 0,-5 31 70,4-27-60,0 0 0,0 1 1,0-1-1,1 1 0,0-1 0,0 0 0,3 14 0,-3-21-14,1 1 1,-1 0-1,0-1 0,0 1 0,1 0 1,-1-1-1,0 1 0,1-1 0,-1 1 0,1 0 1,-1-1-1,1 1 0,-1-1 0,1 1 1,-1-1-1,1 0 0,-1 1 0,1-1 0,0 0 1,-1 1-1,1-1 0,0 0 0,-1 1 0,1-1 1,0 0-1,-1 0 0,1 0 0,0 0 1,-1 0-1,1 0 0,0 0 0,-1 0 0,1 0 1,0 0-1,0 0 0,-1 0 0,1-1 0,0 1 1,0 0-1,30-15 79,-26 12-77,55-33 110,21-12 93,-69 42-162,0 0 0,0 1-1,1 1 1,24-6 0,-32 9-33,0 0 0,0 0 0,0 1 0,0 0 0,0 0 0,0 0 0,0 1-1,0-1 1,0 1 0,6 2 0,-8-1-9,0-1-1,0 1 1,-1-1-1,1 1 0,-1 0 1,1 0-1,-1 0 1,0 0-1,0 0 0,0 1 1,0-1-1,0 1 1,0-1-1,0 1 0,-1 0 1,0-1-1,2 5 1,-1-2-3,0 0 1,1 0 0,-1 0 0,1 0 0,0-1 0,1 1 0,-1-1-1,1 0 1,0 0 0,0 0 0,0 0 0,0-1 0,9 6 0,-7-6 1,0 0 1,1-1-1,0 0 1,-1 0-1,1 0 1,0-1-1,0 0 1,0 0-1,0-1 1,10 0 0,7-2 12,-1-1 0,0-1 0,0 0 0,0-2 0,24-10 0,110-52 93,-87 36-28,21-17 201,-83 43-235,-25 16-39,-7 4 10,0 1 0,-24 20 0,43-30-15,-1 0 0,1 0 0,0 0 0,0 0 0,0 1 0,1 0 0,-1 0 1,1 0-1,1 1 0,-1-1 0,1 1 0,1 0 0,-1-1 0,-1 10 0,3-15-2,1 0 1,0 1-1,-1-1 0,1 0 0,0 1 0,0-1 0,0 1 0,0-1 0,0 1 1,0-1-1,0 0 0,1 1 0,-1-1 0,0 0 0,1 1 0,-1-1 1,1 0-1,-1 1 0,1-1 0,0 0 0,-1 0 0,1 1 0,0-1 1,0 0-1,0 0 0,0 0 0,0 0 0,0 0 0,0-1 0,0 1 0,1 0 1,-1 0-1,0-1 0,0 1 0,1-1 0,-1 1 0,0-1 0,1 1 1,-1-1-1,1 0 0,-1 0 0,0 0 0,3 0 0,0 0 2,0 0-1,0 0 0,1-1 0,-1 0 1,0 0-1,0 0 0,0-1 1,0 1-1,-1-1 0,1 0 0,0 0 1,0 0-1,5-5 0,6-8 31,-1-1 1,0 0-1,-1-1 0,-1-1 0,13-25 1,-13 22 5,-10 18-20,-5 6-11,-6 14-1,-61 180-2,39-103-47,-4-1 0,-53 102 0,84-189 42,1 0-1,0 0 1,-1 0 0,1 0 0,-6 5 0,9-10 1,0-1 0,-1 1 0,1-1 0,-1 0 0,1 1 0,0-1 0,-1 1 0,1-1 0,-1 0 0,1 1 0,-1-1 0,1 0 0,-1 0 0,1 1-1,-1-1 1,0 0 0,1 0 0,-1 0 0,1 1 0,-1-1 0,1 0 0,-1 0 0,0 0 0,1 0 0,-1 0 0,1 0 0,-1-1 0,0 1 0,1 0 0,-1 0 0,1 0 0,-1 0 0,1-1-1,-1 1 1,1 0 0,-1-1 0,1 1 0,-1 0 0,1-1 0,-1 1 0,1 0 0,-1-1 0,1 1 0,0-1 0,-1 1 0,1-1 0,0 1 0,-1-1 0,1 1 0,0-1 0,0 0 0,-1 1-1,1-1 1,0 1 0,0-1 0,0 1 0,0-2 0,-2-3 5,1-1 0,0 1 0,0-1 0,0 0-1,1 1 1,-1-1 0,2 0 0,-1 1 0,0-1-1,2-6 1,16-56 66,-15 59-58,1 0-1,1 0 0,-1 1 0,2 0 1,-1 0-1,1 0 0,0 0 1,1 1-1,-1 0 0,2 0 0,9-7 1,13-8 23,50-28 1,-71 45-32,-5 3-3,370-222 68,-358 214-70,-1-1 1,0 0-1,-1-2 1,20-20-1,-28 26 0,-1 0 0,1 0 0,-1 0 0,0-1 0,-1 0 0,0 0 0,0 0 0,-1 0 0,0-1 0,0 0 0,1-10 0,-4 15 1,1-1 0,-1 1 0,-1-1 0,1 1 0,-1-1 0,-2-7 0,3 11-1,0 0 1,0 1 0,0-1-1,0 0 1,0 1-1,0-1 1,-1 0 0,1 1-1,0-1 1,0 0 0,-1 1-1,1-1 1,-1 1 0,1-1-1,0 1 1,-1-1 0,1 1-1,-1-1 1,1 1 0,-1-1-1,1 1 1,-1 0-1,0-1 1,1 1 0,-1 0-1,1-1 1,-1 1 0,0 0-1,1 0 1,-1 0 0,0-1-1,1 1 1,-1 0 0,0 0-1,1 0 1,-1 0 0,0 0-1,1 0 1,-1 1-1,0-1 1,1 0 0,-1 0-1,0 0 1,1 1 0,-1-1-1,0 0 1,1 0 0,-1 1-1,1-1 1,-1 1 0,0 0-1,-5 3-2,1 0-1,0 1 1,1-1-1,-1 1 1,1 0-1,0 0 1,0 0-1,1 1 0,-1 0 1,1-1-1,0 1 1,1 0-1,-1 1 1,0 6-1,2-9-1,0 1 0,0 0 0,1-1-1,0 1 1,0 0 0,0 0 0,1-1-1,-1 1 1,1 0 0,0-1 0,1 1 0,-1-1-1,1 1 1,0-1 0,0 1 0,0-1-1,1 0 1,-1 0 0,1 0 0,3 3 0,1 1-1,0 0 1,1-1 0,-1-1 0,1 1 0,1-1 0,-1 0 0,1-1 0,0 0-1,0-1 1,14 6 0,-17-8 5,1-1 0,-1 1 0,1-1-1,-1 0 1,1-1 0,0 1 0,-1-1-1,1-1 1,0 1 0,-1-1 0,1-1 0,0 1-1,-1-1 1,0 0 0,1 0 0,10-6 0,8-8 30,-1 0 0,-1-2 0,-1-1 0,0-1 0,20-24 1,-8 9 86,-33 34-113,-1 0 0,1 1 0,0-1-1,-1 0 1,1 0 0,0 1 0,0-1 0,-1 0 0,1 1 0,0-1 0,0 1 0,0-1-1,0 1 1,0-1 0,0 1 0,0 0 0,0 0 0,0-1 0,0 1 0,0 0 0,2 0-1,-3 0-1,1 1 0,-1-1 0,1 1 0,-1 0 0,1-1 0,-1 1 0,0 0 0,1-1 0,-1 1 0,0 0 0,1-1 0,-1 1 0,0 0 0,0-1 0,0 1 0,1 0 0,-1 0 0,0-1-1,0 1 1,0 0 0,-1 1 0,1 9 9,-2 0 0,-3 18-1,4-28-11,-8 43 12,-2 0 0,-3-1 0,-1 0 1,-25 51-1,39-93-8,0 1 1,0 0 0,0 0-1,-1-1 1,1 1-1,0-1 1,-1 1-1,1-1 1,-1 0-1,1 1 1,-1-1-1,1 0 1,-1 0 0,-3 2-1,4-3-2,1 0 1,-1 0-1,1 0 0,-1 0 0,1 0 0,-1 0 1,1 0-1,-1 0 0,1 0 0,-1 0 0,1 0 1,-1 0-1,1-1 0,-1 1 0,1 0 0,0 0 1,-1 0-1,1-1 0,-1 1 0,1 0 1,-1 0-1,0-1 0,1 0 1,-1-1 0,0 1 1,0 0-1,1 0 0,-1 0 0,1 0 1,-1-1-1,1 1 0,0 0 0,-1 0 1,1-1-1,0-1 0,-1-1 5,0 0 0,1-1-1,0 1 1,0 0 0,0-1-1,0 1 1,1 0 0,0-1-1,0 1 1,0 0 0,0 0-1,1 0 1,-1 0 0,1 0-1,0 0 1,0 0 0,1 1-1,-1-1 1,1 1 0,0-1-1,0 1 1,0 0 0,0 0-1,0 0 1,1 1 0,3-3-1,2 0 3,0 0-1,1 1 0,-1 0 1,1 1-1,0 0 1,0 1-1,0 0 1,0 0-1,0 1 0,12 0 1,220 7-149,-235-6 113,17 3-149,-16-1-3140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3:18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15 212 5624,'0'0'4097,"-3"10"-3797,-8 33-8,11-43-278,-1 1-1,1-1 1,0 1-1,0 0 1,0-1-1,0 1 1,0 0-1,0-1 1,0 1 0,0-1-1,0 1 1,1 0-1,-1-1 1,0 1-1,0-1 1,0 1-1,1 0 1,-1-1-1,0 1 1,1-1 0,-1 1-1,0-1 1,1 1-1,-1-1 1,1 1-1,-1-1 1,1 0-1,-1 1 1,1-1 0,-1 1-1,1-1 1,-1 0-1,1 0 1,0 1-1,-1-1 1,1 0-1,-1 0 1,1 0-1,0 0 1,-1 0 0,1 0-1,0 0 1,-1 0-1,1 0 1,-1 0-1,1 0 1,0 0-1,-1 0 1,2 0 0,26-8 404,-13 0-234,0-1 0,0-1 0,-1 0 0,0 0 0,-1-2-1,0 0 1,13-17 0,11-7 344,-25 23-236,1 0 0,-2-1 0,0 0 0,0 0 1,12-25-1,-20 33-148,-2 4-63,0 1 0,0-1-1,-1 0 1,1 0 0,0 0-1,-1 1 1,1-1-1,-1 0 1,1 0 0,-1 0-1,0-3 1,-17 17 383,2 0-383,1 1 1,0 0-1,1 2 0,0-1 1,-21 33-1,32-43-57,-1 1 0,0-1 0,1 1 0,0 0 0,0 0 0,1 0 0,-1 0 0,1 0 0,0 0 0,0 0 0,1 0 0,-1 1 0,1-1 0,1 0 0,-1 0 0,1 0 0,-1 1 0,2-1 0,-1 0 0,0 0 0,1 0 0,0 0 0,0-1 0,1 1 0,-1 0 0,1-1 0,3 5 0,-3-6 4,0 0 0,-1-1 0,1 0 0,0 1 0,0-1 0,1 0 0,-1 0 0,0-1 0,1 1 0,-1-1 0,1 1 0,-1-1 1,1 0-1,-1-1 0,1 1 0,0-1 0,-1 1 0,1-1 0,0 0 0,0 0 0,-1-1 0,1 1 0,0-1 0,5-1 0,4-2 65,1 0 0,-1-1 0,0 0 0,-1-1 0,17-10-1,213-125 1194,-241 140-1276,1 1 0,-1-1 1,0 0-1,1 0 0,-1 0 0,0 1 1,1-1-1,-1 1 0,1-1 1,-1 1-1,1 0 0,0-1 1,-1 1-1,1 0 0,-1 0 0,1 0 1,-1 0-1,1 0 0,-1 1 1,4 0-1,-4-1-2,0 1 0,0 0 1,1 0-1,-1 0 0,0 0 0,0 0 1,0 0-1,0 1 0,0-1 0,-1 0 1,1 0-1,0 1 0,0-1 0,-1 1 1,1-1-1,-1 0 0,1 3 0,1 6 29,-1 1 0,1-1 0,-2 1 0,-1 17 0,1-28-36,-11 91 533,24-103-190,7-9-240,-9 9-59,1 0 1,1 0 0,0 1 0,0 1 0,21-12-1,-13 11 53,41-15 1,-53 23-74,0 0 0,-1 1 0,1 0 0,0 1 0,0 0 0,0 0 0,0 1 0,10 1 0,-14 0-12,1 0 0,-1 1 0,1 0 1,-1 1-1,0-1 0,0 1 0,0 0 0,0 0 1,0 0-1,5 6 0,42 42 63,-50-48-73,18 22 45,-1 0 0,-1 2 1,18 36-1,-31-50 232,-5-13-346,0 0 0,-1 0 0,1-1 0,0 1 0,0 0 0,0 0 0,0 0 0,0 0 0,0 0 0,0 0 0,-1 0 0,1 0 0,0 0-1,0 0 1,0 0 0,0 1 0,0-1 0,0 0 0,0 0 0,0 0 0,-1 0 0,1 0 0,0 0 0,0 0 0,0 0 0,0 0 0,0 0 0,0 0 0,0 0 0,0 0 0,0 0-1,0 1 1,0-1 0,0 0 0,-1 0 0,1 0 0,0 0 0,0 0 0,0 0 0,0 0 0,0 0 0,0 1 0,0-1 0,0 0 0,0 0 0,0 0 0,0 0 0,0 0-1,0 0 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3:19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12056,'0'0'2184,"69"27"-2280,-27-13 24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3:20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47 189 5824,'0'0'6640,"0"13"-6270,6 67 588,30 149 0,-25-182 608,6 58 0,-24-256-817,1 75-409,-3-24 161,-2-35 90,11 127-571,1 0-1,0-1 1,0 1-1,0 0 0,1 0 1,0 0-1,1 0 1,0 1-1,0-1 1,0 1-1,1-1 0,0 1 1,1 0-1,0 0 1,0 1-1,0 0 1,1 0-1,0 0 0,0 0 1,0 1-1,1 0 1,0 0-1,0 1 0,0 0 1,0 0-1,1 1 1,-1 0-1,1 0 1,10-2-1,-3 1-5,-1 1-1,1 0 1,0 1 0,0 1-1,0 0 1,0 1 0,15 2 0,-23-1-7,0 0 1,0 0-1,0 1 1,0 0 0,-1 0-1,1 1 1,-1 0 0,0 0-1,0 0 1,0 1-1,0-1 1,0 2 0,-1-1-1,1 1 1,-1-1-1,-1 1 1,7 9 0,-8-11 3,0 1 1,-1 0 0,1 1 0,-1-1 0,0 0-1,-1 1 1,1-1 0,-1 1 0,0 0-1,0-1 1,0 1 0,0 0 0,-1-1-1,0 1 1,0 0 0,-1 6 0,-1-4 4,1-1 0,-1 0-1,-1 0 1,1 0 0,-1-1 0,0 1 0,0 0 0,-1-1 0,1 0 0,-10 9 0,-2 1 14,-1-1 0,0-1 0,-1-1 0,0 0 0,-1-1 0,-25 11 0,35-19-15,4-1-1,0-1 0,1 1-1,-1-1 1,1 1-1,-1 0 1,1 0 0,0 0-1,0 1 1,0-1-1,0 1 1,-3 4 0,6-6-6,1 0 0,0 0 0,0 0 1,0 0-1,0 0 0,0 0 0,0-1 1,0 1-1,1 0 0,-1-1 1,0 1-1,0 0 0,0-1 0,1 0 1,-1 1-1,0-1 0,2 0 0,-2 1-3,85 24 114,-33-11-24,74 32-1,-115-41-81,-1 1 0,1 1 0,-2-1 0,1 2-1,17 15 1,-25-21-5,-1 1-1,1 1 1,0-1-1,-1 0 0,0 1 1,0-1-1,0 1 1,0-1-1,2 8 0,-3-9 0,-1 1 0,0-1-1,1 1 1,-1-1 0,0 0-1,0 1 1,0-1-1,-1 1 1,1-1 0,-1 1-1,1-1 1,-1 0 0,0 1-1,0-1 1,0 0-1,0 0 1,-2 4 0,-4 3 22,0-1 0,0 0 0,-1 0 1,0-1-1,0 0 0,-1 0 0,0-1 1,0 0-1,0 0 0,-1-1 1,0-1-1,0 1 0,0-2 0,-21 6 1,5-3 31,0-1 1,-1-2 0,0 0 0,0-2-1,-27-2 1,0-5 2,-1-1 0,1-4 0,-62-19 0,74 16-3019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3:23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4120,'0'0'7430,"19"3"-7243,30 5-7,95 3 0,395-27 571,-400 10-558,15 7 77,23-2 335,-169 1-501,1 0 1,-1 0 0,0 0 0,1 1 0,13 3 0,-137-27-1453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3:24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188 256 5920,'0'0'3633,"13"-11"-3072,105-83 1029,-18 18 111,-25 18-378,-66 54-1145,4-2 146,-13 6-303,0 0 1,0 0-1,1 0 1,-1 0-1,0 0 1,0 0-1,0 0 0,1 0 1,-1 0-1,0 0 1,0-1-1,0 1 1,0 0-1,0 0 1,0 0-1,1 0 1,-1 0-1,0-1 0,0 1 1,0 0-1,0 0 1,0 0-1,0 0 1,0-1-1,0 1 1,0 0-1,0 0 1,0 0-1,0 0 0,1-1 1,-1 1-1,0 0 1,-1 0-1,1 0 1,0-1-1,0 1 1,0 0-1,0 0 1,0 0-1,0 0 0,0-1 1,0 1-1,0 0 1,0 0-1,0 0 1,0-1-1,-3 2 59,0 0 0,0-1 0,0 1-1,0 0 1,0 1 0,0-1 0,1 0 0,-1 1 0,0-1-1,-2 3 1,-27 22-16,30-24-35,-21 20 86,-37 46 1,2-1-23,-50 33 13,94-88-73,-1-2-1,0 1 1,-1-2-1,0 0 1,-33 13-1,44-21-10,1 0 0,0 0 1,-1 0-1,1 0 0,-1 0 0,1-1 0,-1 0 0,1 0 0,-8-1 1,10 0-12,1 1-1,0 0 1,0-1 0,-1 1 0,1-1 0,0 1 0,0-1 0,0 1 0,0-1 0,0 0 0,0 0 0,0 0 0,0 1 0,0-1 0,0 0 0,0 0 0,0 0 0,1 0 0,-1-1 0,0 1 0,1 0 0,-1 0 0,1 0 0,-1 0 0,1-1-1,0 1 1,0 0 0,-1 0 0,1-1 0,0 1 0,0 0 0,0-1 0,0 1 0,0 0 0,1-3 0,0 3-4,-1-1 1,1 0-1,0 0 0,0 0 1,0 1-1,0-1 0,0 1 0,0-1 1,1 1-1,-1-1 0,0 1 1,1 0-1,-1-1 0,1 1 0,-1 0 1,1 0-1,3-1 0,32-15 61,-25 14-53,0-1 0,1 2 0,-1 0 0,1 0 0,0 1 0,-1 1 0,1 0 1,0 0-1,-1 2 0,1-1 0,0 2 0,17 5 0,15 7 28,-1 2 0,46 25 0,35 14 49,-99-47 18,1 0 0,1-2 0,49 6 0,-63-12-397,0 0-1,1-1 1,-1-1 0,0 0-1,1-1 1,-1 0-1,0-2 1,23-7-1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3:28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97 522 5120,'0'0'3610,"13"-4"-3204,0 0-278,-4 2-31,1-1 0,-1 0 0,-1 0 0,1-1 0,0 0 0,-1-1 0,9-6 0,2-3 211,-1 0 0,-1-2 1,0 1-1,-2-2 0,1 0 1,-2-1-1,-1-1 0,0 0 1,-1-1-1,-1 0 0,14-37 1,-19 37 17,-2-1 0,4-35 0,-7 44-202,-1 2-10,0 0 0,-1 0 0,0-1 0,0 1 0,-5-16 0,3 14 18,2 10-113,0 0 0,0 0 0,0 0 0,0 0 0,0 0 0,0 0 0,0 1 0,-1-1 0,1 0 0,-1 1 0,1-1 0,-1 1 0,1 0 0,-1-1 0,0 1 0,0 0 0,-3-1 0,4 1-13,0 0 0,0 1 0,0-1-1,0 1 1,0 0 0,-1-1 0,1 1-1,0 0 1,0 0 0,0-1 0,-1 1-1,1 0 1,0 0 0,0 1 0,0-1 0,-1 0-1,1 0 1,0 0 0,0 1 0,0-1-1,0 1 1,-1-1 0,1 1 0,0-1-1,0 1 1,0 0 0,0-1 0,0 1 0,0 0-1,1 0 1,-2 1 0,-5 8-4,1 0 0,1 1 0,0 0 1,0 0-1,-5 21 0,-9 62-23,14-63 34,-8 47 84,-3 127 0,14-132-36,2 282 372,0-332-352,0-1 0,-1 1-1,-1-1 1,-9 38 0,8-46-31,-1 0 1,-1-1-1,0 0 1,-1 0-1,0-1 0,-1 1 1,0-2-1,-14 19 0,17-27-34,0 0 0,1 0 0,-1 0-1,0 0 1,-1 0 0,1-1 0,0 0-1,-1 0 1,1 0 0,-1-1 0,0 1-1,0-1 1,1 0 0,-1 0 0,0-1-1,0 0 1,0 0 0,0 0 0,0 0-1,0-1 1,1 1 0,-1-1 0,0 0-1,0-1 1,1 1 0,-1-1-1,1 0 1,-1 0 0,1-1 0,-7-4-1,9 6-3,1-1 0,-1 0-1,1 1 1,0-1-1,-1 0 1,1 0-1,0 0 1,0 0 0,0 0-1,0 0 1,1 0-1,-1 0 1,1 0 0,-1 0-1,1 0 1,0-1-1,-1 1 1,1 0-1,0 0 1,0 0 0,1-1-1,-1 1 1,0 0-1,1 0 1,-1 0-1,1 0 1,0 0 0,0 0-1,0 0 1,0 0-1,2-4 1,2-1 9,-1 0 0,1 0 0,0 0 0,1 1 0,0 0 0,0 0 0,7-6 0,-1 4 7,0 1-1,0 0 1,0 0-1,1 2 1,0-1 0,1 2-1,-1-1 1,1 2-1,-1 0 1,1 1 0,0 0-1,18 0 1,-24 3-6,1 1 1,-1-1 0,1 1 0,-1 1-1,0-1 1,0 1 0,12 7 0,51 34 0,-56-32-26,1-2-1,1 0 0,34 15 0,-44-23 5,1 0 1,-1 0-1,1-1 0,0 0 0,0-1 0,-1 1 0,1-1 0,0-1 0,0 0 0,-1 0 1,1 0-1,0-1 0,-1 0 0,1-1 0,-1 1 0,0-1 0,0-1 0,0 0 0,-1 0 0,1 0 1,-1 0-1,9-9 0,-5 2 38,-2 1-1,1-2 1,-1 1 0,-1-1 0,10-22 0,16-25 94,-26 49-109,0 0 0,1 1-1,0 0 1,11-8-1,-15 13-13,1 0-1,0 0 1,1 0-1,-1 1 1,1 0 0,-1 0-1,1 1 1,0-1-1,10-1 1,-4 2-7,1 1-1,0 1 1,0 0 0,-1 1 0,1 0 0,-1 1 0,1 1-1,-1 0 1,1 0 0,-1 1 0,0 1 0,-1 0 0,1 1 0,13 9-1,-38-22 22,0 1 0,-1 0 0,0 1-1,0 1 1,-20-4 0,19 7-24,1 0 0,-1 1 1,1 1-1,0 1 0,0 0 0,0 0 1,-19 7-1,26-6 0,0-1 0,0 2 0,0-1 0,0 1 0,1 0 0,-1 1 0,1-1 0,0 1 0,1 1 0,-1-1-1,1 1 1,0 0 0,0 0 0,1 0 0,-5 9 0,5-8-6,0 1-1,1 1 0,0-1 1,0 0-1,1 1 0,0-1 0,-1 14 1,2-18 3,1 0-1,0 1 1,0-1 0,0 0 0,1 0 0,0 0 0,-1 0 0,1 0-1,1 0 1,-1 0 0,1 0 0,-1 0 0,1 0 0,0-1 0,0 1-1,1-1 1,-1 1 0,4 2 0,-5-5 2,1 0 1,-1 0-1,1 0 1,-1-1-1,1 1 0,0 0 1,-1-1-1,1 1 0,0-1 1,-1 0-1,1 0 1,0 1-1,-1-1 0,1 0 1,0 0-1,0-1 0,-1 1 1,1 0-1,0-1 1,-1 1-1,1-1 0,2 0 1,3-2-2,0 0 0,0 0-1,12-8 1,-7 2 28,-1-1 0,0-1 0,-1 1 0,0-2 0,-1 1 0,0-1 0,-1-1 0,14-26 0,-18 32-20,-3 5 11,0 0-1,0-1 1,0 1 0,0-1-1,0 1 1,-1-1-1,1 1 1,-1-1-1,0 1 1,1-5-1,-1 7-11,-1 0 0,1 0-1,0 0 1,0 0 0,0 0-1,0 0 1,0 0 0,0 0-1,0 0 1,0 0-1,0 0 1,0 0 0,0 0-1,0 0 1,0 0 0,0 0-1,0 0 1,0 0 0,0 0-1,0 0 1,0 0-1,-1 0 1,2 19 42,0-10-47,1 1 0,0-1 0,0 0 0,1 0 0,0 0 0,1 0 0,0 0 0,0-1 0,1 1 0,0-1 0,0-1 0,10 11 0,-7-9 2,0 0 0,1-1 0,0-1-1,0 1 1,1-1 0,0-1 0,0 1 0,0-2 0,16 7 0,-20-10 13,-1-1-1,1 1 1,0-1-1,-1 0 1,1 0 0,0-1-1,0 0 1,-1 0 0,1 0-1,0-1 1,0 0-1,-1 0 1,1 0 0,0-1-1,-1 1 1,8-5-1,-5 2 8,0 0-1,0-1 0,-1-1 1,1 1-1,-1-1 0,-1 0 0,1-1 1,-1 1-1,9-13 0,-12 15-8,-1 0 0,1-1 0,-1 1 0,0-1-1,0 0 1,-1 0 0,1 0 0,-1 0 0,0 0-1,0 0 1,-1 0 0,0-9 0,-1-2 42,0 0 0,-7-28 0,4 31 10,3 12-62,1 0 0,-1 0 0,1 0 0,-1 0-1,1 0 1,0 0 0,-1 0 0,1 0 0,0 0 0,0 0 0,0 0-1,0 0 1,0-1 0,0 1 0,0 0 0,0 0 0,0 0 0,1 0-1,-1 0 1,0 0 0,1 0 0,-1 0 0,1 0 0,-1 0 0,1 0-1,-1 0 1,1 0 0,0 0 0,-1 0 0,1 1 0,0-1 0,0 0-1,0 0 1,0 1 0,0-1 0,-1 1 0,3-2 0,1-1 0,0 1 0,1 0 0,-1-1 0,0 1 0,1 1 0,-1-1 0,1 1 0,0 0 0,-1 0 0,1 0 0,0 0 0,0 1 0,-1 0 0,1 0 0,0 0 1,0 1-1,0-1 0,-1 1 0,1 0 0,0 1 0,-1-1 0,1 1 0,-1 0 0,0 0 0,1 0 0,-1 1 0,0-1 0,0 1 0,-1 0 0,5 5 0,2 3-15,-1 1 0,-1 1 0,0 0 0,-1 0 0,8 21 0,-8-17 35,1-1-1,1 1 0,11 15 1,-19-31-20,0 0 0,0 0 1,1 0-1,-1 0 1,0 0-1,0-1 0,0 1 1,1 0-1,-1-1 0,1 1 1,-1-1-1,0 1 1,1-1-1,-1 0 0,1 0 1,-1 1-1,1-1 0,-1 0 1,1 0-1,-1 0 1,0-1-1,1 1 0,-1 0 1,1 0-1,-1-1 0,1 1 1,-1-1-1,2 0 1,2-1 5,0 0 0,0-1 0,0 0 0,-1 1 0,1-2 0,4-3 0,104-103 207,-17 22-36,-94 86-178,-1 1 0,1-1 0,-1 1 0,1 0 0,0 0 0,0-1 0,0 1 0,-1 1 0,1-1 0,0 0 0,0 0 0,0 1 0,0-1 0,0 1 0,0-1 0,0 1 0,1 0 0,-1 0 0,0 0 0,0 0 0,3 1 0,-3 0-1,0 0 0,0 0 0,0 1 0,-1-1 0,1 0 0,0 1 0,-1-1 0,1 1 0,-1 0 0,0-1 0,1 1 0,-1 0 0,0 0 0,0 0 0,0 0 0,0 0 0,-1 0 0,1 0 0,0 0 0,0 4 0,0 5 0,0-1-1,0 1 1,-1 0-1,0 0 1,-1 0-1,0 0 1,-5 20-1,2-14 7,2-1 0,-1 22 1,3-38-5,0 0 0,0 0 0,1 1 0,-1-1 0,0 0 0,0 0 0,1 0 1,-1 1-1,0-1 0,0 0 0,1 0 0,-1 0 0,0 0 0,1 0 0,-1 0 0,0 0 1,0 0-1,1 0 0,-1 0 0,0 0 0,1 0 0,-1 0 0,0 0 0,0 0 0,1 0 0,-1 0 1,0 0-1,1 0 0,-1 0 0,0 0 0,0-1 0,1 1 0,-1 0 0,0 0 0,0 0 1,1 0-1,-1-1 0,0 1 0,0 0 0,1 0 0,-1 0 0,0-1 0,13-8 25,7-10 42,-1 0-1,18-25 1,-18 21 30,29-27 0,-47 49-96,0 0 0,0 0 0,0 0 0,0 0 0,0 0-1,0 1 1,1-1 0,-1 0 0,0 1 0,1-1 0,-1 1 0,0 0-1,1-1 1,-1 1 0,0 0 0,1 0 0,2 0 0,-4 0-3,1 0 0,0 0 0,-1 1 0,1-1 0,-1 0 0,1 1 0,0-1 0,-1 0 0,1 1 0,-1-1 0,1 1 0,-1-1 1,1 1-1,-1-1 0,0 1 0,1-1 0,-1 1 0,1-1 0,-1 1 0,0-1 0,0 1 0,1 0 0,-1-1 0,0 1 0,0 0 0,0-1 0,0 1 0,1 0 1,-1-1-1,0 1 0,0 0 0,-1-1 0,1 1 0,0 1 0,-9 52 30,6-40 17,1 1 0,-2 24 0,4-39-47,0 0 0,0 0 0,0 0 1,0 1-1,0-1 0,0 0 1,0 0-1,0 0 0,0 0 0,1 1 1,-1-1-1,0 0 0,0 0 0,0 0 1,0 1-1,0-1 0,0 0 1,0 0-1,1 0 0,-1 0 0,0 0 1,0 0-1,0 1 0,0-1 0,0 0 1,1 0-1,-1 0 0,0 0 1,0 0-1,0 0 0,1 0 0,-1 0 1,0 0-1,0 0 0,0 0 0,1 0 1,-1 0-1,0 0 0,0 0 0,0 0 1,1 0-1,-1 0 0,0 0 1,0 0-1,15-5 26,11-13 13,6-11 5,-22 19-21,1 0 0,0 0 0,0 1 0,1 1 0,0 0 0,23-11 0,-33 18-23,-1 1 0,0 0-1,1-1 1,-1 1 0,1 0 0,-1 0 0,0 0 0,1 0-1,-1 0 1,1 0 0,-1 0 0,1 0 0,-1 0 0,0 1-1,1-1 1,-1 1 0,0-1 0,1 1 0,-1-1 0,0 1-1,1 0 1,-1 0 0,0 0 0,0 0 0,0-1 0,0 2-1,0-1 1,0 0 0,0 0 0,0 0 0,-1 0 0,1 0-1,0 1 1,0-1 0,-1 0 0,1 1 0,-1-1 0,0 0-1,1 2 1,2 9-17,0-1 1,-1 1-1,2 21 0,-2-17 17,-1-8-5,0 0 0,0-1 0,1 1 0,0-1 0,1 0 0,0 1 0,4 7 1,-5-13 2,-1 1 1,1-1 0,0 0 0,0 1 0,0-1 0,0 0 0,0 0 0,0-1 0,1 1 0,-1 0-1,0-1 1,1 1 0,0-1 0,-1 0 0,1 0 0,0 0 0,-1 0 0,1 0 0,0-1-1,0 1 1,5 0 0,1-1 6,0-1-1,0 0 1,0 0 0,0 0-1,-1-1 1,1-1 0,-1 1-1,1-1 1,-1-1-1,0 0 1,0 0 0,8-6-1,4-4 60,0-1 0,-1-1 0,18-19-1,-37 34-60,1 1 0,0-1-1,0 0 1,-1 1 0,1-1-1,-1 1 1,1-1 0,0 0-1,-1 0 1,1 1 0,-1-1-1,0 0 1,1 0 0,-1 0 0,1 0-1,-1 1 1,0-1 0,0 0-1,0 0 1,1 0 0,-1-1-1,-1 2-1,0 0 0,1 0 0,-1 0 0,0 0 0,0 0 0,1 0 0,-1 0 0,0 0 0,1 1 0,-1-1 0,0 0 0,1 1-1,-1-1 1,1 0 0,-1 1 0,0-1 0,1 1 0,-1-1 0,1 1 0,-1-1 0,1 1 0,-1-1 0,1 1 0,0-1 0,-1 1 0,1 0 0,-6 5-8,1 0 0,0 0 0,0 1 0,0 0 0,1 0 1,-6 12-1,9-17 3,1 1 0,-1-1 1,0 1-1,1-1 1,0 1-1,-1-1 0,1 1 1,0-1-1,0 1 0,1-1 1,-1 1-1,0-1 0,1 1 1,-1-1-1,1 0 1,0 1-1,0-1 0,0 0 1,0 1-1,0-1 0,1 0 1,-1 0-1,1 0 1,-1 0-1,1 0 0,2 2 1,-3-3 6,0 1 0,1-1 1,-1 0-1,1 1 0,-1-1 1,1 0-1,0 0 0,-1 0 1,1 0-1,0 0 0,0 0 1,0-1-1,0 1 0,-1 0 1,1-1-1,0 0 0,0 1 1,0-1-1,0 0 0,0 0 1,0 0-1,0 0 0,0 0 0,0-1 1,0 1-1,0-1 0,0 1 1,0-1-1,0 0 0,0 0 1,0 1-1,-1-1 0,1-1 1,0 1-1,-1 0 0,1 0 1,-1 0-1,1-1 0,-1 1 1,0-1-1,1 1 0,-1-1 1,2-3-1,0 1 9,-1-1-1,1 1 1,0-1 0,-1 1 0,0-1-1,0 0 1,-1 0 0,1 0 0,-1 0-1,0 0 1,-1 0 0,1-1-1,-1 1 1,0 0 0,0 0 0,-2-8-1,-2-1 20,2 9-22,1 0-1,0 0 1,0 0-1,0 0 1,0-8 0,4 11-9,1 1-1,-1-1 1,1 1 0,0 0 0,-1 0 0,7-1 0,68-17-1,20-4 0,-91 22 3,-1 0 0,1 0 0,0 0 0,0 1 0,0 0 0,-1 1 0,1 0 0,0 0-1,0 0 1,9 4 0,-12-3 0,1 0 0,-1 0-1,0 1 1,0 0 0,0 0-1,0 0 1,-1 1 0,1-1-1,-1 1 1,0 0 0,0 0-1,0 0 1,0 0 0,3 8-1,4 6 29,-1-1-1,2-1 1,1 0-1,25 28 1,-29-35-14,1-1 1,0-1-1,1 0 1,0 0 0,0-1-1,0 0 1,1 0-1,-1-1 1,18 5-1,-9-5 25,-1 0 0,0-2 0,1 0 0,0 0 0,-1-2 0,1-1 0,0 0 0,0-1 0,0-1 0,-1-1 0,31-8 0,-12-1-3184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3:33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289 837 6016,'0'0'4922,"5"-17"-4626,80-249 1019,-76 237-1163,76-210 1309,-38 141-785,14-33 367,-57 122-924,-3 5-60,0 1-1,1-1 1,-1 0 0,1 1 0,0-1-1,0 1 1,1-1 0,-1 1 0,0 0-1,1 0 1,3-3 0,-3 2 235,-13 13-174,-7 15-78,-19 40 0,7-12-30,-115 209-50,-121 193-33,241-419 77,-25 53 1,42-73 29,0 0 1,1 1 0,1 0-1,0 0 1,2 1 0,-4 23-1,7-40-31,0 0-1,0 1 0,0-1 1,0 0-1,0 1 0,0-1 0,0 1 1,0-1-1,0 0 0,0 1 0,0-1 1,0 0-1,0 1 0,0-1 0,0 0 1,0 1-1,0-1 0,0 1 1,0-1-1,1 0 0,-1 1 0,0-1 1,0 0-1,0 0 0,1 1 0,-1-1 1,0 0-1,1 1 0,-1-1 0,0 0 1,0 0-1,1 0 0,-1 1 1,0-1-1,1 0 0,-1 0 0,0 0 1,1 0-1,-1 0 0,0 0 0,1 1 1,-1-1-1,1 0 0,-1 0 0,18-7 99,145-82 487,203-149 0,-297 190-380,-2-3-1,-3-4 1,74-78 0,-138 133-209,42-50 193,-38 44-139,0 1 0,-1-1 1,1 0-1,-1 0 0,0-1 0,-1 1 1,3-9-1,-7 12 223,-3 6-204,-5 6-50,-5 11 14,2 0 0,1 1 0,-15 32 0,22-36-24,-1-1 0,2 1-1,1 0 1,0 1 0,1-1 0,0 1-1,2-1 1,1 22 0,0-37-10,0 1 0,0 0 0,0 0 1,0 0-1,0 0 0,1-1 0,-1 1 0,1 0 0,0-1 1,0 0-1,0 1 0,0-1 0,0 0 0,0 0 0,1 0 1,-1 0-1,1 0 0,-1-1 0,1 1 0,3 1 0,1 0 6,-1 0-1,1-1 1,0 0 0,-1 0-1,1 0 1,0-1-1,11 1 1,12-1 25,0-2-1,-1-2 1,51-9 0,-59 7-6,0-1 1,-1-1-1,0 0 1,-1-1-1,1-2 1,17-11-1,-28 16-6,0-2 1,-1 1-1,0-1 0,0-1 0,-1 0 0,0 0 0,0 0 0,-1 0 0,0-1 0,0 0 1,-1-1-1,0 1 0,-1-1 0,0 0 0,0 0 0,-1 0 0,2-15 0,-5 24-17,1-1 0,-1 1 0,0-1 0,0 1 0,0-1 0,0 1 0,0 0 0,0-1-1,0 1 1,0-1 0,-1 1 0,1-1 0,-1 1 0,1 0 0,-1-1 0,1 1 0,-1 0 0,0-1 0,0 1-1,1 0 1,-1 0 0,0 0 0,0-1 0,0 1 0,0 0 0,-1 1 0,1-1 0,0 0 0,0 0 0,0 0-1,-1 1 1,1-1 0,0 0 0,-1 1 0,1 0 0,-1-1 0,1 1 0,-1 0 0,1-1 0,0 1-1,-3 0 1,-1 0 1,-1 1-1,0-1 1,1 1-1,-1 0 0,0 0 1,1 1-1,-1-1 1,1 1-1,-7 4 0,-2 1-7,1 0 0,0 2-1,0-1 1,1 2 0,0-1-1,1 2 1,0-1 0,1 1-1,-15 20 1,24-29-3,-1 0 0,1 0 0,0 0 1,0 0-1,-1 0 0,1 0 0,1 0 0,-1 1 0,0-1 0,1 0 0,-1 0 1,1 1-1,-1-1 0,1 1 0,0-1 0,0 0 0,0 1 0,1-1 1,-1 0-1,0 1 0,1-1 0,-1 0 0,1 0 0,0 1 0,0-1 0,0 0 1,0 0-1,0 0 0,1 0 0,-1 0 0,0 0 0,1 0 0,0-1 1,-1 1-1,1 0 0,0-1 0,0 1 0,3 1 0,5 3-2,0-1 0,0 0-1,0 0 1,1-1 0,-1 0 0,15 2-1,3 0 12,-1-2 0,1 0 0,0-2 0,0-2 0,0 0 0,42-7 0,-16-2 56,0-2 0,65-23 0,36-26 78,-134 50-113,1-1-1,-2-1 1,0-1-1,36-30 0,-55 42-23,0 0-1,0 0 0,0 1 1,0-1-1,0 0 0,0 0 1,-1 0-1,1 0 1,0-1-1,-1 1 0,1 0 1,-1 0-1,1 0 0,0-2 1,-1 3-1,0 0 0,0-1 1,-1 1-1,1 0 0,0-1 0,0 1 1,0 0-1,0-1 0,0 1 0,-1 0 1,1-1-1,0 1 0,0 0 0,-1 0 1,1-1-1,0 1 0,0 0 1,-1 0-1,1 0 0,0-1 0,0 1 1,-1 0-1,1 0 0,0 0 0,-1 0 1,1 0-1,0 0 0,-1 0 0,1-1 1,0 1-1,-1 0 0,-5 0 8,0 0-1,0 0 0,0 0 0,0 1 1,-6 1-1,-16 5-9,0 0 0,1 2 0,0 1 0,0 2 0,1 0 0,1 2 0,0 1-1,0 0 1,-32 29 0,53-41-2,0 1 0,1 0 0,-1-1 0,1 1 0,-1 0 0,1 1 0,0-1 0,-4 9 0,7-12 2,0 0-1,-1 0 0,1 0 0,0 0 0,-1 1 0,1-1 0,0 0 0,0 0 1,0 0-1,0 0 0,0 0 0,0 0 0,1 0 0,-1 0 0,0 0 0,0 0 1,1 0-1,0 2 0,0-2-1,0 1 1,0-1-1,0 0 1,1 0-1,-1 0 1,0 0-1,0 0 1,1 0-1,-1 0 1,1-1-1,-1 1 1,1 0-1,-1-1 1,1 1-1,-1-1 1,3 1-1,3 0 4,-1 0-1,0-1 1,1 1 0,-1-1-1,0-1 1,0 1 0,1-1-1,-1 0 1,0 0 0,0-1 0,0 0-1,0 0 1,0-1 0,0 1-1,-1-1 1,1 0 0,9-8-1,4-5 57,0 0-1,-1-2 0,20-25 0,4-3 135,-49 68-116,-10 15-77,-32 46 54,-85 109-1,-127 196 36,255-374 52,19-29-38,9-9-27,1 2 0,47-36 0,-23 20 8,185-134 240,-54 44-116,190-185 200,-344 287-383,7-7 1,-37 50-23,4-14-1,-38 56-36,3 0-1,-38 84 1,73-138 33,1 0 1,-1-1-1,1 1 1,0 0-1,0 0 1,1 0-1,-1-1 1,1 1-1,1 8 1,-1-12 2,0-1 0,0 0-1,0 1 1,0-1 0,0 0 0,0 0 0,0 1 0,1-1 0,-1 0 0,0 1 0,0-1 0,0 0 0,0 0 0,1 1 0,-1-1 0,0 0 0,0 0 0,1 0 0,-1 1 0,0-1 0,0 0 0,1 0 0,-1 0 0,0 0 0,0 0 0,1 1-1,-1-1 1,0 0 0,1 0 0,-1 0 0,0 0 0,1 0 0,-1 0 0,1 0 0,14-3 2,13-12 15,5-9 44,0-1 0,55-56-1,50-72 172,-99 108-161,-19 16-10,-16 23-45,-1 0 0,1 0 0,0 1 0,1 0 1,5-6-1,-15 22-19,0 0 0,0 0 0,-3 15 0,2-8-8,2-6-3,1 1 0,0 0 0,1-1 1,1 1-1,0 1 0,0-1 0,1 0 0,1 0 1,0 0-1,6 22 0,-7-32 12,1 0-1,0 0 1,1 0 0,-1-1 0,0 1-1,1 0 1,-1-1 0,1 1-1,0-1 1,0 0 0,0 0 0,0 0-1,0 0 1,1 0 0,-1 0 0,1 0-1,-1-1 1,4 2 0,-2-1 1,-1-1 0,1 0-1,0-1 1,0 1 0,0-1 0,0 1 0,0-1 0,0 0 0,0-1 0,0 1 0,-1-1 0,6 0-1,6-4 10,0-1-1,0 0 0,0 0 0,-1-2 0,20-12 0,-13 6 7,0-1-1,-2-1 1,0-1-1,0 0 1,20-26-1,-30 31 0,1 0 0,-2-1 0,0 0-1,0 0 1,-1-1 0,-1 0-1,0 0 1,-1-1 0,6-29-1,-11 43-10,1 0 0,-1 0 0,0 0 0,0 0 0,0 1 0,0-1 0,0 0 0,0 0 0,0 0 0,0 0 0,0 1 0,0-1 0,0 0 0,-1 0 0,1 0 0,0 0 0,-1 1 0,1-1 0,0 0 0,-1 0 0,1 1 0,-1-1 0,1 0-1,-1 1 1,1-1 0,-1 0 0,0 1 0,1-1 0,-1 1 0,0-1 0,1 1 0,-1 0 0,0-1 0,0 1 0,1-1 0,-1 1 0,0 0 0,-1-1 0,0 1 1,0 0 0,0 0-1,0 0 1,0 1 0,0-1 0,0 0 0,0 1-1,0-1 1,0 1 0,0 0 0,0 0-1,1-1 1,-1 1 0,0 0 0,-3 3 0,-2 2-7,-1 1 0,1 1 0,1-1 0,-1 1 0,1 0 0,1 1 0,-1 0 0,1-1 0,1 2 0,0-1 0,0 0 0,1 1 0,0 0 0,0-1 0,1 1 0,1 0 0,0 1 0,0-1 1,1 0-1,0 0 0,1 0 0,0 0 0,0 0 0,1 0 0,5 15 0,-5-21 0,-1-1 1,1 1-1,0-1 1,0 0-1,0 0 1,1 1-1,-1-1 0,1-1 1,-1 1-1,1 0 1,0-1-1,0 1 1,1-1-1,-1 0 1,0 0-1,1 0 0,-1-1 1,1 1-1,-1-1 1,1 0-1,0 0 1,0 0-1,-1 0 1,1 0-1,0-1 0,0 0 1,0 0-1,0 0 1,5-1-1,5-1 9,0 0-1,0-1 0,-1-1 1,0 0-1,1-1 1,22-11-1,89-62 55,-15 9 86,-109 68-143,0 1 0,0-1 1,0 1-1,0-1 0,0 1 1,0-1-1,0 1 0,0 0 1,0 0-1,0-1 0,0 1 0,0 0 1,0 0-1,0 0 0,0 0 1,0 0-1,2 1 0,-3-1-2,1 0 1,-1 0-1,1 1 0,-1-1 1,1 1-1,-1-1 0,0 0 0,1 1 1,-1-1-1,0 1 0,1-1 0,-1 1 1,0-1-1,0 1 0,1-1 1,-1 1-1,0-1 0,0 1 0,0-1 1,0 1-1,0 0 0,0-1 0,0 2 1,0 4-5,-1 0 1,1 0-1,-1-1 1,-4 11 0,4-11 4,-40 129-196,40-133 192,1 0 1,0 0-1,0-1 0,0 1 0,-1 0 0,1 0 1,0 0-1,0-1 0,0 1 0,0 0 0,1 0 1,-1-1-1,0 1 0,0 0 0,0 0 0,0-1 1,1 2-1,0-1 2,-1-1 0,0 0 0,1 0 0,-1 0 1,0 1-1,1-1 0,-1 0 0,0 0 0,1 0 0,-1 0 0,0 0 1,1 0-1,-1 0 0,1 0 0,-1 0 0,0 0 0,1 0 0,-1 0 1,0 0-1,1 0 0,-1 0 0,0 0 0,1-1 0,-1 1 0,1 0 0,26-18 6,-21 13 1,28-23 62,45-49-1,-17 16 2,-58 57-57,1 0 0,-1 0 0,1 0 0,8-4 0,-13 8-10,1 0 0,-1 0 0,1-1-1,-1 1 1,1 0 0,-1 0 0,1 0 0,-1 0 0,1-1 0,-1 1 0,1 0 0,-1 0 0,1 0 0,-1 0 0,1 0 0,-1 0 0,1 1 0,-1-1 0,1 0 0,-1 0 0,1 0 0,-1 0 0,1 1 0,0-1 0,-1 1-1,1 0-1,-1 0 1,1-1 0,-1 1-1,0 0 1,1 0-1,-1 0 1,0 0 0,0 0-1,0 0 1,0 0 0,0 0-1,0 0 1,0 0-1,0 0 1,0 0 0,0 0-1,-1 1 1,-1 11-10,-6 68-23,8-73 20,0 0 1,1 0-1,-1 1 0,2-1 0,-1 0 1,1 0-1,5 13 0,-6-19 9,0 1 1,0-1-1,1 0 0,-1 0 0,1 0 0,-1 0 0,1 0 0,-1 0 0,1 0 1,0-1-1,0 1 0,0-1 0,0 1 0,0-1 0,1 0 0,-1 0 1,4 2-1,-1-2 1,0 0-1,0 0 1,0 0 0,1 0 0,-1-1 0,0 0 0,0 0 0,6-1 0,8-2 2,-1-1 0,0-1 1,29-12-1,167-80 111,-161 72-59,-42 20-43,70-38 64,-63 36-41,-17 6-25,1 1 0,0 0 0,-1-1 0,1 0 0,0 1-1,-1-1 1,1 0 0,-1 0 0,1 0 0,-1 0 0,1 0 0,1-2 0,-38 20 25,19-5-44,0 1 0,1 1 1,0 1-1,1 0 1,0 1-1,2 0 1,0 1-1,-19 35 1,29-49 8,1 0 1,-1 0 0,1-1 0,0 1 0,0 0 0,0 0-1,0 0 1,1 0 0,-1 0 0,1 0 0,0 1 0,0-1-1,0 0 1,0 0 0,1 0 0,-1 0 0,1 0 0,-1 0-1,3 6 1,-1-7-2,0 1 0,0 0 0,0 0 0,0-1 0,0 1 0,1-1 0,-1 0 0,1 0 0,-1 0 0,1 0 0,0 0 0,0-1 0,0 1 0,0-1 0,0 1 0,0-1 0,0 0 0,4 0 0,3 1 3,-1-1 0,0 0 1,0-1-1,0 0 0,1 0 0,-1-1 1,0 0-1,0-1 0,0 0 1,15-6-1,2-1 20,0-2 0,30-18 0,-28 11 8,-1-2 0,-1 0 1,-1-2-1,-1 0 0,23-29 1,4-1 81,-42 45-77,-11 17-42,-17 28-42,13-28 53,0 3-28,0 1 1,1 0-1,1 0 0,-5 22 1,9-35 21,-1 1 0,1-1 1,0 1-1,0 0 0,0-1 0,0 1 1,0-1-1,0 1 0,0 0 1,0-1-1,1 1 0,-1-1 1,0 1-1,1-1 0,0 1 1,-1-1-1,1 1 0,0-1 1,0 0-1,-1 1 0,1-1 1,0 0-1,0 0 0,2 2 1,0-2 2,-1 0 0,0 0 0,0 0 1,0 0-1,1-1 0,-1 1 1,0-1-1,1 1 0,-1-1 0,1 0 1,-1 0-1,0 0 0,1-1 1,3 0-1,6-1 8,0-1 0,1-1-1,-1-1 1,19-9 0,39-25 7,-49 25 10,1 2 0,0 0 0,1 1 0,0 2 1,1 0-1,29-6 0,-49 14-17,0 0 1,0 0 0,0 1-1,0 0 1,0 0-1,0 0 1,1 1 0,6 1-1,-10-2-6,1 1 0,-1-1 0,0 1 0,0 0 0,0 0 0,0-1 0,0 1 0,0 0 0,0 0 0,0 0 0,0 0 0,0 0 0,0 1 0,0-1 0,-1 0 0,1 0 0,-1 0 0,1 1 0,-1-1 0,1 0 0,-1 1 0,0-1 0,1 0 0,-1 1 0,0-1 0,0 0 0,0 1 0,0-1 0,0 0 0,-1 2 0,0 7-2,0 0 1,-1 0 0,0-1-1,-1 1 1,0-1 0,-1 0-1,-4 10 1,-38 63-33,38-69 24,-42 64-35,-88 106 0,-76 56-65,204-228 132,-1 0 0,0 0-1,0-1 1,-1-1 0,0 0 0,0-1 0,-23 12 0,34-20-17,-1 1 1,1 0-1,0-1 1,-1 1-1,1-1 1,-1 1-1,1-1 1,0 0-1,-1 0 1,1 1-1,-1-1 1,1 0 0,-1 0-1,1-1 1,-1 1-1,1 0 1,-1 0-1,1-1 1,-3 0-1,4 0 1,-1 1 0,0-1 0,0 0 0,1 0 0,-1 1 0,1-1 0,-1 0 0,1 0 0,-1 0-1,1 0 1,-1 0 0,1 0 0,0 0 0,-1 0 0,1 0 0,0 0 0,0 0 0,0 0 0,0 0 0,0-2 0,1-3 14,-1-1 1,2 0-1,-1 1 1,1 0 0,0-1-1,0 1 1,4-7 0,5-6 13,1 0 0,0 1 0,2 1 0,0 0 0,1 0 0,0 2 0,1 0 0,1 0 0,1 2 0,21-13 0,14-5 60,0 2 0,84-31 1,-15 12 120,228-56 1,-224 79 75,-18 4-3997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51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371 1 8840,'0'0'3000,"-6"10"-2436,-15 25 118,-41 52 1,11-30-85,28-32-265,1 0-1,1 2 0,-33 54 1,51-75-271,-39 67 519,37-65-394,-1 0 0,1-1-1,-2 0 1,1 0 0,-1-1 0,-14 12-1,20-18-181,1 0 0,0 0 1,0 0-1,-1 0 0,1 0 0,0 0 0,-1 0 0,1 0 0,0 0 0,0 0 0,-1-1 0,1 1 0,0 0 0,0 0 0,-1 0 0,1 0 0,0 0 0,0 0 0,-1-1 0,1 1 0,0 0 0,0 0 0,0 0 0,0 0 0,-1-1 0,1 1 0,0 0 0,0 0 0,0-1 0,0 1 0,0 0 0,-1 0 0,1-1 0,0 1 0,0 0 0,0 0 0,0-1 0,0 1 0,0 0 0,0-1 0,0 1 0,0 0 0,0 0 0,0-1 0,0 1 0,-1-14-138,1 2-2195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4:15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634 266 8744,'0'0'8111,"-3"-11"-7839,2 8-247,-1-7 76,-1 0 0,-1 0 0,0 0 0,0 1 1,-1-1-1,0 1 0,-10-14 0,-10-6 406,-1 1 1,-1 1 0,-35-27-1,57 51-437,1 1-1,-1-1 1,1 1-1,-1-1 1,0 1 0,0 1-1,0-1 1,0 1-1,0 0 1,0 0-1,0 0 1,0 1-1,0 0 1,-1 0-1,1 0 1,0 0-1,0 1 1,0 0-1,0 0 1,0 0-1,0 1 1,0 0 0,0 0-1,0 0 1,1 0-1,-8 6 1,-1 1 32,0 0 0,0 1 1,1 0-1,0 1 0,1 1 1,1 0-1,-13 17 0,8-7 23,0 1 0,1 0 0,2 1-1,-12 29 1,20-42-75,1 0-1,0 0 1,0 0-1,2 0 1,-1 0-1,1 0 1,1 0 0,0 1-1,0-1 1,1 0-1,1 0 1,5 21-1,-4-22-9,0 0-1,1-1 0,0 1 1,1-1-1,0 0 1,0 0-1,1 0 0,0-1 1,1 0-1,7 8 1,-9-12-9,0 0 0,0 0 0,0-1 1,0 0-1,1 1 0,-1-2 1,1 1-1,0-1 0,0 0 1,0 0-1,0 0 0,0-1 0,0 0 1,0 0-1,0 0 0,1-1 1,-1 0-1,8-1 0,-8-1 17,0 1-1,0-1 0,0 0 1,-1 0-1,1 0 0,-1-1 1,1 0-1,-1 0 1,0 0-1,0-1 0,0 0 1,-1 0-1,1 0 0,-1 0 1,0-1-1,4-5 1,-8 10-34,1-1 1,0 1 0,-1-1-1,1 1 1,-1-1 0,1 0 0,-1 1-1,0-1 1,1 0 0,-1 0 0,0 1-1,1-1 1,-1 0 0,0 0-1,0 0 1,0 1 0,1-1 0,-1 0-1,0 0 1,0 0 0,0 0 0,0 1-1,-1-1 1,1 0 0,0 0-1,0 0 1,0 1 0,-1-1 0,1 0-1,0 0 1,-1 1 0,1-1 0,-1 0-1,0 0 1,0 0 5,0 0-1,0 0 1,0 0 0,0 1-1,0-1 1,-1 0 0,1 0 0,0 1-1,0-1 1,-1 1 0,1 0-1,0-1 1,-1 1 0,1 0-1,-1 0 1,1-1 0,0 1-1,-1 0 1,-1 1 0,-8 1 13,1 1 0,-1 0 0,1 0 0,0 1 0,0 0 0,1 1 0,-1 0 0,1 1 0,0 0 0,-8 7 1,-10 10 42,-40 44 1,47-44-40,0 1-1,2 1 1,-16 27-1,25-35-12,0 0 1,1 0-1,1 1 0,1 0 1,0 0-1,-3 21 0,7-27 5,1 0 0,1 0 0,0-1 0,1 1 0,0 0 0,0 0-1,2-1 1,-1 1 0,1-1 0,1 0 0,0 0 0,1 0 0,0 0 0,0-1 0,1 1-1,0-2 1,16 19 0,-16-21-3,0-1-1,0 0 1,0-1-1,1 1 1,0-1-1,0 0 1,0-1 0,1 0-1,0 0 1,-1-1-1,1 0 1,1 0-1,-1 0 1,0-1-1,1-1 1,-1 1-1,1-1 1,-1-1-1,1 0 1,-1 0-1,1-1 1,-1 1 0,1-2-1,-1 1 1,13-5-1,0-2 41,0-1-1,-1-1 1,0-1 0,-1 0-1,0-2 1,0 0 0,-2-1-1,30-30 1,6-14 130,55-78 1,-40 47-22,-50 67-113,-3 2 26,0 1 0,1 1-1,1 1 1,33-27 0,-49 43-81,0 0-1,0 1 1,0-1-1,0 0 1,0 1 0,0-1-1,0 1 1,0 0-1,0-1 1,0 1-1,1 0 1,-1-1 0,0 1-1,0 0 1,0 0-1,0 0 1,1 0 0,-1 0-1,0 0 1,0 0-1,0 1 1,0-1-1,0 0 1,0 1 0,1-1-1,-1 1 1,0-1-1,0 1 1,0-1 0,0 1-1,0 0 1,-1-1-1,1 1 1,0 0-1,0 0 1,0 0 0,-1 0-1,1-1 1,0 1-1,-1 0 1,1 0 0,0 2-1,2 3 6,0 0-1,-1 0 1,0 1-1,0-1 1,0 0-1,0 8 1,8 114 63,-1-13-26,-8-107-40,1-1-1,0 1 0,0-1 1,0 1-1,1-1 1,0 0-1,0 0 1,1 0-1,0 0 1,0-1-1,1 1 1,0-1-1,0 0 1,0-1-1,1 1 1,0-1-1,0 0 1,0-1-1,0 1 1,1-1-1,9 4 0,-4-2 26,1-1 0,0-1-1,-1 0 1,2-1-1,-1 0 1,0-1 0,0 0-1,1-1 1,-1-1-1,1 0 1,19-3-1,-19 1 26,-5 1 35,1 0 0,-1-1-1,0 1 1,0-2-1,0 0 1,0 0 0,0 0-1,13-8 1,-23 11-81,0 0 1,1 0 0,-1-1 0,0 1 0,1 0-1,-1 0 1,1-1 0,-1 1 0,0 0 0,1-1-1,-1 1 1,1-1 0,-1 1 0,1-1 0,-1 1-1,1-1 1,-1 1 0,1-1 0,-1 1 0,1-1-1,0 1 1,-1-1 0,1 0 0,0 1 0,0-1-1,-1 0 1,1 1 0,0-2 0,-10-25-5703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4:1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809 1 14368,'0'0'1561,"-12"12"-1011,-206 201 776,135-129-990,-93 86 716,102-108-452,-146 129 2000,201-171-2115,12-13-71,7-7-397,0 0 1,0 0-1,0 0 0,0 0 0,0 0 0,0 0 1,0 0-1,1 0 0,-1 0 0,0 0 0,0 0 1,0 1-1,0-1 0,0 0 0,0 0 1,0 0-1,0 0 0,0 0 0,0 0 0,0 0 1,0 0-1,0 0 0,0 0 0,0 0 0,0 0 1,0 0-1,0 0 0,0 0 0,0 0 0,0 0 1,0 0-1,0 0 0,0 0 0,0 0 0,0 0 1,0 0-1,0 0 0,0 1 0,0-1 0,0 0 1,0 0-1,0 0 0,0 0 0,0 0 0,0 0 1,0 0-1,0 0 0,0 0 0,10-4-82,47-21 511,-27 11-3629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4:19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495 852 10848,'0'0'6217,"-11"-5"-5761,4 3-383,2-1-17,0 1 0,-1 0 0,1 0 0,-1 0 0,0 1 0,0 0 0,1 0 0,-1 0 0,0 1 0,0 0 0,0 0 0,0 0 0,0 1 0,-7 1 0,-8 5 168,0 2 1,0 0-1,1 1 1,0 0-1,1 2 0,-31 24 1,16-7 164,0 2 1,-37 45 0,63-67-305,-34 44 349,39-48-379,0 0 0,0 0 1,1 0-1,0 0 0,0 1 1,0-1-1,0 1 0,1 0 1,-1 6-1,2-10-34,0 0 0,0-1-1,0 1 1,0 0 0,0 0 0,1 0 0,-1-1 0,1 1-1,-1 0 1,1 0 0,0-1 0,-1 1 0,1-1-1,0 1 1,0 0 0,0-1 0,0 0 0,1 1 0,-1-1-1,0 0 1,1 1 0,-1-1 0,0 0 0,1 0-1,0 0 1,-1 0 0,1 0 0,-1-1 0,1 1 0,0 0-1,0-1 1,1 1 0,4 1 30,1-1 1,-1 0-1,0 0 1,0-1-1,0 1 1,0-2-1,8 0 1,0-1 43,0-2 0,0 0 0,0 0 0,0-2 0,-1 1 1,0-2-1,0 0 0,0-1 0,-1 0 0,0-1 0,18-17 0,-14 11 75,-2 0-1,0-2 1,-1 1-1,-1-2 1,0 0-1,-1 0 0,15-34 1,-21 41-28,-2 0 0,1-1 0,-1 1 0,-1-1 0,0 0 0,-1 0 0,0 0 0,-1 0 0,0-24 0,-1 36-132,0 0-1,0 0 1,0-1 0,0 1-1,0 0 1,0 0 0,0 0-1,0-1 1,0 1 0,0 0 0,0 0-1,0 0 1,0-1 0,0 1-1,0 0 1,0 0 0,0 0-1,0-1 1,0 1 0,0 0 0,0 0-1,0 0 1,-1 0 0,1-1-1,0 1 1,0 0 0,0 0-1,0 0 1,0 0 0,-1 0 0,1-1-1,0 1 1,0 0 0,0 0-1,0 0 1,-1 0 0,1 0-1,0 0 1,0 0 0,0 0 0,-1 0-1,1 0 1,0 0 0,0 0-1,0 0 1,-1 0 0,1 0-1,0 0 1,-1 0 0,-8 10 207,-6 19-53,8-12-116,1 1-1,0 0 0,2 0 1,0 1-1,1-1 0,1 1 1,1 0-1,1 23 0,0-34-29,1 0-1,0 0 1,0 0-1,1 0 1,0 0-1,0-1 0,1 1 1,0-1-1,0 1 1,1-1-1,0 0 1,0-1-1,1 1 0,0-1 1,0 1-1,0-1 1,1-1-1,0 1 0,0-1 1,0 0-1,1-1 1,8 5-1,-12-7 0,1 0 0,-1-1 1,1 1-1,0-1 0,-1 0 0,1 0 0,0-1 0,0 1 1,0-1-1,0 0 0,0 0 0,-1 0 0,1 0 0,0-1 1,5-1-1,-3 1 6,1-2 1,-2 1 0,1-1-1,0 0 1,0 0-1,-1-1 1,0 1 0,8-8-1,1-3 32,0-1 0,-1 0 0,-1-1-1,-1 0 1,12-22 0,35-81 166,-42 81-107,2 2 0,2 0 0,33-47 0,-39 70 60,-14 13-169,0 0 0,0 0 1,1 0-1,-1 0 0,0 0 1,0 0-1,1 0 0,-1 0 1,0 0-1,0 0 0,1 0 1,-1 0-1,0 0 0,0 0 1,1 0-1,-1 0 0,0 0 1,0 1-1,0-1 0,1 0 1,-1 0-1,0 0 0,0 0 1,0 0-1,1 1 0,-1-1 0,0 0 1,0 0-1,0 0 0,0 1 1,0-1-1,1 0 0,-1 0 1,0 0-1,0 1 0,0-1 1,1 5 36,0 0 1,0 0-1,-1-1 1,0 1 0,0 6-1,0 0-52,0 39 107,-3 0-1,-9 51 1,-27 99 520,39-200-613,-3 19 129,5-14 89,15-25 174,-10 9-363,24-35-33,22-28 0,5-1 0,-27 34 0,41-41 0,-71 80 0,1 0 0,0 0 0,0 1 0,0-1 0,0 1 0,0-1 0,1 1 0,-1 0 0,5-2 0,-6 3 0,0 0 0,-1 0 0,1 0 0,0 0 0,0 0 0,0 0 0,-1 0 0,1 0 0,0 0 0,0 0 0,0 1 0,-1-1 0,1 0 0,0 1 0,-1-1 0,1 0 0,0 1 0,-1-1 0,1 1 0,0-1 0,-1 1 0,1 0 0,-1-1 0,1 1 0,-1-1 0,1 1 0,-1 0 0,1 0 0,-1-1 0,0 1 0,1 0 0,-1 0 0,0 1 0,3 5 0,0 1 0,-1 0 0,0 1 0,-1-1 0,0 0 0,1 14 0,-6 55 0,0-15 0,5-61 0,-1-1 0,0 0 0,0 0 0,0 0 0,0 1 0,0-1 0,1 0 0,-1 0 0,0 0 0,0 0 0,0 1 0,0-1 0,1 0 0,-1 0 0,0 0 0,0 0 0,1 0 0,-1 0 0,0 0 0,0 0 0,1 0 0,-1 0 0,0 0 0,0 0 0,0 0 0,1 0 0,-1 0 0,0 0 0,0 0 0,1 0 0,-1 0 0,0 0 0,0 0 0,1 0 0,-1 0 0,0 0 0,0 0 0,0-1 0,1 1 0,-1 0 0,0 0 0,0 0 0,0 0 0,0 0 0,1-1 0,-1 1 0,0 0 0,11-8 0,2-8 0,0-1 0,-2 0 0,10-19 0,21-30 0,-22 35 0,-17 24 0,0 1 0,1 0 0,0 0 0,0 1 0,1-1 0,0 1 0,0 0 0,9-7 0,-14 11 0,0 1 0,0 0 0,1 0 0,-1 0 0,0 0 0,0 0 0,1 0 0,-1 0 0,0 0 0,0 0 0,0 0 0,1 0 0,-1 0 0,0 0 0,0 0 0,1 0 0,-1 0 0,0 0 0,0 0 0,0 0 0,1 0 0,-1 0 0,0 0 0,0 0 0,1 0 0,-1 0 0,0 1 0,0-1 0,0 0 0,0 0 0,1 0 0,-1 0 0,0 1 0,0-1 0,0 0 0,0 0 0,0 0 0,1 1 0,-1-1 0,0 0 0,5 16 0,-1 17 0,-1 46 0,-2-40 0,11 78 0,-12-115 0,0 0 0,1 0 0,-1 0 0,1 1 0,-1-1 0,1 0 0,0 0 0,0 0 0,0 0 0,0 0 0,0-1 0,0 1 0,1 0 0,-1 0 0,1-1 0,2 3 0,-4-4 0,1 1 0,0-1 0,-1 0 0,1 0 0,0 0 0,-1 1 0,1-1 0,0 0 0,-1 0 0,1 0 0,0 0 0,0 0 0,-1 0 0,1-1 0,0 1 0,-1 0 0,1 0 0,0 0 0,0-1 0,18-15 0,152-196 0,-171 211 0,1 0 0,-1 1 0,1-1 0,-1 0 0,1 0 0,-1 1 0,1-1 0,0 0 0,-1 1 0,1-1 0,0 1 0,-1-1 0,1 1 0,0-1 0,0 1 0,0 0 0,0-1 0,-1 1 0,1 0 0,0 0 0,1-1 0,-1 2 0,-1-1 0,1 0 0,0 0 0,-1 1 0,1-1 0,-1 1 0,1-1 0,-1 0 0,1 1 0,-1-1 0,1 1 0,-1-1 0,1 1 0,-1-1 0,0 1 0,1 0 0,-1-1 0,0 1 0,1-1 0,-1 1 0,0 1 0,2 4 0,-1 0 0,1 0 0,-1 0 0,0 11 0,-3 69 0,-17 119 0,7-105 0,-21 324 0,33-411 0,3-17 0,6-23 0,16-77 0,14-49 0,99-298 0,-122 402 0,2 0 0,2 2 0,52-87 0,-71 132 0,0 1 0,-1-1 0,2 1 0,-1-1 0,0 1 0,0-1 0,0 1 0,1 0 0,-1 0 0,0 0 0,1 0 0,-1 0 0,4-2 0,-4 3 0,-1 0 0,1 0 0,-1 0 0,1 0 0,0 0 0,-1 0 0,1 0 0,-1 0 0,1 0 0,-1 1 0,1-1 0,-1 0 0,1 0 0,-1 0 0,1 1 0,-1-1 0,1 0 0,-1 1 0,1-1 0,-1 0 0,1 1 0,-1-1 0,0 1 0,1-1 0,-1 0 0,0 1 0,1 0 0,2 4 0,-1 1 0,0-1 0,0 0 0,-1 1 0,1-1 0,0 12 0,0 3 0,0 1 0,-2 0 0,0 0 0,-1 0 0,-2 0 0,0-1 0,-1 1 0,-1-1 0,0 0 0,-10 20 0,15-38 0,-1-1 0,0 1 0,0 0 0,0-1 0,0 1 0,0-1 0,0 1 0,0-1 0,0 0 0,0 0 0,-1 1 0,1-1 0,-1 0 0,-1 1 0,2-2 0,1 0 0,-1 1 0,0-1 0,0 0 0,1 0 0,-1 0 0,0 0 0,0 0 0,1 0 0,-1-1 0,0 1 0,0 0 0,1 0 0,-1 0 0,0-1 0,1 1 0,-1 0 0,0-1 0,1 1 0,-1-1 0,0 1 0,1-1 0,-1 1 0,1-1 0,-1 1 0,1-1 0,-1 1 0,1-1 0,-1 0 0,1 1 0,0-1 0,-1 0 0,1 1 0,0-1 0,-1-1 0,-5-11 0,1 0 0,0 0 0,0-1 0,2 0 0,-5-24 0,5 5 0,0-45 0,2 78 0,1-1 0,0 0 0,0 0 0,0 0 0,0 0 0,1 0 0,-1 0 0,0 1 0,0-1 0,0 0 0,1 0 0,-1 0 0,0 1 0,1-1 0,-1 0 0,1 0 0,-1 1 0,1-1 0,-1 0 0,1 1 0,-1-1 0,1 0 0,0 1 0,0-1 0,1 0 0,-1 1 0,0-1 0,1 1 0,-1 0 0,0 0 0,1 0 0,-1 0 0,0 0 0,1 0 0,-1 0 0,0 0 0,1 1 0,-1-1 0,2 1 0,8 3 0,-1 1 0,0 0 0,12 9 0,-7-6 0,-9-5 0,5 4 0,1-1 0,1-1 0,14 5 0,-24-9 0,1 0 0,-1 0 0,0-1 0,1 1 0,-1-1 0,1 0 0,-1 0 0,1 0 0,-1-1 0,0 1 0,1-1 0,-1 0 0,1 1 0,-1-2 0,0 1 0,0 0 0,5-3 0,4-5 0,0 0 0,0-1 0,-1-1 0,0 0 0,17-22 0,41-69 0,-56 82 0,13-24 0,-1-1 0,-3-1 0,24-67 0,-23 40 0,21-119 0,-32 138 0,4-36 0,-16 88 0,0 0 0,0 0 0,0 0 0,0 0 0,0 0 0,0 1 0,0-1 0,0 0 0,-1 0 0,1 0 0,-1 0 0,0 1 0,0-4 0,0 5 0,1 0 0,0 0 0,0 0 0,0-1 0,-1 1 0,1 0 0,0 0 0,0 0 0,-1 0 0,1 0 0,0 0 0,0-1 0,-1 1 0,1 0 0,0 0 0,0 0 0,-1 0 0,1 0 0,0 0 0,0 0 0,-1 0 0,1 0 0,0 0 0,-1 0 0,1 0 0,0 0 0,0 0 0,-1 1 0,1-1 0,-1 0 0,-11 12 0,-16 31 0,2 1 0,2 1 0,-21 55 0,28-63 0,2 2 0,0 1 0,3 0 0,1 1 0,3 1 0,1 0 0,2 0 0,1 0 0,3 0 0,1 1 0,2-1 0,3 0 0,8 42 0,-10-70 0,1 1 0,0-1 0,1 0 0,0-1 0,1 1 0,1-1 0,0 0 0,13 17 0,-16-24 0,1 0 0,0-1 0,0 1 0,1-1 0,-1 0 0,1-1 0,0 1 0,0-1 0,1 0 0,-1-1 0,1 1 0,0-1 0,0-1 0,0 1 0,0-1 0,1 0 0,-1-1 0,8 1 0,-3-2 0,-1 0 0,0-1 0,1-1 0,-1 0 0,0 0 0,0-1 0,0 0 0,0-1 0,-1-1 0,0 1 0,1-2 0,-2 1 0,1-1 0,-1-1 0,0 0 0,0 0 0,0-1 0,10-12 0,-11 11 0,-1 0 0,0 0 0,-1 0 0,0-1 0,0 0 0,-1 0 0,0-1 0,-1 0 0,0 1 0,-1-1 0,0 0 0,-1-1 0,0 1 0,-1 0 0,0-1 0,0 1 0,-2-1 0,-1-16 0,2 27 0,0 0 0,0 0 0,0 1 0,0-1 0,0 0 0,0 0 0,0 1 0,-1-1 0,1 0 0,0 0 0,0 1 0,-1-1 0,1 0 0,0 1 0,-1-1 0,1 0 0,-1 1 0,1-1 0,-1 1 0,1-1 0,-1 1 0,1-1 0,-1 1 0,1-1 0,-1 1 0,0-1 0,1 1 0,-1 0 0,0-1 0,1 1 0,-1 0 0,0-1 0,1 1 0,-1 0 0,0 0 0,0 0 0,1 0 0,-1 0 0,0 0 0,0 0 0,0 0 0,1 0 0,-1 0 0,0 0 0,1 1 0,-1-1 0,0 0 0,0 0 0,1 1 0,-1-1 0,0 0 0,1 1 0,-1-1 0,0 2 0,-5 1 0,1 2 0,-1-1 0,1 1 0,-8 10 0,3-3 0,1 0 0,1 1 0,0 0 0,1 0 0,0 0 0,1 1 0,0 0 0,1 1 0,1-1 0,1 1 0,-3 17 0,5-24 0,0 1 0,1 0 0,0 0 0,0-1 0,1 1 0,0 0 0,0-1 0,1 1 0,0-1 0,1 0 0,0 1 0,0-1 0,1 0 0,0-1 0,0 1 0,1-1 0,0 1 0,0-2 0,1 1 0,9 9 0,-13-14 0,1 0 0,-1 0 0,0-1 0,1 1 0,-1-1 0,1 0 0,0 1 0,-1-1 0,1 0 0,0-1 0,0 1 0,0 0 0,-1-1 0,1 0 0,0 1 0,4-2 0,-2 1 0,0-1 0,0 0 0,0 0 0,1-1 0,-2 1 0,1-1 0,0 0 0,7-4 0,1-3 0,0 0 0,-1 0 0,1-2 0,-2 1 0,12-14 0,0-5 0,0-1 0,32-61 0,3-2 0,-57 91 0,0 0 0,0 1 0,1-1 0,-1 0 0,1 1 0,-1-1 0,1 1 0,0-1 0,0 1 0,2-2 0,-4 3 0,1 0 0,-1 0 0,0 0 0,1 0 0,-1-1 0,1 1 0,-1 0 0,1 0 0,-1 0 0,1 0 0,0 0 0,-1 0 0,1 0 0,-1 1 0,1-1 0,-1 0 0,0 0 0,1 0 0,-1 0 0,1 1 0,-1-1 0,1 0 0,-1 0 0,1 1 0,-1-1 0,0 0 0,1 1 0,1 2 0,0 1 0,0-1 0,0 1 0,0-1 0,-1 1 0,0 0 0,0-1 0,0 1 0,1 6 0,1 8 0,-2 0 0,0-1 0,-1 1 0,0 0 0,-2-1 0,0 1 0,-1-1 0,0 1 0,-2-1 0,0 0 0,-1 0 0,-1-1 0,-9 18 0,15-32 0,0 0 0,0-1 0,-1 1 0,1-1 0,0 1 0,0-1 0,-1 1 0,1-1 0,-1 1 0,0-1 0,1 0 0,-1 0 0,0 0 0,0 0 0,1 0 0,-1-1 0,0 1 0,0 0 0,0-1 0,0 1 0,0-1 0,0 0 0,-3 0 0,2 0 0,1 0 0,-1-1 0,0 1 0,1-1 0,-1 0 0,1 0 0,-1 0 0,1 0 0,-1-1 0,1 1 0,0-1 0,0 1 0,0-1 0,-1 0 0,2 1 0,-1-1 0,-2-3 0,4 5 0,-1 0 0,1 0 0,0 0 0,0-1 0,0 1 0,0 0 0,0 0 0,0 0 0,-1 0 0,1 0 0,0-1 0,0 1 0,0 0 0,0 0 0,0 0 0,0 0 0,0-1 0,0 1 0,0 0 0,0 0 0,0 0 0,0 0 0,0-1 0,0 1 0,0 0 0,0 0 0,0 0 0,0-1 0,0 1 0,0 0 0,0 0 0,0 0 0,0 0 0,0-1 0,0 1 0,0 0 0,0 0 0,0 0 0,0 0 0,1-1 0,8 0 0,14 4 0,-23-3 0,72 19 0,-56-14 0,0 0 0,1-1 0,0 0 0,0-2 0,0 0 0,24 0 0,37-10 850,-33 0-5635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4:22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159 893 9144,'0'0'10131,"-8"16"-9733,-61 106 359,54-97-408,1 1 1,-18 52-1,27-65-190,1 1 0,0 0 0,1 0 0,1 0 0,1 0 0,0 1 0,1 27 0,0-39-116,1 0 0,-1-1 0,1 1 0,0 0 0,-1-1 0,1 1 0,0 0 0,1-1 0,-1 1 0,0-1 0,1 0 0,-1 1 0,1-1 0,0 0 0,0 0 0,0 0 0,0 0 0,0 0 0,2 1 0,0-1 6,0 0 0,-1 0 0,1-1 1,0 0-1,0 0 0,0 0 0,-1 0 1,1 0-1,0-1 0,0 0 0,0 0 1,5 0-1,0-1 30,1 0 1,-1-1-1,0 0 0,0-1 1,0 0-1,0 0 1,0-1-1,0 0 0,-1 0 1,13-10-1,-7 2 26,-1 0 1,-1-1-1,0 0 0,0-1 0,-2-1 0,0 0 0,0 0 0,-2-1 0,8-18 1,-4 6 137,-2 0 1,-1-1 0,-2 0 0,7-51 0,-14 62 27,0 18-262,0 0 1,0 0 0,0-1-1,0 1 1,0 0 0,-1 0-1,1 0 1,0 0 0,0 0-1,0-1 1,0 1-1,0 0 1,0 0 0,0 0-1,0 0 1,-1 0 0,1 0-1,0 0 1,0 0-1,0-1 1,0 1 0,0 0-1,-1 0 1,1 0 0,0 0-1,0 0 1,0 0 0,0 0-1,0 0 1,-1 0-1,1 0 1,0 0 0,0 0-1,0 0 1,0 0 0,-1 0-1,1 0 1,0 0 0,0 0-1,0 0 1,0 0-1,0 0 1,-1 1 0,1-1-1,-1 1 30,-1 1-1,1-1 0,-1 1 0,1-1 1,0 1-1,-1 0 0,1-1 1,0 1-1,0 0 0,1 0 0,-2 3 1,-2 6 9,1 1 1,0-1 0,1 0-1,1 1 1,0 0 0,0-1-1,1 1 1,0 0 0,1-1-1,1 1 1,0-1 0,0 1-1,1-1 1,0 0 0,1 0-1,1 0 1,-1 0 0,2-1-1,8 13 1,-10-18-25,0 0 0,0 0 1,1-1-1,-1 0 0,1 0 0,0 0 0,1-1 1,-1 1-1,1-1 0,-1-1 0,1 1 0,0-1 1,8 3-1,-10-4-8,0 0 0,1 0 0,-1-1 0,0 1 0,1-1 0,-1 0 0,0 0 0,1 0 0,-1-1 0,0 0 0,1 1 0,-1-2 0,0 1 0,0 0 0,0-1 0,0 0 0,0 0 0,0 0 0,6-4 0,-1-2 31,-1-1 1,0 1-1,0-1 1,-1-1-1,0 1 1,-1-1-1,0 0 1,0-1-1,-1 1 1,4-16-1,2-7 214,-2-1 0,6-42 0,-15 28 399,0 48-585,2 0-68,-1 0 1,1 0 0,-1 1-1,0-1 1,1 1 0,-1-1-1,0 1 1,1 0 0,-1 0-1,0-1 1,0 1 0,0 0-1,0 0 1,2 1 0,10 8-9,-3-5 5,0-1-1,1 1 0,-1-2 0,1 0 1,0 0-1,0-1 0,0 0 1,0-1-1,0 0 0,0-1 0,0 0 1,0-1-1,0 0 0,0-1 0,0 0 1,0-1-1,0 0 0,-1-1 1,1 0-1,-1 0 0,17-11 0,21-15 31,-1-3 1,42-38-1,78-85 113,-147 135-141,-1 0-1,-1-1 1,-1-1 0,-1 0 0,-1-1 0,-1-1 0,-1-1 0,-1 0-1,9-32 1,-13 35-3,-2-1 1,-1 0-1,-1 0 0,-1 0 0,-2-1 0,0 1 0,-1-1 1,-1 1-1,-2-1 0,-10-45 0,11 63-3,0 0 0,-1-1 0,0 1 0,0 1 0,-7-13 0,9 18 0,0 0 0,1-1 0,-1 1 0,0 0 0,0 0 0,0 0 0,0 0 0,0 0 0,0 0 0,0 0 0,0 0 0,0 1 0,-1-1 0,1 0 0,0 1 0,0-1 0,-1 1 0,1-1 0,-1 1 0,1 0 0,0-1 0,-1 1 0,1 0 0,0 0 0,-1 0 0,1 0 0,-1 0 0,1 0 0,0 1 0,-1-1 0,1 0 0,-1 1 0,1-1 0,0 1 0,0-1 0,-1 1 0,0 1 0,-3 1 0,0 1 0,1 0 0,-1 0 0,1 0 0,0 0 0,0 1 0,1 0 0,-6 9 0,-19 46 0,27-58 0,-18 49 0,-22 88 0,2 61 0,19-94 0,-9 81-36,15-85 8,8-44 33,4-35 10,-1 0-1,0 0 1,-13 41 0,15-63-15,1 0 0,-1 0 0,1-1 0,-1 1 0,1 0 0,-1 0 0,1 0 0,-1-1 0,0 1 0,1 0 0,-1-1 0,0 1 0,1-1 0,-1 1 0,0-1 0,0 1 0,0-1 0,0 0 0,0 1 0,1-1 0,-1 0 0,0 0 0,0 1 0,0-1 0,0 0 0,0 0 0,0 0 0,0 0 0,0 0 0,0 0 0,0 0 0,-1-1 0,2 1 0,-1 0 0,0-1 0,1 1 0,-1 0 0,0-1 0,1 1 0,-1 0 0,1-1 0,-1 1 0,0-1 0,1 1 0,-1-1 0,1 1 0,0-1 0,-1 1 0,1-1 0,-1 1 0,1-1 0,0 0 0,-1 1 0,1-1 0,0 0 0,0 1 0,-1-1 0,1 0 0,0 1 0,0-1 0,0 0 0,0 0 0,0 1 0,0-1 0,0 0 0,0 1 0,0-1 0,0 0 0,1 1 0,-1-1 0,0 0 0,0 1 0,1-1 0,-1 0 0,0 1 0,1-2 0,7-11 0,0 1 0,0 0 0,1 0 0,1 1 0,13-14 0,2 2 0,33-24 0,-57 46 0,89-60 0,-80 55 0,0 1 0,0 0 0,0 1 0,0 0 0,1 0 0,0 1 0,19-3 0,-27 6 0,-1 0 0,1 0 0,0 1 0,-1-1 0,1 0 0,0 1 0,-1 0 0,1-1 0,-1 1 0,1 0 0,-1 0 0,1 1 0,-1-1 0,0 0 0,1 1 0,-1-1 0,0 1 0,0 0 0,0 0 0,-1 0 0,1 0 0,0 0 0,-1 0 0,1 0 0,-1 1 0,1-1 0,-1 1 0,0-1 0,1 4 0,3 8 0,-1 0 0,-1 1 0,0-1 0,1 17 0,-3-20 0,8 69 0,4 30 0,-13-106 0,1-1 0,1 1 0,-1 0 0,0-1 0,1 1 0,0-1 0,-1 1 0,1-1 0,1 0 0,-1 0 0,0 0 0,1 0 0,0 0 0,-1-1 0,1 1 0,0-1 0,0 0 0,1 0 0,-1 0 0,0 0 0,1 0 0,-1-1 0,1 1 0,0-1 0,-1 0 0,1 0 0,0-1 0,6 1 0,-3 0 0,1 0 0,0-1 0,-1 0 0,1-1 0,-1 0 0,1 0 0,-1 0 0,1-1 0,-1 0 0,0-1 0,0 0 0,0 0 0,12-7 0,-8 2 0,1-1 0,-2-1 0,1 0 0,-1 0 0,-1-1 0,0 0 0,0 0 0,-1-1 0,-1-1 0,7-14 0,-9 17 0,0-1 0,-2 1 0,1-1 0,-1 0 0,-1 0 0,0 0 0,-1 0 0,0-1 0,0 1 0,-1 0 0,-1-1 0,0 1 0,-3-16 0,4 26 0,0 1 0,0-1 0,0 1 0,0-1 0,0 1 0,-1-1 0,1 1 0,0-1 0,0 1 0,0-1 0,-1 1 0,1-1 0,0 1 0,0-1 0,-1 1 0,1 0 0,0-1 0,-1 1 0,1-1 0,0 1 0,-1 0 0,1-1 0,-1 1 0,1 0 0,-1 0 0,1-1 0,-1 1 0,1 0 0,0 0 0,-1 0 0,1 0 0,-1-1 0,0 1 0,0 1 0,-1-1 0,1 1 0,0-1 0,0 1 0,0-1 0,0 1 0,0 0 0,0 0 0,0-1 0,0 1 0,0 0 0,0 0 0,-1 1 0,-21 34 0,15-19 0,2 0 0,0 0 0,1 1 0,1-1 0,-5 36 0,8-44 0,1 1 0,-1 0 0,1 0 0,1 0 0,0-1 0,0 1 0,1 0 0,0-1 0,1 1 0,0-1 0,1 0 0,7 14 0,-9-19 0,0-1 0,1 0 0,-1 0 0,1 0 0,0 0 0,0 0 0,0 0 0,0-1 0,1 0 0,-1 0 0,1 0 0,-1 0 0,1 0 0,4 1 0,-2-1 0,0-1 0,1 0 0,-1 0 0,0 0 0,1-1 0,-1 0 0,1 0 0,7-1 0,3-3 0,1 0 0,-1-1 0,0 0 0,0-1 0,22-13 0,66-43 0,-25 13 0,-64 39 0,-12 7 0,1 0 0,0 0 0,0 1 0,0 0 0,0 0 0,8-3 0,-12 5 0,1 0 0,-1 0 0,1 0 0,-1 0 0,1 0 0,0 0 0,-1 1 0,1-1 0,-1 0 0,1 1 0,-1-1 0,1 1 0,-1 0 0,0-1 0,1 1 0,-1 0 0,0 0 0,1 0 0,-1 0 0,0 0 0,0 0 0,0 0 0,0 0 0,0 1 0,0-1 0,0 0 0,1 2 0,21 45 0,-20-42 0,-1 1 0,1-1 0,0 1 0,0-1 0,1 0 0,0-1 0,0 1 0,0-1 0,1 1 0,-1-1 0,1-1 0,1 1 0,8 6 0,-8-7 0,0-1 0,1 1 0,-1-1 0,1 0 0,0-1 0,0 0 0,0 0 0,0 0 0,0-1 0,0 0 0,0 0 0,0-1 0,1 0 0,-1 0 0,0-1 0,0 0 0,1 0 0,-1 0 0,0-1 0,0 0 0,-1-1 0,1 0 0,11-5 0,-2-1 121,-1-1 1,1 0-1,-1-1 1,-1 0-1,0-2 0,22-24 1,-22 21-1717,-2 0 0,19-31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4:23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0 333 9240,'0'0'4062,"10"-3"-3172,26-6 142,51-6 1,49 3 684,-124 10-1569,-1 0 0,0-1 1,-1-1-1,1 1 0,0-2 0,-1 0 0,0 0 0,0 0 1,-1-1-1,1-1 0,-1 0 0,-1 0 0,1-1 0,-1 0 1,-1 0-1,1-1 0,-1 0 0,-1 0 0,0 0 1,0-1-1,-1 0 0,8-21 0,-12 27-82,1 0 0,-1 0 0,0 0 0,0-1-1,-1 1 1,0 0 0,1 0 0,-1-1 0,-1 1 0,1 0 0,0-1 0,-1 1 0,0 0-1,0 0 1,-1-1 0,1 1 0,-1 0 0,0 0 0,0 1 0,-2-5 0,2 6-29,0-1 0,0 1 0,0 0 0,0-1 0,0 1 0,-1 0 0,1 1 0,-1-1 0,0 0 0,1 1 0,-1-1 1,0 1-1,0 0 0,0 0 0,0 0 0,0 0 0,0 1 0,0-1 0,0 1 0,0-1 0,0 1 0,0 0 0,0 1 0,0-1 0,0 0 0,0 1 0,0 0 1,-4 1-1,-1 1 10,0 1-1,0 0 1,1 0 0,-1 1 0,1 0 0,0 0 0,1 1 0,-12 11 0,2 1 74,-27 38 0,31-38-70,2 0 0,0 1 1,0 0-1,2 1 1,-6 20-1,12-33-30,-1 1 0,2-1 1,-1 0-1,1 1 0,0 0 0,1-1 0,0 1 0,0-1 1,0 1-1,1 0 0,0-1 0,1 1 0,-1-1 0,2 0 0,-1 0 1,1 0-1,4 9 0,-4-12 4,0 1 0,1-1 1,-1 0-1,1 0 0,0-1 0,0 1 1,0-1-1,0 0 0,1 0 1,-1 0-1,10 3 0,-5-2 25,0-1-1,0 0 0,0-1 1,1 0-1,-1-1 1,11 1-1,4-2 78,1-1 0,0-1 1,0-1-1,26-7 0,-3-3 67,0-2-1,-1-2 1,0-2-1,45-25 0,6-16-3473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4:28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27 967 8536,'0'0'6849,"-4"10"-6597,-14 29-11,17-37-169,1-1-1,-1 1 0,0-1 1,1 1-1,0-1 0,-1 1 1,1 0-1,0-1 0,0 1 1,0 2-1,0-3-55,0-1 0,0 0 1,0 0-1,0 1 0,0-1 0,0 0 0,0 0 0,1 1 0,-1-1 0,0 0 1,0 0-1,0 0 0,0 1 0,1-1 0,-1 0 0,0 0 0,0 0 1,0 0-1,1 0 0,-1 1 0,0-1 0,0 0 0,1 0 0,-1 0 0,0 0 1,0 0-1,1 0 0,-1 0 0,0 0 0,0 0 0,1 0 0,-1 0 0,0 0 1,1 0-1,0 0 35,1-1-1,0 1 1,-1-1 0,1 1 0,-1-1 0,1 0 0,-1 1 0,0-1-1,1 0 1,-1 0 0,0 0 0,2-2 0,12-16 251,-2-1 0,22-43 0,-11 19-7,188-281 2172,-114 181-1609,-71 102-394,-3-1-1,25-58 1,-42 83-255,-5 11-113,1 1 0,-1-1 0,1 1 0,6-8 0,-1-8 296,-6 12-2,0 8-218,-4 10-114,-26 63 8,-30 89 32,52-139-101,1 1 0,0 0 0,2 0 0,1 0 1,0 35-1,3-49-2,0 0 0,1 0 0,-1 0 0,2 0 1,3 10-1,-5-14 2,1 1 0,0-1 0,0 0 1,1 0-1,-1-1 0,1 1 0,-1 0 0,1-1 1,0 0-1,1 0 0,3 4 0,-5-6 6,0 0 0,0-1 0,0 1-1,0-1 1,0 1 0,1-1 0,-1 0-1,0 0 1,0 0 0,0 0 0,0 0-1,0 0 1,0 0 0,0-1 0,0 1-1,0-1 1,0 1 0,0-1 0,0 0-1,3-2 1,38-22 67,-41 23-64,14-10 20,0 0 1,-1 0-1,-1-2 1,0 1-1,-1-2 1,0 0-1,16-27 1,23-39 151,-15 24-39,32-66 1,-30 46-47,23-54 259,-57 117-316,-8 18 18,-9 23 16,2 0-70,2 0 0,-7 43 0,-9 20 108,17-72-69,1 1 0,1 1 0,1-1 0,1 1 1,-2 24-1,5-42-36,0 13 81,0 1 0,1 0 1,5 24-1,-5-35-53,1-1 1,-1 0-1,1 1 1,0-1-1,0 0 0,0 0 1,0 0-1,1 0 1,-1-1-1,1 1 0,0-1 1,0 0-1,1 1 1,-1-1-1,0 0 0,1-1 1,4 3-1,4 3 89,1-1-1,1-1 1,14 5 0,-23-9-108,0 0 1,1-1 0,0 0 0,-1-1 0,1 1-1,-1-1 1,1 0 0,0 0 0,-1-1 0,1 1-1,8-3 1,5-4-3641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4:33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1 523 8336,'0'0'9119,"12"-12"-8745,-2 2-275,8-7 129,-1-1 1,23-30 0,-11 8 415,-2-1-1,39-77 1,15-53 1045,-70 154-1408,-10 15-194,1 0 1,-1 0 0,1 0-1,-1-1 1,0 1 0,0 0 0,0-1-1,0 1 1,0 0 0,0-5-1,-1 6 116,-18 38 661,8-3-717,-12 63 0,20-81-97,0 1 0,1 0 0,0 0 0,2 0 0,0 0 0,3 17 0,-4-31-33,1 1 1,0-1-1,-1 0 1,1 0-1,0 0 1,1 0-1,-1 0 1,0 0-1,1 0 1,0 0-1,-1-1 1,1 1-1,0-1 1,1 1-1,-1-1 1,0 0-1,1 1 1,-1-1-1,1 0 1,0-1-1,-1 1 1,1 0-1,0-1 1,0 0-1,0 0 0,0 0 1,0 0-1,0 0 1,1 0-1,-1-1 1,0 1-1,0-1 1,1 0-1,-1 0 1,0-1-1,0 1 1,0 0-1,1-1 1,-1 0-1,0 0 1,0 0-1,0 0 1,5-3-1,10-4 104,-1-2-1,1 0 1,-2-1 0,31-25-1,54-63 407,-10-11 622,-91 110-1113,0-1 1,0 1-1,0-1 0,1 1 1,-1-1-1,0 1 1,1-1-1,-1 1 0,0 0 1,1-1-1,-1 1 0,1 0 1,-1-1-1,0 1 1,1 0-1,-1-1 0,1 1 1,-1 0-1,1 0 1,-1 0-1,1-1 0,0 1 1,3 12 427,-3-6-525,3 17 122,-2 0 1,-1 0-1,-1 1 0,-1-1 1,-4 29-1,1-18-23,-1 0-1,-2 0 0,-1 0-1,-23 56 1,12-53-11,18-34-24,0-1 0,-1 0 1,0 0-1,1 0 0,-1 0 0,0 0 1,0 0-1,0 0 0,0-1 0,0 1 1,-1-1-1,1 0 0,-4 2 0,4-2 6,0-1-1,0 0 0,0 0 0,0 0 0,0 0 0,0 0 0,0 0 0,0 0 0,0-1 1,0 1-1,0-1 0,0 1 0,0-1 0,0 0 0,0 0 0,1 0 0,-1 0 1,0 0-1,1 0 0,-3-2 0,-3-4 76,-1 0 1,-12-15-1,-5-4 156,25 26-238,0 0 0,0 0 0,0 0 0,-1 0 0,1 0 0,0 0 0,0 0 0,0-1 0,0 1 0,0 0 0,0 0 0,-1 0 0,1 0-1,0 0 1,0 0 0,0 0 0,0 0 0,0 0 0,0 0 0,0-1 0,-1 1 0,1 0 0,0 0 0,0 0 0,0 0 0,0 0 0,0-1 0,0 1 0,0 0 0,0 0 0,0 0 0,0 0 0,0 0 0,0-1 0,0 1 0,0 0 0,0 0-1,0 0 1,0 0 0,0 0 0,0-1 0,0 1 0,0 0 0,0 0 0,0 0 0,0 0 0,0 0 0,0 0 0,1-1 0,-1 1 0,0 0 0,0 0 0,0 0 0,0 0 0,0 0 0,0 0 0,1 0 0,12-2 26,18 4-7,-21-1-19,67 8 23,94 25 0,-153-28-24,-2 1 0,23 12 0,-21-9 0,-12-7 400,0 1-809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4:33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15776,'0'0'2719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4:35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1268 8640,'0'0'6922,"7"-13"-6570,15-29 308,30-79 0,-27 54 192,52-95 0,-59 128-308,0 1-1,3 0 1,39-47 0,-59 78-468,1 0 0,0 0 0,0 1 0,-1-1 0,1 1 0,1 0 0,-1-1 0,0 1 1,0 0-1,0 0 0,1 1 0,-1-1 0,4-1 0,-5 2-47,0 0-1,0 0 1,0 0 0,0 0-1,1 0 1,-1 1 0,0-1-1,0 0 1,0 0 0,0 1-1,0-1 1,0 1 0,0-1-1,0 1 1,0-1 0,0 1-1,0-1 1,0 1 0,-1 0-1,1 0 1,0-1 0,0 1-1,-1 0 1,1 0 0,0 0-1,-1 0 1,1 0 0,-1 0-1,1 0 1,-1 0 0,1 2-1,4 12 102,-1 2 0,0-1 0,-1 0-1,-1 1 1,0 24 0,-7 88 313,2-95-310,-5 40 578,9-77-665,0 0 0,1-1 1,-1 1-1,1 0 1,-1 0-1,1 0 1,0 0-1,4-5 1,3-6 20,23-45 229,2 1 1,50-65-1,-57 86-131,-19 25-41,0 0 1,1 1-1,1 0 0,13-13 1,-23 24-121,1 0 0,-1 0 0,0 0 1,0 0-1,0-1 0,0 1 0,1 0 0,-1 0 0,0 0 1,0 0-1,0 0 0,1 0 0,-1 0 0,0 0 1,0 0-1,0 0 0,1 0 0,-1 0 0,0 0 0,0 0 1,0 0-1,1 0 0,-1 0 0,0 0 0,0 0 1,0 0-1,1 0 0,-1 0 0,0 0 0,0 0 0,0 0 1,1 0-1,-1 0 0,0 1 0,0-1 0,0 0 1,0 0-1,1 0 0,-1 0 0,0 0 0,0 1 0,0-1 1,0 0-1,0 0 0,0 0 0,0 1 0,1-1 1,3 16 79,-3 21-16,-13 100 59,7-94-73,1 0-1,2 0 1,5 54-1,-3-94-43,0 0 1,1 0-1,-1 0 0,1 0 0,0 0 0,0 0 0,0 0 0,0 0 0,0 0 0,1-1 0,-1 1 0,1 0 0,0-1 0,0 0 0,0 1 0,0-1 0,3 3 0,-2-4 0,-1 1 0,1-1-1,0 0 1,0 0 0,0 0 0,-1 0 0,1 0 0,0-1-1,0 1 1,1-1 0,-1 0 0,0 0 0,0 0 0,0 0-1,0-1 1,0 1 0,5-2 0,5-2 17,1-1 0,0 0 0,-1-1 0,0-1-1,-1 0 1,1 0 0,-1-1 0,20-18 0,-2-1 61,48-59 0,-62 68-44,74-98 415,-104 137-311,-52 83 126,56-86-266,1 0 0,1 0 0,0 1 0,-5 23-1,11-36-10,1 0 0,0 1 0,1-1 0,-1 0-1,1 1 1,0-1 0,1 1 0,1 11 0,-1-15 1,0 1 0,0-1 0,1 1 0,-1-1 0,1 0 0,0 0 0,0 1 0,0-1 0,0-1 1,0 1-1,0 0 0,1 0 0,0-1 0,-1 0 0,1 1 0,6 2 0,-2-1 8,-3 0 13,1-1 0,0-1-1,0 1 1,1-1 0,8 3 0,-14-5-16,1 1-1,0-1 1,0 0 0,0 0 0,0 0-1,0 0 1,0 0 0,0 0 0,0 0-1,0 0 1,0-1 0,0 1 0,0 0-1,0-1 1,-1 1 0,1 0 0,0-1 0,0 1-1,0-1 1,0 1 0,-1-1 0,1 0-1,0 1 1,-1-1 0,1 0 0,0 1-1,-1-1 1,1 0 0,-1 0 0,1 1-1,-1-1 1,1 0 0,-1 0 0,0 0 0,1 0-1,-1 0 1,0 0 0,0 0 0,0 0-1,0-1 1,1-15 27,0 1 0,-2 0 1,0 0-1,-1 0 0,0 0 0,-1 0 0,-7-20 0,6 20-4,-20-68 124,20 74-113,0-1 0,-1 1 0,0 0 0,0 1 0,-12-17 0,16 25-29,0 0 0,0 0 0,-1 0-1,1 1 1,0-1 0,-1 0 0,1 0 0,-1 1 0,1-1 0,-1 1 0,1-1 0,-1 1 0,1 0 0,-1-1 0,1 1 0,-1 0 0,0 0-1,1 0 1,-1 0 0,-1 1 0,2-1-5,0 0 0,1 0 0,-1 0 0,0 0 0,0 0 0,1 0 0,-1 1 0,0-1 0,1 0 0,-1 1 0,0-1 0,1 0 0,-1 1 0,1-1 0,-1 1-1,0-1 1,1 1 0,-1-1 0,1 1 0,-1-1 0,1 1 0,0-1 0,-1 1 0,1 0 0,0-1 0,-1 1 0,1 0 0,0-1 0,0 1 0,-1 0 0,1-1 0,0 1 0,0 0 0,0 0-1,0-1 1,0 1 0,0 0 0,0-1 0,0 1 0,0 0 0,0 0 0,1 1 0,0-1-2,0 1 0,0 0 0,0 0-1,1 0 1,-1-1 0,0 1 0,1 0 0,-1-1 0,1 0-1,-1 1 1,1-1 0,0 0 0,0 0 0,0 1 0,0-2 0,-1 1-1,1 0 1,0 0 0,1-1 0,-1 1 0,0-1 0,0 1-1,3-1 1,3 1-6,0 0 0,-1-1 0,1-1 0,0 1 0,9-3-1,1-1 7,-1-2 1,0 0-1,-1 0 0,1-2 0,-1 0 0,-1-1 0,16-11 0,96-81 64,-79 59-14,-2-2 0,-2-2 0,64-87 0,-81 93 4,-1 0 0,-2-2 0,-3-1 0,-1-1 0,21-69 0,-29 77 2,-5 15 43,9-41-1,-17 54-57,-5 9-14,-10 16 5,7-3-41,1 0 1,0 1-1,1 0 1,1 0-1,-7 22 1,-15 84-84,20-70 24,3 1 0,1-1 0,4 54 0,26 153-108,15-65 194,-7-43 110,-35-136 185,0-9-1028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4:36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15680,'0'0'1535,"58"-10"-1071,17 4 168,21-6 0,7 0-208,2 4 0,-2 2-72,-11 2-8,-1 0-8,-12-2 0,-5-1-80,-7 5 8,-19-4-136,-6-6 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52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9944,'0'0'752,"8"11"-375,165 185 2064,-150-172-1845,2-1-1,1-1 0,39 26 1,-45-28-50,2 2 183,-21-22-794,0 1 0,-1 0 0,1-1 0,0 1 0,0-1 0,0 1 0,0-1 0,0 1 0,1-1-1,-1 0 1,0 0 0,0 1 0,0-1 0,0 0 0,0 0 0,0 0 0,0 0 0,0 0 0,1 0 0,0-1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4:4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1108 8744,'0'0'6380,"13"4"-6040,42 10-16,-52-14-295,0-1 0,0 1 1,0 0-1,1-1 1,-1 1-1,0-1 0,0 0 1,0 0-1,0 0 1,-1-1-1,1 1 0,0-1 1,0 1-1,-1-1 0,1 0 1,-1 0-1,0 0 1,1 0-1,-1-1 0,2-2 1,2-1 41,17-18 173,-1-2 1,-1 0 0,-1-2 0,26-47 0,54-130 848,-53 102-421,3-4 400,-49 106-1036,-1-1 0,1 1 0,-1 0 0,0 0 0,0-1 0,1 1 0,-1 0 0,0-1 0,0 1 0,0 0 0,-1-1 0,1 1 0,0-2 0,-5 0 382,-4 10-151,-6 15-161,1 1-1,0 0 1,2 1-1,0 0 1,2 1-1,1 0 1,1 1 0,-6 29-1,2 15 197,-8 129 1,20-195-272,-1 1 0,1-1 0,0 1 0,0 0 0,0-1 0,1 1 0,0 0 0,0-1 0,0 1 0,0-1 0,1 1 0,-1-1 0,1 0 0,0 0 0,1 0 0,-1 0 0,6 7 0,-7-10-17,0 0 1,0-1-1,1 1 0,-1 0 0,0-1 0,0 1 1,0-1-1,1 0 0,-1 1 0,0-1 0,0 0 0,1 0 1,-1 0-1,0 0 0,0 0 0,1 0 0,-1 0 0,0 0 1,0 0-1,1-1 0,1 0 0,26-12 154,-27 12-156,22-14 123,-1-1 0,-1-1 0,0-1 0,24-26 0,73-91 478,-26 27-18,9-7 353,-100 113-869,0 0 1,-1 1-1,1 0 1,0-1-1,-1 1 0,1 0 1,0 0-1,0 0 1,0 0-1,0 0 1,3 0-1,-7 31 8,-2 1 1,0-1-1,-2 1 0,-11 30 0,2-4-12,2-7-28,3-13 24,2 0 0,-5 50 0,12-67 47,9-28 31,4-10-119,78-114 201,-59 81-46,54-64-1,-53 72-43,14-12 87,-46 54-220,1 0 0,0 0-1,-1 1 1,1-1 0,0 0-1,-1 1 1,1-1 0,0 1-1,0-1 1,-1 1-1,1-1 1,0 1 0,0-1-1,0 1 1,0 0 0,0-1-1,0 1 1,0 0 0,0 0-1,-1 0 1,1 0 0,2 0-1,-2 0-2,-1 1 0,1-1 0,0 1 0,-1-1 0,1 1 0,0 0 0,-1-1 0,1 1 0,-1 0 0,1-1 0,-1 1 1,1 0-1,-1-1 0,0 1 0,1 0 0,-1 0 0,0 0 0,0-1 0,1 3 0,0 6 16,0 0 0,0 0-1,-1 14 1,0-19-14,-18 302 172,17-295-170,1 0 0,0 0 0,0 1 0,1-1 0,0 0 0,1 0 0,0 0 0,5 14 0,-6-24-5,-1-1 0,1 1 0,-1-1 0,0 1-1,1-1 1,-1 1 0,1-1 0,0 1 0,-1-1 0,1 0 0,-1 1 0,1-1 0,-1 0-1,1 1 1,0-1 0,-1 0 0,1 0 0,0 0 0,-1 0 0,1 1 0,0-1 0,-1 0-1,1 0 1,0 0 0,-1 0 0,1-1 0,0 1 0,-1 0 0,1 0 0,0 0-1,-1 0 1,1-1 0,-1 1 0,1 0 0,1-1 0,23-17 112,-3-3-48,-2-2 0,0 0 0,-2-1 1,19-30-1,56-116 251,-47 82-118,-4 18-22,-25 43-28,-1-1-1,-1 0 1,14-36 0,-25 56-117,-4 15-9,-2 12-3,-4 23-74,1 1 0,2 0 0,2-1 0,2 1 0,2 0 0,1-1 0,3 1 0,11 40 0,-17-80 56,-1-1 1,1 0-1,0 0 1,0 0-1,0 0 0,0 0 1,0 0-1,0 0 0,0 0 1,1 0-1,-1-1 1,1 1-1,0-1 0,-1 1 1,1-1-1,0 1 0,2 0 1,-3-1 0,1-1-1,-1 1 1,1-1 0,0 0 0,-1 0-1,1 0 1,-1 0 0,1 0 0,0 0-1,-1 0 1,1 0 0,0-1-1,-1 1 1,1 0 0,-1-1 0,1 0-1,-1 1 1,1-1 0,-1 0 0,1 0-1,-1 0 1,0 1 0,1-2 0,1-1-1,8-7 21,-1 0 0,0-1 1,-1 0-1,0-1 0,8-14 0,33-66 95,-32 49-120,-2 0 0,-1-1 0,14-78 0,-27 115 0,1-6 0,2 17 0,5 4 0,3 2 0,1 0 0,1-2 0,0 1 0,0-2 0,0 0 0,1-1 0,0-1 0,0 0 0,22 3 0,15 0 0,84 2 0,-104-9 0,0-1 0,37-6 0,-53 3 0,-1 0 0,1-1 0,-1-1 0,0 0 0,-1-1 0,17-8 0,-18 0 0,-10 8 0,-11 8 0,5-1 0,-30 13 0,1 3 0,1 0 0,1 2 0,-53 44 0,65-48 0,-7 7 0,-38 46 0,56-60 0,0-1 0,1 1 0,1 0 0,-1 1 0,1-1 0,0 1 0,1-1 0,0 1 0,0 0 0,1 1 0,-1 9 0,3-17 0,-1 1 0,1-1 0,0 0 0,0 1 0,0-1 0,0 0 0,1 1 0,-1-1 0,1 0 0,-1 1 0,1-1 0,0 0 0,0 0 0,0 0 0,0 0 0,0 1 0,0-1 0,1-1 0,-1 1 0,1 0 0,-1 0 0,3 1 0,-2-2 0,0 0 0,0 0 0,0 0 0,0 0 0,0-1 0,1 1 0,-1-1 0,0 0 0,1 1 0,-1-1 0,0 0 0,0 0 0,1 0 0,-1-1 0,0 1 0,1-1 0,-1 1 0,0-1 0,0 0 0,0 0 0,0 0 0,0 0 0,3-1 0,7-6 0,-1 1 0,1-1 0,-1-1 0,-1 0 0,0 0 0,0-1 0,-1-1 0,14-18 0,4-13 0,23-47 0,-41 72 0,30-66 0,13-24 0,-46 99 0,-6 7 0,1 1 0,-1 0 0,0 0 0,0 0 0,1-1 0,-1 1 0,0 0 0,0 0 0,1 0 0,-1 0 0,0 0 0,1 0 0,-1-1 0,0 1 0,1 0 0,-1 0 0,0 0 0,1 0 0,-1 0 0,0 0 0,0 0 0,1 1 0,-1-1 0,0 0 0,1 0 0,-1 0 0,0 0 0,1 0 0,-1 0 0,0 0 0,0 1 0,1-1 0,-1 0 0,0 0 0,0 0 0,1 1 0,-1-1 0,0 0 0,0 0 0,0 1 0,0-1 0,1 0 0,-1 0 0,0 1 0,0-1 0,0 1 0,3 4 0,0 0 0,0 0 0,-1 1 0,0-1 0,0 1 0,1 7 0,8 18 0,-5-17 0,2 0 0,-1-1 0,2 1 0,17 21 0,-23-31 0,1-1 0,-1 1 0,1 0 0,0-1 0,0 0 0,0 0 0,0 0 0,0-1 0,1 1 0,-1-1 0,1 0 0,-1-1 0,1 1 0,0-1 0,0 1 0,0-1 0,0-1 0,0 1 0,7-1 0,2-2 0,0-1 0,0 0 0,0-1 0,-1 0 0,0-1 0,0-1 0,0 0 0,0 0 0,17-14 0,-12 8 0,-2-1 0,0-1 0,-1 0 0,0-1 0,24-32 0,-26 32 0,-11 14 0,-1-1 0,1 0 0,0 0 0,-1 0 0,1 0 0,-1 0 0,0 0 0,1 0 0,-1 0 0,0-1 0,0 1 0,0 0 0,-1-1 0,1 1 0,0-4 0,-1 5 0,0 1 0,0 0 0,0-1 0,0 1 0,0 0 0,0 0 0,0-1 0,0 1 0,1 0 0,-1-1 0,0 1 0,0 0 0,0 0 0,0-1 0,1 1 0,-1 0 0,0 0 0,0-1 0,1 1 0,-1 0 0,0 0 0,0 0 0,1 0 0,-1-1 0,0 1 0,0 0 0,1 0 0,-1 0 0,0 0 0,1 0 0,-1 0 0,0 0 0,1 0 0,-1 0 0,0 0 0,0 0 0,1 0 0,-1 0 0,0 0 0,1 0 0,-1 0 0,0 0 0,1 0 0,-1 0 0,16 6 0,-14-5 0,9 3 0,0 0 0,0 1 0,-1 0 0,0 0 0,13 10 0,-18-11 0,-1 0 0,0 0 0,0 1 0,0-1 0,0 1 0,-1 0 0,1 0 0,-1 0 0,-1 0 0,1 1 0,-1-1 0,3 8 0,-1 5 0,-1-1 0,-1 1 0,0-1 0,-1 1 0,-2 24 0,0-22 0,1-1 0,0 1 0,2-1 0,5 23 0,-7-41 0,0 1 0,0 0 0,1-1 0,-1 1 0,1-1 0,0 1 0,-1-1 0,1 0 0,0 1 0,0-1 0,0 0 0,0 1 0,0-1 0,0 0 0,0 0 0,0 0 0,0 0 0,1 0 0,-1 0 0,2 1 0,-1-1 0,-1-1 0,1 0 0,-1 0 0,1 0 0,-1 1 0,1-1 0,0-1 0,-1 1 0,1 0 0,-1 0 0,1-1 0,-1 1 0,1 0 0,-1-1 0,1 0 0,2 0 0,4-4 0,0-1 0,0 0 0,0 0 0,0 0 0,6-9 0,6-5 0,28-27 0,43-56 0,-55 66 0,-17 19 0,-31 67 0,11-45 0,-9 42 0,-5 62 0,15-102 0,0 0 0,0 0 0,1 0 0,0 0 0,0 0 0,1 0 0,0 0 0,0 0 0,0 0 0,0-1 0,1 1 0,0-1 0,0 0 0,1 0 0,6 8 0,-8-12 0,0 1 0,0-1 0,0 0 0,0 1 0,0-1 0,1 0 0,-1 0 0,0 0 0,1-1 0,-1 1 0,1-1 0,-1 1 0,5-1 0,33 1 0,-21-3 0,-1-2 0,-1 0 0,1 0 0,23-11 0,-15 6 0,22-10 0,-1-3 0,-1-1 0,-1-2 0,53-40 0,30-34 0,-123 95 0,0 0 0,0-1 0,-1 0 0,1 0 0,4-7 0,-9 12 0,0 0 0,0 0 0,0-1 0,0 1 0,0 0 0,0 0 0,0 0 0,1-1 0,-1 1 0,0 0 0,0 0 0,0-1 0,0 1 0,0 0 0,0 0 0,0-1 0,0 1 0,0 0 0,0 0 0,0 0 0,-1-1 0,1 1 0,0 0 0,0 0 0,0-1 0,0 1 0,0 0 0,0 0 0,0 0 0,-1-1 0,1 1 0,0 0 0,0 0 0,0 0 0,0 0 0,-1 0 0,1-1 0,0 1 0,0 0 0,0 0 0,-1 0 0,1 0 0,0 0 0,0 0 0,-1 0 0,1 0 0,0 0 0,0 0 0,0 0 0,-1 0 0,1 0 0,0 0 0,0 0 0,-1 0 0,1 0 0,0 0 0,0 0 0,-1 0 0,1 0 0,0 0 0,-16 3 0,-2 3 0,1 2 0,0 0 0,0 1 0,0 0 0,-22 19 0,11-6 0,2 2 0,-26 29 0,42-42 0,1 0 0,0 1 0,1 0 0,0 1 0,-7 15 0,13-24 0,0 0 0,1 0 0,-1 0 0,1 0 0,0 0 0,0 0 0,0 1 0,0-1 0,1 0 0,0 0 0,0 1 0,0-1 0,0 0 0,1 0 0,0 1 0,-1-1 0,2 0 0,-1 0 0,0 0 0,1 0 0,0 0 0,2 4 0,-3-7 0,0 1 0,0-1 0,0 0 0,0 0 0,0 0 0,1 0 0,-1 0 0,0 0 0,1 0 0,-1 0 0,1 0 0,-1 0 0,1-1 0,-1 1 0,1-1 0,-1 1 0,1-1 0,0 1 0,-1-1 0,3 0 0,-1 0 0,1 0 0,-1-1 0,1 1 0,-1-1 0,1 0 0,-1 0 0,0 0 0,1-1 0,2-1 0,5-3 0,0-1 0,-1 0 0,0-1 0,13-12 0,-4-2 0,0 0 0,-1-1 0,-1-1 0,-1-1 0,-1 0 0,-2-1 0,0-1 0,9-31 0,-18 38 0,-4 20 0,0 0 0,0-1 0,0 1 0,0 0 0,0 0 0,0 0 0,0 0 0,0-1 0,0 1 0,0 0 0,0 0 0,0 0 0,-1 0 0,1 0 0,0-1 0,0 1 0,0 0 0,0 0 0,0 0 0,0 0 0,0 0 0,-1 0 0,1-1 0,0 1 0,0 0 0,0 0 0,0 0 0,-1 0 0,1 0 0,0 0 0,0 0 0,0 0 0,0 0 0,-1 0 0,1 0 0,0 0 0,0 0 0,0 0 0,0 0 0,0 0 0,-1 0 0,1 0 0,0 0 0,0 0 0,0 0 0,0 0 0,-1 1 0,-1 0 0,0 0 0,0 1 0,1-1 0,-1 1 0,0 0 0,1 0 0,-1-1 0,1 1 0,0 0 0,-1 0 0,1 0 0,-1 4 0,-2 2 0,1 1 0,0 0 0,1 0 0,0 0 0,0 1 0,1-1 0,0 0 0,1 15 0,0-19 0,1 0 0,-1 0 0,1 0 0,0-1 0,0 1 0,1 0 0,-1 0 0,1-1 0,0 1 0,0-1 0,1 0 0,-1 1 0,1-1 0,0 0 0,0-1 0,0 1 0,1 0 0,3 3 0,-4-6 0,-1 0 0,1 0 0,0 0 0,-1 0 0,1 0 0,0 0 0,-1-1 0,1 1 0,0-1 0,0 0 0,-1 0 0,1 0 0,0 0 0,0 0 0,0-1 0,-1 1 0,1-1 0,0 0 0,-1 0 0,4-1 0,7-3 0,0-1 0,18-11 0,-26 15 0,156-104 0,-79 49 0,-71 49 0,0 1 0,1 1 0,0 0 0,0 1 0,0 0 0,23-5 0,-34 9 0,-1 1 0,1 0 0,0 0 0,0 0 0,0 0 0,0 0 0,0 0 0,0 1 0,0-1 0,-1 0 0,1 0 0,0 1 0,0-1 0,0 0 0,0 1 0,-1-1 0,1 1 0,0-1 0,-1 1 0,1-1 0,0 1 0,-1 0 0,1-1 0,0 1 0,-1 0 0,1 0 0,-1-1 0,1 1 0,-1 0 0,0 0 0,1 0 0,-1-1 0,0 1 0,1 0 0,-1 0 0,0 0 0,0 0 0,0 0 0,0 0 0,0-1 0,0 3 0,0 3 0,0 1 0,0-1 0,-1 1 0,-1 8 0,-10 34 0,-35 89 0,23-74 0,19-44 0,5-19 0,0-1 0,1 0 0,-1 0 0,0 0 0,0 0 0,0 0 0,0 1 0,0-1 0,0 0 0,0 0 0,0 0 0,1 0 0,-1 0 0,0 0 0,0 0 0,0 1 0,0-1 0,0 0 0,1 0 0,-1 0 0,0 0 0,0 0 0,0 0 0,0 0 0,0 0 0,1 0 0,-1 0 0,0 0 0,0 0 0,0 0 0,0 0 0,1 0 0,-1 0 0,0 0 0,0 0 0,0 0 0,0 0 0,1 0 0,-1 0 0,0 0 0,0 0 0,0-1 0,0 1 0,0 0 0,1 0 0,-1 0 0,0 0 0,0 0 0,0-1 0,28-24 0,-25 22 0,84-97 0,24-25 0,-98 111 0,-8 9 0,-1 0 0,1 0 0,0 1 0,0-1 0,0 1 0,0 0 0,1 1 0,0-1 0,-1 1 0,8-3 0,-12 6 0,-1 0 0,1 0 0,-1 0 0,0 1 0,1-1 0,-1 0 0,1 0 0,-1 0 0,0 0 0,1 0 0,-1 0 0,0 1 0,1-1 0,-1 0 0,0 0 0,1 0 0,-1 1 0,0-1 0,0 0 0,1 0 0,-1 1 0,0-1 0,0 0 0,1 1 0,-1-1 0,0 0 0,0 1 0,0-1 0,0 0 0,1 1 0,-1-1 0,0 1 0,0-1 0,0 0 0,0 1 0,0-1 0,0 0 0,0 1 0,0-1 0,0 1 0,0-1 0,-2 20 0,2-17 0,-16 150 0,16-148 0,-1 0 0,1 0 0,0 0 0,1 0 0,1 10 0,-2-15 0,0 1 0,0 0 0,0 0 0,1 0 0,-1-1 0,0 1 0,1 0 0,-1 0 0,1-1 0,-1 1 0,1 0 0,-1-1 0,1 1 0,-1 0 0,1-1 0,0 1 0,-1-1 0,1 1 0,0-1 0,-1 1 0,1-1 0,0 0 0,0 1 0,-1-1 0,1 0 0,0 1 0,0-1 0,0 0 0,-1 0 0,1 0 0,0 0 0,0 0 0,0 0 0,0 0 0,0 0 0,-1 0 0,1 0 0,0 0 0,0-1 0,0 1 0,-1 0 0,1-1 0,1 0 0,8-3 0,-2-1 0,1 0 0,0 0 0,-1-1 0,0 0 0,8-7 0,44-48 0,-27 27 0,22-26 0,-2-2 0,84-129 0,61-151 0,-178 305 0,-6 10 0,-27 58 0,10-23 0,-73 179 0,68-162 0,2 0 0,0 1 0,2 0 0,0 0 0,1 45 0,4-45 0,2 0 0,0-1 0,8 32 0,-7-43 0,0 1 0,1-2 0,1 1 0,0-1 0,1 1 0,0-2 0,11 15 0,-13-21 0,-1 0 0,2-1 0,-1 0 0,0 0 0,1-1 0,0 1 0,0-1 0,0 0 0,1-1 0,-1 1 0,1-1 0,8 2 0,-14-4 16,-1-1 0,0 0 0,1 0 0,-1 0-1,1 1 1,-1-1 0,0 0 0,1 0 0,-1 0 0,1 0 0,-1 0 0,0 0-1,1 0 1,-1 0 0,1 0 0,-1 0 0,0 0 0,1 0 0,-1 0 0,1 0 0,-1 0-1,0 0 1,1-1 0,-1 1 0,0 0 0,1 0 0,-1 0 0,1-1 0,-1 1-1,0 0 1,0 0 0,1-1 0,-1 1 0,0 0 0,1 0 0,-1-1 0,0 1 0,0-1-1,0 1 1,1 0 0,-1-1 0,0 1 0,0 0 0,0-1 0,0 1 0,0-1-1,0 1 1,0 0 0,0-1 0,0 1 0,0-1 0,0 1 0,0 0 0,0-1 0,0 1-1,0-1 1,0 1 0,0 0 0,0-1 0,0 1 0,-1-1 0,-10-22-3625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4:41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16983,'0'0'1523,"11"6"-923,21 8-257,0-1 1,0-2-1,62 13 0,1-6 100,169 41 1100,-245-55-1365,-2 1 688,-36-3-408,-11-4-3359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4:41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15880,'0'0'5679,"-64"53"-5535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4:42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14272,'0'0'1544,"-56"71"-968,32-41 215,1-2 9,9-6-144,4-7 8,10 1-48,0-4 0,4 4-88,8-2 16,13 2-88,13-4 8,20-2-176,5-20 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4:43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82 10040,'0'0'9215,"-3"10"-8823,-7 29-8,7-29 1188,18-11-385,218-33 349,83-4-777,153-17-17,-271 43 110,216 13-1,-334 3-189,84 16 1,-125-10-170,-23-3-3972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2:3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0 662 5720,'0'0'5172,"12"-11"-4807,-10 8-344,16-13 252,-1-2 0,-1 0 0,24-37 0,-36 48-201,17-28 436,-1-1 0,25-68 0,-26 49-142,23-79 479,-37 109-462,0 1 1,-1-1 0,0-42-1,-14 108 71,8-30-431,-20 170 186,20-156-196,2 0-1,0 0 1,2 1 0,1-2 0,7 31 0,-8-47-7,1 1-1,-1-1 1,2 0 0,-1-1-1,1 1 1,0-1 0,1 1-1,0-1 1,10 11-1,-13-15 2,1-1 0,-1 0-1,1 0 1,0 0 0,0 0-1,-1 0 1,1-1 0,0 1-1,1-1 1,-1 0 0,0 1-1,0-2 1,1 1 0,-1 0-1,0-1 1,1 1 0,-1-1-1,0 0 1,1 0 0,-1 0-1,1-1 1,-1 1 0,0-1-1,1 0 1,-1 0-1,6-2 1,3-3 18,-1 0-1,0-1 1,-1 0 0,1-1-1,-1 0 1,17-18-1,-9 7 23,-2-1 0,22-32 0,-8 0 70,-3-2-1,35-95 1,-21 47 113,-38 94-205,6-13 205,-5 18-81,-2 14-15,15 126 171,-16-86-185,-2 0 1,-2 0-1,-21 100 0,24-148-111,0-1 0,-1 0-1,1 0 1,-1 0 0,0 1-1,1-1 1,-1 0 0,0 0-1,0 0 1,-1 0-1,1 0 1,0-1 0,-1 1-1,1 0 1,-1 0 0,1-1-1,-1 1 1,0-1 0,1 0-1,-1 1 1,0-1-1,-3 1 1,2-1 2,0-1 0,0 1 0,-1-1 0,1 0 0,0 0 0,-1 0 0,1-1 0,0 1 0,0-1 0,-1 0 0,1 0-1,0 0 1,-5-2 0,-15-8 61,18 8-27,-1 1-1,0-1 0,1 1 1,-1 0-1,0 0 0,0 1 1,-11-2-1,47 19 121,20-2-158,-35-11-4,0 1-1,0 1 1,19 8 0,-18-5-8,-4-1-3,0-1-1,0-1 1,0 0 0,1 0-1,26 5 1,-37-10 0,-1 0 0,1 0 0,0 1 0,-1-1 0,1 0-1,-1-1 1,1 1 0,0 0 0,-1 0 0,1-1 0,-1 1 0,1-1 0,0 1 0,-1-1-1,0 0 1,1 0 0,-1 1 0,2-3 0,5-8-3074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2:3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10656,'0'0'1296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2:3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1151 5720,'0'0'4896,"2"-9"-4530,10-37 35,2 1 0,2 1 0,2 0 0,2 1 0,2 1 0,2 1 0,31-40 0,-19 26 13,-21 31-47,2 0 0,19-22 0,-34 44-325,-1 0-1,1 1 1,-1-1 0,1 1-1,0 0 1,0-1 0,-1 1 0,1 0-1,2-1 1,-3 2-30,-1 0 1,0 0-1,1 0 1,-1-1-1,1 1 0,-1 0 1,1 0-1,-1 0 1,0 0-1,1 0 0,-1 0 1,1 0-1,-1 1 0,1-1 1,-1 0-1,0 0 1,1 0-1,-1 0 0,1 0 1,-1 1-1,0-1 1,1 0-1,-1 0 0,0 1 1,1-1-1,-1 0 0,1 1 1,1 2 31,-1 1 0,1-1 0,-1 1-1,0 0 1,0-1 0,0 1 0,0 0 0,0 3 0,0 0-27,4 27 97,-1 1 0,-2-1 0,-3 48 0,-20 104 254,19-177-323,1 0 1,1 0 0,-1 0-1,2 13 1,-1-21-44,0-1 0,0 0 0,0 0 0,0 0 0,0 0 1,1 1-1,-1-1 0,0 0 0,0 0 0,0 0 0,0 0 0,0 0 0,0 1 1,0-1-1,0 0 0,0 0 0,0 0 0,1 0 0,-1 0 0,0 0 0,0 1 1,0-1-1,0 0 0,0 0 0,1 0 0,-1 0 0,0 0 0,0 0 0,0 0 1,0 0-1,1 0 0,-1 0 0,0 0 0,0 0 0,0 0 0,0 0 0,1 0 1,-1 0-1,0 0 0,0 0 0,0 0 0,0 0 0,1 0 0,-1 0 0,0 0 1,0 0-1,0 0 0,0 0 0,0 0 0,1-1 0,-1 1 0,0 0 1,9-7 62,35-42 56,-3-1 0,49-79-1,40-50 78,-113 159-164,-4 4 12,0 0 0,1 1 0,0 1 0,2 0-1,-1 1 1,23-14 0,-38 27-43,1 0 0,-1 0 0,0-1 0,0 1 0,0 0 0,0 0 0,1 0-1,-1 0 1,0 0 0,0 0 0,1 0 0,-1 0 0,0 0 0,0 0 0,0 0 0,1 0 0,-1 0 0,0 0 0,0 0 0,1 0-1,-1 0 1,0 0 0,0 0 0,0 0 0,1 0 0,-1 0 0,0 0 0,0 1 0,0-1 0,1 0 0,-1 0 0,0 0 0,0 0-1,0 0 1,0 1 0,0-1 0,1 0 0,-1 0 0,0 0 0,0 1 0,3 13 59,-5 23-18,1-31-34,-36 193 103,1-9-1,36-188-107,-1 0 0,1 0 0,0 0 0,-1 0 0,1 0 0,1 1 0,-1-1 0,0 0 0,0 0 0,1 0 0,-1 0 0,1 0 0,-1 0 0,1-1 0,0 1 0,0 0 0,0 0 0,0 0 0,0-1 0,0 1 0,1 0 0,-1-1 0,0 1 0,1-1 0,-1 0 0,1 1 1,0-1-1,-1 0 0,1 0 0,0 0 0,0 0 0,0 0 0,0-1 0,-1 1 0,1 0 0,0-1 0,0 1 0,0-1 0,0 0 0,3 0 0,4 0 16,-1 0 1,1 0 0,-1-1 0,1-1 0,-1 1-1,1-1 1,-1-1 0,13-5 0,2-3 21,-2-1 0,1-1 0,-1 0 0,-1-2 0,0-1 0,26-27 1,-25 21 53,0-2 1,-2 0 0,0-1 0,26-50-1,-19 28 150,-32 59-172,-13 26 24,-23 65 1,38-92-106,0 1 1,1 0 0,1-1-1,0 1 1,0 0 0,1 0-1,1 0 1,0 0-1,1 0 1,0 0 0,4 15-1,-3-20 5,1-1 0,0 0 0,0 0 0,0 0-1,1-1 1,0 1 0,0-1 0,0 0 0,0 0 0,1 0-1,0-1 1,0 0 0,6 4 0,-7-5 2,0 0 0,-1-1 0,1 0-1,0 0 1,0 0 0,0 0 0,1-1 0,-1 0 0,0 0 0,0 0 0,1 0 0,-1-1 0,1 1 0,-1-1 0,0 0-1,1 0 1,-1-1 0,1 1 0,-1-1 0,6-2 0,-7 1 4,1 0-1,-1 0 1,0 0-1,0 0 1,0-1 0,0 1-1,0-1 1,-1 0 0,1 0-1,-1 0 1,0 0-1,1 0 1,-2 0 0,1-1-1,0 1 1,-1-1-1,1 0 1,-1 1 0,0-1-1,0 0 1,0 0-1,-1 1 1,0-1 0,1 0-1,-2-6 1,1-2 16,0-1 0,-2 1 0,1 0 1,-2 0-1,0 0 0,-7-22 0,5 25 6,1-1-1,-1 1 1,0 0-1,-1 0 1,0 0-1,-1 1 1,0 0-1,-15-14 1,20 21-11,-1-1 0,0 1 0,1-1 0,-1 1 0,0 0 0,0 0 0,0 1 0,0-1 0,0 0 0,0 1 0,0 0 0,0 0 0,0 0 0,0 0 0,0 0 0,0 0 0,0 1 0,0-1 0,1 1 0,-1 0 0,0 0 0,0 0 0,0 0 0,1 1 0,-1-1 0,-4 4 0,7-5-16,-1 1 1,1-1-1,0 0 1,0 0 0,-1 0-1,1 1 1,0-1-1,0 0 1,0 0 0,-1 1-1,1-1 1,0 0-1,0 0 1,0 1 0,0-1-1,0 0 1,0 0-1,0 1 1,-1-1-1,1 0 1,0 1 0,0-1-1,0 0 1,0 0-1,0 1 1,0-1 0,0 0-1,0 1 1,1-1-1,-1 0 1,0 0 0,0 1-1,0-1 1,0 1-1,10 8-3,13 3-28,-13-10 19,0 0 1,-1-1-1,1 0 0,0 0 0,0-1 0,0 0 0,0-1 0,0 0 0,0-1 1,0 0-1,-1 0 0,1-1 0,16-7 0,-3-1-19,0 0 0,-1-2 0,0-1 0,25-20 0,12-17 20,-2-2 0,-3-3 0,-2-2 0,79-116 0,-108 138 11,-1 0 0,-1-2 0,-2 0 0,-2-2 0,19-64 0,-25 68 0,-12 31 0,-4 10 0,-5 11 0,-11 26 8,2 2 0,1 0 0,3 1 0,-14 69 0,18-53 9,3 1 0,1 121 0,15 16 79,-4-156-6,3 0 1,18 67-1,-24-106-80,1 4 26,1 1 1,0-1-1,0 0 0,6 11 1,-8-19-76,-1 0 1,0 1-1,0-1 1,1 0-1,-1 0 1,0 0-1,0 0 1,1 1-1,-1-1 1,0 0-1,0 0 1,1 0-1,-1 0 1,0 0-1,1 0 1,-1 0-1,0 0 1,0 0-1,1 0 1,-1 0-1,0 0 1,1 0-1,-1 0 1,0 0-1,0 0 1,1 0-1,-1 0 1,0-1-1,0 1 1,1 0-1,-1 0 1,0 0 0,0 0-1,1-1 1,-1 1-1,0 0 1,0 0-1,0 0 1,1-1-1,-1 1 1,0 0-1,0 0 1,0-1-1,0 1 1,0 0-1,1 0 1,-1-1-1,0 1 1,0-1-1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2:3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12360,'0'0'736,"88"-12"-472,-9 4-136,12-4 0,12 2 72,-11-2 0,-3-5 48,-15 5-8,-5 4 32,-5-2 0,-9-2-136,-5 4 8,-3 8-32,-15-4-8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2:3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1064 10768,'0'0'432,"10"-15"-280,65-88 225,-58 77-177,-1-1 0,-1 0 0,-1-2 0,-1 1 0,-2-2 0,-1 1 0,-1-1 0,-2-1 0,5-38 0,-12 65-190,1-21 484,-1 25-488,0 0 0,0 0 0,0 0 0,0-1-1,0 1 1,0 0 0,0 0 0,0 0 0,0 0-1,0 0 1,0 0 0,0 0 0,0 0 0,0 0-1,-1 0 1,1 0 0,0 0 0,0-1-1,0 1 1,0 0 0,0 0 0,0 0 0,0 0-1,0 0 1,0 0 0,-1 0 0,1 0 0,0 0-1,0 0 1,0 0 0,0 0 0,0 0 0,0 0-1,0 0 1,0 0 0,0 0 0,-1 0 0,1 0-1,0 0 1,0 0 0,0 0 0,0 0-1,0 0 1,0 0 0,0 0 0,0 1 0,0-1-1,-1 0 1,1 0 0,0 0 0,0 0 0,0 0-1,0 0 1,-9 12 178,3-3-135,1 1-1,0 0 1,1 1 0,0-1-1,1 1 1,0 0 0,-3 18-1,3-4 28,1 1 0,1 31-1,2-51-56,-1 0 0,1 0 0,0 0 0,1 0-1,-1 0 1,1 0 0,0-1 0,1 1 0,-1-1 0,1 0-1,0 1 1,1-1 0,-1 0 0,1-1 0,0 1 0,0-1 0,0 0-1,1 1 1,0-2 0,-1 1 0,10 4 0,-8-4 16,1-1 0,-1 0 1,1 0-1,0-1 0,0 0 0,0 0 1,0-1-1,0 0 0,0 0 0,0 0 1,0-1-1,0 0 0,1-1 0,-1 1 1,0-1-1,0-1 0,13-3 0,2-5 76,0 0 0,-1-1-1,0-1 1,-1-2 0,0 1-1,27-27 1,96-108 649,-125 129-640,-15 15-84,17-15 123,-19 18-141,-1 0 0,1 1-1,0-1 1,0 1-1,0-1 1,0 1 0,0-1-1,0 1 1,0-1 0,0 1-1,1 0 1,-1 0-1,0-1 1,0 1 0,0 0-1,0 0 1,0 0 0,0 0-1,1 0 1,0 1-1,-1 0-7,0 0 0,0 1 0,-1-1-1,1 0 1,0 1 0,-1-1-1,1 1 1,-1-1 0,1 1-1,-1-1 1,0 1 0,0-1 0,0 1-1,0-1 1,0 1 0,0-1-1,0 1 1,0-1 0,-1 3-1,1-4-4,-7 55 136,-15 55 0,18-94-84,4-16-51,0 1 0,-1-1 0,1 0 0,0 1 1,0-1-1,0 0 0,0 1 0,0-1 0,-1 0 1,1 1-1,0-1 0,0 0 0,0 1 0,0-1 0,0 0 1,0 1-1,0-1 0,0 1 0,0-1 0,0 0 1,0 1-1,1-1 0,-1 0 0,0 1 0,0-1 0,0 0 1,0 1-1,1-1 0,-1 0 0,0 0 0,0 1 1,0-1-1,1 0 0,-1 0 0,0 1 0,0-1 0,1 0 1,0 1-1,13-9 102,19-25-30,-30 30-63,44-51 72,-24 26 50,46-43 1,-67 70-131,0-1 1,-1 1-1,1-1 1,0 1 0,0 0-1,0 0 1,0 0-1,1 0 1,2-1 0,-4 2-7,0 0 1,-1 0-1,1 0 1,0 0-1,-1 0 1,1 0-1,0 0 1,-1 1 0,1-1-1,0 0 1,-1 1-1,1-1 1,0 0-1,-1 1 1,1-1-1,-1 0 1,1 1 0,-1-1-1,1 1 1,-1-1-1,1 1 1,-1 0-1,0-1 1,1 1-1,-1-1 1,0 1 0,1 0-1,-1-1 1,0 1-1,0 0 1,0-1-1,1 1 1,-1 0-1,0-1 1,0 1 0,0 0-1,13 64 64,9 36-7,-20-97-54,-1-1 0,1 0 0,-1 0 0,1 0 0,0 0 0,1 0 0,-1 0 1,0 0-1,1-1 0,-1 1 0,1-1 0,0 0 0,0 1 0,0-2 0,0 1 0,6 3 1,-4-3 7,0 0 0,0 0 1,0-1-1,1 1 0,-1-1 1,0 0-1,1 0 0,-1-1 1,12 0-1,-8-1 4,0-1-1,1 0 1,-1 0 0,0-1-1,-1 0 1,1-1 0,0 0-1,-1 0 1,10-7 0,-6 2 15,0 0 1,0-1 0,-1 0-1,-1-1 1,11-14 0,6-13 64,-2 0 1,34-75 0,-49 93-85,-5 10-3,4-10 13,-6 18-9,-2 9 2,-3 29 20,-1 4-7,3 49 0,0-77-20,1-1-1,1 1 0,0 0 1,1-1-1,0 1 0,1-1 1,0 0-1,10 19 0,-12-28-3,-1 0-1,0 0 1,1 0-1,-1 0 1,1 0 0,-1 0-1,1-1 1,0 1-1,0-1 1,0 1-1,0-1 1,0 0-1,0 0 1,0 0-1,0 0 1,0 0-1,1 0 1,-1 0-1,0-1 1,1 1-1,-1-1 1,0 0-1,1 1 1,-1-1-1,1 0 1,-1-1 0,0 1-1,1 0 1,-1-1-1,0 1 1,1-1-1,2-1 1,1 0 4,-1-1 0,1 0 1,-1 0-1,1 0 0,-1-1 1,0 0-1,0 1 0,-1-2 0,1 1 1,-1-1-1,4-4 0,4-12 15,0 0 0,-1-1-1,-2 0 1,0 0 0,-1-1-1,6-30 1,2-2 40,-9 19-26,-7 29-24,1 1 0,0-1 1,1 1-1,-1 0 1,1-1-1,5-9 0,-5 15-8,0 0 0,0 0-1,0 0 1,1 0 0,-1 1 0,0-1-1,0 1 1,1 0 0,-1-1-1,0 1 1,1 0 0,-1 0-1,0 1 1,0-1 0,4 1-1,2-1 3,123 3 23,84-2-12,-169-3-43,-13 1 2,-1-2-1,0 0 0,34-9 0,-49 8 22,-17 4 2,0 0 0,0 0 0,0 0-1,0 0 1,0 0 0,0 0 0,0 0 0,0 1 0,0-1 0,0 0 0,0 0 0,0 0 0,-1 0 0,1 0 0,0 0 0,0 0 0,0 0 0,0 0 0,0 0 0,0 0 0,0 0 0,0 0 0,0 0 0,0 1 0,0-1 0,0 0 0,0 0 0,0 0 0,0 0 0,0 0-1,0 0 1,0 0 0,0 0 0,0 0 0,0 0 0,0 0 0,0 0 0,0 1 0,0-1 0,0 0 0,0 0 0,0 0 0,0 0 0,0 0 0,1 0 0,-1 0 0,0 0 0,0 0 0,0 0 0,0 0 0,0 0 0,0 0 0,0 0 0,0 0 0,0 0 0,0 0 0,0 1-1,0-1 1,0 0 0,0 0 0,1 0 0,-1 0 0,0 0 0,0 0 0,0 0 0,0 0 0,-24 16-4,11-8 3,-132 98-58,118-84 45,2 0 0,1 3 0,-27 33-1,47-54 19,1 1 0,0-1 0,0 1 0,1 0 0,-1 0-1,1 0 1,0 1 0,1-1 0,-1 0 0,0 10 0,1-13-3,1 0 1,0-1-1,0 1 1,1-1 0,-1 1-1,0-1 1,0 1-1,1-1 1,-1 1-1,1-1 1,0 1 0,-1-1-1,1 1 1,0-1-1,0 0 1,-1 0 0,3 2-1,-2-1 1,1-1 1,0 0-1,0 0 0,0 0 0,-1 0 0,1 0 1,0 0-1,0-1 0,1 1 0,-1 0 0,0-1 0,0 0 1,0 1-1,0-1 0,0 0 0,3 0 0,1-1 8,0 1-1,0-1 1,0 0-1,0 0 0,-1-1 1,1 1-1,0-1 1,-1-1-1,1 1 1,6-5-1,-2 1 14,0-1 1,-1 0-1,0-1 0,14-15 0,-4-1 25,-1 0-1,-1-1 0,16-32 1,9-27 58,-37 72-75,0-1 0,-1 0 0,0 1 0,3-27 0,-7 30 22,-2 8-21,-5 13-13,-7 24-27,8-20 5,2 0 0,-1 0 0,2 1 0,0-1 0,1 1 1,1 21-1,1-29 1,1 0 1,0 0 0,0 0-1,1 0 1,1 0 0,-1-1-1,1 1 1,1-1 0,0 0 0,0 0-1,0 0 1,1 0 0,6 7-1,-8-12 2,0 0 0,0 0 0,0-1 0,0 1 0,0-1 0,0 0 0,0 0 0,1 0 0,-1-1 0,1 1 0,0-1 0,-1 0 0,1 0 0,0 0 0,0 0 0,0-1 0,0 1 0,-1-1 0,1 0 0,0 0 0,0-1 0,0 1 0,0-1 0,6-2 0,1 0 0,1 0 0,-1-1 0,0-1 0,-1 0 0,1-1 0,18-12 0,-7 1 14,-2-1-1,1-2 0,-2 1 1,-1-2-1,32-46 0,-37 43 69,0-2-1,14-44 1,-19 50-3,-6 14-40,5-7 57,-6 13-96,0 0-1,0 0 1,0 0-1,0 0 1,0 0-1,0 0 1,0 0-1,0 0 0,0 0 1,0 1-1,0-1 1,0 0-1,0 1 1,0-1-1,0 1 1,0-1-1,0 1 1,6 2-13,-1 1 0,1 0 0,-1 0 0,0 0 1,-1 1-1,1 0 0,-1 0 0,0 0 0,0 1 1,0 0-1,-1-1 0,5 9 0,-4-3-8,0 0 0,-1 1 0,0-1 0,-1 1 0,0-1 0,2 22 0,-5-27 14,2 9-3,0 0 0,1 0 0,0 0-1,10 25 1,-12-36 13,1 0 0,0-1 0,0 1-1,1-1 1,-1 1 0,0-1 0,1 0-1,0 0 1,0 0 0,0-1 0,0 1-1,0 0 1,1-1 0,-1 0 0,1 0-1,-1 0 1,1-1 0,0 1 0,0-1-1,0 0 1,0 0 0,7 1 0,-2-1 1,0 0 1,0-1-1,0-1 0,0 0 1,0 0-1,-1 0 1,1-1-1,-1-1 1,1 1-1,-1-1 0,0-1 1,0 1-1,0-2 1,0 1-1,-1-1 1,1 0-1,-1 0 0,9-10 1,8-9 24,0-2-1,-2-1 1,26-41-1,-10 14 47,-37 54-74,15-20 37,-16 20-37,1 0-1,-1 0 1,0 0 0,0 0-1,0 0 1,0 0 0,0 0-1,0 0 1,0-1-1,0 1 1,0 0 0,0 0-1,1 0 1,-1 0 0,0 0-1,0 0 1,0 0-1,0 0 1,0 0 0,0 0-1,0 0 1,1 0 0,-1 0-1,0 0 1,0 0-1,0 0 1,0 0 0,0 0-1,0 0 1,0 0 0,1 0-1,-1 0 1,0 0-1,0 0 1,0 0 0,0 0-1,0 0 1,0 1 0,0-1-1,1 0 1,-1 0-1,0 0 1,0 0 0,0 0-1,0 0 1,0 0 0,0 0-1,0 0 1,0 1-1,-1 13 39,-3 3-40,1 0 0,1 0-1,0 0 1,2 0-1,0 0 1,0 0 0,6 29-1,-5-40 1,1 0 0,0 1 0,0-1 0,0 0 0,1 0 0,0 0 0,0 0 0,1-1 0,-1 1-1,1-1 1,1 0 0,-1 0 0,1 0 0,-1-1 0,1 1 0,1-1 0,-1-1 0,0 1 0,1-1 0,0 1-1,0-2 1,12 5 0,-8-4 14,1-1 0,0 0-1,0 0 1,-1-2-1,1 1 1,0-1 0,0-1-1,0 0 1,0 0-1,0-1 1,-1-1 0,14-4-1,6-4 54,0-1-1,53-30 0,-59 27-14,-1-1 0,0 0 0,-2-2 0,0-1 0,31-34 0,-5-11 41,-47 64-92,0 0 1,0 0-1,0 0 1,0 0 0,0 0-1,0 0 1,1 0 0,-1 0-1,0-1 1,0 1-1,0 0 1,0 0 0,0 0-1,0 0 1,0 0 0,0 0-1,1 0 1,-1 0-1,0 0 1,0-1 0,0 1-1,0 0 1,0 0 0,0 0-1,0 0 1,0 0-1,0 0 1,0 0 0,0-1-1,0 1 1,0 0 0,0 0-1,0 0 1,0 0-1,0 0 1,0 0 0,0-1-1,0 1 1,0 0 0,0 0-1,0 0 1,0 0-1,0 0 1,0 0 0,0 0-1,0-1 1,0 1 0,0 0-1,-1 0 1,1 0-1,0 0 1,0 0 0,0 0-1,0 0 1,0 0 0,0 0-1,0-1 1,0 1-1,-1 0 1,1 0 0,0 0-1,0 0 1,0 0 0,0 0-1,0 0 1,0 0-1,-1 0 1,1 0 0,-10 4 20,-1 5-18,1 0 0,0 1 1,1 0-1,0 0 1,-10 16-1,-2 2-2,8-12-16,0 2-1,1 0 1,-12 26-1,20-37 5,0 1-1,1 0 0,0 0 1,1 0-1,0 0 0,0 1 1,1-1-1,0 1 1,0-1-1,1 1 0,1 10 1,-1-18 9,0 1 0,0-1 0,0 0 0,0 1 1,1-1-1,-1 0 0,0 0 0,1 1 0,-1-1 0,1 0 1,0 0-1,-1 0 0,1 0 0,0 0 0,0 0 1,-1 0-1,1 0 0,0 0 0,0 0 0,0 0 0,0-1 1,0 1-1,0 0 0,2 0 0,-1 0 3,0-1-1,1 0 0,-1 1 1,0-1-1,0 0 0,0-1 1,0 1-1,0 0 0,0 0 1,0-1-1,0 1 1,0-1-1,3-1 0,3-2 7,0 0 0,0-1-1,-1 0 1,1 0 0,12-12 0,-6 2-1,0 0 0,-1-1 1,-1 0-1,-1-1 1,0 0-1,-1-1 0,0 0 1,-2-1-1,10-31 1,-3 9-2,-11 31 5,0 1 1,-1 0-1,0-1 1,-1 1-1,0-1 1,1-10-1,-4 17-11,-2 9-5,-2 9-3,3-4 8,-4 11-8,1 1 0,-1 27 0,5-42 8,1 0-1,1 0 0,-1-1 0,1 1 0,1 0 0,-1-1 1,1 1-1,1-1 0,-1 0 0,7 12 0,-8-16 2,1 0 0,0 0 0,0 0 0,0 0 0,0 0 0,0-1 0,1 1 0,-1-1 0,1 1 0,-1-1 0,1 0 0,0 0 0,0 0 0,0 0 0,0-1 0,1 1 0,-1-1 0,0 0 0,1 0 0,-1 0 0,1 0 0,-1-1 0,1 1 0,-1-1 0,1 0 0,-1 0 0,1 0 0,-1-1 0,7 0 0,0-3 7,1 0-1,-1 0 1,0-1-1,0 0 1,-1-1-1,1 0 1,-1-1-1,0 0 1,-1 0-1,8-9 1,-3 4 10,1 1 1,27-19-1,-32 25-1,-6 3-5,0 0 0,0 0 0,1 0 0,-1 1 1,0-1-1,7-1 0,-9 3-10,0 0 0,0 0 0,-1 0 1,1 0-1,0 0 0,0 1 0,-1-1 0,1 0 1,0 0-1,0 1 0,-1-1 0,1 0 0,0 1 1,-1-1-1,1 0 0,-1 1 0,1-1 0,0 1 1,-1-1-1,1 1 0,-1 0 0,1-1 0,-1 1 1,0-1-1,1 1 0,-1 0 0,0-1 0,1 1 0,-1 0 1,0 0-1,0-1 0,1 1 0,-1 0 0,0-1 1,0 1-1,0 0 0,0 0 0,0 0 0,0 0 1,0 17 18,0-1 1,-1 1-1,-4 26 1,3-30-10,0-6-4,1 18 24,1-26-29,0 1 0,1-1 0,-1 1-1,0 0 1,1-1 0,-1 1 0,0-1-1,1 0 1,-1 1 0,1-1 0,-1 1 0,1-1-1,-1 0 1,0 1 0,1-1 0,0 0-1,-1 1 1,1-1 0,-1 0 0,1 0 0,-1 0-1,1 1 1,-1-1 0,1 0 0,0 0-1,-1 0 1,1 0 0,-1 0 0,1 0 0,0 0-1,-1 0 1,1 0 0,-1 0 0,1-1-1,0 1 1,-1 0 0,1 0 0,-1 0-1,1-1 1,10-3 13,-1 0 0,0-1 0,0 0 0,0 0 0,13-11 0,29-15 102,-51 31-113,0-1 1,1 0 0,-1 1-1,0-1 1,0 1-1,1 0 1,-1-1-1,0 1 1,0 0 0,1 0-1,-1 0 1,0 0-1,1 0 1,-1 0-1,0 0 1,1 0 0,-1 0-1,0 1 1,1-1-1,-1 0 1,0 1-1,0-1 1,1 1-1,-1 0 1,0-1 0,0 1-1,2 1 1,-1 1-4,1 1 1,0 0-1,-1-1 1,1 1-1,-1 0 0,3 8 1,9 15-37,-11-23 35,-1-1 0,1 0 0,0 1 0,-1-1 0,2 0 0,-1 0 0,0-1 0,0 1 0,1-1 0,0 0 0,-1 1 0,1-2-1,0 1 1,0 0 0,0-1 0,0 0 0,8 2 0,-6-3 2,0 0 0,0-1 1,0 1-1,0-1 0,0 0 0,0-1 0,0 0 0,0 0 0,0 0 0,0 0 0,9-7 0,1 0 4,-1-1 0,-1-1 0,0 0 0,25-26 1,44-60 7,-61 69-10,281-411 125,-269 374-77,-25 46-17,17-28 1,-41 70-32,0 2-1,2 0 1,1 0 0,2 1 0,0 0 0,1 1-1,2 0 1,1 1 0,1-1 0,1 1-1,0 36 1,10 131 76,-3-168-53,1-1 1,2 1 0,0-1 0,2-1 0,13 32 0,-16-45-20,-4-8-26,1 1 0,0 0 1,0-1-1,1 1 0,-1-1 0,1 0 0,0 0 0,0 0 1,0 0-1,7 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53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0 195 9744,'0'0'1289,"2"12"-953,11 169 1272,8 179 1329,-14-319-2339,-1 5 604,-5-45-492,2-8-445,1-14-72,-10-241 989,0 59-531,-5 12 25,4 116-373,7 71-280,0 0 0,0 0 0,0 1 0,0-1 0,1 0 0,-1 0 0,1 0 0,0 1-1,0-1 1,1 1 0,-1-1 0,1 1 0,-1-1 0,5-5 0,-5 7-11,1 1-1,-1 0 1,1-1-1,-1 1 1,1 0-1,0 0 1,-1 0-1,1 0 1,0 0 0,0 0-1,-1 1 1,1-1-1,0 1 1,0-1-1,0 1 1,0-1-1,0 1 1,0 0 0,0 0-1,0 0 1,0 0-1,0 1 1,0-1-1,0 0 1,0 1-1,0-1 1,-1 1 0,1 0-1,3 1 1,7 4 15,0 0 0,-1 1 1,0 1-1,-1-1 0,1 2 0,10 11 1,-3-2 16,-2 0 1,20 29 0,-33-43-36,-1 0-1,1 0 1,-1 1 0,0-1-1,0 1 1,0-1 0,-1 1 0,0 0-1,0 0 1,0 0 0,0 0-1,-1 0 1,0 0 0,0-1-1,0 1 1,0 0 0,-1 0 0,0 0-1,0 0 1,0 0 0,-1 0-1,1-1 1,-1 1 0,-1-1-1,1 1 1,0-1 0,-1 0 0,0 0-1,0 0 1,0 0 0,0-1-1,-1 1 1,0-1 0,1 0-1,-1 0 1,-1 0 0,1 0 0,0-1-1,-6 3 1,1 0 44,1-1-1,-1-1 1,0 0 0,0 0 0,0 0-1,-1-1 1,1-1 0,0 1-1,-1-2 1,1 1 0,-1-1 0,-11-2-1,14 2-190,-6-3 423,9-2-3552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2:4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13560,'0'0'1896,"97"-12"-1656,-28 6 16,11 0-240,-1 0 0,-7 2-24,-11-2 8,-21 6-32,-16 0-8,-10 0-16,-8 4 16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2:4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9344,'0'0'1296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2:4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11 10152,'0'0'192,"-82"10"-120,57-14 328,9 2 0,10-2-32,6 1 8,6-1-48,18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2:4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0 786 6224,'0'0'7550,"12"-2"-7260,-7 1-250,-1 0-12,1 1 0,-1-1 0,0 0 0,0-1 0,0 1 0,0-1 1,0 1-1,0-1 0,0 0 0,0-1 0,-1 1 0,1-1 0,-1 1 1,0-1-1,1 0 0,-1 0 0,3-6 0,26-45 489,-22 36-207,0 1-1,2-1 1,0 1 0,16-17-1,-28 40-244,0 0-1,0 0 0,0 0 0,-1 0 1,-1 9-1,-1 7-47,3-16-16,0-1-1,0 1 1,1 0-1,-1-1 1,1 1-1,1-1 1,-1 1-1,1-1 1,0 1 0,0-1-1,0 0 1,1 0-1,0 0 1,4 5-1,-5-6 4,1-1-1,0 1 1,0-1-1,1 1 1,-1-1 0,1 0-1,0 0 1,0-1-1,0 1 1,0-1-1,0 0 1,0 0-1,1 0 1,-1 0-1,0-1 1,1 0 0,7 1-1,-1-1 20,0-1 0,0 0 0,1 0-1,-1-1 1,0-1 0,0 0 0,0-1-1,0 0 1,0 0 0,13-7 0,-10 2 10,0 0 1,0 0-1,0-2 1,-1 1-1,-1-2 1,16-16-1,3-8 80,-3-2 0,-1-1 0,44-81 0,-70 117-108,97-185 369,-81 150-249,-2-2 0,-1 1 0,9-45 0,-22 79-95,0 0 0,0 0 0,0 0-1,-1 0 1,0 0 0,0 0 0,0 0 0,0 0-1,0 0 1,-1 0 0,0 1 0,0-1 0,-2-6-1,3 9-24,0 1 0,0 0-1,-1 0 1,1 0 0,0 0-1,0 0 1,0-1 0,0 1-1,0 0 1,-1 0 0,1 0-1,0 0 1,0 0 0,0 0-1,-1 0 1,1 0 0,0 0-1,0 0 1,0-1 0,-1 1-1,1 0 1,0 0 0,0 0-1,0 0 1,-1 0 0,1 0-1,0 1 1,0-1 0,0 0-1,0 0 1,-1 0 0,1 0-1,0 0 1,0 0 0,0 0-1,-1 0 1,1 0 0,0 1-1,-10 8 80,-7 15-19,16-23-57,-16 28 24,0 2 0,3 0 1,0 0-1,-9 35 0,-30 135 62,20-60-24,-83 328 252,103-411-265,8-35 6,0 0 1,-2 0 0,-14 33 0,21-55-59,0-1-1,-1 1 1,1-1 0,0 0 0,0 1 0,0-1 0,0 1 0,-1-1 0,1 1-1,0-1 1,0 0 0,-1 1 0,1-1 0,0 0 0,-1 1 0,1-1 0,0 0 0,-1 1-1,1-1 1,-1 0 0,1 0 0,0 1 0,-1-1 0,1 0 0,-1 0 0,1 0-1,-1 0 1,1 0 0,-1 1 0,1-1 0,-1 0 0,1 0 0,-1 0 0,1 0-1,0 0 1,-1 0 0,1-1 0,-1 1 0,0 0 0,0-1 2,-1 0 1,1-1 0,0 1-1,-1 0 1,1-1 0,0 1-1,0-1 1,0 1 0,0-1-1,-1-2 1,-15-44 71,15 40-63,1 0-1,-1 0 0,2 0 0,-1-1 0,1 1 0,0 0 1,1 0-1,0 0 0,0 0 0,1 0 0,0 0 1,0 0-1,1 0 0,0 0 0,0 1 0,1-1 1,0 1-1,7-10 0,-2 5 0,1 1 0,0 0 0,1 0 0,-1 1 0,2 1 0,0 0 0,0 0 0,0 1 0,19-8 0,-6 4-20,0 2 0,0 1 0,1 1 0,0 1 1,0 2-1,1 0 0,-1 2 0,42 0 0,-67 3-43,-15 5-345,0-4-2370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2:4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11656,'0'0'1128,"82"22"-1184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4:4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1118 8336,'0'0'10159,"12"-13"-9787,-2 2-277,14-17 248,28-40 1,-7 2 233,45-68 432,-1-10-52,-68 114-578,2 0 0,42-42 0,10-7 340,-42 43-195,55-47-1,-46 47 462,61-68 0,-88 89-626,-11 12-301,-1 0 0,-1 0 0,1 0 0,0 0 0,-1 0 0,1 0 0,2-7 0,10-12 241,-12 19-219,-1 0 0,1 0 0,-1 0 0,0 0 0,-1 0-1,1-1 1,0 1 0,-1-1 0,1-3 0,0-2 167,-3 12 45,-4 15-90,-29 43-14,22-34-175,1 0 1,1 0-1,-10 45 0,15-48-31,1 1 0,-1 37-1,5-53 13,1 0-1,-1-1 0,1 1 1,1 0-1,0 0 0,0 0 1,1-1-1,0 1 1,0-1-1,7 11 0,-7-15 13,0 0 0,0-1 0,0 1 0,0-1-1,1 0 1,-1 0 0,1 0 0,0 0 0,0 0-1,0-1 1,0 0 0,1 0 0,-1 0 0,0-1-1,1 1 1,-1-1 0,1 0 0,6 0 0,3 1 23,0-1 1,0 0 0,1-2-1,24-2 1,-21-1 2,-1 0 0,0-1 1,0-1-1,-1 0 0,0-2 0,0 1 0,0-2 1,-1 0-1,-1-1 0,1-1 0,-2 0 0,1 0 1,-1-2-1,10-13 0,18-23 141,-3-2 0,47-82 1,-81 125-156,31-54 158,-21 34 21,35-48 0,-33 53 273,-24 41-396,2-1-1,-6 23 0,-1 3-29,7-23 1,1 1-1,2 0 1,0 1-1,-1 36 1,4-44-35,1-1 0,0 1 1,1 0-1,0-1 0,1 1 0,0-1 0,1 0 0,1 0 1,0 0-1,8 14 0,-9-22-10,1 1 0,-1-1 0,1 1 0,0-1 0,0-1 0,1 1 0,0-1 0,0 0 0,0 0 0,0-1 0,12 6 0,-8-4 0,1 1 0,-1 0 0,16 13 0,-17-10 223,0 1 0,-1-1-1,12 21 1,1 5-4872,-20-34 4371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5:27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288 316 9144,'0'0'6456,"-6"12"-6287,5-11-162,-5 11 65,0-1 0,-1 0 1,-1 0-1,0 0 0,0-1 0,-16 15 0,14-16 67,0-1 0,-1 0 0,0-1 0,0 0 0,-18 8 0,25-14-89,0 1-1,0-1 1,-1 0-1,1-1 1,0 1-1,0-1 1,0 1-1,-1-1 1,1 0-1,0-1 1,0 1-1,-1-1 1,1 0-1,0 0 1,0 0 0,0-1-1,0 1 1,0-1-1,1 0 1,-1 0-1,-4-3 1,6 3-15,-1 1 0,0-1 0,1 0 0,-1 0 0,1 0 0,0 0 0,0-1 0,0 1 0,0 0 0,0-1 1,0 0-1,1 1 0,-1-1 0,1 0 0,0 0 0,0 0 0,0 0 0,0 0 0,0 0 0,1 0 0,-1 0 0,1 0 0,0 0 0,0 0 1,0-1-1,0 1 0,0 0 0,1 0 0,0 0 0,-1 0 0,1 0 0,2-3 0,1-2 73,0-1-1,0 1 1,1 0 0,0 1-1,1-1 1,0 1 0,0 0-1,0 1 1,1-1 0,0 1-1,0 1 1,1-1 0,0 1-1,0 0 1,0 1 0,0 0-1,0 0 1,1 1 0,16-4-1,-22 7-44,0-1 1,0 1-1,0 0 0,0 0 0,-1 0 0,1 0 0,0 1 1,0-1-1,0 1 0,0 0 0,-1 0 0,1 0 0,0 0 0,-1 0 1,1 1-1,-1-1 0,1 1 0,-1 0 0,0-1 0,4 5 0,3 3 173,-1 0 0,0 1 0,10 14 0,-15-19-164,1 1-3,-1 1 0,1 0 0,-1 0 0,0 1 0,-1-1 0,0 1 0,0-1 0,1 12 1,-1 6 199,0 32 0,-2-6 13,-3 0 0,-15 80 0,11-101-117,0-1 1,-2 0-1,-1-1 0,-2 0 1,-25 46-1,32-67-83,0 0-1,-1 0 0,0-1 1,-12 12-1,-8 7 177,25-23-237,-1-1-1,1 0 0,0 1 1,-1-1-1,1 0 0,0 0 0,-1 0 1,1 0-1,-1 0 0,0 0 1,1 0-1,-1 0 0,0-1 0,0 1 1,1-1-1,-1 1 0,-2-1 0,3 0-7,0 0-1,0 0 0,0-1 0,0 1 0,1 0 0,-1-1 1,0 1-1,0-1 0,0 1 0,0-1 0,1 0 1,-1 1-1,0-1 0,1 0 0,-1 1 0,0-1 0,1 0 1,-1 0-1,1 0 0,-1 1 0,1-1 0,0 0 0,-1 0 1,1 0-1,0 0 0,0 0 0,-1 0 0,1 0 0,0 0 1,0 0-1,0 0 0,0-1 0,-1-13 23,1 0 1,1 1-1,0-1 0,1 1 0,5-23 1,26-70 104,-21 76-82,2 0 0,1 1 0,1 1 0,2 0 0,36-45 0,124-116 404,-146 158-368,-31 31-86,1-1-1,0 0 1,-1 1-1,1-1 1,0 1-1,0-1 1,0 1-1,0 0 1,0 0-1,0 0 1,1 0-1,-1 0 1,0 0-1,0 1 1,1-1-1,-1 1 1,0 0-1,1-1 1,-1 1-1,0 0 1,1 1-1,-1-1 1,0 0 0,1 1-1,2 0 1,-2 0-2,0 1 0,0-1 0,-1 1 0,1 0 0,0 0 0,-1 0 0,1 0 0,-1 1 0,0-1 0,0 1 0,0-1 0,0 1 0,0 0 0,-1-1 0,1 1 0,-1 0 0,2 6 0,0 2 7,0 0 0,0 0-1,-2 0 1,1 0 0,-1 19 0,-7 58 29,3-49-24,-1-1 55,-1 0 1,-2 0-1,-1-1 0,-16 40 0,14-45 36,8-23-58,0 0 0,-1 0 0,-1-1 1,1 1-1,-1-1 0,0 0 0,-1 0 1,0 0-1,-7 7 0,12-15-48,0 0-1,0 0 1,0 0 0,0 0 0,0 0-1,0 0 1,0 0 0,0 0-1,0 0 1,0 0 0,0 0-1,0 0 1,0 0 0,0-1 0,0 1-1,0 0 1,0 0 0,0 0-1,0 0 1,0 0 0,0 0 0,0 0-1,-1 0 1,1 0 0,0 0-1,0 0 1,0 0 0,0 0-1,0 0 1,0 0 0,0 0 0,0 0-1,0 0 1,0 0 0,0 0-1,0 0 1,0 0 0,-1 0-1,1 0 1,0 0 0,0 0 0,0 0-1,0 0 1,0 0 0,0 0-1,0 0 1,0 0 0,0 0 0,0 0-1,0 0 1,0 0 0,0 0-1,0 0 1,0 0 0,-1 0-1,1 0 1,0 0 0,0 0 0,0 0-1,0 1 1,0-1 0,2-12 65,9-20-41,-9 24 2,15-46 33,-3 7 34,2 0 1,2 2 0,32-61-1,-47 101-85,73-117 163,-60 99-129,1 1 0,1 0 0,22-20 0,-39 41-43,0 0-1,0 0 1,0 0 0,0 0-1,0 0 1,0 0-1,0 0 1,0 1 0,0-1-1,1 0 1,-1 1-1,0-1 1,0 1-1,1-1 1,-1 1 0,0-1-1,1 1 1,-1 0-1,0 0 1,1 0-1,-1-1 1,0 1 0,1 1-1,-1-1 1,1 0-1,-1 0 1,0 0-1,1 1 1,-1-1 0,0 1-1,0-1 1,2 2-1,-1 0-4,0 0 0,0 0 0,-1 0 0,1 0-1,-1 0 1,0 0 0,1 1 0,-1-1 0,0 1 0,0-1 0,-1 1-1,1-1 1,0 1 0,-1-1 0,1 6 0,-1 9-5,-1 1 0,0 0-1,-5 24 1,1-9 3,-1 5 6,-19 61 0,-3 10 77,23-65-8,-2 13 63,4-43-64,0 0 0,1 0 0,0 18 0,2-26-56,0 0 0,0 0 1,1 0-1,0-1 0,0 1 1,0 0-1,0-1 1,1 1-1,0-1 0,5 11 1,-6-15-14,0 1 0,0-1 0,0 0 0,1 1 1,-1-1-1,0 0 0,1 0 0,-1 0 1,0 0-1,1 0 0,-1 0 0,1 0 0,0 0 1,-1 0-1,1-1 0,0 1 0,-1-1 0,1 1 1,0-1-1,0 0 0,-1 0 0,1 0 0,0 0 1,0 0-1,-1 0 0,1 0 0,0 0 1,0-1-1,-1 1 0,1-1 0,0 1 0,-1-1 1,1 0-1,0 1 0,-1-1 0,3-2 0,6-3 1,0-1 1,-1 0-1,0-1 0,11-12 0,-9 10-1,38-39 0,-18 17 0,46-35 0,-73 64 0,1 0 0,0 0 0,0 0 0,0 1 0,1 0 0,-1 0 0,0 0 0,1 1 0,-1-1 0,1 1 0,0 1 0,-1-1 0,1 1 0,0 0 0,-1 0 0,1 0 0,0 1 0,-1 0 0,1 0 0,-1 1 0,1-1 0,-1 1 0,0 1 0,0-1 0,0 1 0,0-1 0,0 1 0,0 1 0,-1-1 0,1 1 0,-1 0 0,0 0 0,7 8 0,14 13 0,-20-21 0,1 1 0,-1 1 0,0-1 0,0 1 0,3 6 0,-2-5 0,-7-16 0,-8-16 0,7 20 0,-1 0 0,0 0 0,0 0 0,0 0 0,0 1 0,-1-1 0,0 1 0,0 0 0,0 0 0,0 1 0,-10-7 0,11 9 0,0-1 0,0 1 0,-1 0 0,1 0 0,-1 0 0,1 1 0,0-1 0,-1 1 0,1 0 0,-1 0 0,1 0 0,-1 0 0,1 0 0,-1 1 0,1 0 0,-1-1 0,1 1 0,0 1 0,-1-1 0,-3 3 0,-1 0 0,0 0 0,0 1 0,1 0 0,0 1 0,0-1 0,0 2 0,1-1 0,0 1 0,0 0 0,0 0 0,1 0 0,0 1 0,1 0 0,-6 12 0,5-8 0,0 1 0,1 0 0,1-1 0,0 2 0,1-1 0,0 0 0,1 0 0,0 1 0,2 13 0,-1-23 0,1-1 0,-1 1 0,1-1 0,-1 0 0,1 1 0,0-1 0,0 0 0,1 0 0,-1 1 0,1-1 0,0 0 0,0-1 0,-1 1 0,2 0 0,2 3 0,-3-5 0,-1 1 0,1-1 0,0 0 0,0 0 0,0 0 0,0 0 0,0 0 0,0 0 0,0-1 0,0 1 0,0-1 0,0 1 0,1-1 0,-1 0 0,0 0 0,0 0 0,0 0 0,0 0 0,1-1 0,-1 1 0,0 0 0,0-1 0,0 0 0,3-1 0,4-2 0,-1 0 0,-1 0 0,1-1 0,0 0 0,-1 0 0,0-1 0,0 0 0,-1-1 0,0 1 0,0-1 0,7-10 0,4-10 0,26-52 0,-35 63 0,0 5 0,-8 11 0,0 0 0,1 0 0,-1 0 0,0 0 0,0 0 0,0 0 0,0 0 0,1 0 0,-1 0 0,0 0 0,0 0 0,0 0 0,1 0 0,-1 1 0,0-1 0,0 0 0,0 0 0,0 0 0,0 0 0,1 0 0,-1 0 0,0 0 0,0 1 0,0-1 0,0 0 0,0 0 0,0 0 0,0 0 0,1 1 0,-1-1 0,0 0 0,0 0 0,0 0 0,0 1 0,0-1 0,0 0 0,4 30 0,-3-14 0,13 41 0,-12-52 0,0 0 0,0 0 0,0-1 0,1 1 0,-1-1 0,1 0 0,0 0 0,0 0 0,7 6 0,-8-9 0,0 1 0,0-1 0,0 1 0,0-1 0,1 0 0,-1 0 0,1 0 0,-1 0 0,1-1 0,-1 1 0,1-1 0,-1 1 0,1-1 0,-1 0 0,1 0 0,0 0 0,-1 0 0,1-1 0,-1 1 0,1-1 0,-1 1 0,1-1 0,-1 0 0,5-2 0,4-3 0,1 0 0,-1 0 0,17-15 0,-17 13 0,73-57 0,25-18 0,-92 70 0,0 0 0,-2-2 0,17-17 0,-6 4 0,-26 28 0,0 0 0,0 0 0,0 0 0,0 0 0,0 0 0,0 0 0,0 0 0,0 0 0,-1 0 0,1 0 0,0 0 0,0 0 0,0 0 0,0 0 0,0 0 0,0 0 0,0 0 0,0 0 0,0 0 0,0 0 0,0 0 0,0 0 0,0 0 0,0-1 0,0 1 0,0 0 0,-11 7 0,-16 12 0,-12 20 0,-49 59 0,82-91 0,1 1 0,0 0 0,0 1 0,1-1 0,-6 15 0,9-20 0,0 0 0,0 0 0,0 1 0,0-1 0,1 0 0,-1 0 0,1 0 0,0 0 0,0 1 0,0-1 0,0 0 0,0 0 0,1 1 0,0-1 0,-1 0 0,1 0 0,0 0 0,1 0 0,-1 0 0,2 3 0,-1-5 0,0 1 0,-1-1 0,1 1 0,0-1 0,0 0 0,0 0 0,0 0 0,0 0 0,0 0 0,0-1 0,1 1 0,-1-1 0,0 1 0,0-1 0,1 0 0,-1 1 0,0-1 0,0-1 0,1 1 0,-1 0 0,0 0 0,0-1 0,0 1 0,1-1 0,-1 0 0,0 0 0,2-1 0,5-1 0,0-1 0,-1 0 0,0-1 0,0 0 0,9-7 0,-9 5 0,-1 0 0,0 0 0,0-1 0,-1 0 0,0 0 0,-1 0 0,0-1 0,6-12 0,2-11 0,10-37 0,8-19 0,-16 45 0,-12 59 0,-2 11 0,-20 572 0,18-579 0,-2 0 0,-9 36 0,10-46 0,-2-1 0,1 0 0,-1 0 0,-1 0 0,1 0 0,-2-1 0,-10 14 0,14-19 0,0-1 0,-1 0 0,1 0 0,-1 0 0,0 0 0,0-1 0,1 1 0,-1-1 0,0 1 0,0-1 0,0 0 0,-1 0 0,1-1 0,0 1 0,0 0 0,0-1 0,-1 0 0,1 0 0,0 0 0,0 0 0,-1-1 0,1 1 0,0-1 0,0 1 0,0-1 0,-6-3 0,-3-1 0,0 0 0,1-1 0,-1 0 0,1-1 0,-12-10 0,18 14 0,1-1 0,1 1 0,-1-1 0,0 0 0,1 0 0,0 0 0,0-1 0,0 1 0,0-1 0,1 0 0,0 0 0,0 1 0,0-1 0,1-1 0,-1 1 0,1 0 0,0 0 0,1 0 0,-1-1 0,1-7 0,1 6 0,0 0 0,0 0 0,0-1 0,1 1 0,0 0 0,1 1 0,-1-1 0,1 0 0,0 1 0,1 0 0,0-1 0,0 1 0,0 1 0,7-8 0,11-7 0,1 1 0,1 1 0,1 1 0,1 1 0,31-14 0,-19 9 0,-23 13 0,7-4 0,0 0 0,-1-1 0,-1-2 0,23-20 0,-16 10 0,-13 13 0,0-2 0,-1 1 0,17-24 0,52-79 0,-69 97 0,1 0 0,21-20 0,-25 28 0,-9 10 0,-1 0 0,1 0 0,0 0 0,0 0 0,0 0 0,0 0 0,0 1 0,0-1 0,0 0 0,0 1 0,0-1 0,0 1 0,0-1 0,0 1 0,0-1 0,0 1 0,0 0 0,1 0 0,-1 0 0,2-1 0,-2 2 0,0-1 0,0 0 0,0 1 0,0-1 0,0 1 0,0-1 0,0 1 0,0 0 0,0-1 0,0 1 0,0 0 0,-1 0 0,1-1 0,0 1 0,-1 0 0,1 0 0,0 0 0,0 1 0,1 3 0,0 0 0,0 0 0,0 0 0,0 0 0,-1 0 0,0 0 0,1 11 0,-2 23 0,-2-1 0,-2 0 0,-8 41 0,8-62 0,1-6 0,11-23 0,15-35 0,-12 24 0,0 1 0,2 1 0,0 0 0,26-31 0,-38 50 0,1 0 0,-1 0 0,1 1 0,0-1 0,-1 1 0,1-1 0,0 1 0,0 0 0,0-1 0,0 1 0,0 0 0,0 0 0,0 1 0,1-1 0,-1 0 0,0 1 0,0-1 0,1 1 0,-1 0 0,0 0 0,0 0 0,1 0 0,2 0 0,-3 1 0,1 0 0,0 1 0,-1-1 0,1 0 0,-1 1 0,0 0 0,0-1 0,1 1 0,-1 0 0,0 0 0,-1 0 0,1 0 0,0 1 0,0-1 0,-1 0 0,1 1 0,-1-1 0,2 5 0,27 75 0,-18-48 0,-10-27 0,1 0 0,0-1 0,1 0 0,-1 0 0,1 0 0,0 0 0,1 0 0,-1-1 0,1 1 0,0-1 0,1-1 0,-1 1 0,1-1 0,0 0 0,0 0 0,12 5 0,-13-7 0,1 0 0,-1 0 0,1 0 0,0-1 0,-1 0 0,1 0 0,0 0 0,0-1 0,0 0 0,0 0 0,0-1 0,-1 0 0,1 0 0,0 0 0,0 0 0,-1-1 0,1 0 0,-1 0 0,1-1 0,8-4 0,-3-1 0,1 0 0,-1-1 0,0 0 0,-1 0 0,0-1 0,-1-1 0,16-22 0,-21 27 0,0-1 0,-1 1 0,1-1 0,-2 1 0,1-1 0,-1 0 0,0 0 0,0 0 0,-1-1 0,0 1 0,0 0 0,-1-1 0,0 1 0,0 0 0,-1-1 0,-2-13 0,3 20 0,-1 1 0,1-1 0,0 0 0,0 0 0,-1 0 0,1 0 0,0 0 0,-1 0 0,1 0 0,-1 0 0,1 0 0,-1 1 0,1-1 0,-1 0 0,0 0 0,1 1 0,-1-1 0,0 0 0,0 1 0,1-1 0,-1 1 0,0-1 0,0 1 0,0-1 0,0 1 0,0 0 0,0-1 0,0 1 0,-1 0 0,0 0 0,-1 0 0,1 1 0,0-1 0,-1 1 0,1-1 0,0 1 0,0 0 0,0 0 0,0 0 0,-1 0 0,-2 3 0,-6 4 0,1 0 0,0 1 0,-12 14 0,12-11 0,0 0 0,1 0 0,1 1 0,0 0 0,-12 28 0,17-35 0,1 1 0,0-1 0,0 0 0,1 0 0,0 1 0,0-1 0,0 1 0,1-1 0,0 1 0,0 0 0,1-1 0,0 1 0,0-1 0,0 0 0,1 1 0,3 8 0,-2-11 0,-1 0 0,1 0 0,0 0 0,0 0 0,0 0 0,0-1 0,0 1 0,1-1 0,0 0 0,0 0 0,0 0 0,0-1 0,0 1 0,0-1 0,1 0 0,-1 0 0,1-1 0,-1 1 0,1-1 0,0 0 0,0 0 0,0 0 0,-1-1 0,1 0 0,7 0 0,-2-1 0,-1 1 0,1-2 0,0 1 0,0-1 0,0-1 0,-1 1 0,0-2 0,1 1 0,-1-1 0,0-1 0,12-8 0,0-3 0,-1-2 0,-1 0 0,0-1 0,-2-1 0,0-1 0,16-27 0,74-144 0,-82 141 0,-3-1 0,-3-1 0,-1-1 0,-3 0 0,12-83 0,-25 122 0,18-151 0,-18 139 0,-2 1 0,-1-1 0,-1 0 0,-7-32 0,9 58 0,0 0 0,0 0 0,0 0 0,-1 0 0,1 0 0,0 0 0,-1 0 0,1 1 0,0-1 0,-1 0 0,1 0 0,-1 0 0,1 0 0,-1 1 0,0-1 0,1 0 0,-1 1 0,0-1 0,0 0 0,0 1 0,0 0 0,1-1 0,-1 1 0,1 0 0,-1 0 0,1 0 0,-1 1 0,1-1 0,-1 0 0,0 0 0,1 0 0,-1 0 0,1 0 0,-1 1 0,1-1 0,-1 0 0,1 0 0,-1 1 0,1-1 0,0 1 0,-1-1 0,1 0 0,-1 1 0,-3 3 0,1 1 0,-1-1 0,1 1 0,0 0 0,-3 6 0,-7 17 0,2 1 0,1 1 0,1 0 0,-6 34 0,-11 126 0,16-87 0,5 1 0,14 181 0,-8-274 0,1-1 0,0 0 0,0 1 0,1-1 0,0 0 0,1-1 0,0 1 0,7 11 0,-10-19 0,1 1 0,0 0 0,0-1 0,0 1 0,0-1 0,0 0 0,0 0 0,1 1 0,-1-1 0,1-1 0,-1 1 0,1 0 0,0-1 0,0 1 0,0-1 0,-1 0 0,1 0 0,0 0 0,1 0 0,-1-1 0,0 1 0,0-1 0,0 0 0,0 0 0,0 0 0,0 0 0,1 0 0,-1-1 0,0 0 0,3 0 0,3-2 0,-1-1 0,0 0 0,0 0 0,0 0 0,-1-1 0,1 0 0,-1 0 0,0-1 0,-1 0 0,1-1 0,-1 1 0,-1-1 0,8-11 0,6-11 0,-2-1 0,16-38 0,-11 21 0,33-53 0,-55 100 0,0 0 0,0 0 0,0 0 0,0 0 0,0 0 0,0 0 0,0 0 0,0 0 0,0 0 0,0 0 0,0 0 0,0 0 0,0 0 0,0 1 0,0-1 0,0 0 0,0 0 0,0 0 0,0 0 0,1 0 0,-1 0 0,0 0 0,0 0 0,0 0 0,0 0 0,0 0 0,0 0 0,0 0 0,0 0 0,0 0 0,0 0 0,0 0 0,0 0 0,0 0 0,0 0 0,1 0 0,-1 0 0,0 0 0,0 0 0,0 0 0,0 0 0,0 0 0,0 0 0,0 0 0,0 0 0,0 0 0,0 0 0,0 0 0,0 0 0,0 0 0,0 0 0,1 0 0,-1 0 0,0 0 0,0-1 0,0 14 0,-3 15 0,-5 21 0,0 3 0,-3 77 0,11-124 0,1 0 0,-1-1 0,1 1 0,0 0 0,0 0 0,2 6 0,-2-10 0,-1 0 0,0 0 0,0 0 0,1-1 0,-1 1 0,1 0 0,-1 0 0,0-1 0,1 1 0,0 0 0,-1-1 0,1 1 0,-1 0 0,1-1 0,0 1 0,-1-1 0,1 1 0,0-1 0,-1 1 0,1-1 0,0 0 0,0 1 0,0-1 0,-1 0 0,1 0 0,0 0 0,0 1 0,0-1 0,0 0 0,-1 0 0,1 0 0,0 0 0,0 0 0,0 0 0,0-1 0,0 1 0,-1 0 0,1 0 0,0-1 0,0 1 0,1-1 0,75-40 0,-19 4 0,2 1 0,105-44 0,-147 71 0,-15 8 0,0-1 0,0 1 0,0 0 0,0-1 0,0 1 0,0 0 0,0 1 0,1-1 0,4 0 0,-8 1 0,0 0 0,1 0 0,-1 1 0,0-1 0,0 0 0,0 0 0,0 0 0,0 0 0,1 0 0,-1 1 0,0-1 0,0 0 0,0 0 0,0 0 0,0 0 0,0 1 0,0-1 0,0 0 0,0 0 0,0 0 0,0 1 0,0-1 0,0 0 0,0 0 0,0 0 0,0 1 0,0-1 0,0 0 0,0 0 0,0 0 0,0 1 0,0-1 0,0 0 0,0 0 0,0 0 0,0 0 0,0 1 0,-1-1 0,1 0 0,0 0 0,0 0 0,0 0 0,-1 1 0,-5 10 0,6-11 0,-20 30 0,-36 39 0,-12 18 0,60-75 0,4-7 0,0 0 0,1 0 0,-1 1 0,1-1 0,0 1 0,1-1 0,0 1 0,-1 0 0,2 0 0,-1 0 0,0 7 0,2-12 0,0 0 0,1 1 0,-1-1 0,1 0 0,-1 0 0,1 1 0,-1-1 0,1 0 0,0 0 0,0 0 0,0 0 0,-1 0 0,1 0 0,0 0 0,0 0 0,0 0 0,1-1 0,-1 1 0,0 0 0,0 0 0,0-1 0,1 1 0,-1-1 0,0 1 0,0-1 0,1 0 0,-1 0 0,0 1 0,1-1 0,1 0 0,6 1 0,-1 0 0,1-1 0,12 0 0,1-2 0,11 1 0,1-1 0,-1-2 0,-1-2 0,1-1 0,32-11 0,-62 17 71,-1 0 1,1 0-1,0-1 1,-1 1-1,1-1 1,-1 0-1,1 0 1,-1 0-1,0 0 0,0 0 1,3-4-1,-4 5-473,0 0 0,0-1 0,-1 1-1,1-1 1,0 0 0,-1 1 0,1-1 0,-1 0-1,0 1 1,1-1 0,-1-3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5:27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17583,'0'0'4496,"58"-16"-4528,-55 12-8,1 4-64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5:27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12664,'0'0'1864,"91"-15"-1360,-10 5 0,24-4 176,9-2 15,7 4-7,0 2 16,-12 2-32,-12-2 0,-17 4-96,-11 0 0,-11-2-192,-9-2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5:34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214 105 15160,'0'0'1910,"-3"9"-1541,-75 335 1739,74-320-2005,-29 116 481,-3 16 93,-6 36 442,32-163-543,4-22 18,5-21-119,6-74-5,4 0-1,4 1 1,4 1 0,32-98-1,-39 155-360,2 1-1,0 0 0,2 0 1,28-39-1,-35 56-68,1 1 0,0 0 0,1 1 0,0-1-1,0 2 1,1-1 0,0 1 0,1 1 0,0 0 0,0 0 0,0 1-1,1 1 1,19-7 0,-25 10-23,0 1 0,-1-1 0,1 1 1,0 0-1,0 1 0,0 0 0,0 0 0,0 0 0,0 0 0,0 1 0,0 0 0,0 0 0,-1 1 1,1 0-1,0 0 0,-1 0 0,1 1 0,-1-1 0,0 1 0,0 1 0,0-1 0,0 1 0,-1-1 0,1 1 1,-1 1-1,0-1 0,0 1 0,0-1 0,-1 1 0,0 0 0,0 0 0,0 1 0,3 8 0,-2-3 6,1 2 0,-2-1 0,0 0 0,0 1 0,-1-1 0,-1 1-1,0 0 1,-1 0 0,0 0 0,-1-1 0,0 1 0,-1 0 0,-1-1-1,0 1 1,0-1 0,-2 0 0,1 0 0,-1 0 0,-1-1 0,-7 12-1,10-19-7,0-1 0,0 1 0,0-1-1,0 0 1,-1 0 0,1 0-1,-1 0 1,1-1 0,-1 1-1,0-1 1,0 0 0,0 0 0,-1-1-1,1 1 1,0-1 0,-1 0-1,1 0 1,0 0 0,-1-1-1,1 1 1,-1-1 0,1 0-1,-9-2 1,-1 0 63,-1-2 1,1 1-1,0-2 0,0 0 1,-26-14-1,24 10 112,15 7-56,10 3-95,18 6-22,1-1 0,0-1 0,0-2 0,36 0 0,-52-3-1,0-1 1,-1 0 0,1-1-1,0 0 1,-1-1-1,0-1 1,0 0 0,0 0-1,0-1 1,0 0-1,-1-1 1,0 0 0,11-9-1,14-16 121,-1-2 0,-1-1 1,-2-2-1,-2-1 0,-1-1 0,45-83 0,-69 112-92,13-19 299,-21 36-287,0-1 0,0 0-1,1 1 1,0 0 0,-4 13-1,-1 1-33,-3 10-15,1 0 0,1 1 0,2-1 0,-4 38 0,11-61-16,-1 0 0,1 0-1,1 0 1,1 10 0,-1-16 0,-1 0 0,1 0 0,0 0 0,0-1 0,0 1 0,0 0 0,0-1 0,0 1 0,1 0 1,0-1-1,-1 0 0,1 1 0,0-1 0,0 0 0,0 0 0,3 2 0,-4-3 10,1-1 1,0 1-1,-1-1 0,1 1 1,0-1-1,0 0 0,0 1 1,-1-1-1,1 0 0,0 0 1,0-1-1,0 1 0,-1 0 0,1-1 1,0 1-1,0-1 0,-1 1 1,1-1-1,0 0 0,-1 1 1,3-3-1,2 0 18,0-1 1,0 1-1,-1-2 1,6-4-1,7-10 28,-1-2 0,-1 0-1,-1-1 1,-1 0-1,-1-1 1,16-38 0,-14 35 15,-11 21-48,-1 0 0,1-1 0,-1 1 0,-1-1 0,4-9 0,-7 24-16,0 0 0,1-1-1,0 1 1,1 10 0,0 10-1,-1-6 0,0-1-9,3 32 1,-2-48 10,0 0 0,0 1-1,1-1 1,-1 0 0,2 0 0,-1 0 0,1-1 0,-1 1 0,8 9 0,-9-14 9,0 0 0,0 0 0,0 0 0,1 0 0,-1 0 1,1 0-1,-1 0 0,1 0 0,-1-1 0,1 1 0,-1 0 0,1-1 0,-1 0 0,1 1 0,0-1 0,-1 0 0,1 0 0,0 0 1,-1 0-1,1 0 0,0 0 0,-1 0 0,1 0 0,0-1 0,-1 1 0,1-1 0,-1 1 0,1-1 0,-1 0 0,1 0 1,-1 1-1,3-3 0,3-1 36,-1-1 0,1 1 0,-1-1 0,0 0 1,8-9-1,81-90 272,-91 100-317,0 0 0,0 0 0,1 0 0,-1 0 0,1 1 0,0 0 0,9-5 0,-12 8 0,0 0 0,-1-1 0,1 1 0,-1 0 0,1-1 0,0 1 0,0 0 0,-1 0 0,1 0 0,0 1 0,-1-1 0,1 0 0,-1 1 0,1-1 0,0 1 0,-1-1 0,1 1 0,-1 0 0,1 0 0,-1-1 0,0 1 0,1 0 0,-1 0 0,0 1 0,1-1 0,-1 0 0,0 0 0,0 1 0,0-1 0,1 3 0,5 7 0,-1 0 0,0 1 0,-1-1 0,-1 2 0,1-1 0,-2 0 0,3 18 0,-5-24 0,3 5 0,-4-11 0,1 0 0,-1 0 0,1 0 0,-1 0 0,1 0 0,-1-1 0,1 1 0,-1 0 0,0 0 0,1 0 0,-1 0 0,1-1 0,-1 1 0,0 0 0,1 0 0,-1-1 0,1 1 0,-1 0 0,0-1 0,1 1 0,-1 0 0,0-1 0,0 1 0,1 0 0,-1-1 0,0 1 0,0-1 0,0 1 0,1-1 0,34-56 0,5-7 0,-17 31 0,13-17 0,-33 46 0,1 0 0,-1 1 0,1-1 0,0 1 0,0 0 0,1 0 0,-1 0 0,9-4 0,-12 7 0,0-1 0,1 1 0,-1-1 0,0 1 0,0 0 0,1-1 0,-1 1 0,0 0 0,1 0 0,-1 0 0,0 0 0,1 0 0,-1 1 0,0-1 0,1 0 0,-1 0 0,0 1 0,0-1 0,1 1 0,-1-1 0,0 1 0,0 0 0,0 0 0,0-1 0,0 1 0,0 0 0,0 0 0,0 0 0,0 0 0,0 0 0,0 0 0,0 0 0,-1 0 0,1 0 0,0 1 0,-1-1 0,1 0 0,-1 0 0,1 3 0,2 5 0,-1 0 0,0 0 0,0 1 0,0 12 0,-2-16 0,2 38 0,-2-28 0,1-1 0,3 18 0,-4-33 0,1 0 0,-1 0 0,0 0 0,0 0 0,0 1 0,0-1 0,0 0 0,0 0 0,1 0 0,-1 0 0,0 0 0,0 1 0,0-1 0,0 0 0,1 0 0,-1 0 0,0 0 0,0 0 0,0 0 0,1 0 0,-1 0 0,0 0 0,0 0 0,0 0 0,1 0 0,-1 0 0,0 0 0,0 0 0,1 0 0,-1 0 0,0 0 0,0 0 0,0 0 0,1 0 0,-1 0 0,0 0 0,0 0 0,0 0 0,0 0 0,1-1 0,-1 1 0,0 0 0,0 0 0,0 0 0,0 0 0,1 0 0,-1-1 0,0 1 0,0 0 0,0 0 0,0 0 0,0 0 0,0-1 0,0 1 0,0 0 0,0 0 0,1-1 0,9-12 0,-9 13 0,25-46 0,4-6 0,-27 48 0,0 1 0,0-1 0,0 0 0,0 1 0,1-1 0,0 1 0,0 0 0,0 0 0,5-3 0,-9 6 0,1 0 0,0 0 0,-1-1 0,1 1 0,-1 0 0,1 0 0,-1 0 0,1 0 0,0 0 0,-1-1 0,1 1 0,0 0 0,-1 0 0,1 1 0,-1-1 0,1 0 0,0 0 0,-1 0 0,1 0 0,-1 0 0,1 1 0,-1-1 0,1 0 0,-1 1 0,1-1 0,0 1 0,10 16 0,0 28 0,-10-41 0,0 5 0,15 61 0,-15-65 0,1 0 0,-1 0 0,1-1 0,0 1 0,1-1 0,-1 0 0,1 1 0,0-1 0,0 0 0,0-1 0,7 8 0,-8-10 0,0 0 0,1 0 0,-1 0 0,1 0 0,-1-1 0,1 1 0,-1 0 0,1-1 0,-1 0 0,1 0 0,-1 0 0,1 0 0,-1 0 0,1 0 0,-1 0 0,1-1 0,-1 0 0,1 1 0,-1-1 0,1 0 0,-1 0 0,0 0 0,0 0 0,1-1 0,-1 1 0,0-1 0,2-1 0,8-6 0,0-1 0,-1 0 0,12-14 0,-22 22 0,19-22 0,-2-1 0,0 0 0,19-40 0,-30 53 0,-6 9 0,1 0 0,0 0 0,0 0 0,0 1 0,1-1 0,-1 1 0,1-1 0,-1 1 0,1 0 0,4-3 0,-6 5 0,-1 0 0,0 0 0,1 1 0,-1-1 0,0 0 0,1 0 0,-1 0 0,0 0 0,0 1 0,1-1 0,-1 0 0,0 0 0,0 0 0,1 1 0,-1-1 0,0 0 0,0 1 0,1-1 0,-1 0 0,0 1 0,0-1 0,0 0 0,0 0 0,0 1 0,0-1 0,1 1 0,-1-1 0,0 0 0,0 1 0,0-1 0,0 0 0,0 1 0,0-1 0,0 0 0,0 1 0,-1-1 0,1 1 0,0 19 0,0-19 0,-36 374 0,29-318 0,-1 81 0,7-97 0,-1 1 0,-2 0 0,-10 41 0,10-69 0,3-8 0,1-9 0,42-214 0,-23 136 0,3 2 0,57-136 0,-76 207 0,61-131 0,-55 123 0,1 1 0,0 0 0,1 0 0,1 1 0,0 0 0,17-14 0,-24 24 0,-1 0 0,1 0 0,1 1 0,-1 0 0,1 0 0,-1 0 0,1 1 0,0-1 0,0 1 0,0 1 0,0-1 0,11 0 0,-13 2 0,0 0 0,0 0 0,0 0 0,0 1 0,0 0 0,0-1 0,0 1 0,0 1 0,-1-1 0,1 1 0,0-1 0,-1 1 0,0 0 0,1 1 0,-1-1 0,0 0 0,0 1 0,0 0 0,0-1 0,4 8 0,-2-4 0,-1 0 0,0 1 0,0 0 0,0 0 0,-1 0 0,0 1 0,-1-1 0,0 1 0,0-1 0,0 1 0,-1 0 0,0-1 0,-1 1 0,1 0 0,-1 0 0,-1 0 0,0 0 0,0-1 0,-1 1 0,1 0 0,-6 13 0,6-19 0,0-1 0,0 1 0,0-1 0,0 1 0,-1 0 0,1-1 0,0 0 0,-1 1 0,1-1 0,-1 0 0,1 0 0,-1 0 0,1 0 0,-1 0 0,0 0 0,0 0 0,1-1 0,-3 1 0,0 0 0,0 0 0,0-1 0,0 1 0,1-1 0,-1 0 0,0-1 0,0 1 0,-5-2 0,-7-2 0,1 0 0,0-2 0,-19-9 0,26 12 0,-22-10 0,-42-11 0,71 23 0,0 1 0,0 0 0,0-1 0,0 1 0,-1 0 0,1-1 0,0 1 0,0 0 0,0 0 0,0 0 0,0 0 0,0 0 0,0 0 0,0 0 0,0 0 0,0 0 0,0 1 0,0-1 0,-1 0 0,1 1 0,0-1 0,1 1 0,-3 0 0,3 0 0,-1 0 0,1 1 0,0-1 0,-1 0 0,1 0 0,0 1 0,0-1 0,0 0 0,0 1 0,0-1 0,0 0 0,0 0 0,0 1 0,1-1 0,-1 0 0,0 0 0,1 0 0,-1 1 0,1-1 0,1 2 0,1 4 0,1 1 0,1-1 0,-1 0 0,1 0 0,1 0 0,-1-1 0,1 0 0,0 0 0,0 0 0,1-1 0,0 0 0,0 0 0,0-1 0,0 0 0,1 0 0,11 4 0,-11-5 0,0 0 0,0-1 0,0 0 0,1 0 0,-1-1 0,0 0 0,1-1 0,-1 0 0,1 0 0,-1-1 0,0 1 0,1-2 0,-1 1 0,0-2 0,0 1 0,13-6 0,-5-1 0,0-1 0,-1 0 0,0-1 0,-1-1 0,0 0 0,-1-1 0,13-17 0,73-106 0,-91 123 0,56-92 0,-29 44 0,-43 96 0,3-4 0,-3 5 0,1-1 0,-2 50 0,8-69 0,1 0 0,1 1 0,0-1 0,1 0 0,1 0 0,0-1 0,10 30 0,-12-43 0,0 0 0,0 0 0,0 0 0,0 0 0,0 1 0,0-1 0,0 0 0,1-1 0,-1 1 0,1 0 0,-1 0 0,1-1 0,0 1 0,0-1 0,0 1 0,0-1 0,0 0 0,0 0 0,0 0 0,0 0 0,0 0 0,0 0 0,1 0 0,-1-1 0,0 1 0,1-1 0,-1 0 0,0 0 0,1 1 0,-1-2 0,0 1 0,1 0 0,-1 0 0,0-1 0,1 1 0,-1-1 0,4-2 0,3 0 0,-1-1 0,0-1 0,0 0 0,0 0 0,0 0 0,-1-1 0,0 0 0,8-10 0,59-69 0,26-27 0,-98 110 0,0 0 0,0 0 0,0 0 0,0 0 0,0 1 0,0-1 0,1 1 0,-1-1 0,0 1 0,1 0 0,-1 0 0,1 0 0,0 1 0,-1-1 0,1 0 0,3 1 0,-4 0 0,-1 0 0,0 1 0,1-1 0,-1 1 0,0-1 0,1 1 0,-1 0 0,0-1 0,0 1 0,0 0 0,0 0 0,1 0 0,-1 0 0,-1 0 0,1 0 0,0 0 0,0 0 0,0 0 0,0 1 0,-1-1 0,1 0 0,0 0 0,-1 1 0,0-1 0,1 0 0,-1 1 0,0-1 0,1 1 0,-1-1 0,0 0 0,0 3 0,3 27 0,-2 0 0,-2 33 0,0-9 0,1-54 0,0-1 0,0 0 0,0 0 0,0 0 0,0 0 0,0 0 0,0 1 0,0-1 0,0 0 0,0 0 0,0 0 0,0 0 0,0 1 0,0-1 0,0 0 0,0 0 0,0 0 0,0 0 0,0 0 0,1 1 0,-1-1 0,0 0 0,0 0 0,0 0 0,0 0 0,0 0 0,0 0 0,0 0 0,0 1 0,1-1 0,-1 0 0,0 0 0,0 0 0,0 0 0,0 0 0,0 0 0,1 0 0,-1 0 0,0 0 0,0 0 0,0 0 0,0 0 0,1 0 0,-1 0 0,0 0 0,0 0 0,10-5 0,9-14 0,-17 17 0,102-125 0,-89 109 0,-9 11 0,0 1 0,0-1 0,10-7 0,-13 12 0,-1 1 0,0-1 0,0 1 0,1 0 0,-1 0 0,1 0 0,-1 0 0,1 0 0,-1 0 0,1 1 0,0 0 0,-1-1 0,1 1 0,-1 0 0,6 0 0,-7 1 0,0-1 0,0 0 0,-1 1 0,1-1 0,0 0 0,-1 1 0,1-1 0,0 1 0,-1-1 0,1 1 0,-1-1 0,1 1 0,0-1 0,-1 1 0,1 0 0,-1-1 0,0 1 0,1 0 0,-1-1 0,0 1 0,1 0 0,-1 0 0,0 0 0,0-1 0,0 1 0,1 0 0,-1 1 0,1 25 0,-1-20 0,1 24 0,-1-15 0,1 0 0,0 0 0,1 0 0,8 30 0,-10-45 0,0 0 0,1 0 0,-1 0 0,1 0 0,0 0 0,-1 0 0,1-1 0,0 1 0,0 0 0,-1 0 0,1-1 0,0 1 0,0 0 0,0-1 0,0 1 0,0-1 0,0 1 0,0-1 0,0 0 0,0 1 0,0-1 0,0 0 0,0 0 0,0 0 0,0 0 0,0 0 0,0 0 0,0 0 0,0 0 0,0 0 0,0 0 0,1 0 0,-1-1 0,0 1 0,0 0 0,0-1 0,0 1 0,0-1 0,8-3 0,-1 0 0,1 0 0,9-7 0,-15 9 0,63-44 0,-2-4 0,69-68 0,-60 46 0,-88 83 0,5-3 0,0-1 0,1 1 0,-13 15 0,10-7 0,0-1 0,2 2 0,0 0 0,0 0 0,-6 19 0,12-25 0,1 0 0,-1-1 0,2 1 0,0 0 0,0 1 0,1-1 0,0 0 0,1 0 0,0 0 0,3 14 0,-3-22 0,1 0 0,-1 0 0,1 0 0,0 0 0,0-1 0,0 1 0,1 0 0,-1-1 0,0 1 0,1-1 0,0 1 0,3 3 0,-4-6 0,-1 1 0,1 0 0,0-1 0,0 1 0,0-1 0,0 1 0,1-1 0,-1 1 0,0-1 0,0 0 0,0 1 0,0-1 0,0 0 0,0 0 0,0 0 0,1 0 0,-1 0 0,0 0 0,0 0 0,0 0 0,0-1 0,0 1 0,0 0 0,1-1 0,-1 1 0,0-1 0,0 1 0,0-1 0,0 1 0,0-1 0,-1 0 0,1 0 0,1 0 0,8-8 0,0 0 0,0-1 0,-1 0 0,-1 0 0,15-22 0,29-66 0,-6 11 0,-41 76 0,3-4 0,-8 15 0,0 1 0,1-1 0,-1 0 0,0 0 0,1 0 0,-1 1 0,0-1 0,0 0 0,1 0 0,-1 0 0,0 1 0,0-1 0,1 0 0,-1 1 0,0-1 0,0 0 0,0 0 0,1 1 0,-1-1 0,0 0 0,0 1 0,0-1 0,0 1 0,0-1 0,0 0 0,0 1 0,0-1 0,0 0 0,0 1 0,0-1 0,0 0 0,0 1 0,0-1 0,0 1 0,1 15 0,-15 280 0,6-174 0,6-87 0,-1 0 0,-2-1 0,-1 0 0,-2 1 0,-1-2 0,-1 0 0,-3 0 0,0-1 0,-2 0 0,-1-1 0,-23 30 0,35-54 0,-2-1 0,1 0 0,-1-1 0,0 0 0,0 1 0,0-2 0,-1 1 0,1-1 0,-14 6 0,17-8 0,0-1 0,-1 1 0,1-1 0,0 0 0,-1 0 0,1 0 0,-1-1 0,1 1 0,0-1 0,-1 0 0,1 0 0,-1 0 0,1 0 0,-1-1 0,1 1 0,-1-1 0,1 0 0,0 0 0,-1 0 0,1-1 0,0 1 0,0-1 0,0 0 0,-4-2 0,2-1 0,0 0 0,1-1 0,-1 1 0,1-1 0,0 0 0,1 0 0,0 0 0,-5-13 0,1 2 0,2-1 0,-4-21 0,8 31 0,0 1 0,1-1 0,0 0 0,0 1 0,0-1 0,1 1 0,1-1 0,-1 1 0,1-1 0,0 1 0,1 0 0,0 0 0,0 0 0,0 0 0,1 1 0,0-1 0,0 1 0,1 0 0,7-8 0,-3 5 0,1-1 0,0 2 0,0-1 0,1 1 0,0 1 0,0 0 0,1 0 0,-1 1 0,2 1 0,15-5 0,102-18 0,-126 27 0,42-2 738,8-3-1346,-50 6 27,0-2 0,0 1 1,0 0-1,0-1 1,0 0-1,5-3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53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15528,'0'0'0,"85"11"128,-49-3 96,1 2 8,1 4 56,-2 2 7,4 2-87,-1 0-8,-9 0-48,-2-6 16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5:34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18295,'0'0'5824,"54"-67"-5696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5:43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596 407 8744,'0'0'7128,"-11"-3"-6942,5 2-176,-29-8 446,0 2 0,-69-5-1,74 13-214,0 2-1,-1 1 0,1 1 1,0 1-1,1 2 0,0 1 0,0 2 1,-44 22-1,67-30-181,0 1 1,0 0-1,1 0 0,0 0 0,0 1 0,0-1 1,0 1-1,1 0 0,0 1 0,0-1 1,-6 11-1,5-6 5,1 0 0,0 0 1,1 1-1,0-1 0,0 1 1,-1 18-1,2-3 49,2 0-1,1 0 1,1 0-1,1-1 1,7 32-1,-8-45-29,1-1 0,-1 1-1,2-1 1,0 0 0,0 0 0,1 0 0,0-1-1,1 0 1,10 15 0,1-5 142,-4-3 17,1-1-1,17 14 0,-21-21-128,1-1 0,0 0 0,1-1 0,-1 0-1,2-1 1,-1 0 0,0-1 0,1 0 0,0-1-1,0-1 1,0 0 0,1 0 0,-1-1 0,1-1-1,-1-1 1,1 0 0,25-3 0,-31 2-67,1 0 1,-1-1-1,0 0 1,-1 0-1,1-1 1,0 1-1,-1-2 1,1 1-1,-1-1 1,0 0-1,0-1 1,-1 0 0,1 0-1,-1 0 1,0-1-1,9-11 1,15-19 62,-15 19-42,-1 0-1,-1-1 0,15-26 0,-19 27-27,8-14 143,23-62 1,-38 89-159,4-14 54,-6 15-21,-6 9 18,-2 9-65,0 1 1,0 0 0,2 0-1,0 1 1,1 0 0,-3 18-1,6-26-5,1 0 0,-1 0 0,2 0-1,-1 0 1,3 17 0,-2-24-5,0 0 1,0-1-1,1 1 1,-1-1-1,0 1 1,1 0-1,0-1 1,-1 1-1,1-1 1,0 1-1,0-1 1,0 1-1,0-1 1,0 0-1,0 1 0,0-1 1,0 0-1,0 0 1,1 0-1,-1 0 1,0 0-1,1 0 1,-1 0-1,1 0 1,-1-1-1,1 1 1,0 0-1,-1-1 1,1 0-1,-1 1 1,1-1-1,0 0 0,-1 0 1,1 0-1,0 0 1,0 0-1,2 0 1,7-2-2,1 0 0,-1 0 0,-1-1 1,1 0-1,0-1 0,-1 0 0,0-1 0,0 0 1,0 0-1,0-1 0,-1-1 0,0 0 0,0 0 0,-1 0 1,0-1-1,0 0 0,7-12 0,0 1 17,-1-1 0,0-1 0,11-27 0,-21 41-6,8-18 60,-12 24-64,1 0 0,-1 0 0,1 0-1,-1 0 1,1 0 0,-1 0 0,1 1 0,0-1 0,0 0 0,-1 0 0,1 1 0,0-1 0,0 0-1,0 1 1,0-1 0,1 0 0,-8 32 86,-3 31-99,-4-1 0,-2-1 1,-3-1-1,-2 0 0,-3-1 0,-52 95 0,69-145 17,0 0 1,0 0-1,-1 0 0,0-1 1,-1 0-1,1-1 0,-1 0 1,0 0-1,-1 0 0,0-1 1,1 0-1,-2-1 0,1 0 1,-17 4-1,25-7-5,0-1 1,0 0-1,0 0 0,0 1 1,0-1-1,0 0 1,-1 0-1,1 0 0,0-1 1,0 1-1,0 0 1,0 0-1,0 0 0,0-1 1,0 1-1,0-1 1,1 1-1,-1-1 1,0 1-1,0-1 0,0 1 1,0-1-1,0 0 1,1 1-1,-1-1 0,0 0 1,1 0-1,-1 1 1,0-1-1,1 0 0,-1 0 1,1 0-1,0 0 1,-1 0-1,1 0 0,0 0 1,-1 0-1,1-1 1,0 0-4,-1 1 0,1-1 0,0 0 1,0 0-1,0 0 0,0 1 0,0-1 1,1 0-1,-1 0 0,0 1 0,1-1 1,0 0-1,-1 1 0,1-1 0,0 0 1,0 1-1,0-1 0,0 1 0,0 0 1,0-1-1,0 1 0,2-2 0,6-4 0,1 0-1,0 1 0,1 0 0,-1 1 0,24-8 0,59-11 5,-61 17 59,45-16 0,-64 18-43,6-2 44,0 0 0,-1-1-1,0-1 1,-1-1-1,18-13 1,89-91 385,-108 98-399,12-9 63,0 2 1,42-27-1,-48 35-64,-13 10-35,0 1 0,0 1 0,0-1 0,1 1 0,-1 1 0,1 0-1,-1 0 1,13 0 0,-15 1 1,0 1-9,0 0 1,0 0-1,0 1 0,0 0 0,0 0 1,0 1-1,0 0 0,8 3 0,26 6 115,-30-11 11,-14-6 18,-15-5 24,15 10-168,0 0 1,-1 1-1,1-1 0,-1 1 1,1 0-1,-1 0 0,1 0 1,-1 1-1,1-1 1,0 1-1,-1 0 0,1 0 1,0 0-1,-1 0 0,1 0 1,0 1-1,0 0 1,0-1-1,0 1 0,0 0 1,1 1-1,-4 2 1,-1 1 14,0 2 1,0-1-1,0 1 1,1 0-1,0 1 1,-6 10-1,10-14-17,0 0 0,0-1 1,0 1-1,0 0 0,1 0 0,0 0 0,0 0 0,0 0 0,1 1 1,-1-1-1,2 8 0,-1-10 0,1 1-1,-1-1 1,1 0 0,0 0 0,0 0 0,0 1-1,1-1 1,-1-1 0,1 1 0,-1 0-1,1 0 1,0 0 0,0-1 0,1 1 0,-1-1-1,0 0 1,1 0 0,-1 0 0,4 2-1,0 1 14,1-1 0,0 0 0,-1-1 0,2 1 0,-1-1 0,0-1 0,0 1 0,1-1 0,-1-1 0,1 1 0,0-1-1,0 0 1,-1-1 0,1 0 0,0 0 0,0-1 0,-1 0 0,1 0 0,-1-1 0,13-4 0,9-6 8,-1-2 0,-1-1 0,0-1 0,-1-1 0,-1-1 0,-1-1 0,0-1 0,-1-2 0,-2 0 0,30-38 0,-5-4 65,-3-2-1,68-142 1,-94 167-54,-1-1 1,-2-1-1,-2 0 1,-2-1-1,-1 0 1,3-79-1,-10 108-14,-2 0 0,0 0 0,-1 0 0,0 0 0,-1 0 0,-5-17 0,7 32-23,0 0 0,0-1 0,0 1-1,0 0 1,0 0 0,0-1 0,0 1 0,0 0 0,-1 0 0,1-1-1,0 1 1,0 0 0,0 0 0,0 0 0,-1-1 0,1 1 0,0 0-1,0 0 1,-1 0 0,1 0 0,0 0 0,0 0 0,0-1 0,-1 1-1,1 0 1,0 0 0,0 0 0,-1 0 0,1 0 0,0 0 0,-1 0-1,1 0 1,0 0 0,0 0 0,-1 0 0,1 0 0,-12 7-2,-8 16-22,4-1-9,2 2 0,0 0 0,1 0 0,-10 31 0,7-9-63,-15 75-1,19-58 0,3 1-1,2 1 0,3 0 0,9 121 0,-1-164 112,0 1 1,2-1-1,0 0 0,1 0 0,15 29 0,-21-47 4,1 0-1,0-1 1,0 1-1,0-1 1,0 1 0,1-1-1,-1 0 1,1 1-1,0-1 1,0-1 0,0 1-1,0 0 1,1-1-1,-1 0 1,1 1-1,-1-1 1,1-1 0,0 1-1,0 0 1,0-1-1,7 2 1,-5-3 4,0 1 1,1-1-1,-1-1 0,0 1 1,0-1-1,0 0 0,0 0 0,0-1 1,0 0-1,0 0 0,0 0 1,-1-1-1,1 1 0,6-6 1,6-4 51,-1 0 1,-1-2-1,30-30 0,36-54 257,-65 77-316,-16 19-16,0 1 0,0 0 0,-1 0 0,1 0 0,0 0 0,0 0 0,0 0 0,0 0 0,0 0 0,1 0 0,-1 0 0,0 1 0,0-1 0,2 0 0,-3 1 0,1 0 0,-1 1 0,0-1 0,0 1 0,1-1 0,-1 1 0,0-1 0,0 1 0,0-1 0,0 0 0,1 1 0,-1-1 0,0 1 0,0-1 0,0 1 0,0-1 0,0 1 0,0-1 0,0 1 0,-1-1 0,1 1 0,0-1 0,0 1 0,0-1 0,-1 1 0,-14 46 0,8-25 0,0 0 0,1 0 0,1 1 0,2-1 0,-3 38 0,7-58 0,-1 1 0,0 0 0,0 0 0,1 0 0,0-1 0,-1 1 0,1 0 0,0-1 0,1 1 0,-1 0 0,0-1 0,1 0 0,2 5 0,-3-6 0,0 0 0,0 0 0,0 0 0,1 0 0,-1 0 0,0 0 0,0 0 0,1 0 0,-1-1 0,0 1 0,1 0 0,-1-1 0,1 1 0,-1-1 0,1 0 0,-1 1 0,1-1 0,-1 0 0,1 0 0,0 0 0,-1 0 0,1 0 0,-1 0 0,1-1 0,-1 1 0,3-1 0,0 0 0,0 0 0,-1 0 0,1-1 0,-1 1 0,1-1 0,-1 0 0,1 0 0,-1 0 0,0 0 0,0 0 0,0-1 0,0 0 0,-1 1 0,1-1 0,-1 0 0,1 0 0,-1 0 0,3-6 0,-2 4 0,0 0 0,-1 0 0,1 0 0,-1 0 0,0-1 0,-1 0 0,1 1 0,-1-1 0,0 0 0,0 1 0,-1-8 0,0 10 0,0 0 0,-1 0 0,1 0 0,-1 0 0,0 0 0,0 0 0,0 0 0,0 0 0,-1 1 0,1-1 0,-1 0 0,1 1 0,-1-1 0,0 1 0,0 0 0,0-1 0,-1 1 0,1 0 0,0 0 0,-1 1 0,1-1 0,-6-2 0,3 1 0,0 0 0,0 1 0,-1 0 0,1 0 0,0 0 0,-1 1 0,0 0 0,1 0 0,-1 0 0,1 1 0,-10 0 0,25-2 0,-1 0 0,0 0 0,1 0 0,13-7 0,-18 7 0,23-9 0,-2 0 0,0-2 0,0-1 0,-1-2 0,-1 0 0,22-19 0,-10 0 0,-1-1 0,47-65 0,-69 85 0,20-32 0,-3 0 0,36-76 0,-39 70 0,35-69 0,-51 96 0,-27 70 0,-112 315 0,113-297 0,2 2 0,4-1 0,2 1 0,2 67 0,5-105 0,2 0 0,4 26 0,-4-41 0,0 1 0,1-1 0,0 1 0,1-1 0,0 0 0,1-1 0,7 13 0,-11-21 0,0 1 0,0-1 0,0 1 0,0-1 0,0 0 0,1 1 0,-1-1 0,1 0 0,-1 0 0,1 0 0,-1 0 0,1-1 0,0 1 0,-1 0 0,1-1 0,0 1 0,0-1 0,-1 1 0,4-1 0,-1 0 0,0 0 0,0 0 0,0 0 0,0-1 0,0 0 0,-1 0 0,1 0 0,7-3 0,0-2 0,0 0 0,0-1 0,0 0 0,15-14 0,-19 15 0,0-1 0,-1 0 0,0 0 0,0-1 0,0 1 0,-1-1 0,0 0 0,-1-1 0,0 1 0,0-1 0,-1 0 0,0 0 0,0 0 0,-1 0 0,-1-1 0,1 1 0,-1-13 0,-1 20 0,1 0 0,-1-1 0,1 1 0,0 0 0,-1-1 0,1 1 0,0 0 0,0 0 0,1-1 0,-1 1 0,0 0 0,1 0 0,-1 1 0,1-1 0,-1 0 0,4-2 0,-5 4 0,1-1 0,-1 0 0,1 1 0,0-1 0,0 1 0,-1-1 0,1 1 0,0-1 0,0 1 0,-1 0 0,1-1 0,0 1 0,0 0 0,0 0 0,0 0 0,0-1 0,-1 1 0,1 0 0,0 0 0,0 0 0,0 0 0,0 0 0,0 1 0,0-1 0,-1 0 0,1 0 0,0 1 0,0-1 0,0 0 0,-1 1 0,1-1 0,0 1 0,0-1 0,-1 1 0,1-1 0,0 1 0,-1-1 0,1 1 0,0 0 0,-1-1 0,1 1 0,-1 0 0,1 0 0,0 1 0,6 14 0,-1 0 0,0 1 0,-1 0 0,0 0 0,-2 0 0,0 1 0,1 17 0,-1-7 0,12 46 0,-15-72 0,1 0 0,-1-1 0,1 1 0,-1 0 0,1-1 0,0 1 0,0-1 0,0 1 0,0-1 0,0 0 0,0 1 0,0-1 0,0 0 0,1 0 0,-1 1 0,0-1 0,1 0 0,-1-1 0,1 1 0,2 1 0,-1-1 0,0 0 0,0-1 0,0 1 0,0-1 0,0 0 0,0 0 0,0 0 0,0 0 0,0-1 0,0 1 0,3-2 0,5-1 0,0-1 0,0 0 0,-1-1 0,0 0 0,12-9 0,0-3 0,-1 0 0,0-2 0,-2 0 0,23-30 0,20-18 0,-32 45 0,-35 37 0,1 1 0,-4 27 0,7-36 0,1-1 0,0 1 0,0-1 0,0 1 0,1 0 0,-1-1 0,2 1 0,-1-1 0,4 10 0,-5-15 0,0-1 0,1 1 0,-1-1 0,0 1 0,0 0 0,1-1 0,-1 1 0,0-1 0,1 1 0,-1-1 0,1 1 0,-1-1 0,0 1 0,1-1 0,-1 1 0,1-1 0,0 0 0,-1 1 0,1-1 0,-1 0 0,1 1 0,-1-1 0,1 0 0,0 0 0,-1 1 0,1-1 0,0 0 0,-1 0 0,1 0 0,0 0 0,-1 0 0,1 0 0,0 0 0,-1 0 0,1 0 0,0-1 0,-1 1 0,1 0 0,-1 0 0,1 0 0,0-1 0,-1 1 0,1 0 0,-1-1 0,1 1 0,-1-1 0,1 1 0,-1 0 0,1-1 0,0 0 0,2-2 0,-1 1 0,1-1 0,0 0 0,-1 0 0,0 0 0,0-1 0,2-3 0,-2 2 0,0 0 0,0 0 0,0 0 0,-1-1 0,0 1 0,0 0 0,0-1 0,-1 1 0,0-1 0,0 1 0,0-1 0,-1 1 0,0-1 0,0 1 0,-2-9 0,-1 5 0,1 1 0,-1 0 0,-1 0 0,0 0 0,0 0 0,0 0 0,-1 1 0,-11-11 0,17 17 0,0 1 0,0 0 0,0-1 0,0 1 0,0 0 0,0-1 0,0 1 0,0 0 0,0-1 0,1 1 0,-1 0 0,0-1 0,0 1 0,0 0 0,0-1 0,1 1 0,-1 0 0,0-1 0,0 1 0,1 0 0,-1 0 0,0-1 0,0 1 0,1 0 0,-1 0 0,0 0 0,1 0 0,-1-1 0,0 1 0,1 0 0,-1 0 0,0 0 0,1 0 0,-1 0 0,0 0 0,1 0 0,0 0 0,21-8 0,-16 6 0,33-12 0,0 1 0,1 3 0,71-10 0,-109 19 0,1 1 0,-1 0 0,1 0 0,0 0 0,-1 0 0,1 1 0,-1-1 0,1 1 0,-1 0 0,1-1 0,-1 1 0,1 0 0,-1 0 0,0 1 0,0-1 0,1 0 0,2 4 0,-2-2 0,0 0 0,0 0 0,0 1 0,-1-1 0,1 1 0,-1 0 0,0 0 0,0 0 0,2 7 0,-1-1 0,0 0 0,-1 0 0,0 1 0,-1-1 0,0 0 0,-1 1 0,0-1 0,-1 13 0,0 10 0,20-43 0,8-20 0,42-62 0,-12 16 0,-57 75 0,1-1 0,0 1 0,0 0 0,-1 0 0,1 0 0,0 0 0,0 0 0,0 1 0,0-1 0,0 0 0,0 0 0,1 1 0,-1-1 0,0 0 0,0 1 0,0-1 0,1 1 0,-1 0 0,0-1 0,1 1 0,-1 0 0,0 0 0,1 0 0,1 0 0,-2 0 0,0 1 0,1 0 0,-1 0 0,0 0 0,0 0 0,0 0 0,0 0 0,1 0 0,-1 0 0,-1 0 0,1 0 0,0 0 0,0 1 0,0-1 0,-1 0 0,1 1 0,0-1 0,-1 1 0,0-1 0,1 3 0,10 38 0,-6-22 0,0 0 0,16 35 0,-19-49 0,1-1 0,-1-1 0,2 1 0,-1 0 0,0 0 0,1-1 0,0 0 0,0 0 0,0 0 0,0 0 0,1-1 0,0 0 0,-1 0 0,1 0 0,6 2 0,-9-4 27,0 0-1,0 0 1,0-1-1,0 1 1,0-1 0,0 1-1,0-1 1,0 0-1,1 0 1,-1 0-1,0 0 1,0-1 0,0 1-1,0 0 1,0-1-1,0 1 1,0-1 0,0 0-1,0 0 1,0 0-1,0 0 1,0 0-1,0 0 1,-1 0 0,1-1-1,0 1 1,-1-1-1,1 1 1,-1-1 0,0 1-1,1-1 1,-1 0-1,0 0 1,0 0-1,0 0 1,1-2 0,1-4-730,1 0 0,-1 0 1,-1-1-1,0 1 1,0-1-1,1-15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5:43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13264,'0'0'1560,"109"-24"-808,-39 16-8,15-2 111,4 4 9,12 6 56,-3 2 0,1 2-96,-4-4 16,-3-6-248,-11-6 0,-4-6-176,-9-17-8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5:48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95 10656,'0'0'9013,"-5"12"-8723,3-7-265,-53 128 818,8 47 147,-17 50 50,49-192-852,-20 56 569,-28 120 0,37-114-210,-4 20 412,30-118-925,0-1 1,-1 1-1,1-1 1,0 1 0,-1-1-1,1 1 1,-1-1-1,0 1 1,1-1 0,-1 0-1,0 1 1,0-1-1,0 0 1,0 0 0,0 0-1,0 0 1,0 1-1,0-1 1,0-1 0,-3 3-1,3-3 126,1-1-120,-1 0 0,0 0 0,1 0 0,-1 0 0,1 0 0,-1 0 0,1 0 0,0 0 0,-1 0 0,1 0 0,0 0 0,0-1 0,-1 0 0,2-12 27,1-1-1,0 1 1,0 0-1,1 0 0,1 0 1,1 1-1,7-17 1,50-89 303,-58 113-344,-2 2-7,5-8 41,1 0 1,10-13 0,-17 23-52,1 0 0,-1 0 0,1 0 0,0 0 1,0 0-1,-1 1 0,1-1 0,1 1 0,-1-1 0,0 1 1,0 0-1,0 0 0,1 0 0,-1 0 0,1 0 0,-1 0 1,1 1-1,-1-1 0,5 1 0,-5 0-5,0 1 0,-1-1-1,1 1 1,0 0 0,-1 0 0,1 0 0,-1 0-1,1 0 1,-1 0 0,0 0 0,1 1-1,-1-1 1,0 0 0,0 1 0,0-1-1,0 1 1,0-1 0,0 1 0,1 3-1,14 36 2,-14-35 4,6 23 17,5 40-1,-10-51-6,0 0 0,1 0-1,0 0 1,2-1-1,0 1 1,16 31 0,-18-44-5,-1 0 0,1-1 0,0 1 0,0-1 0,0 0 0,1 0 0,0 0 0,-1-1 0,1 1 0,0-1 0,1 0 0,-1-1 0,0 1 0,1-1 0,0 0 0,-1-1 0,11 2 0,-4-1 40,1-1 0,-1 0-1,0-1 1,1 0 0,-1-1 0,1-1 0,15-3-1,-9 0 49,0-1-1,0-1 0,-1 0 0,0-1 1,-1-1-1,0-1 0,0-1 0,22-18 0,-31 23-54,0-1 0,-1 0-1,0 0 1,0-1 0,-1 0-1,1 0 1,-2-1 0,1 1-1,-1-1 1,-1 0 0,0-1-1,0 1 1,0-1-1,-1 0 1,-1 0 0,0 0-1,0 0 1,0-11 0,-2 13-12,-1 0 1,0-1 0,0 1 0,-3-11-1,3 17-25,1 0-1,-1-1 0,0 1 0,0 0 1,0 0-1,0 0 0,0-1 0,0 1 1,-1 0-1,1 0 0,-1 1 1,1-1-1,-1 0 0,0 1 0,1-1 1,-1 0-1,0 1 0,0 0 0,-4-2 1,4 2-5,1 1 1,-1 0-1,1 0 1,-1 0 0,1 0-1,-1 0 1,1 0-1,-1 1 1,1-1-1,-1 0 1,1 1 0,-1-1-1,1 1 1,-1-1-1,1 1 1,0 0-1,-1 0 1,1 0 0,0-1-1,-2 3 1,-23 24 23,23-24-23,-7 10 9,0 0-1,1 0 1,1 1 0,0 0 0,1 1 0,-8 22 0,11-25-16,0 1 0,1-1 0,0 0 0,1 1-1,1 0 1,0-1 0,1 1 0,2 24 0,-1-30 0,1 1-1,1-1 1,-1 0-1,1 0 1,0 0-1,1-1 1,0 1-1,0-1 1,0 1-1,1-1 1,0-1-1,0 1 1,0-1-1,1 0 1,0 0-1,0 0 1,0-1-1,0 0 1,1 0-1,0-1 1,0 1-1,0-2 1,0 1-1,0-1 1,0 0-1,1 0 1,-1-1-1,1 0 1,-1 0-1,1-1 1,0 0-1,-1 0 1,1-1-1,-1 0 1,1 0-1,-1-1 1,12-4-1,-7 0 24,1 0 1,-1-1-1,0 0 0,0-1 1,-1 0-1,13-13 0,57-66 223,-35 36-101,23-31-85,-46 51-45,44-42 0,-48 53-14,25-21 0,-42 39 0,1 0 0,-1 0 0,1 0 0,-1 1 0,1-1 0,0 1 0,0 0 0,0 0 0,0 0 0,0 0 0,0 0 0,0 1 0,0-1 0,0 1 0,4 0 0,-4 0 0,-1 1 0,1 0 0,0 0 0,-1 0 0,1 0 0,-1 0 0,1 1 0,-1-1 0,0 1 0,1-1 0,-1 1 0,0 0 0,0 0 0,0 0 0,-1 0 0,1 0 0,0 1 0,-1-1 0,2 3 0,4 8 0,-1 0 0,8 21 0,-5-9 0,-6-18 0,0-1 0,0 0 0,0 1 0,-1-1 0,0 1 0,0-1 0,1 14 0,-15-38 0,6 5 0,-1 1 0,0 0 0,-8-11 0,12 20 0,1-1 0,-1 1 0,0 0 0,0 0 0,0 0 0,0 0 0,-1 1 0,1-1 0,-1 1 0,1 0 0,-1 0 0,0 0 0,0 1 0,-6-3 0,7 4 0,0 0 0,0 1 0,0-1 0,0 0 0,0 1 0,1 0 0,-1 0 0,0-1 0,0 2 0,1-1 0,-1 0 0,0 0 0,1 1 0,-1 0 0,1-1 0,0 1 0,0 0 0,0 0 0,-1 0 0,2 0 0,-1 1 0,-3 3 0,-2 5 0,-1 1 0,2-1 0,-10 21 0,10-14 0,0-1 0,0 1 0,-4 31 0,9-40 0,-1 0 0,2-1 0,-1 1 0,2 0 0,-1-1 0,1 1 0,0 0 0,1-1 0,0 1 0,3 8 0,-5-15 0,1 0 0,0-1 0,0 1 0,0 0 0,0 0 0,0-1 0,0 1 0,0 0 0,1-1 0,-1 1 0,1-1 0,-1 0 0,1 1 0,-1-1 0,1 0 0,0 0 0,0 0 0,0 0 0,-1 0 0,1-1 0,3 2 0,-2-2 0,0 0 0,0 0 0,-1 0 0,1 0 0,0 0 0,0-1 0,0 1 0,0-1 0,0 0 0,0 0 0,0 0 0,5-3 0,0-1 0,0 0 0,-1 0 0,1-1 0,-1 0 0,0 0 0,-1-1 0,1 1 0,5-10 0,2-6 0,17-38 0,-7 12 0,-23 46 0,8-8 0,-9 11 0,1 0 0,-1 1 0,0-1 0,0 0 0,1 0 0,-1 1 0,0-1 0,0 0 0,0 0 0,0 1 0,-1-1 0,1 2 0,0-3 0,-1 7 0,0 0 0,1 0 0,0 0 0,0 0 0,1 0 0,0 0 0,0 0 0,1 0 0,0 0 0,0-1 0,0 1 0,1-1 0,0 1 0,0-1 0,1 0 0,-1 0 0,2 0 0,-1-1 0,0 0 0,1 1 0,0-2 0,0 1 0,10 6 0,-12-9 0,-1-1 0,1 0 0,0 0 0,0 0 0,0 0 0,0-1 0,0 1 0,0-1 0,0 0 0,0 0 0,0 0 0,0 0 0,0 0 0,0-1 0,0 1 0,0-1 0,0 0 0,0 0 0,0 0 0,-1 0 0,6-3 0,2-1 0,-1-1 0,1 0 0,-1-1 0,13-12 0,0-3 0,-1 0 0,35-50 0,26-58 0,-69 108 0,18-35 0,-1-1 0,-4-1 0,32-103 0,-33 72 0,24-178 0,-39 198 0,-4 44 0,-3 0 0,0 1 0,-1-52 0,-2 76 0,0 1 0,0-1 0,0 0 0,0 0 0,0 1 0,-1-1 0,1 0 0,0 0 0,0 1 0,0-1 0,-1 0 0,1 1 0,0-1 0,-1 0 0,1 1 0,-1-1 0,1 0 0,-1 1 0,1-1 0,-1 1 0,0-1 0,1 0 0,-1 1 0,0 0 0,1 0 0,-1 0 0,1 0 0,-1 0 0,0 0 0,1 0 0,-1 0 0,1 0 0,-1 1 0,1-1 0,-1 0 0,0 0 0,1 0 0,-1 1 0,1-1 0,-1 0 0,1 1 0,-1-1 0,-25 26 0,17-14 0,0 1 0,1 0 0,0 1 0,1-1 0,-8 26 0,-20 77 0,30-98 0,-15 74 0,4 1 0,-7 157 0,20-189 0,4 0 0,2-1 0,19 104 0,-19-151 0,0-1 0,1 1 0,7 17 0,-8-25 0,-1 0 0,1 0 0,0-1 0,0 1 0,0-1 0,1 0 0,-1 0 0,1 0 0,0 0 0,0 0 0,6 3 0,-8-6 0,1 0 0,0 0 0,0 0 0,-1 0 0,1 0 0,0 0 0,0-1 0,0 0 0,0 1 0,0-1 0,0 0 0,0-1 0,0 1 0,0 0 0,0-1 0,0 0 0,0 1 0,0-1 0,0 0 0,-1-1 0,1 1 0,5-3 0,4-4 0,0-1 0,0 0 0,14-13 0,-20 17 0,30-31 0,-2-1 0,54-76 0,-67 90 0,-21 22 0,0 1 0,0 0 0,1-1 0,-1 1 0,0 0 0,0-1 0,1 1 0,-1 0 0,0-1 0,1 1 0,-1 0 0,0 0 0,1 0 0,-1-1 0,0 1 0,1 0 0,-1 0 0,1 0 0,-1 0 0,0-1 0,1 1 0,-1 0 0,1 0 0,-1 0 0,0 0 0,1 0 0,-1 0 0,1 0 0,-1 0 0,1 0 0,-1 1 0,0-1 0,1 0 0,-1 0 0,0 0 0,1 0 0,-1 1 0,1-1 0,-1 0 0,0 0 0,1 0 0,-1 1 0,0-1 0,0 0 0,1 1 0,-1-1 0,0 0 0,0 1 0,1-1 0,-1 0 0,0 1 0,0-1 0,0 1 0,1-1 0,-1 0 0,0 1 0,0-1 0,0 1 0,0-1 0,0 0 0,0 1 0,0-1 0,0 1 0,0-1 0,0 0 0,0 1 0,-1 0 0,2 38 0,-5 44 0,1-58 0,2 0 0,0 0 0,2 0 0,1 0 0,8 45 0,-10-69 0,1 1 0,-1 0 0,1 0 0,-1-1 0,1 1 0,-1 0 0,1-1 0,0 1 0,0 0 0,0-1 0,0 1 0,0-1 0,0 0 0,0 1 0,1-1 0,-1 0 0,0 0 0,1 0 0,-1 1 0,1-1 0,0-1 0,-1 1 0,3 1 0,-1-2 0,-1 0 0,0 0 0,1 0 0,-1-1 0,0 1 0,0 0 0,0-1 0,1 0 0,-1 0 0,0 1 0,0-1 0,0 0 0,0-1 0,0 1 0,0 0 0,0-1 0,-1 1 0,3-3 0,21-20 0,-1-1 0,33-44 0,-32 37 0,42-43 0,-64 72 0,1-1 0,0 0 0,1 0 0,-1 1 0,1-1 0,0 1 0,7-4 0,-11 7 0,0 0 0,0-1 0,-1 1 0,1 0 0,0 0 0,0 0 0,0 0 0,0 0 0,-1 0 0,1 0 0,0 0 0,0 0 0,0 0 0,-1 0 0,1 0 0,0 1 0,0-1 0,-1 0 0,1 1 0,1 0 0,-1 0 0,1 0 0,-1 0 0,0 1 0,0-1 0,0 1 0,0-1 0,0 1 0,-1-1 0,1 1 0,0-1 0,-1 1 0,1-1 0,-1 1 0,1 2 0,2 11 0,-1 1 0,0 25 0,-2-28 0,1 0 0,0 0 0,1 0 0,5 22 0,-7-35 0,0 1 0,1 0 0,-1-1 0,0 1 0,0-1 0,0 1 0,1-1 0,-1 1 0,0 0 0,0-1 0,1 1 0,-1-1 0,1 0 0,-1 1 0,0-1 0,1 1 0,-1-1 0,1 1 0,-1-1 0,1 0 0,-1 1 0,1-1 0,0 0 0,-1 0 0,1 0 0,-1 1 0,1-1 0,-1 0 0,1 0 0,0 0 0,-1 0 0,1 0 0,-1 0 0,1 0 0,0 0 0,-1 0 0,1 0 0,-1 0 0,1 0 0,0-1 0,-1 1 0,1 0 0,-1 0 0,1-1 0,-1 1 0,1 0 0,-1-1 0,1 1 0,0-1 0,27-25 0,-22 19 0,29-28 0,-5 4 0,36-30 0,-64 59 0,0 1 0,-1 0 0,1-1 0,0 1 0,0 0 0,0 0 0,0 0 0,0 0 0,0 0 0,0 0 0,0 1 0,0-1 0,0 1 0,1-1 0,-1 1 0,0 0 0,0 0 0,0 0 0,1 0 0,-1 0 0,0 1 0,3 0 0,-3 0 0,0 0 0,-1 0 0,1 1 0,0-1 0,-1 0 0,1 1 0,-1 0 0,1-1 0,-1 1 0,0 0 0,1-1 0,-1 1 0,0 0 0,0 0 0,-1 0 0,1 0 0,0 0 0,-1 0 0,1 0 0,-1 0 0,1 0 0,-1 4 0,4 71 0,-3-49 0,6 44 0,-7-71 0,0 0 0,0 1 0,1-1 0,-1 1 0,0-1 0,1 1 0,-1-1 0,1 0 0,-1 1 0,1-1 0,0 0 0,0 1 0,-1-1 0,1 0 0,0 0 0,0 0 0,0 0 0,0 0 0,1 0 0,-1 0 0,0 0 0,0 0 0,0-1 0,1 1 0,-1 0 0,0-1 0,1 1 0,-1-1 0,1 1 0,-1-1 0,1 0 0,-1 0 0,0 0 0,1 0 0,-1 0 0,1 0 0,-1 0 0,1 0 0,-1 0 0,1 0 0,-1-1 0,0 1 0,1-1 0,2-1 0,6-2 0,0-1 0,0 0 0,-1 0 0,15-12 0,-22 15 0,33-27 0,-1-1 0,-1-2 0,41-53 0,-19 23 0,-44 48 0,0 1 0,13-21 0,-37 56 0,0 0 0,-15 43 0,24-55 0,1 1 0,1-1 0,-1 1 0,2-1 0,-1 1 0,2 0 0,-1 0 0,2-1 0,-1 1 0,3 13 0,-1-13 0,1 0 0,0-1 0,0 1 0,9 17 0,-12-27 0,1 1 0,0-1 0,-1 1 0,1-1 0,0 1 0,0-1 0,0 0 0,0 1 0,0-1 0,1 0 0,-1 0 0,0 0 0,1 0 0,-1 0 0,0 0 0,1 0 0,-1 0 0,1-1 0,-1 1 0,1 0 0,0-1 0,-1 0 0,1 1 0,0-1 0,-1 0 0,1 0 0,0 0 0,-1 0 0,1 0 0,0 0 0,-1 0 0,1 0 0,0-1 0,-1 1 0,1-1 0,-1 1 0,1-1 0,0 0 0,2-1 0,1-2 0,0 0 0,1 1 0,-2-2 0,1 1 0,0-1 0,-1 1 0,0-1 0,0 0 0,6-11 0,2-6 0,11-29 0,-8 16 0,-4 8 0,-2 4 0,-7 20 0,-3 10 0,-1 5 0,1 0 0,0 0 0,0 0 0,3 17 0,-1 5 0,4 153 0,-2 88 0,-4-248 0,-4 98 0,-27 162 0,31-283 0,-9 38 0,9-39 0,0 0 0,0-1 0,0 1 0,0 0 0,0-1 0,-1 1 0,1-1 0,-1 0 0,0 1 0,0-1 0,-3 3 0,4-4 0,0-1 0,0 1 0,0-1 0,-1 0 0,1 1 0,0-1 0,0 0 0,0 0 0,0 0 0,0 0 0,-1 0 0,1 0 0,0 0 0,0 0 0,0 0 0,0 0 0,0-1 0,0 1 0,-1-1 0,1 1 0,0 0 0,0-1 0,0 0 0,0 1 0,0-1 0,0 0 0,0 0 0,-28-26 0,23 21 0,-5-7 0,0-1 0,1 0 0,0-1 0,-7-15 0,4 8 0,7 12 0,0-1 0,0 0 0,2 0 0,-1 0 0,1-1 0,1 0 0,0 1 0,1-1 0,0 0 0,1 0 0,0-15 0,2 18 0,0 1 0,0 0 0,0-1 0,2 1 0,-1 0 0,1 0 0,0 0 0,0 0 0,1 1 0,0-1 0,0 1 0,1 0 0,0 0 0,0 0 0,1 1 0,11-10 0,1 0 0,2 2 0,0 0 0,0 1 0,1 1 0,27-12 0,117-37 0,-138 52 0,-24 8 198,11-3 521,-14 4-796,0 0 0,0 0 0,0 0 0,0 0 0,0-1 0,0 1 0,0 0 0,1 0 0,-1 0 0,0 0 0,0 0 0,0 0 0,0 0 0,0 0 0,0 0 0,1 0 0,-1 0 0,0 0 0,0 0 0,0 0 0,0 0 0,0 0 0,1 0 0,-1 0 0,0 0 0,0 0 0,0 0 0,0 0 0,0 0 0,0 0 0,1 0 0,-1 0 0,0 0 0,0 0 0,0 0 0,0 0 0,0 0 0,0 0 0,0 0 0,1 1 0,-1-1 0,0 0 0,0 0 0,0 0 0,0 0 0,0 0 0,0 0-1,0 0 1,0 1 0,0-1 0,0 0 0,0 0 0,0 0 0,0 0 0,0 0 0,0 0 0,0 1 0,0-1 0,0 0 0,0 0 0,0 0 0,0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5:48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11552,'0'0'5654,"10"5"-5166,31 21 28,-37-22-398,-1 0-1,1 1 0,-1-1 1,0 0-1,0 1 1,0 0-1,-1 0 0,0 0 1,1 0-1,-2 0 1,1 0-1,-1 0 0,0 1 1,0-1-1,0 0 1,0 12-1,-2 31 763,0-29-3273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5:4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13264,'0'0'6590,"-3"10"-5849,-1 3-504,3-6-62,-1 0-1,0-1 1,0 1-1,-1-1 1,-6 11-1,3 1 2716,10-25-2394,-3 10 777,0 14-2606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5:50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1 192 10448,'0'0'4817,"16"-1"-3964,245-40 871,142-43 100,-193 45-585,-61 12-3482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6:1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69 8936,'0'0'10246,"-3"12"-9942,-19 75 288,-19 103 561,-19 72-122,-1-30-92,53-214-777,6-16-112,1 1 1,0-1-1,0 0 1,0 0-1,1 0 0,-1 1 1,0-1-1,1 3 1,0-5 98,4-8 147,5-20-134,0 0 0,6-49 0,-6 34-67,33-224 432,-6 36-55,-34 224-447,7-40 224,-2-1 1,2-60-1,-9 108-162,-1 2-62,1 0 0,0 1 0,0-1 0,0 1-1,0-1 1,0 0 0,0 1 0,1-1 0,-1 0 0,1 1 0,0 2 0,1 2 17,21 113 256,76 230 0,30-43 134,-121-289-382,-4-8 22,0-1 0,1 1 0,0-1-1,0 0 1,1-1 0,0 1 0,1-1-1,14 13 1,-27-46 1089,-3 2-5348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6:18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13056,'0'0'3873,"11"2"-3331,208 18 1956,-195-18-1784,39-3 0,-26 0-3073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6:18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11552,'0'0'3642,"-3"13"-2854,1-6-671,-4 23 930,-18 46 1,20-65-703,2-6-61,0-1-1,0 1 1,0 0 0,0 1 0,1-1-1,0 0 1,0 7 0,1-12-238,0 0 0,-1 0-1,1 0 1,0 0 0,0 0 0,0 0 0,0 0 0,0 0 0,0-1 0,0 1 0,0 0 0,0 0-1,0 0 1,0 0 0,0 0 0,0 0 0,-1 0 0,1 0 0,0 0 0,0 0 0,0 0 0,0 0 0,0 0-1,0 0 1,0 0 0,0 0 0,0 0 0,0 0 0,-1 0 0,1 0 0,0 0 0,0 0 0,0 0-1,0 1 1,0-1 0,0 0 0,0 0 0,0 0 0,0 0 0,0 0 0,0 0 0,0 0 0,0 0 0,0 0-1,0 0 1,-1 0 0,1 0 0,0 0 0,-2-11 801,6-12-999,-3 16-2267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54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0 5824,'0'0'4812,"-9"12"-4302,-17 22-123,1 2 0,-33 64-1,35-48-141,2 2 0,3 0-1,2 1 1,-11 73 0,14-41 82,5 1 0,2 93 1,7-131-102,2-1 0,3 0 0,1 0 0,18 62 1,-17-84-92,1-1 0,1 0 0,2 0 1,0-1-1,2-1 0,0 0 1,2-1-1,0 0 0,22 21 0,-15-22 26,1-1-1,1-1 0,0 0 1,56 29-1,-57-36-1204,28 9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6:20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0 11656,'0'0'6809,"-6"10"-6560,6-9-248,-5 8 70,0 0-1,0 1 0,1-1 0,0 1 1,1 0-1,0 0 0,0 1 1,2-1-1,-2 12 0,5 60 421,4 0 0,22 116-1,2 6 542,-22-119-273,-9-70-481,1-15-268,0 0 1,0 1-1,0-1 1,0 0-1,0 0 1,0 0-1,0 0 1,0 0-1,0 0 1,0 0-1,0 0 1,0 0 0,0 1-1,0-1 1,0 0-1,0 0 1,0 0-1,-1 0 1,1 0-1,0 0 1,0 0-1,0 0 1,0 0-1,0 0 1,0 0-1,0 0 1,0 0-1,0 0 1,0 0-1,-1 0 1,1 0-1,0 0 1,0 1 0,0-1-1,0 0 1,0 0-1,0 0 1,0-1-1,0 1 1,0 0-1,-1 0 1,1 0-1,0 0 1,0 0-1,0 0 1,0 0-1,0 0 1,0 0-1,0 0 1,0 0-1,0 0 1,-1 0 0,1 0-1,0 0 1,0 0-1,-1-2 59,0 0-1,-1 0 0,1 0 1,0 0-1,1 0 1,-1 0-1,0 0 1,0-1-1,0-2 1,-37-140 844,-8-39-196,41 160-618,2 1-1,1-1 1,1 1 0,1-1 0,6-42-1,-5 54-64,2 1 0,-1 0 0,1 0 0,1 0-1,0 0 1,1 1 0,0 0 0,0 0 0,1 0-1,1 0 1,-1 1 0,2 0 0,-1 0 0,1 1 0,0 0-1,1 1 1,0-1 0,13-7 0,-17 12-24,1 1 0,-1-1 0,1 1 0,-1 0 0,1 1 0,0-1 0,-1 1 0,1 1 0,0-1 0,0 1 0,0 0 0,0 0 0,-1 0 0,1 1 0,0 0 0,0 0 0,-1 1 0,8 2 0,-3-1 4,0 1 0,-1 1 0,0 0 0,1 0 0,-1 1 0,-1 0 0,1 0-1,-1 1 1,9 10 0,-11-11-3,0 0 0,-1 1 0,0 0-1,0 0 1,-1 1 0,0-1 0,0 1 0,3 10-1,-6-12-3,1 1 0,-1-1 0,0 0 0,-1 1 0,1-1 0,-1 1 0,-1-1 0,1 1 0,-1-1 0,0 1 0,-3 8 1,-1 0 6,0-1 1,-1 0 0,-1-1-1,0 0 1,0 0 0,-2 0 0,1-1-1,-12 12 1,-12 10 199,-45 36 0,76-69-209,1-1 0,0 0 1,-1 1-1,1-1 1,-1 0-1,1 0 1,-1 1-1,1-1 1,0 0-1,-1 1 1,1-1-1,0 0 1,-1 1-1,1-1 1,0 1 0,0-1-1,-1 0 1,1 1-1,0-1 1,0 1-1,0-1 1,-1 1-1,1-1 1,0 1-1,0-1 1,0 1-1,0-1 1,0 1-1,0-1 1,0 1-1,0-1 1,0 1-1,0-1 1,1 1-1,-1-1 1,0 1-1,0-1 1,0 1-1,0-1 1,1 0-1,-1 1 1,0-1-1,1 1 1,-1-1-1,0 0 1,1 1-1,-1-1 1,0 0 0,1 1-1,-1-1 1,0 0-1,1 1 1,-1-1-1,1 0 1,-1 0-1,1 0 1,-1 1-1,1-1 1,-1 0-1,1 0 1,39 8 66,-29-6-51,34 7 26,105 26 94,-150-35-141,11 3 25,-1 0-1,0 1 0,1 0 1,17 11-1,-27-14-20,1 0-1,-1 0 0,0 0 1,1 0-1,-1 0 1,0 0-1,0 0 0,0 0 1,0 0-1,0 1 0,0-1 1,0 0-1,0 1 0,0-1 1,-1 1-1,1-1 1,0 1-1,-1-1 0,1 1 1,-1 0-1,0-1 0,0 1 1,1-1-1,-1 1 0,0 0 1,-1-1-1,1 1 1,0-1-1,0 1 0,-1 0 1,1-1-1,0 1 0,-1-1 1,0 1-1,1-1 1,-1 1-1,0-1 0,0 0 1,0 1-1,0-1 0,0 0 1,0 0-1,-1 2 0,-7 6 6,-1 0 0,1 0 0,-2-1 0,1 0 0,-1 0 0,0-1 0,0-1 0,-1 0 0,0-1 0,-15 5 0,-18 4 52,-68 12 1,82-20-34,-13 1 29,32-6 4,0 0 0,0 2 0,0-1 0,0 2 0,-18 6-1,30-10-61,-1 1 0,1-1 0,0 0-1,-1 0 1,1 0 0,0 0 0,0 0-1,-1 0 1,1 1 0,0-1-1,0 0 1,-1 0 0,1 0 0,0 1-1,0-1 1,0 0 0,-1 0 0,1 0-1,0 1 1,0-1 0,0 0-1,0 1 1,0-1 0,-1 0 0,1 0-1,0 1 1,0-1 0,0 0 0,0 1-1,0-1 1,0 0 0,0 0-1,0 1 1,0-1 0,0 0 0,0 1-1,0-1 1,0 0 0,1 1-1,-1-1 1,0 1 0,14 10-161,21 4-240,-7-8-3476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6:20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16280,'0'0'5055,"-6"59"-4583,6-47 8,0 4-80,4 2 16,2-2-80,-4-2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6:22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741 267 8640,'0'0'8497,"-6"-14"-8127,-1-1-300,-36-74 675,37 79-595,0 0 0,-1 0 0,0 1 0,0-1 0,-1 2 0,0-1 0,-11-8 0,8 9 18,-2 0 0,1 0 0,-1 2 0,0-1 0,0 2 0,-1 0 0,0 0 0,0 1 0,0 1 0,-28-3 0,31 5-106,-1 1 1,1 1-1,0 0 0,0 0 1,0 1-1,0 0 1,1 1-1,-1 0 1,1 1-1,-1 0 0,1 1 1,0 0-1,1 1 1,-1 0-1,-8 7 1,-7 9 34,1 1 0,1 1 1,1 1-1,1 1 0,1 1 1,2 1-1,1 1 0,1 0 1,1 1-1,2 1 0,1 0 1,1 0-1,-13 65 0,22-83-37,1 0-1,-1 0 1,2 0 0,0 0-1,0 0 1,2 0-1,-1 0 1,7 22 0,-5-26-17,1 0 0,0 0 0,0 0 0,1 0 0,0-1 0,0 1 0,1-1 0,0-1 0,1 1 0,0-1 0,0 0 0,9 6 0,6 3 50,0-1 0,1-1-1,1-2 1,0 0 0,1-1 0,0-1-1,46 10 1,12-3 465,95 7 1,-165-22-462,42-6 1223,-53 3-445,0 1-1219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6:22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52 17079,'0'0'9203,"4"-10"-8947,13-30-17,-17 40-232,0 0 1,0 0 0,0 0-1,0 0 1,0 0 0,0 0-1,0 0 1,0 0 0,0 0-1,0 0 1,0 0 0,0 0 0,0 0-1,0 0 1,0 0 0,0 0-1,0 0 1,-1 0 0,1 0-1,0 0 1,0 0 0,0 0-1,0 0 1,0 0 0,0 0 0,0 0-1,0 0 1,0 0 0,0 0-1,0 0 1,0 0 0,0 0-1,0 0 1,0 0 0,0 0-1,0 0 1,0-1 0,0 1 0,0 0-1,0 0 1,0 0 0,0 0-1,0 0 1,0 0 0,0 0-1,0 0 1,-1 0 0,1 0-1,0 0 1,0 0 0,0 0 0,-7 6 168,-9 12 30,11-10-104,0 0-1,0 1 1,1-1-1,1 1 1,-1 0-1,1 0 1,1 1-1,-2 11 0,4-20-81,0 0-1,0 0 0,0 0 1,1 0-1,-1 0 0,0 0 0,1 0 1,-1 0-1,1 0 0,-1 0 1,1 0-1,-1 0 0,1 0 0,0 0 1,-1 0-1,1-1 0,0 1 0,0 0 1,0 0-1,-1-1 0,1 1 1,0-1-1,0 1 0,0-1 0,0 1 1,0-1-1,0 1 0,0-1 1,0 0-1,2 1 0,27 0-3786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6:27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238 695 9440,'0'0'6902,"-4"13"-6589,0 1-218,0 0 35,0 0 0,0 0 0,-2 0 0,1-1 0,-9 14 0,9-20-3,0 0 0,-1 0-1,1-1 1,-1 0 0,-12 10 0,15-14-82,0 0 0,1 0 0,-1-1 0,0 1-1,0-1 1,1 1 0,-1-1 0,0 0 0,0 0 0,-1-1 0,1 1 0,0-1 0,0 1 0,0-1 0,0 0 0,-1 0 0,1 0 0,0-1 0,-4 0 0,2-1 16,-1 1 0,0-1 0,1-1 0,-1 1 1,1-1-1,0 0 0,0 0 0,0 0 0,0-1 0,1 0 0,-9-8 0,12 9-36,-1 1 0,1 0-1,-1-1 1,1 1 0,0 0 0,0-1-1,0 0 1,0 1 0,0-1-1,1 0 1,-1 1 0,1-1 0,0 0-1,-1 0 1,1 1 0,1-1-1,-1 0 1,0 0 0,1 1 0,-1-1-1,1 0 1,0 1 0,0-1-1,0 0 1,0 1 0,0-1 0,4-3-1,1-5 38,1 0-1,1 1 0,0 0 1,0 1-1,1 0 0,12-10 1,-17 15-24,1 0 1,0 1-1,0 0 1,1 0 0,-1 0-1,1 1 1,-1-1-1,1 2 1,0-1-1,0 0 1,0 1 0,0 0-1,0 0 1,11 1-1,-14 0-17,0 1 0,-1 0-1,1 0 1,-1-1 0,1 2 0,-1-1-1,1 0 1,-1 0 0,0 1-1,0-1 1,0 1 0,0 0-1,0-1 1,0 1 0,0 0 0,0 0-1,-1 1 1,1-1 0,-1 0-1,2 4 1,2 3 23,-1 0 1,0 0-1,0 0 0,2 11 0,-1 5 40,-1 0 0,-1 0 0,-1 0 0,-1 0 0,-1 0 0,-6 46 0,-4-14 202,-30 103-1,3-58 134,30-88-253,0 0 0,0 0 1,-2 0-1,-17 21 1,26-34-154,-1-1 0,1 1 1,-1 0-1,1-1 0,0 0 1,-1 1-1,1-1 0,-1 1 1,1-1-1,-1 1 0,0-1 1,1 0-1,-1 0 0,1 1 1,-1-1-1,1 0 0,-1 0 1,0 1-1,1-1 0,-1 0 1,0 0-1,0 0 0,1 0 3,-1-1-1,1 1 0,-1 0 1,1 0-1,-1-1 0,1 1 0,0 0 1,-1-1-1,1 1 0,0-1 1,-1 1-1,1-1 0,0 1 0,-1 0 1,1-1-1,0 1 0,0-1 1,0 1-1,-1-1 0,1 0 1,-2-32 362,5 13-300,1 0 1,0 1-1,2-1 0,0 1 0,12-26 1,53-93 182,-58 115-212,-4 7-25,46-84 227,84-116 0,-131 205-231,1 1 1,1-1 0,0 1 0,1 1 0,-1 0 0,2 1 0,-1 0 0,1 0 0,1 1 0,15-6 0,-27 12-16,1 1 0,-1-1 1,1 1-1,0-1 0,-1 1 0,1-1 0,0 1 0,-1 0 0,1 0 0,0 0 1,0 0-1,-1 0 0,1 0 0,0 1 0,-1-1 0,1 0 0,0 1 1,-1-1-1,1 1 0,0 0 0,-1 0 0,1-1 0,-1 1 0,1 0 0,-1 0 1,0 0-1,1 1 0,-1-1 0,0 0 0,0 0 0,0 1 0,0-1 1,0 1-1,0-1 0,0 1 0,0-1 0,-1 1 0,2 2 0,1 6 9,0 0-1,0 0 1,-1 0-1,0 0 1,0 14-1,0 30 58,-3 0-1,-2 1 0,-2-1 0,-3-1 0,-2 1 0,-2-1 0,-3-1 0,-41 98 0,45-133 133,8-15-7,6-13-60,45-94 218,-12 33-203,-7 7 32,4 1-1,2 1 0,3 2 1,87-106-1,-110 148-82,18-19 134,-31 36-214,0 1 0,0-1 0,0 0 0,0 1 0,0-1 0,1 1 0,-1 0 0,0-1 0,1 1 0,-1 1 1,1-1-1,-1 0 0,1 0 0,4 0 0,-6 1-18,0 1 0,0-1 1,0 0-1,0 1 0,0-1 0,0 1 1,0-1-1,-1 0 0,1 1 1,0 0-1,0-1 0,0 1 0,-1 0 1,1-1-1,0 1 0,-1 0 1,1 0-1,-1-1 0,1 1 0,-1 0 1,1 0-1,-1 0 0,0 0 0,1 0 1,-1 0-1,0-1 0,0 1 1,0 0-1,1 0 0,-1 0 0,-1 2 1,2 37-33,-1-32 33,-12 151-18,6-104 223,2 0 0,3 0 1,6 68-1,0-85-15,-1 3 275,15 54 0,-19-92-467,1-1 1,-1 1-1,1-1 0,0 1 1,0-1-1,0 0 1,0 1-1,1-1 0,-1 0 1,1 0-1,-1 0 0,1 0 1,0 0-1,-1 0 1,1 0-1,0 0 0,0-1 1,1 1-1,-1-1 0,0 0 1,0 0-1,1 1 1,-1-1-1,1-1 0,-1 1 1,3 0-1,0 0-1,0-1 0,-1 0 0,1-1 0,-1 1 0,1-1 0,0 0-1,-1 0 1,1 0 0,-1-1 0,0 0 0,1 0 0,-1 0 0,7-5 0,3-3 0,-1-1 0,0 0 0,-1-1 0,0 0 0,-1-1 0,0-1 0,12-20 0,-8 12 0,36-40 0,-49 60 0,1 0 0,-1-1 0,1 1 0,-1 0 0,1 1 0,0-1 0,-1 0 0,1 1 0,0 0 0,0-1 0,0 1 0,0 0 0,0 1 0,0-1 0,1 0 0,-1 1 0,0 0 0,0 0 0,0 0 0,1 0 0,-1 0 0,0 0 0,0 1 0,6 1 0,-1 2 0,-1-1 0,1 1 0,-1 0 0,0 0 0,0 1 0,-1 0 0,1 0 0,8 10 0,48 50 0,-77-82 0,10 12 0,-1 0 0,1 0 0,-1 0 0,1 1 0,-1 0 0,-1 0 0,-7-5 0,10 7 0,-1 0 0,1 1 0,-1 0 0,0-1 0,1 1 0,-1 0 0,0 1 0,1-1 0,-1 1 0,0 0 0,0 0 0,0 0 0,0 0 0,1 1 0,-1-1 0,0 1 0,0 0 0,1 0 0,-5 2 0,3 0 0,0-1 0,1 1 0,0 0 0,0 0 0,0 1 0,0 0 0,0-1 0,1 1 0,0 0 0,-1 0 0,2 1 0,-1-1 0,-3 7 0,-1 6 0,0 1 0,1-1 0,1 1 0,1 0 0,0 0 0,1 1 0,1-1 0,1 1 0,1 19 0,1-32 0,-1 0 0,1 0 0,0 0 0,0 0 0,1 0 0,0-1 0,0 1 0,3 5 0,-5-10 0,1 1 0,0-1 0,-1 0 0,1 0 0,0 1 0,0-1 0,0 0 0,0 0 0,0 0 0,0 0 0,1 0 0,-1-1 0,0 1 0,0 0 0,1 0 0,-1-1 0,0 1 0,1-1 0,-1 1 0,0-1 0,1 0 0,-1 0 0,1 1 0,-1-1 0,1 0 0,-1 0 0,1 0 0,-1 0 0,0-1 0,1 1 0,-1 0 0,1-1 0,-1 1 0,0-1 0,1 1 0,-1-1 0,0 1 0,2-2 0,9-5 0,-1 0 0,0 0 0,-1-1 0,1-1 0,15-16 0,-5 1 0,25-35 0,3-24 0,-42 75 0,-3 8 0,0 16 0,-3-7 0,0-1 0,1 0 0,0 0 0,0-1 0,1 1 0,0-1 0,0 0 0,1 1 0,0-1 0,0-1 0,1 1 0,5 6 0,-6-9 0,-1 0 0,0-1 0,1 0 0,-1 0 0,1 0 0,0 0 0,0-1 0,0 0 0,1 0 0,-1 0 0,1 0 0,-1 0 0,1-1 0,-1 0 0,1 0 0,0 0 0,-1 0 0,1-1 0,9 0 0,-1-2 0,1-1 0,-1 0 0,0 0 0,0-2 0,0 1 0,0-2 0,-1 0 0,0 0 0,0-1 0,12-10 0,5-6 0,-1-1 0,37-40 0,-61 59 0,5-4 0,0 0 0,-1-1 0,0-1 0,0 0 0,6-12 0,-14 23 0,0 0 0,0 0 0,0 0 0,0 0 0,0 0 0,0-1 0,0 1 0,0 0 0,0 0 0,0 0 0,0 0 0,0 0 0,0 0 0,0 0 0,0 0 0,0-1 0,0 1 0,0 0 0,0 0 0,0 0 0,0 0 0,0 0 0,0 0 0,0 0 0,0 0 0,0 0 0,-1 0 0,1-1 0,0 1 0,0 0 0,0 0 0,0 0 0,0 0 0,0 0 0,0 0 0,0 0 0,0 0 0,-1 0 0,1 0 0,0 0 0,0 0 0,0 0 0,0 0 0,0 0 0,0 0 0,0 0 0,0 0 0,-1 0 0,1 0 0,0 0 0,0 0 0,0 0 0,0 0 0,0 0 0,0 0 0,0 0 0,0 0 0,0 0 0,-1 1 0,1-1 0,-8 3 0,-2 8 0,1 1 0,0 0 0,1 1 0,0 0 0,-6 15 0,13-26 0,-1 2 0,0 0 0,0 1 0,1-1 0,0 1 0,0-1 0,0 1 0,0 0 0,1-1 0,-1 1 0,1 0 0,1-1 0,-1 1 0,1 0 0,1 5 0,-2-8 0,1-1 0,-1 1 0,1 0 0,0-1 0,-1 1 0,1-1 0,0 1 0,0-1 0,0 1 0,0-1 0,0 0 0,1 1 0,-1-1 0,0 0 0,0 0 0,1 0 0,-1 0 0,1 0 0,-1 0 0,1 0 0,0-1 0,-1 1 0,1 0 0,-1-1 0,1 1 0,0-1 0,0 0 0,-1 0 0,1 0 0,0 1 0,0-2 0,-1 1 0,1 0 0,0 0 0,0 0 0,-1-1 0,1 1 0,0-1 0,-1 1 0,3-2 0,-1 1 0,0 0 0,0 0 0,0 0 0,0 0 0,-1-1 0,1 1 0,0-1 0,-1 0 0,1 0 0,-1 0 0,1 0 0,-1 0 0,0 0 0,0-1 0,0 1 0,0-1 0,0 1 0,0-1 0,-1 0 0,0 0 0,1 0 0,-1 0 0,1-3 0,3-9 0,-1 0 0,0-1 0,-1 1 0,0-1 0,0-25 0,9 136 0,-2 70 0,3 121 0,-13-229 0,-3 1 0,-21 110 0,23-162 0,-1 0 0,0 0 0,0 0 0,0-1 0,-1 1 0,1-1 0,-1 0 0,-1 1 0,1-1 0,-1-1 0,0 1 0,0 0 0,-7 5 0,9-8 0,-1 0 0,0 0 0,0 0 0,0-1 0,0 1 0,0-1 0,-1 0 0,1 0 0,0 0 0,-1 0 0,1-1 0,0 1 0,-1-1 0,1 0 0,-1 0 0,1 0 0,-1 0 0,1-1 0,0 0 0,-1 1 0,1-1 0,0 0 0,0 0 0,-1-1 0,-3-1 0,2 0 0,0 0 0,0 0 0,1 0 0,-1 0 0,1-1 0,-1 0 0,1 0 0,0 0 0,1 0 0,-1-1 0,1 1 0,0-1 0,-4-8 0,4 6 0,0-1 0,0 0 0,1 0 0,0 0 0,1 0 0,0-1 0,0 1 0,0-12 0,3-4 0,1 0 0,1 0 0,1 0 0,1 1 0,13-34 0,-7 27 0,2 1 0,1 0 0,29-43 0,68-71 0,41-13 0,-121 126 0,-23 21 0,0 1 0,0 0 0,1 0 0,0 1 0,0 0 0,1 1 0,0 0 0,0 1 0,1 0 0,17-4 0,-27 9 0,0 0 0,0 0 0,0 0 0,-1 0 0,1 1 0,0-1 0,0 1 0,0 0 0,0-1 0,-1 1 0,1 0 0,0 0 0,-1 0 0,1 0 0,-1 1 0,1-1 0,-1 0 0,1 0 0,-1 1 0,0-1 0,0 1 0,1 0 0,-1-1 0,-1 1 0,3 3 0,1 2 0,-1 1 0,1-1 0,-1 1 0,3 13 0,1 40 0,-7-60 0,0-1 0,0 0 0,0 0 0,0 1 0,0-1 0,0 0 0,0 1 0,0-1 0,0 0 0,0 1 0,0-1 0,0 0 0,0 0 0,0 1 0,0-1 0,1 0 0,-1 0 0,0 1 0,0-1 0,0 0 0,1 0 0,-1 1 0,0-1 0,0 0 0,0 0 0,1 0 0,-1 1 0,0-1 0,1 0 0,-1 0 0,0 0 0,0 0 0,1 0 0,-1 0 0,10-6 0,9-21 0,-17 25 0,13-21 0,0 1 0,2 0 0,20-21 0,-34 40 0,-1 1 0,0 0 0,1-1 0,0 1 0,-1 0 0,1 0 0,0 1 0,0-1 0,4-1 0,-5 3 0,-1-1 0,1 1 0,-1 0 0,1 0 0,-1 0 0,1 0 0,-1 0 0,1 1 0,-1-1 0,1 0 0,-1 1 0,1-1 0,-1 1 0,1 0 0,-1-1 0,0 1 0,1 0 0,-1 0 0,0 0 0,0 0 0,1 0 0,-1 0 0,2 2 0,4 6 0,0 0 0,0 0 0,-1 1 0,0 0 0,6 15 0,-6-12 0,1-1 0,15 24 0,-16-29 0,-1-1 0,1 1 0,1-1 0,-1 0 0,1-1 0,0 1 0,13 6 0,-15-9 0,-1-1 0,1-1 0,0 1 0,0 0 0,0-1 0,0 0 0,1-1 0,-1 1 0,0-1 0,0 0 0,0 0 0,0 0 0,1-1 0,5-1 0,1-1 0,0-1 0,0 0 0,0 0 0,-1-2 0,0 1 0,12-8 0,-18 9 0,1 0 0,-1 0 0,1 0 0,-1 0 0,-1-1 0,1 0 0,-1 0 0,1 0 0,-1-1 0,-1 0 0,1 1 0,-1-1 0,3-7 0,-6 12 0,1-1 0,0 1 0,-1-1 0,1 1 0,-1-1 0,0 0 0,0 1 0,1-1 0,-1 1 0,0-1 0,0 0 0,0 1 0,-1-1 0,1 1 0,0-1 0,-1 1 0,1-1 0,-1 0 0,1 1 0,-1 0 0,1-1 0,-2-1 0,0 2 0,1 0 0,0 1 0,0-1 0,-1 0 0,1 1 0,0-1 0,-1 1 0,1-1 0,-1 1 0,1 0 0,0 0 0,-1-1 0,1 1 0,-1 0 0,1 0 0,-1 1 0,1-1 0,-1 0 0,1 0 0,0 1 0,-1-1 0,1 1 0,0-1 0,-2 1 0,-4 3 0,0 0 0,0 0 0,0 1 0,1 0 0,0 0 0,0 0 0,0 1 0,1 0 0,-1 0 0,1 0 0,1 1 0,-1 0 0,1-1 0,1 2 0,-1-1 0,1 0 0,0 1 0,1-1 0,0 1 0,-2 12 0,4-19 0,0 1 0,0 0 0,0-1 0,1 1 0,-1 0 0,0 0 0,1-1 0,-1 1 0,1 0 0,0-1 0,-1 1 0,1-1 0,0 1 0,0-1 0,0 1 0,0-1 0,0 0 0,1 0 0,-1 1 0,0-1 0,1 0 0,-1 0 0,0 0 0,1 0 0,-1 0 0,1-1 0,0 1 0,-1 0 0,1-1 0,-1 1 0,4 0 0,2 0 0,0 1 0,0-1 0,0 0 0,1-1 0,-1 0 0,9 0 0,-1-3 0,-1 1 0,1-2 0,-1 0 0,0 0 0,0-1 0,-1-1 0,1-1 0,-1 0 0,-1 0 0,24-18 0,-11 4 0,-1-1 0,-1 0 0,-1-2 0,19-26 0,-17 15 0,-1 0 0,-2-1 0,29-70 0,-21 33 0,20-85 0,-30 77 0,14-136 0,-15-84 0,-18 301 0,1-26 0,0 1 0,-2 0 0,-1 0 0,-7-35 0,9 59 0,0 0 0,0 0 0,0 0 0,-1 0 0,1 0 0,0 0 0,-1 0 0,1 0 0,0 0 0,-1 0 0,1 0 0,-1 0 0,0 0 0,1 0 0,-1 1 0,0-1 0,0 0 0,1 0 0,-1 1 0,0-1 0,0 0 0,-2 0 0,2 1 0,0 0 0,1 0 0,-1 0 0,0 1 0,0-1 0,0 0 0,0 1 0,0-1 0,1 0 0,-1 1 0,0-1 0,0 1 0,1-1 0,-1 1 0,0 0 0,1-1 0,-1 1 0,1-1 0,-1 1 0,0 1 0,-4 5 0,1 0 0,0 0 0,1 0 0,0 0 0,-3 10 0,-26 96 0,6 2 0,5 1 0,5 1 0,-2 235 0,20-286 0,3 1 0,18 94 0,-20-149 0,1 1 0,0-1 0,1 0 0,0 0 0,1 0 0,0-1 0,1 0 0,0 0 0,1 0 0,13 13 0,-18-20 0,1-1 0,0 1 0,0-1 0,0 0 0,0 0 0,1 0 0,-1-1 0,1 1 0,0-1 0,-1 0 0,1-1 0,0 1 0,0-1 0,0 0 0,1 0 0,-1-1 0,0 1 0,0-1 0,0 0 0,0 0 0,1-1 0,-1 0 0,0 0 0,0 0 0,0 0 0,0-1 0,0 0 0,7-4 0,-4 2 0,0-2 0,0 1 0,0-1 0,0-1 0,-1 1 0,9-11 0,35-48 0,-43 53 0,18-27 0,-19 26 0,1 1 0,12-15 0,-16 20 0,4-4 0,-7 13 0,-1-1 0,0 0 0,1 1 0,-1-1 0,0 0 0,0 1 0,0-1 0,0 0 0,0 1 0,-1-1 0,1 0 0,-1 2 0,-5 28 0,1 1 0,2-1 0,0 45 0,3-74 0,0 0 0,0 0 0,0 0 0,0 0 0,1 0 0,-1 0 0,1 1 0,-1-1 0,1 0 0,0 0 0,0-1 0,0 1 0,0 0 0,0 0 0,0 0 0,0-1 0,1 1 0,-1 0 0,1-1 0,-1 1 0,1-1 0,2 2 0,-1-2 0,0 0 0,0 0 0,0-1 0,-1 1 0,1-1 0,0 0 0,0 0 0,0 0 0,0 0 0,0-1 0,-1 1 0,1-1 0,0 1 0,0-1 0,4-2 0,19-7 0,-1-2 0,-1 0 0,27-18 0,64-52 0,-68 47 0,73-43 0,-118 77 0,-1 0 0,1 0 0,0 0 0,0 0 0,-1 1 0,1-1 0,0 0 0,0 1 0,0-1 0,0 1 0,0 0 0,-1-1 0,1 1 0,0 0 0,0 0 0,4 1 0,-6-1 0,0 0 0,1 1 0,-1-1 0,0 0 0,1 0 0,-1 1 0,0-1 0,0 0 0,1 1 0,-1-1 0,0 1 0,0-1 0,0 0 0,1 1 0,-1-1 0,0 1 0,0-1 0,0 0 0,0 1 0,0-1 0,0 1 0,0-1 0,0 1 0,0-1 0,0 1 0,-7 20 0,-20 30 0,16-33 0,1 1 0,-8 21 0,16-34 0,0-1 0,0 0 0,1 1 0,0-1 0,0 1 0,0-1 0,1 1 0,0 0 0,0-1 0,0 1 0,1-1 0,2 11 0,-2-14 0,0 1 0,1 0 0,-1-1 0,1 1 0,-1-1 0,1 1 0,0-1 0,0 0 0,0 0 0,0 0 0,0 0 0,1 0 0,-1 0 0,1-1 0,-1 1 0,1-1 0,2 2 0,7 2 0,0 0 0,20 4 0,-23-7 0,3 1 89,0-1 1,1 0-1,-1-1 1,0 0-1,0-1 1,1 0-1,-1-1 0,0 0 1,0-1-1,17-5 1,-23 5-200,0 0 1,1-1 0,-1 0-1,0 0 1,0 0 0,-1-1 0,1 0-1,9-8 1,-12 9-153,0-1-1,0 1 1,-1-1 0,1 1-1,-1-1 1,1 0 0,-1 0 0,-1 0-1,1 0 1,0-1 0,-1 1-1,0 0 1,0-1 0,0-4-1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6:28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17583,'0'0'5880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6:28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0 460 14368,'0'0'1144,"117"-73"-464,-22 23-1,20 3-47,10-1-8,2 0-16,-4 9 0,-4 9-16,-17 6 8,-9 6-24,-18 6 0,-11 0-176,-9-5 8,-11-1-144,-2-6 16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6:32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78 8744,'0'0'6962,"0"-11"-6602,-4-31 13,4 41-335,-1-1 0,1 1-1,0 0 1,-1 0-1,1 0 1,0 0-1,-1 0 1,1 0-1,-1 0 1,0 0-1,1 0 1,-1 0 0,0 0-1,0 0 1,1 0-1,-1 1 1,0-1-1,0 0 1,0 1-1,0-1 1,0 0-1,0 1 1,0-1 0,0 1-1,-2-1 1,-26 0 835,21 1-684,-3 0-43,0 1 0,0 0-1,0 0 1,0 1 0,0 0-1,0 1 1,1 1 0,-1-1 0,1 2-1,0-1 1,0 2 0,0-1-1,1 1 1,0 0 0,0 1 0,-8 8-1,3-2 22,-7 5 70,1 1 1,1 0-1,0 2 0,-17 25 0,32-40-188,0-1 1,1 1-1,0 0 1,0 0-1,1 0 1,-1 1-1,1-1 1,0 0-1,1 1 1,0 0-1,0-1 1,0 1-1,1 0 1,0-1-1,0 1 1,1 0-1,0-1 1,0 1-1,0-1 1,1 1-1,0-1 0,5 11 1,-3-9-1,1 0-1,0 0 1,1-1 0,0 0 0,0 0-1,1 0 1,-1-1 0,1 0 0,1 0-1,-1 0 1,1-1 0,0 0 0,10 4-1,0-1 47,1-1-1,-1 0 0,1-2 0,1 0 1,21 3-1,-18-7 14,0-2-1,0 0 1,0-1-1,-1-1 1,1-1 0,25-8-1,-45 11-97,16-5 86,0 0 0,-1-1 0,1-2 0,-1 0 0,-1 0 0,33-24 0,87-86 760,-120 102-638,-1-1 0,-1 0 0,0-2 0,-2 1 0,0-2 0,-1 0 0,-1 0 1,-1-1-1,14-46 0,-66 247 1091,34-134-1252,3-1 0,0 79 0,5-120-45,0 0-1,0-1 1,1 1 0,-1-1 0,1 1 0,-1-1-1,1 1 1,0-1 0,0 1 0,0-1 0,1 0 0,-1 0-1,0 1 1,1-1 0,2 2 0,-3-3 2,0 0-1,0 0 1,0-1 0,1 1 0,-1 0-1,0-1 1,0 1 0,1-1-1,-1 1 1,1-1 0,-1 1 0,1-1-1,-1 0 1,0 0 0,1 0 0,-1 0-1,1 0 1,-1 0 0,1 0 0,-1-1-1,1 1 1,-1 0 0,0-1 0,1 1-1,-1-1 1,0 1 0,1-1 0,-1 0-1,1-1 1,11-6 73,0-1 1,-1 0-1,-1-1 0,1-1 0,-2 0 1,1 0-1,-2-1 0,17-26 1,3-10 272,22-54 1,-50 102-361,0-3 0,0 0 1,0 1-1,1-1 1,-2 0-1,1 0 1,0 0-1,0 0 1,-1 1-1,1-5 1,-14 51-1,7-18 0,1-6 0,0-1 0,2 1 0,0-1 0,0 32 0,3-47 0,0 0 0,1-1 0,-1 1 0,1 0 0,-1 0 0,1 0 0,0 0 0,1-1 0,-1 1 0,1 0 0,-1-1 0,1 1 0,0-1 0,1 0 0,-1 0 0,0 1 0,1-2 0,0 1 0,0 0 0,-1 0 0,2-1 0,-1 0 0,0 1 0,0-1 0,1 0 0,-1-1 0,1 1 0,0-1 0,4 2 0,1-1 0,-1-1 0,1 0 0,-1-1 0,1 0 0,-1 0 0,1 0 0,-1-1 0,0-1 0,1 1 0,-1-2 0,0 1 0,0-1 0,11-5 0,3-2 0,-1-2 0,0 0 0,28-23 0,-33 22 0,-1-1 0,0-1 0,-2 0 0,23-32 0,39-73 0,-74 118 0,16-32 0,-14 26 0,0 1 0,1 0 0,0-1 0,0 1 0,0 1 0,9-10 0,-13 16 0,0 0 0,0 0 0,1 0 0,-1-1 0,0 1 0,0 0 0,1 0 0,-1 0 0,0 0 0,1 0 0,-1 0 0,0 0 0,0 0 0,1 0 0,-1 0 0,0 1 0,1-1 0,-1 0 0,0 0 0,0 0 0,1 0 0,-1 0 0,0 0 0,0 0 0,1 1 0,-1-1 0,0 0 0,0 0 0,0 0 0,1 1 0,-1-1 0,0 0 0,0 0 0,0 1 0,0-1 0,0 0 0,1 0 0,-1 1 0,0-1 0,0 0 0,0 0 0,0 1 0,0-1 0,6 15 0,-6-14 0,6 18 0,-1 0 0,-1 0 0,-1 0 0,-1 1 0,0 25 0,-9 97 0,7-140 0,-2 32 0,2-22 0,0-1 0,-1 0 0,0 0 0,-1 0 0,0 0 0,-1 0 0,-7 19 0,9-28 0,0-1 0,-1 1 0,1-1 0,-1 1 0,1-1 0,-1 0 0,0 1 0,0-1 0,1 0 0,-1 0 0,0 0 0,0-1 0,0 1 0,0 0 0,0-1 0,0 1 0,0-1 0,0 0 0,0 0 0,0 1 0,-1-1 0,1-1 0,0 1 0,0 0 0,0 0 0,-3-2 0,-8 0 0,0-2 0,-23-8 0,31 10 0,1 0 0,-10-5 0,11 6 0,7 5 0,1 0 0,0-1 0,1 0 0,0 0 0,0 0 0,0-1 0,0 0 0,0 0 0,11 1 0,54 6 0,-59-9 0,1 0 0,-1-1 0,1 0 0,-1-1 0,0-1 0,0 0 0,0 0 0,0-1 0,19-9 0,-13 3 0,-1 0 0,0-1 0,0 0 0,-1-1 0,17-18 0,-9 7 0,51-36 0,-74 58 0,0 1 0,-1-1 0,1 1 0,0-1 0,0 1 0,-1-1 0,1 1 0,0 0 0,0-1 0,0 1 0,0 0 0,-1 0 0,1-1 0,0 1 0,0 0 0,0 0 0,0 0 0,0 0 0,0 0 0,0 0 0,-1 1 0,1-1 0,0 0 0,0 0 0,0 0 0,0 1 0,0-1 0,-1 1 0,1-1 0,0 0 0,0 1 0,-1 0 0,1-1 0,0 1 0,-1-1 0,1 1 0,0 0 0,-1-1 0,1 1 0,-1 0 0,1 0 0,-1-1 0,0 1 0,1 0 0,-1 0 0,0 0 0,1 0 0,-1-1 0,0 1 0,0 0 0,0 1 0,2 6 0,-1-1 0,0 0 0,0 1 0,-1 14 0,-61 544 0,56-521 0,-44 233 0,42-256 0,3-18 0,0-15 0,1-27 0,2 0 0,1 1 0,11-74 0,-3 33 0,1-14 0,21-95 0,-19 139 0,2 1 0,2 0 0,37-78 0,-43 110 0,0-1 0,0 1 0,2 1 0,0 0 0,1 0 0,0 1 0,1 0 0,0 1 0,25-16 0,-34 25 0,0 1 0,1 0 0,0-1 0,-1 2 0,1-1 0,0 1 0,0-1 0,0 2 0,0-1 0,0 0 0,0 1 0,1 0 0,-1 0 0,0 0 0,0 1 0,0 0 0,0 0 0,0 0 0,0 1 0,0-1 0,-1 1 0,1 0 0,0 1 0,-1-1 0,0 1 0,1 0 0,-1 0 0,0 0 0,-1 0 0,1 1 0,0 0 0,-1-1 0,0 1 0,0 1 0,0-1 0,3 6 0,-2-3 0,-1 1 0,0-1 0,0 1 0,-1 0 0,0 0 0,0 0 0,-1 0 0,1 0 0,-2 0 0,0 15 0,0-18 0,-1-1 0,0 1 0,0 0 0,0-1 0,0 1 0,-1-1 0,0 0 0,0 1 0,0-1 0,0 0 0,-1 0 0,0 0 0,0-1 0,0 1 0,0 0 0,0-1 0,-1 0 0,1 0 0,-1 0 0,-5 3 0,4-3 0,-1 0 0,0-1 0,0 1 0,1-1 0,-2 0 0,1-1 0,0 1 0,0-1 0,0 0 0,-1-1 0,-7 0 0,-4-1 0,-1-1 0,-26-7 0,6 2 0,39 7 0,0 0 0,0 0 0,0 0 0,0 0 0,0 0 0,0 0 0,0 1 0,0-1 0,0 0 0,1 0 0,-1 0 0,0 0 0,0 0 0,0 1 0,-1-1 0,1 0 0,0 0 0,0 0 0,0 0 0,0 0 0,0 0 0,0 1 0,0-1 0,0 0 0,0 0 0,0 0 0,0 0 0,0 0 0,0 0 0,0 1 0,0-1 0,-1 0 0,1 0 0,0 0 0,0 0 0,0 0 0,0 0 0,0 0 0,0 0 0,-1 0 0,1 0 0,0 0 0,0 0 0,0 0 0,0 0 0,0 0 0,0 0 0,-1 0 0,1 0 0,0 0 0,0 0 0,0 0 0,0 0 0,0 0 0,-1 0 0,1 0 0,0 0 0,0 0 0,0 0 0,0 0 0,0 0 0,0 0 0,-1 0 0,1 0 0,0 0 0,0 0 0,0-1 0,0 1 0,12 13 0,25 12 0,-23-16 0,1-2 0,0 0 0,1-1 0,-1 0 0,1-1 0,25 5 0,-32-9 0,0 0 0,0 0 0,0-1 0,1 0 0,-1-1 0,0 0 0,0 0 0,0-1 0,-1 0 0,1 0 0,0-1 0,-1 0 0,14-8 0,-6 1 0,-1-1 0,0 0 0,-1-1 0,23-25 0,43-62 0,-66 79 0,0 0 0,-2-2 0,0 1 0,-1-1 0,-2-1 0,0 0 0,8-34 0,15-56 0,-26 102 0,0 10 0,-4 2 0,-1 0 0,1 1 0,-1-1 0,0 1 0,1-1 0,-1 1 0,0 0 0,0 0 0,0-1 0,0 3 0,19 50 0,-14-27 0,-1-1 0,-1 1 0,1 53 0,-14 81 0,8-145 0,-2 1 0,0-1 0,-1 0 0,-7 18 0,8-27 0,0-1 0,0 0 0,0 1 0,0-1 0,-1-1 0,0 1 0,0 0 0,-1-1 0,0 0 0,1 0 0,-2-1 0,-8 8 0,12-11 0,-1 0 0,1 0 0,0 0 0,-1-1 0,1 1 0,-1 0 0,1-1 0,-1 0 0,1 1 0,-1-1 0,1 0 0,-1 0 0,1-1 0,-1 1 0,1 0 0,-1-1 0,1 1 0,-1-1 0,1 0 0,0 0 0,-3-1 0,-6-4 0,0 0 0,1-1 0,-12-9 0,-1-1 0,-13-17 0,35 34 0,1 0 0,0 0 0,-1 0 0,1-1 0,0 1 0,0 0 0,-1 0 0,1 0 0,0 0 0,-1-1 0,1 1 0,0 0 0,0 0 0,0 0 0,-1-1 0,1 1 0,0 0 0,0 0 0,0-1 0,0 1 0,-1 0 0,1-1 0,0 1 0,0 0 0,0 0 0,0-1 0,0 1 0,0 0 0,0-1 0,0 1 0,0 0 0,0-1 0,0 1 0,0 0 0,0-1 0,0 1 0,0 0 0,0-1 0,12-6 0,18 0 0,70 9 0,2 1 0,-60-6 0,1-3 0,-1-1 0,0-1 0,0-3 0,46-18 0,41-26 850,-57 15-5635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7:4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231 294 8240,'0'0'7545,"-4"11"-7345,2-4-150,-1 3 46,0-1-1,-1 0 0,0 1 0,-1-2 0,-10 16 0,11-18-6,2-2-19,-1 0 1,0-1-1,0 1 0,-1-1 1,1 1-1,-1-1 0,1 0 1,-1 0-1,-6 3 0,2-1 38,0-1-1,0 0 1,-1-1-1,1 0 1,-13 3 0,18-5-74,-1-1 1,1 0 0,0 0 0,0 0-1,-1 0 1,1-1 0,0 1-1,0-1 1,-1 0 0,1 0 0,0 0-1,0 0 1,0-1 0,0 1 0,1-1-1,-1 0 1,0 0 0,-3-3-1,3 3-8,1-1 0,0 0-1,0 0 1,0 0-1,0 0 1,1 0-1,-1 0 1,1 0-1,-1 0 1,1-1 0,0 1-1,1-1 1,-1 1-1,1 0 1,-1-1-1,1 1 1,0-1-1,0 1 1,0-1 0,1 1-1,-1-1 1,2-3-1,2-11 81,1 0-1,12-31 0,-15 45-77,2-6 48,1-1-1,1 1 0,-1 1 0,2-1 0,-1 1 0,1 0 0,1 0 0,-1 1 1,2 0-1,-1 1 0,1 0 0,0 0 0,0 0 0,1 1 0,0 1 1,18-8-1,-26 12-61,0 1 0,0 0 0,0 0 1,0-1-1,0 1 0,0 0 0,0 1 0,0-1 1,0 0-1,0 1 0,0-1 0,0 1 1,-1-1-1,1 1 0,0 0 0,0 0 0,-1 0 1,1 0-1,0 0 0,-1 0 0,1 0 0,-1 0 1,1 1-1,-1-1 0,0 1 0,1-1 1,-1 1-1,0 0 0,0-1 0,1 3 0,4 7 30,0 0-1,0 0 0,5 18 0,-3-1 33,-2 1 1,0-1-1,-2 1 1,0 33-1,1-8 13,-3-2 51,-2 0 1,-2 0 0,-11 67-1,9-96 10,-2 1-1,0 0 0,-2-1 1,0-1-1,-1 1 0,-2-1 1,0-1-1,-16 23 0,23-35-74,-7 12 193,8-20-103,3-13 1,8-43-103,2 0 0,2 1 0,3 1 0,2 0 0,3 1 0,1 1 0,3 1 0,2 1 0,46-65 0,-58 96-29,0 0-1,26-26 0,-36 40-24,0 1-1,0-1 1,0 1-1,1 0 1,-1 0-1,1 0 1,-1 1-1,1 0 1,0-1-1,0 2 1,0-1-1,0 1 1,0-1-1,1 1 1,-1 1 0,0-1-1,8 1 1,-9 1-4,0 0 0,0 0 1,-1 1-1,1-1 1,-1 1-1,1 0 1,-1 0-1,0 1 1,1-1-1,-1 0 0,0 1 1,-1 0-1,1 0 1,0 0-1,-1 0 1,3 4-1,11 11 52,-13-14-36,1 1 0,-1 0 0,0 0 0,0 0 0,0 0 0,-1 0 0,1 0 0,-1 1 0,-1-1 0,1 1 0,-1 0 0,0-1 0,0 1 0,-1 0 0,1 6 0,-2 12 86,0 0-1,-6 29 1,7-48-94,-9 34 95,-2-1 0,-2 0-1,-33 71 1,38-92-25,-1-1 1,0 0-1,-23 26 0,8-14 124,22-26-158,0 0 0,1 0 0,-1 0 0,0 0 0,1 0 0,-1 0 0,1 1 0,0-1 0,-1 1 0,1-1 0,-1 4 0,-9 17-29,11-23-19,0 0 0,0 0 1,0 0-1,0 0 0,0 1 1,0-1-1,0 0 0,0 0 1,0 0-1,0 0 0,-1 0 1,1 1-1,0-1 0,0 0 1,0 0-1,0 0 0,0 0 1,0 0-1,0 0 0,-1 0 1,1 0-1,0 0 0,0 0 0,0 1 1,0-1-1,0 0 0,-1 0 1,1 0-1,0 0 0,0 0 1,0 0-1,0 0 0,0 0 1,-1 0-1,1 0 0,0 0 1,0 0-1,0 0 0,0 0 1,0 0-1,-1 0 0,1-1 1,0 1-1,0 0 0,-2-8 29,4-12 1,9-19 13,2 1 0,1 1 1,25-46-1,-9 32-15,53-68 0,-33 49 5,-43 59-48,1 0-1,1 0 1,0 0 0,0 1-1,1 1 1,1 0-1,-1 0 1,1 1 0,23-13-1,-31 19 7,0 1-1,0 0 0,0 0 1,0 0-1,0 1 1,0-1-1,0 1 1,0-1-1,0 1 0,1 0 1,-1 0-1,0 1 1,0-1-1,0 1 0,0-1 1,1 1-1,-1 0 1,0 0-1,-1 0 1,1 1-1,0-1 0,0 1 1,0-1-1,4 5 1,-4-3 1,-1-1 1,1 1-1,-1 0 0,1 0 1,-1 1-1,0-1 1,0 0-1,-1 1 1,1-1-1,-1 1 1,1 0-1,-1-1 1,0 1-1,-1 0 0,1 0 1,0 0-1,-1-1 1,0 1-1,0 0 1,-1 5-1,-11 178 208,12-163-193,4 121 61,-2-117-39,2-1 1,1 0-1,10 34 0,-13-57-23,1 8 17,1-1 0,9 19 0,-11-27-16,0 0-1,-1 0 0,1-1 0,0 1 1,0-1-1,0 1 0,1-1 1,-1 0-1,1 1 0,-1-2 0,1 1 1,0 0-1,0 0 0,-1-1 1,5 2-1,-5-2-1,0-1 0,-1 0 0,1 0 0,0 0 0,0 0 1,-1 0-1,1-1 0,0 1 0,-1 0 0,1-1 0,0 1 0,-1-1 0,1 0 0,0 1 1,-1-1-1,1 0 0,-1 0 0,0 0 0,1 0 0,-1 0 0,0 0 0,1-1 1,-1 1-1,2-3 0,2-2 21,0-1 1,0-1-1,6-10 0,54-121 275,-6 9 99,-50 115-337,0 0 1,0 0-1,14-14 0,-21 28-63,-1-1 0,1 1 0,0 0 0,-1 0 0,1 0 0,0 0 0,0 0 0,-1 1 0,1-1 0,0 0 0,0 1 0,0 0-1,0-1 1,0 1 0,0 0 0,0 0 0,0 0 0,0 0 0,0 0 0,0 0 0,0 1 0,0-1 0,-1 1 0,5 1 0,1 1-1,1 0-1,0 0 1,-1 1 0,10 6 0,-4 0 3,-2-1-1,21 23 1,-23-23 18,-1 0-1,2 0 1,-1-1-1,20 13 1,-28-21-20,-1 1 0,1-1 0,0 1 0,0-1 0,-1 1 0,1-1 1,0 0-1,0 0 0,0 1 0,-1-1 0,1 0 0,0 0 0,0 0 0,0 0 0,0 0 1,0 0-1,-1 0 0,1 0 0,0 0 0,0 0 0,0 0 0,0-1 0,-1 1 0,1 0 1,0-1-1,0 1 0,1-1 0,-1 0 2,0-1 0,0 1 1,0 0-1,-1-1 0,1 1 0,0-1 0,0 1 1,-1-1-1,1 1 0,-1-1 0,0 1 1,1-1-1,-1-2 0,1-4 19,-1-1 0,0 1-1,-1 0 1,-2-14 0,2 16-12,-1 1 1,1 0-1,-1 0 0,0 0 1,-1 0-1,1 0 0,-1 0 1,0 0-1,0 1 0,-1-1 1,0 1-1,1 0 0,-1 0 1,0 0-1,-1 1 0,1 0 1,-1-1-1,1 2 0,-9-5 1,9 5-9,0 1 0,-1-1 1,1 1-1,0 0 0,-1 0 1,1 1-1,-1-1 1,1 1-1,-1 0 0,1 0 1,-1 0-1,1 1 0,-1 0 1,1 0-1,-1 0 0,1 0 1,0 1-1,-1-1 0,1 1 1,0 0-1,0 1 0,0-1 1,1 1-1,-6 3 0,-1 4-5,0 1-1,0 0 1,1 0-1,1 0 0,0 1 1,0 1-1,1-1 0,1 1 1,0 0-1,1 1 0,0 0 1,1-1-1,0 1 1,2 1-1,-1-1 0,2 0 1,-1 19-1,2-20 0,0 0-19,0 1 0,1-1 0,3 19 1,-3-28 16,0 0 1,0-1 0,1 1-1,-1 0 1,1-1 0,-1 0 0,1 1-1,0-1 1,0 0 0,1 0-1,-1 0 1,1 0 0,-1 0 0,1-1-1,0 1 1,6 3 0,-6-5 5,-1 0 0,1 0 0,0 0 0,-1-1 1,1 1-1,0-1 0,-1 0 0,1 0 0,0 0 0,0 0 1,-1 0-1,1 0 0,0-1 0,-1 0 0,1 1 1,0-1-1,-1 0 0,1 0 0,-1 0 0,5-3 0,-2 1 12,1-1-1,-1 1 1,0-1-1,0 0 1,0 0-1,-1 0 1,0-1-1,5-5 0,2-8 41,-1-1-1,-1 1 1,0-2-1,-2 1 1,0-1-1,-1-1 1,-1 1 0,-1-1-1,-1 1 1,1-37-1,-6 47-28,2 10-23,-1 1 0,1-1-1,0 0 1,0 0 0,0 0 0,0 0 0,0 0 0,0 0 0,0 0 0,0 0 0,0 0 0,0 1 0,0-1 0,0 0 0,0 0 0,0 0 0,0 0 0,0 0 0,0 0 0,0 0 0,-1 0-1,1 0 1,0 0 0,0 0 0,0 0 0,0 0 0,0 0 0,0 0 0,0 0 0,0 1 0,0-1 0,-1 0 0,1 0 0,0 0 0,0 0 0,0 0 0,0 0 0,0 0 0,0-1 0,0 1-1,0 0 1,-1 0 0,1 0 0,0 0 0,0 0 0,0 0 0,0 0 0,0 0 0,0 0 0,-2 11-20,2 0 0,-1 0 0,1 1 0,3 20 0,1-7 8,12 47 0,-13-61 10,1 0-1,1 0 1,0 0 0,0-1 0,1 1-1,10 11 1,-13-18 6,0 0-1,0 0 1,1-1 0,-1 1-1,1-1 1,0 0 0,0 0-1,0 0 1,0-1 0,1 1-1,-1-1 1,1 0 0,0 0-1,-1-1 1,1 1 0,0-1-1,0 0 1,0 0 0,0-1-1,0 0 1,0 0 0,8 0-1,-1-2 8,-1-1 0,0 0 0,0 0 0,0-1 0,0-1 0,-1 0 0,1 0 0,16-12 0,34-25 69,107-95 0,-154 122-34,0-1 1,-2 0-1,0 0 0,11-20 1,-23 35-45,1 0 1,-1 1-1,1-1 1,-1 1-1,1-1 1,-1 0-1,1 1 1,-1-1-1,0 0 1,1 1-1,-1-1 1,0 0-1,0 0 1,0 1-1,1-1 1,-1 0-1,0 0 1,0 0-1,0 1 1,0-1-1,0 0 1,-1 0-1,1 1 1,0-1 0,0 0-1,0 0 1,-1 1-1,1-1 1,0 0-1,-1 1 1,1-1-1,-1-1 1,0 2-2,0-1 1,-1 1 0,1 0-1,0 0 1,0-1 0,0 1-1,0 0 1,0 0 0,-1 0-1,1 0 1,0 1 0,0-1 0,0 0-1,0 0 1,0 1 0,-1-1-1,1 0 1,0 1 0,0-1-1,0 1 1,-1 0 0,-9 6 8,0 1 1,1 0-1,0 0 1,0 1-1,0 0 1,2 1-1,-1 0 1,1 0-1,-13 22 1,9-10 3,0 1-1,1 0 1,1 1-1,-7 27 1,15-44-26,0-1 0,0 1 1,1 0-1,0 0 0,1 0 0,0 11 0,0-16 8,0 0 1,0-1-1,1 1 0,-1 0 0,1-1 0,-1 1 0,1 0 0,0-1 0,-1 1 1,1-1-1,0 1 0,0-1 0,0 1 0,0-1 0,0 0 0,0 0 1,1 1-1,-1-1 0,0 0 0,1 0 0,-1 0 0,0 0 0,1 0 0,-1-1 1,1 1-1,0 0 0,-1-1 0,1 1 0,0-1 0,3 1 0,0 0 3,-1-1-1,1 1 0,0-1 0,0-1 1,0 1-1,0 0 0,0-1 1,0 0-1,0-1 0,0 1 0,-1-1 1,1 1-1,6-5 0,-4 2 4,-1 0-1,1-1 0,-1 0 0,0 0 1,0-1-1,-1 0 0,8-10 1,1-4 10,-2-1 0,-1 0 0,0-1 0,11-34 0,-10 19 57,-1-1 1,8-61-1,-18 97-60,0-1 1,-1 0-1,0 0 0,0 1 1,0-1-1,0 0 0,0 0 1,-2-5-1,2 8-8,0 0-1,0 0 0,0 0 1,0 0-1,0 0 1,0 0-1,0 0 1,0 0-1,0 0 1,0-1-1,-1 1 0,1 0 1,0 0-1,0 0 1,0 0-1,0 0 1,0 0-1,0 0 1,0 0-1,-1 0 0,1 0 1,0 0-1,0 0 1,0 0-1,0 0 1,0 0-1,0 0 1,0 0-1,-1 0 0,1 1 1,0-1-1,0 0 1,0 0-1,0 0 1,0 0-1,0 0 1,0 0-1,0 0 0,-1 0 1,1 0-1,0 0 1,0 0-1,0 0 1,0 1-1,0-1 0,0 0 1,0 0-1,0 0 1,0 0-1,0 0 1,0 0-1,0 0 1,0 1-1,0-1 0,-8 18-11,-4 25 6,2 1 0,2 0 0,2 0 0,-1 81 0,22 185-150,-4-168 69,-6-69 35,3 51-1,-8-102 59,-1-1 0,-1 1 0,-6 33 0,7-52 0,0 0 0,1-1 1,-1 1-1,0 0 0,-1-1 0,1 1 1,0 0-1,-1-1 0,1 0 0,-1 1 0,0-1 1,0 0-1,0 0 0,0 0 0,0 0 1,0 0-1,0-1 0,-1 1 0,1 0 0,-1-1 1,1 0-1,-1 0 0,1 0 0,-1 0 1,0 0-1,0 0 0,1-1 0,-1 1 0,0-1 1,0 0-1,0 0 0,0 0 0,1 0 0,-5-1 1,0 0 14,-1 0 1,1-1-1,0 0 0,0 0 1,0-1-1,0 0 1,0 0-1,1 0 0,-1-1 1,1 0-1,0 0 1,-6-7-1,5 5 29,0 0 0,0-1-1,1 0 1,0 0 0,1-1 0,0 0-1,0 0 1,0 0 0,1 0 0,1-1-1,-1 0 1,1 1 0,1-1-1,-1 0 1,0-14 0,2 11-41,0 1 0,2 0 0,-1-1 1,1 1-1,1 0 0,0-1 0,1 1 0,0 0 0,0 0 0,1 1 0,1-1 1,0 1-1,0 0 0,1 0 0,13-16 0,5-3 17,2 1 1,1 1-1,43-34 1,-27 21-28,-1-2 0,60-79 0,-51 51 0,-31 41 0,2 0 0,48-50 0,-68 77 0,0 1 0,0 0 0,0 0 0,-1 0 0,1-1 0,1 2 0,-1-1 0,0 0 0,0 0 0,0 1 0,0-1 0,0 1 0,1 0 0,-1-1 0,0 1 0,0 0 0,1 0 0,-1 1 0,0-1 0,0 0 0,1 1 0,-1-1 0,0 1 0,0 0 0,0 0 0,0 0 0,0 0 0,0 0 0,0 0 0,0 1 0,-1-1 0,1 0 0,0 1 0,-1-1 0,1 1 0,-1 0 0,1 0 0,-1 0 0,0-1 0,2 5 0,5 12 0,-2-1 0,0 1 0,0 0 0,-2 0 0,0 1 0,-1-1 0,0 36 0,-2-53 0,2-7 0,2-8 0,4-24 0,3 0 0,29-67 0,-41 104 0,26-50 0,-24 47 0,1-1 0,0 0 0,1 1 0,-1 0 0,1-1 0,0 1 0,7-5 0,-10 8 0,1 0 0,-1 1 0,0-1 0,0 1 0,0-1 0,0 1 0,0 0 0,0-1 0,1 1 0,-1 0 0,0 0 0,0 0 0,0 0 0,1 0 0,-1 0 0,0 0 0,0 1 0,0-1 0,1 0 0,-1 0 0,0 1 0,0-1 0,0 1 0,0-1 0,0 1 0,0 0 0,0-1 0,0 1 0,0 0 0,0 0 0,0 0 0,0 0 0,-1-1 0,1 1 0,0 0 0,-1 0 0,2 3 0,3 4 0,0 1 0,-1 0 0,6 15 0,-5-11 0,7 13 0,-1 1 0,21 35 0,-28-56 0,1 1 0,-1-1 0,1 1 0,0-2 0,1 1 0,0 0 0,-1-1 0,1 0 0,1-1 0,6 5 0,-9-7 0,0 0 0,0-1 0,0 0 0,0 0 0,1 0 0,-1 0 0,0 0 0,1-1 0,-1 0 0,0 0 0,0 0 0,1-1 0,-1 1 0,0-1 0,0 0 0,1 0 0,-1 0 0,7-4 0,5-3 0,-1 0 0,0-1 0,18-14 0,-21 14 0,-6 4 0,0-1 0,-1 0 0,1 0 0,-1-1 0,-1 0 0,1 0 0,-1 0 0,0 0 0,0-1 0,-1 1 0,0-1 0,-1 0 0,0 0 0,0 0 0,0 0 0,-1 0 0,0-1 0,-1 1 0,0 0 0,0-1 0,-1 1 0,0 0 0,-2-9 0,2 16 0,1-1 0,0 1 0,-1 0 0,1-1 0,-1 1 0,1 0 0,-1 0 0,0-1 0,0 1 0,0 0 0,1 0 0,-1 0 0,0 0 0,0 0 0,0 0 0,-1 0 0,1 0 0,0 1 0,0-1 0,0 0 0,-1 1 0,1-1 0,0 0 0,-1 1 0,1 0 0,0-1 0,-1 1 0,1 0 0,0 0 0,-1 0 0,1-1 0,-1 2 0,1-1 0,-1 0 0,1 0 0,0 0 0,-1 1 0,1-1 0,0 0 0,-1 1 0,1 0 0,-2 0 0,-2 2 0,0-1 0,0 1 0,0 0 0,0 1 0,1-1 0,0 1 0,0 0 0,0 0 0,-6 7 0,7-7 0,0 1 0,0 0 0,0 0 0,1 0 0,0 0 0,0 0 0,0 1 0,1-1 0,-1 1 0,1-1 0,1 1 0,-1-1 0,1 1 0,0 0 0,0-1 0,0 1 0,1 0 0,0-1 0,0 1 0,1-1 0,-1 0 0,1 1 0,0-1 0,1 0 0,-1 0 0,1 0 0,0 0 0,0-1 0,1 1 0,-1-1 0,1 0 0,0 0 0,0 0 0,8 6 0,-2-3 0,-1-1 0,1 0 0,0 0 0,1-1 0,-1 0 0,14 3 0,-18-6 0,0-1 0,0 0 0,0 0 0,0-1 0,0 0 0,0 0 0,0 0 0,0-1 0,0 0 0,0 0 0,-1 0 0,1-1 0,0 0 0,5-3 0,1-1 0,0-1 0,0 0 0,-1-1 0,0 0 0,-1-1 0,0 0 0,0 0 0,-1-1 0,11-15 0,8-15 0,28-52 0,-49 79 0,21-38 0,-2-2 0,-3-1 0,-2-1 0,-2 0 0,-3-2 0,-2 0 0,7-72 0,-17 102 0,4-52 0,-7 70 0,-1-1 0,-1 1 0,0 0 0,0-1 0,0 1 0,-4-10 0,5 18 0,0 1 0,0 0 0,0 0 0,0-1 0,-1 1 0,1 0 0,0-1 0,0 1 0,0 0 0,0 0 0,0 0 0,0-1 0,-1 1 0,1 0 0,0 0 0,0-1 0,0 1 0,0 0 0,-1 0 0,1 0 0,0 0 0,0-1 0,-1 1 0,1 0 0,0 0 0,0 0 0,-1 0 0,1 0 0,0 0 0,0 0 0,-1 0 0,1 0 0,0 0 0,-1 0 0,1 0 0,0 0 0,0 0 0,-1 0 0,1 0 0,-12 9 0,-7 22 0,18-29 0,-17 37 0,1 1 0,2 1 0,-14 66 0,21-78 0,-1 12 0,1 0 0,2 1 0,0 69 0,17 126 0,-10-226 0,1 1 0,0 0 0,1-1 0,0 0 0,1 0 0,0 0 0,1 0 0,0 0 0,10 15 0,-13-23 0,0 0 0,0 0 0,1 0 0,-1 0 0,1-1 0,0 1 0,0 0 0,0-1 0,0 0 0,0 0 0,0 0 0,1 0 0,-1-1 0,1 1 0,-1-1 0,1 0 0,0 0 0,-1 0 0,1 0 0,0-1 0,0 1 0,0-1 0,-1 0 0,1 0 0,0-1 0,0 1 0,0-1 0,-1 0 0,1 0 0,0 0 0,-1 0 0,7-3 0,5-4 0,-1-1 0,0 0 0,-1-1 0,0 0 0,0-1 0,-1-1 0,20-24 0,-1 2 0,-4 9 0,-19 18 0,-1 1 0,0-1 0,0 0 0,5-9 0,-4 7 0,-1 1 0,1 0 0,0 0 0,1 1 0,15-11 0,-6 12 0,-22 8 0,0 1 0,0 0 0,0 0 0,0 0 0,1 0 0,-1 1 0,1-1 0,0 1 0,-3 5 0,3-6 0,-2 4 0,-1 0 0,2 1 0,-1-1 0,1 1 0,0 0 0,1 0 0,0 0 0,0 0 0,1 1 0,0-1 0,0 1 0,1-1 0,0 1 0,1 0 0,0 0 0,0-1 0,1 1 0,0 0 0,0-1 0,1 1 0,4 10 0,-4-12 0,2 3 0,-1 0 0,1 0 0,1 0 0,7 11 0,-10-19 0,-1 0 0,1 0 0,-1 0 0,1 0 0,0 0 0,0 0 0,-1-1 0,1 1 0,1-1 0,-1 0 0,0 1 0,0-1 0,0 0 0,1 0 0,-1 0 0,0 0 0,1-1 0,-1 1 0,1-1 0,-1 0 0,1 1 0,-1-1 0,1 0 0,2-1 0,8-1 0,-1-1 0,1 0 0,-1-1 0,1 0 0,-1-1 0,16-9 0,67-46 0,-43 23 0,-18 12 0,58-33 0,-83 53 0,19-9 0,0-2 0,33-24 0,-67 38 0,-7 5 0,-2 6 0,0 1 0,1 0 0,0 1 0,1 1 0,0 0 0,-16 21 0,24-27 0,0 0 0,0 1 0,1 0 0,-1 0 0,-5 15 0,9-21 0,1 1 0,-1 0 0,0 0 0,1 0 0,-1 0 0,1 0 0,-1 0 0,1 0 0,0 1 0,0-1 0,0 0 0,0 0 0,0 0 0,0 0 0,1 0 0,-1 0 0,1 0 0,-1 0 0,1 0 0,0 0 0,0 0 0,0 0 0,0-1 0,0 1 0,0 0 0,1 0 0,-1-1 0,3 3 0,4 2 0,-1-1 0,2 1 0,-1-2 0,0 1 0,1-1 0,0 0 0,0-1 0,0 0 0,0-1 0,1 0 0,-1 0 0,1-1 0,-1 0 0,1 0 0,0-1 0,-1-1 0,1 0 0,-1 0 0,1-1 0,-1 0 0,1 0 0,8-5 0,-12 6 228,13-8 171,-19 9-633,1 0 1,-1-1-1,1 1 1,-1-1-1,0 1 1,1-1-1,-1 1 1,0-1-1,1 1 1,-1-1 0,0 1-1,0-1 1,1 1-1,-1-1 1,0 1-1,0-1 1,0 0-1,0 1 1,0-1-1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7:4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16983,'0'0'3352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3:54.8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7632,'0'0'2953,"8"12"-2138,-4-6-706,11 16 303,2 0-1,27 28 1,7-1 121,-2 2 0,-2 2 1,72 109-1,-94-119-185,-2 0 1,-2 2 0,-2 1-1,-2 0 1,-2 1-1,-2 1 1,12 88 0,-20-93-70,-3 0 0,-1 0 0,-2 0 0,-2 0 0,-2 0 0,-2 0-1,-2-1 1,-2 0 0,-18 49 0,19-66-138,-2 8 145,-1-1-1,-2 0 1,-25 41-1,19-47 354,19-25-819,1 1 0,0-1 1,-1 1-1,1-1 0,-1 0 0,1 0 0,-1 0 0,1 0 0,-1 0 0,0 0 0,0 0 0,0 0 0,-2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7:4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12552,'0'0'1888,"91"12"-1224,-12-6 8,19-4-40,7-2-9,2 0-15,-6 0-8,-4 0-24,-3-2 8,-11 2-136,-5-4 8,-11-2-152,-19-2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7:4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86 10248,'0'0'7121,"-2"11"-6764,-122 767 2124,112-646-1130,18-258 540,25-103-596,-18 162-842,27-90 0,-30 129-309,1 0 0,1 1-1,1 0 1,1 1 0,2 0 0,1 1 0,31-36 0,-47 59-123,1 0 0,1 0 1,-1 0-1,0 0 1,0 0-1,1 0 1,-1 1-1,1-1 1,-1 1-1,1 0 1,0-1-1,-1 1 1,1 0-1,0 1 0,0-1 1,0 0-1,0 1 1,0 0-1,0 0 1,0 0-1,3 0 1,-2 1-3,0 0 1,0 1-1,0-1 1,0 1-1,-1 0 1,1 0-1,-1 0 1,1 1-1,-1-1 1,0 1-1,0-1 1,0 1-1,0 0 1,0 1-1,2 3 0,4 6 10,-1-1-1,0 1 1,-1 1-1,-1-1 0,0 1 1,-1 0-1,0 0 1,-1 1-1,-1 0 0,0-1 1,-1 1-1,-1 0 1,0 0-1,-1 0 0,-1 0 1,0 0-1,-1 0 1,-1 0-1,-4 15 0,6-26-10,-1 0 0,1 0 0,-1-1-1,0 1 1,0 0 0,0-1 0,0 1-1,-1-1 1,0 0 0,1 0-1,-1 0 1,0 0 0,-1 0 0,1-1-1,0 1 1,-1-1 0,1 0 0,-1 0-1,0 0 1,1-1 0,-1 1-1,0-1 1,0 0 0,-7 1 0,5-1 16,0-1 1,-1 1 0,1-1-1,-1-1 1,1 1 0,0-1 0,0 0-1,-1-1 1,1 1 0,0-1 0,0 0-1,0-1 1,0 0 0,1 0-1,-8-4 1,-41-30 498,54 37-527,0 0-1,0 0 0,0 0 0,0 0 0,-1 0 1,1 0-1,0-1 0,0 1 0,0 0 0,0 0 0,-1 0 1,1 0-1,0-1 0,0 1 0,0 0 0,0 0 1,0 0-1,0 0 0,0-1 0,0 1 0,0 0 1,-1 0-1,1 0 0,0-1 0,0 1 0,0 0 0,0 0 1,0-1-1,0 1 0,0 0 0,0 0 0,0 0 1,1-1-1,-1 1 0,0 0 0,0 0 0,0 0 0,0-1 1,0 1-1,0 0 0,0 0 0,0 0 0,1 0 1,-1-1-1,0 1 0,0 0 0,0 0 0,15-6 84,21 2-44,-20 4-31,17-1-7,-1 0 1,1-2-1,-1-2 1,0 0-1,42-14 1,-60 13-8,96-38 179,-95 36-121,0 0 1,-1-1-1,0 0 0,-1-1 1,14-13-1,-12 8 42,-1-1-1,0 0 1,-1-1 0,-1-1-1,0 0 1,-2 0-1,0-1 1,-1-1 0,-1 1-1,8-28 1,-15 27 207,-2 21-300,1 0 0,-1-1 0,0 1 1,1-1-1,-1 1 0,1 0 1,-1-1-1,1 1 0,0 0 0,-1 0 1,1-1-1,0 1 0,-1 0 0,1 0 1,0 0-1,0 0 0,0-1 0,0 1 1,0 1-1,-18 54 51,11-36-50,1 0 0,-4 23 1,7-23-6,0 1-1,2-1 1,0 1 0,2 0 0,0-1 0,1 1-1,1-1 1,7 23 0,-6-31-4,-2-3 2,1 0 1,0-1-1,1 1 0,0 0 1,10 14-1,-12-21 3,0 0-1,0 0 1,0 1 0,0-2 0,1 1-1,-1 0 1,0 0 0,1-1-1,0 0 1,-1 1 0,1-1 0,0 0-1,0 0 1,-1 0 0,1-1-1,0 1 1,0-1 0,0 1-1,0-1 1,0 0 0,0 0 0,0-1-1,4 0 1,-1 0 13,0-1 1,1 1-1,-1-2 0,-1 1 0,1-1 1,0 1-1,0-2 0,-1 1 0,0-1 0,1 1 1,5-7-1,5-5 52,26-32 0,-24 22-67,0-2-1,-2 0 1,-1 0-1,22-58 1,-12 26-3,-15 41 1,-8 14 0,1 0 0,-1-1 0,0 1 0,-1 0 0,3-6 0,-14 53 0,3-12 0,1 0 0,-3 40 0,8-62 0,1 1 0,0 0 0,1-1 0,0 1 0,1 0 0,0-1 0,0 0 0,1 1 0,0-1 0,1 0 0,-1 0 0,7 9 0,-9-16 0,0-1 0,0 1 0,0-1 0,0 1 0,1-1 0,-1 0 0,0 0 0,1 1 0,-1-1 0,0 0 0,1 0 0,0 0 0,-1 0 0,1-1 0,-1 1 0,1 0 0,0-1 0,0 1 0,-1-1 0,3 1 0,-1-1 0,0-1 0,0 1 0,0 0 0,0-1 0,-1 1 0,1-1 0,0 0 0,0 0 0,-1 0 0,1 0 0,3-3 0,6-3 0,-1-2 0,1 0 0,-2 0 0,11-12 0,-16 16 0,30-33 0,39-57 0,-43 53 0,50-52 0,-78 91 0,1-1 0,-1 1 0,1-1 0,0 1 0,1 0 0,6-4 0,-10 7 0,0 0 0,0 0 0,-1-1 0,1 1 0,0 0 0,0 0 0,0 0 0,-1 0 0,1 0 0,0 0 0,0 0 0,0 0 0,-1 0 0,1 0 0,0 0 0,0 1 0,-1-1 0,1 0 0,1 1 0,-1 0 0,0 0 0,0 0 0,0 0 0,0 0 0,0 1 0,0-1 0,0 0 0,0 0 0,0 1 0,-1-1 0,1 0 0,-1 1 0,1-1 0,0 3 0,1 13 0,1-1 0,-2 1 0,0 0 0,-2 0 0,1 0 0,-2 0 0,-3 18 0,0 1 0,0-8 0,3-20 0,0 0 0,1 1 0,0-1 0,1 0 0,-1 0 0,1 1 0,3 15 0,-3-24 0,0 0 0,0 1 0,1-1 0,-1 0 0,0 0 0,0 0 0,0 1 0,1-1 0,-1 0 0,0 0 0,0 0 0,1 0 0,-1 1 0,0-1 0,0 0 0,1 0 0,-1 0 0,0 0 0,1 0 0,-1 0 0,0 0 0,0 0 0,1 0 0,-1 0 0,0 0 0,1 0 0,-1 0 0,0 0 0,1 0 0,-1 0 0,0 0 0,0 0 0,1-1 0,-1 1 0,0 0 0,0 0 0,1 0 0,-1 0 0,0-1 0,0 1 0,1 0 0,-1 0 0,13-10 0,-3 0 0,-1 0 0,0-1 0,-1 0 0,0-1 0,7-14 0,10-14 0,3-2 0,43-58 0,-70 99 0,-1 0 0,1 0 0,-1 1 0,1-1 0,-1 0 0,1 0 0,0 1 0,-1-1 0,1 0 0,0 1 0,0-1 0,-1 1 0,1-1 0,0 1 0,0 0 0,0-1 0,0 1 0,0 0 0,0-1 0,-1 1 0,1 0 0,0 0 0,2 0 0,-2 0 0,0 1 0,-1-1 0,1 1 0,0-1 0,0 1 0,-1 0 0,1-1 0,0 1 0,-1 0 0,1-1 0,-1 1 0,1 0 0,-1 0 0,1 0 0,-1-1 0,1 1 0,-1 0 0,1 2 0,1 6 0,0 0 0,-1-1 0,1 15 0,-2-23 0,1 35 0,-4 34 0,0 5 0,3-68 0,2 16 0,-2-22 0,0 1 0,0-1 0,0 1 0,1-1 0,-1 0 0,0 1 0,0-1 0,1 0 0,-1 1 0,0-1 0,1 0 0,-1 1 0,0-1 0,1 0 0,-1 0 0,0 1 0,1-1 0,-1 0 0,0 0 0,1 0 0,-1 0 0,1 0 0,-1 1 0,1-1 0,-1 0 0,0 0 0,1 0 0,-1 0 0,1 0 0,-1 0 0,1 0 0,-1-1 0,0 1 0,1 0 0,-1 0 0,1 0 0,-1 0 0,1 0 0,-1-1 0,0 1 0,1 0 0,-1 0 0,0-1 0,1 1 0,-1-1 0,6-3 0,-1 0 0,0-1 0,0 0 0,-1 0 0,1 0 0,-1 0 0,-1-1 0,6-9 0,-1 2 0,101-150 0,-108 161 0,-1 1 0,1-1 0,1 1 0,-1 0 0,0-1 0,0 1 0,0 0 0,1 0 0,-1 0 0,1 0 0,-1 0 0,1 0 0,-1 0 0,3-1 0,-4 2 0,1 0 0,-1 0 0,1 0 0,-1 1 0,1-1 0,-1 0 0,1 0 0,-1 0 0,1 0 0,-1 0 0,1 1 0,-1-1 0,1 0 0,-1 0 0,1 1 0,-1-1 0,0 0 0,1 1 0,-1-1 0,0 0 0,1 1 0,-1-1 0,0 1 0,1-1 0,-1 1 0,0-1 0,1 0 0,-1 1 0,0 0 0,3 6 0,-1 0 0,-1 1 0,1-1 0,0 15 0,-1-12 0,1 6 0,-1-4 0,1 0 0,-1-1 0,2 1 0,0-1 0,6 15 0,-8-23 0,0-1 0,0 0 0,0 1 0,1-1 0,-1 0 0,1 0 0,-1 0 0,1 0 0,0-1 0,0 1 0,0 0 0,0-1 0,0 1 0,0-1 0,1 0 0,-1 1 0,0-1 0,1 0 0,-1-1 0,1 1 0,-1 0 0,1-1 0,-1 1 0,1-1 0,-1 0 0,1 0 0,-1 0 0,1 0 0,0 0 0,2-1 0,3-1 0,-1 0 0,0 0 0,1 0 0,-1-1 0,0 0 0,0-1 0,-1 0 0,1 0 0,8-7 0,55-52 0,-41 36 0,-17 14 0,-10 10 0,1 1 0,-1-1 0,1 0 0,-1 1 0,1-1 0,0 1 0,0 0 0,0 0 0,0 0 0,1 0 0,-1 1 0,0-1 0,5-1 0,-7 4 0,-1-1 0,1 0 0,0 0 0,-1 0 0,1 0 0,0 1 0,-1-1 0,1 0 0,-1 1 0,1-1 0,0 0 0,-1 1 0,1-1 0,-1 1 0,1-1 0,-1 1 0,1-1 0,-1 1 0,0-1 0,1 1 0,-1 0 0,1-1 0,-1 1 0,0 0 0,0-1 0,1 1 0,-1 0 0,0 1 0,4 22 0,-4-22 0,0 42 0,-4 47 0,-1-10 0,-11 153 0,-1 51 0,4-127 0,12-152 0,21-241 0,-5 128 0,4 1 0,6 0 0,58-160 0,-26 133 0,-49 118 0,1 1 0,0-1 0,1 1 0,0 1 0,1 0 0,16-16 0,-22 26 0,0-1 0,0 0 0,-1 1 0,2 0 0,-1 0 0,0 0 0,1 1 0,-1 0 0,8-2 0,-11 3 0,0 1 0,1-1 0,-1 1 0,0 0 0,0 0 0,0 0 0,0 0 0,0 1 0,0-1 0,0 0 0,0 1 0,0 0 0,0-1 0,0 1 0,-1 0 0,1 0 0,0 0 0,0 0 0,-1 0 0,1 0 0,0 1 0,-1-1 0,1 0 0,-1 1 0,0-1 0,1 1 0,-1 0 0,0 0 0,2 3 0,3 10 0,0 1 0,0 0 0,-1 0 0,-1 0 0,-1 0 0,-1 1 0,0 0 0,-1-1 0,0 1 0,-2 0 0,0 0 0,-1-1 0,0 1 0,-2-1 0,0 1 0,-6 16 0,7-27 0,1 0 0,-1 0 0,0-1 0,0 1 0,-1-1 0,-8 10 0,11-14 0,-1 1 0,1-1 0,0 0 0,-1 0 0,1 0 0,-1 0 0,0 0 0,1 0 0,-1 0 0,0-1 0,1 1 0,-1 0 0,0-1 0,0 0 0,0 1 0,0-1 0,1 0 0,-1 0 0,0 0 0,0 0 0,0 0 0,0 0 0,1-1 0,-1 1 0,0-1 0,0 1 0,-3-2 0,-1-1 0,-1-1 0,1 0 0,0 0 0,0 0 0,0-1 0,1 0 0,-10-10 0,-28-44 0,35 48 0,8 10 0,0 1 0,-1 0 0,1 0 0,0-1 0,0 1 0,-1 0 0,1-1 0,0 1 0,0 0 0,0-1 0,0 1 0,-1 0 0,1-1 0,0 1 0,0 0 0,0-1 0,0 1 0,0 0 0,0-1 0,0 1 0,0 0 0,0-1 0,0 1 0,0-1 0,0 1 0,0 0 0,0-1 0,0 1 0,0 0 0,1-1 0,-1 0 0,2 2 0,1 0 0,-1-1 0,0 1 0,0 0 0,0 0 0,0 0 0,0 0 0,0 0 0,4 4 0,13 7 0,1-1 0,1 0 0,0-2 0,0 0 0,1-2 0,36 9 0,-51-15 0,0 0 0,0 0 0,0 0 0,0-1 0,0 0 0,0 0 0,0-1 0,0 0 0,0 0 0,0-1 0,11-3 0,-8 0 0,0 1 0,0-2 0,-1 1 0,1-1 0,-1-1 0,15-13 0,-9 5 0,0-1 0,-1-1 0,-1 0 0,0-1 0,-2 0 0,19-38 0,29-72 0,-59 128 0,0 0 0,0 0 0,0-1 0,0 1 0,0 0 0,0 0 0,0 0 0,0 0 0,0 0 0,0 0 0,0 0 0,0 0 0,0 0 0,0 0 0,0-1 0,0 1 0,0 0 0,0 0 0,0 0 0,0 0 0,1 0 0,-1 0 0,0 0 0,0 0 0,0 0 0,0 0 0,0 0 0,0 0 0,0 0 0,0 0 0,0 0 0,1 0 0,-1 0 0,0 0 0,0 0 0,0 0 0,0 0 0,0 0 0,0 0 0,0 0 0,0 0 0,0 0 0,1 0 0,-1 0 0,0 0 0,0 0 0,0 0 0,0 0 0,0 0 0,0 0 0,0 0 0,0 0 0,0 0 0,0 1 0,0-1 0,1 0 0,-1 0 0,0 0 0,0 0 0,0 0 0,0 0 0,0 0 0,0 0 0,0 0 0,0 0 0,0 1 0,0-1 0,0 0 0,5 13 0,3 23 0,-7-30 0,9 40 0,2-1 0,1-1 0,3 0 0,32 65 0,-48-107 0,1-1 0,-1 0 0,1 1 0,0-1 0,-1 0 0,1 0 0,0 0 0,0 0 0,0 0 0,-1 0 0,1 0 0,0 0 0,1 0 0,-1 0 0,0 0 0,0 0 0,0-1 0,0 1 0,0-1 0,1 1 0,-1-1 0,0 1 0,1-1 0,-1 0 0,0 1 0,1-1 0,-1 0 0,0 0 0,1 0 0,-1 0 0,1 0 0,-1 0 0,0-1 0,1 1 0,-1 0 0,0-1 0,0 1 0,1-1 0,-1 1 0,0-1 0,0 1 0,1-1 0,-1 0 0,0 0 0,0 0 0,1-1 0,5-4 0,0-1 0,-1-1 0,0 1 0,0-1 0,5-11 0,12-21 0,19-47 0,-26 51 0,-14 32 0,23-46 0,-23 46 0,1-1 0,0 1 0,0 0 0,0-1 0,0 1 0,1 1 0,6-7 0,-9 10 0,-1-1 0,1 1 0,-1-1 0,1 1 0,-1 0 0,1-1 0,0 1 0,-1 0 0,1 0 0,0-1 0,-1 1 0,1 0 0,0 0 0,-1 0 0,1 0 0,0 0 0,-1 0 0,1 0 0,0 0 0,-1 0 0,1 0 0,0 0 0,-1 0 0,1 1 0,0-1 0,-1 0 0,1 0 0,0 1 0,-1-1 0,1 0 0,-1 1 0,1-1 0,-1 1 0,1-1 0,-1 0 0,1 1 0,-1-1 0,1 1 0,-1 0 0,0-1 0,1 1 0,-1-1 0,0 1 0,1 0 0,-1-1 0,0 1 0,0 0 0,1 0 0,0 4 0,0 0 0,0 0 0,0 0 0,0 0 0,-1 5 0,1 56 0,-1-25 0,6 52 0,-6-92 0,0-1 0,0 1 0,0-1 0,0 1 0,0-1 0,1 1 0,-1-1 0,0 0 0,0 1 0,0-1 0,0 1 0,0-1 0,1 1 0,-1-1 0,0 1 0,0-1 0,1 0 0,-1 1 0,0-1 0,1 1 0,-1-1 0,0 0 0,1 1 0,-1-1 0,1 0 0,-1 0 0,1 1 0,-1-1 0,0 0 0,1 0 0,0 1 0,0-2 0,0 1 0,0 0 0,0 0 0,0-1 0,0 1 0,0-1 0,0 1 0,0-1 0,0 1 0,0-1 0,0 1 0,-1-1 0,1 0 0,1 0 0,28-36 0,-26 32 0,11-14 0,25-36 0,90-91 0,-126 143 0,0-1 0,1 0 0,-1 1 0,1 0 0,7-3 0,-12 5 0,1 1 0,0-1 0,0 1 0,-1-1 0,1 1 0,0 0 0,0 0 0,0-1 0,0 1 0,-1 0 0,1 0 0,0 0 0,0 0 0,0 0 0,0 0 0,0 0 0,-1 0 0,1 1 0,0-1 0,0 0 0,0 0 0,0 1 0,-1-1 0,1 0 0,0 1 0,0-1 0,-1 1 0,1-1 0,0 1 0,-1-1 0,1 1 0,0 0 0,-1-1 0,1 1 0,-1 0 0,1-1 0,-1 1 0,1 0 0,-1 0 0,0-1 0,1 1 0,-1 0 0,0 1 0,5 18 0,-1-1 0,-1 1 0,0 31 0,4 28 0,-7-75 0,1 0 0,0-1 0,0 1 0,0-1 0,0 1 0,1-1 0,-1 1 0,1-1 0,0 0 0,0 0 0,0 1 0,0-1 0,1-1 0,-1 1 0,1 0 0,0-1 0,4 4 0,-3-4 0,-1 0 0,2 0 0,-1 0 0,0-1 0,0 0 0,0 0 0,1 0 0,-1 0 0,0 0 0,1-1 0,-1 0 0,9-1 0,0 0 0,0-2 0,0 0 0,0 0 0,0-1 0,-1-1 0,1 0 0,-1-1 0,19-12 0,19-17 0,-2-2 0,-2-2 0,50-53 0,-91 88 0,-1-1 0,0 1 0,0-1 0,0 0 0,-1 0 0,1 0 0,-1 0 0,-1-1 0,1 1 0,-1-1 0,0 0 0,3-10 0,-5 16 0,0-1 0,0 1 0,0-1 0,0 1 0,0 0 0,0-1 0,0 1 0,0-1 0,0 1 0,0 0 0,0-1 0,0 1 0,0 0 0,0-1 0,0 1 0,0 0 0,0-1 0,-1 1 0,1 0 0,0-1 0,0 1 0,0 0 0,-1-1 0,1 1 0,0 0 0,0-1 0,-1 1 0,1 0 0,0 0 0,-1 0 0,1-1 0,0 1 0,-1 0 0,1 0 0,0 0 0,-1 0 0,1-1 0,-1 1 0,1 0 0,0 0 0,-1 0 0,1 0 0,0 0 0,-1 0 0,1 0 0,-1 0 0,1 0 0,0 0 0,-1 1 0,1-1 0,0 0 0,-1 0 0,1 0 0,0 0 0,-1 0 0,1 1 0,0-1 0,-1 0 0,1 0 0,0 1 0,-1-1 0,-23 16 0,12-4 0,1 0 0,0 0 0,0 1 0,2 1 0,0-1 0,0 2 0,1-1 0,1 1 0,0 0 0,-8 29 0,12-32 0,-1 0 0,2 0 0,-1 1 0,2-1 0,0 1 0,0 0 0,1-1 0,1 1 0,0 0 0,1-1 0,0 1 0,1-1 0,0 0 0,9 22 0,-11-32 0,0 0 0,0 1 0,1-1 0,-1 0 0,1 0 0,-1 0 0,1 0 0,0 0 0,-1 0 0,1 0 0,0 0 0,0-1 0,0 1 0,1-1 0,-1 1 0,0-1 0,1 0 0,2 1 0,-2-2 0,-1 1 0,0-1 0,1-1 0,-1 1 0,0 0 0,0-1 0,0 1 0,1-1 0,-1 1 0,0-1 0,0 0 0,0 0 0,0 0 0,0 0 0,0 0 0,0-1 0,-1 1 0,1-1 0,0 1 0,-1-1 0,1 0 0,1-1 0,9-14 0,-1 1 0,-1-2 0,0 1 0,-1-2 0,12-35 0,-10 26 0,50-143 0,-61 170 0,1 1 0,-1-1 0,0 0 0,1 0 0,-1 0 0,0-1 0,0 1 0,0 0 0,1 0 0,-1 0 0,0 0 0,0 0 0,-1 0 0,1 0 0,0-2 0,-4 5 0,0 11 0,-14 82 0,-9 159 0,17-133 0,3-34 0,-21 169 0,21-213 0,-2 0 0,-2-1 0,-29 72 0,39-113 0,-6 17 0,-1-1 0,-1 0 0,-1 0 0,-14 19 0,22-33 0,0 0 0,-1 0 0,1 0 0,-1 0 0,0-1 0,1 0 0,-1 1 0,0-1 0,0 0 0,-1 0 0,1-1 0,0 1 0,-1 0 0,1-1 0,-1 0 0,1 0 0,-1 0 0,0-1 0,1 1 0,-1-1 0,0 0 0,1 0 0,-1 0 0,0 0 0,0 0 0,1-1 0,-1 0 0,-6-2 0,3-1 0,-1 0 0,1 0 0,0 0 0,0-1 0,0-1 0,1 1 0,0-1 0,0 0 0,0 0 0,1 0 0,0-1 0,0 0 0,1 0 0,0-1 0,0 1 0,0-1 0,1 0 0,-4-14 0,3 7 0,1 1 0,0 0 0,1-1 0,0 0 0,1 1 0,1-1 0,1 0 0,0 1 0,0-1 0,5-15 0,-2 18 0,0 0 0,1 0 0,0 0 0,1 1 0,1 0 0,0 0 0,0 1 0,1-1 0,1 1 0,-1 1 0,2 0 0,-1 0 0,1 1 0,0 0 0,1 1 0,22-12 0,-5 5 0,0 1 0,1 2 0,1 1 0,0 1 0,58-9 0,-48 13 0,63-1 0,-102 6 0,-1 0 0,1 0 0,0 0 0,-1 0 0,1 0 0,-1 0 0,1 0 0,-1 0 0,1 0 0,-1 0 0,1 0 0,0 0 0,-1 0 0,1 1 0,-1-1 0,1 0 0,-1 0 0,1 1 0,-1-1 0,1 0 0,-1 0 0,1 1 0,-1-1 0,0 1 0,1-1 0,-1 0 0,1 1 0,-1-1 0,0 1 0,0-1 0,1 1 0,-1 0 0,0-1 0,0 1 0,-1-1 0,1 1 0,-1-1 0,1 1 0,0-1 0,-1 1 0,1-1 0,-1 1 0,1-1 0,-1 0 0,1 1 0,-1-1 0,1 0 0,-1 1 0,0-1 0,1 0 0,-1 0 0,1 0 0,-1 0 0,0 1 0,1-1 0,-1 0 0,0 0 0,1 0 0,-1 0 0,0 0 0,1-1 0,-1 1 0,-13-2-3935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7:4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18591,'0'0'4208,"66"-54"-3976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7:5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1706 8840,'0'0'7658,"3"10"-7477,9 30-29,-7-21 256,-5-17-373,0-1 0,1 1-1,-1-1 1,0 1 0,1-1 0,-1 1 0,1-1-1,-1 1 1,1-1 0,0 0 0,0 1-1,-1-1 1,1 0 0,0 0 0,0 1 0,0-1-1,1 0 1,-1 0 0,0 0 0,0 0 0,0 0-1,1-1 1,-1 1 0,0 0 0,3 0-1,17 8 286,0-1-1,1-1 0,-1-1 0,1-1 0,24 2 1,-33-5-228,10 4 109,0 0-1,43 20 1,-39-15-119,-9-4-42,87 38 375,-9-11 421,-78-26-676,0-2 0,1 0-1,0-2 1,0 0 0,26 2 0,29 6 180,-8-4-154,-57-7-172,38 4 108,18 2 106,10-3-50,-27-6 156,73 6 1,-64 1-162,0-3 0,0-2-1,1-2 1,62-11 0,-66 3-53,-5 2 92,67-20 1,114-55 350,-188 64-465,0-1 0,40-27 1,19-17 93,-2-3-1,114-103 1,-193 154-132,44-27-1,-4 3 20,-36 24-8,35-18 0,-40 24-39,0-1 0,0-1-1,28-24 1,-21 16 50,52-34 0,-73 51-70,173-104 214,86-57-15,-141 87-218,-13 9 86,-80 48-32,2 2 0,47-20 0,72-19 18,-106 41-39,111-37 92,-79 27 11,99-20 0,-10 4-114,-41 5 23,133-42 213,65-23-133,-145 57-174,201-24 1,-238 44 30,-25 2 13,-43 11 65,-31 4-31,1 1 0,50 0-1,113-5-91,-34 0 67,-36 2 75,-63 6-56,-25 0 4,82 6 0,-71 0-55,1-2 0,115-17 0,-98 8 28,177 3 98,-40 3-87,-58-3 60,35-4 40,-113 6-103,98 7-1,12 0 0,-132-5 7,181 2 51,-92 1-34,-101-2-11,0 1 1,46 7-1,41 2-6,-75-4 10,86-6 1,-56 0 0,-35 0 5,0 3 0,-1 2-1,87 19 1,-68-7-8,59 16 18,28 17-98,-54-5 10,-84-37 41,-1 0 1,0 1-1,18 12 0,-21-13 29,0-1 0,0 0 0,21 5-1,-22-7-2,1 1 0,-1 0-1,1 0 1,16 11 0,27 16-7,0-2 1,67 25 0,27 11-102,-125-51 72,0 0-1,38 30 1,-37-21-13,-1 1 0,24 31-1,11 10 110,3 4-18,-37-39-51,49 44 1,-17-18 66,-46-43-48,0 0-1,2 0 0,0-2 0,0 0 0,19 11 0,77 48-9,-9-5 38,30 19 96,20 11-123,-117-79 129,63 21 0,-38-22 210,1-2 0,79 6 0,-77-11-233,29-3 19,-18-3-20,-37-1 9,40-2 0,-24-1-42,-13-1-93,79-15 1,-47 5-4,-34 6 1,0-2 0,-1-1 0,0-2 0,-1-2 0,41-20 0,-62 27 0,31-9 0,-2 2 0,260-87 0,-286 97 625,-16 3-651,-1 0-1,1 0 1,-1 0 0,1-1 0,-1 1 0,0 0-1,1-1 1,-1 1 0,1-1 0,-1 1 0,0-1-1,0 1 1,2-2 0,-2 1-221,-1 0 1,1 1-1,-1-1 0,1 0 1,-1 0-1,1 0 1,-1 1-1,0-1 0,1 0 1,-1 0-1,0 0 1,0 0-1,0 0 0,0 0 1,0 0-1,0-1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8:0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1387 7432,'0'0'5646,"11"-1"-5420,4-1-168,2 0 355,1 1 1,32 1-1,-39 1-172,-7 0-170,-1 0 0,0-1 0,0 0 0,1 0 0,-1 0 0,0 0 0,1 0 0,-1-1 0,0 0 0,5-1 0,0 0 52,-1 1 0,1-1 0,0 2 0,9-1 0,16-2 205,28-3 256,-31 3-355,1 2 0,33 1-1,-15 1 16,-17 1-88,-1 1 1,33 8-1,-42-7-30,0 0-1,0-1 0,0-1 1,1-1-1,40-4 0,18-4 313,-56 6-316,65-5 255,-15-3-29,-42 4-150,39 0 0,37-7 156,-80 11-273,38-7 0,-38 4-15,36-1 0,-29 3 113,71-13 1,-87 12-123,17-5 47,-1-2-1,0-1 0,-1-2 0,35-17 0,-68 29-100,131-67 114,-60 28-45,-43 25 3,36-25 1,-19 12 73,0 1 0,87-34 0,-134 61-148,221-89 511,-192 77-446,30-15 47,-15 5-9,1 3 1,58-18 0,5-2 155,-77 27-228,58-26 83,179-99 85,-185 86-187,10-5-1,-39 31 32,100-31-1,-108 42-39,169-50-61,-45 18 121,5 17 12,2-1 21,-152 25-93,-1 0 1,1 2-1,26 0 0,140-17 11,16-1 13,-105 14 25,-62 2-42,0 3 1,51 2 0,-42 2-7,1-2-1,64-9 1,40-1-6,124 4 1,-104 8-1,128-2 113,226-21-79,239-7-169,-438 18 139,-305 10 5,658 19 239,-313 25-233,-100-2-14,-100-23 43,-86-11 4,113 25 1,130 48 105,-296-72-118,-2 1 0,33 16 0,-11-4-16,-9-6 2,228 100 278,-85-37 128,-142-62-315,-9-4-22,60 16 1,62 7 89,187 37 150,-140-42-38,-14-9-34,-62-9-76,175 23 274,-229-29-316,-1-4 0,134-12 0,-111 3-53,271-20 510,-3-25 465,-343 46-973,0-2-1,0 1 1,0-2 0,-1-1 0,24-14 0,-27 14-45,-2 5 18,-5 2-4564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8:0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70 691 7936,'0'0'5961,"-10"-2"-6017,-2 0 58,7 0 27,-1 1 1,1 0-1,-1 0 1,1 0-1,-8 1 1,13-10 3521,0 18-3147,-3 7 173,-2 10 671,5-24-1216,0 0 1,0 0 0,0 0 0,0 0 0,0 0 0,0-1 0,1 1-1,-1 0 1,0 0 0,0 0 0,1 0 0,-1-1 0,0 1 0,1 0 0,-1 0-1,1-1 1,-1 1 0,1 0 0,-1-1 0,1 1 0,0-1 0,-1 1-1,1-1 1,0 1 0,0 0 0,11 4 166,-1 0 1,1-1-1,0 0 0,0-1 1,1 0-1,-1-1 0,25 1 0,-7-3 188,0-2-1,36-6 0,-32 6-54,-27 2-259,0 0 0,0-1-1,1 0 1,-1 0 0,7-3-1,11-3 268,0 1 0,50-5 0,-18 4-24,207-45 350,-183 46-507,-54 5-99,29-5-1,137-21 261,-53 4-183,6 0-74,2 3-47,95-6 46,-45 14-20,-101 4-81,124 6 0,-121 4 76,136-15 0,15 0 14,376-2 187,-225 9-187,-127-6-51,-172 5-4,262-12-53,39-2 118,-204 1-61,91-5 0,471-8 43,-594 23 41,317-21 70,-380 33-147,-26 1 18,149 9-24,56-1-19,128-7 90,-229 2-48,-128-5-12,92 0 7,31-8-14,63-5-1,56-2-34,-59 4 12,-127 2 25,30-2 14,167 10-1,-98 7-67,-183-6 43,129-6 20,43 2 75,89-1 67,-220 1-179,201-11 21,205-5 91,64-5 46,-371 14-118,227-38-19,-111 10 0,-187 22 72,-65 10-17,1 1 0,45-2 0,-11 4 329,110-21-1,-157 21-355,-17 3-12,-1 0 0,1 0-1,-1-1 1,1 1 0,-1 0 0,1-1 0,-1 1-1,1-1 1,-1 1 0,0-1 0,1 0 0,-1 0-1,0 1 1,1-1 0,-1 0 0,0 0 0,0 0-1,0 0 1,0-1 0,2-1 0,-3 1-198,0 1 0,1 0 0,-1 0 1,0 0-1,0-1 0,0 1 1,-1 0-1,1 0 0,0-1 0,0 1 1,-1 0-1,1 0 0,0 0 0,-1-1 1,1 1-1,-1 0 0,0 0 0,1 0 1,-1 0-1,0 0 0,-1-1 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8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6 817 7024,'0'0'10550,"-1"9"-10311,0-2-196,-1-2 34,2 0 0,-1 0 0,0 1 0,1-1 0,0 0 0,0 0 0,1 0 0,-1 0 0,1 0 0,0 0-1,0 0 1,1 0 0,-1 0 0,4 5 0,-3-7 3,0 1 0,0-1 0,1 1-1,-1-1 1,1 0 0,0 0 0,0 0 0,0 0-1,0-1 1,1 1 0,-1-1 0,1 0 0,0 0-1,-1 0 1,1 0 0,0-1 0,0 1 0,0-1-1,0 0 1,0 0 0,0-1 0,0 1 0,1-1-1,-1 0 1,0 0 0,0 0 0,7-2 0,9-1 146,1 0 0,0-2 1,-1-1-1,23-9 1,201-97 1382,-212 96-1460,-25 12-110,0 0-1,1 0 1,0 1-1,-1 0 0,17-3 1,40-5 254,116-5 1,-33 4-33,-104 9-195,-1-1 0,48-12 0,-66 12-68,45-16 15,-56 17-13,-1 0 0,0-2 0,0 1 0,0-1 0,16-9 0,-10 4 0,-14 9 5,-1-1 0,1 1 0,0 0 1,0 0-1,0 1 0,7-2 0,-6 2 5,-1 0 0,1-1 1,-1 0-1,0 0 0,7-2 1,3-3 1,1 1-1,1 1 1,-1 0 0,0 1 0,21-1 0,80 2 123,-74 2-39,-8-8-73,53 4 33,42 2 89,-68-7 22,-47 7-141,1 0-1,0 1 1,0 0 0,0 1 0,28 4 0,-20-1-62,18 5-7,38 12 72,-54-14-46,-1 0 36,1 0 1,-1 2-1,-1 0 0,27 14 0,6 3 6,-44-21-2,0 1 1,0 0 0,-1 1 0,21 14 0,21 14-1,-36-24-12,-1 0 0,17 15 0,1 14 62,12 1-81,-36-30 14,1-1 0,-1 0 0,1-1 0,1 0 0,0-1 0,15 8 0,299 104 335,-285-109-328,0-1 1,0-2-1,44 2 1,-47-5 4,-15-3-8,44-3 0,-12 0-1,15 5 58,81 14 0,-122-12-62,74 13 9,26 4 72,77-7-41,-100-7-46,251 27 101,-306-32-89,-1-2 0,1-2 1,66-9-1,-21 1-7,446-56 215,-430 43-190,153-25 10,-22 28 22,-91 10-101,-145 8 40,53-4-8,103 5 0,12 7 8,-119-6 0,118-8-44,-25 0-1,282 22 101,-245-6-32,34-13-26,-59-2 58,338-11 86,-83-17-82,-233 22-27,-85 7-16,-42 4 5,1-3 0,67-14 0,71-19-54,92-23-16,-155 25 142,-65 13-86,86-41-1,-53 22 15,-30 14-12,0-4 74,121-33 0,-105 36-11,-55 16-92,33-7 0,40-12-24,-68 18 48,38-7-1,260-53 67,-272 59-60,72-13 9,402-53-3,-168 4-7,-226 43 51,25-6-44,319-62 39,-456 95-47,-9 2 10,0 1 0,26-1-1,37-2 332,-83 6-305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8:1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6328,'0'0'0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8:1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6728,'0'0'0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8:2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1059 8640,'0'0'7168,"11"-4"-6951,65-20 352,-64 20-285,0-1-1,-1 0 0,1 0 1,-1-1-1,0-1 1,16-13-1,-9 5 89,-1 0 1,28-33-1,-15 11 59,3 1 0,1 1-1,64-50 1,-78 69-292,-6 6-27,-1 0 0,2 1 1,-1 0-1,18-7 0,132-40 698,-42 15-537,62-30 84,-165 64-292,2 1-1,27-5 1,-17 5-12,-12 3-10,0 0 0,36 2 0,8-2 22,-46 3-46,1 0 0,-1 1 0,1 1-1,25 6 1,-17-3 15,28 1 0,-14-2-11,73 16 0,-107-18-32,0 0-1,0 1 1,0 0-1,10 6 1,14 6-8,-20-10 16,0 0-1,-1 0 1,13 9-1,-13-8 2,0 0-1,19 8 0,52 27 20,-14-11 87,-42-18-19,1-1 1,50 14-1,-46-19-4,53 16 121,-66-18-164,-1-1 0,20 3 1,24 5 28,-17-1-6,75 8 0,-2-12-47,-75-6 19,0 3 0,39 6 0,129 27 69,-154-25-75,-33-8-18,0 1 1,0 1-1,0 1 1,0 1-1,-1 0 1,27 15-1,6 5-3,0-2 1,2-2-1,60 15 0,-38-12 19,-49-16-34,-4-1 28,1 0 0,0-2 0,1-1 1,51 6-1,-13-6 26,16 0 7,-9-4 27,-35 0-10,42-4 0,-46 2-57,0 0 0,52 9 0,32 0-1,264-3 313,-160 0-227,-138-6-98,44 4-1,-40 4 50,63 8 35,39 5-75,-57-8-11,-21-6 1,-70-6 6,83 7 32,-48-2 37,95-4 0,131-7-62,-24 1-2,97-2 179,-140 12-129,-191-3-26,88-4 18,-45-1-40,440 2-7,-410 2 11,45 0 16,632-45 86,-624 21 99,-73 10-7,147-37 0,-28-18 206,-197 61-402,23-9 49,127-41 150,-127 44-177,142-47 115,-120 37-74,45-20 105,136-75 219,-203 97-365,-19 10 0,1-1 0,-1-1 1,-1-1-1,-1-1 0,24-19 0,32-33 172,91-59 1,-63 49-37,-64 47-142,2 1 0,0 1 0,2 3 0,1 2 0,83-29 0,104-8-121,-166 44 86,-38 10 43,58-3 1,-16 3-2,251-19 113,-243 26-5,123 20 1,-170-17-71,-1 1 0,0 2 0,0 0 0,49 23 0,26 14 144,-63-28-110,48 26 0,-46-20 197,1-1-1,67 21 1,-103-40-57,-6-1-198,1-1 0,-1 0-1,1 0 1,-1 0 0,0-1 0,6 1 0,-8-1-327,0 0 0,0 0-1,0 0 1,0 0 0,0-1 0,0 1 0,0 0 0,-1-1 0,1 1 0,0 0 0,0-1 0,0 1 0,0-1-1,0 0 1,-1 1 0,2-2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4:04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4816,'0'0'12982,"15"9"-12685,-1 1-214,-8-5-46,0 0-1,1-1 0,-1 0 0,1 0 0,0 0 0,1-1 1,-1 0-1,0-1 0,1 0 0,0 0 0,-1 0 1,13 0-1,97-4 789,-33-1-122,-59 2-368,-15 0-40,0 1-1,0 0 1,14 2-1,-24-2-271,1 0 1,-1 1-1,1-1 0,-1 0 1,0 0-1,1 0 0,-1 0 1,1 0-1,-1 1 0,0-1 0,1 0 1,-1 0-1,0 0 0,1 1 1,-1-1-1,0 0 0,1 1 1,-1-1-1,0 0 0,1 1 1,-1-1-1,0 0 0,0 1 1,0-1-1,1 1 0,-1-1 0,0 0 1,0 1-1,0-1 0,0 1 1,0-1-1,0 1 0,0-1 1,0 1-1,0-1 0,0 0 1,0 1-1,0-1 0,0 1 1,-12 22 265,-22 17-192,-46 33 45,38-37-103,1 3 0,-59 72-1,78-81-4,5-6 20,-33 36 1,40-54 8,9-6-50,1 1 0,-1-1 0,0 0 1,0 1-1,0-1 0,1 1 0,-1-1 0,0 1 0,1-1 0,-1 1 1,0-1-1,1 1 0,-1 0 0,1-1 0,-1 1 0,1 0 0,-1 0 1,1-1-1,-1 1 0,1 0 0,0 0 0,-1 1 0,17 0 74,-4 0-75,-1-1 1,1-1-1,-1 0 1,1 0-1,-1-1 1,12-2-1,-7 1-6,-1 0-1,27 2 1,-14 3 1,51 15-1,13 2 125,-68-16-123,-23-4-149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8:3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6928,'0'0'20173,"1"13"-20033,5 46 180,2-1 0,19 66 1,12 35 428,-17-59-269,-20-90-422,22 101 948,-23-92-505,-1 32 0,-1-17 85,1-34-580,0 1-1,1-1 1,-1 0-1,0 0 1,0 1 0,0-1-1,1 0 1,-1 0-1,0 1 1,0-1-1,1 0 1,-1 0 0,0 0-1,1 0 1,-1 1-1,0-1 1,0 0 0,1 0-1,-1 0 1,0 0-1,1 0 1,-1 0-1,0 0 1,1 0 0,-1 0-1,0 0 1,1 0-1,-1 0 1,0 0-1,1 0 1,-1 0 0,0 0-1,1-1 1,18-3 66,-10 2-58,187-40 78,-145 34-55,0 2 0,1 3 0,-1 1 0,1 3 1,76 11-1,-84-3-4,-28-6-20,1 1 0,0-2 0,18 1 0,-34-4-13,-1 1 0,1 0 0,-1 0 0,1 0 0,-1 0 0,1 0 0,-1-1 0,1 1 0,-1 0 0,1 0 0,-1-1 0,1 1 0,-1 0 0,0-1 0,1 1 0,-1-1 0,1 1 0,-1 0 0,0-1 0,1 1 0,-1-1 0,0 1 0,0-1 0,1 1 0,-1-1 0,0 1 0,0-1 0,0 1 0,0-1 0,0 1 0,0-1 0,1 0 0,-1-23 0,0 17 0,10-222 0,-20-132 0,-2 253 0,11 101 0,1 4 0,0 0 0,-1 0 0,1 0 0,-1 0 0,0 0 0,0 0 0,-2-3 0,3 5 0,-1 1 0,0-1 0,1 0 0,-1 1 0,0-1 0,1 0 0,-1 1 0,0-1 0,0 1 0,1-1 0,-1 1 0,0 0 0,0-1 0,0 1 0,0 0 0,0-1 0,1 1 0,-1 0 0,0 0 0,0 0 0,0 0 0,0 0 0,0 0 0,0 0 0,0 0 0,0 0 0,0 0 0,0 1 0,-1 0 0,-24 5 0,2 1 0,-41 5 0,-40-2 0,-203-6 0,151-8 0,155 4 0,0 0 0,1 0 0,-1 0 0,0 0 0,1 0 0,-1 1 0,0-1 0,1 0 0,-1 1 0,0 0 0,1-1 0,-1 1 0,-1 1 0,3-2 0,0 0 0,0 0 0,0 0 0,0 1 0,-1-1 0,1 0 0,0 0 0,0 0 0,0 0 0,0 0 0,0 1 0,0-1 0,0 0 0,0 0 0,0 0 0,0 0 0,0 1 0,0-1 0,0 0 0,0 0 0,0 0 0,0 0 0,0 0 0,0 1 0,0-1 0,0 0 0,0 0 0,1 0 0,-1 0 0,0 0 0,0 1 0,0-1 0,0 0 0,0 0 0,0 0 0,0 0 0,0 0 0,1 0 0,-1 0 0,0 1 0,0-1 0,16 6 0,5-3-329,41 2 0,-41-4-3886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8:3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781 1 9040,'0'0'12901,"-6"10"-12609,-19 31-3,23-39-229,1 0 0,-1 0 1,1 0-1,-1 0 0,0 0 0,1 0 1,-1 0-1,0-1 0,0 1 0,0-1 1,0 1-1,-1-1 0,-3 2 0,4-3-22,0 1 0,1 0 0,-1 0 0,1 0 0,-1-1 0,1 1 0,-1 1 0,1-1 0,0 0 0,-2 2 0,-13 14 251,-1-1-1,0 0 1,-34 22-1,1 1 28,-13 17 166,-76 90 0,-9 8 290,104-112-411,16-14 189,-1-1 0,-59 42 0,76-65-238,12-12-141,12-16-95,7-4-115,28-31 0,1-3-4453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8:3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12760,'0'0'8489,"7"12"-8057,25 38-23,-28-45-321,0 0 0,0 0 0,1 0 0,0 0 0,-1-1 0,2 0-1,-1 0 1,0 0 0,11 5 0,11 7 209,145 103 1051,120 91 315,-224-158-1279,32 27 593,-92-73-968,9 8 511,-12-5-3437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8:3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 8744,'0'0'15975,"-7"13"-15800,7-12-171,-6 9 50,0 1 0,1 0 0,1 1 0,0-1 0,0 1 0,2 0-1,-1 0 1,0 15 0,5 352 1818,3-116 951,18-265-2757,6-10-32,1 1 0,0 1-1,61-11 1,-88 20-34,270-31 24,-208 27-37,-45 2 4,0 2 0,1 0 0,29 3 0,49 5-27,-39-1 258,-60-6-214,1 0-1,-1 0 1,0 0-1,1-1 0,-1 1 1,0 0-1,0 0 1,1 0-1,-1 0 1,0 0-1,0 0 0,1 0 1,-1-1-1,0 1 1,0 0-1,0 0 0,1 0 1,-1-1-1,0 1 1,0 0-1,0 0 1,1-1-1,-1 1 0,0 0 1,0 0-1,0-1 1,0 1-1,0 0 0,0 0 1,0-1-1,0 1 1,0 0-1,0-1 1,0 1-1,0 0 0,0 0 1,0-1-1,0 1 1,0 0-1,0-1 0,0 1 1,0-1-1,-5-14 34,4 11 6,-55-280 477,51 202-483,0 11-19,2 24-11,3-48 0,1 37-232,-1 58 214,0-1 1,-1 0-1,1 1 0,0-1 1,0 0-1,-1 0 0,1 1 0,0-1 1,-1 1-1,1-1 0,-1 0 1,1 1-1,-1-1 0,1 1 0,-1-1 1,1 1-1,-1-1 0,1 1 1,-1 0-1,0-1 0,1 1 1,-1 0-1,0-1 0,1 1 0,-1 0 1,0 0-1,1 0 0,-1-1 1,0 1-1,-1 0 0,-27-1-43,25 1 49,-380-24 89,370 23-98,1 0 0,-1 1 0,-16 3 0,27-3-17,-1 0 0,1 1 1,-1-1-1,1 1 0,-1 0 0,1 1 0,-1-1 0,1 0 0,0 1 0,0 0 0,0 0 1,0 0-1,0 0 0,0 0 0,0 0 0,-4 6 0,5 7-1838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8:3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43 10152,'0'0'9506,"-10"3"-9086,-3 1-272,8-3-76,0 0 1,0 0-1,0 1 1,1 0-1,-1 0 1,0 0-1,1 0 1,-5 4-1,-13 16 1044,14-14-67,8-8-1015,0 0 0,0 0 1,0 0-1,0 0 1,0 0-1,0 0 1,0 0-1,0 0 0,0 0 1,0 0-1,0-1 1,0 1-1,0 0 0,0 0 1,0 0-1,0 0 1,0 0-1,0 0 1,0 0-1,-1 0 0,1 0 1,0 0-1,0 0 1,0 0-1,0 0 0,0 0 1,0 0-1,0 0 1,0 0-1,0 0 1,0 0-1,0 0 0,0 0 1,0 0-1,0 0 1,-1 0-1,1 0 0,0 0 1,0 0-1,0 0 1,0 0-1,0 0 1,0 0-1,0 0 0,0 0 1,0 0-1,0 0 1,0 0-1,0 0 0,0 0 1,0 0-1,0 0 1,-1 0-1,1 0 1,0 0-1,0 0 0,0 0 1,0 0-1,0 0 1,0 0-1,0 0 0,0 0 1,0 1-1,0-1 1,0 0-1,0 0 1,2-13 165,-2 0 263,-1 13-449,0 0-1,0-1 1,1 1 0,-1 0-1,0-1 1,0 1 0,1 0-1,-1 0 1,0 0 0,0-1-1,0 1 1,0 0 0,0 0-1,1 0 1,-1 1 0,0-1-1,0 0 1,0 0 0,0 0 0,0 1-1,-4-1 33,1 1 0,-1 0-1,1 0 1,0 0 0,-1 1-1,1 0 1,0-1 0,0 1-1,0 1 1,1-1 0,-5 3-1,8-4-18,1 0 0,-1 0 0,1 0 0,-1 0 0,1 0 0,0 0 0,-1 0 0,1 0 0,0 0 0,0 0 0,0 0 0,-1-1 0,1 1 0,0 0 0,0-1 0,0 1 0,0-1 0,0 1 0,0-1 0,0 1 0,0-1 0,0 0 0,2 1 0,0-3 49,0 0 1,0-1-1,0 1 0,-1-1 0,1 1 1,3-7-1,-5 9-61,-1-1 1,1 0-1,-1 1 1,0-1-1,1 0 1,-1 0-1,0 1 1,1-1-1,-1 0 1,0 0-1,0 1 1,0-1-1,1 0 1,-1 0-1,0 0 1,0 1-1,0-1 1,0 0-1,-1 0 0,1 0 1,0 1-1,0-1 1,0 0-1,-1 0 1,1 0-1,0 1 1,-1-1-1,1 0 1,-1 1-1,1-1 1,0 0-1,-1 1 1,0-1-1,1 0 1,-1 1-1,1-1 0,-1 1 1,-1-1-1,-2 2 30,1-1-1,-1 1 0,0 0 0,0 1 0,1-1 0,-1 1 0,0 0 0,-3 2 0,4-3-11,-5 3 27,5-2-30,0-1-1,-1 0 1,1 1 0,1 0 0,-1 0 0,0 0 0,0 0 0,1 0 0,-5 5-1,7-7-27,0 0 0,0 0-1,-1 0 1,1 0 0,0 1 0,0-1-1,0 0 1,0 0 0,0 0-1,0 0 1,0 0 0,0 0-1,0 1 1,0-1 0,0 0-1,0 0 1,0 0 0,0 0-1,0 0 1,0 0 0,0 1-1,0-1 1,0 0 0,0 0-1,0 0 1,0 0 0,0 0 0,0 0-1,0 1 1,0-1 0,0 0-1,0 0 1,0 0 0,1 0-1,-1 0 1,0 0 0,0 0-1,0 1 1,0-1 0,0 0-1,0 0 1,0 0 0,1 0-1,-1 0 1,0 0 0,9 2 39,8-4 6,-7-1-5,-1-1 0,1-1 0,-1 0 0,13-8 0,-18 10-8,0 0 0,0 0 1,0-1-1,0 1 1,0-1-1,-1 0 0,1 0 1,-1-1-1,0 1 0,3-7 1,-6 10-17,0 0 0,1 0 1,-1 0-1,0 0 1,0 0-1,0 0 0,0 0 1,0 0-1,0-1 0,0 1 1,0 0-1,0 0 1,0 0-1,-1 0 0,1 0 1,-1 0-1,1 0 0,0 0 1,-2-2-1,2 3-11,-1-1 0,1 1 0,0 0 0,-1-1 0,1 1 0,0 0 0,-1-1 0,1 1 0,0 0 0,-1-1 0,1 1 0,-1 0-1,1 0 1,-1-1 0,1 1 0,0 0 0,-1 0 0,1 0 0,-1 0 0,1 0 0,-1 0 0,1 0 0,-1 0 0,1 0 0,-1 0 0,1 0 0,-1 0 0,1 0 0,-1 0 0,1 0 0,-1 0-1,1 0 1,-1 1 0,1-1 0,0 0 0,-1 0 0,1 1 0,-1-1 0,1 0 0,0 1 0,-1-1 0,1 0 0,0 1 0,-1-1 0,-1 2-15,1-1 1,0 0-1,-1 1 1,1-1-1,0 1 1,-1 0 0,1-1-1,0 1 1,0 0-1,1-1 1,-1 1-1,0 0 1,0 0-1,1 0 1,-1 0-1,1 0 1,0 0-1,0 0 1,0 0 0,0 0-1,0 0 1,0 3-1,7 14-4024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8:4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84 9648,'0'0'9057,"-10"-2"-8779,-29-7 2,39 9-228,-1 0 0,0 0 0,1 0 0,-1 0-1,1 0 1,-1 0 0,1 0 0,-1 0 0,1 0-1,-1 1 1,1-1 0,-1 0 0,1 0-1,-1 0 1,1 1 0,-1-1 0,1 0 0,-1 1-1,1-1 1,0 0 0,-1 1 0,1-1 0,-1 0-1,1 1 1,0-1 0,0 1 0,-1-1 0,1 1-1,0-1 1,0 1 0,-1-1 0,1 1-1,0-1 1,0 1 0,0-1 0,0 1 0,0-1-1,0 1 1,0 0 0,0-1 0,0 1 0,0-1-1,0 1 1,0 0 0,-1 7 451,-2-4-349,0 1 0,1 0 0,-1-1 0,1 1 0,1 0 0,-1 0 0,1 0 0,0 0 0,-1 10 0,-2 4 250,2-8-266,1 1 0,0-1 0,1 1 1,2 17-1,-1 7 40,5 248 1023,0-66 1239,-5-217-2430,-1-1 0,1 0 0,-1 1 0,1-1 0,-1 0 0,1 1 0,-1-1 0,1 0 0,0 0 1,-1 0-1,1 0 0,-1 0 0,1 1 0,0-1 0,-1 0 0,1 0 0,-1-1 0,1 1 0,0 0 0,-1 0 0,1 0 0,-1 0 0,1 0 0,0-1 0,23-4 94,-21 4-80,105-24 211,296-56 131,-373 80-321,0 0 1,-1 2-1,1 2 0,54 10 1,-65-10-6,31 11 30,-37-10-6,0 0-1,20 3 1,-25-6-51,-7-1 1,-1 0 0,0 1 0,1-1 0,-1 0 0,1 0 0,-1 0 0,0 0 0,1 0 0,-1 0 0,0 0 1,1-1-1,1 0 0,-2 0-7,0 0 0,0 0 0,0 0 1,0 0-1,0 0 0,-1 0 0,1 0 0,0-1 1,-1 1-1,1 0 0,-1 0 0,0-1 0,1 1 1,-1 0-1,0-1 0,0 1 0,1-2 0,0-11 38,-1 0-1,0 0 0,-1 0 0,0 1 0,-5-18 0,1-7 43,-37-242 232,20 147-244,14 42-94,6 77 7,2 11-4,0-1 0,-1 1 0,1-1 0,-1 1 0,0-1 1,-2-5-1,2 8 13,1 0-1,-1 0 1,0 0 0,0 0 0,0 0 0,1 0 0,-1 0 0,0 0 0,0 1 0,0-1 0,0 0 0,-1 1 0,1-1 0,0 1-1,0-1 1,0 1 0,0-1 0,-1 1 0,1 0 0,0-1 0,0 1 0,-1 0 0,-1 0 0,-32 1-17,1 2 0,0 1 0,-48 12 0,18-4 1,-220 58-139,196-45 76,-5 2-523,104-33-555,-5 4-2348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8:4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0 9040,'0'0'9207,"-13"12"-8884,-89 75 338,-65 48 503,54-31-443,8-5 308,75-73 25,-50 55 1,77-77-936,3-4-92,-1 1-1,1-1 1,0 1-1,-1-1 1,1 1 0,0-1-1,-1 0 1,1 1-1,0-1 1,-1 0 0,1 1-1,-1-1 1,1 0-1,-1 0 1,1 1 0,-1-1-1,1 0 1,-1 0-1,1 0 1,-1 0 0,1 0-1,-1 1 1,1-1-1,-1 0 1,1 0 0,-2-1-1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8:4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11048,'0'0'6471,"15"14"-6045,99 95 430,-61-64-148,80 54 1,-99-78-355,0-1 0,1-2 0,73 27 0,-88-39-178,-1-1-1,1-1 1,0-1-1,0-1 1,25 1-1,15-6-2815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8:4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10040,'0'0'12535,"3"12"-12256,2 5-120,-1 0 0,-1 0 1,0 1-1,-1 17 0,-3 82 754,6 188 847,-6-175-1104,-2-48-232,3-65-355,0-9 20,-1 1 1,2 0-1,-1-1 0,1 1 1,0-1-1,1 1 1,4 10-1,-5-18-34,0 0 0,0 0 0,0 0 0,0 0 0,1-1 0,-1 1 0,0 0 0,1-1 0,-1 1 0,0-1 1,1 0-1,-1 1 0,0-1 0,1 0 0,-1 0 0,1 0 0,-1 0 0,1 0 0,-1 0 0,1 0 0,-1 0 0,3-2 0,36-6 187,0-7-81,-19 7-106,0 1 1,27-5 0,42-1 79,134-2 1,-198 15-90,0 2 1,-1 1-1,39 9 1,-4 0 169,-58-12-199,0 1 0,0-1 0,0 1 0,0-1 0,0 1 0,0 0 0,-1 0 0,1 0 0,0 0 0,3 2 0,-5-3-9,0 0 1,1 1-1,-1-1 0,0 0 0,1 0 1,-1 1-1,1-1 0,-1 0 0,1 0 1,-1 0-1,0 0 0,1 0 0,-1 0 1,1 0-1,-1 1 0,1-1 0,-1-1 1,1 1-1,-1 0 0,0 0 1,1 0-1,-1 0 0,1 0 0,-1 0 1,1 0-1,-1-1 0,0 1 0,1 0 1,8-14 99,-1-29-52,-7 35-33,16-165 165,5-34 129,-16 172-236,-1 0 0,-2 1 0,-2-50 0,-2 73-57,1 3-8,-1 0 0,0 0 0,-1 1 0,-2-9-1,4 14-20,-1 0-1,0 0 1,0 0-1,0 1 0,0-1 1,0 0-1,0 1 1,0-1-1,0 1 0,-1-1 1,1 1-1,0 0 1,-1-1-1,0 1 0,1 0 1,-1 0-1,0 0 0,1 0 1,-1 1-1,0-1 1,-2-1-1,-22-3-40,-1 1 0,1 1 0,-39 0 0,1 0-14,-366-15-761,440 19 166,-5-1-2933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8:5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55 9536,'0'0'8161,"-12"1"-7732,4 0-401,-66 12 801,66-11-656,0 0 1,1 0-1,-1 1 0,0 0 0,1 1 0,-1-1 1,1 1-1,-7 6 0,5-3 188,-20 19 561,28-25-865,0 0 0,0 0 0,0 0 1,0 0-1,0 1 0,1-1 1,-1 0-1,0 0 0,1 1 0,-1-1 1,1 1-1,-1-1 0,1 0 0,0 1 1,-1-1-1,1 1 0,0-1 1,0 1-1,0-1 0,0 0 0,1 1 1,-1 1-1,1-3-3,0 1 1,-1-1-1,1 1 0,0-1 1,0 0-1,0 1 1,0-1-1,0 0 0,-1 0 1,1 1-1,0-1 0,0 0 1,0 0-1,0 0 1,0 0-1,0 0 0,0 0 1,0-1-1,0 1 0,-1 0 1,1 0-1,0-1 1,1 0-1,23-7 506,-23 7-490,0 0-1,-1-1 1,1 1-1,-1 0 1,1-1 0,-1 1-1,0-1 1,0 0-1,1 1 1,-1-1-1,0 0 1,-1 0 0,1 0-1,0 0 1,0 1-1,-1-1 1,0 0-1,1 0 1,-1 0-1,0 0 1,0 0 0,0 0-1,0 0 1,0-1-1,0 1 1,0 0-1,-1 0 1,1 1-1,-1-1 1,0 0 0,1 0-1,-1 0 1,0 0-1,-2-3 1,3 5-51,-1-1 0,1 1 1,0 0-1,-1-1 0,1 1 0,0 0 1,-1-1-1,1 1 0,0 0 0,-1-1 1,1 1-1,-1 0 0,1 0 1,-1 0-1,1-1 0,0 1 0,-1 0 1,1 0-1,-1 0 0,1 0 0,-1 0 1,1 0-1,-1 0 0,1 0 0,-1 0 1,1 0-1,-1 0 0,1 0 0,-1 0 1,1 0-1,-1 1 0,1-1 1,0 0-1,-1 0 0,1 0 0,-1 1 1,1-1-1,-1 0 0,1 0 0,-1 1 1,1 2 541,13-11-302,-12 7-237,7-5 145,0 0 1,-1 0-1,8-9 0,-13 14-127,-1-1-1,1 1 0,-1-1 1,0 1-1,0-1 0,0 0 1,0 1-1,0-1 0,0 0 1,-1 0-1,1 0 0,0 0 1,-1 0-1,1 0 1,-1 0-1,0 0 0,0 0 1,0 0-1,0 0 0,0 0 1,0 0-1,-1-2 0,1 3-25,0 1 0,0 0 0,0-1 0,0 1 0,0-1 0,0 1 0,0 0 0,0-1-1,-1 1 1,1 0 0,0-1 0,0 1 0,0 0 0,0-1 0,-1 1 0,1 0 0,0-1-1,0 1 1,-1 0 0,1 0 0,0-1 0,0 1 0,-1 0 0,1 0 0,0 0 0,-1-1-1,1 1 1,0 0 0,-1 0 0,1 0 0,0 0 0,-1 0 0,1 0 0,0 0-1,-1 0 1,1-1 0,-1 1 0,1 1 0,0-1 0,-1 0 0,1 0 0,0 0 0,-1 0-1,1 0 1,0 0 0,-1 0 0,1 0 0,0 0 0,-1 1 0,1-1 0,0 0 0,-1 0-1,1 1 1,0-1 0,-1 0 0,1 0 0,0 1 0,0-1 0,0 0 0,-1 0 0,1 1-1,0 0 1,-14 21 150,11-15-179,0 0 0,0 1 0,1-1 0,0 1 0,0 0 0,1-1 1,0 1-1,0 0 0,1 0 0,0 0 0,0 0 0,2 9 0,8 26-4276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4:05.0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6424,'0'0'10703,"14"8"-10313,-6-3-324,0 0 2,0 0 1,1 0-1,0-1 0,0 0 1,0-1-1,0 0 0,1 0 1,-1-1-1,20 3 0,41-6 710,83-10 0,-18 1 47,-118 8-3317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9:02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1206 8744,'0'0'5721,"-3"11"-5482,-1 7 185,0-1 0,1 0 1,-1 27-1,4-44-184,1-10 541,8-32-188,2 0-1,33-79 1,49-76 411,-58 126-718,94-147 1018,-127 215-1257,-1 1 1,1-1-1,0 1 1,0-1-1,0 1 1,0 0-1,0 0 1,1 0-1,-1 0 1,0 0-1,1 1 1,0-1-1,-1 1 1,1-1-1,0 1 0,0 0 1,0 0-1,0 0 1,4 0-1,-6 1-33,0 0 0,0 1 0,-1-1 0,1 0 0,0 1-1,0-1 1,-1 1 0,1-1 0,0 1 0,-1-1 0,1 1-1,0-1 1,-1 1 0,1 0 0,-1-1 0,1 1 0,-1 0-1,0 0 1,1-1 0,0 2 0,6 17 73,-4-4-37,-1 0 0,0 0-1,0 1 1,-3 29 0,-11 63 100,10-90-119,-28 155 297,25-158-261,1-5 42,8-16 179,214-377 378,-217 380-654,1 0 0,-1 1 0,1-1 1,0 1-1,0-1 0,0 1 1,2-2-1,-3 3-10,-1 1 0,1 0 0,-1 0 0,1-1 0,-1 1 0,1 0 0,-1 0 0,1 0 0,-1 0 0,1 0 1,-1-1-1,1 1 0,-1 0 0,1 0 0,-1 0 0,1 1 0,-1-1 0,1 0 0,-1 0 0,1 0 0,-1 0 0,0 0 0,1 0 0,-1 1 0,1-1 0,-1 0 0,1 0 0,-1 1 0,0-1 0,1 0 0,-1 1 0,1-1 1,-1 0-1,0 1 0,1-1 0,-1 1 0,0-1 0,0 1 0,1-1 0,-1 0 0,0 1 0,0-1 0,0 1 0,0-1 0,0 1 0,1-1 0,-1 1 0,0 0 0,3 8 9,-1 1 1,1-1-1,-1 0 0,-1 1 0,1 17 0,-5 51 27,1-45-28,-19 168 76,12-134-20,8-45 14,1-22-77,0 0-1,0 1 0,0-1 0,0 0 1,0 0-1,0 0 0,0 0 0,0 0 1,0 0-1,0 0 0,0 0 1,0 1-1,0-1 0,0 0 0,0 0 1,0 0-1,0 0 0,0 0 0,0 0 1,0 0-1,0 0 0,0 1 0,0-1 1,1 0-1,-1 0 0,0 0 0,0 0 1,0 0-1,0 0 0,0 0 0,0 0 1,0 0-1,0 0 0,0 0 1,0 0-1,1 0 0,-1 0 0,0 0 1,0 0-1,0 0 0,0 0 0,0 0 1,0 1-1,0-1 0,0-1 0,1 1 1,-1 0-1,0 0 0,0 0 0,0 0 1,0 0-1,0 0 0,0 0 0,0 0 1,0 0-1,1 0 0,-1 0 1,0 0-1,0 0 0,0 0 0,0 0 1,0 0-1,0 0 0,0 0 0,0 0 1,0-1-1,19-31 159,-18 31-163,39-78 132,4-9 49,71-106 0,-82 143-51,-33 51-126,0 1 0,0-1 0,0 0 1,0 0-1,0 0 0,0 0 1,0 0-1,0 1 0,0-1 1,0 0-1,0 0 0,0 0 1,0 0-1,0 1 0,0-1 1,0 0-1,0 0 0,0 0 1,0 0-1,1 0 0,-1 0 0,0 1 1,0-1-1,0 0 0,0 0 1,0 0-1,0 0 0,0 0 1,1 0-1,-1 0 0,0 0 1,0 0-1,0 1 0,0-1 1,0 0-1,0 0 0,1 0 0,-1 0 1,0 0-1,0 0 0,0 0 1,0 0-1,1 0 0,-1 0 1,0 0-1,0 0 0,0 0 1,0 0-1,0 0 0,1 0 1,-1 0-1,0-1 0,0 1 1,0 0-1,0 0 0,0 0 0,0 0 1,1 0-1,-1 0 0,0 0 1,0 0-1,0 0 0,0-1 1,0 1-1,0 0 0,1 16 3,-2-13 6,-6 154 25,0 4-10,7-152-13,1 1-1,0 0 0,0 0 1,0 0-1,2 0 0,5 17 1,-8-27-10,1 1 0,-1 0 0,0 0 1,1-1-1,-1 1 0,1 0 0,0-1 1,-1 1-1,1-1 0,-1 1 0,1 0 0,0-1 1,-1 1-1,1-1 0,0 0 0,0 1 0,0-1 1,-1 0-1,1 1 0,0-1 0,0 0 0,0 0 1,0 0-1,-1 1 0,1-1 0,0 0 0,0 0 1,0 0-1,0-1 0,-1 1 0,1 0 1,0 0-1,0 0 0,1-1 0,31-12 111,-27 9-99,22-10 92,0-2-1,50-39 1,-63 44-46,0 0-1,0 1 1,1 1-1,31-14 1,-39 20-49,0 1 0,0-1-1,1 2 1,-1-1 0,1 1 0,0 0-1,-1 1 1,1 0 0,0 0 0,-1 1 0,1 0-1,11 3 1,-19-4-13,19 5 9,-1 0-1,0 2 1,35 16-1,-33-15 28,-14-8 15,-14-7-13,-18-13-24,14 10 5,0 1-1,-1 0 1,-1 1 0,1 0 0,-20-8-1,28 15-14,1-1-1,0 1 1,0 1-1,-1-1 1,1 0-1,0 1 1,-1 0-1,1 0 0,0 0 1,-1 0-1,1 0 1,0 1-1,-1-1 1,1 1-1,0 0 1,-1 0-1,1 0 1,0 1-1,0-1 1,0 1-1,0 0 0,0-1 1,1 1-1,-1 0 1,0 1-1,1-1 1,0 0-1,-1 1 1,-2 4-1,-1 1-2,1 1 0,0 0 0,0 0 0,0 1 0,2-1 0,-1 1 0,1 0 0,0 0 0,1 0 0,0 0 0,1 1 0,0-1 0,1 0 0,0 1 0,0-1 0,1 1 0,1-1 0,-1 0 0,2 0 0,-1 0 0,2 0 0,-1 0 0,8 13 0,-10-21 0,-1-1 1,1 0-1,0 0 0,0 0 1,0 0-1,0 0 0,0 0 1,0 0-1,0 0 0,0-1 1,0 1-1,0 0 0,0-1 1,0 1-1,1 0 0,-1-1 1,0 0-1,0 1 0,1-1 1,-1 0-1,0 1 0,1-1 1,-1 0-1,0 0 0,1 0 1,-1 0-1,0 0 0,3-1 0,-1 0 3,0 0 0,0 0 0,0 0 0,-1 0-1,1 0 1,0-1 0,-1 1 0,1-1-1,-1 0 1,1 1 0,3-5 0,2-3 25,-1 0 1,0-1-1,0 0 1,-1 0-1,0-1 1,6-15 0,19-69 223,-9 22 32,-18 58-212,0 1 6,-2 11-43,-1 5-4,2 12-30,1-1 0,0 0-1,1 0 1,1 0 0,0-1 0,1 0 0,0 0 0,14 17 0,-16-22-6,0 0 1,1-1-1,0 1 1,0-1-1,1-1 1,0 1-1,0-1 1,0 0-1,0-1 0,1 0 1,0 0-1,0 0 1,0-1-1,0 0 1,0-1-1,1 0 1,-1 0-1,1-1 1,0 0-1,-1 0 1,1-1-1,0 0 1,0-1-1,8-1 0,5-2 47,0-2-1,-1 0 0,0-1 0,-1-1 0,1-1 0,-1-1 0,-1 0 0,0-2 1,-1 0-1,0-1 0,-1-1 0,0 0 0,-1-2 0,-1 0 0,0 0 0,-1-2 1,-1 1-1,11-22 0,-23 38-32,0 0 1,0-1-1,0 1 1,-1 0-1,1 0 1,-1-1-1,1 1 1,-1 0-1,1-1 0,-1 1 1,0-1-1,1 1 1,-1-1-1,0 1 1,0 0-1,0-1 1,0 1-1,-1-3 1,1 4-7,-1-1 1,1 1 0,0 0-1,0-1 1,-1 1 0,1 0-1,0 0 1,0-1 0,-1 1-1,1 0 1,0 0-1,-1 0 1,1 0 0,0-1-1,-1 1 1,1 0 0,-1 0-1,1 0 1,0 0 0,-1 0-1,1 0 1,0 0 0,-1 0-1,0 0 1,-16 6 41,-4 6-40,0 2 0,0 1 0,2 0 0,-1 1 0,2 1 0,1 1 0,0 0 0,1 2 1,1 0-1,-23 39 0,36-54-14,-1-1 1,1 1-1,0 0 1,0 0 0,1 0-1,0 1 1,0-1-1,0 0 1,0 0 0,1 1-1,0-1 1,0 1-1,0-1 1,3 11-1,-3-14 6,1 0 0,0 0 0,0 0 0,0 0-1,0 1 1,0-1 0,1 0 0,-1-1-1,0 1 1,1 0 0,0 0 0,-1-1-1,1 1 1,0-1 0,0 1 0,0-1 0,0 0-1,0 0 1,0 0 0,0 0 0,0 0-1,1 0 1,-1 0 0,0-1 0,0 1-1,1-1 1,-1 0 0,0 0 0,1 0-1,-1 0 1,1 0 0,-1 0 0,0 0 0,1-1-1,2 0 1,-1-1 10,1 1-1,-1-1 1,1 0-1,-1 0 1,0 0-1,1 0 0,-1-1 1,-1 0-1,1 0 1,0 0-1,-1 0 1,1-1-1,-1 1 1,0-1-1,0 0 1,0 0-1,-1 0 1,1 0-1,1-6 1,3-4 13,-2 1-1,0-1 1,0 0 0,-2 0-1,3-16 1,-5 22-8,7-43 113,3-76 1,-3 195-98,-2-7-64,10 91-164,-6 203 0,-11-290 176,-8 84 31,7-134 9,-1 0 1,0 0 0,-1 0-1,0 0 1,-2-1-1,1 1 1,-11 16 0,15-29-6,-1 1 1,0 0 0,0-1 0,0 1-1,-1-1 1,1 0 0,-1 0-1,1 1 1,-1-2 0,1 1 0,-1 0-1,0 0 1,0-1 0,0 0 0,0 0-1,0 1 1,0-2 0,0 1-1,-1 0 1,1-1 0,-4 1 0,-2-1 49,-1 0 1,1-1 0,-1 0 0,1-1 0,-18-5 0,24 6-45,0 1-1,1-1 0,-1-1 1,0 1-1,1 0 1,-1-1-1,1 1 1,-1-1-1,1 1 1,-1-1-1,1 0 0,0 0 1,0-1-1,0 1 1,0 0-1,1 0 1,-1-1-1,1 1 1,-1-1-1,1 0 0,0 1 1,0-1-1,0 0 1,0 0-1,0 0 1,1 0-1,-1 1 1,1-1-1,0 0 1,0 0-1,0 0 0,1-4 1,1-10 32,1 1 1,1 0-1,0 0 0,11-26 1,-6 18-13,6-13-11,3 1 0,0 1 1,3 0-1,25-32 0,-13 18 3,-6 11 32,59-65 1,43-25 4,-86 88-91,-42 39 25,14-15-7,0 2 0,1-1 0,1 2-1,1 0 1,35-19 0,-51 31 9,1 0 0,-1 0 0,0 0 0,1 0 0,-1 1 0,1-1 0,-1 1 0,1 0-1,-1-1 1,1 1 0,-1 0 0,1 1 0,0-1 0,-1 0 0,1 1 0,-1-1 0,0 1 0,1 0 0,-1 0 0,1 0 0,-1 0 0,0 0 0,0 0 0,0 1 0,1-1-1,-2 1 1,1-1 0,0 1 0,0 0 0,0 0 0,-1 0 0,1 0 0,-1 0 0,1 0 0,0 3 0,2 3-10,0-1-1,-1 1 1,0 0 0,-1 0 0,0 0 0,0 1 0,-1-1-1,0 0 1,1 12 0,-3-9-5,0 11 39,4-20 4,5-11 7,21-38 176,65-76 1,-93 122-209,0 0 1,0 0 0,0 0-1,0 0 1,0 0 0,0 0-1,0 0 1,1 1-1,-1-1 1,0 0 0,1 1-1,-1-1 1,0 1 0,1-1-1,1 0 1,-3 1-4,1 0-1,0 1 1,0-1-1,0 0 1,0 0 0,-1 0-1,1 0 1,0 1 0,0-1-1,0 0 1,-1 1-1,1-1 1,0 0 0,0 1-1,-1-1 1,1 1 0,0 0-1,-1-1 1,1 1-1,2 2-5,-1 1-1,0-1 0,0 0 1,-1 0-1,1 1 0,-1-1 1,0 1-1,0-1 0,2 8 1,6 34-126,23 64 0,-31-106 133,0 0 0,0 0 0,1 0 0,-1 0-1,0-1 1,1 1 0,0 0 0,0-1 0,0 0 0,0 1 0,0-1 0,0 0 0,0 0 0,1 0 0,-1 0 0,1 0 0,0-1 0,-1 1 0,1-1 0,0 1 0,0-1 0,0 0 0,0 0 0,0-1 0,0 1 0,0-1 0,0 1 0,0-1-1,0 0 1,1 0 0,-1 0 0,0-1 0,0 1 0,0-1 0,0 1 0,0-1 0,5-2 0,0 0 20,-1 0-1,1-1 1,0 0-1,-1 0 1,1-1-1,-1 1 1,-1-2-1,1 1 1,-1-1-1,0 0 1,0 0-1,9-13 1,-11 13-16,0 0-1,-1 0 1,1-1 0,-1 1 0,-1-1-1,1 0 1,-1 0 0,0 0 0,-1 0-1,0 0 1,0 0 0,0-1 0,-1 1-1,0 0 1,0-1 0,-1 1 0,0 0-1,-2-9 1,3 16-7,0 0 0,0-1 0,-1 1 0,1 0 0,0-1 0,0 1 0,0 0 0,0-1 0,0 1 0,0 0 0,-1-1 0,1 1 0,0 0 0,0 0 0,0-1 0,-1 1 0,1 0 0,0 0 0,0-1 0,-1 1 0,1 0 0,0 0 0,-1 0 0,1-1 0,0 1 0,0 0 0,-1 0 0,1 0 0,0 0 0,-1 0 0,1 0 0,0 0 0,-1 0 0,1 0 0,-1 0 0,-11 8 0,-6 19 0,16-23 0,0 0 0,0 0 0,0 0 0,0 0 0,1 1 0,-1-1 0,1 0 0,0 1 0,1-1 0,-1 1 0,1-1 0,0 1 0,0 0 0,0-1 0,1 1 0,-1-1 0,3 7 0,-1-7 0,-1 0 0,1 0 0,1 0 0,-1-1 0,0 1 0,1-1 0,0 1 0,0-1 0,0 0 0,0 0 0,0-1 0,1 1 0,-1-1 0,1 1 0,0-1 0,-1 0 0,1 0 0,8 2 0,-3-2 0,1 1 0,0-1 0,-1-1 0,1 0 0,0 0 0,0-1 0,0-1 0,0 1 0,0-1 0,-1-1 0,1 0 0,0 0 0,10-5 0,9-4 0,-1-1 0,0-1 0,26-17 0,-38 19 0,0 0 0,0-1 0,-1 0 0,-1-1 0,0-1 0,0 0 0,-2-1 0,13-19 0,-5 1 0,-1 0 0,-1-1 0,14-44 0,-3 7 0,-4-1 0,24-112 0,-22 1 0,-24 155 0,-2 0 0,-1 0 0,-2 0 0,-7-46 0,-1 46 0,10 27 0,-1 0 0,1 1 0,0-1 0,0 1 0,0-1 0,-1 0 0,1 1 0,0-1 0,-1 1 0,1-1 0,-1 1 0,1-1 0,0 1 0,-1 0 0,1-1 0,-1 1 0,1-1 0,-1 1 0,1 0 0,-1 0 0,0-1 0,1 1 0,-1 0 0,1 0 0,-1-1 0,0 1 0,1 0 0,-1 0 0,1 0 0,-1 0 0,0 0 0,1 0 0,-1 0 0,0 0 0,1 0 0,-1 0 0,1 1 0,-1-1 0,0 0 0,1 0 0,-1 1 0,1-1 0,-1 0 0,1 0 0,-1 1 0,-6 5 0,2 0 0,-1 1 0,0-1 0,1 1 0,1 0 0,-1 1 0,1-1 0,-4 11 0,-23 68 0,26-72 0,-8 33 0,2 2 0,1-1 0,3 1 0,-1 87 0,10-45 0,21 152 0,-19-216 0,15 46 0,-16-61 0,2 0 0,0-1 0,0 0 0,1 0 0,0 0 0,9 11 0,-13-20 0,-1 0 0,1 0 0,0 0 0,0 0 0,0-1 0,0 1 0,0 0 0,0-1 0,0 0 0,1 1 0,-1-1 0,0 0 0,1 0 0,-1 0 0,1-1 0,-1 1 0,1 0 0,-1-1 0,5 1 0,-3-2 0,0 1 0,0-1 0,0 0 0,0 0 0,-1 0 0,1 0 0,0-1 0,-1 0 0,1 1 0,-1-1 0,6-4 0,5-6 0,0-1 0,-1 0 0,0 0 0,14-21 0,-24 30 0,7-9 0,2-1 0,-1-1 0,10-19 0,-18 30 0,-1 1 0,1-1 0,-1 1 0,1-1 0,0 1 0,0 0 0,0 0 0,8-4 0,-11 7 0,0 0 0,0 0 0,1 0 0,-1 0 0,0 0 0,0 0 0,1 0 0,-1 0 0,0 0 0,0 0 0,1 0 0,-1 1 0,0-1 0,0 0 0,1 0 0,-1 0 0,0 0 0,0 0 0,0 1 0,0-1 0,1 0 0,-1 0 0,0 0 0,0 1 0,0-1 0,0 0 0,0 0 0,1 1 0,-1-1 0,0 0 0,0 0 0,0 1 0,0-1 0,0 0 0,0 0 0,0 1 0,0-1 0,3 12 0,-1 31 0,-2-32 0,1 0 0,-1-1 0,2 1 0,0 0 0,6 20 0,-7-29 0,0 1 0,0 0 0,1-1 0,0 1 0,-1-1 0,1 1 0,0-1 0,0 0 0,0 0 0,1 0 0,-1 0 0,0 0 0,1-1 0,-1 1 0,1-1 0,-1 1 0,1-1 0,0 0 0,0 0 0,0 0 0,0 0 0,-1-1 0,1 1 0,0-1 0,0 0 0,5 0 0,9 0 0,0-1 0,0-1 0,0 0 0,-1-1 0,1-1 0,23-9 0,93-44 0,-128 54 0,25-13 0,44-32 0,-51 32 0,1 0 0,1 2 0,28-13 0,-52 26 0,0 0 0,0 1 0,-1-1 0,1 1 0,0 0 0,0-1 0,0 1 0,0 0 0,0-1 0,0 1 0,0 0 0,0 0 0,0 0 0,0 0 0,0 0 0,0 0 0,0 0 0,0 0 0,0 0 0,-1 0 0,3 1 0,-3 0 0,0 1 0,0-1 0,0 1 0,0-1 0,-1 0 0,1 1 0,0-1 0,-1 0 0,1 1 0,-1-1 0,1 0 0,-2 2 0,0 4 0,-11 24 0,6-14 0,-8 30 0,13-42 0,1 1 0,0 0 0,1 0 0,-1 0 0,1 0 0,0 0 0,1 0 0,0 0 0,1 8 0,0-10 0,0 0 0,0 0 0,0 0 0,0 0 0,0 0 0,1-1 0,0 1 0,-1-1 0,1 0 0,1 0 0,-1 0 0,0 0 0,1 0 0,0-1 0,-1 1 0,1-1 0,7 3 0,-4-2 0,-1 0 0,1-1 0,0 0 0,0 0 0,0-1 0,0 0 0,0 0 0,0 0 0,0-1 0,9-1 0,18-6 993,-13 0-3431,-14 4-113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9:02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15880,'0'0'3519,"65"-2"-3223,-41-2-120,2 2 0,-8-2-40,-6 4 0,-6 0-56,-10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9:02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12864,'0'0'880,"123"-16"-408,-10 10 8,22 10-216,4-10 16,-2-12 16,-12 2 0,-22 16 96,-11 4 7,-13 4 41,-37-2 8,1 6-144,-1 10 0,-4 7-88,-12-5 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9:06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220 240 10344,'0'0'8355,"-5"14"-7944,-8 25-42,2-1 0,-10 76 0,9 45 328,-29 224 766,25-286-1033,9-44 40,-2-1 0,-31 98 0,39-148-398,0 1 1,0 0-1,-1 0 0,1-1 1,-1 1-1,1-1 1,-4 5-1,4-7-55,1 0 0,0 0 0,0 1 0,-1-1 0,1 0-1,0 0 1,-1 0 0,1 0 0,0 1 0,0-1 0,-1 0-1,1 0 1,0 0 0,-1 0 0,1 0 0,0 0 0,-1 0 0,1 0-1,-1 0 1,1 0 0,0 0 0,-1 0 0,1 0 0,0 0 0,-1 0-1,1 0 1,-10-13 278,7 2-215,0 0 1,1-1 0,0 1-1,1-1 1,0 1-1,1-1 1,0 1 0,1-1-1,0 1 1,1 0-1,0-1 1,1 1-1,0 0 1,1 0 0,5-11-1,1 5 40,1 0-1,0 1 1,1 1 0,1 0-1,1 0 1,0 1-1,0 1 1,2 1 0,22-16-1,-27 22-47,0-1 0,0 1-1,1 1 1,0 0 0,0 1 0,0 0 0,22-4-1,-26 7-32,1 0-1,-1 0 1,1 1 0,-1 0-1,1 0 1,-1 1-1,1 0 1,-1 0 0,1 1-1,-1 1 1,0-1 0,10 5-1,-14-5-22,0 0 1,-1 1-1,1-1 0,0 1 1,-1 0-1,0 0 0,1 0 1,-1 0-1,-1 0 0,1 1 1,0-1-1,-1 1 0,0 0 0,1 0 1,0 4-1,0-1 1,-1 0 1,-1 0-1,1 0 0,-1 0 0,0 0 1,-1 0-1,0 0 0,-1 12 0,-1-2 2,-1 0 0,-1-1 0,0 1 0,-2-1-1,0 0 1,0 0 0,-10 15 0,8-17 17,0 0 0,-1 0 0,-1-1 0,0-1 0,-20 20 0,26-28 0,0-1 0,-1 1 0,0-1 0,0 1 0,0-1 1,0-1-1,-1 1 0,1-1 0,-1 0 0,1 0 0,-1 0 0,0-1 1,1 0-1,-1 0 0,0-1 0,0 1 0,0-1 0,-11-2 0,7 1 52,4 0 4,1 0-1,-1 0 0,0 0 0,0-1 1,1 1-1,-11-6 0,15 7-80,1-1 0,0 1-1,-1 0 1,1 0 0,0-1 0,-1 1 0,1 0-1,0-1 1,-1 1 0,1-1 0,0 1 0,0 0-1,0-1 1,-1 1 0,1 0 0,0-1 0,0 1-1,0-1 1,0 1 0,0-1 0,0 1 0,0-1-1,0 1 1,0 0 0,0-1 0,0 1 0,0-1 0,0 1-1,0-1 1,0 1 0,0 0 0,0-1 0,1 1-1,-1-1 1,0 1 0,0 0 0,0-1 0,1 1-1,-1 0 1,0-1 0,1 0 0,17-13 162,27-6 27,64-19 0,-21 10-35,-44 12-143,83-31 99,192-47 0,-300 89-121,-30 18 0,0 0 0,1 0 0,1 1 0,0 1 0,-8 15 0,7-12-11,1 1 1,1-1-1,0 1 1,-6 25-1,12-37 7,1-1 1,1 0-1,-1 1 0,0-1 1,1 1-1,0-1 0,1 1 0,-1-1 1,2 7-1,-1-9 3,0 0 0,0 0 0,1 0 0,-1 0 0,1-1 0,-1 1 0,1 0 0,0-1 0,0 0 0,0 1 0,0-1 0,0 0 0,0 0 0,1 0 0,-1 0 0,1 0 0,4 2 0,-5-3 2,1 0 0,-1 0 0,0 0 0,1 0-1,-1-1 1,1 1 0,-1 0 0,1-1 0,0 0 0,-1 0 0,1 0 0,-1 0-1,1 0 1,0 0 0,-1-1 0,1 1 0,3-2 0,-1 0 2,-1 0 1,0 0 0,0 0 0,-1-1-1,1 1 1,0-1 0,-1 0 0,1 0-1,3-6 1,0 2 2,-2-1 0,1 0 0,-1 0 0,0-1 1,-1 1-1,0-1 0,0 0 0,4-19 0,-6 18-6,0-1 0,-1 0 0,-1 0 0,1 0 0,-2 0 0,0 0 0,0 0 0,-5-19 0,5 26 0,0 1 0,0-1 0,0 1 0,-1-1 0,0 1 0,1 0 0,-1 0 0,0 0 0,0 0 0,-1 0 0,1 0 0,-1 1 0,1-1 0,-1 1 0,0 0 0,0-1 0,0 1 0,0 0 0,0 1 0,0-1 0,-1 1 0,1-1 0,-1 1 0,1 0 0,-1 0 0,1 1 0,-1-1 0,0 1 0,-5-1 0,8 1 0,-1 0 0,1 0 0,-1 0 0,1 0 0,-1 0 0,1 0 0,-1 0 0,1 0 0,-1 1 0,1-1 0,0 0 0,-1 1 0,1-1 0,0 1 0,-1 0 0,1-1 0,0 1 0,0 0 0,-1 0 0,1 0 0,0 0 0,0 0 0,0 0 0,0 0 0,0 0 0,0 0 0,1 0 0,-1 1 0,0-1 0,1 0 0,-1 1 0,1-1 0,-1 0 0,1 1 0,-1-1 0,1 1 0,0-1 0,0 1 0,0-1 0,0 1 0,0-1 0,0 0 0,0 1 0,0-1 0,1 1 0,-1-1 0,0 1 0,1-1 0,-1 0 0,1 1 0,0-1 0,-1 0 0,2 2 0,0 0 0,0 1 0,0-1 0,1 0 0,-1 0 0,1 0 0,0 0 0,0 0 0,0-1 0,0 1 0,0-1 0,1 0 0,-1 0 0,0 0 0,1 0 0,0 0 0,0-1 0,-1 0 0,1 0 0,0 0 0,5 1 0,0-1 0,1 0 0,-1 0 0,1-1 0,-1 0 0,0-1 0,1 0 0,14-3 0,-4-2 0,0-1 0,-1-1 0,1 0 0,33-22 0,-22 9 0,54-46 0,-50 33 0,-2-1 0,-1-1 0,-2-2 0,-1-1 0,46-84 0,-28 27 0,56-164 0,-99 244 0,-3 9 0,-3 8 0,-21 37 0,2 1 0,2 1 0,-22 61 0,22-52 0,-17 44 0,-38 151 0,66-207 0,1 1 0,2 0 0,1 0 0,2 0 0,2 0 0,2 0 0,7 48 0,-8-79 0,1 0 0,0 0 0,0-1 0,0 1 0,1 0 0,-1-1 0,7 10 0,-8-15 0,0 1 0,1 0 0,-1-1 0,0 1 0,1-1 0,0 1 0,-1-1 0,1 0 0,0 0 0,-1 0 0,1 0 0,0 0 0,0 0 0,0 0 0,0 0 0,0-1 0,0 1 0,0-1 0,0 1 0,0-1 0,0 0 0,1 0 0,-1 0 0,0 0 0,0 0 0,0-1 0,0 1 0,3-2 0,5-1 0,1-1 0,-1 0 0,-1-1 0,1 0 0,-1-1 0,0 0 0,0 0 0,0-1 0,9-10 0,10-12 0,27-36 0,-47 55 0,27-36 0,-2-1 0,-2-2 0,30-65 0,-22 28 0,32-108 0,-17 36 0,46-161 0,-99 314 0,0 1 0,-1 0 0,1-1 0,-1 1 0,0-8 0,0 12 0,0-1 0,0 1 0,0 0 0,0 0 0,0 0 0,0-1 0,0 1 0,0 0 0,0 0 0,0-1 0,0 1 0,-1 0 0,1 0 0,0 0 0,0-1 0,0 1 0,0 0 0,0 0 0,0 0 0,-1 0 0,1-1 0,0 1 0,0 0 0,0 0 0,0 0 0,-1 0 0,1 0 0,0-1 0,0 1 0,0 0 0,-1 0 0,1 0 0,0 0 0,0 0 0,0 0 0,-1 0 0,1 0 0,0 0 0,-13 13 0,-1 10 0,0 0 0,2 1 0,-18 49 0,-15 83 0,37-125 0,-16 70 0,4 1 0,-6 110 0,21-73 0,6-126 0,0 0 0,1 0 0,0 0 0,0 0 0,2-1 0,-1 0 0,2 1 0,7 16 0,-11-28 0,0 0 0,0 1 0,0-1 0,0 0 0,0 0 0,0 1 0,0-1 0,1 0 0,-1 0 0,0 0 0,1 0 0,-1-1 0,0 1 0,1 0 0,-1 0 0,1-1 0,0 1 0,2 0 0,0-1 0,-1 0 0,1 0 0,0 0 0,-1 0 0,1 0 0,0-1 0,-1 1 0,5-2 0,7-4 0,-1 1 0,0-2 0,16-9 0,-24 13 0,24-15 0,0-2 0,0-1 0,-2-2 0,-1 0 0,-1-2 0,-1-1 0,26-34 0,-11 6 0,-3-2 0,57-116 0,14-74 0,-92 202 0,-2-1 0,-3-1 0,11-78 0,-19 99 0,0 5 0,-1-1 0,-1 0 0,-1 0 0,-2-23 0,2 43 0,0 0 0,0 0 0,-1-1 0,1 1 0,0 0 0,0 0 0,-1 0 0,1 0 0,-1 0 0,1 0 0,-1 0 0,1 0 0,-1 0 0,0 0 0,1 0 0,-1 0 0,0 0 0,0 1 0,1-1 0,-2-1 0,1 2 0,0 0 0,0 0 0,0-1 0,0 1 0,0 0 0,1 0 0,-1 0 0,0 0 0,0 1 0,0-1 0,0 0 0,0 0 0,1 0 0,-1 1 0,0-1 0,0 0 0,0 1 0,1-1 0,-1 1 0,-1 0 0,-4 3 0,0 1 0,1 0 0,0 1 0,-1-1 0,-3 7 0,-10 15 0,1 0 0,1 1 0,2 1 0,0 0 0,-12 40 0,10-16 0,2 1 0,-10 69 0,18-79 0,3 0 0,1 0 0,2 1 0,2-1 0,2 0 0,2 0 0,2 0 0,21 73 0,-23-105 0,0-1 0,1 1 0,0-1 0,0 0 0,1-1 0,0 1 0,1-1 0,1-1 0,-1 0 0,1 0 0,16 11 0,-18-14 0,0-1 0,0-1 0,1 1 0,0-1 0,0 0 0,0-1 0,1 0 0,-1 0 0,1-1 0,-1 0 0,1-1 0,0 0 0,0 0 0,0 0 0,-1-1 0,1-1 0,10-1 0,-5-1 0,-1 0 0,1-1 0,-1 0 0,0-1 0,0-1 0,0 0 0,-1-1 0,0 0 0,15-12 0,-20 14 0,-2-1 0,1 0 0,0 1 0,-1-2 0,0 1 0,-1 0 0,1-1 0,-1 0 0,-1 0 0,1-1 0,-1 1 0,-1 0 0,1-1 0,-1 0 0,0 0 0,-1 0 0,1-15 0,-2 19 0,0-1 0,0 0 0,0 0 0,-1 0 0,0 1 0,0-1 0,0 0 0,0 0 0,-1 1 0,0-1 0,0 1 0,-4-8 0,5 11 0,-1-1 0,1 1 0,-1-1 0,1 1 0,-1-1 0,0 1 0,1 0 0,-1 0 0,0 0 0,0 0 0,0 0 0,0 0 0,0 1 0,0-1 0,0 1 0,0-1 0,0 1 0,0 0 0,0-1 0,0 1 0,0 0 0,-1 1 0,1-1 0,0 0 0,0 1 0,0-1 0,0 1 0,0-1 0,0 1 0,0 0 0,-3 2 0,0-1 0,0 1 0,0 0 0,-1 1 0,2 0 0,-1-1 0,0 1 0,1 1 0,0-1 0,0 1 0,0 0 0,0-1 0,1 2 0,0-1 0,0 0 0,0 1 0,1-1 0,0 1 0,-3 9 0,4-8 0,-1-1 0,1 0 0,0 1 0,1-1 0,-1 1 0,1-1 0,1 1 0,-1-1 0,1 1 0,0-1 0,1 0 0,-1 1 0,1-1 0,1 0 0,-1 0 0,1 0 0,5 8 0,1-2 0,1 0 0,0-1 0,1 0 0,0 0 0,1-2 0,0 1 0,19 10 0,-6-6 0,0-1 0,1-1 0,28 9 0,-44-17 0,1-1 0,-1-1 0,0 0 0,1-1 0,0 0 0,16 0 0,-24-1 0,1 0 0,-1 0 0,1-1 0,0 0 0,-1 1 0,1-1 0,-1 0 0,0 0 0,1-1 0,-1 1 0,0-1 0,0 0 0,0 1 0,0-1 0,0-1 0,0 1 0,0 0 0,-1-1 0,1 1 0,-1-1 0,0 0 0,3-5 0,0-2-3935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9:06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76 10656,'0'0'5398,"-9"2"-4757,9-2-626,-26 4 226,17-2 133,15-2 1022,232-30 55,-49 3-773,59 10 103,-94 8-283,113 9 424,-2 24 102,-232-22-873,38-1-1,-36-4-2931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9:38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401 7 8032,'0'0'7282,"-10"-1"-7092,-44-4 219,24 4 4029,21 6-2972,8-3-1358,0 0 1,0-1 0,-1 1 0,1 0 0,0 0-1,-1-1 1,1 1 0,-1-1 0,-3 3-1,3-3-23,1 0-1,-1 0 1,1 1 0,-1-1-1,1 1 1,-1-1-1,1 1 1,0-1-1,-2 4 1,5 5 310,-2-9-376,0-1 1,1 0 0,-1 1 0,0-1-1,0 1 1,0-1 0,1 1 0,-1-1-1,0 1 1,0-1 0,0 1 0,0-1-1,0 1 1,0-1 0,0 1 0,0-1-1,0 1 1,0-1 0,0 1 0,0-1 0,-1 2-1,-1 2 92,1-3-61,1 0-1,-1 0 1,0 0-1,1 0 1,-1 1-1,1-1 1,0 0-1,-1 1 1,1-1-1,0 0 1,0 1-1,-1-1 1,1 0-1,0 1 1,0-1-1,1 0 1,-1 0-1,0 1 1,1 1 0,-1 1 59,0 1 0,0 0 1,0 0-1,0 0 1,-2 7-1,0 3 113,1 21 476,4 34 0,-1-35-171,-2 44 1,-7 19 65,-10 111 738,5-99-353,11-105-919,1-1 0,0 0 0,0 0 0,0 0-1,1 1 1,0-1 0,1 7 0,3 19 316,-3-27-374,-2-3-1,0 0 0,0 1 0,0-1 0,0 0 0,0 0 0,0 1 0,1-1 0,-1 0 0,0 1 0,0-1 0,0 0 0,0 0 0,0 1 0,0-1 0,1 0 0,-1 0 0,0 1 0,0-1 0,0 0 0,1 0 0,-1 0 0,0 1 0,0-1 0,1 0 0,-1 0 0,0 0 0,0 0 0,1 0 0,-1 1 0,0-1 0,0 0 0,1 0 0,-1 0 0,0 0 0,1 0 0,-1 0 0,0 0 0,0 0 0,1 0 0,-1 0 0,0 0 0,1 0 0,-1 0 0,0 0 0,1-1 0,-1 0 0,1 0 0,-1 0 0,0 0 0,1 0 0,-1 0 0,0 0 0,0 0 0,0 0 0,0 0 0,0 0 0,0 0 0,0-1 0,0 1 0,0 0 0,0 0 0,-1 0 0,1 0 0,0 0 0,-1 0 0,1 0 0,-1 0 0,1 0 0,-1 0 0,1 0 0,-1 0 0,0 1 0,0-1 0,1 0 0,-1 0 0,0 1 0,-1-2 0,-3-2 0,0 1 0,0 0 0,-1 0 0,-6-3 0,4 2 0,-2-1 0,-1 1 0,0 0 0,0 0 0,0 1 0,-1 1 0,-17-3 0,-71 1 0,99 4 0,188-8 0,-25 0 0,-8-2 0,27 0 0,-220 34 0,18-15 0,-16 10 0,35-16 0,-1 0 0,0 1 0,1-1 0,-1 0 0,1 1 0,-2 4 0,-7 10 0,-36 57 0,23-36 0,-46 61 0,16-23 0,-67 129 0,114-197 0,1 1 0,0 0 0,-8 21 0,13-30 0,1 0 0,0 0 0,-1-1 0,1 1 0,-1 0 0,1-1 0,-1 1 0,1 0 0,-1-1 0,0 1 0,1-1 0,-1 1 0,0-1 0,1 1 0,-1-1 0,0 0 0,0 1 0,1-1 0,-1 0 0,-1 1 0,1-1 0,1-1 0,-1 1 0,1 0 0,-1 0 0,1-1 0,0 1 0,-1 0 0,1-1 0,0 1 0,-1-1 0,1 1 0,0 0 0,0-1 0,-1 1 0,1-1 0,0 1 0,0 0 0,0-1 0,0 1 0,0-1 0,-1 1 0,1-1 0,0 1 0,0-1 0,0 1 0,0-1 0,0-1 0,-10-28 0,-17-35 0,-6-18 0,-10-38 0,34 100 0,-1 0 0,-1 1 0,-21-30 0,31 47 0,0 2 0,0 0 0,0 0 0,0-1 0,0 1 0,0 0 0,0-1 0,0 1 0,0-1 0,1 1 0,-1-1 0,0-2 0,2 2 0,-1 1 0,1-1 0,-1 1 0,1-1 0,0 1 0,0-1 0,0 1 0,0-1 0,0 1 0,0 0 0,0 0 0,1-2 0,6-7 990,-4 4-3451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9:19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1397 12 7528,'0'0'7030,"-10"4"-6906,-29 12 6,29-12-14,-24-8 1957,17 3-1803,0 0 0,0-2 0,-17-4 0,15 2-160,0 2 0,-24-2 0,-14 2 94,-16 0 118,-116 9 0,-326 65 1242,419-57-1127,-68 13 241,151-25-597,11-2-46,0 1 0,-1-1 0,1 0-1,0 1 1,0-1 0,0 1 0,0 0-1,0 0 1,0 0 0,0 0 0,0 0-1,0 0 1,-2 2 0,19 21 133,-2-3-145,-2 0 0,0 1 0,-1 0 0,-1 1 0,8 35 0,19 126 70,-20-95 17,-12-67-61,1 1 105,-2 1 0,2 33 0,-1-20 39,-3-28-117,0 0 1,0 0 0,-1 0-1,-1 10 1,-4 22 154,1 0 22,-2 0 0,-17 62-1,22-99-453,-6 18 859,9-11-3681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9:21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0 434 8536,'0'0'10369,"0"-14"-10068,1 10-266,0-33 389,6-37 0,-4 56-133,0 1 1,2-1 0,0 1 0,1 0-1,0 1 1,14-25 0,-15 33-162,0 0 0,1 0 1,0 1-1,0 0 0,1 0 0,0 0 0,0 1 1,1 0-1,-1 0 0,1 1 0,0 0 0,1 0 1,16-6-1,0 1 91,-22 7-178,1 1 0,0 0-1,0 0 1,0 1 0,0-1 0,0 1 0,0 0 0,1 0-1,-1 1 1,0-1 0,1 1 0,-1 0 0,0 0 0,1 0 0,-1 0-1,8 3 1,-3 0 17,-2-2-12,-1 1-1,1 1 1,-1-1 0,0 1-1,0 0 1,0 0-1,0 1 1,0 0 0,8 8-1,-7-6 31,-1 1-1,0-1 1,-1 1-1,1 1 1,-1-1 0,-1 1-1,1 0 1,-1 0-1,-1 0 1,1 1-1,3 15 1,26 108 1303,-6-48-533,-23-71-722,0 0-1,1-1 1,0 1 0,1-1-1,9 15 1,-10-19-51,0 0 0,1-1 0,0 1 0,0-1 0,1 0-1,0-1 1,0 0 0,11 8 0,-14-12-37,1 0 1,-1 0-1,1 0 1,-1-1-1,1 0 0,0 0 1,-1 0-1,1 0 0,0-1 1,-1 0-1,1 0 0,0 0 1,0 0-1,0-1 0,-1 0 1,1 0-1,0 0 1,4-2-1,3-2 56,-1 0-1,0 0 1,0-1-1,-1 0 1,19-15 0,-21 14-56,-1 1 0,0-2 0,0 1 0,0-1 0,-1 0 0,-1 0 1,1 0-1,-1-1 0,-1 0 0,1 0 0,-2 0 0,1-1 0,-1 1 0,-1-1 0,1 0 1,0-13-1,1-3 82,-1 11-50,0 0 0,-2 0 0,1 0 0,-3-24 0,-5-119 149,5 147-231,0 0 0,-1 0 0,-3-15 0,3 19 340,-2-6-55,4 13-383,0-1 0,-1 1 0,1 0 1,0 0-1,0 0 0,0 0 0,0 0 0,-1-1 1,1 1-1,0 0 0,0 0 0,-1 0 0,1 0 1,0 0-1,0 0 0,0 0 0,-1 0 0,1 0 0,0 0 1,0 0-1,-1 0 0,1 0 0,0 0 0,0 0 1,0 0-1,-1 0 0,1 0 0,0 0 0,0 0 1,-1 0-1,1 1 0,0-1 0,0 0 0,0 0 0,0 0 1,-1 0-1,1 0 0,0 1 0,0-1 0,0 0 1,0 0-1,0 0 0,-1 0 0,1 1 0,0-1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9:24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808 30 9848,'0'0'6663,"-10"-1"-6307,-12-3 598,-43-13-1,57 15-668,1 0 1,-1 1-1,-1 0 0,1 0 1,0 1-1,-15 1 0,-50 9 864,62-8-908,3-1-54,-3 1 144,0 0 0,0 0 0,0 1 0,1 0-1,-1 1 1,1 0 0,-16 9 0,-1 3 230,21-13-459,0 0-1,0 1 1,0-1-1,1 1 1,-1 1-1,1-1 1,-6 8 0,-82 87 935,65-56-617,-21 28 204,15-29-255,2 1 1,2 2 0,-39 76-1,64-111-323,0 1 0,0 0 0,1 0 0,0 0 0,1 0 0,1 1 0,0 0 0,0-1 0,1 1 0,0 0-1,1 0 1,1-1 0,0 1 0,0 0 0,4 11 0,10 42 98,-11-47-80,0 0 0,1 0 0,1-1 0,0 0 0,10 19 0,11 17 173,-18-34-55,0 0 1,21 29-1,35 46 506,-49-69-656,1-2 0,36 40 0,-38-48-32,0 0 0,0-1 0,33 22 0,-41-31 0,1 0 0,1-1 0,-1 0 0,1-1 0,-1 0 0,1 0 0,0-1 0,0 0 0,0 0 0,0-1 0,11 0 0,9 1 0,-1 0 0,41 11 0,-36-7 0,40 4 0,-3-2 0,-46-4 0,39 2 0,76-11 0,-120 4 0,-1-1 0,1 0 0,-1-2 0,0 0 0,19-7 0,-28 6 0,0 0 0,0 0 0,-1-1 0,0 0 0,9-8 0,12-10 0,-10 8 0,0-1 0,-2 0 0,0-2 0,25-35 0,0 0 0,-23 28 0,-1-1 0,-1-1 0,-1 0 0,-1-1 0,-2-1 0,-1-1 0,16-61 0,-23 64 0,-2 0 0,-1 0 0,-1-1 0,-1 1 0,-1 0 0,-2 0 0,-1 0 0,-13-48 0,12 58 0,-1 0 0,-1 1 0,-1 0 0,0 0 0,-1 1 0,-15-21 0,-77-86 0,77 95 0,15 19 0,0 0 0,-1 1 0,-1 0 0,1 0 0,-1 1 0,-20-9 0,-75-29 0,-47-7 0,145 49 0,-13-5 0,-46-11 0,61 17 0,-1 1 0,1 0 0,-1 1 0,1-1 0,-1 2 0,1-1 0,-1 0 0,1 1 0,-1 0 0,1 1 0,0 0 0,-7 2 0,-8 5 0,0 1 0,-37 25 0,50-29 0,1 0 0,0 0 0,0 1 0,1-1 0,0 1 0,0 1 0,1-1 0,0 1 0,0 0 0,-5 13 0,-1 6-3960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9:27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376 1 9344,'0'0'15321,"1"16"-14971,0 113 325,1 124 1114,2-86-229,-3-141-883,2 0 0,10 48 0,-8-48 436,-2-21-733,-6-9-184,-3-3-196,0 2 0,0-1 0,0 1 0,-1 0 0,0 0 0,0 0 0,0 1 0,0 0 0,-1 1 0,1 0 0,-1 0 0,0 0 0,0 1 0,0 0 0,0 1 0,-1 0 0,1 0 0,-12 1 0,6-1 0,0 1 0,1 1 0,-1 0 0,1 1 0,-1 0 0,1 1 0,0 1 0,-14 5 0,-2 3 0,19-9 0,0 2 0,0-1 0,-13 9 0,12-7 0,9-5 0,0 0 0,-1 1 0,1-1 0,0 1 0,0-1 0,0 1 0,0 0 0,0 0 0,0 0 0,-2 4 0,3-6 0,1 1 0,0-1 0,0 1 0,0-1 0,0 1 0,0-1 0,0 1 0,0-1 0,0 1 0,0-1 0,0 0 0,0 1 0,0-1 0,0 1 0,0-1 0,1 1 0,-1-1 0,0 0 0,0 1 0,0-1 0,1 1 0,-1-1 0,0 0 0,0 1 0,1-1 0,-1 0 0,0 1 0,1-1 0,-1 0 0,0 1 0,1-1 0,-1 0 0,1 0 0,-1 0 0,0 1 0,1-1 0,-1 0 0,1 0 0,-1 0 0,1 0 0,-1 0 0,1 0 0,-1 0 0,0 0 0,2 0 0,18 4 0,10-3 0,43-4 0,9 0 0,66 9 0,-53-1 0,105-8 0,-177 1 0,-11 2 0,0 0 0,0-2 0,-1 1 0,1-1 0,0-1 0,-1 0 0,1-1 0,13-6 0,-19 5 0,-3 4 0,-14-5 0,8 7 0,2-1 0,1 0 0,0 0 0,0 0 0,0 0 0,0 0 0,-1 0 0,1 0 0,0 0 0,0 0 0,0 0 0,-1 1 0,1-1 0,0 0 0,0 0 0,0 0 0,-1 0 0,1 0 0,0-1 0,0 1 0,0 0 0,-1 0 0,1 0 0,0 0 0,0 0 0,0 0 0,0 0 0,-1 0 0,1 0 0,0 0 0,0-1 0,0 1 0,0 0 0,-1 0 0,1 0 0,0 0 0,0 0 0,0-1 0,0 1 0,0 0 0,0 0 0,0 0 0,0 0 0,0-1 0,-1 1 0,1 0 0,0 0 0,0 0 0,0-1 0,0 1 0,0 0 0,0 0 0,0 0 0,0-1 0,0 1 0,0 0 0,0 0 0,0 0 0,1-1 0,-1 1 0,0 0 0,0 0 0,0 0 0,0 0 0,0-1 0,0 1 0,0 0 0,0 0 0,0 0 0,0 0 0,0 0 0,0 0 0,0 0 0,0 0 0,0 0 0,0 0 0,0 0 0,0 0 0,0-1 0,0 1 0,0 0 0,0 0 0,0 0 0,0 0 0,0 0 0,0 0 0,0 0 0,0 0 0,0 0 0,0 0 0,0 0 0,0 0 0,0 0 0,0 0 0,0 0 0,0 0 0,0-1 0,0 1 0,0 0 0,0 0 0,0 0 0,0 0 0,0 0 0,0 0 0,0 0 0,0 0 0,1 0 0,-1 0 0,0 0 0,0 0 0,0 0 0,0 0 0,0 0 0,0 0 0,0 0 0,0 0 0,0 0 0,0 0 0,0 0 0,0 0 0,0 0 0,0 0 0,0 0 0,0 0 0,1 0 0,-1 0 0,0 0 0,-7-4 0,2 2 0,9 6 0,-1-4 0,-13 4 0,-5 16 0,1 0 0,0 1 0,-11 26 0,-17 25 0,-99 122 0,128-177 0,-22 37 0,25-36 0,-1-1 0,-23 27 0,-36 38 0,65-74 0,-1-1 0,6-7 0,-1 0 0,0-1 0,1 1 0,-1 0 0,0 0 0,1 0 0,-1-1 0,1 1 0,-1 0 0,1 0 0,-1-1 0,1 1 0,-1 0 0,1-1 0,-1 1 0,1-1 0,-1 1 0,1-1 0,-1 0 0,-13-15 0,1-1 0,0 0 0,1-1 0,-12-26 0,-1 1 0,-35-61 0,-7-13 0,58 94 598,6 13-5131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09:2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4216,'0'0'152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4:06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121 81 18895,'0'0'127,"-9"12"-62,-9 12 25,1 0-1,-20 38 0,30-47-22,0 1-1,2 0 1,0 0-1,0 0 1,2 1 0,0-1-1,1 1 1,1 0-1,0 0 1,1 0-1,1 0 1,0 0-1,2-1 1,4 19-1,-4-22-16,1 1 0,1-1-1,0 0 1,1 0 0,0-1-1,1 1 1,1-1 0,-1-1-1,2 0 1,0 0 0,0 0-1,1-1 1,0-1 0,1 1-1,0-2 1,0 0 0,19 10-1,-15-10 6,1-1-1,1-1 1,-1 0-1,1-1 0,0-1 1,0-1-1,0 0 1,33 0-1,-26-3 7,-1-2 0,0 0 0,1-2 1,-1-1-1,-1 0 0,26-10 0,-17 2 1,0 0 0,-1-2 0,-1-2 0,0 0 0,-1-2 0,-1-1 0,-1-1 0,-1-2 0,32-36 0,-43 43-3,-2 0 0,0-1 0,-1 0 0,0-1 0,-1 0 0,-2-1 1,1 0-1,10-40 0,-17 50-17,0-1 0,-1 1 1,0 0-1,0-1 0,-1 1 1,0-1-1,-1 1 0,0 0 1,0-1-1,-1 1 0,0 0 1,-1 0-1,0 0 0,0 0 0,-1 0 1,0 1-1,-1 0 0,0-1 1,0 2-1,0-1 0,-1 1 1,-7-8-1,6 9 3,-1 0 1,1 1-1,-1-1 0,0 2 1,0-1-1,-1 1 0,1 0 1,-1 1-1,0 0 0,-12-3 1,1 2 33,1 1 0,-1 0 1,-37 1-1,44 3-31,0 1 1,0 0-1,0 1 1,0 0-1,1 1 1,-1 0-1,1 1 0,0 0 1,0 1-1,-13 9 1,1 2-1061,0 0 0,1 2 0,-26 26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9:53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1055 10952,'0'0'7985,"10"4"-7759,34 14 17,-41-18-221,-1 1 0,0-1 0,0 0 0,0 0 0,0 0 0,1-1 0,-1 1 0,0 0 0,0-1 0,0 1 0,0-1 0,0 0 0,0 0 0,0 0 0,0 0 0,0 0 0,0 0 0,0 0 0,-1-1 0,1 1 0,-1-1 0,1 1 0,-1-1 0,1 1 0,-1-1 0,0 0 0,2-2 0,2-3 62,36-41 369,-3-3 1,64-109-1,-71 112-291,7-15 77,-30 49-100,1 1-1,12-16 1,8-12 356,-29 40-487,0 1-1,1-1 1,-1 0 0,0 1-1,1-1 1,-1 0 0,1 1-1,-1-1 1,1 1 0,-1-1-1,1 0 1,0 1 0,-1 0-1,1-1 1,0 1 0,-1-1-1,1 1 1,0 0 0,0-1-1,-1 1 1,1 0 0,1-1-1,-1 2-1,0-1 0,-1 0 0,1 0 0,0 1-1,-1-1 1,1 0 0,0 1 0,-1-1 0,1 1 0,-1-1-1,1 1 1,-1-1 0,1 1 0,-1-1 0,1 1-1,-1-1 1,1 1 0,-1 0 0,1 0 0,12 37 81,-12-37-87,5 25 23,-1 1 1,-1 1-1,-1-1 1,-1 1-1,-2-1 1,-1 1-1,-1-1 1,-1 0-1,-12 49 1,13-69-14,-1 0 1,0 1 0,0-1 0,-1-1 0,0 1 0,0-1-1,-6 9 1,8-13-7,0 1 1,-1-1-1,1 0 0,0 0 0,-1 0 0,1 0 0,-1 0 0,0-1 0,0 1 1,0-1-1,1 1 0,-1-1 0,0 0 0,-1 0 0,1-1 0,0 1 1,0-1-1,0 1 0,-6-1 0,-76-12 185,39 4-115,33 6 48,17 1 32,23 5-42,-7 2-66,-1 0 1,1-1 0,0-1 0,0-1 0,0-1-1,0 0 1,0-2 0,1 0 0,-1-2-1,32-5 1,-45 5-13,1-1 1,-2 0-1,1 0 0,0-1 0,-1 0 0,1 0 1,-1 0-1,0-1 0,0 0 0,-1 0 0,0 0 0,0-1 1,0 0-1,0 0 0,6-12 0,3-7 81,-1-1-1,17-47 1,-24 52 29,8-41 1,-10 42-56,12-40 1,-15 57-80,0 1 1,0-1-1,0 0 1,-1 0-1,1 0 1,-1 1-1,0-1 1,0 0-1,0 0 1,0 0-1,0 0 1,-1 0-1,1 0 1,-1 1-1,-1-5 1,0 9 8,0 0-31,0 0 0,1 1 0,-1-1 0,0 0 0,1 1 0,0-1 0,-2 5 0,-5 26-43,1-1 1,-3 62 0,10-86 51,1 1-1,0-1 1,0 0 0,4 13 0,-4-18 3,-1-1 0,1 0 0,-1 0 1,1 0-1,0 0 0,0 0 0,0 0 1,0 0-1,0 0 0,1-1 0,-1 1 1,1 0-1,-1-1 0,1 1 0,-1-1 1,1 1-1,0-1 0,0 0 0,-1 0 0,1 1 1,0-2-1,4 3 0,1-3 20,-1-1 1,0 0-1,0 0 0,0 0 1,0-1-1,0 0 0,0 0 0,0 0 1,0-1-1,-1 0 0,1 0 0,-1 0 1,0-1-1,8-6 0,2-6 45,0-1-1,-1 0 1,-1-1-1,18-32 1,28-41 120,-59 91-186,0-1 1,1 1-1,-1 0 0,0-1 1,0 1-1,1 0 0,-1 0 0,0-1 1,0 1-1,1 0 0,-1 0 0,0 0 1,1-1-1,-1 1 0,0 0 0,1 0 1,-1 0-1,1 0 0,-1 0 1,0 0-1,1 0 0,-1 0 0,0 0 1,1 0-1,-1 0 0,1 0 0,-1 0 1,0 0-1,1 0 0,-1 0 1,0 0-1,1 0 0,-1 0 0,0 1 1,1-1-1,-1 0 0,0 0 0,1 0 1,-1 1-1,0-1 0,1 0 1,-1 0-1,0 1 0,0-1 0,1 0 1,-1 1-1,0-1 0,0 0 0,0 1 1,1-1-1,-1 0 0,0 1 0,0-1 1,0 0-1,0 1 0,0-1 1,0 1-1,8 22-41,-8-22 42,4 20 41,-1 1 0,-1 1-1,-2-1 1,0 0 0,-4 33-1,-1 27 488,30-112-295,-16 14-191,6-12 79,2 1 0,1 1 1,0 1-1,43-44 0,-59 68-117,-1 0-1,0 0 1,0 0-1,1 0 1,-1 0-1,0 0 1,1 1-1,-1-1 0,1 0 1,-1 1-1,1-1 1,-1 1-1,1 0 1,-1-1-1,1 1 1,0 0-1,-1 0 0,4 0 1,-4 0-4,0 1 0,-1-1 0,1 1 0,0-1-1,0 1 1,-1-1 0,1 1 0,0 0 0,-1-1 0,1 1 0,0 0 0,-1-1 0,1 1 0,-1 0 0,1 0 0,-1 0 0,0-1-1,1 1 1,-1 0 0,0 0 0,1 0 0,-1 0 0,0 0 0,0 0 0,0 0 0,0 0 0,0-1 0,0 1 0,0 0-1,0 0 1,-1 0 0,1 0 0,-1 2 0,-7 42-2,5-33 21,1-1 0,0 1 0,0 0 0,1 0 0,1 0 0,0 0 1,1 1-1,0-1 0,0-1 0,5 17 0,-3-20 15,-2-3-5,1 0-1,0 0 0,0 1 1,0-1-1,6 7 0,-8-11-20,1 0 0,0 0 0,-1-1-1,1 1 1,0 0 0,0 0 0,0-1 0,0 1-1,0-1 1,0 1 0,0-1 0,0 1 0,0-1-1,0 1 1,0-1 0,0 0 0,0 0 0,0 1-1,0-1 1,0 0 0,0 0 0,0 0 0,0 0-1,1 0 1,-1-1 0,0 1 0,0 0 0,0 0-1,0-1 1,0 1 0,0-1 0,0 1 0,1-2-1,27-8 115,-25 9-105,0-1 0,1 1 0,-1-1 0,0 0 0,0 0 0,0 0 0,0 0 0,0-1 0,0 1 0,-1-1 0,5-5 0,-5 6-2,0-1 0,-1 0 0,1 1 0,0-1 0,0 1 0,4-2 0,-3 2-12,0-1 0,-1 1 0,1-1 0,-1 0 0,0 0 0,4-5 0,12-20 25,-1-2 0,-2-1-1,22-58 1,-35 80-11,0 0 0,0 0 1,1-15-1,-3 21-10,-1 0-1,1 0 1,-1 0 0,0 0-1,0 0 1,0 0 0,-1-1-1,1 1 1,-1 0 0,0 0 0,0 0-1,0 1 1,0-1 0,-2-4-1,2 7-8,1 0 0,0 0 0,-1 0 0,1 0 0,0 0 0,-1 0 0,1 0 0,0 0 0,-1 0 0,1 0-1,0 1 1,-1-1 0,1 0 0,0 0 0,-1 0 0,1 1 0,0-1 0,0 0 0,-1 0 0,1 1 0,0-1 0,0 0-1,-1 1 1,1-1 0,0 0 0,0 1 0,0-1 0,0 0 0,0 1 0,-1-1 0,1 0 0,0 1 0,0-1 0,0 0-1,0 1 1,0-1 0,0 1 0,-8 22-12,7-20 5,-7 27-30,2 1 0,1 0 0,1-1 0,2 1 0,0 1-1,5 39 1,5-36 11,-2-18 23,-6-17 6,0 0 1,0 1-1,1-1 1,-1 0-1,0 0 0,1 1 1,-1-1-1,0 0 0,1 0 1,-1 0-1,0 0 0,1 1 1,-1-1-1,1 0 0,-1 0 1,0 0-1,1 0 0,-1 0 1,1 0-1,-1 0 0,0 0 1,1 0-1,-1 0 0,0 0 1,1-1-1,-1 1 1,1 0-1,-1 0 0,0 0 1,1 0-1,-1 0 0,0-1 1,1 1-1,-1 0 0,0 0 1,1-1-1,-1 1 0,15-10 33,-4-1-14,0-1 0,-1 0 0,-1 0-1,0-1 1,-1 0 0,0 0 0,-1-1-1,8-20 1,22-39 136,-32 65-132,0 1 0,-1-1 0,0 0 0,0-1 0,-1 1 0,0-1 0,0 1 0,-1-1 0,1-9 0,-10 46-58,0 33-57,4-48 80,1 0 0,0 0 0,1 0 0,1 0-1,0 0 1,1 0 0,1 0 0,4 20-1,-5-27 18,1-1 8,-1 0 0,0 0 0,1 1 0,0-1-1,0 0 1,1 0 0,0-1 0,-1 1 0,2 0 0,-1-1 0,0 0 0,1 0 0,5 5-1,-8-8-4,0-1-1,0 1 1,1-1-1,-1 0 1,0 1-1,1-1 1,-1 0-1,0 0 1,1 0-1,-1 0 1,0 0-1,1 0 1,-1 0-1,1 0 1,-1 0-1,0-1 1,1 1-1,-1 0 1,0-1-1,0 1 1,1-1-1,-1 0 1,0 1-1,0-1 1,0 0-1,2-1 0,0-1 16,1 0-1,-1 0 1,0 0-1,0 0 0,0 0 1,-1-1-1,3-3 0,51-109 405,-5 9-46,-13 48-240,-12 32-190,-26 26 30,0 20-36,-10 111-8,0 3-84,10-122 149,-1-1 0,0 1-1,-1-1 1,0 0 0,-6 18-1,7-27 1,1 0-1,-1-1 1,1 1-1,-1 0 0,1-1 1,-1 1-1,0-1 1,1 1-1,-1-1 0,0 1 1,1-1-1,-1 1 1,0-1-1,0 1 0,1-1 1,-1 0-1,0 0 1,0 1-1,0-1 0,0 0 1,1 0-1,-1 0 1,0 0-1,0 0 0,0 0 1,0 0-1,0 0 1,1 0-1,-1 0 1,0-1-1,0 1 0,0 0 1,0 0-1,1-1 1,-1 1-1,0-1 0,0 1 1,1-1-1,-2 0 1,-32-20 35,33 19-34,-21-16 40,19 14-22,-1 0 0,1 1 0,-1 0 0,0-1 0,0 1 0,0 1 0,-1-1 0,1 0 0,-1 1 0,1 0 0,-1 0-1,0 1 1,0-1 0,-5 0 0,10 2-20,0 0-1,0 0 0,0 0 0,0 0 1,-1 0-1,1 0 0,0 0 0,0 0 0,0 0 1,0 0-1,0 0 0,-1 0 0,1 0 1,0 0-1,0 0 0,0 0 0,0 1 1,0-1-1,0 0 0,0 0 0,-1 0 0,1 0 1,0 0-1,0 0 0,0 0 0,0 0 1,0 1-1,0-1 0,0 0 0,0 0 1,0 0-1,0 0 0,0 0 0,0 0 1,0 1-1,0-1 0,0 0 0,-1 0 0,1 0 1,0 0-1,0 0 0,0 0 0,1 1 1,-1-1-1,0 0 0,0 0 0,0 0 1,4 10 14,10 6-36,-10-12 10,1 0 0,0-1 0,0 1 0,0-1 0,0 0 1,1-1-1,-1 1 0,1-1 0,-1 0 0,1-1 0,0 1 0,0-1 0,9 1 0,-5-2 2,0 0 0,-1-1 0,1 0 1,0 0-1,-1-1 0,1-1 0,15-5 0,-2-2 15,-1-1 0,-1-1 0,0-1 0,0-1 0,33-29 0,29-40 120,-80 79-114,0 0-1,1 0 1,-1-1 0,-1 1-1,1-1 1,-1 0-1,1 1 1,-1-1 0,-1-1-1,1 1 1,-1 0 0,0 0-1,0 0 1,0-9-1,-1 14-11,0 0-1,0 0 0,0-1 0,0 1 0,0 0 1,0 0-1,0-1 0,0 1 0,0 0 0,0-1 1,0 1-1,-1 0 0,1 0 0,0-1 0,0 1 0,0 0 1,0 0-1,-1-1 0,1 1 0,0 0 0,0 0 1,0 0-1,-1 0 0,1-1 0,0 1 0,0 0 1,-1 0-1,1 0 0,0 0 0,0 0 0,-1 0 1,1-1-1,0 1 0,-1 0 0,1 0 0,0 0 1,0 0-1,-1 0 0,1 0 0,0 0 0,-1 0 1,1 0-1,0 1 0,0-1 0,-1 0 0,1 0 1,0 0-1,0 0 0,-1 0 0,1 0 0,0 0 1,0 1-1,-1-1 0,1 0 0,0 0 0,0 0 0,0 1 1,-1-1-1,1 0 0,0 0 0,0 1 0,0-1 1,0 0-1,-1 0 0,1 1 0,-16 20 13,13-17-12,-1 1-6,0 0 1,1 0-1,0 1 1,0-1-1,0 1 1,1-1-1,0 1 1,0 0-1,0 0 1,1 0-1,0 0 1,0 0-1,0 1 1,1 10-1,1-9-1,0-1 1,1 1-1,0 0 0,0-1 1,0 0-1,1 1 0,0-1 1,1 0-1,-1 0 0,2-1 1,5 9-1,-9-14 7,-1 0 0,1-1 0,0 1 0,-1-1 0,1 1-1,0-1 1,0 0 0,-1 1 0,1-1 0,0 0 0,0 1 0,-1-1 0,1 0 0,0 0 0,0 0 0,0 0-1,0 0 1,-1 0 0,1 0 0,0 0 0,0 0 0,0 0 0,-1 0 0,1 0 0,0-1 0,0 1 0,0 0-1,-1 0 1,1-1 0,0 1 0,0-1 0,-1 1 0,1-1 0,0 1 0,-1-1 0,1 1 0,-1-1 0,1 0-1,0 0 1,1-1 3,0 0-1,0 0 1,0 0-1,0 0 1,-1-1 0,1 1-1,-1 0 1,0-1-1,1 1 1,-1-1-1,1-4 1,-1-3 7,0 0 0,-1 0 1,-1 0-1,1 0 0,-2 0 0,1 0 1,-1 0-1,-1 0 0,0 1 1,0-1-1,-1 1 0,-9-17 0,12 24-6,-1 0 0,0 0-1,0 0 1,0 0 0,0 0-1,0 1 1,-1-1 0,1 0-1,0 1 1,-1 0 0,1-1-1,-1 1 1,1 0 0,-1 1-1,0-1 1,0 0 0,1 1-1,-1-1 1,0 1 0,0 0-1,-3 0 1,6 0-6,0 0 1,0 0-1,-1 0 0,1 0 1,0 0-1,0 0 1,0 0-1,-1 0 0,1 0 1,0 0-1,0 0 0,0 0 1,-1 0-1,1 0 0,0 1 1,0-1-1,0 0 0,0 0 1,-1 0-1,1 0 0,0 0 1,0 0-1,0 1 1,0-1-1,0 0 0,0 0 1,-1 0-1,1 0 0,0 1 1,0-1-1,0 0 0,0 0 1,0 0-1,0 1 0,0-1 1,0 0-1,0 0 1,0 0-1,0 1 0,0-1 1,7 8-53,12 5-23,-14-11 83,0 0 0,0 0-1,0 0 1,1-1 0,-1 0 0,0 0-1,1 0 1,-1-1 0,1 0-1,-1 0 1,1 0 0,-1-1-1,1 1 1,-1-1 0,0-1 0,1 1-1,-1-1 1,6-2 0,8-5 43,-1-1 1,1-1-1,23-18 0,-7 4-8,-17 12 31,-1-1 1,0-1-1,15-18 1,-13 14 88,-11 12-153,-11 13-8,-5 13-3,4 0 2,1 1 0,0-1 0,2 0 0,0 26 0,2-35 0,0 0 0,1-1 0,0 1 0,0 0 0,1 0 0,0-1 0,1 1 0,0-1 0,1 0 0,6 10 0,-10-18 0,0 0 0,0 0 0,0 1 0,0-1 0,0 0 0,0-1 0,0 1 0,0 0 0,0 0 0,1 0 0,-1-1 0,0 1 0,1 0 0,-1-1 0,0 0 0,1 1 0,-1-1 0,1 0 0,-1 1 0,1-1 0,-1 0 0,1 0 0,-1 0 0,0-1 0,1 1 0,-1 0 0,1 0 0,-1-1 0,1 1 0,-1-1 0,0 1 0,1-1 0,-1 0 0,2 0 0,6-4 0,0-1 0,-1 0 0,15-13 0,-13 11 0,2-3 0,-1 1 0,17-23 0,6-7 0,-31 37 0,1-1 0,-1 1 0,1 0 0,0 1 0,-1-1 0,1 1 0,0-1 0,1 1 0,-1 1 0,0-1 0,1 0 0,-1 1 0,1 0 0,-1 0 0,1 0 0,6 0 0,14-1 0,28 1 0,-35 1 0,-1 0 0,1-2 0,0 0 0,25-6 0,-27 6 0,-15 2 0,1 0 0,-1 0 0,0 0 0,1 0 0,-1 0 0,0 0 0,1-1 0,-1 1 0,0 0 0,1-1 0,-1 1 0,0-1 0,0 0 0,0 1 0,1-1 0,-1 0 0,0 0 0,0 0 0,1-1 0,-2 2 0,0 0 0,0-1 0,0 1 0,0 0 0,0-1 0,0 1 0,0 0 0,0-1 0,0 1 0,0 0 0,0 0 0,0-1 0,-1 1 0,1 0 0,0-1 0,0 1 0,0 0 0,0 0 0,-1-1 0,1 1 0,0 0 0,0 0 0,0-1 0,-1 1 0,1 0 0,0 0 0,-1 0 0,1 0 0,0-1 0,0 1 0,-1 0 0,1 0 0,0 0 0,-1 0 0,1 0 0,0 0 0,-1 0 0,1 0 0,0 0 0,0 0 0,-1 0 0,1 0 0,0 0 0,-1 0 0,1 0 0,0 0 0,-1 0 0,1 1 0,-18-2 0,10 3 0,-1 1 0,1 0 0,-1 0 0,1 0 0,0 1 0,1 1 0,-1-1 0,1 1 0,-1 0 0,-8 10 0,12-11 0,0 0 0,1 0 0,-1 0 0,1 1 0,0 0 0,0-1 0,1 1 0,-1 0 0,1 0 0,0 1 0,1-1 0,-2 6 0,3-8 0,-1 1 0,1-1 0,0 0 0,0 0 0,0 1 0,1-1 0,-1 0 0,1 0 0,-1 1 0,1-1 0,0 0 0,1 0 0,-1 0 0,0 0 0,1 0 0,0-1 0,-1 1 0,1 0 0,0-1 0,1 1 0,3 3 0,-4-4 0,0 0 0,0 0 0,0-1 0,0 1 0,1 0 0,-1-1 0,1 0 0,-1 1 0,1-1 0,-1 0 0,1 0 0,0-1 0,0 1 0,-1-1 0,1 1 0,0-1 0,0 0 0,0 0 0,-1 0 0,1 0 0,0 0 0,0-1 0,0 0 0,-1 1 0,1-1 0,0 0 0,-1 0 0,1 0 0,-1-1 0,1 1 0,-1 0 0,0-1 0,1 0 0,-1 0 0,0 1 0,3-5 0,6-5 0,0-1 0,-1-1 0,-1 0 0,0-1 0,8-14 0,-6 4 0,-1-1 0,-2 1 0,0-1 0,-1-1 0,4-31 0,-5 28 0,6-54 0,-4 1 0,-2-141 0,-6 193 0,0 27 0,-1-17 0,1 20 0,0-1 0,0 0 0,0 1 0,-1-1 0,1 0 0,0 0 0,0 1 0,0-1 0,-1 0 0,1 1 0,0-1 0,-1 0 0,1 1 0,-1-1 0,1 0 0,0 1 0,-1-1 0,1 1 0,-1-1 0,0 1 0,0-1 0,0 1 0,1 1 0,-1-1 0,0 1 0,0 0 0,1-1 0,-1 1 0,0 0 0,1-1 0,-1 1 0,1 0 0,-1 0 0,1 0 0,-1-1 0,1 1 0,0 0 0,-1 0 0,1 0 0,0 0 0,-1 1 0,0 1 0,-4 13 0,0 0 0,0 1 0,2 0 0,-3 33 0,4 72 0,2-77 0,2 28 0,17 121 0,-17-184 0,0 1 0,1 0 0,0-1 0,9 21 0,-11-28 0,1-1 0,-1 1 0,1 0 0,-1-1 0,1 1 0,0-1 0,0 0 0,0 0 0,0 0 0,1 0 0,-1 0 0,0 0 0,1 0 0,-1-1 0,1 1 0,0-1 0,-1 0 0,1 1 0,0-1 0,0-1 0,0 1 0,4 0 0,10-1 0,-1-2 0,1 0 0,-1 0 0,0-2 0,0 0 0,0-1 0,0 0 0,18-10 0,52-16 0,-50 16 0,-30 11 0,1 2 0,-1-1 0,1 0 0,11-2 0,-3 5 0,-15 1 0,0-1 0,0 0 0,0 0 0,1 0 0,-1 0 0,0 0 0,0 0 0,0 0 0,0 1 0,0-1 0,0 0 0,0 0 0,0 0 0,0 0 0,0 0 0,0 1 0,1-1 0,-1 0 0,0 0 0,0 0 0,0 0 0,0 0 0,0 1 0,0-1 0,0 0 0,-1 0 0,1 0 0,0 0 0,0 1 0,0-1 0,0 0 0,0 0 0,0 0 0,0 0 0,0 0 0,0 0 0,0 1 0,0-1 0,0 0 0,-1 0 0,1 0 0,0 0 0,-21 19 0,19-18 0,-23 19 0,1 0 0,0 2 0,2 1 0,-21 27 0,28-26 0,14-23 0,1 0 0,-1 1 0,1-1 0,-1 0 0,1 1 0,-1-1 0,1 0 0,0 1 0,0-1 0,0 1 0,0-1 0,0 0 0,0 1 0,0-1 0,0 1 0,0-1 0,1 2 0,-1-3 0,1 1 0,-1-1 0,1 0 0,-1 1 0,1-1 0,0 0 0,-1 0 0,1 1 0,-1-1 0,1 0 0,0 0 0,-1 0 0,1 0 0,-1 0 0,1 0 0,0 0 0,-1 0 0,1 0 0,0 0 0,-1 0 0,1 0 0,-1 0 0,1-1 0,0 1 0,-1 0 0,1 0 0,-1-1 0,1 1 0,-1 0 0,1-1 0,-1 1 0,1 0 0,-1-1 0,1 0 0,19-14 0,92-100 0,-111 114 0,-1 1 0,1-1 0,0 0 0,-1 0 0,1 1 0,0-1 0,0 0 0,-1 1 0,1-1 0,0 1 0,0-1 0,0 1 0,0-1 0,0 1 0,2-1 0,-3 1 0,0 0 0,1 0 0,-1 0 0,0 1 0,1-1 0,-1 0 0,0 0 0,1 0 0,-1 0 0,0 1 0,1-1 0,-1 0 0,0 0 0,1 1 0,-1-1 0,0 0 0,0 1 0,1-1 0,-1 0 0,0 1 0,0-1 0,0 0 0,0 1 0,1-1 0,-1 0 0,0 1 0,0 0 0,1 6 0,0 0 0,0-1 0,-2 14 0,2 0 0,-1-19 0,13 64 0,-12-60 0,0-1 0,1 0 0,-1 1 0,1-1 0,0 0 0,1 0 0,-1 0 0,0 0 0,1 0 0,0-1 0,0 1 0,5 4 0,-6-8 0,-1 1 0,1-1 0,-1 1 0,1-1 0,-1 1 0,1-1 0,-1 0 0,1 0 0,-1 0 0,1 0 0,-1 0 0,1 0 0,0 0 0,-1 0 0,1-1 0,-1 1 0,1-1 0,-1 1 0,1-1 0,-1 1 0,0-1 0,1 0 0,-1 0 0,0 0 0,1 1 0,1-3 0,32-30 0,-33 31 0,45-52 0,-3-2 0,-2-3 0,37-67 0,-63 97 0,-3-1 0,0 0 0,-2-1 0,10-42 0,-11 23 0,-1 0 0,1-55 0,-9 93 0,-1-1 0,0 1 0,0 0 0,-2 0 0,-2-16 0,4 28 0,-1-1 0,1 1 0,0-1 0,0 1 0,0-1 0,0 1 0,0-1 0,0 1 0,-1-1 0,1 1 0,0-1 0,0 1 0,-1-1 0,1 1 0,0 0 0,-1-1 0,1 1 0,0-1 0,-1 1 0,1 0 0,0 0 0,-1-1 0,1 1 0,-1 0 0,1 0 0,-1-1 0,1 1 0,-1 0 0,1 0 0,-1 0 0,0 0 0,0 0 0,0 0 0,0 1 0,0-1 0,0 0 0,0 1 0,0 0 0,0-1 0,0 1 0,0 0 0,0-1 0,0 1 0,0 0 0,-1 1 0,-21 31 0,8-4 0,2 1 0,1 1 0,1 0 0,-10 47 0,11-26 0,-8 106 0,17-140 0,0 0 0,1 1 0,1-1 0,0 1 0,2-1 0,0 0 0,1 0 0,8 24 0,-11-40 0,0 0 0,0 0 0,0-1 0,0 1 0,0 0 0,0 0 0,0-1 0,1 1 0,-1-1 0,1 1 0,-1-1 0,1 0 0,0 1 0,-1-1 0,1 0 0,0 0 0,0 0 0,0 0 0,2 0 0,-1 0 0,0-1 0,0 1 0,0-1 0,0 0 0,0 0 0,0 0 0,0-1 0,0 1 0,0-1 0,0 1 0,5-3 0,4-2 0,-1-1 0,-1 0 0,1 0 0,-1-1 0,12-10 0,-5 5 963,-5 4-1661,-3 1-3600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9:54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15680,'0'0'4367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9:54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12056,'0'0'2472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50:00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0 885 9536,'0'0'9065,"8"-13"-8755,11-19 80,30-36 0,-41 57-154,1 1 0,0 0 0,0 1 0,1 0 0,0 0-1,1 1 1,0 0 0,19-10 0,-29 18-215,-1 0 1,1-1-1,-1 1 0,1 0 1,0 0-1,-1-1 0,1 1 1,-1 0-1,1 0 0,0 0 1,-1 0-1,1 0 0,0 0 1,-1 0-1,1 0 0,-1 0 1,1 0-1,0 0 0,-1 0 1,1 0-1,0 1 0,-1-1 1,1 0-1,-1 0 0,1 1 1,-1-1-1,1 0 0,-1 1 1,1-1-1,-1 1 0,1-1 1,-1 1-1,1-1 0,-1 1 1,1-1-1,-1 1 0,0-1 1,0 1-1,1-1 0,-1 1 1,0-1-1,0 1 0,1 0 1,-1-1-1,0 1 0,0 0 1,0-1-1,0 1 0,0-1 1,0 1-1,0 0 0,0-1 1,0 1-1,0 0 0,-1 0 1,1 9 34,-1 0 0,-1 0 0,-2 10 0,1-4 40,-9 69 195,4 0 1,3 128-1,6-203-248,0 1 0,0-1 0,5 15 0,-5-22-20,0 0-1,0 1 1,0-1 0,1 0 0,-1 0 0,1 0-1,0 0 1,0 0 0,0 0 0,0 0 0,1-1-1,-1 1 1,5 3 0,-6-5-9,1-1 0,-1 1 0,0-1 0,1 1 1,-1-1-1,1 0 0,-1 1 0,1-1 0,-1 0 0,1 0 0,-1 0 1,0 0-1,1 0 0,-1 0 0,1-1 0,-1 1 0,1 0 0,-1-1 1,1 1-1,-1-1 0,0 1 0,1-1 0,-1 0 0,0 0 0,0 1 1,2-3-1,4-3 45,0 1 0,0-2 0,6-7 1,-7 7-12,18-22 135,0-1 0,-3-2 1,0 0-1,-2-1 0,21-52 1,-30 61-22,-1-1 0,-1 0 0,-1 0 0,6-53 0,-13 71-121,0 0 0,0 0 0,-1 0 0,0 0 0,-3-10 0,3 11 5,-1 0-1,1 0 1,0 0 0,1 0-1,-1-1 1,1 1-1,1-6 1,0 11-41,-1 0 1,1 0 0,0 0-1,-1 0 1,1 0-1,0 0 1,0 0 0,0 0-1,0 0 1,0 1-1,0-1 1,0 0 0,0 0-1,0 1 1,0-1-1,0 1 1,0-1 0,0 1-1,1 0 1,-1-1-1,0 1 1,0 0 0,1 0-1,1 0 1,36-2 45,-35 2-48,62 3 16,1 3 0,-1 3-1,66 17 1,-60-9 52,-89-11-55,0 0 0,0 1 0,1 1 0,-1 0 1,2 2-1,-1 0 0,1 0 0,-19 19 0,11-8 11,-8 7 37,-41 47 1,63-64-34,1 0 1,0 0-1,1 1 0,1 0 0,-1 0 1,2 0-1,0 1 0,-6 22 0,10-31-17,1-1 1,-1 1-1,1 0 0,0 0 0,0-1 0,0 1 0,1 0 0,-1-1 0,1 1 0,0-1 0,0 1 0,0-1 0,1 1 0,-1-1 0,1 1 0,0-1 0,0 0 0,0 0 0,0 0 0,0 0 0,1 0 0,4 3 0,-5-4-5,0-1 0,0 1 0,0-1-1,0 1 1,0-1 0,1 0-1,-1 0 1,0 0 0,1 0 0,-1-1-1,1 1 1,-1-1 0,1 1-1,0-1 1,-1 0 0,1 0 0,-1 0-1,1 0 1,-1-1 0,1 1-1,-1-1 1,1 1 0,-1-1 0,1 0-1,-1 0 1,0 0 0,1 0 0,-1 0-1,0-1 1,0 1 0,0-1-1,4-3 1,12-12 38,-1-1 0,-1-1 1,-1 0-1,0-1 0,-1-1 0,11-23 0,-4 2 73,-2-1 0,17-57-1,-32 89-67,-1 1 31,0 1 0,0-1 1,-1 0-1,0 0 0,0-13 0,-3 25 55,-5 19-41,7 4-72,2 0 1,1 0 0,1 0-1,12 32 1,-15-49-11,1 0 1,0-1-1,1 1 1,0-1 0,0 0-1,1 0 1,9 12-1,-12-17-3,0 0 1,0 1-1,1-1 0,-1 0 0,0-1 0,1 1 0,-1 0 0,1-1 0,0 1 0,-1-1 0,1 0 0,0 0 0,0 0 0,0 0 1,0-1-1,0 1 0,0-1 0,0 1 0,0-1 0,0 0 0,0 0 0,0-1 0,0 1 0,4-2 0,8-3 39,-1 0 1,-1-1-1,1-1 0,-1-1 0,0 0 0,-1 0 0,19-17 0,-13 9 36,-1-1 1,-1-1-1,0 0 0,14-23 1,-18 22 6,-1 1-1,-1-2 1,-1 0 0,10-29 0,-17 43-94,-1-1 0,0 1 0,0 0 0,0-12 0,-1 18 0,0 0 0,0 0 0,0 0 0,0 0 0,0 0 0,0-1 0,0 1 0,0 0 0,0 0 0,0 0 0,0 0 0,0 0 0,1 0 0,-1 0 0,0-1 0,0 1 0,0 0 0,0 0 0,0 0 0,0 0 0,0 0 0,0 0 0,0 0 0,0 0 0,1 0 0,-1-1 0,0 1 0,0 0 0,0 0 0,0 0 0,0 0 0,0 0 0,0 0 0,1 0 0,-1 0 0,0 0 0,0 0 0,0 0 0,0 0 0,0 0 0,0 0 0,1 0 0,-1 0 0,0 0 0,0 0 0,0 0 0,0 0 0,0 0 0,0 0 0,0 0 0,1 0 0,-1 1 0,0-1 0,0 0 0,0 0 0,0 0 0,0 0 0,0 0 0,0 0 0,0 0 0,0 0 0,1 0 0,-1 1 0,0-1 0,0 0 0,0 0 0,0 0 0,0 0 0,0 0 0,6 7 0,1 19 0,0 0 0,-2 0 0,-1 0 0,1 33 0,0-7 0,-3-28 0,2 0 0,0-1 0,1 1 0,16 40 0,-20-62 0,0 1 0,0-1 0,0 0 0,0 0 0,1 0 0,-1 0 0,1 0 0,0 0 0,-1 0 0,1 0 0,0 0 0,0-1 0,0 1 0,0-1 0,0 1 0,1-1 0,-1 0 0,4 1 0,-3-1 0,1 0 0,0-1 0,-1 1 0,1-1 0,0 0 0,0 0 0,-1 0 0,1-1 0,0 1 0,-1-1 0,6-2 0,3-1 0,1-2 0,-2 1 0,1-2 0,-1 1 0,0-1 0,11-10 0,-1 0 0,0-1 0,-2-2 0,0 0 0,-1 0 0,-1-2 0,-1 0 0,0-1 0,-2-1 0,12-28 0,-16 31 0,-7 15 0,0 0 0,0 0 0,-1 0 0,1-1 0,-1 1 0,-1-1 0,1 1 0,0-12 0,-4 14 0,-3 8 0,-4 9 0,4 4 0,0-1 0,1 1 0,1 0 0,1 0 0,0 1 0,2-1 0,0 0 0,0 1 0,2-1 0,0 0 0,1 0 0,1 0 0,0 0 0,2-1 0,10 25 0,-15-39 0,0 1 0,0-1 0,0 0 0,1 1 0,-1-1 0,1 0 0,-1 0 0,1 0 0,0 0 0,0 0 0,0-1 0,0 1 0,0 0 0,3 1 0,-3-2 0,0-1 0,0 0 0,0 1 0,0-1 0,-1 0 0,1 0 0,0 0 0,0 0 0,0 0 0,0 0 0,0 0 0,0-1 0,-1 1 0,1-1 0,0 1 0,0-1 0,-1 0 0,1 0 0,0 0 0,-1 0 0,3-2 0,8-6 0,0-1 0,-1-1 0,0 0 0,0-1 0,-2 0 0,16-24 0,20-24 0,-35 49 0,-2 1 0,1 0 0,0 0 0,1 1 0,0 0 0,15-9 0,-18 15 0,0 0 0,0 1 0,0 0 0,0 0 0,0 0 0,1 1 0,-1 0 0,0 1 0,1-1 0,-1 1 0,0 1 0,15 2 0,24-2 0,-47-1 0,1-1 0,0 1 0,0 0 0,0 0 0,0 0 0,0 0 0,0 0 0,0 0 0,0 0 0,0 0 0,0 0 0,0 0 0,0 0 0,0 0 0,0 0 0,0 0 0,0 0 0,0 0 0,0 0 0,0-1 0,0 1 0,0 0 0,0 0 0,0 0 0,0 0 0,0 0 0,0 0 0,0 0 0,0 0 0,0 0 0,0 0 0,0 0 0,0 0 0,0-1 0,0 1 0,0 0 0,0 0 0,0 0 0,0 0 0,0 0 0,0 0 0,0 0 0,0 0 0,0 0 0,0 0 0,0 0 0,0 0 0,0 0 0,0 0 0,0 0 0,0 0 0,0 0 0,1 0 0,-1 0 0,0 0 0,0-1 0,0 1 0,0 0 0,0 0 0,0 0 0,0 0 0,0 0 0,0 0 0,0 0 0,0 0 0,0 0 0,1 0 0,-1 0 0,0 1 0,-8-8 0,-13-5 0,17 11 0,1 1 0,-1-1 0,0 1 0,0 0 0,1 0 0,-1 0 0,0 1 0,0 0 0,1-1 0,-1 1 0,1 0 0,-1 1 0,1-1 0,-1 1 0,1-1 0,0 1 0,-1 0 0,1 0 0,0 1 0,1-1 0,-6 6 0,1-2 0,0 2 0,0-1 0,1 1 0,0 0 0,0 0 0,1 1 0,-5 10 0,7-11 0,0-1 0,1 1 0,0 1 0,0-1 0,1 0 0,0 0 0,1 1 0,-1-1 0,3 17 0,-1-20 0,-1 0 0,1 0 0,1 0 0,-1-1 0,1 1 0,-1 0 0,1 0 0,1-1 0,-1 1 0,0-1 0,1 0 0,0 0 0,0 0 0,1 0 0,-1 0 0,1-1 0,5 5 0,-8-8 0,1 1 0,-1 0 0,0-1 0,1 0 0,-1 1 0,1-1 0,-1 0 0,1 0 0,-1 0 0,1 0 0,-1 0 0,1 0 0,-1 0 0,1 0 0,-1-1 0,1 1 0,-1-1 0,1 1 0,-1-1 0,0 1 0,1-1 0,-1 0 0,0 0 0,1 0 0,-1 1 0,0-1 0,0 0 0,0-1 0,0 1 0,0 0 0,1-1 0,4-5 0,-1 0 0,0 0 0,0 0 0,4-8 0,33-80 0,-32 68 0,3-9 0,-14 38 0,0 0 0,0 1 0,1-1 0,-1 1 0,1 0 0,0-1 0,-1 1 0,1-1 0,0 1 0,1-1 0,-1 1 0,0 0 0,2 2 0,10 44 0,-8-34 0,-2-8 0,0 0 0,1 0 0,-1-1 0,1 1 0,0-1 0,1 0 0,0 0 0,0 0 0,0-1 0,0 1 0,6 4 0,-8-8 0,0 0 0,0-1 0,1 1 0,-1-1 0,0 1 0,1-1 0,-1 0 0,1 0 0,-1 0 0,1 0 0,0 0 0,-1-1 0,1 1 0,0-1 0,-1 0 0,1 0 0,0 0 0,0 0 0,-1 0 0,1 0 0,0-1 0,-1 0 0,1 1 0,0-1 0,-1 0 0,1 0 0,-1 0 0,1-1 0,-1 1 0,4-3 0,12-9 0,-1-1 0,-1-1 0,0 0 0,-1-1 0,-1 0 0,0-1 0,18-32 0,66-141 0,-85 162 0,19-45 0,-3-3 0,-3 0 0,29-145 0,-52 205 0,0 0 0,-2-1 0,1 0 0,-2 1 0,0-1 0,-1 0 0,-1 0 0,-4-16 0,6 33 0,0 0 0,0-1 0,0 1 0,0 0 0,0-1 0,0 1 0,0 0 0,0 0 0,0-1 0,-1 1 0,1 0 0,0 0 0,0-1 0,0 1 0,0 0 0,0 0 0,-1-1 0,1 1 0,0 0 0,0 0 0,0 0 0,-1-1 0,1 1 0,0 0 0,0 0 0,-1 0 0,1 0 0,0 0 0,0 0 0,-1-1 0,1 1 0,0 0 0,0 0 0,-1 0 0,1 0 0,0 0 0,-1 0 0,1 0 0,-11 9 0,-5 21 0,2 5 0,1 0 0,2 1 0,2 0 0,-6 44 0,-7 152 0,19-189 0,2-13 0,1 0 0,1 0 0,1 0 0,2 0 0,10 38 0,-10-49 0,1 1 0,1-2 0,1 1 0,0-1 0,1 0 0,16 26 0,-18-35 0,10 13 0,-15-22 0,0 1 0,0 0 0,0-1 0,1 1 0,-1-1 0,0 1 0,0-1 0,0 0 0,0 1 0,0-1 0,1 0 0,-1 0 0,0 0 0,0 0 0,0 0 0,1 0 0,-1 0 0,0 0 0,0-1 0,0 1 0,2-1 0,3-1 0,0-1 0,0 1 0,0-1 0,-1-1 0,1 1 0,-1-1 0,0 0 0,5-4 0,37-43 0,-26 27 0,-7 9 0,17-29 0,-6 9 0,-9 10 0,-12 18 0,0 0 0,1 1 0,8-11 0,-10 12 0,-4 14 0,-1 6 0,1-3 0,0-1 0,0 1 0,1 0 0,0-1 0,1 1 0,0 0 0,6 22 0,-5-29 0,0 1 0,0-1 0,0 1 0,1-1 0,-1 0 0,2 0 0,-1 0 0,0 0 0,1-1 0,6 7 0,-8-9 0,1 0 0,0 0 0,0 0 0,1 0 0,-1-1 0,0 1 0,1-1 0,-1 0 0,0 0 0,1 0 0,0 0 0,-1-1 0,1 1 0,-1-1 0,1 0 0,0 0 0,-1 0 0,6-1 0,-1-1 0,1 0 0,0-1 0,-1 1 0,1-2 0,-1 1 0,12-8 0,47-33 0,-23 14 0,-10 5 0,-27 19 0,0 1 0,1-1 0,-1 1 0,1 0 0,16-6 0,-24 11 0,0 1 0,1 0 0,-1-1 0,0 1 0,0 0 0,0-1 0,0 1 0,0 0 0,0-1 0,1 1 0,-2 0 0,1-1 0,0 1 0,0 0 0,0 0 0,0-1 0,0 1 0,-1 0 0,1 0 0,-3 8 0,0 0 0,1 0 0,0 0 0,1 0 0,0 0 0,0 0 0,1 0 0,1 1 0,-1-1 0,1 0 0,1 0 0,-1 0 0,2 0 0,-1 0 0,1-1 0,1 1 0,6 13 0,-9-21 0,-1 0 0,1 0 0,-1 0 0,1 0 0,0 0 0,-1 0 0,1 0 0,0-1 0,0 1 0,0 0 0,-1 0 0,1-1 0,0 1 0,0 0 0,0-1 0,0 1 0,0-1 0,1 1 0,-1-1 0,0 0 0,0 1 0,0-1 0,0 0 0,0 0 0,2 0 0,-1 0 0,0-1 0,-1 1 0,1-1 0,0 0 0,-1 1 0,1-1 0,0 0 0,-1 0 0,1 0 0,-1-1 0,1 1 0,-1 0 0,0 0 0,2-3 0,2-2 0,-1 0 0,0 0 0,0-1 0,0 0 0,0 0 0,3-12 0,-6 14 0,0-1 0,0 1 0,0-1 0,-1 1 0,0 0 0,0-1 0,0 1 0,-1-1 0,0 1 0,0-1 0,-2-5 0,2 9 0,1-1 0,-1 1 0,0 0 0,0 0 0,0 0 0,0 0 0,0 0 0,-1 0 0,1 0 0,0 1 0,-1-1 0,0 0 0,1 1 0,-1-1 0,0 1 0,0 0 0,0-1 0,0 1 0,0 0 0,0 0 0,0 0 0,0 0 0,0 1 0,0-1 0,-1 1 0,1-1 0,-4 0 0,-36-5 0,108-7 0,-23 9 0,51-12 0,-60 10 0,-33 5 0,1 1 0,0 0 0,-1 0 0,1 0 0,0 0 0,-1 0 0,1 0 0,0 0 0,-1 0 0,1 1 0,-1-1 0,1 1 0,0-1 0,-1 1 0,1 0 0,-1-1 0,1 1 0,-1 0 0,0 0 0,1 0 0,-1 0 0,0 0 0,1 0 0,-1 1 0,0-1 0,0 0 0,0 1 0,0-1 0,-1 1 0,1-1 0,0 1 0,0-1 0,-1 1 0,1-1 0,-1 1 0,1 1 0,1 7 0,0 0 0,-1 0 0,0 0 0,-2 17 0,1-18 0,0 1 0,0-6 0,-1 1 0,1-1 0,0 0 0,1 0 0,-1 1 0,1-1 0,0 0 0,0 0 0,0 0 0,0 0 0,3 5 0,-4-9 0,1 1 0,0-1 0,-1 0 0,1 1 0,0-1 0,-1 0 0,1 0 0,0 1 0,-1-1 0,1 0 0,0 0 0,0 0 0,-1 0 0,1 0 0,0 0 0,0 0 0,-1 0 0,1 0 0,0 0 0,0 0 0,-1-1 0,1 1 0,0 0 0,-1-1 0,1 1 0,0 0 0,-1-1 0,2 0 0,22-14 0,-20 13 0,69-53 0,-43 32 0,55-34 0,-81 55 0,-1 0 0,-1 1 0,1-1 0,0 1 0,-1 0 0,1 0 0,0 0 0,0 0 0,5-1 0,-6 2 0,-1 1 0,0-1 0,0 0 0,1 1 0,-1-1 0,0 1 0,0-1 0,0 1 0,1 0 0,-1 0 0,0-1 0,0 1 0,0 0 0,0 0 0,0 0 0,-1 0 0,1 0 0,0 0 0,0 0 0,-1 0 0,1 0 0,-1 1 0,2 1 0,23 52 0,-19-39 0,1 0 0,15 25 0,-8-15 850,-10-10-5635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50:00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14872,'0'0'5407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50:01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12456,'0'0'958,"15"-2"-372,192-8 1362,-130 15-817,0 4 1,-1 3 0,132 38 0,-203-49-1277,15 5 1119,-15-4-1307,-10-1-1755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50:01.2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14272,'0'0'3511,"89"10"-3207,-53-10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50:03.8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200 457 9144,'0'0'12657,"-12"-1"-12441,-40-1-7,49 3-176,-1 0 1,1 0-1,-1 0 0,1 0 1,-1 1-1,1 0 0,0-1 0,0 1 1,0 0-1,0 1 0,0-1 1,0 0-1,0 1 0,1 0 1,-1-1-1,1 1 0,0 0 0,-3 7 1,-5 3 88,0-2-16,1 1-1,1-1 1,0 2 0,-7 15 0,12-22-54,0 1 0,1-1 0,0 1 0,0-1-1,0 1 1,1 0 0,0 0 0,1 0 0,-1 0 0,2 13 0,-1-17-26,0-1 0,1 1 1,0 0-1,-1 0 0,1-1 1,0 1-1,0 0 0,0-1 1,1 1-1,-1-1 0,1 1 1,-1-1-1,1 0 0,0 0 1,0 0-1,0 0 1,0 0-1,0 0 0,4 2 1,-2-2 5,0 0-1,0 0 1,0-1 0,0 0 0,0 0 0,1 0 0,-1 0 0,0 0 0,1-1 0,-1 0 0,7 0 0,3-2 62,-1 0-1,1-1 1,0 0 0,-1-1 0,1-1-1,20-9 1,-24 8 5,-1 1 0,0-1 0,-1 0 0,1-1 0,-1 0 0,-1 0 0,11-13 0,-14 16-19,0-1 0,-1 0-1,0 0 1,0 0 0,0 0-1,-1 0 1,1-1 0,-1 1-1,-1-1 1,1 1 0,-1-1-1,0 0 1,0 1 0,0-1-1,-1-6 1,0 10-52,-1 0 1,0-1-1,0 1 0,0 0 1,0 0-1,0 0 1,-1 0-1,1 0 0,0 0 1,-1 1-1,0-1 1,1 0-1,-1 1 0,0-1 1,0 1-1,0 0 1,0-1-1,0 1 0,0 0 1,0 0-1,0 0 1,0 1-1,-1-1 0,1 0 1,-3 1-1,-5-3 22,-1 1 0,1 0 0,-1 1 0,-12-1 0,3 1 25,16 0-53,0 0 1,0 1 0,0 0 0,0 0 0,0 0 0,0 0-1,-6 2 1,10-2-20,0 0 1,0 0-1,0 0 0,0 0 0,0 0 0,0 0 0,0 0 1,0 0-1,0 0 0,0 0 0,0 0 0,0 0 1,0 1-1,0-1 0,0 0 0,0 0 0,0 0 1,0 0-1,0 0 0,0 0 0,0 0 0,0 0 1,0 0-1,0 0 0,0 0 0,0 1 0,0-1 1,0 0-1,0 0 0,0 0 0,0 0 0,0 0 1,0 0-1,0 0 0,0 0 0,10 0 43,18-7 20,-8 3 12,0-1-1,0-1 1,-1 0 0,0-2-1,0 0 1,0-1-1,18-12 1,-23 10 18,-1 0 0,0-1 0,-1-1 0,0 0 0,-1-1 0,-1 0 0,0 0 0,-1-1 0,0 0 0,10-27 0,-6 10 163,-2-1 1,-2 0-1,-1 0 1,6-51-1,-15 72-106,1 10-121,0 1-1,0-1 1,0 1-1,0-1 1,0 0-1,0 1 1,0-1-1,0 0 0,1 1 1,-1-1-1,0 1 1,1-1-1,1-2 1,-2 4-32,0 0 0,0 0 0,0 0 0,0 0 0,0 0 0,1 0 0,-1 0 1,0 0-1,0 0 0,0 0 0,0 0 0,0 0 0,1 0 0,-1 0 0,0 0 0,0 0 0,0 1 1,0-1-1,0 0 0,1 0 0,-1 0 0,0 0 0,0 0 0,0 0 0,0 0 0,0 0 1,0 1-1,0-1 0,0 0 0,1 0 0,-1 0 0,0 0 0,0 0 0,0 0 0,0 1 0,0-1 1,0 0-1,0 0 0,0 0 0,0 0 0,0 0 0,0 1 0,0-1 0,0 0 0,0 0 1,0 0-1,0 0 0,0 1 0,0-1 0,0 0 0,10 60 0,-5-34 0,2 34 0,-3 120 0,-8 1 0,-31 199 0,24-321 0,-23 79 0,21-93 0,13-44 0,0 0 0,0 0 0,-1-1 0,1 1 0,0 0 0,-1 0 0,1 0 0,0 0 0,-1 0 0,1-1 0,-1 1 0,1 0 0,-1 0 0,0-1 0,1 1 0,-1-1 0,0 1 0,1 0 0,-2 0 0,1-1 0,0 0 0,1 0 0,-1 0 0,1 0 0,-1 0 0,0 0 0,1 0 0,-1 0 0,1 0 0,-1 0 0,1-1 0,-1 1 0,1 0 0,-1 0 0,0-1 0,1 1 0,-1 0 0,1-1 0,0 1 0,-1 0 0,1-1 0,-1 0 0,-2-1 0,1-1 0,0 0 0,0 0 0,0 0 0,1 0 0,-1 0 0,1 0 0,-1 0 0,0-4 0,1 1 0,-1 0 0,1 0 0,1-1 0,-1 1 0,1 0 0,0 0 0,0 0 0,1 0 0,0 0 0,0 0 0,0 0 0,1 0 0,0 0 0,0 0 0,0 0 0,1 1 0,0-1 0,0 1 0,0 0 0,1 0 0,0 0 0,0 0 0,0 1 0,0-1 0,1 1 0,0 0 0,0 1 0,0-1 0,8-4 0,1 1 0,-1 0 0,1 1 0,1 1 0,-1 0 0,27-5 0,-4 4 0,45-1 0,-44 2 859,-16-1-5693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50:10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384 420 10384,'0'0'7730,"-11"-2"-7426,-54-13 311,25 4 882,27 6-873,-1 1 0,-24-4 0,33 7-493,0 1 0,0 0 1,0 0-1,0 0 0,0 1 0,0 0 0,0 0 0,0 0 0,0 0 0,0 1 0,-7 3 0,4-2 33,1 1-1,0 0 0,0 0 1,0 1-1,0 0 0,1 0 1,-1 0-1,1 1 0,-7 8 1,7-5-54,0 0 1,1 0 0,0 0 0,0 0 0,1 1 0,0 0 0,-3 13 0,1 5 150,-5 39 0,10-55-188,1-1-1,0 1 1,1-1-1,0 1 1,1-1 0,0 0-1,1 0 1,0 0 0,1 0-1,0 0 1,0-1 0,1 1-1,8 11 1,-11-19-47,0 0 0,1-1 0,-1 1-1,0 0 1,1-1 0,0 0 0,-1 1 0,1-1 0,0 0-1,0-1 1,0 1 0,0 0 0,1-1 0,-1 1 0,0-1-1,5 1 1,-2-1 5,0-1 0,0 1 0,0-1-1,0 0 1,0-1 0,0 1-1,0-1 1,10-3 0,5-3 50,0-1 0,0 0 0,36-23 0,-57 31-80,36-19 120,-21 12-34,-1-1 0,1-1 1,16-13-1,11-12 106,-16 15 70,36-37 1,-55 49-213,-1 0 0,0 0 0,0-1 0,-1 0 0,0 0 0,0 0 0,-1 0 0,0-1 0,5-17 0,6-57 261,-2 52-28,-11 26-240,-3 6-17,-6 15-46,0 15-24,0 1 0,3 1-1,0-1 1,2 1 0,2-1-1,1 1 1,9 60 0,3-61 24,-12-31 22,-1 0-1,1 0 0,0 0 1,-1 0-1,1 0 0,0 0 1,0 0-1,0 0 0,0 0 1,0 0-1,0 0 0,0 0 0,0-1 1,0 1-1,0 0 0,0-1 1,0 1-1,0-1 0,1 1 1,-1-1-1,0 0 0,0 1 1,3-1-1,4-2 17,1 0-1,-1-1 1,0 0 0,0 0 0,-1-1-1,1 0 1,-1 0 0,0-1 0,0 0-1,0 0 1,0-1 0,-1 1-1,0-2 1,-1 1 0,9-11 0,5-12 73,0-1 0,22-49 0,-16 28 11,-21 43-35,0 0 1,0 0 0,-1-1-1,0 1 1,0-1 0,-1 1-1,2-13 1,-16 57 118,-6 109-95,18-134-79,0 0 1,0 0 0,1 0 0,1 0-1,0 0 1,1 0 0,0 0 0,0 0-1,7 14 1,-8-23-14,-1 1 0,1-1 0,0 0 0,-1 1 0,1-1 0,0 0 0,1 0 0,-1 0 0,0 0 0,0 0 0,1-1 0,-1 1 0,1-1 0,0 1 0,-1-1 0,1 0 0,0 0 0,0 0 0,0-1 0,0 1 0,0-1 0,-1 1 0,1-1 0,0 0 0,0 0 0,0 0 0,0-1 0,0 1 0,0-1 0,0 1 0,4-3 0,2 1 0,-1-2 0,1 1 0,0-1 0,-1-1 0,0 1 0,0-1 0,-1-1 0,13-10 0,0-4 0,-2 0 0,0-1 0,-1-1 0,-1-1 0,-1 0 0,-1-1 0,-1 0 0,16-46 0,-28 68 0,0 0 0,0 0 0,0 0 0,-1 0 0,1 0 0,-1 0 0,0 0 0,1 0 0,-1-1 0,0 1 0,0 0 0,0 0 0,0 0 0,-1 0 0,1 0 0,-1 0 0,1 0 0,-1 0 0,0 0 0,0 0 0,1 0 0,-1 0 0,-1 0 0,1 1 0,0-1 0,0 0 0,-1 1 0,1-1 0,-1 1 0,1-1 0,-3 0 0,4 2 0,0 0 0,1 0 0,-1 0 0,0 0 0,0 0 0,0 0 0,0-1 0,0 1 0,0 0 0,0 0 0,0 0 0,0 0 0,0 0 0,0 0 0,0 0 0,0 0 0,0 0 0,1 0 0,-1 0 0,0 0 0,0 0 0,0 0 0,0-1 0,0 1 0,0 0 0,0 0 0,0 0 0,0 0 0,0 0 0,0 0 0,0 0 0,0 0 0,0 0 0,0 0 0,0-1 0,0 1 0,0 0 0,0 0 0,0 0 0,0 0 0,0 0 0,0 0 0,0 0 0,-1 0 0,1 0 0,0 0 0,0 0 0,0 0 0,0-1 0,0 1 0,0 0 0,0 0 0,0 0 0,0 0 0,0 0 0,0 0 0,0 0 0,0 0 0,0 0 0,-1 0 0,1 0 0,0 0 0,0 0 0,0 0 0,0 0 0,0 0 0,0 0 0,0 0 0,0 0 0,7 1 0,-1 4 0,0 0 0,0 0 0,-1 0 0,1 1 0,-1 0 0,0 0 0,-1 0 0,0 1 0,0-1 0,0 1 0,-1 0 0,5 12 0,1 9 0,11 56 0,-2 18 0,-17-66 0,-1-22 0,-17 15 0,17-28 0,0-1 0,-1 1 0,1-1 0,0 1 0,0 0 0,-1-1 0,1 1 0,0-1 0,0 1 0,0 0 0,0-1 0,0 1 0,0 0 0,0-1 0,0 1 0,0 0 0,0-1 0,0 1 0,0-1 0,0 1 0,1 0 0,-1-1 0,0 1 0,0-1 0,1 1 0,-1-1 0,0 1 0,1 0 0,0 0 0,0-1 0,0 0 0,0 1 0,0-1 0,0 0 0,0 0 0,1 0 0,-1 0 0,0 0 0,0-1 0,0 1 0,0 0 0,0 0 0,0-1 0,0 1 0,2-1 0,44-26 0,-43 24 0,9-6 0,1-1 0,-2-1 0,1-1 0,-2 0 0,1 0 0,-2-1 0,18-27 0,-17 22 0,-1-1 0,-1-1 0,0 1 0,-1-2 0,8-35 0,-9 10 0,-7 45 0,0 0 0,0 0 0,1 0 0,-1 0 0,0 0 0,0 0 0,1 0 0,-1 0 0,1 0 0,-1 0 0,1 0 0,-1 0 0,1 0 0,0 0 0,-1 0 0,1 0 0,0 1 0,0-1 0,0 0 0,-1 0 0,1 1 0,0-1 0,0 1 0,2-2 0,-1 2 0,0 0 0,-1 0 0,1 0 0,0 0 0,0 0 0,-1 0 0,1 0 0,0 0 0,-1 1 0,1-1 0,0 1 0,-1-1 0,1 1 0,2 1 0,0 0 0,1 1 0,-1 0 0,0 0 0,0 0 0,0 0 0,0 1 0,-1 0 0,1-1 0,-1 1 0,4 7 0,0 5 0,-1 0 0,0 1 0,-1 0 0,4 29 0,-5-21 0,10 31 0,-12-51 0,0 1 0,0-1 0,0 0 0,0 0 0,1 0 0,0 0 0,0 0 0,0-1 0,1 0 0,-1 1 0,1-1 0,0 0 0,1-1 0,-1 1 0,0-1 0,1 0 0,0 0 0,0 0 0,0 0 0,0-1 0,0 0 0,0 0 0,1-1 0,-1 1 0,1-1 0,-1 0 0,1-1 0,-1 1 0,1-1 0,-1 0 0,1-1 0,0 1 0,-1-1 0,1 0 0,-1 0 0,1-1 0,-1 0 0,0 0 0,0 0 0,0 0 0,5-4 0,3-2 0,0-1 0,-1 0 0,-1-1 0,1 0 0,-2-1 0,1 0 0,-1-1 0,-1 0 0,12-19 0,-11 13 0,-1 0 0,0-1 0,-2 0 0,0 0 0,-1-1 0,5-31 0,-10 47 0,0 0 0,0 0 0,-1 0 0,1 0 0,-1 0 0,0-1 0,0 1 0,-1 0 0,1 0 0,-1 0 0,0 0 0,0 0 0,-2-5 0,2 8 0,1 1 0,-1-1 0,1 1 0,-1-1 0,1 1 0,-1 0 0,0-1 0,1 1 0,-1 0 0,0 0 0,1 0 0,-1-1 0,0 1 0,1 0 0,-1 0 0,0 0 0,0 0 0,1 0 0,-1 0 0,0 0 0,1 0 0,-1 0 0,0 1 0,1-1 0,-1 0 0,0 0 0,1 1 0,-1-1 0,0 1 0,-18 11 0,11-1 0,0-1 0,0 1 0,1 1 0,1-1 0,0 1 0,0 1 0,-5 17 0,10-25 0,-1 0 0,1 0 0,0 0 0,0 0 0,0 0 0,1 1 0,0-1 0,0 0 0,0 0 0,1 0 0,-1 0 0,1 1 0,0-1 0,1 0 0,0 0 0,-1-1 0,1 1 0,1 0 0,-1 0 0,1-1 0,0 0 0,3 5 0,-2-6 0,-1 0 0,1 0 0,0 0 0,0 0 0,0-1 0,1 1 0,-1-1 0,1 0 0,-1 0 0,1-1 0,0 0 0,0 1 0,-1-2 0,1 1 0,0 0 0,0-1 0,0 0 0,0 0 0,0 0 0,0-1 0,-1 0 0,1 0 0,0 0 0,7-3 0,1-1 0,0 0 0,0-1 0,0 0 0,-1-1 0,0 0 0,-1-1 0,16-14 0,-8 6 0,83-68 0,-85 69 0,10-8 0,-26 22 0,1 0 0,-1 0 0,0 1 0,0-1 0,1 0 0,-1 1 0,1-1 0,-1 1 0,0 0 0,1-1 0,-1 1 0,1 0 0,-1 0 0,1 0 0,-1 0 0,1 0 0,-1 0 0,3 1 0,-3 0 0,0-1 0,0 1 0,0 0 0,0 0 0,0-1 0,-1 1 0,1 0 0,0 0 0,-1 0 0,1 0 0,0 0 0,-1 0 0,1 0 0,-1 0 0,0 0 0,1 1 0,-1-1 0,0 0 0,1 0 0,-1 0 0,0 0 0,0 0 0,0 1 0,-1 1 0,-2 33 0,3-32 0,-3 16 0,0-5 0,1 0 0,1 0 0,0 0 0,3 27 0,-2-41 0,0-1 0,0 1 0,0-1 0,1 1 0,-1-1 0,0 0 0,0 1 0,1-1 0,-1 1 0,0-1 0,1 0 0,-1 1 0,0-1 0,1 0 0,-1 0 0,0 1 0,1-1 0,-1 0 0,1 0 0,-1 0 0,1 1 0,-1-1 0,1 0 0,-1 0 0,0 0 0,1 0 0,-1 0 0,1 0 0,-1 0 0,1 0 0,-1 0 0,1 0 0,-1 0 0,1 0 0,-1 0 0,1-1 0,0 1 0,18-8 0,-2-3 0,0-1 0,0-1 0,17-19 0,7-5 0,-36 33 0,-1 1 0,0-1 0,1 1 0,0 1 0,8-5 0,-11 6 0,-1 1 0,0 0 0,0-1 0,0 1 0,0 0 0,0 0 0,0-1 0,1 1 0,-1 0 0,0 0 0,0 0 0,0 1 0,1-1 0,-1 0 0,0 0 0,0 1 0,0-1 0,0 0 0,0 1 0,0-1 0,0 1 0,0 0 0,0-1 0,0 1 0,0 0 0,0-1 0,0 1 0,0 0 0,0 0 0,-1 0 0,2 1 0,3 7 0,-1 0 0,1 0 0,-2 0 0,5 17 0,-7-20 0,1 1 0,0-1 0,0 1 0,1-1 0,0 0 0,0 1 0,0-1 0,1-1 0,0 1 0,0-1 0,9 10 0,-12-14 0,0 0 0,1 0 0,-1-1 0,0 1 0,0-1 0,0 1 0,1-1 0,-1 1 0,0-1 0,0 0 0,1 0 0,-1 0 0,0 0 0,1 0 0,-1 0 0,0 0 0,1 0 0,-1 0 0,3-1 0,0 0 0,0-1 0,0 1 0,0-1 0,-1 0 0,1 0 0,4-4 0,3-2 0,0-2 0,16-16 0,-6 2 0,-2 0 0,-1-2 0,-1 1 0,16-35 0,-9 9 0,25-76 0,-36 89 0,-2-1 0,-1 0 0,7-62 0,-17 55 0,-8 71 0,7 22 0,10 93 0,21 49 0,-23-150 0,-3-18 0,1 0 0,2 0 0,0 0 0,17 34 0,-24-54 48,1 0-1,-1-1 1,1 1 0,-1 0-1,1 0 1,0 0 0,-1-1-1,1 1 1,0 0 0,-1-1-1,1 1 1,0 0 0,0-1-1,0 1 1,-1-1 0,1 1 0,2 0-1,-3-1-266,1 0-1,-1 0 0,1 0 1,-1 0-1,1 0 1,-1 0-1,1 0 0,-1 0 1,1 0-1,-1-1 0,1 1 1,-1 0-1,0 0 1,1 0-1,-1-1 0,1 1 1,-1 0-1,1 0 1,-1-1-1,0 1 0,1-1 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50:10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70 17383,'0'0'3176,"10"1"-2308,22 0-74,0-2-1,0 0 0,64-13 1,-8-1 406,-57 11-772,0-1 0,0-2 0,36-13-1,-56 15-3800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4:07.3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1 6424,'0'0'6778,"-4"16"-6276,-9 58 239,-6 102 0,-16 517 1880,29-360-1221,6-314-1197,1 0-1,0 0 1,2 0-1,0 0 1,1 0-1,11 31 1,-13-46-2682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50:12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0 292 10040,'0'0'8918,"7"-13"-8442,0 0-334,5-10 243,11-30 0,19-43 1363,-38 88-1514,0-1-1,1 1 1,8-12-1,-7 13 131,-2 0-1,1-1 1,-1 0-1,5-11 1,-18 44 1761,-2 4-1620,1 1 0,-8 43 0,17-64-355,0 0 1,0 0 0,1 19-1,1-25-100,-1 0-1,1 0 0,-1 0 0,1 0 0,0 0 0,0-1 0,1 1 0,-1 0 0,0 0 0,1-1 0,0 1 0,-1-1 1,1 1-1,0-1 0,5 4 0,-6-5-24,0-1 0,1 1 0,-1-1 0,0 1 0,1-1 0,-1 0-1,0 0 1,1 0 0,-1 0 0,1 0 0,-1 0 0,0 0 0,1 0 0,-1 0 0,0-1 0,1 1 0,-1 0 0,0-1 0,0 1 0,1-1 0,0 0 0,33-18 164,-25 13-113,33-25 167,9-6 135,-49 35-281,1 0 0,-1 0 0,1 1 1,0-1-1,0 1 0,0 0 0,0 0 0,0 0 1,0 1-1,0-1 0,0 1 0,5 0 0,-7 1-92,-1-1 0,1 1 0,-1-1 0,0 1 0,1-1 0,-1 1 0,0 0 0,1 0 0,-1 0 0,0 0 0,0 0 0,0 0 0,0 0 0,0 0 0,0 0 0,0 0 0,0 1 0,0-1 0,-1 0 0,1 1 0,0-1 0,-1 0 0,1 1-1,-1-1 1,0 1 0,1 2 0,1 6 12,-1 0 0,1 19 0,-1-18-15,-2 2-2,1-10 0,-1 0 0,1 0 0,0 0 0,0 0 0,0 0 0,0 0 0,1 1 0,-1-1 0,1 0 0,-1 0 0,4 5 0,-3-8 0,0 0 0,1-1 0,-1 1 0,0-1 0,1 1 0,-1-1 0,0 0 0,0 1 0,1-1 0,-1 0 0,0 0 0,0 0 0,1-1 0,-1 2 0,80-73 0,35-28 0,-114 99 0,0 0 0,0 1 0,1-1 0,-1 1 0,0-1 0,1 1 0,0 0 0,-1 0 0,1 0 0,0 1 0,-1-1 0,1 0 0,0 1 0,0 0 0,3 0 0,-3 0 0,0 1 0,0 0 0,0 0 0,0 0 0,0 0 0,-1 0 0,1 1 0,0-1 0,-1 1 0,1 0 0,-1 0 0,1 0 0,2 3 0,2 2 0,4 2 0,-1 1 0,0 0 0,0 1 0,14 22 0,-20-27 0,0 3 0,2 0 0,-1-1 0,1 0 0,0 0 0,1 0 0,12 11 0,-9-18 872,-4-2-5783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50:12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16983,'0'0'3472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50:15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397 602 9040,'0'0'7671,"-11"4"-7311,-36 12 0,43-15-274,-1 0 0,0 0 0,0-1 0,0 1-1,0-1 1,0 0 0,0-1 0,0 1 0,0-1-1,1 0 1,-1 0 0,0-1 0,1 1 0,-1-1-1,-6-4 1,-13-3 284,8 4-60,0 1 1,-1 1-1,-18-2 0,28 4-177,1 1 0,-1 1-1,0-1 1,0 1-1,1 0 1,-1 1 0,1-1-1,-1 1 1,1 1-1,-9 4 1,8-5 21,1 2-1,0-1 1,0 1-1,1 0 1,-1 0-1,-6 6 1,10-7-86,0-1 0,0 1-1,1 0 1,-1 0 0,0 0 0,1 0 0,0 0-1,-1 0 1,1 0 0,1 1 0,-1-1 0,0 0-1,1 1 1,-1 5 0,1 9 183,1 0 0,0 1 0,1-1 0,7 31 0,-5-37-142,-1 0 0,1-1-1,1 0 1,0 0 0,0 0-1,1 0 1,1-1 0,8 10-1,-11-16-56,0 0-1,1 0 0,-1-1 0,1 0 1,0 0-1,0 0 0,0 0 1,0-1-1,0 0 0,1 0 1,-1 0-1,1-1 0,-1 0 1,1 0-1,-1 0 0,12-1 1,0 0 70,1-1 0,0 0 0,33-8 0,-24 2 21,-1-1-1,-1-1 0,0-1 0,37-21 0,88-65 850,-92 56-301,-57 39-672,11-7 331,-12 8-341,0 0 0,0-1 0,0 1-1,1 0 1,-1 0 0,0 0 0,0 0 0,0 0-1,0 0 1,0 0 0,1-1 0,-1 1 0,0 0-1,0 0 1,0 0 0,0 0 0,0-1 0,0 1-1,0 0 1,0 0 0,1 0 0,-1 0 0,0-1-1,0 1 1,0 0 0,0 0 0,0 0 0,0-1-1,0 1 1,0 0 0,0 0 0,0 0 0,0-1-1,0 1 1,-1 0 0,1 0 0,0 0 0,0 0-1,0-1 1,0 1 0,0 0 0,0 0 0,0 0-1,0 0 1,0-1 0,-1 1 0,1 0 0,0 0-1,0 0 1,0 0 0,0 0 0,-1 0 0,1 0-1,0-1 1,0 1 0,0 0 0,-1 0 0,-23 25 464,16-16-427,0 0 0,1 0 0,0 0 1,1 1-1,0 0 0,0 0 0,1 1 0,1 0 0,-5 12 0,9-21-35,0 0 0,0 1 0,0-1 0,0 0-1,0 0 1,1 1 0,-1-1 0,1 0 0,-1 0 0,1 0-1,0 0 1,0 0 0,0 0 0,0 0 0,0 0-1,0 0 1,1 0 0,-1 0 0,1-1 0,-1 1-1,1 0 1,-1-1 0,1 0 0,0 1 0,0-1 0,0 0-1,0 0 1,0 0 0,4 2 0,-2-1 26,1 0 0,0-1 0,-1 1 0,1-1 0,0 0 0,0 0 0,0-1 1,-1 1-1,1-1 0,0 0 0,0 0 0,8-2 0,-8 0-24,1 0 0,-1 0-1,0 0 1,0-1 0,0 0 0,-1 0 0,1 0-1,-1-1 1,8-7 0,-9 9-10,-1 0 0,0-1 0,0 0 0,0 1 0,0-1 0,0 0 0,-1 0 0,1 0 0,-1 0-1,0 0 1,0 0 0,0 0 0,0-1 0,-1 1 0,1 0 0,-1 0 0,0-1 0,0-3 0,-1-3-3,-1 0 0,0 0 0,-1 0 0,0 1 0,-1-1 0,1 1 0,-9-13 0,9 17 0,1 0 0,-2 1 0,1-1 0,-1 1 0,1 0 0,-1 0 0,0 0 0,-1 0 0,1 1 0,-1 0 0,1 0 0,-1 0 0,0 1 0,0-1 0,-6-1 0,-17-8 0,36 16 0,0 0 0,-1-1 0,1 0 0,0-1 0,0 1 0,15 1 0,55 4 0,-65-8 0,0 0 0,0-1 0,0 0 0,0-1 0,-1-1 0,1 0 0,23-9 0,1-4 0,43-26 0,-17 8 0,-51 28 0,0-2 0,18-14 0,-48 59 0,11-27 0,1 0 0,0 1 0,1-1 0,0 1 0,1 0 0,0 1 0,0-1 0,1 1 0,-1 12 0,3-9 0,-1-3 0,2 0 0,0 0 0,2 21 0,-2-30 0,1-1 0,-1 1 0,1 0 0,0-1 0,0 0 0,0 1 0,0-1 0,0 1 0,0-1 0,0 0 0,1 0 0,-1 0 0,1 0 0,0 0 0,0 0 0,0 0 0,0 0 0,0-1 0,0 1 0,0-1 0,0 1 0,0-1 0,4 1 0,-1 0 0,0-1 0,0-1 0,0 1 0,0-1 0,0 1 0,0-2 0,0 1 0,0 0 0,0-1 0,0 0 0,0 0 0,0-1 0,-1 1 0,1-1 0,0 0 0,-1 0 0,1-1 0,-1 1 0,8-6 0,6-7 0,1 0 0,29-33 0,-40 40 0,18-21 0,-1-2 0,-2 0 0,-1-2 0,32-64 0,-23 30 0,37-116 0,-65 175 0,28-105 0,-27 96 0,-1 0 0,-1 0 0,0 0 0,-2-30 0,0 45 0,0 1 0,0-1 0,0 1 0,0-1 0,-1 1 0,1-1 0,0 1 0,-1-1 0,1 1 0,-1 0 0,1-1 0,-1 1 0,0-1 0,0 1 0,1 0 0,-1 0 0,-2-2 0,3 3 0,-1-1 0,0 1 0,1 0 0,-1 0 0,0 0 0,1 0 0,-1 0 0,0 0 0,1 0 0,-1 0 0,0 0 0,1 0 0,-1 0 0,0 1 0,1-1 0,-1 0 0,1 0 0,-1 1 0,0-1 0,1 0 0,-1 1 0,1-1 0,-1 0 0,1 1 0,-1-1 0,0 2 0,-5 4 0,1 0 0,-1 1 0,1-1 0,-7 13 0,-3 10 0,1 0 0,1 1 0,2 0 0,1 0 0,-7 34 0,9-18 0,1-1 0,-2 91 0,9-114 0,1-1 0,1 1 0,8 36 0,-8-49 0,1-1 0,0 1 0,0-1 0,1 0 0,0 0 0,0 0 0,1 0 0,0-1 0,0 1 0,1-1 0,10 10 0,-11-13 0,1 0 0,-1 0 0,1-1 0,0 0 0,0 0 0,0 0 0,1-1 0,-1 0 0,1 0 0,-1-1 0,1 0 0,-1 0 0,1 0 0,0-1 0,0 0 0,-1 0 0,1-1 0,0 1 0,-1-2 0,1 1 0,9-4 0,1 0 0,-1-2 0,1 1 0,-1-2 0,-1 0 0,0-1 0,28-22 0,-7-1 0,-1-1 0,39-49 0,-59 66 0,36-29 0,-37 33 0,-13 12 0,-1-1 0,1 1 0,-1-1 0,0 1 0,1 0 0,-1-1 0,1 1 0,-1 0 0,1 0 0,-1-1 0,1 1 0,-1 0 0,1 0 0,0 0 0,-1 0 0,1-1 0,-1 1 0,1 0 0,-1 0 0,1 0 0,-1 0 0,1 0 0,0 0 0,-1 1 0,1-1 0,-1 0 0,1 0 0,0 1 0,0-1 0,0 1 0,0 0 0,0 0 0,-1 0 0,1 0 0,0 0 0,-1 0 0,1 0 0,-1 0 0,1 0 0,-1 0 0,1 0 0,-1 1 0,2 3 0,-1 1 0,0-1 0,0 0 0,-1 11 0,-1 3 0,-1 0 0,-2-1 0,1 1 0,-14 35 0,13-44 0,0 0 0,-1 0 0,0 0 0,-1 0 0,0-1 0,-1 0 0,0 0 0,0 0 0,-15 12 0,20-19 0,1-1 0,-1 1 0,0-1 0,0 0 0,0 0 0,0 0 0,0 0 0,0 0 0,0 0 0,0-1 0,0 1 0,0-1 0,-1 1 0,1-1 0,-3 0 0,0 0 0,1-1 0,-1 0 0,1 0 0,-1-1 0,-7-3 0,4 2 0,38 2 0,-20 3 0,52 9 0,115 4 0,-176-15 91,4 0 537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50:16.0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18 140 15576,'0'0'5887,"-18"-71"-4615,18 59-288,0 0 16,0 0-224,0 0 0,0 2-168,2 4 8,2 2-224,-2 4 16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9:30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141 0 8336,'0'0'5309,"-11"6"-5105,-69 40 363,65-39-268,11-6-178,1 0 1,0 1-1,0-1 1,0 1 0,0-1-1,0 1 1,0 0-1,-3 3 1,6-4 90,0-1-192,-1 0 1,1 0 0,0-1-1,0 1 1,0 0-1,0 0 1,0 0-1,0 0 1,0 0-1,0 0 1,0 0 0,0 0-1,0 0 1,-1 0-1,1 0 1,0 0-1,0 0 1,0 0-1,0 0 1,0 0 0,0 0-1,0 0 1,0 0-1,0 0 1,0 0-1,0 1 1,-1-1-1,1 0 1,0 0 0,0 0-1,0 0 1,0 0-1,0 0 1,0 0-1,0 0 1,0 0-1,0 0 1,0 0 0,0 0-1,0 0 1,0 0-1,0 0 1,0 1-1,0-1 1,0 0 0,0 0-1,0 0 1,0 0-1,0 0 1,0 0-1,0 0 1,0 0-1,0 0 1,0 0 0,0 1-1,0-1 1,0 0-1,0 0 1,0 0 29,0 1 0,0-1 0,1 0 0,-1 0 0,0 1 0,0-1 1,1 0-1,-1 0 0,0 1 0,1-1 0,-1 0 0,0 0 0,1 0 0,-1 0 0,0 0 1,1 1-1,-1-1 0,0 0 0,1 0 0,-1 0 0,0 0 0,1 0 0,-1 0 1,1 0-1,0 0 0,57 0 4015,-17-13-3180,43-3-346,-10 2-171,78-5 0,-123 16-215,1 3 0,0 0 0,-1 2 0,47 8 0,-29 3 340,67 26 0,-27-12 40,-61-20-301,5-6 154,-18-1 1540,-27 14-1238,8-8-628,1 0 1,1 0-1,-1 0 0,1 1 1,1-1-1,-1 1 0,-4 14 1,-13 54 194,10-30-141,6-23-43,1 1 0,-2 40 1,3-21-33,1 14 57,2 1 1,3 0-1,12 70 0,-6-53 0,4 28 123,8 71 450,-20-158-667,2 1 0,0-1 1,5 15-1,-3-14-3,5 31 0,-9-40 1,1-1 0,-1 0 0,1 0 0,1 0 0,-1 0 0,6 9 0,-4-7 0,-1 0 0,0-3 0,6-7 0,5-6 858,-8 4-5688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9:32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38 384 8840,'0'0'13105,"-6"-12"-12775,-18-35-14,22 43-246,1 0-1,0 1 1,0-1-1,0 0 1,0 0-1,1 0 1,-1 0-1,1 0 1,0 0-1,0 0 1,1 0-1,-1 1 1,1-1 0,0 0-1,0 0 1,0 0-1,0 1 1,1-1-1,0 0 1,-1 1-1,5-6 1,5-12 304,-4 4-120,1 0-1,1 1 1,1 1-1,0 0 1,1 0-1,1 1 1,0 0-1,18-16 1,-19 22-85,1 1 0,-1-1 0,1 2 0,1 0 0,-1 0 0,1 1 0,0 1 0,17-4 0,-25 7-82,1 0 1,-1 0 0,1 1-1,-1 0 1,1 0 0,-1 0-1,1 1 1,-1 0 0,1 0-1,-1 1 1,0-1 0,1 1-1,-1 0 1,0 0 0,0 1-1,-1-1 1,1 1 0,0 0-1,6 6 1,-7-3 16,1-1 1,-1 1-1,0 0 0,-1 0 1,4 7-1,7 13 162,-9-18-160,-1 0 1,0 0-1,-1 1 0,0-1 1,0 1-1,-1 0 1,2 15-1,-1-11 125,0 0 0,6 19 0,13 33-105,-19-50-108,1 0 0,1-1 1,1 0-1,0 0 0,0 0 0,2-1 1,15 23-1,-21-34-18,1-1 0,-1 1 0,1 0 0,-1 0 0,1-1 0,0 0 0,0 1 0,0-1 0,-1 0 0,1-1 0,0 1 0,0 0 0,0-1 0,0 0 0,0 1 0,1-1 0,-1 0 0,0-1 0,0 1 0,4-2 0,5 0 0,0 0 0,-1-2 0,21-7 0,-11 0 0,-1 0 0,-1-1 0,0-1 0,-1-1 0,-1 0 0,0-1 0,0-1 0,15-21 0,-18 20 0,19-30 0,-33 46 29,1 0 0,-1 0 0,1 0 0,-1 0 0,0 0 0,1 0 0,-1 0-1,0 0 1,0 0 0,0 0 0,0 0 0,0 0 0,0 0 0,0 0 0,0 0 0,0 0 0,0 0 0,-1-1 0,1 1 0,0 0 0,-1 0-1,1 1 1,-1-1 0,1 0 0,-1 0 0,1 0 0,-1 0 0,0 0 0,1 0 0,-1 1 0,0-1 0,0 0 0,-1 0 0,-1-2-849,-1 0 0,-1 1 1,1-1-1,0 1 0,-6-2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49:35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670 20 9240,'0'0'9707,"-10"-3"-9340,-3-1-97,0 0 0,0 1 0,0 1 0,0 0 1,0 1-1,-17 0 0,18 3 181,0 1 0,0 0 0,0 0 0,1 1 1,0 1-1,-16 8 0,-28 11 851,23-7-797,3 0-212,19-12-193,-1 2-1,1-1 1,0 1-1,1 1 1,-15 14-1,-16 12 154,32-27-207,0 0 0,0 1 0,1-1 0,0 2 0,1-1 1,-1 1-1,2 0 0,-1 0 0,-5 16 0,-4 11 155,-12 50-1,9-26 25,-68 268 854,84-317-1031,0-1 0,1 0-1,1 1 1,0-1 0,0 1 0,1-1-1,0 0 1,1 1 0,5 17 0,0-9 79,1 0-1,0-1 1,1 1 0,12 16 0,-1 7 168,-17-35-232,-1-1 0,1 1 0,0-1 0,1 0 1,-1 0-1,1 0 0,0-1 0,1 1 0,7 7 1,10 5 294,22 17 394,47 31-621,-80-59-131,-1 1 0,0-1 0,9 11 0,-12-11 0,0-1 0,0 0 0,0 0 0,1-1 0,0 0 0,13 6 0,22 10 0,-33-16 0,1 1 0,1-1 0,-1-1 0,20 5 0,-11-6 0,41 0 0,-2 0 0,-38-2 0,-1-1 0,0-1 0,0-1 0,30-7 0,34-2 0,-37 6 0,75-17 0,-77 13 0,-34 7 0,-1-1 0,1 0 0,-1-1 0,0 0 0,0 0 0,-1-1 0,1 0 0,-1-1 0,0 0 0,-1 0 0,9-8 0,14-15 0,-1-1 0,-2-1 0,-1-1 0,-1-2 0,25-42 0,-31 40 0,-2 0 0,18-52 0,-30 70 0,-2 1 0,0-1 0,-1-1 0,1-32 0,-4 10 0,-5-43 0,4 71 0,0 0 0,0 0 0,-2 0 0,0 0 0,0 1 0,-1-1 0,0 1 0,-1 0 0,-1 0 0,0 0 0,-9-12 0,9 15 0,0 2 0,0-1 0,0 1 0,-1 0 0,-1 0 0,1 0 0,-9-5 0,-20-12 0,-37-24 0,48 33 0,-34-16 0,-26-9 0,68 32 0,-26-16 0,32 17 0,-1 0 0,0 1 0,0 0 0,-20-6 0,-66-23 0,28 8 0,47 19 0,10 3 0,-1 0 0,-1 1 0,1 0 0,-1 1 0,1 0 0,-1 2 0,-16-1 0,29 2 35,1 0 0,0 0 0,-1 1-1,1-1 1,-1 1 0,1-1 0,0 1 0,-1-1 0,1 1 0,0-1 0,-1 1-1,1 0 1,0 0 0,0 0 0,0 0 0,0 0 0,0 0 0,0 0 0,0 0-1,0 0 1,0 0 0,1 1 0,-1-1 0,0 0 0,1 0 0,-1 1 0,0 1 0,0 2-672,0 0 1,0 0-1,0 0 1,1 1-1,0 6 1,0-9-457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50:18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 10152,'0'0'7955,"15"-4"-7567,259-47 988,-204 39-1079,-34 4-74,1 2-1,1 1 0,-1 2 0,43 2 0,-76 1-181,0 1-1,0-1 1,-1 1-1,1 0 1,0 0-1,0 0 1,0 0-1,-1 1 1,5 2-1,-7-4-24,0 1 0,0 0-1,0 0 1,0 0 0,0 0-1,-1 0 1,1 0 0,0 0-1,-1 0 1,1 0-1,0 0 1,-1 0 0,0 0-1,1 0 1,-1 1 0,0-1-1,1 0 1,-1 0-1,0 0 1,0 1 0,0-1-1,0 0 1,0 0 0,0 1-1,0-1 1,-1 0 0,1 0-1,0 0 1,-1 1-1,1-1 1,-2 1 0,-5 13 65,-1 0 1,0-1 0,-1 0 0,-1-1-1,0 0 1,-20 18 0,6-4 27,-3 2 20,17-20-26,0 1-1,2 0 1,-1 1 0,-8 13 0,17-24-92,0 1 1,-1 0 0,1-1 0,0 1 0,-1-1-1,1 1 1,0 0 0,0-1 0,0 1 0,0-1-1,0 1 1,0 0 0,0-1 0,0 1-1,0 0 1,0-1 0,0 1 0,0 0 0,0-1-1,0 1 1,0 0 0,1-1 0,-1 1 0,0-1-1,0 1 1,1 1 0,1-1 3,-1 0 0,0 0-1,0 0 1,0 0 0,1-1 0,-1 1 0,0 0-1,1 0 1,-1-1 0,1 1 0,1 0 0,6 1 31,0-1 0,0 0 0,10 1 0,-18-2-42,190-7 474,-123 2-294,44-5 151,36-2 233,-94 9-313,-24 1 17,0 1-1,40 4 0,-62-2-197,0-1-1,1-1 1,-1 1-1,0-1 1,0-1-1,0 0 1,0 0-1,13-5 0,-21 7-68,0 0 0,0 0 0,1 0 0,-1 0 0,0 0 0,0 0-1,0 0 1,1 0 0,-1 0 0,0-1 0,0 1 0,0 0 0,0 0-1,1 0 1,-1 0 0,0 0 0,0 0 0,0 0 0,0 0 0,0-1-1,1 1 1,-1 0 0,0 0 0,0 0 0,0 0 0,0 0-1,0-1 1,0 1 0,0 0 0,0 0 0,0 0 0,1 0 0,-1-1-1,0 1 1,0 0 0,0 0 0,0 0 0,0-1 0,0 1 0,0 0-1,0 0 1,0 0 0,0-1 0,-1 1 0,1 0 0,0 0 0,0 0-1,0 0 1,0-1 0,0 1 0,0 0 0,0 0 0,0 0-1,0 0 1,-1 0 0,1-1 0,0 1 0,0 0 0,0 0 0,0 0-1,0 0 1,-1 0 0,-14-8 84,8 4-46,-1 0-5,1-1 0,-1 0 0,1-1 0,0 1 1,1-2-1,0 1 0,-11-14 0,17 20-29,-1-1 0,0 0-1,1 0 1,-1 0 0,1 0 0,-1 1-1,1-1 1,0 0 0,-1 0 0,1 0-1,0 0 1,0 0 0,-1 0 0,1 0-1,0 0 1,0 0 0,0 0 0,0 0-1,1-2 1,-1 2-4,1 0 0,-1 1 1,1-1-1,-1 1 0,1-1 0,-1 0 0,1 1 0,-1-1 0,1 1 1,0-1-1,-1 1 0,1-1 0,0 1 0,-1 0 0,1-1 0,0 1 1,-1 0-1,1 0 0,1-1 0,2 1 4,0-1 0,1 1 0,-1-1 0,0 1 0,0 0 1,0 1-1,8 1 0,2 1 5,-1 2 0,1 0 1,-1 0-1,0 1 0,0 1 1,16 10-1,-28-16-9,1 0 0,0 0 0,-1 0 1,1 1-1,-1-1 0,0 0 0,1 1 0,-1-1 0,0 1 1,0-1-1,0 1 0,0 0 0,0-1 0,0 1 1,0 0-1,-1-1 0,1 1 0,0 0 0,-1 0 1,1 2-1,-1-1 6,-1 0 0,1-1 0,0 1 0,-1-1 0,0 1 0,1-1 1,-1 0-1,0 1 0,0-1 0,-1 0 0,1 1 0,0-1 0,-3 2 0,-4 6 46,0-1 0,-2 0 0,1 0-1,-17 11 1,25-19-53,-13 8-263,-26 23 1127,38-31-1114,0 1 0,0 0 0,1 0 0,-1 0 0,0 0 1,1 0-1,0 0 0,-1 0 0,1 1 0,0-1 0,0 0 0,0 1 0,1-1 0,-1 1 0,0 4 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50:21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1459 1 8136,'0'0'5273,"-11"2"-5110,-377 81 971,276-52-269,-160 66-1,268-96-799,1 1 0,0-1 0,-1 1-1,1 0 1,0 0 0,0 0-1,0 0 1,-5 5 0,8-6-51,0-1 0,-1 0 0,1 1 0,0-1 0,0 1 0,0-1 0,0 0 0,-1 1 0,1-1 0,0 1 0,0-1 0,0 0 0,0 1 0,0-1 0,0 1 0,0-1 0,0 1 0,0-1 0,0 0 0,0 1 0,0-1 0,1 1 0,-1-1 0,0 0 0,0 1 0,0-1 0,1 0 0,-1 1 0,1 1 7,1-1-1,-1 0 0,0 0 0,1 0 1,-1 0-1,1 0 0,-1 0 1,1 0-1,0 0 0,2 1 0,54 18 240,2-3 0,0-2 1,76 8-1,64 16 405,-191-37-619,2 0 24,1 1 0,-1 0 1,0 1-1,0 0 0,0 1 0,0 0 1,16 11-1,-27-16-62,1 1 0,0-1-1,-1 1 1,1-1 0,-1 1 0,1 0 0,-1-1 0,1 1 0,-1 0 0,1-1 0,-1 1 0,1 0 0,-1-1 0,0 1 0,0 0 0,1 0-1,-1 0 1,0-1 0,0 1 0,0 0 0,0 0 0,0 0 0,0-1 0,0 1 0,0 0 0,0 0 0,0 0 0,0 0 0,-1-1-1,1 1 1,0 0 0,0 0 0,-1-1 0,1 1 0,-1 0 0,1-1 0,-1 1 0,1 0 0,-1-1 0,1 1 0,-1 0 0,1-1-1,-1 1 1,-1 0 0,-3 3 27,0-1-1,-1 0 0,0 0 0,-9 4 1,-15 5 69,-2-2 1,1-1 0,-41 7 0,-103 6 326,165-21-404,-180 15 391,-34 3 160,184-12-370,1 2-1,-71 26 1,94-29-132,11-4-34,1 0-1,-1 0 0,0-1 1,0 1-1,0-1 1,0 0-1,-7 0 1,-42 5 678,33-14-202,18 7-450,3 1-62,0 0 0,0 0 0,0 0 0,0 0 0,0 0 0,0 0 0,0 0 0,0 0 0,0 0 0,0 0 0,0 0 1,0-1-1,0 1 0,0 0 0,0 0 0,0 0 0,0 0 0,0 0 0,0 0 0,0 0 0,0 0 0,0 0 0,0 0 1,0 0-1,0 0 0,0 0 0,0 0 0,0 0 0,0 0 0,0 0 0,0 0 0,0 0 0,0 0 0,0 0 0,0 0 1,0-1-1,-1 1 0,1 0 0,14-8 145,-7 4-121,0-1-1,1 1 1,0 0-1,0 1 1,14-5 0,13-6 19,24-8 57,-47 18-75,1-1-1,-1 1 1,0-2-1,-1 0 1,1 0-1,13-11 1,-15 10 162,-17 9 21,0 0-205,0 0 0,0 1 0,1-1 0,-1 1 1,1 1-1,-1-1 0,-5 5 0,4-3-6,1 0-1,-2 0 0,1-1 1,-10 3-1,-246 95 9,235-89-7,11-10 155,13-3 39,12-3-2,7-2-83,0 1 0,1 1 1,-1 0-1,1 1 0,19-1 1,76 6 284,-69 0-248,-17-2-302,17 1 562,-15 1-3923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50:54.06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715 235 7936,'0'0'828,"-12"-7"-320,12 7-505,-9-5 103,0 1 0,0 0 0,0 0 0,0 1 0,-1 0 0,1 0 0,-1 1 0,0 1 0,1 0 0,-1 0 0,0 0 0,-15 3 0,14-1-28,0 1 0,0 1-1,0 0 1,0 0 0,0 1 0,1 1-1,0 0 1,0 0 0,0 1 0,0 0 0,-10 9-1,18-13-67,0 0 0,0 0 0,0 0 0,1 0-1,-1 1 1,1-1 0,-1 1 0,1-1 0,0 1 0,0-1 0,0 1-1,0 0 1,0-1 0,1 1 0,-1 0 0,1 0 0,0 0-1,-1-1 1,1 1 0,1 0 0,-1 0 0,0 0 0,1 0-1,-1-1 1,1 1 0,0 0 0,0-1 0,0 1 0,0 0-1,1-1 1,-1 0 0,1 1 0,1 2 0,4 3 5,-1 0 0,1-1 0,1 1 0,-1-2 0,1 1 1,1-1-1,-1 0 0,12 6 0,8 1 3,0-1 1,1-1-1,0-1 0,1-1 1,0-2-1,31 3 0,196 11 56,-204-19-55,346 8 66,5-36-24,72-56-16,-357 58-41,21-4 71,245-82-1,-368 104-59,33-14 10,-47 19-18,-1-1 0,1 1 0,0-1 0,-1 0 0,0 1 0,1-1 0,-1 0 0,0 0 0,0-1 0,0 1 0,0 0 0,0-1 0,2-4 0,-3 7-3,-1-1 1,0 0-1,0 0 1,0 1-1,0-1 0,0 0 1,1 1-1,-1-1 1,0 0-1,-1 0 1,1 1-1,0-1 1,0 0-1,0 0 1,0 1-1,0-1 1,-1 0-1,1 1 1,0-1-1,-1 0 1,1 1-1,0-1 1,-1 1-1,1-1 0,-1 1 1,1-1-1,-1 0 1,1 1-1,-1 0 1,-1-2-1,-23-10 63,17 9-56,-30-12 48,-1 2 0,-52-10 0,-91-9 111,117 21-113,-111-16 86,-1 8 1,-1 8-1,0 7 0,-326 36 1,215 16 74,214-30-74,-133 49-1,149-43-19,-54 32 0,106-53-107,1 1 1,0 0-1,1 0 0,-1 0 0,1 1 0,0 0 1,-9 9-1,13-12-13,0 0 1,0-1 0,0 1-1,0 0 1,0 0 0,1 0-1,-1 0 1,1 0 0,-1 0-1,1 0 1,0 0-1,-1 0 1,1 0 0,0 0-1,0 0 1,1 0 0,-1 0-1,0 0 1,1 0 0,-1 0-1,1 0 1,-1 0-1,1 0 1,0 0 0,0 0-1,0 0 1,0 0 0,3 2-1,4 6 7,1-2 0,1 1 0,-1-1 0,1 0 0,1-1 0,-1-1 0,1 1 0,0-2 0,23 9 0,3 0 4,0-1 1,44 8 0,90 10 26,94 6 12,350 3 0,-113-73-24,-15-43 1,100-63 77,-358 74-34,-178 54-34,85-34 1,-136 45-41,19-9 38,-19 5 2,-13 3 1,-118 2 64,-332 26 60,364-20-141,-198 19 36,-54 17 10,88-1-11,-63 8 22,134-24-43,-384 59 49,407-47-53,-189 70 0,234-68-24,120-38-9,-130 47 7,123-44-7,-1 1 0,1 0 0,1 1-1,-1 0 1,1 0 0,1 1 0,-1 0 0,-14 18-1,19-15 0,12-5 1,23-5-3,-14-1-1,245-3-41,-124-3 31,226-8-14,-178 13 17,187-5-9,36-27-28,-64 4 6,138-6 7,181-10 3,-607 42 31,-3 1 5,1-2 1,83-17-1,-125 15 23,-18 3 6,-25-1 5,-152-2 29,3 3-24,-68 1 0,-62 4 9,-52 4-1,-494 30 48,618-12-76,1 10 0,-354 100-1,510-112-20,1 5 0,-123 58 0,190-79-3,0 1 0,1 0 0,0 0 0,0 1 0,0 1 0,1 0 0,1 1 0,-11 11 0,20-20 0,-1 1 0,1-1 0,0 1 0,0 0 0,0-1 0,0 1-1,0 0 1,0 0 0,0-1 0,0 1 0,1 0 0,-1 0 0,1 0-1,0 0 1,-1 0 0,1 0 0,0 0 0,0 0 0,0 0 0,0 0-1,1 0 1,-1 0 0,0 0 0,1 0 0,0 0 0,-1 0-1,1 0 1,0-1 0,0 1 0,0 0 0,0-1 0,0 1 0,0 0-1,1-1 1,-1 1 0,0-1 0,3 2 0,4 3-3,1 0 0,0 0 0,0-1 1,0 0-1,1-1 0,16 5 0,232 60-42,-236-64 43,221 47-18,71 5-14,45-3 2,-151-33 7,0-10 1,247-19-1,-48-23-10,-5-30-17,3-34 7,-159 35 27,11-9 0,-227 58 15,0-1 0,0-1-1,-1-1 1,-1-2 0,51-37 0,-75 50 5,-1 0 1,1 0 0,-1 0 0,0-1 0,0 1 0,2-5-1,-4 7-1,-1 1 0,0 0 0,0-1-1,1 1 1,-1 0 0,0-1 0,0 1-1,0-1 1,1 1 0,-1-1-1,0 1 1,0 0 0,0-1 0,0 1-1,0-1 1,0 1 0,0-1 0,0 1-1,0-1 1,0 1 0,0-1-1,0 1 1,-1 0 0,1-1 0,0 1-1,0-1 1,0 1 0,-1-1-1,1 1 1,0 0 0,-1-1 0,-13-6 13,8 5-10,-2-1 0,-27-9 22,-70-17 0,-66 6 18,-52 7 66,-338 21 0,-26 43 52,-14 52 26,306-13-107,10 20-2,132-48-35,52-22-19,-134 54 38,176-65-36,-105 65 0,13 15-45,143-100 17,1 0-1,-1 0 0,1 0 0,1 1 0,-7 8 1,12-13-1,0-1 1,0 1-1,0-1 1,0 1-1,0 0 1,0 0-1,1-1 1,-1 1 0,1 0-1,-1 0 1,1 0-1,0 0 1,-1 0-1,1-1 1,0 1-1,1 0 1,-1 0-1,0 0 1,0 0-1,1 0 1,-1 0 0,1-1-1,-1 1 1,1 0-1,0 0 1,0-1-1,0 1 1,0 0-1,2 2 1,0-1-2,0 0-1,0 0 1,0-1 0,0 1-1,0-1 1,0 0 0,1 1 0,-1-1-1,1-1 1,0 1 0,6 2 0,8 0-9,28 5 0,248 10-21,-275-19 31,232 5-18,62-1-14,59-8 0,370-42-36,-16-69-18,221-77 46,-896 183 51,0-3-1,85-31 1,-61 17 5,-49 18-5,-1-1 0,46-23 0,-69 31-6,0-1 0,1 1 0,-1-1 0,0 1 0,0-1 0,0 0 0,3-4 0,-5 6-2,0 0 0,1 0 0,-1-1 0,0 1 1,0 0-1,0 0 0,0 0 0,1-1 0,-1 1 0,0 0 0,0 0 0,0-1 0,0 1 0,0 0 0,0 0 0,0-1 0,0 1 0,0 0 1,1 0-1,-1-1 0,0 1 0,0 0 0,-1-1 0,1 1 0,0 0 0,0 0 0,0-1 0,0 1 0,0 0 0,0 0 0,0-1 0,0 1 1,0 0-1,-1 0 0,1-1 0,0 1 0,0 0 0,0 0 0,0 0 0,-1-1 0,-13-2 34,-116-9 67,-34 5-44,-106 3 12,-269-7 33,-344-13 27,-15 36-25,463 31-71,10 26-12,274-44-18,38-8-12,-139 40 1,228-49-5,0 1-1,-26 12 1,42-17 4,1 1 1,-1-1-1,1 1 1,0 1-1,1-1 0,-1 1 1,1 0-1,0 1 0,-8 11 1,12-15 2,1 0 0,0 0 0,-1 1 0,1-1 0,0 0 0,0 1 0,1-1 0,-1 1 0,1-1 0,0 1 1,-1-1-1,2 1 0,-1-1 0,0 1 0,1-1 0,-1 1 0,1-1 0,0 0 0,0 1 0,1-1 0,-1 0 0,1 0 0,-1 0 0,1 0 0,4 5 1,4 6-9,1 0 1,1-1-1,0-1 1,14 12-1,18 12-11,1-3-1,2-2 1,59 30 0,-15-13-14,2-3 1,147 50 0,201 3-71,-365-85 93,64 13-26,251 13-1,10-50-1,-273 5 32,592-57-24,-437 11 21,-12-22 5,-217 54 17,-1-4 0,-1-1 0,-2-3 0,0-2-1,44-36 1,-50 29 9,-43 37-15,0-1-1,0 0 0,0 0 0,0 0 0,-1 0 0,1 0 0,0 0 0,0-1 0,-1 1 1,1 0-1,-1 0 0,1 0 0,-1-1 0,0 1 0,1 0 0,-1 0 0,0-1 0,0 1 0,0 0 1,0-3-1,-1 2 2,0 0-1,0 0 1,0 0 0,0 0 0,0 0 0,0 0 0,-1 0 0,1 0-1,0 1 1,-3-3 0,-9-8 11,0 1 0,-1 0-1,0 0 1,0 2 0,-24-13 0,-7 0 10,0 2 1,-2 2-1,-68-18 1,-157-19 43,-29 11-2,-46 7 0,-184 11 21,10 50-27,-157 77-13,597-87-45,-126 22 6,-360 114 0,539-140-8,-1 1 0,2 1 0,-1 2 0,2 0 0,-33 24 0,-1 3-12,-23 18-30,72-51 33,0 2 1,1-1 0,0 1 0,-15 22-1,24-31 7,0 0-1,0 0 0,0 0 1,0 0-1,1 1 0,-1-1 0,1 0 1,-1 0-1,0 1 0,1-1 0,0 0 1,-1 1-1,1-1 0,0 0 0,0 1 1,0-1-1,0 0 0,0 1 0,0-1 1,0 1-1,0-1 0,1 0 0,-1 1 1,0-1-1,1 0 0,-1 0 0,2 3 1,1-1-6,0 0 0,0 0 0,0 0 0,0-1 0,1 1 0,0-1 0,5 4 0,-4-4 4,21 12-15,-1-1 0,2-1 0,37 11 0,93 17-15,-154-39 34,323 49-35,9-31 10,185-21-30,233-71 18,-724 69 38,730-135 44,-689 119-25,-2-3-1,90-44 0,2 0 31,-151 64-42,22-10 24,-30 12-30,-1 1 0,1 0 0,-1 0 0,1-1 0,-1 1 0,1-1 0,-1 1 0,1 0 0,-1-1 0,1 1 0,-1-1 0,0 1 0,1-1 0,-1 1 0,0-1 0,1 1 0,-1-1 0,0 0 0,0 1 0,0-1 0,0 1 0,1-1 0,-1 0 0,0 1 0,0-1 0,0 1 0,0-1 0,0 0 0,0 1 0,0-1 0,-1 1 0,1-1 0,0 0 0,0 1 0,0-1 0,-1 1 0,1-1 0,0 1 0,-1-1 0,1 1 0,0-1 0,-1 0 0,-3-2 5,1 0 0,-1 0 0,1 0 1,-1 1-1,0 0 0,0 0 0,0 0 1,0 0-1,0 0 0,-1 1 0,-7-2 0,10 2-5,-104-25 52,-1 4-1,-131-10 1,-328 12 119,456 25-104,0 5-1,-160 35 0,-186 83 27,366-95-72,-147 77 0,199-90-26,-58 42 0,80-51-4,1 2 0,1-1 0,0 2 0,1 0 0,-23 31 0,33-40 4,-1 1 1,1 0-1,1-1 1,-1 1 0,1 0-1,0 0 1,0 0-1,1 0 1,0 1-1,0-1 1,0 0-1,1 1 1,0-1 0,0 0-1,0 1 1,1-1-1,0 0 1,0 0-1,1 1 1,0-1-1,0 0 1,0-1 0,1 1-1,0 0 1,0-1-1,6 9 1,1-1-4,0-1-1,1 0 1,0 0 0,1-1 0,0-1 0,1 0-1,0 0 1,0-2 0,20 10 0,1-3-6,1-1 1,0-2-1,0-2 1,1-1-1,0-2 1,1-1 0,47 1-1,7-5-21,167-18 0,-115-5-11,-1-6 0,166-55 0,-20-1-20,154-51 98,-54 7 95,-383 125-125,170-48 91,-139 37-49,0-1 0,58-32 0,-76 37 16,-14 7-6,-11 6-10,2-2-115,0 1 0,1 0-1,-1 0 1,1 0-1,0 0 1,0 1-1,-5 5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4:11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200 99 5416,'0'0'6934,"3"-11"-6602,1-4-44,2-12-288,-4-7 3624,-2 34-3582,0-1-1,1 0 1,-1 0-1,1 1 1,-1-1-1,1 0 1,-1 1-1,1-1 1,-1 1 0,1-1-1,0 1 1,-1-1-1,1 1 1,0-1-1,0 1 1,-1-1-1,1 1 1,0 0-1,0 0 1,0-1-1,-1 1 1,1 0-1,0 0 1,1 0 0,-2 0-20,1-1 0,0 1 0,-1 0 1,1 0-1,0 0 0,-1 0 0,1 0 1,-1 0-1,1 0 0,0 0 0,-1 1 1,1-1-1,0 0 0,-1 0 0,1 0 1,-1 1-1,1-1 0,-1 0 0,1 1 1,0-1-1,-1 0 0,1 1 0,-1-1 1,0 1-1,1-1 0,-1 1 0,1-1 1,-1 1-1,0-1 0,1 1 0,-1-1 1,0 1-1,0-1 0,1 1 0,-1 0 1,0-1-1,0 1 0,0-1 0,0 1 1,0 1-1,1 47 206,-3 1 0,-3-1 0,-14 69-1,9-52-74,-89 337 783,65-286-570,25-86-83,2 0-1,-8 64 0,11-41 302,-16 78 0,19-125-522,-1-1 1,0 0-1,0 1 0,-1-1 1,1 0-1,-2-1 0,-3 8 1,6-13-58,1 0 0,0 0 0,0 1 1,-1-1-1,1 0 0,0 0 0,0 1 0,0-1 1,-1 0-1,1 0 0,0 1 0,0-1 1,0 0-1,0 0 0,0 1 0,-1-1 1,1 0-1,0 1 0,0-1 0,0 0 0,0 1 1,0-1-1,0 0 0,0 1 0,0-1 1,0 0-1,0 1 0,0-1 0,0 0 1,1 0-1,-1 1 0,0-1 0,0 0 1,0 1-1,0-1 0,0 0 0,1 0 0,-1 1 1,0-1-1,0 0 0,0 0 0,1 1 1,-1-1-1,0 0 0,0 0 0,1 0 1,-1 0-1,0 1 0,0-1 0,1 0 0,0 0 1,20 1 95,-11-1-117,47-2 64,108-18 0,60-27 242,-92 17 37,-127 29-290,0 0-1,0 0 0,0 0 0,0 0 1,0 1-1,0 0 0,0 1 1,0-1-1,0 1 0,0 0 1,0 1-1,11 3 0,-17-5-26,0 1-1,0-1 1,0 0 0,1 0-1,-1 0 1,0 0-1,0 0 1,1 0 0,-1 0-1,0 0 1,0 0 0,0 0-1,1 0 1,-1 0-1,0 0 1,0 0 0,1 0-1,-1 0 1,0 0-1,0 0 1,0-1 0,1 1-1,-1 0 1,0 0-1,0 0 1,0 0 0,1 0-1,-1 0 1,0-1-1,0 1 1,0 0 0,0 0-1,0 0 1,1-1-1,-1 1 1,0 0 0,0 0-1,0 0 1,0-1 0,0 1-1,0 0 1,0 0-1,0 0 1,0-1 0,0 1-1,0 0 1,0-1-1,1-9-2524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52:48.5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38 637 8240,'0'0'9569,"-6"-12"-9283,-18-37 2,23 45-219,-1 1 0,1-1 1,0 1-1,0-1 0,0 0 0,1 0 0,0 0 0,-1 1 0,1-1 0,0 0 0,1 0 0,-1 0 0,1 0 0,-1 1 0,1-1 0,1 0 0,0-3 0,3-9 216,3-11 465,21-50-1,-15 44-353,28-61 751,-34 75-858,0 0-1,13-18 1,15-20 211,-35 54-476,1 0 1,-1 1-1,1-1 0,0 1 0,0-1 0,0 1 1,0 0-1,0 0 0,1 0 0,-1 0 0,1 0 1,-1 0-1,1 1 0,0-1 0,-1 1 0,1 0 1,0 0-1,0 0 0,0 0 0,0 0 0,0 1 1,0-1-1,0 1 0,0 0 0,0 0 0,0 0 1,0 0-1,0 0 0,0 1 0,0 0 0,0-1 1,0 1-1,0 0 0,0 0 0,5 3 0,1 2 6,1 0-1,-2 0 1,1 0-1,-1 1 0,0 0 1,0 1-1,-1 0 1,13 17-1,18 27 86,-22-31-66,0 0 1,-2 1 0,22 44 0,7 47 256,39 169 1,-63-217-155,-11-40-74,-1 0-1,0 0 1,2 31 0,0 19 113,-4-32-49,1 45 1,-3-7 9,-1-44-16,-1 1 0,-6 44-1,3-47-3,2-28-91,0 0 1,0 0 0,-1 0 0,0 0-1,0 0 1,-1 0 0,-3 11 0,-7 15 187,6-11-96,6-21-115,-1 1 0,0 0-1,-1 0 1,1-1-1,0 1 1,0 0-1,-1-1 1,1 1 0,-1-1-1,1 0 1,-1 1-1,-2 0 1,-9 11 211,10-10-195,-1 1 83,-4-9-67,2-1-34,0 1 1,1-1-1,0 0 0,1-1 1,-1 1-1,1-1 0,0 0 0,0 0 1,-4-15-1,-1-5 3,-7-40 0,9 34-9,-28-143 104,25 44-86,6 61 31,6-96 0,1 46 57,-3 73-21,14-91 0,-10 116-104,1 1-1,0-1 0,17-39 1,-12 37-21,-7 16 23,1 0-1,0 0 0,0 0 0,1 1 1,7-11-1,-2 4 6,0 0 1,8-18-1,9-14 0,-23 41 15,0 1 0,1-1-1,-1 1 1,11-9 0,-12 12-8,-1 1 0,0-1 0,1 0 0,0 1 0,-1-1 0,1 1 0,0 0 0,0 0 0,0 0 0,0 0 0,0 0 0,6 0 0,48-7 2,-48 8-3,0 1-1,0 0 1,0 0-1,-1 1 1,1 0-1,0 0 1,-1 1 0,0 0-1,1 1 1,-1 0-1,-1 0 1,1 1-1,0 0 1,12 11-1,-4-1 29,-1 1-1,22 29 0,-20-23 6,-10-13-17,0 0 0,0 1 0,9 16 0,69 187 295,-67-166-238,-11-24-13,-2 0 0,0 0 0,2 26 0,-1-10 27,-3-13-43,-1 28 0,1 9-16,25 351 80,-34-334 208,6-77-296,-1 0 1,1 0-1,-1-1 1,0 1-1,0 0 1,0 0-1,0 0 1,0-1-1,-1 1 1,-2 2-1,4-4-11,0 0 0,-1 0 0,1 0 0,-1 0 0,0 0 0,1-1 0,-1 1 0,0 0 0,1 0 0,-1-1 0,0 1 0,0-1-1,0 1 1,1-1 0,-1 1 0,0-1 0,0 1 0,0-1 0,0 0 0,0 1 0,0-1 0,0 0 0,0 0 0,0 0 0,0 0 0,0 0 0,0 0 0,0 0 0,0 0 0,0 0 0,-1-1 0,-10-6 52,-1 0 0,2-1 1,-1-1-1,-18-18 0,27 23-63,0 0-1,0 0 1,0 0-1,0 0 1,0-1 0,1 1-1,0-1 1,0 0-1,0 1 1,1-1-1,-2-10 1,0-3 2,1-36-1,1 18-2,0 4-1,7-59 0,0-3 0,-2 18 0,15-86 0,-13 123 0,2-24 0,24-146 0,-22 159 0,3 0 0,20-53 0,-24 85 0,0 1 0,2 1 0,0 0-1,0 0 1,1 1 0,1 1 0,16-15 0,-21 22-21,1 0 0,0 1 0,1-1 1,19-8-1,11-8-26,-31 17 47,-3 1 0,0 1 0,1 0 0,-1 1 0,1-1 0,13-4 0,-18 8 0,1-1 0,-1 1 0,0 0 0,0 0 0,1 0 0,-1 0 0,0 0 0,0 0 0,1 1 0,-1-1 0,0 1 0,0-1 0,0 1 0,0 0 0,1 0 0,-1 0 0,0 0 0,-1 0 0,1 1 0,0-1 0,0 0 0,0 1 0,-1-1 0,3 4 0,18 23-19,-2 0 0,-1 1 0,27 54 0,-25-42 7,1 3 51,-1 2-1,27 93 1,6 103 85,-27-56-124,-13-86 0,9 80 0,-21-158 0,-1 0 0,-1-1 0,-2 1 0,0 0 0,-1 0 0,-1-1 0,-12 38 0,12-49 0,-1 0 0,0-1 0,0 0 0,-1 0 0,0 0 0,-1 0 0,-13 13 0,19-21 0,1-1 0,-2 1 0,1 0 0,0 0 0,0-1 0,0 1 0,0-1 0,0 1 0,0-1 0,-1 1 0,1-1 0,0 0 0,0 1 0,-1-1 0,1 0 0,0 0 0,-1 0 0,1 0 0,0 0 0,0 0 0,-1-1 0,1 1 0,-1-1 0,-1 0 0,1 0 0,-1 0 0,1-1 0,0 1 0,0-1 0,-1 0 0,1 1 0,0-1 0,1 0 0,-4-3 0,-1-5 0,-1 0 0,1 0 0,1 0 0,-5-13 0,1-3 0,0 0 0,2-1 0,-6-48 0,-1-85 0,12 132 0,2-29 0,2 0 0,13-77 0,-2 26 0,-7 37 0,3 1 0,3 0 0,33-107 0,-33 149 0,1 0 0,1 1 0,26-39 0,-35 62 0,0 0 0,-1 0 0,1 0 0,1 0 0,-1 1 0,10-5 0,-6 3 0,-5 4 0,-1 0 0,1 0 0,-1 0 0,0 0 0,1 0 0,-1 1 0,6-1 0,15-2 0,-18 2 0,0 0 0,0 1 0,0-1 0,0 1 0,0 0 0,0 1 0,0 0 0,0 0 0,0 0 0,0 0 0,-1 1 0,11 4 0,-7-2 0,-1 0 0,1 1 0,-1 0 0,0 0 0,-1 1 0,1 0 0,9 10 0,-9-7 0,0 1 0,0 0 0,-1 0 0,-1 1 0,1 0 0,-2 1 0,6 13 0,-2 4 0,-1 0 0,-1 0 0,5 48 0,-5-26 0,28 233 0,-23-182 0,-3-25 0,1-5 0,0 128 0,-20-59 0,7-116 0,-1 1 0,-2-1 0,-12 35 0,18-58 0,-1 1 0,0-1 0,0 0 0,-1 1 0,1-1 0,0 0 0,-1 0 0,1 1 0,-3 1 0,4-4 0,-1 0 0,1 1 0,0-1 0,-1 0 0,1 0 0,0 0 0,-1 0 0,1 0 0,0 1 0,-1-1 0,1 0 0,0 0 0,-1 0 0,1 0 0,0 0 0,-1 0 0,1 0 0,0 0 0,-1 0 0,1 0 0,0 0 0,-1 0 0,1-1 0,0 1 0,-1 0 0,-9-12 0,3-4 0,1 0 0,1-1 0,0 1 0,2-1 0,0 0 0,-2-28 0,0 0 0,-7-31 0,2 17 0,-2-72 0,2-3 0,4 87 0,3 0 0,4-76 0,4 90 0,0 0 0,3 1 0,0-1 0,2 1 0,2 1 0,23-47 0,-24 59 0,2 0 0,0 1 0,28-31 0,-9 13 0,-5-1 0,-22 29 0,0 0 0,0 1 0,1-1 0,0 1 0,0 1 0,1-1 0,-1 1 0,2 0 0,10-7 0,-2 3 0,-16 9 0,1 0 0,0 0 0,-1 0 0,1 1 0,0-1 0,0 0 0,0 0 0,0 1 0,0-1 0,0 1 0,0-1 0,0 1 0,0-1 0,0 1 0,0 0 0,0 0 0,0-1 0,0 1 0,0 0 0,0 0 0,1 0 0,-1 0 0,0 0 0,0 0 0,0 1 0,0-1 0,0 0 0,0 0 0,0 1 0,0-1 0,0 1 0,0-1 0,0 1 0,0-1 0,0 1 0,0 0 0,0-1 0,0 1 0,-1 0 0,1 0 0,0-1 0,0 1 0,-1 0 0,2 2 0,24 17 0,-2-3 0,26 29 0,-37-36 0,-1 0 0,0 1 0,-1 0 0,0 1 0,-1 0 0,-1 1 0,0 0 0,13 24 0,-6 6 0,-1 0 0,-2 1 0,-2 1 0,6 61 0,11 214 0,-18-134 0,-8-168 0,-1 1 0,-1-1 0,0 1 0,-1-1 0,-1 0 0,-1 1 0,-9 33 0,11-50 0,1 0 0,-1-1 0,0 1 0,1-1 0,-1 1 0,0-1 0,0 1 0,0-1 0,0 1 0,0-1 0,0 0 0,0 0 0,-1 0 0,1 1 0,0-1 0,-1 0 0,1 0 0,0-1 0,-1 1 0,-2 1 0,0-1 0,0 0 0,-1-1 0,1 1 0,-1-1 0,1 0 0,-1 0 0,-4-1 0,5 1 0,0-1 0,1 1 0,-1-1 0,0 0 0,1 0 0,-1 0 0,0 0 0,1-1 0,0 1 0,-1-1 0,1 0 0,0 0 0,0 0 0,0-1 0,0 1 0,0-1 0,0 1 0,1-1 0,-1 0 0,1 0 0,0 0 0,0 0 0,0-1 0,0 1 0,1-1 0,-2-3 0,-1-8 0,0 0 0,1-1 0,0 0 0,0-31 0,1 19 0,-1-33 0,3 0 0,9-80 0,34-118 0,-23 171 0,53-146 0,0 66 850,-55 135-3242,23-34-1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1:54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8336,'0'0'4837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52:55.4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24 239 8240,'0'0'7953,"-4"9"-7696,-12 31 12,13-31 9,4-7 261,3-8 382,-3-8-598,2 0 0,-1 1-1,2-1 1,0 1 0,1 0 0,9-21 0,-7 19-127,0 0 78,1 1-1,0-1 1,1 2 0,19-23 0,-25 33-173,0 0 0,0 0 1,0 0-1,0 0 0,0 0 0,1 1 0,0 0 1,-1-1-1,1 1 0,0 1 0,0-1 0,0 1 1,0-1-1,0 1 0,0 0 0,1 1 0,-1-1 1,0 1-1,6-1 0,-8 2-75,-1 0 0,0-1 1,0 1-1,0 0 0,0-1 1,1 1-1,-1 0 0,0 0 0,0 0 1,-1 0-1,1 0 0,0 0 0,0 0 1,0 0-1,-1 1 0,1-1 0,0 0 1,-1 0-1,1 1 0,-1-1 1,0 0-1,1 2 0,6 32 297,-4-10-179,-3 0 1,0-1-1,-5 41 1,-1 24 189,6-83-309,0 23 167,1 0 0,5 31 0,-5-52-140,1 0 0,0 0 0,1 0 0,-1 0 0,1 0 0,1-1 0,0 1 0,0-1 0,0 0 0,1 0 0,0 0 0,6 6 0,2 0 97,-12-10-111,1-1 1,-1 0-1,1 0 0,0 0 1,0 0-1,0 0 1,0 0-1,0-1 0,0 1 1,1-1-1,-1 1 1,1-1-1,-1 0 0,1 0 1,-1 0-1,1 0 1,-1-1-1,1 1 0,0-1 1,-1 1-1,1-1 1,0 0-1,4 0 0,-4-1 1,0 1 0,0 0 0,0-1 0,0 0 0,0 0 0,0 0 0,0 0 0,0 0 0,-1-1 0,1 1 0,3-4 0,-1 1 6,-1 0 1,0 0-1,-1-1 0,1 0 1,3-5-1,5-12 67,-2 0-1,0-1 1,-1 1-1,10-43 0,1-2 91,-7 22 93,11-68 0,-15 66 66,17-57 0,-25 103-350,-1 0 0,0 0 0,0 1 0,1-1 0,-1 0 0,1 1 0,-1-1 0,0 0 0,1 1 0,0-1-1,-1 0 1,1 1 0,-1-1 0,1 1 0,-1-1 0,1 1 0,0-1 0,0 1 0,-1 0 0,1-1 0,0 1 0,-1 0 0,1 0 0,0-1 0,0 1 0,0 0 0,0 0 0,2 0 0,-1 0 1,1 0-1,0 1 1,-1-1-1,1 1 1,-1 0 0,0-1-1,5 3 1,2 2 3,0 0 1,-1 0 0,15 12-1,-21-14-33,0-1 0,1 1 0,-2-1 1,1 1-1,0 0 0,-1 0 0,1 0 0,-1 0 0,0 0 0,0 0 0,0 1 0,0-1 0,0 5 0,1 10-4228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6:52:57.0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140 0 9144,'0'0'16114,"5"13"-15843,2 10-60,0 0 0,-1 1 0,-2 0 0,3 32 1,-1 62 1179,0-65 491,-6-52-1757,-27-1 734,-99-4-518,93 12-164,32-8-121,6-1 99,1 1-1,0 0 1,-1 1-1,1-1 1,-1 1-1,1 0 1,7 2-1,4 1-139,1-1 1,0 0-1,0-2 0,0 0 0,23-2 0,-15 0-7,34 4 0,73 14-8,-118-16 0,-15-1 19,1 0 0,-1 0 0,0 0 1,0 0-1,0 0 0,0 0 0,0 0 0,0 0 0,1 0 0,-1 0 1,0 0-1,0 0 0,0 0 0,0 0 0,0 0 0,0 0 0,0 0 1,0 1-1,1-1 0,-1 0 0,0 0 0,0 0 0,0 0 0,0 0 1,0 0-1,0 0 0,0 0 0,0 0 0,0 1 0,0-1 0,0 0 0,0 0 1,0 0-1,0 0 0,0 0 0,0 0 0,0 0 0,0 1 0,0-1 1,0 0-1,0 0 0,0 0 0,0 0 0,0 0 0,0 0 0,0 0 1,0 1-1,0-1 0,0 0 0,0 0 0,0 0 0,-2 3-2304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1:58.1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0 519 8744,'0'0'7286,"8"-10"-6962,20-26-77,7-7 521,35-60 0,-45 57-361,-2-1 1,-3-1 0,21-71-1,-23 53 1123,-34 126-1179,-31 154 8,47-208-352,0 0 0,0 0 0,1-1-1,-1 1 1,1 0 0,1 0 0,-1 0 0,1 0-1,0-1 1,1 1 0,-1-1 0,1 1 0,0-1-1,0 0 1,1 0 0,-1-1 0,1 1-1,0-1 1,1 0 0,-1 1 0,1-2 0,6 5-1,-8-6 9,0-2-1,1 1 1,-1 0-1,0-1 1,0 1-1,1-1 1,-1 0-1,0 0 1,0 0-1,1-1 0,-1 1 1,0-1-1,0 1 1,0-1-1,0 0 1,0-1-1,0 1 1,5-3-1,1-1 30,0 0-1,1-1 0,-2 0 1,12-10-1,5-11 86,-1 0 0,-1-2 0,-2 0 1,33-60-1,-42 61-33,-11 23-72,1 1 0,0 0 0,0-1 0,0 1 1,0 0-1,1 0 0,-1 0 0,1 0 1,0 0-1,0 1 0,5-4 0,-8 6-19,0 1 0,1 0 0,-1 0 0,1 0 0,-1 0 0,1-1 0,-1 1 0,1 0 0,-1 0 0,1 0 0,-1 0 0,1 0 0,-1 0 0,1 0 0,-1 0 0,1 0-1,-1 0 1,0 1 0,1-1 0,-1 0 0,1 0 0,-1 0 0,1 1 0,-1-1 0,1 0 0,-1 0 0,0 1 0,1-1 0,-1 0 0,0 1 0,1-1 0,-1 0 0,0 1 0,1-1 0,-1 1 0,0-1 0,0 0-1,0 1 1,1-1 0,-1 1 0,0-1 0,0 1 0,0-1 0,0 1 0,0-1 0,0 1 0,0-1 0,0 1 0,5 28 59,-5-27-57,1 26 33,-4 43 0,0-4-8,-3-26 66,24-51 76,-8-2-120,0 0 0,12-19 0,11-14 34,103-108 267,-135 152-349,0-1 1,1 0-1,-1 1 0,0 0 1,1-1-1,-1 1 0,1 0 0,0-1 1,-1 1-1,1 0 0,0 0 1,0 1-1,3-2 0,-4 2-4,-1 0-1,1 0 0,-1 0 1,1 0-1,-1 0 0,0 0 1,1 0-1,-1 1 0,1-1 1,-1 0-1,1 0 0,-1 1 0,0-1 1,1 0-1,-1 0 0,0 1 1,1-1-1,-1 0 0,0 1 1,1-1-1,-1 0 0,0 1 1,7 19 14,4 65-5,2 11 75,-12-95-85,-1 0 1,0 0-1,1 0 1,-1 0-1,1 0 1,-1 0-1,1 0 1,-1 0-1,1 0 1,0 0-1,-1 0 1,1 0-1,0-1 0,0 1 1,0 0-1,-1-1 1,1 1-1,0-1 1,0 1-1,0-1 1,0 1-1,0-1 1,0 1-1,0-1 1,0 0-1,0 0 1,1 1-1,-1-1 0,0 0 1,0 0-1,0 0 1,0 0-1,0-1 1,0 1-1,0 0 1,0 0-1,0 0 1,0-1-1,0 1 1,2-1-1,4-2 10,1 0 1,-1 0-1,14-8 0,6-8 31,-1 0-1,0-2 1,-1 0 0,30-36-1,-45 47 1,1 0 1,-1 0-1,2 1 0,-1 0 0,22-12 1,-31 21-29,1-1 0,0 0 0,-1 1 0,1 0 1,-1 0-1,1 0 0,0 0 0,-1 0 1,1 0-1,0 0 0,-1 1 0,1 0 1,-1-1-1,1 1 0,-1 0 0,1 0 1,-1 0-1,1 1 0,-1-1 0,0 0 0,4 4 1,1 1 11,1-1 1,-2 1 0,1 1 0,11 12-1,-18-18-24,1 0-1,0 0 1,0 0 0,0 0-1,-1 1 1,1-1 0,0 0-1,-1 0 1,1 0-1,-1 0 1,1 1 0,-1-1-1,0 0 1,0 0 0,1 1-1,-1-1 1,0 0 0,0 1-1,0-1 1,0 0-1,-1 1 1,1-1 0,0 0-1,0 0 1,-1 1 0,0 1-1,-15-9-1,-13-2 24,0 0 0,-59-7 0,83 15-18,1 0-1,-1 0 1,1 0 0,-1 1-1,1 0 1,0 0 0,-1 0-1,1 0 1,-8 4 0,-35 21 71,41-22-68,2-1-10,0 0 0,1 0 0,-1 1 0,1-1 0,0 1 0,0 0 0,0 0 0,1 0 0,-1 0 0,1 0 0,0 1 0,0-1 0,1 1 0,-1-1 0,1 1 0,0 0 0,0-1 0,1 1 0,-1 0 0,1 0 0,0 0 0,0-1 0,1 1 0,-1 0 0,1 0 0,0-1 0,0 1 0,1 0 0,0-1 0,2 6 0,1 0-6,1 1 0,-1-2 0,2 1 0,0-1 0,0 0 0,0 0 0,1-1 0,0 0 0,12 8 0,-13-10 1,1-1 0,-1-1-1,1 1 1,0-1 0,0-1 0,0 1 0,1-1 0,-1-1 0,1 0-1,0 0 1,17 1 0,-13-3 6,0 0 0,0-1 0,1-1 0,-1 0 0,0-1-1,-1 0 1,1-1 0,17-8 0,-12 4 9,-2-1 0,1-1-1,-1 0 1,-1-1 0,19-18 0,-9 5 36,-2-1-1,-1-1 1,-1-1-1,-1-1 1,-2-1 0,19-38-1,-30 52-14,-5 9 10,0 1 1,0 1-1,1-1 0,0 0 1,5-7-1,31 70 142,48 143-172,-83-193 3,1 0 0,0-1-1,0 1 1,0-1 0,1 0 0,0 0 0,1-1-1,-1 0 1,1 0 0,8 5 0,-10-8-5,0 0 0,0-1 0,0 1 0,0-1 0,0 0 0,0 0 0,0-1 0,1 0 0,-1 0 0,0 0 0,1 0 0,-1-1 0,1 0 0,-1 0 0,1 0 0,-1-1 0,8-2 0,-4 1 9,1 0 0,-1-1 0,0 0-1,1-1 1,-1 0 0,-1 0 0,1-1-1,-1 0 1,0 0 0,11-10-1,-12 8-6,3 0 4,-2-1 0,1 0-1,-1 0 1,-1-1 0,1 0 0,-1 0-1,-1 0 1,11-21 0,-13 20-1,-1 0 1,0 1-1,0-1 1,-1 0 0,0 0-1,0-15 1,-1 20-7,-2 1 0,1-1 1,-1 0-1,1 1 1,-1 0-1,0-1 0,-1 1 1,1 0-1,-1-1 0,0 1 1,0 0-1,0 0 0,-1 1 1,1-1-1,-1 0 0,-6-5 1,8 7-2,-1 0 1,0 1-1,0 0 0,0-1 1,0 1-1,-1 0 0,1 0 1,0 0-1,0 0 0,-1 1 1,1-1-1,-1 1 1,1-1-1,0 1 0,-1 0 1,1 0-1,-1 0 0,1 0 1,-1 0-1,1 1 1,-3 0-1,1 0 2,0 0 1,0 0 0,0 1-1,0-1 1,0 1-1,0 0 1,1 0-1,-1 1 1,1-1-1,0 1 1,-6 5-1,0 3-2,1 0 0,0 0-1,0 0 1,2 1-1,-1 0 1,1 1 0,-4 15-1,7-21-9,1 0 0,0 0 0,0 1 0,1-1 0,0 0 0,1 1 0,-1-1 0,1 1 0,1-1 0,-1 1 0,1-1 0,1 0 0,-1 1-1,6 12 1,-1-6-13,0-1 0,1 0 0,1 0 0,0 0 0,12 13 0,-17-23 17,0 0-1,0 0 1,0 0 0,1 0-1,-1-1 1,1 1-1,-1-1 1,1 0 0,0 0-1,0 0 1,0-1 0,0 1-1,0-1 1,0 0 0,0 0-1,0-1 1,0 1 0,1-1-1,-1 0 1,0 0 0,0 0-1,1-1 1,6-1 0,8-3 5,-1-1 0,1-1 0,-1-1 1,0-1-1,-1 0 0,0-1 0,27-22 1,102-100 59,-87 75-28,-41 39-14,0-1 1,-1 0 0,16-25-1,-32 42-16,0-1-1,1 1 0,-1-1 0,0 0 0,0 1 0,0-1 0,-1 0 0,1 0 0,0-3 0,-1 6-5,0 0 0,0-1 0,0 1 0,0 0 1,0 0-1,0-1 0,0 1 0,0 0 0,0-1 0,0 1 0,0 0 1,-1 0-1,1-1 0,0 1 0,0 0 0,0-1 0,0 1 0,0 0 1,0 0-1,-1-1 0,1 1 0,0 0 0,0 0 0,0 0 0,-1-1 1,1 1-1,0 0 0,0 0 0,-1 0 0,1-1 0,-1 2 3,0-1-1,0 0 0,0 0 1,1 0-1,-1 1 0,0-1 0,0 0 1,0 1-1,1-1 0,-1 0 1,0 1-1,1-1 0,-1 1 1,0-1-1,1 1 0,-2 1 0,-17 13 21,-24 16 0,25-19-15,-31 27 0,16-5-2,3 1 0,1 2 0,-28 45 0,51-74-6,2 0 1,-1 0-1,1 0 1,0 1-1,1 0 1,-5 17-1,7-24 0,1 1 1,-1-1-1,1 0 0,0 0 0,0 0 1,0 0-1,0 1 0,0-1 0,1 0 1,-1 0-1,1 0 0,-1 0 1,1 0-1,0 0 0,0 0 0,0 0 1,0 0-1,0 0 0,0 0 0,0-1 1,1 1-1,-1 0 0,1-1 1,-1 1-1,1-1 0,-1 1 0,1-1 1,0 0-1,0 0 0,0 0 0,0 0 1,0 0-1,0 0 0,0 0 0,3 0 1,-2-1-2,-1 1 0,1-1 0,-1 0 0,1 0 0,-1 0 0,1 0 0,-1 0 0,1-1 0,-1 1 0,1-1 0,-1 0 0,0 1 0,1-1 0,-1 0 0,3-2 0,30-20 26,-35 23-26,15-12 10,-2 0 0,0-1 0,0-1 0,13-18 0,39-64 56,-59 87-47,-1 0-1,0 0 1,0-1-1,-1 0 1,0 0-1,-1 0 1,0 0-1,0-1 0,-2 1 1,1-1-1,0-14 1,-2 24 14,-6 28 127,5-10-144,0-1-1,1 0 1,0 1-1,1-1 1,6 27-1,-6-38-16,1-1-1,-1 1 1,0-1-1,1 0 1,0 0-1,0 0 0,0 0 1,1 0-1,-1 0 1,1-1-1,0 1 1,0-1-1,0 0 0,0 0 1,1 0-1,-1 0 1,1-1-1,0 1 0,0-1 1,0 0-1,0 0 1,0 0-1,0-1 1,1 1-1,-1-1 0,0 0 1,1 0-1,-1-1 1,1 1-1,-1-1 1,1 0-1,-1 0 0,1 0 1,-1-1-1,1 0 1,-1 0-1,1 0 1,-1 0-1,0-1 0,0 1 1,0-1-1,0 0 1,7-5-1,-3 0 3,-1 1 0,0-1-1,0-1 1,0 1 0,-1-1 0,0 0 0,-1-1-1,0 1 1,0-1 0,-1 0 0,4-11-1,4-16 73,11-60-1,-11 43 34,-8 50-38,0 9-44,3 12-17,1 8-6,-2 1 0,0 0 0,1 37 0,-6-50-13,-1 0 0,0 0 0,-1 0 0,-1 1 0,0-1 0,-1-1 0,0 1 0,-9 20 0,11-31 8,0 0-1,0-1 1,-1 1 0,0 0 0,1-1 0,-1 0-1,0 1 1,0-1 0,0 0 0,-1 0 0,1 0 0,0 0-1,-1 0 1,1-1 0,-1 1 0,0-1 0,1 1-1,-1-1 1,0 0 0,0 0 0,0-1 0,0 1 0,0 0-1,0-1 1,-6 0 0,5 0 11,0 0-1,1-1 1,-1 1 0,0-1 0,0 0-1,1 0 1,-1-1 0,0 1-1,1-1 1,0 0 0,-1 1-1,1-2 1,0 1 0,0 0 0,0-1-1,0 1 1,0-1 0,1 0-1,-1 0 1,-2-3 0,5 5-3,-1 1 1,1-1-1,-1 0 1,1 1-1,-1-1 0,1 0 1,0 1-1,-1-1 1,1 0-1,0 0 1,0 1-1,0-1 1,-1 0-1,1 0 0,0 1 1,0-1-1,0 0 1,0 0-1,0 0 1,0 1-1,0-1 1,1 0-1,-1 0 0,0 0 1,0 1-1,0-1 1,1-1-1,0 1 0,1 0 0,-1 0 0,0 0-1,0 0 1,0 1 0,0-1 0,1 0 0,-1 1-1,0-1 1,1 1 0,-1-1 0,1 1 0,-1 0-1,2-1 1,7 0-5,0 0 1,1 1-1,13 1 0,179 19 33,-194-20-32,0 0-1,0-1 1,-1 0-1,1-1 0,-1 0 1,1 0-1,-1 0 0,0-2 1,0 1-1,0-1 1,0 0-1,0 0 0,-1-1 1,0 0-1,8-7 0,-10 8 2,-1 0 0,1 0 0,0-1 0,-1 1 0,0-1-1,0 0 1,-1-1 0,1 1 0,-1-1 0,0 1-1,-1-1 1,1 0 0,-1 0 0,0 0 0,-1 0 0,1-1-1,-1 1 1,0 0 0,-1-1 0,0 1 0,0-9-1,-2 10 1,1 0 0,-1 0 0,0 0 0,0 1 0,-1-1 0,1 1 0,-7-9 0,7 12 0,1-1 0,-1 0 0,1 1 0,-1-1-1,1 1 1,-1 0 0,0-1 0,0 1 0,-4-2 0,6 3 0,-1 0 0,0-1 0,0 1 0,0 0 0,0 0 1,0 0-1,0 0 0,0 0 0,1 0 0,-1 0 0,0 0 1,0 0-1,0 0 0,0 1 0,0-1 0,0 0 0,1 1 1,-1-1-1,0 0 0,0 1 0,0-1 0,1 1 0,-1 0 1,-1 0-1,-2 4 2,-1-1 1,1 2 0,0-1-1,0 0 1,1 1-1,-1-1 1,1 1 0,0 0-1,1 0 1,-1 1-1,1-1 1,1 0 0,-1 1-1,1-1 1,0 1-1,0-1 1,1 1 0,0 0-1,0-1 1,1 1-1,0-1 1,0 1 0,0-1-1,1 1 1,0-1-1,0 0 1,1 1 0,-1-1-1,1-1 1,1 1-1,-1 0 1,1-1 0,0 1-1,0-1 1,1 0-1,-1-1 1,1 1 0,0-1-1,10 7 1,-9-7-13,0-1 0,0 0 0,0 1 1,0-2-1,1 1 0,-1-1 0,1 0 1,-1 0-1,1-1 0,0 0 0,0 0 0,0-1 1,-1 1-1,1-2 0,0 1 0,0-1 0,0 0 1,-1 0-1,1-1 0,0 1 0,-1-2 1,1 1-1,-1-1 0,0 0 0,0 0 0,0-1 1,0 1-1,8-9 0,-5 4 5,0-1-1,-1 0 0,-1 0 1,1-1-1,11-20 1,21-56 39,-36 74 7,0 0 0,-1-1 0,0 1 0,1-15 0,-1 2 111,-3 25-147,0 1 0,1-1-1,-1 0 1,0 0 0,0 0 0,0 0 0,0 0 0,0 1 0,0-1 0,0 0 0,0 0 0,0 0 0,0 0 0,1 0-1,-1 0 1,0 0 0,0 0 0,0 1 0,0-1 0,0 0 0,0 0 0,1 0 0,-1 0 0,0 0 0,0 0 0,0 0-1,0 0 1,1 0 0,-1 0 0,0 0 0,0 0 0,0 0 0,0 0 0,0 0 0,1 0 0,-1 0 0,0 0-1,0 0 1,0 0 0,0 0 0,0 0 0,1-1 0,-1 1 0,0 0 0,0 0 0,0 0 0,0 0 0,0 0 0,0 0-1,0 0 1,1 0 0,-1-1 0,0 1 0,0 0 0,0 0 0,0 0 0,0 0 0,0 0 0,0-1 0,0 1 0,0 0-1,0 0 1,0 0 0,0 0 0,0 0 0,0-1 0,0 1 0,6 11 140,3 25-39,5 50 0,-12-69-88,-1 0 1,-1 0-1,-1 0 1,-1 1-1,-3 19 0,3-32 1,1 0 0,0 0 0,-1 0 0,0-1 0,0 1 0,-1-1 0,-3 7-1,5-10-13,1-1 0,-1 1 0,1 0 0,-1 0 0,0 0 0,0-1-1,1 1 1,-1 0 0,0-1 0,0 1 0,0-1 0,1 1-1,-1-1 1,0 1 0,0-1 0,0 0 0,0 1 0,0-1 0,0 0-1,0 0 1,0 0 0,0 1 0,0-1 0,0 0 0,0-1 0,0 1-1,0 0 1,0 0 0,0 0 0,0 0 0,0-1 0,0 1-1,0-1 1,0 1 0,0 0 0,0-1 0,0 0 0,1 1 0,-1-1-1,0 1 1,0-1 0,0-1 0,-26-28 63,26 28-67,0 1 0,0 0 0,0-1 0,0 1 1,0-1-1,1 1 0,-1 0 0,1-1 0,-1 0 1,1 1-1,-1-1 0,1 1 0,0-1 0,0 1 1,0-1-1,0 0 0,0 1 0,0-1 0,0 1 1,0-1-1,1 0 0,-1 1 0,2-3 0,-1 3 0,0 0-1,0 0 0,0 0 1,0 0-1,0 0 0,1 0 0,-1 0 1,0 1-1,1-1 0,-1 1 1,1-1-1,-1 1 0,1-1 0,-1 1 1,1 0-1,-1-1 0,3 1 1,31-1 0,-26 2-1,8-1 19,0 0 1,-1 2-1,1 0 1,-1 1-1,0 1 1,0 0-1,0 1 1,18 9-1,-27-11 22,-1 0 1,1-1-1,14 4 0,-20-6-37,0 1 0,1-1 0,-1 0 0,0 1 0,1-1-1,-1 0 1,0 0 0,0 0 0,1 0 0,-1 0 0,0 0 0,1-1 0,-1 1-1,0 0 1,1 0 0,-1-1 0,0 1 0,0-1 0,0 1 0,0-1-1,1 0 1,-1 0 0,0 1 0,0-1 0,0 0 0,0 0 0,0 0-1,-1 0 1,1 0 0,1-1 0,-2 1-23,0 0-1,0-1 1,0 1-1,0 0 1,0 0 0,0 0-1,0 0 1,-1 0-1,1 0 1,0 0 0,-1 0-1,1 0 1,0 0 0,-1 0-1,1 0 1,-1 0-1,0 1 1,1-1 0,-1 0-1,-1-1 1,-13-13-2700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1:58.7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 5 14064,'0'0'3959,"-61"-4"-3263,51 4-376,8 0 0,2 4-168,14-2 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02.3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168 608 7832,'0'0'8774,"-8"10"-8426,2-2-276,-7 9 380,-1 0 1,-27 26-1,31-35-243,1 2 0,0-1 0,0 1-1,1 1 1,0-1 0,-7 14-1,13-20-129,-1 1-1,1-1 1,0 1-1,0 0 1,0-1-1,1 1 1,0 0-1,0 0 1,0 0-1,1 0 1,-1 0-1,1 1 1,0-1-1,1 0 0,-1 0 1,1 0-1,0 0 1,3 9-1,-3-12-45,0 0-1,0 0 0,0 0 1,0 0-1,0 0 1,0 0-1,1 0 0,-1-1 1,1 1-1,-1 0 1,1-1-1,-1 1 0,1-1 1,0 0-1,0 0 0,0 0 1,0 0-1,0 0 1,0 0-1,0 0 0,0 0 1,0-1-1,0 1 1,0-1-1,1 0 0,-1 1 1,0-1-1,0 0 0,0 0 1,1-1-1,-1 1 1,0 0-1,0-1 0,0 1 1,3-2-1,1 0 21,0 0 1,0-1-1,0 0 0,0 0 1,0-1-1,-1 0 0,0 0 0,1 0 1,-1 0-1,6-8 0,10-12 194,-1-1-1,-1-1 0,25-45 1,-32 53 133,-12 18-163,1 11 34,0-5-231,0 1 3,0-1-1,0 1 0,1 0 1,0 0-1,0 0 0,1-1 0,0 1 1,0-1-1,1 0 0,-1 0 1,1 0-1,6 6 0,-6-7-2,8 7 42,0-1-1,26 19 1,-35-27-54,0-2 0,0 1 0,0 0 1,0 0-1,1-1 0,-1 0 0,0 0 1,0 0-1,1 0 0,-1 0 0,1-1 0,-1 1 1,1-1-1,-1 0 0,1 0 0,-1 0 1,1 0-1,-1-1 0,1 0 0,3-1 1,2-2 31,0 0 0,-1-1 0,0 0 0,0-1 0,0 1 0,0-2 0,-1 1 0,0-1 1,0 0-1,-1 0 0,0-1 0,0 0 0,5-11 0,-8 14-11,0 1-1,-1-1 0,0 0 1,0-1-1,0 1 0,-1 0 1,1 0-1,-1-1 0,0 1 1,-1-1-1,0 1 0,1-1 1,-2 1-1,1 0 1,-1-1-1,1 1 0,-2-1 1,1 1-1,0 0 0,-1 0 1,0 0-1,-1-1 0,1 2 1,-5-8-1,6 11-12,0-1-1,0 1 1,0 0 0,0 0-1,0 0 1,-1 0 0,1-1-1,0 1 1,-1 1 0,1-1-1,-1 0 1,1 0-1,-1 1 1,1-1 0,-1 0-1,1 1 1,-1 0 0,0-1-1,1 1 1,-1 0 0,0 0-1,1 0 1,-1 0 0,0 0-1,-1 0 1,-1 2-10,4-1-6,0-1 0,0 0 0,0 0 0,-1 0 0,1 1 0,0-1 0,0 0 0,0 0 0,0 1 0,0-1 0,0 0 0,0 0 0,0 0 0,0 1 1,0-1-1,0 0 0,0 0 0,1 0 0,-1 1 0,0-1 0,0 0 0,0 0 0,0 0 0,0 1 0,0-1 0,0 0 0,0 0 0,1 0 0,-1 0 1,0 1-1,0-1 0,0 0 0,0 0 0,1 0 0,-1 0 0,0 0 0,0 0 0,0 0 0,1 1 0,-1-1 0,0 0 0,0 0 0,0 0 1,1 0-1,-1 0 0,0 0 0,0 0 0,1 0 0,-1 0 0,0 0 0,0 0 0,0 0 0,1-1 0,37 15-8,-15-5-19,38 8 0,-52-15 23,-1 0-1,1-2 0,0 1 1,-1-1-1,1 0 0,0 0 1,-1-1-1,13-3 0,-13 0 3,1 1-1,-1-2 0,0 1 1,-1-1-1,1 0 1,-1-1-1,0 0 0,11-12 1,-5 7 12,-1-2 5,0 0 0,-1 0 0,-1-1 0,0 0 0,0-1 0,-2 0 0,0-1 0,0 0 0,-2 0 0,0 0 0,0-1 0,-2 0 0,0 0 0,2-31 0,-2-21 132,-10-126-1,5 181-124,-1 0 50,0 0 0,-1 1 0,-7-24 0,3 88 40,-5 158-94,18 262 1,-8-372 113,4-75 332,-1-40-386,0-1-1,0 1 1,2-1 0,0 1 0,1-1-1,1 1 1,0 1 0,1-1-1,1 1 1,0 0 0,1 0-1,1 1 1,0 0 0,17-19-1,-23 30-57,0 0-1,0 1 0,0-1 0,0 1 0,0-1 0,1 1 1,-1 0-1,1 1 0,-1-1 0,1 0 0,0 1 0,0 0 1,-1 0-1,1 0 0,7 0 0,-8 1-11,-1 0 0,1 0 0,-1 0 0,1 1 0,-1-1 0,1 1 0,-1 0 0,1-1 0,-1 1 0,0 0 0,1 0 0,-1 1 0,0-1 0,0 0 0,0 1 0,0 0 0,0-1 0,0 1 0,0 0 0,-1 0 0,1 0 0,-1 0 0,1 0 0,-1 0 0,0 0 0,2 3 0,16 42 96,22 81 0,-39-123-99,0 0-1,0 0 1,0-1-1,1 1 1,0-1 0,0 1-1,0-1 1,0 0-1,1 0 1,-1-1-1,1 1 1,0-1 0,0 1-1,0-1 1,7 3-1,-9-5-1,0 0 0,0 0 0,0-1 0,0 1-1,0-1 1,0 1 0,0-1 0,0 0 0,0 0-1,0 0 1,0 0 0,0 0 0,0 0 0,0 0 0,0-1-1,0 1 1,2-2 0,34-15 73,-28 12-52,2-2 6,-1 1 0,-1-2-1,1 1 1,-1-2 0,-1 1-1,1-1 1,-1-1 0,-1 1 0,14-22-1,-19 26-14,0-1 0,-1 1-1,0-1 1,0 0 0,0 1-1,0-1 1,-1 0-1,0 0 1,-1 0 0,1 0-1,-1 0 1,-1-12 0,0 14-4,1 0 1,-1 0 0,0 0 0,0 0 0,0-1 0,0 1 0,-1 0 0,1 1 0,-1-1 0,0 0 0,0 1 0,-1-1 0,1 1 0,-1-1 0,0 1 0,0 0 0,0 0 0,-6-4 0,8 6-9,0 0 0,0 1 0,0-1 1,0 1-1,0-1 0,0 1 0,0 0 1,-1-1-1,1 1 0,0 0 0,0 0 0,0 0 1,0 0-1,0 0 0,0 0 0,-1 0 1,1 0-1,0 0 0,0 1 0,0-1 1,0 0-1,-2 1 0,1 1 0,0-1 1,1 0-1,-1 1 0,0-1 1,0 1-1,1 0 0,-1-1 0,1 1 1,0 0-1,-3 4 0,-1 4 2,0 1 0,1 0 0,-5 18 0,7-21-2,-1 5-9,0 0 1,0 1-1,2-1 0,0 1 1,0 0-1,1 0 1,1-1-1,4 25 0,-4-32 5,0 0-1,0 0 0,1-1 1,0 1-1,0 0 0,1 0 1,-1-1-1,1 0 1,1 1-1,-1-1 0,1 0 1,-1-1-1,1 1 0,1-1 1,-1 1-1,1-1 1,0-1-1,-1 1 0,2-1 1,-1 1-1,9 3 0,-9-6 12,0 1 0,0-1 0,0-1 0,0 1-1,0-1 1,0 0 0,0 0 0,0 0-1,0 0 1,0-1 0,0 0 0,0 0 0,-1-1-1,1 1 1,0-1 0,-1 0 0,1 0 0,5-4-1,8-5 22,-1-1 0,-1-1 0,17-15-1,-16 13-4,3-3 73,-1 0-1,33-40 1,-35 42 40,-16 16-135,-1-1 0,0 1 0,1 0 1,-1 0-1,1 0 0,-1 0 0,1 0 0,-1 0 0,1 0 1,-1 0-1,1 0 0,-1 0 0,1 0 0,-1 0 1,0 0-1,1 0 0,-1 0 0,1 0 0,-1 0 0,1 0 1,-1 1-1,1-1 0,-1 0 0,0 0 0,1 1 0,-1-1 1,0 0-1,1 0 0,-1 1 0,0-1 0,1 0 0,-1 1 1,0-1-1,1 1 0,-1-1 0,0 0 0,0 1 1,0-1-1,1 1 0,-1-1 0,0 1 0,0-1 0,0 0 1,0 1-1,0-1 0,0 1 0,0-1 0,0 1 0,0-1 1,0 1-1,0 0 0,1 13 21,0 0 1,-1 0-1,-3 23 0,1 13 14,3-50-39,0 0 0,0-1 0,0 1 0,0 0 0,0 0 0,0-1 0,0 1 0,-1-1 0,1 1 0,0-1 0,0 1 0,0-1 0,0 0 0,0 0 0,-1 1 0,2-2 0,76-89 0,-73 85 0,1-1 0,1 1 0,-1 0 0,1 0 0,0 1 0,1 0 0,10-6 0,-17 11 0,0 0 0,0-1 0,0 1 0,0 0 0,0 0 0,0 0 0,0 0 0,0 0 0,0 0 0,0 0 0,0 0 0,0 0 0,0 0 0,0 1 0,0-1 0,0 0 0,0 1 0,0-1 0,0 1 0,0-1 0,0 1 0,-1-1 0,1 1 0,0 0 0,0-1 0,0 1 0,-1 0 0,1-1 0,-1 1 0,1 0 0,0 0 0,-1 0 0,1 1 0,16 35 0,-14-29 0,11 29 0,-8-19 0,0 0 0,2 0 0,0-1 0,17 25 0,-23-39 0,1 0 0,0 0 0,0-1 0,0 1 0,0-1 0,0 0 0,1 1 0,-1-2 0,1 1 0,-1 0 0,1-1 0,-1 1 0,1-1 0,0 0 0,0 0 0,0-1 0,0 1 0,0-1 0,0 0 0,6-1 0,5 0 0,0-1 0,-1 0 0,1-2 0,17-5 0,71-33 104,-74 29-4144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04.2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1 200 18871,'0'0'159,"2"13"-2,25 141 328,18 120 917,-37-214-141,-8-60-1248,0 0 1,0-1-1,0 1 0,0 0 0,0 0 0,0 0 0,0 0 0,0 0 0,-1 0 1,1 0-1,0 0 0,0 0 0,0 0 0,0 0 0,0 0 0,0 0 0,0 0 0,0 0 1,0 0-1,0 0 0,0 0 0,-1 0 0,1 0 0,0 0 0,0 0 0,0 0 1,0 0-1,0 0 0,0 0 0,0 1 0,0-1 0,0 0 0,0 0 0,0 0 0,0 0 1,0 0-1,0 0 0,-1 0 0,1 0 0,0 0 0,0 0 0,0 0 0,0 0 1,0 0-1,0 0 0,0 1 0,0-1 0,0 0 0,-3-12 322,1-39 167,-12-62 0,2 18-100,7 48-217,-6-87 325,10 111-352,2 1-1,1-1 1,8-43 0,-8 59-106,1 0 1,-1-1-1,1 1 1,1 0-1,-1 1 1,1-1-1,0 1 1,1-1-1,-1 1 1,1 0-1,1 1 1,6-7-1,-9 10-28,0-1 0,0 1 0,1-1 0,-1 1 0,1 0 0,0 0 0,0 0 1,0 1-1,0 0 0,0-1 0,0 1 0,0 1 0,0-1 0,0 0 0,0 1 0,0 0 0,0 0 0,1 0 0,-1 1 0,0-1 0,0 1 0,0 0 0,7 3 1,-1 0-2,0 1 0,-1 0 1,0 1-1,0 0 1,0 1-1,0 0 1,-1 0-1,0 1 1,-1 0-1,0 0 1,0 0-1,0 1 1,-1 1-1,-1-1 1,1 1-1,-2-1 0,1 1 1,-1 1-1,3 15 1,-4-15-8,-1 0-1,0 1 1,-1-1-1,0 1 1,-1-1 0,0 1-1,-1-1 1,0 1 0,-1-1-1,0 0 1,-1 1 0,0-1-1,-1 0 1,0-1 0,0 1-1,-2-1 1,1 0-1,-10 13 1,6-13 18,7-8-8,0 1 0,0-1 0,0 0 0,0 1 0,0 0 0,0-1 0,0 1 0,1 0 0,0 0 0,-2 5 0,3-8-16,0 1 0,1 0 0,-1-1 0,0 1 0,1-1 0,-1 1-1,1 0 1,-1-1 0,1 1 0,-1-1 0,1 1 0,-1-1 0,1 0 0,0 1 0,-1-1 0,1 1-1,0-1 1,-1 0 0,1 0 0,0 1 0,-1-1 0,2 0 0,21 6 41,-16-4-17,16 5 39,-1 1 0,25 12 0,-38-15-56,0 0-1,0 1 1,0 0 0,-1 0 0,1 1 0,-1 0 0,9 11 0,-1 0 2,-8-9-2,-1 0-1,1 0 1,-2 0-1,8 14 1,-12-20-12,-1 0 0,0 0 0,1 0 0,-2 1 0,1-1 0,0 0 0,-1 0 0,1 1 0,-1-1 0,0 0 0,0 1 0,0-1 0,0 0 0,-1 1 0,0-1 1,1 0-1,-1 0 0,0 0 0,0 0 0,-2 4 0,-1 1 4,-1-1 0,0 1 0,0-1 0,0 0 0,-1 0 1,0 0-1,0-1 0,-1 0 0,0 0 0,0 0 0,0-1 0,-1 0 0,0-1 1,0 0-1,-13 6 0,6-6 32,0 0 1,1 0-1,-1-2 0,-1 0 1,1 0-1,0-2 1,0 1-1,-22-4 0,5-1 111,-48-2 383,63 9-339,15-2-213,13-1-225,5-3-3743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06.1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0 307 9240,'0'0'10066,"11"-11"-9637,31-36-10,-36 39-276,-1 1 1,0-1-1,0 0 1,0 0-1,-1-1 1,-1 1-1,1-1 0,-1 0 1,-1 0-1,3-13 1,0-1 179,-1 4 178,0 0 0,-2 0 0,0 0-1,-2-25 1,-14 82 177,-3 56-423,16-80-212,0-1 1,0 1 0,1 0-1,1-1 1,3 15 0,-4-25-28,0-1 0,1 1 0,-1 0 1,1-1-1,0 1 0,0-1 0,0 1 0,0-1 0,0 0 0,1 0 1,-1 1-1,1-1 0,-1 0 0,1 0 0,0 0 0,0 0 1,0-1-1,0 1 0,0 0 0,0-1 0,0 1 0,0-1 1,1 0-1,-1 0 0,1 0 0,-1 0 0,1 0 0,-1 0 1,1-1-1,-1 1 0,1-1 0,-1 0 0,1 0 0,0 0 1,-1 0-1,1 0 0,0-1 0,-1 1 0,1-1 0,2 0 1,5-2 40,0-1 0,0 1 1,-1-2-1,0 1 0,0-1 0,0 0 1,0-1-1,-1 0 0,0-1 1,9-9-1,9-10 252,32-46-1,-42 52-180,37-48 686,-53 68-807,0-1 1,0 1 0,0 0-1,0 0 1,0 0 0,1-1 0,-1 1-1,0 0 1,0 0 0,0 0-1,0 0 1,0 0 0,1 0-1,-1-1 1,0 1 0,0 0-1,0 0 1,0 0 0,1 0-1,-1 0 1,0 0 0,0 0-1,0 0 1,0 0 0,1 0-1,-1 0 1,0 0 0,0 0-1,0 0 1,1 0 0,-1 0-1,0 0 1,0 0 0,0 0-1,1 0 1,-1 0 0,0 0-1,0 0 1,0 0 0,0 0-1,1 0 1,-1 0 0,0 1 0,0-1-1,0 0 1,0 0 0,1 0-1,4 13 172,1 21-31,-6-33-134,4 22 68,-2-16-53,-1-1 0,0 1-1,0-1 1,0 1 0,-1-1-1,0 1 1,0 0-1,0-1 1,-1 1 0,-2 7-1,3-12 157,5-4-34,6-8 24,12-24-25,-13 17-67,1 1 1,1 0 0,1 1-1,14-14 1,-26 28-75,0 1-1,0-1 1,1 0-1,-1 1 1,0-1-1,0 1 1,1-1-1,-1 1 1,0 0 0,1 0-1,-1-1 1,0 1-1,1 0 1,-1 0-1,0 0 1,1 0-1,-1 1 1,0-1 0,1 0-1,-1 0 1,0 1-1,1-1 1,-1 1-1,0-1 1,0 1-1,0 0 1,1-1-1,-1 1 1,0 0 0,0 0-1,1 1 1,5 4 4,0 1 1,0-1 0,7 10 0,-11-12-10,36 33 30,-33-32-21,0 0-1,0 0 0,0 0 1,-1 1-1,0 0 0,0 0 1,0 1-1,-1-1 0,4 9 1,1-4 67,-8-10-73,-1 0 0,1-1-1,0 1 1,0 0 0,-1 0 0,1 0 0,0 0 0,-1 0 0,1 0 0,-1 0 0,1 0 0,-1 0 0,1 2 0,2 6 115,0 0-805,-4-3-3732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06.4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15072,'0'0'3791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4:14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80 3712,'0'0'7536,"-9"2"-7142,-30 6-19,38-8-352,1 0-1,0 0 1,0 0-1,0 0 1,-1 0 0,1 0-1,0 0 1,0 0-1,0 0 1,-1 0 0,1 0-1,0 0 1,0 0-1,0 0 1,0 1-1,-1-1 1,1 0 0,0 0-1,0 0 1,0 0-1,0 0 1,0 0 0,-1 1-1,1-1 1,0 0-1,0 0 1,0 0 0,0 0-1,0 1 1,0-1-1,0 0 1,0 0 0,0 0-1,0 1 1,-1-1-1,1 0 1,0 0 0,0 0-1,0 1 1,0-1-1,0 0 1,1 0 0,-1 0-1,0 1 1,0-1-1,0 0 1,0 0-1,0 0 1,0 0 0,0 1-1,0-1 1,0 0-1,1 0 0,-1 0 1,0 0-1,0 0 0,0 1 1,0-1-1,0 0 0,1 0 0,-1 0 1,0 0-1,0 0 0,0 0 1,0 0-1,0 0 0,1 0 0,-1 0 1,0 0-1,0 0 0,0 0 1,0 0-1,1 0 0,-1 0 1,0 0-1,0-1 0,0 1 0,0 0 1,0 0-1,1 0 0,-1 0 1,0 0-1,0 0 0,0 0 0,0 0 1,0-1-1,0 1 0,0 0 1,1 0-1,-1 0 0,0 0 0,0 0 1,0 0-1,0-1 0,0 1 1,0 0-1,0 0 0,0 0 0,0 0 1,0-1-1,0 1 0,0 0 1,0 0-1,0 0 0,0 0 0,0 0 1,0-1-1,0 1 0,0 0 1,0 0-1,0 0 0,0 0 1,0 0-1,0-1 0,0 1 0,-1 0 1,1 0-1,0 0 0,0 0 1,0-1 71,0 0 0,1 0 0,-1 0 0,0 0 0,1 0 0,-1 0 0,0 0 0,1 0 0,-1 0 0,1 1 1,-1-1-1,1 0 0,0 0 0,-1 1 0,1-1 0,0 0 0,0 1 0,-1-1 0,1 1 0,0-1 0,0 1 0,0-1 1,0 1-1,0-1 0,1 1 0,27-8 861,-29 8-954,200-20 1446,-42 6-738,85-8 395,-221 18-913,-18 3-124,-1 0 1,0 0-1,1 1 1,-1-1 0,1 1-1,-1-1 1,1 1-1,-1 0 1,1 1 0,-1-1-1,1 1 1,4 1-1,-8-2-50,1 0-1,-1 1 1,0-1-1,0 1 1,1-1 0,-1 1-1,0-1 1,0 1-1,0-1 1,0 1-1,0-1 1,1 1-1,-1-1 1,0 1-1,0 0 1,0-1-1,-1 1 1,1-1 0,0 1-1,0-1 1,0 1-1,0-1 1,0 1-1,-1-1 1,1 1-1,0-1 1,0 1-1,-1-1 1,1 0-1,0 1 1,-1-1 0,1 1-1,0-1 1,-1 0-1,0 1 1,-18 20 88,15-17-58,-406 379 589,374-352-561,2 1-1,1 2 0,-41 55 1,47-50 291,27-39-314,145-10 123,-63 2-98,11-2 12,52-2 65,-142 12-134,-1 0 0,1-1 0,0 1 0,0-1 0,-1 0 0,1 1 0,0-1 0,-1 0 0,1-1 0,0 1 0,-1 0 0,0-1 0,1 1 0,-1-1 0,0 0 0,0 0 0,0 0 0,0 0 0,3-3 0,-3 1-365,1 0-1,-1 0 1,0 0 0,0 0 0,0 0 0,0-1-1,-1 1 1,1 0 0,-1-1 0,0-5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09.3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233 137 9848,'0'0'6456,"-10"-8"-5969,-33-26 13,41 33-444,1 0 0,-1 0 0,0 0 0,0 0-1,0 0 1,0 0 0,1 1 0,-1-1 0,0 1 0,0 0-1,0-1 1,-1 1 0,1 0 0,0 0 0,0 0-1,0 0 1,0 1 0,0-1 0,0 1 0,0-1-1,0 1 1,-2 1 0,-5 0 226,2 1-78,-1-1 1,1 1-1,0 0 0,0 1 1,0-1-1,0 2 0,1-1 1,-1 1-1,1 0 1,0 0-1,1 0 0,-1 1 1,1 0-1,-7 10 1,10-13-138,-1 1 1,1-1 0,0 1-1,0-1 1,1 1 0,-1 0 0,1 0-1,-1-1 1,1 1 0,1 0-1,-1 0 1,0 1 0,1-1 0,0 0-1,0 0 1,0 0 0,0 0-1,1 0 1,0 0 0,0 0 0,0 0-1,0 0 1,0 0 0,1 0-1,0-1 1,0 1 0,0-1 0,0 1-1,4 3 1,-3-2-12,1-1 0,-1 0 0,1-1-1,1 1 1,-1-1 0,0 0 0,1 0 0,0 0 0,5 2 0,-7-4-20,0 0 0,1 0-1,-1 0 1,1-1 0,-1 1 0,1-1 0,-1 0 0,1 0 0,-1 0 0,1 0 0,-1-1 0,1 1 0,-1-1-1,1 0 1,5-2 0,5-3 49,0-1 0,0-1-1,-1 0 1,0 0-1,0-1 1,-1-1 0,-1 0-1,12-13 1,10-14 182,33-49 1,-13 15 181,-25 37-9,-28 34-428,0 0 1,0-1 0,0 1 0,1 0 0,-1-1 0,0 1 0,0 0 0,0 0 0,1-1 0,-1 1-1,0 0 1,1 0 0,-1 0 0,0-1 0,0 1 0,1 0 0,-1 0 0,0 0 0,1 0 0,-1 0 0,0-1-1,1 1 1,-1 0 0,0 0 0,1 0 0,-1 0 0,1 0 0,-1 0 0,0 0 0,1 0 0,-1 0-1,0 0 1,1 1 0,-1-1 0,0 0 0,1 0 0,-1 0 0,0 0 0,1 0 0,-1 1 0,0-1 0,0 0-1,1 0 1,-1 1 0,0-1 0,0 0 0,1 0 0,-1 1 0,0-1 0,0 0 0,0 0 0,1 1 0,-1-1-1,0 0 1,0 1 0,0 0 0,11 23 281,-10-19-256,24 69 273,-17-47-138,18 43 1,-21-61-129,-1 0 1,2-1-1,-1 1 1,1-1-1,0 0 1,1-1-1,0 1 1,11 8-1,-15-14-30,0 0 0,1 0 1,-1-1-1,0 1 0,1-1 0,-1 0 0,1 0 1,-1 0-1,1-1 0,0 1 0,-1-1 0,1 0 1,-1 0-1,1 0 0,0 0 0,6-2 0,-1 0 13,0 0 0,0-1 0,0 0 0,0 0 0,10-6-1,-11 4-4,0-1 0,0 0 0,0 0 0,-1-1 0,0 0 0,0 0-1,9-13 1,-5 5 28,-1 0-1,-1-1 0,9-20 0,-15 30-18,-1 0 0,0-1 0,0 0 0,0 1 0,-1-1 0,1 0 0,-2 0 0,1 0 0,-1 0 0,0 0 0,-1 1 0,-1-13 0,2 18-27,0 1 0,-1-1 0,1 0 0,0 1 0,0-1 0,-1 0 1,1 1-1,0-1 0,-1 1 0,1-1 0,-1 1 0,1-1 0,-1 1 0,1-1 0,-1 1 0,1-1 0,-1 1 0,1 0 0,-1-1 0,1 1 0,-1 0 0,0-1 0,1 1 0,-1 0 0,0 0 0,1 0 0,-1 0 0,1-1 0,-1 1 0,-1 0 0,0 1 5,0-1 0,0 1 1,1-1-1,-1 1 0,0 0 0,0 0 1,0 0-1,1 0 0,-1 0 0,-2 2 1,-3 3 17,0 1 1,0 0-1,-6 8 1,8-8-19,-1 1-1,1 0 1,1 0-1,-1 0 1,2 0 0,-1 1-1,1-1 1,0 1 0,1 0-1,-2 12 1,3-16-12,0 0-1,1 0 1,0 1 0,0-1 0,1 0-1,0 0 1,-1 1 0,2-1 0,-1 0 0,1 0-1,-1 0 1,1 0 0,1-1 0,-1 1-1,1 0 1,-1-1 0,1 0 0,1 1 0,4 4-1,-5-6 3,1 0 0,0 0 0,0 0 0,0 0 0,0-1 0,1 0 0,-1 0 0,1 0 0,-1 0 0,1-1 0,0 0 0,-1 0 0,1 0 0,0 0 0,0-1 0,0 0 0,0 0 0,-1 0 0,1 0 0,0-1 0,7-2 0,9-2 13,1-2 0,-1-1-1,30-15 1,-10 5-5,-27 11-2,1 0 0,-1 0 0,0-2 0,-1 0 0,0 0 0,0-1 0,11-12 0,39-28 32,-42 35 16,29-28-1,-49 43-43,-1-1 0,1 1 0,-1-1-1,1 1 1,-1-1 0,1 1 0,-1-1-1,0 1 1,1-1 0,-1 0 0,0 1-1,1-1 1,-1 0 0,0 1 0,0-1-1,0 0 1,0 1 0,1-2 0,-2 2-1,1 0 1,-1-1-1,1 1 1,-1 0 0,1 0-1,-1 0 1,1 0-1,0 0 1,-1 0-1,1 0 1,-1 0 0,1 0-1,-1 0 1,1 0-1,-1 0 1,1 0 0,-1 1-1,1-1 1,0 0-1,-1 0 1,1 0-1,-1 1 1,1-1 0,0 0-1,-1 1 1,1-1-1,-1 0 1,1 1-1,0-1 1,0 0 0,-1 1-1,1 0 1,-20 14 63,0 1 1,2 2 0,0-1 0,1 2 0,0 1-1,2 0 1,1 1 0,0 0 0,1 1-1,2 0 1,-13 34 0,23-53-71,0 1-1,0 0 1,0 0-1,0 1 1,1-1 0,-1 0-1,1 0 1,0 0-1,1 0 1,-1 0 0,1 0-1,-1 0 1,1 0-1,2 4 1,-2-6-3,0 0 0,0-1 0,0 1 1,0 0-1,0-1 0,1 1 0,-1-1 0,0 0 0,1 1 1,-1-1-1,1 0 0,0 0 0,-1 0 0,1 0 0,0 0 1,0 0-1,0-1 0,-1 1 0,1 0 0,0-1 0,0 0 1,0 1-1,0-1 0,0 0 0,0 0 0,0 0 0,0 0 0,0 0 1,0-1-1,3 0 0,4-1 0,-1 0 0,0 0 0,0-1 0,0 0 0,0 0 0,0-1 0,-1 0 0,0 0 0,0-1 0,0 0 0,0 0 0,7-8 0,-1-1 0,0-2 0,-1 1 0,21-35 0,-29 43 0,0 0 0,0 1 0,1 0 0,0-1 0,1 2 0,-1-1 0,1 0 0,9-6 0,-14 12 0,0 0 0,-1 0 0,1 0 0,-1 0 0,1 0 0,0 0 0,-1 1 0,1-1 0,-1 0 0,1 0 0,-1 0 0,1 0 0,0 1 0,-1-1 0,1 0 0,-1 1 0,1-1 0,-1 0 0,1 1 0,-1-1 0,0 1 0,1 0 0,13 14 0,-8-8 0,3 1 0,0 1 0,0-1 0,1-1 0,1 0 0,-1 0 0,23 10 0,-29-16 0,-1-1 0,1 1 0,-1 0 0,1-1 0,0 0 0,-1 0 0,1 0 0,0 0 0,-1-1 0,1 1 0,0-1 0,-1 0 0,1 0 0,-1 0 0,1-1 0,-1 1 0,0-1 0,0 0 0,1 0 0,-1 0 0,0 0 0,-1 0 0,1-1 0,4-4 0,4-5 0,-1-1 0,-1 0 0,0 0 0,9-19 0,21-55 0,-14 27 0,-18 42 0,-7 41 0,-7 28 0,4-20 0,-13 56 0,13-78 0,1 0 0,-1-1 0,-1 1 0,0-1 0,0 0 0,0 0 0,-1-1 0,0 1 0,-1-1 0,0 0 0,-7 6 0,12-12 0,-1 0 0,1 0 0,-1 0 0,1-1 0,-1 1 0,0-1 0,1 1 0,-1-1 0,1 1 0,-1-1 0,0 0 0,1 0 0,-1 0 0,0 0 0,1 0 0,-1 0 0,0-1 0,1 1 0,-1 0 0,0-1 0,1 1 0,-1-1 0,1 0 0,-1 0 0,1 1 0,-1-1 0,1 0 0,0 0 0,-2-2 0,1 2 0,1 0 0,0 1 0,0-1 0,0 0 0,0 0 0,0 0 0,0 0 0,0 0 0,0-1 0,0 1 0,1 0 0,-1 0 0,0-1 0,1 1 0,-1 0 0,1 0 0,-1-1 0,1 1 0,0-1 0,-1 1 0,1 0 0,0-1 0,0 1 0,0-1 0,0 1 0,0 0 0,1-1 0,-1 1 0,0-1 0,1 1 0,-1 0 0,1-1 0,-1 1 0,2-2 0,-1 2 0,1 0 0,-1 0 0,1 0 0,0 0 0,-1 0 0,1 1 0,0-1 0,0 0 0,0 1 0,0-1 0,-1 1 0,1 0 0,0-1 0,0 1 0,0 0 0,0 0 0,0 1 0,0-1 0,0 0 0,3 1 0,-1 0 0,25 3 0,33 10 0,-42-8 0,0-2 0,1 0 0,-1-1 0,1-1 0,20-1 0,-32-1 0,-1-1 0,0 1 0,0-2 0,0 0 0,0 0 0,0 0 0,0-1 0,0 0 0,-1 0 0,1-1 0,-1 0 0,0 0 0,0-1 0,-1 0 0,1 0 0,-1-1 0,0 1 0,-1-1 0,1-1 0,-1 1 0,0-1 0,4-7 0,-2 2 0,16-33 0,-21 43 0,-1-1 0,0 1 0,-1-1 0,1 1 0,0-1 0,-1 0 0,1 1 0,-1-1 0,0 1 0,0-1 0,0 0 0,0 1 0,0-1 0,-1-4 0,1 6 0,-1 0 0,1 0 0,-1 0 0,1 0 0,-1 0 0,1 0 0,-1 0 0,1 0 0,-1 0 0,0 1 0,1-1 0,-1 0 0,0 0 0,0 1 0,0-1 0,0 0 0,0 1 0,0-1 0,0 1 0,0-1 0,0 1 0,0-1 0,0 1 0,0 0 0,-2-1 0,1 1 0,0 1 0,0-1 0,0 0 0,0 1 0,0-1 0,0 1 0,0 0 0,0 0 0,0 0 0,0 0 0,1 0 0,-4 2 0,-1 2 0,0 1 0,0-1 0,0 1 0,1 0 0,0 0 0,-5 9 0,7-9 0,0 0 0,0 0 0,1 0 0,0 1 0,1-1 0,-1 1 0,1-1 0,0 1 0,1 0 0,0-1 0,0 1 0,0 0 0,1-1 0,0 1 0,0 0 0,0-1 0,1 0 0,0 1 0,0-1 0,1 0 0,0 0 0,0 0 0,0 0 0,1 0 0,0-1 0,0 0 0,6 6 0,-6-6 0,1 0 0,0 0 0,0-1 0,0 0 0,1 0 0,-1 0 0,1-1 0,0 1 0,0-2 0,0 1 0,0 0 0,0-1 0,1-1 0,-1 1 0,1-1 0,0 0 0,-1 0 0,1-1 0,0 1 0,-1-2 0,1 1 0,0-1 0,-1 0 0,1 0 0,-1-1 0,1 0 0,8-4 0,1-2 0,-1-1 0,0 0 0,0-1 0,-1-1 0,-1 0 0,16-16 0,64-84 0,-69 80 0,-12 17 0,-8 10 0,-1 0 0,1-1 0,-1 1 0,0-1 0,0 0 0,0 1 0,-1-1 0,4-10 0,3-14 0,-9 29 0,0 0 0,0-1 0,0 1 0,0 0 0,0 0 0,0-1 0,1 1 0,-1 0 0,0 0 0,0-1 0,0 1 0,0 0 0,0 0 0,0-1 0,1 1 0,-1 0 0,0 0 0,0 0 0,0-1 0,1 1 0,-1 0 0,0 0 0,0 0 0,1 0 0,-1 0 0,0 0 0,0-1 0,0 1 0,1 0 0,-1 0 0,0 0 0,1 0 0,-1 0 0,0 0 0,0 0 0,1 0 0,3 10 0,-2 16 0,-1 14 0,0-17 0,-1 0 0,-4 35 0,3-52 0,0 0 0,0 0 0,-1 0 0,1-1 0,-1 1 0,-1 0 0,1-1 0,-1 0 0,0 0 0,0 0 0,-1 0 0,1 0 0,-1 0 0,-8 6 0,10-9 0,-1 0 0,0-1 0,1 1 0,-1-1 0,0 0 0,0 0 0,0 0 0,0-1 0,0 1 0,0 0 0,0-1 0,0 0 0,0 0 0,0 0 0,0 0 0,0 0 0,0-1 0,0 1 0,-5-3 0,5 2 0,0 1 0,1-1 0,-1 0 0,0 0 0,1-1 0,0 1 0,-1-1 0,1 1 0,0-1 0,-1 0 0,1 1 0,0-1 0,0 0 0,0-1 0,1 1 0,-1 0 0,0 0 0,1-1 0,0 1 0,-1-1 0,0-3 0,2 6 0,0 0 0,0-1 0,-1 1 0,1-1 0,0 1 0,0 0 0,0-1 0,0 1 0,0-1 0,0 1 0,0-1 0,0 1 0,0 0 0,0-1 0,0 1 0,0-1 0,0 1 0,0-1 0,0 1 0,1 0 0,-1-1 0,0 1 0,0-1 0,0 1 0,1 0 0,-1-1 0,0 1 0,0 0 0,1-1 0,-1 1 0,0 0 0,1 0 0,-1-1 0,0 1 0,1 0 0,-1 0 0,1-1 0,-1 1 0,0 0 0,1 0 0,-1 0 0,1 0 0,-1 0 0,1-1 0,23 4 0,-15-1 0,6 1 0,0 0 0,0 2 0,0-1 0,22 12 0,-32-14 0,-1 0 0,1 0 0,0-1 0,0 1 0,0-1 0,1 0 0,-1-1 0,0 1 0,0-1 0,0 0 0,1-1 0,-1 1 0,0-1 0,0 0 0,0 0 0,0 0 0,0-1 0,6-2 0,-8-2 972,-4 2-3594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17.9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0 201 9344,'0'0'8554,"6"-12"-8085,3-6-265,5-10 282,19-29 1,-28 49-261,0 1-1,1 0 1,0 0 0,0 0-1,0 1 1,1 0 0,0 0-1,0 1 1,11-7 0,-17 12-205,-1-1 0,1 1 0,0 0 0,-1 0 1,1 0-1,0 0 0,-1-1 0,1 1 0,-1 0 0,1 0 1,0 0-1,-1 1 0,1-1 0,0 0 0,-1 0 0,1 0 1,0 0-1,-1 1 0,1-1 0,-1 0 0,1 0 0,-1 1 1,1-1-1,-1 0 0,1 1 0,-1-1 0,1 1 0,-1-1 1,1 1-1,-1-1 0,1 1 0,-1-1 0,0 1 0,1-1 1,-1 1-1,0 0 0,0-1 0,1 1 0,-1-1 0,0 1 1,0 0-1,0-1 0,0 1 0,0 0 0,0-1 0,0 2 1,3 34 344,-7 8-43,-14 66 0,15-92-236,0-6-3,2 0 1,0 0-1,0 16 0,1-23-42,1 0 0,-1 0 0,1 0 0,0 0 0,0 0 1,1-1-1,-1 1 0,1 0 0,0-1 0,4 6 0,-6-9-28,1 0-1,0-1 0,-1 1 0,1-1 1,0 0-1,-1 1 0,1-1 0,0 1 1,0-1-1,-1 0 0,1 0 0,0 1 1,0-1-1,0 0 0,-1 0 0,1 0 1,0 0-1,0 0 0,0 0 0,0 0 1,-1 0-1,1-1 0,0 1 0,0 0 1,0 0-1,-1-1 0,1 1 0,1-1 1,20-11 147,-2-6-76,-2-1 1,0-1 0,-1 0-1,-1-2 1,-1 1 0,13-28 0,-21 38-37,25-52 90,-29 56-93,0 0 0,-1 0 1,0 0-1,0-1 0,0 1 1,-1-1-1,0-7 0,2 3 257,-3 12-297,0 0 0,0 0-1,1 0 1,-1 0 0,0 0 0,0 0-1,1 0 1,-1 0 0,0 0 0,0 0-1,0 0 1,1 0 0,-1 1 0,0-1 0,0 0-1,0 0 1,1 0 0,-1 0 0,0 0-1,0 0 1,0 0 0,0 1 0,1-1-1,-1 0 1,0 0 0,0 0 0,0 0-1,0 1 1,0-1 0,1 0 0,-1 0 0,0 0-1,0 1 1,0-1 0,0 0 0,0 0-1,0 0 1,0 1 0,0-1 0,0 0-1,0 0 1,0 1 0,0-1 0,0 0-1,0 1 1,1 2 8,1-1 0,-1 1-1,1 0 1,-1-1 0,1 1-1,0-1 1,3 3 0,9 12 32,-8-8-37,1 0 0,0 0 0,0-1-1,1 0 1,0-1 0,0 0 0,1 0-1,0-1 1,0 0 0,0 0 0,1-1 0,0 0-1,0-1 1,0 0 0,1-1 0,11 3 0,-13-5-6,3 1 29,-1 0 0,1-1 0,-1 0-1,1-1 1,17-2 0,-26 1-18,1 1 0,-1-1 0,1-1 0,-1 1 0,0 0 0,0-1 1,0 1-1,1-1 0,-1 0 0,-1 0 0,1-1 0,0 1 0,0 0 0,-1-1 0,0 0 0,1 1 1,-1-1-1,0 0 0,0 0 0,-1 0 0,1-1 0,1-4 0,0 0 16,-1 1-1,0-1 1,0 1-1,-1-1 1,0 0-1,-1 1 1,0-1-1,-1-13 1,1 17-15,-1 1 0,0 0-1,1 0 1,-1-1 0,-1 1 0,1 0 0,0 0 0,-1 0 0,1 0 0,-4-4 0,4 6-6,-1 0 1,1-1-1,0 1 0,-1 0 1,0 0-1,1-1 1,-1 1-1,0 0 0,1 1 1,-1-1-1,0 0 0,0 0 1,0 1-1,0-1 1,0 1-1,0 0 0,0-1 1,1 1-1,-4 0 0,2 1 0,0-1 0,-1 1-1,1 0 1,0 0-1,-1 0 1,1 1-1,0-1 1,0 1-1,0-1 1,0 1 0,0 0-1,1 0 1,-1 0-1,0 1 1,1-1-1,0 1 1,-1-1-1,1 1 1,0 0 0,1 0-1,-1 0 1,0 0-1,-1 3 1,-1 4 0,-1 0 0,2 0 0,-1 0 0,1 0 0,1 1 0,-2 12-1,4-14-4,-1 0-1,2 0 0,-1 1 0,1-1 1,1 0-1,0 0 0,0 0 0,7 16 0,1-1-18,24 39 0,-32-60 17,-1 0-1,1-1 0,-1 1 1,1-1-1,0 1 1,0-1-1,0 0 0,1 0 1,-1 0-1,0 0 1,1 0-1,-1-1 1,1 1-1,0-1 0,-1 1 1,1-1-1,0 0 1,0 0-1,6 1 0,-6-2 6,1 0 0,0 0 0,0 0 0,0-1 0,-1 0-1,1 1 1,0-1 0,-1-1 0,1 1 0,-1 0-1,1-1 1,-1 0 0,0 0 0,6-4 0,11-10 45,-1-1-1,-1 0 1,-1-2 0,0 0 0,19-30 0,-8 12 57,39-70 425,-61 100-453,-5 5-48,1-1 0,-1 1 0,1 0 0,0 0 0,0 0 0,0 0 0,0 0 0,4-3 0,-5 5-27,0 0 1,0 0 0,0 0-1,0 0 1,0-1-1,-1 1 1,1 0 0,0 1-1,0-1 1,0 0-1,0 0 1,0 0-1,0 1 1,0-1 0,0 0-1,0 1 1,-1-1-1,1 0 1,0 1-1,0-1 1,-1 1 0,1 0-1,0-1 1,0 1-1,-1 0 1,1-1 0,-1 1-1,1 0 1,-1 0-1,1-1 1,-1 1-1,1 1 1,4 7 2,-1-1-1,0 1 0,0 0 1,-1 1-1,-1-1 1,1 1-1,-2-1 1,2 14-1,2 8 3,2 0 30,2-1 0,0 0 0,24 50 0,-28-71-30,-1-1 0,1 1 0,1-1-1,0 0 1,0 0 0,1-1 0,12 12 0,-17-17-10,1 0 1,-1 0-1,1 0 0,-1-1 0,1 1 0,0-1 0,-1 0 0,1 0 0,0 0 1,0 0-1,0-1 0,0 1 0,0-1 0,0 1 0,0-1 0,0 0 1,0 0-1,0-1 0,0 1 0,-1 0 0,1-1 0,0 0 0,0 0 0,0 0 1,0 0-1,-1 0 0,1 0 0,0-1 0,-1 1 0,3-3 0,5-6 13,0 1-1,-1-2 0,0 1 0,0-1 1,-2-1-1,1 1 0,9-22 0,-12 23 3,7-15 155,-1-1 0,-2 0 0,-1 0 0,0-1 1,-2 0-1,-2 0 0,3-48 0,4 192-140,-2-40-121,-3 85 1,-6-157 77,-1 1 0,0 0 0,0 0 0,0-1 0,0 1 1,-1-1-1,-3 8 0,5-12 11,-1 0-1,1 0 1,-1 0 0,1 0 0,-1 0 0,0 0-1,1 0 1,-1 0 0,0 0 0,0 0 0,0-1-1,0 1 1,0 0 0,0 0 0,0-1 0,0 1 0,0-1-1,0 1 1,0-1 0,0 1 0,0-1 0,0 0-1,0 1 1,-1-1 0,1 0 0,0 0 0,0 0-1,0 0 1,-1 0 0,1 0 0,0 0 0,0 0 0,0 0-1,0-1 1,-1 1 0,1-1 0,0 1 0,0 0-1,0-1 1,-2-1 0,-3-1 21,-1-1 1,1-1-1,0 1 1,0-1-1,1 0 0,-1 0 1,1-1-1,0 0 1,-6-8-1,1 1 8,8 11-15,0 1 0,1-1 0,-1 0 0,1 0-1,0 0 1,0 0 0,-1 0 0,1 0 0,0 0-1,0 0 1,1 0 0,-1 0 0,0 0 0,1-1 0,-1-3-1,1 6-10,1-1 1,-1 1-1,0-1 0,1 1 0,-1-1 0,0 1 0,1 0 1,-1-1-1,0 1 0,1-1 0,-1 1 0,1 0 0,-1-1 0,1 1 1,-1 0-1,1 0 0,-1-1 0,1 1 0,-1 0 0,1 0 0,-1 0 1,1 0-1,-1-1 0,1 1 0,-1 0 0,1 0 0,0 0 0,-1 0 1,1 0-1,-1 1 0,1-1 0,-1 0 0,1 0 0,-1 0 0,2 1 1,22 3 1,126 46 5,-141-49-6,0 1 0,1-1-1,-1-1 1,1 0 0,-1 0 0,0-1-1,1 0 1,-1 0 0,0-1 0,0-1 0,0 1-1,0-1 1,0-1 0,9-5 0,-3 1 4,-1 0 0,0-1 0,0-1 0,-1 0-1,0 0 1,-1-2 0,13-14 0,90-107 187,-113 131-193,-1-1-1,1 0 1,0 0 0,-1 0 0,0 0 0,0 0 0,0 0 0,0 0 0,0 0 0,-1 0-1,1-1 1,-1 1 0,0 0 0,0-6 0,0 9-1,-1-1 0,0 1 0,1-1 0,-1 0 0,1 1 0,-1 0 0,1-1 0,-1 1 0,0-1 0,1 1 0,-1 0 0,0 0 0,0-1 0,1 1 0,-1 0 0,0 0 0,1 0 0,-1 0 0,0 0 0,0 0 0,1 0 0,-1 0 0,0 0 0,0 0 0,0 0 0,-21 4 0,21-4 0,-3 1 0,0 1 0,0 0 0,0 0 0,0 0 0,1 0 0,-1 1 0,1-1 0,-1 1 0,1 0 0,-5 7 0,-3 0 0,-7 7 0,1 0 0,1 1 0,-23 33 0,33-43 0,1 1 0,0 1 0,1-1 0,-1 1 0,2-1 0,-1 1 0,2 0 0,-1 0 0,1 1 0,1-1 0,-1 14 0,2-22 0,0 1 0,0 0 0,0 0 0,1 0 0,-1-1 0,1 1 0,0 0 0,0 0 0,0-1 0,0 1 0,0-1 0,0 1 0,1-1 0,-1 1 0,1-1 0,3 4 0,-4-5 0,0-1 0,1 1 0,-1 0 0,0-1 0,1 1 0,-1 0 0,1-1 0,-1 0 0,0 1 0,1-1 0,-1 0 0,1 0 0,-1 0 0,1 0 0,-1 0 0,1 0 0,-1 0 0,1 0 0,-1 0 0,1-1 0,-1 1 0,0-1 0,1 1 0,-1-1 0,1 0 0,-1 1 0,0-1 0,0 0 0,0 0 0,1 0 0,-1 0 0,0 0 0,1-2 0,19-17 0,-1-2 0,-2 0 0,0-1 0,25-44 0,-5 9 0,-23 29 0,-15 28 0,1-1 0,-1 0 0,1 1 0,-1-1 0,0 0 0,1 1 0,-1-1 0,0 0 0,0 1 0,0-1 0,0 0 0,-1 0 0,1 1 0,0-1 0,-2-3 0,2 4 0,-5-6 0,0 11 0,0 1 0,1-2 0,1 2 0,-1-1 0,0 0 0,1 1 0,0 0 0,0-1 0,1 1 0,-1 0 0,1 1 0,0-1 0,1 0 0,-1 0 0,1 1 0,0-1 0,0 1 0,1 0 0,-1-1 0,1 1 0,0-1 0,1 1 0,0-1 0,0 1 0,0-1 0,0 1 0,1-1 0,3 8 0,-1-4 0,1 0 0,0 0 0,0-1 0,1 1 0,0-1 0,1-1 0,0 1 0,0-1 0,0 0 0,1-1 0,0 0 0,0 0 0,1 0 0,10 4 0,-3-2 0,-1-1 0,2-1 0,-1-1 0,1 0 0,0-1 0,0 0 0,0-2 0,0 0 0,1-1 0,-1-1 0,1 0 0,-1-1 0,19-4 0,-14 0 0,2 0 0,1 0 0,-1 1 0,1 2 0,41 0 0,-35 3-3935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11.9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294 498 8136,'0'0'8145,"-10"-8"-7841,-31-21 38,37 27-291,1 1-1,0-1 0,-1 1 0,1 0 0,-1 0 0,1 0 0,-1 1 0,1-1 0,-1 1 0,0 0 0,1 0 0,-1 0 0,1 1 0,-6 0 0,-1 2 109,1-1 1,0 2-1,-13 5 0,21-8-145,-9 4 112,0 1 1,1 0-1,-1 0 1,1 1-1,1 0 1,-1 1-1,-11 13 1,15-15-31,0 1 0,0 0 0,0 0 0,1 0 0,0 0 0,0 1 1,1 0-1,0-1 0,0 1 0,-2 16 0,4-20-51,0-1 1,1 0-1,0 1 0,0-1 1,0 1-1,0-1 0,1 0 1,-1 1-1,1-1 0,0 0 1,0 0-1,0 1 0,0-1 1,1 0-1,-1 0 0,1 0 1,0 0-1,0-1 0,3 5 1,-2-4 10,0 0 0,1-1 1,-1 1-1,1-1 0,0 0 1,0 0-1,0-1 0,0 1 1,0-1-1,0 1 0,0-1 1,0 0-1,7 0 0,-2 0 27,0-1-1,0 0 1,0-1-1,0 0 1,0 0-1,-1 0 0,1-1 1,0-1-1,-1 0 1,0 0-1,1 0 1,-1-1-1,0 0 1,8-7-1,-8 5 6,-1-1 0,0 0-1,0 0 1,-1-1 0,0 0 0,0 0 0,-1 0 0,0-1-1,0 0 1,-1 0 0,0 0 0,-1 0 0,0-1-1,0 0 1,-1 1 0,-1-1 0,1 0 0,-2 0 0,1 0-1,-1 0 1,-1 0 0,-1-9 0,1 2 114,2 15-168,-1 0-1,0 0 0,0 1 0,0-1 1,0 0-1,0 0 0,0 1 1,-1-1-1,1 0 0,-1 0 0,1 1 1,-1-1-1,0 0 0,1 1 0,-1-1 1,0 1-1,-2-3 0,3 4-25,0 0-1,-1 0 1,1 0 0,0 0-1,-1 0 1,1 0-1,0 0 1,-1 0 0,1 0-1,0 1 1,0-1-1,-1 0 1,1 0 0,0 0-1,-1 0 1,1 1-1,0-1 1,0 0 0,-1 0-1,1 1 1,0-1-1,0 0 1,0 0-1,-1 1 1,1-1 0,0 0-1,0 0 1,0 1-1,0-1 1,0 0 0,-1 1-1,1-1 1,0 0-1,0 1 1,0-1 0,0 0-1,0 1 1,0-1-1,-3 16 80,4-7-65,0-1 1,0 0-1,1 0 1,0 0-1,1 0 1,-1 0-1,2 0 1,-1-1-1,6 10 1,0-3 29,-1-1-1,2 0 1,21 23 0,-30-34-37,1 0 1,0 0-1,1-1 1,-1 1 0,0 0-1,0-1 1,1 0-1,-1 1 1,1-1-1,-1 0 1,1 0-1,-1 0 1,1-1-1,0 1 1,-1-1-1,1 1 1,5-1 0,-4 0 9,-1-1 0,0 0 1,1 0-1,-1 0 0,0 0 1,1 0-1,-1-1 0,0 1 1,0-1-1,0 0 0,0 0 1,-1 0-1,6-5 0,15-17 187,38-50-1,-40 45 12,30-29 1,-51 57-216,0 1-1,1-1 1,-1 1 0,1 0 0,-1-1-1,0 1 1,1 0 0,-1 0 0,1-1-1,-1 1 1,1 0 0,-1 0 0,0-1 0,1 1-1,-1 0 1,1 0 0,-1 0 0,1 0-1,-1 0 1,1 0 0,-1 0 0,1 0-1,-1 0 1,1 0 0,-1 0 0,1 0 0,-1 0-1,1 0 1,-1 1 0,1-1 0,-1 0-1,1 0 1,-1 1 0,1-1 0,-1 0-1,0 0 1,1 1 0,-1-1 0,1 0-1,-1 1 1,0-1 0,1 1 0,11 21 126,-9-16-90,1 4 3,0 0 0,0-1 1,-1 1-1,0 0 0,-1 0 0,-1 1 1,1-1-1,-1 0 0,-1 1 0,0-1 1,-1 0-1,0 1 0,0-1 0,-1 0 1,-3 11-1,0-10 449,6-22-242,8-24-52,-3 18-117,1 1 1,1 0-1,11-16 1,-17 27-58,1 0 1,1 1-1,-1 0 0,0 0 0,1 0 1,0 0-1,0 0 0,0 1 1,1-1-1,-1 1 0,1 1 0,-1-1 1,1 0-1,10-3 0,-13 6-19,0 0-1,0 0 0,0 0 1,0 0-1,0 0 1,0 1-1,0-1 0,0 0 1,0 1-1,0 0 0,0-1 1,0 1-1,0 0 0,0 0 1,-1 0-1,1 0 0,0 0 1,-1 0-1,1 1 1,0-1-1,-1 1 0,0-1 1,2 3-1,1 0-6,-1 1 0,0-1 0,0 1 0,0 0 0,0 1 0,3 9 0,2 20-11,-8-29 13,1-1 0,0 1 0,1 0 0,-1 0 0,1-1 0,0 1 0,1-1 0,-1 1 0,1-1 0,4 5 0,-6-8 2,0-1 0,1 0 0,0 1 0,-1-1 1,1 0-1,0 0 0,0 0 0,0-1 0,-1 1 0,1 0 0,0-1 1,0 1-1,0-1 0,0 0 0,0 1 0,0-1 0,0 0 1,0 0-1,0 0 0,0-1 0,0 1 0,0 0 0,0-1 1,0 1-1,0-1 0,3-1 0,5-2 17,0-1 0,0 0 0,13-10-1,-16 11-10,51-40 88,-36 27 57,24-15-1,-42 29-66,-7 4-29,-11 9-26,-119 179-5,130-185-21,1-1 0,0 1 0,0 0 0,1 0 1,-1 0-1,1 0 0,-1 0 0,0 6 0,2-9-7,0-1 1,0 1-1,0 0 1,0 0-1,0 0 1,0-1-1,0 1 1,1 0-1,-1-1 1,0 1 0,0 0-1,1 0 1,-1-1-1,0 1 1,1 0-1,-1-1 1,1 1-1,-1-1 1,2 2-1,-1-1 0,1 0 0,-1-1-1,0 1 1,1 0-1,-1-1 1,1 1 0,-1-1-1,1 1 1,-1-1 0,1 0-1,-1 0 1,1 0-1,2 0 1,3 0-2,0-1 0,-1 0 0,1-1 0,0 0 0,-1 0 0,0 0 0,1 0 0,-1-1 0,0 0 0,10-8 0,4-2 0,27-26 0,-29 23 0,-1-1 0,-1 0 0,0-1 0,-1 0 0,-1-1 0,18-34 0,-24 37 0,-1 0 0,-1-1 0,-1 0 0,0 0 0,-1 0 0,-1-1 0,0 1 0,-1-1 0,-1-25 0,-3 18 0,-1 0 0,-1 1 0,-1 0 0,0 0 0,-3 0 0,0 1 0,-1-1 0,-1 2 0,-1 0 0,-25-38 0,34 57 0,-1-1 0,1 1 0,-1 0 0,0 0 0,0 0 0,0 0 0,-1 0 0,-3-2 0,6 4 0,0 1 0,0 0 0,0-1 0,1 1 0,-1 0 0,0 0 0,0-1 0,0 1 0,0 0 0,0 0 0,0 0 0,1 0 0,-1 0 0,0 0 0,0 0 0,0 0 0,0 1 0,0-1 0,0 0 0,1 0 0,-1 1 0,0-1 0,0 1 0,0-1 0,1 1 0,-1-1 0,0 1 0,1-1 0,-1 1 0,0-1 0,1 1 0,-1 0 0,1-1 0,-1 1 0,1 0 0,-1 0 0,1-1 0,-1 1 0,1 0 0,0 0 0,0 0 0,-1 0 0,1 1 0,-4 11 0,1 0 0,0-1 0,1 1 0,0 0 0,1 1 0,1-1 0,0 0 0,1 0 0,0 0 0,4 14 0,3 15 0,26 69 0,-13-50-2,2-2 0,34 60 1,-54-114-17,0 0 1,0 0-1,1 0 1,-1 0 0,1 0-1,0-1 1,0 1-1,1-1 1,9 7-1,-11-9-17,1-1-1,-1 1 1,1-1-1,-1 0 1,1 0-1,0 0 1,0 0-1,-1 0 0,1-1 1,0 0-1,0 0 1,0 0-1,0 0 1,-1-1-1,1 1 1,5-3-1,10-1-4200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14.6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1 249 10152,'0'0'7895,"0"-11"-7675,0 11-219,0-15 144,1 1 0,1-1 0,0 1 0,7-22 0,-6 26 23,6-19 131,-9 28-267,1 0 0,0-1 1,-1 1-1,1 0 1,-1 0-1,1-1 0,0 1 1,0 0-1,0 0 0,0 0 1,0 0-1,0 0 1,0 0-1,0 1 0,0-1 1,2-1-1,-3 2-17,0 0 1,1 0-1,-1 0 0,1 0 0,-1 1 1,1-1-1,-1 0 0,0 0 1,1 0-1,-1 0 0,1 0 0,-1 1 1,0-1-1,1 0 0,-1 0 1,0 1-1,1-1 0,-1 0 1,0 0-1,1 1 0,-1-1 0,0 0 1,0 1-1,1-1 0,-1 1 1,0-1-1,0 0 0,0 1 0,1-1 1,-1 1-1,0-1 0,0 0 1,0 1-1,0-1 0,0 1 0,4 19 125,-4-17-103,13 140 428,-12-124-380,2 0-1,0-1 1,1 0-1,1 0 1,1 0-1,14 32 1,-18-46-56,0-1 0,-1 0 0,1 0 0,0 0 0,0 0 0,1 0 0,-1 0 0,1 0 1,-1-1-1,5 3 0,-6-4-15,0 0 1,0-1-1,1 1 1,-1 0 0,0-1-1,1 0 1,-1 1-1,1-1 1,-1 0-1,1 0 1,-1 1 0,1-1-1,-1 0 1,0-1-1,1 1 1,-1 0 0,1 0-1,-1-1 1,1 1-1,-1 0 1,0-1 0,1 1-1,-1-1 1,0 0-1,1 0 1,-1 1-1,0-1 1,2-2 0,5-4 31,0 0 1,0-1-1,0-1 1,-1 1-1,0-1 1,-1 0 0,0-1-1,0 1 1,-1-1-1,0 0 1,-1-1-1,0 1 1,2-15 0,1-3 139,-2 0 0,-1-1 0,-2 0 0,0-29 0,-10 11 774,8 48-949,0 0 1,1 0-1,-1 0 0,1 0 0,-1 0 1,1 0-1,-1 0 0,1 0 0,0 0 1,-1 0-1,1-1 0,0 1 0,0 0 0,-1 0 1,1-1-1,0 1 0,0 0 0,0-1 1,0 1-1,0-1 0,2 1 0,23 9 77,-24-10-80,11 4 34,0-1 0,1 0 0,-1-1 0,1-1 0,-1 0 0,1-1 0,19-2 0,-24 1-1,0 0 0,0-1 0,-1-1-1,1 1 1,0-2 0,-1 1 0,1-1 0,-1 0-1,0-1 1,0 0 0,-1 0 0,8-6 0,55-52 515,-60 47-178,-9 14-96,-5 11-201,0 1-59,-1 0 1,0 0-1,-9 11 1,8-11-9,-1 0 1,-7 17-1,-14 56 75,26-76-82,1 1 0,-1-1 0,1 0 0,1 1 0,0-1 0,0 1 0,0-1 0,1 1 0,0-1 0,1 0-1,-1 0 1,1 1 0,1-1 0,-1 0 0,1 0 0,4 6 0,-6-12-1,1 1 1,-1-1 0,0 1-1,1-1 1,0 1 0,-1-1-1,1 0 1,0 0 0,-1 0-1,1 0 1,0 0 0,0 0-1,0-1 1,0 1 0,0 0-1,0-1 1,0 0 0,0 1-1,0-1 1,0 0 0,0 0-1,0 0 1,0 0 0,0-1-1,0 1 1,0-1 0,0 1-1,0-1 1,0 1 0,0-1-1,0 0 1,3-2 0,4-2 7,1 0 0,-1-1 0,0 0 0,15-14 0,21-23 90,-2-1 0,45-61-1,-80 95-70,1-1 0,1 1 0,0 1 0,0-1 0,1 2 0,21-14 1,-28 19-21,0 1 0,0 0 0,0 1 0,1-1 0,-1 1 0,1 0 0,-1 0 0,1 0 0,-1 0 0,9 1 0,-10 0-8,1 1 1,-1-1-1,0 1 0,0 0 0,0 0 0,0 0 0,0 0 1,-1 1-1,1-1 0,0 1 0,0 0 0,-1-1 0,1 1 0,-1 0 1,0 1-1,0-1 0,3 4 0,4 3-9,5 7 206,-16-11-32,-12-6 25,-3-3-138,-1 2 1,0 0-1,-21 0 1,34 2-45,0 0 1,0 0-1,-1 1 0,1 0 1,0 0-1,0 0 0,-1 1 1,1 0-1,1 0 1,-1 0-1,0 0 0,0 1 1,1 0-1,-1 0 0,-5 5 1,5-3-4,0 0 1,1 0-1,0 0 1,0 0 0,0 1-1,1 0 1,0 0-1,-4 8 1,6-11-15,0 0 1,0 1-1,1-1 0,-1 0 1,1 1-1,0-1 1,0 0-1,0 1 0,0-1 1,1 0-1,-1 1 0,1-1 1,0 0-1,0 0 1,0 0-1,0 0 0,1 0 1,-1 0-1,3 3 0,8 15-27,-8-13 28,0 0 0,1-1 0,0 1-1,0-1 1,1 0 0,0 0 0,0-1 0,1 0 0,-1 0 0,12 7 0,-5-5 7,0 0 1,0-2-1,0 0 0,1 0 1,0-1-1,0-1 0,0 0 0,1-1 1,0 0-1,-1-2 0,1 1 1,0-2-1,24-2 0,-23 1 11,0-1 1,-1-1-1,1 0 1,21-9-1,-30 10-7,-1-1 0,1-1 0,-1 1 0,0-1 0,-1 0 0,1-1 0,-1 1-1,0-1 1,0 0 0,0-1 0,0 1 0,5-9 0,-5 6 15,-1 0 1,0 0-1,0-1 0,0 1 1,-1-1-1,0 0 0,-1 0 1,0 0-1,0 0 0,0-16 0,-2 20-10,0 0-1,0 0 0,-1 0 0,1 0 0,-1 0 0,-1 0 0,1 1 0,-1-1 0,1 0 0,-1 1 1,-1-1-1,1 1 0,-1 0 0,1-1 0,-1 1 0,0 1 0,-1-1 0,1 0 0,-1 1 1,1-1-1,-6-2 0,8 5-10,0 0 0,-1 0 1,1 1-1,-1-1 1,1 0-1,0 1 0,-1-1 1,1 1-1,-1 0 1,1-1-1,-1 1 0,1 0 1,-1 0-1,0 0 0,1 0 1,-1 0-1,1 1 1,-1-1-1,1 0 0,-2 1 1,0 0 6,0 1 0,-1-1 1,1 1-1,1 0 0,-1 0 1,0 0-1,0 0 0,-4 5 1,2-1 6,-1 1 0,1 0 1,0 1-1,0-1 0,1 1 0,-5 11 1,6-13-17,1 1-1,1 0 1,-1-1 0,1 1 0,1 0 0,-1 0 0,1 0 0,0-1 0,0 1 0,1 0-1,0 0 1,0 0 0,1-1 0,0 1 0,0-1 0,0 1 0,1-1 0,0 0 0,0 0-1,1 0 1,0 0 0,6 7 0,1-1 6,5 4 31,25 20 1,-36-32-23,0-1 0,1 1 1,0-1-1,0 0 1,0 0-1,0 0 0,0-1 1,0 0-1,11 2 1,-9-3 4,2 1 23,0-1 0,0 0 0,16-1-1,-23 0-28,0-1 0,0 1-1,0-1 1,0 0-1,0 0 1,0 0 0,0 0-1,-1 0 1,1-1-1,0 1 1,-1-1 0,1 0-1,-1 0 1,1 0-1,3-4 1,37-41-170,-25 29-4340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14.9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 25 14968,'0'0'2135,"-61"-21"-1711,57 17 144,10 4-432,6 0-96,13 4 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36.6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65 347 8640,'0'0'9127,"-4"12"-8880,1-2-195,0 0 0,1 0 0,0 0 0,0 0-1,1 1 1,0-1 0,1 0 0,2 19 0,8 54 340,8 55 542,1-10 96,-17-120-840,-1-7-175,-1-1 1,0 0-1,0 0 1,0 1-1,0-1 1,1 0-1,-1 1 1,0-1-1,0 0 1,0 1-1,0-1 1,0 0-1,0 0 1,0 1-1,0-1 1,0 0-1,0 1 1,0-1-1,0 0 1,0 1-1,0-1 1,0 0-1,0 1 1,-1-1-1,1 0 1,0 1-1,0-1 1,0 0-1,0 0 1,-1 1-1,-5-25 673,-2-23-429,-21-105 248,24 130-443,-36-159 502,37 155-455,2 1-1,0-1 1,1 0-1,2 0 1,4-28-1,-3 42-70,0 1 0,1-1 0,1 1-1,0 0 1,1 0 0,0 1 0,0-1 0,1 1 0,1 1 0,-1-1 0,2 1 0,-1 0-1,1 0 1,1 1 0,-1 0 0,1 1 0,1 0 0,-1 0 0,1 1 0,1 0 0,-1 1-1,1 0 1,0 0 0,0 1 0,0 1 0,0 0 0,1 0 0,-1 1 0,1 1 0,0 0-1,-1 1 1,1 0 0,0 0 0,-1 2 0,19 3 0,-23-4-18,0 1 1,0 0-1,0 1 0,0-1 1,-1 1-1,1 0 0,-1 1 1,0 0-1,0 0 0,0 0 1,-1 1-1,1 0 0,-1 0 1,7 8-1,-9-8-3,0 0-1,0-1 0,0 1 0,-1 0 1,0 0-1,0 1 0,0-1 1,-1 0-1,1 1 0,-1-1 0,0 1 1,-1-1-1,0 1 0,1-1 1,-2 1-1,1-1 0,-1 1 1,0 0-1,-1 6 0,-2-1 14,0 0 0,0 0-1,-1-1 1,0 1 0,-1-1 0,0 0-1,-1 0 1,0-1 0,-13 14-1,-5 1 117,-54 39 0,52-43-6,0 2 0,-25 25 0,43-39-106,-2 4 276,11-12-305,0 1 1,0-1-1,0 1 0,0-1 1,0 0-1,0 1 0,1-1 1,-1 1-1,0-1 0,0 0 0,0 1 1,0-1-1,1 0 0,-1 1 1,0-1-1,0 0 0,1 1 1,-1-1-1,0 0 0,1 1 1,-1-1-1,0 0 0,1 0 0,-1 1 1,0-1-1,1 0 0,-1 0 1,1 0-1,-1 0 0,0 1 1,1-1-1,-1 0 0,1 0 1,-1 0-1,0 0 0,1 0 0,27 10 82,-6-3-46,44 11 0,-51-15-38,0 1-1,-1 1 1,0 0 0,0 1-1,0 0 1,0 1 0,-1 1-1,0 0 1,-1 1 0,0 0-1,0 1 1,-1 0 0,18 21-1,-26-27-3,0 0 0,0-1-1,-1 2 1,1-1-1,-1 0 1,0 0 0,0 1-1,-1-1 1,1 1-1,-1 0 1,0-1-1,0 1 1,0 0 0,-1 0-1,0 0 1,0-1-1,0 1 1,-1 5-1,0-4 5,0 0 0,0 0 0,-1 0-1,0 0 1,0 0 0,-1-1 0,0 1-1,0 0 1,0-1 0,0 0 0,-1 0-1,0 0 1,-6 6 0,1-3 11,-2 1-1,1-1 1,-16 8 0,21-12 4,-1-1 0,0 0 0,0-1 0,-1 1 0,1-1 1,0 0-1,-1-1 0,-10 2 0,-93 8 552,106-8-437,4-3-131,0 0-1,0 0 1,0 0 0,0 0 0,0 0 0,0 0 0,0 0 0,0 0 0,0-1 0,0 1 0,0 0 0,-1 0 0,1 0 0,0 0 0,0 0 0,0 0-1,0 0 1,0 0 0,0 0 0,0 0 0,0 0 0,0 0 0,0 0 0,0 0 0,0 0 0,0 0 0,0 0 0,0 0 0,0 0 0,0 0 0,0 0-1,0 0 1,0 0 0,0 0 0,0 0 0,0 0 0,0 0 0,-1 0 0,1 0 0,0 0 0,0 0 0,0 0 0,1-1-1,0 0 1,0 0-1,0 1 1,0-1-1,0 1 1,0-1-1,0 1 1,0-1-1,0 1 1,0-1 0,0 1-1,0 0 1,0 0-1,0 0 1,1 0-1,-1 0 1,0 0-1,0 0 1,2 0-1,-1 0 1,34-5-14,-1-1-1,0-1 0,0-2 0,-1-2 0,62-28 0,-71 26 18,0-2 1,-1-1-1,0-1 0,-2 0 0,0-2 1,-1-1-1,-1 0 0,29-40 0,-42 51 23,0-1-1,10-22 1,-14 25-13,3-2 131,-8 17-6,-2 9-83,-7 47 44,4-25-56,-4 72-1,11-106-40,0 0 1,1 0-1,-1 1 0,1-1 1,0 0-1,3 7 0,-4-12-4,0 1-1,1 0 0,-1 0 1,0 0-1,1-1 1,-1 1-1,1 0 1,-1 0-1,1-1 0,-1 1 1,1 0-1,-1-1 1,1 1-1,0-1 0,-1 1 1,1-1-1,0 1 1,0-1-1,-1 1 1,1-1-1,0 0 0,0 1 1,0-1-1,-1 0 1,1 0-1,0 0 0,0 0 1,0 1-1,0-1 1,-1 0-1,1 0 1,0-1-1,0 1 0,0 0 1,0 0-1,-1 0 1,1 0-1,0-1 0,0 1 1,0 0-1,-1-1 1,1 1-1,0-1 1,0 1-1,0-2 0,9-4 18,-1-1 0,-1 0 0,1 0 0,-1-1-1,13-16 1,29-48 68,-37 52-61,16-28 50,-15 24 130,22-29 0,-36 53-202,0 0-1,0 0 1,0-1 0,0 1 0,0 0 0,0 0-1,0 0 1,1 0 0,-1-1 0,0 1 0,0 0 0,0 0-1,0 0 1,0 0 0,1 0 0,-1 0 0,0-1-1,0 1 1,0 0 0,0 0 0,1 0 0,-1 0 0,0 0-1,0 0 1,0 0 0,0 0 0,1 0 0,-1 0 0,0 0-1,0 0 1,0 0 0,1 0 0,-1 0 0,0 0-1,0 0 1,0 0 0,0 0 0,1 0 0,1 8 89,-2 16-22,0-22-68,0 11 11,-2 8 0,1-1-1,2 1 1,0 0 0,5 24-1,-5-39-10,0 0 0,0-1 0,1 1 0,0-1 0,0 0 0,5 10 0,-6-15-3,0 1 0,-1 0 0,1 0 1,0-1-1,-1 1 0,1 0 0,0-1 0,0 1 0,-1 0 1,1-1-1,0 1 0,0-1 0,0 0 0,0 1 0,0-1 1,0 0-1,0 1 0,0-1 0,1 0 0,0 0 0,0 0 0,0-1 0,-1 1 0,1-1 0,0 1 0,0-1 0,-1 1 0,1-1-1,0 0 1,-1 0 0,1 0 0,-1 0 0,1 0 0,1-3 0,19-16 21,-1-1 0,-1-1 0,-1 0 0,-1-2 0,-1 0 0,-1-1 1,-1-1-1,-1 0 0,14-40 0,-16 34 5,-2-1-1,-2 0 1,-1-1 0,-1 0 0,-2 0 0,-1 0 0,-4-66-1,0 57 20,1 28-14,-1 0 0,0 0 1,-1 0-1,-5-20 1,7 35-30,0-1 1,0 1 0,0 0-1,0-1 1,0 1-1,0 0 1,0-1 0,0 1-1,0-1 1,-1 1-1,1 0 1,0-1 0,0 1-1,0 0 1,-1 0-1,1-1 1,0 1 0,0 0-1,0-1 1,-1 1-1,1 0 1,0 0 0,-1 0-1,1-1 1,0 1-1,-1 0 1,1 0 0,0 0-1,-1 0 1,1-1-1,0 1 1,-1 0 0,1 0-1,0 0 1,-1 0-1,1 0 1,0 0 0,-1 0-1,1 0 1,0 0-1,-1 0 1,1 0 0,-1 0-1,1 1 1,0-1-1,-1 0 1,1 0 0,0 0-1,-1 0 1,1 1-1,0-1 1,0 0 0,-1 0-1,1 0 1,0 1-1,0-1 1,-1 0 0,1 1-1,0-1 1,0 0-1,-1 0 1,1 1 0,0-1-1,0 1 1,-14 24 42,9-7-47,0 0 0,2 1 0,0-1 0,1 1 0,1 32 0,14 97-46,36 160-154,-42-267 145,27 75 0,-33-112 44,1 0 0,-1 0 1,0 1-1,-1-1 0,1 1 0,-1 6 0,0-11-9,0-24-1236,-1 18 926,0-1-466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37.0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0 185 12760,'0'0'1656,"10"-14"-1084,57-85 935,-63 93-1388,0 1 0,0 0-1,0 0 1,1 0-1,0 0 1,0 1-1,0 0 1,0 0-1,1 0 1,0 0-1,0 1 1,0 0-1,0 0 1,0 1-1,0 0 1,1 0-1,-1 0 1,1 1-1,-1 0 1,1 0-1,0 1 1,-1-1-1,1 2 1,0-1-1,0 1 1,8 1-1,22 6 463,52 19-1,-56-16 41,69 13-1,-79-20-524,26 2 697,-19-6-3616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39.1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204 81 8240,'0'0'7520,"-9"-10"-7128,-31-29-2,38 38-365,1 0 0,0 1 0,0-1 0,0 0 0,0 0 0,-1 1 0,1-1 0,0 1-1,0-1 1,-1 1 0,1 0 0,0-1 0,-1 1 0,1 0 0,-1 0 0,1 0 0,0 0 0,-1 0 0,1 0 0,0 0 0,-1 1 0,1-1-1,-2 1 1,-1 1 33,1 0-1,0-1 1,-1 2-1,1-1 1,0 0-1,-3 3 1,-1 1 84,-1 0 9,1 0-1,-1 1 1,1 0 0,0 0 0,1 1 0,0 0 0,0 0-1,0 1 1,1-1 0,-8 19 0,11-22-88,1 0 0,-1-1 0,1 1-1,0 0 1,0 0 0,0 0 0,1 0 0,-1 0 0,1 0 0,0 0-1,1 0 1,-1 0 0,1 0 0,0 0 0,1 0 0,-1 0 0,1 0 0,0-1-1,0 1 1,0-1 0,0 1 0,1-1 0,5 7 0,-2-5 47,1 0 1,-1-1 0,1 1 0,0-2-1,0 1 1,1-1 0,13 7-1,-15-9-47,-1 0-1,0 0 0,0 0 0,1-1 0,-1 0 0,1 0 0,-1 0 0,1 0 1,-1-1-1,1 0 0,0-1 0,9-1 0,-11 1-9,0-1-1,0 0 1,0 0-1,0-1 1,-1 1 0,1-1-1,-1 1 1,1-1 0,-1 0-1,0-1 1,0 1-1,-1 0 1,1-1 0,-1 0-1,0 1 1,2-5 0,0 0 37,0 0 0,-1-1 1,0 1-1,-1-1 1,1 1-1,1-19 1,-3 13 15,-1 0 1,0 1-1,-1-1 0,-1 0 1,-5-24-1,6 33-55,-1 0 1,1-1-1,-1 1 0,-1 0 0,1 0 0,-1 0 1,0 1-1,0-1 0,0 0 0,0 1 0,-1 0 1,0 0-1,0 0 0,0 0 0,0 1 0,-1-1 1,-7-3-1,9 5-18,0 1 1,-1 0-1,1 0 1,0 0-1,-1 0 0,1 1 1,-1-1-1,1 1 1,-4 0-1,5 0-21,0 0 0,1 0 0,-1 0 0,0 0 0,0 1-1,1-1 1,-1 1 0,1-1 0,-1 1 0,1 0 0,-1-1 0,1 1 0,-1 0 0,1 0-1,-1 0 1,1 0 0,0 0 0,0 1 0,0-1 0,-2 2 0,3-3-11,0 0 1,1 1-1,-1-1 1,0 0-1,0 1 1,0-1-1,0 0 0,1 1 1,-1-1-1,0 0 1,0 0-1,1 1 1,-1-1-1,0 0 1,1 0-1,-1 1 1,0-1-1,1 0 0,-1 0 1,0 0-1,1 0 1,-1 0-1,0 0 1,1 1-1,-1-1 1,0 0-1,1 0 1,-1 0-1,0 0 0,1 0 1,-1 0-1,1 0 1,-1 0-1,0-1 1,1 1-1,-1 0 1,1 0-1,22 0 17,-20 0-7,90-8 40,-75 5-32,-1 1 0,1 0 0,0 2 0,0 0 0,0 0 0,-1 2 0,29 5 0,-43-5-10,1-1 1,-1 0 0,1 1-1,-1 0 1,1 0-1,-1 0 1,0 0 0,0 1-1,0-1 1,-1 1 0,1 0-1,0-1 1,-1 1 0,0 0-1,0 1 1,0-1 0,0 0-1,0 1 1,-1-1 0,3 7-1,0 4 60,-1 1 0,0-1 0,2 28 0,-5-32-1,0 0 0,-1 0 1,-3 16-1,-1 18 354,22-61-2,36-53-171,-31 38-88,2 1 1,41-40-1,-65 70-150,1 0 1,0 0-1,0 0 0,0 0 1,0 0-1,0 0 0,1 0 0,-1 1 1,0-1-1,0 0 0,0 1 1,1-1-1,-1 1 0,0-1 1,1 1-1,-1 0 0,0 0 0,1-1 1,-1 1-1,0 0 0,1 0 1,-1 0-1,0 0 0,1 1 0,-1-1 1,0 0-1,1 0 0,-1 1 1,0-1-1,1 1 0,-1-1 0,0 1 1,0 0-1,0 0 0,0-1 1,1 1-1,-1 0 0,0 0 1,0 0-1,-1 0 0,2 2 0,4 4 24,-1 1-1,0-1 0,-1 2 1,0-1-1,3 10 0,-1-4-25,-2-5 21,1-1-1,-1 0 0,1-1 0,1 1 0,7 7 0,-10-11 13,0-1 0,1 0 0,0 0 0,0 0 0,-1 0 0,2 0 0,-1-1 0,0 0 0,0 0 0,1 0 0,6 2 0,-7-4 3,-1 0 1,0-1-1,0 0 1,0 1-1,0-1 0,0 0 1,0 0-1,0-1 1,0 1-1,0 0 0,-1-1 1,5-3-1,15-6 105,6 1-1234,-23 8-1833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43.3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378 96 8432,'0'0'8263,"-12"-4"-8028,9 4-220,-11-4 117,-1 0 0,1 1-1,-1 1 1,0 1 0,-24 0-1,1 4 237,17-2 12,0 2 0,-35 7-1,48-8-273,2 1-1,-1-1 0,0 1 0,1 1 0,-1-1 1,1 1-1,0 0 0,0 0 0,0 1 0,1 0 1,-9 9-1,11-10-3,-1 0 0,1 0 0,1 0 0,-1 1 0,1-1 0,-1 1 1,1-1-1,0 1 0,1 0 0,-1 0 0,1-1 0,0 1 0,0 0 0,0 9 1,2-10-55,-1 0 1,1 1 0,0-1-1,0 0 1,0 0 0,0 0-1,1 0 1,-1 0 0,1 0 0,0-1-1,0 1 1,1 0 0,-1-1-1,1 0 1,-1 0 0,1 1 0,0-1-1,4 2 1,0 1 9,0-1-1,0 0 1,1-1-1,-1 0 1,1 0 0,0 0-1,0-1 1,0 0 0,12 2-1,-16-5-36,-1 1 0,1 0 0,-1-1 0,1 0 0,0 0 0,-1 0 0,1 0-1,-1-1 1,1 1 0,-1-1 0,1 0 0,-1 0 0,1-1 0,-1 1 0,0 0 0,1-1 0,-1 0 0,0 0 0,0 0-1,-1 0 1,1 0 0,0-1 0,-1 1 0,1-1 0,3-5 0,2-4 84,-1-1 0,-1 1-1,0-1 1,0-1 0,-1 1 0,-1-1 0,0 0-1,-1 0 1,2-28 0,-12 4 491,7 37-493,1 10-15,0-1 1,1 1-1,0 0 1,0 0-1,6 10 1,-4-5-23,3 4 17,1 0 0,0 0 1,1 0-1,0-1 0,2-1 0,13 18 1,-21-31-42,0 0 1,1 1-1,-1-1 1,1 0-1,-1-1 1,1 1 0,0-1-1,0 1 1,0-1-1,1 0 1,-1-1 0,0 1-1,9 1 1,-10-3-12,0 0 1,0 1 0,-1-1 0,1-1 0,0 1 0,0 0-1,0-1 1,-1 1 0,1-1 0,0 0 0,-1 0 0,1 0-1,0 0 1,-1-1 0,0 1 0,1-1 0,-1 1 0,0-1-1,1 0 1,-1 0 0,0 0 0,0 0 0,2-4-1,6-10 103,0 0-1,-2 0 1,0-1-1,-1 0 1,0 0-1,-2-1 1,0 0-1,-1 0 0,0 0 1,-2 0-1,1-36 1,-3 52-114,0 0-4,0 1 0,0-1 0,0 1 0,0 0 0,0-1 0,0 1 0,0 0 0,-1-1 0,1 1 0,-1 0 0,1-1 0,-1 1 0,1 0 0,-1 0 0,0-2 0,0 2 57,-8 21 136,8-12-192,0 0-1,0 0 0,0 1 0,1-1 0,0 0 0,1 1 0,1 10 0,18 59 19,-7-29-17,-7-21-27,-4-15-4,0 0 0,1 0 0,1 0 0,0-1-1,1 1 1,0-1 0,1 0 0,10 16 0,-15-27 12,-1 0 1,1-1-1,0 1 0,0 0 0,0 0 1,-1-1-1,1 1 0,0 0 0,0-1 1,0 1-1,0-1 0,0 1 0,0-1 1,0 0-1,0 1 0,0-1 0,1 0 1,-1 0-1,0 0 0,0 0 1,0 0-1,0 0 0,0 0 0,0 0 1,0 0-1,0 0 0,0-1 0,1 1 1,-1 0-1,0-1 0,0 1 0,0-1 1,0 1-1,-1-1 0,1 1 0,0-1 1,0 0-1,0 1 0,0-1 0,-1 0 1,1 0-1,1-1 0,4-4 8,-1-1-1,1 0 0,-1 0 1,4-9-1,2-4 17,-1-1 1,-1 1-1,0-2 0,9-39 0,8-92 408,-25 151-429,-1-2 35,0 1 0,1 0 0,-1 0 0,1-1-1,0 1 1,0 0 0,2-3 0,-3 5-31,1 1-1,-1-1 1,1 1 0,-1 0-1,1-1 1,-1 1-1,1 0 1,-1-1 0,1 1-1,0 0 1,-1 0-1,1 0 1,-1-1 0,1 1-1,0 0 1,-1 0-1,1 0 1,0 0 0,-1 0-1,1 0 1,0 0-1,-1 0 1,1 1 0,-1-1-1,1 0 1,0 0-1,-1 0 1,1 1 0,-1-1-1,1 0 1,-1 1-1,1-1 1,0 0 0,-1 1-1,0-1 1,1 1-1,-1-1 1,1 2 0,16 10 26,26 27 0,9 8-11,-36-34 8,-10-9-34,-1 1 0,1-1 0,0 0 0,0 0 0,0-1 0,1 0 0,-1 0 0,1 0 0,9 2 0,-14-4-2,1-1 1,-1 1 0,0 0 0,1-1-1,-1 1 1,1-1 0,-1 0-1,1 0 1,-1 0 0,1 0-1,-1 0 1,1-1 0,-1 1 0,0-1-1,1 0 1,-1 1 0,0-1-1,1 0 1,-1 0 0,0-1-1,0 1 1,0 0 0,0-1 0,0 1-1,0-1 1,0 0 0,-1 1-1,1-1 1,0 0 0,-1 0 0,0 0-1,1 0 1,-1 0 0,0-1-1,1-2 1,0 1 14,0-1 0,0 1 1,-1 0-1,1-1 0,-1 1 0,-1-1 1,1 1-1,0-1 0,-1 0 0,0 1 0,0-1 1,0 0-1,-1 1 0,0-1 0,0 1 0,0-1 1,0 1-1,-1-1 0,1 1 0,-1 0 1,0 0-1,0 0 0,-1 0 0,-4-6 0,6 9 2,1 0 0,-1 0 0,0 0 0,0 0 0,0 1 0,0-1 0,0 0-1,0 0 1,0 1 0,0-1 0,0 1 0,-1-1 0,1 1 0,0-1 0,-2 1-1,1 0-3,1 0-1,-1 1 0,1-1 1,0 1-1,0 0 0,-1-1 1,1 1-1,0 0 0,0 0 0,0 0 1,0-1-1,0 1 0,0 0 1,0 1-1,0-1 0,-1 2 0,-5 6-14,0 0 0,0 1 1,1-1-1,1 2 0,0-1 0,-7 20 0,10-24 1,0 1-1,1-1 1,-1 0 0,1 0-1,1 0 1,0 1 0,-1-1 0,2 0-1,-1 1 1,1-1 0,0 0 0,0 1-1,1-1 1,3 8 0,0-4-3,1-1 0,0 0 0,0 0 0,1-1 0,0 0 1,1 0-1,0 0 0,0-1 0,0 0 0,1-1 0,0 0 0,1 0 1,13 5-1,-18-8 10,1-1 0,0 0 1,0 0-1,-1 0 0,1-1 1,1 0-1,-1 0 0,0-1 1,0 1-1,0-1 1,0-1-1,0 1 0,0-1 1,0 0-1,0 0 0,0-1 1,0 0-1,0 0 0,-1 0 1,1-1-1,-1 0 0,1 0 1,-1 0-1,5-5 0,1 0 15,-1 0-1,0-1 1,-1 0-1,0-1 1,-1 0-1,0 0 1,0-1-1,-1 0 1,0 0-1,5-15 1,-6 12 32,0 0 1,-1-1-1,-1 0 0,0 0 1,-1 0-1,-1 0 1,0-1-1,-1 1 1,-1-1-1,-1-16 0,0 28-10,2-1-1,-1 1 0,1 0 1,-1-1-1,1 1 0,0-1 0,3-5 1,-4 10-32,0-1 0,0 0 0,0 1 0,1-1 0,-1 0 0,0 1 0,0-1 0,1 1 0,-1-1 0,0 0 0,1 1 1,-1-1-1,1 1 0,-1-1 0,1 1 0,-1-1 0,1 1 0,-1 0 0,1-1 0,-1 1 0,1 0 0,0-1 0,-1 1 0,1 0 1,0 0-1,-1-1 0,1 1 0,0 0 0,-1 0 0,1 0 0,0 0 0,-1 0 0,1 0 0,0 0 0,-1 0 0,1 0 0,0 0 0,-1 0 1,1 1-1,0-1 0,-1 0 0,1 0 0,0 1 0,-1-1 0,1 0 0,-1 1 0,1-1 0,-1 1 0,1-1 0,-1 1 0,1-1 1,-1 1-1,1-1 0,-1 1 0,0-1 0,1 1 0,-1 0 0,10 10-4,-2 0 0,0 1 0,0 0 0,-1 0 0,-1 0 0,0 1 0,0 0 0,-2 0 0,7 28 0,2 5 0,1 0 0,29 61 0,-42-105 0,0 1 0,1-1 0,-1 1 0,1-1 0,-1 1 0,1-1 0,0 0 0,0 0 0,0 0 0,0 0 0,0 0 0,0 0 0,1 0 0,-1-1 0,1 1 0,-1-1 0,1 0 0,-1 0 0,1 0 0,0 0 0,0 0 0,-1 0 0,1-1 0,0 0 0,0 1 0,0-1 0,0 0 0,-1 0 0,7-1 0,-1-1 0,-1 0 0,1 0 0,-1-1 0,0 0 0,0 0 0,0-1 0,0 0 0,0 0 0,10-10 0,44-34 0,-20 17 0,-2-2 0,69-75 0,-98 98 0,-8 8 0,0 1 0,0-1 0,0 1 0,-1-1 0,1 0 0,-1 0 0,0 0 0,1 0 0,-1 0 0,0 0 0,0 0 0,0 0 0,1-4 0,-22 16 0,-91 66 0,104-72 0,0 1 0,1 0 0,0 1 0,0-1 0,0 1 0,1 0 0,0 1 0,0-1 0,0 1 0,1 0 0,0 0 0,0 1 0,1-1 0,0 1 0,0 0 0,1 0 0,0 0 0,1 0 0,-1 0 0,2 0 0,-1 0 0,1 0 0,0 1 0,1-1 0,-1 0 0,2 0 0,3 15 0,-4-19 0,1 2 0,0 0 0,0 1 0,0-1 0,6 10 0,-8-15 0,1-1 0,-1 1 0,0 0 0,1 0 0,-1-1 0,1 1 0,0 0 0,-1-1 0,1 1 0,0 0 0,-1-1 0,1 1 0,0-1 0,-1 1 0,1-1 0,0 1 0,0-1 0,0 0 0,0 1 0,-1-1 0,1 0 0,0 0 0,0 1 0,0-1 0,0 0 0,0 0 0,0 0 0,0 0 0,0 0 0,-1 0 0,1-1 0,0 1 0,0 0 0,0 0 0,0-1 0,0 1 0,0 0 0,-1-1 0,1 1 0,0-1 0,0 1 0,-1-1 0,1 0 0,0 0 0,11-10 0,-1 0 0,0-1 0,-1-1 0,0 0 0,-1 0 0,-1 0 0,0-1 0,0-1 0,-2 1 0,8-26 0,-10 23 0,1-11 0,-5 27 0,1 0 0,-1 0 0,0 0 0,1 0 0,-1 0 0,1 0 0,-1 0 0,1 0 0,-1 0 0,1 0 0,0 1 0,-1-1 0,1 0 0,0 0 0,0 1 0,-1-1 0,1 0 0,2 0 0,13 36 0,4 6 0,-10-20 0,22 35 0,-28-49 0,0-1 0,1-1 0,0 1 0,0-1 0,1 0 0,-1 0 0,1 0 0,0-1 0,12 7 0,-14-10 0,-1 0 0,1 0 0,-1 0 0,1-1 0,0 1 0,-1-1 0,1 0 0,0 0 0,-1 0 0,1 0 0,0-1 0,-1 1 0,1-1 0,-1 0 0,1 0 0,-1 0 0,1-1 0,3-1 0,4-3 0,-1 1 0,1-2 0,18-14 0,-13 7 0,-1-1 0,-1 0 0,0-1 0,-1 0 0,-1-1 0,0-1 0,-2 0 0,15-30 0,-24 44 0,0-1 0,1 1 0,-2 0 0,1-1 0,0 1 0,-1-1 0,0 1 0,0 0 0,0-1 0,-1 1 0,1-1 0,-1 1 0,0 0 0,0-1 0,-1 1 0,1 0 0,-1 0 0,0 0 0,0 0 0,0 0 0,-4-4 0,4 6 0,1 0 0,-1 0 0,0 0 0,1 1 0,-1-1 0,0 1 0,0-1 0,0 1 0,0 0 0,0 0 0,-1 0 0,1 0 0,0 0 0,0 0 0,-1 1 0,1-1 0,-1 1 0,1-1 0,0 1 0,-1 0 0,1 0 0,-1 0 0,1 1 0,0-1 0,-1 0 0,1 1 0,0-1 0,-1 1 0,1 0 0,0 0 0,0 0 0,-1 0 0,1 0 0,0 1 0,0-1 0,0 1 0,1-1 0,-1 1 0,-2 2 0,-3 3 0,1 1 0,0 0 0,0 0 0,1 0 0,0 1 0,0-1 0,1 1 0,0 0 0,1 0 0,0 1 0,0-1 0,1 1 0,0-1 0,1 1 0,0 0 0,1 0 0,0 0 0,0-1 0,1 1 0,3 17 0,-3-23 0,1 1 0,-1-1 0,1 1 0,0-1 0,0 0 0,1 0 0,-1 0 0,1 0 0,0 0 0,0-1 0,0 1 0,5 3 0,-6-5 0,-1-1 0,1 0 0,-1 0 0,1 0 0,0 0 0,0 0 0,-1 0 0,1-1 0,0 1 0,0 0 0,0-1 0,0 0 0,0 1 0,0-1 0,0 0 0,0 0 0,0 0 0,0 0 0,0 0 0,0-1 0,0 1 0,0-1 0,0 1 0,0-1 0,-1 0 0,1 0 0,0 1 0,0-1 0,-1 0 0,4-3 0,2-2 0,0 0 0,0-1 0,-1 0 0,0-1 0,0 1 0,-1-1 0,8-14 0,25-65 0,-35 78 0,0 1 0,0-1 0,1-17 0,-3 24 0,-1-1 0,0 1 0,0-1 0,0 0 0,0 1 0,0-1 0,0 0 0,-1 1 0,1-1 0,-1 1 0,0-1 0,0 1 0,0-1 0,0 1 0,0 0 0,0-1 0,-4-3 0,5 6 0,0 0 0,0 0 0,0-1 0,0 1 0,0 0 0,0 0 0,-1 0 0,1 0 0,0 0 0,0 0 0,0 0 0,0 0 0,0-1 0,-1 1 0,1 0 0,0 0 0,0 0 0,0 0 0,0 0 0,-1 0 0,1 0 0,0 0 0,0 0 0,0 0 0,0 0 0,-1 0 0,1 0 0,0 0 0,0 0 0,0 0 0,0 0 0,-1 0 0,1 1 0,0-1 0,0 0 0,0 0 0,0 0 0,-1 0 0,1 0 0,0 0 0,0 0 0,0 0 0,0 1 0,-5 9 0,2 16 0,3-25 0,-2 43 0,3 1 0,2-1 0,16 82 0,-8-65 0,2 73 0,-12-114 0,-2-1 0,0 1 0,-1-1 0,-1 1 0,0-1 0,-2 0 0,-12 35 0,13-46 0,0 0 0,0-1 0,0 1 0,-1-1 0,0 0 0,-1-1 0,1 1 0,-1-1 0,-1 0 0,1-1 0,-1 1 0,-11 6 0,15-11 0,0 0 0,-1 0 0,1-1 0,0 1 0,0-1 0,-1 0 0,1 0 0,0 0 0,-1 0 0,1 0 0,0-1 0,0 0 0,-1 1 0,1-1 0,0 0 0,0-1 0,0 1 0,-3-2 0,-3-2 0,-1 0 0,1-1 0,0 1 0,-9-10 0,6 4 0,0-1 0,1-1 0,-14-19 0,19 24 0,1 0 0,0 0 0,1 0 0,0-1 0,0 1 0,1-1 0,-3-14 0,5 19 0,1-1 0,0 0 0,0 0 0,1 1 0,0-1 0,-1 0 0,2 1 0,-1-1 0,0 1 0,1-1 0,0 1 0,0 0 0,0-1 0,1 1 0,-1 0 0,1 1 0,0-1 0,4-5 0,8-6 0,0 1 0,30-22 0,-40 33 0,21-14 0,1 1 0,0 2 0,1 1 0,43-14 0,-30 11 0,14-5 0,76-41 0,-114 52 0,0 0 0,-1-2 0,0 0 0,-1-1 0,-1 0 0,0-1 0,-1 0 0,14-21 0,-25 33 0,0-1 0,0 0 0,-1 0 0,1 1 0,-1-1 0,0 0 0,0-1 0,0 1 0,0 0 0,-1 0 0,1 0 0,-1 0 0,0-1 0,0 1 0,0 0 0,0 0 0,0-1 0,-1 1 0,0 0 0,1 0 0,-1 0 0,0 0 0,0 0 0,-1 0 0,1 0 0,-1 0 0,0 0 0,1 1 0,-1-1 0,0 0 0,-3-1 0,2 1 0,0 0 0,0 0 0,0 0 0,-1 0 0,1 1 0,-1 0 0,0 0 0,1 0 0,-1 0 0,0 0 0,0 1 0,0 0 0,-1-1 0,1 2 0,0-1 0,0 0 0,-1 1 0,1 0 0,0 0 0,0 0 0,-1 0 0,-3 2 0,4-1 0,0 0 0,0 1 0,0-1 0,0 1 0,0 0 0,0 0 0,1 0 0,-1 1 0,1-1 0,0 1 0,-1 0 0,1 0 0,1 0 0,-1 0 0,0 1 0,1-1 0,-1 1 0,1-1 0,0 1 0,1 0 0,-1 0 0,0 0 0,-1 7 0,2-5 0,0 0 0,1 0 0,-1 0 0,1 1 0,0-1 0,1 0 0,0 0 0,0 0 0,0 0 0,0 0 0,1 0 0,0 0 0,1 0 0,-1-1 0,6 10 0,1-3 0,1 0 0,1 0 0,0 0 0,1-2 0,17 14 0,-10-8 0,-14-13 63,0 1 1,0-1-1,0 0 1,0 0-1,1-1 0,-1 1 1,1-1-1,0-1 1,-1 1-1,1-1 0,0 0 1,0 0-1,0 0 0,12-1 1,2-2-741,0 0 1,0-2-1,19-5 1,-17 4-1504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45.9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337 7 10752,'0'0'5871,"-11"-1"-5519,-5-1-185,-43-1 2185,62 10-1756,1-2-494,0 0 0,-1 0 0,1 1 0,-1 0 0,-1-1 0,1 1 0,-1 0 0,0 0 0,0 1 0,0-1 0,-1 0 0,0 0 0,-1 1 0,1-1 0,-1 1 0,0-1-1,-1 1 1,1-1 0,-2 0 0,-1 9 0,1-11-33,0 0 1,0 0-1,0 0 0,-1-1 0,0 1 0,1-1 0,-1 0 0,0 1 1,-1-2-1,-4 5 0,-38 26 549,32-26-418,0 0-1,0-1 1,-17 5-1,-14 6 155,-16 15-176,38-16-3523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4:15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9440,'0'0'3849,"11"13"-3378,-5-7-395,3 5 41,0-1 0,0-1 0,1 0 0,1 0 0,-1-1 0,1-1 0,17 10 0,4-2 349,1-1 0,0-1 1,1-2-1,67 13 1,-85-22-551,-1 0 0,1-1 0,0 0-1,0-1 1,0-1 0,-1-1 0,1 0 0,0-1 0,-1 0 0,0-1 0,0-1-1,0-1 1,15-7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47.0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9744,'0'0'11433,"-1"11"-11197,1 7-124,1 0 1,1 0 0,0 0-1,1 0 1,7 23 0,-5-25 38,-1 1 1,0-1-1,-2 1 1,0 0-1,-1 19 1,0-16 33,1-1 35,-2-12-87,1 0 0,-1 0-1,0 0 1,-1 0 0,-1 10-1,1-12-14,1-4-88,0 0 0,0-1 0,0 1 0,0-1 0,0 1 0,0-1 0,0 1 0,0 0 0,0-1 0,-1 1 0,1-1-1,0 1 1,0-1 0,-1 1 0,1-1 0,0 1 0,0-1 0,-1 1 0,1-1 0,-1 1 0,1-1 0,0 0 0,-1 1 0,1-1-1,-1 0 1,1 1 0,-1-1 0,1 0 0,-1 1 0,1-1 0,-1 0 0,1 0 0,-1 0 0,0 0 0,1 1 0,-2-1 0,2 0 91,-8 4 166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47.6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1 117 10040,'0'0'8918,"14"-8"-8619,-10 6-280,17-10 148,0 1 0,2 0 1,-1 2-1,34-9 1,215-27 1326,-260 45-1387,0 0-1,0 1 1,0 1-1,0-1 1,-1 2-1,1-1 1,-1 2-1,1-1 1,15 9-1,-6-4 93,6 0 104,-22-8-181,0 1 0,0 0 0,0 1 0,0-1-1,0 0 1,0 1 0,-1 0 0,1 0 0,6 5 0,-10-8-102,1-2 472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49.1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95 10040,'0'0'15379,"10"-2"-15349,32-8-1,-41 9-24,1 1-1,-1-1 1,1 0 0,-1 0 0,1 1 0,-1-1-1,1 0 1,-1 0 0,0-1 0,1 1 0,-1 0-1,0 0 1,0-1 0,0 1 0,0 0-1,0-1 1,0 1 0,0-1 0,-1 1 0,1-1-1,0 1 1,0-4 0,5-7 41,-2 8-25,0 0 1,1 0-1,-1 0 1,1 1-1,0 0 0,0 0 1,0 0-1,0 1 1,0 0-1,1 0 1,-1 0-1,1 0 0,6 0 1,-10 2-18,0 0 0,0 0-1,0 0 1,0 0 0,0 1 0,-1-1 0,1 1 0,0-1 0,0 1 0,-1 0-1,1 0 1,0-1 0,-1 1 0,1 0 0,-1 1 0,1-1 0,-1 0-1,1 0 1,-1 1 0,0-1 0,2 3 0,0-1 2,-1 1 0,1-1 1,-1 1-1,0 0 0,0 0 0,0 0 1,0 0-1,0 5 0,-1-2 7,0 1 0,-1 0-1,0-1 1,0 1 0,-1 0-1,0-1 1,0 1 0,-1-1 0,0 1-1,-4 8 1,1-2 0,-1 0 0,0-1 0,-2 0 0,-9 16 1,-86 112 339,103-138 3,7-5-143,21-11-65,19-7-49,-22 14-29,0 1 0,0 1 1,1 2-1,-1 0 0,1 2 1,-1 0-1,1 2 0,-1 1 1,0 1-1,43 12 0,-67-16-63,-1 0-1,1 0 1,-1 0 0,1 0-1,-1 0 1,1 1 0,-1-1-1,0 0 1,1 0 0,-1 0-1,1 0 1,-1 0-1,1 1 1,-1-1 0,1 0-1,-1 0 1,0 1 0,1-1-1,-1 0 1,0 1 0,1-1-1,-1 0 1,0 1-1,1-1 1,-1 1 0,0-1-1,0 1 1,1-1 0,-1 0-1,0 1 1,0-1 0,0 1-1,0-1 1,0 1-1,0-1 1,1 1 0,-1-1-1,0 1 1,0-1 0,-1 1-1,1-1 1,0 1 0,0-1-1,0 1 1,0-1 0,-1 1-1,0 11-3683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50.6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39 9240,'0'0'10630,"0"10"-10267,0 10-228,6 143 1706,2-41 75,-8-122-1895,0 0 1,0 1-1,0-1 1,0 0-1,0 0 1,-1 0-1,1 1 1,0-1-1,0 0 1,0 0-1,0 0 1,1 1-1,-1-1 1,0 0-1,0 0 1,0 1-1,0-1 1,0 0-1,0 0 1,0 0-1,0 1 1,0-1 0,0 0-1,1 0 1,-1 0-1,0 0 1,0 1-1,0-1 1,0 0-1,1 0 1,-1 0-1,0 0 1,0 0-1,0 0 1,0 0-1,1 1 1,-1-1-1,0 0 1,0 0-1,1 0 1,-1 0-1,0 0 1,0 0-1,0 0 1,1 0-1,-1 0 1,0 0-1,10-11 391,5-23-154,0-8-43,-10 26-110,0 0 0,1 1-1,1-1 1,9-15 0,10-17 227,-24 41-289,1 0 0,0 0-1,1 0 1,0 0 0,0 1-1,0 0 1,1 0-1,0 0 1,0 0 0,0 1-1,8-6 1,-10 9-13,0 0 0,0 0 0,0 0-1,1 0 1,-1 1 0,0-1 0,1 1 0,-1 0 0,7-1 0,-8 2-25,0 0 0,-1 1 0,1-1 0,-1 0-1,1 1 1,-1-1 0,1 1 0,-1 0 0,1-1 0,-1 1 0,1 0 0,-1 0 0,0 0 0,1 0 0,-1 0 0,0 0 0,0 1 0,0-1-1,0 0 1,0 1 0,0-1 0,0 0 0,1 3 0,3 7 21,1-1 0,-2 1 0,0 1-1,0-1 1,-1 0 0,3 17 0,-5-24-19,5 13 86,-2-11 40,-1-11 42,-2 3-154,0-1-1,0 1 0,1 0 0,-1-1 0,1 1 0,-1 0 1,1 0-1,0 0 0,0 0 0,3-2 0,6-7 41,21-30 115,-21 26-82,-1 1 0,2 1 0,0 0-1,1 0 1,15-11 0,-27 23-84,0 1 0,0 0 0,0-1 1,1 1-1,-1 0 0,0 0 0,0 0 1,0 0-1,0-1 0,0 2 0,1-1 1,-1 0-1,0 0 0,0 0 0,0 0 1,0 1-1,0-1 0,0 0 0,1 1 1,-1-1-1,0 1 0,0 0 0,0-1 0,-1 1 1,1 0-1,0-1 0,0 1 0,1 2 1,24 26 38,-23-24-23,6 8 21,0 1 1,-1 1 0,-1 0-1,-1 0 1,7 22 0,0-1 96,-10-25-71,0 1 0,-1 0 0,0 0 0,-1 0-1,0 0 1,-1 1 0,-1-1 0,0 0 0,-4 22-1,5-29-83,2-5-13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52.0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1 236 8840,'0'0'8910,"2"-10"-8555,-1 7-349,1-4 107,0-1 0,0 1 1,1 0-1,0 0 0,0 0 1,0 0-1,1 0 0,0 1 0,1-1 1,0 1-1,9-9 0,60-40 1478,-73 54-1546,0 0 0,0 0 0,1 0 0,-1 0 1,0 0-1,1 1 0,-1-1 0,1 0 0,-1 1 1,1-1-1,-1 1 0,1-1 0,0 1 0,-1 0 1,1 0-1,-1 0 0,1 0 0,0 0 0,-1 0 1,1 0-1,-1 0 0,1 1 0,0-1 0,-1 0 0,1 1 1,-1 0-1,3 0 0,-2 2 10,0-1 0,0 0 0,0 1 1,0 0-1,0 0 0,0-1 0,-1 1 0,1 0 0,-1 0 0,0 0 1,0 1-1,0-1 0,0 4 0,8 39 341,5 71 0,6 34 408,-19-146-747,0 0 0,0-1 0,1 1 0,-1-1 0,1 0 0,0 1 0,0-1 0,1 0 0,-1 0 0,1 0 0,0-1 0,0 1 0,0-1 0,1 1 0,-1-1 0,1 0 0,5 4 0,-4-5-19,-1-1 0,0 1 0,0-1 0,1 0-1,-1 0 1,0 0 0,1 0 0,-1-1 0,1 0 0,-1 0 0,1 0 0,-1 0 0,1-1 0,-1 1 0,1-1 0,-1 0 0,0-1 0,6-2 0,7-2 101,0-2 0,22-12 1,-33 16-107,0 0 1,1-1-1,-2 1 1,1-1-1,-1-1 1,1 1-1,-2-1 1,8-10 0,9-19 76,18-39 1,-33 59-83,0 0 0,-1-1 0,0 1 0,-1-1 0,2-26 0,-4 22-8,0 5 17,0 0 0,-2 1-1,0-1 1,-2-17 0,2-5 98,1 15 55,-1 22-185,0-1 0,0 0 0,0 1 1,0-1-1,0 1 0,0-1 0,0 0 0,0 1 0,0-1 0,0 0 0,0 1 0,0-1 0,0 1 1,1-1-1,-1 0 0,0 1 0,0-1 0,1 1 0,-1-1 0,1 1 0,-1-1 0,0 1 0,1-1 1,-1 1-1,1 0 0,-1-1 0,1 1 0,-1-1 0,1 1 0,-1 0 0,1 0 0,-1-1 0,1 1 1,0 0-1,-1 0 0,1 0 0,-1-1 0,1 1 0,0 0 0,-1 0 0,1 0 0,0 0 0,-1 0 1,1 0-1,-1 0 0,1 1 0,0-1 0,-1 0 0,1 0 0,-1 0 0,2 1 0,4 2-3,1 0 0,-1 0 0,12 8 0,-7-5 22,73 42 362,-84-48-371,0 0 1,1 0 0,-1 1-1,0-1 1,1 0 0,-1 0-1,0 0 1,0 1 0,0-1-1,1 0 1,-1 0 0,0 1-1,0-1 1,0 0 0,1 0-1,-1 1 1,0-1 0,0 0-1,0 1 1,0-1 0,0 0-1,0 1 1,0-1 0,0 0-1,0 0 1,0 1 0,0-1-1,0 0 1,0 1 0,0-1-1,0 0 1,0 1-1,0-1 1,0 0 0,0 1-1,-3 5-2594,2-5 1214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53.4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157 0 9040,'0'0'13730,"-8"10"-13339,7-9-375,-4 5 77,0 0 0,0 0 1,1 1-1,0-1 1,0 1-1,1 0 1,0 0-1,0 0 1,0 0-1,1 0 0,-2 16 1,3 7 302,1 1-1,1 0 1,2-1 0,10 43 0,13 43 982,-18-99-1022,0 6 1883,-21-32-1505,5 5-585,2 1-71,0-1-1,0 1 0,-1 1 1,1-1-1,-1 1 1,1 0-1,-1 1 0,0 0 1,0 0-1,-8 0 0,-36 9 325,51-8-403,0 0 0,-1 0 0,1 0 0,0 0 0,-1 0 0,1 0 0,0 0 0,-1 0 0,1 0 0,0 0 0,-1 0 0,1 0 0,0 0 0,0 0 0,-1 1 0,1-1 0,0 0 0,-1 0 0,1 0 0,0 1 0,0-1 0,-1 0 0,1 0 1,0 1-1,0-1 0,0 0 0,-1 0 0,1 1 0,0-1 0,0 0 0,0 1 0,0-1 0,0 0 0,0 1 0,0-1 0,0 1 0,-1 0-133,43 0 124,-21 0 44,0-1 1,26-3 0,8-8 12,-39 8-17,-1-1 0,1 2 1,1 0-1,-1 1 0,0 0 0,24 3 0,-26 0 2,0 0 0,1-2 0,-1 0-1,0 0 1,17-3 0,-24 3-32,-17 18-847,-2-10-3507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54.7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0 121 9744,'0'0'9694,"5"-9"-9331,14-32-2,-16 36-258,0 1 0,0 0 0,0-1 0,1 1 0,0 1 0,-1-1 0,2 0 0,-1 1 0,9-6 0,-1 1 178,-8 5-174,0 1 1,0 0-1,1 0 0,-1 0 1,1 1-1,-1-1 1,1 1-1,-1 0 1,1 1-1,0-1 1,0 1-1,-1 0 1,1 0-1,0 0 0,-1 1 1,10 1-1,-13-1-81,0-1 1,-1 1-1,1 0 0,0 0 0,0-1 1,-1 1-1,1 0 0,0 0 0,-1 0 0,1 0 1,-1 0-1,1-1 0,-1 1 0,1 0 0,-1 0 1,0 0-1,1 0 0,-1 1 0,0-1 0,0 0 1,0 0-1,0 0 0,0 0 0,0 1 0,-4 30 233,1-20-193,1-2-5,0 0 1,-1 0-1,-1-1 0,1 1 0,-1-1 1,-1 0-1,0 0 0,0 0 0,-1-1 0,-12 15 1,0 2 169,14-20-160,0 1 0,0-1 0,0 0 0,0 0 0,-1 0 0,-8 7 0,13-12-64,-1 0 1,1 0-1,0 1 1,0-1 0,0 0-1,-1 0 1,1 0-1,0 1 1,0-1 0,0 0-1,0 0 1,0 0 0,0 1-1,0-1 1,0 0-1,0 0 1,0 1 0,-1-1-1,1 0 1,0 0 0,0 1-1,1-1 1,-1 0-1,0 0 1,0 1 0,0-1-1,0 0 1,0 0-1,0 1 1,0-1 0,0 0-1,0 0 1,0 1 0,1-1-1,-1 0 1,0 0-1,0 0 1,0 1 0,0-1-1,1 0 1,-1 0-1,0 0 1,0 0 0,0 0-1,1 1 1,-1-1 0,0 0-1,0 0 1,1 0-1,-1 0 1,0 0 0,0 0-1,1 0 1,-1 0-1,0 0 1,0 0 0,1 0-1,-1 0 1,16 5 153,29 2 150,-36-7-236,0 1 0,0 0 0,0 1-1,-1 0 1,1 0 0,-1 1 0,15 6-1,-14-4 21,0 0-1,0 1 0,0 0 0,-1 0 0,10 11 0,0 9-3757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2:59.4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0 939 9144,'0'0'6845,"13"-11"-6329,189-185 2154,-186 180-2258,0-1 0,-2 0 0,24-35 0,52-104 2319,-89 155-2644,-1 0 0,1 0 0,-1 0 0,1 0 0,-1 0 1,1 0-1,0 0 0,0 0 0,-1 0 0,1 0 0,0 1 0,0-1 0,0 0 0,0 1 0,0-1 0,0 0 1,0 1-1,0-1 0,1 0 0,-1 1-31,0 1 0,-1-1 1,1 0-1,0 0 0,-1 0 1,1 0-1,0 1 0,-1-1 0,1 0 1,0 1-1,-1-1 0,1 0 1,-1 1-1,1-1 0,0 1 1,-1-1-1,1 1 0,-1-1 0,0 1 1,1-1-1,-1 1 0,1 0 1,-1 0-1,3 5 76,0 0 0,0 0 1,-1 1-1,0-1 0,2 11 0,-1 13 61,0-1-1,-3 1 0,0 0 0,-2-1 0,-1 1 1,-12 51-1,13-73-136,0 0-1,-1 1 1,0-1 0,0-1 0,-1 1-1,0 0 1,-1-1 0,1 0 0,-2 0 0,1 0-1,-1-1 1,0 0 0,0 0 0,0 0-1,-1-1 1,0 0 0,-8 5 0,12-9-31,1 0 1,-2 0 0,1-1-1,0 1 1,0-1-1,0 1 1,0-1 0,0 0-1,0 0 1,0 0 0,0-1-1,0 1 1,0-1-1,0 0 1,0 0 0,0 0-1,0 0 1,0 0 0,0-1-1,-4-2 1,-3-3 73,0 0 1,1-1-1,-16-16 0,18 17-30,6 6-47,-1-1 0,1 1 1,0 0-1,-1-1 0,1 1 0,0-1 1,0 1-1,0-1 0,0 0 0,1 1 1,-1-1-1,0 0 0,0-2 0,1 3-4,0 0-1,0 0 0,1 1 0,-1-1 1,0 0-1,1 1 0,-1-1 0,1 0 0,-1 1 1,1-1-1,-1 0 0,1 1 0,-1-1 0,1 1 1,-1-1-1,1 1 0,0-1 0,-1 1 1,1-1-1,0 1 0,-1 0 0,1-1 0,0 1 1,0 0-1,-1 0 0,1-1 0,0 1 1,0 0-1,0 0 0,-1 0 0,2 0 0,11-1 38,0 0-1,0 1 0,0 0 1,0 1-1,21 5 0,-9-2-9,-2 0 12,34 10-1,-34-7-22,30 4-1,-45-9-25,0-2 0,1 1 0,-1-1 0,1-1 0,-1 1 0,0-1 0,13-4 0,-16 4-2,0-2 0,-1 1 0,1-1 0,0 1 0,-1-1 0,0 0 1,8-8-1,5-3 21,-4 4-16,-1-1-1,-1 0 1,0-1-1,0 0 1,-1-1 0,-1 0-1,0-1 1,7-15-1,-4 5 40,-1-2-1,-1 1 0,-1-1 0,6-28 0,-7 1-25,-2 0-1,-2-97 1,-4 143-24,-2-23 0,-1 0 0,-11-47 0,1 4 0,12 70 0,-4-25 0,5 27 0,-1 1 0,1-1 0,0 0 0,0 0 0,-1 0 0,1 0 0,0 1 0,-1-1 0,1 0 0,-1 0 0,1 1 0,-1-1 0,1 0 0,-1 1 0,0-1 0,1 1 0,-1-1 0,0 1 0,1-1 0,-1 1 0,0-1 0,0 1 0,1-1 0,-1 1 0,0 0 0,-1-1 0,1 2 0,0 0 0,0 0 0,0 0 0,0 0 0,0 0 0,1 0 0,-1 0 0,0 0 0,0 0 0,1 0 0,-1 0 0,1 1 0,-1-1 0,1 0 0,0 0 0,-1 1 0,1-1 0,0 2 0,-3 5 0,-6 21 0,1 1 0,1-1 0,2 1 0,1 0 0,0 43 0,13 156 0,-5-172 0,-1-29 0,1 0 0,1-1 0,1 1 0,1-1 0,2 0 0,17 38 0,-15-36 0,-9-23 0,0 0 0,0 0 0,1-1 0,-1 1 0,1-1 0,5 7 0,-7-11 0,-1-1 0,1 1 0,0-1 0,-1 1 0,1-1 0,0 0 0,-1 0 0,1 1 0,0-1 0,0 0 0,-1 0 0,1 0 0,0 0 0,0 0 0,0 0 0,-1 0 0,1 0 0,0 0 0,0 0 0,-1 0 0,1 0 0,0-1 0,0 1 0,-1 0 0,1-1 0,0 1 0,-1 0 0,1-1 0,0 1 0,0-2 0,22-15 0,-20 15 0,9-10 0,0 0 0,-1-1 0,12-18 0,0 1 0,-17 22 0,1 2 0,-1-1 0,2 1 0,-1 0 0,1 0 0,-1 1 0,1 0 0,1 0 0,-1 1 0,1 0 0,0 1 0,0 0 0,0 0 0,0 1 0,16-3 0,-13 5 0,0 1 0,-1 0 0,1 0 0,-1 1 0,1 0 0,10 5 0,-19-6 0,-11-3 0,-4-1 0,0 1 0,0 0 0,-1 1 0,1 0 0,-16 1 0,24 1 0,-1 0 0,1 1 0,0-1 0,-1 1 0,1 0 0,0 0 0,0 0 0,0 1 0,0 0 0,1-1 0,-7 7 0,8-6 0,0 0 0,0 0 0,0 0 0,0 0 0,0 1 0,1-1 0,-1 1 0,1-1 0,0 1 0,0-1 0,0 1 0,1 0 0,-1-1 0,1 1 0,0 4 0,0 2 0,1-1 0,0 0 0,1 1 0,0-1 0,0 0 0,1 0 0,0 0 0,0 0 0,1-1 0,0 1 0,1-1 0,10 15 0,-14-22 0,0-1 0,0 1 0,0-1 0,0 1 0,0-1 0,0 1 0,0-1 0,0 0 0,0 1 0,0-1 0,0 0 0,0 0 0,0 0 0,0 0 0,0 0 0,0 0 0,0 0 0,0 0 0,2 0 0,21-6 0,-19 5 0,0-1 0,1 0 0,-1-1 0,0 0 0,0 0 0,0 0 0,-1 0 0,1-1 0,-1 1 0,0-1 0,0-1 0,0 1 0,0 0 0,5-9 0,4-7 0,19-41 0,-29 53 0,0 1 0,0 0 0,-1-1 0,0 1 0,0-1 0,-1 0 0,0 1 0,1-10 0,-4 34 0,0 17 0,2-32 0,3 15 0,8 34 0,-9-47 0,-1 0 0,1 1 0,-1-1 0,1 0 0,1 0 0,-1 0 0,0 0 0,1-1 0,0 1 0,0-1 0,0 0 0,0 1 0,5 2 0,-6-5 0,-1-1 0,1 1 0,0-1 0,-1 1 0,1-1 0,0 0 0,0 0 0,0 1 0,-1-1 0,1 0 0,0-1 0,0 1 0,-1 0 0,1-1 0,0 1 0,0 0 0,-1-1 0,1 0 0,0 0 0,2-1 0,34-22 0,-36 22 0,8-6 0,0-1 0,-1 0 0,0-1 0,0 0 0,-1-1 0,-1 1 0,0-2 0,0 1 0,-1-1 0,-1 0 0,0 0 0,0 0 0,-1-1 0,3-15 0,-6 6 0,-2 16 0,-2 14 0,1 1 0,1 0 0,0 0 0,0 1 0,1-1 0,1 0 0,-1 1 0,3 9 0,18 66 0,-16-65 0,-3-12 0,0-1 0,0 0 0,1 1 0,0-1 0,0 0 0,6 9 0,-8-15 0,0 0 0,0 0 0,0 0 0,0 0 0,0 0 0,0 0 0,1 0 0,-1 0 0,0 0 0,0-1 0,1 1 0,-1 0 0,0-1 0,1 1 0,-1-1 0,3 1 0,-2-1 0,0 0 0,0 0 0,0-1 0,0 1 0,0 0 0,0-1 0,0 1 0,0-1 0,0 0 0,0 0 0,0 0 0,-1 0 0,1 0 0,0 0 0,1-2 0,17-13 0,-2-1 0,0-1 0,-2 0 0,22-30 0,-3 3 0,-22 27 0,20-33 0,-24 36 0,-9 15 0,0 0 0,0-1 0,0 1 0,0 0 0,0-1 0,1 1 0,-1 0 0,0-1 0,0 1 0,0 0 0,0 0 0,1-1 0,-1 1 0,0 0 0,0 0 0,1-1 0,-1 1 0,0 0 0,0 0 0,1 0 0,-1-1 0,0 1 0,1 0 0,-1 0 0,0 0 0,1 0 0,-1 0 0,0 0 0,1 0 0,-1 0 0,0 0 0,1 0 0,-1 0 0,0 0 0,1 0 0,-1 0 0,6 12 0,-4 24 0,-6 49 0,-18 198 0,16-240 0,-2 0 0,-2 0 0,-1-1 0,-26 59 0,36-100 0,-23 47 0,22-45 0,0 0 0,0 0 0,0 0 0,-1-1 0,1 1 0,-1-1 0,1 1 0,-1-1 0,0 0 0,0 0 0,0-1 0,0 1 0,-3 1 0,5-3 0,0 0 0,0 0 0,1 0 0,-1 0 0,0 0 0,0 0 0,1-1 0,-1 1 0,0 0 0,1 0 0,-1-1 0,0 1 0,1-1 0,-1 1 0,0 0 0,1-1 0,-1 1 0,1-1 0,-1 1 0,1-1 0,-1 0 0,0 0 0,-12-16 0,12 14 0,-14-15 0,12 15 0,1 0 0,-1 0 0,0-1 0,1 1 0,0 0 0,0-1 0,0 1 0,0-1 0,1 0 0,-1 0 0,1 0 0,0 0 0,-1-7 0,1-4 0,1 13 0,0 0 0,-1 1 0,1-1 0,0 0 0,0 0 0,0 1 0,0-1 0,1 0 0,-1 0 0,0 1 0,1-1 0,-1 0 0,1 1 0,-1-1 0,1 0 0,0 1 0,0-1 0,0 1 0,0-1 0,0 1 0,0 0 0,0-1 0,3-1 0,7-5 0,0 0 0,0 1 0,1 0 0,14-5 0,-9 4 0,28-19 0,-14 6 0,-2-2 0,0-1 0,-1-2 0,43-50 0,-43 40 0,-3 5 0,31-52 0,2-13 0,-30 53 0,39-85 0,-62 113 0,-5 13 0,1 0 0,-1 0 0,1-1 0,-1 1 0,1 0 0,0 0 0,0 0 0,0 0 0,0 0 0,0 0 0,0 1 0,1-1 0,-1 0 0,1 0 0,-1 1 0,1-1 0,0 1 0,2-3 0,-3 5 0,0-1 0,-1 0 0,1 0 0,-1 0 0,1 0 0,-1 0 0,1 1 0,-1-1 0,1 0 0,-1 0 0,1 1 0,-1-1 0,1 0 0,-1 1 0,1-1 0,-1 1 0,0-1 0,1 0 0,-1 1 0,1-1 0,-1 1 0,0-1 0,0 1 0,1-1 0,-1 2 0,10 18 0,-7-13 0,7 13 0,-1 0 0,-1 0 0,-1 0 0,8 42 0,-13-48 0,0 0 0,-1 1 0,0-1 0,-1 1 0,-1-1 0,0 1 0,-1-1 0,-5 21 0,6-33 0,1 0 0,-1 1 0,0-1 0,1 0 0,-1 0 0,0 0 0,-1 0 0,1 0 0,0 0 0,0-1 0,-1 1 0,1 0 0,-1-1 0,0 1 0,1-1 0,-1 1 0,0-1 0,0 0 0,0 0 0,0 1 0,-4 0 0,3-1 0,0-1 0,0 0 0,0 0 0,0 0 0,0 0 0,0 0 0,0 0 0,0-1 0,0 1 0,0-1 0,0 0 0,0 0 0,0 0 0,1-1 0,-1 1 0,-3-2 0,-3-4 0,0 0 0,0 0 0,1-1 0,-1 0 0,2 0 0,-10-12 0,-7-9 0,21 26 0,0 0 0,1 0 0,-1-1 0,1 1 0,-1-1 0,1 1 0,0-1 0,-2-7 0,4 11 0,0-1 0,0 1 0,0 0 0,1-1 0,-1 1 0,0 0 0,0-1 0,0 1 0,0 0 0,1-1 0,-1 1 0,0 0 0,0-1 0,1 1 0,-1 0 0,0-1 0,1 1 0,-1 0 0,0 0 0,1 0 0,-1-1 0,0 1 0,1 0 0,-1 0 0,1 0 0,-1 0 0,0 0 0,1 0 0,-1 0 0,0 0 0,1 0 0,-1 0 0,1 0 0,-1 0 0,0 0 0,1 0 0,-1 0 0,1 0 0,-1 0 0,0 0 0,1 0 0,-1 0 0,0 1 0,1-1 0,-1 0 0,1 1 0,-1-1 0,32 12 0,-25-9 0,0 0 0,1 0 0,-1-1 0,12 3 0,3-1 0,27 9 0,-30-7 0,-1-2 0,28 5 0,-25-9 0,0 0 0,0-1 0,27-4 0,18-2 0,-57 6 0,-1-1 0,1 0 0,-1 0 0,1-1 0,-1 0 0,12-6 0,15-5 532,-39 16-715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3:00.1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89 10952,'0'0'8289,"16"-7"-7764,-10 4-463,14-6 135,1 1 1,-1 0 0,1 2 0,27-5 0,236-20 2418,-283 31-2608,146-5 1369,-116 5-1161,-1 2-1,53 11 1,-44-6-3356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3:02.3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1020 9536,'0'0'10557,"8"-13"-10179,13-21 10,29-33-1,-24 30 170,29-54 1,-18 28-22,-8 16 224,24-59 0,-42 82-348,-2-1 1,0 0 0,-2 0 0,6-39 0,-10 52-135,-2 10-170,0 0 0,-1 0 0,1 0 0,-1 0-1,1 0 1,-1 0 0,0 0 0,0 0-1,0 0 1,0 0 0,0 0 0,-1-3-1,1 5-89,-1 0-1,1 0 0,0-1 1,0 1-1,-1 0 0,1 0 1,0 0-1,0 0 0,-1 0 0,1 0 1,0 0-1,-1 1 0,1-1 1,0 0-1,0 0 0,-1 0 0,1 0 1,0 0-1,0 0 0,-1 0 1,1 0-1,0 1 0,0-1 0,0 0 1,-1 0-1,1 0 0,0 1 1,0-1-1,0 0 0,-1 0 0,1 0 1,0 1-1,0-1 0,0 0 1,0 0-1,0 1 0,0-1 1,0 0-1,0 1 0,-1-1 0,1 0 1,0 0-1,0 1 0,-8 17 113,6-14-67,-69 172 385,63-150-414,1 0 0,1 0 0,1 1 0,2 0 0,-1 27 0,4-40-20,1 0-1,1 0 1,6 26 0,-7-33-10,1-1-1,1 1 1,-1-1-1,1 0 1,0 1-1,0-1 1,1 0-1,0-1 1,7 9-1,-10-13 0,0 0 0,1 0 0,-1 0 0,0-1 0,1 1 0,-1 0 0,1-1 0,-1 1 0,1-1-1,0 1 1,-1-1 0,1 0 0,-1 1 0,1-1 0,0 0 0,2-1 0,26-3 65,-26 3-58,10-3 20,0-1 0,0 0 0,0-1 0,0 0 0,-1-1 0,0-1 0,-1 0 0,1-1 0,-2 0 0,1-1 0,-1 0 0,17-22 0,0-3 69,-2-1 0,-2-2 0,21-43 0,30-86 225,-33 66-130,-32 77-100,-1 0-1,0-1 0,-2 0 1,-1 0-1,4-51 0,-5 33 95,0-35 411,-7 73-538,-3 11-23,-5 14-13,-17 57-25,3 1 0,-23 129 0,18-50 0,-14 76 0,40-211 0,3-17 0,0 0 0,-1 1 0,0-1 0,0 0 0,0 0 0,-1 0 0,1 0 0,-1 0 0,-4 6 0,56-91 0,20-30 0,-69 109 0,-1-1 0,1 1 0,0 0 0,0-1 0,0 1 0,0 0 0,1-1 0,-1 1 0,0 0 0,0 0 0,1 0 0,-1 0 0,1 0 0,-1 0 0,1 0 0,-1 1 0,1-1 0,0 1 0,-1-1 0,1 1 0,0-1 0,-1 1 0,1 0 0,0 0 0,-1 0 0,1 0 0,0 0 0,-1 0 0,1 0 0,0 1 0,-1-1 0,1 0 0,0 1 0,-1 0 0,1-1 0,-1 1 0,1 0 0,-1 0 0,1 0 0,-1 0 0,1 0 0,0 1 0,5 5 0,0 0 0,0 0 0,-1 1 0,0 0 0,8 15 0,-2-1 0,2-1 0,0-1 0,23 26 0,-32-41 0,-1-1 0,1 1 0,0-1 0,1 0 0,-1 0 0,1 0 0,-1-1 0,1 0 0,0 0 0,0 0 0,0-1 0,1 0 0,-1 0 0,1 0 0,-1-1 0,1 0 0,12 0 0,-13-2 0,0 0 0,0 0 0,-1 0 0,1-1 0,-1 0 0,1 0 0,-1 0 0,0-1 0,0 0 0,0 0 0,0 0 0,0-1 0,0 1 0,-1-1 0,0 0 0,7-9 0,-2 2 0,-1-1 0,0 0 0,-1 0 0,0-1 0,8-21 0,-12 28 0,-1 0 0,0-1 0,0 0 0,-1 1 0,0-1 0,1-9 0,-2 13 0,0 1 0,-1-1 0,1 1 0,0-1 0,-1 1 0,1-1 0,-1 1 0,0-1 0,0 1 0,0 0 0,0-1 0,-1 1 0,1 0 0,0 0 0,-1 0 0,1 0 0,-1 0 0,0 0 0,0 0 0,-2-1 0,2 2 0,1 0 0,0 1 0,-1-1 0,1 1 0,-1-1 0,1 1 0,-1-1 0,1 1 0,-1 0 0,1 0 0,-1 0 0,1 0 0,-1 0 0,0 0 0,1 0 0,-1 0 0,1 0 0,-1 1 0,1-1 0,-3 2 0,-1 0 0,1 0 0,0 0 0,-1 0 0,1 1 0,-4 3 0,2-2 0,1 1 0,0 0 0,0-1 0,1 2 0,-1-1 0,1 1 0,-5 8 0,8-11 0,-1-1 0,1 1 0,0 0 0,0 0 0,0-1 0,1 1 0,-1 0 0,0 0 0,1 0 0,0 0 0,0 0 0,0 0 0,0 0 0,0 0 0,1 0 0,-1 0 0,1 0 0,0 0 0,0-1 0,2 5 0,0 0 0,3 5 0,0 0 0,12 16 0,-15-25 0,-1 0 0,0-1 0,1 1 0,-1-1 0,1 1 0,0-1 0,-1 0 0,1 0 0,0 0 0,1 0 0,-1-1 0,0 1 0,0-1 0,6 2 0,5-1 0,0-1 0,0 0 0,26-2 0,-5 0 0,-34 1 24,-1 0-1,1 0 1,-1 0-1,0 0 1,1 0-1,-1 0 1,1 0 0,-1 0-1,1 0 1,-1 0-1,0 0 1,1 0-1,-1 0 1,1 0 0,-1 0-1,1 0 1,-1 0-1,0 1 1,1-1-1,-1 0 1,1 0 0,-1 1-1,0-1 1,1 0-1,-1 0 1,0 1-1,0-1 1,1 0 0,-1 1-1,0-1 1,0 1-1,1-1 1,-1 0-1,0 1 1,0-1 0,1 1-1,-4 8-4932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4:16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7232,'0'0'9519,"1"12"-9152,0-6-309,-1-1-23,1-1 0,0 0 0,-1 0-1,2 0 1,-1 0 0,3 6 0,-3-8-15,0-1-1,0 1 1,0 0-1,0-1 1,1 1 0,-1-1-1,1 0 1,-1 1-1,1-1 1,-1 0 0,1 0-1,0 0 1,-1 0-1,1 0 1,0 0 0,0-1-1,0 1 1,0-1-1,0 1 1,2 0-1,58 5 542,1-2-1,76-5 1,-44 0-89,77 1 752,-167-1-1089,-1 2 1,1-1 0,0 0 0,-1 1-1,1 0 1,-1 0 0,1 0 0,-1 1-1,0-1 1,5 3 0,-5-3 324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3:02.7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87 13864,'0'0'1960,"13"-5"-1135,30-9-113,0 1 0,1 2 0,64-7 0,-33 11 180,110 2 0,64-2 1181,-29 0-4397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3:05.8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0 497 8136,'0'0'9431,"13"-7"-8933,-3 2-385,1-1 14,0 0 1,0 0 0,0-1 0,-1-1 0,0 0 0,11-11 0,-2-4 209,-1-1 1,-2-1 0,0 0-1,-2-1 1,0 0-1,-2-1 1,-1-1-1,-2 0 1,7-30 0,-13 43-20,0 1 0,0-25 0,-2 32-114,-1 1 0,-1 0 0,1 0 0,-1-1 0,0 1 0,-1 0 0,1 0 0,-6-10 0,11 34 2595,23 95-2178,15 41-66,-36-122-386,0 0 0,1 62 1,-8-84-113,0 0 1,0 0-1,-1-1 0,-1 1 1,0 0-1,0-1 1,-1 0-1,-7 14 1,8-17-18,2-3-21,-1-1 0,0 1-1,0-1 1,0 1 0,-1-1 0,1 0-1,0 0 1,-1 0 0,1 0-1,-1-1 1,0 1 0,0-1 0,0 0-1,1 1 1,-1-1 0,0-1 0,0 1-1,0 0 1,-1-1 0,1 1 0,0-1-1,0 0 1,0 0 0,0 0 0,-4-1-1,-3 0 39,1 0 0,-1 0 0,1-1 1,0 0-1,-1-1 0,-16-7 0,8-1 136,0-1 1,1 0-1,1-1 1,0-1-1,-19-21 1,34 34-185,1 1-1,-1-1 1,1 1 0,-1-1-1,1 0 1,-1 1-1,1-1 1,-1 0 0,1 0-1,0 1 1,-1-1 0,1 0-1,0 0 1,0 0 0,-1 1-1,1-1 1,0 0 0,0 0-1,0 0 1,0 0-1,0 1 1,0-1 0,1 0-1,-1 0 1,0 0 0,0 1-1,0-1 1,1 0 0,-1 0-1,1 1 1,-1-1 0,0 0-1,1 0 1,-1 1-1,1-1 1,-1 1 0,1-1-1,0 0 1,-1 1 0,1-1-1,0 1 1,-1-1 0,1 1-1,0 0 1,0-1-1,-1 1 1,1 0 0,0-1-1,1 1 1,20-1-9,0 2 0,-1 0 0,35 7 0,5 1 0,19-1 0,0-3 0,89-7 0,-157 1 0,-1-1 0,0 0 0,0-1 0,0 0 0,0-1 0,-1 0 0,1 0 0,-1-1 0,0-1 0,0 0 0,-1 0 0,0-1 0,0 0 0,0-1 0,9-10 0,29-25 0,-26 24 0,29-32 0,-47 48 0,-1 0 0,1-1 0,-1 1 0,0-1 0,0 0 0,0 1 0,-1-1 0,1 0 0,-1 0 0,0 0 0,1-6 0,-2 8 0,0 1 0,0 0 0,0-1 0,0 1 0,0 0 0,0 0 0,-1-1 0,1 1 0,-1 0 0,1 0 0,-1-1 0,1 1 0,-1 0 0,1 0 0,-1 0 0,0 0 0,0 0 0,0 0 0,0 0 0,1 0 0,-1 0 0,0 1 0,0-1 0,-1 0 0,1 0 0,0 1 0,0-1 0,0 1 0,0-1 0,-1 1 0,1 0 0,0-1 0,0 1 0,-1 0 0,1 0 0,0 0 0,0 0 0,-1 0 0,-1 0 0,-5 0 0,-1 0 0,1 1 0,-1 0 0,1 0 0,-1 1 0,1 0 0,0 1 0,-1 0 0,2 0 0,-1 0 0,0 1 0,1 0 0,-1 1 0,1 0 0,-12 11 0,8-6 0,0 1 0,0 1 0,1 0 0,1 0 0,0 1 0,1 0 0,-14 28 0,20-37 0,0 1 0,0 0 0,0 0 0,1 0 0,0 0 0,0 0 0,0 0 0,0 0 0,1 0 0,0 0 0,0 0 0,0 0 0,0 0 0,1 0 0,0 0 0,0 0 0,1 0 0,-1 0 0,1 0 0,0 0 0,0-1 0,1 1 0,-1-1 0,1 1 0,4 4 0,8 8 0,-8-8 0,0-1 0,0 0 0,14 10 0,-20-16 0,1-1 0,0 0 0,-1 0 0,1 0 0,0 0 0,0 0 0,0 0 0,-1-1 0,1 1 0,0 0 0,0-1 0,0 0 0,0 1 0,0-1 0,0 0 0,0 0 0,0 0 0,0 0 0,0-1 0,0 1 0,0 0 0,0-1 0,0 1 0,3-2 0,4-3 0,0-1 0,0 0 0,-1 0 0,0-1 0,0 0 0,-1 0 0,0-1 0,0 0 0,0 0 0,-1 0 0,0-1 0,-1 0 0,0 0 0,-1-1 0,0 1 0,0-1 0,-1 0 0,0 0 0,0 0 0,-2 0 0,1-1 0,-1 1 0,0-1 0,-1 1 0,-1-1 0,1 1 0,-2 0 0,1-1 0,-7-17 0,2 15 0,6 13 0,-1 0 0,1 0 0,0 0 0,0 0 0,0 0 0,-1 0 0,1 0 0,0 0 0,0 0 0,0 0 0,-1 0 0,1 0 0,0 0 0,0 0 0,0 0 0,0 1 0,-1-1 0,1 0 0,0 0 0,0 0 0,0 0 0,0 0 0,-1 0 0,1 0 0,0 0 0,0 1 0,0-1 0,0 0 0,0 0 0,-1 0 0,1 0 0,0 1 0,0-1 0,0 0 0,0 0 0,-1 2 0,0 0 0,1 0 0,-1 0 0,0 0 0,1 0 0,-1 0 0,1 0 0,0 0 0,0 3 0,1 11 0,2-1 0,0 1 0,0-1 0,1 0 0,1 0 0,1 0 0,0-1 0,14 23 0,-17-32 0,0 0 0,1 0 0,0 0 0,0-1 0,1 0 0,-1 1 0,1-1 0,0-1 0,0 1 0,0-1 0,1 0 0,-1 0 0,1-1 0,7 4 0,-9-7 0,-1 0 0,0 0 0,0 0 0,0 0 0,1 0 0,-1-1 0,-1 1 0,1-1 0,0 0 0,0 0 0,-1 0 0,1 0 0,-1-1 0,3-2 0,7-5 0,2-3 0,-1 0 0,0 0 0,-1-1 0,16-23 0,-14 18 0,0 0 0,23-21 0,20-6 0,-57 46 0,0 0 0,1-1 0,-1 1 0,1 0 0,-1-1 0,0 1 0,1 0 0,-1-1 0,1 1 0,-1 0 0,1 0 0,-1-1 0,1 1 0,-1 0 0,1 0 0,-1 0 0,1 0 0,-1 0 0,1 0 0,-1 0 0,1 0 0,-1 0 0,1 0 0,-1 0 0,1 0 0,-1 0 0,1 0 0,-1 1 0,1-1 0,-1 0 0,1 0 0,-1 0 0,1 1 0,-1-1 0,1 0 0,-1 1 0,0-1 0,1 0 0,-1 1 0,0-1 0,1 1 0,-1-1 0,0 0 0,1 1 0,-1-1 0,0 1 0,0-1 0,1 1 0,5 27 0,-6-25 0,2 21 0,-2 0 0,-2 26 0,0 21 0,4-68 0,4-8 0,4-8 0,16-30 0,-19 31 0,0 0 0,0 0 0,1 1 0,11-12 0,-19 23 0,0 0 0,0-1 0,1 1 0,-1 0 0,0-1 0,1 1 0,-1 0 0,0-1 0,1 1 0,-1 0 0,0 0 0,1 0 0,-1-1 0,1 1 0,-1 0 0,0 0 0,1 0 0,-1 0 0,1 0 0,-1 0 0,1 0 0,-1 0 0,0 0 0,1 0 0,-1 0 0,1 0 0,-1 0 0,1 0 0,-1 0 0,0 0 0,1 0 0,-1 0 0,1 1 0,-1-1 0,0 0 0,1 0 0,-1 0 0,0 1 0,1-1 0,-1 0 0,0 1 0,1-1 0,-1 0 0,0 1 0,0-1 0,1 0 0,-1 1 0,0-1 0,0 0 0,1 1 0,-1-1 0,0 1 0,0 0 0,8 27 0,-7-22 0,0 0 0,0-4 0,-1 1 0,1-1 0,-1 0 0,1 1 0,0-1 0,0 1 0,0-1 0,3 4 0,-3-6 0,-1 1 0,1-1 0,0 0 0,-1 1 0,1-1 0,0 0 0,0 1 0,-1-1 0,1 0 0,0 0 0,0 0 0,0 1 0,0-1 0,-1 0 0,1 0 0,0 0 0,0 0 0,0-1 0,-1 1 0,1 0 0,0 0 0,0 0 0,0-1 0,-1 1 0,1 0 0,0-1 0,0 1 0,-1-1 0,1 1 0,0 0 0,0-2 0,6-2 0,-1 1 0,-1-1 0,1 0 0,-1-1 0,1 1 0,-1-1 0,8-11 0,-12 15 0,0-1 0,0 1 0,0 0 0,0-1 0,0 1 0,0 0 0,1-1 0,-1 1 0,0 0 0,1 0 0,-1 0 0,1 0 0,-1 1 0,3-2 0,-3 1 0,1 1 0,-1 0 0,0 0 0,0 0 0,0 0 0,0 0 0,0 0 0,0 0 0,0 1 0,0-1 0,0 0 0,0 0 0,0 1 0,0-1 0,0 1 0,0-1 0,2 2 0,2 2 0,0 1 0,0 0 0,0 0 0,0 0 0,-1 1 0,4 6 0,6 6 0,-9-11 0,1-1 0,0 1 0,0-2 0,0 1 0,1-1 0,0 1 0,0-2 0,0 1 0,1-1 0,9 4 0,-12-7 0,-1 1 0,1-1 0,-1-1 0,1 1 0,-1-1 0,1 1 0,0-1 0,-1-1 0,1 1 0,-1-1 0,1 1 0,-1-1 0,1-1 0,-1 1 0,1 0 0,-1-1 0,0 0 0,0 0 0,0-1 0,8-4 0,-6 1 0,1 1 0,-1 0 0,0-1 0,-1 0 0,1-1 0,-1 1 0,-1-1 0,1 0 0,-1 0 0,5-11 0,-8 15 0,1 0 0,-1 0 0,0-1 0,0 1 0,-1 0 0,1-1 0,0 1 0,-1-1 0,0 1 0,0-1 0,0 1 0,0 0 0,-1-1 0,1 1 0,-1-1 0,0 1 0,0 0 0,0-1 0,-1 1 0,1 0 0,-1 0 0,1 0 0,-1 0 0,0 0 0,0 1 0,0-1 0,-4-3 0,4 4 0,1 1 0,-1 0 0,1 0 0,-1 0 0,0 0 0,1 0 0,-1 0 0,0 0 0,0 0 0,1 0 0,-1 1 0,-3-1 0,4 1 0,0-1 0,0 1 0,0 1 0,0-1 0,0 0 0,0 0 0,0 0 0,1 0 0,-1 1 0,0-1 0,0 0 0,0 1 0,0-1 0,1 1 0,-1-1 0,0 1 0,0-1 0,1 1 0,-2 0 0,0 1 0,1 1 0,0-1 0,0 0 0,0 0 0,0 0 0,0 1 0,0-1 0,0 0 0,1 1 0,-1-1 0,1 1 0,0-1 0,0 1 0,0-1 0,0 0 0,0 1 0,0-1 0,2 5 0,0 1 0,0 1 0,1-1 0,-1 0 0,2-1 0,-1 1 0,1 0 0,0-1 0,1 0 0,0 0 0,0 0 0,10 9 0,-6-7 0,1-1 0,0-1 0,0 0 0,1 0 0,-1-1 0,1-1 0,17 7 0,-7-3 0,-16-6 0,1-1 0,-1 0 0,1 0 0,0 0 0,9 1 0,-14-2 0,1-1 0,-1 1 0,1-1 0,0 1 0,-1 0 0,1 0 0,-1-1 0,0 1 0,1 0 0,-1 0 0,0 1 0,1-1 0,-1 0 0,0 0 0,0 1 0,0-1 0,0 0 0,0 1 0,0-1 0,-1 1 0,1-1 0,0 1 0,-1 0 0,1-1 0,-1 1 0,1 3 0,1 5 0,-1 0 0,0 1 0,0 11 0,-1-14 0,1 31-3935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4:18.6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27 361 8744,'0'0'12455,"-2"15"-12296,-8 125 322,2 45 638,2-61 905,14-140-1639,1-8-278,-1-1-1,0 1 0,-2-2 0,5-50 1,-5 36-23,3-17 24,-2 4 59,2 1 0,2 0 0,26-70 0,-35 116-160,1 0 0,1 0 0,-1 0 0,1 0 0,0 0 0,0 1 0,9-8 0,-12 11-6,0 1 1,0 0-1,1-1 0,-1 1 0,1 0 0,-1 0 0,1 0 1,0 0-1,-1 0 0,1 1 0,0-1 0,0 0 0,-1 1 1,1-1-1,0 1 0,0 0 0,0 0 0,0-1 1,0 1-1,-1 0 0,1 1 0,0-1 0,0 0 0,0 1 1,0-1-1,0 0 0,-1 1 0,1 0 0,0 0 0,-1-1 1,1 1-1,0 0 0,1 2 0,3 3-1,-1 1 0,0 0 0,0 1 0,-1-1 0,0 1 0,0 0 0,-1 0 0,4 11 0,-6-15 0,2 4 8,0 1 0,0 0 0,-1-1 0,-1 1 0,0 0 0,0 1 0,0-1 0,-1 0 0,-1 0 0,0 0 0,0 0 0,0 0 0,-1 0 0,-1 0 0,0-1 0,-4 10 0,2-7 5,0-1 0,-1 0 0,0-1 0,-1 0 0,0 0 0,-1 0 0,0-1 0,0 0-1,-1 0 1,0-1 0,0 0 0,-17 9 0,19-12 53,0 0 0,0 0 1,0-1-1,-1 0 0,0 0 0,1-1 0,-15 3 0,43-17 190,-4 2-177,-3 4-38,0 1-1,0 0 1,1 1 0,-1 1-1,1 0 1,0 1-1,0 1 1,25 0-1,-36 2-41,0 0-1,0 0 1,0 0-1,0 1 1,0 0-1,0-1 0,-1 1 1,1 0-1,-1 1 1,1-1-1,-1 1 0,0-1 1,0 1-1,0 0 1,0 0-1,-1 1 0,1-1 1,-1 0-1,0 1 1,0 0-1,0-1 0,0 1 1,-1 0-1,1 0 1,-1 0-1,1 4 0,-1-2 2,0 1 0,0-1 0,0 0 1,-1 1-1,0-1 0,0 0 0,0 1 0,-1-1 0,0 0 0,0 0 0,-1 0 0,0 1 0,0-1 0,0-1 0,-1 1 0,-5 9 0,4-10 15,0 0 0,-1 0 0,0-1 0,0 1 0,0-1-1,0 0 1,-1 0 0,1-1 0,-13 6 0,-6 1 63,-30 8 1,27-10-5,18-5-38,-1-1-1,1-1 1,-1 0 0,0 0 0,1-1 0,-14-1 0,-3 1 89,26 0-109,-1 0-7,30-3-3,-1-1-1,1-1 1,46-15 0,-46 12-5,13-5 30,-1-2 1,0-2-1,-2-2 0,0-1 0,-1-2 1,50-38-1,-24 2 61,-64 58-87,11-7 41,-6 2-23,-6 3 0,-1 4-21,1-1-1,0 1 0,-1 0 1,1 0-1,0-1 0,0 1 1,0 0-1,0 0 1,0 0-1,0 0 0,0 4 1,-1-2-2,-16 39 7,6-19-7,-14 50 0,18-51 8,-5 15 65,13-37-64,-1 1 0,1 0 0,0 0-1,0-1 1,0 1 0,0 0-1,0 0 1,0-1 0,0 1-1,0 0 1,1 0 0,-1-1 0,1 1-1,-1-1 1,1 1 0,0 0-1,0-1 1,1 2 0,-2-2-6,1-1 1,0 1 0,0-1-1,-1 1 1,1-1-1,0 1 1,0-1 0,0 0-1,-1 1 1,1-1-1,0 0 1,0 0 0,0 0-1,0 0 1,0 0-1,0 0 1,0 0-1,-1 0 1,1 0 0,0 0-1,0 0 1,0 0-1,0-1 1,0 1 0,0 0-1,1-1 1,25-13 29,-20 10-22,9-6 43,-1-1-1,0-1 1,0 0-1,-1-1 1,13-16-1,11-9 131,-25 25-90,-6 6 15,1 0 0,-1 0 0,15-8 0,-22 15-105,0 0 1,0-1 0,0 1 0,1 0-1,-1 0 1,0 0 0,0 0 0,0 0-1,1 0 1,-1 0 0,0-1 0,0 1-1,1 0 1,-1 0 0,0 0-1,0 0 1,1 0 0,-1 0 0,0 0-1,0 0 1,1 0 0,-1 1 0,0-1-1,0 0 1,1 0 0,-1 0-1,0 0 1,0 0 0,0 0 0,1 0-1,-1 1 1,0-1 0,0 0 0,0 0-1,1 0 1,-1 0 0,0 1 0,0-1-1,4 14 71,-5 28-68,0-26 21,1-5-27,0 0 0,1 0-1,0-1 1,1 1 0,5 18-1,-7-27 3,1 0-1,0 0 1,-1 0 0,1 0-1,0 0 1,0 0-1,1-1 1,-1 1 0,0 0-1,0-1 1,1 1-1,-1-1 1,1 1 0,0-1-1,-1 0 1,1 1-1,0-1 1,0 0 0,0 0-1,0 0 1,0 0-1,0-1 1,0 1 0,0-1-1,0 1 1,0-1-1,0 0 1,0 1 0,0-1-1,0 0 1,0 0-1,1-1 1,-1 1 0,0 0-1,0-1 1,4-1-1,9-3 26,-1-1 0,0 0 0,0-2 0,0 1 0,-1-2 0,0 0 0,0 0-1,-1-1 1,-1-1 0,0 0 0,0 0 0,-1-1 0,13-20 0,0-3 50,-1-1 1,-3-1 0,29-73 0,22-137 164,-29 87-98,-39 155-153,-1 1 1,-1-1 0,1 0-1,0 0 1,-1-5 0,-10 51-108,-4 241-133,13-252 237,-1 46-33,-1 6 16,11 130-1,14-93 509,-19-114-401,0 4 23,-3-9-101,0 0 1,0 0 0,0 0-1,0 1 1,0-1-1,0 0 1,0 0 0,0 0-1,0 0 1,0 0-1,0 0 1,0 1 0,0-1-1,0 0 1,0 0-1,0 0 1,0 0 0,0 0-1,0 0 1,0 1-1,0-1 1,0 0 0,0 0-1,-1 0 1,1 0-1,0 0 1,0 0-1,0 0 1,0 1 0,0-1-1,0 0 1,0 0-1,-1 0 1,1 0 0,0 0-1,0 0 1,0 0-1,0 0 1,0 0 0,0 0-1,-1 0 1,1 0-1,0 0 1,0 0 0,0 0-1,0 0 1,-1 0-1,1-2-149,-1-1-1089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4:18.9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79 13168,'0'0'1969,"12"-5"-1274,133-42 1278,-115 39-1481,2 1 1,-1 2-1,44-2 0,-38 7 70,0 1-1,0 2 1,53 11 0,-54-6-370,-24-5-2735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4:20.7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281 25 8336,'0'0'8889,"-13"-5"-8572,-39-14-4,49 19-273,-1 0-1,0-1 0,1 1 0,-1 1 0,1-1 0,-1 1 0,1-1 0,-1 1 0,1 0 0,0 0 0,-1 0 0,1 1 0,0-1 0,0 1 0,0 0 1,-4 3-1,-12 5 215,12-7-150,0 0 0,0 0 0,0 1 0,0 0-1,1 0 1,0 1 0,0 0 0,0 0 0,0 0 0,-8 11 0,6-4 66,0 1-1,1 0 1,0 0 0,-8 22 0,13-29-106,0-1 0,0 0 1,1 0-1,0 1 0,0-1 0,0 1 0,0-1 1,1 9-1,0-10-14,1 0 0,0 0 1,0-1-1,0 1 0,1 0 0,-1-1 1,1 1-1,-1-1 0,1 0 0,0 1 1,1-1-1,-1 0 0,5 5 0,-4-5-2,0 0 0,-1 0 0,1 0-1,0 0 1,1 0 0,-1-1 0,0 0 0,1 1-1,-1-1 1,1 0 0,0-1 0,0 1 0,0-1-1,0 1 1,0-1 0,0-1 0,0 1 0,0 0-1,0-1 1,0 0 0,0 0 0,1 0-1,-1 0 1,0-1 0,0 0 0,0 0 0,0 0-1,0 0 1,0 0 0,0-1 0,7-4 0,-2 0 49,1 0 0,-1-1 0,0 0 0,-1 0 0,1-1 0,-2 0 0,1-1 0,-1 0 0,0 0 0,-1 0 0,0-1 0,0 0 0,-1 0 1,5-15-1,-7 12 72,0 0 1,0 0 0,-1 0 0,-1 0-1,-1-25 1,-9 21 317,5 15-122,6 13-75,12 28-199,2-1 0,21 38 0,-31-67-51,0-1-1,1 0 1,0-1 0,0 1-1,1-2 1,0 1 0,0-1 0,1 0-1,12 7 1,2 1 168,-22-13-377,1 0 223,-1 0 0,0 0 0,0 0 0,1-1 0,-1 1 0,1 0 0,-1-1 0,0 1 0,1-1 0,-1 0 0,1 1 0,1-1 0,6-4-3421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4:25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250 686 8536,'0'0'8489,"-10"-7"-8137,2 2-257,-4-2 101,1 0 1,0-1 0,1-1 0,-14-13-1,22 20-114,0 0 0,0 0 0,0 1 0,-1-1 0,1 0 0,-1 1 0,1-1 0,-1 1 0,1 0 0,-1 0-1,0 0 1,1 0 0,-1 0 0,0 1 0,0-1 0,0 1 0,0 0 0,0 0 0,1 0 0,-1 0 0,0 0-1,0 0 1,0 1 0,0 0 0,1-1 0,-5 3 0,2-1 34,0 0-1,0 1 1,0 0-1,0 0 1,1 0 0,-1 0-1,1 1 1,0-1 0,0 1-1,0 0 1,0 1-1,-5 8 1,5-5-6,1 0 0,0 0 1,0 1-1,1-1 0,-2 13 0,2-12-31,0-1-20,1 0 1,0-1-1,0 1 1,1 0-1,0 0 1,0-1-1,1 1 1,0 0-1,1-1 1,-1 1-1,1 0 1,1-1-1,0 0 1,0 0-1,0 1 1,1-2-1,8 13 1,0-3 74,1-1 0,20 19 0,-26-28-77,0 0 0,0 0 0,1-1 0,0 0 0,0 0 0,0-1 0,12 5 0,-14-9-26,0 1 1,1 0-1,-1-1 0,0-1 0,1 1 0,-1-1 0,0 0 0,0 0 1,0 0-1,8-4 0,19-3 82,0 2 36,54-20 0,-60 17-95,3-3 44,0-1 0,-1-1 0,34-23 0,-34 20-18,-22 12-47,0 0 0,0 0 0,-1 0 0,1-1 0,-1 0 0,0 0 0,-1-1 0,8-10 1,-13 9 54,0 8-86,0 0 0,0 0 0,0 0 0,0 0 0,0 0 0,-1 0-1,1 0 1,0-1 0,0 1 0,0 0 0,0 0 0,0 0 0,-1 0-1,1 0 1,0 0 0,0 0 0,0 0 0,0 0 0,-1 0 0,1 0-1,0 0 1,0 0 0,0 0 0,0 0 0,0 0 0,-1 0 0,1 0-1,0 1 1,0-1 0,0 0 0,0 0 0,0 0 0,-1 0 0,1 0 0,0 0-1,0 0 1,0 0 0,0 1 0,0-1 0,0 0 0,0 0 0,0 0-1,0 0 1,-1 0 0,1 0 0,0 1 0,0-1 0,0 0 0,0 0-1,0 0 1,0 0 0,0 1 0,0-1 0,-2 2 8,1 0 0,-1 0 0,0 0 0,0 0 0,0 0 0,0-1 0,0 1 0,-1-1 0,1 0 0,-1 1 0,1-1 0,-4 1 0,2 0-5,0-1 1,1 1-1,0 0 0,-1 0 1,1 0-1,-5 4 1,-2 3 4,1 1-1,0 0 1,1 1 0,0 0-1,-13 22 1,20-30-7,0 0 0,-1 0 0,1 0 0,0-1 0,0 1-1,1 0 1,-1 0 0,1 1 0,0-1 0,-1 0 0,1 0 0,0 0 0,1 0-1,-1 0 1,1 0 0,-1 0 0,1 0 0,0 0 0,0 0 0,0 0 0,0-1 0,1 1-1,-1 0 1,1-1 0,0 1 0,0-1 0,0 1 0,0-1 0,0 0 0,0 0-1,0 0 1,4 3 0,-2-3 8,-1 0-1,1 0 1,0 0-1,-1 0 0,1 0 1,0-1-1,0 1 1,0-1-1,1 0 1,-1-1-1,0 1 1,0-1-1,0 0 0,1 0 1,-1 0-1,0 0 1,0-1-1,1 1 1,-1-1-1,0 0 1,0-1-1,0 1 1,0-1-1,0 1 0,-1-1 1,1 0-1,0-1 1,-1 1-1,1-1 1,-1 1-1,0-1 1,0 0-1,0 0 1,0-1-1,-1 1 0,3-5 1,0-1 23,0 0 0,-1-1 0,-1 1 0,1-1 0,-2 0 0,1 0 1,0-11-1,-2 16-9,-1-1-1,0 1 1,0-1 0,-1 1 0,0-1 0,0 1 0,0 0 0,0-1-1,-1 1 1,0 0 0,0 0 0,-1 0 0,1 0 0,-1 0 0,-4-5-1,3 4 15,-1 0-1,1 1 0,-1-1 0,0 1 0,-1 0 1,1 1-1,-1-1 0,0 1 0,0 0 0,0 0 1,-1 1-1,1 0 0,-14-4 0,13 7-14,7 5-6,10 6-4,19 8-63,-24-14 43,1-1 1,0 0-1,0 0 0,1 0 1,-1-1-1,1 0 0,0 0 0,-1-1 1,1 0-1,11 2 0,-11-3 5,1 0 0,-1-1-1,0 0 1,1 0 0,-1-1-1,1 0 1,-1 0 0,0 0-1,0-1 1,0 0 0,0-1-1,11-5 1,-1-2 2,-1-1 0,0-1 0,20-19-1,-16 14 1,-9 7 6,-1 0 0,0-1 1,0-1-1,-1 1 0,9-17 1,31-66 68,-24 41-23,-12 24-5,-1 0 0,-2-1 0,0-1 0,-3 1 0,0-1 0,-2-1 0,2-47 0,-6 63 11,-1 1 1,0-1-1,-1 1 0,0-1 1,-8-28-1,9 43-55,0 1 0,0-1-1,-1 0 1,1 0 0,0 1 0,-1-1-1,1 0 1,-1 1 0,1-1 0,-1 0-1,1 1 1,-1-1 0,0 1 0,1-1-1,-1 1 1,0-1 0,1 1-1,-1 0 1,0-1 0,1 1 0,-1 0-1,0-1 1,0 1 0,0 0 0,1 0-1,-1 0 1,0 0 0,0 0 0,0 0-1,1 0 1,-1 0 0,0 0 0,0 0-1,0 0 1,1 0 0,-1 1 0,0-1-1,0 0 1,1 0 0,-1 1 0,0-1-1,1 1 1,-1-1 0,0 1 0,-4 2 0,0 0 0,1 0 1,0 0-1,0 0 0,-6 7 1,1 1-5,0 1 0,1 1-1,0 0 1,1 0 0,0 0 0,1 0 0,-7 25 0,1 3-34,-8 60-1,14-53-28,3 0 0,2 1 0,2-1 0,2 0 0,2 1 0,19 80 0,-19-107 16,1-1 1,16 39-1,-17-50 33,0 0 0,1 0-1,0-1 1,0 1 0,1-1 0,0-1 0,12 12 0,-16-17 14,0-1 1,1 0-1,-1 0 0,0 0 1,1 0-1,-1-1 1,1 1-1,-1-1 1,1 0-1,0 0 0,-1 0 1,1 0-1,0-1 1,0 1-1,0-1 0,-1 0 1,1 0-1,0-1 1,0 1-1,0-1 1,-1 0-1,1 0 0,0 0 1,-1 0-1,1-1 1,6-3-1,2-2 24,0 0 0,0-1 0,0-1 1,-1 0-1,18-19 0,-9 6 40,0-2-1,-2-1 1,-1 0 0,-1-1-1,-1 0 1,21-53 0,-17 27 155,-2 0 0,18-104 1,-11-93 482,-23 236-644,-1-1 0,-1 0 0,-2-16 0,2 26-43,1 0 0,-1 0 0,0 0 1,0 0-1,-1 0 0,1 0 0,-1 1 1,0-1-1,0 0 0,0 1 0,0 0 1,-1-1-1,1 1 0,-6-4 0,3 3 6,5 3-20,-1 0 0,1 1 0,-1-1-1,1 1 1,-1-1 0,1 1 0,-1-1-1,0 1 1,1-1 0,-1 1-1,0-1 1,1 1 0,-1 0 0,0-1-1,1 1 1,-1 0 0,0 0 0,0 0-1,1-1 1,-1 1 0,0 0 0,0 0-1,1 0 1,-1 0 0,0 0 0,0 1-1,1-1 1,-1 0 0,0 0 0,0 0-1,1 1 1,-1-1 0,0 0 0,1 1-1,-1-1 1,0 0 0,1 1 0,-1-1-1,0 1 1,1-1 0,-1 1-1,1-1 1,-1 1 0,1 0 0,-1-1-1,1 1 1,0 0 0,-1 0 0,-12 15-32,0 0 0,1 1 0,1 0 0,0 1 0,2 0 0,0 1 1,1 0-1,1 0 0,1 1 0,0 0 0,1 0 0,-2 27 0,-1 156-233,9-163 194,2-1 0,2 0 0,11 45 0,-8-23 4,-7-51 57,0 0 0,0 0 1,0 0-1,1 0 1,1 0-1,0 0 1,0-1-1,7 13 0,-9-19 12,1 0 0,0 0 0,0 0 0,0-1 0,0 1 0,0-1-1,0 0 1,1 1 0,-1-1 0,1 0 0,-1-1 0,1 1-1,0 0 1,0-1 0,0 1 0,0-1 0,0 0 0,0 0 0,0 0-1,0 0 1,0-1 0,0 1 0,1-1 0,-1 0 0,0 0 0,0 0-1,1 0 1,4-2 0,0 0 26,-1 0 0,0-1 0,0 0 0,0-1 0,0 1 0,0-1 0,-1-1 0,1 1 0,-1-1 0,10-10 0,-1-1 65,-1 0 0,0-1 0,-2-1 0,0 0 0,15-31 0,-3 8 97,-17 30-121,0 0 0,-1 0-1,-1-1 1,7-17 0,-7 16 189,0 17-2,0 20-20,-5-21-265,5 59 155,-5-50-111,0 0 1,1 0-1,0 0 1,1 0-1,0-1 1,1 1-1,8 20 1,-5-20-21,1 0 1,0-1-1,1 1 1,0-2-1,1 1 1,0-1-1,1 0 0,0-1 1,0 0-1,1-1 1,0 0-1,0-1 1,22 11-1,-29-17 8,0 1-1,0-1 0,0-1 1,0 1-1,0-1 0,0 1 1,0-1-1,1 0 0,-1 0 0,0-1 1,0 1-1,0-1 0,0 0 1,0 0-1,0-1 0,-1 1 1,1-1-1,0 0 0,4-3 1,2 0 5,-1 0 1,0-2 0,-1 1 0,1-1-1,-1 0 1,9-11 0,-2-3-10,-1-1 0,-1 0 0,0-1 0,-2 0 0,-1-1 0,12-43 0,-11 20 0,-8 43 0,-3 4 0,0 0 0,0 0 0,0-1 0,0 1 0,1 0 0,-1 0 0,0 0 0,0 0 0,0 0 0,0 0 0,0 0 0,0 0 0,0-1 0,0 1 0,0 0 0,0 0 0,0 0 0,0 0 0,0 0 0,0 0 0,0 0 0,0-1 0,0 1 0,0 0 0,0 0 0,0 0 0,0 0 0,0 0 0,0 0 0,0-1 0,0 1 0,0 0 0,0 0 0,0 0 0,0 0 0,0 0 0,0 0 0,0 0 0,0 0 0,-1-1 0,1 1 0,0 0 0,0 0 0,0 0 0,0 0 0,0 0 0,0 0 0,0 0 0,0 0 0,-1 0 0,1 0 0,0 0 0,0 0 0,0 0 0,0 0 0,0 0 0,0 4 0,0 1 0,0 0 0,0-1 0,0 1 0,-1 0 0,-2 8 0,-1 19 0,5 42 0,1-50 0,-2 0 0,0 0 0,-2-1 0,-6 33 0,8-54 0,0 0 0,0 0 0,-1 0 0,1 0 0,-1-1 0,0 1 0,1 0 0,-1 0 0,0-1 0,0 1 0,0 0 0,0-1 0,-1 1 0,1-1 0,0 0 0,-2 2 0,2-3 0,-1 1 0,1-1 0,-1 0 0,1 0 0,-1 0 0,1 0 0,-1 0 0,1-1 0,-1 1 0,1 0 0,-1-1 0,1 1 0,0-1 0,-1 1 0,1-1 0,0 0 0,-1 1 0,1-1 0,0 0 0,-2-2 0,-1 1 0,0-1 0,-1 1 0,1 0 0,-1 0 0,0 0 0,1 0 0,-8-1 0,12 3 0,0 0 0,1 0 0,-1 0 0,0 0 0,0 0 0,1 0 0,-1 0 0,0 0 0,1 0 0,-1 0 0,0 0 0,0 0 0,1 0 0,-1 0 0,0-1 0,0 1 0,1 0 0,-1 0 0,0 0 0,0 0 0,1-1 0,-1 1 0,0 0 0,0 0 0,0-1 0,0 1 0,1 0 0,-1 0 0,0-1 0,0 1 0,0 0 0,0 0 0,0-1 0,0 1 0,0 0 0,0 0 0,0-1 0,0 1 0,0 0 0,0-1 0,0 1 0,0 0 0,0 0 0,0-1 0,0 1 0,0 0 0,0-1 0,0 1 0,0 0 0,0 0 0,0-1 0,-1 1 0,1 0 0,0 0 0,0 0 0,0-1 0,-1 1 0,10 3 0,0 0 0,1 0 0,-1-1 0,1 0 0,-1 0 0,17-1 0,-5 1 0,-6-1 0,1 0 0,0-1 0,19-2 0,-30 1 0,1 1 0,-1-2 0,1 1 0,-1 0 0,1-1 0,-1 0 0,0-1 0,0 1 0,0-1 0,0 0 0,0 0 0,5-5 0,8-8 0,-1-1 0,-1 0 0,0-2 0,-2 0 0,23-37 0,-33 48 0,-1 0 0,-1 0 0,1 0 0,-1-1 0,1-9 0,2-7 0,-4 20 0,-1 0 0,1 0 0,-1-1 0,0 1 0,0 0 0,0-1 0,-1 1 0,1 0 0,-1 0 0,-3-7 0,1 10 0,-1 8 0,-1 7 0,0 8 0,1 0 0,1 0 0,1 0 0,0 0 0,2 1 0,0-1 0,2 0 0,4 24 0,-6-40 0,1-1 0,1 1 0,-1 0 0,1-1 0,-1 1 0,1-1 0,0 1 0,1-1 0,-1 0 0,1 0 0,0 0 0,0-1 0,6 7 0,-7-8 0,1-1 0,-1 1 0,1 0 0,0-1 0,-1 1 0,1-1 0,0 0 0,0 0 0,0 0 0,0 0 0,0-1 0,0 1 0,0-1 0,0 1 0,0-1 0,1 0 0,-1-1 0,0 1 0,0 0 0,0-1 0,5-1 0,2-2 0,0 0 0,0 0 0,0-1 0,0 0 0,-1-1 0,0 0 0,0 0 0,-1-1 0,1 0 0,-2-1 0,1 0 0,-1 0 0,0-1 0,-1 0 0,0 0 0,0 0 0,-1-1 0,0 1 0,5-17 0,-8 20 0,-3 8 0,1 15 0,6 6 0,-5-17 0,0 0 0,1 0 0,0-1 0,4 10 0,-5-13 0,0 0 0,1-1 0,-1 1 0,1 0 0,-1-1 0,1 1 0,-1-1 0,1 1 0,0-1 0,-1 0 0,1 1 0,0-1 0,0 0 0,0 0 0,0-1 0,0 1 0,3 0 0,0 1 0,0-1 0,0 0 0,0 0 0,0 0 0,0 0 0,0-1 0,1 0 0,-1 0 0,8-2 0,-10 1 0,0 0 0,0 0 0,-1-1 0,1 1 0,0-1 0,-1 1 0,1-1 0,-1 0 0,1 0 0,-1 0 0,0 0 0,0-1 0,0 1 0,0-1 0,0 1 0,-1-1 0,2-3 0,1 0 0,-1 0 0,0 0 0,-1 0 0,0 0 0,0 0 0,0 0 0,1-8 0,-3 11 0,0 0 0,0-1 0,0 1 0,0 0 0,0 0 0,-1 0 0,0 0 0,1-1 0,-1 1 0,0 0 0,0 0 0,-1 1 0,1-1 0,-1 0 0,1 0 0,-1 1 0,-3-5 0,-1 2 0,0 0 0,0 0 0,0 1 0,-1-1 0,0 1 0,0 1 0,0-1 0,-7-1 0,-22-12 0,18 10 0,15 7 0,1-1 0,-1 0 0,1 0 0,0 1 0,-1-2 0,1 1 0,0 0 0,-3-2 0,43-5 0,59-20 0,80-13 0,-171 39 0,-1 1 0,0 0 0,0 0 0,0 0 0,1 1 0,-1-1 0,0 2 0,7-1 0,-11 1 0,1-1 0,0 0 0,-1 1 0,1-1 0,0 1 0,-1 0 0,1-1 0,-1 1 0,1 0 0,-1 0 0,1 0 0,-1 0 0,1 0 0,-1 0 0,0 1 0,0-1 0,0 0 0,0 1 0,0-1 0,0 0 0,0 1 0,0 0 0,0-1 0,-1 1 0,1-1 0,0 1 0,-1 0 0,1 2 0,0 5 0,-1-1 0,0 1 0,0 0 0,-1-1 0,0 1 0,-1-1 0,1 0 0,-2 1 0,1-1 0,-1 0 0,-5 9 0,1 4 0,6-20 0,0 0 0,1-1 0,0 1 0,-1-1 0,1 1 0,0-1 0,0 1 0,0 0 0,-1-1 0,1 1 0,0-1 0,0 1 0,0 0 0,0-1 0,0 1 0,0-1 0,0 1 0,0 0 0,0-1 0,0 1 0,0-1 0,1 1 0,-1 0 0,2 0 0,0-1 0,0-1 0,1 1 0,-1 0 0,0 0 0,0-1 0,0 0 0,0 1 0,0-1 0,0 0 0,-1 0 0,1 0 0,2-1 0,-1 1 0,4-3 0,1-1 0,-1 1 0,0-1 0,10-9 0,-11 8 0,0 1 0,0 0 0,1 1 0,11-7 0,-13 10 0,0-1 0,-1 1 0,1 1 0,0-1 0,0 1 0,0 0 0,-1 0 0,1 0 0,0 1 0,0-1 0,0 1 0,-1 0 0,1 1 0,0-1 0,-1 1 0,1 0 0,-1 0 0,0 0 0,0 1 0,0 0 0,5 4 0,7 5 0,-1 0 0,0 2 0,23 27 0,-32-35 0,0 0 0,0 0 0,0-1 0,1 0 0,0 0 0,0-1 0,8 4 0,-9-4 0,4 1 0,-10-5 0,1 0 0,-1 0 0,0-1 0,0 1 0,1 0 0,-1-1 0,0 1 0,0 0 0,1-1 0,-1 1 0,0-1 0,0 1 0,0-1 0,0 1 0,1 0 0,-1-1 0,0 1 0,0-1 0,0 1 0,0-1 0,0 1 0,0 0 0,0-1 0,0 1 0,0-1 0,-1 1 0,1-1 0,0 1 0,0 0 0,0-1 0,-2-8-3964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4:26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13 129 16479,'0'0'1216,"-10"-64"-608,8 40 0,4 8-80,2 5 8,2 9-264,0-2 8,0 2-128,0-2 8,-4 2-96,2 4 8,-2 2-88,-2 4 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4:26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13768,'0'0'4327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4:29.4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439 135 8936,'0'0'7657,"-8"-10"-7320,-2-2-235,-3-6 323,-29-30-1,36 43-298,-1 0 0,1 0 0,-1 1 0,0 0 0,-1 0 0,1 1 1,-1-1-1,0 2 0,0-1 0,0 1 0,0 0 0,0 1 0,0 0 0,0 0 0,0 1 1,-15 1-1,-12 1 278,28-2-322,0 0-1,0 1 1,0-1 0,0 2 0,0-1 0,0 1 0,1 0 0,-1 0-1,-9 5 1,-7 4 109,19-9-150,-1-1-1,1 1 0,0 0 1,0 0-1,1 0 0,-1 1 1,0 0-1,1-1 0,-1 1 0,1 0 1,0 1-1,0-1 0,0 0 1,1 1-1,-5 6 0,-5 17 238,10-24-233,0 0-1,1 0 1,-1 0 0,1 0-1,0 0 1,-1 1-1,2-1 1,-1 0-1,0 1 1,1-1-1,-1 1 1,1-1 0,0 1-1,0-1 1,0 1-1,1-1 1,1 6-1,1 4 32,2-1 0,0-1-1,0 1 1,1-1-1,0 0 1,1 0 0,0-1-1,1 0 1,12 13-1,-7-10 55,1 0-1,0-2 0,1 0 1,1 0-1,29 14 0,-37-21-62,0-1-1,1 0 1,-1-1 0,1 0-1,0 0 1,-1-1-1,1 0 1,0 0-1,12-1 1,-7-1 70,-1-1 0,1 0 0,-1 0 0,1-2 0,17-6 0,0 2 287,-24 6-350,-1 1 0,0-1 0,0 0 0,11-5 0,-5-1 35,-1 0 0,1-1 1,-2 0-1,18-19 1,-15 13 73,26-19 0,13-11 170,-41 34-281,2 0 0,-1 0 0,1 1 0,26-14 0,-36 22-65,1 1-1,-1 0 1,1 1 0,-1-1-1,1 1 1,-1-1 0,1 1-1,-1 0 1,1 0 0,-1 1-1,0-1 1,1 1 0,-1-1-1,4 2 1,50 20-24,-41-15 2,25 17-56,-41-24 72,0 0 0,0 0 0,0-1 0,0 1 0,0 0-1,0 0 1,0 0 0,0 0 0,1 0 0,-1-1 0,0 1-1,0 0 1,0 0 0,0 0 0,0 0 0,0 0 0,0 0-1,0 0 1,0-1 0,0 1 0,0 0 0,0 0 0,1 0-1,-1 0 1,0 0 0,0 0 0,0 0 0,0 0 0,0 0-1,0 0 1,0 0 0,1 0 0,-1 0 0,0 0 0,0 0-1,0 0 1,0 0 0,0 0 0,0 0 0,1 0-1,-1 0 1,0 0 0,0 0 0,0 0 0,0 0 0,0 0-1,1 0 1,-1 0 0,0 0 0,0 0 0,0 0 0,0 0-1,0 0 1,-4-7 64,-1-1-33,0 1 0,-1-1 0,0 1 1,0 1-1,0-1 0,-1 1 0,-12-10 0,15 14-15,0-1 0,0 1 0,0 0 0,0 0 0,-1 0 0,1 0-1,-1 1 1,1-1 0,-1 1 0,0 0 0,1 1 0,-1-1-1,0 1 1,1 0 0,-1 0 0,-7 2 0,6-1-13,0 0 0,1 0 1,-1 1-1,0 0 0,0 1 1,1-1-1,0 1 0,-1 0 0,1 0 1,0 1-1,0-1 0,1 1 1,-1 0-1,1 1 0,0-1 1,0 1-1,0 0 0,1 0 0,-1 0 1,1 0-1,0 0 0,1 1 1,0-1-1,-1 1 0,2 0 0,-3 11 1,1-1 6,1-1 1,1 1 0,1 0 0,1 20-1,0-28 6,1 0-1,-1 0 1,1 1 0,1-1-1,0-1 1,0 1-1,0 0 1,1-1-1,9 13 1,-10-17-3,-1 0 1,1-1-1,0 0 1,0 0 0,0 0-1,0 0 1,0 0-1,1-1 1,-1 0-1,0 1 1,1-1-1,4 1 1,-1 0 25,1-1 0,0 0 1,-1 0-1,1 0 0,8-1 0,-8-1-11,-1-1 0,0 1 0,0-1 0,-1 0 0,1-1-1,0 1 1,-1-1 0,1-1 0,-1 1 0,0-1 0,0 0 0,-1-1-1,1 1 1,-1-1 0,0 0 0,0-1 0,0 1 0,-1-1-1,0 0 1,0 0 0,3-8 0,-3 6 34,0 0 1,-1 0-1,0 0 0,0 0 1,-1-1-1,0 1 0,-1-1 1,0 1-1,0-1 0,-1 0 1,0 1-1,0-1 0,-1 0 1,0 1-1,-1-1 0,0 1 1,-4-13-1,5 19-19,0 0 0,0-1 0,-1 1 0,1 0 0,-1 0 0,1 0-1,-1 0 1,0 0 0,-2-2 0,-2-1 98,60 95 237,-42-73-379,5 6 0,30 33 0,-45-54 0,0 0 0,0 0 0,1 0 0,-1 0 0,0-1 0,1 1 0,-1-1 0,1 0 0,0 1 0,-1-1 0,1 0 0,0-1 0,0 1 0,0 0 0,-1-1 0,1 0 0,4 1 0,-2-2 0,-1 1 0,1-1 0,-1 0 0,0 0 0,0-1 0,0 1 0,0-1 0,0 0 0,0 0 0,5-4 0,4-3 0,-1-1 0,0-1 0,-1 0 0,0 0 0,10-16 0,-9 12 0,7-12 0,2 2 0,1 0 0,39-34 0,-59 57 0,1 0 0,-1 0 0,1 0 0,-1 0 0,1 1 0,0 0 0,0-1 0,0 1 0,0 0 0,3 0 0,-5 1 0,0 0 0,0 0 0,0 0 0,0 0 0,0 1 0,0-1 0,0 1 0,-1-1 0,1 0 0,0 1 0,0 0 0,0-1 0,0 1 0,0-1 0,-1 1 0,1 0 0,0 0 0,-1-1 0,1 1 0,0 0 0,-1 0 0,1 0 0,-1 0 0,1 0 0,-1 0 0,0 0 0,1 0 0,-1 0 0,0 0 0,0 0 0,0 0 0,0 0 0,0 1 0,3 18 0,-1 0 0,0 0 0,-2 0 0,-1 1 0,0-1 0,-6 25 0,-2 60 0,9-105 0,0 0 0,0 0 0,0 0 0,0 0 0,0 0 0,0 1 0,0-1 0,0 0 0,0 0 0,1 0 0,-1 0 0,0 0 0,0 0 0,0 0 0,0 0 0,0 0 0,0 0 0,1 1 0,-1-1 0,0 0 0,0 0 0,0 0 0,0 0 0,0 0 0,1 0 0,-1 0 0,0 0 0,0 0 0,0 0 0,0 0 0,0 0 0,1 0 0,-1 0 0,0 0 0,0-1 0,0 1 0,0 0 0,0 0 0,0 0 0,1 0 0,-1 0 0,0 0 0,0 0 0,0 0 0,0 0 0,0 0 0,0-1 0,0 1 0,0 0 0,1 0 0,-1 0 0,0 0 0,0 0 0,0 0 0,0-1 0,0 1 0,0 0 0,11-10 0,-8 7 0,176-185 0,-172 180 0,-5 4 0,1 0 0,0 0 0,1 1 0,-1-1 0,0 1 0,1 0 0,0 0 0,0 0 0,0 1 0,0-1 0,7-3 0,-10 6 0,-1 1 0,1-1 0,-1 0 0,1 0 0,-1 0 0,1 0 0,-1 0 0,1 0 0,-1 1 0,0-1 0,1 0 0,-1 0 0,1 1 0,-1-1 0,0 0 0,1 1 0,-1-1 0,0 0 0,1 1 0,-1-1 0,0 1 0,1-1 0,-1 0 0,0 1 0,0-1 0,0 1 0,1-1 0,-1 1 0,0-1 0,0 1 0,0-1 0,0 1 0,5 23 0,-4-15 0,6 41 0,-5-35 0,0 1 0,7 25 0,-7-36 0,-1 0 0,1-1 0,1 1 0,-1 0 0,1-1 0,-1 0 0,1 1 0,0-1 0,1 0 0,-1-1 0,1 1 0,6 4 0,-4-3 0,0-1 0,1 0 0,-1 0 0,1-1 0,0 0 0,0 0 0,0 0 0,1-1 0,-1 0 0,1-1 0,8 2 0,-5-3 0,0 0 0,0-1 0,0 0 0,0 0 0,0-1 0,0-1 0,12-4 0,7-2 751,4-1-1389,-16 3-3410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4:34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0 880 9648,'0'0'5272,"11"-6"-4946,-3 2-256,4-1 60,-1-1-1,0-1 1,0 0-1,19-17 1,-12 5 150,0 0 0,-1-1 1,-2-1-1,0-1 1,21-39-1,47-126 985,-61 132-897,0-3 150,-2-1 0,-3-1-1,-3-1 1,8-73-1,-22 128-373,0 0 0,0 0 0,0 0-1,-1 0 1,-2-9 0,1 18-82,1-1 0,-1 1-1,1-1 1,0 1 0,0 0 0,0-1 0,-1 5 0,-71 300 383,67-276-402,0 0 1,2 1-1,1 0 0,2-1 1,3 42-1,-1-69-28,-1 0 1,1 0 0,0-1-1,0 1 1,1 0-1,-1 0 1,1-1-1,0 1 1,0-1 0,0 0-1,0 1 1,1-1-1,-1 0 1,1 0-1,0-1 1,0 1-1,0 0 1,0-1 0,0 0-1,4 3 1,-2-3 3,-1 0 1,1 1-1,-1-2 1,1 1-1,0 0 1,0-1-1,0 0 1,0 0-1,0-1 1,0 1-1,0-1 1,0 0-1,0 0 1,0-1-1,7-1 1,3-2 39,0-1 0,0-1 0,-1 0 0,1-1 0,-1 0 1,-1-1-1,1-1 0,20-18 0,-18 12 60,0-1 0,-1 0 0,-1-1 0,0-1 0,19-34 0,-22 37-37,-9 12-62,0 1 1,0-1-1,-1 1 0,1-1 1,-1 0-1,1 1 0,-1-1 1,0 0-1,0 0 0,1-4 1,4-13 248,-6 19-261,0 1 1,0 0-1,0 0 1,1 0-1,-1-1 1,0 1-1,0 0 0,0 0 1,1-1-1,-1 1 1,0 0-1,0 0 1,0 0-1,1 0 1,-1 0-1,0-1 1,0 1-1,1 0 1,-1 0-1,0 0 1,1 0-1,-1 0 1,0 0-1,0 0 0,1 0 1,-1 0-1,0 0 1,1 0-1,-1 0 1,0 0-1,0 0 1,1 0-1,-1 1 1,2 0-1,-1 0 1,0 1-1,1-1 1,-1 1-1,0-1 1,0 1 0,0-1-1,0 1 1,0 0-1,-1 0 1,1-1-1,0 1 1,-1 0-1,0 0 1,1 0 0,-1 2-1,28 147 50,-26-139-39,2 0 1,-1-1-1,2 0 1,-1 0 0,2 0-1,8 15 1,-12-22-5,1-1-1,0 1 1,-1 0 0,1-1 0,0 1 0,1-1 0,-1 0-1,1 0 1,-1 0 0,1-1 0,0 1 0,0-1-1,0 0 1,0 0 0,0 0 0,1-1 0,-1 1-1,0-1 1,1 0 0,-1 0 0,1-1 0,0 1-1,-1-1 1,1 0 0,-1-1 0,1 1 0,4-1-1,16-5 50,-1 0 0,1-1 0,-1-2 0,-1 0 0,1-2 0,-2 0-1,0-1 1,40-30 0,-41 25 22,-1 0 0,33-35-1,-36 23-15,-1 3 82,-16 26-127,0-1-19,-1 1-1,1 0 1,0 0-1,-1-1 0,1 1 1,0 0-1,-1 0 1,1-1-1,-1 1 1,1 0-1,0 0 1,-1 0-1,1 0 1,-1 0-1,1 0 1,-1 0-1,1 0 0,-1 0 1,1 0-1,-1 0 1,-3 2 1,1 1 1,-1 0-1,1 0 1,0 0-1,0 0 1,-5 7-1,-4 4 6,1-2-1,-14 14 43,-25 33 0,43-50-42,1 0 1,0 1 0,1-1 0,0 1 0,1 0 0,0 0 0,0 0 0,-2 14 0,6-21-6,-1 0 0,1 0-1,0 0 1,0 1 0,0-1 0,0 0 0,1 0 0,-1 0 0,1 0 0,0 0 0,0 0 0,0 0-1,0 0 1,0 0 0,1 0 0,0 0 0,-1-1 0,1 1 0,0 0 0,0-1 0,4 4 0,-4-4-3,0-1 1,0 0-1,-1 1 1,1-1-1,0 0 1,0 0-1,0 0 1,0-1-1,0 1 1,0 0-1,0-1 1,0 0-1,0 1 1,0-1 0,1 0-1,-1 0 1,0 0-1,0 0 1,0 0-1,0-1 1,0 1-1,0-1 1,1 1-1,-1-1 1,0 0-1,-1 0 1,1 0-1,0 0 1,0 0-1,0 0 1,2-2-1,5-5 30,-1 0-1,0-1 1,0 0-1,-1 0 0,0 0 1,0-1-1,5-12 1,3-9 103,12-36 0,-25 63-118,-1-1 0,0 1-1,0-1 1,0 1 0,-1-1-1,0 1 1,0-1 0,-1-8-1,1-7 74,8-26 180,-7 57-258,0 0 0,0-1-1,1 1 1,0-1 0,0 0 0,2 1-1,-1-1 1,1 0 0,1-1 0,-1 1-1,2-1 1,-1 0 0,12 13 0,-17-21-15,6 6 0,0 1 1,0-1 0,0-1-1,1 1 1,12 8 0,-17-14 2,0 0 0,0 0 1,1 1-1,-1-2 1,0 1-1,1 0 1,-1 0-1,1-1 1,-1 1-1,1-1 0,0 0 1,-1 0-1,1 0 1,-1 0-1,1 0 1,-1-1-1,1 1 1,-1-1-1,1 1 0,-1-1 1,1 0-1,-1 0 1,0 0-1,1-1 1,1 0-1,14-10 36,0-1-1,17-16 1,16-12 66,-10 4 0,-32 28-68,1 0-1,21-16 1,-30 25-34,-1 0-1,1-1 1,-1 1-1,1 0 1,-1-1 0,1 1-1,-1 0 1,1-1-1,0 1 1,-1 0 0,1 0-1,-1 0 1,1 0-1,0 0 1,-1 0 0,1 0-1,0 0 1,-1 0 0,1 0-1,-1 0 1,1 0-1,0 0 1,-1 0 0,1 1-1,-1-1 1,1 0-1,0 0 1,-1 1 0,1-1-1,-1 0 1,1 1-1,1 1 3,-1-1-1,0 1 0,0-1 0,0 1 0,-1 0 0,1 0 1,0-1-1,-1 1 0,1 0 0,0 3 0,1 7 6,-1 0 0,0 18 0,-1-26-9,0 17 4,-2 34 15,4-53 33,6-5-20,6-7 9,-4 0-13,0-1-1,12-18 0,-17 21-12,1 0-1,-1 1 1,1-1 0,1 1 0,-1 1 0,1-1-1,1 1 1,14-9 0,-21 14-11,0 1 1,1-1-1,-1 1 0,0 0 0,1-1 1,-1 1-1,0 0 0,0 0 1,1 0-1,-1 0 0,0 0 0,1 0 1,-1 0-1,0 1 0,1-1 1,-1 1-1,0-1 0,0 0 0,1 1 1,-1 0-1,0-1 0,0 1 1,0 0-1,0 0 0,0-1 0,0 1 1,0 0-1,0 0 0,1 2 1,3 3 11,1 1 1,-2 0 0,7 12-1,-4-8-1,8 15-16,16 38 0,-30-61 1,0-1-1,0 0 0,0 1 0,0-1 1,0 0-1,1 0 0,-1 0 1,1 0-1,-1 0 0,1-1 0,0 1 1,0 0-1,0-1 0,0 1 1,0-1-1,0 0 0,0 1 0,1-1 1,-1 0-1,0 0 0,1-1 1,-1 1-1,0 0 0,1-1 0,-1 0 1,1 1-1,-1-1 0,1 0 0,-1 0 1,1 0-1,-1-1 0,1 1 1,2-1-1,2-1 6,0-1 1,0 1-1,0-1 0,0-1 1,0 1-1,-1-1 1,1 0-1,-1-1 0,10-8 1,6-8 47,-1-1 0,33-45 0,-33 24 5,-18 37 4,-1-1 0,1 1 0,0 0-1,1 0 1,0 0 0,-1 1 0,10-11 0,-13 16-62,1 0 0,-1 0-1,0 0 1,0 0 0,1 0 0,-1 0 0,0 0 0,0 0 0,1 0 0,-1 0 0,0 0 0,1 0 0,-1 0 0,0 0 0,1 0-1,-1 0 1,0 0 0,0 0 0,1 0 0,-1 0 0,0 0 0,0 0 0,1 0 0,-1 1 0,0-1 0,0 0 0,1 0 0,-1 0 0,0 1-1,0-1 1,0 0 0,1 0 0,-1 0 0,0 1 0,0-1 0,0 0 0,0 0 0,0 1 0,0-1 0,1 0 0,-1 1 0,0-1-1,0 0 1,0 0 0,0 1 0,0-1 0,0 1 0,7 20 12,-6-16-13,4 12 0,4 10 0,7 48 0,-15-67 0,0-1 0,-1 1 0,0 0 0,0 0 0,0-1 0,-1 1 0,0-1 0,-1 1 0,0-1 0,0 1 0,-5 10 0,7-17 0,-1 0 0,0 0 0,0 0 0,1 0 0,-1 0 0,0 0 0,0 0 0,0 0 0,0 0 0,0 0 0,0-1 0,0 1 0,-1 0 0,1-1 0,0 1 0,0-1 0,0 1 0,-1-1 0,1 0 0,0 1 0,-1-1 0,1 0 0,0 0 0,-1 0 0,1 0 0,0 0 0,-2-1 0,-1 1 0,0-1 0,0 0 0,1 0 0,-1 0 0,0 0 0,1-1 0,-6-3 0,-19-15 0,27 18 0,0 1 0,-1 0 0,1 0 0,0-1 0,0 1 0,0-1 0,0 1 0,0-1 0,0 0 0,0 1 0,1-1 0,-1 0 0,0 1 0,1-1 0,-1-3 0,21 17 0,-5-4 0,0 0 0,1-2 0,-1 0 0,2 0 0,-1-1 0,0-1 0,23 2 0,-29-5 0,0 0 0,0-1 0,0 0 0,1-1 0,-1 0 0,0 0 0,0-1 0,-1 0 0,1-1 0,0 0 0,-1-1 0,0 0 0,17-10 0,3-7 0,-1-1 0,-1-1 0,-2-1 0,31-37 0,78-119 0,-124 164 0,-1 0 0,0 0 0,-2-1 0,8-22 0,15-71 0,-11 37 0,-18 71 0,3-13 0,-4 15 0,0-1 0,0 1 0,0-1 0,0 1 0,0 0 0,0-1 0,0 1 0,0-1 0,0 1 0,0-1 0,0 1 0,0-1 0,0 1 0,0 0 0,0-1 0,0 1 0,0-1 0,-1 1 0,1 0 0,0-1 0,0 1 0,0-1 0,-1 1 0,1 0 0,0-1 0,-1 1 0,1 0 0,0 0 0,-1-1 0,0 1 0,1 0 0,-1 1 0,1-1 0,-1 0 0,0 1 0,1-1 0,-1 1 0,1-1 0,-1 0 0,1 1 0,-1-1 0,1 1 0,0 0 0,-1-1 0,1 1 0,0-1 0,-1 1 0,1-1 0,0 1 0,0 0 0,-1-1 0,1 1 0,0 1 0,-1 1 0,-50 126 0,-39 152 0,29-78 0,40-130 0,11-35 0,-17 42 0,23-69 0,-1-1 0,0 0 0,-1 0 0,0-1 0,0 1 0,-1-1 0,0-1 0,-14 13 0,2-1 0,16-17 0,1 0 0,0 0 0,-1-1 0,1 1 0,-1-1 0,0 0 0,0 0 0,0 0 0,0 0 0,0 0 0,0-1 0,-6 3 0,-15 0 0,24-4 0,-1 0 0,0-1 0,0 1 0,1 0 0,-1 0 0,0 0 0,1 0 0,-1 0 0,0-1 0,1 1 0,-1 0 0,0-1 0,1 1 0,-1 0 0,0-1 0,1 1 0,-1-1 0,1 1 0,-1-1 0,1 1 0,-1-1 0,1 0 0,-1 1 0,1-1 0,0 1 0,-1-2 0,1-1 0,0 1 0,1 0 0,-1 0 0,1-1 0,0 1 0,0 0 0,0 0 0,0-1 0,0 1 0,0 0 0,0 0 0,0 0 0,1 1 0,-1-1 0,4-3 0,0-1 0,10-15 0,-5 6 0,1 1 0,0 0 0,1 0 0,0 1 0,27-20 0,0 7 0,62-30 0,-24 15 0,-24 12 0,34-20 0,-78 43 0,0 0 0,-1-1 0,1 0 0,-1-1 0,-1 1 0,12-16 0,-14 15 0,0 0 0,0 0 0,-1 0 0,0-1 0,-1 1 0,1-1 0,1-9 0,-5 14 0,1 0 0,0 1 0,-1-1 0,0 0 0,0 0 0,0 1 0,0-1 0,-1 0 0,1 1 0,-1-1 0,0 0 0,0 1 0,0-1 0,-1 1 0,1-1 0,-1 1 0,0 0 0,0 0 0,0 0 0,-3-4 0,4 6 0,-1-1 0,0 0 0,0 0 0,0 1 0,0-1 0,0 1 0,0-1 0,0 1 0,0 0 0,0 0 0,-1 0 0,1 0 0,0 1 0,-1-1 0,1 0 0,-1 1 0,1 0 0,-1 0 0,-3 0 0,2 0 0,1 1 0,-1 0 0,1-1 0,-1 2 0,1-1 0,-1 0 0,1 1 0,0 0 0,0-1 0,-1 1 0,1 0 0,-3 4 0,2-2 0,0-1 0,0 1 0,0 0 0,1 0 0,0 0 0,0 0 0,0 1 0,0-1 0,1 1 0,0 0 0,0 0 0,0 0 0,0 0 0,1 0 0,0 0 0,0 0 0,0 1 0,1-1 0,0 7 0,1-6 0,1 0 0,-1 0 0,1 0 0,1 0 0,-1 0 0,1 0 0,0 0 0,0-1 0,1 0 0,-1 1 0,6 5 0,0-2 0,0 0 0,0-1 0,1 0 0,20 13 0,-25-19 0,0 0 0,0 0 0,0 0 0,0 0 0,0-1 0,0 0 0,1 0 0,-1 0 0,0-1 0,0 0 0,1 0 0,-1 0 0,0-1 0,0 1 0,1-1 0,-1-1 0,0 1 0,6-3 0,11-5 0,0 0 0,36-23 0,-35 19 0,21-13 0,68-53 0,-105 73 0,1 1 0,-1 0 0,1 0 0,12-5 0,-18 9 0,0 0 0,-1 1 0,1-1 0,0 0 0,0 1 0,-1-1 0,1 1 0,0 0 0,0-1 0,0 1 0,0 0 0,-1 0 0,1 0 0,0 0 0,0 1 0,0-1 0,0 0 0,-1 1 0,1 0 0,0-1 0,-1 1 0,1 0 0,0 0 0,-1 0 0,1 0 0,-1 0 0,1 0 0,-1 0 0,2 2 0,4 8 0,0 0 0,-1 0 0,5 13 0,-6-12 0,1 0 0,14 22 0,-4-13 0,0-2 0,34 33 0,-41-44 0,0-1 0,0 0 0,1 0 0,0-1 0,0-1 0,0 1 0,1-2 0,13 5 0,-14-10 944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4:16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8240,'0'0'4737,"14"0"-4249,57 2 111,132-1 1311,-163-6-1509,1-2-1,63-19 0,-41 2-2306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4:35.6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1 202 10152,'0'0'4649,"9"-10"-4054,14-17-62,21-34 0,-39 54-294,1 0-1,0 1 1,11-11 0,-11 12 147,0 0 1,-1-1 0,0 1-1,6-10 1,-7 13-127,0-1-1,0 0 1,1 1-1,-1 0 1,1 0-1,0 1 1,7-2-1,8-1 58,1 0 0,0 2 0,0 1 0,29 2 0,-17-1-153,75-2 157,84 1 192,-31 3-196,63 4 435,-81 12-3405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4:37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0 212 10248,'0'0'9810,"6"-13"-9482,23-40-4,-27 50-280,0 0 0,1 0 0,0 1 0,-1-1 0,1 0 0,0 1 0,0 0-1,1 0 1,-1 0 0,0 0 0,1 1 0,-1-1 0,1 1 0,4-2 0,15-6 436,-21 8-440,-1 0 1,0 1 0,0-1 0,1 0-1,-1 1 1,0 0 0,0-1-1,1 1 1,-1 0 0,1-1 0,-1 1-1,0 0 1,1 0 0,-1 0-1,0 0 1,1 1 0,-1-1 0,0 0-1,1 0 1,2 2 0,-2-1 9,0 0 0,0 1 0,1-1 0,-1 1 0,0 0 0,0 0 0,-1-1 0,1 1 0,0 0 0,2 4 0,0 1 35,0 0 0,0 1 0,-1 0 0,0 0 0,0 0 0,2 10 0,13 115 709,-11-62-324,-3-39-295,6 45 226,-9-70-325,1-1-1,0 1 1,0 0-1,1 0 1,0-1-1,0 1 1,1-1-1,5 8 1,-7-12-39,0 0 1,0 0-1,1 0 1,-1 0-1,1-1 1,-1 1-1,1-1 1,-1 0-1,1 0 1,0 0-1,0 0 1,0 0-1,-1-1 1,1 1-1,0-1 1,5 1-1,0-1 61,0 0 0,1-1 0,-1 1 0,14-4 0,-11 0-34,0 0-1,0 0 1,-1-1-1,1 0 0,-1-1 1,0 0-1,-1-1 0,1 0 1,-1 0-1,14-16 0,-8 6 38,0 0 0,-1-1-1,-1-1 1,16-31-1,-20 32 4,-1-1-1,-2 0 0,1 0 0,-2-1 1,-1 1-1,0-1 0,-2 0 0,0 0 0,-1-1 1,-1 1-1,-5-39 0,4 57-85,-3-46 283,4 45-269,0 0 0,0-1 0,0 1 0,1 0 1,-1-1-1,1 1 0,0 0 0,0 0 1,0 0-1,0 0 0,0 0 0,3-3 0,-2 4 3,1 0 0,0 1-1,0 0 1,0 0 0,0-1-1,0 2 1,1-1 0,-1 0-1,0 1 1,0-1-1,0 1 1,7 0 0,2-1 30,9 0 5,1 1 0,-1 1 0,0 0-1,0 2 1,25 5 0,-45-7-51,1-1-1,-1 0 1,1 1 0,-1 0-1,1-1 1,-1 1 0,0 0-1,1-1 1,-1 1 0,0 0-1,0 0 1,0 0 0,0 0-1,0 0 1,0 0 0,0 1-1,0-1 1,0 0 0,0 0-1,0 1 1,-1-1 0,1 0-1,-1 1 1,1-1 0,-1 1-1,1-1 1,-1 1 0,0-1-1,0 1 1,0-1 0,0 2-1,0 6-12,-1-1 0,0 0-1,0 0 1,-5 13 0,2-5-111,-2 11-4027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4:38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0 11048,'0'0'9922,"2"12"-9458,18 207 2119,-19-155-1516,-1-47-503,0 0-1,5 30 1,-5-46-459,0 1-1,1-1 1,-1 0 0,0 1-1,0-1 1,1 0 0,-1 1-1,0-1 1,0 0 0,-1 1-1,1-1 1,0 0-1,0 1 1,-1-1 0,1 0-1,-1 2 1,0-2-36,0 0 1,0-1-1,0 1 1,0-1-1,0 1 0,0-1 1,0 0-1,0 1 1,-1-1-1,1 0 0,0 0 1,0 0-1,0 1 1,0-1-1,0 0 0,-3-1 1,-50-9 1642,59 11-1516,7 1-98,0-1 0,0 0 0,18 0 0,8-1 51,62 4 103,49 5 72,-142-9-324,-1 1 0,1-1 0,0 0 0,0 0 0,-1-1 0,10-1 0,-15 1 28,-1 1 0,1 0 0,-1 0-1,1 0 1,-1 0 0,1 0 0,-1 0 0,0 0 0,1-1 0,-1 1-1,1 0 1,-1 0 0,0-1 0,1 1 0,-1 0 0,0-1 0,1 1-1,-1 0 1,0-1 0,1 1 0,-1 0 0,0-1 0,0 1 0,0-1-1,1 1 1,-1 0 0,0-1 0,0 1 0,0-1 0,0 1-1,0-1 1,0 1 0,0 0 0,0-1 0,0 0 0,-2-9-2534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4:40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0 912 11152,'0'0'7370,"11"-16"-7003,108-191 783,-71 109 170,59-179 0,-95 239-1000,-1 3 218,-1 1 1,-1-2 0,-2 1 0,4-67 0,-11 99-398,0 0 0,-1 0 0,1-1 0,-1 2 0,0-1 1,1 0-1,-3-3 0,3 6-122,0-1-1,0 1 1,0-1-1,0 1 1,0 0 0,-1-1-1,1 1 1,0 0 0,0 0-1,-1-1 1,1 1 0,0 0-1,0-1 1,-1 1 0,1 0-1,0 0 1,-1 0-1,1-1 1,0 1 0,-1 0-1,1 0 1,0 0 0,-1 0-1,1 0 1,0 0 0,-1-1-1,1 1 1,0 0 0,-1 0-1,1 0 1,-1 0-1,1 0 1,0 0 0,-1 1-1,1-1 1,0 0 0,-1 0-1,1 0 1,0 0 0,-1 0-1,1 0 1,0 1 0,-1-1-1,1 0 1,0 0 0,-1 0-1,1 1 1,0-1-1,0 0 1,-1 1 0,1-1-1,0 0 1,0 0 0,0 1-1,-1-1 1,1 0 0,0 1-1,0-1 1,0 1 0,0-1-1,0 0 1,0 1-1,-1-1 1,-9 19 65,0 0-1,1 1 0,1 0 1,0 0-1,2 1 1,0-1-1,2 1 0,0 1 1,1-1-1,0 31 1,4-10-17,1 0 1,2 1 0,2-2-1,16 57 1,-17-77-25,1 1 1,2-1-1,0-1 0,16 30 1,-22-45-27,1 0 1,0-1-1,0 1 0,1 0 1,-1-1-1,1 0 1,0 0-1,0 0 1,1 0-1,-1-1 0,1 0 1,0 1-1,-1-2 1,1 1-1,1-1 0,-1 1 1,0-1-1,1-1 1,-1 1-1,1-1 1,-1 0-1,9 1 0,-5-3 6,0 0-1,-1-1 1,0 1-1,1-2 1,-1 1-1,0-1 1,0 0-1,0-1 1,0 0-1,-1 0 0,0-1 1,0 0-1,9-7 1,0-2 42,0-1 0,0-1-1,-2-1 1,14-18 0,-21 26-26,24-40 167,-29 47-174,-1-2 1,1 1 0,-1 0 0,0 0 0,0 0 0,0 0 0,0-1 0,-1 1 0,1 0 0,-1-1 0,0 1 0,0-1 0,0 1 0,-1-4 0,1 7-24,0 0 0,0-1 1,0 1-1,0 0 1,0 0-1,0 0 0,-1 0 1,1 0-1,0-1 1,0 1-1,0 0 0,0 0 1,-1 0-1,1 0 1,0 0-1,0 0 0,0 0 1,-1-1-1,1 1 1,0 0-1,0 0 0,0 0 1,-1 0-1,1 0 1,0 0-1,0 0 0,-1 0 1,1 0-1,0 0 1,0 0-1,0 0 0,-1 1 1,1-1-1,0 0 1,0 0-1,0 0 0,-1 0 1,1 0-1,0 0 0,0 0 1,0 0-1,0 1 1,-1-1-1,1 0 0,0 0 1,0 0-1,0 0 1,0 1-1,0-1 0,0 0 1,0 0-1,-1 0 1,1 1-1,0-1 0,0 0 1,0 1-1,-9 10 130,5-3-117,-1 0 0,1 0 0,1 0 0,-1 0 0,2 1 0,-1-1-1,1 1 1,0 0 0,1 0 0,-1 9 0,2-11-7,0-1 1,0 1 0,1 0-1,0 0 1,0-1 0,1 1-1,-1-1 1,1 1-1,1-1 1,-1 0 0,1 1-1,0-1 1,1-1-1,4 7 1,-8-11-13,1 0 1,-1-1-1,0 1 0,1 0 1,-1-1-1,1 1 0,-1-1 1,1 1-1,0 0 0,-1-1 1,1 1-1,-1-1 0,1 0 1,0 1-1,0-1 0,-1 0 1,1 1-1,0-1 0,-1 0 1,1 0-1,0 1 0,0-1 1,0 0-1,-1 0 0,1 0 1,0 0-1,0 0 0,-1 0 1,1 0-1,0 0 0,0-1 1,0 1-1,-1 0 0,1 0 1,0-1-1,-1 1 0,1 0 1,0-1-1,-1 1 0,1-1 1,0 1-1,-1-1 0,1 1 1,-1-1-1,1 1 0,-1-1 1,1 0-1,-1 1 0,1-1 1,-1 0-1,1 1 0,-1-1 1,0-1-1,2-1 9,0 0-1,-1 0 1,0 0 0,0 0 0,0 0-1,0 0 1,-1 0 0,1 0-1,-1-1 1,0 1 0,1 0 0,-2-1-1,1-2 1,-2-1-12,-1 1 0,1-1 0,-1 1 0,0 0 0,-1 0 0,-4-6 0,-2-4 0,10 16 0,0 0 0,0-1 0,0 1 0,0-1 0,0 1 0,0-1 0,0 1 0,0 0 0,0-1 0,0 1 0,0-1 0,0 1 0,0 0 0,0-1 0,1 1 0,-1-1 0,0 1 0,0 0 0,1-1 0,-1 1 0,0 0 0,0-1 0,1 1 0,-1 0 0,0-1 0,1 1 0,-1 0 0,0 0 0,1 0 0,-1-1 0,0 1 0,1 0 0,-1 0 0,1 0 0,-1 0 0,0-1 0,1 1 0,0 0 0,25-8 0,-16 5 0,11-5 0,15-4 0,0 1 0,1 1 0,65-8 0,-97 18 0,0 0 0,1 0 0,-1 1 0,0 0 0,0 0 0,0 0 0,8 3 0,-13-3 35,0-1 0,1 1 0,-1 0 0,0-1 0,0 1 0,0 0 0,0-1 0,0 1 0,0 0 0,0 0 0,0-1 0,0 1-1,0 0 1,0-1 0,0 1 0,0 0 0,-1 0 0,1-1 0,0 1 0,-1 0 0,1-1 0,0 1 0,-1-1 0,0 2 0,-5 7-4956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4:41.0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1 118 12256,'0'0'5282,"10"-3"-4845,34-5 109,0 2-1,61-1 0,40-4 873,-90 3-572,1-3-1,57-19 1,-87 21-1993,33-16 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4:42.6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31 373 9536,'0'0'7838,"-5"-11"-7349,-16-35-3,20 44-445,0-1 1,0 1-1,1 0 0,-1 0 1,1-1-1,0 1 0,0 0 1,-1-1-1,1 1 1,1 0-1,-1-1 0,0 1 1,1 0-1,-1-1 0,1 1 1,0 0-1,0 0 1,1-4-1,2-2 109,1-8 254,1 1 0,1 0 1,12-22-1,-14 30-249,0 0 0,0 1 0,1-1 0,0 1 0,0 0 0,0 1 0,1 0 0,10-8 0,10-8 339,-24 18-374,1 0 1,-1 0 0,1 0 0,0 0 0,0 0-1,0 1 1,0 0 0,0 0 0,0 0-1,7-2 1,-11 4-87,1 0-1,-1 0 1,1 0-1,-1 1 1,1-1-1,-1 0 1,1 0 0,-1 0-1,0 1 1,1-1-1,-1 0 1,0 1-1,1-1 1,-1 0-1,0 1 1,1-1-1,-1 0 1,0 1-1,1-1 1,-1 1 0,0-1-1,0 0 1,0 1-1,0-1 1,1 1-1,-1-1 1,0 1-1,0-1 1,0 1-1,0-1 1,0 1-1,0-1 1,0 1-1,0 0 1,0 21 139,0-19-86,10 267 1241,-9-255-1235,0-1 1,1 1-1,1 0 1,0-1-1,1 0 1,9 23-1,-3-14 68,-8-16-108,1 0 0,0 0 0,0-1 0,1 1 0,0-1 0,0 0 0,0 0 0,1 0 0,0 0 0,8 7 0,-10-11-24,0 1 0,0-1-1,0 0 1,0 0 0,1 0-1,-1 0 1,1-1 0,-1 0 0,1 1-1,0-1 1,-1 0 0,1-1 0,0 1-1,0-1 1,0 1 0,0-1-1,-1 0 1,5-1 0,-2 0 20,1-1 0,-1 0 0,0 0 0,0-1 0,-1 0-1,1 0 1,0 0 0,-1 0 0,0-1 0,7-6 0,-2 1 34,-1 0-1,0-1 0,0 0 1,-1-1-1,-1 1 1,0-2-1,0 1 1,8-22-1,-7 14 94,-2 0 0,0-1 0,-1 0 1,5-39-1,22-166 1497,-25 184-1573,-6 38-100,-1-3 0,2-1 0,-1 1 0,1 0 0,4-11 0,-6 16 0,1-1 0,0 1 0,-1 0 0,1 0 0,0 0 0,0 0 0,0-1 0,0 1 0,0 1 0,0-1 0,0 0 0,0 0 0,0 0 0,0 0 0,1 1 0,-1-1 0,0 1 0,1-1 0,-1 1 0,0-1 0,1 1 0,-1 0 0,0-1 0,1 1 0,-1 0 0,1 0 0,1 0 0,34 5 0,-1 1 0,0 2 0,43 16 0,-62-21 857,-9-3-5683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4:43.6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8432,'0'0'10782,"7"12"-10347,-6-9-407,4 4 49,-1 0 0,0 0-1,0 1 1,-1 0 0,0 0-1,0 0 1,-1 0 0,0 0-1,-1 0 1,2 17 0,-5 60 746,3 78 1135,6-59 294,7-113-1671,-11 2-3945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4:44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10344,'0'0'9798,"6"10"-9429,14 24 48,-2 1-1,-2 0 0,-1 1 0,10 41 1,-21-59-190,-2 0 0,0 0 1,-1 0-1,-1 1 1,-1-1-1,-5 30 1,4-40-137,0 1 1,-1-1 0,-5 11 0,-5 19-149,10-21-3091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4:45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 8240,'0'0'6678,"15"-4"-6350,-4 0-241,-4 2-39,-1-1 1,1 1 0,0 1 0,0-1-1,-1 1 1,1 1 0,0-1 0,0 1-1,0 0 1,0 1 0,0 0-1,11 2 1,12 5 158,26 8 316,1-3 1,65 7-1,-71-17-2520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5:59.8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1065 8240,'0'0'7394,"9"-14"-7084,-3 4-248,1-2 18,0 1 0,-1-1 0,0-1 0,-1 1 0,-1-1 0,6-24 0,3-38 843,1-80 1,-4 20 598,-9 129-1339,-1 0-1,1 1 0,0-1 1,4-8-1,-5 12-101,1 0 1,-1 0-1,1 1 1,0-1-1,0 1 1,0-1-1,0 1 1,0-1-1,0 1 1,0-1-1,0 1 1,1 0-1,-1 0 1,0-1-1,1 1 1,-1 0-1,4-1 1,-2 2-33,0 0 0,-1 1 0,1-1 0,0 1 1,-1-1-1,1 1 0,0 0 0,-1 0 0,1 1 0,-1-1 0,1 0 0,-1 1 1,0-1-1,0 1 0,1 0 0,-1 0 0,0 0 0,1 2 0,2 5-6,-1 0 0,0 0 0,-1 0 0,0 1-1,0-1 1,-1 1 0,0 0 0,-1 0 0,0 0 0,-1-1-1,-1 16 1,-1-3 30,-1 0 1,0 0-1,-2 0 0,-8 22 0,11-34-2,0 1 0,1-1 0,0 0 0,0 1 0,2-1-1,-1 1 1,4 18 0,-1-6 73,-3-21-131,0 0 0,0-1 1,1 1-1,-1-1 0,0 1 1,1 0-1,0-1 0,-1 1 0,1-1 1,0 1-1,-1-1 0,1 1 1,0-1-1,0 0 0,0 1 0,0-1 1,1 0-1,-1 0 0,0 0 1,0 0-1,1 0 0,-1 0 0,2 1 1,7 5 40,-6-4-32,0 1 0,0-1 0,0 0-1,0-1 1,0 1 0,1-1 0,0 0 0,-1 0-1,1 0 1,0-1 0,0 1 0,0-1 0,0 0-1,0-1 1,0 1 0,0-1 0,0 0 0,0 0-1,9-2 1,15-3 72,-26 5-87,0-1 0,0 1 0,0 0 0,1-1 0,-1 0 1,0 0-1,0 0 0,0 0 0,-1 0 0,1-1 0,0 1 0,0-1 0,4-3 1,5-6 17,-1 0 0,0-1 0,-1 0 0,-1-1 0,0 0 0,0 0 0,-1-1 0,8-19 0,-13 26-10,-1 0 0,0 1 1,0-1-1,0 0 1,-1 0-1,0 0 1,0-1-1,-1 1 1,0 0-1,0 0 0,0 0 1,-1 0-1,0 0 1,-1 0-1,0 0 1,0 0-1,0 0 1,-1 1-1,0-1 0,-6-10 1,7 15-10,1 0 1,-1 0-1,0 1 1,0-1-1,0 0 1,0 1 0,0 0-1,-1 0 1,1-1-1,0 1 1,-1 0-1,1 1 1,0-1-1,-1 0 1,1 1-1,-1-1 1,1 1-1,-1 0 1,1 0-1,-1 0 1,1 0-1,-1 0 1,-4 2-1,1-1-3,0 0-1,0 0 0,0 1 0,1 0 0,-1 0 0,1 1 0,-1-1 0,1 1 0,-7 5 0,10-6-5,0 1 1,0-1-1,0 1 0,1-1 1,-1 1-1,0-1 0,1 1 0,0 0 1,0 0-1,0 0 0,0 0 1,0 0-1,0 0 0,0 6 0,1-3-6,-1-1-1,1 1 1,0 0-1,1 0 0,-1 0 1,3 10-1,0-9 17,1 1 0,0-1 0,0 0 0,0 0 0,1 0 0,8 8 0,1 4 12,-7-11-3,0-1-1,0 1 1,1-1 0,0 0-1,1-1 1,-1 0 0,1-1-1,0 0 1,1 0 0,-1 0-1,1-1 1,0-1 0,0 0-1,0 0 1,0-1 0,0 0-1,1-1 1,14 0 0,-21-1-7,0-1 0,1 0 0,-1 1 0,0-2 0,0 1 0,1 0 1,-1-1-1,0 0 0,-1 0 0,1 0 0,0 0 0,0-1 1,-1 0-1,0 1 0,1-1 0,-1 0 0,0-1 0,0 1 0,3-6 1,3-6 17,0-1 1,-2 1-1,11-32 1,-14 34 2,1 0 0,0 0 0,1 0 0,1 0 0,10-14 0,-14 23-12,1-1 1,-1 1-1,1 0 0,0 1 1,1-1-1,-1 1 0,1-1 1,8-4-1,-10 7-18,0 0-1,0 0 1,1 1-1,-1-1 1,0 1-1,1-1 1,-1 1-1,1 0 1,-1 0-1,0 0 1,1 1-1,-1-1 1,0 1-1,1 0 1,4 2-1,33 13-119,-40-16 105,-11-5 9,-3 3 29,-1 1 0,1 0 0,0 1 1,-1 1-1,1 0 0,0 0 0,-17 5 1,23-4-17,0 0 0,0 1 0,1 0 0,-1 0 0,1 0 0,0 1 1,0-1-1,0 2 0,0-1 0,1 1 0,0 0 0,-1 0 0,2 0 1,-1 0-1,-5 10 0,5-8 5,1 0 0,0 0 0,1 0 0,0 1 0,0-1-1,0 1 1,-2 13 0,5-16 2,0 0 0,0 1 0,0-1-1,0 1 1,1-1 0,0 0 0,0 1 0,0-1-1,1 0 1,0 0 0,0 0 0,4 8-1,-3-8 4,-1-1 0,1 1 0,0 0 0,1-1 0,-1 0 0,1 1 0,0-2 0,0 1 0,0 0-1,0-1 1,1 1 0,-1-1 0,10 4 0,-10-5 3,0-1 0,0 0 0,0 0 0,0-1 0,0 1 0,0-1 0,0 0 0,0 0 0,0 0 0,0 0 0,0-1 0,0 1 0,0-1 1,0 0-1,0 0 0,-1-1 0,1 1 0,0-1 0,-1 0 0,5-3 0,3-2 30,0-2 0,-1 1 0,0-1 0,-1-1 0,0 0 0,0 0 0,-1 0 0,-1-1-1,0-1 1,0 1 0,-1-1 0,0 0 0,-1 0 0,5-20 0,0-5 53,-2 0-1,-1 0 0,2-69 0,-11-312 282,1 403-376,-1 0 0,0 0 0,-1 0 0,0 0 0,-2 0 0,1 1 0,-10-19 0,14 32-7,-1 0-1,1 1 0,0-1 0,-1 1 1,1-1-1,0 0 0,-1 1 0,1-1 1,-1 1-1,1-1 0,-1 1 0,1-1 1,-1 1-1,1-1 0,-1 1 0,1 0 0,-1-1 1,0 1-1,1 0 0,-1-1 0,1 1 1,-1 0-1,-1 0 0,2 0-1,-1 0 0,0 0 0,1 1 0,-1-1 0,1 0 0,-1 0 0,1 1 0,-1-1 0,0 1 0,1-1 0,-1 1 0,1-1 0,0 0 0,-1 1 0,1 0 0,-1-1 0,1 1 0,0-1 0,-1 2 0,-13 36-63,12-31 53,-3 13-13,1 0-1,0 0 0,2 0 1,-1 41-1,13 84-88,-7-113 92,6 40-62,3-1 0,3 0 0,4-1 0,37 92 0,-18-86 2,-38-75 88,1 0 0,-1 0-1,1-1 1,-1 1 0,1 0 0,-1-1 0,1 1 0,-1 0 0,1-1 0,-1 1 0,1-1-1,0 1 1,-1-1 0,1 1 0,0-1 0,0 0 0,-1 1 0,1-1 0,0 0 0,0 0-1,0 1 1,-1-1 0,1 0 0,0 0 0,0 0 0,1 0 0,1 0 8,-1-1 1,1 1-1,-1-1 1,1 0 0,-1 0-1,1 0 1,-1 0-1,4-2 1,2-2 16,-1-1 1,1 1-1,12-13 1,-15 10-16,1 0 0,-2 0 0,1 0 0,-1-1 0,0 0 0,-1 1 1,4-14-1,3-7 14,-6 18-24,-2 0 0,1 0 0,-1 0 0,-1 0 0,0-1 0,-1 1 0,0 0 0,-1-1 0,0 1 0,0 0 0,-6-19 0,6 13 21,1 15-21,0 0-1,0 0 0,0 0 0,0 0 0,-1-1 0,1 1 0,-1 0 0,1 0 1,-1 0-1,-1-2 0,8 74 56,12 56-45,-13-104 20,0-1-1,2 0 1,15 36-1,-21-56-24,0 1-1,0-1 1,0 1 0,1-1-1,-1 1 1,0-1-1,0 0 1,1 1 0,-1-1-1,1 0 1,-1 0 0,1 0-1,0 0 1,-1-1-1,1 1 1,0 0 0,-1-1-1,1 1 1,0-1 0,0 1-1,0-1 1,-1 0-1,1 0 1,0 0 0,0 0-1,0 0 1,0 0 0,2-1-1,-1 1 14,0-1-1,0 0 1,-1 1 0,1-1 0,0 0-1,-1-1 1,1 1 0,-1 0-1,1-1 1,-1 0 0,1 1-1,-1-1 1,0 0 0,0 0-1,0 0 1,0 0 0,2-4-1,27-40 203,-24 36-189,1-1 0,-1 0 0,-1 0 0,0 0 0,7-20 0,17-93 597,-29 105-519,-1 17-110,0 0 1,0 1 0,0-1 0,0 0 0,0 1 0,0-1 0,0 0-1,1 1 1,-1-1 0,1 0 0,-1 1 0,1-1 0,1-2 0,-2 4-7,0-1 1,0 1-1,0-1 0,0 1 1,0-1-1,0 1 1,0-1-1,0 1 1,0 0-1,0-1 1,0 1-1,0-1 1,0 1-1,-1-1 0,1 1 1,0-1-1,0 1 1,0 0-1,-1-1 1,1 1-1,-1-1 1,1 1-3,0 0 1,0 0 0,-1-1-1,1 1 1,0 0 0,0 0 0,0 0-1,0 0 1,-1 0 0,1 0-1,0-1 1,0 1 0,0 0 0,0 0-1,0 0 1,-1 0 0,1-1-1,0 1 1,0 0 0,0 0 0,0 0-1,0-1 1,0 1 0,0 0-1,0 0 1,0 0 0,0-1 0,0 1-1,0 0 1,0 0 0,0-1-1,0 1 1,0 0 0,0 0 0,0 0-1,0-1 1,0 1 0,0 0 0,0 0-1,1 0 1,-1-1 0,0 1-1,0 0 1,0 0 0,0 0 0,0 0-1,1 0 1,-1-1 0,0 1-1,0 0 1,0 0 0,0 0 0,1 0-1,-1 0 1,0 0 0,0 0-1,0 0 1,1-1 0,-1 1 0,0 0-1,0 0 1,0 0 0,1 0-1,-1 0 1,0 0 0,0 0 0,0 0-1,1 1 1,-2 0-1,0 1 1,0 0-1,0 0 0,0 0 1,0 0-1,0 0 0,1 1 1,-1-1-1,1 4 0,-2-1-2,-3 15-25,1-1 1,0 1 0,-1 25-1,5-35 16,0 1-1,0 0 0,1 0 0,1 0 0,0-1 0,0 1 1,8 18-1,-9-25 22,1 1 1,-1-1 0,1 0-1,0 0 1,1 0-1,-1-1 1,1 1 0,0 0-1,0-1 1,0 1 0,0-1-1,0 0 1,1 0 0,-1-1-1,1 1 1,0-1-1,0 1 1,8 2 0,-10-4 6,1 1 1,-1-1-1,1 0 1,0 0-1,-1-1 1,1 1-1,0 0 1,-1-1 0,1 0-1,0 0 1,-1 0-1,1 0 1,0 0-1,0 0 1,-1 0-1,1-1 1,0 0-1,-1 1 1,1-1-1,-1 0 1,1 0 0,-1-1-1,1 1 1,-1 0-1,0-1 1,0 0-1,1 1 1,-1-1-1,0 0 1,-1 0-1,4-4 1,22-17-16,-17 11 0,1 0 0,0 0 0,1 1 0,12-9 0,-18 16 0,1 0 0,-1 0 0,1 0 0,0 1 0,0 0 0,0 0 0,0 1 0,0 0 0,1 0 0,12-1 0,-5 2 0,-10 0 0,0 0 0,1 1 0,-1 0 0,0 0 0,8 1 0,4 0 0,4 1 0,-20-2 0,-1 0 0,0 1 0,0-1 0,0 0 0,1 0 0,-1 0 0,0 0 0,0 1 0,0-1 0,1 0 0,-1 0 0,0 0 0,0 0 0,1 0 0,-1 0 0,0 0 0,0 0 0,1 0 0,-1 0 0,0 0 0,0 0 0,1 0 0,-1 0 0,0 0 0,0 0 0,1 0 0,-1 0 0,0 0 0,0 0 0,1 0 0,-1-1 0,0 1 0,0 0 0,0 0 0,1 0 0,-1 0 0,0 0 0,0-1 0,0 1 0,1 0 0,-1 0 0,0 0 0,0-1 0,0 1 0,0 0 0,0 0 0,0-1 0,0 1 0,1 0 0,-1-1 0,0 0 0,0 0 0,0-1 0,0 1 0,0 0 0,-1 0 0,1 0 0,0 0 0,0 0 0,-1 0 0,1 0 0,0 0 0,-1 1 0,0-3 0,-2-1 0,0-1 0,0 1 0,0 0 0,-1 1 0,1-1 0,-1 0 0,0 1 0,0 0 0,0 0 0,0 0 0,-1 0 0,1 1 0,-8-3 0,9 4 0,0 0 0,-1 0 0,1 1 0,0-1 0,-1 1 0,1 0 0,0 0 0,-1 0 0,1 0 0,-1 1 0,1-1 0,0 1 0,-1 0 0,1 0 0,0 0 0,0 1 0,0-1 0,0 1 0,0-1 0,0 1 0,-5 4 0,5-3 0,0 0 0,0 0 0,0 1 0,0-1 0,0 1 0,1 0 0,-1 0 0,1 0 0,0 0 0,0 0 0,1 0 0,-1 1 0,1-1 0,0 1 0,0-1 0,0 1 0,1-1 0,-1 1 0,1-1 0,0 1 0,1-1 0,-1 1 0,3 8 0,0 0 0,1 1 0,0-1 0,1 0 0,0-1 0,1 1 0,13 21 0,-14-29 0,-1 1 0,1 0 0,0-1 0,0 0 0,1 0 0,-1-1 0,1 0 0,0 0 0,1 0 0,-1 0 0,1-1 0,-1 0 0,1-1 0,0 1 0,0-1 0,0-1 0,8 2 0,-7-2 0,0 0 0,0 0 0,1-1 0,-1 0 0,0-1 0,1 0 0,-1 0 0,0-1 0,0 0 0,0 0 0,0-1 0,0 0 0,0 0 0,12-8 0,4-7 0,-1 0 0,38-40 0,-55 51 0,1 0 0,-1 0 0,0-1 0,-1 1 0,0-1 0,0-1 0,-1 1 0,1-1 0,3-12 0,-8 18 0,1 3 0,-1-1 0,0 0 0,0 0 0,0 0 0,0 1 0,0-1 0,0 0 0,0 0 0,0 0 0,0 1 0,0-1 0,0 0 0,0 0 0,-1 0 0,1-1 0,-8 24 0,9-7 0,1 0 0,0 0 0,1-1 0,7 25 0,-7-33 0,0 0 0,0 1 0,0-1 0,0 0 0,1-1 0,0 1 0,0-1 0,1 0 0,-1 0 0,1 0 0,0 0 0,1-1 0,-1 0 0,1 0 0,0 0 0,0-1 0,0 0 0,0 0 0,0-1 0,1 1 0,-1-1 0,1-1 0,8 2 0,-12-3 0,-1 0 0,0 0 0,1-1 0,-1 1 0,0 0 0,1-1 0,-1 0 0,0 0 0,0 1 0,0-1 0,0-1 0,0 1 0,0 0 0,0 0 0,0-1 0,2-1 0,30-31 0,-21 19 0,15-21 0,-24 30 0,0 0 0,1 0 0,0 0 0,0 0 0,0 1 0,11-9 0,-5 5 0,-9 8 0,-1 0 0,1 0 0,-1-1 0,1 1 0,-1 0 0,1 0 0,0 0 0,-1 1 0,1-1 0,0 0 0,1 0 0,-2 1 0,0 1 0,0-1 0,0 0 0,0 1 0,0-1 0,-1 1 0,1-1 0,0 1 0,0-1 0,-1 1 0,1 0 0,0-1 0,-1 1 0,1 0 0,-1-1 0,1 1 0,-1 0 0,1 0 0,-1 0 0,1-1 0,-1 1 0,0 0 0,1 0 0,-1 0 0,0 0 0,0 0 0,0 0 0,0 0 0,0 1 0,5 15 0,-1-1 0,0 0 0,-1 0 0,2 31 0,-5-46 0,0 0 0,0-1 0,-1 1 0,1-1 0,0 1 0,0 0 0,1-1 0,-1 1 0,0 0 0,0-1 0,0 1 0,0 0 0,1-1 0,-1 1 0,0-1 0,0 1 0,1 0 0,-1-1 0,0 1 0,1-1 0,-1 1 0,1-1 0,-1 1 0,2 0 0,-2-1 0,1 0 0,0 0 0,0 0 0,-1 0 0,1 0 0,0 0 0,0 0 0,0 0 0,-1-1 0,1 1 0,0 0 0,-1 0 0,1-1 0,0 1 0,-1 0 0,1-1 0,0 1 0,0-1 0,35-34 0,-23 22 0,-2 3 0,71-60 0,-81 69 0,-1 1 0,0 0 0,0 0 0,0 0 0,1-1 0,-1 1 0,0 0 0,1 0 0,-1 0 0,0-1 0,0 1 0,1 0 0,-1 0 0,0 0 0,1 0 0,-1 0 0,0 0 0,1 0 0,-1 0 0,0 0 0,1 0 0,-1 0 0,0 0 0,0 0 0,1 0 0,-1 0 0,0 0 0,1 0 0,-1 0 0,0 0 0,1 1 0,-1-1 0,0 0 0,0 0 0,1 0 0,-1 1 0,0-1 0,1 0 0,3 16 0,-5 26 0,1-38 0,-2 16 0,1-13 0,0 1 0,1-1 0,0 0 0,1 8 0,-1-12 0,1 0 0,0 0 0,0-1 0,-1 1 0,2 0 0,-1-1 0,0 1 0,1-1 0,-1 1 0,1-1 0,-1 0 0,1 0 0,0 0 0,3 3 0,-2-2 0,0-1 0,0 0 0,0 1 0,0-1 0,0 0 0,0 0 0,1-1 0,-1 1 0,1-1 0,-1 0 0,1 0 0,0 0 0,0 0 0,6 0 0,-4-1 0,0-1 0,0 1 0,0-1 0,-1-1 0,1 1 0,0-1 0,0 0 0,9-5 0,0 0 0,57-30 0,-65 33 0,0-1 0,0 0 0,-1 0 0,0-1 0,0 1 0,0-1 0,8-12 0,-10 13 0,1-3 0,1 1 0,-1-1 0,-1 0 0,0 0 0,0-1 0,-1 1 0,1-1 0,1-12 0,-4 20 0,-1 0 0,0 0 0,0 1 0,0-1 0,0 0 0,0 1 0,0-1 0,0 0 0,0 0 0,0 1 0,0-1 0,0 0 0,0 1 0,0-1 0,0 0 0,-1 1 0,1-1 0,0 0 0,-1 1 0,1-1 0,-1-1 0,0 2 0,1 0 0,-1 0 0,1 0 0,-1 0 0,1 1 0,-1-1 0,1 0 0,-1 0 0,1 0 0,-1 0 0,1 1 0,-1-1 0,1 0 0,-1 0 0,1 1 0,0-1 0,-1 0 0,1 1 0,-1-1 0,1 0 0,-1 1 0,-26 32 0,22-27 0,-5 7 0,0 1 0,1 0 0,0 0 0,-10 23 0,17-31 0,0 0 0,0 0 0,1 0 0,0 0 0,0 0 0,0 0 0,0 1 0,1-1 0,0 0 0,1 0 0,-1 1 0,1-1 0,0 0 0,1 0 0,2 8 0,-3-12 0,-1 0 0,1 0 0,0 0 0,0 0 0,0 0 0,0 0 0,0-1 0,0 1 0,0 0 0,1-1 0,-1 1 0,0-1 0,1 1 0,0-1 0,-1 1 0,1-1 0,0 0 0,0 0 0,-1 0 0,4 1 0,-3-2 0,1 1 0,-1-1 0,0 0 0,0 0 0,0 0 0,1-1 0,-1 1 0,0 0 0,0-1 0,0 1 0,0-1 0,1 0 0,-1 0 0,0 0 0,3-2 0,4-3 0,-1-1 0,0 1 0,0-1 0,0-1 0,-1 0 0,10-12 0,-5 0 0,-1 1 0,-1-2 0,0 1 0,9-31 0,-3 9 0,-12 32 0,-1 1 0,0-1 0,0-1 0,-1 1 0,-1 0 0,2-20 0,-4 18 0,-2 14 0,-4 23 0,0 9 0,1 1 0,1-1 0,1 51 0,13 109 0,-7-155 0,18 122 0,-1-8 0,-16-117 0,0-21 0,-2 1 0,0-1 0,-1 0 0,0 1 0,-1-1 0,-4 18 0,4-30 0,0 0 0,0-1 0,0 1 0,0 0 0,-1 0 0,1-1 0,-1 1 0,0-1 0,1 0 0,-1 1 0,0-1 0,-1 0 0,1 0 0,0 0 0,-1 0 0,1-1 0,-1 1 0,1-1 0,-1 1 0,0-1 0,1 0 0,-1 0 0,0 0 0,0 0 0,0-1 0,0 1 0,0-1 0,0 0 0,0 0 0,0 0 0,0 0 0,-4-1 0,-8-1 0,-1-1 0,0 0 0,1-1 0,-24-10 0,37 13 0,-21-7 0,1-1 0,0-1 0,0-1 0,1-1 0,1-1 0,-22-17 0,-3-1 0,-6-5 0,47 33 0,0 0 0,1-1 0,0 1 0,-1-1 0,1 1 0,1-1 0,-1 0 0,0 0 0,-3-8 0,6 11 0,0 0 0,-1 0 0,1 0 0,0 0 0,0-1 0,0 1 0,0 0 0,0 0 0,0 0 0,0 0 0,0 0 0,0 0 0,0 0 0,1 0 0,-1 0 0,0 0 0,1 0 0,-1 0 0,1 0 0,0-2 0,1 1 0,0-1 0,0 1 0,0 0 0,0 0 0,1 0 0,-1 0 0,5-2 0,5-2 0,-1 1 0,23-8 0,-33 13 0,0 0 0,22-8 0,0 1 0,31-5 0,-47 11 0,0 0 0,1 1 0,-1 0 0,0 0 0,1 0 0,-1 1 0,0 0 0,0 1 0,0 0 0,0 0 0,14 6 0,-21-8 0,1 0 0,0 1 0,0-1 0,-1 0 0,1 1 0,0-1 0,-1 0 0,1 1 0,0-1 0,-1 1 0,1-1 0,-1 1 0,1 0 0,-1-1 0,1 1 0,-1-1 0,1 1 0,-1 0 0,0 0 0,1-1 0,-1 1 0,0 0 0,1-1 0,-1 1 0,0 0 0,0 0 0,0 0 0,0-1 0,0 1 0,0 1 0,-1 0 0,1 0 0,-1-1 0,0 1 0,0 0 0,0-1 0,0 1 0,0-1 0,0 0 0,-1 1 0,1-1 0,0 0 0,-3 2 0,-3 2 0,0-1 0,1 0 0,-1 0 0,-1-1 0,-6 3 0,8-5 107,1 0 1,-1 0-1,1-1 1,-1 1-1,1-1 1,-1 0-1,-6-1 1,8 0-800,1 0 1,0 0-1,-1 0 1,1 0-1,0 0 0,-5-3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1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476 166 4512,'0'0'8656,"0"-10"-8479,-1-2-155,0-3 262,0 0 1,1-1-1,2-17 1,-2 31-237,1 0 0,0 0 0,0 0 0,0 0 0,0 0 0,0 0 0,0 0 0,1 0 0,-1 0 0,0 0 0,1 1 0,0-1 0,2-1 0,-3 2-12,1-1-1,-1 1 1,1 0-1,-1 0 1,0-1-1,1 1 1,-1-1 0,0 0-1,0 1 1,0-1-1,0 0 1,-1 1-1,1-1 1,0 0-1,-1 0 1,1 0-1,0-3 1,-1 5-32,0 0 1,-1 0 0,1-1-1,0 1 1,0 0 0,0 0-1,0 0 1,0 0 0,0 0-1,0 0 1,0 0 0,0-1-1,0 1 1,0 0 0,0 0-1,0 0 1,0 0-1,0 0 1,0 0 0,0-1-1,0 1 1,0 0 0,0 0-1,0 0 1,0 0 0,0 0-1,0 0 1,0 0 0,1-1-1,-1 1 1,0 0-1,0 0 1,0 0 0,0 0-1,0 0 1,0 0 0,0 0-1,0 0 1,0 0 0,1 0-1,-1-1 1,0 1 0,0 0-1,0 0 1,0 0-1,0 0 1,0 0 0,0 0-1,1 0 1,-1 0 0,0 0-1,0 0 1,0 0 0,0 0-1,0 0 1,0 0 0,1 0-1,-1 0 1,0 0-1,0 0 1,0 0 0,0 1-1,0-1 1,0 0 0,0 0-1,1 0 1,3 10 544,-6 7-477,0 1 0,-1-1 0,-1 0 0,-1 0-1,-7 20 1,1-7 23,-81 296 572,47-203-418,5-13 74,28-78-220,8-26-66,2 1-1,-1 0 0,1-1 0,0 1 0,-1 9 0,2-13-20,1-1-1,0 0 1,-1 1-1,1-1 1,-1 0-1,0 1 1,0-1-1,0 0 1,0 0-1,0 0 1,0 0-1,-1 0 1,1 0-1,-1 0 1,-2 2-1,-9 12 216,2-12-196,-1-1 0,0 0 0,0-1 0,0 0 0,-23 1 0,23-3-17,-1 1 0,1 0 0,1 1 0,-1 1 0,0 0 0,-17 6 0,-22 21 62,60-33-73,0 0 0,0 1 0,1 0 1,-1 0-1,0 1 0,10 0 0,18-3-9,16-4 38,0 2 1,0 2-1,1 3 1,74 8-1,-50 5 22,-77-12-55,1 0 0,-1 1 0,0-1 0,1 0 0,-1 0 0,0 0 0,1 0 0,-1 0 0,0 0 0,0 0 0,1 0 0,-1 0 0,0-1 0,1 1 0,-1-1 0,0 1 0,0-1 0,0 1 0,1-1 0,-1 0 0,0 1 0,0-1 0,0 0 0,0 0 0,0 0 0,0 0 0,-1 0 0,1 0 0,1-1 0,-1-1-323,1 0 0,-1 0 0,0 0 0,-1-1 0,1 1 0,0 0-1,-1 0 1,0 0 0,0-5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6:00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87 111 16879,'0'0'1576,"-54"-71"-1064,34 49-248,10 10 8,8 6-400,10 10 16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6:28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0 550 8640,'0'0'5874,"12"-11"-5402,0 0-369,11-11 305,0-1-1,21-28 1,47-64 1293,-67 86-1235,-12 14-137,-2 0 0,14-26 0,5-8 379,-14 15-33,-5 9 205,-6 18-213,-2 8-154,-2 14 5,0-1-579,1 28 150,12 71-1,-11-105-76,1 0 0,-1-1 1,1 1-1,1-1 0,-1 0 0,7 10 0,9 19 62,-17-32-63,0 1 0,0-1 1,1 0-1,-1 0 0,1 0 1,0 0-1,0-1 0,5 6 0,-6-8-5,-1 0 1,0 0-1,0 0 0,0 0 0,1-1 0,-1 1 0,0 0 1,1-1-1,-1 1 0,1-1 0,-1 1 0,0-1 0,1 0 0,-1 0 1,1 1-1,-1-1 0,1 0 0,-1 0 0,1-1 0,-1 1 0,1 0 1,-1 0-1,1-1 0,-1 1 0,1-1 0,-1 1 0,0-1 1,1 0-1,-1 1 0,2-2 0,10-8 46,0 0 0,0-1 1,-1-1-1,0 0 0,16-22 0,-3-1 76,20-39 0,-37 57-94,-1 0 0,-1 0 0,0-1 0,6-36 0,1 0 163,-5 18-56,-10 22 22,0 11-35,0 10-51,-27 215 138,28-212-182,1 0 1,0 0 0,1 0-1,3 18 1,-3-24-8,0 1 1,0-1-1,0 0 1,1 0-1,0 0 0,0 0 1,0 0-1,0 0 1,1 0-1,-1 0 1,1-1-1,6 7 1,5 1 78,-8-5-26,1 0-1,1 0 1,11 7 0,16 8 140,-27-16-130,0 1-1,1-1 1,0-1 0,17 7 0,-24-10-46,1 0 1,-1 0 0,1 0 0,-1 0 0,0 0-1,1 1 1,-1-1 0,0 1 0,0 0 0,0-1-1,0 1 1,-1 0 0,4 4 0,2 9-3671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6:29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 8336,'0'0'11578,"10"-8"-11394,33-25 1,-40 31-155,0 1 0,0-1 0,0 1 0,0-1 0,0 1 0,1 0 0,-1 0-1,1 1 1,-1-1 0,0 1 0,1-1 0,-1 1 0,1 0 0,-1 1 0,6 0 0,12 0 147,3-5 18,-16 3-93,0 0 1,0 0 0,0 1 0,0 0-1,12 1 1,84 18 965,-69-14-704,11 2 993,-49-4-1297,-24 34-284,15-25-3018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6:30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9344,'0'0'10153,"10"-2"-9960,52-9 441,91-6 0,-131 16-325,30-5 0,-31 3 136,29-1 0,-36 7-230,-10-1-3013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6:32.2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9440,'0'0'9447,"-1"11"-9141,0 8-32,1 0 0,1 0 1,4 30-1,30 99 1022,-10-42-153,-24-102-998,0 1 0,0 0 0,0 0 0,-1-1 1,0 1-1,0 0 0,-1 0 0,-1 8 0,2-10-54,-1-1 1,0 0-1,0 0 0,0 0 0,-1-1 0,1 1 1,0 0-1,-1 0 0,1-1 0,-1 1 0,-3 2 0,-4 2-3329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6:32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1 102 9536,'0'0'8026,"11"-7"-7770,35-22 0,-42 26-198,0 1 1,1 0-1,-1 0 0,1 0 1,-1 1-1,1-1 0,-1 1 1,1 0-1,0 1 0,0-1 1,-1 1-1,8 0 0,10-1 105,120-28 465,-85 24-198,97 3-1,-136 2-313,0-1 1,22-4-1,-29 3 17,0 1 0,1-1 0,-1 2 0,0 0 0,1 0 0,-1 1 0,18 3 0,-13-5 391,1-2-30,-17 3-470,0 0 0,1 0-1,-1 0 1,0 0 0,0 0 0,1 0-1,-1 0 1,0 0 0,0 0 0,1 0-1,-1 0 1,0 0 0,1 0 0,-1 0 0,0 0-1,0 0 1,1 0 0,-1 1 0,0-1-1,0 0 1,1 0 0,-1 0 0,0 0 0,0 0-1,0 1 1,1-1 0,-1 0 0,0 0-1,0 1 1,0-1 0,0 0 0,1 0 0,-1 0-1,0 1 1,0-1 0,0 1 0,-19 17 849,-5 3-721,6-4-3517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6:33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15 126 10656,'0'0'5986,"3"-9"-5674,11-32 9,-12 36-243,1 1-1,0-1 0,0 1 0,0 0 0,1 0 0,0 0 0,-1 0 0,1 0 0,1 1 0,-1 0 0,0 0 0,1 0 1,-1 0-1,6-1 0,-10 4-76,8-4 130,-1 1 0,0 1 0,1-1 0,-1 2 0,1-1 1,0 1-1,0 0 0,-1 0 0,1 1 0,0 0 0,0 0 0,0 1 0,0 0 1,-1 1-1,1-1 0,8 4 0,-13-3-69,0-1 0,0 0 0,-1 1 1,1-1-1,-1 1 0,0 0 0,1-1 0,-1 1 0,0 0 0,0 1 0,0-1 1,0 0-1,-1 0 0,1 1 0,0-1 0,-1 1 0,0 0 0,0-1 0,2 5 0,-3-3 4,1 0-1,-1 0 0,0 0 0,0 0 0,0 0 0,0 0 0,-1 0 0,0 0 0,0 0 0,0 0 0,0 0 0,-4 6 0,0 0 5,0 0-1,-1-1 1,0 0 0,-1 0 0,0-1-1,0 1 1,-1-2 0,0 1 0,-15 10-1,-9 3 47,-39 28 106,24-21-45,15-10 206,56-34-217,1 2 1,1 0 0,0 2 0,1 0 0,0 2 0,41-9 0,-62 18-121,1 0 0,0 1 1,0 0-1,0 0 1,-1 1-1,1 0 0,0 0 1,-1 1-1,1-1 1,10 5-1,-13-4 6,1 0 0,0 1 1,0-1-1,-1 1 0,1 0 0,-1 0 0,0 0 1,0 1-1,0-1 0,0 1 0,-1 0 0,0 0 0,0 0 1,3 6-1,-3-5 45,-2 0 1,1 0-1,-1 0 1,0 0-1,1 6 0,6 21-4108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6:35.1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10152,'0'0'8246,"5"13"-7875,3 11-6,-1 0-1,-1 1 1,-1 0 0,2 39 0,-6-40 1,0-14 11,-1 1-1,0-1 0,-3 15 1,55-125 2037,-33 66-2165,1 1-1,32-38 1,-51 69-226,1 0 0,0 0 0,0 1 0,0-1 0,0 0 0,0 1 0,0-1 0,1 1 0,-1-1 0,0 1 0,1 0 0,-1 0 0,1 0 0,-1 1 0,1-1 0,3 0 0,-5 1-8,0 0-1,1 0 0,-1 0 1,1 0-1,-1 0 1,1 1-1,-1-1 1,1 0-1,-1 1 1,0-1-1,1 1 1,-1 0-1,0-1 1,1 1-1,-1 0 1,0 0-1,0 0 0,0 0 1,0 0-1,0 0 1,0 0-1,0 0 1,0 0-1,0 0 1,0 1-1,-1-1 1,1 0-1,0 1 1,-1-1-1,1 2 1,5 16 75,-2-1 1,0 1 0,-1 0-1,-1 0 1,-1 0 0,0 0-1,-3 23 1,1-40-72,1-1 1,0 1-1,0-1 1,0 0-1,0 1 1,0-1-1,0 0 1,1 1-1,-1-1 0,0 0 1,1 1-1,-1-1 1,1 1-1,-1-1-9,1-1 0,-1 0 0,0 0 0,0 0 0,1 1-1,-1-1 1,0 0 0,1 0 0,-1 0 0,0 0 0,0 0 0,1 0-1,-1 0 1,0 0 0,1 0 0,-1 1 0,0-1 0,1 0 0,-1-1-1,0 1 1,1 0 0,-1 0 0,0 0 0,1 0 0,-1 0 0,0 0-1,0 0 1,1 0 0,-1-1 0,0 1 0,1 0 0,-1 0-1,6-5 84,-1 1-1,0 0 1,-1-1-1,6-6 1,-2 1-91,-5 8 11,11-14 72,0 1 1,1 1-1,1 0 1,1 1-1,20-13 1,-22 16-10,-14 9-72,0 0 0,0 0 0,0 1 0,0-1 0,0 0 0,0 1 0,0-1-1,0 1 1,0-1 0,1 1 0,-1-1 0,0 1 0,0 0 0,0 0 0,1 0-1,-1-1 1,0 1 0,0 0 0,0 0 0,1 1 0,-1-1 0,0 0 0,0 0 0,0 1-1,1-1 1,0 1 0,2 1 6,0-1-1,0 1 1,-1 0 0,1 0 0,-1 0-1,0 0 1,1 1 0,-1 0-1,0-1 1,0 1 0,-1 0-1,1 0 1,-1 1 0,4 5-1,4 7 83,14 35 0,-7-14 99,-15-33-153,-1-1 0,0 1 0,1 0 0,-1 0 0,-1-1 0,1 1 0,0 0 0,-1 0 0,0 0 0,0 6 0,0-5 87,-3 9 363,0-1-5075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6:37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2 243 8840,'0'0'8150,"0"-11"-7787,-1-34-3,1 41-289,0 0 1,1 0-1,0 0 0,0 0 1,0 0-1,0 1 0,0-1 1,1 0-1,-1 1 0,1-1 1,0 1-1,0 0 0,1-1 1,-1 1-1,6-5 1,0-2 144,0 0-27,1 1-1,0 0 0,0 0 1,1 1-1,0 0 0,1 1 1,0 0-1,0 1 0,0 0 1,1 0-1,15-4 0,-25 10-143,0-1 0,1 1 0,-1 0 0,0 0 0,0 0 0,0 0 0,0 0 0,0 1 0,1-1 1,-1 1-1,0-1 0,0 1 0,0 0 0,0 0 0,0 0 0,-1 0 0,1 0 0,0 0 0,0 0 0,0 1 0,-1-1 0,1 1 0,-1-1 0,1 1 0,-1-1 0,0 1 0,0 0 0,2 3 0,1 1 56,0 0 0,-1 0 0,0 1 0,0-1 1,-1 1-1,0 0 0,3 13 0,0 33 366,0 56 1,-5-92-372,1 0 0,1 1 0,1-1 1,1 0-1,0-1 0,1 1 1,1-1-1,8 17 0,-11-27-59,1 0 0,0-1 0,0 0 0,1 0 0,-1 0 0,1 0 0,0-1 0,0 1 0,1-1 0,-1-1 0,1 1 0,0-1 0,0 0 0,0 0 0,10 2 0,-14-4-18,0-1 0,1 0-1,-1 0 1,1 0 0,-1 0-1,0 0 1,1-1 0,-1 1-1,0-1 1,1 1 0,-1-1-1,0 0 1,0 0 0,1 0-1,-1 0 1,0-1 0,0 1-1,0 0 1,0-1 0,-1 1-1,1-1 1,0 0 0,-1 0 0,3-2-1,2-3 30,0-1-1,-1 0 0,1-1 1,6-14-1,0-10 83,-1-1 0,-1 0 0,-2 0 1,-2-1-1,-1 0 0,1-40 0,-6 62-62,1 0 1,0 1 0,1-1-1,1 0 1,0 1 0,1 0-1,8-21 1,-11 31-63,0 0 0,1 0 0,-1 0 0,0 0 0,1 0 0,-1 0 0,1 1 0,0-1-1,-1 0 1,1 1 0,0-1 0,0 1 0,0 0 0,0 0 0,0-1 0,0 1 0,1 1 0,-1-1 0,0 0 0,0 0 0,1 1 0,-1 0-1,0-1 1,1 1 0,-1 0 0,1 0 0,-1 0 0,0 0 0,1 1 0,-1-1 0,4 2 0,5 2 56,-1 0-1,0 1 1,0 0 0,0 1-1,13 10 1,-10-7 87,-11-8-114,0 1 0,0 0 0,-1-1 0,1 1 0,-1 0 0,1 0 0,-1-1 0,0 1 0,1 0-1,-1 0 1,0 1 0,-1-1 0,1 0 0,0 0 0,0 0 0,-1 1 0,0-1 0,1 0 0,-1 1 0,0-1-1,0 0 1,0 1 0,-1 1 0,0 6-438,-1 1 0,0-1-1,-6 16 1,4-15-1841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6:38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0 10544,'0'0'12690,"9"13"-12371,28 40 3,-34-49-254,-1 0-1,1 0 1,-1 1 0,0-1-1,0 1 1,-1 0 0,0-1-1,1 1 1,-1 0-1,-1 0 1,1 8 0,2 9 339,7 22 712,-7-38-713,-4-1 97,-1-1 130,2-4-611,0 0 0,0 0 0,-1 0-1,1 1 1,0-1 0,0 0 0,0 0 0,0 0 0,0 0 0,0 0 0,0 0 0,0 0-1,0 1 1,-1-1 0,1 0 0,0 0 0,0 0 0,0 0 0,0 0 0,0 0-1,-1 0 1,1 0 0,0 0 0,0 0 0,0 0 0,0 0 0,0 0 0,-1 0 0,1 0-1,0 0 1,0 0 0,0 0 0,0 0 0,0 0 0,-1 0 0,1 0 0,0 0-1,0 0 1,0 0 0,0 0 0,0 0 0,0 0 0,-1 0 0,1-1 0,0 1 0,0 0-1,0 0 1,0 0 0,0 0 0,0 0 0,0 0 0,0 0 0,-1-1 0,-3-1-115,-5 0 191,-1-1-1,1 2 1,-1-1-1,1 1 0,-1 1 1,-18 1-1,9-1 64,19 0-128,-1 0-1,-2 0-22,2 0 4,-5 6-15,3-1-43,3-5 45,-1 0-1,1 1 0,0-1 0,-1 0 1,1 1-1,0-1 0,0 0 1,-1 1-1,1-1 0,0 1 1,0-1-1,-1 0 0,1 1 1,0-1-1,0 1 0,0-1 1,0 0-1,-1 1 0,1-1 1,0 1-1,0-1 0,0 1 0,0-1 1,0 1-1,0 0 39,12-2-46,0-1 7,-1 0 1,18-6-1,-14 4 11,18-4 47,9-4 3,46-5 1,-74 15-6,0 1-1,0 0 0,0 1 1,0 1-1,0 0 0,-1 1 1,21 5-1,-30-6-20,13 7 455,-17-8-484,0 1 0,0 0 0,0 0 0,0-1 0,0 1 0,0 0 0,-1-1 0,1 1 0,0 0 0,0-1 0,-1 1 0,1-1 0,0 1 0,-1 0 0,1-1 0,-1 1 0,1-1 0,-1 1 0,1-1 0,-1 1 0,1-1 0,-1 1 0,1-1 0,-1 0 0,0 1 0,1-1 0,-1 0 0,0 1 0,-20 17-306,4-3-641,6-7-2778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2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7632,'0'0'2128,"15"-3"-1614,-8 2-444,18-4 264,1 1-1,42-1 1,9 3 570,78 4 1088,-74 2-1099,26 4 5,-78-6-2756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6:40.2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0 123 9240,'0'0'8821,"7"-10"-8492,-4 7-319,4-8 176,1 0 1,0 1-1,1-1 0,0 2 0,1 0 0,13-11 0,-16 16 40,-1 0 0,1 1 0,0 0 0,0 0 0,0 0 0,0 1-1,0 0 1,13-2 0,-19 4-160,1 0 0,0 0 0,-1 0 1,1 0-1,0 0 0,-1 0 0,1 1 0,0-1 0,-1 1 0,1-1 0,-1 1 0,1-1 0,0 1 0,-1 0 0,0 0 0,1 0 1,2 2-1,-3-2-35,0 1 0,0 0 0,0 0 0,0 0 0,0 0 0,0 0 0,0 0 0,-1 0 0,1 0 0,-1 0 0,1 0 0,-1 1 0,0-1 0,0 0 0,0 0 1,0 0-1,-1 4 0,1-1 12,-1 1 1,0 0 0,-1-1 0,1 0 0,-1 1 0,0-1-1,-1 0 1,1 0 0,-1 0 0,0 0 0,-4 5-1,-2 1 103,-1 0 0,0-1 0,-14 10 0,17-15-81,6-4-56,1-1 0,-1 1 1,0-1-1,1 0 1,-1 1-1,1-1 1,-1 1-1,0-1 0,1 1 1,0 0-1,-1-1 1,1 1-1,-1 0 1,1-1-1,0 1 1,-1 0-1,1-1 0,0 2 1,-7 4 471,7-5-472,0-1 0,-1 0 1,1 0-1,0 0 0,-1 0 0,1 0 1,0 1-1,0-1 0,-1 0 1,1 0-1,0 0 0,0 1 1,-1-1-1,1 0 0,0 0 1,0 1-1,0-1 0,-1 0 1,1 1-1,0-1 0,0 0 0,0 1 1,0-1-1,0 0 0,0 1 1,0-1-1,0 0 0,-1 1 1,1-1-1,0 0 0,0 1 1,1-1-1,-1 0 0,0 1 1,0 3 8,0-4-13,0 0-1,0 0 1,-1 0-1,1 0 0,0 0 1,0 0-1,0 0 1,0 0-1,0 1 1,0-1-1,0 0 1,0 0-1,0 0 0,0 0 1,0 0-1,0 0 1,0 0-1,0 1 1,0-1-1,0 0 0,0 0 1,0 0-1,1 0 1,-1 0-1,0 0 1,0 0-1,0 0 1,0 1-1,0-1 0,0 0 1,0 0-1,0 0 1,0 0-1,0 0 1,0 0-1,0 0 0,1 0 1,-1 0-1,0 0 1,0 0-1,0 0 1,0 0-1,0 0 1,0 0-1,0 0 0,1 0 1,-1 0-1,0 0 1,0 0-1,0 0 1,0 0-1,0 0 0,0 0 1,0 0-1,0 0 1,1 0-1,9 1 14,85 10 401,-93-11-394,-1 0 1,1 1 0,-1-1-1,1 1 1,-1 0 0,1-1 0,-1 1-1,0 0 1,0 0 0,1 0-1,-1 0 1,0 0 0,0 0 0,0 0-1,0 0 1,0 1 0,0-1-1,0 0 1,0 1 0,-1-1 0,1 0-1,0 1 1,-1-1 0,1 1-1,0 2 1,0 2-793,0 0 1,0 1-1,0-1 0,-1 8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6:42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1 176 8744,'0'0'8711,"9"-6"-8403,2-1-184,-7 3-20,0 1-1,1 0 0,0 1 1,-1-1-1,1 1 0,0 0 1,5-2-1,-1 3 383,-1 0 1,0 0-1,0 1 0,0 0 0,15 2 1,-8-1-149,2 1-166,-10-1-68,-1-1-1,0 1 0,0-1 0,10-2 0,94-4 1361,-41 1-805,14-2-191,46-6 297,-73 7-580,-15 2-14,-1-2-1,74-19 1,-88 18-109,0 2-1,0 1 1,35-2 0,-5 1 57,-31 4-29,39 2 0,-16 0 46,41 3 125,-65-3-191,17-1 69,-30 0-94,-1-1 0,0 1 0,19 3-1,5-1 42,48 4 144,-53-4-187,0 1 0,0 2 0,40 10 0,-5 0 61,-47-12-79,0 2 0,0-1 1,26 12-1,-27-10-10,1-1 0,0 0 1,0-1-1,0-1 0,0-1 0,0-1 0,20 0 0,107-10 208,-96-3-161,-39 9-45,1 0-1,0 0 1,14-1 0,284-29 250,-256 27-241,66-4 73,112-8 173,-178 12-194,11 2 19,-39 4-18,-1-2 0,43-8 0,-52 6-41,11-3 98,0 1-1,1 1 1,45-3-1,-71 9-129,0 0 0,-1 0 1,0 1-1,1-1 0,-1 0 0,0 0 0,0 0 0,1 0 0,-1 0 0,0 0 0,0 0 0,0 0 0,0 0 0,0-1 0,-1 1 0,0 1 0,-91 61-698,61-43-3153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6:44.9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1 150 8336,'0'0'11305,"11"8"-10921,-7-6-345,0 1-3,1-1 0,-1 1 1,0 0-1,0 0 0,-1 0 0,1 1 1,-1-1-1,1 1 0,-1 0 0,0 0 1,-1 0-1,1 0 0,-1 1 0,1-1 1,-1 1-1,-1-1 0,1 1 0,1 7 1,5 50 431,8 39 296,-2-30 224,4 75 0,-18-131-527,0-13-354,0-1 0,-1 1 0,1 0 0,0-1 0,0 1 0,0-1 0,1 1 0,-1-1 0,0 1 0,1-1 0,-1 1 0,1-1 0,-1 1 0,1-1 0,0 2 0,0-2 15,-1 0 0,1 0 0,-1 1 0,0-1 0,1 0-1,-1 0 1,0 1 0,0-1 0,0 0 0,0 1 0,0-1 0,0 0 0,0 1 0,0-1 0,0 0 0,-1 2 0,0-2-111,1 0 0,0 0 0,0 0 0,-1-1-1,1 1 1,0 0 0,0 0 0,0 0 0,0 0 0,0 0 0,0 0 0,0 0 0,0-1 0,0 1 0,1 0 0,-1 0 0,0 0 0,0 0 0,1 0 0,-1-1 0,1 1 0,-1 0 0,1 0-1,-1-1 1,1 1 0,-1 0 0,1-1 0,0 1 0,1 1 0,2 5 341,-4-16 316,-3-42-355,-17-96 0,0 0 52,19 136-331,-4-112 168,5 107-110,2-1 0,-1 1 0,2 0 0,0 0 0,9-24 0,-9 32-34,1 0 1,0 0 0,0 1 0,0 0 0,1-1-1,0 1 1,1 1 0,0-1 0,7-6-1,-10 10-25,1 0 0,-1 1 0,1-1-1,-1 1 1,1 0 0,0 0 0,0 0 0,0 0-1,0 1 1,0 0 0,1 0 0,-1 0-1,0 0 1,0 0 0,1 1 0,-1 0 0,0 0-1,1 0 1,-1 1 0,7 0 0,-6 0-25,0 0-1,-1 0 1,1 0 0,0 1 0,0-1 0,-1 1 0,1 0 0,-1 0-1,0 1 1,0-1 0,0 1 0,0 0 0,0 0 0,0 1 0,-1-1-1,1 1 1,-1 0 0,3 4 0,-4-5-8,0-1 0,0 1 0,0 0 0,0-1 0,0 1 0,-1 0 0,1 0 0,-1 0 0,0 1 0,0-1 0,0 0 0,-1 0 0,1 0 0,-1 1 0,1-1 0,-1 0 0,0 1 0,-1-1 0,1 0 0,0 1 0,-1-1 0,0 0 0,0 0 0,-2 6 0,0-1 0,-1 1 0,1-1 0,-2 0 0,1-1 0,-1 1 0,-1-1 0,1 1 0,-11 8 0,2-3 0,-2 0 0,-29 17 0,20-10 0,20-15 0,0-1 0,0 0 0,0-1 0,-1 1 0,-9 4 0,-6 7 0,21-15 0,0 0 0,0 0 0,0 0 0,-1 0 0,1 0 0,0 0 0,0 0 0,0 0 0,-1 0 0,1 0 0,0 0 0,0 0 0,0 1 0,0-1 0,-1 0 0,1 0 0,0 0 0,0 0 0,0 0 0,0 0 0,0 1 0,0-1 0,-1 0 0,1 0 0,0 0 0,0 0 0,0 0 0,0 1 0,0-1 0,0 0 0,0 0 0,0 0 0,0 1 0,0-1 0,0 0 0,0 0 0,0 0 0,0 1 0,0-1 0,0 0 0,0 0 0,0 0 0,0 0 0,0 1 0,0-1 0,0 0 0,0 0 0,0 0 0,0 0 0,1 1 0,-1-1 0,0 0 0,0 0 0,0 0 0,0 0 0,0 0 0,0 1 0,1-1 0,-1 0 0,0 0 0,0 0 0,0 0 0,0 0 0,1 0 0,-1 0 0,0 0 0,0 0 0,1 0 0,6 2 0,13 1 0,0-1 0,30-1 0,-28-1 0,40 5 0,-46-2 0,-3-1 0,0 0 0,0 1 0,0 0 0,20 9 0,-23-8 0,0 1 0,0 1 0,0 0 0,-1 0 0,0 1 0,0 0 0,0 0 0,-1 1 0,0 0 0,-1 1 0,0 0 0,11 17 0,-11-13 0,0 0 0,-1 0 0,0 1 0,-1-1 0,0 1 0,-2 0 0,5 24 0,-8-34 0,1 1 0,-1-1 0,0 1 0,0-1 0,-1 0 0,1 1 0,-1-1 0,0 0 0,0 1 0,0-1 0,-1 0 0,1 0 0,-1 0 0,0 0 0,0 0 0,-1-1 0,1 1 0,-1 0 0,1-1 0,-1 0 0,0 0 0,-1 0 0,1 0 0,0 0 0,-1 0 0,0-1 0,1 0 0,-1 0 0,-5 2 0,-4 1 0,1-1 0,-1-1 0,0 0 0,0 0 0,0-2 0,-19 1 0,-85-6 0,46 0 0,32 4 0,-57 7 0,92-6 72,1 0 0,-1 0 0,0 0-1,1 0 1,-1 1 0,1-1 0,-1 1 0,1 0 0,0 0 0,0 1-1,-4 2 1,-14 17-4926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8:1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593 324 8432,'0'0'9903,"-10"0"-9751,-32-1-5,39 0-116,0 1 0,1-1 0,-1 0 0,0 1 0,0-1 0,1 0 0,-1-1-1,0 1 1,1 0 0,-1-1 0,1 0 0,0 1 0,-3-4 0,-12-6 156,5 8-86,0 0 0,0 0 0,-1 1 0,1 0 0,-1 1 0,-21 1 0,21 1-3,0 1 1,1 0-1,-1 1 1,1 0-1,-24 10 1,-7 2 188,35-13-234,2 1 0,-1 0 0,0 0 0,0 1 0,1 0 0,0 0 0,0 1 0,0-1 0,-5 7-1,-8 9 127,-19 25-1,27-31-104,2-1-2,0 1-1,0 0 1,1 0-1,1 1 1,1 0-1,-8 24 1,6-11 31,2 1 0,-6 50 0,3 108 187,11-176-256,0 0-1,0 1 1,1-1-1,0 0 1,1-1-1,0 1 1,0-1-1,2 0 1,-1 0 0,1 0-1,0 0 1,1-1-1,9 9 1,-9-12-13,0-1 1,1 1 0,0-1-1,0 0 1,0-1-1,0 0 1,10 3 0,10 5 45,-13-5-26,0-1 1,1 0-1,0-1 1,0-1 0,1-1-1,-1 0 1,1-1-1,0-1 1,21-1 0,-21 0-28,-1 0 0,1-1 0,0 0 0,-1-2 1,1 0-1,-1-1 0,0 0 0,0-2 0,0 1 0,21-13 1,-18 8 48,29-11 1,-32 14-6,0 0-1,20-13 1,-30 16-51,-1 0 0,0 0 1,0 0-1,0-1 0,0 0 1,-1 0-1,1 0 0,-1 0 1,5-11-1,15-22 60,-16 27-36,-1 0-1,8-18 1,-9 16 9,-2 5-28,0-1-1,-1 0 1,0 0-1,0 0 1,-1 0-1,0-1 1,0 1-1,0-17 1,-3 31-13,1 0 1,-1 0 0,0 0 0,-1 0-1,1 0 1,-4 7 0,3-8 0,0 1 0,0 0 0,1 0 0,-1 0 0,1 0 0,0 9 0,1 6 0,1 1 0,1-1 0,2 0 0,-1 0 0,2 0 0,12 32 0,-15-49 0,0 0 0,0 0 0,0 0 0,0-1 0,1 1 0,-1 0 0,1-1 0,0 0 0,-1 1 0,6 1 0,-7-3 0,1 1 0,-1-1 0,1-1 0,-1 1 0,1 0 0,0 0 0,0-1 0,-1 1 0,1-1 0,0 1 0,0-1 0,0 0 0,0 1 0,-1-1 0,1 0 0,0 0 0,0-1 0,0 1 0,0 0 0,2-1 0,28-12 22,-26 11-15,0 1 0,-1-2 0,1 1 1,-1-1-1,0 1 0,0-1 0,10-8 0,-7 3 11,0-1-1,0 0 1,-1 0 0,0 0 0,-1-1 0,0-1-1,6-12 1,-4 3 54,0 0 0,10-42-1,-16 50-45,-1-1 0,0 1 1,-2-16-1,1 8-72,0 20 25,2-1-16,-2 1 35,0 0 0,0 0 1,1 0-1,-1 0 1,0 0-1,1 0 0,-1 0 1,0 0-1,0 0 0,1 0 1,-1 0-1,0 0 1,0 0-1,1 0 0,-1 0 1,0 0-1,0 1 0,1-1 1,-1 0-1,0 0 1,0 0-1,0 0 0,1 0 1,-1 1-1,0-1 0,0 0 1,0 0-1,0 0 1,1 1-1,-1-1 0,0 0 1,0 0-1,0 1 0,0-1 1,0 0-1,0 0 1,0 1-1,0-1 0,1 0 1,-1 0-1,0 1 0,0-1 1,0 0-1,0 0 1,0 1-1,-1-1 0,8 21 9,-1 0-1,-1 1 1,-1-1 0,-1 1-1,1 34 1,0 2 47,-2-12 4,-2-1 1,-12 90 0,4-62 31,7-64-70,0 16 57,-2 0 0,-1-1 0,-14 47 0,16-65-58,0 0 0,0-1 0,-1 1 0,0-1 0,0 0 1,0 0-1,0 0 0,-1 0 0,0-1 0,0 1 0,0-1 1,0 0-1,-1 0 0,0-1 0,0 1 0,0-1 0,0 0 0,0 0 1,-1-1-1,1 1 0,-1-1 0,-6 1 0,11-3-13,-1 0 0,0 0-1,0 0 1,1 0 0,-1 0 0,0-1-1,1 1 1,-1 0 0,1-1 0,-1 0-1,0 1 1,1-1 0,-1 0 0,1 0 0,0 1-1,-1-1 1,1-1 0,0 1 0,-1 0-1,1 0 1,0 0 0,0-1 0,0 1-1,0 0 1,0-1 0,0 1 0,0-1-1,1 1 1,-1-1 0,0 1 0,1-1-1,0 0 1,-1 1 0,1-1 0,0 0-1,0 1 1,0-4 0,0-6-3,0-1 1,2 1 0,-1 0-1,1 0 1,1-1-1,0 2 1,1-1-1,0 0 1,0 1-1,1-1 1,0 1 0,1 1-1,0-1 1,13-14-1,2 3-19,1 1 0,0 0-1,1 2 1,44-26 0,-22 17 41,44-35 0,-13 8 149,-67 47-143,0 0 0,-1 0 0,1-1 0,-2 0 0,1 0 0,-1-1 0,8-13 0,36-73 137,-3 5 6,-45 85-166,0 0-1,1 1 0,0-1 1,0 1-1,0 0 0,0 0 0,1 0 1,7-4-1,-10 6-6,1 1-1,0-1 1,-1 1 0,1 0 0,0 0-1,0 0 1,0 1 0,0-1 0,0 1-1,0-1 1,0 1 0,0 0-1,0 0 1,0 0 0,0 1 0,0-1-1,5 2 1,8 4-24,0 2 0,0-1 0,0 2 0,24 17 1,-7-4 56,-15-15 57,-14-9 47,-11-5 14,0 1-91,0 1-1,0 0 0,0 0 0,0 1 0,-1 0 0,1 1 0,-1-1 0,-16-3 0,21 6-52,0 1 0,0 0 0,0 0 0,0 0-1,0 0 1,0 0 0,0 0 0,0 1 0,0 0 0,0-1-1,0 1 1,1 0 0,-1 1 0,0-1 0,0 0 0,1 1-1,-1-1 1,1 1 0,-1 0 0,1 0 0,0 0 0,0 0-1,0 0 1,0 1 0,0-1 0,0 1 0,1-1 0,-3 6-1,-1 2-22,1-1 0,0 2 0,1-1-1,0 0 1,1 0 0,0 1 0,1 0-1,0 11 1,1 2-54,1 0-1,5 34 0,-5-51 62,1 0-1,0 0 1,0 0-1,0 0 1,1-1-1,0 1 1,0-1-1,1 1 0,0-1 1,0-1-1,0 1 1,10 9-1,-11-12 7,1-1 1,-1 0-1,1 1 1,0-1-1,0-1 0,-1 1 1,1-1-1,1 1 0,-1-1 1,0 0-1,0-1 0,0 1 1,0-1-1,8 0 0,4 0 3,-1-2 1,26-5-1,-26 2 15,-1-1-1,1 0 1,-2-1 0,1-1 0,-1 0 0,20-17-1,-7 5 27,-2-2-1,0-1 0,-2-1 0,-1-1 0,0-1 0,-2 0 0,-1-2 0,15-30 0,-12 14 39,-2-1 0,-2-1 0,19-81 1,-22 59-3,-4 0 1,3-71 0,-12 102-35,-2 0-1,-2 1 1,-1-1-1,-13-54 0,17 90-47,0 0-1,-1-1 0,1 1 1,0 0-1,-1-1 0,1 1 0,-1 0 1,0 0-1,1-1 0,-1 1 1,0 0-1,0 0 0,0 0 1,0 0-1,0 0 0,0 0 0,0 0 1,0 0-1,0 1 0,0-1 1,-2 0-1,2 1 1,0 0 0,0 0 0,1 0 0,-1 0 0,0 0 0,0 1-1,0-1 1,0 0 0,0 1 0,0-1 0,0 0 0,0 1 0,1 0 0,-1-1 0,0 1 0,0-1 0,1 1 0,-1 0 0,0-1 0,1 1 0,-1 0 0,1 0 0,-1 0 0,1-1-1,-1 1 1,1 0 0,-1 0 0,1 0 0,0 0 0,0 0 0,-1 1 0,-6 19-43,0 0-1,2 0 1,1 0-1,0 1 1,0 22-1,2 113-200,3-86 157,0 27-31,19 128 0,-14-184 58,17 60 0,-20-90 72,1 0 1,1 0-1,1 0 1,-1 0 0,2-1-1,-1 0 1,2 0-1,-1-1 1,12 12-1,-17-20 8,0 1-1,0-1 1,0 0-1,0 0 1,1 0-1,-1 0 0,0 0 1,1 0-1,-1-1 1,1 1-1,0-1 1,0 0-1,-1 0 0,1 0 1,0 0-1,0 0 1,0-1-1,0 1 1,0-1-1,0 0 0,0 0 1,0 0-1,0 0 1,0 0-1,0-1 1,0 1-1,5-2 0,-3 1 5,0-1-1,-1 1 0,1 0 1,0-1-1,0 0 0,-1 0 1,1-1-1,-1 1 0,0-1 1,0 0-1,0 0 0,0-1 1,6-5-1,9-11 136,25-31-1,-42 48-140,1 0 0,-1 0 0,0 0 0,0-1 0,0 1 0,0 0-1,0-1 1,-1 0 0,0 1 0,0-1 0,0 0 0,0 0 0,0 0-1,-1 1 1,1-1 0,-1 0 0,-1-6 0,1 10-10,0 1 0,0-1 0,0 0 0,0 0 0,0 0 0,-1 0 1,1 0-1,0 1 0,0-1 0,0 0 0,0 0 0,0 0 0,-1 0 0,1 0 0,0 0 1,0 0-1,0 1 0,-1-1 0,1 0 0,0 0 0,0 0 0,0 0 0,-1 0 0,1 0 1,0 0-1,0 0 0,0 0 0,-1 0 0,1 0 0,0 0 0,0 0 0,0 0 1,0 0-1,-1 0 0,1-1 0,0 1 0,0 0 0,0 0 0,-1 0 0,1 0 0,0 0 1,0 0-1,0 0 0,0-1 0,0 1 0,-1 0 0,1 0 0,0 0 0,0 0 0,0-1 1,0 1-1,0 0 0,0 0 0,0 0 0,0-1 0,0 1 0,0 0 0,0 0 0,-1 0 1,1-1-1,0 1 0,0 0 0,0 0 0,1 0 0,-1-1 0,0 1 0,0 0 0,-6 16 93,8 2-100,-1 1-1,2-1 1,9 33 0,-9-38-6,1-5 14,-1-1 0,2 1 0,-1-1 0,1 1 0,0-1 0,0-1 0,1 1 0,0-1 0,0 0 0,9 6 0,-14-10 2,0-1 0,1 0-1,-1 0 1,1-1 0,-1 1-1,1 0 1,-1 0 0,1-1 0,0 1-1,-1-1 1,1 1 0,0-1-1,0 0 1,-1 0 0,1 1-1,0-1 1,-1-1 0,1 1 0,0 0-1,0 0 1,-1-1 0,1 1-1,0 0 1,-1-1 0,1 0 0,-1 1-1,1-1 1,-1 0 0,1 0-1,-1 0 1,2-1 0,0 0 11,0-1 0,0 1 0,-1-1 0,1 1 0,-1-1 0,0 0 0,1 0 1,-1 0-1,-1 0 0,1 0 0,0-1 0,-1 1 0,2-7 0,-1 3 3,0-1 0,-1 0 0,0 0-1,-1 1 1,0-1 0,0 0 0,0 0 0,-1 0-1,0 1 1,-1-1 0,0 1 0,0-1 0,-1 1 0,0-1-1,0 1 1,0 0 0,-1 0 0,0 1 0,0-1-1,-1 1 1,0 0 0,0 0 0,0 1 0,-1-1 0,-12-8-1,4 4 50,10 7-55,1 0 1,-1 0-1,0 1 0,0-1 1,0 1-1,0 0 1,0 0-1,0 1 0,-1-1 1,1 1-1,-1 0 0,-4-1 1,40 18-87,-19-13 68,1-1 0,0 0-1,-1-1 1,1-1 0,0 1-1,0-2 1,0 0 0,0-1 0,-1 0-1,1-1 1,-1 0 0,1-1-1,-1 0 1,0-1 0,-1 0 0,1-1-1,-1-1 1,0 1 0,-1-2 0,1 0-1,17-17 1,-23 17 10,-1 0-1,0 0 1,0 0-1,-1 0 1,0-1-1,0 1 1,-1-1-1,0 0 1,-1 0-1,1-13 1,3-13-6,53-329 83,-56 348-56,-1 0-1,0 0 1,-1 0-1,-4-25 1,-1 2 32,5 39-61,0-1 0,0 1 0,0 0 0,0 0 0,0 0 0,0 0 0,0 0 0,0 0 0,0-1 0,0 1 0,0 0 0,0 0 0,0 0 0,-1 0 0,1 0 0,0 0 0,0-1 0,0 1 0,0 0 0,0 0 0,0 0 0,0 0 0,0 0 0,0 0 0,0 0 0,-1 0 0,1 0 0,0-1 0,0 1 0,0 0 0,0 0 0,0 0 0,0 0 0,0 0 0,-1 0 0,1 0 0,0 0 0,0 0 0,0 0 0,0 0 0,0 0 0,0 0 0,-1 0 0,1 0 0,0 0 0,0 0 0,0 0 0,0 0 0,0 0 0,0 0 0,-1 0 0,1 1 0,0-1 0,0 0 0,0 0 0,0 0 0,0 0 0,0 0 0,0 0 0,0 0 0,-1 0 0,1 0 0,0 1 0,0-1 0,0 0 0,0 0 0,-6 9-35,3 25-58,1 0 0,2 0 0,6 49 0,25 100-57,-7-50 11,-10-21 108,-7-48 123,17 71 0,-20-116-65,7 26 21,-11-43-33,1 0 0,0 0 1,0 0-1,0-1 0,0 1 1,0 0-1,0 0 0,0-1 1,1 1-1,-1-1 0,1 1 1,-1-1-1,1 0 0,-1 1 1,1-1-1,0 0 0,0 0 1,2 1-1,-3-2-5,1 0 0,0 1 0,0-1 0,-1 0 0,1 0 0,0-1 0,0 1 0,-1 0 0,1-1 0,0 1 0,-1-1 0,1 1 0,0-1 0,-1 0 0,1 1 0,-1-1 0,2-1 0,24-20 124,-23 17-107,0 0 0,0-1-1,0 1 1,-1-1 0,0 0 0,0 0 0,0 0 0,-1-1 0,0 1 0,0 0 0,-1-1 0,1-8 0,1-12 166,-1-44 1,-2 61-138,-6-53 386,6 58-409,0 5-28,0-1 0,0 1 0,0-1 0,-1 1 0,1-1 0,0 1 0,0-1-1,0 1 1,0-1 0,0 1 0,0-1 0,0 1 0,1-1 0,-1 1 0,0-1 0,0 1 0,0-1-1,0 1 1,1 0 0,-1-1 0,0 1 0,0-1 0,1 1 0,-1-1 0,0 1 0,1 0 0,-1-1-1,0 1 1,1 0 0,-1 0 0,1-1 0,-1 1 0,0 0 0,1 0 0,-1-1 0,1 1-1,-1 0 1,1 0 0,-1 0 0,1 0 0,-1 0 0,1 0 0,-1 0 0,1 0 0,-1 0 0,1 0-1,-1 0 1,1 0 0,-1 0 0,2 0 0,3 1-12,1-1 1,0 1-1,-1 0 1,1 0-1,0 1 1,-1 0-1,1 0 1,-1 0-1,0 0 1,0 1-1,6 4 1,12 6-14,-20-12 19,1 1 0,-2 1-1,1-1 1,0 0 0,0 1-1,-1-1 1,1 1 0,-1 0-1,0 0 1,3 5 0,18 37-15,-4-6-26,-18-38 44,8 13-18,0-1 0,21 24 0,-27-34 18,-1-1 0,1 1 0,0-1-1,0 0 1,0 1 0,0-1 0,0-1 0,0 1 0,0 0-1,1-1 1,-1 1 0,1-1 0,-1 0 0,1 0 0,0-1-1,-1 1 1,1-1 0,0 1 0,3-2 0,4-1 10,0 0 0,0-1-1,-1 0 1,0-1 0,1-1 0,-2 1 0,1-2 0,14-9 0,71-60 111,-72 54-113,-22 20-9,0 0 0,0 0 0,0 0 0,1 0 0,-1 0 0,0 0 0,0 0 0,1 0 0,-1 0 0,1 1 0,-1-1 0,0 0 0,1 1 0,1-1 0,-2 2 0,1 0 0,-1 0 0,0-1 0,0 1 0,0 0 0,0 0 0,0 0 0,0 0 0,0 1 0,0-1 0,-1 0 0,1 0 0,0 1 0,-1-1 0,2 2 0,6 14 0,2 2 0,1-1 0,13 18 0,-20-31 0,0 0 0,1 0 0,-1-1 0,1 0 0,0 1 0,0-2 0,0 1 0,0-1 0,1 1 0,-1-1 0,10 3 0,-13-6 0,-1 1 0,1-1 0,-1 0 0,1 1 0,0-1 0,-1 0 0,1 0 0,0 0 0,0 0 0,-1 0 0,1-1 0,-1 1 0,1 0 0,0-1 0,-1 0 0,1 1 0,-1-1 0,1 0 0,1 0 0,0-1 0,-1-1 0,1 1 0,-1 0 0,1-1 0,-1 1 0,0-1 0,0 0 0,0 1 0,2-5 0,-1 2 0,0-1 0,-1 1 0,0-1 0,0 0 0,0 0 0,-1 1 0,1-1 0,-1 0 0,-1 0 0,1-12 0,-1 18 0,-2-14 0,0-1 0,-8-26 0,9 38 0,0 0 0,0 0 0,0 0 0,0 0 0,0 1 0,-1-1 0,0 0 0,1 1 0,-1-1 0,0 1 0,0-1 0,0 1 0,-1 0 0,1 0 0,0 0 0,-1 0 0,1 1 0,-1-1 0,0 1 0,0-1 0,-3 0 0,6 2 0,0 0 0,0 0 0,-1 0 0,1 0 0,0 0 0,-1 0 0,1 0 0,0 0 0,-1 0 0,1 0 0,0 0 0,-1 0 0,1 0 0,0 0 0,0-1 0,-1 1 0,1 0 0,0 0 0,-1 0 0,1 0 0,0 0 0,0-1 0,-1 1 0,1 0 0,0 0 0,0-1 0,0 1 0,-1 0 0,1 0 0,0-1 0,0 1 0,0 0 0,0 0 0,0-1 0,0 1 0,-1 0 0,1-1 0,0 1 0,0 0 0,0-1 0,0 1 0,0 0 0,0-1 0,0 1 0,0 0 0,0 0 0,0-1 0,0 1 0,1 0 0,-1-1 0,0 1 0,0 0 0,0-1 0,0 1 0,0 0 0,1 0 0,-1-1 0,0 1 0,0 0 0,0 0 0,1 0 0,-1-1 0,17-11 0,-15 12 0,19-13 0,0 2 0,2 1 0,25-8 0,-41 15 0,0 1 0,1 0 0,-1 1 0,1 0 0,0 0 0,-1 0 0,1 1 0,-1 0 0,1 1 0,0 0 0,-1 0 0,1 0 0,-1 1 0,9 3 0,-12-3 0,0 1 0,0-1 0,0 1 0,0 0 0,-1-1 0,1 2 0,-1-1 0,0 0 0,0 1 0,0-1 0,0 1 0,0 0 0,-1 0 0,0 0 0,0 1 0,2 3 0,2 10 0,-1-1 0,5 33 0,-4-21 0,-5-22 0,6 22 0,-7-27 0,1-1 0,-1 0 0,0 0 0,1 1 0,-1-1 0,1 0 0,-1 0 0,1 0 0,0 0 0,0 0 0,-1 0 0,1 0 0,0 0 0,0 0 0,0 0 0,2 1 0,-1-2 0,0 0 0,0-1 0,0 1 0,0-1 0,0 0 0,0 0 0,-1 0 0,1 0 0,0 0 0,0 0 0,-1 0 0,1 0 0,2-3 0,1 0 0,8-6 0,-1-1 0,0 0 0,-1-1 0,0 0 0,-1-1 0,0 0 0,12-22 0,11-14 0,-21 31 0,13-17 0,-23 33 0,-1 0 0,1 0 0,0 0 0,0 0 0,0 1 0,0-1 0,0 0 0,1 1 0,-1 0 0,0 0 0,1-1 0,3 0 0,-6 2 0,1 0 0,0 0 0,0 0 0,0 0 0,0 0 0,0 0 0,0 0 0,0 1 0,0-1 0,0 0 0,0 0 0,0 1 0,0-1 0,0 1 0,-1-1 0,1 1 0,0-1 0,0 1 0,-1-1 0,1 1 0,0 0 0,0-1 0,-1 1 0,1 0 0,-1 0 0,1 0 0,-1-1 0,1 1 0,-1 0 0,1 0 0,-1 0 0,0 0 0,0 0 0,1 1 0,6 41 0,-5-29 0,2 11 0,15 47 0,-15-62 0,0 0 0,1 0 0,0 0 0,1-1 0,0 1 0,0-2 0,9 10 0,-7-9 0,0 0 0,0-1 0,1 0 0,1-1 0,10 8 0,-16-13 0,-1-1 0,1 1 0,-1 0 0,1-1 0,0 0 0,0 1 0,-1-2 0,1 1 0,0 0 0,0-1 0,0 0 0,0 1 0,0-2 0,0 1 0,-1 0 0,1-1 0,0 0 0,0 1 0,5-4 0,-7 4 35,0-1-1,-1 0 1,1 0 0,0 0 0,-1 0-1,1 0 1,-1 0 0,0 0 0,1-1-1,-1 1 1,0 0 0,0-1 0,0 1-1,0-1 1,0 1 0,0-1 0,0 0-1,0 1 1,-1-1 0,1 0 0,-1 0-1,1 1 1,-1-1 0,0 0 0,0 0-1,0 0 1,0 0 0,0-2 0,0 1-423,0-1 1,-1 1-1,0-1 0,0 0 1,0 1-1,0-1 1,0 1-1,-1 0 1,1-1-1,-1 1 1,0 0-1,-3-3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8:2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9944,'0'0'10545,"11"5"-10353,-6-3-168,1 1 5,0 0 0,0-1 0,0 1-1,0-2 1,0 1 0,1 0 0,-1-1 0,1-1-1,-1 1 1,1-1 0,-1 0 0,9-1-1,69-12 394,266-28 1372,-338 41-1690,1 0-1,-1 0 1,0 2-1,1-1 0,20 7 1,-27-6-715,0 0 0,-1 0 1,1 1-1,6 4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8:2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172 177 7632,'0'0'7070,"1"-10"-6838,3-32-5,-4 41-202,0 0 0,0 1 0,0-1-1,0 0 1,0 0 0,0 0 0,0 1 0,0-1 0,0 0 0,0 0 0,0 1 0,1-1 0,-1 0-1,0 0 1,1 1 0,-1-1 0,0 0 0,1 1 0,-1-1 0,1 0 0,-1 1 0,1-1 0,1-4 2151,-14 24-1013,-24 142 271,-18 183 1,49-287-1220,1-12 118,-17 79 0,-9-6 323,17-48-46,11-45-398,-2-1 38,2-12 103,8-22-46,79-179 48,-80 180-334,1-1 0,0 1 0,1 0-1,12-11 1,12-18 36,-15 15-29,2 1 0,0 0-1,38-33 1,-53 53-22,0 0-1,0 0 1,0 0-1,1 0 1,-1 1 0,0-1-1,1 1 1,-1 0 0,0 0-1,1 0 1,-1 1 0,7-1-1,-9 2-6,0 1 1,0-1-1,0 1 0,0-1 1,0 1-1,0 0 0,-1-1 1,1 1-1,0 0 0,-1 0 0,1-1 1,-1 1-1,0 3 0,4 30 65,-4-29-52,1 19 68,-2-19-72,1 0 0,0-1-1,1 1 1,0 0-1,0 0 1,0 0 0,0-1-1,4 9 1,0-3-6,-1 1 1,0-1-1,2 16 1,-4-17-3,0-1 1,1 1 0,0-1-1,0 0 1,1 0 0,5 9 0,-2-9 30,1 0 0,0-1 0,16 14 0,1 1 38,-17-17-42,0 0 0,0 0 0,1-1 0,0 0 1,0 0-1,0-1 0,0-1 0,0 1 0,1-1 0,11 2 1,-13-6-12,-1 1 0,1-1 0,-1 0 0,1 0 0,-1-1 0,0 0 0,0 0 0,1-1 1,-1 0-1,10-6 0,-5 2 11,-1-1-1,20-18 1,5-4 16,-14 13-6,-2-1 0,0-2 1,29-34-1,-40 41 4,-1 1 1,0-2-1,0 1 0,-2-1 1,1 0-1,7-29 0,-13 37-21,0-1 1,0 1-1,-1-1 0,0 1 1,0-1-1,-1 1 0,1-1 1,-2 1-1,1-1 0,-1 1 0,0 0 1,0-1-1,0 1 0,-1 0 1,0 0-1,-5-7 0,6 10-11,-1-1 1,0 0-1,0 0 0,0 1 0,0-1 0,0 1 1,-1 0-1,1 0 0,-1 1 0,0-1 0,0 1 0,0-1 1,0 1-1,0 1 0,-1-1 0,1 0 0,0 1 0,-1 0 1,0 0-1,1 0 0,-1 1 0,1 0 0,-9 0 0,12 0-8,-1 0-1,0 1 1,0-1-1,1 1 1,-1-1-1,0 1 1,0 0-1,1-1 1,-1 1-1,1 0 0,-1 0 1,1 0-1,-1 1 1,1-1-1,0 0 1,-1 0-1,-1 3 1,1 0-4,0-1 0,0 0 0,1 1 0,-1-1 0,1 1 0,0 0-1,0-1 1,-1 5 0,1 6-6,0-1 0,0 1 0,3 22-1,1-12 14,1-1 0,1 0 0,1 0 0,0-1 0,2 1 0,1-2 0,1 1 0,23 37 0,-21-43 57,0 0 0,2 0-1,26 24 1,-38-39-48,0 1 1,-1-1-1,1 0 0,0 0 0,0 0 0,0-1 1,0 1-1,0 0 0,0-1 0,0 1 0,0-1 0,0 0 1,0 1-1,0-1 0,0 0 0,0 0 0,0-1 1,0 1-1,0 0 0,0-1 0,0 1 0,0-1 1,0 1-1,0-1 0,0 0 0,3-2 0,4-2 48,0 0 1,0-1-1,14-13 0,-17 14-38,6-6 39,0-1 0,-1 0-1,0-1 1,-1 0 0,0-1-1,14-27 1,49-67 196,-66 97-243,-4 7-8,1 0-1,-1 0 1,0 0-1,1 0 1,0 1-1,0-1 1,0 1-1,0 0 1,0 0-1,1 1 1,-1-1 0,1 1-1,0 0 1,0 0-1,0 1 1,-1-1-1,2 1 1,-1 0-1,0 0 1,0 1-1,0 0 1,0 0-1,0 0 1,1 0-1,-1 1 1,0 0-1,0 0 1,0 0-1,0 1 1,0-1-1,-1 1 1,6 3-1,73 45-85,-82-50 79,-1 1-1,1 0 0,0-1 0,0 1 0,0-1 0,0 1 0,0-1 0,0 0 1,0 1-1,0-1 0,-1 0 0,1 0 0,0 1 0,0-1 0,0 0 1,0 0-1,0 0 0,0 0 0,1 0 0,-1 0 0,-1-1 0,1 1 0,0 0 1,2-1-1,-3 0 6,1 0 0,-1 0 1,0 0-1,1 0 0,-1 0 1,0 0-1,0 0 1,0 0-1,1-1 0,-1 1 1,0 0-1,-1 0 0,1 0 1,0 0-1,0 0 0,0 0 1,-1 0-1,1-1 0,0 1 1,-1 0-1,0-1 0,0-1 5,0 0 0,0 1 0,0-1 0,-1 0 0,1 0 0,-1 0 0,0 1 0,0-1 0,0 1 0,0 0 0,0-1 0,0 1 0,-1 0-1,1 0 1,-1 0 0,1 1 0,-1-1 0,0 0 0,0 1 0,1 0 0,-1 0 0,0 0 0,0 0 0,-1 0 0,1 1 0,0-1 0,0 1-1,0 0 1,0 0 0,0 0 0,0 0 0,-1 0 0,1 1 0,0 0 0,0-1 0,0 1 0,0 0 0,0 0 0,0 1 0,1-1 0,-1 1-1,0-1 1,1 1 0,-1 0 0,1 0 0,-5 4 0,1 1-14,0-1 1,1 1-1,-1 0 0,1 0 1,1 1-1,-1-1 0,1 1 0,1 0 1,-1 1-1,2-1 0,-1 0 1,1 1-1,0 0 0,1-1 0,0 1 1,0 0-1,1 0 0,0 0 0,0-1 1,1 1-1,0 0 0,1 0 1,0-1-1,0 1 0,1-1 0,0 0 1,5 9-1,-7-15 6,-1 0 0,1-1-1,0 1 1,0 0 0,0-1 0,0 1 0,1-1-1,-1 1 1,0-1 0,1 0 0,-1 1-1,0-1 1,1 0 0,0 0 0,-1 0 0,1 0-1,0 0 1,-1 0 0,1-1 0,0 1 0,0 0-1,0-1 1,0 0 0,0 1 0,-1-1-1,1 0 1,0 0 0,0 0 0,0 0 0,0 0-1,0-1 1,0 1 0,0 0 0,0-1-1,-1 0 1,1 1 0,0-1 0,0 0 0,-1 0-1,3-1 1,1-1 5,-1-1 0,1 1-1,-1-1 1,0 0 0,0 0-1,0 0 1,0-1 0,-1 1-1,1-1 1,-1 0 0,0 0-1,2-8 1,3-6 69,-2-1-1,0 0 1,-2 0-1,0 0 1,2-40-1,-8 50 16,-3 12 5,-4 18-19,9-7-59,0 0 0,1 0-1,0-1 1,1 1-1,1 0 1,-1-1 0,2 0-1,0 0 1,7 15-1,-9-23-14,-1 0-1,1 0 1,0-1-1,1 1 1,-1-1-1,1 0 1,-1 1-1,1-1 1,0 0-1,0-1 1,0 1-1,0 0 1,1-1-1,-1 0 0,1 0 1,0 0-1,-1 0 1,1 0-1,0-1 1,0 0-1,0 0 1,0 0-1,0 0 1,0-1-1,0 1 1,1-1-1,-1 0 1,0 0-1,0-1 1,0 1-1,0-1 0,0 0 1,0 0-1,0 0 1,0 0-1,0-1 1,0 0-1,-1 0 1,1 0-1,6-4 1,8-11 20,0-1 1,-1 0 0,-1-2 0,-1 1 0,-1-2-1,0 0 1,17-37 0,-15 19 39,-1 0-1,-2-1 1,13-73 0,-3 3 25,-8 44-2,-2 0 0,6-127-1,-19 185-67,0 0 0,-1 0-1,0 0 1,0 0-1,-1 0 1,0 1 0,0-1-1,-1 0 1,-7-13-1,10 20-18,0 1 0,0-1 0,0 1-1,0 0 1,-1-1 0,1 1 0,0-1-1,0 1 1,-1-1 0,1 1 0,0 0-1,-1-1 1,1 1 0,0 0 0,-1-1 0,1 1-1,0 0 1,-1 0 0,1-1 0,-1 1-1,1 0 1,0 0 0,-1 0 0,1 0-1,-1-1 1,1 1 0,-1 0 0,1 0-1,-1 0 1,1 0 0,-1 0 0,1 0-1,-1 0 1,1 0 0,0 0 0,-1 0 0,0 1-1,-6 16-69,2-3 36,-2 5-3,0 1 0,2-1 0,0 1 0,1 0-1,-1 31 1,2-27 6,-2 30-64,4 103 0,21 54-72,13 4 61,-29-204 117,-1-1 1,1 1-1,0-1 1,11 17-1,0 3 27,-10-23-32,0 0 0,0 0-1,1 0 1,0-1 0,0 0-1,0 0 1,1 0 0,0-1-1,13 8 1,-18-12 1,-1 0 0,1-1 0,0 1 1,0 0-1,0 0 0,0-1 0,0 1 0,-1-1 0,1 0 1,0 0-1,0 1 0,0-1 0,0-1 0,0 1 0,0 0 0,0 0 1,0-1-1,0 1 0,3-2 0,-2 1 11,0-1-1,0 0 1,0 0-1,0 0 1,-1 0 0,1-1-1,0 1 1,-1-1-1,0 1 1,3-5 0,4-6 62,-1-1 1,-1 0-1,10-28 1,-14 35-64,5-15 67,0 0 0,-2-1 0,0 0 0,-2 0 0,0 0 0,-2-1 0,0-26 0,-3 74-83,0-13 0,1 1 0,2 17 0,2 7 0,-2-15 0,1 0 0,1 0 0,7 24 0,-9-39 0,0 0 0,1 0 0,0 0 0,0 0 0,1-1 0,-1 1 0,1-1 0,0 0 0,0 0 0,1 0 0,0-1 0,0 1 0,0-1 0,10 6 0,-12-8 0,1 1 0,0-1 0,1 0 0,-1 0 0,0-1 0,0 1 0,1-1 0,-1 0 0,1 0 0,-1 0 0,1-1 0,-1 0 0,1 1 0,0-2 0,-1 1 0,1 0 0,-1-1 0,1 0 0,-1 0 0,1-1 0,-1 1 0,0-1 0,0 0 0,0 0 0,0 0 0,0 0 0,6-5 0,3-5 0,0 0 0,-1-1 0,-1 0 0,0-1 0,-1 0 0,0-1 0,-1 0 0,11-26 0,-8 18 0,1 0 0,27-37 0,-38 57 0,0 1 0,0 0 0,0 0 0,0 0 0,0 0 0,0 0 0,1 0 0,-1 0 0,1 1 0,-1-1 0,1 1 0,0-1 0,-1 1 0,1 0 0,5-1 0,-6 2 0,0 0 0,0 1 0,0-1 0,-1 0 0,1 1 0,0-1 0,0 1 0,-1 0 0,1-1 0,0 1 0,-1 0 0,1 0 0,-1 0 0,1 0 0,-1 0 0,0 1 0,1-1 0,-1 0 0,0 1 0,0-1 0,0 1 0,0-1 0,0 1 0,0-1 0,0 1 0,0 2 0,9 21 0,-1 0 0,-1 1 0,-1 0 0,3 27 0,0-5 0,-10-47 0,0 0 0,0-1 0,0 1 0,0 0 0,0-1 0,0 1 0,0 0 0,0-1 0,1 1 0,-1 0 0,0-1 0,0 1 0,1-1 0,-1 1 0,0 0 0,0-1 0,1 1 0,-1-1 0,1 1 0,-1-1 0,1 1 0,-1-1 0,1 1 0,-1-1 0,1 0 0,-1 1 0,1-1 0,10-14 0,-6 5 0,38-74 0,-32 59 0,1 0 0,0 2 0,2-1 0,24-29 0,-37 50 0,0 0 0,1 1 0,-1-1 0,1 1 0,0-1 0,0 1 0,-1-1 0,1 1 0,0 0 0,0 0 0,0 0 0,0 0 0,0 0 0,0 1 0,0-1 0,5 0 0,-6 1 0,0 0 0,1 1 0,-1-1 0,0 1 0,1-1 0,-1 1 0,0 0 0,0 0 0,0-1 0,1 1 0,-1 0 0,0 0 0,0 0 0,0 0 0,0 0 0,-1 0 0,1 1 0,0-1 0,0 0 0,-1 0 0,1 0 0,0 1 0,-1-1 0,0 0 0,1 1 0,0 2 0,3 13 0,6 33 0,-9-38 0,1 1 0,1-1 0,0 1 0,1-1 0,0 0 0,7 13 0,-4-11 0,-4-8 0,0 0 0,0 0 0,1 0 0,7 9 0,-11-14 0,1 0 0,0 0 0,0 0 0,0 0 0,0 0 0,1-1 0,-1 1 0,0 0 0,0-1 0,0 1 0,1 0 0,-1-1 0,0 0 0,1 1 0,-1-1 0,0 0 0,1 1 0,-1-1 0,0 0 0,1 0 0,-1 0 0,1 0 0,-1-1 0,0 1 0,1 0 0,-1-1 0,0 1 0,2-1 0,4-3 0,0 1 0,-1-1 0,1-1 0,-1 1 0,0-1 0,0 0 0,-1-1 0,0 1 0,6-8 0,40-62 0,-33 46 0,-8 12 0,-3 6 0,0 0 0,1 0 0,17-18 0,-24 27 0,1 0 0,1 0 0,-1 1 0,0-1 0,0 0 0,1 1 0,-1 0 0,0-1 0,1 1 0,0 0 0,-1 0 0,1 0 0,0 1 0,-1-1 0,1 1 0,0-1 0,0 1 0,-1 0 0,1 0 0,0 0 0,0 0 0,0 1 0,4 0 0,14 5 0,-1 1 0,0 1 0,0 1 0,-1 0 0,27 18 0,-45-26 0,-1-1 0,1 1 0,0-1 0,0 1 0,-1-1 0,1 1 0,0-1 0,0 0 0,0 1 0,0-1 0,-1 0 0,1 0 0,0 0 0,0 1 0,0-1 0,0 0 0,0 0 0,0 0 0,0-1 0,-1 1 0,1 0 0,0 0 0,0 0 0,0-1 0,1 1 0,-1-1 0,0 0 0,1 0 0,-1 0 0,0-1 0,0 1 0,0 0 0,0 0 0,0-1 0,0 1 0,0-1 0,0 1 0,1-3 0,-1-1 0,1 1 0,-1-1 0,1 1 0,-2-1 0,1 0 0,0 1 0,-1-1 0,0-9 0,-1 9 0,0-1 0,0 0 0,0 0 0,-1 1 0,0-1 0,0 1 0,-4-7 0,5 10 0,-1-1 0,0 1 0,0 0 0,0 0 0,0 0 0,0 0 0,0 1 0,0-1 0,0 0 0,-1 1 0,1 0 0,-1-1 0,1 1 0,-1 0 0,1 0 0,-1 1 0,-4-2 0,4 2 0,1 0 0,0 0 0,-1 1 0,1-1 0,0 1 0,0-1 0,-1 1 0,1 0 0,0 0 0,0 0 0,0 0 0,0 0 0,0 0 0,0 0 0,0 1 0,0-1 0,1 1 0,-1 0 0,0-1 0,-2 5 0,-1 0 0,0 0 0,1 0 0,0 1 0,0-1 0,-4 10 0,5-5 0,0 0 0,0 1 0,1-1 0,0 1 0,1 0 0,0-1 0,1 1 0,1 0 0,-1-1 0,2 1 0,0 0 0,0-1 0,1 0 0,0 1 0,9 17 0,-11-27 0,0 0 0,0 0 0,0 0 0,0-1 0,1 1 0,-1 0 0,0-1 0,1 1 0,-1-1 0,1 0 0,0 1 0,-1-1 0,1 0 0,0 0 0,0 0 0,0 0 0,0 0 0,-1-1 0,1 1 0,0-1 0,0 1 0,1-1 0,-1 1 0,0-1 0,0 0 0,0 0 0,0 0 0,0 0 0,0-1 0,0 1 0,0-1 0,0 1 0,0-1 0,0 1 0,0-1 0,0 0 0,0 0 0,0 0 0,-1 0 0,1 0 0,0-1 0,-1 1 0,1 0 0,-1-1 0,1 1 0,-1-1 0,0 0 0,2-1 0,7-15 0,-1 1 0,9-25 0,4-10 0,-18 42 0,0 1 0,-1-1 0,3-18 0,1-3 0,2 127 0,-5 39 0,-17 157 0,9-243 0,-2 0 0,-3 0 0,-1-1 0,-3-1 0,-35 88 0,43-125 0,-1 1 0,0-1 0,0 0 0,-1 0 0,0-1 0,-1 0 0,0 0 0,0-1 0,-1 0 0,-14 10 0,17-14 0,-1 0 0,1 0 0,-1-1 0,0 1 0,-1-2 0,1 1 0,0-1 0,-1 0 0,0 0 0,1-1 0,-1 0 0,0-1 0,0 1 0,1-1 0,-1-1 0,-13-2 0,14 1 0,0 0 0,0 0 0,0-1 0,1 0 0,-1-1 0,1 1 0,0-1 0,0 0 0,0-1 0,1 0 0,-1 0 0,1 0 0,0 0 0,1-1 0,-1 0 0,1 0 0,0 0 0,0 0 0,1 0 0,0-1 0,0 0 0,-2-9 0,3 8 0,-1 1 0,2-1 0,-1 0 0,1 0 0,0 0 0,1 0 0,0 0 0,0 0 0,1 0 0,0 0 0,0 0 0,1 1 0,0-1 0,1 0 0,-1 1 0,1-1 0,1 1 0,-1 0 0,1 0 0,7-9 0,14-14 0,2 0 0,1 2 0,1 1 0,1 2 0,1 0 0,1 2 0,1 2 0,64-31 0,-81 46 0,1 0 0,0 1 0,0 0 0,0 1 0,1 1 0,24-1 0,-35 4 0,-1 0 0,1-1 0,0 0 0,-1 0 0,1 0 0,-1-1 0,10-4 0,-15 6 19,-1 0 1,0-1-1,0 1 0,0 0 1,0 0-1,1 0 0,-1 0 1,0 0-1,0 0 0,0-1 0,0 1 1,0 0-1,0 0 0,0 0 1,1 0-1,-1-1 0,0 1 1,0 0-1,0 0 0,0 0 1,0-1-1,0 1 0,0 0 1,0 0-1,0 0 0,0-1 1,0 1-1,0 0 0,0 0 0,0 0 1,0-1-1,0 1 0,0 0 1,0 0-1,0 0 0,-1-1 1,1 1-1,0 0 0,0 0 1,0 0-1,0 0 0,0 0 1,-1-1-1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8:2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61 10152,'0'0'13651,"-10"7"-13413,-29 20-2,31-18 165,11-7-153,11-7 156,-9-4-223,-1 0 0,0 0 0,-1 0 1,0-1-1,0 1 0,-1-1 0,1-13 0,-3 12 409,-5 10-178,-13 16 103,3-3-115,9-7 163,11-3-4441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8:2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10248,'0'0'10593,"10"7"-10236,31 20-2,-40-26-242,0 0 1,0 0 0,0-1 0,0 1-1,1 0 1,-1-1 0,0 1 0,0-1-1,1 1 1,-1-1 0,0 1 0,1-1-1,-1 0 1,0 0 0,1 0 0,-1 0 0,1 0-1,-1 0 1,0 0 0,1 0 0,-1-1-1,0 1 1,1 0 0,2-2 0,5 0 775,54-10 199,-22 9-877,1 1-1,-1 2 1,1 2 0,72 13-1,-30 3 103,49 7 437,-132-24-733,-1-1 0,1 0 0,0 1 1,0-1-1,0 0 0,0 0 0,0 0 0,0 0 1,0 0-1,-1 0 0,1 0 0,0 0 0,0 0 1,0 0-1,0-1 0,0 1 0,0 0 0,-1-1 1,1 1-1,0 0 0,0-1 0,0 1 0,-1-1 0,1 1 1,0-1-1,-1 0 0,1 1 0,0-1 0,-1 0 1,1 1-1,-1-1 0,1 0 0,0-1 0,-1 0-306,0 1 0,0-1 0,0 0 0,0 0 0,0 0 0,0 1 0,0-1 0,-1 0 0,1 0 0,-1 1-1,0-1 1,1 0 0,-2-2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9:0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52 12320,'0'0'3156,"-12"1"-2968,7-1-174,-6 0 89,0 1 0,-1-2 0,1 0 0,-1 0 0,1-1 0,-18-5 0,4-3 147,4 2 128,-41-11 1,55 17-317,1 1 0,-1 0 0,1 1 0,-1-1 0,1 1 0,-1 0 0,1 1 0,-1 0 0,1 0 0,-1 0 0,-7 4 0,-20 7 114,21-9-109,1 2-1,-1-1 1,1 2 0,0-1-1,0 2 1,1 0 0,-1 0-1,2 1 1,-17 14 0,13-5 60,0-1 0,2 2-1,-21 37 1,-20 62 399,46-100-372,2 0 1,0 1-1,1-1 0,-2 21 1,4-26-43,1-1 1,1 1 0,0 0-1,1-1 1,0 1 0,1 0 0,3 14-1,-2-19-55,0 0 0,0 0 0,1 0 0,0 0 0,0-1 0,1 0 0,0 1 0,0-2 0,0 1 0,1 0 0,0-1 0,0 0 0,7 4 0,-1-1-10,1-1-1,0 0 1,0 0 0,0-2 0,1 0 0,14 4 0,2-2 49,0-1-1,0-1 1,48 0 0,-59-5-45,1-1-1,-1 0 1,1-2-1,-1-1 1,0 0-1,31-11 1,-34 8 18,-1 0 0,0 0 0,0-2 0,0 0 0,-1 0-1,-1-1 1,22-21 0,-26 22-23,0-1 0,-1 0 0,-1-1 0,1 0 0,-2 0 0,0 0-1,0-1 1,-1 0 0,0 0 0,5-21 0,-4 5 50,-1 0 1,-1 0 0,-2 0-1,-1-58 1,-2 72-59,-1 0 1,0 0 0,-1 0 0,0 0 0,-1 1 0,-1-1 0,0 1 0,0 0-1,-2 0 1,0 1 0,0 0 0,-10-12 0,13 19-23,-1 0 1,0 1-1,0 0 0,0 0 1,0 1-1,-1 0 1,0 0-1,1 0 0,-1 0 1,0 1-1,-1 0 0,1 0 1,-8-1-1,0 1 20,0 0 0,-1 1-1,1 0 1,-29 3 0,35-1-20,0 1 1,0 0-1,0 0 1,0 1-1,0 0 1,0 0-1,1 0 1,-1 1-1,-9 8 1,12-9-13,1 0 1,0 0 0,0 1 0,0-1 0,1 1 0,-1 0 0,1 1 0,0-1-1,0 0 1,0 1 0,1 0 0,-1-1 0,1 1 0,0 0 0,-1 8 0,2-10-2,1 0 1,0 0 0,0 0-1,1 0 1,-1-1 0,1 1 0,-1 0-1,1 0 1,0 0 0,0-1-1,0 1 1,0-1 0,1 1 0,-1-1-1,1 1 1,-1-1 0,1 0-1,0 1 1,0-1 0,0 0 0,4 3-1,4 3-414,1-1 0,-1 1-1,16 6 1,-14-8-1664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9:1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1173 10848,'0'0'4865,"13"-8"-4504,-2 1-268,-1 2-8,-1-1-1,0 0 1,0 0 0,-1-1-1,0 0 1,14-16-1,3-9 366,-2-1 0,-1-1 0,32-68 0,-23 30 965,21-77 0,-49 137-1105,-3 10-230,0 0 0,0 1 0,1-1 0,-1 0 0,0 1 0,1-1 0,0 0 0,-1 1 0,1-1 0,0 1 0,0-1 0,0 1 0,1-3 0,-1 5-38,0-1 0,0 1 0,0 0 0,0-1 0,-1 1 0,1 0-1,0-1 1,-1 1 0,1 0 0,0 0 0,-1 0 0,1 0 0,-1-1-1,1 1 1,-1 0 0,1 2 0,1-1 44,15 30 217,0 1 0,22 66 0,9 75 264,-46-166-520,0 0 0,-1 1 1,0-1-1,0 0 1,-1 0-1,-1 10 1,1-17-36,0 1-1,0-1 1,-1 1 0,1-1 0,0 1 0,-1-1 0,1 1 0,-1-1 0,1 0 0,-1 1 0,0-1 0,1 1 0,-1-1 0,0 0 0,0 0-1,0 0 1,0 1 0,0-1 0,0 0 0,0 0 0,-1 0 0,1-1 0,0 1 0,-1 0 0,1 0 0,0-1 0,-1 1 0,1-1 0,-1 1 0,1-1-1,-1 1 1,1-1 0,-1 0 0,1 0 0,-1 0 0,1 0 0,-1 0 0,-2-1 0,-15-2 65,0-1 0,1-1 0,-1-1 0,1-1 0,-28-14 0,3 1 70,13 6 58,30 14-200,0 0-1,0 0 1,0 0-1,0 0 1,0 0-1,0 0 1,0 0-1,0 0 1,0 0-1,0-1 1,0 1-1,0 0 1,0 0-1,0 0 1,0 0-1,0 0 1,0 0-1,0 0 1,0 0-1,0 0 1,0 0-1,0 0 1,0 0-1,0 0 1,0 0 0,0 0-1,0 0 1,19 6 55,6 0-40,0-2-1,0 0 1,1-1-1,0-2 0,27-1 1,-51 0-18,15 0 30,0-1-1,-1 0 1,26-6 0,-35 5-18,0 0 0,0 0 0,0-1 0,0 0 0,-1 0 0,0 0 0,1-1 0,-1 0 0,0-1 0,9-8 0,6-8 40,-1-1-1,-1 0 0,25-41 0,-42 60-40,0 0 0,1 0 0,-1 0 0,1 0 0,0 0 0,-1 0 0,1 1 0,1-1 0,-1 1 0,0 0 0,0 0 0,1 0 0,-1 1 0,1-1 0,0 1 0,-1-1 0,1 1 0,5 0-1,5-1 17,0 1-1,1 1 1,24 2-1,2 0-36,54 4 152,-95-6-97,-15 1 16,-5 4-45,0 2 0,0 0-1,1 1 1,-29 17 0,41-21-17,-1 1 9,-1 0-1,1 0 0,1 1 0,-15 14 0,3-4 9,15-14-14,1 0 0,-1 1 1,1 0-1,0 0 0,0 0 0,-4 6 1,4-6 2,1 0 1,1 0-1,-1 0 0,0 1 1,1-1-1,0 1 1,0-1-1,0 1 0,0-1 1,0 1-1,1 0 1,-1-1-1,1 1 0,0 0 1,0-1-1,1 1 0,-1 0 1,1-1-1,0 1 1,0 0-1,0-1 0,0 1 1,1-1-1,-1 0 1,1 1-1,0-1 0,0 0 1,0 0-1,3 3 1,-1-1 13,1 0 0,0-1 0,0 1 0,0-1 0,0 0 0,1-1 0,-1 1 0,1-1 0,0 0 0,0-1 0,0 1 0,1-1 0,-1-1 0,0 1 0,13 1 0,0-3 17,1 0-1,-1-1 0,1-1 1,-1-1-1,1 0 1,-1-2-1,0 0 0,19-9 1,-11 3 66,-1-1 0,0-1 0,-1-2 1,43-32-1,-54 36-44,-1 2 19,-1 0 1,0-1 0,-1-1 0,-1 0 0,12-14-1,-20 21-46,1 1 0,0-1 0,0 1 0,0-1 0,0 1 0,1 0 0,5-4 0,-15 32 30,-4 14-45,5-20-20,0 1 0,2-1 0,-2 21 0,4-34 8,1 1-1,1-1 1,-1 1-1,1-1 1,0 1-1,0-1 1,1 1 0,0-1-1,0 0 1,1 0-1,0 0 1,0 0-1,5 7 1,-5-9 0,0 0 1,0 0-1,0 0 0,1 0 0,-1 0 1,1-1-1,8 7 0,-10-9-3,0 0 0,0-1 0,0 1 0,0 0-1,0 0 1,1-1 0,-1 0 0,0 1 0,0-1-1,0 0 1,0 0 0,1 0 0,-1 0 0,0 0-1,0-1 1,0 1 0,1-1 0,-1 1 0,0-1-1,0 0 1,3-1 0,8-5 17,-1-1 0,1 0 0,-1-1 0,-1 0 1,0-1-1,0 0 0,-1-1 0,9-11 0,67-102 170,-82 118-185,23-42 32,-2 0 0,-2-1 0,22-68 0,36-162 69,-70 236-97,44-240 196,-55 281-201,3-36 43,-2 36-44,-1 0 0,0 0 0,-1 0 1,1 0-1,0 0 0,0 0 1,-1 0-1,0 0 0,1 0 1,-1 0-1,0 0 0,0 0 0,0 0 1,-2-3-1,2 5-3,1 0 1,-1-1-1,0 1 1,1 0-1,-1 0 1,0 0-1,0-1 0,1 1 1,-1 0-1,0 0 1,1 0-1,-1 0 0,0 0 1,1 1-1,-1-1 1,0 0-1,0 0 1,1 0-1,-1 1 0,0-1 1,1 0-1,-1 0 1,1 1-1,-1-1 0,0 1 1,1-1-1,-1 1 1,1-1-1,-1 1 1,1-1-1,-1 1 0,-19 20 11,19-20-11,-14 22-24,0 1-1,2 0 1,1 1-1,1 0 1,-10 32-1,10-23 15,2 1 0,-11 68 0,5 75-107,3-34-26,7-81 81,5 112 0,0-163 55,1 0 0,0-1 0,1 1 0,0 0 0,1-1 1,1 0-1,-1 1 0,2-1 0,-1-1 0,2 1 0,-1-1 0,1 0 1,8 10-1,-12-18 9,0-1 1,0 1 0,0-1 0,0 1-1,0-1 1,0 0 0,0 0 0,0 1-1,0-2 1,1 1 0,-1 0 0,1 0-1,-1-1 1,0 1 0,1-1 0,-1 0-1,1 0 1,-1 0 0,1 0 0,-1 0 0,1 0-1,-1-1 1,0 1 0,1-1 0,-1 0-1,1 0 1,-1 0 0,3-1 0,5-3 21,0 0 0,-1-1 0,0 0 0,0 0 0,9-9 0,5-7 10,-2 0 0,0-2 0,-2-1 0,0 0 0,-2-1 0,-1-1-1,-1-1 1,13-32 0,3-19 82,36-146 0,13-196 195,-78 396-306,-2 24-10,0 0 1,0 0-1,0 0 0,0-1 1,0 1-1,0 0 0,-1 0 0,1 0 1,0 0-1,-1 0 0,1 0 1,-1 0-1,1 0 0,-1 0 1,1 0-1,-1 0 0,0 0 0,-1-1 1,2 2 1,0 0 0,-1 0 0,1 0 1,-1 0-1,1 0 0,-1 0 0,1 0 0,-1 0 1,1 0-1,-1 0 0,1 0 0,0 0 1,-1 0-1,1 1 0,-1-1 0,1 0 1,0 0-1,-1 1 0,1-1 0,0 0 0,-1 0 1,1 1-1,0-1 0,-1 0 0,1 1 1,0-1-1,-1 1 0,1-1 0,0 0 0,0 1 1,-1 0-1,-9 17-36,8-14 21,-23 38-55,10-16 15,0 0 1,2 1 0,-11 33 0,-39 193-200,19-67 143,6-20 149,35-149-33,1-1 0,0 0 0,1 1 0,1-1 0,0 1 1,2-1-1,0 0 0,0 1 0,9 24 0,-10-37 5,0 0-1,1 0 1,0 0 0,0 0 0,0-1-1,1 1 1,-1-1 0,1 0 0,0 0-1,4 5 1,-5-7-2,0 0 0,0 1 0,0-1 0,0 0 0,0 0 0,0 0 0,0 0 0,1-1 0,-1 1 0,0-1 0,1 1 0,-1-1 0,0 0 0,1 0 0,-1 0 0,0 0-1,1 0 1,-1 0 0,4-1 0,9-5 22,0 0 0,-1 0 0,0-1-1,0-1 1,0-1 0,-1 0 0,17-15-1,-11 10 47,1-2-30,-4 4 34,0 0-1,32-17 1,-42 26-73,0 1 0,0-1 0,0 1 0,1 1 0,-1-1 1,1 1-1,-1 0 0,1 0 0,-1 1 0,1 0 0,-1 0 1,12 2-1,7 4 14,1 1 1,27 11 0,-12-3 25,-40-15-38,0 1 0,1-1 0,-1 1 0,0-1 0,0 1 0,1-1 0,-1 0-1,0 0 1,1 0 0,-1 0 0,1 0 0,-1 0 0,0 0 0,1 0 0,-1-1 0,0 1 0,0 0 0,1-1 0,-1 1 0,0-1 0,0 0 0,1 1 0,-1-1 0,0 0 0,0 0 0,2-1 0,-5-1 6,0 0 1,0 0-1,0 1 0,-1-1 1,1 1-1,0-1 1,-1 1-1,0 0 0,0 0 1,-4-3-1,0 2 1,0 1-1,0 0 1,-1 0-1,1 0 1,-1 1-1,1 0 1,-1 0-1,1 1 1,-1 0 0,1 0-1,-1 1 1,0 0-1,1 0 1,0 1-1,-1 0 1,1 0-1,0 1 1,0 0 0,-11 6-1,14-7-16,-1 1 0,1 0 0,-1 0 0,1 1-1,0-1 1,1 1 0,-1 0 0,0 0 0,1 0 0,0 1-1,0-1 1,0 1 0,1 0 0,0-1 0,-1 1 0,2 0 0,-1 0-1,0 1 1,1-1 0,0 0 0,1 0 0,-1 1 0,1-1-1,0 0 1,0 1 0,0-1 0,1 0 0,2 9 0,-2-6-8,1-1 0,0 0 0,1-1 0,0 1 0,0 0 0,4 7 0,-6-13 13,0 1 1,0-1-1,1 1 0,-1-1 0,0 0 0,0 1 0,1-1 0,-1 0 0,1 0 0,-1 0 0,1 0 1,-1 0-1,1-1 0,-1 1 0,1 0 0,0-1 0,0 1 0,-1-1 0,1 1 0,0-1 0,0 0 0,-1 0 1,1 0-1,0 0 0,0 0 0,0 0 0,-1 0 0,1-1 0,0 1 0,2-2 0,3-1 8,0 0-1,0 0 1,0-1-1,0 0 1,-1 0-1,0-1 1,0 0-1,0 0 0,0 0 1,7-10-1,3-6 37,23-40-1,-35 54-43,-2 8-1,-1 0 0,0 0 0,0 0 0,0 0 0,0 1 0,0-1 0,0 0 0,0 1 0,0-1 0,0 0 0,-1 1 0,1-1 0,0 3 0,3 4 0,0 0 0,1-1 0,0 0 0,7 9 0,-9-14 0,0 1 0,0 0 0,1-1 0,-1 0 0,1 0 0,0 0 0,-1 0 0,1-1 0,0 1 0,0-1 0,0 0 0,0 0 0,0 0 0,0-1 0,6 0 0,-2 0 0,-1-1 0,-1 0 0,1 0 0,0 0 0,0-1 0,0 0 0,-1-1 0,11-4 0,-3-1 0,-1-1 0,1 0 0,-1 0 0,-1-2 0,0 1 0,0-2 0,13-17 0,-5 2 0,-1-2 0,-2 0 0,-1-1 0,-1-1 0,-2 0 0,-1-1 0,10-40 0,0-22 0,11-121 0,-30 194 0,7-89 0,-10 97 0,0 1 0,0 0 0,-2-1 0,0 1 0,0 0 0,-7-19 0,9 30 0,0 1 0,0-1 0,0 1 0,0-1 0,0 1 0,0-1 0,0 1 0,0-1 0,-1 1 0,1-1 0,0 1 0,0 0 0,-1-1 0,1 1 0,0-1 0,-1 1 0,1 0 0,0-1 0,-1 1 0,1 0 0,-1-1 0,1 1 0,0 0 0,-1 0 0,1-1 0,-1 1 0,1 0 0,-1 0 0,1 0 0,-1 0 0,1 0 0,-1-1 0,1 1 0,-1 0 0,1 0 0,-1 0 0,0 0 0,0 1 0,0 0 0,-1 0 0,1 0 0,0 0 0,0 0 0,0 1 0,0-1 0,0 0 0,0 0 0,0 1 0,-1 2 0,-17 40 0,10-14 0,2 0 0,1 1 0,-4 52 0,6 94 0,4-126 0,1 2 0,2 0 0,2 0 0,17 69 0,5-45 0,-24-67 0,0 1 0,0-1 0,1-1 0,0 1 0,1-1 0,11 18 0,-13-24 0,-1 0 0,0 0 0,1 0 0,0 0 0,-1-1 0,1 1 0,0-1 0,1 0 0,-1 0 0,0 0 0,0 0 0,1 0 0,-1-1 0,1 0 0,0 1 0,-1-1 0,1-1 0,0 1 0,0 0 0,-1-1 0,1 0 0,4 0 0,8-2 0,0-1 0,-1 0 0,0-1 0,0 0 0,0-1 0,-1-1 0,1 0 0,24-16 0,-31 17 0,0 0 0,-1-1 0,1 0 0,-1 0 0,-1-1 0,1 1 0,-1-1 0,0-1 0,-1 1 0,0-1 0,0 0 0,0 0 0,-1-1 0,0 1 0,-1-1 0,3-10 0,-5 16 0,-1 0 0,1 0 0,-1 0 0,0 0 0,0 0 0,0 0 0,0 0 0,0 0 0,-1 0 0,1 1 0,-1-1 0,0 0 0,0 0 0,0 0 0,-2-5 0,2 7 0,-1 0 0,1 0 0,0 0 0,0 0 0,0 0 0,-1 0 0,1 0 0,0 0 0,-1 1 0,1-1 0,-1 0 0,1 1 0,-1-1 0,1 1 0,-1 0 0,1-1 0,-1 1 0,0 0 0,1 0 0,-1 0 0,1 0 0,-1 0 0,0 0 0,1 1 0,-1-1 0,1 1 0,-1-1 0,1 1 0,-1-1 0,1 1 0,-2 1 0,-3 0 0,0 2 0,1-1 0,-1 1 0,1-1 0,0 1 0,0 1 0,0-1 0,-5 7 0,8-8 0,-1 0 0,1 0 0,-1 0 0,1 0 0,0 0 0,0 1 0,1-1 0,-1 1 0,1-1 0,0 1 0,0 0 0,0-1 0,0 1 0,0 0 0,1 4 0,0-4 0,1 0 0,0-1 0,0 1 0,1 0 0,-1 0 0,1-1 0,0 1 0,0-1 0,0 0 0,0 1 0,0-1 0,1 0 0,0 0 0,-1 0 0,1-1 0,0 1 0,1-1 0,-1 1 0,6 2 0,3 2 0,1-1 0,0 0 0,0-1 0,17 5 0,-16-6 0,1 0 0,0-1 0,20 1 0,-27-4 0,-1 0 0,1 0 0,-1-1 0,1 0 0,-1 0 0,0-1 0,0 0 0,14-6 0,-13 5 0,-2 1 0,-1 0 0,1-1 0,-1 1 0,1-1 0,-1 0 0,0-1 0,0 1 0,0-1 0,0 0 0,-1 0 0,1-1 0,-1 1 0,4-7 0,-6 3 876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2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220 757 5624,'0'0'4764,"8"-10"-4463,-2 4-261,21-27 385,41-64-1,-34 32 63,-3-2 0,-2-2-1,-4 0 1,32-145 0,-54 202-360,-1 0 1,0-26 0,-2 34-78,0-1 0,0 0-1,-1 1 1,0-1 0,0 1 0,0-1 0,0 1 0,-1 0-1,0-1 1,0 1 0,-3-6 0,4 9-46,1 1 0,-1-1 1,1 1-1,-1-1 0,1 1 0,-1 0 0,0-1 1,1 1-1,-1 0 0,1 0 0,-1-1 1,0 1-1,1 0 0,-1 0 0,0 0 0,1 0 1,-1 0-1,0 0 0,1 0 0,-1 0 1,0 0-1,1 0 0,-1 0 0,0 0 0,1 0 1,-1 0-1,0 1 0,1-1 0,-1 0 0,0 0 1,1 1-1,-1-1 0,1 1 0,-1-1 1,0 1-1,-23 20 25,20-18-22,-4 6-5,1 0 1,1 0-1,-1 1 0,1 0 1,1 0-1,0 1 0,-7 20 1,0-2-1,-117 334 22,27 10 49,55-193 9,-16 68 127,63-247-201,0-1-1,-1 1 1,1 0-1,0-1 1,-1 1-1,1 0 1,0-1-1,-1 1 1,1-1-1,-1 1 1,1 0-1,-1-1 1,1 1-1,-1-1 1,0 0-1,1 1 1,-1-1-1,0 1 1,1-1-1,-1 0 1,0 0-1,1 1 1,-1-1-1,0 0 0,0 0 1,1 0-1,-1 0 1,0 0-1,1 0 1,-1 0-1,0 0 1,0 0-1,1 0 1,-1 0-1,0 0 1,0-1-1,1 1 1,-1 0-1,0-1 1,1 1-1,-1 0 1,0-1-1,1 1 1,-1 0-1,1-1 1,-1 1-1,1-1 1,-1 0-1,1 1 1,-1-1-1,1 1 1,-1-1-1,1 0 1,0 1-1,-1-1 1,1 0-1,0 1 1,0-1-1,-1 0 1,1 1-1,0-1 1,0-1-1,-1-3 14,0 0-1,1 0 1,-1 0 0,1 0-1,0 0 1,1 0-1,-1-1 1,1 1-1,0 0 1,1 0 0,1-7-1,5-6 57,14-30 0,-12 31-35,1 0 0,1 0 0,0 1 0,1 1 0,0 0 0,17-13-1,8-5 157,53-33-1,-80 58-108,1 2 0,0-1 0,0 2-1,0-1 1,1 2 0,0 0-1,16-3 1,8 1 322,46-1 0,-50 5-215,0-1-1,48-11 1,-44 4-2532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9:1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14064,'0'0'2639,"16"-2"-1991,212-31 982,55-29 93,-270 58-1593,1 0 76,-1 0-1,0-1 1,12-7 0,-25 12-207,0 0 1,0 0-1,1 0 1,-1 0 0,0 0-1,0 0 1,0 0-1,0-1 1,1 1 0,-1 0-1,0 0 1,0 0-1,0 0 1,0-1 0,0 1-1,1 0 1,-1 0-1,0 0 1,0-1 0,0 1-1,0 0 1,0 0-1,0 0 1,0-1 0,0 1-1,0 0 1,0 0-1,0-1 1,0 1 0,0 0-1,0 0 1,0 0-1,0-1 1,0 1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9:1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17911,'0'0'0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9:1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87 14592,'0'0'1520,"-1"10"-1055,0 33 148,3 0 0,7 54-1,-4-67-378,12 89 1377,49 173 0,-60-268-1221,0-1-1,-1 1 0,-2 1 1,0-1-1,-2 31 0,-1-55-380,0 0 0,0 0 0,0 0 0,0 0-1,0 0 1,0 0 0,0 0 0,0 1 0,0-1 0,0 0-1,0 0 1,0 0 0,0 0 0,0 0 0,0 0 0,0 0-1,0 0 1,0 0 0,0 0 0,0 0 0,0 0 0,0 0-1,0 0 1,0 1 0,0-1 0,0 0 0,0 0-1,0 0 1,0 0 0,0 0 0,0 0 0,0 0 0,0 0-1,0 0 1,0 0 0,0 0 0,-1 0 0,1 0 0,0 0-1,0 0 1,0 0 0,0 0 0,0 0 0,0 0 0,0 0-1,0 0 1,0 0 0,0 0 0,0 0 0,0 0 0,0 0-1,-1 0 1,1 0 0,0 0 0,0 0 0,0 0 0,0 0-1,0 0 1,0 0 0,0 0 0,0 0 0,0 0 0,0 0-1,0 0 1,0 0 0,-6-6 348,-4-9 41,-8-20-97,1-2 0,2 0 1,2-1-1,-13-58 1,11 16 31,-6-99 1,19 158-283,1-1 0,0 0 0,2 0-1,1 0 1,0 0 0,1 0 0,2 1 0,10-33-1,-11 45-33,0 0 0,1 0-1,0 0 1,0 1 0,1 0-1,0 0 1,0 0-1,1 0 1,0 1 0,1 1-1,-1-1 1,1 1 0,0 0-1,1 1 1,0 0-1,-1 0 1,2 1 0,-1 0-1,0 0 1,11-1 0,-13 3-3,0 0 0,-1 1 0,1 0 0,0 1 0,0-1 0,0 1 1,0 1-1,0-1 0,0 1 0,0 0 0,0 1 0,-1 0 0,1 0 1,-1 0-1,1 1 0,-1 0 0,0 0 0,0 1 0,0-1 0,0 1 1,-1 1-1,1-1 0,-1 1 0,0 0 0,0 0 0,-1 0 0,0 1 0,0-1 1,6 12-1,-6-8 1,1 1 0,-2 0-1,1 0 1,-1 0 0,-1 0 0,1 0 0,-2 1 0,0-1 0,0 1 0,-1-1 0,0 1 0,-1 0-1,0-1 1,0 1 0,-1-1 0,-1 0 0,0 0 0,0 1 0,-5 8 0,1-4 17,0-1-1,-1 0 1,-1 0 0,0-1 0,-1 0 0,0 0 0,-1-1-1,0-1 1,-1 0 0,0 0 0,-25 15 0,32-23-9,-5 3 95,0 0 0,-14 13 0,24-19-112,0 1-1,0-1 1,0 0 0,0 0 0,0 1-1,1-1 1,-1 0 0,0 0-1,0 1 1,0-1 0,0 0-1,0 0 1,0 1 0,1-1-1,-1 0 1,0 0 0,0 0-1,0 1 1,1-1 0,-1 0-1,0 0 1,0 0 0,0 0-1,1 0 1,-1 1 0,0-1 0,0 0-1,1 0 1,-1 0 0,0 0-1,1 0 1,-1 0 0,0 0-1,0 0 1,1 0 0,-1 0-1,1 0 1,9 1 27,0-1 0,1 0 1,-1 0-1,12-3 0,14 0 17,-31 3-44,40-1 66,48 6 1,-81-4-57,0 1 0,0 0 0,-1 0 1,1 2-1,-1-1 0,1 1 1,-1 1-1,0 0 0,14 10 0,-18-10-4,0 1 0,0 0-1,-1 1 1,1-1-1,-1 1 1,-1 0-1,1 1 1,6 13-1,-10-17 1,1 1 0,-1 0 0,-1 0 0,1-1 0,-1 1 0,1 0-1,-1 0 1,-1 0 0,1 1 0,-1-1 0,0 0 0,0 0-1,0 0 1,-1 0 0,0 0 0,-2 8 0,-2-2 13,0 0 0,0 0 0,-1-1 0,-1 0 0,0 0 0,0 0 0,-1-1 0,0 0 0,0-1 0,-1 1 0,-1-2 0,1 1 1,-1-1-1,0-1 0,-13 7 0,10-7 8,1 0 0,-1-1 1,0 0-1,0-1 0,-1-1 0,1 0 1,-1-1-1,0 0 0,1-1 0,-1 0 1,0-2-1,0 1 0,-15-4 0,20 3-14,-7-2 43,0 0-1,0-1 0,0 0 0,1-2 0,0 1 0,-18-11 0,32 16-52,1-1-1,-1 0 1,0 1-1,0-1 1,0 0-1,1 0 1,-1 0-1,0 0 1,1 0-1,-1 0 1,1 0-1,-1 0 1,1 0-1,-1-1 1,0-5-4244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9:1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295 671 8840,'0'0'7378,"-13"-4"-7053,-40-9 6,48 13-257,0-1 0,0 1-1,0 0 1,0 0 0,-1 1 0,1-1-1,0 1 1,0 0 0,0 1 0,0-1-1,1 1 1,-1 0 0,0 0 0,1 1-1,-1-1 1,1 1 0,-7 5 0,-7 4 255,7-6-95,0 2 0,1-1 0,0 1-1,1 1 1,-16 16 0,21-20-103,0 1 0,-1-1 1,2 1-1,-1 0 1,1 0-1,-1 0 1,2 1-1,-1-1 0,1 1 1,0-1-1,0 1 1,0 8-1,1-12-63,1 0-1,1 1 1,-1-1 0,0 0-1,1 0 1,-1 1 0,1-1-1,0 0 1,0 0 0,1 0-1,-1 0 1,0 0 0,1 0-1,0 0 1,0 0 0,0-1-1,0 1 1,0-1 0,0 1-1,1-1 1,-1 0 0,5 3-1,-3-2-12,0-1 0,1 0 0,-1 0 0,1 0 0,0 0 0,-1 0 0,1-1 0,0 0-1,0 0 1,0 0 0,0-1 0,0 0 0,0 0 0,5 0 0,-1-2 11,1 0 0,-1 0 0,0 0 1,0-1-1,-1-1 0,1 0 0,-1 0 0,1 0 0,-1-1 1,-1 0-1,1-1 0,12-12 0,-15 14-14,0-1 0,-1 0 0,0 0 0,0 0 0,0-1 0,-1 1 0,0-1 0,0 0-1,0 0 1,-1 0 0,0 0 0,0-1 0,-1 1 0,1 0 0,-1-1 0,-1 1 0,1-1 0,-1 1 0,-1-9 0,1 14-34,0 0-1,0 1 1,0-1 0,0 0 0,0 1 0,0-1 0,0 0 0,-1 1 0,1-1 0,0 0 0,0 1 0,-1-1 0,1 0 0,0 1 0,-1-1 0,1 1 0,-1-1 0,1 1 0,-1-1 0,1 1 0,-1-1 0,0 0 0,0 1-6,1 0 1,-1 0-1,1 0 1,-1 0-1,0 0 1,1 0-1,-1 0 1,1 0-1,-1 0 0,1 1 1,-1-1-1,1 0 1,-1 0-1,0 1 1,1-1-1,0 0 1,-1 1-1,1-1 1,-1 0-1,0 1 1,-1 2 15,-1-1 0,1 1 0,0 0 0,0-1 0,0 1 0,0 0 0,-2 4 1,3-3-16,1-1 1,-1 1 0,0-1 0,1 1 0,-1-1 0,1 1 0,0-1 0,0 1 0,1-1 0,-1 1 0,1-1 0,0 1 0,0-1 0,0 1 0,0-1 0,0 0-1,1 1 1,-1-1 0,1 0 0,0 0 0,0 0 0,0-1 0,1 1 0,-1 0 0,0-1 0,5 4 0,-3-3 5,0 0 0,0 0 0,0 0 0,0-1 0,1 1 0,-1-1 0,1 0 0,0-1 0,-1 1 1,1-1-1,0 0 0,0 0 0,0 0 0,0-1 0,0 1 0,0-1 0,0-1 0,7 0 0,2-2 29,-1-1-1,0 0 1,-1-1 0,1 0-1,-1-1 1,0 0 0,0-1-1,-1-1 1,0 0 0,0 0-1,-1-1 1,0 0 0,0-1-1,-1 0 1,0-1 0,-1 1-1,0-2 1,-1 1 0,6-14-1,25-56 158,-3-1-1,-4-2 0,-4-1 1,24-133-1,-46 198-140,-2 0 1,0 0-1,-1 0 1,-2-39-1,0 59-55,0-1-1,0 0 1,0 0-1,0 0 1,0 1-1,0-1 1,-1 0-1,1 0 1,0 0 0,0 1-1,-1-1 1,1 0-1,0 0 1,-1 1-1,1-1 1,0 0-1,-1 1 1,1-1-1,-1 0 1,1 1-1,-1-1 1,0 1-1,1-1 1,-1 1-1,0-1 1,0 0-1,0 1-3,0 1 1,0-1-1,0 0 0,0 0 0,0 0 1,1 1-1,-1-1 0,0 1 0,0-1 1,0 1-1,0-1 0,1 1 0,-1-1 1,0 1-1,1-1 0,-1 1 0,0 0 1,0 1-1,-27 38 45,27-38-46,-10 20 1,1 0-1,1 1 1,1 0-1,1 0 1,1 1-1,1 0 0,1 0 1,2 1-1,-1 33 1,4 19 8,19 124 0,-14-161 18,17 64 0,-19-89-20,1-1 1,1 0-1,0-1 1,1 1-1,0-1 0,1 0 1,15 18-1,-21-28 12,1 0-1,0 0 0,0 0 0,0-1 0,0 1 0,0-1 0,0 0 0,1 0 0,-1 0 1,7 2-1,-8-3-2,0-1 1,0 1-1,0-1 1,0 0 0,1 0-1,-1 0 1,0 0-1,0 0 1,0 0-1,0-1 1,0 1 0,0 0-1,0-1 1,0 0-1,0 0 1,0 1-1,0-1 1,-1 0 0,1-1-1,0 1 1,1-1-1,11-8-179,-11 8 183,0 1 0,0-2 0,-1 1 0,1 0-1,0-1 1,2-3 0,-4 5-378,0 0-1,-1 0 0,1 0 1,0-1-1,-1 1 0,1 0 1,-1-1-1,0 1 0,1 0 1,-1-1-1,0 1 0,0-2 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9:1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12864,'0'0'2946,"14"-5"-2499,73-20 550,93-15 1,109-7 1170,-241 40-1822,-34 4-484,53-9 961,-28-2-3531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9:2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192 118 8032,'0'0'11878,"-11"2"-11547,2-1-249,5-1-51,0 1-1,0-1 0,0 1 0,0 0 1,0 0-1,0 0 0,1 0 0,-1 1 1,1 0-1,-1-1 0,1 1 1,-1 1-1,1-1 0,0 0 0,0 1 1,-5 4-1,-5 10 125,1 1 0,1 0 0,0 0 1,1 1-1,1 1 0,1-1 0,1 1 0,0 1 0,2-1 0,-5 32 1,9-46-109,0 0 0,1 0 1,0 0-1,0-1 0,0 1 1,1 0-1,-1 0 1,2 0-1,-1-1 0,0 1 1,1 0-1,0-1 0,1 1 1,-1-1-1,1 0 0,0 0 1,0 0-1,1 0 0,-1 0 1,1-1-1,0 0 1,0 0-1,1 0 0,-1 0 1,1 0-1,0-1 0,0 0 1,0 0-1,0 0 0,0-1 1,1 0-1,-1 0 1,1 0-1,0-1 0,-1 1 1,1-1-1,0-1 0,0 1 1,0-1-1,0 0 0,0 0 1,-1-1-1,1 0 0,0 0 1,0 0-1,-1-1 1,9-3-1,-5 1 24,-1 0 0,0-1 0,0 0 0,-1 0 0,1-1 1,-1 0-1,0-1 0,-1 1 0,1-1 0,-2-1 0,1 1 0,-1-1 0,6-10 0,5-13 215,-2 1-1,13-41 1,-25 66-247,1-4 60,-1 4 9,0-1 1,0 0-1,0 1 1,-1-1-1,0 0 1,0-7-1,-9 41 488,6-13-544,1 1-1,0 0 1,2 0-1,-1 0 1,2 0-1,0 0 0,1 0 1,9 27-1,-10-38-41,-1 0-1,1-1 0,1 1 0,-1 0 1,1-1-1,0 1 0,0-1 0,0 0 0,0 0 1,1 0-1,0 0 0,-1-1 0,1 1 1,1-1-1,-1 0 0,0 0 0,1-1 1,0 1-1,-1-1 0,1 0 0,0 0 0,0-1 1,0 1-1,0-1 0,1 0 0,-1-1 1,0 1-1,0-1 0,1 0 0,7-1 0,-4 0 16,0-1 0,0 0 0,0 0 0,0-1 0,0 0 0,0 0 0,-1-1 0,0-1 0,0 1 0,11-9-1,-8 4 19,0 0 0,0-1 0,-2 0 0,1-1 0,-1 0 0,10-15 0,-7 5 48,0-1 1,-1 0 0,-2 0 0,0-1-1,-1 0 1,-1-1 0,5-37-1,-10 52-22,-1 0-1,0 0 1,-1 0-1,0 0 1,-1 0-1,1 0 1,-2 1-1,1-1 1,-1 0-1,0 1 1,-1-1-1,0 1 0,-1-1 1,1 1-1,-2 0 1,1 1-1,-1-1 1,0 1-1,-12-13 1,8 14 258,4 4-1049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9:2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8840,'0'0'12055,"15"4"-11707,0 1-242,6 0 105,1 0 0,30 3 0,-2-2 327,72 7 833,-101-12-1002,1-1 0,-1-1 0,35-6 0,-27 2 47,21-5 383,-47 9-735,0 0 0,0 0 0,-1 0 0,1-1 0,0 1 0,-1-1 0,4-2 0,-6 4-45,1-1-1,0 0 0,-1 1 0,1-1 0,-1 0 0,1 1 1,-1-1-1,1 0 0,-1 0 0,1 0 0,-1 1 0,0-1 0,0 0 1,1 0-1,-1 0 0,0 0 0,0 0 0,0 0 0,0 1 0,0-1 1,0 0-1,0 0 0,0 0 0,0 0 0,-1 0 0,1-1 1,-2-5-262,1 0 1,1 0 0,-1 0 0,2-8 0,-1 7-3029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9:2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9744,'0'0'8161,"13"3"-7667,-2 0-381,-2-1-6,0 0 1,0 0-1,1-1 0,-1 0 0,1 0 0,-1-1 0,19-3 0,11-1 527,0 2 0,71 5 0,-66 0 169,73-5 0,-8-14 359,-107 16-1128,0-1 1,0 1-1,0-1 0,0 1 0,0-1 0,0 0 1,-1 1-1,1-1 0,0 0 0,-1 0 0,1 0 1,-1-1-1,1 1 0,-1 0 0,1-1 0,-1 1 1,0 0-1,1-1 0,-1 0 0,0 1 0,1-4 1,1-14-3161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9:2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182 175 11624,'0'0'7054,"-11"6"-6539,-3 1-343,0 0 267,-1 0-1,1 1 1,-15 12-1,23-15-277,1 1 0,0-1 0,1 1 0,-1 1-1,1-1 1,0 0 0,1 1 0,-5 10 0,-18 60 690,22-63-706,1 1 1,0-1-1,1 1 1,1 0-1,0 0 1,1 0 0,2 21-1,0-26-48,0 1 1,0-1-1,1 1 0,0-1 1,1 0-1,0 0 0,0 0 1,1-1-1,1 1 0,0-1 1,7 9-1,-11-15-68,0-1 0,0 0-1,0 0 1,1-1 0,-1 1 0,0 0 0,1-1 0,-1 1 0,1-1 0,-1 0-1,1 0 1,0 0 0,0 0 0,-1 0 0,1-1 0,0 1 0,0-1-1,0 0 1,0 0 0,0 0 0,-1 0 0,1 0 0,0 0 0,0-1-1,0 0 1,0 1 0,-1-1 0,1 0 0,0 0 0,-1-1 0,1 1-1,4-4 1,2 0 32,-1-1 0,1-1 0,-1 0 0,-1 0 0,1 0-1,-1-1 1,0 0 0,5-9 0,4-11 152,22-52 0,-24 49-95,-4 10 35,-1 0 0,-1 0 1,-2-1-1,6-28 0,-14 68 142,-1 0 0,2 26-1,2-34-264,0 0-1,1 0 0,0 0 0,1 0 1,0 0-1,0-1 0,1 0 0,1 1 1,8 14-1,-9-19-15,-1 0 0,1-1 0,0 1 0,0-1 0,1 0 0,-1 0 0,1-1-1,0 1 1,0-1 0,0 0 0,0 0 0,1-1 0,-1 1 0,1-1 0,-1 0 0,1-1 0,0 1 0,8 0 0,-4-2 25,1 1 1,-1-2-1,0 1 1,0-1-1,1-1 1,-1 0-1,0 0 1,0-1-1,-1 0 1,1-1-1,-1 0 1,1-1-1,-1 0 1,-1 0-1,1-1 1,10-8-1,-5 1 49,0 0-1,-1-1 1,0-1-1,-1 1 0,-1-2 1,-1 0-1,16-31 0,-5 5 160,15-47 0,-32 76-165,0-1 1,0 0 0,-1 0-1,-1-1 1,-1 1 0,0 0-1,-1-26 1,-1 36-75,1 0 0,-1 0-1,0 1 1,0-1 0,0 0 0,0 1-1,-1-1 1,1 1 0,-1 0 0,0-1 0,0 1-1,0 0 1,0 0 0,-1 0 0,1 0-1,-1 1 1,-4-4 0,3 3-1,0 1 0,0-1 0,-1 1 0,1 0 0,-1 0 0,0 1 1,1 0-1,-1-1 0,0 1 0,0 1 0,0-1 0,-8 1 0,10 0-14,0 1 0,0 0 1,0-1-1,0 1 0,0 0 0,0 1 0,0-1 1,0 0-1,1 1 0,-1 0 0,0 0 0,1-1 1,0 1-1,-1 1 0,-2 2 0,0 1-51,0-1-1,1 1 0,-1 0 0,1 1 0,-4 8 1,-1 8-4342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09:2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18 8640,'0'0'9070,"-11"-1"-8519,-75-14 1589,78 14-1845,0 1 0,-1-1 0,1 1 1,0 1-1,0 0 0,0 0 0,0 0 0,-10 4 1,14-4-168,0 0 1,0 1 0,1-1-1,-1 1 1,0 0 0,1 0-1,-1 0 1,1 0 0,0 0-1,0 1 1,0 0 0,0 0-1,0 0 1,0 0 0,1 0 0,-1 0-1,-3 7 1,6-8-83,-1-1 0,1 0 1,-1 1-1,1-1 0,0 1 1,-1-1-1,1 1 0,0-1 0,0 1 1,0-1-1,0 1 0,1-1 0,-1 1 1,0-1-1,0 1 0,1-1 1,-1 1-1,1-1 0,0 0 0,-1 1 1,2 1-1,0-1 14,0 1 1,0-1-1,0 0 1,1 1-1,-1-1 1,1-1-1,-1 1 1,1 0-1,5 2 1,4 1 118,1 0 0,0-1 1,23 4-1,-11-4 166,0-1-1,0-2 1,44-2 0,72-17-3509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09:2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4312,'0'0'600,"63"-69"-360,-53 63-80,-8 4 0,-2 4-168,4 2 8,-2 2-16,2 2-8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2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1219 4720,'0'0'5728,"6"-13"-5423,72-144 934,84-148 674,-155 292-1809,1-2 260,0 0 1,1 1-1,1 1 1,15-17 0,-25 30-349,1 0 1,-1 0 0,1 0 0,-1 0 0,1 0 0,-1 0 0,1 0 0,-1 1 0,0-1 0,1 0 0,-1 0 0,1 0 0,-1 1 0,0-1 0,1 0 0,-1 1 0,1-1 0,-1 0 0,0 1 0,1-1 0,-1 0 0,0 1 0,0-1 0,1 0 0,-1 1 0,0-1 0,0 1 0,0-1 0,0 1 0,1-1 0,-1 1 0,0-1 0,0 1 0,7 18 135,-1 3-73,-1 2-1,-2-1 1,0 0 0,-1 1 0,-2-1 0,0 1-1,-4 24 1,-3 2 119,-2 0 0,-20 60 0,26-95 91,16-31-130,-13 15-161,113-137 258,-13 18-80,-88 103-145,10-12 94,36-41-1,-57 70-120,-1-1 0,0 1-1,1-1 1,-1 1-1,1-1 1,-1 1-1,1-1 1,-1 1-1,1 0 1,-1-1-1,1 1 1,-1 0-1,1-1 1,-1 1 0,1 0-1,0 0 1,-1-1-1,1 1 1,-1 0-1,1 0 1,0 0-1,-1 0 1,1 0-1,0 0 1,-1 0-1,1 0 1,-1 0 0,1 0-1,0 0 1,-1 0-1,1 1 1,-1-1-1,1 0 1,0 0-1,-1 1 1,1-1-1,-1 0 1,1 1-1,-1-1 1,1 0 0,-1 1-1,1-1 1,-1 1-1,1-1 1,-1 1-1,0-1 1,1 1-1,-1-1 1,0 1-1,1-1 1,-1 1-1,0 0 1,0-1 0,1 2-1,1 3 14,0 1 1,-1 0-1,0 0 0,2 10 1,-1 19 46,-2 1 0,-1 0 0,-2-1 0,-1 0 0,-11 45 0,13-61 33,3-14 18,6-12-26,33-66 102,-8 13-59,-6 13-25,-19 32-51,1 0-1,1 0 1,0 0-1,1 1 1,0 1-1,17-17 1,-26 29-51,-1 1 0,1-1 0,0 0 0,0 1 0,-1-1 0,1 0 0,0 1 0,0-1 0,0 1 0,0 0 0,0-1 1,0 1-1,0 0 0,0-1 0,0 1 0,0 0 0,0 0 0,0 0 0,0 0 0,0 0 0,0 0 0,1 0 0,-1 1 0,0-1 0,0 1-1,0-1 1,0 1-1,-1 0 1,1-1-1,0 1 1,0 0-1,-1 0 1,1 0 0,0-1-1,-1 1 1,1 0-1,-1 0 1,0 0-1,1 0 1,0 2 0,1 5 9,0 1 0,-1 0 1,0 0-1,0 9 1,-1-15-14,0 42 32,-7 61 1,-1 18 0,8-121-35,0 0 0,0 0 0,0 0 0,1 0 0,-1 0 1,1 0-1,0-1 0,0 1 0,1 4 0,-1-6 0,0 0 0,-1 0 0,1 0-1,0 0 1,0 0 0,0 0 0,0-1 0,0 1 0,0 0 0,0 0 0,0-1 0,0 1 0,0-1 0,0 1-1,0-1 1,0 1 0,0-1 0,0 0 0,1 0 0,-1 0 0,0 1 0,0-1 0,0 0 0,1 0 0,-1 0-1,2-1 1,18-2 6,0-1 0,0-1-1,0-1 1,-1-1-1,0 0 1,0-2 0,21-12-1,-3-1 43,-1-2-1,49-41 0,1 3 132,-87 62-176,0 0 0,0 0 0,1 0 0,-1 0 1,0 0-1,0 0 0,0 0 0,0 0 0,0 0 0,1-1 1,-1 1-1,0 0 0,0 0 0,0 0 0,0 0 0,0 0 1,1 0-1,-1 0 0,0 0 0,0 0 0,0 0 1,0 0-1,1 0 0,-1 0 0,0 1 0,0-1 0,0 0 1,0 0-1,0 0 0,0 0 0,1 0 0,-1 0 0,0 0 1,0 0-1,0 0 0,0 1 0,0-1 0,0 0 1,0 0-1,1 0 0,-1 0 0,0 0 0,0 0 0,0 1 1,0-1-1,0 0 0,0 0 0,0 0 0,0 0 0,0 0 1,0 1-1,0-1 0,0 0 0,0 0 0,0 0 1,0 0-1,0 1 0,0-1 0,0 0 0,0 0 0,0 0 1,0 0-1,0 0 0,0 1 0,-1-1 0,-2 22 62,-11 25 3,3-19-41,6-18-18,1 0 1,0 0-1,1 1 1,0-1-1,0 1 0,1 0 1,1 0-1,-1 14 1,2-23-11,1 0 0,-1 0 0,0-1 0,1 1 0,-1 0 0,1 0 0,-1 0 0,1-1 0,0 1 0,0 0 0,0-1 1,0 1-1,0 0 0,0-1 0,0 1 0,0-1 0,1 0 0,-1 1 0,0-1 0,1 0 0,0 0 0,-1 0 0,1 0 0,-1 0 0,1 0 1,0-1-1,0 1 0,-1 0 0,4 0 0,-2-1 1,0 1 1,0-1-1,0 0 0,0 0 1,-1 0-1,1 0 0,0-1 1,0 1-1,0-1 0,0 0 1,-1 1-1,1-1 0,0-1 1,-1 1-1,1 0 1,-1-1-1,1 1 0,-1-1 1,3-2-1,-2 2 6,0-1 0,0 0 0,-1-1 0,1 1 0,-1 0 0,0-1 0,0 1 0,0-1 0,0 0 0,0 1 0,-1-1 0,0 0 0,0 0 0,0 0 0,0 0 0,0-1 0,-1 1 0,0 0 0,0-6 0,-1 4 7,0 1 1,0 0-1,0 0 1,-1 0-1,0-1 1,0 2-1,0-1 1,-1 0-1,1 0 0,-1 1 1,0-1-1,-1 1 1,1 0-1,-8-7 1,7 8-5,0-1 1,-1 1-1,1-1 1,-1 1 0,0 1-1,0-1 1,0 1 0,0 0-1,0 0 1,0 0-1,-1 1 1,1 0 0,-1 0-1,1 0 1,-1 1-1,1-1 1,-1 2 0,1-1-1,-1 0 1,0 1-1,-6 2 1,12-3-11,-1 0 0,1 0 0,-1 0 0,1 0 1,-1 0-1,1 1 0,-1-1 0,1 0 0,-1 0 0,1 1 0,-1-1 0,1 0 0,-1 0 1,1 1-1,0-1 0,-1 1 0,1-1 0,0 0 0,-1 1 0,1-1 0,0 1 0,-1-1 1,1 1-1,0-1 0,0 1 0,0-1 0,-1 1 0,1 0 0,0 0 1,1-1 0,-1 1 0,0 0 0,1-1 0,-1 1 1,1 0-1,-1-1 0,1 1 0,-1-1 0,1 1 0,-1-1 0,1 1 0,0-1 0,-1 1 0,1-1 0,1 1 0,32 12 1,-26-11 0,1-1 0,0 0 0,0-1 0,0 0 0,0 0 0,0-1 0,0 0 0,0 0 0,12-5 0,-6 1 0,0-1 1,0-1 0,0 0-1,17-13 1,-28 18 1,7-5 9,1 0 0,-1-1 0,0-1 0,-1 1 1,0-2-1,11-12 0,62-91 164,67-123-1,-124 192-115,-4 7-2,22-49 1,-28 49-26,-2-1 0,-2-1 0,-1 0 1,-2 0-1,5-49 0,-14 83-21,1-1-1,-1 1 1,0 0 0,-1 0-1,1-1 1,-1 1 0,-1-7-1,1 12-9,1 0 0,0 0 0,0 0 1,0-1-1,0 1 0,0 0 0,0 0 0,0 0 0,0 0 0,-1 0 0,1-1 0,0 1 0,0 0 0,0 0 0,0 0 0,0 0 0,-1 0 0,1 0 0,0 0 1,0 0-1,0-1 0,0 1 0,-1 0 0,1 0 0,0 0 0,0 0 0,0 0 0,-1 0 0,1 0 0,0 0 0,0 0 0,0 0 0,0 0 0,-1 0 0,1 0 0,0 1 1,0-1-1,0 0 0,-1 0 0,1 0 0,0 0 0,0 0 0,0 0 0,0 0 0,-12 10 33,-9 14 8,-6 18-62,2 0-1,-32 75 1,50-102 16,-11 29-31,2 1 0,1 0 1,3 0-1,2 1 0,2 1 0,1 0 0,3 0 1,2 0-1,6 74 0,-2-102 12,0 0 0,1 0 0,1-1 0,1 1 0,1-1 0,0 0 0,1-1 1,1 0-1,14 23 0,-19-36 28,0 0 0,0 0 1,0-1-1,0 1 0,1-1 0,0 0 1,0 1-1,0-2 0,0 1 1,0 0-1,0-1 0,1 0 1,-1 0-1,1 0 0,0-1 1,0 1-1,-1-1 0,1 0 0,0-1 1,0 1-1,0-1 0,0 0 1,7 0-1,-1-2 20,0-1 0,0 1 1,-1-2-1,1 1 0,-1-1 1,0-1-1,0 0 0,-1 0 0,14-11 1,-3 3 29,0-1 1,-2-1 0,1-1 0,-2 0 0,0-1 0,-1-1-1,16-24 1,-20 22 1,-9 14-40,0 0 0,0 1 0,1-1 0,0 1 0,0 0 0,1 0-1,8-8 1,-12 19-10,-1-1-1,0 1 1,-1 0-1,-1 8 1,2-13-6,-1 7 4,-4 24-25,0 53 1,5-77 13,0 1-1,1-1 0,0 0 1,1 0-1,-1 0 1,1 0-1,1 0 1,0-1-1,0 1 1,0-1-1,1 0 1,5 8-1,-7-13 10,0 0 0,0 0-1,0 0 1,1 0 0,-1 0 0,1-1 0,-1 1 0,1-1-1,0 1 1,-1-1 0,1 0 0,0 0 0,0-1-1,0 1 1,0 0 0,0-1 0,0 0 0,0 1 0,0-1-1,0-1 1,0 1 0,0 0 0,0-1 0,0 1 0,0-1-1,-1 0 1,6-2 0,2-1 9,-1 0 0,1 0-1,-1-1 1,0 0 0,-1-1 0,16-12-1,69-66 172,-78 72-80,-11 14-48,-5 8-32,-1-3-20,0 1 0,1 0 0,0 0 0,0 0 0,1 0 0,-1 0 0,2 0 0,1 12 0,-2-17-1,1 0 0,-1 0 0,1 0 0,0-1 0,-1 1 0,1 0 0,0 0 1,1-1-1,-1 1 0,0-1 0,1 1 0,-1-1 0,1 0 0,0 1 0,0-1 0,0 0 0,0 0 1,0 0-1,0-1 0,1 1 0,-1 0 0,1-1 0,-1 1 0,1-1 0,-1 0 0,1 0 1,3 1-1,-4-2 5,1 0 0,0 0 0,0 0 0,-1 0 0,1-1 0,0 1 1,-1-1-1,1 1 0,0-1 0,-1 0 0,1 0 0,-1 0 0,0-1 1,1 1-1,-1 0 0,0-1 0,1 0 0,-1 1 0,0-1 0,0 0 1,-1 0-1,1 0 0,0 0 0,-1-1 0,1 1 0,-1 0 0,0-1 1,1 1-1,-1-1 0,0 1 0,1-5 0,-1 4 1,0 0 0,-1 0 0,1 0 0,0 1-1,-1-1 1,0 0 0,0 0 0,0 0 0,0 0 0,0 0 0,0 0-1,-1 1 1,1-1 0,-1 0 0,0 0 0,0 0 0,0 1-1,0-1 1,0 0 0,-1 1 0,1-1 0,-1 1 0,0 0-1,0-1 1,0 1 0,0 0 0,0 0 0,0 0 0,-4-2 0,-1 1-3,-1 0-1,1 1 1,0 0 0,-1 1 0,1-1 0,-1 1 0,0 1 0,1 0 0,-1 0 0,0 0 0,-7 2 0,-18-1-6,62-3 35,-1-2-1,51-13 0,10-2-67,-57 13 21,31-5-16,-58 11 28,-1 0 0,0 0 0,1 0 0,-1 0-1,1 1 1,-1 0 0,0 0 0,0 0-1,1 0 1,-1 1 0,6 2 0,-8-2-4,1 0 1,0 0 0,-1 0 0,1 0 0,-1 0 0,0 1 0,0-1-1,0 1 1,0 0 0,0-1 0,0 1 0,-1 0 0,1 0-1,-1 0 1,0 0 0,1 6 0,1 2-24,-2 1 1,1 0-1,-1 15 1,2 15-35,-3-41 63,0-1 0,0 1 1,0-1-1,1 1 0,-1-1 1,0 1-1,1-1 0,-1 1 0,0-1 1,1 0-1,-1 1 0,1-1 1,-1 1-1,0-1 0,1 0 0,-1 1 1,1-1-1,-1 0 0,1 0 0,-1 1 1,1-1-1,0 0 0,-1 0 1,1 0-1,-1 0 0,1 0 0,-1 0 1,1 0-1,-1 0 0,1 0 1,0 0-1,-1 0 0,1 0 0,-1 0 1,1 0-1,-1 0 0,1 0 0,0-1 1,-1 1-1,1 0 0,-1 0 1,1-1-1,-1 1 0,1-1 0,27-14 53,-27 14-49,50-38 98,-39 29-85,0 0 1,1 1 0,0 0-1,0 1 1,17-7 0,-28 14-19,0 0 1,0 1 0,0-1 0,0 1 0,0-1-1,0 1 1,0 0 0,0 0 0,0 0 0,0 0-1,0 0 1,0 1 0,1-1 0,-2 1 0,1-1-1,0 1 1,0-1 0,0 1 0,0 0 0,0 0-1,0 0 1,-1 0 0,1 1 0,0-1 0,-1 0 0,1 1-1,-1-1 1,0 1 0,2 2 0,4 5-15,-1 1 0,0 0 0,-1 0 0,6 15 1,6 11-12,-11-27 61,0 1-1,-1 0 0,5 12 1,-10-21-31,1 0 1,0-1-1,-1 1 1,1 0 0,-1 0-1,1-1 1,0 1-1,-1 0 1,1-1 0,0 1-1,0 0 1,0-1-1,0 1 1,-1-1 0,1 0-1,0 1 1,0-1-1,2 1 1,-3-1-11,1 0 0,-1 0 0,1 0 0,-1 0-1,0 0 1,1 0 0,-1 0 0,1 0 0,-1 0 0,1 0 0,-1 0 0,1 0 0,-1 0-1,1 0 1,-1-1 0,0 1 0,1 0 0,-1 0 0,1 0 0,-1-1 0,0 1 0,1 0-1,-1-1 1,1 1 0,-1 0 0,0-1 0,0 1 0,1 0 0,-1-1 0,0 1 0,0-1-1,1 1 1,-1 0 0,0-1 0,0 1 0,0-1 0,0 1 0,0-1 0,1 1 0,-1-1-1,0 1 1,0-1 0,0-13-3208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0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75 8432,'0'0'10209,"-8"-10"-9951,-21-30-11,27 39-202,1-1 0,0 0 0,0 0 0,1 1 0,-1-1 0,0 0 0,1 0 0,-1 0 0,1 0 0,-1-2 0,1 4-37,0 0-1,0 0 1,0 0-1,0 0 1,0 0-1,0 0 0,0 0 1,-1 0-1,1 0 1,0 0-1,0 0 1,0 0-1,0 0 0,0 0 1,0 0-1,0 0 1,0 0-1,0 0 0,0 0 1,0 0-1,0 0 1,0 0-1,0 0 1,0 0-1,-1 0 0,1 0 1,0 0-1,0 0 1,0 0-1,0 0 1,0 0-1,0 0 0,0 0 1,0 0-1,0 0 1,0 0-1,0 0 1,0-1-1,0 1 0,0 0 1,0 0-1,0 0 1,0 0-1,0 0 0,0 0 1,0 0-1,0 0 1,0 0-1,0 0 1,0 0-1,0 0 0,0 0 1,0 0-1,0 0 1,0-1-1,0 1 1,0 0-1,0 0 0,0 0-1,0 0-1,0 0 0,0 0 1,0 0-1,0 0 0,1 0 1,-1 0-1,0 0 0,0 0 1,0 0-1,0 0 1,0 0-1,0 0 0,0 0 1,0 0-1,1 0 0,-1 0 1,0 0-1,0 0 0,0 0 1,0 0-1,0 0 0,0 0 1,0 0-1,0 0 0,0 0 1,1 0-1,-1 1 0,0-1 1,0 0-1,0 0 0,0 0 1,0 0-1,0 0 0,0 0 1,0 0-1,0 0 1,0 0-1,0 1 0,0-1 1,0 0-1,0 0 0,0 0 1,0 0-1,0 0 0,0 0 1,0 0-1,0 0 0,0 1 1,0-1-1,0 0 0,0 0 1,0 0-1,0 0 0,0 0 1,0 0-1,0 0 0,0 0 1,0 0-1,0 1 0,0-1 1,0 0-1,0 0 1,0 0-1,0 0 0,0 0 1,-1 0-1,1 0 0,3 0 340,-5 0 421,1 0-731,0 1 0,0 0 0,0-1 0,0 1 0,0 0 0,1 0-1,-1 0 1,0 0 0,0 0 0,1 0 0,-1 0 0,1 0 0,-1 0 0,1 0-1,-1 0 1,1 1 0,-9 22 144,8-22-156,-13 46 258,2 1 1,-11 93-1,10 105 343,12-178-436,7 252 1081,-5-311-1169,7 97 1856,-20-119-1267,12 8-735,0 1 0,-1 0 0,1 0 0,1-1 0,-1 1 0,0 0 0,1 0 0,1-7-1,0 2-3152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2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137 712 9744,'0'0'8495,"-13"9"-8119,2-1-275,4-4-44,1 1 1,-1-1-1,1 1 1,1 1 0,-1-1-1,1 1 1,0 0-1,0 0 1,1 0-1,-1 1 1,-4 11-1,-1 3 257,2 0 0,0 1 0,-5 26 0,12-42-223,0 0 1,0 1-1,0-1 1,1 0-1,0 0 1,0 0-1,1 0 1,0 0-1,0 0 1,0 0-1,1 0 1,0 0-1,0 0 1,0 0-1,1-1 1,-1 1-1,6 6 1,-7-10-41,1 0 0,0 0 0,0 0 0,0 0 0,0 0 0,0-1 0,0 1 0,1-1 0,-1 1 0,0-1 0,1 0 1,-1 0-1,1 0 0,-1 0 0,1 0 0,4 0 0,-2 0 19,-1-1 1,1 0-1,0 0 0,-1-1 1,1 1-1,0-1 1,-1 0-1,9-4 0,0 0 54,0-1 0,-1 0 0,0-1 0,-1-1 0,16-12 0,148-153 1326,-157 154-1271,39-48 1413,-57 67-1311,-1 0-239,1 1 0,-1-1 0,1 1 0,-1 0 0,1-1 0,-1 1 0,1 0 0,0-1 0,-1 1 0,1 0 0,0 0 0,0-1 0,-1 1 0,1 0-1,0 0 1,0-1 0,0 1 0,0 0 0,0 1 0,-2 19 63,2-20-49,0 16 69,0-1 0,0 0 0,2 0-1,0 0 1,6 22 0,-7-32-79,1-1 1,0 1 0,1 0 0,-1-1-1,1 1 1,0-1 0,0 0-1,1 0 1,0 0 0,0-1 0,0 1-1,0-1 1,0 0 0,1 0 0,0 0-1,0-1 1,10 6 0,-10-8 3,-1 1 0,1 0 0,0-1 0,0 0 0,0-1 0,0 1 0,0-1 0,0 0 0,0 0 0,0 0 0,0-1 0,0 1 0,0-1 0,0-1 0,0 1 0,0-1 0,0 1 0,-1-2 0,1 1 0,-1 0 0,1-1 0,-1 0 0,7-6 0,-1 1 47,0-1 0,0 0 1,-1-1-1,0 0 0,-1 0 0,0-1 0,-1 0 0,6-13 0,-7 12-93,0 0-1,-1-1 1,0 1-1,-1-1 1,0 0-1,-1 0 1,-1-1-1,0 1 1,-1 0-1,0-15 1,-1 26-4,0 1 0,0 0 0,0 0 0,-1 0 0,1 0 0,0 0 0,-1 0 0,1 0 0,-1-1 0,1 1 0,-1 0 0,1 0 0,-1 1 0,0-1 0,0 0 0,0-1 0,1 2 0,0 0 0,0 0 0,0 0 0,0 0 0,0 0 0,0 0 0,1 0 0,-1 0 0,0 0 0,0 0 0,0 0 0,0 0 0,0 0 0,0 0 0,1 0 0,-1 0 0,0 0 0,0 0 0,0 0 0,0 0 0,0 0 0,0 0 0,1 0 0,-1 0 0,0 0 0,0 0 0,0 0 0,0 0 0,0 0 0,0 0 0,0 1 0,1-1 0,-1 0 0,0 0 0,0 0 0,0 0 0,0 0 0,0 0 0,0 0 0,0 0 0,0 1 0,0-1 0,0 0 0,0 0 0,0 0 0,0 0 0,0 0 0,0 1 0,0-1 0,0 0 0,0 0 0,0 0 0,0 0 0,0 0 0,0 0 0,0 1 0,0-1 0,0 0 0,0 0 0,0 0 0,0 0 0,0 0 0,0 0 0,0 0 0,0 1 0,-1-1 0,7-1 0,-1 0 0,1 0 0,-1 0 0,0 0 0,8-4 0,12-2 0,82-10 0,-59 11 0,90-24 0,-129 28 0,0 0 0,1 0 0,-1 1 0,18 0 0,-26 3 0,-1 0 0,1 0 0,-1 1 0,0-1 0,1 0 0,-1 0 0,0 1 0,0-1 0,-1 0 0,1 1 0,0-1 0,-1 3 0,0-3 0,-8 53 0,5-39 0,1 0 0,1 1 0,0 0 0,1 0 0,1-1 0,1 1 0,4 31 0,-4-45 0,-1-1 0,1 1 0,0 0 0,0-1 0,0 1 0,0-1 0,1 0 0,-1 1 0,1-1 0,-1 0 0,1 0 0,0 0 0,0 0 0,0 0 0,0 0 0,0 0 0,0-1 0,1 1 0,-1-1 0,0 0 0,1 1 0,-1-1 0,1 0 0,-1-1 0,1 1 0,0 0 0,-1-1 0,1 1 0,0-1 0,2 0 0,1 0 0,0 0 0,0-1 0,0 0 0,0 0 0,-1 0 0,1-1 0,-1 0 0,1 0 0,-1 0 0,1-1 0,-1 0 0,0 0 0,5-4 0,15-14 0,0-1 0,-2-1 0,0-2 0,-2 0 0,25-37 0,76-147 0,-110 187 0,6-17 0,-1-1 0,-3 0 0,-1-1 0,9-50 0,-8 33 0,-12 49 0,8-38 0,-10 44 0,1 0 0,-1 0 0,0-1 0,0 1 0,0 0 0,0-1 0,-1 1 0,1 0 0,-1 0 0,-2-7 0,3 10 0,0 0 0,0 0 0,0 0 0,0-1 0,0 1 0,0 0 0,-1 0 0,1 0 0,0 0 0,0-1 0,0 1 0,0 0 0,0 0 0,-1 0 0,1 0 0,0 0 0,0 0 0,0-1 0,0 1 0,-1 0 0,1 0 0,0 0 0,0 0 0,0 0 0,0 0 0,-1 0 0,1 0 0,0 0 0,0 0 0,0 0 0,-1 0 0,1 0 0,0 0 0,0 0 0,0 0 0,-1 0 0,1 0 0,0 0 0,0 0 0,0 0 0,-1 0 0,1 0 0,0 1 0,0-1 0,0 0 0,0 0 0,-1 0 0,1 0 0,0 0 0,0 1 0,0-1 0,0 0 0,-9 12 0,7-8 0,-7 12 0,0 1 0,2 0 0,-11 32 0,1-1 0,-4 8 0,2 1 0,3 1 0,3 0 0,2 1 0,2 0 0,0 84 0,9-131 0,1 0 0,0-1 0,1 1 0,5 19 0,-6-26 0,0-1 0,1 1 0,0-1 0,0 1 0,0-1 0,1 0 0,-1 0 0,1 0 0,0-1 0,0 1 0,0 0 0,1-1 0,-1 0 0,6 4 0,-6-6 0,-1 0 0,1 0 0,-1 0 0,1-1 0,-1 1 0,1-1 0,0 1 0,0-1 0,-1 0 0,1 0 0,0 0 0,-1-1 0,1 1 0,0-1 0,-1 1 0,1-1 0,-1 0 0,1 0 0,-1 0 0,1 0 0,4-3 0,5-4 0,1 0 0,18-17 0,-26 21 0,30-28 0,-1-1 0,-2-1 0,-1-2 0,-2-1 0,-1-1 0,-3-2 0,-1 0 0,-1-2 0,-3 0 0,-1-1 0,21-77 0,-29 85 0,-2 0 0,-2 0 0,-1-1 0,-1 0 0,-1-48 0,-4 84 0,1-1 0,-1 0 0,0 1 0,0-1 0,0 0 0,0 1 0,0-1 0,0 0 0,0 1 0,0-1 0,0 0 0,-1 1 0,1-1 0,0 0 0,0 1 0,-1-1 0,1 1 0,0-1 0,-1 0 0,1 1 0,0-1 0,-1 1 0,1-1 0,-1 1 0,1-1 0,-1 1 0,1-1 0,-1 1 0,1 0 0,-1-1 0,0 1 0,1 0 0,-1-1 0,1 1 0,-1 0 0,0 0 0,1 0 0,-1 0 0,0-1 0,1 1 0,-1 0 0,0 0 0,0 0 0,-1 1 0,0 0 0,0 0 0,0 0 0,0 0 0,0 0 0,0 0 0,1 0 0,-1 0 0,0 1 0,1-1 0,-1 1 0,1-1 0,-2 3 0,-6 8 0,1 1 0,0 1 0,1 0 0,1 0 0,0 0 0,-6 21 0,1 7 0,-6 47 0,12-37 0,1 1 0,3 1 0,2-1 0,3 0 0,2 0 0,16 68 0,-21-119 0,65 263 0,-67-282 876,1 5-5809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2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59 16280,'0'0'2607,"-60"-26"-1911,54 20-200,2 0 0,2 0-120,-2 0 0,8 4-64,4-4 16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2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313 819 9440,'0'0'6153,"-13"6"-5714,0-1-315,-72 27 673,70-26-543,0 0-1,0 0 1,1 2 0,-1 0 0,2 1-1,-1 0 1,1 1 0,1 0 0,0 1 0,0 0-1,-17 23 1,26-30-168,1-1 0,-1 0 1,1 1-1,0 0 0,1-1 0,-1 1 0,0 0 1,1 0-1,0 0 0,0 0 0,0 0 0,1 0 0,-1 0 1,1 0-1,0 5 0,1-7-32,-1 1 0,1 0-1,0 0 1,0 0 0,0 0 0,0-1 0,0 1-1,1-1 1,-1 1 0,1-1 0,0 1 0,-1-1-1,1 0 1,0 0 0,1 0 0,-1 0 0,0 0-1,1 0 1,-1 0 0,1-1 0,3 2 0,2 2 42,1-2 0,-1 1 0,1-1 0,-1 0 0,1-1 0,0 0 0,0 0 1,0-1-1,1 0 0,-1-1 0,0 0 0,0-1 0,0 1 0,0-2 0,0 1 0,0-1 0,0-1 1,0 1-1,0-2 0,-1 1 0,0-1 0,0 0 0,11-8 0,-14 8-23,0-1 1,-1 0-1,1 0 0,-1 0 0,0 0 0,-1-1 0,0 1 1,1-1-1,-2 0 0,1 0 0,2-9 0,-3 8 30,0 0-1,0 0 0,0 0 1,-1-1-1,0 1 0,-1-1 1,0 1-1,0-1 0,-2-13 1,1 18-22,0-1 0,0 1 1,0-1-1,-1 1 1,1 0-1,-1 0 1,0-1-1,-3-3 1,4 6-48,0 0 1,1 0 0,-1 0-1,0 1 1,1-1-1,-1 0 1,0 1 0,0-1-1,0 1 1,0-1 0,1 1-1,-1-1 1,0 1 0,0 0-1,0 0 1,0-1-1,0 1 1,0 0 0,0 0-1,0 0 1,0 0 0,0 0-1,0 0 1,0 0-1,0 0 1,0 0 0,0 0-1,0 1 1,0-1 0,0 0-1,0 1 1,0-1-1,-1 1 1,2 0-19,0-1 0,0 0 0,-1 0 0,1 1 0,0-1 0,0 0 0,0 0 0,-1 1 0,1-1 0,0 0 0,0 1 0,0-1 0,0 0 0,0 1 0,0-1 0,0 0 0,0 1 0,0-1 0,0 0 0,0 1 0,0-1 0,0 1 0,0-1 0,0 0 0,0 1 0,0-1 0,0 0 0,0 1 0,0-1 0,1 0 0,7 16 221,13 11-34,-14-20-151,0 0 0,1-1 0,-1 1 0,1-2 0,1 1 0,-1-1 0,17 7 0,-20-9-22,1-1 0,-1 0 0,1-1 1,0 1-1,0-1 0,0 0 0,-1 0 0,1-1 0,0 0 0,0 0 0,0 0 0,0-1 0,0 0 0,8-2 0,3-3 65,0-2 0,-1 1 1,0-2-1,-1 0 0,1-1 1,-2-1-1,27-24 0,-25 19 82,0-2 0,0 0 0,-2 0 0,0-2 0,17-32 0,38-68 276,-68 120-453,-1 0 0,0-1 0,0 1 0,0 0 0,0 0 0,0-1 0,0 1 0,0 0 0,1 0 0,-1-1 0,0 1 0,0 0 0,0 0 0,0 0 0,1-1 0,-1 1 0,0 0 0,0 0 0,1 0 0,-1 0 0,0 0 0,0 0 0,1-1 0,-1 1 0,0 0 0,0 0 0,1 0 0,-1 0 0,0 0 0,0 0 0,1 0 0,-1 0 0,0 0 0,1 0 0,-1 0 0,0 0 0,0 0 0,1 0 0,-1 0 0,0 1 0,0-1 0,1 0 0,-1 0 0,0 0 0,0 0 0,1 0 0,-1 1 0,0-1 0,0 0 0,0 0 0,1 0 0,-1 1 0,0-1 0,0 0 0,0 0 0,0 0 0,0 1 0,1-1 0,-1 0 0,0 0 0,0 1 0,0-1 0,0 0 0,0 1 0,8 24 0,-6-19 0,9 41 0,-1 1 0,-3 0 0,2 60 0,-8-101 0,-1 1 0,1 0 0,-2 0 0,1-1 0,-1 1 0,0 0 0,-1-1 0,1 1 0,-5 10 0,5-17 0,0 0 0,0 0 0,0 0 0,0 0 0,-1 0 0,1 0 0,0 0 0,0 0 0,-1-1 0,1 1 0,0 0 0,-1-1 0,1 1 0,-1-1 0,1 0 0,0 1 0,-1-1 0,1 0 0,-1 0 0,1 0 0,-1 0 0,1 0 0,-1 0 0,1-1 0,-1 1 0,1 0 0,-1-1 0,1 1 0,-3-2 0,-6-2 0,0 0 0,-19-11 0,22 11 0,-18-11 0,0-1 0,-35-29 0,49 40 0,7 4 0,10 4 0,32 18 0,-26-14 0,0 0 0,0-1 0,15 5 0,-8-5 0,1 0 0,0-2 0,0 0 0,0-2 0,0 0 0,1-1 0,-1-1 0,37-5 0,-29 0 0,0-1 0,-1-1 0,0-2 0,0-1 0,44-22 0,-70 31 0,308-151 0,-305 150 0,0 0 0,0 1 0,0-1 0,1 1 0,-1 0 0,1 0 0,-1 0 0,1 1 0,8-1 0,-10 2 0,-1-1 0,1 1 0,-1 0 0,0 0 0,1 0 0,-1 0 0,0 0 0,1 0 0,-1 1 0,0-1 0,0 1 0,0-1 0,-1 1 0,1 0 0,0 0 0,0 0 0,-1 0 0,3 4 0,-1-2 0,-1 1 0,1-1 0,-1 1 0,0 0 0,2 6 0,-4-10 0,1-1 0,-1 1 0,0-1 0,0 1 0,0-1 0,0 1 0,0-1 0,0 1 0,0-1 0,0 1 0,0-1 0,0 1 0,0-1 0,0 1 0,0-1 0,-1 1 0,1-1 0,0 1 0,0-1 0,-1 1 0,1-1 0,0 1 0,0-1 0,-1 1 0,0-1 0,0 1 0,0-1 0,0 0 0,0 0 0,0 0 0,0 1 0,0-1 0,0 0 0,0 0 0,0-1 0,0 1 0,0 0 0,0 0 0,0 0 0,0-1 0,0 1 0,0 0 0,-1-2 0,-40-16 0,18 8 0,-45-14 0,63 22 0,-1 0 0,1 1 0,-1 0 0,1 1 0,-1-1 0,0 1 0,1 0 0,-1 1 0,0 0 0,1 0 0,-1 0 0,-7 3 0,11-2 0,0-1 0,1 1 0,-1 0 0,0 0 0,0 0 0,1 1 0,-1-1 0,1 0 0,0 1 0,0 0 0,0-1 0,0 1 0,0 0 0,0 0 0,1 0 0,0 0 0,-1 0 0,1 1 0,0-1 0,1 0 0,-1 1 0,0-1 0,1 0 0,0 1 0,0 4 0,0 0 0,0 0 0,1 0 0,0-1 0,0 1 0,0 0 0,1 0 0,0-1 0,1 1 0,0-1 0,4 8 0,2-1 0,0 0 0,1-1 0,0 0 0,1-1 0,1 0 0,0-1 0,1 0 0,0-1 0,0 0 0,1-1 0,0 0 0,16 6 0,-1-1 0,-20-9 0,1-1 0,-1 0 0,1 0 0,0 0 0,0-1 0,0-1 0,0 0 0,0 0 0,12 0 0,-32-2 0,4-3 0,13-3 0,38-19 0,44-33 0,-45 29 0,49-26 0,-53 34 0,-21 10 0,1 1 0,1 1 0,-1 0 0,41-10 0,-29 13 0,-8 3 0,-1-2 0,0-1 0,0-1 0,26-11 0,-45 16 0,-1-1 0,1 1 0,-1-1 0,0 0 0,0 0 0,0 0 0,0 0 0,0 0 0,-1-1 0,0 1 0,1-1 0,-1 0 0,-1 0 0,1 0 0,0 0 0,-1 0 0,0 0 0,0 0 0,0 0 0,0-8 0,-37 86 0,32-63 0,1 1 0,0 0 0,1-1 0,0 1 0,1 0 0,0 13 0,1-20 0,0-1 0,1 1 0,-1-1 0,1 0 0,-1 1 0,1-1 0,1 0 0,-1 1 0,1-1 0,-1 0 0,1 0 0,0 0 0,1-1 0,-1 1 0,1 0 0,-1-1 0,1 1 0,0-1 0,0 0 0,4 3 0,-4-5 0,0 1 0,0-1 0,0 0 0,0 0 0,0 0 0,0 0 0,0 0 0,1-1 0,-1 1 0,0-1 0,0 0 0,0 0 0,1 0 0,-1-1 0,0 1 0,0-1 0,0 0 0,0 1 0,6-4 0,5-2 0,0 0 0,-1-1 0,13-9 0,-13 7 0,155-107 0,-148 101 0,0-1 0,-1-1 0,0-1 0,16-20 0,-11 12 0,5-8 0,-1 0 0,-2-2 0,33-61 0,-21 26 0,28-80 0,-50 113 0,-2 0 0,-2-1 0,-1-1 0,9-71 0,-19 106 0,-1 0 0,0 1 0,0-1 0,-1 0 0,1 0 0,-1 1 0,-2-6 0,3 9 0,0 0 0,0 1 0,-1-1 0,1 1 0,0-1 0,-1 0 0,1 1 0,0-1 0,-1 1 0,1-1 0,-1 1 0,1-1 0,-1 1 0,1-1 0,-1 1 0,1 0 0,-1-1 0,1 1 0,-1 0 0,0-1 0,0 1 0,0 0 0,-1 0 0,1 0 0,0 0 0,0 0 0,0 1 0,0-1 0,0 0 0,0 1 0,0-1 0,0 1 0,0-1 0,0 1 0,0-1 0,0 1 0,0 0 0,0-1 0,-1 2 0,-7 7 0,0 1 0,0 0 0,1 0 0,0 0 0,1 1 0,-7 14 0,-33 75 0,46-98 0,-16 42 0,1 1 0,2 0 0,2 1 0,3 1 0,-7 79 0,14-90 0,1 1 0,2 0 0,2 0 0,1-1 0,2 0 0,2 0 0,23 67 0,-30-99 0,0 0 0,1-1 0,0 1 0,-1 0 0,2-1 0,-1 1 0,0-1 0,1 1 0,-1-1 0,1 0 0,0 0 0,0 0 0,0-1 0,0 1 0,1-1 0,-1 0 0,1 0 0,-1 0 0,1 0 0,0 0 0,0-1 0,0 0 0,0 1 0,0-2 0,0 1 0,0 0 0,0-1 0,0 0 0,0 0 0,0 0 0,0 0 0,0-1 0,0 1 0,1-1 0,-2 0 0,1 0 0,0-1 0,0 1 0,0-1 0,0 0 0,3-3 0,15-9 0,-2 0 0,0-2 0,0 0 0,-2-2 0,0 0 0,-1 0 0,-1-2 0,0 0 0,-2-1 0,21-40 0,2-17 0,49-148 0,-71 182 0,-11 32 0,16-44 0,22-107 0,-41 162 0,-1 0 0,0 0 0,0 0 0,0 0 0,0 0 0,0 0 0,0 0 0,0 0 0,0 0 0,0 0 0,0 0 0,0-1 0,-1 1 0,1 0 0,0 1 0,-2-3 0,2 3 0,0 0 0,-1-1 0,1 1 0,0 0 0,-1-1 0,1 1 0,-1 0 0,1 0 0,0 0 0,-1 0 0,1-1 0,-1 1 0,1 0 0,-1 0 0,1 0 0,-1 0 0,1 0 0,-1 0 0,1 0 0,0 0 0,-1 0 0,1 0 0,-1 0 0,1 1 0,-1-1 0,-2 1 0,0 0 0,0 1 0,1-1 0,-1 1 0,0 0 0,1-1 0,-1 1 0,1 0 0,-3 4 0,-4 4 0,1 2 0,0-1 0,1 1 0,-10 22 0,-18 55 0,29-72 0,-16 59 0,3 0 0,-15 137 0,29-177 0,3-22 0,1 0 0,0-1 0,1 1 0,1 0 0,0 0 0,1-1 0,7 27 0,-7-36 0,-1 1 0,1 0 0,0-1 0,1 1 0,-1-1 0,1 0 0,0 0 0,0 0 0,0 0 0,7 6 0,-7-8 0,0 0 0,0 0 0,1 0 0,-1 0 0,0-1 0,1 1 0,-1-1 0,1 0 0,-1 0 0,1 0 0,0-1 0,-1 1 0,1-1 0,0 0 0,-1 0 0,6-1 0,15-3 0,1-1 0,-1-1 0,1-1 0,34-15 0,5-2 0,-55 22 0,0-1 0,0-1 0,-1 1 0,1-2 0,-1 1 0,0-1 0,0 0 0,0-1 0,9-8 0,-56 42 0,25-18 0,2 1 0,-1 1 0,2 0 0,-1 1 0,-14 23 0,18-24 0,3-5 0,0 0 0,0 1 0,1 0 0,0 0 0,0 0 0,1 0 0,0 0 0,0 1 0,-2 15 0,5-24 0,0 1 0,0-1 0,0 0 0,0 1 0,0-1 0,0 0 0,0 1 0,0-1 0,0 0 0,0 0 0,0 1 0,0-1 0,0 0 0,0 1 0,0-1 0,0 0 0,0 1 0,0-1 0,0 0 0,1 0 0,-1 1 0,0-1 0,0 0 0,0 0 0,1 1 0,-1-1 0,0 0 0,0 0 0,0 0 0,1 1 0,-1-1 0,0 0 0,0 0 0,1 0 0,-1 0 0,0 0 0,1 1 0,-1-1 0,0 0 0,0 0 0,1 0 0,-1 0 0,0 0 0,1 0 0,-1 0 0,0 0 0,1 0 0,-1 0 0,18-12 0,14-23 0,9-28 0,26-34 0,-67 96 0,0 1 0,1 0 0,-1 0 0,1-1 0,-1 1 0,1 0 0,0 0 0,-1 0 0,1 0 0,-1 0 0,1 0 0,-1 0 0,1 0 0,-1 0 0,1 0 0,-1 0 0,1 0 0,0 0 0,-1 0 0,1 0 0,-1 0 0,1 1 0,-1-1 0,1 0 0,-1 0 0,1 1 0,-1-1 0,0 0 0,1 1 0,-1-1 0,1 0 0,-1 1 0,0-1 0,1 1 0,-1-1 0,1 1 0,17 21 0,-15-18 0,1 0 0,-1-1 0,0 1 0,1-1 0,0 0 0,0 0 0,0 0 0,0 0 0,0-1 0,0 1 0,1-1 0,-1 0 0,1-1 0,0 1 0,-1-1 0,6 1 0,-2-1 0,0 0 0,0-1 0,-1 0 0,1-1 0,0 0 0,0 0 0,-1 0 0,15-6 0,-7 2 0,0-2 0,0 0 0,0-1 0,-1-1 0,0 0 0,-1 0 0,0-2 0,16-15 0,-9 4 0,-1-1 0,-1-1 0,-2-1 0,0 0 0,-2-1 0,0-1 0,17-50 0,-4-13 0,19-103 0,-25 93 0,-17 85 0,-2 8 0,0-1 0,0 1 0,-1 0 0,0-1 0,0 0 0,-1 1 0,-1-10 0,1 17 0,0 0 0,0 0 0,0 0 0,0-1 0,0 1 0,0 0 0,0 0 0,0 0 0,0 0 0,0 0 0,0-1 0,0 1 0,0 0 0,0 0 0,0 0 0,0 0 0,0 0 0,0 0 0,-1 0 0,1 0 0,0-1 0,0 1 0,0 0 0,0 0 0,0 0 0,0 0 0,0 0 0,-1 0 0,1 0 0,0 0 0,0 0 0,0 0 0,0 0 0,0 0 0,-1 0 0,1 0 0,0 0 0,0 0 0,0 0 0,0 0 0,0 0 0,0 0 0,-1 0 0,1 0 0,0 0 0,0 0 0,0 0 0,0 0 0,-8 7 0,-3 12 0,1 5 0,0 0 0,2 1 0,1 0 0,1 1 0,-5 48 0,4 134 0,7-187 0,0 20 0,1 0 0,2 0 0,2 0 0,2 0 0,19 67 0,-20-92 0,-4-8 0,0-1 0,1 0 0,0 1 0,0-1 0,1 0 0,0 0 0,6 8 0,-9-15 0,1 1 0,-1-1 0,0 1 0,0-1 0,1 1 0,-1-1 0,0 0 0,1 0 0,-1 0 0,0 0 0,1 0 0,-1 0 0,0 0 0,1 0 0,-1 0 0,0-1 0,0 1 0,1 0 0,-1-1 0,2 0 0,-3 1 0,31-17 860,-15 6-5701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2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16072,'0'0'7298,"10"10"-6475,-4-4-702,0 0 0,1-1 0,-1 0 1,1 0-1,0 0 0,0-1 0,0 0 0,1 0 1,-1-1-1,1 0 0,0 0 0,12 2 1,236 25 3216,-239-29-2623,0-1-1,0 0 1,0-2 0,31-6-1,-47 8-689,0 0-1,0 0 1,1-1-1,-1 1 1,0 0-1,0 0 1,0 0-1,1 0 1,-1 0-1,0 1 0,0-1 1,1 0-1,-1 0 1,1 1-1,5 3-2643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2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25 174 16783,'0'0'2447,"13"2"-1726,-6-1-610,1 0 38,1 0 0,-1 0 0,0-1 0,1 0 0,-1 0 0,1-1 0,-1 0 0,0-1 0,1 0 0,-1 0 0,15-7 0,-16 5 26,0-1 0,0 0-1,0-1 1,-1 1 0,0-1 0,0-1 0,-1 1-1,1-1 1,6-12 0,-11 17-116,1 0 1,-1 0-1,0 0 1,0 0-1,0 0 1,0-1-1,0 1 1,0-1-1,-1 1 1,1 0-1,-1-1 1,0 1-1,0-1 1,1 1-1,-2-1 1,1 1-1,0-1 0,0 1 1,-1-1-1,0 1 1,1-1-1,-1 1 1,0 0-1,0-1 1,0 1-1,0 0 1,-1 0-1,1 0 1,-1 0-1,1 0 1,-1 0-1,0 0 1,1 1-1,-1-1 0,0 0 1,0 1-1,-3-2 1,1 1-1,1 1 1,0 0-1,-1 0 1,1 0-1,-1 0 0,1 0 1,-1 1-1,1 0 1,-1-1-1,0 1 1,1 1-1,-1-1 0,1 0 1,-1 1-1,1 0 1,-1 0-1,1 0 0,-1 0 1,-5 3-1,-4 2 136,1 1-1,0 0 1,-18 15-1,24-18-105,1 0-1,0 0 0,0 0 1,0 1-1,1 0 0,0 0 1,0 0-1,0 1 0,0-1 0,1 1 1,0 0-1,0 0 0,1 0 1,0 0-1,0 1 0,0-1 0,0 0 1,1 1-1,0-1 0,1 1 1,0 0-1,0-1 0,0 1 0,1-1 1,-1 1-1,2 0 0,-1-1 1,1 0-1,0 1 0,0-1 0,5 9 1,-2-6 41,0 1-1,1-1 1,1 0 0,-1 0 0,1-1 0,1 0 0,-1 0 0,16 11-1,-18-15-73,0-1-1,0 1 0,1-1 1,-1 0-1,1-1 0,0 0 1,0 1-1,0-2 0,0 1 1,0-1-1,0 0 0,1 0 1,-1-1-1,0 1 0,0-1 1,10-2-1,13-6 822,-16-3-5814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2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99 17183,'0'0'1448,"-36"-64"-840,46 52 16,10 3-296,10-5 16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2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420 953 9040,'0'0'9190,"-14"-8"-8643,6 4-452,3 1-42,0 0 0,1 0 0,-1 1 0,0-1-1,-1 1 1,1 1 0,0-1 0,0 1 0,-1-1-1,1 2 1,-1-1 0,1 0 0,-1 1-1,1 0 1,-1 1 0,1-1 0,-1 1 0,-7 2-1,-16 7 361,1 1 0,0 1 0,-47 29 0,63-34-239,1 1 1,-1 1-1,2 0 1,-1 1-1,1 0 1,1 0-1,0 1 1,0 0-1,1 1 0,-10 18 1,17-26-88,-1 0 0,0 0 1,1 0-1,0 0 0,0 0 1,0 1-1,0-1 0,1 0 0,-1 1 1,1-1-1,0 0 0,1 1 0,-1-1 1,2 7-1,-1-9-46,0 0 0,-1 0 0,1 0 0,0 0 1,0 0-1,1 0 0,-1-1 0,0 1 0,1 0 0,-1-1 0,1 1 0,-1-1 1,1 0-1,0 1 0,-1-1 0,1 0 0,0 0 0,0 0 0,0 0 0,0 0 1,0-1-1,0 1 0,0-1 0,0 1 0,0-1 0,0 1 0,0-1 0,1 0 1,-1 0-1,3-1 0,5 0 71,0 0 0,0-1 0,0-1 0,0 0 0,0 0 0,-1-1 0,1 0 0,-1 0 0,9-7 0,-1 0 83,1-1 1,-2 0-1,21-21 0,-24 19 22,0-1 0,-1 0 0,-1-1 0,0 0-1,-1-1 1,-1 0 0,-1-1 0,-1 0 0,0 0 0,-1-1 0,-1 1-1,0-1 1,2-32 0,-7 50-195,0 0 0,0 0 0,1 0 0,-1 0 0,0 0 0,0 0 0,0 0 0,-1 0 1,1 0-1,0 0 0,0 0 0,0 0 0,-1 0 0,1 0 0,-1 0 0,1 0 0,-1-1 0,0 2 0,1 0-1,-1 0 1,1 0-1,0 0 1,-1 0-1,1 0 1,-1 0-1,1 0 1,0 0-1,-1 0 1,1 0-1,-1 1 1,1-1 0,0 0-1,-1 0 1,1 0-1,0 1 1,-1-1-1,1 0 1,0 0-1,-1 1 1,1-1-1,0 0 1,0 1-1,-1-1 1,1 0-1,0 1 1,-3 3 91,0 0 0,1 0 0,-1 0 1,1 0-1,0 0 0,-2 6 0,2 2-113,-1-1 0,2 1 0,0 0 0,0 0 0,1 0 0,0 0 0,1 0 0,1 0 0,0 0 0,0 0 0,8 20 0,-8-27 0,0 0 0,0 0 0,0-1 0,1 1 0,0-1 0,0 1 0,0-1 0,0 0 0,1 0 0,-1 0 0,1-1 0,0 1 0,1-1 0,-1 0 0,0 0 0,1 0 0,0-1 0,-1 0 0,1 1 0,0-2 0,0 1 0,0-1 0,0 1 0,1-1 0,-1-1 0,0 1 0,0-1 0,1 0 0,5-1 0,-1 0 0,-1 0 0,0-1 0,1-1 0,-1 1 0,0-2 0,0 1 0,-1-1 0,1 0 0,-1-1 0,0 0 0,0-1 0,-1 1 0,1-1 0,-1-1 0,0 1 0,-1-1 0,0-1 0,10-14 0,4-9 0,-2-2 0,-1 0 0,17-51 0,-32 80 0,26-68 0,-3-2 0,-4 0 0,-2-1 0,-5-1 0,-2-1 0,-4 0 0,-2-144 0,-7 208 0,-2-27 0,3 38 0,0 0 0,-1 0 0,1-1 0,-1 1 0,1 0 0,-1 0 0,0 0 0,0 0 0,0 0 0,0 0 0,0 0 0,-1 0 0,-1-1 0,3 2 0,0 1 0,-1 0 0,1 0 0,-1 0 0,1 0 0,0-1 0,-1 1 0,1 0 0,-1 0 0,1 0 0,-1 0 0,1 0 0,0 0 0,-1 0 0,1 0 0,-1 0 0,1 0 0,-1 0 0,1 0 0,0 1 0,-1-1 0,1 0 0,-1 0 0,1 0 0,0 1 0,-1-1 0,1 0 0,0 0 0,-1 1 0,0-1 0,-10 12 0,4-2 0,1 0 0,0 1 0,0 0 0,1 0 0,0 0 0,1 1 0,-4 16 0,-14 90 0,20-106 0,-6 49 0,4 1 0,2 0 0,2 0 0,4 0 0,2-1 0,3 1 0,19 69 0,-17-84 0,3 12 0,1-1 0,38 88 0,-51-142 0,0 0 0,1 0 0,-1 0 0,1-1 0,-1 1 0,1-1 0,4 4 0,-7-7 0,1 1 0,-1-1 0,1 1 0,-1-1 0,1 1 0,-1-1 0,1 0 0,0 1 0,-1-1 0,1 0 0,0 0 0,0 1 0,-1-1 0,1 0 0,0 0 0,-1 0 0,1 0 0,0 0 0,0 0 0,-1 0 0,1 0 0,0 0 0,0 0 0,-1 0 0,1 0 0,0-1 0,-1 1 0,1 0 0,0 0 0,-1-1 0,1 1 0,0 0 0,-1-1 0,1 1 0,-1-1 0,1 1 0,-1-1 0,1 1 0,-1-1 0,1 0 0,-1 1 0,1-1 0,-1 1 0,0-1 0,1 0 0,-1 1 0,0-1 0,1-1 0,14-33-566,-12 30-2849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2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16983,'0'0'2258,"10"0"-1402,59-5 567,80-15-1,77-26 733,-37 6 523,-173 37-2062,0-2 1,25-10-1,-40 15-612,3 1-217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2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307 214 9944,'0'0'7746,"-10"5"-6933,-13 7-353,0 1-1,1 1 0,1 1 0,-31 29 0,34-27-141,1 1-1,1 1 1,1 0-1,1 1 1,0 1-1,2 0 1,0 1-1,1 0 0,-10 33 1,20-49-215,-1-1 1,1 1-1,0 0 0,1-1 0,-1 1 1,1 0-1,1 0 0,-1-1 1,1 1-1,1 7 0,-1-11-55,-1 0-1,1 0 0,0 0 1,0 0-1,0 0 0,0 0 1,0 0-1,1 0 0,-1 0 1,1-1-1,-1 1 0,1 0 1,0-1-1,-1 1 0,1-1 1,0 0-1,0 1 0,0-1 1,0 0-1,0 0 0,0-1 1,0 1-1,0 0 0,1-1 1,-1 1-1,0-1 1,0 1-1,3-1 0,6 0 86,-1-1 0,0 0 0,1-1 0,-1 0 0,0 0-1,0-1 1,0 0 0,-1-1 0,1 0 0,-1-1 0,0 0 0,0 0-1,13-11 1,6-7 392,0-1-1,35-39 0,-37 35 424,-2-1-1,39-58 1,-68 160-948,5-65 0,0-1 0,0 1 0,1 0 0,0-1 0,0 1 0,1-1 0,0 1 0,0-1 0,1 0 0,0 0 0,0 0 0,1 0 0,0 0 0,0-1 0,0 0 0,1 0 0,0 0 0,0 0 0,1-1 0,-1 0 0,1 0 0,0 0 0,1-1 0,-1 0 0,1 0 0,0-1 0,0 1 0,0-2 0,0 1 0,0-1 0,1 0 0,-1 0 0,1-1 0,11 1 0,-7-2 0,1-1 0,-1 0 0,1-1 0,-1 0 0,0-1 0,0 0 0,0-1 0,0 0 0,0-1 0,-1-1 0,0 1 0,0-2 0,0 0 0,10-8 0,-8 4 0,1 0 0,-2-1 0,1 0 0,-2-1 0,0 0 0,0-1 0,-1 0 0,-1-1 0,13-26 0,-15 23 0,0-1 0,-2-1 0,0 1 0,-1-1 0,-1 1 0,-1-1 0,0-24 0,-2 29 0,-1 0 0,0 0 0,-1 1 0,-1-1 0,0 1 0,-2-1 0,1 1 0,-1 0 0,-1 1 0,-9-17 0,13 27 0,0 0 0,-1 0 0,1 1 0,0-1 0,-1 0 0,1 1 0,-1 0 0,0 0 0,0-1 0,0 2 0,0-1 0,0 0 0,0 1 0,-6-3 0,7 4 0,1-1 0,-1 1 0,0 0 0,0-1 0,0 1 0,0 0 0,0 0 0,0 1 0,1-1 0,-1 0 0,0 0 0,0 1 0,0-1 0,1 1 0,-1 0 0,0-1 0,0 1 0,1 0 0,-1 0 0,1 0 0,-1 0 0,1 1 0,-1-1 0,1 0 0,0 0 0,-1 1 0,1-1 0,0 1 0,-1 1 0,0 1 61,0 0 0,0 0 0,0 0 1,1 0-1,-1 0 0,1 0 0,0 0 0,0 1 0,1-1 1,-1 0-1,1 0 0,0 1 0,1 6 0,0-5-1025,0 0 0,0 1 0,1-1 0,2 8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2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12056,'0'0'2128,"28"-70"-2184,-16 52 0,-4 6-96,-2 2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2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16 11656,'0'0'5629,"-12"-3"-4928,10 2-674,-6-2 110,0 1-1,0 0 0,-1 0 1,1 1-1,-1 0 0,1 1 0,-1 0 1,1 0-1,-1 0 0,-14 4 1,3 1 275,-1 1 1,1 2-1,1 0 1,-1 0-1,1 2 1,1 1-1,0 0 1,0 1-1,-17 16 1,32-26-313,1 1 0,-1 0 0,0 0 0,1 0 0,0 0 0,0 0 0,0 0 0,0 1 0,0-1 0,0 1 0,1-1 0,0 1 0,0 0-1,0-1 1,0 1 0,1 0 0,-1 0 0,1 0 0,0 0 0,0-1 0,0 1 0,1 0 0,-1 0 0,1 0 0,0 0 0,0-1 0,0 1 0,1 0 0,-1-1 0,1 1 0,0-1 0,0 0 0,0 0 0,0 1 0,1-1 0,-1-1 0,1 1 0,0 0 0,0-1 0,0 1 0,0-1 0,0 0 0,0 0 0,5 2-1,4 1 144,0 0-1,1-1 0,-1-1 0,0 0 0,1 0 0,0-2 1,0 1-1,-1-2 0,15 0 0,13-3 829,61-11 0,-94 13-1050,1-1 0,0 0 0,-1 0 0,0 0 0,12-6 0,-1-6-4064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1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1131 9648,'0'0'5441,"2"-12"-5069,-2 12-367,3-18 174,1 1 0,0 0 0,11-25 0,15-32 435,-12 28-68,24-44-1,-13 35-47,-10 18 92,26-37 0,-32 55-304,-6 7 127,1 0-1,14-15 1,-22 27-398,1 0 0,-1 0 0,0-1 0,0 1 0,0 0 0,1 0 0,-1 0 0,0-1 0,0 1 0,1 0 0,-1 0 0,0 0 0,1 0 0,-1 0 0,0 0 0,0-1 0,1 1 0,-1 0 0,0 0 0,1 0 0,-1 0 0,0 0 0,1 0 0,-1 0 0,0 0 0,0 0 0,1 0 0,-1 1 0,0-1 0,1 0 1,-1 0-1,0 0 0,0 0 0,1 0 0,-1 0 0,1 1 0,6 12 320,0 20 35,5 218 1119,-12-246-1430,0-1 18,-1 0 1,1 0-1,1 1 1,-1-1-1,1 0 1,-1 0-1,1 0 1,1 0-1,1 5 1,-3-9-68,0 0 1,1 0 0,-1 1 0,0-1 0,1 0-1,-1 0 1,0 0 0,1 0 0,-1 0-1,1 0 1,-1 0 0,0 0 0,1 0 0,-1 0-1,0 0 1,1 0 0,-1-1 0,0 1 0,1 0-1,-1 0 1,0 0 0,1 0 0,-1-1 0,0 1-1,1 0 1,-1 0 0,0 0 0,0-1-1,1 1 1,-1 0 0,0-1 0,0 1 0,1 0-1,-1-1 1,0 1 0,0 0 0,0-1 0,11-14 116,-11 15-127,83-133 510,34-51 181,-115 182-670,16-22 140,-17 23-133,0 0 1,1-1-1,-1 1 0,0 0 0,0 0 0,0 0 1,1 0-1,-1 0 0,1 1 0,-1-1 1,1 0-1,-1 1 0,1-1 0,2 0 1,-4 1-22,0 0 0,1 0 0,-1 1 0,0-1 0,1 0 0,-1 0 1,0 1-1,1-1 0,-1 0 0,0 1 0,1-1 0,-1 0 0,0 1 0,0-1 1,0 0-1,1 1 0,-1-1 0,0 1 0,0-1 0,0 0 0,0 1 1,0-1-1,0 1 0,0-1 0,0 0 0,0 1 0,0 0 0,0 15 86,-9 56 94,4-37-73,1-1 0,1 1-1,4 40 1,0-66-65,0 0 1,1 0-1,1 0 1,0-1-1,0 1 0,0-1 1,1 0-1,0 0 0,1 0 1,5 7-1,-8-12-17,1 0-1,0 0 1,0 0 0,0 0-1,0-1 1,0 1-1,0-1 1,1 1 0,-1-1-1,7 3 1,-7-5-10,0 1-1,-1 0 1,1-1 0,0 1-1,-1-1 1,1 0 0,0 0-1,-1 0 1,1 0 0,0-1 0,-1 1-1,1-1 1,-1 1 0,1-1-1,0 0 1,-1 0 0,5-2-1,0-1 10,1-1 0,-1 1 0,0-1 0,0-1-1,-1 1 1,1-1 0,-1 0 0,0 0-1,-1-1 1,0 0 0,0 0 0,5-10-1,18-35 80,70-118 247,-97 168-352,1 0 0,-1 0 0,0 0 0,1 0 0,-1 1 0,1-1 0,0 0 0,-1 1 0,1 0 0,0-1 0,0 1 0,0 0 0,0 0 1,0 0-1,0 0 0,1 0 0,-1 1 0,0-1 0,0 0 0,1 1 0,-1 0 0,0 0 0,0-1 0,1 2 0,-1-1 0,0 0 0,1 0 0,-1 1 0,0-1 0,3 2 0,2 0-5,0 1 0,0 1 0,0-1 1,0 1-1,-1 0 0,1 1 0,-1 0 0,6 5 0,15 16 16,-17-14-10,2-2-1,-1 1 0,25 15 1,-30-23 8,-5-5 37,-8-11 20,7 13-71,-5-8 20,-1-2 4,0 1 0,-1-1 0,0 2 1,0-1-1,-9-7 0,13 13-13,-1 0 0,0 0 0,1 0 0,-1 1 0,0-1 0,0 1 0,-1 0 0,-5-1 0,8 2-4,0 1 0,0-1 0,0 1 0,0 0 0,-1 0 0,1 0 0,0 0 0,0 0 0,0 1 0,0-1 0,0 1 0,0-1 0,0 1 0,0 0 0,0 0 0,0 0 0,0 0 0,0 0 0,0 0 0,1 0 0,-4 3 0,-3 4 14,1 0 0,-1 0-1,1 1 1,1 0 0,0 0-1,0 0 1,1 1 0,0 0-1,0 0 1,1 0 0,-4 17-1,6-18-9,0 1 0,0 0 0,1 0 0,0-1 0,1 1-1,0 0 1,0 0 0,1 0 0,1 0 0,0-1 0,0 1 0,1-1 0,4 13-1,-5-19-11,2 7-8,0 0 0,1-1 0,0 0 0,1 0 0,11 14 0,-15-21 10,-1 0 0,1-1 1,0 0-1,-1 1 0,1-1 0,0 0 0,0 0 0,0 0 0,0 0 0,0 0 0,0 0 1,0 0-1,0-1 0,1 1 0,-1-1 0,0 0 0,0 1 0,1-1 0,-1 0 0,0 0 1,0-1-1,0 1 0,1 0 0,-1-1 0,0 1 0,0-1 0,0 0 0,0 0 0,0 1 1,0-1-1,0-1 0,0 1 0,3-3 0,3-2 13,0 0 1,-1-1-1,0-1 1,0 1-1,-1-1 0,1 0 1,-2 0-1,10-18 1,0-5 44,14-40 0,-11 10 31,-2 0-1,-3-1 1,-3-1-1,4-109 1,-12 118-24,-2-1 1,-2 1-1,-3 0 1,-15-72-1,19 122-63,-1-1-1,1 1 1,-1 0-1,1 0 1,-1 0 0,0 0-1,-1 1 1,1-1-1,-1 1 1,0-1 0,-3-3-1,5 6-2,0 1-1,0-1 0,0 0 1,0 1-1,0-1 1,0 1-1,0-1 0,0 1 1,0-1-1,0 1 1,0 0-1,0-1 0,0 1 1,0 0-1,-1 0 1,1 0-1,0 0 0,-1 0 1,0 1-2,0-1-1,1 1 1,-1-1 0,1 1 0,-1 0-1,1 0 1,-1 0 0,1 0-1,0 0 1,0 0 0,-1 0 0,1 0-1,0 1 1,0-1 0,0 0 0,-1 2-1,-2 3-1,1 1 0,0-1 0,0 0-1,0 1 1,1 0 0,0 0 0,0 0-1,-1 8 1,-3 62-6,5-49 12,-1 17 3,3 1 0,9 69 0,27 87-153,-36-196 142,6 30-21,2-2 0,1 1 0,2-1 0,2-1 0,0 0 0,26 40 0,-39-71 33,0 0 1,0 0-1,0 0 1,1 0 0,-1 0-1,1 0 1,-1 0-1,1-1 1,0 1 0,0-1-1,0 1 1,-1-1-1,1 0 1,1 0 0,-1 1-1,0-2 1,0 1-1,0 0 1,0 0 0,1-1-1,-1 1 1,0-1-1,1 1 1,-1-1 0,0 0-1,1 0 1,-1 0-1,1-1 1,-1 1 0,0 0-1,0-1 1,1 0-1,-1 1 1,0-1 0,0 0-1,1 0 1,-1 0-1,0 0 1,0-1 0,3-2-1,5-4 50,-1 0 0,0 0 0,0-1-1,-1-1 1,0 0 0,8-13 0,1-5 38,24-56-1,-13 25-48,-26 53-45,8-17 0,-6 20 0,-2 15 0,-1 22 0,2 1 0,1-1 0,2 0 0,15 48 0,-19-74 0,1 0 0,1 0 0,0 0 0,5 8 0,-8-13 0,1 0 0,0 0 0,1-1 0,-1 1 0,0 0 0,1-1 0,-1 0 0,1 1 0,0-1 0,0 0 0,0 0 0,5 2 0,-6-4 0,0 0 0,0 1 0,0-2 0,0 1 0,0 0 0,0 0 0,0-1 0,0 1 0,0-1 0,0 1 0,0-1 0,0 0 0,-1 0 0,1 1 0,0-2 0,-1 1 0,1 0 0,0 0 0,-1 0 0,0-1 0,1 1 0,-1-1 0,0 1 0,1-1 0,0-2 0,4-4 0,0-1 0,0 0 0,5-12 0,7-22 0,-1 0 0,12-54 0,-26 57 0,-4 38 0,-2 6 0,-2 8 0,3 11 0,0 1 0,1 0 0,1 0 0,2-1 0,0 1 0,2-1 0,6 27 0,-9-46 0,0 0 0,1 0 0,-1 0 0,1 0 0,0 0 0,0 0 0,0 0 0,0 0 0,1-1 0,-1 1 0,6 4 0,-6-6 0,-1-1 0,1 0 0,0 0 0,0 0 0,-1 0 0,1-1 0,0 1 0,0 0 0,0-1 0,0 0 0,0 1 0,0-1 0,0 0 0,0 0 0,0 0 0,0 0 0,0 0 0,0 0 0,0-1 0,0 1 0,0-1 0,0 0 0,0 1 0,0-1 0,0 0 0,2-2 0,8-4 0,-1-1 0,0 0 0,-1-1 0,0 0 0,14-18 0,6-3 0,-9 9 0,-6 6 0,0 1 0,22-16 0,-32 26 0,1 1 0,-1 0 0,1 0 0,0 0 0,-1 1 0,1 0 0,0 0 0,1 0 0,-1 1 0,0 0 0,13-1 0,-6 2 0,0 1 0,0 0 0,0 0 0,0 2 0,0-1 0,0 2 0,18 6 0,-15-6 0,-16-4 0,0 0 0,1 0 0,-1-1 0,0 1 0,0 0 0,0 0 0,0 0 0,0-1 0,0 1 0,0 0 0,0 0 0,0 0 0,0-1 0,0 1 0,0 0 0,0 0 0,0 0 0,0-1 0,0 1 0,0 0 0,0 0 0,0-1 0,0 1 0,0 0 0,0 0 0,0 0 0,0 0 0,0-1 0,-1 1 0,1 0 0,0 0 0,0 0 0,0-1 0,0 1 0,0 0 0,-1 0 0,-22-23 0,19 22 0,0-1 0,1 1 0,-1 0 0,0-1 0,0 2 0,-1-1 0,1 0 0,0 1 0,0 0 0,0 0 0,0 0 0,0 1 0,0-1 0,-1 1 0,1 0 0,-6 2 0,4-1 0,0 0 0,0 0 0,0 0 0,0 1 0,0 0 0,1 0 0,0 1 0,-1 0 0,1 0 0,-6 5 0,8-4 0,-1 0 0,1 1 0,-1-1 0,1 1 0,1-1 0,-1 1 0,1 0 0,0 0 0,1 0 0,-1 0 0,1 1 0,0-1 0,1 0 0,-1 0 0,1 1 0,1-1 0,-1 0 0,1 0 0,0 1 0,0-1 0,1 0 0,3 7 0,-1-2 0,0-1 0,1 1 0,0-1 0,1 0 0,0 0 0,1-1 0,0 0 0,0 0 0,1-1 0,0 0 0,13 10 0,-16-14 0,1 0 0,0 0 0,0-1 0,0 0 0,0 0 0,1-1 0,-1 1 0,1-2 0,-1 1 0,1-1 0,0 1 0,0-2 0,-1 1 0,1-1 0,0 0 0,0-1 0,0 1 0,-1-2 0,9-1 0,-1 1 0,1 0 0,-1-1 0,0-1 0,0 0 0,-1-1 0,22-11 0,-21 9 0,-2-1 0,1-1 0,-1 0 0,-1 0 0,1-1 0,-2-1 0,18-21 0,-24 27 0,0-1 0,-1 0 0,0 0 0,0 0 0,0 0 0,-1 0 0,0-1 0,0 1 0,0-1 0,-1 1 0,0-1 0,0 0 0,-1 1 0,0-1 0,0 0 0,0 0 0,-1 1 0,0-1 0,-4-10 0,5 15 0,0 1 0,-1 0 0,1-1 0,-1 1 0,1 0 0,-1 0 0,0 0 0,0 0 0,1 0 0,-1 0 0,0 0 0,0 0 0,0 0 0,0 0 0,0 0 0,0 0 0,0 1 0,-1-1 0,1 0 0,0 1 0,0-1 0,0 1 0,-1-1 0,1 1 0,0 0 0,-1-1 0,1 1 0,0 0 0,-1 0 0,1 0 0,0 0 0,-1 0 0,1 0 0,0 1 0,-3 0 0,1-1 0,0 1 0,0 0 0,0 0 0,0 1 0,0-1 0,1 1 0,-1-1 0,0 1 0,1 0 0,-1 0 0,1 0 0,0 0 0,0 0 0,-3 5 0,2-3 0,1 0 0,-1 0 0,1 1 0,0-1 0,1 1 0,-1-1 0,1 1 0,0 0 0,0-1 0,1 1 0,-1 0 0,1 0 0,0 0 0,0 0 0,1-1 0,-1 1 0,1 0 0,0 0 0,1-1 0,-1 1 0,1-1 0,0 1 0,0-1 0,4 7 0,-3-6 0,1 0 0,0 1 0,0-1 0,1-1 0,-1 1 0,1-1 0,0 0 0,0 0 0,1 0 0,-1-1 0,1 1 0,-1-1 0,1-1 0,0 1 0,0-1 0,1 0 0,10 2 0,-3-3 0,-1-1 0,1 0 0,-1 0 0,1-1 0,-1-1 0,1-1 0,-1 1 0,0-2 0,0 0 0,23-11 0,2-4 0,-2-1 0,42-31 0,-46 28 0,39-24 0,-92 67 0,1 2 0,-23 31 0,37-45 0,0 0 0,1 0 0,0 1 0,0 0 0,1 0 0,-5 13 0,8-20 0,0 0 0,1 1 0,-1-1 0,1 1 0,0-1 0,0 0 0,0 1 0,0-1 0,0 1 0,0-1 0,0 0 0,1 1 0,-1-1 0,1 0 0,0 1 0,0-1 0,0 0 0,0 0 0,0 0 0,0 0 0,1 0 0,-1 0 0,1 0 0,-1 0 0,1 0 0,0-1 0,-1 1 0,1-1 0,0 1 0,0-1 0,4 2 0,-3-1 0,0 0 0,0-1 0,1 1 0,-1-1 0,0 0 0,1 0 0,-1 0 0,1-1 0,-1 1 0,1-1 0,-1 0 0,1 1 0,-1-2 0,1 1 0,-1 0 0,1-1 0,3-1 0,-2 1 0,0-1 0,-1-1 0,1 1 0,-1-1 0,1 0 0,-1 0 0,0 0 0,0 0 0,0-1 0,5-6 0,0-1 0,-1-1 0,0 0 0,-1-1 0,-1 1 0,1-1 0,-2 0 0,7-25 0,-1-18 0,-2 0 0,1-82 0,-7 96 0,0-38 0,-4 0 0,-19-146 0,19 221 0,1 0 0,0 0 0,-1 1 0,0-1 0,0 1 0,0-1 0,-1 1 0,1-1 0,-1 1 0,0 0 0,0 0 0,0 0 0,-1 0 0,-3-4 0,6 8 0,-1 0 0,1-1 0,-1 1 0,0 0 0,1-1 0,-1 1 0,1 0 0,-1 0 0,0 0 0,0-1 0,1 1 0,-1 0 0,0 0 0,1 0 0,-1 0 0,0 0 0,1 1 0,-1-1 0,0 0 0,1 0 0,-1 0 0,0 1 0,1-1 0,-1 0 0,1 0 0,-1 1 0,0-1 0,1 1 0,-1-1 0,1 0 0,-1 1 0,1-1 0,-1 1 0,1-1 0,0 1 0,-1 0 0,1-1 0,-1 1 0,1-1 0,0 2 0,-15 27 0,10-10 0,0 1 0,0 0 0,2 0 0,1 0 0,0 1 0,1-1 0,2 1 0,2 20 0,4 11 0,26 99 0,21 20 0,-41-134 0,2-5 957,-4-13-3991,-9-14 1176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1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61 141 8640,'0'0'5297,"0"-11"-4818,1-79 718,0 51 5605,1 168-4881,-1 75-512,-6-80-43,-31 177 1,32-278-1140,-1 1 791,-8 28 1,13-52-1004,-1 1 0,1-1 0,0 0 0,0 1 0,0-1 0,-1 0 0,1 0 0,0 1 0,0-1 0,0 0 0,0 1 0,0-1 0,0 0 0,-1 1 0,1-1 0,0 0 0,0 1 0,0-1 1,0 0-1,0 1 0,0-1 0,0 0 0,0 1 0,1-1 0,-1 0 0,0 1 0,0-1 0,0 0 0,0 1 0,0-1 0,0 0 0,1 1 0,-1-1 0,0 0 0,0 0 0,1 1 0,-1-1 0,0 0 0,0 0 0,1 1 0,-1-1 1,0 0-1,0 0 0,1 0 0,-1 0 0,0 1 0,1-1 0,-1 0 0,0 0 0,1 0 0,-1 0 0,0 0 0,1 0 0,-1 0 0,0 0 0,1 0 0,-1 0 0,1 0 0,-1 0 0,24-9 1005,-18 6-925,42-13-95,0 2 0,96-16 0,-94 23 0,95-2 0,-140 9 0,0 0 0,0 1 0,-1 0 0,1 0 0,9 4 0,-12-5 0,0 1 0,-4-2 0,-5-8 0,-2-36 205,7 33-4422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1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17079,'0'0'3766,"12"2"-3365,9 0-270,0 0-1,0-2 1,30-2 0,78-13 331,-34 4 52,86-12 2092,-144 11 75,-56 6-3137,10 1-3355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1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15176,'0'0'793,"11"-1"-65,-1 0-527,378-25 3724,-294 23-2900,29 0 1045,-88 7-629,-34-4-1574,1 0 1,-1 0-1,1 1 0,-1-1 1,1 0-1,-1 1 1,0-1-1,1 1 0,-1-1 1,0 1-1,1 0 1,-1-1-1,0 1 0,0 0 1,1 0-1,-1 0 1,0 0-1,1 2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1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10752,'0'0'7850,"10"4"-7181,13 4-109,0-1 0,37 7-1,-44-11-109,0-1-1,0-1 0,0 0 0,0-1 0,29-4 0,-39 3-256,-1 0 0,1-1 0,0 0 0,-1 0 1,0 0-1,1-1 0,-1 0 0,6-4 0,9-8-3165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1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1054 11256,'0'0'4288,"12"-11"-3858,4-2-284,-1 0-1,-1-2 0,0 1 0,-1-2 1,15-22-1,4-21 528,-4-2 0,42-126 0,-62 162-515,100-402 3570,-107 423-3628,0 2-28,-1-1 1,1 1 0,0 0 0,-1 0 0,0-1-1,1 1 1,-1 0 0,0-1 0,0 1 0,0 0-1,-1-1 1,1 1 0,0 0 0,-1 0 0,0-1 0,1 1-1,-1 0 1,-2-4 0,2 6-53,1 0 0,-1 0 0,1 0 0,-1 0 0,1 0 0,-1 0 1,1 0-1,-1 1 0,1-1 0,-1 0 0,1 0 0,-1 0 0,1 1 0,-1-1 0,1 0 0,-1 0 0,1 1 1,-1-1-1,1 0 0,0 1 0,-1-1 0,1 1 0,0-1 0,-1 0 0,1 1 0,0-1 0,-1 1 0,1 0 1,-14 20 100,2 0 1,0 1 0,2 0 0,0 1-1,-11 41 1,7-23-23,-117 439 526,58-190-345,-20-6 79,45-183-8,48-100-343,-1 0 1,1-1-1,0 1 1,0-1-1,-1 1 1,1-1-1,-1 1 1,1 0 0,0-1-1,-1 1 1,1-1-1,-1 1 1,1-1-1,-1 0 1,1 1 0,-1-1-1,1 0 1,-1 1-1,0-1 1,0 1-1,1-2 2,-1 1 1,1 0-1,0 0 0,-1 0 0,1-1 0,0 1 0,-1 0 0,1 0 0,0-1 1,0 1-1,-1 0 0,1 0 0,0-1 0,0 1 0,-1 0 0,1-1 0,0 1 0,0 0 1,0-1-1,0 1 0,0-1 0,0 1 0,0 0 0,-1-1 0,0-31 216,3 16-187,2 0 1,0 1-1,0 0 1,2-1-1,0 1 0,0 1 1,2 0-1,0 0 0,0 0 1,1 1-1,1 0 0,17-18 1,14-9 89,2 1 0,56-39 0,-3 2 156,59-62 492,-136 120-564,-1 0 0,31-41-1,2-3 437,-45 57-492,-1-1 0,0 0-1,0-1 1,0 1 0,-1-1 0,7-14-1,-24 74 9,2 1 0,-5 84 0,16-121-165,0-1 0,5 32 0,-4-42 0,0 0 0,1-1 0,0 1 0,-1 0 0,2-1 0,-1 1 0,1-1 0,0 0 0,0 1 0,0-2 0,6 8 0,-6-10 0,-1-1 0,0 0 0,1 1 0,-1-1 0,0 0 0,1 0 0,0-1 0,-1 1 0,1 0 0,-1-1 0,1 1 0,0-1 0,-1 0 0,1 0 0,0 0 0,4-1 0,45-9 0,-48 9 0,2-1 0,1-1 0,-1 1 0,0-1 0,0-1 0,10-6 0,-10 6 0,-1 1 0,0 0 0,0 0 0,1 0 0,9-2 0,-6 2 0,0-1 0,0 1 0,0-2 0,0 1 0,-1-1 0,0 0 0,0-1 0,0 0 0,0 0 0,-1-1 0,0 0 0,6-8 0,-3 2 0,0 0 0,-1-1 0,0 0 0,-1-1 0,0 0 0,6-21 0,-10 27 0,-1-1 0,-1 0 0,1 0 0,-2 0 0,2-14 0,-3 23 0,0-1 0,0 1 0,0-1 0,-1 1 0,1-1 0,0 1 0,0 0 0,-1-1 0,1 1 0,-1-1 0,0 1 0,1 0 0,-1-1 0,0 1 0,0 0 0,1 0 0,-1-1 0,-2 0 0,1 1 0,1 0 0,-1 0 0,0 1 0,1-1 0,-1 1 0,0 0 0,1-1 0,-1 1 0,0 0 0,0 0 0,1 0 0,-1 0 0,0 0 0,0 0 0,1 1 0,-1-1 0,0 0 0,0 1 0,1 0 0,-3 0 0,0 1 0,-1 0 0,1 0 0,0 0 0,0 1 0,0-1 0,0 1 0,0 0 0,0 0 0,1 1 0,-1-1 0,1 1 0,0 0 0,0 0 0,0 0 0,1 0 0,0 0 0,-1 0 0,1 1 0,1-1 0,-1 1 0,1 0 0,-2 6 0,2-2 0,-1 0 0,2 0 0,-1 0 0,1 0 0,0 0 0,1 0 0,0 0 0,1 0 0,0 0 0,0-1 0,5 12 0,-4-12 0,0 1 0,1-1 0,1 0 0,-1 0 0,1-1 0,1 0 0,-1 1 0,1-2 0,0 1 0,1-1 0,0 0 0,0 0 0,0-1 0,0 0 0,1 0 0,0-1 0,10 5 0,-13-8 0,0 0 0,-1-1 0,1 1 0,0-1 0,0 0 0,0 0 0,0-1 0,0 1 0,-1-1 0,1 0 0,0 0 0,-1-1 0,1 0 0,-1 0 0,1 0 0,-1 0 0,0 0 0,8-6 0,2-2 0,-1-1 0,0 0 0,-1-1 0,12-14 0,-5 2 0,0-1 0,-1-1 0,-2-1 0,13-30 0,43-120 0,-37 68 0,-6-2 0,17-126 0,-43 221 0,0 1 0,-2-1 0,1 1 0,-2-1 0,0 0 0,-1 1 0,-4-23 0,5 38 0,0 0 0,0-1 0,0 1 0,-1 0 0,1 0 0,0-1 0,0 1 0,0 0 0,0 0 0,0-1 0,-1 1 0,1 0 0,0 0 0,0 0 0,0-1 0,-1 1 0,1 0 0,0 0 0,0 0 0,-1 0 0,1 0 0,0-1 0,0 1 0,-1 0 0,1 0 0,0 0 0,0 0 0,-1 0 0,1 0 0,0 0 0,0 0 0,-1 0 0,1 0 0,0 0 0,-1 0 0,1 0 0,0 0 0,0 0 0,-1 0 0,1 1 0,0-1 0,0 0 0,-1 0 0,1 0 0,0 0 0,0 0 0,0 1 0,-1-1 0,1 0 0,0 0 0,0 0 0,0 1 0,-1-1 0,1 0 0,0 0 0,0 1 0,0-1 0,0 0 0,0 0 0,0 1 0,-1-1 0,-11 19 0,-4 13 0,1 1 0,2 1 0,1 1 0,1 0 0,-8 56 0,11-30 0,2-1 0,4 97 0,3-141 0,0 0 0,1-1 0,1 1 0,0 0 0,1-1 0,0 0 0,2 0 0,7 15 0,-11-24 0,1-1 0,0 0 0,1 0 0,-1 0 0,1 0 0,0-1 0,0 1 0,1-1 0,-1 0 0,1 0 0,0-1 0,0 0 0,0 1 0,0-2 0,0 1 0,1 0 0,0-1 0,-1 0 0,1-1 0,0 1 0,0-1 0,0 0 0,0 0 0,8-1 0,-2-1 0,0 0 0,0-1 0,0 0 0,0-1 0,0 0 0,0-1 0,-1 0 0,1-1 0,10-7 0,0 0 0,-1-2 0,0 0 0,25-24 0,-32 24 0,-12 12 0,-1 0 0,1 0 0,0 0 0,0 0 0,0 0 0,0 0 0,1 1 0,-1-1 0,0 1 0,1 0 0,3-2 0,-36 34 0,15-15 0,1 1 0,1 0 0,0 1 0,1 0 0,2 1 0,-1 1 0,2 0 0,1 0 0,-10 35 0,17-51 0,0 1 0,1 0 0,-1 0 0,1 0 0,0 0 0,0 0 0,0 0 0,1 0 0,0 0 0,0 0 0,0 0 0,1 0 0,2 5 0,-3-8 0,0 0 0,0 0 0,0 0 0,1-1 0,-1 1 0,1 0 0,-1-1 0,1 1 0,-1-1 0,1 1 0,0-1 0,0 0 0,-1 0 0,1 0 0,0 0 0,0 0 0,0 0 0,0 0 0,1-1 0,-1 1 0,0-1 0,0 0 0,0 1 0,0-1 0,1 0 0,-1 0 0,0 0 0,0-1 0,0 1 0,0 0 0,0-1 0,3 0 0,1-2 0,0 1 0,-1-1 0,1 0 0,-1 0 0,1 0 0,-1-1 0,0 0 0,0 0 0,0 0 0,-1-1 0,0 1 0,0-1 0,0 0 0,0 0 0,-1-1 0,5-9 0,5-10 0,-2-2 0,11-37 0,-13 37 0,20-62 0,-4-1 0,-4-2 0,10-95 0,-22 95 0,-1-125 0,-11 191 0,-1 17 0,4 9 0,-1 0 0,1 0 0,0 0 0,0 0 0,-1 0 0,1 0 0,0 0 0,-1 0 0,1 1 0,0-1 0,-1 0 0,1 0 0,0 0 0,0 0 0,-1 0 0,1 1 0,0-1 0,0 0 0,-1 0 0,1 1 0,0-1 0,0 0 0,0 0 0,-1 1 0,1-1 0,0 0 0,0 0 0,0 1 0,0-1 0,0 0 0,0 1 0,-11 22 0,1 1 0,2 0 0,0 0 0,2 1 0,-4 27 0,5-26 0,-13 79 0,4 0 0,5 1 0,8 185 0,7-183 0,-3-91 999,-1-12-1998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1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17487,'0'0'2968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3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1 642 8432,'0'0'9914,"6"-12"-9565,7-8-222,63-118 1228,-39 58-119,81-126 0,-105 187-984,-2-1 1,0 0-1,-1-1 1,-1 0-1,-1 0 1,6-23 0,-14 43-226,0 0 0,1 0 1,-1 0-1,0 0 0,0 0 1,0-1-1,1 1 0,-1 0 1,0 0-1,0 0 0,-1 0 1,1 0-1,0 0 0,0 0 1,-1-3-1,0 5-17,1-1-1,-1 0 1,0 0-1,1 1 1,-1-1 0,1 1-1,-1-1 1,1 0 0,-1 1-1,1-1 1,-1 1 0,1-1-1,0 1 1,-1-1 0,1 1-1,0-1 1,-1 1-1,1 0 1,0-1 0,0 1-1,-1-1 1,1 1 0,0 0-1,0-1 1,0 2 0,-9 20 19,1 0 1,1 1 0,1 1 0,1-1 0,1 1 0,1-1-1,1 1 1,1 0 0,2 0 0,0 0 0,1 0 0,10 40 0,-10-57-24,0 0 1,0 0-1,1 0 1,0-1 0,1 1-1,-1-1 1,1 1 0,8 9-1,-10-14-2,0-1-1,0 1 0,0 0 0,0-1 1,0 1-1,1-1 0,-1 1 0,0-1 1,1 0-1,-1 0 0,0 0 0,1-1 1,-1 1-1,1 0 0,0-1 0,-1 0 1,1 1-1,-1-1 0,1 0 0,0 0 1,-1-1-1,1 1 0,-1-1 0,1 1 0,-1-1 1,1 0-1,3-1 0,1-1 2,0-1-1,-1 0 1,1 0 0,-1 0-1,0-1 1,11-10-1,30-39 42,-28 31-22,58-80 95,-14 16 87,-44 71-132,-17 15-60,0-1 0,0 1 0,1-1 0,-2 0 0,1 1 0,0-1 1,3-4-1,1 20 128,-6-6-106,0-1 0,-1 1-1,1-1 1,-3 8 0,2-9 2,0 0-1,0-1 1,1 1 0,0 0 0,0 0 0,0 0 0,2 8 0,-2-14-34,0 1 1,0-1 0,0 0 0,0 1 0,1-1 0,-1 0 0,0 1 0,0-1 0,0 0 0,1 1 0,-1-1 0,0 0 0,1 0 0,-1 1 0,0-1 0,1 0 0,-1 0 0,0 1 0,1-1 0,-1 0 0,0 0 0,1 0 0,-1 0 0,1 0 0,-1 0 0,0 1 0,1-1 0,-1 0 0,1 0 0,-1 0 0,0 0 0,1 0 0,-1-1 0,1 1 0,-1 0 0,0 0 0,1 0 0,-1 0 0,0 0 0,1 0 0,-1-1 0,0 1 0,1 0 0,-1 0 0,0-1 0,1 1 0,-1 0 0,1-1 0,18-14 79,-17 14-76,26-26 75,-12 11-9,23-18 1,-33 30-46,-1 0 1,1 1-1,-1 0 0,1 0 0,0 0 1,0 1-1,0-1 0,1 1 1,6-1-1,-10 3-11,0 0-1,0 1 1,0-1 0,0 1 0,0-1 0,0 1-1,0 0 1,-1 0 0,1 0 0,0 1 0,-1-1-1,1 1 1,4 3 0,30 25 121,7 17 15,-26-27-91,20 18 0,-31-32-41,-1 1 0,0 0 0,-1 1 1,6 8-1,3 3 49,-14-18-81,0-1 0,0 0 0,0 0 0,0 0 0,0 0 0,0 0 0,0 0-1,0 1 1,1-1 0,-1 0 0,0 0 0,0 0 0,0 0 0,0 0-1,0 0 1,0 0 0,0 0 0,1 0 0,-1 0 0,0 0 0,0 0 0,0 1-1,0-1 1,0 0 0,0 0 0,1 0 0,-1 0 0,0 0 0,0 0 0,0 0-1,0 0 1,0 0 0,1 0 0,-1-1 0,0 1 0,0 0 0,0 0-1,0 0 1,0 0 0,0 0 0,1 0 0,-1 0 0,0 0 0,4-7-140,-1-6-3770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3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14928,'0'0'408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2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6520,'0'0'1168,"87"12"-728,-7-16 40,27-2-8,10-6 0,12-6-8,8 0-72,-8-5 8,-6 1-128,-4 2 8,-14-2-88,-8 0-8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3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7 846 9744,'0'0'1090,"-1"11"-347,-5 387 3350,7-341-3694,3 25 279,-1-43 1188,-4 46-1,7-310 55,-7 149-1335,11-91 1,-7 142-422,1 1 0,1 1 0,1-1 0,1 1 0,2 0 0,0 1 0,24-42 0,-30 59-104,0 0 0,0 1 1,1-1-1,0 1 0,0 0 1,0 0-1,1 0 0,-1 1 1,1-1-1,0 1 0,-1 0 1,11-4-1,-11 6-16,-1 0 0,1 0-1,0 0 1,-1 0 0,1 1 0,0 0-1,-1-1 1,1 1 0,0 1 0,-1-1 0,1 0-1,0 1 1,-1 0 0,1 0 0,0 0 0,-1 0-1,0 1 1,1-1 0,-1 1 0,5 3 0,-1-1 2,-1 1 0,1 1 1,-1-1-1,-1 1 0,1 1 1,-1-1-1,0 1 0,0-1 1,0 1-1,-1 1 0,0-1 1,-1 1-1,0-1 0,0 1 1,0 0-1,-1 0 0,-1 0 1,1 0-1,-1 1 0,0-1 0,-1 0 1,0 1-1,-2 15 0,1-19-17,-1-1 0,1 1 0,-1-1 0,0 1 0,0-1 0,0 0 0,-1 1 0,1-1-1,-1 0 1,0-1 0,0 1 0,-1 0 0,1-1 0,-1 0 0,1 0 0,-1 0 0,0 0 0,-6 2-1,-7 5 138,-1-1-1,-38 12 0,47-18-99,1 0-14,4-2 3,1 0 0,-1 0-1,1 1 1,-1-1 0,1 1 0,-1 0 0,1 0-1,0 0 1,-4 5 0,8-7-40,0 1 0,0 0 0,1-1 1,-1 1-1,1-1 0,-1 1 0,0-1 0,1 0 0,-1 0 0,1 0 0,1 0 0,10 0-3,0-2 0,0 0-1,0 0 1,0-1 0,0-1-1,-1 0 1,1 0 0,-1-2-1,0 1 1,0-2 0,17-12-1,-10 5 3,-1 0-1,-1-1 1,0-1 0,-1-1-1,26-35 1,18-34 88,-4-4 1,59-127-1,-86 150-2,-2-2 0,-4-1 0,-2 0 0,13-86-1,-30 134-35,-2 17-33,-1-1 1,0 1 0,0-1-1,0 1 1,0-1 0,-1 1 0,0-1-1,0 0 1,-1 1 0,1-1 0,-3-7-1,3 13-25,0-1 0,0 1-1,-1 0 1,1 0 0,0 0-1,0 0 1,0 0 0,0 0 0,0-1-1,0 1 1,0 0 0,-1 0-1,1 0 1,0 0 0,0 0-1,0 0 1,0 0 0,0 0-1,0 0 1,-1 0 0,1 0-1,0 0 1,0 0 0,0 0 0,0 0-1,0 0 1,-1 0 0,1 0-1,0 0 1,0 0 0,0 0-1,0 0 1,-1 0 0,1 0-1,0 0 1,0 0 0,0 0-1,0 0 1,0 0 0,0 0-1,-1 0 1,1 0 0,0 1 0,0-1-1,0 0 1,0 0 0,0 0-1,0 0 1,0 0 0,0 0-1,-1 1 1,1-1 0,0 0-1,0 0 1,0 0 0,0 0-1,0 0 1,0 1 0,0-1 0,0 0-1,-8 18 105,-4 27-43,-69 400 360,70-382-374,-28 155 266,37-209-242,0 0 1,0 0-1,-5 11 1,0-2-12,-3 0-66,4 7 0,0 1 0,6-25 0,0 0 0,-1 0 0,1 0 0,0 0 0,-1 0 0,1 0 0,-1-1 0,1 1 0,-1 0 0,0 0 0,1 0 0,-1-1 0,0 1 0,1 0 0,-1-1 0,0 1 0,0 0 0,-1 0 0,2-1 0,-1 0 0,1 0 0,0 0 0,0 0 0,-1 0 0,1 0 0,0 0 0,-1 0 0,1 0 0,0 0 0,0 0 0,-1 0 0,1 0 0,0 0 0,0 0 0,-1 0 0,1 0 0,0 0 0,0-1 0,0 1 0,-1 0 0,1 0 0,0 0 0,0 0 0,0 0 0,-1-1 0,1 1 0,0 0 0,0 0 0,0 0 0,0-1 0,-1 1 0,1 0 0,0 0 0,0-1 0,0 1 0,0 0 0,0 0 0,0-1 0,0 1 0,0 0 0,0 0 0,0-1 0,0 1 0,0 0 0,0 0 0,0-1 0,0 1 0,0 0 0,0 0 0,0-1 0,0 1 0,0 0 0,0 0 0,0-1 0,1 1 0,-1 0 0,0 0 0,0-1 0,0 1 0,1 0 0,5-17 0,6-3 0,1 0 0,1 0 0,0 2 0,2-1 0,0 2 0,1 0 0,0 1 0,2 1 0,0 1 0,22-14 0,-40 27 0,1 0 0,-1 0 0,0 0 0,1 1 0,-1-1 0,1 0 0,0 0 0,-1 1 0,1-1 0,-1 1 0,1 0 0,0-1 0,-1 1 0,1 0 0,0 0 0,-1 0 0,1 0 0,0 0 0,0 0 0,-1 1 0,1-1 0,-1 1 0,1-1 0,0 1 0,-1-1 0,1 1 0,1 1 0,-1 0 0,0 0 0,0 1 0,0-1 0,0 1 0,-1-1 0,1 1 0,-1 0 0,1 0 0,-1 0 0,0-1 0,0 1 0,-1 0 0,2 6 0,2 26 0,3 24 0,-6-56 0,0 0 0,0 1 0,0-1 0,0 0 0,0 0 0,1 0 0,-1 0 0,1 0 0,0-1 0,0 1 0,0 0 0,0-1 0,5 5 0,-5-6 0,1 0 0,-1 0 0,0 0 0,1 0 0,-1 0 0,1 0 0,-1-1 0,1 1 0,0-1 0,-1 0 0,1 0 0,-1 0 0,1 0 0,0 0 0,-1-1 0,1 1 0,3-2 0,45-16 0,-37 12 0,23-10 0,-2-1 0,50-32 0,59-53 0,-135 95 0,5-6 0,5-2 0,-38 50 0,-37 39 0,-21 34 0,70-98 0,0 1 0,1 0 0,0 0 0,1 0 0,0 1 0,0 0 0,2 0 0,0 0 0,0 0 0,-2 23 0,5-34 0,0 1 0,0-1 0,0 0 0,0 1 0,0-1 0,0 0 0,0 0 0,1 1 0,-1-1 0,0 0 0,1 0 0,-1 1 0,1-1 0,-1 0 0,1 0 0,0 0 0,-1 0 0,1 0 0,0 0 0,0 0 0,1 2 0,0-3 0,-1 1 0,0-1 0,0 0 0,0 1 0,0-1 0,1 0 0,-1 0 0,0 0 0,0 0 0,0 0 0,1 0 0,-1 0 0,0-1 0,0 1 0,0 0 0,0-1 0,1 1 0,0-1 0,6-4 0,0 1 0,0-1 0,-1 0 0,13-11 0,-5 1 0,0 0 0,-1-1 0,0 0 0,-2-1 0,0-1 0,12-23 0,-10 13 0,-1-1 0,-1 0 0,11-49 0,-23 80 0,0 0 0,1-1 0,-1 1 0,0 0 0,1 0 0,-1 0 0,1 0 0,-1-1 0,1 1 0,0 0 0,0 0 0,2 2 0,26 35 0,-21-29 0,1-1 0,0 0 0,0-1 0,1 0 0,21 14 0,-25-19 0,-1-1 0,1 0 0,-1 0 0,1 0 0,0 0 0,0-1 0,0 0 0,0 0 0,0 0 0,0-1 0,0 0 0,1 0 0,-1-1 0,0 0 0,0 0 0,0 0 0,9-4 0,-5 1 0,-1-1 0,0 0 0,0-1 0,0 0 0,-1 0 0,0-1 0,0 0 0,0 0 0,9-12 0,-3-1 0,0 1 0,20-40 0,-12 20 0,-18 31 0,-2 4 0,0-1 0,1 1 0,-1 0 0,1 0 0,0 0 0,0 1 0,0-1 0,1 0 0,3-2 0,-6 6 0,0 1 0,0-1 0,0 1 0,0-1 0,0 1 0,-1 0 0,1 0 0,0-1 0,0 1 0,-1 0 0,1 0 0,0 0 0,-1 0 0,1-1 0,-1 1 0,1 0 0,-1 0 0,0 0 0,1 0 0,-1 0 0,0 0 0,0 2 0,1-1 0,3 13 0,-1-1 0,0 1 0,-1 0 0,-1 0 0,-1 29 0,-12 76 0,11-110 0,-1 0 0,1 3 0,0 1 0,-2-1 0,1 0 0,-2-1 0,0 1 0,-9 21 0,13-34 0,-1 1 0,1-1 0,0 1 0,0-1 0,-1 1 0,1 0 0,-1-1 0,1 0 0,0 1 0,-1-1 0,1 1 0,-1-1 0,1 0 0,-1 1 0,1-1 0,-1 0 0,1 1 0,-1-1 0,1 0 0,-1 0 0,0 1 0,1-1 0,-1 0 0,1 0 0,-1 0 0,0 0 0,1 0 0,-1 0 0,1 0 0,-1 0 0,0 0 0,1 0 0,-1 0 0,1 0 0,-1-1 0,1 1 0,-1 0 0,0 0 0,1-1 0,-1 1 0,1 0 0,-1-1 0,1 1 0,-1 0 0,1-1 0,0 1 0,-1-1 0,1 1 0,-1-1 0,-20-31 0,16 24 0,-30-45 0,33 48 0,4 4 0,8 8 0,-1 4 0,1 0 0,1-1 0,0-1 0,0 0 0,1 0 0,0-1 0,0-1 0,1 0 0,0 0 0,0-1 0,1-1 0,-1 0 0,1-1 0,19 3 0,-25-6 0,1 0 0,0-1 0,0 0 0,0 0 0,-1-1 0,1 0 0,0 0 0,-1-1 0,1 0 0,-1-1 0,0 0 0,0 0 0,0-1 0,9-4 0,-1-2 0,-1 0 0,0-1 0,-1-1 0,0 0 0,21-23 0,-28 26 0,0 0 0,-1-1 0,0 0 0,0 0 0,-1 0 0,-1 0 0,0-1 0,0 0 0,-1 0 0,0 0 0,-1-1 0,0 1 0,-1 0 0,0-22 0,-1 32 0,0-1 0,0 0 0,0 0 0,0 0 0,-1 0 0,1 1 0,-1-1 0,1 0 0,-1 0 0,1 1 0,-1-1 0,0 0 0,0 1 0,0-1 0,0 1 0,0-1 0,0 1 0,0-1 0,0 1 0,-1 0 0,1 0 0,0-1 0,-1 1 0,1 0 0,-1 0 0,-2-1 0,2 2 0,0 0 0,0-1 0,-1 1 0,1 0 0,0 0 0,0 0 0,-1 1 0,1-1 0,0 0 0,0 1 0,0-1 0,0 1 0,0 0 0,0 0 0,0 0 0,0 0 0,0 0 0,0 0 0,0 0 0,0 1 0,-1 1 0,-2 1 0,0 1 0,1-1 0,-1 1 0,1 0 0,1 0 0,-1 0 0,1 0 0,-1 1 0,2-1 0,-1 1 0,1 0 0,-1 0 0,2 0 0,-1 0 0,1 0 0,0 0 0,-1 10 0,2-8 0,0 0 0,1-1 0,0 1 0,0-1 0,1 1 0,0-1 0,0 1 0,1-1 0,0 0 0,0 0 0,1 0 0,-1-1 0,2 1 0,5 7 0,-5-8 0,1 1 0,0-1 0,0 0 0,0 0 0,1 0 0,0-1 0,0 0 0,0-1 0,1 1 0,-1-1 0,1-1 0,0 0 0,11 3 0,-12-4 0,0-1 0,1 0 0,-1 0 0,1-1 0,-1 0 0,1-1 0,-1 0 0,0 0 0,1 0 0,-1-1 0,0 0 0,0 0 0,0-1 0,0 0 0,10-6 0,-3 1 212,-1-1 1,0-1-1,16-15 1,5-12-4998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4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1073 9744,'0'0'10366,"-10"12"-9995,0 0-264,2-4-17,1 1 1,-1 0 0,1 1 0,1 0 0,0 0 0,-8 18-1,10-16 45,0 1-1,0 0 0,1 0 1,1 0-1,0 0 0,0 1 0,2-1 1,0 0-1,0 1 0,1-1 1,1 0-1,0 0 0,1 0 1,4 14-1,-6-25-97,0 0 1,-1 0-1,2 1 0,-1-1 1,0 0-1,0 0 0,1 0 1,-1 0-1,1 0 1,-1 0-1,1-1 0,0 1 1,0 0-1,-1-1 0,1 0 1,1 1-1,-1-1 0,0 0 1,0 0-1,0 0 0,1 0 1,3 1-1,-3-2-1,0 0-1,0 0 1,-1 0-1,1 0 0,0-1 1,0 1-1,-1-1 1,1 0-1,0 0 1,-1 0-1,1 0 0,-1 0 1,1-1-1,-1 1 1,1-1-1,-1 1 1,0-1-1,0 0 0,3-3 1,23-26 476,37-55 0,-52 68-369,4-9 212,25-49 1,-20 33 71,-15 19 47,-6 21-45,0 13-139,-1-10-290,0 7 32,0-1 0,1 0 0,-1 1 0,2-1 0,-1 0 0,1 0 0,0 0 0,0 0 0,0 0-1,1 0 1,0 0 0,0-1 0,1 1 0,-1-1 0,1 0 0,0 0 0,1-1 0,-1 1-1,1-1 1,0 0 0,0 0 0,0 0 0,1-1 0,7 4 0,-3-3-1,2 1 99,1-1-1,-1 0 1,1 0-1,19 1 0,-29-4-87,0-1 0,0 0 0,0 0-1,0 0 1,1 0 0,-1-1-1,0 1 1,0-1 0,0 0 0,0 0-1,0 0 1,0 0 0,-1 0-1,1-1 1,0 0 0,0 1-1,-1-1 1,1 0 0,-1 0 0,0 0-1,0 0 1,1-1 0,-1 1-1,2-5 1,-2 4-1,-1-1 0,0 0-1,1 1 1,-1-1 0,-1 0 0,1 0 0,0 0-1,-1 0 1,0 1 0,0-1 0,0 0-1,-2-6 1,-9-49 391,10 55-391,-11-34 339,12 38-373,0-1 1,0 1 0,0 0-1,0-1 1,0 1-1,0-1 1,0 1 0,0 0-1,0-1 1,0 1 0,1-1-1,-1 1 1,0 0 0,0-1-1,0 1 1,1 0-1,-1-1 1,0 1 0,0 0-1,1-1 1,-1 1 0,0 0-1,0 0 1,1-1-1,-1 1 1,0 0 0,1 0-1,-1 0 1,0-1 0,1 1-1,-1 0 1,1 0-1,-1 0 1,0 0 0,1 0-1,17-5 104,13-2-83,0 2 0,1 1 0,0 1 0,0 2 0,32 3 0,-42-1-28,0-1 0,0-1 0,0-1 0,24-5 0,-4 4 0,-48 28 0,-4 4 0,-9 34 0,17-56 0,1 0 0,0-1 0,0 1 0,1 0 0,-1 0 0,2 0 0,0 7 0,-1-13 0,0 1 0,0-1 0,1 0 0,-1 0 0,1 1 0,-1-1 0,1 0 0,-1 0 0,1 0 0,-1 0 0,1 1 0,0-1 0,0 0 0,0 0 0,-1-1 0,1 1 0,0 0 0,0 0 0,0 0 0,0-1 0,1 1 0,-1 0 0,0-1 0,0 1 0,0-1 0,0 1 0,1-1 0,-1 0 0,0 1 0,0-1 0,1 0 0,-1 0 0,0 0 0,1 0 0,-1 0 0,0 0 0,0 0 0,1-1 0,1 0 0,4-1 0,0 0 0,0 0 0,0-1 0,0 0 0,10-7 0,6-5 0,-1 0 0,-1-2 0,0-1 0,22-24 0,64-86 0,-67 77 0,11-18 0,63-116 0,-54 83 0,-36 58 0,-2 0 0,19-59 0,-11 28 0,-80 176 0,-18 66 0,-83 326 0,145-470 0,2 0 0,0-1 0,0 29 0,4-50 0,0 0 0,0 0 0,0-1 0,0 1 0,0 0 0,0 0 0,0-1 0,0 1 0,0 0 0,1-1 0,-1 1 0,0 0 0,0 0 0,1-1 0,-1 1 0,1-1 0,-1 1 0,0 0 0,1-1 0,-1 1 0,1-1 0,-1 1 0,1-1 0,0 1 0,-1-1 0,1 1 0,0 0 0,1-1 0,-1 0 0,1 0 0,-1 0 0,0 1 0,1-1 0,-1 0 0,1-1 0,-1 1 0,0 0 0,1 0 0,-1-1 0,0 1 0,3-1 0,2-2 0,0 0 0,0 0 0,-1 0 0,1-1 0,7-6 0,13-15 0,-2-1 0,-1 0 0,-1-2 0,-1-1 0,16-31 0,79-166 0,-80 151 0,-3 6 0,112-235 0,-21-9 0,-158 376 0,-30 111 0,24-62 0,-9 38 0,-40 212 0,73-287 0,7-36 0,-15 42 0,21-71 0,22-32 0,8-32 0,-22 42 0,0 1 0,1-1 0,1 1 0,0 0 0,0 0 0,1 1 0,12-13 0,-19 23 0,0-1 0,0 0 0,1 1 0,-1-1 0,0 0 0,1 1 0,-1 0 0,0-1 0,1 1 0,-1 0 0,0 0 0,1-1 0,-1 1 0,0 0 0,1 1 0,-1-1 0,1 0 0,-1 0 0,0 0 0,1 1 0,-1-1 0,0 1 0,1-1 0,-1 1 0,0-1 0,0 1 0,0 0 0,0 0 0,1 0 0,-1-1 0,0 1 0,0 0 0,1 2 0,6 6 0,0 0 0,0 0 0,6 10 0,-6-8 0,5 5 0,0-1 0,1-1 0,1 0 0,1-1 0,-1 0 0,2-2 0,31 18 0,-41-25 0,0 0 0,0 0 0,0 0 0,1-1 0,9 3 0,-15-5 0,0-1 0,0 0 0,0 1 0,1-1 0,-1 0 0,0 0 0,1 0 0,-1 0 0,0-1 0,0 1 0,0 0 0,1-1 0,-1 0 0,0 1 0,0-1 0,0 0 0,0 0 0,0 0 0,3-3 0,-5 4 44,1-1 1,-1 0-1,1 1 1,-1-1-1,0 0 1,0 0-1,1 1 1,-1-1-1,0 0 0,0 0 1,0 0-1,0 1 1,0-1-1,0 0 1,0 0-1,0 1 0,0-1 1,0 0-1,0 0 1,0 0-1,-1-1 1,-5-15-3013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4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15376,'0'0'1703,"12"1"-963,86 2 468,177-17-1,62 0 918,-334 14-2089,11 0 270,1 1-1,17 4 0,-30 0-240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4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13264,'0'0'968,"-64"28"-624,56-22 0,8 0 56,6 0 16,2-4-208,14 2 0,16-4-48,17-10-1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4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1 659 10344,'0'0'5248,"13"-1"-4488,-3 0-606,1 0 30,1-1-1,-1 0 0,1-1 1,-1 0-1,0-1 1,13-5-1,-5 0 130,-1-1 0,-1-1-1,0 0 1,0-1 0,-1-1 0,0 0-1,-1-2 1,-1 1 0,0-2 0,-2 0 0,20-30-1,11-23 1168,40-89-1,-55 79-300,-5 9 347,-19 58-1198,-4 10-206,1 0 0,-1 0 0,0 0 0,1 0 0,0 0 0,-1 0 0,1 0 0,0 1 0,0-1 0,0 0 0,0 1 0,1-1 0,-1 0 0,0 1 0,1-1 0,-1 1-1,0 0 1,3-2 0,-2 4-76,-1-1-1,0 1 0,0 0 0,1 0 1,-1 0-1,0 0 0,0 0 0,0 0 1,0 0-1,0 0 0,0 1 0,0-1 1,0 0-1,-1 1 0,2 2 0,4 9 43,-1 0-1,-1 0 0,0 1 0,0-1 0,-2 1 0,2 16 0,0 84 194,-4-111-273,0 37 93,-2 0 0,-9 46 0,7-66-65,-1 1-1,0-1 0,-2-1 1,0 1-1,-2-1 0,-10 18 1,17-33-18,-1 0 0,-1 0 1,1 0-1,0 0 0,-1-1 1,0 1-1,0-1 0,0 0 1,0 0-1,-1 0 0,1-1 1,-1 1-1,1-1 0,-1 0 1,0-1-1,0 1 0,0-1 1,0 0-1,0 0 0,0 0 1,0-1-1,0 0 0,0 0 1,0 0-1,0-1 0,-1 1 1,1-1-1,0 0 0,0-1 1,1 1-1,-1-1 0,0 0 1,0 0-1,1-1 0,-1 1 1,1-1-1,0 0 0,0 0 1,-4-5-1,7 7-18,0 1 0,1-1 0,-1 0 0,0 0 0,1 0 0,-1 0 0,1 0 0,-1 0 0,1 0 0,0 1 0,-1-1 0,1 0 0,0 0 0,0 0 0,0-1 0,0 1 0,0 0 0,0 0 0,0 0 0,0 0 0,0 0 0,0 0 0,0 0 0,1 0 0,-1 0 0,0 0 0,1 0 0,-1 0 0,1 1 0,-1-1 0,1 0 0,-1 0 0,1 0 0,0 0 0,-1 1 0,1-1 0,1-1 0,3-3 0,1 1 0,-1 0 0,1 0 0,7-4 0,6-2 0,0 0 0,1 2 0,0 0 0,28-6 0,90-14 0,-115 24 0,29-4 0,-3 0 0,0-1 0,-1-3 0,60-22 0,-66 18 0,-1-3 0,-1-1 0,45-31 0,-83 50 0,20-17 0,-22 17 0,1 1 0,-1 0 0,1 0 0,-1-1 0,1 1 0,-1 0 0,0-1 0,1 1 0,-1 0 0,0-1 0,1 1 0,-1-1 0,0 1 0,0-1 0,1 1 0,-1-1 0,0 1 0,0 0 0,0-1 0,1 1 0,-1-1 0,0 1 0,0-1 0,0 0 0,0 1 0,0-1 0,0 1 0,0-1 0,0 1 0,0-1 0,-1 1 0,1-1 0,0 1 0,0-1 0,0 1 0,0 0 0,-1-1 0,1 1 0,0-1 0,-1 0 0,-1 1 0,0 0 0,0 0 0,0 0 0,0 0 0,0 0 0,0 1 0,0-1 0,0 1 0,0-1 0,0 1 0,1 0 0,-1 0 0,0 0 0,0 0 0,1 0 0,-3 1 0,0 1 0,-19 11 0,0 1 0,1 0 0,1 2 0,0 1 0,2 1 0,-32 38 0,49-55 0,0 0 0,0 0 0,0 0 0,1 1 0,-1-1 0,1 0 0,0 1 0,0 0 0,0-1 0,0 1 0,0 0 0,1-1 0,-1 1 0,1 0 0,-1 0 0,1-1 0,0 1 0,0 0 0,0 0 0,1 0 0,-1-1 0,1 1 0,-1 0 0,2 3 0,0-3 0,0-1 0,0 1 0,-1-1 0,1 0 0,1 1 0,-1-1 0,0 0 0,0 0 0,1 0 0,-1 0 0,1-1 0,0 1 0,-1-1 0,1 1 0,0-1 0,0 0 0,0 0 0,0-1 0,0 1 0,0 0 0,6-1 0,2 1 0,0-1 0,0 0 0,1-1 0,-1 0 0,0-1 0,0-1 0,0 1 0,0-2 0,-1 1 0,1-2 0,-1 1 0,0-1 0,0-1 0,0 0 0,9-8 0,-13 10 0,-1-1 0,1 0 0,-1 1 0,0-2 0,-1 1 0,1 0 0,-1-1 0,0 0 0,-1 0 0,1 0 0,-1-1 0,-1 1 0,1-1 0,-1 0 0,0 1 0,0-1 0,-1 0 0,0 0 0,0 0 0,-1 0 0,0 0 0,0 0 0,0 0 0,-1 0 0,-3-11 0,3 14 0,0-1 0,-1 0 0,1 1 0,-1-1 0,0 1 0,-1-1 0,1 1 0,-1 0 0,0 0 0,0 0 0,0 1 0,0-1 0,-1 1 0,1-1 0,-1 1 0,0 0 0,0 1 0,0-1 0,-1 1 0,1 0 0,-6-3 0,-4 1 0,1 1 0,-1 0 0,0 1 0,0 1 0,1 0 0,-17 1 0,8 0 0,112-10 0,-9-9 0,-45 9 0,59-7 0,-92 17 0,0-1 0,1 1 0,-1 0 0,1 0 0,-1 0 0,0 1 0,1-1 0,-1 1 0,0 0 0,0-1 0,1 2 0,-1-1 0,0 0 0,0 1 0,0-1 0,0 1 0,0 0 0,-1 0 0,1 0 0,-1 0 0,1 0 0,-1 1 0,0-1 0,1 1 0,-1 0 0,-1-1 0,1 1 0,0 0 0,-1 0 0,1 0 0,-1 0 0,0 1 0,0-1 0,0 0 0,0 5 0,2 10 0,-1 0 0,-1 0 0,-1 0 0,0 0 0,-4 20 0,4-34 0,0 12 0,5-12 0,-3-4 0,-1-1 0,1 0 0,-1 0 0,1 0 0,-1-1 0,1 1 0,-1 0 0,1 0 0,-1-1 0,0 1 0,0-1 0,2-2 0,30-41 0,1 2 0,72-69 0,-104 111 0,-1-1 0,1 1 0,0-1 0,-1 1 0,1 0 0,0-1 0,0 1 0,0 0 0,0 1 0,0-1 0,0 0 0,1 0 0,-1 1 0,4-1 0,-6 1 0,1 0 0,-1 0 0,1 0 0,-1 0 0,1 1 0,-1-1 0,0 0 0,1 0 0,-1 1 0,1-1 0,-1 0 0,1 0 0,-1 1 0,0-1 0,1 0 0,-1 1 0,1-1 0,-1 1 0,0-1 0,0 0 0,1 1 0,-1 0 0,3 20 0,-5 13 0,-2 0 0,-7 34 0,10-67 0,1-1 0,0 0 0,0 0 0,0 0 0,0 1 0,-1-1 0,1 0 0,0 0 0,0 1 0,0-1 0,0 0 0,0 0 0,0 1 0,0-1 0,0 0 0,0 0 0,0 1 0,0-1 0,0 0 0,0 1 0,0-1 0,0 0 0,0 0 0,0 1 0,0-1 0,0 0 0,0 0 0,0 1 0,1-1 0,-1 0 0,0 0 0,0 1 0,0-1 0,0 0 0,1 0 0,-1 0 0,0 1 0,0-1 0,0 0 0,1 0 0,-1 0 0,0 0 0,0 0 0,1 1 0,12-9 0,15-19 0,5-10 0,-10 10 0,1 1 0,45-36 0,-68 61 0,0 0 0,0 0 0,0 0 0,1 0 0,-1 0 0,0 0 0,0 0 0,1 1 0,-1-1 0,1 1 0,-1-1 0,0 1 0,1-1 0,-1 1 0,1 0 0,-1 0 0,1 0 0,-1-1 0,1 2 0,-1-1 0,1 0 0,-1 0 0,1 0 0,-1 1 0,1-1 0,-1 1 0,1-1 0,-1 1 0,0-1 0,1 1 0,-1 0 0,0 0 0,0 0 0,0-1 0,1 1 0,0 2 0,3 3 0,-1 1 0,0-1 0,0 1 0,0 0 0,5 14 0,1 4 0,-5-16 0,1 1 0,-1-1 0,1 0 0,1 0 0,0 0 0,0-1 0,8 8 0,-11-14 0,0 1 0,-1 0 0,1-1 0,0 0 0,0 0 0,0 0 0,0 0 0,1-1 0,-1 0 0,0 1 0,1-2 0,-1 1 0,1 0 0,-1-1 0,0 0 0,1 0 0,-1 0 0,1-1 0,7-1 0,-1-1 0,-1 0 0,0-1 0,0 0 0,0-1 0,-1 0 0,1 0 0,-1-1 0,0 0 0,-1-1 0,1 0 0,-1 0 0,-1-1 0,0 0 0,11-14 0,-11 12 0,-1 0 0,0 0 0,0 0 0,-1-1 0,-1 0 0,1 0 0,-2 0 0,0-1 0,0 1 0,-1-1 0,0 0 0,-1 0 0,0-13 0,-1 23 0,0 0 0,0 1 0,0-1 0,0 0 0,-1 1 0,1-1 0,0 1 0,-1-1 0,1 0 0,-1 1 0,0-1 0,1 1 0,-1-1 0,0 1 0,0-1 0,0 1 0,0 0 0,0 0 0,-1-2 0,0 3 0,1-1 0,0 1 0,0 0 0,-1 0 0,1-1 0,0 1 0,0 0 0,-1 0 0,1 0 0,0 1 0,0-1 0,-1 0 0,1 0 0,0 1 0,0-1 0,0 0 0,0 1 0,-1 0 0,1-1 0,0 1 0,0-1 0,0 1 0,0 0 0,0 0 0,-1 1 0,-6 6 0,-1 0 0,2 0 0,-1 0 0,1 1 0,1 1 0,0-1 0,0 1 0,0 0 0,1 0 0,1 0 0,0 1 0,0 0 0,1 0 0,-2 18 0,4-24 0,0 1 0,1-1 0,0 1 0,0-1 0,1 1 0,0-1 0,-1 1 0,2-1 0,-1 1 0,1-1 0,0 0 0,0 0 0,0 0 0,1 0 0,-1 0 0,1 0 0,0-1 0,1 1 0,-1-1 0,1 0 0,0 0 0,0 0 0,0-1 0,6 5 0,0-2 0,0-1 0,1 0 0,-1 0 0,1-1 0,-1 0 0,1-1 0,1 0 0,-1-1 0,0-1 0,22 2 0,-19-3 0,0 0 0,1-1 0,-1 0 0,1-1 0,23-7 0,-31 7 0,0-1 0,0 0 0,-1 0 0,1 0 0,-1-1 0,0 0 0,0 0 0,0-1 0,0 1 0,-1-1 0,0-1 0,0 1 0,5-8 0,0-2-3935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4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353 675 9944,'0'0'8426,"-14"-3"-8083,6 1-286,1 0-13,0 0 1,0 1 0,0 0 0,0 0 0,0 0 0,0 1 0,0 0 0,0 1 0,0 0 0,1 0 0,-1 0 0,0 1 0,-7 2 0,-7 5 173,-1 2-1,2 0 1,-1 2-1,-24 19 1,35-24-102,1 0 0,0 0 0,1 1 0,-1 0-1,2 0 1,-1 1 0,1 0 0,1 1 0,0 0 0,-6 14 0,11-22-85,0-1 0,0 0 0,0 1 0,1-1 0,-1 0 1,1 1-1,-1-1 0,1 1 0,0-1 0,0 1 0,0-1 0,0 1 0,0-1 0,1 1 0,-1-1 1,1 1-1,0-1 0,0 0 0,-1 1 0,1-1 0,1 0 0,-1 0 0,0 1 0,1-1 0,-1 0 1,1 0-1,-1-1 0,1 1 0,0 0 0,0-1 0,0 1 0,0-1 0,0 1 0,0-1 0,0 0 1,1 0-1,-1 0 0,0 0 0,1 0 0,-1 0 0,3 0 0,4 1 51,-1-1-1,1 1 0,-1-1 1,1-1-1,-1 0 0,1 0 1,0-1-1,-1 0 0,1 0 1,-1-1-1,10-3 1,-8 2 50,0-2 0,-1 1 0,1-1 0,-1 0 0,0-1 0,-1 0 0,0-1 1,0 1-1,14-17 0,-17 18-17,-1-1 0,0 0 0,0 1 0,-1-1 1,0-1-1,0 1 0,0 0 0,-1-1 0,1 0 0,-2 1 1,1-1-1,-1 0 0,0 0 0,-1 0 0,0-13 1,0 11 70,-1 1 1,0-1 0,-1 0 0,0 1-1,-4-11 1,6 17-141,-1 0 0,0 0 0,0 0 0,0 0 0,0 0-1,-1 0 1,1 0 0,-1 1 0,1-1 0,-1 0 0,1 1 0,-1-1 0,0 1-1,0 0 1,1-1 0,-1 1 0,0 0 0,0 0 0,-1 0 0,1 1-1,0-1 1,0 0 0,0 1 0,0-1 0,-3 1 0,2-1 35,-1 1 1,0 0-1,1 0 0,-1 1 1,1-1-1,-1 1 0,-4 1 1,7-2-55,0 1 0,-1-1 1,1 1-1,0 0 0,-1 0 0,1 0 1,0 0-1,0 0 0,0 0 0,0 0 1,0 0-1,0 0 0,0 0 0,0 0 1,0 1-1,1-1 0,-1 0 0,0 1 0,0 2 1,1-3-21,-1 0 1,1-1-1,0 1 1,0 0-1,0 0 1,0 0-1,0 0 1,0 0-1,0 0 0,0 0 1,0 0-1,0 0 1,1 0-1,-1 0 1,0 0-1,1 0 1,-1 0-1,0-1 1,1 1-1,-1 0 1,1 0-1,0 0 1,-1-1-1,1 1 1,0 0-1,-1-1 1,1 1-1,0 0 1,0-1-1,-1 1 0,1-1 1,0 1-1,0-1 1,0 0-1,0 1 1,0-1-1,0 0 1,0 1-1,0-1 1,4 1 6,0 0 1,0 0-1,-1 0 0,1-1 1,0 0-1,7 0 1,0-2 11,-1 0 0,1-1 0,-1-1 0,0 0 0,0 0 0,0-1 0,-1-1 0,1 1 0,-1-2 0,-1 1 0,1-1 0,12-13 0,10-11 179,52-67-1,-76 88-169,22-27 172,-1-2-1,-3-1 0,40-79 1,-30 46-171,-22 48-37,-2 0 1,0-1-1,-2-1 1,14-52-1,-24 78 1,0 1 0,1-1 0,-1 0 0,0 0 0,0 1 0,0-1 0,0 0 0,0 0 0,0 0 0,0 1 0,0-1 0,0 0 0,0 0 0,0 1 0,0-1 0,0 0 0,-1 0 0,1 1 0,0-1 0,0 0 0,-1 1 0,0-2 0,0 2 0,1 1 0,-1-1 0,0 1 0,1-1 0,-1 1 0,0 0 0,1-1 0,-1 1 0,0-1 0,1 1 0,-1 0 0,1 0 0,-1-1 0,1 1 0,0 0 0,-1 0 0,1-1 0,0 1 0,0 0 0,-1 2 0,-30 83 0,-28 130 0,-1 99 0,29-145 0,-91 348 0,108-476 0,-1-1 0,-32 60 0,47-100 0,0-1 0,0 1 0,0 0 0,0-1 0,-1 1 0,1-1 0,0 1 0,-1-1 0,1 1 0,0-1 0,-1 1 0,1-1 0,-1 1 0,1-1 0,-1 1 0,1-1 0,-1 1 0,1-1 0,-1 0 0,1 0 0,-1 1 0,1-1 0,-1 0 0,1 0 0,-1 1 0,0-1 0,0 0 0,0-1 0,1 1 0,-1-1 0,0 1 0,1-1 0,-1 1 0,1-1 0,-1 0 0,1 1 0,0-1 0,-1 0 0,1 1 0,-1-1 0,1 0 0,0 0 0,0 1 0,-1-1 0,1-1 0,-6-43 0,6 20 0,0-1 0,2 1 0,1 0 0,1 0 0,1 0 0,1 0 0,1 1 0,1 0 0,1 1 0,1-1 0,2 2 0,0 0 0,1 0 0,1 1 0,1 1 0,1 0 0,1 1 0,0 1 0,2 0 0,33-25 0,-41 35 0,0 1 0,1-1 0,-1 2 0,1 0 0,0 0 0,1 1 0,-1 1 0,1 0 0,0 1 0,0 0 0,25-2 0,-12 5 0,-19-1 0,1 1 0,-1 0 0,1 0 0,-1 1 0,0 0 0,1 0 0,8 3 0,11 3 858,-10-7-5689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1561 10152,'0'0'6210,"12"-6"-5646,10-9-312,0-1-1,-1 0 1,0-1-1,-1-2 0,31-37 1,88-124 914,-42 46 778,100-183 1,-186 294-1581,0 0 1,-1-1-1,-2 0 0,0-1 1,-2 0-1,4-27 1,-11 42 156,-7 14-145,-9 19-36,-24 42-106,4 1 0,2 2 0,-37 100 0,67-151-213,-50 160 235,47-144-184,2 0 1,1 0-1,-2 53 0,7-76-48,0-1 0,1 0 0,0 0 0,0 0 0,1 0 0,3 10 0,-4-18-16,-1 1 0,1-1 0,0 1-1,-1-1 1,1 1 0,0-1 0,0 1 0,0-1 0,0 0 0,0 0-1,0 1 1,0-1 0,1 0 0,-1 0 0,0 0 0,1 0 0,-1-1-1,1 1 1,-1 0 0,1 0 0,-1-1 0,1 1 0,-1-1 0,1 0-1,0 1 1,-1-1 0,1 0 0,0 0 0,-1 0 0,1 0 0,-1 0-1,1 0 1,0 0 0,-1-1 0,1 1 0,0-1 0,-1 1-1,1-1 1,-1 0 0,1 1 0,-1-1 0,3-2 0,5-2 27,0 0 1,-1-1-1,1-1 1,-1 1-1,-1-1 1,1-1-1,-1 0 1,8-10-1,49-78 208,-50 72-187,152-259 514,-33 28-50,-22-8-29,-27 59-73,-67 166-312,22-57 223,-34 81-249,0-1 1,-2 0 0,0 0 0,2-22 0,-5 36-80,1 0 0,-1 0 0,0-1 1,0 1-1,0 0 0,0 0 0,-1-1 1,1 1-1,0 0 0,-1 0 0,1 0 1,0-1-1,-2-1 0,2 3-1,0 0 0,-1 0 0,1-1 1,0 1-1,-1 0 0,1 0 0,0 0 0,0 0 0,-1 0 0,1-1 1,0 1-1,-1 0 0,1 0 0,0 0 0,-1 0 0,1 0 0,0 0 1,-1 0-1,1 0 0,-1 0 0,1 0 0,0 0 0,-1 0 0,1 0 1,0 1-1,-1-1 0,1 0 0,0 0 0,0 0 0,-1 1 0,-3 1 0,1 1-1,-1 0 0,1-1 1,0 2-1,0-1 1,-4 4-1,-20 30 1,1 0 0,2 2 0,1 0 0,-27 67 0,-52 181 0,89-247 0,-195 697 0,206-731 0,-1 11 0,4-15 0,3-8 0,19-33 0,55-84 0,-66 107 0,0 1 0,1 0 0,1 1 0,0 0 0,23-16 0,-28 24 0,-7 4 0,1 0 0,-1 0 0,1 1 0,-1-1 0,1 1 0,-1-1 0,5 0 0,-5 1 0,-1 1 0,0 0 0,1 0 0,-1 0 0,1 0 0,-1 1 0,0-1 0,1 0 0,-1 0 0,1 1 0,-1-1 0,0 1 0,1 0 0,-1-1 0,0 1 0,0 0 0,1-1 0,-1 1 0,1 2 0,113 90 0,-107-88 0,0 0 0,0 0 0,1 0 0,-1-1 0,1-1 0,16 5 0,-21-7 0,-1 0 0,1 0 0,0-1 0,0 1 0,0-1 0,0 0 0,0 0 0,0-1 0,0 1 0,0-1 0,0 0 0,0 0 0,-1 0 0,1 0 0,0-1 0,-1 1 0,1-1 0,5-4 0,1-3 0,0 1 0,-1-1 0,-1-1 0,0 0 0,0 0 0,0 0 0,-2-1 0,11-21 0,-13 23 0,0 1 0,-1-1 0,0 0 0,-1 0 0,0 0 0,0 0 0,-1-1 0,0 1 0,-1 0 0,0-1 0,0 1 0,-3-16 0,3 24 0,0 1 0,0-1 0,0 0 0,0 1 0,0-1 0,-1 1 0,1-1 0,0 0 0,0 1 0,0-1 0,-1 1 0,1-1 0,0 0 0,-1 1 0,1-1 0,0 1 0,-1-1 0,1 1 0,-1 0 0,1-1 0,-1 1 0,1-1 0,-1 1 0,1 0 0,-1-1 0,1 1 0,-1 0 0,0-1 0,1 1 0,-1 0 0,0 0 0,1 0 0,-1 0 0,1 0 0,-1 0 0,0 0 0,1 0 0,-1 0 0,0 0 0,1 0 0,-1 0 0,0 0 0,1 0 0,-1 0 0,1 1 0,-1-1 0,0 0 0,1 0 0,-1 1 0,1-1 0,-1 1 0,1-1 0,-1 0 0,0 1 0,-2 2 0,-1 0 0,1 0 0,-1 0 0,1 1 0,-5 6 0,2-1 0,1-1 0,0 1 0,0 1 0,1-1 0,0 0 0,0 1 0,1 0 0,1 0 0,0 0 0,0 0 0,1 1 0,0-1 0,0 0 0,1 0 0,1 1 0,0-1 0,0 0 0,1 0 0,0 0 0,1 0 0,0 0 0,1 0 0,0-1 0,0 1 0,1-1 0,0 0 0,1-1 0,8 10 0,-4-5 0,1-2 0,1 1 0,0-2 0,0 1 0,1-2 0,0 1 0,16 7 0,-27-16 0,-1 0 0,1 0 0,0-1 0,-1 1 0,1 0 0,0-1 0,0 1 0,0-1 0,-1 1 0,1-1 0,0 0 0,0 0 0,0 0 0,0 0 0,0 0 0,0 0 0,-1 0 0,1-1 0,0 1 0,0-1 0,0 1 0,-1-1 0,1 0 0,0 0 0,0 1 0,-1-1 0,1-1 0,-1 1 0,1 0 0,-1 0 0,0 0 0,1-1 0,1-2 0,-1 1 0,0 0 0,0-1 0,-1 1 0,1 0 0,-1-1 0,0 1 0,0-1 0,0 1 0,0-1 0,-1 0 0,0 1 0,1-1 0,-1 0 0,-1 1 0,1-1 0,-2-7 0,-5-12-3989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4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17687,'0'0'736,"103"-6"-344,-24 0 0,17-4-8,3-2 16,2-8-136,-4-2 8,-17 4-128,-7 1 8,-11 11-136,-9-2 16,-5-2-32,-10-2 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5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1003 10544,'0'0'3880,"13"-4"-2994,-3 0-711,-1 2-34,0-1 1,-1-1-1,0 1 1,1-1-1,-1-1 1,-1 0-1,1 0 1,12-11-1,10-14 458,-14 12 188,30-23 0,-35 35-247,-5 8 44,-5 23 2,-6 60 56,-23 120 0,-35 85 187,-24 0 241,54-190-405,29-84-499,3-13-74,1 1 0,-1-1-1,0 1 1,-1-1 0,1 0-1,0 0 1,-3 3 0,4-5-83,0-1 1,0 0 0,0 0 0,0 0 0,0 0 0,0 0 0,0 0-1,0 1 1,0-1 0,-1 0 0,1 0 0,0 0 0,0 0-1,0 0 1,0 0 0,0 0 0,0 0 0,0 0 0,-1 0 0,1 0-1,0 0 1,0 0 0,0 0 0,0 0 0,0 0 0,-1 0-1,1 0 1,0 0 0,0 0 0,0 0 0,0 0 0,0 0 0,-1 0-1,1 0 1,0 0 0,0 0 0,0 0 0,0 0 0,0 0 0,0 0-1,0 0 1,-1 0 0,1 0 0,0 0 0,0-1 0,0 1-1,0 0 1,0 0 0,0 0 0,0 0 0,0 0 0,0 0 0,-1-1-1,1 1 1,0 0 0,0 0 0,0 0 0,0 0 0,0 0 0,0 0-1,0-1 1,0 1 0,0 0 0,0 0 0,0 0 0,-2-13 241,2-15-3,1 0 0,2-1-1,0 1 1,12-45 0,42-111 601,-49 160-724,33-99 314,-5 8 107,74-159 0,-96 248-436,0 1 1,1 0-1,22-24 0,-29 38-31,1 1-1,1 0 0,0 1 0,0 0 0,1 1 0,0 0 1,0 0-1,24-10 0,-33 16-56,0 1 0,0 1-1,1-1 1,-1 0 0,1 1 0,-1-1-1,1 1 1,-1-1 0,1 1 0,-1 0 0,1 0-1,-1 1 1,1-1 0,-1 0 0,1 1-1,-1-1 1,1 1 0,-1 0 0,0 0 0,1 0-1,-1 0 1,0 0 0,0 1 0,0-1-1,0 1 1,0-1 0,0 1 0,0 0-1,0 0 1,-1-1 0,1 1 0,-1 1 0,1-1-1,-1 0 1,0 0 0,2 3 0,1 4 23,-1 0 0,1 0 1,-2 0-1,1 0 0,-1 0 0,0 1 1,-1-1-1,0 15 0,-2-1-22,0 0 0,-2 0 0,-1 0 0,0 0 0,-2-1 0,0 0 0,-2 0 0,0 0 0,-2-1-1,0 0 1,-1-1 0,-1 0 0,-1-1 0,-1 0 0,-26 26 0,32-37-23,-1 0 0,0-1 0,0 0 0,-19 10 0,25-15 0,0 0 0,0-1 0,0 1 0,-1-1 0,1 0 0,0 0 0,-1 0 0,1 0 0,-1-1 0,1 1 0,-1-1 0,1 0 0,-1 0 0,1 0 0,-1-1 0,1 1 0,-1-1 0,1 0 0,0 1 0,-7-4 0,9 3 0,0 0 0,0 0 0,0 0 0,0 0 0,0-1 0,0 1 0,0 0 0,1-1 0,-1 1 0,0 0 0,1-1 0,-1 1 0,1-1 0,-1 1 0,1-1 0,0 1 0,-1-1 0,1 1 0,0-1 0,0 0 0,0 1 0,1-1 0,-1 1 0,0-1 0,0 1 0,1-3 0,0 1 0,0 0 0,-1 0 0,1 1 0,1-1 0,-1 0 0,0 0 0,1 0 0,-1 1 0,1-1 0,0 1 0,-1-1 0,1 1 0,3-3 0,14-8 0,1 1 0,0 0 0,1 2 0,36-14 0,94-22 0,-100 32 0,51-16 0,130-56 0,46-28 0,-274 113 0,-1-1 0,1 0 0,-1 0 0,1 0 0,5-5 0,-39 15 0,4 5 0,1 0 0,0 2 0,1 0 0,1 2 0,0 1 0,1 1 0,1 0 0,1 2 0,1 0 0,1 1 0,1 1 0,-27 46 0,43-66 0,-16 34 0,17-35 0,-1-1 0,0 1 0,1 0 0,-1-1 0,1 1 0,-1 0 0,1 0 0,0-1 0,0 1 0,0 0 0,0 0 0,0 0 0,0-1 0,1 1 0,-1 0 0,0 0 0,1-1 0,1 3 0,-2-3 0,1 0 0,0 0 0,0-1 0,0 1 0,0-1 0,0 1 0,0-1 0,1 1 0,-1-1 0,0 1 0,0-1 0,0 0 0,0 0 0,0 0 0,1 0 0,-1 0 0,0 0 0,0 0 0,0 0 0,0 0 0,1 0 0,-1 0 0,1-1 0,29-10 0,-18 4 0,0 0 0,-1 0 0,-1-1 0,1-1 0,14-14 0,47-55 0,-52 51 0,-1 0 0,-1-1 0,-1-1 0,25-54 0,-41 72 0,-8 13 0,-8 13 0,3 1 0,2 2 0,-15 33 0,21-44 0,1-1 0,0 0 0,1 1 0,0 0 0,0-1 0,0 1 0,1 0 0,0-1 0,0 1 0,0 0 0,1-1 0,2 11 0,-2-14 0,0-1 0,0 0 0,0 0 0,0 0 0,0 1 0,0-1 0,1 0 0,-1 0 0,1-1 0,-1 1 0,1 0 0,0 0 0,0-1 0,-1 1 0,1-1 0,0 0 0,1 1 0,-1-1 0,0 0 0,0 0 0,0 0 0,1-1 0,-1 1 0,0-1 0,1 1 0,-1-1 0,1 1 0,-1-1 0,0 0 0,1 0 0,-1-1 0,1 1 0,-1 0 0,3-1 0,5-1 0,0-1 0,0 0 0,-1 0 0,1-1 0,-1 0 0,17-10 0,86-70 0,-64 47 0,-18 12 0,-20 16 0,1 0 0,0 1 0,0 0 0,0 1 0,22-10 0,-33 17 0,18-4 0,-18 4 0,1 0 0,0 1 0,-1-1 0,1 1 0,-1-1 0,1 1 0,-1-1 0,1 1 0,-1-1 0,1 1 0,-1 0 0,0-1 0,1 1 0,-1-1 0,0 1 0,0 0 0,1-1 0,-1 1 0,0 0 0,0-1 0,0 1 0,0 0 0,0 0 0,0-1 0,0 1 0,0 1 0,1 27 0,-5 52 0,-1-2 0,5-67 0,1-1 0,-1 0 0,2 0 0,0 0 0,0 0 0,6 16 0,-7-24 0,-1-1 0,1 0 0,0 0 0,0 0 0,0 0 0,0 0 0,1 0 0,-1-1 0,1 1 0,-1 0 0,1-1 0,-1 1 0,1-1 0,0 1 0,0-1 0,-1 0 0,1 1 0,0-1 0,0 0 0,1-1 0,-1 1 0,0 0 0,0 0 0,0-1 0,0 0 0,1 1 0,-1-1 0,0 0 0,0 0 0,1 0 0,-1 0 0,0 0 0,0-1 0,1 1 0,-1-1 0,0 1 0,0-1 0,3-1 0,8-4 0,0 0 0,-1-1 0,1 0 0,-2-1 0,1 0 0,10-11 0,61-62 0,-67 64 0,31-33 0,-2-3 0,54-81 0,-77 99 0,-1-2 0,-2-1 0,-1 0 0,-3-1 0,14-49 0,-14 35 0,-3-1 0,-2 0 0,5-92 0,-15 145 0,0 0 0,0-1 0,0 1 0,0-1 0,0 1 0,0 0 0,0-1 0,0 1 0,-1-1 0,1 1 0,0 0 0,-1-1 0,0 1 0,1 0 0,-1-1 0,0 1 0,1 0 0,-1 0 0,0 0 0,-2-2 0,2 2 0,0 1 0,0 0 0,0-1 0,0 1 0,0 0 0,0 0 0,0 0 0,-1 0 0,1 0 0,0 0 0,0 0 0,0 0 0,0 0 0,0 1 0,0-1 0,0 0 0,0 1 0,0-1 0,0 1 0,-2 0 0,-3 4 0,-1-1 0,1 1 0,-1 0 0,1 1 0,1 0 0,-6 6 0,-8 13 0,1 1 0,2 1 0,0 0 0,2 2 0,-20 53 0,23-46 0,1 1 0,1 0 0,2 0 0,-3 59 0,9-76 0,2-1 0,0 0 0,1 0 0,0 0 0,7 21 0,-7-33 0,-1 0 0,2-1 0,-1 1 0,1-1 0,0 1 0,0-1 0,1 0 0,0-1 0,0 1 0,0 0 0,1-1 0,0 0 0,0 0 0,0-1 0,0 1 0,1-1 0,6 4 0,-7-6 0,0-1 0,0 1 0,0-1 0,0 0 0,0 0 0,0-1 0,0 0 0,0 0 0,0 0 0,0 0 0,0-1 0,1 0 0,-1 0 0,0 0 0,-1 0 0,6-3 0,2-1 0,-1 0 0,1 0 0,-1-1 0,0-1 0,13-10 0,-10 5 0,0-1 0,-2-1 0,1 0 0,15-26 0,-8 13 0,-14 23 0,-5 12 0,-4 20 0,2-21 0,-2 5 0,1 0 0,1 0 0,0 0 0,1 0 0,0 0 0,1 0 0,1 0 0,-1 0 0,2 0 0,7 22 0,-10-33 0,1 1 0,0-1 0,0 0 0,-1 0 0,1 1 0,0-1 0,0 0 0,1 0 0,-1 0 0,0 0 0,0 0 0,0 0 0,1 0 0,-1 0 0,0-1 0,1 1 0,-1 0 0,1-1 0,1 1 0,1 0 0,0-1 0,-1 1 0,1-1 0,0 0 0,0 0 0,-1 0 0,8-2 0,4-2 0,-1 0 0,0-1 0,15-7 0,-27 11 0,139-72 0,-111 59 0,-1-2 0,46-33 0,-45 33 0,-60 53 0,15-21 0,0 0 0,-22 32 0,33-41 0,0 0 0,0 0 0,0 0 0,1 0 0,0 1 0,1-1 0,-1 1 0,1 0 0,1-1 0,0 1 0,-1 8 0,2-14 0,0 0 0,1 0 0,-1-1 0,0 1 0,0 0 0,1 0 0,-1-1 0,1 1 0,0-1 0,-1 1 0,1 0 0,0-1 0,0 1 0,0-1 0,0 0 0,0 1 0,1-1 0,-1 0 0,0 0 0,0 1 0,1-1 0,-1 0 0,1 0 0,-1-1 0,1 1 0,-1 0 0,1 0 0,0-1 0,-1 1 0,1-1 0,0 1 0,0-1 0,-1 0 0,3 0 0,2 1 0,0-1 0,1 0 0,-1 0 0,0-1 0,0 1 0,0-1 0,0-1 0,10-3 0,1-2 0,0-2 0,-1 0 0,0 0 0,0-2 0,20-17 0,65-69 0,-81 75 0,-2-1 0,0-1 0,15-28 0,39-82 0,-70 130 0,145-329 0,-105 233 0,-31 74 0,-1-1 0,-1 0 0,9-50 0,-17 76 0,-1 1 0,0-1 0,0 0 0,0 1 0,0-1 0,1 1 0,-1-1 0,0 1 0,0-1 0,0 1 0,0-1 0,0 0 0,-1 1 0,1-1 0,0 1 0,0-1 0,0 1 0,0-1 0,-1 1 0,1-1 0,0 1 0,0-1 0,-1 1 0,1-1 0,0 1 0,-1-1 0,1 1 0,-1-1 0,0 1 0,0 0 0,0 0 0,1 0 0,-1 0 0,0 0 0,0 0 0,0 1 0,0-1 0,1 0 0,-1 0 0,0 1 0,0-1 0,1 1 0,-1-1 0,0 0 0,0 2 0,-30 27 0,6 4 0,2 1 0,2 1 0,0 1 0,-27 70 0,-38 165 0,78-239 0,2 0 0,1 1 0,2-1 0,0 52 0,4-77 0,-1 0 0,1-1 0,1 1 0,-1-1 0,1 1 0,0-1 0,0 0 0,1 0 0,0 0 0,0 0 0,1 0 0,5 7 0,-7-10 0,1 0 0,0 0 0,0 0 0,0 0 0,0 0 0,0-1 0,1 1 0,-1-1 0,1 0 0,-1 0 0,1-1 0,0 1 0,0-1 0,0 0 0,0 1 0,0-2 0,0 1 0,0 0 0,0-1 0,8 0 0,1-2 0,-1 0 0,1 0 0,0-1 0,-1-1 0,0 0 0,0-1 0,0 0 0,-1-1 0,0-1 0,0 1 0,0-1 0,-1-1 0,0 0 0,0-1 0,-1 0 0,0 0 0,-1-1 0,0 0 0,0 0 0,7-16 0,-13 21 0,0 1 0,-1 0 0,0-1 0,0 1 0,-1-1 0,1 1 0,-1-1 0,0 1 0,-1-10 0,1 14 0,0-1 0,0 0 0,0 0 0,0 0 0,-1 1 0,1-1 0,0 0 0,0 0 0,-1 1 0,1-1 0,-1 0 0,1 1 0,0-1 0,-1 0 0,1 1 0,-1-1 0,0 1 0,1-1 0,-1 1 0,1-1 0,-1 1 0,-1-1 0,1 0 0,-1 1 0,1 1 0,0-1 0,0 0 0,0 0 0,-1 0 0,1 1 0,0-1 0,0 0 0,0 1 0,0-1 0,0 1 0,0 0 0,0-1 0,0 1 0,0 0 0,0 0 0,0-1 0,0 1 0,-1 2 0,-4 3 0,0 1 0,0-1 0,0 1 0,1 1 0,0-1 0,1 1 0,0 0 0,0 0 0,1 0 0,-1 1 0,2-1 0,-1 1 0,2 0 0,-1-1 0,1 1 0,0 0 0,1 0 0,0 0 0,0 0 0,1 0 0,0 0 0,0 0 0,1-1 0,1 1 0,-1 0 0,1-1 0,1 0 0,0 0 0,0 0 0,0 0 0,1 0 0,0-1 0,1 0 0,-1 0 0,1-1 0,1 1 0,-1-1 0,1 0 0,14 8 0,-17-12 0,-1 0 0,0-1 0,1 0 0,0 0 0,-1 0 0,1 0 0,0-1 0,-1 1 0,1-1 0,0 0 0,0 0 0,-1 0 0,1-1 0,0 1 0,0-1 0,-1 0 0,1 0 0,-1 0 0,1 0 0,5-4 0,6-3 0,0 0 0,-1-1 0,15-12 0,-28 20 0,28-23 0,-2 0 0,34-41 0,-42 44 0,0-2 0,-2-1 0,25-42 0,-24 36 0,25-32 0,-49 108 0,-6-6 0,-2-1 0,-1 0 0,-2-1 0,-2-1 0,-28 41 0,45-74 0,0 0 0,0-1 0,0 0 0,-1 0 0,1 0 0,-1 0 0,1 0 0,-1-1 0,0 1 0,-6 3 0,47-18 0,8 4 0,1-3 0,51-18 0,-93 27 0,0 0 0,1-1 0,-1 1 0,0-1 0,-1 0 0,1 0 0,7-7 0,-12 9 28,0 1 1,0 0-1,0-1 0,0 1 1,0 0-1,0-1 0,0 1 1,0-1-1,0 1 0,0 0 1,-1-1-1,1 1 0,0 0 1,0-1-1,0 1 0,0-1 1,-1 1-1,1 0 0,0 0 1,0-1-1,-1 1 0,1 0 1,0-1-1,0 1 0,-1 0 1,1 0-1,0-1 0,-1 1 0,0 0 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5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15576,'0'0'3039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2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1 464 6128,'0'0'5484,"11"-11"-5191,3-2-187,0 0 50,-1 1 1,26-16 0,-24 16 4,0-1 0,-1 0 0,0-1 0,-1 0 0,-1-1 1,0-1-1,-1 1 0,-1-2 0,0 0 0,-1 0 0,11-31 0,-3 8 152,-11 28-64,-1-1-1,0 0 1,0 0 0,-1 0 0,-1 0-1,0-1 1,1-15 0,-6 26 89,-2 10-145,-3 11-27,-2 16-29,5-22-97,1 1 0,0 0-1,-1 22 1,3-22-13,1-1 0,1 0 0,0 0 1,0 0-1,5 19 0,-4-26-17,0-1 0,-1 1 1,2-1-1,-1 1 0,0-1 1,1 0-1,0 0 0,0 0 0,0-1 1,0 1-1,0-1 0,1 1 1,0-1-1,0 0 0,0-1 1,0 1-1,5 2 0,1 0 23,0-1 0,1 0-1,-1 0 1,1-1 0,-1-1 0,1 0 0,0 0-1,0-1 1,0 0 0,0-1 0,0-1 0,0 1-1,0-2 1,-1 1 0,1-2 0,0 1-1,11-5 1,-10 1 29,0 1-1,0-2 1,0 1-1,-1-1 1,0-1 0,0 0-1,0-1 1,-2 0-1,1-1 1,-1 0-1,0 0 1,-1-1 0,11-17-1,-7 6 84,0-1 1,-1-1-1,9-25 0,-8 23-10,-10 22-85,1 1 0,-1-1 0,-1 0 0,1-1 0,0 1 0,-1 0 0,1-7 0,5 27 246,-19 173-41,11-173-247,-6 53 49,-28 117 0,34-182-42,0 1 1,-1-1-1,0 1 0,1-1 0,-6 7 0,7-10-12,0 0 0,-1-1 0,1 1 0,-1-1 0,1 1 0,-1-1 0,1 1 0,-1-1 0,1 1 0,-1-1 0,1 0 0,-1 1 0,0-1 0,1 0 0,-1 1 0,0-1 0,1 0 0,-1 0 0,0 0 0,1 1 0,-1-1 0,0 0 0,1 0 0,-1 0 0,0 0 0,1 0 0,-1 0 0,0-1 0,1 1 0,-1 0 0,0 0 0,1 0 0,-1-1 0,0 1 0,1 0 0,-1-1 0,0 1 0,1 0 0,-1-1 0,1 1 0,-1-1 0,1 1 0,-1-1 0,1 1 0,-1-1 0,1 1 0,0-1 0,-1 0 0,1 1 0,-1-2 0,-7-10 57,0 0 0,-9-17-1,-13-21 273,29 49-328,1 1 1,0 0-1,-1-1 1,1 1-1,0 0 1,0-1-1,-1 1 0,1 0 1,0-1-1,0 1 1,0-1-1,-1 1 1,1 0-1,0-1 1,0 1-1,0-1 0,0 1 1,0-1-1,0 1 1,0-1-1,0 1 1,0 0-1,0-1 0,0 1 1,0-1-1,0 1 1,1-1-1,-1 1 1,0 0-1,0-1 1,0 1-1,0-1 0,1 1 1,0-1-1,0 0 0,1 0 0,-1 0 0,0 1 0,0-1 1,1 1-1,-1-1 0,0 1 0,1 0 0,-1-1 0,2 1 0,50-1-16,-39 1 35,28-2 9,141 2 137,-136 1-52,74-6 1,-94 2-45,-12 1-6,-1 0 1,0-2-1,0 0 1,0 0-1,17-9 1,13-4 184,-42 16-250,0 0 0,0 0 1,-1 0-1,1 0 0,0-1 0,0 1 0,-1 0 0,1-1 0,-1 0 0,0 1 0,1-1 0,-1 0 0,0 0 0,0 0 0,0 0 1,0 0-1,0 0 0,-1 0 0,1 0 0,0-3 0,1-13-3126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5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12552,'0'0'456,"74"-17"-8,19-3 40,54-8 16,53-8 88,1 1 0,-21 5-112,-31 6-9,-18 2-79,-20 0 0,-9 4-88,-5-5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24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8336,'0'0'14981,"8"12"-14673,-6-8-279,13 20 163,-2 1 1,11 28-1,162 491 2408,-184-536-2563,15 50 628,36 84 0,-28-80 687,-23-57-1044,2 9 874,20-69-91,6-38-868,19-51 138,8 5-339,83-144 0,-107 225-22,-7 11 0,54-75 0,-78 119 0,1-1 0,0 1 0,0-1 0,0 0 0,1 1 0,-1 0 0,1 0 0,7-5 0,-8 6 0,-4 1 0,-10 2 0,-17 6 0,-70 13 0,-5 2 0,59-9 0,-93 25 0,117-35 0,1 1 0,-1-2 0,0-1 0,-39-2 0,56 1 74,0-1-1,1 1 1,-1-1 0,0 0-1,1 0 1,-1 0 0,1 0-1,-1 0 1,1 0 0,-1-1-1,-3-2 1,5 3-351,0 0 1,0 0 0,0 0-1,1 0 1,-1 0-1,0 1 1,1-1-1,-1 0 1,0-1 0,1 1-1,0 0 1,-1 0-1,1 0 1,0 0-1,-1 0 1,1 0 0,0-2-1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25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9144,'0'0'13745,"5"13"-13371,11 17-114,0 0-1,2-1 0,35 43 1,102 89 774,-95-103-62,58 72 0,-116-127-873,0-1 1,-1 1-1,1 0 0,0 0 0,-1-1 1,1 1-1,-1 0 0,0 0 0,0 1 1,1 5-1,-2-9-71,0 1 0,0 0 0,0-1 1,0 1-1,0-1 0,0 1 0,0 0 0,-1-1 0,1 1 1,0-1-1,0 1 0,0-1 0,-1 1 0,1-1 0,0 1 1,-1-1-1,1 1 0,0-1 0,-1 1 0,1-1 0,-1 1 1,1-1-1,-1 1 0,-1-1 0,1 1 1,-1-1-1,1 1 0,-1-1 1,1 0-1,-1 1 1,1-1-1,-1 0 0,1 0 1,-1 0-1,0 0 1,1-1-1,-3 1 0,-4-2-123,0 1-1,0-1 1,0-1-1,-11-4 0,0-5-4260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26.3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501 0 12760,'0'0'3743,"-10"6"-3229,-196 118 1486,157-90-1410,1 3 0,-51 50-1,80-68-357,7-8 230,-1 2 0,2-1 0,0 2 0,-11 16-1,22-30-454,0 0-1,0 0 0,0 0 0,0 0 0,0 0 1,0 0-1,0 0 0,0 1 0,0-1 1,0 0-1,0 0 0,-1 0 0,1 0 1,0 0-1,0 0 0,0 0 0,0 0 0,0 0 1,0 1-1,0-1 0,0 0 0,0 0 1,0 0-1,0 0 0,0 0 0,0 0 1,1 0-1,-1 0 0,0 1 0,0-1 1,0 0-1,0 0 0,0 0 0,0 0 0,0 0 1,0 0-1,0 0 0,0 0 0,0 0 1,0 0-1,0 0 0,0 0 0,0 1 1,1-1-1,-1 0 0,0 0 0,0 0 1,0 0-1,0 0 0,0 0 0,0 0 0,0 0 1,0 0-1,0 0 0,1 0 0,-1 0 1,0 0-1,0 0 0,0 0 0,0 0 1,0 0-1,11-2 313,7-4-3382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27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1 10040,'0'0'6922,"2"12"-6306,30 377 3591,-32-360-3750,-1 1 0,-2-1 0,-1 0 0,-1 0 0,-17 54 0,15-54 33,6-23-275,0 0 0,0 0 0,-1 0 0,0 0 0,0-1 0,-1 1 0,1-1 0,-6 8 1,7-12-135,0 1 1,0-1-1,1 1 1,-1-1-1,0 1 1,0-1-1,1 1 1,-1 0-1,1-1 1,0 1 0,-1 2-1,1-4 83,0 1-133,0-1 0,0 0 0,0 0 1,0 0-1,0 0 0,0 1 0,0-1 0,0 0 0,0 0 0,0 0 0,0 0 0,0 1 0,0-1 0,0 0 1,0 0-1,0 0 0,0 0 0,0 1 0,0-1 0,0 0 0,0 0 0,0 0 0,1 0 0,-1 0 0,0 1 1,0-1-1,0 0 0,0 0 0,0 0 0,0 0 0,1 0 0,-1 0 0,0 0 0,0 0 0,0 1 0,0-1 1,0 0-1,1 0 0,-1 0 0,0 0 0,0 0 0,0 0 0,1 0 0,158-32 564,-82 18-334,-66 13-182,1 0-1,0 0 1,0 1-1,23 3 1,-16-1 88,1-5 82,-19 3-226,1-1 1,0 1-1,-1-1 0,1 1 1,0 0-1,-1 0 1,1-1-1,0 1 0,-1 1 1,1-1-1,0 0 1,-1 0-1,1 1 0,0-1 1,-1 0-1,3 2 1,-4-2-18,0 0 1,0 1-1,0-1 0,1 0 1,-1 0-1,0 0 1,0 1-1,1-1 1,-1 0-1,0 0 1,0 0-1,1 0 1,-1 0-1,0 1 0,1-1 1,-1 0-1,0 0 1,1 0-1,-1 0 1,0 0-1,1 0 1,-1 0-1,0 0 0,0 0 1,1 0-1,-1 0 1,0 0-1,1 0 1,-1-1-1,0 1 1,1 0-1,-1 0 0,0 0 1,0 0-1,1 0 1,-1-1-1,0 1 1,0 0-1,1 0 1,-1-1-1,-1-10-5491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27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85 12864,'0'0'5466,"11"-8"-4963,38-27 19,-45 33-426,-1-1-1,1 1 0,0 0 0,0 0 0,0 1 0,1-1 0,-1 1 0,0 0 1,1 0-1,-1 0 0,1 1 0,-1-1 0,8 1 0,6 0 195,3-2 56,104-5 1225,-103 7-950,0 1 0,0 0 1,37 9-1,-57-9-514,1 0-1,0-1 0,-1 1 1,1-1-1,0 0 1,-1 0-1,1 0 1,-1 0-1,1 0 0,0-1 1,-1 1-1,1-1 1,-1 0-1,1 1 0,3-3 1,-6 2-138,0 0 1,0 0 0,0 0-1,0 0 1,0 0-1,0 0 1,0 0 0,-1 0-1,1 0 1,0 0-1,0 0 1,-1 1 0,1-1-1,0 0 1,-1 0-1,1 0 1,-1 0 0,0 0-1,0 0 1,-1-3-2397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28.3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12552,'0'0'7121,"13"-9"-6615,-4 2-400,1 0 0,0 1 0,1 0-1,0 0 1,0 1 0,0 1 0,1 0-1,-1 0 1,15-1 0,137-5 1132,-71 7-458,-64 2-212,1 2-1,33 6 1,-34-4 221,-20-2 201,-21-2-4425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29.2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 10040,'0'0'11085,"12"-2"-10857,77-13 220,36-12 82,-73 15-290,62-8 0,-46 15 156,0 3 0,111 10 0,-170-7-305,29 4 243,-36-4-273,0-1 0,0 1 0,0-1 0,0 1-1,0 0 1,0 0 0,0 0 0,-1 0 0,1 0-1,0 0 1,0 0 0,-1 1 0,1-1 0,1 3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30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 9944,'0'0'11535,"17"-2"-11084,-8 1-386,28-3 366,59-15 0,-60 11-6,0 1 0,0 2 0,0 2 0,69 2 0,-94 3-262,1 0 1,-1 0-1,0 1 1,0 1-1,0 0 1,0 0-1,0 1 1,-1 0-1,12 9 1,-15-9 10,0 0 0,0 0 1,-1 1-1,7 7 0,17 14 345,-17-19-4020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31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9648,'0'0'11490,"15"-11"-11013,-3 2-360,-4 3-32,0 0 0,0 0 1,1 1-1,0 0 0,0 1 1,0 0-1,0 0 0,1 1 0,19-5 1,2 5 344,0 1 0,0 2 0,1 1 0,-1 1 1,0 1-1,0 2 0,0 2 0,32 10 1,-39-9 68,-10-3-91,1 0 1,27 4 0,-37-9-281,1 1 0,-1-1 0,0 0 0,1-1 0,-1 1 0,0-1 1,0 0-1,1 0 0,-1-1 0,0 1 0,9-5 0,-2-9 741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2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10848,'0'0'1496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32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0 102 9744,'0'0'10297,"10"-5"-9852,32-12 1,0 2 0,1 1-1,0 2 1,1 2 0,62-5 0,-64 10-111,62-3 437,-90 8-502,-1 0 0,1 1 0,-1 1 0,0 0 0,21 6 1,-29-6-223,2 0 859,-5-6-3116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33.5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 8744,'0'0'16643,"12"-2"-16312,16-2-78,1 0 0,0 1 0,-1 2 0,35 3 0,74 14 1626,-93-12-78,-42-4-1666,1 0-1,-1 0 1,0 0-1,0-1 1,1 1-1,-1-1 1,0 1-1,0-1 1,0 0 0,0 0-1,0 0 1,0 0-1,0 0 1,0 0-1,0 0 1,3-3-1,4-6-4454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34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 14464,'0'0'5338,"1"16"-4790,1 30-230,-1 1 238,2 0 0,15 76-1,35 54 893,23 93 1051,-65-214-1754,12 48 1452,-19-92-1457,-3-11-631,0 0 0,-1 0 0,1 0 0,-1 0 0,1 0 0,-1 0 0,0 0 0,1 0 0,-1 0 0,0 0 0,0 0 1,0 1-1,0-1 0,0 0 0,0 0 0,0 0 0,0 2 0,-16-45 723,-42-179-832,27 95 0,18 69 0,-29-80 0,33 113 0,0 0 0,2-1 0,0 0 0,-3-32 0,10 53-15,0 0 1,0 0-1,0 0 0,1-1 1,0 1-1,0 0 0,0 0 1,0 0-1,0 0 0,1 0 1,0 1-1,0-1 0,0 0 1,0 1-1,1 0 0,-1-1 1,1 1-1,0 0 0,0 0 1,0 0-1,0 1 0,0-1 1,1 1-1,-1-1 0,6-2 1,-7 5 10,22-8-84,2 0 0,-1 2 1,1 1-1,27-2 0,-46 7 78,0-1 0,0 2-1,0-1 1,0 1-1,0 0 1,0 0-1,-1 0 1,1 1 0,0 0-1,-1 1 1,1 0-1,-1 0 1,0 0-1,0 0 1,0 1 0,-1 0-1,1 1 1,-1-1-1,0 1 1,9 10-1,-13-13 13,6 6 18,0 1 0,-1 0 0,8 18 0,-12-24-3,-1 0 0,0 0 0,0 0 0,0 0 0,-1 0 0,1 0 0,-1 0-1,0 0 1,0 0 0,0 0 0,0 0 0,0 0 0,0 0 0,-1 0 0,0 0-1,0 0 1,1 0 0,-4 5 0,-3 6 33,-2 0-1,0-1 1,0 0 0,-1 0 0,-1-1-1,-16 14 1,5-7 47,-2 0 1,-39 23-1,62-42-97,0 1 0,0-1 0,0 0 0,0 1 0,0-1 0,0 1 0,0-1 0,1 1 0,-1 0 0,0-1 0,0 1 0,1 0 0,-1 0 0,0-1 0,1 1 0,-1 0 0,0 0 0,1 0 0,-1 0 0,1 0 0,0 0 0,-1 0 0,1 0 0,0 0 0,0 0 0,-1 0 0,1 0 0,0 0 0,0 0 0,0 1 0,2 1 0,-1-1 0,1 0 0,0 1 0,-1-1 0,1 0 0,0 0 0,1 0 0,-1 0 0,0-1 0,4 3 0,90 63 0,-47-35 0,-2 2 0,60 56 0,-104-87 0,1 1 0,-1 0 0,0-1 0,0 2 0,0-1 0,-1 0 0,1 0 0,-1 1 0,0 0 0,0-1 0,-1 1 0,1 0 0,-1 0 0,0 0 0,-1 0 0,1-1 0,-1 1 0,0 0 0,0 0 0,0 0 0,-2 9 0,0-9 0,0 1 0,1-1 0,-2 0 0,1-1 0,0 1 0,-1 0 0,0-1 0,0 1 0,-1-1 0,1 0 0,-1 0 0,0 0 0,0-1 0,0 1 0,0-1 0,-1 0 0,1 0 0,-1-1 0,0 1 0,-5 1 0,-24 8 0,-1-1 0,0-2 0,-1-2 0,0-1 0,0-2 0,0-1 0,0-2 0,-40-3 0,66 1 0,0 0 0,0 0 0,0-1 0,0 0 0,0-1 0,0 0 0,0 0 0,1-1 0,-1 0 0,1-1 0,1 0 0,-11-8 0,7-3 859,9 5-5695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36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176 106 10752,'0'0'10118,"-11"-6"-9625,-35-22-17,44 27-381,0 0 1,0 0-1,0 0 0,0 1 0,-1-1 0,1 0 0,0 1 0,0-1 0,-1 1 0,1 0 0,0 0 1,0 0-1,-1 0 0,1 0 0,0 0 0,-1 1 0,1-1 0,0 1 0,0-1 0,0 1 0,-1 0 1,1 0-1,0 0 0,0 0 0,0 0 0,0 1 0,1-1 0,-1 1 0,0-1 0,-2 4 0,-9 5 639,12-9-669,0 0 1,0-1-1,1 1 1,-1 0-1,1 0 1,-1 0-1,1 0 1,-1 0 0,1 0-1,0 0 1,-1 0-1,1 1 1,0-1-1,0 0 1,0 0-1,0 2 1,0 24 1017,0-19-398,21-26 450,-20 15-1065,-1 0 1,1 0 0,0 1 0,-1-1-1,1 0 1,-1 0 0,0 0 0,0-4-1,0 7-54,0-1-1,-1 0 0,1 0 1,0 0-1,0 1 0,0-1 1,0 0-1,-1 0 1,1 1-1,0-1 0,-1 0 1,1 1-1,-1-1 0,1 0 1,-1 1-1,1-1 0,-1 0 1,1 1-1,-1-1 0,0 1 1,1-1-1,-1 1 0,0 0 1,1-1-1,-1 1 1,0 0-1,1-1 0,-1 1 1,0 0-1,0 0 0,1-1 1,-1 1-1,0 0 0,0 0 1,0 0-1,-1 0 6,0 1-1,0-1 0,1 0 1,-1 1-1,0-1 1,1 1-1,-1 0 1,1 0-1,-1-1 1,1 1-1,-1 0 1,1 0-1,0 0 0,-1 0 1,1 1-1,0-1 1,0 0-1,0 1 1,0-1-1,0 0 1,0 1-1,0-1 0,0 1 1,1-1-1,-1 1 1,1 0-1,-1-1 1,1 1-1,-1 0 1,1-1-1,0 1 1,0 0-1,0 0 0,0-1 1,0 1-1,0 0 1,1-1-1,-1 1 1,0 0-1,1-1 1,-1 1-1,1 0 1,0-1-1,-1 1 0,1-1 1,0 1-1,0-1 1,0 0-1,2 2 1,0 1 12,0-1 1,0 0 0,1 0 0,-1-1-1,1 1 1,-1-1 0,1 1 0,0-1-1,0 0 1,0-1 0,1 1-1,-1-1 1,0 1 0,1-1 0,7 0-1,-9-1-11,0 0-1,0 0 0,1 0 1,-1-1-1,0 0 0,0 1 1,1-1-1,-1 0 0,0-1 1,0 1-1,0 0 1,0-1-1,0 0 0,-1 0 1,1 0-1,-1 0 0,1 0 1,-1 0-1,1-1 0,-1 1 1,3-6-1,-2 4-21,-1 0 0,0 0 0,0-1 0,0 1 0,0 0 0,-1-1 0,0 0 0,0 1 0,0-1 0,-1 0 0,1-7 0,-1 9 0,0 1 0,0 0 0,0 0 0,0 0 0,-1 0 0,1-1 0,-1 1 0,1 0 0,-1 0 0,0 0 0,0 0 0,0 0 0,0 0 0,0 1 0,0-1 0,-1 0 0,1 0 0,0 1 0,-1-1 0,0 1 0,1-1 0,-1 1 0,0 0 0,0-1 0,1 1 0,-1 0 0,-3-1 0,3 1 0,0 1 0,0-1 0,-1 0 0,1 1 0,0-1 0,0 1 0,0 0 0,-1 0 0,1 0 0,0 0 0,0 0 0,-1 1 0,1-1 0,0 1 0,0-1 0,0 1 0,0 0 0,-1-1 0,-2 3 0,2 0 0,0 0 0,0-1 0,0 2 0,0-1 0,0 0 0,1 0 0,-1 1 0,1 0 0,-3 7 0,3-8 0,1 0 0,0 0 0,-1 1 0,2-1 0,-1 0 0,0 1 0,1-1 0,-1 1 0,1-1 0,0 0 0,0 1 0,0-1 0,1 1 0,-1-1 0,1 1 0,0-1 0,0 0 0,0 1 0,0-1 0,3 4 0,2 4 0,1 0 0,0-1 0,1-1 0,12 13 0,-18-20 0,-1 0 0,1-1 0,-1 1 0,1-1 0,0 0 0,0 0 0,0 0 0,-1 0 0,1 0 0,0 0 0,0 0 0,0 0 0,0-1 0,0 1 0,1-1 0,-1 0 0,4 1 0,-5-1 0,0-1 0,1 1 0,-1 0 0,0-1 0,0 1 0,0-1 0,1 1 0,-1-1 0,0 1 0,0-1 0,0 0 0,0 0 0,0 1 0,0-1 0,0 0 0,0 0 0,0 0 0,0 0 0,-1 0 0,1 0 0,0-1 0,-1 1 0,1 0 0,-1 0 0,1 0 0,-1-1 0,1 1 0,-1 0 0,0 0 0,1-2 0,0-12 0,1-1 0,-2 1 0,0 0 0,-3-21 0,1 15 0,1-31 0,5 17-3935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41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8936,'0'0'15615,"10"3"-15471,32 10-5,-37-12-99,-1 0 0,0-1-1,1 0 1,-1 0 0,0 0 0,1 0 0,-1-1 0,0 0 0,0 0-1,1 0 1,5-2 0,9-3 105,54-3 821,-69 9-905,1 0 1,-1 0-1,1 0 0,-1 1 1,1-1-1,-1 1 0,9 3 1,15 1 142,36-4 149,-40-1-158,0 0 0,34 6 0,178 44 1445,-216-45-1433,1-1-1,-1-2 0,1 0 0,21-1 0,-31 1-77,-9-2-97,-1 0 0,1 0 0,-1 1 0,0-1 0,1 0 0,-1 0 0,1 0 0,-1-1 0,1 1 0,-1 0 0,3-1 0,16-5 274,-5 1-1058,-6 2-2771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2:0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331 535 17487,'0'0'2619,"-12"0"-2431,-39-2 0,44 2-142,1 1 1,0 0-1,-1 0 1,1 1-1,0-1 1,0 2-1,0-1 1,0 0-1,0 1 1,0 0-1,-5 5 0,-10 4 106,7-5-44,1 0 0,0 2 0,0 0 0,1 0-1,0 1 1,0 0 0,-15 19 0,21-21-43,1-1 0,0 1 0,0 0 0,0 0 1,1 0-1,0 0 0,1 1 0,-1 0 0,2 0 0,-1 0 1,1 0-1,1 0 0,-1 17 0,2-23-13,-1 1 0,2-1 0,-1 1 0,0 0 0,1-1 0,-1 1-1,1-1 1,0 1 0,1-1 0,1 5 0,-3-8-35,0 1-1,1-1 0,-1 1 1,1-1-1,-1 1 0,1-1 1,-1 0-1,1 1 0,-1-1 1,1 0-1,-1 1 0,1-1 1,-1 0-1,1 0 0,-1 1 1,1-1-1,0 0 0,-1 0 1,1 0-1,-1 0 0,1 0 1,0 0-1,-1 0 1,1 0-1,2 0 13,-1-1 0,0 0-1,0 1 1,-1-1 0,1 0 0,0 0 0,0 0 0,0 0 0,0-1-1,2-1 1,2-3 49,0 0-1,-1 0 1,0-1-1,7-10 1,8-10 134,66-96 1224,-80 112-1099,-4 8-18,3 14-56,-5-11-258,13 33 188,-8-19-112,0-1 1,10 17-1,-13-26-45,1 0-1,0-1 1,-1 1-1,2-1 1,-1 1 0,0-1-1,1 0 1,-1 0-1,1 0 1,0-1 0,5 4-1,21 2 396,-28-8-340,0 1 0,0-1 1,0 1-1,0-1 0,1 0 0,-1 0 1,0 0-1,0 0 0,0 0 1,1 0-1,-1-1 0,0 1 0,0-1 1,0 1-1,4-3 0,26-18-12,-15 8 79,-12 8-136,1 0 0,-1-1-1,0 0 1,0 0 0,-1 0-1,0 0 1,0-1 0,-1 0 0,5-9-1,6-12 42,20-35 124,37-94 1,-62 134-140,-2-1-1,-1 0 1,-1-1 0,3-47 0,-6 29 89,-8-85 0,5 122-103,0 0 0,0 0 0,-1 0 0,1 0-1,-1 0 1,-1 1 0,1-1 0,-1 1 0,-5-8 0,4 3 129,-2 0 159,6 11-314,-1-1 0,1 0 0,-1 0 0,1 1 1,-1-1-1,1 0 0,0 0 0,-1 1 0,1-1 0,-1 1 1,1-1-1,0 0 0,-1 1 0,1-1 0,0 1 0,-1-1 1,1 1-1,0-1 0,0 1 0,0-1 0,-1 1 0,1-1 1,0 1-1,0-1 0,0 2 0,-5 13 16,0 0 0,2 0 0,-1 1 0,2 0-1,0-1 1,1 32 0,14 98 137,-8-103-149,5 42-12,26 105 0,-6-35 0,-30-153 0,0 0 0,1 1 0,-1-1 0,0 1 0,0-1 0,0 1 0,0-1 0,0 1 0,-1-1 0,1 1 0,0-1 0,-1 2 0,-4-1 0,-1-13 0,-6-17-82,8 16-4915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2:0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13560,'0'0'4497,"13"-2"-3960,11-2-130,-1 2 1,1 1-1,45 4 0,107 26 2089,-172-29-2406,0 0 1,0 0-1,0 0 0,0 0 0,0-1 0,-1 0 0,1 0 1,0 0-1,3-2 0,7-4-2845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2:0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18 9344,'0'0'8106,"-10"-1"-7766,1 0-256,3 0-29,1 1-1,-1-1 1,0 1-1,0 0 1,1 0 0,-1 0-1,0 1 1,1 0-1,-1 0 1,-9 4-1,4 0 73,0 0-1,0 1 1,0 1 0,1 0-1,0 0 1,0 1 0,1 0-1,0 1 1,0 0-1,1 0 1,-9 13 0,14-17-68,0 0 0,0 1 0,0-1 1,0 0-1,1 1 0,0-1 0,0 1 1,1 0-1,0 0 0,0 0 0,0 0 1,0 0-1,1 0 0,0 0 0,0-1 1,1 1-1,0 0 0,0 0 0,0 0 1,0 0-1,1 0 0,0-1 0,1 1 1,-1-1-1,5 7 0,-3-5 18,0-1 0,1 0 1,0 0-1,0 0 0,0-1 0,1 1 0,0-1 1,7 4-1,-11-7-38,1 0 1,-1-1 0,1 0-1,-1 0 1,1 0 0,-1 0-1,1 0 1,0 0 0,0-1-1,0 1 1,-1-1-1,1 0 1,0 0 0,0 0-1,0 0 1,0 0 0,-1-1-1,1 1 1,0-1-1,0 0 1,-1 1 0,1-2-1,0 1 1,-1 0 0,4-2-1,2-3 57,0-1 0,-1 1 0,0-1 0,0 0-1,-1-1 1,0 1 0,0-1 0,-1-1 0,0 1-1,6-14 1,2-8 456,16-57 0,-27 79-337,1-1 1,-1 1 0,-1-1 0,1 0 0,-1 1 0,-1-1 0,0 0 0,0 0 0,-1 0-1,0 1 1,0-1 0,-4-10 0,-8 67 1057,10-9-1099,1-1-1,1 1 0,9 69 1,0-15-6,-1 188 263,-6-180-252,-1-68-51,-5 52 0,4-74-92,-1-1 0,0 1 0,-1-1 0,0 0 0,-1 0 0,0 0 0,0 0 0,-1-1 0,-7 11 0,11-18-21,0-1 0,-1 1 0,1 0 0,-1-1 1,1 1-1,-1-1 0,0 1 0,1-1 0,-1 0 0,0 1 0,0-1 0,0 0 0,0 0 0,0-1 0,0 1 0,0 0 0,-1-1 0,1 1 0,0-1 0,-3 0 0,2 0 6,-1 0-1,0-1 1,1 1-1,-1-1 1,0 0-1,1-1 1,0 1 0,-1 0-1,1-1 1,0 0-1,-4-2 1,-6-6 74,0-1 1,0 0-1,2-1 1,-15-16-1,20 20-80,-1 0 0,1 0 0,1 0 0,-1-1 0,1 1 0,-4-12 0,8 16-14,0 0 1,0 1-1,0-1 1,0 0-1,1 0 1,-1 1-1,1-1 1,0 0-1,1 0 1,-1 0-1,1 0 1,-1 1-1,1-1 1,0 0-1,0 1 1,1-1-1,-1 1 1,1-1 0,2-4-1,4-3-1,0 1 0,0-1 0,1 1 0,1 0 0,18-14 0,59-38 0,-76 55 0,63-41 0,52-36 0,-106 68 0,0 0 0,-1-1 0,32-39 0,-23 20 0,-1-1 0,-2-2 0,-2 0 0,21-49 0,-35 65 0,-6 14 0,1 1 0,0-1 0,6-9 0,-8 12 0,1 0 0,-1 15 0,0 39 0,18 93 0,-18-132 0,0 5 0,0 0 0,1 0 0,5 16 0,-7-27 0,0 0 0,1 1 0,-1-1 0,1 0 0,-1 0 0,1 0 0,0 0 0,0 0 0,1 0 0,-1-1 0,1 1 0,-1-1 0,1 0 0,3 3 0,-4-4 0,-1-1 0,1 1 0,-1-1 0,1 0 0,-1 1 0,0-1 0,1 0 0,-1 0 0,1 0 0,-1 0 0,1 0 0,-1-1 0,1 1 0,-1 0 0,1-1 0,-1 1 0,0-1 0,1 1 0,-1-1 0,0 1 0,1-1 0,-1 0 0,0 0 0,0 0 0,0 0 0,0 0 0,2-2 0,4-4 0,0-1 0,11-16 0,-11 15 0,10-17 0,-1-1 0,21-44 0,15-28 0,-51 97 0,17-20 0,-17 22 0,-1-1 0,0 1 0,1 0 0,-1-1 0,1 1 0,-1 0 0,1 0 0,-1 0 0,1-1 0,-1 1 0,1 0 0,-1 0 0,1 0 0,-1 0 0,1 0 0,-1 0 0,1 0 0,-1 0 0,1 0 0,-1 0 0,1 0 0,-1 0 0,1 1 0,-1-1 0,1 0 0,-1 0 0,1 0 0,-1 1 0,0-1 0,1 0 0,-1 0 0,1 1 0,-1-1 0,0 1 0,1-1 0,-1 0 0,0 1 0,1-1 0,-1 1 0,0-1 0,0 0 0,1 1 0,-1-1 0,0 1 0,0-1 0,0 1 0,0-1 0,0 1 0,1-1 0,-1 1 0,9 24 0,9 45 0,-2-9 0,-16-60 0,0 0 0,0 0 0,0-1 0,0 1 0,0 0 0,1 0 0,-1-1 0,0 1 0,1 0 0,-1 0 0,0-1 0,1 1 0,-1 0 0,1-1 0,-1 1 0,1-1 0,-1 1 0,1-1 0,0 1 0,-1-1 0,1 1 0,0-1 0,-1 1 0,1-1 0,0 0 0,0 1 0,-1-1 0,2 0 0,0 0 0,-1 0 0,0-1 0,1 1 0,-1-1 0,0 1 0,0-1 0,0 0 0,0 1 0,1-1 0,-1 0 0,0 0 0,0 0 0,0 0 0,-1 0 0,2-1 0,6-8 0,-1-1 0,10-19 0,-16 28 0,17-36 0,-10 20 0,1 0 0,1 1 0,15-21 0,-25 38 0,1-1 0,0 1 0,0-1 0,-1 1 0,1 0 0,0-1 0,0 1 0,0 0 0,-1 0 0,1-1 0,0 1 0,0 0 0,0 0 0,0 0 0,0 0 0,-1 0 0,1 0 0,0 0 0,0 0 0,0 1 0,0-1 0,0 0 0,-1 0 0,1 1 0,0-1 0,1 1 0,27 14 0,-18-8 0,2-1 0,-1-1 0,1 0 0,0-1 0,21 5 0,-29-8 0,0-1 0,-1 1 0,1-1 0,0 0 0,0 0 0,-1-1 0,1 0 0,0 1 0,-1-1 0,1-1 0,-1 1 0,1-1 0,-1 0 0,0 0 0,1 0 0,-1 0 0,4-4 0,-2 1 0,0 1 0,-1-2 0,0 1 0,8-10 0,-11 13 0,0-1 0,-1 1 0,0 0 0,1 0 0,-1-1 0,0 1 0,0-1 0,-1 1 0,1-1 0,0 1 0,-1-1 0,0 1 0,1-1 0,-1 0 0,0 1 0,-1-6 0,1 7 0,0 1 0,0 0 0,0-1 0,0 1 0,0-1 0,0 1 0,0-1 0,0 1 0,-1 0 0,1-1 0,0 1 0,0-1 0,0 1 0,-1 0 0,1-1 0,0 1 0,0 0 0,-1-1 0,1 1 0,0 0 0,-1 0 0,1-1 0,0 1 0,-1 0 0,1 0 0,0-1 0,-1 1 0,1 0 0,-1 0 0,1 0 0,-1 0 0,0 0 0,-12 7 0,-9 18 0,15-14 0,1 0 0,0 1 0,-7 19 0,11-25 0,0 0 0,1 0 0,-1 0 0,1 0 0,1 1 0,-1-1 0,1 0 0,0 0 0,2 11 0,-2-16 0,0 0 0,0-1 0,0 1 0,1 0 0,-1 0 0,0 0 0,1 0 0,-1 0 0,1-1 0,-1 1 0,1 0 0,-1 0 0,1-1 0,0 1 0,-1 0 0,1-1 0,0 1 0,0-1 0,-1 1 0,1-1 0,0 1 0,0-1 0,0 1 0,1-1 0,1 1 0,0-1 0,-1 1 0,1-1 0,0 0 0,0 0 0,-1 0 0,1-1 0,4 0 0,5-2 0,-1-1 0,22-10 0,-33 14 0,15-7 0,1 0 0,0 1 0,0 0 0,0 2 0,21-4 0,-36 7 0,1 1 0,-1 0 0,0 0 0,1 0 0,-1 0 0,0 0 0,1 0 0,-1 0 0,0 1 0,0-1 0,1 0 0,-1 1 0,0-1 0,0 1 0,1-1 0,-1 1 0,0-1 0,0 1 0,0 0 0,0 0 0,0 0 0,0-1 0,0 1 0,0 0 0,1 2 0,0 0 0,-1 1 0,1 0 0,-1-1 0,0 1 0,0 0 0,1 7 0,-1-8 0,-1 1 0,1 0 0,0-1 0,0 1 0,0-1 0,4 7 0,-5-10 0,0 1 0,1-1 0,-1 0 0,0 1 0,1-1 0,-1 0 0,1 1 0,-1-1 0,1 0 0,-1 1 0,1-1 0,-1 0 0,1 0 0,-1 1 0,1-1 0,-1 0 0,1 0 0,-1 0 0,1 0 0,-1 0 0,1 0 0,0 0 0,-1 0 0,1 0 0,0 0 0,18-8 0,17-20 0,-32 25 0,10-9 0,0 0 0,27-16 0,-35 25 0,0 0 0,1 0 0,0 1 0,-1-1 0,1 1 0,0 1 0,0-1 0,0 1 0,14 0 0,-15 1 0,0 0 0,1 0 0,-1 0 0,0 1 0,0 0 0,0 0 0,0 1 0,0-1 0,0 1 0,-1 1 0,1-1 0,-1 1 0,9 5 0,-3-1 0,-1-1 0,0 2 0,-1-1 0,1 1 0,-2 1 0,1 0 0,-1 0 0,0 0 0,-1 1 0,8 15 0,-14-23 492,-4-4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2:0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16687,'0'0'3752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2:41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17 698 8136,'0'0'3392,"-1"10"-3119,-3 29-16,4-36-85,-1 0-1,1 0 0,-1 0 0,0 0 1,0 0-1,0 0 0,-2 4 0,0 5 2369,7-25-1225,-1 11-1214,0-1 0,-1 1 0,1-1 0,-1 0-1,1 0 1,-1 0 0,0 0 0,0 0 0,2-7-1,12-17 527,3 7-222,-14 16-300,0-1 0,-1 0-1,0 0 1,0 0 0,6-11-1,-7 12 22,0-1 0,0 1 0,1 0 0,-1 0 0,1 0 0,0 0 0,8-5 0,16-17 474,-19 15-373,1 0 0,12-10 0,-13 12-92,1 0 1,12-17-1,-15 18-39,0 0 0,0 1-1,8-8 1,-8 9-1,0 0-1,0-1 1,9-13-1,-10 13-24,-1 1 0,1-1 0,0 1-1,8-5 1,4-6 111,4 10 32,-16 2-180,1 1 0,0 0-1,13-6 1,12-7 45,-24 12-32,1 1-1,0 0 0,12-5 0,21-9 113,-37 16-137,0 0 0,0 0 0,0 1 0,1 0 0,-1 0 0,0 0 0,1 0 0,-1 1 0,0 0 0,1 0 0,5 1 1,-4 0 8,0-1 0,0 0 0,1-1 0,-1 1 0,0-1 0,8-3 0,-7 3-1,0-1 0,-1 1 0,1 1 0,0-1 0,0 1 0,0 1 0,-1 0 0,9 1 0,27 2 62,-37-4-75,-1 1 0,1 0 0,-1 0 0,0 0 1,0 1-1,1 0 0,-1 0 0,0 0 0,0 0 1,-1 1-1,1 0 0,5 4 0,24 10 68,-29-15-73,0 0 0,0 0 0,0 1 0,0-1-1,-1 1 1,1 0 0,6 6 0,10 5 61,-17-12-62,-1-1 0,0 1 1,0 0-1,0 0 0,-1 0 1,1 0-1,3 4 1,-1-1 14,0 0 1,1 0-1,-1 0 1,13 7-1,16 14 54,-18-14-51,-14-10-22,0 0 1,0-1 0,0 1 0,1 0 0,-2 0 0,1 1 0,0-1-1,0 0 1,-1 0 0,3 5 0,-2-3 4,1 0-1,0-1 1,0 1 0,0-1 0,0 0-1,5 4 1,18 21 134,-20-20-125,1 0 1,-1 0-1,2-1 1,-1 0-1,10 7 1,26 25 103,10 12 65,-18-16-48,-29-30-121,0 1 1,0 0-1,0 0 0,0 0 1,-1 1-1,0-1 0,5 12 1,7 4 27,-15-20-43,0 1 0,0-1 0,0 0 0,0 1 0,-1-1 0,1 1 0,1 3 0,-2-3-1,1-1 1,-1 0-1,0 0 1,1 0-1,0 0 1,-1 0-1,1 0 0,0 0 1,3 2-1,-3-2 3,0 0 0,0 0-1,0 0 1,0 1-1,0-1 1,0 0 0,0 1-1,2 4 1,0 1 0,0-1 0,1 0 0,0-1 0,0 1-1,0-1 1,1 0 0,0 0 0,1 0 0,9 6 0,-8-4 25,-8-8-29,0 1 0,1 0 0,0-1-1,-1 1 1,1-1 0,-1 1 0,1 0 0,0-1-1,-1 0 1,1 1 0,0-1 0,-1 1 0,1-1 0,0 0-1,0 1 1,-1-1 0,2 0 0,28 10 63,-26-8-55,-1-1-1,1 1 1,0-1-1,0 0 0,1 0 1,-1 0-1,0-1 0,5 1 1,-5-1 2,-1 1 0,1-1 1,0 1-1,-1 0 0,1 0 0,0 0 0,-1 0 1,7 4-1,21 5 32,-11-11-32,-18 1-9,1-1 0,-1 1-1,0 0 1,1-1 0,-1 1-1,0 0 1,1 1 0,-1-1-1,0 0 1,1 1 0,-1-1-1,3 2 1,-3-2-2,-1 1-1,1-1 1,0 1 0,-1-1-1,1 0 1,0 1 0,-1-1 0,1 0-1,0 0 1,0-1 0,2 1-1,18 1 34,-18-1-24,1 0 1,0 0-1,0 0 1,0 0-1,-1-1 1,1 0 0,0 0-1,-1 0 1,9-3-1,2-1 55,-5 2-40,1-1 0,-1-1 0,0 0 0,-1 0 0,1-1-1,-1 0 1,0 0 0,-1-1 0,10-10 0,7-4 44,-6-2-13,-18 20-45,2 0 0,-1-1 1,0 1-1,1 1 0,-1-1 1,1 0-1,5-3 0,3-2 36,0-1 0,0 0 1,-1 0-1,0-1 0,0 0 0,-1-1 0,15-23 0,-20 28-1,1 0-1,0 0 1,1 0-1,10-7 0,14-17 90,-24 22-75,2-1 0,-1 1 0,1 1 0,0-1 0,0 1 0,16-9 0,-19 12-37,-1 1 1,1-1-1,0-1 0,4-5 0,-5 6-12,-1 0-1,1 0 0,0 0 0,0 1 0,9-6 0,12-12 73,-10 7-24,6-7 20,-19 18-75,1 0 1,-1 0 0,1 0 0,0 1-1,-1-1 1,1 1 0,0-1 0,1 1-1,-1 0 1,5-2 0,1 0-3,-1 0 0,0 0 1,0-1-1,0-1 0,9-7 0,15-10 3,36-21 60,24-13 35,-62 38-95,-21 13 13,0 0-1,1 1 0,0 0 0,14-5 0,32-9 135,-48 17-115,0 0 0,0 0 0,0 1-1,9-1 1,-9 1-19,-1 1 0,1-2-1,0 1 1,12-5 0,-6 2-16,0 1 0,0 0 0,1 0-1,0 1 1,-1 1 0,19 1 0,33 7 45,0 8 37,-62-15-87,0 1-1,0 0 1,0-1-1,0 1 0,0 1 1,0-1-1,-1 1 1,1-1-1,-1 1 1,1 0-1,5 4 0,-2 1 18,0 0 0,0 0 0,8 12 0,-12-15-4,42 40 103,-4-11-24,-34-27-78,0-1-1,0 0 0,1 0 0,8 5 1,23 15 75,-29-15-78,-6-7-3,0 1 0,0-1 0,0 1 0,1-1 0,-1 0 0,1 0 0,0-1 0,8 4 0,-10-5-6,0 0 0,1 0 0,-1 1 0,0-1 0,0 1 0,0 0 0,0 0 0,0 0 0,0 1 0,-1-1 0,1 1 0,3 4 0,16 14 17,-7-8 28,-13-12-41,-1 0 0,1 1-1,-1-1 1,1 0 0,-1 0-1,1 1 1,-1-1 0,0 1 0,0-1-1,0 1 1,2 2 0,-2-1 6,1 0 1,0 0-1,0-1 1,0 1-1,1-1 1,4 5-1,7 7 35,7 4 52,-3-5-50,-12-7-57,1 0 0,0 0 0,16 8 0,8 7-11,-14-4 43,-14-14-17,0 0 0,-1-1 0,1 1 0,1 0 0,-1-1 0,4 3 0,11 8 19,-16-11-22,1 0 1,-1 0 0,1 0-1,0 0 1,0-1-1,0 1 1,3 1-1,-5-3-1,1 1-1,-1 0 0,0-1 0,0 1 1,0 0-1,0 0 0,0 0 0,0 0 1,0 0-1,0 0 0,0 0 0,0 0 1,-1 1-1,1-1 0,0 0 1,0 3-1,0-3 0,0 1 0,-1 0 0,1-1 0,0 1 1,0-1-1,0 0 0,0 1 0,0-1 0,1 0 0,-1 1 1,0-1-1,0 0 0,3 1 0,29 21 88,-28-18-69,0-2 0,0 1-1,0-1 1,0 1 0,0-1 0,1-1 0,6 4 0,15 5-8,-24-8-4,1-1 0,0-1-1,0 1 1,0 0 0,0-1-1,0 0 1,0 0 0,0 0 0,0-1-1,4 1 1,8-1 15,-1-1-1,0-1 1,1-1 0,-1 0-1,-1-1 1,1 0 0,0-1-1,-1-1 1,0 0 0,0-1-1,17-12 1,66-41-14,-70 44-8,-22 15 0,-1-1 0,0-1 0,0 1 0,0-1 0,0 1 0,-1-1 0,1 0 0,3-4 0,4-4 0,1 0 0,0 0 0,22-14 0,-23 18 0,1-2 0,-1 1 0,0-2 0,-1 1 0,14-18 0,-7 5 0,-11 15 0,0 0 0,0-1 0,6-13 0,-9 16 0,1 0 0,-1 1 0,1-1 0,0 0 0,0 1 0,0 0 0,1 0 0,-1 0 0,6-3 0,-3 3 0,-1-1 0,0 0 0,-1-1 0,8-7 0,-6 4 0,2 0 0,-1 1 0,1 0 0,1 0 0,11-7 0,19-5 0,-30 17 0,-1-2 0,0 1 0,0-1 0,10-8 0,68-59 0,-45 48 0,-32 19 0,1-1 0,16-12 0,12-9 0,-27 20 0,-1-2 0,20-16 0,-22 17 0,-1 0 0,1 1 0,1 0 0,0 1 0,-1 0 0,2 1 0,16-8 0,-7 7 0,0 0 0,0 1 0,29-4 0,54-15 0,-92 23 0,8-2 0,1 1 0,-1 1 0,38 2 0,-19 3 0,-28-4 0,1 1 0,-1 0 0,1 1 0,-1 0 0,0 0 0,0 1 0,0 0 0,0 1 0,0 0 0,10 7 0,-8-3 0,-2-2 0,-1 0 0,0 1 0,0 0 0,12 13 0,36 33 0,-50-45 0,0 0 0,1-1 0,0 0 0,16 10 0,-12-9 0,13 16 0,-20-19 0,0 0 0,0-1 0,0 1 0,7 3 0,81 55 0,27 16 0,-5-15 0,-93-51 0,-1 0 0,27 23 0,-19-15 0,6 6 0,58 40 0,-81-59 0,1-1 0,-1-1 0,1 0 0,0-1 0,26 8 0,-37-13 0,0 1 0,0-1 0,0 0 0,0 0 0,0 1 0,0-1 0,0 0 0,0-1 0,4 0 0,-6 1 0,1 0 0,-1 0 0,0 0 0,0 0 0,1 0 0,-1-1 0,0 1 0,1 0 0,-1 0 0,0-1 0,0 1 0,0 0 0,1 0 0,-1-1 0,0 1 0,0 0 0,0 0 0,0-1 0,1 1 0,-1 0 0,0-1 0,0 1 0,0 0 0,0-1 0,0 1 0,0 0 0,0-1 0,0 1 0,0 0 0,0-1 0,0 1 0,0 0 0,0-1 0,0 1 0,-1-1 0,-1-4 0,-1-1 0,0 1 0,0 0 0,0 0 0,-8-9 0,-20-26-3989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3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281 786 5720,'0'0'3974,"-11"3"-3556,-5 1-294,-91 29 1395,87-26-974,1 1 0,0 0 0,-29 18 1,45-23-486,-1 0 0,1 1 0,0-1 0,0 0 0,0 1 1,0 0-1,1 0 0,-1 0 0,1 0 0,0 0 0,0 0 1,0 0-1,1 1 0,0-1 0,0 1 0,0-1 1,0 1-1,1-1 0,-1 1 0,1 0 0,0-1 0,1 1 1,-1 0-1,1-1 0,0 1 0,0-1 0,0 1 0,1-1 1,2 6-1,-2-6-29,-1 0 0,1-1 0,0 1 0,0-1 0,0 1 0,0-1 1,0 0-1,1 0 0,0 0 0,-1 0 0,1 0 0,0-1 0,1 1 1,-1-1-1,0 0 0,1 0 0,-1 0 0,1 0 0,-1-1 0,1 1 0,0-1 1,0 0-1,0 0 0,0-1 0,0 1 0,0-1 0,0 1 0,0-1 0,0-1 1,-1 1-1,1 0 0,0-1 0,0 0 0,5-2 0,-1 0 10,-1 0-1,0-1 1,0 1 0,-1-2-1,1 1 1,-1-1 0,0 0-1,0 0 1,0-1 0,-1 0-1,0 0 1,0 0 0,-1 0-1,1-1 1,-1 0-1,5-12 1,2-9 95,-1 0 0,-2 0 0,6-33 0,-14 59-126,1-2 15,0 0-1,-1 0 0,0 0 1,0 0-1,0 0 0,-1-6 1,-1-10 226,-9 51 53,8-18-269,0 1 0,1 0 0,1 0 0,0-1 0,1 1 0,0 0 1,1 0-1,1 0 0,0 0 0,1 0 0,4 13 0,-5-23-21,0-1-1,0 1 1,0 0-1,1-1 1,-1 1-1,1-1 1,0 0-1,0 0 1,0 0-1,0 0 1,1-1-1,-1 1 1,6 2-1,0 1 49,2-1-1,-1 0 0,18 5 1,-21-8-15,0-1-1,1 1 1,-1-2 0,0 1 0,1-1 0,-1 0-1,13-2 1,53-14 431,-63 14-397,-2-1-47,0 0-1,0 0 1,0-1 0,-1 0-1,1 0 1,-1-1-1,9-7 1,5-6 48,17-19-1,-12 8-24,-2 0-1,-2-1 1,0-2 0,-2 0 0,-2-1-1,28-69 1,-21 32 38,-3 0 0,20-118-1,-36 149-56,-2 0 0,-1 0 0,-3 0-1,-1-1 1,-7-42 0,3 56 10,4 25-44,1-1-1,-1 1 1,1 0-1,-1 0 1,1 0-1,-1 0 1,0 0-1,1 0 1,-1 0-1,0 0 1,0 0-1,0 0 1,0 1-1,1-1 1,-1 0-1,0 0 1,-1 1-1,0-2 1,1 2-3,0 0 0,0 1 1,1-1-1,-1 0 1,0 0-1,0 0 1,1 0-1,-1 1 0,0-1 1,1 0-1,-1 1 1,0-1-1,1 1 0,-1-1 1,1 1-1,-1-1 1,1 1-1,-1-1 0,1 1 1,-2 0-1,-12 17-7,10-11 1,-11 12-19,0 2 0,2 0-1,1 0 1,1 1-1,0 1 1,2-1 0,0 2-1,2-1 1,1 1 0,0 1-1,2-1 1,1 1-1,0 27 1,3-6-12,2 1 1,1-1-1,3 1 1,2-1-1,2-1 0,17 47 1,-22-77 21,1 0 0,0 0 0,1-1 0,11 19 0,-13-27 4,-1 1 1,1-1-1,1 0 1,-1-1-1,1 1 1,0-1-1,0 0 1,0-1-1,1 0 1,11 6-1,-12-7 20,1-1 0,0 0 1,0 0-1,0 0 0,0-1 0,0 0 0,0 0 1,0-1-1,0 0 0,0 0 0,0-1 0,0 0 1,0 0-1,0-1 0,0 0 0,0 0 0,0 0 0,9-6 1,9-5 45,0-1 1,-1-2-1,29-25 1,-14 12 10,-5 3 12,-16 11-28,0 2-1,22-13 0,-34 23-27,0 0 0,0 0 0,0 1 0,1-1 0,-1 1 0,1 1 0,-1-1 0,1 1 0,0 1 0,0-1 0,9 1 0,-13 1-17,-1 0-1,0 0 0,0 0 1,0 0-1,0 0 1,0 0-1,0 1 0,0-1 1,-1 1-1,1-1 0,0 1 1,-1 0-1,1-1 1,-1 1-1,0 0 0,0 0 1,1 0-1,-1 0 0,-1 0 1,1 0-1,1 4 0,14 49 59,-15-54-63,4 35 66,-5-29-44,1 1 0,0-1 0,1 0 1,-1 1-1,2-1 0,2 8 0,-4-14-19,-1-1 0,0 1 1,0-1-1,1 1 0,-1-1 0,0 0 0,0 1 0,1-1 0,-1 1 0,0-1 0,1 0 0,-1 1 0,1-1 1,-1 0-1,1 0 0,-1 1 0,0-1 0,1 0 0,-1 0 0,1 1 0,-1-1 0,1 0 0,-1 0 1,1 0-1,-1 0 0,1 0 0,0 0 0,15-8 65,13-22 4,-25 26-56,31-39 79,24-26 37,-59 68-131,1 0-1,0 1 1,-1-1 0,1 0-1,0 0 1,0 1 0,-1-1-1,1 1 1,0-1 0,0 0 0,0 1-1,0-1 1,0 1 0,0 0-1,0-1 1,0 1 0,0 0-1,0 0 1,0-1 0,0 1-1,0 0 1,0 0 0,0 0 0,0 0-1,2 1 1,-2-1-2,0 1 1,0 0-1,0 0 1,-1 0-1,1 0 1,0 0 0,0 0-1,0 0 1,-1 0-1,1 0 1,0 0-1,-1 0 1,1 1-1,-1-1 1,0 0-1,1 0 1,-1 2-1,2 8 14,0 0-1,-1-1 1,0 16-1,-1-25-8,-1 0-2,1 1 0,0-1 0,0 0 0,0 0 0,0 0-1,0 0 1,0 0 0,0 0 0,1 0 0,-1 1 0,0-1 0,1 0 0,-1 0 0,0 0 0,1 0 0,-1 0-1,1 0 1,0 0 0,0 1 0,0-2 0,0 0 0,0-1 0,0 1 0,1 0 0,-1 0 0,0 0 0,0-1 0,0 1-1,0 0 1,0-1 0,-1 1 0,1-1 0,0 1 0,0-1 0,0 1 0,0-1 0,0 0 0,-1 1 0,1-1 0,0 0-1,0 0 1,0-1 0,47-46 42,-27 26 2,1 0 0,45-33 0,-66 55-46,0-1 0,0 1 0,-1-1 0,1 1 0,0-1 0,0 1 0,0 0 0,0-1 0,0 1 0,0 0 0,0 0 1,0-1-1,0 1 0,0 0 0,-1 0 0,1 0 0,0 0 0,0 1 0,0-1 0,0 0 0,0 0 0,0 0 0,0 1 0,0-1 0,0 0 1,0 1-1,-1-1 0,1 1 0,0-1 0,0 1 0,0 0 0,-1-1 0,1 1 0,0 0 0,-1-1 0,1 1 0,-1 0 0,1 0 1,-1-1-1,1 1 0,-1 0 0,1 0 0,-1 0 0,0 0 0,1 0 0,-1 2 0,2 4 1,0 0-1,0 0 0,-1 0 1,2 12-1,-3-2-3,-1 0 0,-4 24 0,3-29 0,1 0 0,0-1 0,0 1 0,1 0 0,0 0 0,1-1 1,3 13-1,-4-22 5,1-1 0,-1 0 1,1 0-1,-1 1 0,1-1 0,-1 0 1,1 0-1,0 0 0,0 0 1,0 1-1,0-1 0,0 0 0,0-1 1,0 1-1,0 0 0,0 0 1,0 0-1,0 0 0,0-1 1,3 2-1,-2-2 4,1 1 1,0 0-1,0-1 0,0 1 1,0-1-1,0 0 1,0 0-1,0 0 1,4-1-1,3-1 18,0-1 0,1 0 0,-1 0 0,13-7 0,10-7 54,-1 0-1,-1-3 1,-1 0 0,55-49 0,-70 54-31,-12 12-34,0-1 0,1 0 0,0 1 0,-1 0 0,1 0 0,1 0 0,-1 0 0,8-3 0,-12 6-14,0 0 1,0 0 0,0 0-1,1 0 1,-1 0 0,0 0-1,0 0 1,0 0 0,0 0-1,0 0 1,1 0 0,-1 0-1,0 0 1,0 0 0,0 0-1,0 0 1,0 0 0,0 0-1,1 0 1,-1 0 0,0 0-1,0 0 1,0 0 0,0 0-1,0 0 1,0 1 0,0-1-1,1 0 1,-1 0 0,0 0-1,0 0 1,0 0 0,0 0-1,0 0 1,0 1 0,0-1-1,0 0 1,0 0 0,0 0-1,0 0 1,0 0-1,0 1 1,0-1 0,0 0 0,-1 11 13,-7 16-8,7-24-4,-3 9-2,0-1 1,1 1-1,1 0 1,-1 0 0,1 19-1,1-29-1,1 1 0,1-1 0,-1 1 0,0-1 0,0 1 0,1-1-1,0 1 1,-1-1 0,1 1 0,0-1 0,0 0 0,0 0 0,1 1 0,-1-1-1,0 0 1,1 0 0,-1 0 0,1 0 0,0 0 0,0-1 0,0 1-1,0 0 1,0-1 0,0 0 0,0 1 0,0-1 0,0 0 0,1 0 0,-1 0-1,1 0 1,-1-1 0,0 1 0,5 0 0,-4-1 4,0 0 1,0 0 0,0 0-1,-1 0 1,1-1-1,0 1 1,0-1-1,-1 1 1,1-1-1,0 0 1,-1 0-1,1-1 1,-1 1 0,0 0-1,1-1 1,-1 1-1,0-1 1,0 0-1,0 0 1,0 0-1,0 0 1,0 0-1,0 0 1,-1-1 0,1 1-1,-1 0 1,1-1-1,1-5 1,1-1 13,-1 0 1,0 0 0,0-1 0,0 1-1,-1-1 1,1-18 0,-3 21-2,0 0 1,0-1-1,-1 1 1,0 0-1,0 0 1,-1 0-1,-4-11 1,6 16-13,-1 1 0,0-1 0,1 1 0,-1-1 0,0 1 0,0-1 1,0 1-1,0-1 0,0 1 0,0 0 0,0 0 0,0 0 0,-1 0 1,1-1-1,0 2 0,-1-1 0,1 0 0,-1 0 0,1 0 0,-1 1 1,1-1-1,-1 1 0,0-1 0,1 1 0,-1-1 0,0 1 0,1 0 1,-1 0-1,0 0 0,1 0 0,-1 0 0,0 0 0,1 1 0,-1-1 1,0 1-1,1-1 0,-3 2 0,2-2-4,0 1 0,1 0 0,-1 0 0,0 0 0,1 0-1,-1 0 1,1 1 0,-1-1 0,1 0 0,0 1 0,-1-1 0,1 1 0,0-1 0,0 1 0,0 0 0,0-1 0,0 1-1,1 0 1,-1 0 0,0-1 0,1 1 0,0 0 0,-1 0 0,1 0 0,0 0 0,0 4 0,0-4-4,0 1-1,0-1 1,0 0 0,1 1 0,-1-1 0,1 1 0,0-1 0,0 0-1,0 0 1,0 1 0,0-1 0,0 0 0,0 0 0,1 0 0,-1 0-1,1 0 1,-1 0 0,1-1 0,0 1 0,4 2 0,-1 0 2,2-1 1,-1 0-1,0 0 1,1-1 0,-1 1-1,1-2 1,0 1-1,0-1 1,-1 0 0,1 0-1,0-1 1,0 0-1,11-1 1,-8 0-2,0-2-1,0 1 1,0-1 0,0-1-1,-1 0 1,0 0 0,0-1-1,12-8 1,6-7-5,-2-1 0,0-1 0,-1-2 0,33-42 0,-33 31 17,-19 26-3,1 1 1,0-1-1,0 1 0,14-13 0,-20 21-5,0-1 0,0 1 0,1 0 0,-1-1 0,0 1 0,1 0 0,-1 0 0,0-1 0,1 1 0,-1 0-1,0 0 1,1 0 0,-1 0 0,0-1 0,1 1 0,-1 0 0,1 0 0,-1 0 0,0 0 0,1 0 0,-1 0 0,1 0 0,-1 0 0,0 0 0,1 0-1,-1 0 1,0 0 0,1 0 0,-1 0 0,1 0 0,-1 1 0,0-1 0,1 0 0,-1 0 0,0 0 0,1 1 0,-1-1 0,0 0 0,1 0 0,-1 1-1,0-1 1,0 0 0,1 0 0,-1 1 0,0-1 0,0 0 0,1 1 0,-1-1 0,0 1 0,0-1 0,0 0 0,0 1 0,0-1 0,0 0-1,0 1 1,1-1 0,-1 1 0,0-1 0,0 0 0,-1 1 0,3 29 14,-2-29-13,-2 37 2,-2 0 0,-2 0 1,-1-1-1,-1 0 1,-21 55-1,28-89 2,0-1 0,0 1 0,-1 0 0,1 0 0,-1-1-1,1 1 1,-1-1 0,0 1 0,0-1 0,0 0 0,0 0 0,-1 0 0,1 0-1,-5 3 1,6-5-1,-1 1 0,0-1 0,0 1 0,1-1 0,-1 1 0,0-1 0,0 0 0,0 0 0,0 0 0,1 0 0,-1 0 0,0 0 0,0-1 0,0 1 0,0-1 0,1 1 0,-1-1 0,0 0-1,0 1 1,1-1 0,-1 0 0,1 0 0,-1 0 0,-1-2 0,-9-7 66,-1-1 0,2 0 0,0-1 0,-11-14 0,24 25 22,7 5-62,13 7-36,-18-9 13,6 2-2,0 1 1,1-1 0,-1 0 0,1-1 0,0-1 0,0 0 0,0 0 0,0-1 0,1 0 0,-1-1 0,18-2 0,-14 0-2,0-1 1,0-1 0,-1 0-1,1-1 1,-1-1 0,0 0-1,21-14 1,1-5-8,-1-2 0,-1-1 0,-1-2 0,54-64 0,-51 51 25,-2 0-1,47-83 0,-64 94-5,-1 0 0,-1-2 0,-2 1 0,-1-2 0,7-39 1,-18 73-18,-1 0 0,0 0 0,0 1 0,1-1 0,-1 0 1,0 0-1,0 0 0,0 0 0,0 0 0,0 1 0,0-1 1,0 0-1,-1 0 0,1 0 0,0 0 0,0 1 0,0-1 1,-1 0-1,0-1 0,1 2 0,-1 0 0,1 0 1,-1 0-1,1 0 0,0-1 0,-1 1 0,1 0 1,-1 0-1,1 0 0,-1 0 0,1 0 0,-1 0 1,1 1-1,0-1 0,-1 0 0,1 0 0,-1 0 1,1 0-1,-1 0 0,1 1 0,0-1 0,-1 0 0,1 0 1,-1 1-1,-25 23 6,10-3-20,1 1-1,1 1 1,1 0-1,1 1 1,1 0-1,1 1 0,-7 30 1,8-24-7,2 1 1,2 0 0,0 0-1,3 0 1,1 51 0,5-49 17,1 1 0,2-2 1,1 1-1,2-1 0,22 52 1,-27-75 13,0-1 0,0 0 0,1 0 0,14 15 0,11 17-418,-29-37 255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2:50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0 19999,'0'0'4218,"2"11"-3984,5 28 10,-1-1 0,-2 2 0,-2 45 0,-4-20 92,-3 0 0,-3 1-1,-25 101 1,14-101-92,2-11 126,-11 65 0,23-95-258,3-17-12,0 1 1,1-1-1,0 1 1,1-1-1,0 15 1,0-21-71,1 1 0,-1-1 1,1 0-1,0 1 0,-1-1 0,1 0 1,0 0-1,1 0 0,-1 0 1,0 0-1,0 0 0,1 0 0,0 0 1,-1 0-1,1 0 0,0-1 1,0 1-1,0-1 0,-1 0 0,2 1 1,-1-1-1,0 0 0,0 0 1,4 1-1,8 2 78,0 0 0,-1-1 0,1-1 1,0 0-1,0-1 0,25-2 0,84-12 686,-113 12-692,48-11 658,-37 6-295,-18 4-286,-9 1-66,-1-4-5146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2:50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14368,'0'0'3050,"10"3"-2533,57 17 513,0-3-1,111 12 0,-94-23 548,0-4 0,152-14 0,-200 4-1515,-25 3-3089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2:58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409 49 6824,'0'0'13226,"-10"-1"-12919,-30-3-9,37 4-186,0 1-1,0-1 1,0 0 0,0 1-1,0 0 1,0-1-1,0 1 1,0 1-1,0-1 1,0 0-1,0 1 1,0-1-1,-4 4 1,-12 6 553,-54 17 707,69-27-1291,-2 1 62,-1 1 0,1-2 0,0 1 0,-1-1 0,1 0 0,-11 0 1,-4 1 178,18-2-271,1 1 0,-1-1 0,0 0-1,0 0 1,0 0 0,0 0 0,0-1 0,0 1-1,-5-2 1,1 0 42,0 1 0,0 0-1,-1 0 1,1 1 0,0 0 0,-1 0-1,1 1 1,0 0 0,-10 2-1,14-2-57,-19 4 243,22-5-273,0 0 0,0 0 0,0 0-1,0 0 1,1 0 0,-1 0 0,0 0 0,0 0 0,0 0 0,0 0 0,0 0 0,0 0 0,0 0 0,0 0 0,0 0 0,0 0 0,0 0 0,0 0 0,0 0 0,0 1 0,0-1 0,0 0 0,0 0 0,0 0 0,0 0 0,0 0 0,0 0 0,0 0 0,0 0 0,0 0 0,0 0 0,0 0 0,0 0 0,0 0 0,0 0 0,14-1 56,12-5 29,0-1 0,-1-1 0,46-21 0,29-9 307,-83 33-252,0 1 0,31-4 0,-27 2-2,6 0 843,-27 10-883,1 27 6,1 0-1,11 49 0,-12-49 18,-2-18 584,-20-20-447,-44-25-108,3 1 61,54 29-159,1 1 1,-1-1 0,0 1-1,0 1 1,1 0 0,-1 0-1,-12 2 1,-7-1 121,4 1-53,22-2-126,1 0 0,0 0 1,0 0-1,0 0 0,0 0 1,0 0-1,0 0 0,-1 1 0,1-1 1,0 0-1,0 0 0,0 0 0,0 0 1,0 0-1,0 0 0,0 0 0,0 0 1,-1 0-1,1 0 0,0 0 0,0 0 1,0 0-1,0 1 0,0-1 1,0 0-1,0 0 0,0 0 0,0 0 1,0 0-1,0 0 0,0 0 0,0 1 1,0-1-1,0 0 0,0 0 0,0 0 1,0 0-1,0 0 0,0 0 0,0 0 1,0 1-1,0-1 0,0 0 1,0 0-1,0 0 0,0 0 0,0 0 1,0 0-1,0 1 0,0-1 0,0 0 1,15 8-79,14 1-4052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2:1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93 171 8640,'0'0'5988,"-8"-10"-5726,-1-2-154,-35-36 591,41 44-462,1 0 0,-1 0 0,1-1 0,-1 1 0,1-1 0,-1-5 0,-4-6 646,5 11-386,0-1 0,1 0-1,0 1 1,1-1-1,-1 0 1,1-9 2842,3 19-2843,2 4-363,-1 0 1,0 0-1,-1 1 1,0 0-1,0 0 1,-1 0-1,2 10 1,6 70 436,-9-68-439,35 512 1736,-32-108-508,-5-239-830,5 342 708,6-129-411,-5-275-708,7 90-118,2-12 0,1 85 0,-16-273 0,0 1 0,-1-1 0,-5 15 0,-2 18 0,-2-3 0,8-36 0,1 1 0,-1 0 0,0 12 0,0 3 0,2-19 0,0-1 0,0 1 0,0 0 0,1-1 0,0 1 0,0 0 0,0 0 0,1 0 0,-1-1 0,1 1 0,0 0 0,1-1 0,-1 1 0,1-1 0,0 1 0,0-1 0,3 5 0,-4-7 0,1-1 0,0 1 0,0 0 0,-1-1 0,1 1 0,0-1 0,1 1 0,-1-1 0,0 0 0,0 0 0,0 0 0,1 0 0,-1 0 0,0-1 0,1 1 0,-1-1 0,1 0 0,-1 1 0,4-1 0,5-1 0,1 1 0,-1-2 0,13-2 0,8-1 0,387-55 0,-76 9 0,75-9 0,-288 40 0,556-50 0,-448 60 0,80-5 0,-50-5 0,258 3 0,-100-3 0,-248 6 0,185 0 0,-66-9 0,-194 11 0,350-56 0,-247 18 0,-53 10 0,65 3 0,-168 27 0,0 3 0,1 2 0,90 2 0,-7 16 0,-55-4 0,125 15 0,-23-9 0,-178-14 0,0-1 0,-1 0 0,1 1 0,0-1 0,-1 0 0,1 0 0,0-1 0,-1 1 0,1-1 0,-1 1 0,1-1 0,0 0 0,-1 0 0,0 0 0,1 0 0,-1 0 0,1-1 0,-1 1 0,0-1 0,0 1 0,0-1 0,0 0 0,0 0 0,0 0 0,-1 0 0,1 0 0,-1 0 0,1 0 0,-1-1 0,0 1 0,0-1 0,2-3 0,2-15-3956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2:1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20 8136,'0'0'12139,"-10"-3"-11679,-29-9-6,36 11-215,0 0 1,0 0-1,0 1 0,0-1 1,0 1-1,0-1 1,0 1-1,0 0 1,0 0-1,0 1 0,0-1 1,0 0-1,0 1 1,0 0-1,0 0 1,-3 1-1,2 1-64,0 0 0,0 0 1,0 0-1,0 0 0,1 1 0,-1-1 0,-3 7 1,-5 4 249,-10 15 174,1 0 0,-25 48 1,41-69-501,-9 18 286,2 0 1,1 0-1,-15 52 0,-8 85 1555,33-146-1891,0 1 1,1-1-1,1 1 0,1-1 0,5 26 0,-7-42-49,1 3 0,1 0 0,-1 0 0,1 0 0,0 0 0,0 0 0,0-1 0,1 1 0,-1-1 0,1 1 0,-1-1 0,1 0 0,1 0 0,-1 0 0,0 0 0,0-1 0,1 1 0,4 1 0,3 3 0,1-1 0,0-1 0,0 0 0,17 5 0,-15-7 0,-1 0 0,1-1 0,0-1 0,0 0 0,23-1 0,67-13 0,-94 11 0,-5 1 89,-1 0 1,1-1-1,-1 1 1,0-1-1,1 0 0,-1-1 1,0 1-1,0-1 1,0 0-1,3-3 1,31-32-4117,-36 36 3117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2:1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12160,'0'0'5441,"10"2"-4652,316 24 2990,-312-26-3597,1 0 1,0-2 0,-1 1 0,1-2-1,-1 0 1,0 0 0,23-10 0,13-12-2999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2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90 11464,'0'0'6554,"-10"1"-6306,-30 4 5,39-5-196,0 0 0,0 0 0,-1 0 0,1 0 0,0 0-1,0 1 1,0-1 0,0 0 0,0 1 0,0-1 0,0 1-1,0-1 1,0 1 0,0 0 0,0-1 0,0 1-1,0 0 1,0 0 0,1-1 0,-1 1 0,0 0 0,0 0-1,1 0 1,-1 2 0,0-3-19,1 0 0,0 1 0,0-1 0,-1 1 1,1-1-1,0 1 0,0-1 0,-1 1 0,1-1 0,0 0 0,-1 1 0,1-1 0,-1 0 0,1 1 1,-1-1-1,1 0 0,0 0 0,-1 1 0,1-1 0,-1 0 0,1 0 0,-1 0 0,1 0 0,-1 1 1,1-1-1,-2 0 0,2 0 211,0 0-183,0 0 0,-1 0 0,1 0 1,0 0-1,0 0 0,0 0 0,0 0 0,0 0 0,0 0 0,0 0 1,-1 0-1,1 0 0,0 0 0,0 0 0,0 0 0,0 0 0,0-1 0,0 1 1,0 0-1,-1 0 0,1 0 0,0 0 0,0 0 0,0 0 0,0 0 1,0 0-1,0 0 0,0 0 0,0 0 0,0-1 0,0 1 0,0 0 1,0 0-1,0 0 0,-1 0 0,1 0 0,0 0 0,0 0 0,0-1 0,0 1 1,0 0-1,0 0 0,0 0 0,0 0 0,0 0 0,0 0 0,0 0 1,0-1-1,1 1 0,-1 0 0,0 0 0,0 0 0,0 0 0,0 0 1,0 0-1,0 0 0,0-1 0,10-5 94,1 0 0,-1 0 0,1 1 1,18-7-1,-12 6-41,32-11 416,1 3 0,0 1 0,91-9-1,-110 17-176,-26 5-183,0-1 0,0 1 0,1 0 1,-1 0-1,8 1 0,-26 11 238,8-9-385,0 0-1,-1-1 1,1 1-1,-1-1 1,0 0-1,1 0 1,-1-1-1,-9 1 1,-51 1 96,16-2-73,-34 4-20,42-3-2,-83 13 0,67-10-25,196-12 168,-59 1-123,116-4 215,59 6 1042,-254 4-1301,0 0 1,0 0-1,0 0 1,0 0-1,-1 0 1,1 0-1,0 0 1,0 0-1,0 0 1,0 0-1,0 0 1,0 1-1,0-1 1,0 0 0,0 0-1,-1 0 1,1 0-1,0 0 1,0 0-1,0 0 1,0 0-1,0 0 1,0 0-1,0 1 1,0-1-1,0 0 1,0 0-1,0 0 1,0 0-1,0 0 1,0 0-1,0 0 1,0 0-1,0 1 1,0-1 0,0 0-1,0 0 1,0 0-1,0 0 1,0 0-1,0 0 1,0 0-1,0 1 1,0-1-1,0 0 1,0 0-1,0 0 1,0 0-1,0 0 1,0 0-1,0 0 1,0 0-1,1 0 1,-1 1-1,0-1 1,0 0 0,0 0-1,0 0 1,0 0-1,0 0 1,0 0-1,-9 6-110,3-5-68,1-1 1,0 1-1,-1-1 0,1 1 1,-10-2-1,1-1-4000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3:1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0 382 8936,'0'0'11079,"10"-11"-10769,2-5-193,-6 8-37,0 0 1,0 1 0,0 0 0,1 0-1,13-10 1,-13 12 82,1 0 0,-1 1 0,1 0 0,0 0 0,13-3 0,-12 4-17,-1 0 0,1-1 0,-1 0 0,13-9 0,58-39 1283,-75 48-1337,-1 0 0,1 0 0,-1 0 1,0 0-1,0-1 0,0 1 0,-1-1 0,0 0 0,0 1 0,2-8 0,-1 4 155,-3 8-228,0-1 0,1 1 0,-1-1 0,0 1 0,0-1 0,0 1 0,0-1 0,0 1 0,0-1 0,0 1 0,0-1 0,0 1 0,0-1 0,0 1 0,0-1 0,0 0 0,-1 1 0,1 0 0,0-1 0,0 1 0,-1-1-1,1 1 1,0-1 0,0 1 0,-1-1 0,1 1 0,0 0 0,-1-1 0,1 1 0,-1 0 0,1-1 0,-1 1 0,1 0 0,0-1 0,-1 1 0,1 0 0,-2 0 0,1-1 1,0 1-1,0 0 1,1 0-1,-1 0 1,0 0 0,0-1-1,0 1 1,0 1-1,0-1 1,0 0 0,0 0-1,0 0 1,1 0-1,-1 1 1,0-1 0,0 0-1,0 1 1,0-1-1,1 0 1,-1 1-1,0-1 1,0 1 0,1 0-1,-2 0 1,-12 15 141,0 1 1,-19 29-1,30-40-134,0-1-1,1 1 1,-1-1-1,1 1 1,0 0-1,0 0 1,1 0 0,-1 0-1,1 0 1,1 0-1,-1 0 1,1 0-1,0 1 1,1 5-1,1-2 22,-1-3 29,0 0 1,1 0 0,-1 0 0,2 0 0,2 8 0,-3-13-43,-1 0 0,1 0 0,-1 1 0,1-1 0,0 0 0,0-1 0,0 1 0,0 0 0,0 0 0,0-1 0,0 1 0,0-1 0,1 0 0,-1 0 0,1 0 0,-1 0-1,4 1 1,1-1 12,0 0 0,1-1-1,-1 0 1,0 0-1,0 0 1,0-1 0,1 0-1,-1 0 1,0-1-1,0 0 1,0 0 0,-1-1-1,1 0 1,0 0-1,-1 0 1,0-1 0,0 0-1,0 0 1,0-1-1,8-8 1,-3 2 25,1 0-1,0 1 1,16-11-1,-17 14 8,0-1-1,0-1 0,-1 0 0,17-18 0,-17 15 98,1 1 0,23-18 0,-7 3 57,-20 19-71,1 0 0,-1 1-1,15-10 1,-18 13-76,-3 3-60,-1-1 0,1 1 0,-1-1 0,1 1 0,-1 0 0,1-1 0,-1 1 0,1 0 0,0 0-1,-1-1 1,1 1 0,-1 0 0,1 0 0,0 0 0,-1 0 0,1 0 0,0 0 0,-1 0 0,1 0 0,-1 0 0,1 0 0,0 0-1,-1 0 1,1 1 0,0-1 0,-1 0 0,1 0 0,-1 1 0,1-1 0,-1 0 0,1 1 0,0 0 0,7 2 35,-7-2-56,0-1 1,-1 0 0,1 1 0,0-1-1,0 1 1,0 0 0,0-1 0,-1 1-1,1 0 1,0 0 0,-1-1 0,1 1-1,0 0 1,-1 0 0,1 0 0,-1 0-1,0 0 1,1-1 0,-1 1 0,0 0-1,1 0 1,-1 2 0,2 3-6,0 0 0,0 0 0,0 1 0,-1-1 0,0 0 0,-1 1 0,1 12 0,-8 51 0,3-36 0,4-31 0,0 0 0,0 0 0,1-1 0,-1 1 0,1 0 0,-1-1 0,1 1 0,0-1 0,0 1 0,0-1 0,2 3 0,13-24 0,0 0 0,-1-2 0,19-35 0,-4 7 0,31-40 0,-61 89 0,0 0 0,0 0 0,0 0 0,0 0 0,0 0 0,0 0 0,0 0 0,0-1 0,0 1 0,0 0 0,0 0 0,0 0 0,0 0 0,1 0 0,-1 0 0,0 0 0,0 0 0,0-1 0,0 1 0,0 0 0,0 0 0,0 0 0,0 0 0,1 0 0,-1 0 0,0 0 0,0 0 0,0 0 0,0 0 0,0 0 0,0 0 0,1 0 0,-1 0 0,0 0 0,0 0 0,0 0 0,0 0 0,0 0 0,0 0 0,1 0 0,-1 0 0,0 0 0,0 0 0,0 0 0,0 0 0,0 0 0,0 0 0,0 0 0,1 1 0,-1-1 0,0 0 0,0 0 0,0 0 0,0 0 0,4 11 0,1 19 0,-4-25 0,8 65 0,-12-45 0,0-6 0,27-37 0,-2-9 0,-11 12 0,1 2 0,18-18 0,0 3 0,-30 27 0,1 1 0,-1-1 0,1 0 0,-1 1 0,1-1 0,0 1 0,-1-1 0,1 1 0,0 0 0,0-1 0,-1 1 0,1-1 0,0 1 0,0 0 0,0 0 0,0 0 0,-1-1 0,1 1 0,0 0 0,0 0 0,0 0 0,0 0 0,-1 0 0,1 0 0,0 1 0,0-1 0,0 0 0,0 0 0,-1 1 0,1-1 0,0 0 0,0 1 0,-1-1 0,1 1 0,0-1 0,-1 1 0,1-1 0,0 1 0,-1-1 0,1 1 0,-1 0 0,1-1 0,-1 1 0,1 0 0,-1-1 0,1 1 0,-1 0 0,1 1 0,2 5 0,1 0 0,-1 0 0,3 15 0,-5-19 0,4 15 0,-1-4 0,0 0 0,0 0 0,1-1 0,1 1 0,11 18 0,-14-28 0,0-1 0,0 1 0,1-1 0,-1 1 0,1-1 0,-1 0 0,1 0 0,0-1 0,0 1 0,0-1 0,1 0 0,-1 0 0,0 0 0,1-1 0,-1 1 0,7 0 0,6 1 0,0-1 0,0-1 0,21-2 0,-15 1 0,-16 0 0,0 0 0,-1-1 0,1 0 0,0 0 0,0 0 0,0-1 0,-1 0 0,1 0 0,-1-1 0,1 0 0,-1 0 0,0 0 0,0-1 0,-1 0 0,1 0 0,-1 0 0,8-9 0,-7 5 0,0-1 0,0 0 0,-1 0 0,0-1 0,-1 0 0,0 1 0,0-1 0,4-20 0,-7 22 0,1 0 0,-1 0 0,-1-1 0,1 1 0,-2 0 0,1 0 0,-1-1 0,0 1 0,-1 0 0,0 0 0,0 0 0,-4-9 0,5 14 0,-1 0 0,0-1 0,0 1 0,0 0 0,0 0 0,0 0 0,-1 1 0,1-1 0,-1 0 0,0 1 0,0 0 0,0-1 0,0 1 0,0 1 0,0-1 0,-1 0 0,1 1 0,-1-1 0,1 1 0,-1 0 0,1 0 0,-1 1 0,0-1 0,1 1 0,-1 0 0,0 0 0,1 0 0,-1 0 0,0 0 0,1 1 0,-1 0 0,0 0 0,1 0 0,-1 0 0,-4 3 0,2-1 0,1 1 0,0 0 0,1 0 0,-1 0 0,1 1 0,-1-1 0,1 1 0,1 0 0,-1 0 0,1 1 0,0-1 0,0 1 0,-3 8 0,-4 6 0,8-16 0,1-1 0,-1 1 0,1 0 0,0 0 0,1 0 0,-1 0 0,0 0 0,1 0 0,0-1 0,0 1 0,0 0 0,2 5 0,12 50 0,-6-32 0,18 46 0,-25-69 0,1-1 0,-1 0 0,1 1 0,-1-1 0,1 0 0,0 0 0,0 0 0,1 0 0,-1-1 0,0 1 0,1-1 0,0 1 0,-1-1 0,1 0 0,0 0 0,0 0 0,1 0 0,-1-1 0,0 1 0,7 1 0,3 0 0,0 0 0,0-1 0,1-1 0,17 0 0,19 2 0,-42-3 0,0 1 0,0-1 0,1-1 0,10-1 0,17-2 0,98-8 0,-91 8 0,-68 1 850,12 0-5635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3:1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88 9648,'0'0'8842,"-9"0"-8219,-40 0 321,5 0 2965,40-1-3297,1 1-1,-1-1 1,1 0 0,-1-1-1,1 1 1,-6-4 1034,9 5-1585,0-1 0,0 1 0,0 0 0,0-1 0,0 1 0,1 0 1,-1-1-1,0 1 0,0 0 0,0-1 0,1 1 0,-1 0 0,0-1 0,0 1 0,1 0 0,-1-1 1,0 1-1,1 0 0,-1 0 0,0 0 0,1-1 0,-1 1 0,0 0 0,1 0 0,-1 0 0,1 0 1,-1 0-1,0 0 0,1-1 0,0 1 0,17-7 614,-17 6-616,44-10 275,5-1 18,-47 11-338,0 0-1,0 0 1,0-1-1,0 1 1,0-1 0,0 0-1,0 0 1,0 0-1,-1 0 1,1 0-1,2-4 1,-4 5-14,-1 1 0,-1 1 0,1-1 0,0 0 0,-1 0 0,1 0 0,0 0 0,0 0 0,-1 0 0,1 0 0,0 0 0,-1 0 0,1 0 0,0-1 0,0 1 0,-1 0 0,1 0 0,0 0 0,0 0 0,-1 0 0,1 0 0,0-1 0,0 1 0,-1 0 0,1 0 0,0 0 0,0 0 0,0-1 0,-1 1 0,1 0 0,0 0 0,0-1 0,0 1 0,0 0 0,0 0 0,0-1 0,-1 1 0,1 0 0,0 0 0,0-1 0,0 1 0,0 0 0,0-1 0,0 1 0,0 0 0,0 0 0,0-1 0,0 1 0,0 0 0,0-1 0,0 1 0,1 0 0,-1 0 0,0-1 0,0 1 0,0 0 0,0 0 0,0-1 0,1 1 0,-1 0 0,0 0 0,0 0 0,0-1 0,1 1 0,-1 0 0,0 0 0,0 0 0,1-1 0,-13 1 0,7 0 0,-1-1 0,1 1 0,0 0 0,0 0 0,0 1 0,-1 0 0,1 0 0,0 0 0,0 0 0,0 1 0,0 0 0,-6 3 0,11-4 55,-1-1 1,0 1-1,1 0 0,-1-1 1,1 1-1,-1 0 0,1 0 1,-1-1-1,1 1 0,0 0 1,-1 0-1,1 0 0,0-1 1,0 1-1,-1 1 0,1 6-4378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3:38.9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248 2556 7432,'0'0'16767,"10"-2"-16551,4-2-101,-7 2 36,-1 0-1,1 1 0,0 0 0,-1 1 0,1-1 1,7 1-1,-5-2 441,-8 2-566,-1 0 0,0-1 0,1 1 0,-1 0 0,0 0 0,1 0-1,-1 0 1,0 0 0,1 0 0,-1 0 0,0 0 0,1 0 0,-1 0 0,0 0 0,1 0 0,-1 0 0,0 0 0,1 0 0,-1 0 0,0 0 0,1 0 0,-1 0 0,0 1 0,1-1 0,-1 0-1,0 0 1,1 0 0,-1 1 0,0-1 0,0 0 0,1 1 0,0-1 132,0 1 0,1-1 0,-1 1 0,0-1-1,1 0 1,-1 0 0,0 1 0,0-1 0,1 0 0,-1 0 0,0 0-1,1 0 1,-1-1 0,0 1 0,3-1 0,-3 1-105,-1 0 0,1-1 1,0 1-1,0 0 0,0 0 0,0-1 0,-1 1 1,1 0-1,0 0 0,0 0 0,0 0 1,0 0-1,0 0 0,-1 1 0,1-1 1,0 0-1,0 0 0,0 1 0,0-1 1,-1 0-1,1 1 0,0-1 0,0 1 0,-1-1 1,1 1-1,0-1 0,-1 1 0,1-1 1,-1 1-1,1 0 0,0 1 0,0-1-9,0 0-1,0 0 0,0 0 1,0 0-1,1-1 0,-1 1 0,0 0 1,0 0-1,0-1 0,1 1 1,-1-1-1,0 1 0,1-1 0,-1 1 1,0-1-1,1 0 0,-1 0 0,1 1 1,-1-1-1,1 0 0,-1 0 1,0-1-1,1 1 0,2-1 0,-2 1 20,1 0-1,-1 0 0,1 0 0,-1 0 0,1 0 0,-1 1 0,1-1 0,3 2 0,-4-1-61,0 0 0,0-1 0,1 1 0,-1-1 0,0 0 0,0 1 0,0-1 0,0 0 0,4-1 0,-4 1 0,0 0 0,0 0 0,0 0 0,0 0 0,0 0 0,0 0 0,-1 0 0,1 1 0,0-1 0,0 1 0,2 0 0,1 1 0,-1 0 0,1-1 0,-1 0 0,1 0 0,0 0 0,-1 0 0,1-1 0,0 0 0,7 0 0,-7 0 0,8-1 0,-1 0 0,0 0 0,1-2 0,12-3 0,-16 4 0,0 0 0,-1-1 0,1 0 0,0 0 0,-1-1 0,1 0 0,-1-1 0,0 0 0,-1 0 0,14-11 0,8-10 0,8-9 0,-26 21 0,0-1 0,11-22 0,-14 22 0,1 0 0,21-25 0,-19 26 0,-1-1 0,-1 0 0,0-1 0,-1 0 0,-1 0 0,7-22 0,10-22 0,-13 37 0,-1 2 0,-1 1 0,0-1 0,8-35 0,-10 27 0,15-37 0,-10 30 0,-6 15 0,-1 0 0,-1 0 0,-1 0 0,1-25 0,-4 40 0,18-122 0,-14 41 0,-1 24 0,2-36 0,-2 45 0,-2 36 0,0 0 0,-1 0 0,-1 0 0,-3-21 0,-11-59 0,-4-28 0,16 105 0,-1-1 0,-1 0 0,-1 1 0,-1 0 0,-16-34 0,16 40 0,0-1 0,1 1 0,-5-25 0,5 21 0,-12-32 0,-46-102 0,42 66 0,3 42 0,8 20 0,-10-40 0,16 51 0,1 0 0,-2 0 0,0 0 0,0 1 0,-1 0 0,-1 0 0,0 0 0,-1 1 0,0 1 0,-1-1 0,0 2 0,-1-1 0,0 1 0,-1 1 0,-15-10 0,19 12 0,7 6 0,1 1 0,-1-1 0,0 0 0,1 1 0,-1-1 0,0 0 0,0 1 0,1-1 0,-1 1 0,0 0 0,0-1 0,0 1 0,0 0 0,0-1 0,0 1 0,0 0 0,0 0 0,0 0 0,-1 0 0,-53-13 0,24 12 0,-54-10 0,52 4 0,21 3 0,0 2 0,0 0 0,-20-1 0,3 3 0,16-1 0,0 1 0,-1 0 0,1 1 0,-24 5 0,5 3 0,1 2 0,-45 21 0,34 2 0,33-29 0,6-3 0,-1-1 0,1 1 0,0 0 0,0 1 0,0-1 0,0 1 0,0-1 0,0 1 0,1 0 0,-1 0 0,1 0 0,0 0 0,0 0 0,-3 6 0,4-5 0,0 0 0,-1 0 0,1 0 0,-1 0 0,0-1 0,0 1 0,-3 4 0,3-6 0,0 1 0,0 0 0,1 0 0,-1 0 0,1 0 0,0 1 0,-1-1 0,2 0 0,-1 0 0,0 1 0,0 4 0,-3 47 0,4-49 0,-1 24 0,1-29 0,0 0 0,0-1 0,0 1 0,-1 0 0,1 0 0,0-1 0,0 1 0,0 0 0,-1 0 0,1-1 0,0 1 0,-1 0 0,1-1 0,-1 1 0,1-1 0,-1 1 0,1 0 0,-1-1 0,1 1 0,-1-1 0,1 1 0,-1-1 0,0 0 0,1 1 0,-1-1 0,0 0 0,1 1 0,-1-1 0,0 0 0,0 0 0,-1 1 0,0-7-90,0 1-1,0 0 1,0-1-1,0 0 1,1 1-1,-1-12 1,0 9-3212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3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11952,'0'0'1080,"17"-6"-828,41-9 218,114-16 1,-78 20-73,81-8 491,-133 17-561,1 2 0,48 5-1,-70-3-2293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3:45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1 136 8840,'0'0'5150,"5"-10"-4734,2-2-282,-4 5-45,1 1 0,-1-1-1,0 0 1,0 0 0,1-7 0,2 0 816,-5 12-233,0 1 1,-1-1-1,1 0 1,0 1-1,-1-1 1,1 0-1,-1 0 1,0 1-1,1-1 1,-1-4-1,2-16 2513,2 15-1516,4 16-1130,-4 3-383,0 0-1,-1 0 0,0 0 1,-1 0-1,1 22 0,0-7 25,36 273 2582,-35-274-2680,2 25-47,0 39-35,-5-81 0,0 33 0,0-42 0,0 1 0,0-1 0,0 1 0,0-1 0,0 0 0,0 1 0,0-1 0,0 0 0,0 0 0,0 0 0,0 0 0,1 0 0,-1 0 0,0 0 0,1-1 0,-1 1 0,10-2 0,1 0 0,-1-1 0,0-1 0,17-7 0,7-3 0,85-22 0,-106 29 0,-11 6 0,0-1 0,0 1 0,0 0 0,0 0 0,1 0 0,-1 0 0,0 1 0,0-1 0,6 1 0,-8 0-41,-1 1 1,1 0-1,-1 0 0,1 0 1,-1 0-1,1-1 0,-1 1 0,0 0 1,1 0-1,-1 0 0,0 0 1,0 0-1,0 0 0,0 0 1,0 0-1,0 0 0,0 0 0,0 0 1,0 0-1,-1 1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3:51.5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76 6928,'0'0'7894,"5"-10"-7782,15-31-4,-14 22 277,-6 19-376,0 0 0,0 0-1,0-1 1,0 1-1,0 0 1,0 0-1,0 0 1,0 0-1,0 0 1,0 0-1,0 0 1,0-1-1,0 1 1,1 0-1,-1 0 1,0 0-1,0 0 1,0 0-1,0 0 1,0 0 0,0-1-1,0 1 1,0 0-1,0 0 1,0 0-1,1 0 1,-1 0-1,0 0 1,0 0-1,0 0 1,0 0-1,0 0 1,0 0-1,1 0 1,-1 0-1,0 0 1,0 0-1,0 0 1,0 0 0,0 0-1,0 0 1,1 0-1,-1 0 1,0 0-1,0 0 1,0 0-1,0 0 1,0 0-1,0 0 1,1 0-1,3 0 83,-4 0-65,0 0 0,0 0 1,0 0-1,0 0 0,0 0 1,0 0-1,0 0 0,0 0 1,0 0-1,0-1 0,0 1 0,0 0 1,0 0-1,0 0 0,0 0 1,0 0-1,0 0 0,0 0 1,0 0-1,0 0 0,0 0 1,0 0-1,0-1 0,0 1 0,0 0 1,0 0-1,0 0 0,0 0 1,0 0-1,0 0 0,0 0 1,0 0-1,0 0 0,0 0 0,0 0 1,0 0-1,0 0 0,0 0 1,0-1-1,0 1 0,1 0 1,-1 0-1,0 0 0,0 0 1,0 0-1,0 0 0,0 0 0,0 0 1,0 0-1,0 0 1,0 0 0,-1 0 0,1 0-1,-1 0 1,1 0 0,0 0 0,-1 0 0,1 0-1,0 0 1,-1 0 0,1 0 0,0 1 0,-1-1-1,1 0 1,0 0 0,-1 0 0,1 0 0,0 1 0,0-1-1,-1 0 1,1 0 0,0 1 0,0-1 0,-1 0-1,1 0 1,0 1 0,0-1 0,0 0 0,-1 1-1,1-1 1,0 1 0,-44 108 1042,42-104-1021,1 0-1,-1 0 0,1 0 0,0 0 0,0 0 1,1 6-1,-5 19 153,2-20-117,-2 5 37,1 0-1,0 0 1,1 0 0,1 0 0,-1 17-1,3-25-75,0 2 48,0 0 0,1 0 0,-1-1 0,5 15 0,3 13 196,26 43 292,-30-64-153,-4-10-1,-3-8-211,3 2-124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3:54.1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1 7632,'0'0'11298,"-4"12"-11185,-14 44-13,16-47-60,1 0-1,0 0 0,1 1 0,0-1 0,0 0 0,1 1 1,0-1-1,1 0 0,0 0 0,0 0 0,1 0 0,7 15 0,-5-8 62,6 10 167,19 34 0,1 4 202,23 37 594,-39-67-572,-15-34-481,-1 1 1,1-1-1,0 0 0,0 0 0,0 1 0,0-1 0,0 0 0,0 0 0,0 1 0,0-1 0,1 0 1,-1 0-1,0 1 0,0-1 0,0 0 0,0 0 0,0 0 0,0 1 0,0-1 0,0 0 0,1 0 1,-1 0-1,0 1 0,0-1 0,0 0 0,0 0 0,1 0 0,-1 0 0,0 1 0,0-1 1,1 0-1,-1 0 0,0 0 0,0 0 0,0 0 0,1 0 0,-1 0 0,0 0 0,0 0 0,1 0 1,-1 0-1,0 0 0,0 0 0,1 0 0,-1 0 0,10 2 145,-8 8-86,-2-6-13,0-6 16,-2-2-41,0-1 0,-1 1 1,0 0-1,1 0 0,-7-6 0,-17-15 148,-35-26-1,28 15 6,15 16-96,16 18-79,1-1 0,-1 1-1,0-1 1,-1 1 0,1 0 0,0 0-1,0 0 1,-1 0 0,0 0 0,1 0-1,-1 1 1,0-1 0,0 1-1,0 0 1,0 0 0,0 0 0,-3-1-1,3 2-3,1-1 0,0 1 0,-1-1 0,1 1 0,0-1 0,0 0 0,0 0 0,0 0 0,-3-2 0,3 2 3,0 0 0,0 0 0,0 0 1,-1 0-1,1 0 0,0 0 0,-1 0 1,1 1-1,-4-1 0,-3 1 23,3 1 94,13 9-77,-5-7-62,36 46 94,53 65 190,-82-103-232,-4-4 22,1-1 1,0 1-1,1-1 1,-1 0-1,16 9 1,-21-14-48,1 0 1,0-1-1,0 0 1,-1 1 0,1-1-1,0 0 1,0 0-1,0 0 1,-1 0 0,1 0-1,0 0 1,0-1-1,0 1 1,-1-1-1,1 1 1,0-1 0,-1 0-1,1 1 1,0-1-1,-1 0 1,1 0 0,-1 0-1,1 0 1,-1-1-1,2 0 1,5-6 42,0 0 0,13-17 0,-12 15-25,16-16 128,1 1-1,59-43 0,-84 67-154,8-3 28,2-2 63,-11 5-94,0 1 0,0 0 1,0 0-1,0-1 0,0 1 0,-1 0 0,1-1 0,0 1 1,0 0-1,0 0 0,0-1 0,0 1 0,0 0 0,-1 0 1,1-1-1,0 1 0,0 0 0,0 0 0,-1-1 0,1 1 0,0 0 1,0 0-1,0 0 0,-1 0 0,1-1 0,0 1 0,0 0 1,-1 0-1,1 0 0,0 0 0,-1 0 0,1 0 0,0 0 1,0 0-1,-1 0 0,1 0 0,0 0 0,-1 0 0,1 0 1,0 0-1,-1 0 0,-1 0 4,-1 0 1,1 0-1,0 0 1,0 0-1,-1 0 1,1 1-1,0-1 1,0 1-1,0-1 0,-1 1 1,-1 1-1,-8 2 21,-157 32 226,163-34-220,0-1 0,-1-1-1,1 1 1,-1-1 0,1 0 0,-7-2 0,13 2-31,0 0 0,-1 0 1,1 0-1,0 0 0,0-1 1,-1 1-1,1 0 1,0 0-1,0-1 0,0 1 1,-1 0-1,1 0 1,0 0-1,0-1 0,0 1 1,0 0-1,0-1 1,0 1-1,0 0 0,-1 0 1,1-1-1,0 1 1,0 0-1,0-1 0,0 1 1,0 0-1,0 0 1,0-1-1,1 1 0,-1 0 1,0-1-1,0 1 1,0 0-1,0 0 0,0-1 1,0 1-1,0 0 1,1 0-1,-1-1 0,0 1 1,0 0-1,0 0 1,1 0-1,-1-1 0,0 1 1,9-11-2684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3:56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97 167 8936,'0'0'7166,"-9"-2"-6920,-6-1-138,8 2 28,0 0-1,0-1 1,0 0 0,-9-4-1,15 6-45,0 0-1,0 0 0,0 0 1,0 0-1,0 0 0,0 0 1,0 0-1,0 0 1,1 1-1,-1-1 0,0 0 1,0 1-1,0-1 0,0 0 1,1 1-1,-2 0 1,-10 4 769,11-5-638,18-16 1534,-4 5-1651,0 1 0,1 1 1,1 0-1,-1 1 1,1 1-1,19-7 0,-5 4 116,0 2-1,48-6 1,45 0 599,-93 6-152,-29 8-654,0 0 0,0 0 0,1 0 0,-1 0 0,0 0 0,0 0 0,0 0 0,1 0 0,-1-1 1,0 1-1,0 0 0,0 0 0,0 0 0,0 0 0,0 0 0,1-1 0,-1 1 0,0 0 0,0 0 0,0 0 0,0 0 0,0-1 0,0 1 0,0 0 0,0 0 0,0 0 0,0-1 0,0 1 0,0 0 0,0 0 0,0 0 0,0-1 0,0 1 0,0 0 0,0 0 0,0-1 0,-13-6 110,-12 1-353,16 4-3019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3:57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0 167 10544,'0'0'5504,"8"-10"-5166,-1 1-246,-1 2-14,-1 0 0,1 0 1,0 0-1,0 1 0,1 0 0,0 1 0,13-9 0,4 0 281,1 2-1,1 0 1,0 2-1,0 1 0,1 1 1,0 1-1,0 1 0,55-3 1,-79 8-253,-1 1 0,0 0 0,0 0 0,1 0 0,-1 0 0,0 0 0,0 1 0,0-1 0,1 1 0,-1-1 0,0 1 0,0 0 0,3 1 0,-4-1-212,0 0 0,0 0 0,0 0 0,-1 0 0,1 1 1,0-1-1,-1 0 0,1 0 0,0 1 0,-1-1 0,1 1 0,-1-1 0,0 0 1,0 1-1,1-1 0,-1 1 0,0-1 0,0 1 0,-1 2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3:58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0 242 10040,'0'0'9862,"11"-11"-9586,1-2-194,0-1 29,2 1 0,0 0 0,23-17 1,3 6 218,1 1 1,1 3 0,1 1-1,67-20 1,-28 17 561,-81 22-855,1-1 1,-1 1 0,1 1-1,-1-1 1,1 0-1,-1 0 1,1 1-1,-1-1 1,1 1-1,-1-1 1,1 1-1,-1 0 1,1-1-1,-1 1 1,0 0-1,3 2 1,4 4-2925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4:21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470 1982 14168,'0'0'7794,"10"8"-7674,34 24 5,-43-31-105,1-1-1,0 1 1,0 0-1,0-1 1,0 1-1,0-1 1,-1 1-1,1-1 1,0 0-1,0 0 1,0 0-1,0 0 1,0 0-1,0 0 1,0-1-1,0 1 1,0-1-1,0 1 1,0-1-1,0 0 1,-1 0-1,1 0 1,0 0-1,1-1 1,5-2 47,9-1 123,0-1 0,-1 0 1,1-2-1,-1 0 0,19-13 0,17-2 237,-48 21-391,1-1 0,1 1 0,-1-1 0,10-2 0,-10 4-6,0 0 0,0-1 0,0 0 0,0 0-1,-1-1 1,7-3 0,22-18 100,-21 17-66,0-1 0,-1-1 0,0 0 0,0 0 0,-1-1 0,0-1 0,12-16 0,29-40 293,19-53 62,-56 90-303,-2-1 1,-1-1 0,-2 0 0,-1 0 0,-1 0 0,-2-1-1,2-58 1,-2 23 121,-2 33-33,-2-61 0,-8-38 155,-13-100 257,-16 5-355,21 172-160,-2 0 0,-2 1 1,-28-54-1,8 37-47,31 61-41,0 1-1,0 0 1,-1 0 0,-1 0-1,0 1 1,0 1 0,-1 0 0,0 0-1,-15-8 1,18 13-25,0 0-1,0 1 1,0 0 0,0 0-1,-11-1 1,-9-4 7,24 7 0,0 0-1,0 1 1,0-1-1,0 1 1,0 0-1,0 0 1,0 0-1,0 1 1,0 0-1,0-1 1,0 1-1,0 0 1,-5 3 0,-8 3 1,-27 16 0,17-8-48,7-5 46,14-8 7,1 0-1,-1 1 0,1 0 0,0 0 0,0 0 0,0 0 1,1 1-1,-1 0 0,-6 7 0,-7 9 32,0-2 0,-24 19 0,-13 12 47,-39 51 273,71-76-274,1 0 1,1 1-1,-20 31 0,18-17-16,1 1-1,2 0 1,2 1-1,-24 85 0,34-96-32,1-1 27,-5 37 0,6-21 17,3-28-38,1 1 1,0-1-1,1 1 0,1 0 0,1-1 0,3 20 0,2-7 53,1 0 0,14 36 0,54 105-188,-49-104 145,-20-50-24,0 0 1,1-1 0,14 25-1,-6-18 28,-4-5-23,0 0-1,2-1 1,18 20-1,-20-25 22,-1 1 1,15 23-1,-1 0 42,-20-32-86,0 1 0,1-2 0,-1 1 0,1 0 0,0-1 1,0 0-1,6 3 0,-5-3-12,1 1 1,-1 0-1,10 9 0,-9-5 19,-7-8-7,0 1-1,1 0 1,-1-1 0,0 1 0,1-1-1,-1 1 1,1-1 0,-1 1 0,1-1-1,-1 1 1,1-1 0,-1 1 0,1-1-1,-1 1 1,1-1 0,0 0 0,-1 0-1,1 1 1,0-1 0,0 0 0,0 0 321,-23-2-117,-15-13-124,0-2 0,2-1 0,0-2 0,-38-29 0,49 33-72,-5-8-12,23 18 0,-1-1 0,-1 2 0,-8-7 0,3 3 0,0 0 0,1-2 0,0 1 0,-11-14 0,-24-21 0,39 41 0,3-1 0,4 1 0,7 5 0,16 10 0,-12-5 0,18 7 0,50 33 0,-31-18 0,57 25 0,-66-36 0,58 36 0,-45-30 0,-51-23 0,1 0 0,-1 1 0,0-1 0,0 0 0,0 0 0,1 0 0,-1 0 0,0 0 0,0 0 0,1 0 0,-1 0 0,0 0 0,0 0 0,1 0 0,-1 0 0,0 0 0,0 0 0,0 0 0,1 0 0,-1 0 0,0 0 0,0 0 0,1-1 0,-1 1 0,0 0 0,0 0 0,0 0 0,1 0 0,-1 0 0,0 0 0,0-1 0,0 1 0,0 0 0,0 0 0,1 0 0,-1-1 0,0 1 0,0 0 0,0 0 0,0 0 0,0-1 0,0 1 0,0 0 0,0 0 0,0-1 0,0 1 0,0 0 0,0 0 0,0 0 0,0-1 0,0 1 0,0 0 0,0 0 0,0-1 0,0 1 0,0 0 0,0 0 0,0 0 0,0-1 0,0 1 0,0 0 0,-1-1 0,-4-20 0,4 16 0,-4-29 0,2 0 0,1-52 0,2 70 0,4-3 0,-4 16 0,1 1 0,0 0 0,-1 0 0,1 0 0,-1-1 0,0 1 0,0 0 0,0-1 0,0 1 0,0 0 0,0 0 0,-1-5 0,0 7 0,0-1 0,1 0 0,-1 0 0,1 1 0,-1-1 0,0 0 0,0 1 0,1-1 0,-1 1 0,0-1 0,0 1 0,0-1 0,1 1 0,-1 0 0,0-1 0,0 1 0,0 0 0,0 0 0,0 0 0,0 0 0,0 0 0,0 0 0,-1 0 0,-26 1 0,23-1 0,-21 3 0,-49 13 0,49-10 0,-43 5 0,65-10 0,-1 0 0,1 0 0,-1 0 0,1 0 0,0 1 0,0-1 0,0 1 0,0 0 0,0 1 0,0-1 0,0 1 0,-6 5 0,10 4 983,3-6-3655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4:29.4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202 147 7736,'0'0'9821,"-11"4"-9595,-31 12-8,41-16-198,0 0 1,1 0-1,-1 1 0,0-1 1,0 0-1,0 1 0,0-1 1,1 0-1,-1 1 1,0-1-1,1 1 0,-1 0 1,0-1-1,1 1 0,-1-1 1,0 1-1,1 0 1,-1-1-1,1 1 0,-1 0 1,1 0-1,0 0 1,-1-1-1,1 1 0,0 0 1,-1 0-1,1 0 0,0 0 1,0-1-1,0 1 1,0 0-1,0 0 0,0 0 1,0 0-1,0 0 0,0 0 1,0 0-1,1 1 1,0-1 4,-1-1 1,0 1-1,1 0 1,-1-1-1,1 1 1,-1 0 0,1-1-1,-1 1 1,1-1-1,0 1 1,-1-1-1,1 1 1,0-1 0,-1 0-1,1 1 1,0-1-1,0 0 1,-1 1-1,1-1 1,0 0 0,0 0-1,-1 0 1,1 0-1,0 0 1,0 0-1,0 0 1,-1 0 0,1 0-1,0 0 1,0 0-1,0 0 1,1-1-1,0 0 10,0 0-1,-1 0 0,1 0 0,0 0 1,0-1-1,0 1 0,-1 0 0,1-1 0,0 0 1,-1 1-1,0-1 0,1 0 0,-1 0 1,0 1-1,0-1 0,0 0 0,0 0 0,0-1 1,0 1-1,-1 0 0,1 0 0,-1 0 1,0 0-1,1 0 0,-1-1 0,0 1 0,0 0 1,0 0-1,-1-5 0,0-3 87,-1 0 1,1 0-1,-2 0 0,-5-17 1,7 27-115,1 0 1,0-1-1,0 1 1,0 0-1,-1-1 1,1 1-1,0 0 1,0 0 0,-1-1-1,1 1 1,0 0-1,-1 0 1,1 0-1,0-1 1,-1 1-1,1 0 1,0 0-1,-1 0 1,1 0 0,0 0-1,-1 0 1,1 0-1,-1 0 1,1 0-1,0 0 1,-1 0-1,1 0 1,0 0-1,-1 0 1,1 0-1,0 0 1,-1 0 0,1 0-1,-1 1 1,1-1-1,0 0 1,0 0-1,-1 0 1,1 1-1,0-1 1,-1 0-1,1 0 1,0 1-1,0-1 1,-1 0 0,1 0-1,0 1 1,0 0-1,-12 13 170,10-11-154,0-1-1,1 1 0,-1 0 0,1 0 1,0 0-1,0 0 0,0 0 1,0 0-1,0 0 0,1 0 1,-1 0-1,1 0 0,0 0 0,0 0 1,0 0-1,1 5 0,0-3 12,1-1-1,-1 0 1,1 0-1,0 0 0,1 0 1,-1 0-1,1 0 1,-1-1-1,1 1 1,7 5-1,-9-8-22,-1 0 0,1 0 0,0 0 0,0 0 0,0-1 0,0 1 0,-1 0 0,1-1 0,0 1 0,0 0 0,0-1 0,1 0 0,-1 1 0,0-1 0,0 1 0,0-1 0,0 0 0,0 0 0,0 0 0,1 0 0,0 0 0,-1 0 3,0 0 1,0-1-1,0 1 1,0-1 0,0 0-1,-1 1 1,1-1-1,0 1 1,0-1-1,-1 0 1,1 0 0,-1 1-1,1-1 1,0 0-1,-1 0 1,1 0 0,-1 0-1,0 0 1,1-1-1,1-2 33,-1-1-1,0 1 1,0 0-1,-1-1 1,1 1 0,-1-1-1,0 0 1,0 1-1,-1-8 1,-1 3 11,-1 1 0,0 0 1,0 0-1,0 0 0,-10-15 1,11 20-30,0 0 0,0 0 1,0 0-1,-1 0 0,1 0 1,-1 0-1,0 1 1,1-1-1,-1 1 0,0 0 1,-1 0-1,1 0 0,0 0 1,-1 1-1,1-1 1,-6-1-1,7 3-18,0 0 1,-1-1-1,1 1 0,0 1 1,0-1-1,0 0 0,-1 0 1,1 1-1,0-1 0,0 1 1,0 0-1,0-1 1,0 1-1,0 0 0,0 0 1,0 0-1,0 1 0,0-1 1,1 0-1,-1 1 0,1-1 1,-1 1-1,1 0 0,-1-1 1,1 1-1,0 0 1,0 0-1,-1 0 0,2 0 1,-1 0-1,0 0 0,0 0 1,1 0-1,-1 0 0,1 0 1,-1 4-1,0-3-6,1 1 1,-1-1-1,1 1 1,0-1-1,0 1 0,0 0 1,0-1-1,1 1 1,-1-1-1,1 1 0,0-1 1,0 1-1,0-1 0,1 0 1,-1 0-1,1 1 1,0-1-1,0 0 0,0 0 1,0-1-1,5 6 1,-5-6 6,1 0 0,0 0 1,0 0-1,0-1 1,0 1-1,0-1 1,1 1-1,-1-1 0,0 0 1,1 0-1,-1-1 1,1 1-1,-1-1 1,1 0-1,5 0 1,-7 0-2,0-1 0,1 1 1,-1-1-1,0 0 0,0 0 1,0 0-1,0 0 1,0 0-1,0-1 0,0 1 1,0-1-1,0 1 0,0-1 1,-1 0-1,1 0 1,-1 1-1,1-1 0,-1 0 1,0 0-1,1-1 0,-1 1 1,0 0-1,1-4 1,-1 1 7,1 0 0,-1 0 0,0 0 0,-1 0 0,1 0 0,-1 0 0,0 0 1,0 0-1,0 0 0,-1 0 0,0 0 0,0 0 0,0 0 0,-1 1 1,1-1-1,-1 0 0,0 1 0,-5-8 0,6 9-6,-1 1 0,0 0 0,0-1 0,0 1 0,0 0 0,0 0 0,0 0 0,-1 0 0,1 0 0,-1 0 0,1 1 0,-1-1 0,0 1 0,1 0 0,-1 0 0,0 0 0,0 0 0,0 0 0,0 1 0,0-1-1,0 1 1,0 0 0,0 0 0,0 0 0,0 0 0,0 0 0,0 1 0,0-1 0,0 1 0,0 0 0,-4 2 0,3-1-7,0 0 0,0 0 0,0 1 0,1-1 1,-1 1-1,1 0 0,0 0 0,0 1 0,0-1 0,0 1 0,0-1 0,1 1 0,-1 0 0,1 0 0,0 0 0,0 0 0,1 0 0,-2 6 0,1-4-7,0 1-1,1-1 0,0 0 1,0 1-1,0-1 0,1 1 1,0-1-1,0 0 0,1 1 1,0-1-1,0 0 0,2 8 1,0-8-10,0-1 1,0 1-1,1 0 1,-1-1-1,1 1 1,1-1-1,-1 0 1,1-1-1,-1 1 1,1-1-1,1 0 1,-1 0-1,1 0 1,-1-1-1,1 0 1,9 4-1,-11-5 16,-1-1-1,0 0 0,1 0 0,-1 0 0,1 0 0,-1 0 0,1-1 1,-1 0-1,1 0 0,0 0 0,-1 0 0,1 0 0,-1-1 0,1 1 1,0-1-1,-1 0 0,0 0 0,1 0 0,-1-1 0,0 1 1,1-1-1,-1 0 0,0 0 0,0 0 0,0 0 0,-1 0 0,1-1 1,0 1-1,-1-1 0,0 0 0,3-4 0,-2 2 11,-1 1-1,0-1 1,0 0-1,-1-1 0,0 1 1,1 0-1,-2 0 1,1-1-1,-1 1 1,0 0-1,0-1 1,0 1-1,0 0 1,-1-1-1,0 1 1,-3-8-1,2 5 9,0 1 0,-1 0 0,0 0 0,0 0 0,-1 0 0,0 0 0,0 1 1,-1-1-1,1 1 0,-1 0 0,-6-5 0,5 7-5,1-1 1,0 2-1,-1-1 1,0 1 0,0-1-1,0 2 1,0-1-1,-1 1 1,1 0-1,-1 0 1,0 1-1,1-1 1,-14 1 0,16 1-12,1 0 0,0 0 1,-1 1-1,1 0 0,-1-1 1,1 1-1,0 0 1,0 1-1,0-1 0,0 1 1,0-1-1,0 1 1,0 0-1,0 0 0,0 0 1,1 0-1,-1 1 0,1-1 1,0 1-1,-1-1 1,1 1-1,1 0 0,-1 0 1,0 0-1,1 0 1,-1 0-1,1 0 0,0 1 1,-1 4-1,0-3-16,1-1 0,1 1-1,-1 0 1,1 0 0,0 0-1,0 0 1,0 0 0,1 0 0,-1 0-1,1 0 1,0 0 0,1 0-1,-1-1 1,1 1 0,0 0-1,3 3 1,-1 0-11,1-1 1,0 0-1,0 0 0,0-1 0,1 0 0,0 0 1,1 0-1,11 8 0,-17-13 20,1 1 0,0-1 0,0 0 0,-1 0 0,1 0 0,0 0 0,0 0 0,0-1 0,0 1 0,0 0-1,0-1 1,0 0 0,0 1 0,0-1 0,0 0 0,1 0 0,-1 0 0,0 0 0,0 0 0,0-1 0,0 1 0,0-1 0,0 1 0,0-1 0,0 0-1,0 0 1,0 0 0,0 0 0,-1 0 0,1 0 0,0 0 0,-1-1 0,1 1 0,2-3 0,-2 0 9,1 1 0,-1-1 1,1 0-1,-1 0 0,0 0 0,0 0 0,-1 0 1,0 0-1,1 0 0,-1-1 0,0 1 1,-1 0-1,1-1 0,-1 1 0,0-8 0,-1 5 10,0 0 0,0 0 0,-1 0-1,0 0 1,0 1 0,0-1-1,-1 0 1,-4-6 0,6 10-9,0 1-1,-1 0 1,0-1 0,1 1 0,-1 0-1,0 0 1,0 0 0,-1 0 0,1 0 0,0 1-1,0-1 1,-1 1 0,1-1 0,-1 1 0,1 0-1,-1 0 1,0 0 0,1 0 0,-1 0-1,0 1 1,0-1 0,-5 1 0,6 0-4,0 1 1,-1 0 0,1-1-1,0 1 1,0 0-1,-1 0 1,1 0 0,0 1-1,0-1 1,0 0 0,1 1-1,-1 0 1,0-1-1,0 1 1,1 0 0,-1 0-1,1 0 1,-1 0-1,1 0 1,0 0 0,0 0-1,0 0 1,-1 3-1,-1 3-7,-1 1-1,1-1 1,1 1-1,-3 16 0,5-22 1,0 1-1,0 0 0,1-1 1,0 1-1,0 0 0,0-1 0,0 1 1,0-1-1,0 1 0,1-1 1,0 0-1,0 0 0,0 0 0,0 0 1,3 4-1,-4-6 5,-1 0 0,1 0 0,0 0 0,0 0 0,0 0 0,0 0 0,0 0 0,0-1 0,0 1 0,0 0-1,0 0 1,0-1 0,0 1 0,0-1 0,1 1 0,-1-1 0,0 1 0,0-1 0,1 0 0,-1 0 0,0 1 0,1-1 0,-1 0 0,0 0 0,0 0 0,1-1 0,-1 1 0,0 0 0,1 0 0,-1-1 0,0 1 0,0-1 0,1 1 0,-1-1 0,0 1 0,0-1-1,0 0 1,0 1 0,0-1 0,0 0 0,0 0 0,0 0 0,1-2 0,1-1 26,-1 0 0,1 0 0,-1 0 0,0 0 0,0-1-1,-1 1 1,1-1 0,-1 1 0,0-1 0,0 1 0,0-1 0,-1 0-1,0 0 1,0 1 0,0-1 0,0 0 0,-1 0 0,0 1 0,0-1 0,0 0-1,0 1 1,-1-1 0,0 1 0,0 0 0,-5-8 0,5 9-205,4 9 497,6 9-4247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4:38.6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0 504 9744,'0'0'7993,"11"6"-7709,-3-1-213,-6-4-52,0 1-1,1 0 0,-1-1 1,0 1-1,1-1 1,0 0-1,-1 0 1,1 0-1,0 0 0,-1 0 1,1 0-1,0-1 1,0 1-1,0-1 1,0 0-1,-1 0 0,1 0 1,0 0-1,0-1 1,0 1-1,0-1 1,-1 0-1,1 0 1,0 0-1,3-1 0,8-7 156,0-1 0,-1 0-1,0-1 1,0 0 0,-1-1-1,-1-1 1,0 0-1,14-22 1,-8 10 286,-1-2 1,22-51-1,-33 66-323,-1 0-1,-1 1 1,0-1-1,-1 0 1,0-1-1,0 1 1,-2 0-1,1-1 1,-2 1-1,-1-13 1,1 17 28,0 0 0,-1-1 0,0 1 0,0 0 0,-1 0-1,0 1 1,0-1 0,-1 1 0,0-1 0,0 1 0,-1 0 0,0 0 0,0 1 0,-10-11 0,14 17-1,0 1-76,-1 0 0,1 0 0,0 1 0,0-1 0,0 1 0,0-1 0,0 1 0,0-1 0,-1 4 0,1 26 169,1-15-164,-1 0 1,2 0 0,0 0 0,1 0 0,6 25 0,10 21 159,-4 0 0,8 72 0,0 128 592,-18-204-661,-1-21 53,-2-1 0,-2 0 0,-2 1 0,-9 51 0,10-81-175,-1 0-1,1-1 0,-1 1 0,-1-1 0,1 0 1,-1 0-1,0 0 0,-1 0 0,1-1 0,-1 0 1,0 0-1,0 0 0,-1 0 0,0-1 0,1 0 0,-1 0 1,-1 0-1,-6 2 0,-46 1 512,30-5-299,28-2-263,-1 0 0,1-1 0,0 1-1,-1 0 1,1 0 0,-1-1 0,1 1 0,0-1 0,0 1 0,-1-1 0,1 0-1,0 0 1,0 1 0,0-1 0,-1 0 0,1 0 0,-1-2 0,1 2-7,1 0 0,0 1 0,0-1 0,-1 0 0,1 0 1,0 0-1,0 0 0,0 0 0,0 0 0,0 0 0,0 0 0,0 1 1,0-1-1,1 0 0,-1 0 0,0 0 0,0 0 0,1 0 0,-1 1 0,1-1 1,-1 0-1,1-1 0,16-20-2,-12 15 1,8-10 9,0-1 1,1 2-1,1 0 1,1 0-1,0 2 1,1 0-1,1 1 1,0 0-1,23-11 1,-29 20-13,1 0 0,-1 1 0,0 1 0,1 0 0,0 1 0,20 0 0,-2 0 0,-19 1 0,1 0 0,0 1 0,-1 0 0,1 1 0,-1 1 0,14 4 0,72 29 0,-66-22 0,-3-1 0,-20-9 0,1 1 0,-1-1 0,15 3 0,-21-7 0,-1 1 0,1-1 0,-1 0 0,1 0 0,-1-1 0,1 1 0,-1 0 0,1-1 0,-1 0 0,1 1 0,-1-1 0,1 0 0,-1 0 0,0-1 0,0 1 0,0 0 0,0-1 0,0 1 0,0-1 0,0 0 0,0 0 0,0 1 0,1-4 0,2-1 0,0-1 0,0 1 0,-1-1 0,0 0 0,5-15 0,-8 20 0,-1 1 0,0-1 0,1 0 0,-1 1 0,1-1 0,-1 1 0,1-1 0,0 1 0,0-1 0,0 1 0,0 0 0,0-1 0,0 1 0,0 0 0,0 0 0,0 0 0,1-1 0,-1 1 0,0 1 0,1-1 0,-1 0 0,1 0 0,-1 0 0,1 1 0,-1-1 0,4 0 0,45-3 0,-65 2 0,-13-1 0,17 4 0,1 2 0,-1-1 0,0 2 0,1-1 0,0 2 0,0-1 0,-12 8 0,15-8 0,0 1 0,0 0 0,0 0 0,0 0 0,1 1 0,0 0 0,0 0 0,1 1 0,-10 13 0,14-16 0,-1 0 0,1 0 0,-1 0 0,1 0 0,0 0 0,1 0 0,-1 0 0,1 0 0,-1 1 0,1-1 0,1 0 0,-1 0 0,1 0 0,-1 0 0,1 0 0,0 1 0,3 4 0,-4-7 0,1 1 0,0-1 0,1 0 0,-1 0 0,0 0 0,1 0 0,-1 0 0,1 0 0,0 0 0,-1 0 0,1 0 0,0-1 0,0 1 0,0-1 0,0 0 0,0 1 0,1-1 0,-1 0 0,0 0 0,1 0 0,-1-1 0,0 1 0,1 0 0,-1-1 0,1 0 0,-1 0 0,1 1 0,-1-1 0,5-1 0,-2 0 0,-1-1 0,0 1 0,1-1 0,-1 0 0,0 0 0,0 0 0,0 0 0,-1-1 0,1 0 0,0 1 0,-1-1 0,0-1 0,0 1 0,0 0 0,0-1 0,0 0 0,-1 1 0,4-8 0,2-4 0,-1 0 0,-1 0 0,9-29 0,-13 29 0,-1 10 0,2 15 0,0 3 0,1 0 0,1 0 0,0 0 0,1-1 0,0 0 0,1 0 0,10 12 0,-13-18 0,0 0 0,1 0 0,0-1 0,0 0 0,0 0 0,1 0 0,0-1 0,0 0 0,0 0 0,0 0 0,1-1 0,-1 0 0,1 0 0,0-1 0,8 3 0,-9-5 0,-1 0 0,0 0 0,1-1 0,-1 1 0,1-1 0,-1 0 0,0-1 0,0 1 0,0-1 0,0 0 0,0-1 0,0 1 0,9-7 0,-4 2 0,0 0 0,-1 0 0,0-1 0,0-1 0,9-11 0,-14 15 0,0-1 0,0 0 0,0-1 0,-1 1 0,0-1 0,-1 1 0,0-1 0,0 0 0,0 0 0,0 0 0,-1 0 0,-1 0 0,1 0 0,-1 0 0,0-1 0,-1 1 0,0 0 0,0 0 0,0 0 0,-4-10 0,5 15 0,-1 1 0,1 0 0,-1-1 0,1 1 0,0-1 0,0 1 0,0 0 0,0-1 0,0 1 0,0-1 0,0 1 0,0 0 0,1-1 0,-1 1 0,0-1 0,1 1 0,-1 0 0,1-1 0,0 1 0,-1 0 0,1 0 0,0 0 0,0-1 0,0 1 0,-1 0 0,1 0 0,0 0 0,1 0 0,-1 0 0,0 1 0,0-1 0,0 0 0,0 0 0,1 1 0,-1-1 0,0 1 0,1-1 0,-1 1 0,1 0 0,-1-1 0,0 1 0,1 0 0,-1 0 0,1 0 0,1 0 0,2 0 0,0 0 0,-1 0 0,1 1 0,0-1 0,-1 1 0,1 0 0,0 0 0,-1 1 0,1-1 0,-1 1 0,0 0 0,6 4 0,3 5 0,0 2 0,0-1 0,-1 2 0,-1-1 0,0 2 0,-1-1 0,0 2 0,-2-1 0,9 21 0,-14-30 0,0-1 0,0 1 0,0-1 0,1 1 0,-1-1 0,1-1 0,0 1 0,1 0 0,-1-1 0,10 7 0,-12-10 0,-1-1 0,1 0 0,0 0 0,-1 0 0,1 0 0,-1 0 0,1 0 0,-1 0 0,1 0 0,-1 0 0,1-1 0,-1 1 0,1-1 0,-1 1 0,0-1 0,1 0 0,-1 0 0,0 1 0,1-1 0,-1 0 0,0 0 0,0 0 0,0 0 0,0 0 0,0-1 0,0 1 0,0 0 0,0 0 0,1-2 0,3-5 0,1-1 0,-1 1 0,5-10 0,-8 12 0,4-6 0,-1 0 0,2 0 0,0 1 0,0 0 0,10-11 0,-15 19 0,0 2 0,-1-1 0,1 0 0,0 0 0,1 1 0,-1-1 0,0 1 0,0-1 0,1 1 0,-1 0 0,1 0 0,-1 0 0,1 0 0,-1 1 0,1-1 0,-1 1 0,1-1 0,0 1 0,-1 0 0,1 0 0,0 0 0,-1 0 0,1 1 0,0-1 0,-1 1 0,1-1 0,-1 1 0,1 0 0,-1 0 0,1 0 0,-1 1 0,3 1 0,-1-1 0,0 1 0,-1 0 0,1 0 0,-1 1 0,1-1 0,-1 1 0,0-1 0,-1 1 0,1 0 0,-1 0 0,1 1 0,1 4 0,-1-2 0,0 0 0,-1 0 0,0 1 0,-1-1 0,1 0 0,-2 1 0,1 8 0,7-23 0,1-7 0,-6 5 0,21-39 0,-22 45 0,-1 1 0,1-1 0,-1 1 0,1 0 0,0 0 0,0 0 0,0 0 0,1 0 0,-1 0 0,0 0 0,1 1 0,-1-1 0,1 1 0,-1 0 0,6-2 0,-7 3 0,0-1 0,0 1 0,0 0 0,0 0 0,0 0 0,1 0 0,-1 0 0,0 0 0,0 0 0,0 1 0,0-1 0,0 0 0,0 0 0,0 1 0,0-1 0,0 1 0,0-1 0,0 1 0,0 0 0,0-1 0,0 1 0,1 1 0,0 0 0,0 0 0,-1 0 0,0 0 0,1 0 0,-1 0 0,0 1 0,0-1 0,0 1 0,1 3 0,0 4 0,-1 1 0,0-1 0,0 17 0,-1-26 0,0-1 0,0 1 0,0-1 0,0 0 0,0 1 0,-1-1 0,1 1 0,0-1 0,0 0 0,0 1 0,0-1 0,0 1 0,0-1 0,0 0 0,1 1 0,-1-1 0,0 1 0,0-1 0,0 0 0,0 1 0,0-1 0,1 1 0,-1-1 0,0 0 0,0 1 0,1-1 0,-1 0 0,0 1 0,1-1 0,-1 0 0,0 0 0,1 1 0,-1-1 0,0 0 0,1 0 0,-1 0 0,0 1 0,1-1 0,-1 0 0,1 0 0,0 0 0,0-1 0,1 1 0,-1-1 0,1 0 0,-1 0 0,1 0 0,-1 0 0,0 0 0,1-1 0,-1 1 0,2-3 0,0 1 0,0-1 0,0 1 0,1 0 0,-1 0 0,1 0 0,0 0 0,0 1 0,0 0 0,0 0 0,0 0 0,8-3 0,-10 5 0,1-1 0,-1 1 0,0 0 0,1 0 0,-1 0 0,1 0 0,-1 0 0,1 0 0,-1 1 0,1-1 0,-1 1 0,0-1 0,1 1 0,-1 0 0,0 0 0,1 0 0,-1 1 0,0-1 0,0 0 0,0 1 0,0-1 0,3 5 0,1 0 0,-1-1 0,1 1 0,-1-1 0,1-1 0,10 8 0,-14-11 0,0 0 0,1 0 0,-1 0 0,1 0 0,-1-1 0,1 1 0,-1-1 0,1 1 0,-1-1 0,1 0 0,-1 0 0,1 0 0,0 0 0,-1-1 0,1 1 0,-1-1 0,3 0 0,4-2 0,-1-1 0,1 0 0,-1 0 0,0-1 0,-1 0 0,1-1 0,-1 1 0,11-12 0,-7 7 0,0 1 0,13-9 0,-23 17 0,-1 1 0,1-1 0,-1 1 0,0-1 0,1 1 0,-1 0 0,1-1 0,0 1 0,-1 0 0,1-1 0,-1 1 0,1 0 0,-1 0 0,1-1 0,0 1 0,-1 0 0,1 0 0,-1 0 0,1 0 0,0 0 0,-1 0 0,1 0 0,0 0 0,-1 0 0,1 0 0,1 1 0,-6 15 0,-2 5 0,5-14 0,-8 58 0,9-60 0,0 0 0,0 0 0,0 0 0,1 0 0,0 0 0,0 0 0,0 0 0,1 0 0,-1 0 0,5 7 0,-6-11 0,1 0 0,-1 0 0,0 0 0,1 0 0,0 0 0,-1 0 0,1 0 0,0 0 0,-1-1 0,1 1 0,0 0 0,0-1 0,-1 1 0,1 0 0,0-1 0,0 1 0,0-1 0,0 1 0,0-1 0,0 0 0,0 1 0,0-1 0,2 0 0,-2 0 0,0 0 0,0-1 0,0 1 0,0 0 0,0-1 0,0 1 0,0-1 0,0 0 0,0 1 0,0-1 0,0 0 0,0 1 0,-1-1 0,1 0 0,0 0 0,0 0 0,0-1 0,2-3 0,0 0 0,0-1 0,-1 1 0,0 0 0,0-1 0,0 0 0,1-6 0,-5-25 0,1 31 0,1 0 0,-1 0 0,1 0 0,1-9 0,-1 13 0,1 0 0,-1 0 0,1 1 0,-1-1 0,1 1 0,0-1 0,0 0 0,-1 1 0,1-1 0,0 1 0,1-1 0,-1 1 0,0 0 0,0 0 0,0-1 0,1 1 0,-1 0 0,1 0 0,2-1 0,37-22 0,-8 5 0,44-18 0,-67 32 0,0 2 0,1 0 0,-1 0 0,1 0 0,0 2 0,-1-1 0,1 1 0,0 1 0,12 1 0,-19-1 0,0 1 0,0 0 0,0 0 0,0 0 0,0 0 0,0 1 0,-1 0 0,1 0 0,0 0 0,-1 0 0,0 0 0,1 1 0,-1-1 0,4 5 0,2 4 0,-1 0 0,0 0 0,7 12 0,14 20 0,-19-30 0,1-1 0,0 1 0,1-2 0,1 0 0,16 12 0,-23-19 0,0-1 0,0 0 0,1 0 0,-1 0 0,1-1 0,-1 0 0,1 0 0,0-1 0,0 1 0,0-2 0,0 1 0,0-1 0,-1 0 0,1 0 0,9-2 0,-8 1 142,0-1-1,0 0 1,0 0 0,0-1-1,8-3 1,-13 4-674,0 1 1,-1-1-1,1 0 0,0 0 1,-1 0-1,1 0 1,-1-1-1,4-3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4:42.9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268 595 7832,'0'0'8352,"-10"4"-8015,-32 12 7,38-16-268,1 1 0,0-1 0,0 1 1,-1-1-1,1 0 0,0 0 0,0 0 0,-1 0 1,1-1-1,0 0 0,0 1 0,0-1 0,0 0 1,0 0-1,0-1 0,0 1 0,-4-3 0,-5-2 291,-45-10 1617,55 16-1922,0 0 0,1 0 0,-1 0 0,0 0 0,0 1 0,0-1 0,0 0 0,0 1 0,0-1 0,1 1 0,-1 0 0,0 0 0,0-1 0,1 1 0,-1 0 0,0 0 0,1 1 0,-1-1 0,1 0 0,0 1 0,-2 1 0,-1 1 81,0 1 1,0 0-1,0 1 0,1-1 0,-4 8 0,3-6-31,1 1 0,0-1 1,0 1-1,1 0 0,0 0 0,1 0 1,0 0-1,0 0 0,0 0 0,1 0 0,0 0 1,1 0-1,0 1 0,0-1 0,1 0 0,0-1 1,0 1-1,1 0 0,-1-1 0,2 1 1,-1-1-1,1 0 0,1 0 0,-1 0 0,1 0 1,0-1-1,1 0 0,-1 0 0,8 6 1,-8-9-27,-1-1 1,0 1-1,1-1 1,-1 0 0,1 0-1,-1-1 1,1 1-1,0-1 1,0 0 0,0-1-1,0 1 1,-1-1-1,1 0 1,0 0 0,0 0-1,0 0 1,0-1-1,0 0 1,0 0 0,0-1-1,-1 1 1,1-1-1,-1 0 1,6-3 0,-6 3-24,1 0 0,-1-1 0,0 0 0,0 0 0,0 0 0,0 0 0,-1 0 0,1-1 0,-1 1 0,0-1 0,0 0 0,0 0 0,0 0 0,-1-1 0,0 1 0,0-1 0,0 1 0,0-1 0,-1 0 0,1 1 0,-1-1 0,-1 0 0,2-9 0,-3 6-11,0 0 0,0 0 0,0 0 0,-1 0 0,0 0 0,-1 1 0,0-1 0,0 1 0,0-1 0,-1 1 0,0 0 0,-1 1 0,1-1 0,-1 1 0,0 0 1,-1 0-1,0 0 0,0 1 0,0 0 0,0 0 0,-1 0 0,0 1 0,0 0 0,0 1 0,0-1 0,-12-3 0,18 7-40,0 0 0,1 0 0,-1 0-1,0 0 1,1 0 0,-1 0 0,1 0 0,-1 0 0,0 0 0,1 0-1,-1 0 1,0 0 0,1 0 0,-1 0 0,1 0 0,-1 1-1,0-1 1,1 0 0,-1 0 0,1 1 0,-1-1 0,1 0 0,-2 2-1,2-2-5,0 0-1,0 1 0,0-1 0,-1 0 1,1 1-1,0-1 0,0 0 0,0 1 1,0-1-1,0 0 0,0 1 0,0-1 1,0 0-1,0 1 0,0-1 0,0 1 1,0-1-1,0 0 0,0 1 0,0-1 1,0 0-1,0 1 0,0-1 0,1 0 1,-1 1-1,0-1 0,0 0 0,0 1 1,1-1-1,-1 0 0,0 1 1,0-1-1,1 0 0,-1 0 0,0 1 1,0-1-1,1 0 0,4 3 5,-1 0 0,1 0 0,0-1 0,-1 0 0,1 0 0,0 0 0,0-1 0,1 0 0,-1 0 0,6 1 0,55 1 100,-44-5-27,0 0 1,0-2-1,0-1 1,-1-1-1,0-1 1,39-17-1,-46 15-56,1 1-1,-2-2 1,1 0-1,-1-1 1,0 0-1,-1-1 1,20-25-1,-32 36-26,1 0 0,-1 1 0,1-1 0,-1 0 0,1 1 0,-1-1 0,1 0 0,0 1 0,-1-1 0,1 1 0,0-1 0,-1 1 0,1 0 0,0-1 0,0 1 0,0-1 0,-1 1 0,1 0 0,0 0 0,1-1 0,8 11 0,-4-3 0,-1-1 0,0 0 0,-1 0 0,0 1 0,0-1 0,0 1 0,-1 0 0,0 0 0,0 0 0,-1 1 0,3 11 0,7 37 0,-6-24 0,1-1 0,1 0 0,15 34 0,-22-63 0,0 1 0,0-1 0,0 0 0,1 0 0,-1 0 0,0 0 0,1 0 0,-1 0 0,1-1 0,0 1 0,-1 0 0,1-1 0,0 1 0,0-1 0,0 0 0,0 0 0,0 0 0,0 0 0,1 0 0,2 1 0,-2-2 0,0 1 0,0-1 0,0 0 0,1-1 0,-1 1 0,0 0 0,0-1 0,0 0 0,0 1 0,0-1 0,0-1 0,0 1 0,4-2 0,4-4 0,0 0 0,-1 0 0,0-1 0,0-1 0,-1 1 0,13-17 0,-3 1 0,-1-1 0,-2 0 0,0-2 0,-2 0 0,0 0 0,-2-2 0,-2 1 0,0-1 0,-2-1 0,-1 0 0,-1 0 0,2-56 0,-6 41 0,-3 0 0,-2 0 0,-13-72 0,16 116 0,0 0 0,0 0 0,0 0 0,0 0 0,0 0 0,0 0 0,-1 1 0,1-1 0,0 0 0,-1 0 0,1 0 0,-1 0 0,1 0 0,-1 1 0,1-1 0,-2-1 0,2 2 0,-1 0 0,1 0 0,0 1 0,-1-1 0,1 0 0,0 0 0,-1 1 0,1-1 0,0 0 0,-1 0 0,1 1 0,0-1 0,0 0 0,-1 1 0,1-1 0,0 0 0,0 1 0,0-1 0,-1 0 0,1 1 0,0-1 0,0 1 0,0-1 0,0 0 0,0 1 0,-7 36 0,8 5 0,2 0 0,1 0 0,17 65 0,0 5 0,-10-52 0,2 0 0,25 67 0,-35-119 0,0 0 0,0-1 0,1 1 0,0-1 0,0 0 0,1 0 0,9 12 0,-13-19 0,-1 0 0,1 1 0,-1-1 0,0 0 0,1 1 0,-1-1 0,1 0 0,-1 0 0,1 0 0,-1 1 0,1-1 0,-1 0 0,1 0 0,-1 0 0,1 0 0,-1 0 0,1 0 0,-1 0 0,1 0 0,-1 0 0,1 0 0,-1 0 0,1 0 0,-1 0 0,1 0 0,-1-1 0,0 1 0,1 0 0,-1 0 0,1-1 0,-1 1 0,1 0 0,-1 0 0,0-1 0,1 1 0,-1 0 0,0-1 0,1 1 0,-1-1 0,0 1 0,1 0 0,-1-1 0,0 1 0,0-1 0,1 1 0,-1-1 0,0 1 0,0-1 0,0 1 0,0-1 0,10-29 0,-9 27 0,2-14 0,-1-1 0,-1 1 0,0-1 0,-1 0 0,-1 1 0,-1-1 0,0 1 0,-5-18 0,2 9 0,5-8 0,31 50 0,-24-13 0,1 0 0,0 0 0,0-1 0,0 0 0,0-1 0,12 1 0,51 0 0,-53-2 0,-1-1 0,0 0 0,21-6 0,-21 4 0,0 0 0,22 0 0,-39 5 0,1-1 0,-1 1 0,1 0 0,-1-1 0,1 1 0,-1 0 0,0 0 0,0-1 0,0 1 0,0 0 0,-1 2 0,1-2 0,2 21 0,1 1 0,1-1 0,1 0 0,1 0 0,10 27 0,-14-47 0,-1 1 0,0-1 0,1 0 0,-1 0 0,1 0 0,0 0 0,0-1 0,0 1 0,0 0 0,1-1 0,-1 1 0,1-1 0,-1 0 0,1 0 0,4 2 0,-5-3 0,0 0 0,0 0 0,0 0 0,0-1 0,1 1 0,-1-1 0,0 0 0,1 0 0,-1 1 0,0-1 0,1-1 0,-1 1 0,0 0 0,0-1 0,1 1 0,-1-1 0,0 1 0,0-1 0,1 0 0,-1 0 0,0 0 0,0 0 0,2-3 0,10-6 0,0-1 0,-1 0 0,0-1 0,-1-1 0,0 0 0,-1-1 0,12-19 0,56-113 0,-72 132 0,8-24 0,-2-1 0,-1 0 0,-3 0 0,7-52 0,-14 80 0,5-41 0,-2-101 0,-11 212 0,6-1 0,3 94 0,35 111 0,-37-257 0,1 0 0,0 0 0,0 0 0,0 0 0,1 0 0,0-1 0,0 1 0,0-1 0,1 0 0,-1 0 0,1 0 0,1 0 0,8 7 0,-9-9 0,0 0 0,0 0 0,1-1 0,-1 1 0,1-1 0,-1 0 0,1-1 0,0 1 0,0-1 0,0 0 0,0 0 0,0 0 0,0-1 0,0 0 0,0 0 0,0 0 0,8-2 0,6-3 0,0 0 0,0-2 0,24-12 0,-15 7 0,1-5 0,-24 13 0,1 0 0,-1 1 0,1 0 0,6-3 0,-1 1 0,-12 2 0,-21 1 0,4 0 0,9 0 746,-2 1-1356,6-2-3521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3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110 621 7632,'0'0'3328,"-2"11"-2990,-31 149 427,-11 59 132,31-136 359,-4 162 0,17-244-1237,0-1 1,0 0 0,0 0 0,0 1 0,0-1 0,0 0 0,-1 0 0,1 1-1,0-1 1,0 0 0,0 0 0,0 1 0,0-1 0,0 0 0,0 0 0,0 1-1,0-1 1,1 0 0,-1 0 0,0 1 0,0-1 0,0 0 0,0 0 0,0 1 0,0-1-1,0 0 1,1 0 0,-1 1 0,0-1 0,0 0 0,0 0 0,0 0 0,1 0-1,-1 1 1,0-1 0,0 0 0,1 0 0,-1 0 0,0 0 0,1 0 0,6-10 373,7-21-91,35-146 469,-14 46-293,3-9-24,30-94-9,-52 189-331,2 1 0,2 1-1,27-45 1,-36 70-75,-7 10 10,1 0 0,1-1 1,-1 2-1,11-11 1,-14 16-37,0 0 0,0 0 0,1 0 0,-1 0 0,1 1 0,-1-1 0,1 1 0,0 0 0,0 0 1,-1 0-1,1 0 0,0 0 0,0 1 0,0-1 0,0 1 0,0 0 0,0 0 0,5 0 0,-2 1 0,-1 0 0,0 1 0,0-1 0,1 1 0,-1 0 0,0 0 1,0 1-1,-1-1 0,1 1 0,0 0 0,-1 1 0,0-1 0,0 1 0,0 0 0,0 0 0,0 0 0,-1 0 0,0 1 0,0-1 0,0 1 0,0 0 0,1 5 0,2 2 2,-2 0 0,1 1 0,-1 0 0,-1-1 0,-1 1 0,0 0 0,0 1 0,-1 12 0,-1-13-4,-1 0-1,0 0 1,-1 0 0,0 0 0,-1-1-1,0 1 1,-6 12 0,6-18-4,0-1 1,0 1-1,-1-1 1,0 0-1,0 0 1,0-1 0,-1 1-1,0-1 1,0 0-1,0 0 1,-1-1-1,1 0 1,-1 1-1,-9 3 1,8-4 0,0 0 1,0-1-1,0 0 0,-1-1 1,1 1-1,-1-2 1,0 1-1,1-1 1,-1 0-1,0 0 1,0-1-1,0 0 0,0-1 1,1 0-1,-1 0 1,0 0-1,0-1 1,1 0-1,-1-1 1,-8-4-1,8 4 1,-14-8 38,21 10-42,0 1 0,0-1 0,0 1 0,1-1-1,-1 0 1,0 1 0,0-1 0,1 0 0,-1 0-1,1 0 1,-1 1 0,1-1 0,-1 0 0,1 0-1,-1 0 1,1 0 0,0 0 0,-1 0 0,1 0 0,0-1-1,19-2 91,-3 3-86,1 1 0,0 1 0,0 0 0,19 5 1,-1-1-1,14 0 7,60-1 0,-84-5-3,0-1 0,0-1 0,-1-1 0,34-10 0,-31 6-4,-2-1 0,1-2 0,38-20-1,-54 25-3,0-1-1,-1 0 0,0-1 0,0 0 0,0 0 0,-1-1 1,0 0-1,-1 0 0,0-1 0,11-19 0,-13 19 8,0 0 0,-1-1 1,0 1-1,-1-1 0,3-16 0,-5 23-2,0-1-1,-1 1 1,0-1 0,0 1 0,0-1-1,0 1 1,-1 0 0,0-1 0,0 1 0,0-1-1,0 1 1,-1 0 0,1 0 0,-1 0-1,0 0 1,-5-7 0,6 10-8,0-1 0,0 1-1,0 0 1,-1-1 0,1 1 0,0 0 0,0 0 0,-1 0-1,1 0 1,-1 0 0,1 0 0,-1 1 0,0-1 0,1 0-1,-1 1 1,1-1 0,-1 1 0,0-1 0,0 1 0,1 0-1,-1 0 1,0 0 0,0 0 0,1 0 0,-1 0-1,0 0 1,1 1 0,-1-1 0,0 1 0,1-1 0,-1 1-1,0 0 1,1-1 0,-1 1 0,1 0 0,-1 0 0,1 0-1,0 0 1,-1 0 0,-1 3 0,-5 4-6,0 0 1,0 0-1,1 1 1,-11 17-1,7-9 6,0 2-1,1-1 1,1 1-1,0 1 1,2-1-1,0 1 1,-5 30-1,11-42 4,0 0 1,0 0-1,1 0 0,0 1 0,1-1 1,0 0-1,0 0 0,1 0 0,3 13 1,-2-15-2,-1-1 0,1 1 0,0 0-1,1-1 1,0 0 0,-1 0 0,2 0 0,-1 0 0,0 0 0,1-1 0,0 0 0,0 0 0,10 6 0,-4-4 11,0-1-1,0 0 1,1-1-1,0 0 1,0 0-1,0-1 1,1-1 0,13 1-1,-8-1 15,0-2 0,1 0 0,-1-1 0,0-1-1,19-4 1,-21 1 24,0 1-1,-1-2 0,1 0 1,-1-1-1,0 0 0,-1-1 1,1-1-1,-2 0 1,1-1-1,23-23 0,-22 20 42,-1-1 0,-1-1-1,0 0 1,0-1 0,-2 0 0,18-32-1,-26 42-78,-2 3 11,0 0 1,0 0-1,1 1 0,-1-1 0,1 0 0,-1 1 1,1-1-1,0 1 0,2-3 0,-3 5-22,1-1 1,-1 1-1,0-1 0,0 1 0,0 0 1,0 0-1,0 0 0,0 0 0,0-1 1,1 2-1,-1-1 0,0 0 0,0 0 1,0 0-1,0 0 0,0 1 0,0-1 1,0 0-1,0 1 0,0-1 0,0 1 1,0-1-1,0 1 0,0 0 0,0-1 1,0 1-1,0 0 0,1 1 0,2 1-4,0 1-1,0 0 0,0 0 0,0 0 0,0 0 1,-1 1-1,1-1 0,-1 1 0,-1 0 1,1 0-1,3 10 0,-1 2-9,0 1 0,2 25 1,-5-30 4,0 0 1,1 1 0,0-1 0,1-1-1,10 24 1,-13-34 6,1 0 0,0 0 0,0 0 0,-1 0-1,1 0 1,1-1 0,-1 1 0,0 0 0,0-1 0,0 0 0,1 1-1,-1-1 1,1 0 0,-1 0 0,1 0 0,-1-1 0,1 1-1,0-1 1,-1 1 0,1-1 0,0 0 0,-1 0 0,1 0 0,0 0-1,-1-1 1,1 1 0,4-2 0,6-1 13,-1 0 1,1-1 0,-1 0-1,15-9 1,-3 1 36,0-2 1,-2 0 0,0-2-1,0 0 1,-2-2 0,0 0-1,-1-1 1,-1-1 0,26-37-1,-42 54-35,1-1-1,0 1 1,-1-1-1,1 1 1,0 0 0,5-3-1,-8 6-15,0-1 1,0 1-1,0 0 0,0 0 1,1 0-1,-1 0 0,0 0 1,0 0-1,0 0 0,1-1 1,-1 1-1,0 0 0,0 0 1,0 0-1,0 0 0,1 0 1,-1 0-1,0 0 0,0 0 1,0 0-1,1 0 0,-1 0 1,0 0-1,0 0 0,0 0 1,1 0-1,-1 1 0,0-1 1,0 0-1,0 0 0,1 0 1,-1 0-1,0 0 0,0 0 1,0 0-1,0 0 0,0 1 1,1-1-1,-1 0 0,0 0 1,0 0-1,0 0 0,0 1 1,0 19 49,-1-18-51,-10 76-9,10-70 7,1 1 1,0 0 0,0-1 0,1 1 0,0 0-1,4 16 1,-4-23 1,0 0 0,1 0 0,-1 0 0,0 0 0,1 0 0,-1 0 0,1 0 0,-1 0 0,1-1 0,0 1 0,0 0 0,0-1 0,0 0 0,0 1 0,0-1 0,0 0 0,0 0 0,1 0 0,-1 0 0,0-1 0,1 1 0,-1-1 0,0 1 0,1-1 0,-1 0 0,4 0 0,3 0 0,1 0 0,-1 0 0,1-2 0,-1 1 0,12-4 0,6-3 21,0-1 0,0-1 0,-1-1 0,-1-2 0,0 0 0,-1-2-1,0 0 1,33-30 0,-28 20 4,-13 13 30,25-28 0,-39 38-18,-5 5-11,-13 12 2,-21 27 21,30-31-38,-2 2 2,0 0-1,-6 16 1,12-25-10,2 1 0,-1 0 1,0 0-1,1 1 0,0-1 0,0 0 0,0 0 0,1 1 1,0-1-1,0 6 0,0-9-2,1-1-1,-1 0 1,0 1-1,1-1 1,0 0 0,-1 1-1,1-1 1,-1 0 0,1 0-1,0 0 1,0 1 0,0-1-1,0 0 1,0 0-1,0 0 1,0-1 0,0 1-1,0 0 1,0 0 0,1 0-1,-1-1 1,0 1 0,1-1-1,-1 1 1,0-1-1,1 1 1,-1-1 0,0 0-1,1 0 1,-1 0 0,3 0-1,1 1 4,1-1-1,-1 0 1,1-1 0,-1 1-1,1-1 1,9-3-1,-9 2 7,0 0 0,-1-1 0,0 0 0,0 0 0,0 0 0,0 0 0,0-1 0,0 0 0,-1 0-1,0 0 1,0-1 0,0 1 0,0-1 0,3-5 0,-5 6 1,0 0 1,0-1-1,0 1 1,0 0-1,-1-1 0,1 0 1,-1 1-1,0-1 1,-1 1-1,1-1 0,-1 0 1,0 0-1,0 1 1,0-1-1,-1 0 0,0 0 1,0 1-1,-2-7 1,2 8-7,-1 0 0,0-1 1,0 1-1,0 1 1,0-1-1,0 0 1,-1 0-1,1 1 0,-1-1 1,0 1-1,1 0 1,-1 0-1,0 0 0,0 0 1,-1 1-1,1-1 1,0 1-1,-1 0 1,1 0-1,0 0 0,-1 0 1,1 0-1,-1 1 1,0 0-1,1-1 1,-1 1-1,1 1 0,-1-1 1,-4 1-1,0 1 0,6-1-5,0-1 1,0 0 0,0 1 0,0-1 0,0 1-1,0-1 1,0 1 0,1 0 0,-1 0-1,0 0 1,0 0 0,1 0 0,-1 0-1,-2 3 1,5-3-1,-1-1 0,0 1 0,1-1 0,-1 1 0,1-1 0,-1 1 0,1-1 0,-1 1 0,1-1 0,0 1 0,-1-1 0,1 0 0,-1 1 0,1-1 0,0 0 0,-1 1 0,1-1 0,0 0 0,-1 0 0,1 0 0,0 0 0,0 0 0,22 6 0,-20-6 0,18 4-3,1 0 1,0-2-1,-1-1 0,28-2 0,88-13-13,-106 10 16,7-2 36,66-22 0,1 1 42,-105 26-78,1 1-1,-1 0 1,0 0-1,1 0 1,-1 0 0,1 0-1,-1-1 1,1 1-1,-1 0 1,0 0-1,1 0 1,-1 0-1,1 0 1,-1 0 0,1 0-1,-1 1 1,1-1-1,-1 0 1,0 0-1,1 0 1,-1 0-1,1 0 1,-1 1 0,0-1-1,1 0 1,-1 0-1,0 1 1,1-1-1,-1 0 1,0 1 0,1-1-1,-1 0 1,0 1-1,0-1 1,1 0-1,-1 1 1,0-1-1,0 1 1,0-1 0,0 0-1,1 1 1,-1-1-1,0 1 1,0-1-1,0 1 1,0-1-1,0 1 1,0-1 0,0 0-1,0 1 1,0-1-1,0 1 1,0-1-1,-1 1 1,1-1-1,0 0 1,0 1 0,0-1-1,-1 1 1,1-1-1,0 0 1,0 1-1,-1-1 1,1 1 0,-17 26-33,-84 86 86,81-88-42,11-15-12,1 0 1,0 0-1,1 1 1,-7 14-1,13-24-1,1 0-1,-1-1 1,1 1 0,-1 0-1,1 0 1,-1 0 0,1-1-1,0 1 1,0 0 0,-1 0-1,1 0 1,0 0-1,0 0 1,0 0 0,0 0-1,0 0 1,0 0 0,0-1-1,0 1 1,0 0 0,1 0-1,-1 0 1,0 0-1,0 0 1,1 0 0,0 0-1,0 0 2,0-1-1,0 0 1,0 1-1,0-1 1,0 0-1,0 0 1,0 0 0,0 0-1,0 0 1,0 0-1,0 0 1,0 0-1,0 0 1,0-1-1,0 1 1,0 0-1,0-1 1,1 0-1,9-4 7,0 0-1,15-11 1,-4 1 9,-2-1 0,0 0 0,-1-2 0,0-1 0,-2 0 0,0-1 0,-1-1 0,19-33 0,-17 21 2,-1-1 0,-2 0 0,-1-1 0,-2 0 0,10-49 0,-20 76-13,21-118 6,-22 109 2,0 1-1,-1-1 0,0 0 1,-1 0-1,-6-26 1,7 42-12,-1-1 1,1 1-1,0 0 1,0 0-1,-1 0 1,1 0-1,0 0 1,-1 0-1,1 0 1,-1 0-1,0 0 1,1 0-1,-1 0 1,0 0-1,1 0 1,-1 1-1,0-1 1,0 0-1,0 0 1,0 1-1,0-1 1,0 0 0,0 1-1,0-1 1,0 1-1,0 0 1,0-1-1,0 1 1,0 0-1,0-1 1,0 1-1,0 0 1,-1 0-1,1 0 1,0 0-1,0 0 1,0 0-1,0 1 1,0-1-1,0 0 1,-1 0-1,1 1 1,0-1-1,0 1 1,0-1-1,0 1 1,-1 0-1,-4 3-6,-1-1 1,1 2-1,0-1 0,0 1 1,-9 8-1,2 2-12,0 0 0,1 1 0,0 1 0,2 0-1,0 0 1,1 1 0,0 0 0,2 1 0,0-1 0,1 2 0,1-1 0,1 1 0,1-1 0,0 1 0,1 36 0,0-21-13,3 0 0,0 1 0,3-1 0,0 0 0,18 60 0,-18-81 22,1-1 0,0 0 1,1 0-1,1 0 0,12 18 0,-17-28 9,1 0 0,-1 0 0,1 0 0,0 0 0,0 0-1,0 0 1,0-1 0,0 1 0,1-1 0,-1 0-1,1 0 1,0 0 0,-1-1 0,1 1 0,0-1-1,0 0 1,0 0 0,0 0 0,0 0 0,0-1-1,0 0 1,0 0 0,0 0 0,5-1 0,4-2 3,1 0 0,-1-2 1,0 1-1,0-2 0,-1 0 0,0 0 1,0-1-1,0-1 0,17-14 1,9-12 31,44-49 0,-49 48-4,-2-2 18,-24 27-26,1 0-1,1 0 1,-1 1-1,14-10 1,-22 18-22,0 1 1,1 0-1,-1 0 1,0 0-1,0 0 1,0-1-1,0 1 0,1 0 1,-1 0-1,0 0 1,0 0-1,0 0 1,1-1-1,-1 1 1,0 0-1,0 0 1,1 0-1,-1 0 0,0 0 1,0 0-1,1 0 1,-1 0-1,0 0 1,0 0-1,0 0 1,1 0-1,-1 0 1,0 0-1,0 0 0,1 0 1,-1 0-1,0 1 1,0-1-1,1 0 1,-1 0-1,0 0 1,1 10 3,-10 18-19,9-26 12,-3 6-4,-12 32-38,3 1 0,-8 45 0,18-76 46,1-5 0,0 0 0,1 0 1,-1 0-1,1 0 0,0 0 0,1 6 0,-1-10 1,0 0 1,1 1-1,-1-1 0,0 0 0,1 0 0,-1 0 0,1 0 0,0 0 0,-1 0 0,1 0 0,0 0 0,0 0 0,0 0 0,-1 0 0,1-1 0,0 1 0,0 0 0,0-1 0,0 1 0,0 0 0,1-1 0,-1 1 0,0-1 1,0 0-1,0 1 0,0-1 0,1 0 0,-1 0 0,0 0 0,0 1 0,2-2 0,14 2 24,-1-1 0,1-2-1,0 1 1,0-2 0,32-9 0,80-34 103,-106 37-108,9-4 5,128-56 148,-150 62-162,-9 6-5,1 0-1,-1 0 1,0 0 0,1 0-1,-1 0 1,1 1-1,-1-1 1,1 0-1,-1 1 1,1 0 0,0-1-1,-1 1 1,4-1-1,-5 2-4,0-1 0,0 0-1,0 1 1,0-1 0,0 0-1,0 0 1,1 1 0,-1-1-1,0 0 1,0 0 0,0 1-1,0-1 1,-1 0 0,1 1-1,0-1 1,0 0 0,0 0-1,0 1 1,0-1 0,0 0-1,0 0 1,0 1 0,0-1-1,-1 0 1,1 0 0,0 1-1,0-1 1,0 0 0,-1 0-1,1 0 1,0 1 0,0-1-1,0 0 1,-1 0 0,1 0-1,0 0 1,-1 0 0,-10 13 29,10-12-26,-58 57 51,32-33-39,-24 28 1,36-36-10,-21 27-37,35-41 25,-1-1 0,1 1 0,-1-1 0,1 1 0,0-1 0,0 1 0,0 0 0,0 0 0,0-1 0,1 1 0,-1 0 0,1 0 0,0 0 0,0 0 0,0 4 0,1-5 4,0 0 0,0 0 0,0 0 0,0 0 0,0 0 1,0 0-1,1 0 0,-1 0 0,1-1 0,-1 1 1,1-1-1,0 1 0,-1-1 0,1 1 0,0-1 1,0 0-1,0 0 0,0 0 0,0 0 0,0 0 0,1-1 1,-1 1-1,0-1 0,0 1 0,0-1 0,5 1 1,6 0 9,0 0 0,0-1 1,14-2-1,-25 2-10,2 0-1,18-1 30,1-1 0,-1-1 0,0-1 0,0-1 0,22-7 1,-41 10-71,-1 1 1,1 0 0,-1-1 0,1 1 0,-1-1 0,0 0-1,0 1 1,1-1 0,-1 0 0,0-1 0,-1 1 0,3-3-1,3-9-3515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4:43.5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95 10656,'0'0'9519,"14"-2"-8855,67-7 227,68-10 1152,62-23 1465,-194 39-3115,-12 3-129,1-1 0,0 0 1,-1 0-1,1 0 1,-1-1-1,1 0 1,-1 0-1,6-4 1,-9 5-324,1-1 849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4:43.9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116 41 16879,'0'0'880,"-77"-30"-312,63 23 8,-2 3-128,8 4 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6:03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7832,'0'0'12822,"1"11"-12634,22 201 793,-7-15 39,-15-172-852,4 36 636,-3-59-412,0-8-144,3-10-61,3-69 516,-4-119 0,-4 139 24,-2 58-654,0 9 416,2-1-678,0 0 1,0 0-1,0 0 0,0-1 1,1 1-1,-1 0 0,0 0 1,0 0-1,0-1 1,1 1-1,-1 0 0,0 0 1,1-1-1,-1 1 0,0 0 1,1 0-1,-1-1 0,1 1 1,-1 0-1,2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6:04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16 10040,'0'0'9490,"-5"15"-9209,2-5-224,-3 5 37,1 1 0,1-1 0,1 1 0,-3 29 0,5 3 297,2 1 1,3 0-1,12 61 0,-11-59 52,-4-36-228,0-1 0,1 1 0,1-1 0,6 20 0,-8-33 340,-1-4-200,0-11-68,-1-23-135,-6-143 442,-3-54 411,9 228-954,1 0 1,-1 0-1,-1 0 1,1 0-1,-1 0 1,0 0 0,0 1-1,0-1 1,-1 1-1,0-1 1,0 1 0,-5-6-1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6:2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82 8536,'0'0'11290,"-8"10"-10969,-26 29-13,33-37-275,0-1-1,0 0 1,0 0-1,0 1 1,0-1-1,0 0 1,0 0-1,-1 0 1,1 0-1,0-1 1,-1 1 0,1 0-1,-1-1 1,-1 2-1,-6 4 383,4-1-171,-1 2 110,0 0 1,1 1 0,-1 0 0,-6 15-1,5-6-91,2 1-1,0 0 1,1 0 0,1 1-1,1-1 1,0 28-1,0-24-66,2-4-25,-1 1 1,2 0-1,1-1 1,0 1 0,2-1-1,0 1 1,11 30 0,-12-40-85,1 0 1,0-1 0,0 0 0,1 1 0,0-2 0,0 1 0,1-1-1,0 1 1,0-1 0,0-1 0,1 0 0,0 0 0,1 0 0,-1 0 0,1-1-1,0-1 1,13 6 0,-17-8-53,5 2 75,-1-1-1,1 0 0,0 0 1,0-1-1,1 0 1,-1 0-1,0-1 1,1 0-1,-1-1 0,15-1 1,-14-1 13,0 0 0,1-1 0,-1 0-1,0 0 1,0-2 0,-1 1 0,1-1 0,-1 0 0,0-1 0,10-9 0,-2 1 106,-1-1-1,0 0 1,-1-1 0,12-19 0,-20 25-191,-1 1 0,0-2 0,-1 1 0,0-1 0,-1 0 0,0 0 0,-1 0 0,0 0 0,2-18 0,-3 12 9,-1 0 0,-1 0 0,0 0-1,-1 0 1,-6-30 0,4 34-47,-1 2 0,-1-1 0,0 0 0,0 1 0,-1 0 0,0 0 0,-1 0 0,-8-9 0,-1 1 0,-1 0 0,-38-33 0,42 42 0,-1 0 0,-1 1 0,1 1 0,-2 0 0,1 0 0,-29-8 0,11 7 0,0 1 0,-46-5 0,72 12 261,-16-3 61,11-3-4864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5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8744,'0'0'9223,"12"9"-9023,39 31-4,-48-37-168,0-1 0,1 0-1,-1 0 1,0 0 0,1 0 0,-1-1-1,1 1 1,0-1 0,-1 0-1,1 0 1,0 0 0,0-1-1,0 1 1,7-1 0,6 1 80,53 2 285,1-3 1,97-11-1,-154 9-339,109-16 411,-86 11-298,1 2 1,-1 1-1,62 1 0,335-1 494,-285-3-449,161 12-1,-257-1-141,332 38 395,-58 2-175,-265-36-232,29-1 55,0-5-1,102-9 1,13 0 40,93-6 84,-193 7-169,40-8 103,-95 7-11,2 3-1,-1 1 1,76 7-1,-104-2 7,44-3-1,-24 0 52,-43 1-195,1 0-1,-1 0 1,0 0-1,1 0 1,-1 0-1,0 0 0,0 0 1,1-1-1,-1 1 1,0-1-1,0 1 1,1-1-1,-1 1 1,0-1-1,2-1 1,-4-4 241,-12-1-102,-10-2-30,-30-16-1,19 8-56,1 1 23,0 2 0,-1 1 0,0 1-1,-1 3 1,-57-10 0,75 15 15,17 4-110,-1 0-1,1 0 1,0 0-1,0 0 1,0 0-1,0 0 1,0 0-1,0 0 1,-1 0 0,1 0-1,0 0 1,0-1-1,0 1 1,0 0-1,0 0 1,0 0-1,0 0 1,0 0 0,-1 0-1,1-1 1,0 1-1,0 0 1,0 0-1,0 0 1,0 0-1,0 0 1,0-1 0,0 1-1,0 0 1,0 0-1,0 0 1,0 0-1,0 0 1,0-1-1,0 1 1,0 0-1,0 0 1,0 0 0,0 0-1,0 0 1,0-1-1,0 1 1,1 0-1,-1 0 1,1-1 1,1 0 0,0 0 0,0 0 0,-1 0 0,1 0 0,0 0 0,0 1 1,0-1-1,0 1 0,0-1 0,3 1 0,13-2-1,0 1 0,0 1 0,1 0 0,30 6-1,74 21 3,-118-25 8,1-1-1,-1 1 1,1 0 0,-1 1-1,0 0 1,0-1-1,0 2 1,0-1 0,8 8-1,-11-9-2,0-1 0,-1 1 0,0 0 0,1 0 0,-1 0 0,0 0 0,0 0 0,0 0 0,0 0 0,0 1 0,-1-1 0,1 0 0,-1 0 0,1 1 0,-1-1 0,0 0 0,0 1 0,0-1 0,0 0 0,0 1 0,-1-1 0,1 0 0,-1 1 0,1-1 0,-1 0 0,0 0 0,-2 4 0,-3 4 65,0 0-1,-1-1 0,0 1 1,-1-2-1,-15 15 0,3-3 68,6-7 15,0-2-1,-1 1 0,-27 15 1,-4 3-4425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0:5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8840,'0'0'7201,"10"5"-6860,-7-3-305,7 3 58,-1 0 0,1-1-1,-1 0 1,1-1 0,0 0-1,17 2 1,54 0 684,-1-4 0,85-9-1,39-14 273,11-1-288,341 4 909,56-3-154,-33 28-154,-401 11-768,-106-8-255,1-3 0,98-4-1,99-7 753,-246 6-934,-7 0 80,29-1 0,-2 0 128,-34 0-251,-1 0 1,1 0-1,-1-1 0,12-1 0,-18 1-60,0 0-1,0 0 1,0 1-1,0-2 1,0 1-1,0 0 1,0-1-1,-1 1 1,4-3-1,-6 4-46,1-1 1,-1 1-1,0 0 0,0-1 0,1 1 0,-1 0 0,0-1 0,0 1 0,0 0 0,0-1 0,0 1 0,1 0 0,-1-1 0,0 1 1,0 0-1,0-1 0,0 1 0,0-1 0,0 1 0,0 0 0,0-1 0,0 1 0,-1 0 0,1-1 0,0 1 0,0 0 0,0-1 1,0 1-1,-1-1 0,-15-13 32,4 8-18,-85-50 255,-144-60-1,239 115-265,-14-7 49,15 8-59,1 0 1,-1 0-1,1 0 1,0-1-1,-1 1 0,1 0 1,0 0-1,-1-1 1,1 1-1,0 0 1,-1-1-1,1 1 1,0-1-1,-1 1 1,1 0-1,0-1 0,0 1 1,0-1-1,-1 1 1,1 0-1,0-1 1,0 1-1,0-1 1,0 1-1,0-1 0,0 1 1,0-1-1,0 1 1,0-1-1,0 1 1,0 0-1,0-1 1,0 0-1,31-1 17,-26 2-15,36 3 15,0 2 0,1 1 0,-2 3 0,75 24 0,-99-27-8,0 0 0,-1 0 1,0 1-1,0 1 0,-1 1 0,18 13 1,-31-21-5,0 0 1,0-1-1,-1 1 1,1 0-1,0 0 1,-1 0-1,1 0 1,0 0-1,-1 0 1,0 1-1,1-1 1,-1 0-1,1 0 1,-1 0-1,0 0 0,0 0 1,0 1-1,0-1 1,0 0-1,0 0 1,0 0-1,0 0 1,0 1-1,0-1 1,-1 0-1,1 0 1,-1 0-1,1 0 1,0 0-1,-2 2 1,-1 2 25,0 0 0,0-1 0,0 1 0,-8 6 0,-7 6-74,-1-2 0,0-1 0,-1 0 0,-1-1 0,-32 14 0,8-3-3969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0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9440,'0'0'12937,"10"1"-12652,169-2 931,-59-2-629,150 16 1,-250-12-540,382-7 924,-260-2-655,34-1 43,101-4 226,62-20 284,-189 14-468,-124 16-334,223-21 763,-174 20-401,101 9 0,67 15 265,-204-18-415,49-4 1,-11 0 216,-30-1-210,-34 1-217,0 1 0,1 1 0,-1 0-1,14 2 1,70 10-67,-5-12-3,-125-27 0,2 5 0,-3-2 0,-51-27 0,76 47 0,0 1 0,0 0 0,-10-1 0,-25-10 0,54 10 0,1 1 0,1 1 0,18-2 0,3 1 0,1 1 0,0 1 0,-1 2 0,1 2 0,48 9 0,-81-12 0,0 0 0,1 0 0,-1 1 0,0-1 0,1 0 0,-1 1 0,0 0 0,1-1 0,-1 1 0,0 0 0,0-1 0,0 1 0,0 0 0,1 0 0,-1 0 0,1 2 0,-2-2 0,1-1 0,-1 1 0,0 0 0,0 0 0,1 0 0,-1-1 0,0 1 0,0 0 0,0 0 0,0 0 0,0 0 0,0-1 0,0 1 0,0 0 0,-1 0 0,1 0 0,0 0 0,0-1 0,-1 1 0,0 1 0,-2 4 0,-1-1 0,0 1 0,0-1 0,-1 0 0,-7 7 0,4-4 0,-10 9 0,0-1 0,-2 0 0,0-2 0,0 0 0,-1-1 0,-42 18 0,42-19 853,1-1-1739,6-7-3033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0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32 8840,'0'0'11210,"-4"12"-10831,4-10-365,-4 7 65,2 1 1,-1 0 0,1 0 0,1 0 0,0 0-1,0 0 1,1 0 0,2 18 0,20 97 645,9 69 243,14 22 23,-1-8 541,-43-187-869,-3-17-23,-3-14-186,-14-61 308,14 47-543,-1 1-1,-12-31 0,-5-6 147,2 0 1,3-2-1,3-1 0,-8-76 1,21 117-254,0 0 1,2 0-1,0 1 1,6-39-1,-4 47-67,1 0 0,0 0 0,1 0 1,0 0-1,1 1 0,1 0 0,0 0 0,13-20 0,-14 26-10,1 0-1,0 0 1,0 1 0,0-1 0,1 1 0,0 1 0,0-1 0,0 1 0,0 1 0,1-1 0,0 1-1,-1 1 1,1-1 0,14-2 0,0 2 42,0 1 0,0 0 1,-1 1-1,30 4 0,-44-3-57,-1 1 0,0 0 0,0 0 1,0 0-1,0 1 0,0 0 0,0 0 0,0 1 0,-1-1 0,1 1 1,-1 1-1,0-1 0,6 5 0,-7-4-8,-1-1 1,0 1-1,0 0 0,0 0 1,-1 0-1,1 0 0,-1 0 1,0 1-1,0-1 0,-1 1 1,1-1-1,-1 1 0,0 0 1,0-1-1,0 1 0,-1 0 1,0 7-1,0 1-12,-1-1 0,-1 1 0,0 0 0,0-1 0,-1 0 0,-1 0 0,0 0 0,-9 18 0,-5 2 0,-34 48 0,14-24 0,37-54 0,0-1 0,0 0 0,0 0 0,1 1 0,-1-1 0,1 1 0,-1-1 0,1 1 0,-1-1 0,1 1 0,0-1 0,0 1 0,0-1 0,-1 1 0,2-1 0,-1 1 0,0-1 0,0 1 0,0-1 0,1 1 0,-1-1 0,1 1 0,-1-1 0,1 0 0,-1 1 0,1-1 0,0 0 0,0 1 0,0-1 0,0 0 0,0 0 0,0 0 0,2 2 0,4 2 0,-1 0 0,2 0 0,-1 0 0,16 6 0,-11-5 0,100 44 0,-80-38 0,0 1 0,-1 2 0,-1 1 0,56 40 0,-84-54 0,1 0 0,-1 0 0,0 0 0,0 0 0,0 0 0,-1 0 0,1 1 0,0-1 0,-1 1 0,0-1 0,1 1 0,-1 0 0,0-1 0,0 1 0,-1 0 0,2 3 0,-2-3 0,0-1 0,-1 1 0,1-1 0,0 1 0,-1-1 0,0 1 0,1-1 0,-1 1 0,0-1 0,0 0 0,0 1 0,-1-1 0,1 0 0,-1 0 0,1 0 0,-1 0 0,1 0 0,-4 3 0,-7 6 0,-1 0 0,0-1 0,-1-1 0,0 0 0,-1 0 0,0-1 0,0-1 0,0-1 0,-1 0 0,0-1 0,0-1 0,-20 3 0,-10-1 0,-1-2 0,0-2 0,-51-5 0,93 3 0,1 0 0,-1-1 0,1 0 0,-1 1 0,1-1 0,0-1 0,-6-1 0,11 2 0,-1 0 0,1 0 0,-1 0 0,1 1 0,0-1 0,-1 0 0,1 0 0,0 1 0,0-1 0,-1 1 0,1-1 0,0 0 0,0 1 0,0-1 0,0 1 0,0 0 0,1-1 0,-1 0 0,15-10-4080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0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8840,'0'0'13095,"10"-5"-12652,18-6-99,1 1-1,-1 1 1,43-7 0,-29 12 79,1 1 0,0 3 1,-1 1-1,1 2 1,-1 2-1,51 12 1,-81-14-151,-1 1 0,17 7 0,-19-6 267,0-2 0,1 1-1,18 4 1,-19-6 437,-3 0-1162,-1-2-3417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3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12664,'0'0'2648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1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102 234 10544,'0'0'16095,"2"26"-15820,12 201 230,-14-224-496,1 9 82,-1 1 0,0 0-1,-1 0 1,-2 13 0,1-23 176,-1-7-121,-1-14-12,3 14-91,-19-88 777,-55-152 0,73 241-792,1 0-1,0 1 0,0-1 1,0 0-1,0 0 1,0 0-1,1 0 0,-1 0 1,1 0-1,0 0 0,0 0 1,0 0-1,0 0 0,1 0 1,-1 0-1,1 0 0,0 0 1,-1 0-1,1 0 1,1 0-1,-1 1 0,0-1 1,1 0-1,-1 1 0,1-1 1,0 1-1,0-1 0,2-1 1,15-12 106,1 1 1,1 1 0,0 1-1,0 0 1,34-12 0,-42 19-62,0 2 0,0-1 1,0 2-1,1 0 1,-1 0-1,28 0 0,-37 3-52,1 0 1,0 0-1,-1 1 0,1 0 0,-1 0 1,1 0-1,-1 0 0,0 1 0,1-1 0,-1 1 1,0 0-1,0 1 0,0-1 0,0 1 0,-1 0 1,1 0-1,-1 0 0,1 0 0,-1 0 1,0 1-1,0-1 0,-1 1 0,1 0 0,3 7 1,-2-1-22,0 1 0,-1 0 0,0 0 0,-1 0 0,0 0 0,0 0 0,-1 0 1,-1 1-1,0-1 0,0 0 0,-1 0 0,-1 1 0,0-1 0,-4 12 0,-3 7 0,-1 0 0,-1-1 0,-29 52 0,25-57 0,0-1 0,-21 23 0,24-31 0,106-23 0,-41 5 0,88 6 0,-121-1 0,-1 0 0,0 2 0,0 0 0,0 1 0,-1 1 0,1 1 0,33 17 0,-47-21 0,0 0 0,0 1 0,0-1 0,-1 1 0,1 0 0,-1 0 0,0 1 0,0-1 0,-1 1 0,1 0 0,3 7 0,-6-9 0,0 0 0,0 0 0,0 0 0,0 0 0,-1 0 0,1 0 0,-1 0 0,1 0 0,-1 0 0,0 0 0,-1 0 0,1 0 0,0 0 0,-1 0 0,0 0 0,0 0 0,0 0 0,0 0 0,0 0 0,0 0 0,-1 0 0,1-1 0,-3 4 0,-3 1 0,1 0 0,-1 0 0,0 0 0,0-1 0,0 0 0,-1 0 0,0-1 0,-1 0 0,1-1 0,-1 0 0,-15 6 0,-5-1 0,1-1 0,-45 7 0,41-10 0,0-1 0,0-2 0,0-1 0,0-1 0,0-2 0,0-1 0,0-2 0,0-1 0,1-1 0,-56-22 0,73 24 0,9 4 0,0-1 0,1 0 0,-1 0 0,0 0 0,-5-5 0,9 7 0,0-1 0,0 0 0,0 0 0,0 0 0,1 1 0,-1-1 0,0 0 0,1 0 0,-1 0 0,0 0 0,1 0 0,0 0 0,-1 0 0,1 0 0,-1 0 0,1-1 0,0 1 0,0 0 0,0 0 0,0 0 0,0 0 0,0 0 0,0-1 0,0 1 0,0 0 0,0 0 0,1 0 0,-1 0 0,0 0 0,1-1 0,4-7-50,0 1-1,0 0 1,0 1 0,1-1-1,0 1 1,10-8 0,-6 4-3635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1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23 9744,'0'0'6799,"-11"5"-6192,-37 17 26,43-19-465,0 0-1,1 1 0,-1 0 0,1 0 0,0 1 0,0-1 1,0 1-1,1-1 0,0 1 0,0 0 0,0 1 0,0-1 0,1 0 1,0 1-1,0-1 0,1 1 0,-1 0 0,0 7 0,2-10-25,0 0 0,0 0 0,0 0 0,0-1 0,0 1 0,1 0 0,-1 0 0,1 0 0,0 0 0,0 0 0,0-1 0,2 5 0,-3-7-99,1 1 0,-1-1 0,1 1 1,-1-1-1,0 1 0,1-1 0,-1 1 1,1-1-1,0 1 0,-1-1 0,1 1 1,-1-1-1,1 0 0,-1 0 0,1 1 1,0-1-1,-1 0 0,1 0 0,0 0 1,-1 1-1,1-1 0,1 0 0,-1-1 8,1 1 0,-1 0 0,0-1 0,1 1 0,-1-1 0,0 1 0,1-1 0,-1 0 0,0 0 0,0 0-1,0 1 1,0-1 0,0 0 0,0 0 0,2-2 0,3-5 116,-1 0 0,0 0 0,0 0 0,0 0 0,-1-1 0,0 0 0,-1 0 0,0 0 0,0-1 0,-1 1 1,0-1-1,-1 1 0,0-1 0,-1 0 0,1 1 0,-3-18 0,1 27-135,1-1-1,0 0 1,0 1 0,0-1 0,-1 0-1,1 0 1,-1 1 0,1-1 0,0 1-1,-1-1 1,1 0 0,-1 1 0,1-1-1,-1 1 1,1-1 0,-1 1 0,0-1-1,1 1 1,-1 0 0,0-1 0,1 1-1,-1 0 1,0-1 0,1 1 0,-1 0-1,0 0 1,1 0 0,-1 0 0,0 0-1,0 0 1,1 0 0,-1 0 0,0 0-1,0 0 1,1 0 0,-1 0 0,0 0-1,0 0 1,1 1 0,-1-1 0,0 0-1,1 1 1,-1-1 0,-1 1 0,-1 1 48,0 0 0,-1 0 1,1 0-1,0 0 0,0 0 1,0 1-1,1-1 0,-4 4 1,1 1-1,1-1 0,0 1 1,0 0-1,1 0 0,-1 0 0,1 0 1,1 1-1,0-1 0,0 1 0,-1 9 1,2-12-52,1-1 0,0 0 1,0 0-1,0 0 1,0 1-1,1-1 0,0 0 1,0 0-1,0 0 0,0 0 1,1 0-1,0 0 1,0 0-1,0-1 0,0 1 1,0-1-1,1 1 1,-1-1-1,1 0 0,0 0 1,5 5-1,4 0-58,0 0 1,1-1-1,0 0 0,0-1 1,1 0-1,0-1 0,19 4 0,14 1-4097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1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9848,'0'0'13401,"8"10"-12888,-3-3-412,1 1 7,0-1 0,0 0 0,0 0 0,1 0 0,0-1 0,0 0 0,12 8 0,6-1 303,0-1 0,0-2 1,37 11-1,-10-4 234,-25-8-102,0-3 1,34 6 0,21 4 1175,-56-11-918,-17-3-404,0 0 1,0 0 0,15 6 0,-24-7-398,1 0 0,-1 0 0,1 1 0,-1-1 0,0 0 0,0 0 0,1 0 0,-1 1 0,0-1 0,0 0 0,0 0 0,0 0 0,0 1 0,-1-1 0,1 0 0,0 0 0,0 0 0,-1 0 0,1 1 0,-1 0 0,-4 6 0,1-1 0,-1 0 0,0 0 0,-1 0 0,0 0 0,0-1 0,0 0 0,-9 6 0,-4 5 0,-138 112 0,54-48 0,87-66 0,1 1 0,0 1 0,-23 35 0,28-39 0,10-13 16,0 1 1,-1-1-1,1 0 1,0 1-1,-1-1 1,1 0-1,0 1 1,-1-1-1,1 0 1,0 1-1,0-1 1,0 1-1,-1-1 1,1 1-1,0-1 1,0 0-1,0 1 1,0-1-1,0 1 1,0-1-1,0 1 1,0-1-1,0 1 1,0-1-1,0 1 0,0-1 1,0 1-1,0-1 1,0 0-1,1 1 1,-1-1-1,0 1 1,0-1-1,0 1 1,1-1-1,-1 0 1,0 1-1,0-1 1,1 0-1,-1 1 1,0-1-1,1 0 1,-1 1-1,1-1 1,-1 0-1,0 0 1,1 1-1,-1-1 1,1 0-1,-1 0 0,1 0 1,-1 0-1,0 0 1,1 0-1,-1 1 1,1-1-1,-1 0 1,1 0-1,-1 0 1,1-1-1,25 1-5042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1:1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91 164 15880,'0'0'2377,"-4"16"-1816,-6 24-210,3-1 1,1 1-1,-2 47 0,9-67-159,1 1-1,0 0 1,1-1-1,2 1 1,0-1-1,1 0 1,1-1-1,0 0 0,2 0 1,12 21-1,-15-31-63,-1 0 0,2-1-1,-1 0 1,1 0-1,0 0 1,1 0 0,0-1-1,0-1 1,1 1-1,0-1 1,0-1 0,0 0-1,0 0 1,1-1-1,0 0 1,0 0 0,0-1-1,0-1 1,1 1-1,-1-2 1,16 2 0,-16-4 7,0 1 1,0-1 0,0 0 0,0-1-1,0 0 1,-1-1 0,1 0 0,-1-1-1,16-7 1,-12 3 26,-1 0-1,1 0 0,-2-1 1,1-1-1,-1 0 1,10-12-1,-6 4 49,0-1 0,-2-1 0,0 0 1,-1-1-1,-1 0 0,-1-1 0,-1 0 0,7-24 0,-13 31-101,0 0-1,-1 0 1,-1 0-1,0 0 1,-1-1-1,-1 1 1,0 0 0,-1 0-1,-1 0 1,0 0-1,-1 0 1,-1 1-1,0-1 1,-1 1-1,-11-19 1,10 19-15,0 2 0,-2-1 1,1 1-1,-2 0 0,1 1 0,-2 0 0,1 1 1,-1 0-1,-1 0 0,0 2 0,0-1 0,-1 1 0,0 1 1,-1 0-1,-26-9 0,27 13-94,0 1 0,0 0 0,-1 1 0,1 0 0,0 1 0,0 0 0,-1 1 0,1 1 0,0 0 0,0 1 0,0 0 0,0 1 0,-23 10 0,16-4 0,0 0 0,1 2 0,0 0 0,1 0 0,1 2 0,0 0 0,-23 27 0,35-35 168,0 0-1,1 0 1,-1 0-1,1 1 1,-3 7 0,6-13-336,1 1 0,-1-1 1,0 1-1,1-1 1,-1 0-1,1 1 0,-1-1 1,1 1-1,0-1 1,0 1-1,-1 0 0,1-1 1,0 1-1,0-1 1,1 1-1,-1-1 0,0 1 1,0-1-1,1 1 1,-1-1-1,1 1 0,-1-1 1,1 1-1,0-1 1,0 0-1,-1 1 0,1-1 1,0 0-1,2 2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6:3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137 152 7736,'0'0'11105,"11"-6"-10897,80-29 336,-35 15 115,69-15 0,-109 32-541,0 1 1,19 0-1,12-1 89,17-2 6,-38 3-81,0 0-1,48-12 1,-53 7-77,-11 3 27,0 1 0,0 0 0,0 1 0,19-2 0,-22 5 118,-11 0 10,-16 4-124,-13 7-24,-1-1-1,-53 8 1,26-5-16,-15-1 129,0-2 1,-107 0 0,52-4 161,99-6-227,23-1-83,1 0-1,0 0 1,-1 1 0,1 0 0,0 0 0,0 1 0,0 0 0,-10 4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6:3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1024 8744,'0'0'8633,"9"-14"-8343,-1 2-207,-3 7-46,-1 0-1,-1-1 0,1 1 1,-1-1-1,0 0 0,0 0 1,-1 0-1,0 0 0,0-1 1,0 1-1,-1-1 0,0 1 1,0-1-1,0-9 0,-17-225 1607,0-45 572,12 42-153,2 214-1883,1 16-32,0 1 1,1-1-1,0 0 1,4-17-1,-1 21 182,2 16-186,0 1-120,39 66 82,38 88 0,-79-153-103,5 10 20,-1 1-1,0 0 1,-2 0 0,-1 1 0,4 29 0,-8-46-7,0 0 1,0 1-1,0-1 1,-1 1 0,1-1-1,-1 0 1,0 1 0,0-1-1,0 0 1,0 0 0,-1 1-1,1-1 1,-1 0 0,0-1-1,0 1 1,0 0 0,0 0-1,0-1 1,-1 1-1,1-1 1,-1 0 0,1 0-1,-1 0 1,0 0 0,-5 3-1,-8 2 50,0 1-1,0-2 0,-32 9 0,23-8-47,-7 4 57,1 1 0,-46 24 0,60-26-30,0 1-1,0 0 0,1 2 0,0-1 0,-22 24 0,35-33-35,1 1 0,-1-1 1,0 1-1,1-1 0,0 1 0,-1 0 1,2 0-1,-1 0 0,0 0 1,1 1-1,0-1 0,0 0 0,0 1 1,0-1-1,1 0 0,0 9 0,0-7 5,1-1 1,0 1-1,1 0 0,0-1 0,0 0 0,0 1 0,0-1 0,1 0 0,0 0 0,0 0 0,6 7 1,-1-3 3,0 0 1,0-1-1,1 0 1,0-1-1,1 1 1,0-2-1,0 0 1,0 0-1,1-1 1,-1 0-1,1 0 1,13 2-1,-10-4 12,0 0 0,1-1 0,-1-1 0,1 0 0,-1-1 0,1-1 0,-1 0 0,1-1 0,-1 0 0,0-1-1,0-1 1,0 0 0,0-1 0,-1-1 0,0 0 0,0-1 0,0 0 0,-1-1 0,0 0 0,0-1 0,-1 0 0,0-1 0,-1 0 0,0-1 0,-1 0 0,9-14-1,16-26 86,-23 32-32,0 1 0,2 1 1,19-22-1,-31 38-76,-1 1 0,0-1-1,1 1 1,-1-1 0,1 1 0,-1-1-1,1 1 1,-1-1 0,1 1 0,0-1-1,-1 1 1,1 0 0,-1-1 0,1 1-1,0 0 1,-1-1 0,1 1 0,0 0-1,-1 0 1,1 0 0,0 0 0,0 0-1,-1 0 1,1 0 0,0 0 0,-1 0-1,1 0 1,0 0 0,-1 0-1,1 0 1,0 0 0,-1 1 0,1-1-1,0 0 1,-1 1 0,1-1 0,0 0-1,-1 1 1,1-1 0,-1 1 0,1-1-1,-1 1 1,1-1 0,-1 1 0,1-1-1,-1 1 1,0-1 0,1 1 0,-1 0-1,0-1 1,1 1 0,-1 0 0,0-1-1,0 1 1,0 0 0,1 0 0,1 6 11,0 1 0,0-1 0,1 14 0,-3-20-13,1 25 138,-1 1 0,-1-1 1,-1 0-1,-7 30 0,4-23-2535,-2 50-1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6:4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7936,'0'0'9774,"4"9"-9555,15 31-3,-18-39-176,0 1 0,0 0 0,0-1 0,0 1 0,1-1 0,-1 1 0,1-1 0,-1 0 1,1 0-1,-1 0 0,1 0 0,0 0 0,-1 0 0,1 0 0,0 0 0,0-1 0,0 1 0,0 0 0,0-1 0,3 1 1,5 1 270,-2 0-121,1-1-1,-1 0 1,1 0-1,-1-1 1,1 0-1,11-2 1,8 1 130,113-8 594,-2 0-500,-109 9-331,-8-1 27,1 2 1,40 5-1,-30-2 36,0-1-1,0-2 0,33-3 0,2 0 42,103-6 48,-98 1-154,-50 4-68,0 1 1,0 1-1,28 2 1,141 25 196,-56-17-70,-97-7-79,0-1 0,58-6 0,-76 4-53,24-5 7,0-1-1,47-15 1,-32 8-10,-17 6-4,1 3 0,49-1-1,-31 3 24,-7 0 4,7 0 38,67-12 0,-94 10 27,0 2 1,1 1 0,-1 2 0,46 5 0,-71-5-18,-9 0-63,0 0 0,0 0 0,-1 0 0,1 0-1,0 0 1,0 0 0,0 1 0,0-1 0,0 0-1,0 0 1,0 1 0,-1-1 0,1 0 0,0 1-1,1 0 1,3 0 137,-2 0-85,-6-1 72,-38-1-492,29 1-2479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6:4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9040,'0'0'9591,"11"-3"-9295,-8 2-284,12-3 177,-1-1-1,0-1 1,-1 0 0,1 0 0,21-16-1,36-42 904,5-4 147,-70 64-1120,0 0 0,0-1 0,-1 1 0,1-1 0,-1-1 0,-1 1 0,1-1 1,-1 0-1,0 0 0,0 0 0,0 0 0,4-13 0,-3 14 316,-5 5-428,0 0 0,0 1 1,0-1-1,1 0 0,-1 0 1,0 1-1,0-1 0,0 0 0,0 0 1,0 1-1,0-1 0,0 0 1,0 0-1,0 1 0,1-1 1,-1 0-1,0 0 0,0 1 1,0-1-1,-1 0 0,1 0 1,0 1-1,0-1 0,0 0 0,0 0 1,0 1-1,0-1 0,0 0 1,0 0-1,0 1 0,-1-1 1,1 0-1,0 0 0,0 1 1,-7 11 33,0 0 1,-1 0-1,0-1 1,-1 0 0,-16 15-1,7-6 8,-6 6 64,0 0-1,-2-2 1,-1 0-1,-49 31 1,50-45 232,26-10-273,-1 0-57,1 1-1,0-1 0,0 0 1,0 0-1,0 0 1,0 0-1,0 1 0,0-1 1,0 0-1,0 0 1,0 0-1,0 1 0,0-1 1,-1 0-1,1 0 1,0 0-1,0 0 0,0 1 1,1-1-1,-1 0 1,0 0-1,0 0 0,0 1 1,0-1-1,0 0 1,0 0-1,0 0 0,0 0 1,0 1-1,0-1 1,0 0-1,0 0 0,1 0 1,-1 0-1,23 2 98,0 1-1,-1 0 1,1 2-1,-1 0 0,31 12 1,8 2 38,-39-11-58,0 1 0,40 23 1,-44-22-45,-5-4 3,-9-5-18,0 1 1,0 0 0,0 0-1,0 1 1,0-1 0,0 1-1,4 4 1,-8-7-22,0 1 0,1-1-1,-1 0 1,0 0 0,0 1 0,1-1-1,-1 0 1,0 1 0,0-1 0,0 0-1,0 1 1,0-1 0,1 0 0,-1 1 0,0-1-1,0 0 1,0 1 0,0-1 0,0 0-1,0 1 1,0-1 0,0 1 0,0-1-1,0 0 1,0 1 0,-1-1 0,1 0-1,0 1 1,0-1 0,0 0 0,0 1-1,0-1 1,-1 0 0,1 0 0,0 1-1,-1-1 1,1 0 0,-1 0-1,1 1 1,0-1 0,-1 0-1,1 0 1,-1 0-1,1 0 1,-1 0 0,1 0-1,-1 0 1,1-1 0,-1 1-1,1 0 1,-1 0-1,1 0 1,0 0 0,-1 0-1,1-1 1,-1 1 0,1 0-1,0-1 1,-1 1-1,1 0 1,-1 0 0,1-1-1,0 1 1,0-1-1,-1 1 1,-4-7 27,0 1 1,1 0-1,0-1 0,0 0 0,0 0 1,1 0-1,0-1 0,1 1 0,-3-11 1,0-7 144,-2-39 0,7 61-170,-1-1-6,1 0 0,0 0 0,0 0 1,0 0-1,0 1 0,0-1 0,1 0 1,0 0-1,0 0 0,0 0 0,0 1 0,1-1 1,-1 0-1,1 1 0,0 0 0,0-1 1,0 1-1,0 0 0,1 0 0,-1 0 0,1 0 1,0 0-1,5-3 0,5-2-3820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6:5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8432,'0'0'16670,"11"8"-16523,31 25-2,-40-32-126,0 0-1,0 0 1,0 0 0,0 0-1,0 0 1,1 0 0,-1 0 0,0-1-1,1 1 1,-1-1 0,0 0-1,1 0 1,-1 0 0,0 0 0,1 0-1,-1 0 1,1 0 0,-1-1-1,0 1 1,0-1 0,3-1 0,7-1 74,69-7 390,221-17 89,-233 22-511,-41 3-15,0 0 0,31 3 1,-27 0 11,32-2 1,24 1 21,-37 1-36,0-3 0,0-1-1,66-14 1,34-3-10,50-3 6,187 19 72,-197 6-30,-105-3-60,-50 3-3,50 9-1,-27-3 8,228 12 219,-93-8 893,-190-10-776,-13-4-42,-10-6-269,0 1-1,-20-3 1,-19-7-129,-45-16-647,70 23-2777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6:5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6 285 8840,'0'0'11086,"10"-5"-10645,10-4-59,0-1-1,-1-1 1,0-1 0,-1-1-1,32-28 1,-38 27 10,0 0 0,-2-2 1,17-28-1,-17 26-71,-7 13-159,0 0 1,0 0-1,0 0 0,-1 0 1,0-1-1,3-10 0,-3 5 60,3-8 499,-6 18-409,-4 11-171,-12 27-53,-1-2 1,-2 0-1,-2-1 0,-1-1 0,-31 35 0,40-54-10,-1 0-1,0-1 0,-20 13 1,34-25-66,1-1-1,-1 0 1,1 1 0,-1-1-1,0 1 1,1-1 0,-1 0-1,0 0 1,0 1 0,1-1 0,-1 0-1,0 0 1,0 0 0,1 0-1,-1 0 1,0 0 0,0 0-1,0 0 1,1 0 0,-1 0 0,0 0-1,0 0 1,1-1 0,-1 1-1,0 0 1,-1-1 0,1-5 241,12-2-68,2 2-103,-8 3-65,0 0-1,0 1 1,0 0 0,1 0-1,-1 1 1,1 0-1,-1-1 1,1 2 0,8-1-1,1 2 21,0 0-1,-1 1 0,1 1 1,0 0-1,-1 1 0,27 11 0,-13-2 116,-1 1-1,36 24 0,-59-35-134,0 0 0,1 0 0,-1 0 0,1-1 0,-1 1 0,1-1 0,0 0 0,0-1-1,0 1 1,0-1 0,0 0 0,0 0 0,0 0 0,7-1 0,3 0-3790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3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9040,'0'0'2576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7:0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8936,'0'0'5577,"5"-10"-5088,3-3-324,-5 7-65,1 0 0,-1 0 0,0 0 0,0 0 0,-1 0 0,3-9 1,-4 5 631,4-13 2030,0 19-1488,2 12-581,19 34 454,-18-32-1010,-1 1-1,8 17 1,16 47 522,-5 1-1,-2 2 1,22 135 0,-38-159 214,-8-53-838,1-1 0,-1 1-1,0 0 1,0 0 0,0 0 0,1 0 0,-1 0 0,0 0-1,0 0 1,-1 0 0,1 0 0,0 0 0,0 0 0,0 0-1,-1 0 1,1 0 0,0-1 0,-1 1 0,1 0 0,-1 0 0,1 0-1,-1 0 1,1-1 0,-1 1 0,0 0 0,1 0 0,-1-1-1,0 1 1,1-1 0,-1 1 0,-1 0 0,0-1 6,1 0 0,-1 0 0,1 0 0,0-1 0,-1 1 1,1 0-1,0-1 0,-1 1 0,1-1 0,0 0 0,-1 1 0,1-1 1,0 0-1,0 0 0,0 1 0,0-1 0,0 0 0,0 0 0,0 0 1,0-1-1,-1-1 0,-4-5 44,0 0-1,1 0 1,0-1 0,0 0-1,1 0 1,-3-12 0,-15-61 215,9 28-112,1 8 54,-8-65 1,17 88-133,1 0 1,2-1 0,0 1 0,7-46 0,-3 49-31,1 1 1,0-1 0,1 1-1,1 0 1,14-27 0,-17 39-48,0 0-1,0 1 1,1 0 0,0-1 0,0 2 0,0-1 0,1 1-1,0 0 1,0 0 0,0 0 0,0 1 0,1 0-1,0 0 1,-1 0 0,1 1 0,1 1 0,11-4-1,-14 5-19,0 0-1,0 1 0,0 0 0,0 0 0,0 1 0,0-1 0,-1 1 1,1 0-1,0 0 0,0 1 0,0-1 0,-1 1 0,1 0 0,-1 1 1,0-1-1,1 1 0,-1 0 0,0 0 0,0 0 0,-1 0 1,1 0-1,-1 1 0,4 5 0,-1-2 6,-1 0-1,0 0 1,0 0 0,-1 1-1,0 0 1,0 0 0,-1 0-1,0 0 1,-1 0 0,1 1-1,-1-1 1,1 15 0,-4-15-5,1 1 0,-1 0 1,0 0-1,0-1 0,-1 1 1,-1 0-1,1-1 0,-1 0 1,-1 0-1,-4 8 1,-5 7 69,-1-2 0,-17 21 1,13-19 31,17-21-110,0-1 0,0 0 0,0 0 0,1-1 0,-1 1 1,0 0-1,1 0 0,-1 0 0,0 0 0,1 0 0,0 1 1,-1-1-1,1 0 0,-1 0 0,1 2 0,1-2-2,-1 1-1,1-1 0,0 0 1,0 0-1,0 0 0,0 0 0,0-1 1,1 1-1,-1 0 0,0 0 1,0 0-1,0-1 0,1 1 1,0 0-1,20 9-2,0-2 0,0 0 0,33 7 0,-27-7 0,40 15 0,-58-19 0,-1 0 0,0 1 0,0 0 0,0 1 0,-1 0 0,0 1 0,14 14 0,-15-14 0,-2-2 0,-1 0 0,1 0 0,-1 0 0,0 1 0,4 7 0,-7-11 0,-1-1 0,1 1 0,0 0 0,-1-1 0,0 1 0,1-1 0,-1 1 0,0 0 0,0-1 0,0 1 0,0 0 0,0-1 0,0 1 0,0 0 0,-1-1 0,1 1 0,-1 0 0,1-1 0,-1 1 0,0-1 0,1 1 0,-1-1 0,0 1 0,0-1 0,0 1 0,-2 1 0,-7 7 0,0-1 0,-1-1 0,0 1 0,0-2 0,-1 0 0,0 0 0,0-1 0,0 0 0,-1-1 0,0-1 0,0 0 0,-22 4 0,-8-1 0,0-2 0,-73-1 0,39-1 0,39-1 0,-50-4 0,87 2 40,1 0 1,-1 1-1,0-1 0,0 0 1,1 0-1,-1 0 1,0 0-1,1-1 0,-1 1 1,0 0-1,1 0 0,-1 0 1,0 0-1,1-1 0,-1 1 1,0 0-1,1-1 1,-1 1-1,1 0 0,-1-1 1,0 1-1,1-1 0,-1 1 1,0-2-1,13-9-4472,-11 10 3810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7:0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12160,'0'0'7265,"19"0"-6864,192-15 564,-100 6-363,-16 3 212,-1 4 0,0 5 0,95 14 0,-185-17-742,0 1 0,0-1 0,-1 1 0,1 0 1,0 0-1,0 0 0,0 0 0,-1 1 1,1 0-1,-1-1 0,1 1 0,-1 1 0,0-1 1,1 0-1,-1 1 0,0 0 0,-1-1 1,1 1-1,0 0 0,-1 1 0,0-1 0,0 0 1,3 6-1,5 9-3387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7:0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1418 9944,'0'0'6190,"-9"-17"-5763,-2-1-288,2 4-29,1-1 0,1 1 0,0-1 0,1 0 1,-5-20-1,1-8 468,-6-71 0,2 7 215,9 68-357,-1-56 0,0-12 184,-34-249 1512,18 240-1375,-1-15 255,21 113-787,0 5-49,1 1 0,0-1 1,0 0-1,1 0 0,1 0 0,0 0 0,1 0 1,4-15-1,-5 27-141,-1 0-1,1 0 1,0 0 0,-1 0 0,1 0 0,0 0 0,0 0-1,0 0 1,0 0 0,0 1 0,0-1 0,0 0-1,0 1 1,0-1 0,0 0 0,0 1 0,1-1-1,-1 1 1,0 0 0,0-1 0,3 1 0,-2-1 9,1 1 1,0 0 0,0 0 0,0 0-1,0 0 1,0 0 0,-1 0 0,1 1-1,5 1 1,6 4 33,-1 1-1,1 0 1,-1 1-1,0 0 0,15 14 1,-2 0 99,33 37 0,-45-43-108,0 0 0,-1 1 1,0 1-1,-2 1 0,0-1 0,-1 2 0,10 28 1,-16-37-42,-1 1 0,0-1 0,-1 1 1,0 0-1,-1 0 0,0 0 0,-1 0 1,0 0-1,-1 0 0,-1 0 0,1-1 0,-2 1 1,0 0-1,-8 21 0,8-25-1,0-1 0,-1 0 0,1 0 0,-1 0 0,0 0 0,-1-1 0,0 1 0,0-1-1,0 0 1,-1-1 0,0 1 0,0-1 0,0 0 0,0-1 0,-1 0 0,0 0 0,0 0 0,0-1 0,-8 3 0,-16 4 112,-1-2 0,0-2 0,-40 4 0,55-9-68,0 2 1,1 0-1,-1 1 1,1 0 0,0 2-1,-19 8 1,24-9-32,0 0 1,1 1 0,0 1 0,0 0 0,0 0 0,1 1 0,0 0-1,0 1 1,-12 15 0,18-19-26,0 0 1,0 0-1,0 0 1,1 0-1,0 0 1,0 0-1,0 1 1,1-1-1,0 1 1,0-1-1,0 1 0,0 0 1,1 8-1,1-5 4,0-1 0,1 0 0,-1 1 0,2-1-1,-1 0 1,1 0 0,0-1 0,7 12 0,-2-5-3,1-1 1,1 0 0,0 0 0,0-1-1,2-1 1,-1 1 0,1-2 0,1 0 0,14 9-1,-21-15-11,0 0-1,0-1 1,0 0-1,0 0 1,1-1-1,-1 0 1,1 0-1,-1 0 1,1-1-1,0 0 1,7 0-1,-7-1-1,0-1 0,0 0 0,0-1 0,0 1 0,0-1 0,-1-1 0,1 1 0,0-1 0,-1 0 0,9-7 0,18-12 71,32-27 0,-42 30 30,0 1 0,1 2 0,45-25 0,-63 39-102,0-1-1,1 1 1,-1 0 0,1 0-1,0 1 1,-1-1-1,1 2 1,0-1 0,0 1-1,0 0 1,-1 0 0,1 1-1,0 0 1,0 0-1,-1 1 1,1-1 0,-1 1-1,13 6 1,-11-3-2,1 0 0,-1 1-1,0 0 1,0 0 0,-1 1 0,1 0-1,-2 0 1,1 1 0,-1 0 0,0 0-1,-1 0 1,6 12 0,14 29 0,-25-49 21,0 0 1,0 1-1,0-1 0,0 0 1,0 1-1,0-1 0,0 0 1,0 1-1,0-1 0,1 0 1,-1 0-1,0 1 0,0-1 1,-1 0-1,1 1 0,0-1 1,0 0-1,0 1 0,0-1 1,0 0-1,0 1 0,0-1 1,0 0-1,-1 0 0,1 1 1,0-1-1,0 0 0,0 0 1,-1 1-1,1-1 1,0 0-1,0 0 0,0 0 1,-1 1-1,1-1 0,0 0 1,-1 0-1,1 0 0,0 0 1,-1 1-1,-5-2-4947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7:0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17 116 11048,'0'0'10358,"-4"13"-9893,3-8-411,-2 5 35,0 0 0,1 0 0,1 0-1,0 0 1,0 0 0,1 1 0,0-1 0,2 11 0,11 43 766,35 99 0,-26-95 303,15 77 0,-36-131-534,0 0 0,0 1 0,-2 17 0,-1 6 521,-2-65-740,-13-42-1,-2-6-215,8 21-37,-1 6 77,3 0 0,-3-58-1,12 93-191,1 0 0,0 0-1,1 0 1,0 0 0,1 0-1,1 1 1,9-24 0,-3 15 22,1 0 0,0 1 1,22-29-1,-20 35-59,-1 0 0,2 2 0,0-1 0,0 2 0,1 0 0,0 1 0,28-14 0,-36 21 0,1 0 0,-1 1 0,1 0 0,0 0 0,-1 1 0,1 0 0,0 0 0,0 0 0,0 1 0,0 1 0,0-1 0,-1 1 0,1 1 0,0 0 0,9 2 0,-12-1 0,1 0 0,-1 0 0,0 0 0,0 0 0,0 1 0,0 0 0,0 0 0,-1 0 0,0 1 0,0-1 0,0 1 0,-1 0 0,1 0 0,2 6 0,-2-3 0,0 1 0,0 0 0,-1 1 0,0-1 0,0 0 0,-1 1 0,2 17 0,-4-19 0,-1-1 0,1 1 0,-1 0 0,-1-1 0,1 1 0,-1-1 0,0 0 0,-1 1 0,0-1 0,0 0 0,-1 0 0,-8 12 0,-1-1 0,-1 0 0,-33 31 0,33-37 0,1-1 0,-26 16 0,-6 3 0,29-21 0,-2 1 0,18-8 0,10-4 0,-7 2 0,0 0 0,0 0 0,0 0 0,1 0 0,-1 0 0,0 1 0,0-1 0,0 1 0,0 0 0,3 1 0,10 3 0,20 2 0,48 15 0,-71-17 0,1 1 0,-1 0 0,0 1 0,-1 0 0,0 0 0,19 17 0,-20-15 0,-1 0 0,0 1 0,-1 1 0,0 0 0,0 0 0,-2 1 0,1-1 0,6 17 0,-12-24 0,0 1 0,0-1 0,-1 1 0,1 0 0,-1-1 0,-1 1 0,1 0 0,-1 0 0,1 0 0,-1 0 0,-1 0 0,1-1 0,-1 1 0,1 0 0,-2 0 0,1 0 0,0-1 0,-1 1 0,0-1 0,0 1 0,0-1 0,-1 0 0,1 0 0,-1 0 0,0 0 0,0 0 0,-4 3 0,0-1 0,1-1 0,-1-1 0,0 0 0,0 1 0,0-2 0,0 1 0,-1-1 0,0-1 0,1 1 0,-1-1 0,-9 1 0,-15 2 0,-43 1 0,75-6 0,-102 1 0,61-2 0,-72 8 0,73-6 0,34-1 0,-1 0 0,1 0 0,0 0 0,0 1 0,-1 0 0,1 0 0,-12 4 0,18-5-2,-1 0 0,1 1 0,-1-1 0,1 0 0,-1 0 0,1 0 0,-1 0 0,1 0 0,-1 0 0,1 0 0,-1 0 0,1 0 0,-1 0 0,0 0 0,1 0 0,-1 0 0,1 0 0,-1-1 0,1 1 0,-1 0 0,1 0 0,-1 0 0,1-1 0,0 1 0,-1 0 0,1-1 0,-1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7:0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17695,'0'0'3735,"9"-2"-3366,24-4 85,-2-3-1,41-15 0,-35 11-136,0 1 0,0 1 0,1 2 0,68-6 0,-53 11-26,1 2 0,97 10 0,-132-6-123,1 1 0,32 9 1,-46-10-81,0 1-1,0-1 1,-1 1 0,1 0 0,-1 0 0,1 1-1,-1-1 1,0 1 0,-1 1 0,1-1 0,-1 0-1,5 7 1,-5-3 567,-8-8 92,-2-1-4394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7:0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124 148 10656,'0'0'8919,"-9"-8"-8335,-30-23 2,37 30-456,1 0 0,0 0 0,-1 0 0,1 0 0,-1 0 0,1 1 0,-1-1 0,1 1 0,-1-1 0,1 1 0,-1-1 0,0 1 0,1 0 0,-1 0 0,0 0 0,1 0 0,-1 0 0,0 0 0,1 0 0,-1 0 0,1 1 0,-1-1 0,0 0 0,1 1 0,-1 0 0,1-1 0,-1 1 0,1 0 0,0 0 0,-1 0 0,1 0 0,0 0 0,-1 0 0,1 0 0,0 0 0,0 1 0,0-1 0,0 0 0,0 1 0,0 1 0,-5 3 626,5-5-689,0 0 0,0 1 0,0-1 0,0 0 0,0 0 0,0 1 0,1-1 1,-1 1-1,1-1 0,-1 1 0,1-1 0,-1 0 0,1 1 0,0 0 0,0-1 0,0 1 0,0 1 0,0-3-38,0 1-1,0 0 1,0 0 0,0-1 0,0 1 0,1 0-1,-1-1 1,0 1 0,0 0 0,1-1-1,-1 1 1,1 0 0,-1-1 0,0 1 0,1-1-1,0 1 1,-1-1 0,1 1 0,-1-1-1,1 1 1,-1-1 0,1 1 0,0-1-1,-1 0 1,1 1 0,0-1 0,-1 0 0,1 0-1,0 0 1,0 1 0,-1-1 0,1 0-1,0 0 1,0 0 0,0 0 0,0 0-7,0-1 0,0 1 0,0-1 0,0 1 0,0 0-1,0-1 1,0 0 0,-1 1 0,1-1 0,0 1 0,0-1 0,-1 0 0,1 1 0,0-1 0,-1 0 0,1 0 0,-1 0 0,1 0 0,-1 1 0,0-1 0,1 0 0,-1 0 0,0 0 0,1 0-1,-1 0 1,0 0 0,0-1 0,0 1-1,1 0 0,-1 1 0,0-1 0,0 0-1,0 1 1,0-1 0,0 0 0,0 1 0,0-1-1,0 0 1,0 1 0,0-1 0,0 0 0,0 1 0,0-1-1,-1 1 1,1-1 0,0 0 0,0 1 0,-1-1-1,1 1 1,0-1 0,-1 0 0,1 1 0,-1-1 0,1 1-1,-1-1 1,1 1 0,-1 0 0,1-1 0,-1 1-1,1-1 1,-1 1 0,1 0 0,-1 0 0,0-1 0,1 1-1,-1 0 1,0 0 0,-1-1 0,2 2-11,0-1 0,-1 0 0,1 1 0,0-1 1,-1 0-1,1 1 0,0-1 0,0 0 0,-1 1 0,1-1 0,0 0 1,0 1-1,-1-1 0,1 1 0,0-1 0,0 0 0,0 1 0,0-1 1,0 1-1,0-1 0,0 1 0,0-1 0,0 1 0,0-1 1,0 1-1,0-1 0,0 0 0,0 2 0,4 12 244,-3-14-249,0 1 0,-1-1 0,1 0 1,0 0-1,-1 0 0,1 0 0,0 1 0,0-1 1,-1 0-1,1 0 0,0 0 0,-1 0 0,1-1 1,0 1-1,-1 0 0,1 0 0,0 0 0,-1 0 1,1-1-1,0 1 0,-1 0 0,1-1 0,0 1 1,-1 0-1,1-1 0,-1 1 0,1-1 1,0 0-1,17-20 64,-11 12-35,-3 4-3,0 0 0,0 0 0,0-1 0,-1 1 0,0-1 0,0 0 0,-1 0 0,1 0 0,-1 0 0,-1 0 0,1-1 0,-1 1 0,0-1 0,0 1 0,-1-1 0,0 1 0,-1-8 0,1 14-26,0-1 0,0 1 0,0 0 0,0-1 0,0 1 0,-1 0 1,1 0-1,0-1 0,0 1 0,-1 0 0,1 0 0,0 0 0,0-1 1,-1 1-1,1 0 0,0 0 0,-1 0 0,1 0 0,0 0 0,0-1 0,-1 1 1,1 0-1,0 0 0,-1 0 0,1 0 0,0 0 0,-1 0 0,1 0 1,0 0-1,-1 0 0,1 0 0,0 0 0,-1 0 0,1 1 0,0-1 0,0 0 1,-1 0-1,1 0 0,0 0 0,-1 0 0,1 1 0,0-1 0,0 0 1,-1 0-1,1 0 0,0 1 0,0-1 0,0 0 0,-1 0 0,1 1 0,0 0 1,-14 14-53,13-12 37,0 1 1,1-1-1,-1 1 1,1-1-1,0 0 1,0 1-1,0-1 1,1 1-1,-1-1 1,1 1-1,-1-1 1,1 0-1,2 5 1,17 36-4633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7:1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0 8640,'0'0'10461,"-11"0"-9939,-33 2-3,40-1-376,0 0-1,0 0 1,-1 0 0,1 1 0,0-1-1,0 1 1,0 0 0,0 0-1,1 0 1,-1 1 0,0-1-1,1 1 1,0 0 0,0 0 0,0 0-1,0 0 1,-5 7 0,-3 4 143,-131 134 1804,22-41-981,42-41-162,3-7 1017,75-59-1946,-1 0 1,1 0-1,0 1 1,0-1-1,0 0 0,0 0 1,0 0-1,0 0 0,0 0 1,-1 0-1,1 1 0,0-1 1,0 0-1,0 0 1,0 0-1,0 0 0,0 0 1,0 1-1,0-1 0,0 0 1,0 0-1,0 0 1,0 0-1,0 1 0,0-1 1,0 0-1,0 0 0,0 0 1,0 0-1,0 1 0,0-1 1,0 0-1,0 0 1,0 0-1,1 0 0,-1 0 1,0 1-1,0-1 0,0 0 1,9 4 293,16 1-148,57 11 388,0 3 1,100 38-1,-171-53-501,1 0 41,1 0 0,-1 0-1,0 1 1,0 1-1,0 0 1,-1 1-1,18 14 1,-22-14-92,-9-6 0,-6 0 0,7 2 873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7:1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245 286 17383,'0'0'1960,"-4"15"-1270,-5 16-331,1-1 0,2 1 1,1 0-1,1 0 0,1 42 1,4-64-287,0-1-1,0 1 1,0 0 0,1-1 0,1 1 0,-1-1 0,2 0 0,-1 0 0,1 0 0,0 0 0,0-1 0,1 1-1,0-1 1,1 0 0,-1 0 0,1-1 0,1 0 0,9 8 0,-9-9-13,0 1 0,1-1-1,0-1 1,0 1 0,0-1 0,1-1 0,-1 1-1,1-1 1,0-1 0,0 0 0,0 0 0,0-1-1,0 0 1,0 0 0,11-1 0,-7-2 15,-1 0 1,1 0-1,-1-1 1,0 0-1,0-1 0,0-1 1,0 0-1,-1 0 1,1-1-1,14-11 1,-9 5 52,0-1 1,-1 0 0,-1-1-1,0 0 1,-1-2 0,0 1 0,21-36-1,-28 39-45,0-1 0,-1 0-1,-1 0 1,0 0 0,-1-1 0,0 1-1,-1-1 1,-1 0 0,0 0 0,-1-1-1,-1 1 1,-1-25 0,-2 23-9,0-1 1,0 0-1,-2 1 0,0 0 1,0 0-1,-2 0 1,0 1-1,-1 0 0,0 0 1,-1 1-1,-1 0 1,-16-19-1,16 23 1,1 1-1,-1-1 1,-1 2 0,0-1 0,0 1-1,0 1 1,-1 0 0,0 1-1,-1 0 1,1 1 0,-1 0 0,0 1-1,-1 1 1,1 0 0,-28-3-1,15 5 86,-1 1 0,0 2 0,0 0-1,1 2 1,0 1 0,-27 8 0,35-7-80,1 1 1,-1 0-1,1 1 0,1 0 1,0 2-1,0 0 1,0 1-1,2 0 1,-20 20-1,28-25-73,0 1-1,1 0 1,-1 0 0,2 1-1,-1-1 1,1 1 0,0 0-1,1 0 1,0 1-1,0-1 1,1 1 0,0-1-1,0 1 1,1 0 0,0 0-1,1 0 1,0 12 0,1-12-742,0 1 1,1-1 0,0 0 0,0 0 0,6 12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7:3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219 658 9344,'0'0'9734,"-10"-2"-9453,-31-5 7,37 7-202,-1-1-1,1 1 0,-1 0 0,1 1 0,-1-1 1,1 1-1,0-1 0,-1 1 0,1 1 0,0-1 1,-1 1-1,1-1 0,0 1 0,0 0 0,1 1 1,-1-1-1,0 1 0,-4 3 0,0 2 100,1 0 0,0 0 0,0 1 1,0 0-1,-8 15 0,10-13-72,0 0 0,0 0 0,1 1 0,1-1 0,0 1 0,0-1 0,1 1 0,1 0 0,-1 14 0,3-22-53,-1 0 0,1-1-1,0 1 1,0 0-1,0-1 1,0 1 0,3 6-1,-4-10-50,1 1 0,-1-1 0,0 1 0,0-1 0,0 1 0,1 0-1,-1-1 1,0 1 0,1-1 0,-1 1 0,1-1 0,-1 1 0,0-1 0,1 0-1,-1 1 1,1-1 0,-1 1 0,1-1 0,-1 0 0,1 1 0,0-1 0,-1 0 0,1 0-1,-1 0 1,1 1 0,-1-1 0,1 0 0,0 0 0,-1 0 0,1 0 0,0 0-1,-1 0 1,1 0 0,-1 0 0,1 0 0,0 0 0,-1-1 0,1 1 0,-1 0-1,1 0 1,0 0 0,-1-1 0,1 1 0,-1 0 0,1-1 0,-1 1 0,1-1-1,-1 1 1,1 0 0,-1-1 0,1 0 0,11-14 78,-1-1 0,-1 0-1,0-1 1,-1 0 0,-1 0 0,8-24 0,14-8 178,-21 34-16,-7 16-104,-1 9-52,0-4-75,-1 0 1,1 0 0,1 0-1,-1 0 1,1 0 0,0 0-1,0-1 1,6 11-1,29 43 184,-28-47-147,-8-10-43,1 0 0,-1 0 0,1 0 0,-1 0 1,1 0-1,0 0 0,-1-1 0,1 1 0,0-1 0,0 1 0,0-1 1,1 0-1,-1 1 0,0-1 0,0 0 0,1 0 0,-1-1 1,1 1-1,-1-1 0,0 1 0,1-1 0,4 1 0,-2-2 11,-1 0 0,1 0 0,0-1 0,-1 1-1,0-1 1,1 0 0,-1 0 0,0-1 0,0 1 0,0-1-1,5-3 1,11-11 36,0-1 1,0-1-1,-2-1 0,0 0 0,-2-2 0,0 1 0,-1-2 1,18-39-1,-19 32 9,-1-1 0,-2-1 0,-1 0-1,-1 0 1,-2-1 0,4-53 0,-6 29 25,0 12 91,-3-84 0,-9 16 227,7 112-397,0 1-1,0-1 1,0 0-1,0 1 1,0-1-1,0 0 1,0 1-1,0-1 1,-1 0-1,1 1 1,0-1-1,0 0 1,-1 1-1,1-1 1,0 1-1,-1-1 1,1 1-1,-1-1 1,1 1-1,-1-1 1,0 0-1,1 1-8,-1 0-1,1 0 1,0 0-1,-1 0 1,1 1-1,0-1 1,-1 0-1,1 0 1,0 0-1,-1 1 1,1-1 0,0 0-1,0 0 1,-1 1-1,1-1 1,0 0-1,0 1 1,0-1-1,-1 0 1,1 1-1,0-1 1,0 0-1,0 1 1,0-1-1,0 0 1,0 1-1,0-1 1,0 0-1,0 1 1,0-1-1,0 0 1,0 1-1,0-1 1,0 0-1,0 1 1,0-1-1,0 1 1,0-1-1,0 63 44,-1 5-84,9 78 0,27 59-80,-31-180 112,3 9 25,1-1-1,2 0 0,0-1 1,31 61-1,-32-79 93,1 0 1,0-1 0,1 0 0,22 20-1,-16-17 396,-17-16-393,0 0-117,0 1 0,0-1-1,0 0 1,0 1 0,0-1 0,0 0 0,-1 0 0,1 1-1,0-1 1,0 0 0,0 0 0,0 1 0,0-1-1,-1 0 1,1 0 0,0 0 0,0 1 0,-1-1-1,1 0 1,0 0 0,0 0 0,0 0 0,-1 1-1,1-1 1,0 0 0,-1 0 0,1 0 0,0 0-1,0 0 1,-1 0 0,1 0 0,0 0 0,-1 0 0,1 0-1,0 0 1,0 0 0,-1 0 0,-12-4-1911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7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12160,'0'0'3577,"12"-5"-2856,40-13 352,107-24-1,-95 34-174,77 2-1,-42 3 127,-88 3-871,47-1 535,-53 1-533,1 0 1,-1 1-1,0 0 1,0 0-1,0 0 1,0 1-1,0-1 0,7 5 1,-9-5-60,-1 1 0,0 0 1,0 0-1,-1-1 0,1 1 0,0 0 0,-1 0 1,2 3-1,4 7-3246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1:1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199 168 3912,'0'0'8321,"-2"13"-7940,-27 117 576,22-106-649,-1 0 1,-1 0 0,-1-1-1,-13 22 1,19-40-189,1 0-1,0 0 0,-1-1 1,0 1-1,0-1 0,-6 4 1,10-7-96,-1-1 0,0 1 0,0-1 1,1 1-1,-1 0 0,0-1 0,0 1 1,0-1-1,0 0 0,0 1 0,0-1 0,0 0 1,0 0-1,0 1 0,0-1 0,0 0 1,0 0-1,0 0 0,0 0 0,0 0 1,0 0-1,0-1 0,0 1 0,0 0 1,0 0-1,0-1 0,0 1 0,0-1 0,0 1 1,0-1-1,1 1 0,-1-1 0,0 1 1,0-1-1,0 0 0,1 1 0,-1-1 1,0 0-1,1 0 0,-1 0 0,0-1 0,-4-6 56,1 0-1,0 0 0,1 0 0,0-1 0,0 1 1,-2-14-1,-5-56 267,7 43-160,2 28-100,1 1-1,0-1 0,0 1 1,0-1-1,1 1 0,0-1 1,0 1-1,4-12 1,-4 17-59,-1-1 1,1 0 0,0 0-1,0 0 1,0 0 0,0 1-1,0-1 1,1 0 0,-1 1-1,0-1 1,1 1 0,-1 0-1,1-1 1,0 1 0,-1 0-1,1 0 1,0 0 0,0 0 0,-1 0-1,1 0 1,0 1 0,0-1-1,0 1 1,0-1 0,0 1-1,0 0 1,0-1 0,0 1-1,0 0 1,4 1 0,100 16 472,-47-6-290,27 7 59,21 4 64,-71-18-181,0-1-1,1-2 1,-1-2 0,0-1 0,1-2 0,-1-1 0,-1-2 0,1-1-1,51-20 1,26-22 466,-100 43-452,1-1-1,-1 0 1,0-2-1,-1 1 0,20-22 1,-30 29-128,0 0 1,0 0-1,-1-1 1,1 1-1,-1-1 1,1 0 0,-1 1-1,0-1 1,0 0-1,0 0 1,0-4-1,0 5-14,-1 0-1,0 1 1,0-1 0,0 0-1,0 1 1,0-1 0,-1 1-1,1-1 1,0 0 0,-1 1-1,1-1 1,-1 1 0,0-1-1,1 1 1,-1-1 0,0 1-1,0 0 1,0-1 0,0 1-1,0 0 1,-2-2 0,-5-5-61,-4-3-13,4 8-3315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3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6960,'0'0'6886,"1"14"-6668,0 0-157,-1 0 1,0 0 0,-1 0-1,0 0 1,-1 0 0,-6 20 0,4-21 0,-32 95 392,29-91-331,-1-1 0,-1 0 0,0 0-1,-14 18 1,14-22 36,8-9-110,0-1 0,-1 1 0,1-1 0,-1 0 0,1 0-1,-1 1 1,0-1 0,0 0 0,0-1 0,0 1-1,0 0 1,-1 0 0,-3 1 0,7-9-1937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7:43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9040,'0'0'12922,"10"-10"-12597,30-29-7,-38 37-195,-1 1 0,0 0 1,1 0-1,-1 0 0,1 0 1,-1 0-1,1 0 0,-1 0 1,1 0-1,0 0 0,-1 1 1,1-1-1,0 1 0,0-1 1,0 1-1,-1 0 0,1 0 1,0-1-1,0 1 0,0 1 1,0-1-1,-1 0 1,1 0-1,2 1 0,4 0 460,-7-1-533,0 0-1,0 0 1,-1 0-1,1 0 1,0 0-1,0 0 1,0 0-1,-1 0 1,1 1 0,0-1-1,0 0 1,0 0-1,-1 1 1,1-1-1,0 0 1,0 1-1,-1-1 1,1 1-1,0-1 1,-1 1-1,1-1 1,0 2-1,2 18 374,-3-15-361,0 25 123,0 20 43,-7 58 0,-17 25 64,-2 9-38,-3 46 211,28-182-406,1 1 0,0 0 0,0-1 0,1 1 0,-1-1 0,1 1 0,1 0 0,-1-1 0,1 0 0,1 1 0,-1-1 1,1 0-1,0 0 0,0 0 0,1 0 0,-1-1 0,7 7 0,-7-10-35,-1 0 0,1 0 0,-1 0 0,1-1 0,0 0 0,0 1 0,-1-1 0,1 0 0,0 0 0,0-1 0,4 2 0,39 2 114,-27-3-87,88 4 114,-69-5-12,-1 2 1,68 12-1,-95-11-114,5 0 73,-12-2-31,-6-3 18,-11-15-1063,3 10-3308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7:44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14568,'0'0'4882,"11"5"-4485,15 6-168,1 0-1,0-2 1,1-1-1,0-1 1,32 4-1,6-8 591,1-2-1,90-11 1,-129 7-207,-1 1-1,1 1 1,34 3 0,-51-2-215,6 0 949,-16 0-1455,-1 0 1,0 0 0,1 0 0,-1 0 0,0 0-1,1 0 1,-1 0 0,0 0 0,1 0-1,-1 0 1,0 0 0,1 0 0,-1 1 0,0-1-1,1 0 1,-1 0 0,0 0 0,0 1-1,1-1 1,-1 0 0,0 0 0,0 1 0,1-1-1,-1 0 1,0 0 0,0 1 0,0-1-1,1 0 1,-1 1 0,0-1 0,0 1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7:44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1 107 10952,'0'0'7591,"8"-11"-7052,-4 6-474,2-3 89,0 0-1,1 0 0,-1 1 1,2 0-1,-1 0 0,1 0 1,0 1-1,1 0 0,12-6 1,-14 9 27,-1 1 1,0 0-1,1 0 1,-1 0-1,1 1 1,0 0-1,-1 0 1,1 1-1,10 0 1,-14 0-119,0 1 1,-1-1-1,1 1 0,-1 0 1,1 0-1,-1 0 1,1 0-1,-1 0 0,0 1 1,1-1-1,-1 0 1,0 1-1,0 0 0,0 0 1,0-1-1,0 1 0,0 0 1,-1 1-1,1-1 1,-1 0-1,1 0 0,-1 1 1,0-1-1,0 1 1,0-1-1,1 5 0,0 0 4,-1-1 1,0 1-1,0-1 0,-1 1 0,0-1 0,0 1 0,0 0 0,-1-1 0,0 1 0,0-1 1,0 0-1,-1 1 0,0-1 0,-1 0 0,1 0 0,-1 0 0,-5 7 0,-5 7 147,-1-1 1,-1-1-1,-26 25 0,8-8 256,23-21-63,10-13-396,0-1-1,0 0 1,0 0 0,0 0 0,0 0 0,0 1-1,0-1 1,0 0 0,0 0 0,0 0 0,0 1-1,0-1 1,0 0 0,0 0 0,0 0 0,0 0-1,0 1 1,0-1 0,0 0 0,0 0 0,0 0-1,0 0 1,0 1 0,0-1 0,1 0-1,-1 0 1,0 0 0,0 0 0,0 0 0,0 0-1,0 1 1,0-1 0,1 0 0,-1 0 0,0 0-1,0 0 1,0 0 0,0 0 0,1 0 0,-1 0-1,29-3 721,-2-1-579,47-1 752,95-16 1,-77-1-4733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2:52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17 8336,'0'0'11031,"-11"-3"-10597,-29-10 3,40 13-356,-1 1-1,1 0 1,-1 0-1,1-1 1,-1 1-1,1 0 1,0 0-1,-1 0 1,1 0-1,0 0 1,0 0-1,0-1 1,-1 1-1,1 0 1,0 0-1,0 0 1,0 0 0,1 0-1,-1 0 1,0 0-1,0 1 1,3 27 403,26 196 2237,-19-136-727,-10-71-605,-3-19-530,0-12-581,-24-168 817,20 142-582,1-1-1,0-47 1,6 87-498,0-1-1,0 1 0,0-1 0,0 1 0,0-1 1,0 1-1,0 0 0,0-1 0,0 1 0,0-1 1,0 1-1,0-1 0,0 1 0,0 0 1,0-1-1,0 1 0,1-1 0,-1 1 0,0 0 1,0-1-1,0 1 0,1 0 0,-1-1 0,0 1 1,1 0-1,-1-1 0,0 1 0,1 0 0,-1-1 1,0 1-1,1 0 0,12 4-118,-3 0-3944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2:53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8936,'0'0'1376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2:54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1 8640,'0'0'17111,"7"10"-16552,-1-1-415,-3-6-91,-1 0 0,1 1-1,-1-1 1,0 1-1,0 0 1,0-1 0,-1 1-1,1 0 1,-1 0-1,0 0 1,0 0 0,0 0-1,-1 0 1,1 1-1,-1-1 1,0 7-1,-6 22 497,-1 1-1,-2-2 1,-19 52-1,-7 21 405,17-45-447,9-36-155,2 1 1,0-1 0,2 1-1,-4 49 1,9-72-352,0 0 0,1 0 0,-1-1 0,0 1 0,0 0 0,1 0 0,-1 0 0,1-1 0,0 1 0,0 0 0,-1 0 0,1-1 0,0 1 0,0-1 0,1 1 0,-1-1 0,0 1 0,2 1 0,0-1 0,0 0 0,0 0 0,0 0 0,0-1 0,0 1 0,1-1 0,-1 0 0,0 0 0,5 1 0,4 0 0,-1-1 0,1 0 0,-1-1 0,1 0 0,13-2 0,4-2 0,0-2 0,57-18 0,-75 21 0,1 0 0,0 1 0,13-1 0,-17 2 0,0 1 0,0-2 0,0 1 0,0-1 0,0 0 0,0-1 0,11-5 0,-18 7 42,0 0 0,0 0-1,0 0 1,0 0 0,0 0 0,0 0 0,0 0-1,-1 0 1,1 0 0,0 0 0,-1-1-1,1 1 1,-1 0 0,1 0 0,-1-1 0,0 1-1,1 0 1,-1-1 0,0 1 0,0 0 0,0-1-1,0 1 1,0-2 0,-7-29-4104,7 30 3088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2:55.1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 14568,'0'0'2575,"17"5"-1949,10 2-380,0-2 1,1 0 0,43 2-1,-15-6 139,118-1 1069,-133-2-815,1-1 0,43-10 0,-67 8-334,0 0-1,-1-1 1,0-1 0,0-1-1,0 0 1,-1-1-1,21-15 1,17-19-2996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7:58.1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95 8240,'0'0'7584,"-1"-10"-7300,-4-44 625,-10 32 2235,10 14 1989,9 87-4445,15 88 1,-12-120-450,-3-16-60,4 26 431,16 63 1,-15-104-32,-8-15-295,-2-2 53,0 0-320,0 0 0,1 0 0,-1 0 0,0 0 0,1-1 0,-1 1 0,1 0 0,0 0 0,-1 0 0,1-1 0,0 1 0,0 0 0,0-1 0,0 1 0,0-2 0,0-4 41,-61-353 1094,51 329-940,8 25-89,0 0 0,0 0-1,1 0 1,0-1 0,0 1-1,0-7 1,7 19-721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7:59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10 165 8432,'0'0'4872,"2"-10"-4648,7-34-30,-5 22 263,-1-4 1061,-3 23-1339,1 0 0,-1 0 0,0 0 0,1 0 1,-1 0-1,1 0 0,0 1 0,0-1 0,0 0 0,0 1 1,3-4-1,-1-1 299,-15-12 3488,11 20-3864,1-1 0,-1 0 0,1 1 0,-1-1 0,0 1-1,1-1 1,-1 1 0,1-1 0,-1 1 0,1-1 0,0 1-1,-1 0 1,1-1 0,-1 1 0,1-1 0,0 1 0,0 0-1,-1-1 1,1 1 0,0 0 0,0 0 0,0-1 0,0 1 0,0 1-1,-4 26 245,3-19-34,-6 39 341,2-1 0,2 1-1,6 91 1,2-83-214,-4-37-220,0 0 0,1 0 0,2 0-1,-1-1 1,2 1 0,1-1 0,11 28 0,-13-39-51,0 0 0,0 1 0,0-1 0,1-1 0,0 1 0,1-1 0,12 12 0,-16-17-126,1 1-1,0 0 1,-1-1 0,1 1 0,0-1-1,0 0 1,0 0 0,0 0 0,0-1 0,0 1-1,1-1 1,-1 0 0,0 1 0,0-1 0,0-1-1,0 1 1,0 0 0,1-1 0,-1 0-1,0 1 1,0-1 0,0 0 0,0-1 0,2-1-1,158-73 34,-159 75-75,-1-1 0,1 0 0,-1 0 0,1 0 0,-1-1 0,0 1 0,0-1 0,0 0 0,-1 1 0,5-7 0,1 5 1020,-4 1-2040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8:00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0 150 12760,'0'0'3118,"12"-12"-2534,-1-1-428,-3 3-47,0 1 1,0 0 0,1 1 0,1 0-1,-1 0 1,1 1 0,15-8-1,-7 6 159,1 1 0,0 1-1,1 1 1,0 1 0,0 0-1,28-2 1,-18 5 423,1 0 1,-1 2-1,52 7 0,-72-6-408,-5-1-1,-1 1-1,0 0 0,1-1 0,-1 1 1,0 1-1,1-1 0,5 4 0,-5-5-804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5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76 866 3504,'0'0'13521,"-8"11"-13385,2-3-115,-1 2 40,0 0 0,1 1 1,0 0-1,0 0 1,1 0-1,1 1 0,-4 12 1,6-13-16,-2 1 32,2 0 1,0 0-1,1 1 0,0-1 0,0 1 0,2-1 1,2 22-1,-2-29-52,0 0 1,0 0-1,1 0 0,-1 0 1,1 0-1,0 0 1,1-1-1,-1 1 1,1-1-1,0 0 0,0 1 1,0-1-1,1-1 1,-1 1-1,6 4 0,-5-6-7,-1 0-1,1 0 0,0 0 0,-1 0 1,1-1-1,0 0 0,0 0 0,0 0 0,0 0 1,0-1-1,0 1 0,0-1 0,0 0 1,0 0-1,0-1 0,0 1 0,0-1 0,0 0 1,0 0-1,7-2 0,4-4 36,1 0 0,-1 0 0,0-2 0,-1 0 0,0 0 0,0-1 0,-1-1 0,0 0 0,-1-1 0,20-26 0,-22 27 8,-2-1-1,0 0 0,0-1 0,-1 0 1,-1 0-1,0-1 0,-1 0 0,0 0 1,-1 0-1,-1 0 0,0-1 0,1-28 1,-4 41-44,0 0 0,0 0 0,0 1 1,0-1-1,-1 0 0,1 0 0,-1 0 0,1 1 1,-1-1-1,0 0 0,1 1 0,-1-1 1,-2-2-1,-1-4 77,-11 36-41,10-17-72,0-1 0,1 1 0,0 0 0,0 0 0,1 0 1,1 0-1,0 1 0,0-1 0,1 1 0,1 21 0,0-24 7,1-1 1,0 1-1,1-1 0,0 1 0,0-1 0,1 0 0,0 0 0,0 0 0,1 0 0,0 0 0,0-1 1,1 1-1,0-1 0,0-1 0,9 10 0,-9-12 11,1-1-1,-1 1 1,1-1-1,-1-1 1,1 1-1,0-1 1,0 0-1,0 0 1,0-1 0,1 0-1,-1 0 1,0 0-1,1-1 1,-1 0-1,0 0 1,1 0-1,-1-1 1,0 0 0,0-1-1,1 1 1,-1-1-1,0 0 1,-1 0-1,1-1 1,0 0-1,5-3 1,1-3 23,-1 0-1,1-1 1,-2 0 0,0-1-1,0 0 1,-1 0 0,0-1-1,-1 0 1,0-1 0,-1 0-1,0 0 1,7-21 0,-10 20 19,-1 1 0,0 0 0,0-1 0,-1 0 0,-1 1 0,-1-1 0,0-14 0,-5-30 371,5 57-378,83 13-253,-67-13 255,0 0 0,0-2-1,-1 0 1,1-1 0,-1 0-1,0-1 1,0-1 0,-1 0-1,21-13 1,-33 18-33,0-1 1,0 1-1,-1-1 0,1 0 1,0 1-1,-1-1 0,1 0 0,1-2 1,11-12 69,-14 16-74,0 0-1,0 0 0,0-1 1,0 1-1,1 0 0,-1 0 1,0 0-1,0 0 0,0 0 1,0 0-1,0 0 0,1 0 1,-1-1-1,0 1 0,0 0 1,0 0-1,1 0 0,-1 0 0,0 0 1,0 0-1,0 0 0,0 0 1,1 0-1,-1 0 0,0 0 1,0 0-1,0 0 0,0 0 1,1 0-1,-1 0 0,0 0 1,0 1-1,0-1 0,0 0 1,1 0-1,-1 0 0,0 0 1,0 0-1,0 0 0,0 0 1,0 0-1,1 1 0,-1-1 1,0 0-1,0 0 0,0 12-15,-7 17 7,6-27 8,-8 29 0,1-9-15,1 1-1,1 0 1,2 0-1,0 0 1,1 0-1,1 39 1,1-60 15,1 0 0,1 0 0,-1 0 0,0 0 0,0-1-1,1 1 1,-1 0 0,1 0 0,0 0 0,-1 0 0,1 0 0,0-1 0,0 1 0,0 0 0,0-1-1,1 1 1,-1-1 0,0 1 0,1-1 0,-1 0 0,1 1 0,-1-1 0,1 0 0,-1 0 0,1 0-1,0 0 1,0 0 0,-1-1 0,1 1 0,3 0 0,0 0 4,0-1 0,0 0 1,0 0-1,0 0 0,0-1 1,-1 0-1,1 0 0,0 0 0,0-1 1,0 1-1,5-4 0,6-3 7,0 0 1,-1-2-1,1 0 0,-2-1 0,25-22 0,58-70 46,-88 92-47,72-81 118,-5-4 0,108-175 0,-170 245-94,-1 0 0,-1-1 0,-1-1 1,-2 0-1,0 0 0,7-51 0,-15 76-27,-1 1 0,0-1 0,0 1 0,0-1 0,-1 1 0,1-1 1,-1 1-1,-1-6 0,2 8-5,0-1-1,0 1 1,-1-1 0,1 1 0,0-1 0,-1 1 0,1-1 0,0 1 0,-1-1 0,1 1 0,-1-1-1,1 1 1,-1 0 0,1-1 0,-1 1 0,1 0 0,-1-1 0,1 1 0,-1 0 0,1 0 0,-1 0-1,1-1 1,-1 1 0,1 0 0,-1 0 0,0 0 0,1 0 0,-1 0 0,1 0 0,-1 0 0,0 0-1,1 0 1,-1 0 0,1 1 0,-1-1 0,1 0 0,-1 0 0,0 0 0,1 1 0,-1-1-1,1 0 1,-1 1 0,-8 4-5,1 1-1,1-1 1,-1 1 0,1 1-1,0-1 1,0 1-1,-9 13 1,-36 62-53,35-54 47,-29 52-41,4 2 0,3 1 0,4 3 0,-32 120 0,54-150-23,-9 97 1,20-136 80,2-15-6,0-1 0,0 1-1,-1-1 1,1 1 0,0-1 0,0 1 0,1-1-1,-1 1 1,0-1 0,0 1 0,1-1 0,-1 0-1,1 1 1,-1-1 0,2 3 0,-1-4 1,-1 1 1,1-1-1,-1 0 0,1 1 1,-1-1-1,1 1 0,-1-1 1,1 0-1,0 0 0,-1 1 1,1-1-1,0 0 1,-1 0-1,1 0 0,0 0 1,-1 0-1,1 0 0,-1 0 1,1 0-1,0 0 1,-1 0-1,1 0 0,0 0 1,0-1-1,4 0 10,0-1 1,-1 0-1,1-1 0,-1 1 1,1-1-1,-1 0 0,5-4 1,26-25 54,-2-2 0,-1-1 0,33-48 1,1 1-1,118-152 172,-139 169-119,64-125 1,-84 140-27,-2-1 0,-2-2 1,19-74-1,-40 119-64,-2 10-5,-7 13 3,-5 14-27,-152 311 78,19 10 75,112-250-92,-51 130 172,62-165 66,40-75-134,135-160 510,-151 170-673,0-1 1,1 1-1,-1-1 1,0 0-1,1 1 1,-1-1-1,1 1 1,-1-1-1,1 1 1,-1-1-1,1 1 1,0 0-1,-1-1 1,1 1 0,-1 0-1,1-1 1,0 1-1,-1 0 1,1 0-1,0 0 1,-1-1-1,1 1 1,0 0-1,-1 0 1,1 0-1,0 0 1,0 0-1,-1 0 1,1 0-1,0 1 1,-1-1 0,1 0-1,0 0 1,-1 0-1,1 1 1,0-1-1,-1 0 1,1 1-1,-1-1 1,1 1-1,0-1 1,-1 1-1,1-1 1,-1 1-1,1-1 1,-1 1-1,0-1 1,1 1-1,-1-1 1,1 2 0,2 4 4,-1 1 0,1-1 0,-1 1 0,1 10 0,4 7-2,-4-18-10,0-1 0,1 1 0,0-1 0,0 1 0,0-1-1,1 0 1,0-1 0,0 1 0,0-1 0,1 0 0,-1 0 0,1 0 0,0-1-1,0 0 1,10 3 0,1 0-8,0-1-1,0 0 1,1-2 0,28 3-1,-40-5-28,-1-1 0,0 0 0,1 0 0,-1-1 0,0 1 0,0-1 0,0 0-1,1 0 1,-1-1 0,7-3 0,-10 4 22,0 0 0,-1 0 0,1 0 0,-1 0 0,0 0 0,1 0 0,-1-1 0,0 1 0,1-1 0,-1 1 0,0-1 0,0 1 0,0-1 0,-1 1 0,1-1 0,0 0 0,-1 0 0,1 1 0,-1-1 0,1 0 0,-1 0 0,0 0 0,0 1 0,0-1 0,0 0-1,0 0 1,0 0 0,0 0 0,0 0 0,-1 1 0,1-1 0,-2-3 0,-4-14-3257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8:00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68 11760,'0'0'7081,"7"-10"-6471,24-30-12,-30 39-533,1-1 0,0 0-1,0 1 1,0-1 0,0 1 0,0 0 0,0 0 0,0 0 0,0 0 0,0 0 0,1 0 0,-1 0 0,0 1 0,1-1 0,-1 1 0,0-1-1,4 1 1,0 0 107,0 1-1,1 0 1,-1 0-1,8 2 1,-6-1 24,-5-1-126,1-1-1,0 1 1,-1 1 0,1-1-1,-1 0 1,0 1-1,1 0 1,-1 0-1,0 0 1,0 0 0,0 0-1,-1 0 1,1 1-1,0 0 1,-1-1-1,1 1 1,-1 0-1,0 0 1,0 0 0,0 0-1,-1 1 1,1-1-1,-1 0 1,0 1-1,0-1 1,0 1 0,0 0-1,0-1 1,-1 1-1,0 0 1,1-1-1,-2 6 1,0 1 52,0 1 0,0-1 0,-1 1-1,-1-1 1,0 0 0,-1 0 0,1 0 0,-2 0 0,-10 18 0,-4 2 201,-2-1 1,-1-1-1,-26 26 0,23-33 38,21-18-154,-1 0 0,1 0 0,1 0-1,-1 1 1,0-1 0,1 1 0,0 0 0,-4 6 0,32-10 1285,1-1-1200,0 1 0,44 5 0,-50-2-137,0-1 1,0-1 0,1-1-1,-1 0 1,1-2-1,22-4 1,14-10 728,-23 4-5860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8:12.4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375 537 8536,'0'0'10126,"-10"-8"-9987,-31-23 3,35 28 3,1-1-1,-1 1 1,0 0-1,-7-2 1,-7-4 211,19 8-341,1 1 0,-1-1 0,1 1 0,-1-1 0,1 1 0,-1-1 0,1 0 0,-1 1 0,1-1 0,-1 0 0,1 1 0,0-1 0,-1 0 0,1 0 0,0 1 0,0-1 0,-1 0 0,1 0 0,0 0-1,0 1 1,0-2 0,-16-11 612,13 10-551,0 0 0,1-1 1,-1 1-1,1 0 0,0-1 0,-2-3 1,-4-8 205,-10-5 242,16 19-499,0-1 1,0 1 0,1-1-1,-1 1 1,0-1-1,1 0 1,0 0 0,-1 0-1,1 0 1,0 0 0,0 0-1,0 0 1,0 0-1,-1-4 1,1 1 24,-1 0-1,0 0 1,0 0-1,-1 0 1,1 0 0,-1 0-1,0 1 1,0-1-1,-7-6 1,-6-10 134,10 7-62,6 13-113,0 0-1,-1-1 0,1 1 1,-1-1-1,1 1 1,-1 0-1,0 0 0,1-1 1,-1 1-1,0 0 0,0 0 1,0 0-1,1 0 0,-1 0 1,-1 0-1,1 0 1,0 0-1,-1-1 0,1 2-3,0-1-1,0 0 1,0 1 0,1-1-1,-1 0 1,0 1 0,1-1-1,-1 0 1,0 0-1,1 0 1,-1 0 0,1 0-1,-1 0 1,1 0-1,0 0 1,-1-1 0,-9-13 58,7 11-38,0 1 1,-1-1-1,1 0 1,0 0 0,1 0-1,-1-1 1,1 1-1,0-1 1,0 1 0,-2-8-1,-7-13 160,8 19-107,0-1 0,0 0 0,1 0 0,0-1 0,0 1 0,-1-14 0,-7-13 435,0 21-135,10 12-544,-1 1 0,0-1 0,1 1 0,-1-1 1,1 0-1,-1 1 0,1-1 0,-1 0 0,1 0 1,-1 0-1,1 1 0,0-1 0,-1 0 1,1 0-1,0 0 0,0 0 0,-1 1 0,1-1 1,0 0-1,0-1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8:13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52 496 7936,'0'0'9297,"-8"-11"-9159,-24-37-15,30 46-96,1-1 0,-1 0 0,1 1 1,0-1-1,0 0 0,0 0 0,0 0 0,0 0 0,1 1 0,-1-1 0,1 0 0,0 0 1,0 0-1,0 0 0,0 0 0,1 0 0,-1 0 0,1 0 0,1-5 0,2-10 192,5-33 287,-6 38-243,-1 0 0,2-26 0,2 2 372,0 4-83,-6 32-460,3-25 582,7 11-484,-1-1-1,0 0 1,-1 0 0,0-1-1,7-27 1,-13 37-13,5-6-2753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8:20.1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0 146 8336,'0'0'11697,"10"-9"-11569,2-3-81,-7 7-10,1-1 0,0 1 0,0 0 0,0 1 0,10-7 0,14-5 857,1 0 0,65-22 1,-81 32-686,-12 4-161,0 1 0,1 0 0,-1 0-1,0 0 1,1 0 0,-1 1 0,0-1 0,4 0 0,50-3 445,-49 4-448,0 0 41,0 0-1,0 1 0,0-1 1,0 1-1,11 3 0,-18-3-71,0 0 0,0 0-1,0-1 1,0 1-1,0 0 1,0 0 0,0 0-1,0 1 1,0-1 0,0 0-1,0 0 1,-1 0 0,1 1-1,0-1 1,-1 0 0,1 1-1,-1-1 1,0 0-1,1 1 1,-1-1 0,0 1-1,0 1 1,2 39 487,-3-33-248,1-8 6,5 26 98,53 28 22,-54-51-309,0 1 1,0-1 0,0 1-1,6 10 1,13 14 328,-21-28-355,0 1 1,1 1 0,-1-1-1,0 0 1,0 0-1,0 1 1,-1-1 0,1 1-1,-1 0 1,1-1-1,-1 1 1,0 0-1,0 0 1,0 0 0,0 0-1,0 0 1,0 5-1,0-4-7,1-1-1,-1 0 1,1 0-1,0 1 1,0-1-1,1-1 1,-1 1-1,5 4 1,3 5 89,20 39 305,-2-16-13,39 59 1,-32-43-133,-26-41-243,-1 1 1,-1 0-1,0 0 1,0 1-1,9 23 1,5 9 174,-16-37-142,-1 1 1,0 0-1,-1 1 0,5 14 1,41 185 856,-31-131-492,-13-56-425,0 0 0,-1 0 0,-2 1-1,0-1 1,-2 38 0,0-53-16,-1 5 0,0 0 0,-1 0 0,-1 0 0,0 0 0,-6 16 0,-6 18 0,-27 95 0,40-134 0,1 0 0,0 0 0,0 0 0,-1 8 0,-3 19 0,-3 9 0,5-22 0,-10 31 0,-5 9 0,17-39 0,1-20 0,0 0 0,1 1 0,-1-1 0,0 0 0,0 0 0,0 1 0,0-1 0,-1 0 0,1 1 0,0-1 0,0 0 0,-1 0 0,1 1 0,-1-1 0,1 0 0,-1 0 0,0 0 0,0 2 0,-1 0 0,1 0 0,-1 1 0,1-1 0,0 0 0,0 1 0,-1 6 0,-1 5 0,-29 68 0,19-41 0,11-35 0,0 0 0,0 0 0,0 0 0,-1 0 0,1-1 0,-2 1 0,1-1 0,-8 11 0,-43 55 0,47-53 0,7-17 0,0-1 0,0 0 0,0 1 0,-1-1 0,1 1 0,0-1 0,-1 0 0,1 1 0,-1-1 0,0 0 0,1 0 0,-1 0 0,0 1 0,0-1 0,0 0 0,0 0 0,0 0 0,-1 1 0,-6 4 0,1 1 0,-1 1 0,1-1 0,1 1 0,-1 1 0,1-1 0,-9 18 0,5-4 0,8-18 0,1-1 0,-1 0 0,1 1 0,-1-1 0,0 0 0,0 0 0,0 0 0,-1 0 0,1-1 0,-1 1 0,1 0 0,-7 3 0,-3 3 0,0 0 0,1 1 0,-1 1 0,2 0 0,0 0 0,-10 14 0,-12 3 0,29-24 0,-1-1 0,1 1 0,-1-1 0,0 0 0,0 0 0,0 0 0,0-1 0,-9 5 0,-38 11 0,36-13 0,9-3 0,0 0 0,0-1 0,0 0 0,-10 1 0,-1 2 0,16-3 0,0-1 0,0 1 0,-1-1 0,1 1 0,0-1 0,0 0 0,0 0 0,0 1 0,-1-1 0,1 0 0,0 0 0,0 0 0,0 0 0,-1 0 0,1 0 0,0-1 0,0 1 0,0 0 0,0-1 0,-1 1 0,0-1 0,-6-3 0,-3-5 0,11 8 0,-1 0 0,1 0 0,0 0 0,-1-1 0,1 1 0,0 0 0,0 0 0,0-1 0,0 1 0,0 0 0,1 0 0,-1-1 0,0 1 0,1 0 0,-1 0 0,1-2 0,5-15 0,-4 19 0,-1-1 0,1 1 0,0 0 0,0 0 0,-1 1 0,1-1 0,-1 0 0,1 0 0,-1 1 0,3 2 0,11 63 0,10-8 0,-21-51 0,7 10 0,-11-17 0,1-1 0,0 0 0,0 1 0,0-1 0,-1 1 0,1-1 0,0 0 0,0 1 0,0-1 0,0 0 0,0 0 0,-1 0 0,1 0 0,0 0 0,0 0 0,0 0 0,0 0 0,0 0 0,0 0 0,0 0 0,-1-1 0,1 1 0,1-1 0,-1 0 0,0 0 0,0 1 0,-1-1 0,1 0 0,0 0 0,-1 0 0,1 0 0,-1 0 0,1 0 0,-1 0 0,1-1 0,-1 1 0,0 0 0,0 0 0,0 0 0,1 0 0,-1 0 0,0-1 0,0 1 0,0 0 0,-1 0 0,1 0 0,0 0 0,0 0 0,-1 0 0,1-1 0,-1 0 0,-10-35 0,4 24 0,1 1 0,-2 0 0,0 0 0,-10-13 0,6 10 0,6 8 0,0 0 0,-1 0 0,0 0 0,0 1 0,-10-8 0,-2 1 0,24 15 0,1-2 0,-1 1 0,0 0 0,1-1 0,5-1 0,-5 1 0,1 0 0,0 0 0,-1 1 0,1 0 0,10 2 0,85 22 0,-22-6 0,-43-13 0,-19-5 0,-52 3 0,27-2 0,0-1 0,0 0 0,-1 0 0,1-1 0,-12-1 0,-25-3 0,-24-4 0,58 7 0,0 0 0,0 0 0,-14 1 0,5 1 0,33 0 0,1 1 0,-1 0 0,14 5 0,7 1 0,-31-7 0,7 1 0,1 1 0,-1-2 0,1 1 0,-1-2 0,1 0 0,-1 0 0,16-3 0,-12 1 850,-4 2-5635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8:25.3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3 469 9240,'0'0'6145,"-1"11"-5956,0 54 357,4-56 104,-3-9-631,0 0 1,0 0-1,0 0 1,0-1-1,0 1 0,0 0 1,0 0-1,0 0 1,0 0-1,0 0 0,0 0 1,0 0-1,0 0 1,0 0-1,0 0 0,0 0 1,0 0-1,1 0 1,-1 0-1,0 0 0,0 0 1,0 0-1,0 0 1,0 0-1,0 0 0,0 0 1,0 0-1,0 0 0,0 0 1,0 0-1,0 0 1,0 0-1,1 0 0,-1 0 1,0 0-1,0 0 1,0 0-1,0 0 0,0 0 1,0 0-1,0 0 1,0 0-1,0 0 0,0 0 1,0 0-1,0 0 1,0 0-1,0 0 0,0 0 1,1 0-1,-1 0 1,0 0-1,0 1 0,0-1 1,0-5 90,1 1 1,0 0 0,0 0-1,0 0 1,1 0-1,-1 0 1,1 0 0,0 0-1,4-6 1,9-20 291,18-58 517,10-29 1198,-39 101-1864,0 0 1,-1 0-1,-1-1 1,-1 1-1,0-27 1,-2 27-9,-1 0 0,0 0 0,-1 0-1,-1 0 1,-9-24 0,4 28 105,8 12-335,0-1 1,1 0-1,-1 1 1,0-1-1,1 0 1,-1 0 0,1 1-1,-1-1 1,1 0-1,-1 0 1,1 0-1,0 0 1,-1 1-1,1-1 1,0 0-1,0 0 1,-1-1 0,-11 17 190,3 11-175,8-23-27,0 1 0,0-1 0,0 1 0,0-1 0,-1 0 1,0 1-1,1-1 0,-1 0 0,-5 5 0,2 4 36,5-11-39,0-1 1,0 0-1,0 0 0,0 1 0,0-1 0,0 0 1,0 1-1,0-1 0,0 0 0,0 0 0,0 1 1,0-1-1,0 0 0,0 0 0,0 1 0,0-1 1,0 0-1,0 0 0,0 1 0,0-1 0,1 0 1,-1 0-1,0 0 0,0 1 0,0-1 0,0 0 1,1 0-1,-1 0 0,0 1 0,0-1 0,0 0 1,1 0-1,-1 0 0,0 0 0,0 0 0,1 0 1,-1 0-1,0 1 0,1-1 0,-1 0 30,0 6-14,0 1-1,0 0 1,1-1-1,0 1 1,0 0 0,2 6-1,4 21 55,-5-13-22,-1 0 0,0 1 1,-2-1-1,0 0 1,-2 0-1,0 0 1,-1 0-1,-2 0 1,-9 27-1,5-30-2,8-14-27,0 0 1,0 0 0,0 0-1,1 1 1,-3 7 0,2-3 8,1-3 222,14-4-109,-10-3-139,-1 1-1,1 0 0,-1-1 1,1 1-1,-1-1 0,1 0 1,-1 0-1,1 0 0,-1 0 1,0 0-1,0 0 0,0-1 1,1 1-1,-1-1 0,0 1 1,-1-1-1,1 0 0,2-2 1,2-2 3,-2 1 4,1 1 0,-1-1 1,-1 0-1,1-1 0,-1 1 0,3-7 0,14-22 47,115-113 143,-65 87 104,-66 57-290,10-10 69,-15 6-18,-12 2 17,5 5-60,-1 0-1,1 0 0,-1 1 1,1 1-1,-1-1 1,1 1-1,-13 5 1,-6 1 39,22-7-49,-4 1 19,-1 0 0,1 1 0,0 0-1,0 0 1,0 1 0,0 0 0,0 0 0,1 1-1,0 0 1,-10 8 0,18-12-27,-1-1 0,0 1 0,1 0 0,-1-1 0,0 1 0,1 0 0,-1 0 0,1 0 0,-1-1 0,1 1 0,0 0 0,-1 0 0,1 0 0,0 0 0,0 0 0,-1 0 0,1 0 0,0 0 0,0 0 0,0 0 0,0 0 0,0 0 0,1 1 0,-1-1-10,0 0 0,1-1 0,-1 1 0,1 0 1,-1-1-1,1 1 0,-1-1 0,1 1 0,-1-1 1,1 1-1,0-1 0,-1 1 0,1-1 0,0 1 0,-1-1 1,1 0-1,0 0 0,0 1 0,-1-1 0,1 0 0,0 0 1,0 0-1,0 0 0,-1 0 0,1 0 0,0 0 0,0 0 1,1 0-1,17-3-3774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8:27.0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0 8136,'0'0'14831,"-5"15"-14479,-2 3-226,3-9-57,0-1-1,1 1 1,0 0-1,1 0 0,0 1 1,1-1-1,-1 16 1,2 264 2011,5-226-1518,1 30 890,-6-92-1426,0-1 0,0 1 0,0-1 1,0 1-1,0 0 0,0-1 0,0 1 0,0-1 0,0 1 0,0-1 0,0 1 0,0-1 1,1 1-1,-1-1 0,0 1 0,0-1 0,1 1 0,-1-1 0,0 0 0,1 1 1,-1-1-1,0 1 0,1-1 0,-1 0 0,0 1 0,1-1 0,-1 0 0,1 1 0,-1-1 1,1 0-1,-1 0 0,1 0 0,-1 1 0,1-1 0,-1 0 0,1 0 0,-1 0 0,1 0 1,-1 0-1,1 0 0,-1 0 0,1 0 0,-1 0 0,1 0 0,0 0 0,-1 0 0,1 0 1,-1-1-1,1 1 0,-1 0 0,1 0 0,33-18 124,-20 10-50,7-2-52,128-53 252,-129 56-212,1 1 0,-1 1 1,1 1-1,1 1 0,33-1 0,-40 3-5,-6 0-31,-1 0 0,1 1 1,0 0-1,9 2 0,-17-2-38,0 0 1,0 0-1,0 0 0,0 1 0,0-1 1,0 0-1,0 1 0,0-1 0,0 1 1,0-1-1,0 1 0,0-1 0,0 1 0,0-1 1,0 1-1,0 0 0,0 0 0,-1 0 1,1-1-1,0 1 0,-1 0 0,1 0 0,0 0 1,-1 0-1,1 0 0,-1 0 0,1 0 1,-1 0-1,0 0 0,0 0 0,1 0 0,-1 1 1,0-1-1,0 0 0,0 0 0,0 0 1,0 0-1,-1 2 0,-1 3 17,0-1 1,-1 0-1,0 0 0,0 0 0,0 0 1,-1 0-1,1 0 0,-1-1 0,0 0 1,-9 7-1,10-8-38,-2 2-81,0-1 0,-1 1 0,0-1 0,0 0 0,0 0 0,-13 5 0,12-10-893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8:27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113 131 14672,'0'0'1648,"-10"-4"-1920,-31-15 281,14 11 280,17 6 74,3 0-7,6 2-294,0 0 0,1 0 0,-1 0 0,1 0 1,-1 0-1,0 0 0,1 0 0,-1 0 0,1 0 0,-1 0 0,0 0 0,1-1 0,-1 1 0,1 0 0,-1 0 1,1-1-1,-1 1 0,1 0 0,-1-1 0,1 1 0,-1 0 0,1-1 0,-1 1 0,1-1 0,-1 1 1,1-1-1,0 1 0,-1-1 0,1 1 0,0-1 0,0 1 0,-1-1 0,1 1 0,0-1 0,0 0 1,0 1-1,0-1 0,0 1 0,0-1 0,0 0 0,0 1 0,0-1 0,0 1 0,0-2 0,2 0 77,1 0 0,-1-1-1,1 1 1,0 0 0,0 1-1,-1-1 1,1 0 0,0 1-1,1 0 1,2-2 0,3-1 110,4-1-45,0 0 1,0 0-1,0 1 1,1 1-1,18-3 1,75-2 777,-43 5-256,-51 2-532,115-7 2542,-125 8-1699,-5-1-175,-16-1-69,-23-1-5773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8:28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0 159 13360,'0'0'3574,"3"-11"-3301,-2 7-244,0 0 4,0-1-1,0 1 1,1 0 0,-1 0-1,1 0 1,0 0-1,0 0 1,0 0 0,0 1-1,1-1 1,0 1-1,-1 0 1,1-1-1,1 1 1,-1 1 0,0-1-1,1 0 1,4-2-1,17-7 265,0 1-1,1 1 0,0 1 0,0 1 1,1 2-1,0 1 0,0 1 1,1 1-1,46 1 0,-43 0 200,-24 1-249,0 1 0,-1-1 0,1 1 0,0 1-1,0-1 1,0 1 0,-1 0 0,1 1 0,0-1 0,10 5 0,-17-5-201,1-1 1,0 1-1,-1-1 0,1 1 1,0-1-1,-1 1 0,1-1 1,-1 1-1,1 0 0,-1-1 1,1 1-1,-1 0 1,0-1-1,1 1 0,-1 0 1,0 0-1,0-1 0,1 1 1,-1 0-1,0 0 0,0 0 1,0-1-1,0 1 0,0 0 1,0 0-1,0 0 0,0-1 1,0 1-1,-1 0 1,1 0-1,0-1 0,0 1 1,-1 0-1,1 0 0,-1-1 1,1 1-1,0 0 0,-1-1 1,1 1-1,-1 0 0,-1 0 1,-23 29-1660,22-28 102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8:28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0 10848,'0'0'5629,"-4"10"-5131,-11 31-27,14-30-251,6-9-5,16-1 132,0 0 1,0-2-1,24-3 1,18-2 246,4 4 499,0 2 1,108 15 0,-120 1-587,-41-12-2937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8:40.0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366 1564 8240,'0'0'7870,"-10"6"-7682,-32 20 9,41-26-148,-1 1-1,0 0 1,0 0-1,0-1 1,0 1-1,0-1 0,0 0 1,1 0-1,-1 1 1,0-1-1,0 0 0,0-1 1,0 1-1,0 0 1,0 0-1,0-1 1,0 0-1,0 1 0,0-1 1,1 0-1,-1 0 1,0 0-1,1 0 0,-1 0 1,0 0-1,1 0 1,-1 0-1,1-1 1,0 1-1,-1-1 0,1 1 1,-2-4-1,-1 1 26,0 0 34,1 0 0,-1 0 0,1 0 0,0-1 0,0 1-1,1-1 1,-3-5 0,-7-6 270,0-2 53,10 13-315,0 1-1,-1-1 0,0 1 1,1 0-1,-2 0 0,1 0 1,-5-5-1,4 5-4,0 0-1,0-1 1,0 1 0,-5-11-1,-23-72 870,10 25-468,18 51-406,1-1 0,0 0 0,-1-14 1,-7-23 200,4 27-155,3 13-73,1-1 1,0 1-1,0-1 1,1 0-1,0 0 1,0-12-1,-2-56 167,1 54-157,2-1 0,0 1 0,4-28 0,-2 32-13,-1-1 0,0 0 1,-2 1-1,-5-29 0,-1-22 113,-2-3-40,6 48-97,-2-45 1,7 47-30,1 1 0,2-1 0,0 1 1,1 0-1,1 1 0,2-1 1,0 1-1,1 0 0,1 1 0,1 0 1,1 1-1,1 0 0,0 1 1,26-27-1,-30 36-10,2 0 0,-1 1 0,1 0-1,0 0 1,1 2 0,20-12 0,1 4-53,48-14 1,-64 22 35,-13 5 9,1 0 0,0 1 1,0-1-1,0 1 0,0 0 1,9-1-1,27 0 30,-27 1-28,0 1 0,0 0 0,22 3 0,-5 2-5,-17-3-1,-1 0-1,1 1 1,-1 0 0,22 9 0,-5-3 15,-25-8-11,0 0-1,-1 0 1,1 0 0,0 1 0,-1 0 0,1 0 0,7 5 0,-4-2 7,11 9 13,-1 0 0,0 1 0,22 24 0,53 81 208,-67-87-171,-14-19-24,19 32 0,-25-37-10,1 1 0,0-1 1,12 12-1,-12-13-4,1 0-1,-2 0 0,1 1 1,8 16-1,0 3 29,-8-15-3,1 1 0,-2 0-1,0 0 1,-1 0 0,0 1 0,3 20-1,11 123 303,-17-55-110,-3-80-175,-1-1 0,-1 0 0,-1 0 0,-8 26 0,-33 83 171,37-115-190,0 0 0,-2 0 0,0-1-1,0 0 1,-21 21 0,3-2 1,15-17 12,-1 0 0,-1-2-1,-31 26 1,21-16 19,21-20-60,0-1 1,0 0-1,0 0 0,0-1 0,-9 7 1,10-9-5,0 1 1,1 0 0,0 0-1,-1 0 1,1 1-1,0-1 1,-3 5 0,3-4-4,0-1 1,0 0 0,0 1 0,0-1-1,0 0 1,-1 0 0,1 0 0,0 0 0,-1-1-1,-2 2 1,0 0 1,0-1-1,1 1 1,-1 0-1,1 0 1,-6 6-1,1-1-7,-6-2-50,15-6 41,-1 0 0,0 0 0,0 0 0,0 1 0,1-1 0,-1 0 0,0 0 0,0 1 0,1-1 0,-1 1 0,0-1 0,0 0 0,1 1 0,-1-1 0,1 1 0,-1 0 0,0-1 0,1 1 0,-1-1 0,1 1 0,-1 1 0,-11 13 101,11-13-91,-7 0 15,7-2-21,1-2 8,0 0-1,0 1 0,0-1 0,0 0 1,0 1-1,0-1 0,0 1 0,1-1 0,-1 0 1,1 1-1,1-3 0,7-16 18,-1 0 1,0-1-1,-2 0 0,0 0 1,3-22-1,-5 24 1,-2 12-1,1 0 0,0 0-1,0 1 1,0-1-1,1 1 1,6-8 0,-5 6 26,0-5-24,-4 9-9,0 14-11,0 5-3,-2 0 0,0 1-1,0-1 1,-2-1 0,0 1 0,-8 26-1,-41 83 46,44-109-3,6-12-27,0 0 0,0 0 0,0 0 0,1 1-1,-1-1 1,1 1 0,0-1 0,-1 1 0,2-1 0,-1 1-1,0-1 1,1 7 0,0-10-15,0 0 0,1 1-1,-1-1 1,1 0 0,-1 0-1,0 1 1,1-1 0,-1 0-1,1 0 1,-1 0 0,1 0 0,-1 0-1,1 0 1,-1 0 0,1 0-1,-1 0 1,1 0 0,-1 0 0,1 0-1,-1 0 1,0 0 0,1 0-1,-1 0 1,1 0 0,-1-1 0,1 1-1,-1 0 1,1 0 0,-1-1-1,0 1 1,1 0 0,18-11 7,14-7 26,2 0 0,61-21 0,-86 36-17,0 1 0,0 0-1,1 0 1,-1 2-1,1-1 1,-1 1 0,1 0-1,-1 1 1,13 3 0,33 0 84,-55-3-97,0-1 0,0 0 0,-1 0-1,1 1 1,0-1 0,0 1 0,-1-1 0,1 0-1,0 1 1,0-1 0,-1 1 0,1 0-1,-1-1 1,1 1 0,0-1 0,-1 1 0,1 0-1,-1 0 1,0-1 0,1 1 0,-1 0-1,0 0 1,1 0 0,-1-1 0,0 1 0,0 0-1,1 0 1,-1 0 0,0 0 0,0-1-1,0 1 1,0 0 0,0 0 0,0 0 0,-1 1-1,20-13-488,3-7-3637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5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10656,'0'0'325,"12"-2"-210,273-29 1404,-203 26-675,133 9 1,-190-1-492,45 10-1,-60-11-186,1 2 0,-1-1 0,0 1 0,0 1 0,-1-1-1,17 13 1,-25-17-147,-1 0 0,1 0 0,-1 1 1,1-1-1,0 0 0,-1 1 0,1-1 0,-1 1 0,1-1 0,-1 0 0,1 1 0,-1 0 0,1-1 1,-1 1-1,0-1 0,1 1 0,-1-1 0,0 1 0,1 0 0,-1-1 0,0 1 0,0 0 0,0-1 1,1 1-1,-1 0 0,0-1 0,0 1 0,0 0 0,0-1 0,0 1 0,0 0 0,-1-1 0,1 1 1,0 0-1,0-1 0,0 1 0,-1 0 0,1-1 0,0 1 0,0-1 0,-1 1 0,0 0 0,-1 2-150,-1-1 0,0 0-1,1 0 1,-1-1-1,0 1 1,-5 2-1,3-2-1047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8:42.3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145 153 7136,'0'0'14065,"-11"-5"-13836,-32-17-4,43 22-214,-1 0 0,1 0 0,-1 0 0,0-1 0,0 1 0,1 0 0,-1 0 0,0 0 0,1 0 0,-1 0 0,0 0 0,1 0 0,-1 0 0,0 1 0,1-1 0,-1 0 0,0 0 0,1 0 0,-1 1 0,0-1 0,1 0 0,-1 1 0,1-1 0,-1 1 0,0-1 0,1 1 0,-1-1 0,1 1-1,0-1 1,-1 1 0,1-1 0,-1 1 0,1-1 0,0 1 0,-1 0 0,1-1 0,0 1 0,0 0 0,-1-1 0,1 2 0,-3 22 325,3-22-309,0 0-1,0 0 1,0 0 0,0 0 0,1 0 0,-1 0 0,0 0-1,1 0 1,0-1 0,-1 1 0,1 0 0,0 0 0,0 0 0,0-1-1,0 1 1,0-1 0,1 1 0,-1-1 0,0 1 0,1-1-1,-1 0 1,1 1 0,-1-1 0,1 0 0,0 0 0,-1 0 0,1 0-1,0 0 1,4 0 0,-4 0-7,0-1 0,0 0 0,0 0 0,1 0 0,-1 0 0,0 0 0,0 0 0,1 0 0,-1-1 0,0 0 0,0 1 0,0-1 0,0 0 0,0 0 0,0 0 0,0 0 0,0 0 0,0 0 0,0-1 0,0 1 0,-1-1 0,1 1 0,-1-1 0,1 0 0,-1 1 0,2-3 0,0-2 20,0 1 0,-1-1 0,0 1 0,0-1 0,0 0 0,0 0 0,-1 1 0,0-1-1,0 0 1,-1 0 0,0 0 0,0 0 0,0-1 0,-1 1 0,1 0 0,-2 1 0,1-1 0,-1 0 0,1 0 0,-1 0 0,-1 1 0,1-1 0,-1 1 0,0 0 0,-5-6 0,8 10-28,-1 1 1,1-1-1,-1 0 0,1 0 1,-1 1-1,1-1 1,-1 1-1,1-1 1,-1 0-1,0 1 1,0-1-1,1 1 1,-1-1-1,0 1 1,0 0-1,1-1 1,-1 1-1,0 0 1,0 0-1,0-1 0,1 1 1,-1 0-1,0 0 1,0 0-1,0 0 1,0 0-1,0 0 1,-1 0-1,1 1 4,-1 0 0,0 0 0,1 0 0,-1 0 0,1 0 0,-1 0-1,1 1 1,-1-1 0,1 0 0,0 1 0,0-1 0,-2 3 0,-2 5 31,0-1 1,0 2 0,-4 13-1,7-16-18,0-1 0,1 1 0,0 0 0,0 0 0,0 1 0,1-1 0,0 0 0,2 11 0,-2-15-15,1 0 1,0 0-1,-1-1 1,1 1-1,0 0 1,1-1-1,-1 1 0,0-1 1,1 1-1,3 3 1,-4-4-7,0-1 0,0 0 0,0 0 1,1 0-1,-1-1 0,1 1 1,-1 0-1,0 0 0,1-1 0,-1 1 1,1-1-1,0 1 0,-1-1 1,1 0-1,-1 1 0,1-1 0,0 0 1,-1 0-1,1 0 0,2-1 1,-3 1 2,1 0-1,0 0 1,-1-1 0,1 1 0,-1-1 0,1 1 0,-1-1 0,1 0 0,-1 0 0,1 0 0,-1 1 0,0-1 0,1 0 0,-1-1 0,0 1 0,0 0 0,0 0 0,0 0 0,0-1 0,1-1 0,0 0 6,-1 0 1,1-1-1,-1 1 1,0 0 0,0-1-1,0 1 1,-1-1-1,1 0 1,-1-3-1,0 1 12,0 0 0,0 0-1,-1 0 1,0 0 0,0 0 0,0 0-1,-1 0 1,0 0 0,0 1 0,0-1-1,-4-6 1,5 10-8,-1 0 0,1 1 1,-1-1-1,0 0 0,1 0 0,-1 1 0,0-1 0,0 1 0,-4-3 1,5 4-12,0-1 0,1 1 0,-1 0 0,0 0 0,0 0 0,0 0 0,0 0 0,0 0 0,0 0 0,0 0 0,0 0 0,0 0 0,0 0 0,1 0 0,-1 1 0,0-1 0,0 0 0,0 1 0,0-1 0,0 1 0,1-1 1,-1 1-1,0-1 0,0 1 0,1-1 0,-1 1 0,0 0 0,0 1 0,-4 4 23,0 0 0,1 0 0,0 0 1,0 0-1,0 1 0,1 0 0,0 0 0,1 0 1,-1 0-1,1 0 0,-2 13 0,4-17-22,-1 0 0,1 0 0,0 0 0,0 1 0,0-1 0,1 0-1,-1 0 1,1 0 0,-1 0 0,1 0 0,0 0 0,0 0 0,1 0 0,-1 0 0,0 0-1,1 0 1,0-1 0,0 1 0,0-1 0,0 1 0,0-1 0,0 0 0,1 0 0,-1 0-1,0 0 1,1 0 0,0 0 0,0-1 0,-1 1 0,5 0 0,-5-1-4,0 0 0,0 0 1,0 0-1,0-1 0,0 1 1,1-1-1,-1 1 0,0-1 1,0 0-1,0 0 0,1 0 1,-1 0-1,0 0 0,0-1 0,1 1 1,-1-1-1,0 1 0,0-1 1,0 0-1,0 0 0,3-1 1,-3 0 3,0 0 1,0 0-1,1-1 1,-1 1 0,-1 0-1,1-1 1,0 1-1,-1-1 1,1 0-1,-1 1 1,0-1 0,0 0-1,2-5 1,-1-1 15,-1 0 1,1 1 0,-1-1-1,-1 0 1,0 0-1,0 0 1,-1 1 0,0-1-1,0 0 1,-4-8-1,2 8 9,-1 0 0,0 0-1,-10-15 1,12 20-17,0 1 0,0 0 0,-1 0 0,1 0 0,-1 0 0,0 1 0,0-1 0,0 1 0,0-1 0,0 1 0,-1 0 0,-4-2 0,7 4-3,0 0 0,-1 0 0,1 0 0,0 0 0,-1 0 0,1 0 0,0 0 0,-1 0 0,1 0 0,0 1 0,0-1 0,-1 0 0,1 1 0,0-1 0,0 1 0,-1 0 0,1-1 0,0 1 0,0 0 0,0 0 0,-1 1 0,-22 23 179,14-14-122,4-4-23,0 0-1,-1 0 1,-8 16 0,13-21-41,1 0 0,0 0 0,0 0 0,0 0 0,0 1 0,0-1 0,0 0 0,1 1 1,-1-1-1,1 0 0,0 1 0,-1-1 0,1 0 0,0 1 0,0-1 0,1 1 0,-1-1 0,0 0 0,1 1 0,0-1 0,0 4 0,0-5-9,0 0 0,0 0 0,0 0 0,0 0 0,0 0 0,1 0 0,-1 0 0,0-1 0,0 1 0,0 0 0,1 0 0,-1-1 0,0 1 0,1-1 0,-1 0 0,1 1 0,-1-1 0,0 0 0,1 0 0,2 0 0,32-2-30,5-7-3762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35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273 708 8136,'0'0'6033,"0"-10"-5633,-1-31 8,1 40-382,0 1 0,0-1 0,0 0 0,0 0 0,0 1-1,0-1 1,0 0 0,-1 0 0,1 1 0,0-1 0,0 0 0,-1 1 0,1-1 0,-1 0 0,1 1 0,0-1 0,-1 1 0,1-1 0,-1 1 0,1-1-1,-1 1 1,0-1 0,1 1 0,-1-1 0,1 1 0,-1 0 0,0-1 0,1 1 0,-1 0 0,0-1 0,0 1 0,1 0 0,-1 0 0,0 0 0,1 0-1,-1 0 1,-1 0 0,-27 8 533,23-6-422,-11 4 88,0 1 0,1 0 0,0 1 0,0 1 0,0 1 1,-23 20-1,31-24-128,1 0 1,0 1 0,0 0 0,1 1 0,0 0 0,1-1 0,-1 2 0,2-1 0,-1 1 0,1 0-1,0-1 1,1 2 0,0-1 0,-2 12 0,4-15-25,1-1-1,-1 1 1,1 0 0,1-1-1,-1 1 1,1 0 0,0-1 0,0 1-1,1-1 1,-1 0 0,1 1-1,1-1 1,-1 0 0,1 0-1,-1 0 1,7 8 0,-7-11-36,1 1 0,-1-1 1,0 0-1,1 1 0,-1-1 0,1 0 1,0-1-1,-1 1 0,1 0 1,0-1-1,0 1 0,0-1 1,1 0-1,-1 0 0,0 0 0,0-1 1,0 1-1,1-1 0,-1 0 1,0 0-1,1 0 0,-1 0 1,0 0-1,0-1 0,1 1 0,-1-1 1,0 0-1,6-2 0,-1-1 34,1-1 0,-1 0 0,0 0 1,0-1-1,-1 1 0,0-2 0,0 1 0,12-15 0,-3 0 122,-1 0 1,13-25-1,-21 32-87,0 0 0,-1 0 0,-1-1-1,0 1 1,-2-1 0,1 0 0,-2 0-1,2-18 1,-4 26 65,1 0 0,-1 0 0,-1-1 0,1 1 0,-4-14 0,2 19 98,1 11-151,3 15-35,0-17-62,3 20 32,3-1 0,11 29 0,-15-46-39,0-1 0,1 1 0,0-1 0,0-1 0,0 1 0,1-1 0,1 0 1,-1 0-1,1 0 0,9 6 0,-13-11-3,0 0 0,-1 0 1,1-1-1,0 1 0,0-1 1,0 0-1,0 0 0,0 0 1,0 0-1,0-1 0,0 1 0,1-1 1,-1 1-1,0-1 0,0 0 1,0-1-1,4 1 0,-2-2 8,0 1-1,1-1 0,-1 0 0,0 0 1,0 0-1,0-1 0,-1 0 1,1 0-1,4-4 0,5-5 37,-1-1 0,0 0 0,-2 0 0,21-31 0,-11 8 64,-13 21-18,17-25-1,-22 37-80,-1 0 0,1 0 0,0 0 0,0 0 0,0 0 0,0 0 0,0 1-1,1 0 1,-1 0 0,1 0 0,0 0 0,5-2 0,14-6 114,-21 9-126,-1 0-1,1 0 1,0 0-1,0 0 1,0 0-1,0 1 1,0-1-1,0 1 1,0-1 0,0 1-1,0 0 1,0 0-1,0 0 1,0 0-1,0 0 1,0 0-1,0 0 1,0 1-1,0-1 1,0 1-1,3 1 1,25 13 56,-25-11-51,1-1 0,0 0 0,1 0 0,-1 0 0,8 2 0,-11-4 1,1 1 60,-7-7 38,-1 1-87,0 1 0,0 0 0,0 0 0,0 1 0,0-1 0,-1 1 0,1 0 0,-1 0 0,0 0 0,1 1 0,-1 0-1,0 0 1,0 0 0,0 0 0,-6 1 0,4 1-26,1 1 0,0-1 0,-1 2 0,1-1 0,0 1 0,1 0 0,-1 0 0,0 0 0,1 1 0,0 0 0,0 0-1,0 0 1,0 1 0,1-1 0,-1 1 0,1 1 0,0-1 0,1 0 0,0 1 0,-1 0 0,2-1 0,-1 1 0,1 1 0,0-1 0,0 0 0,0 0 0,1 1 0,-1 7-1,2-5-10,0-1-1,0 0 0,1 0 1,0 0-1,1 0 0,0 0 1,0 0-1,0 0 0,1-1 1,5 10-1,-5-11 5,0-1-1,0 0 1,1 0-1,0 0 1,0-1-1,1 1 1,-1-1-1,1 0 1,0 0-1,0-1 1,0 1-1,0-1 1,1 0-1,5 2 1,-2-2 2,1 0-1,-1-1 1,0 0 0,0-1 0,1 0 0,-1-1 0,17 0-1,-4-2-5,0-1 0,26-6-1,-22 1 26,0-2 0,-1-1 0,0 0 0,24-17-1,17-7 45,7-8 2,-26 14-34,9 0 65,-26 16-39,-28 12-35,-4 2 1,-17 5 23,-19 5 33,27-8-55,1-1 0,-1 1 1,1 1-1,0 0 1,0 1-1,1 0 0,-12 7 1,6 0 10,1 1 1,0 0 0,-23 30-1,35-40-30,0 0-1,1 1 0,-1-1 0,0 1 0,1-1 1,0 1-1,0 0 0,0 0 0,1-1 0,-1 1 1,1 0-1,0 0 0,0 0 0,0-1 0,0 1 0,1 0 1,-1 0-1,1 0 0,3 6 0,-3-5-7,1 0 0,0-1 1,0 1-1,0-1 0,1 1 0,0-1 0,-1 0 0,1 0 0,1 0 0,-1 0 1,1-1-1,-1 0 0,1 1 0,8 4 0,0-2-20,-1-1-1,1 0 1,0 0-1,0-2 1,1 1-1,-1-2 1,27 3-1,-21-5 16,0 0-1,0-1 1,0-1-1,-1-1 1,21-6-1,1-3 29,0-2 0,44-23 0,6-2 26,-73 32-21,1-1 0,-1 0 0,-1-1 1,0 0-1,25-21 0,-35 25-10,0 1-1,-1 0 1,1-1 0,-1 0-1,0 0 1,0 0 0,0-1-1,-1 1 1,0-1-1,0 0 1,0 0 0,-1 0-1,0 0 1,0 0 0,-1-1-1,1 1 1,-2-1 0,1 1-1,0-9 1,-2 12 2,1 0 1,0 0-1,-1 0 1,0 1-1,1-1 1,-1 0-1,-1 0 1,1 0-1,0 1 1,-1-1-1,1 0 1,-1 1-1,0 0 1,1-1-1,-1 1 1,0 0-1,-1 0 1,1 0-1,0 0 1,-1 0-1,1 0 1,-1 1-1,1-1 1,-1 1-1,0 0 1,0 0-1,1 0 1,-1 0-1,0 0 0,0 1 1,0-1-1,0 1 1,0 0-1,0 0 1,0 0-1,0 0 1,0 0-1,0 1 1,0-1-1,0 1 1,0 0-1,0 0 1,1 0-1,-1 0 1,0 0-1,-3 3 1,-1 0-12,2 1 0,-1-1-1,1 1 1,-1 0 0,1 0 0,1 1 0,-1-1 0,1 1 0,0 0-1,0 0 1,1 1 0,-1-1 0,1 1 0,1 0 0,0 0 0,0 0 0,0 0-1,0 0 1,1 0 0,1 0 0,-1 0 0,1 0 0,0 1 0,1-1 0,-1 0-1,2 0 1,-1 0 0,1 0 0,0 0 0,3 9 0,-1-9-12,0 1 0,0-1 0,0 0 1,1 1-1,0-2 0,0 1 0,1-1 0,0 0 1,0 0-1,0 0 0,1-1 0,0 0 0,0 0 0,0-1 1,0 0-1,1 0 0,0-1 0,0 0 0,0 0 1,0-1-1,0 0 0,0 0 0,1-1 0,-1 0 1,1 0-1,-1-1 0,14-2 0,-6-1 9,-1-2 1,1 0-1,-1-1 0,0 0 1,-1-1-1,1-1 0,18-13 1,-6 4 2,-1 0 21,0-1 0,-2-2 0,-1 0 0,0-2 0,-2-1 0,37-49-1,-46 56-3,-2-1 0,0 0 0,-1 0 0,-1-1 0,0 0-1,-1-1 1,8-37 0,-9 19 40,-2 0-1,-1-1 1,-3-44 0,0 39-1,0 16-7,0 1-1,-1-1 0,-2 1 1,-1 0-1,0 0 0,-13-36 0,15 56-33,0 1-1,-1 0 1,1 1-1,-1-1 1,0 0-1,-1 1 1,1 0-1,-1-1 1,0 2-1,0-1 1,-5-4-1,7 7-12,1 0 0,-1 0-1,1 0 1,-1 1 0,0-1-1,1 0 1,-1 1 0,0-1 0,1 1-1,-1 0 1,0 0 0,1-1-1,-1 1 1,0 0 0,0 1-1,-2-1 1,2 1-7,0 0 1,0 0-1,-1 0 0,1 0 0,0 0 1,0 0-1,1 1 0,-1-1 0,0 1 1,0-1-1,1 1 0,-1 0 0,1-1 1,-1 1-1,-1 3 0,-8 13-34,2 0 0,0 0 0,0 1 0,2 0 0,0 0 0,-7 39 0,-8 127-183,16-113 148,-5 133-238,11-188 290,1-1 0,1 1 0,6 30 1,-6-39 65,1 0 1,-1-1 0,1 0-1,1 1 1,-1-1 0,1 0-1,1-1 1,-1 1-1,1-1 1,6 7 0,-6-8 57,1 0 0,-1 0 0,1 0 0,0-1 1,0 1-1,1-2 0,-1 1 0,1-1 0,0 0 0,0 0 0,0-1 1,11 3-1,35 11 896,-23-10-162,-27 8-1432,4 3-3689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36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99 147 12552,'0'0'3805,"-2"-10"-3280,1-1-356,0 6-70,0 0 0,1 0 0,-2 0 0,1 0-1,-1 0 1,0 0 0,-3-6 0,2-1 624,4 11-658,-1 0 0,0 0 0,0 1 0,0-1-1,0 0 1,0 0 0,0 0 0,0 1 0,0-1 0,-1 0 0,1 0 0,0 1-1,0-1 1,-1 0 0,1 0 0,0 1 0,-1-1 0,1 0 0,-1 1 0,1-1-1,-1 1 1,1-1 0,-1 0 0,1 1 0,-1-1 0,0 1 0,1 0 0,-1-1 0,0 1-1,1-1 1,-1 1 0,-1-1 0,-2 1 235,0 0-58,1 0 0,-1 0 0,0 0 1,1 1-1,-1-1 0,1 1 0,-1 0 0,1 0 1,-1 0-1,-4 3 0,-3 0 455,11-4-663,0 0 0,-1 0 0,1 0 0,0 0 0,-1 0 0,1 0 0,0 0 0,-1 0-1,1 0 1,0 0 0,0 0 0,-1 0 0,1 1 0,0-1 0,-1 0 0,1 0 0,0 0 0,0 1 0,-1-1 0,1 0 0,0 0 0,0 1 0,0-1 0,-1 0 0,1 0 0,0 1 0,0-1 0,0 0 0,0 0 0,0 1 0,0-1-1,0 0 1,-1 1 0,1-1 0,0 0 0,0 1 0,0-1 0,0 0 0,0 1 0,0-1 0,0 0 0,1 1 0,-1-1 0,0 0 0,0 1 0,0-1 0,0 0 0,0 0 0,0 1 0,1-1 0,-1 0 0,0 0 0,0 1 0,0 0 11,0-1 1,0 1 0,1-1 0,-1 1-1,0-1 1,0 1 0,0-1 0,0 1-1,1-1 1,-1 1 0,0-1 0,0 1-1,1-1 1,-1 1 0,0-1 0,1 1-1,-1-1 1,0 0 0,1 1 0,-1-1-1,1 1 1,-1-1 0,1 0 0,-1 0 0,1 1-1,-1-1 1,1 0 0,-1 0 0,1 0-1,-1 1 1,1-1 0,0 0 0,-1 0-1,1 0 1,-1 0 0,1 0 0,-1 0-1,1 0 1,-1 0 0,1 0 0,0 0-1,-1-1 1,1 1 0,-1 0 0,1 0-1,-1 0 1,1-1 0,-1 1 0,1 0-1,-1-1 1,1 1 0,0-1 0,3-2 66,1-1 1,0 0 0,-1 0-1,1 0 1,-1 0-1,0-1 1,-1 1 0,1-1-1,-1 0 1,0 0 0,0-1-1,4-8 1,-7 14-91,0-1 0,0 1 0,0 0 0,0-1 0,1 1 0,-1 0 0,0-1 0,0 1 0,0 0 0,0 0 0,0-1 0,0 1 0,0 0 0,0-1 0,0 1 0,0 0 0,0-1 0,0 1 0,0 0 0,0-1 0,0 1 0,0 0 0,-1-1 0,1 1 0,0 0 0,0-1 0,0 1 0,0 0 0,-1 0 0,1-1 0,0 1 0,0 0 0,0 0 0,-1-1 0,1 1 0,0 0 0,-1 0 0,1 0 0,0-1 0,0 1 0,-1 0 0,1 0 0,0 0 0,-1 0 0,1 0 0,0 0 0,-1 0 0,0 0-189,1 0 0,-1 0 0,1 0 0,-1 0 0,0 0 0,1 1 0,-1-1 0,1 0 0,-1 0 0,1 1 0,-1-1 0,1 0 1,-1 1-1,1-1 0,0 1 0,-1-1 0,1 0 0,-1 1 0,1-1 0,0 1 0,-1-1 0,1 1 0,-1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28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114 517 9744,'0'0'7470,"-10"18"-7138,3-7-270,-2 4 26,1 0 0,0 0 1,1 1-1,0 0 0,1 0 1,-6 30-1,-8 175 1010,0-2 444,20-366 57,5 69-1261,23-120 1,-15 127-148,-5 21 92,26-83-1,-33 129-255,1 1 1,-1-1-1,1 1 0,0-1 1,0 1-1,0-1 0,1 1 1,-1 0-1,4-3 1,-5 5-15,0 0 1,0 0 0,0 0 0,0 1 0,1-1 0,-1 0 0,0 1 0,0-1-1,0 1 1,1-1 0,-1 1 0,0-1 0,1 1 0,-1 0 0,0 0 0,1 0 0,-1 0-1,0 0 1,1 0 0,-1 0 0,0 0 0,1 0 0,-1 1 0,0-1 0,1 0 0,-1 1-1,0-1 1,0 1 0,0 0 0,2 1 0,5 4 22,0 0 1,0 1-1,-1 0 0,0 1 0,0-1 1,-1 1-1,0 1 0,0-1 1,-1 1-1,-1 0 0,1 0 0,-1 1 1,4 13-1,-4-10-3,-1-1-1,0 1 0,-1 0 1,0 0-1,-1 0 1,-1 0-1,0 0 1,0 0-1,-2 0 1,-2 14-1,2-20 7,0-1 0,-1 0 0,1 0-1,-1 0 1,-1-1 0,1 1 0,-1-1-1,0 0 1,0 0 0,0 0 0,-1 0-1,-8 6 1,11-9-8,0-1 0,0 1 0,0-1-1,0 0 1,0 1 0,0-1 0,0 0 0,-1 0-1,1-1 1,0 1 0,-1 0 0,1-1 0,-1 1 0,1-1-1,0 0 1,-1 0 0,1 0 0,-1 0 0,1 0-1,-1 0 1,1-1 0,0 1 0,-1-1 0,1 0-1,0 0 1,-1 0 0,1 0 0,0 0 0,0 0-1,0 0 1,0-1 0,0 1 0,0-1 0,0 0 0,1 1-1,-3-3 1,4 3-19,-1 1 0,1 0-1,0 0 1,0-1 0,0 1-1,-1 0 1,1-1 0,0 1-1,0 0 1,0 0 0,-1-1 0,1 1-1,0 0 1,0-1 0,0 1-1,0-1 1,0 1 0,0 0-1,0-1 1,0 1 0,0 0 0,0-1-1,0 1 1,0 0 0,0-1-1,0 1 1,0 0 0,0-1-1,0 1 1,1 0 0,-1-1-1,0 1 1,0 0 0,0-1 0,1 1-1,-1 0 1,0-1 0,0 1-1,1 0 1,-1 0 0,0-1-1,0 1 1,1 0 0,-1 0 0,0 0-1,1 0 1,-1-1 0,0 1-1,1 0 1,-1 0 0,1 0-1,23-6 12,-20 5 9,23-4-42,1-1-1,45-17 1,-59 17-4,0 0 1,0-1-1,0-1 0,-1-1 1,0 0-1,19-17 0,-14 7-5,0-2-1,-1 0 0,-1-1 1,15-29-1,-1 4 9,-12 15 52,-1 0 1,-2-1-1,19-62 1,-28 76-3,4-13 74,-3 0 0,7-55 0,-7 39 52,2 5 76,-10 69-245,-8 46 0,1-19 19,-8 130 47,-22 148 165,36-304-175,2-21-16,-1 0-1,0 0 0,0 0 1,0 0-1,-2 8 0,33-68 647,1-17-511,-15 34 108,39-69 0,-55 105-263,0-1 1,1 1-1,0 0 0,-1 0 1,1 0-1,0 0 0,-1 0 1,1 0-1,0 0 0,0 0 1,0 0-1,0 1 0,0-1 1,0 0-1,0 1 0,0-1 1,0 0-1,0 1 0,1-1 1,-1 1-1,0 0 0,0-1 1,1 1-1,-1 0 0,0 0 1,0 0-1,3 0 0,-3 0-3,0 1-1,1 0 1,-1 0-1,0 0 1,1 1-1,-1-1 1,0 0-1,0 0 1,0 0-1,0 1 0,0-1 1,0 1-1,-1-1 1,1 1-1,0-1 1,-1 1-1,1-1 1,-1 1-1,1 3 1,33 167 221,-34-171-230,1 0 0,-1 0 0,0 1-1,1-1 1,-1 0 0,0 0 0,1 0-1,-1 0 1,1 0 0,0 0 0,-1 0 0,1 0-1,0 0 1,0 0 0,0 0 0,0 0-1,0 0 1,0-1 0,0 1 0,0 0-1,0-1 1,0 1 0,0-1 0,0 1-1,0-1 1,0 1 0,1-1 0,-1 0 0,0 0-1,0 1 1,0-1 0,1 0 0,-1 0-1,0 0 1,0 0 0,1-1 0,-1 1-1,0 0 1,0 0 0,2-1 0,4-2 8,0 1 0,0-1 1,0-1-1,0 1 0,8-7 0,16-12 1,-1-1 0,43-43-1,48-65-47,-108 116 30,-2 0 1,0-1-1,-1 0 1,9-19-1,-15 19 4,-4 16 1,0 0 0,0-1 0,0 1 0,0 0 0,0 0 0,0 0 0,0-1 0,0 1 0,-1 0 0,1 0 0,0 0 0,0 0 0,0-1 0,0 1 0,0 0 0,-1 0 0,1 0 0,0 0 0,0 0 0,0 0 0,-1 0 0,1 0 0,0-1 0,0 1 0,0 0 0,0 0 0,-1 0 0,1 0 0,0 0 0,0 0 0,-1 0 0,1 0 0,0 0 0,0 0 0,0 0 0,-1 0 0,-1 1 2,0 0 0,-1 0 0,1 0 0,0 0 0,0 0 0,0 0 0,0 1-1,-4 2 1,-17 14 12,0 2-1,1 1 0,1 1 1,1 0-1,0 1 0,-17 30 1,27-36 18,1 0 0,1 0-1,-12 34 1,18-43-19,0 1-1,0-1 1,1 1-1,0-1 1,1 1-1,-1-1 1,2 1-1,-1 0 1,1-1-1,4 17 1,-4-24-12,-1 0 0,0 0 0,0 0 0,1 0 0,-1 0 0,1 0 0,-1-1 0,1 1 0,-1 0 0,1 0 0,-1 0 0,1-1 0,0 1 0,-1 0 0,1-1 0,0 1 0,0 0 0,0-1 0,-1 1 0,1-1 0,0 1 0,0-1 0,2 1 0,-2-1 2,1 0-1,0 0 1,0 0 0,0 0-1,-1 0 1,1 0 0,0 0 0,0-1-1,0 1 1,-1-1 0,4-1-1,2-1 6,-1 0 1,0-1-1,0 0 0,0 0 0,8-8 0,4-8 14,-1 1 0,-1-2-1,-1 0 1,-1-1 0,0-1 0,-2 0-1,-1 0 1,-1-1 0,-1-1-1,7-28 1,-12 39 91,-1 13-12,0 22 45,0 1-103,1-6-40,0 1 0,1-1 0,1 0 1,0-1-1,1 1 0,1-1 0,0 0 1,14 16-1,-19-27-4,1 0-1,-1-1 1,1 0 0,0 1-1,0-1 1,1 0 0,-1-1 0,1 1-1,8 3 1,-11-6 1,0 1-1,0 0 1,1-1 0,-1 1 0,0-1-1,0 0 1,1 0 0,-1 0-1,0 0 1,1 0 0,-1 0 0,0-1-1,0 1 1,1-1 0,-1 0-1,0 1 1,0-1 0,0 0-1,0 0 1,0 0 0,0-1 0,0 1-1,3-3 1,7-10 3,0 0-1,-2 0 1,1-1-1,-2-1 1,0 0-1,12-32 1,3-2-1,-13 27-2,-1 0 0,-1 0 0,-1-1 0,9-41 0,-17 64 0,0 0 0,0 0 0,0 1 0,0-1 0,1 0 0,-1 0 0,0 1 0,1-1 0,-1 0 0,0 1 0,1-1 0,-1 1 0,0-1 0,1 0 0,-1 1 0,1-1 0,0 1 0,0-1 0,-1 1 0,1 0 0,-1 0 0,1 0 0,-1 0 0,0 0 0,1 0 0,-1 1 0,0-1 0,1 0 0,-1 0 0,0 1 0,1-1 0,-1 0 0,0 0 0,1 1 0,-1-1 0,0 0 0,0 1 0,1-1 0,-1 0 0,0 1 0,0-1 0,0 0 0,0 1 0,1-1 0,-1 1 0,0-1 0,0 0 0,0 1 0,0-1 0,0 1 0,0-1 0,0 0 0,0 1 0,0-1 0,0 1 0,6 50 0,-2 83 0,-3-79 0,0-31 0,-4 30 0,2-46 0,0 0 0,-1 0 0,0 0 0,0 0 0,-1-1 0,0 1 0,-7 11 0,10-18 0,-1 0 0,1-1 0,-1 1 0,1 0 0,-1 0 0,1 0 0,-1-1 0,0 1 0,0 0 0,1-1 0,-1 1 0,0 0 0,0-1 0,0 1 0,1-1 0,-1 0 0,0 1 0,0-1 0,0 0 0,0 1 0,0-1 0,0 0 0,0 0 0,0 0 0,0 0 0,-1 0 0,-1 0 0,1-1 0,0 0 0,0 1 0,0-1 0,1 0 0,-1 0 0,0 0 0,0 0 0,0-1 0,1 1 0,-4-3 0,0-2 0,0 1 0,0-1 0,1-1 0,-1 1 0,-5-13 0,4 8 0,4 7 0,0 0 0,1 0 0,-1 0 0,1 0 0,-1 0 0,1 0 0,-1-8 0,2 12 0,1 0 0,-1-1 0,0 1 0,0 0 0,0-1 0,0 1 0,0-1 0,0 1 0,0 0 0,1-1 0,-1 1 0,0 0 0,0 0 0,1-1 0,-1 1 0,0 0 0,0 0 0,1-1 0,-1 1 0,0 0 0,1 0 0,-1-1 0,0 1 0,1 0 0,-1 0 0,0 0 0,1 0 0,-1 0 0,0 0 0,1-1 0,-1 1 0,0 0 0,1 0 0,-1 0 0,1 0 0,-1 0 0,0 0 0,1 1 0,-1-1 0,0 0 0,1 0 0,-1 0 0,1 0 0,22 8 0,-15-6 0,17 7 0,0-2 0,1-1 0,37 5 0,-54-11 0,0 1 0,1-1 0,-1-1 0,0 0 0,0 0 0,0-1 0,0 0 0,0-1 0,-1 0 0,1 0 0,-1-1 0,1 0 0,13-9 0,-11 5 0,-1 1 0,0-2 0,-1 1 0,0-1 0,11-13 0,-17 17 0,0 1 0,1-1 0,-2 0 0,1 1 0,0-2 0,-1 1 0,0 0 0,0 0 0,-1-1 0,0 1 0,1-1 0,-2 1 0,1-1 0,-1-9 0,0 14 0,0-1 0,0 0 0,0 1 0,0-1 0,-1 0 0,1 1 0,-1-1 0,1 1 0,-1-1 0,0 1 0,1-1 0,-1 1 0,0 0 0,0-1 0,0 1 0,0 0 0,0-1 0,0 1 0,0 0 0,-1 0 0,1 0 0,0 0 0,-1 0 0,1 0 0,-1 1 0,1-1 0,-1 0 0,1 1 0,-1-1 0,-1 0 0,1 1 0,-1 0 0,1 0 0,-1 0 0,1 0 0,0 0 0,-1 1 0,1-1 0,-1 0 0,1 1 0,0 0 0,0 0 0,-1 0 0,1 0 0,0 0 0,0 0 0,0 0 0,0 1 0,0-1 0,-3 3 0,1 1 0,0 0 0,0 0 0,1 0 0,0 0 0,-1 1 0,2-1 0,-1 1 0,1 0 0,0 0 0,0 0 0,0 0 0,1 0 0,0 0 0,0 0 0,1 0 0,-1 1 0,1-1 0,2 10 0,-1-5 0,1-1 0,0 1 0,1-1 0,0 0 0,1 0 0,0 0 0,1-1 0,-1 1 0,2-1 0,7 11 0,-9-16 0,1 0 0,-1 0 0,0 0 0,1 0 0,0-1 0,0 0 0,0 0 0,0 0 0,1-1 0,-1 1 0,1-1 0,-1-1 0,1 1 0,0-1 0,-1 0 0,1 0 0,0 0 0,7-1 0,-6 0 0,0 0 0,1-1 0,-1 1 0,0-1 0,0-1 0,0 1 0,0-1 0,-1-1 0,1 1 0,0-1 0,-1 0 0,0-1 0,0 1 0,11-9 0,-7 2 0,0 0 0,0 0 0,-1-1 0,0 0 0,-1-1 0,0 1 0,-1-2 0,-1 1 0,0-1 0,0 0 0,6-23 0,-5 11 0,1 0 0,12-25 0,-19 47 0,0 0 0,0 0 0,0 0 0,-1 1 0,1-1 0,-1 0 0,0 0 0,0-5 0,0 5 0,8 29 0,-4 11 0,-2 0 0,-2 0 0,-9 70 0,9-105 0,0-1 0,0 1 0,-1 0 0,1 0 0,0-1 0,-1 1 0,0 0 0,1-1 0,-1 1 0,0 0 0,0-1 0,0 1 0,0-1 0,0 1 0,0-1 0,0 0 0,0 1 0,-1-1 0,0 1 0,0-1 0,1-1 0,-1 1 0,1-1 0,-1 1 0,1-1 0,-1 0 0,1 0 0,-1 1 0,1-1 0,-1 0 0,1 0 0,-1 0 0,1-1 0,-1 1 0,1 0 0,-1-1 0,-2 0 0,0-1 0,-1 0 0,1 0 0,0-1 0,0 1 0,0-1 0,0 0 0,0 0 0,1-1 0,-1 1 0,1-1 0,0 1 0,-4-7 0,-14-24 0,21 33 0,0 1 0,0 0 0,0 0 0,0 0 0,0-1 0,0 1 0,0 0 0,0 0 0,0 0 0,1-1 0,-1 1 0,0 0 0,0 0 0,0 0 0,0 0 0,0-1 0,0 1 0,0 0 0,0 0 0,1 0 0,-1 0 0,0 0 0,0-1 0,0 1 0,0 0 0,0 0 0,1 0 0,-1 0 0,0 0 0,0 0 0,0 0 0,1 0 0,-1 0 0,0 0 0,0 0 0,0 0 0,0 0 0,1 0 0,-1 0 0,0 0 0,0 0 0,0 0 0,1 0 0,-1 0 0,0 0 0,0 0 0,0 0 0,1 0 0,-1 0 0,0 0 0,0 0 0,0 0 0,0 0 0,1 1 0,-1-1 0,0 0 0,0 0 0,0 0 0,16 5 0,-14-4 0,55 16 0,91 22 0,-128-35 0,-13-2 0,0-1 0,0 0 0,14 1 0,-19-2 0,0 0 0,1-1 0,-1 1 0,0 0 0,1-1 0,-1 0 0,0 1 0,0-1 0,0 0 0,0 0 0,0-1 0,0 1 0,0 0 0,0 0 0,0-1 0,2-1 0,-1-4 850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30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0 7832,'0'0'11719,"-6"11"-11357,-41 71 303,42-73-549,0-1 0,0 0 0,-1 0-1,0 0 1,0-1 0,-1 0 0,0 0 0,0-1 0,-13 9 0,-4 1 526,-50 22 0,40-21-264,3 2 177,30-18-699,0 0 1,0 0 0,0 0-1,0 0 1,0 0 0,0 1-1,0-1 1,0 0-1,1 0 1,-1 0 0,1 1-1,-1-1 1,1 0 0,-1 1-1,1-1 1,0 0 0,0 1-1,-1-1 1,1 1 0,0-1-1,0 0 1,1 3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31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55 165 7936,'0'0'2817,"-1"-11"-2309,-4-52 324,-6 14 1218,5 28-1017,7 5-36,0 12-239,0 10 686,-10 178 692,0 1-905,-3-17 588,8-134 410,33-40-1758,57-9-226,-72 12-213,1 2 0,-1-1 0,26 3 0,21-3 84,-51 1-87,-1 1-1,1 0 1,0 1 0,17 2 0,0 0 228,-27-3-236,1 0-1,-1-1 1,1 1 0,-1 0-1,0 0 1,1 1 0,-1-1-1,0 0 1,1 0 0,-1 0-1,1 0 1,-1 0 0,0 0-1,1 0 1,-1 0 0,0 1-1,1-1 1,-1 0 0,0 0-1,0 1 1,1-1 0,-1 0-1,0 0 1,0 1 0,1-1-1,-1 0 1,0 1 0,0-1-1,1 0 1,-1 1 0,0-1-1,0 0 1,0 1 0,0-1-1,0 0 1,0 1 0,0-1-1,0 1 1,-7 9-2506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31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11952,'0'0'5478,"9"-10"-5109,-3 4-306,0 0 0,1 0-1,0 0 1,0 1 0,1 0-1,-1 0 1,1 1 0,0 0-1,1 0 1,-1 1 0,17-4-1,223-55 2186,-224 53-1803,-21 8-320,0-1 0,1 1 0,-1 0 0,1 0 0,-1 0 0,8-1 0,-11 2-95,0 0-1,1 0 0,-1 0 0,1 0 0,-1 0 0,0 0 1,1 0-1,-1 0 0,0 1 0,1-1 0,-1 0 1,0 0-1,1 0 0,-1 0 0,0 1 0,1-1 1,-1 0-1,0 0 0,1 1 0,-1-1 0,0 0 0,0 0 1,1 1-1,-1-1 0,0 0 0,0 1 0,0-1 1,1 0-1,-1 1 0,0-1 0,0 1 0,0-1 0,0 0 1,0 1-1,0-1 0,0 0 0,0 1 0,0-1 1,0 1-1,-4 19 296,2-12-427,0 12-2905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32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1 183 10544,'0'0'2096,"1"-12"-1354,4-43-67,-5 50-582,1 1-1,0-1 1,0 1 0,1-1 0,-1 1-1,1 0 1,0-1 0,0 1-1,0 0 1,1 0 0,-1 1 0,1-1-1,0 0 1,0 1 0,0 0 0,0 0-1,1 0 1,0 0 0,-1 0-1,1 1 1,0-1 0,5-1 0,4-1 87,1 0 0,0 1 0,0 1 0,0 0 0,18-1 0,-26 3-132,11-1 240,0 1 0,1 0-1,-1 1 1,0 1 0,0 0 0,1 1 0,-1 1-1,0 1 1,-1 0 0,1 2 0,21 8-1,-30-8-48,1 0 0,-1 0 0,0 1 0,-1 0-1,12 12 1,3 4-2921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18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390 135 8136,'0'0'11905,"-7"-11"-11633,-24-32 6,30 41-227,0 0-1,0 1 0,0-1 0,0 0 0,0 0 0,1 0 0,-1-1 0,1 1 1,-1 0-1,1 0 0,0 0 0,0 0 0,0 0 0,0 0 0,0-1 1,1 1-1,-1 0 0,1 0 0,-1 0 0,1 0 0,0 0 0,-1 0 0,1 0 1,0 0-1,0 0 0,3-2 0,2-8 508,1 3-145,-3 7 13,-4 4 1021,-11 22-1152,-8 29 1,1-2-131,-33 116 357,22-59-102,-19 43 851,47-141-1071,1-10-182,1 1 0,-1-1 0,0 0 0,0 1 0,0-1 0,0 0 0,0 1 0,0-1 0,0 1 0,0-1 0,0 0 0,0 1 0,0-1 1,0 0-1,0 1 0,-1-1 0,1 1 0,0-1 0,0 0 0,0 1 0,0-1 0,-1 0 0,1 1 0,0-1 0,0 0 0,-1 0 0,1 1 0,0-1 0,0 0 0,-1 0 0,1 1 0,0 6 636,0-7-450,-1-2-166,-1 2-9,0 1 0,1 0-1,-1 0 1,0-1 0,0 1 0,0-1 0,1 0-1,-1 0 1,-4 1 0,5-2-18,-11 0 35,1 0 0,0 1-1,0 0 1,0 0 0,0 1 0,0 1 0,-21 4-1,31-5-37,-6 1 27,0 1 0,-1-1 0,1-1 0,-13 2 0,13 1-84,14-8 3,-3 3 45,0-1-1,0 0 1,0 1-1,0 0 1,1 0-1,-1 0 1,0 0-1,0 1 1,1-1-1,5 1 0,7-1-2,14 0-56,1 2 0,-1 1 0,62 11 0,-90-12 55,10 1-34,-1 1 0,0 0 1,-1 1-1,1 1 0,21 10 1,-33-15 55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19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10752,'0'0'6283,"13"-6"-5796,28-10-22,1 1 0,57-12 0,-66 21-52,0 3 1,1 0 0,37 3-1,-62 1-196,0 0 0,0 1 0,0 0 0,0 1 0,-1 0-1,1 0 1,8 5 0,-4 6 1115,-2-4-4328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5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9944,'0'0'2152,"93"52"-2072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20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8 391 10152,'0'0'5929,"-2"-12"-5456,-4-38-18,6 46-389,0 0 1,1 0 0,-1 0-1,1 0 1,0 1 0,0-1-1,0 0 1,0 0 0,1 1-1,0-1 1,-1 1 0,4-5-1,6-13 353,-4 4-113,2 0 1,-1 0-1,2 1 1,19-24-1,54-55 917,-75 88-977,0 0 0,17-11 0,-4 3 381,-21 15-603,1-1 0,-1 1-1,1-1 1,0 1 0,-1-1 0,1 1 0,0-1-1,-1 1 1,1 0 0,0 0 0,0-1 0,-1 1-1,1 0 1,0 0 0,0 0 0,0 0 0,-1-1-1,1 1 1,0 1 0,0-1 0,-1 0 0,1 0-1,0 0 1,0 0 0,-1 0 0,1 1 0,0-1-1,0 1 1,1 0 9,-1 0-1,0 0 0,0 0 1,0 0-1,0 1 0,0-1 0,-1 0 1,1 1-1,0-1 0,0 1 1,-1-1-1,1 1 0,-1 1 1,2 4 32,-1 0 1,1 0-1,-2 1 1,1-1-1,-2 10 1,-2 6 61,-1 1 0,-2-1 0,0 0 0,-2 0 0,0 0 0,-14 23 0,10-29 39,11-15-131,-1 0 1,1 0 0,0 0 0,-1 0 0,1-1-1,0 2 1,0-1 0,0 0 0,0 0 0,1 0-1,-1 0 1,0 4 0,3-10 40,1 0-1,0 0 1,0 0 0,0 1 0,1 0 0,6-6 0,8-8 12,0-2-34,1-2 18,0 2 1,1 1-1,35-26 1,-37 30-1,-16 12-63,0 0-1,0 0 1,-1 0 0,1 1 0,0-1-1,1 1 1,-1-1 0,0 1 0,0 0-1,0 0 1,1 0 0,-1 0 0,1 0-1,-1 1 1,0-1 0,1 1 0,-1-1-1,1 1 1,-1 0 0,4 0 0,-4 2-2,-1-1 0,0 1 1,0-1-1,0 1 1,0-1-1,0 1 1,-1 0-1,1 0 1,0-1-1,-1 1 0,1 0 1,-1 0-1,0 0 1,1-1-1,-1 3 1,1 3 29,10 60 261,-10-50-189,1-1-1,1 1 0,8 22 0,-6-22 2,-3-11-53,0 1-1,0-1 0,0 1 0,1-1 1,0 0-1,0 0 0,0 0 0,1 0 1,0-1-1,0 1 0,1-1 1,7 7-1,-11-11-41,1 0 0,-1-1 0,0 0 0,0 1 0,0-1-1,1 0 1,-1 0 0,0 0 0,0 0 0,0 0 0,1 0 0,-1 0 0,0 0 0,0 0 0,1 0 0,-1-1 0,0 1 0,2-1 0,22-14 22,-14 4-752,-1 0 0,15-22 1,-21 28-907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23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0 999 8432,'0'0'7650,"9"-12"-7329,-4 4-289,22-33 363,-1-1-1,24-56 0,-5-11 176,18-46 99,-56 127-474,0 0 1,-2 0-1,0-1 0,-3 0 1,0 0-1,-3-39 1,-7 25 682,3 47-702,1 0 0,-1 0 0,1 1 0,0 0-1,0 0 1,-4 7 0,-3 11-52,1 0 1,1 1-1,-10 43 0,-3 5 95,10-30-61,2-1 0,1 1 0,-3 50 0,2 127 480,9-200-573,1 1 25,-1-11-22,0 1-1,1-1 1,0 1-1,1-1 1,0 1-1,0-1 1,1 0-1,0 0 0,5 11 1,-7-20-57,0 1 1,0-1-1,1 1 1,-1-1-1,0 1 1,1 0-1,-1-1 1,0 0-1,1 1 1,-1-1-1,1 1 0,-1-1 1,1 0-1,-1 1 1,1-1-1,-1 0 1,1 1-1,-1-1 1,1 0-1,-1 0 1,1 1-1,-1-1 0,1 0 1,0 0-1,-1 0 1,1 0-1,-1 0 1,1 0-1,0 0 1,-1 0-1,1 0 1,-1 0-1,1 0 1,0 0-1,-1 0 0,1-1 1,-1 1-1,2-1 1,19-14 188,-18 12-182,20-19 85,-1 0 1,22-29-1,-34 38-54,0-1 0,-2 1 1,1-2-1,-2 1 0,0-1 1,6-19-1,-5 12 24,-5 16 14,0 0 0,-1-1 0,0 1 0,0-1 0,1-11 0,-3 17-25,8 24 163,-6-17-217,-1-1 0,1 1-1,0 0 1,1 0-1,0-1 1,0 0-1,0 1 1,0-1 0,1 0-1,0-1 1,0 1-1,0-1 1,0 0-1,1 0 1,0 0 0,0 0-1,0-1 1,0 0-1,0 0 1,1 0-1,-1-1 1,1 1 0,0-1-1,0-1 1,0 1-1,0-1 1,0 0-1,0 0 1,0-1 0,0 0-1,0 0 1,0-1-1,11-1 1,-7 0 7,-1 0 0,1 0 0,-1-1 1,0 0-1,0-1 0,0 0 0,-1 0 0,1-1 1,8-6-1,-3 1 27,-7 6 9,0-1 0,0 0 0,-1 0 0,1-1 0,-2 1-1,9-10 1,-24 28 405,-16 22-273,25-32-180,-1 0 1,1-1-1,-1 1 0,1 0 1,0 0-1,0 0 0,0 0 1,1 0-1,-1 0 0,1 0 1,-1 5-1,2-6-2,-1 0 0,1 0 0,0 0-1,0-1 1,-1 1 0,1-1 0,0 1 0,1 0 0,-1-1-1,0 0 1,0 1 0,1-1 0,1 2 0,22 16 10,-22-17-6,-2-1-1,0-1 0,0 1-1,0-1 1,0 0 0,0 0-1,0 0 1,0 0 0,1 0-1,-1 0 1,0 0 0,0 0-1,0 0 1,0 0 0,0 0 0,0-1-1,0 1 1,0-1 0,0 1-1,0 0 1,0-1 0,0 0-1,1 0 1,19-16 75,-19 13-62,0 1-1,0-1 0,0 0 1,-1 1-1,0-1 0,0 0 1,0 0-1,0 0 1,0 0-1,-1 0 0,1-8 1,-1 4 18,-1 0 1,0 1-1,0-1 1,0 0-1,-4-9 0,4 15-11,0 0 0,0 0-1,0 1 1,0-1 0,-1 0 0,1 0-1,-1 0 1,1 1 0,-1-1-1,0 1 1,1-1 0,-1 1-1,0 0 1,0 0 0,0 0-1,0 0 1,0 0 0,0 0-1,0 0 1,0 1 0,0-1-1,-1 1 1,1-1 0,-4 1-1,5 0 8,21-3-54,-3-3 9,-1-1 1,0-1-1,0 0 0,-1-1 0,-1-1 0,1 0 0,20-21 0,-11 7-4,0 0 0,-3-2 0,22-32-1,2-1-5,-30 40 28,0-1 1,-1 0-1,22-43 1,-29 46 7,-1 5 7,-1 1 1,0-1-1,-1 0 0,0 0 1,-1-1-1,0 1 0,1-15 0,-26 56 165,-8 28-200,2 1-1,3 1 0,-25 86 1,42-109-30,1 1 1,3-1 0,-1 66-1,5-99 39,0 0-1,0 0 1,0-1 0,0 1-1,1 0 1,-1-1-1,1 1 1,-1 0-1,1-1 1,0 1-1,0-1 1,0 1-1,1-1 1,-1 0-1,1 1 1,1 1 0,-1-2 4,0-1 0,-1 0 0,1 0 1,0 0-1,0 0 0,0-1 1,0 1-1,0 0 0,0-1 0,0 1 1,0-1-1,0 0 0,0 0 1,0 0-1,0 0 0,0 0 0,0 0 1,0 0-1,0-1 0,0 1 0,0-1 1,2 0-1,3-2 6,0 1 0,0-1 0,0 0 0,0-1 0,-1 0 0,0 0 0,0 0 0,7-7 0,43-46 14,-31 31-5,19-25 46,-2-1 0,-1-1 0,-4-3 0,44-84-1,-57 88 113,-2-1-1,26-93 0,-45 137-127,-1 0 0,0 0 0,-1 0 0,1-1 0,-2 1 0,1 0 0,-1-1-1,-1 1 1,0 0 0,0 0 0,-4-15 0,-2 7 137,6 17-179,0 0 1,0 1 0,0-1 0,1 1 0,-1-1 0,0 1 0,1-1 0,-1 1 0,1 0 0,-1-1 0,0 1 0,1 0 0,-1 0 0,1-1 0,0 1 0,-1 0-1,1 0 1,0 0 0,-1-1 0,1 1 0,0 0 0,0 1 0,-46 122-131,-49 215-1,48-154 115,17-51 74,17-71-20,7-51 3,6-11-37,0-1 1,-1 0 0,1 1-1,0-1 1,-1 1 0,1-1 0,0 1-1,0-1 1,0 1 0,-1-1-1,1 1 1,0-1 0,0 1-1,0-1 1,0 1 0,0-1-1,0 1 1,0-1 0,0 1-1,0-1 1,0 2 0,21-34 193,30-48-65,-30 45-4,1 0 0,2 2-1,35-37 1,-58 69-119,-1 0 0,1 0 0,0 1 0,0-1 0,0 0 0,0 0 0,0 1-1,0-1 1,0 1 0,0-1 0,0 1 0,0-1 0,0 1 0,0-1 0,0 1 0,0 0-1,3-1 1,-4 2-3,1-1 0,0 0 0,-1 0 0,1 1 0,0-1 0,-1 0 0,1 1 0,-1-1 0,1 0 0,-1 1 0,1-1 0,-1 1 0,1-1 0,-1 1 0,1-1-1,-1 1 1,1-1 0,-1 1 0,0 0 0,1-1 0,-1 1 0,0 0 0,2 6 28,0-1 0,0 1-1,-1 0 1,0 12 0,0-13-35,4 64 46,-3-25-9,12 63-1,-11-101-36,-1 0 0,2 0 0,-1 0 0,1 0 0,0-1 0,0 0 0,1 0 0,-1 0 0,11 9 0,3-2 0,-18-13 0,0 0-1,1 0 1,-1 0-1,0 0 1,0 0-1,0 0 1,0 0-1,0 0 1,0 0-1,0 0 1,1 0-1,-1 0 1,0 0-1,0 0 1,0 0-1,0 0 1,0 1-1,0-1 1,1 0-1,-1 0 1,0-1 0,0 1-1,0 0 1,0 0-1,0 0 1,0 0-1,0 0 1,1 0-1,-1 0 1,0 0-1,0 0 1,0 0-1,0 0 1,0 0-1,0 0 1,0 0-1,1 0 1,-1 0-1,0-1 1,0 1-1,0 0 1,0 0 0,0 0-1,0 0 1,0 0-1,0 0 1,0 0-1,0-1 1,0 1-1,0 0 1,0 0-1,0 0 1,0 0-1,0 0 1,0 0-1,0-1 1,0 1-1,0 0 1,0 0-1,0 0 1,0 0-1,0 0 1,-1-8-5946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23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12760,'0'0'3080,"83"-71"-2648,-37 53 7,5 4-23,3 8 0,0 8-48,1 2 16,-1-4-104,-3 2 16,3 2-112,-6-8-8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39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20 526 9440,'0'0'7426,"0"10"-7093,-12 200 852,5-103-664,6-78-232,5 38 0,0 3 909,-4-69-1123,0 0 1,0 0-1,0 0 0,0 0 1,0 0-1,0 0 1,1 0-1,-1 0 0,0 0 1,1 0-1,-1 0 1,0 0-1,1 0 0,-1 0 1,1 0-1,0-1 1,0 2-1,5 0 1645,-8 29-997,2-27-316,0-6-49,0-19-67,1 12-264,11-175 430,-8 144-341,3 0 0,17-62 0,-12 61-34,-2 9 35,25-61 0,-31 85-91,1 0-1,-1 0 1,1 0-1,0 1 1,1 0-1,0 0 1,0 0-1,0 1 1,1-1-1,0 2 1,0-1-1,10-5 1,-16 11-21,1-1 1,-1 1 0,0-1 0,1 1 0,-1-1 0,1 1 0,-1 0 0,1 0 0,0 0 0,-1 0-1,1 0 1,-1 0 0,1 0 0,-1 0 0,1 1 0,-1-1 0,1 0 0,-1 1 0,2 0 0,1 1 8,0 0 0,0 1 0,-1-1 0,1 1 0,0-1 0,5 7 0,-4-3 15,0-1 0,0 1 0,-1 0 0,1 1 0,-1-1 1,-1 1-1,7 14 0,-9-18-10,-1 1-1,1 0 1,0 0 0,-1-1-1,0 1 1,0 0 0,0 0 0,0 0-1,-1-1 1,1 1 0,-1 0 0,0-1-1,0 1 1,0 0 0,-1-1 0,1 1-1,-1-1 1,0 0 0,0 0 0,0 1-1,0-1 1,-1 0 0,1-1-1,-1 1 1,0 0 0,0-1 0,-6 5-1,-4 1 75,-1 0-1,0 0 0,0-2 1,-1 0-1,-17 6 0,-20-3 298,37-7-6,13-1-81,5-1 95,91 0-176,177-22 0,-129-11-249,-123 27 9,0-1 0,-1-1 1,0 0-1,0-1 0,20-15 1,-10 8-22,-22 13 44,-1 1 0,0-1-1,0 0 1,0-1 0,0 1 0,0-1-1,-1 0 1,0 0 0,0-1-1,7-7 1,-30 24 168,-18 19-56,2 1 0,1 1-1,-54 70 1,85-98-91,0 0-1,0 0 1,0 0-1,0 0 1,1 1 0,0-1-1,0 1 1,0 0-1,1-1 1,0 1 0,0 0-1,1 0 1,-1 0-1,2 10 1,-1-15-20,0-1-1,0 1 0,0 0 1,1-1-1,-1 1 1,0-1-1,1 1 1,-1 0-1,0-1 1,1 1-1,-1-1 1,1 1-1,-1-1 1,1 1-1,-1-1 1,1 1-1,-1-1 1,1 0-1,-1 1 1,1-1-1,0 0 1,-1 1-1,1-1 1,0 0-1,-1 0 1,1 1-1,0-1 1,-1 0-1,1 0 1,0 0-1,-1 0 0,1 0 1,0 0-1,-1 0 1,1 0-1,0-1 1,0 1-1,-1 0 1,1 0-1,-1 0 1,1-1-1,0 1 1,-1 0-1,2-1 1,2-1 16,0 1 1,0-1-1,-1 0 0,1-1 1,6-3-1,10-14 48,-2-1-1,0 0 0,-1-1 0,20-36 1,18-24 131,-52 78-173,-1 1-9,-1 0 0,1 1 0,0 0 0,-1-1 0,1 1 0,0 0 1,0 0-1,1 0 0,-1 0 0,0 1 0,1-1 0,-1 1 0,5-3 0,-7 4 53,3 7 20,2 10-90,1 1 0,14 30-1,-17-41-1,0-1 0,1 0 0,0 0 0,0-1-1,1 1 1,0-1 0,0 0 0,7 6 0,-10-10 0,1 1 0,-1-1 0,1 0 0,-1 0 0,1 0 0,-1 0 0,1 0 0,0 0 0,-1-1 0,1 1 0,0-1 0,0 0 0,-1 0 0,1 0 0,0 0 0,0 0 0,-1 0 0,1-1 0,0 0 0,0 1 0,3-3 0,0 1 0,1-1 0,-1 0 0,0-1 0,0 1 0,0-1 0,-1-1 0,8-6 0,12-15 0,-1-2 0,27-40 0,-4 4 0,-17 28 0,-30 36 0,0 0 0,0 0 0,1-1 0,-1 1 0,0 0 0,0 0 0,0 0 0,0 0 0,0-1 0,0 1 0,0 0 0,0 0 0,0 0 0,0 0 0,1-1 0,-1 1 0,0 0 0,0 0 0,0 0 0,0 0 0,0 0 0,0 0 0,1 0 0,-1 0 0,0-1 0,0 1 0,0 0 0,0 0 0,1 0 0,-1 0 0,0 0 0,0 0 0,0 0 0,1 0 0,-1 0 0,0 0 0,0 0 0,0 0 0,0 0 0,1 0 0,-1 0 0,0 0 0,0 0 0,0 1 0,0-1 0,1 0 0,-1 0 0,0 0 0,0 0 0,0 0 0,0 0 0,1 0 0,-1 0 0,0 1 0,0-1 0,0 0 0,0 0 0,0 0 0,0 0 0,0 1 0,0-1 0,0 0 0,1 0 0,-1 0 0,0 0 0,0 1 0,0-1 0,1 10 0,-1-10 0,2 27 0,1-1 0,1 1 0,9 29 0,-10-46 0,0 2 0,1-1 0,0 0 0,1 0 0,0 0 0,1-1 0,0 0 0,11 14 0,-14-22 0,-1 0 0,0 0 0,1 0 0,-1-1 0,1 1 0,0-1 0,-1 1 0,1-1 0,0 0 0,0 0 0,0 0 0,0-1 0,0 1 0,0-1 0,0 1 0,0-1 0,0 0 0,0 0 0,0 0 0,0-1 0,0 1 0,4-2 0,1 0 0,0 0 0,1-1 0,-1 1 0,0-2 0,-1 1 0,14-9 0,-11 4 0,0-1 0,0 0 0,-1-1 0,0 0 0,0-1 0,-1 0 0,12-23 0,5-4 0,-18 27 0,2-1 0,0-1 0,-1 0 0,0 0 0,-1-1 0,0 0 0,-1-1 0,6-24 0,19-244 0,-27 232 0,-4 11 0,-1 37 0,-2 7 0,-2 9 0,-1 49 0,2 0 0,8 86 0,-4-139 0,4 50 0,-2-25 0,0-1 0,-4 35 0,0 55 0,1-117 0,1 0 0,1 1 0,-1-1 0,1 1 0,0-1 0,3 8 0,-3-14 0,-1 1 0,1-1 0,0 1 0,0-1 0,0 0 0,0 1 0,0-1 0,0 0 0,0 0 0,0 0 0,-1 0 0,1 0 0,0 0 0,0 0 0,0 0 0,0 0 0,2-1 0,2 1 0,1-1 0,0 0 0,-1 0 0,1-1 0,-1 1 0,0-1 0,1 0 0,8-5 0,-11 4 0,1-6 349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40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13968,'0'0'1953,"13"-12"-1225,2-2-484,-3 2-12,1 1-1,-1 1 0,2 0 1,27-15-1,-32 20-99,0 2 0,-1-1 0,1 1 0,1 1 0,-1 0-1,0 0 1,1 1 0,-1 0 0,0 0 0,1 1 0,-1 0 0,1 1 0,-1 0 0,1 1-1,-1 0 1,0 0 0,12 5 0,-8-2 72,0 1 0,0 1 0,0 0-1,-1 0 1,-1 1 0,1 1 0,-1 0 0,0 0-1,-1 1 1,-1 1 0,10 12 0,6 9-52,-16-21-2944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40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13968,'0'0'569,"1"1"-318,-1 0 1,1 0 0,0 0-1,0 0 1,-1 0-1,1 0 1,-1 0-1,1 0 1,-1 0-1,1 1 1,0 1-1,-3 41 1176,-14 78 0,13-110-1160,2-9-149,0-1-1,0 1 1,0-1 0,1 1 0,-1-1-1,1 1 1,0 0 0,0 4-1,5-9-2811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40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13264,'0'0'2264,"5"0"-1896,1 0 0,2 2-312,14 8-8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40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13 11352,'0'0'6069,"-10"-3"-5592,3 1-378,4 0-57,-1 1 1,1 0-1,0 0 0,-1 0 0,1 0 0,-1 1 0,1 0 1,-1-1-1,1 1 0,-1 0 0,1 1 0,-1-1 1,1 1-1,-1-1 0,1 1 0,0 0 0,-1 0 0,1 1 1,-3 1-1,-24 13 663,-48 35 1,69-44-522,0 1 1,1-1 0,0 2 0,0-1-1,0 1 1,1 0 0,1 1 0,0 0 0,-6 11-1,10-18-105,1 1-1,-1-1 0,1 0 0,0 0 0,0 1 1,0-1-1,0 0 0,1 1 0,-1-1 1,1 1-1,0-1 0,0 0 0,1 1 1,-1-1-1,0 1 0,1-1 0,0 0 0,0 1 1,0-1-1,0 0 0,1 0 0,-1 1 1,1-1-1,0 0 0,0-1 0,0 1 1,0 0-1,0-1 0,0 1 0,5 3 0,-1-2 2,-1-1-1,0 0 0,1 0 0,-1 0 1,1-1-1,0 0 0,0 0 0,0-1 0,0 1 1,0-1-1,0 0 0,0-1 0,0 1 1,0-1-1,1-1 0,6 0 0,-1-2 55,1 0-1,-1 0 1,0-1 0,-1-1-1,1 0 1,-1 0-1,0-1 1,0 0 0,19-16-1,-19 18-67,-6 4-2747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45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291 655 7528,'0'0'10721,"-12"6"-10325,-5 2-249,-1-1 164,-29 20-1,30-18-107,1 1 0,1 1 1,0 0-1,0 2 0,1-1 0,1 2 1,0-1-1,1 2 0,0 0 0,-11 19 1,17-22-89,1-6-36,1 1 0,1 0-1,-1 0 1,1 0 0,-2 8 0,4-13-49,1 1 1,0-1-1,-1 0 1,1 0-1,0 0 1,0 0-1,0 0 1,1 0-1,-1 0 1,0 0-1,1 0 1,-1 0-1,1 0 1,0 0-1,0 0 1,-1 0-1,1 0 1,0 0-1,1 0 1,-1-1-1,0 1 1,1-1-1,-1 1 1,3 1-1,-1 1 17,1-1 1,0 0-1,0 0 0,0-1 0,0 1 0,1-1 0,-1 0 0,0 0 1,1 0-1,0-1 0,-1 0 0,1 0 0,0 0 0,0 0 0,0-1 1,0 1-1,0-1 0,0-1 0,-1 1 0,1-1 0,0 1 0,0-1 1,0-1-1,-1 1 0,1-1 0,-1 0 0,6-2 0,0-2 74,1-1-1,-1 0 1,0 0-1,0-1 1,-1 0-1,0-1 1,-1 0-1,1 0 0,-2-1 1,0 0-1,0 0 1,0-1-1,-1 0 1,-1 0-1,0-1 1,6-21-1,-9 25-54,-1 6-1,0 0-1,0 0 0,0 0 1,-1 0-1,1 0 0,-1-1 1,1 1-1,-1 0 0,0-1 1,0 1-1,0 0 0,0 0 1,0-1-1,-1 1 0,1 0 1,-1 0-1,1-1 0,-1 1 1,0 0-1,0 0 0,0 0 1,0 0-1,0 0 0,-2-2 1,3 4-52,-1 0 0,1-1 0,-1 1 0,1 0 0,-1-1 0,0 1-1,1 0 1,-1 0 0,0-1 0,1 1 0,-1 0 0,1 0 0,-1 0 0,0 0 0,1 0 0,-1 0 0,0 0 0,1 0 0,-1 0 0,0 1 0,1-1 0,-1 0 0,1 0 0,-1 0 0,0 1-1,1-1 1,-1 0 0,1 1 0,-1-1 0,1 0 0,-1 1 0,1-1 0,-1 1 0,1-1 0,-1 1 0,1-1 0,0 1 0,-1-1 0,1 1 0,0 0 0,-1 0 0,-1 1 11,1 1 1,-1-1-1,1 1 1,0-1-1,0 1 0,0-1 1,0 1-1,-1 4 1,1 1 4,1 1-1,0-1 1,1 0 0,0 1 0,0-1-1,1 0 1,0 0 0,0 0 0,1 0 0,0 0-1,4 8 1,-5-12-19,1 0-1,0 0 1,0 0-1,0-1 1,0 1 0,0-1-1,1 0 1,0 0-1,-1 0 1,1 0-1,0-1 1,1 1 0,-1-1-1,0 0 1,1 0-1,-1-1 1,1 1-1,-1-1 1,1 0 0,0 0-1,6 0 1,-4-1 0,1 0 0,-1 0 0,1-1-1,-1 0 1,0 0 0,1 0 0,-1-1 0,0-1 0,0 1 0,0-1 0,0 0 0,-1 0 0,1-1 0,-1 0 0,0 0 0,0-1-1,9-8 1,4-7 26,-1 0-1,-1-1 0,22-36 0,-29 42-13,5-11 15,0-1 1,-2 0-1,-1-1 0,-1 0 1,-2-1-1,0 0 0,-2-1 1,-1 1-1,-2-1 0,1-61 1,-2 28 77,-4-1 1,-2 1 0,-20-111-1,23 173-106,0 0-1,0 0 0,0 0 0,-1 0 1,1 0-1,0 0 0,-1 0 1,1 0-1,0 0 0,-1 1 0,1-1 1,-1 0-1,0 0 0,1 0 0,-1 1 1,0-1-1,1 0 0,-1 0 1,0 1-1,0-1 0,0 1 0,0-1 1,1 1-1,-1-1 0,0 1 1,0 0-1,-2-1 0,2 1-1,0 0 0,0 0 0,0 1-1,0-1 1,0 0 0,0 1 0,0-1 0,0 1 0,0-1-1,0 1 1,0 0 0,0-1 0,1 1 0,-1 0 0,0-1-1,0 1 1,1 0 0,-1 0 0,0 0 0,1 0 0,-1 0-1,1 0 1,-1 0 0,1 0 0,-1 1 0,-5 12 3,2 1 0,-1 0 0,2 0 0,0 0 0,-1 18 0,0 80-34,8-25-38,4 0 1,25 111 0,-28-177 84,0 1 1,1-2-1,2 1 0,0-1 1,1 0-1,1-1 1,1 0-1,15 22 0,-25-41-15,1 0-1,-1 0 0,0 0 0,0 0 0,1 0 1,-1-1-1,0 1 0,1 0 0,-1-1 1,0 1-1,1-1 0,-1 1 0,1-1 0,-1 0 1,1 0-1,-1 0 0,1 1 0,-1-1 0,1-1 1,1 1-1,36-6-67,-23 3-145,8-1-3883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45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17487,'0'0'2832,"-56"65"-2200,39-41-256,5-6 8,6-6-120,4 2-8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5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326 811 5224,'0'0'5706,"-11"1"-5275,-1-1-255,0 1 0,0 1 0,-1 0 0,1 1 0,1 1 0,-22 8 0,11 0 77,2 1 1,-1 1-1,2 1 0,0 1 1,1 1-1,0 0 0,2 1 1,-18 25-1,31-39-184,0 1 1,0 0-1,1 0 0,0 0 1,0 0-1,0 0 0,0 0 1,1 0-1,-1 8 0,2-11-41,-1 1 0,1-1-1,0 0 1,0 1 0,0-1-1,1 0 1,-1 1 0,0-1 0,1 0-1,0 1 1,-1-1 0,1 0 0,0 0-1,0 1 1,0-1 0,1 0-1,-1 0 1,0 0 0,1-1 0,-1 1-1,1 0 1,0 0 0,3 2 0,1-1-1,0 0 0,0 0 1,1 0-1,0-1 1,-1 0-1,1 0 1,0-1-1,0 0 1,0 0-1,0-1 1,0 1-1,0-2 1,0 1-1,0-1 1,0 0-1,-1 0 1,1-1-1,0 0 1,11-5-1,1-1 32,0 0-1,0-2 0,-1 0 1,-1-1-1,26-21 0,-23 13-11,-1 0-1,0 0 0,-1-2 1,-1 0-1,-1-2 0,-1 1 0,-1-2 1,-1 0-1,17-46 0,-12 19 67,-3 0 1,-2-2-1,12-104 0,-18 95 0,11-136 318,-17 166-282,-1-1 0,-2 0-1,-12-63 1,7 85-80,-1 13-22,-9 21-7,12-15-37,-7 11-8,0 1 0,1 0 0,2 0 1,0 1-1,1 0 0,-10 44 0,7-8-15,-7 87 0,11 103-6,10-204 72,1 0 1,2 0 0,20 69-1,-24-107-23,0 0 0,1 0 0,-1 0-1,1 0 1,0 0 0,0-1 0,1 1 0,-1-1-1,1 0 1,0 0 0,0 0 0,1 0-1,-1-1 1,1 0 0,0 0 0,-1 0-1,1-1 1,1 1 0,-1-1 0,0 0-1,8 1 1,-5 0 31,1-2 0,0 1 0,0-1 0,0 0 0,0-1-1,0 0 1,0 0 0,0-1 0,0 0 0,0-1 0,0 0 0,13-5 0,-15 4-13,0-1 0,0 0 0,0-1 0,-1 1 0,0-1 0,0-1 0,0 1 0,-1-1 0,1 0 0,-1 0 0,-1-1 0,1 1 0,-1-1 0,6-14 0,-2 4 47,-2-1 0,0 1 0,-1-1 0,-1 0 0,3-22-1,-7 37-63,1 1-1,-1-1 0,0 1 0,0-1 0,-1 1 1,1-1-1,0 1 0,-1-1 0,0 1 0,1-1 1,-1 1-1,0-1 0,0 1 0,0 0 1,-1 0-1,-2-4 0,3 6-17,1 0-1,-1 0 1,0 0-1,0 1 1,1-1-1,-1 0 1,0 1-1,0-1 1,1 0-1,-1 1 1,0-1-1,1 1 1,-1-1-1,0 1 1,1-1 0,-1 1-1,1 0 1,-1-1-1,1 1 1,-1 0-1,1-1 1,0 1-1,-1 1 1,-12 19 26,10-16-32,0 0 0,0 0-1,1 1 1,0-1-1,0 1 1,0 0 0,0-1-1,1 1 1,0 0-1,0 0 1,1 0 0,0 0-1,0 0 1,0 0 0,1 0-1,-1 0 1,2-1-1,-1 1 1,1 0 0,-1 0-1,1-1 1,1 1-1,-1-1 1,1 0 0,0 1-1,0-1 1,1-1 0,0 1-1,-1 0 1,10 7-1,-8-7 22,1 0-1,0-1 1,0 0-1,0 0 1,0 0 0,0-1-1,1 0 1,0 0-1,-1 0 1,1-1-1,0 0 1,0 0-1,0-1 1,1 0-1,-1 0 1,0-1 0,0 0-1,0 0 1,1-1-1,-1 0 1,14-3-1,-8-1 33,-1-1-1,0 0 0,0 0 1,0-1-1,-1-1 0,0 0 1,17-16-1,-7 3 112,-1-1 1,23-33-1,-33 34 22,-8 17-3,-5 16-53,-3 13-28,1 1-1,1-1 1,0 48 0,4-71-92,0 0 0,0 0 0,0 1 1,0-1-1,0 0 0,1 0 1,-1 0-1,1 0 0,-1 0 1,1 0-1,0 0 0,0 0 0,0 0 1,0-1-1,0 1 0,0 0 1,0 0-1,0-1 0,1 1 0,-1-1 1,1 1-1,2 1 0,-2-2 1,-1-1-1,1 1 1,0-1-1,0 1 0,0-1 1,0 0-1,0 0 1,0 0-1,0 0 0,0 0 1,0 0-1,0 0 1,0-1-1,0 1 1,0-1-1,0 1 0,-1-1 1,1 0-1,0 0 1,0 0-1,-1 0 0,1 0 1,2-2-1,8-7 27,-1 1 0,0-1-1,-1-1 1,-1 0-1,1-1 1,-2 0 0,1 0-1,9-21 1,13-18 89,-30 49-124,1 1-1,-1 0 0,0-1 0,1 1 1,-1 0-1,1 0 0,-1 0 1,1 0-1,-1 0 0,1 0 0,0 0 1,-1 0-1,1 1 0,0-1 1,2 0-1,32-3 11,-16 3-13,129-25-48,-133 21 50,0 0 0,0 0 1,0-2-1,-1 0 0,0-1 0,27-18 0,-18 8 40,-22 46-41,-34 183 98,32-209-100,-2 4 15,1 0-1,0 1 1,1-1-1,-1 0 1,2 9 0,-1-14-9,0 0 0,0 0 0,0 0 0,0 0 0,1 0 0,-1 0 0,0 0 0,1 0 0,-1 0 0,1 0 1,-1 0-1,1 0 0,-1-1 0,1 1 0,0 0 0,-1 0 0,1 0 0,0-1 0,0 1 0,0 0 0,-1-1 0,1 1 0,0-1 1,0 1-1,0-1 0,0 1 0,0-1 0,0 1 0,0-1 0,0 0 0,0 0 0,0 0 0,0 1 0,0-1 0,1 0 0,-1 0 1,0-1-1,0 1 0,0 0 0,1-1 0,15-2 26,0 0 0,-1-2 0,0 0 1,1-1-1,14-8 0,76-46 73,-74 39-53,0 2 1,48-18 0,-60 29-32,0 1-1,0 1 1,33-4 0,-51 10-19,0 0 0,-1 0 1,1 0-1,0 1 0,0 0 1,0-1-1,0 1 1,0 0-1,-1 0 0,1 0 1,0 1-1,-1-1 1,1 1-1,-1-1 0,1 1 1,1 2-1,-4-4 0,0 0 0,0 1 0,0-1 0,1 0 0,-1 0 0,0 1 0,0-1 0,-1 0 0,1 0 0,0 1 0,0-1 0,0 0 0,0 0 0,0 1 0,0-1 0,0 0 0,0 0 0,0 1 0,-1-1 0,1 0 0,0 0 0,0 0 0,0 1 0,0-1 0,-1 0 0,1 0 0,0 0 0,0 0 0,0 1 0,-1-1 0,1 0 0,0 0 0,0 0 0,-1 0 0,1 0 0,0 0 0,0 0 0,-1 0 0,1 0 0,0 0 0,0 0 0,-1 0 0,1 0 0,-13 3 0,0 0-7,0 0-1,1 1 0,-1 1 1,1 0-1,0 0 1,-20 13-1,8-5-11,8-5 13,3-2-3,0 1 1,0 0-1,-13 11 0,24-16 8,0-1 0,0 1 0,0-1 0,0 1 0,0 0 0,0 0 0,0 0 1,1 0-1,-1 0 0,1 1 0,0-1 0,0 0 0,-1 1 0,2-1 0,-1 1 0,0-1 0,0 1 1,1-1-1,-1 1 0,1-1 0,0 1 0,0 0 0,0-1 0,0 4 0,1-5 1,-1 0 0,0 0 0,0 0 0,1 0 1,-1 0-1,1 0 0,-1 0 0,1 0 0,-1-1 0,1 1 0,0 0 0,-1 0 0,1 0 0,0-1 0,-1 1 0,1-1 0,0 1 0,0 0 0,0-1 0,0 1 1,0-1-1,-1 0 0,3 1 0,0 0 0,0-1 1,0 1-1,-1-1 1,1 0-1,0 0 1,0 0-1,0 0 1,4-1-1,1-1 4,1 0-1,-1-1 1,1 0 0,12-6-1,4-6 61,43-34-1,-58 41-31,8-3 14,-17 11-47,-1 0 0,0-1 0,1 1 0,-1 0 0,0-1 0,1 1 0,-1 0 0,0 0 0,1 0 0,-1-1 0,1 1 0,-1 0 0,0 0 0,1 0 0,-1 0 0,1 0 0,-1 0 0,1 0 0,-1 0 0,0 0 0,1 0 0,-1 0 0,1 0 0,-1 0 0,1 0 0,-1 0 0,0 0 0,1 0 0,-1 1 0,1-1 0,-1 0 0,0 0 0,1 0 0,-1 1 0,0 5-5,1 0 1,-1-1 0,1 1 0,0 0 0,0-1 0,0 1 0,1-1 0,0 1 0,0-1 0,1 0 0,2 6 0,-3-9 2,-1 0 0,1-1 0,-1 1-1,1 0 1,0 0 0,-1-1 0,1 1 0,0-1 0,0 0 0,0 1 0,0-1 0,0 0 0,1 0 0,-1 0 0,0-1 0,0 1 0,1 0 0,-1-1 0,0 0 0,1 1 0,-1-1 0,1 0 0,-1 0 0,0 0 0,1-1 0,-1 1 0,0-1 0,1 1 0,3-2 0,13-5 8,-1-1 0,0 0 1,0-2-1,-1 0 1,0 0-1,-1-2 0,0 0 1,-1-1-1,0-1 0,-1 0 1,18-23-1,6-15 20,-1-1 0,34-67 1,-41 67-11,93-187 51,-115 221-64,0-1 1,-1 0-1,-2 0 1,0 0-1,-1-1 1,2-31-1,-5 51-4,-1 0 1,0 0-1,0 0 0,0 0 0,0 0 1,0 0-1,0 0 0,0 0 0,0 0 1,-1 0-1,1 0 0,0 0 0,-1 1 1,1-1-1,0 0 0,-1 0 0,1 0 1,-1 0-1,1 0 0,-1 1 0,0-1 1,1 0-1,-1 0 0,0 1 0,1-1 1,-2 0-1,1 1-1,0 0-1,-1 0 1,1 0 0,0 0 0,0 0-1,0 0 1,-1 0 0,1 1-1,0-1 1,0 0 0,0 1 0,0-1-1,0 1 1,0-1 0,0 1-1,0 0 1,-2 1 0,-5 4-17,0 0 0,1 1 1,-11 14-1,0 2 2,2 1 0,0 1 1,2 0-1,1 1 0,1 1 1,1 0-1,1 0 0,-8 37 1,2 17-71,-9 133 0,21-181 75,-1 25-12,4-53 25,1 0-1,1 0 0,-1 0 1,1 0-1,0-1 0,0 1 1,0 0-1,4 8 0,-4-12 5,-1 0-1,1 0 1,0 1-1,0-1 1,0 0-1,0 0 1,0 0-1,0 0 1,0 0-1,0 0 1,0 0-1,0 0 0,0-1 1,1 1-1,-1 0 1,0-1-1,0 1 1,1-1-1,2 1 1,-1 0 3,0-1-1,0 0 1,-1 0 0,1 0 0,0 0-1,0-1 1,0 1 0,0-1 0,4-1 0,4-3 18,0 0 1,0 0 0,16-12 0,-25 16-23,18-14 50,21-19 0,15-11 80,-55 44-130,0 0 0,1 1 0,-1-1 0,0 0 0,0 1 0,0-1 0,1 1 0,-1-1 0,0 1 0,1 0 0,-1-1 0,0 1 0,1 0 0,-1 0 0,0 0 0,1 0 0,-1 0 0,2 1 0,-2-1-4,0 0 1,0 1 0,-1-1 0,1 1-1,0-1 1,-1 1 0,1-1-1,0 1 1,-1 0 0,1-1 0,-1 1-1,1 0 1,-1-1 0,1 1 0,-1 0-1,0 0 1,1-1 0,-1 1 0,0 0-1,0 0 1,0 0 0,1-1 0,-1 1-1,0 0 1,0 0 0,0 0-1,0 1 1,-1 25-31,0-11 13,1 0 0,2 20 0,-1-32 17,-1 0 0,1 0 0,0 0 0,0 0 0,0-1 0,1 1 0,-1 0 0,1-1 0,0 1 0,0-1 0,0 0 0,1 0 0,-1 0 0,5 5 0,-4-7 5,0 1 0,0-1 0,-1 1 0,1-1 0,1 0 0,-1 0-1,0 0 1,0-1 0,0 1 0,0-1 0,0 1 0,1-1 0,-1 0 0,0-1 0,0 1-1,1 0 1,-1-1 0,4-1 0,5-1 5,0-1 0,-1 0 0,18-8 0,105-64 133,-67 30-78,-70 49-67,0 0-1,0 0 1,1 1-1,-1-1 1,1 1-1,0 0 1,-2 4-1,-2 2 0,3-5 4,0 0 0,0 0 0,0 1 0,0-1 0,1 1 0,0-1 0,0 1 0,1 0 0,-1 0 0,1-1 0,1 1 0,-1 0 0,1 0 0,0 8 0,0-12 0,1-1 1,-1 1-1,1-1 0,-1 0 0,1 1 0,-1-1 0,1 0 1,0 1-1,0-1 0,0 0 0,0 0 0,0 0 0,0 0 1,0 0-1,0 0 0,0 0 0,0 0 0,0 0 1,1 0-1,-1-1 0,0 1 0,0 0 0,1-1 0,-1 1 1,1-1-1,-1 0 0,0 1 0,1-1 0,-1 0 0,1 0 1,-1 0-1,1 0 0,1 0 0,5 0 4,0-1-1,0 0 1,0 0 0,13-4-1,-17 4 0,1-1 1,0 1-1,-1-2 0,1 1 1,-1 0-1,0-1 0,0 0 1,0 0-1,0 0 0,0 0 1,-1-1-1,1 1 0,-1-1 1,0 0-1,0 0 0,-1 0 1,1 0-1,-1-1 0,0 1 0,0-1 1,0 1-1,0-1 0,-1 0 1,0 0-1,0 0 0,0 1 1,-1-1-1,0 0 0,0 0 1,0 0-1,0 0 0,-1 0 1,0 0-1,-2-7 0,2 9-2,-1 0 0,0 1-1,-1-1 1,1 1 0,0-1-1,-1 1 1,0 0 0,1 0-1,-1 0 1,0 0 0,0 0-1,0 1 1,0-1 0,0 1-1,0 0 1,-1 0 0,1 0-1,0 1 1,-5-2 0,-8-1-8,12 1 2,13 1-18,18 1 6,1 1 0,-1 1 0,0 1 0,0 1 0,0 2 0,34 11 0,-58-16 21,0 0-1,1 1 0,-1-1 1,0 1-1,0 0 1,0 0-1,0 0 0,0 1 1,-1-1-1,1 0 1,-1 1-1,1 0 0,-1 0 1,0 0-1,0 0 1,0 0-1,0 0 0,-1 0 1,2 5-1,0 1 9,-1 1-1,0 0 0,-1 0 1,0-1-1,-1 17 0,0-26-10,0 1 0,0-1 0,0 0 0,1 0-1,-1 0 1,0 0 0,0 0 0,0 1 0,1-1 0,-1 0 0,0 0 0,0 0-1,0 0 1,1 0 0,-1 0 0,0 0 0,0 0 0,0 0 0,1 0-1,-1 0 1,0 0 0,0 0 0,1 0 0,-1 0 0,0 0 0,0 0-1,0 0 1,1 0 0,-1 0 0,0 0 0,0 0 0,0-1 0,1 1-1,-1 0 1,0 0 0,0 0 0,0 0 0,1 0 0,-1-1 0,0 1 0,11-6 54,81-50 138,-85 51-179,1 0-1,1 1 0,-1 0 1,0 0-1,1 0 0,0 1 1,0 1-1,0 0 0,17-2 1,-24 4-14,1 0 0,-1 0 1,1 1-1,0 0 1,-1-1-1,0 1 0,1 0 1,-1 0-1,1 0 1,-1 1-1,0-1 1,0 0-1,0 1 0,3 2 1,25 30 6,-17-19-6,-6-7-15,20 24-175,-26-31 178,0 0-1,0 1 1,0-1 0,0 0 0,-1 0-1,1 1 1,-1-1 0,1 1 0,-1-1-1,1 0 1,-1 1 0,0-1 0,0 1-1,1-1 1,-1 1 0,0-1 0,0 1-1,-1-1 1,1 1 0,0-1 0,0 0-1,-1 1 1,0 1 0,1-2-182,-1-1 0,0 1 0,1 0 1,-1-1-1,1 1 0,-1-1 0,0 1 1,1-1-1,-1 0 0,0 1 0,1-1 0,-1 0 1,0 1-1,1-1 0,-1 0 0,0 0 0,0 0 1,-1 1-1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49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1 786 10656,'0'0'5582,"6"-11"-5243,112-178 1507,-64 124-1258,29-39 311,5-9 49,-50 66-423,-29 35-254,-1 0 0,9-18-1,7-13 640,-21 39-801,0 1 71,-1 0 1,0 0-1,0 0 1,0 0 0,-1-1-1,2-3 1,-3 6 44,-9 22 545,-6 15-558,0-1 3,1 1 0,2 1 0,-13 65 0,25-100-210,-2 5 47,1 0-1,1 1 1,0-1-1,0 13 0,1-17-33,0 0 0,0 0-1,0 0 1,0 0-1,0 0 1,0-1 0,1 1-1,-1 0 1,1-1-1,0 1 1,0-1-1,0 0 1,0 0 0,3 3-1,2 1 33,0 0 0,0 0 0,1 0 0,14 7 0,-19-12-36,0 1-1,0-1 1,0 0-1,0 0 0,0-1 1,0 1-1,0-1 0,0 1 1,0-1-1,0 0 0,0 0 1,0 0-1,0-1 0,0 1 1,0-1-1,0 0 0,0 1 1,5-3-1,6-4 35,0-1 0,-1 0 0,1-1 0,-2 0 1,1-1-1,20-22 0,57-78 189,-90 109-235,16-23 98,22-43-1,-24 41 18,25-36-1,-32 51-81,-1 0 0,0-1-1,0 1 1,-1-1 0,-1 0 0,4-14-1,8-20 106,-13 39-99,0 0 109,-9 11-24,4-1-118,1 0 1,-1 0-1,1 0 0,0 0 1,-1 0-1,1 0 1,1 0-1,-2 5 0,-2 8 4,-8 21 34,1 1 0,2 0 0,1 0 1,2 0-1,-1 61 0,8-84-6,0 1 0,1-1-1,1 1 1,0-1 0,8 23 0,-9-33-22,1-1 1,-1 0 0,1 0 0,-1 0-1,1 0 1,0 0 0,1-1 0,-1 1-1,1-1 1,-1 0 0,1 0 0,0 0-1,0 0 1,6 2 0,9 4 87,38 14 0,-46-19-83,1 1 76,0-1 0,0-1 0,0 0 1,1 0-1,0-1 0,16 0 0,-25-4 224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50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11 119 8640,'0'0'13165,"-2"-10"-12980,-6-29-9,8 38-165,0 0 1,0 0-1,0 0 0,1 0 1,-1 0-1,0 1 0,1-1 1,-1 0-1,0 0 1,1 1-1,-1-1 0,1 0 1,-1 0-1,1 1 0,0-1 1,-1 1-1,1-1 0,0 1 1,-1-1-1,1 1 0,0-1 1,0 1-1,0-1 0,-1 1 1,1 0-1,0-1 1,0 1-1,0 0 0,0 0 1,-1 0-1,1 0 0,0 0 1,0 0-1,0 0 0,0 0 1,0 0-1,1 0 0,3 0 47,93-23 538,-74 16-479,0 0-1,0 2 0,1 1 0,0 1 0,-1 1 0,34 1 1,6 17 348,-62-15-436,0-1 1,0 1 0,0 0-1,0 0 1,-1 0-1,1 0 1,0 0-1,-1 0 1,1 1-1,-1-1 1,3 3-1,-3-3 9,0 0 0,0 0-1,0 0 1,0 0 0,0 0-1,0 0 1,0-1 0,0 1-1,0 0 1,0-1 0,0 1-1,3 0 1,-11 22 277,4-19-283,-1 1 1,1-1 0,-1 0 0,0 0 0,-7 5 0,-12 13-3945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9:51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10040,'0'0'9974,"13"-2"-9611,115-8 513,-105 9-579,0 2-1,0 1 1,-1 0-1,32 8 0,-11 0 258,-36-9-409,1 0 0,-1 1 0,1 0 1,-1 0-1,0 0 0,0 1 0,0 0 0,0 0 1,0 1-1,-1 0 0,1 0 0,-1 1 1,9 8-1,-8-3-3274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0:04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94 8744,'0'0'5570,"0"-11"-5199,1-46 281,-6 32 5796,35 145-5116,-16-33-222,3 91 1,-11-124 29,-6-54-1125,0 0 0,0 0 0,0 0 0,0 0 0,0 0 0,0 0 1,0 0-1,0 0 0,0 0 0,0 0 0,0 0 0,0 0 0,0 0 0,0 0 0,0 0 0,0 0 1,1 0-1,-1 0 0,0 0 0,0 0 0,0 0 0,0 0 0,0 0 0,0 0 0,0 0 0,0 0 1,0 0-1,0 0 0,0 0 0,0 0 0,0 0 0,0 0 0,0 0 0,0 0 0,0 0 0,0 0 1,0 0-1,0 1 0,2-12 788,-3-13-4538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0:05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9344,'0'0'15351,"15"-11"-15207,-3 2-109,-5 3-14,0 1 0,0-1 0,1 1 0,0 1 0,-1-1 0,2 1 0,-1 1 0,0 0 0,1 0 0,0 0 0,16-2 0,21 0 111,132-8 373,-74 14 115,-90 0-500,32 4 1135,-37-4-713,-4-1 57,-6 10-556,-18 31-143,6-10-4088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0:06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64 8640,'0'0'4354,"-11"1"-3966,-75 10 1760,82-10-2084,-2 0 895,6-4 552,3-1-370,17-12 15,-15 12-1024,-1 1 0,1 0 1,0 1-1,0-1 0,0 1 0,7-2 1,11-6 213,-14 6-224,0 0 0,1 1 1,-1 0-1,1 0 1,0 1-1,-1 0 0,1 1 1,0 0-1,0 0 0,0 1 1,0 1-1,0 0 1,19 4-1,-26-4-80,0 0 0,0 0 1,0 1-1,-1-1 0,1 1 1,0 0-1,-1 0 0,1 0 0,-1 0 1,1 0-1,-1 1 0,0-1 0,0 1 1,0-1-1,-1 1 0,1 0 0,0 0 1,-1 0-1,0 0 0,0 0 0,0 0 1,0 0-1,0 0 0,0 0 0,-1 0 1,0 1-1,0-1 0,0 0 0,0 0 1,0 1-1,-1 5 0,-1 0 14,0 0-1,-1 1 1,0-1-1,0 0 1,-1 0 0,0-1-1,0 1 1,-1-1-1,-11 14 1,-6 2 170,-1 0 0,0-2 0,-43 31 0,43-41 124,21-12-41,17-7-136,21-8 107,1 2 0,0 1 0,1 3 1,1 0-1,72-5 0,-110 14-234,0 0-1,1 0 1,-1 0 0,0 0-1,1 0 1,-1 0 0,0 0-1,1 0 1,-1 1 0,0-1-1,0 1 1,1-1 0,-1 1-1,0-1 1,0 1 0,0 0-1,0-1 1,0 1 0,0 0-1,0 0 1,0 0 0,0 0-1,0 0 1,0 0 0,0 0-1,1 2 1,-1-1-71,0-1 0,0 1 0,0-1 0,0 1-1,1-1 1,-1 0 0,0 0 0,1 1 0,-1-1 0,1 0 0,0 0 0,1 0 0,2 0-3858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0:0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10152,'0'0'9218,"4"10"-8797,9 32 521,16 78-1,-25-102-449,-2-9-100,0-1 0,-1 1 0,0 11 0,-1-18-252,1-1 1,-1 1-1,0 0 0,1-1 1,-1 1-1,1 0 0,0-1 1,0 1-1,-1 0 1,3 1 303,-3-16 76,1 1-457,1 0 0,0 0-1,0 0 1,2 0 0,-1 0 0,1 1 0,10-19 0,-7 13 21,1-1 0,4-20 0,9-34 124,-19 67-188,0-1 0,1 0 1,-1 1-1,1 0 0,1-1 1,-1 1-1,1 1 0,-1-1 1,1 0-1,5-3 1,-7 6-5,0 1 0,-1 0 0,1 0 0,0 0 1,0 0-1,0 0 0,0 0 0,0 0 1,0 0-1,1 1 0,-1-1 0,0 1 0,0 0 1,0 0-1,0 0 0,1 0 0,-1 0 1,0 0-1,0 0 0,0 1 0,1-1 1,-1 1-1,0-1 0,0 1 0,0 0 0,0 0 1,0 0-1,0 0 0,0 0 0,-1 1 1,1-1-1,0 0 0,-1 1 0,1-1 0,0 1 1,-1 0-1,0 0 0,1-1 0,-1 1 1,1 3-1,7 12 107,-1 2 0,0-1 0,-1 1 0,-1 0 0,-1 0 0,-1 1 0,3 33 0,-4-38 332,-3-15-445,1 1-1,-1-1 0,0 0 0,0 0 1,1 0-1,-1 0 0,0 0 0,0 0 1,1 0-1,-1 0 0,0 0 0,0 0 1,0 0-1,1 0 0,-1 0 0,0 0 1,0 0-1,1-1 0,-1 1 0,0 0 1,0 0-1,1 0 0,-1 0 0,0 0 1,0 0-1,0-1 0,1 1 0,-1 0 1,0 0-1,0 0 0,0-1 0,1 1 1,17-28 261,-14 21-251,28-54 192,-26 47-151,0 1-1,1 0 1,1 0 0,0 0 0,0 1-1,1 0 1,1 0 0,11-10-1,-20 22-48,1-1 0,-1 0 0,0 0 0,1 0 0,-1 1 0,1-1-1,-1 1 1,1-1 0,-1 1 0,1-1 0,-1 1 0,1 0 0,-1 0-1,1 0 1,-1 0 0,1 0 0,-1 0 0,1 0 0,-1 0 0,1 1 0,0-1-1,-1 1 1,0-1 0,1 1 0,-1-1 0,1 1 0,-1 0 0,0 0-1,1 0 1,-1 0 0,0 0 0,0 0 0,0 0 0,0 0 0,0 0-1,0 0 1,0 1 0,1 1 0,3 4 15,0 0 1,-1 1-1,0-1 0,0 1 1,4 13-1,-2 2 204,0 0-1,-2 0 1,0 1 0,-2 0-1,0 36 1,-2-58-57,1 15-78,-2-10-4967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0:09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3 303 11048,'0'0'6374,"-1"-12"-5907,0 1-313,1 0 0,0 0 1,1 0-1,0 0 0,5-20 1,-5 26-61,1 0 0,-1 0 0,1 0 0,1 0 0,-1 0 0,0 1-1,1-1 1,0 1 0,0 0 0,1-1 0,-1 2 0,1-1 0,0 0 0,0 1 0,0-1 0,0 1 0,7-4 0,5-1 404,-1-1 0,23-19 1,-36 27-440,-1-1 1,1 1-1,-1 0 1,1 0-1,0 0 1,0 0-1,-1 0 1,1 0 0,0 1-1,0-1 1,0 0-1,0 1 1,0 0-1,0-1 1,0 1-1,0 0 1,0 0 0,3 0-1,-3 1-8,0 0 0,0-1 1,-1 1-1,1 0 0,-1 0 0,1 0 0,-1 0 1,1 1-1,-1-1 0,1 0 0,-1 0 0,0 1 1,0-1-1,0 1 0,0-1 0,0 1 0,0 0 1,0-1-1,0 1 0,0 2 0,5 14 325,-1 0 0,6 37 0,-5-19-110,-3-25-137,0 0 0,1-1 0,0 0 0,1 0 0,0 0 0,1 0 0,7 10 0,51 57 844,-56-68-847,-5-6-83,-1 0 0,1 0 0,0 0 0,0 0 0,1-1 0,-1 0-1,0 1 1,1-1 0,0-1 0,-1 1 0,1 0 0,0-1 0,0 0-1,0 0 1,0 0 0,0 0 0,0-1 0,0 1 0,0-1 0,0 0-1,0 0 1,0-1 0,0 1 0,0-1 0,0 0 0,0 0-1,0 0 1,0 0 0,0-1 0,0 0 0,-1 0 0,1 0 0,-1 0-1,0 0 1,1-1 0,-1 1 0,0-1 0,0 0 0,-1 0 0,1 0-1,0-1 1,2-5 0,8-12 60,-1-1 0,-1 0 1,-1-1-1,-1 0 0,10-42 0,-15 50-46,-2 0-1,0-1 0,0 1 1,-2-1-1,0 0 0,0 1 0,-2-1 1,0 1-1,-1-1 0,-6-20 1,1 15 392,26 44-228,-11-15-178,0 0 3,0-1-1,1 1 1,0-1-1,15 9 1,1 2 110,-22-17-124,0 1 1,0-1-1,0 1 0,0 0 1,0 0-1,0 0 0,-1 0 0,1 0 1,-1 0-1,1 0 0,-1 0 1,0 1-1,0-1 0,0 1 1,0-1-1,0 1 0,-1-1 1,1 1-1,-1-1 0,0 1 0,1-1 1,-1 1-1,0 0 0,0-1 1,-1 5-1,-16 98-518,12-66-4032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0:11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17 10040,'0'0'14125,"-10"-3"-13984,-30-10-1,39 13-119,0 0 0,0 0 0,0 0 0,-1 0 0,1 0 1,0 0-1,0 1 0,0-1 0,0 0 0,0 1 0,0-1 0,0 1 0,0 0 0,0-1 1,0 1-1,1-1 0,-1 1 0,0 0 0,0 0 0,0 0 0,1-1 0,-1 1 0,1 0 1,-1 0-1,0 0 0,1 0 0,-1 0 0,1 0 0,0 0 0,-1 0 0,1 2 0,-3 2 65,1-1-73,0 0-1,0 1 1,0-1 0,0 0-1,1 1 1,0-1 0,0 1-1,-1 5 1,0 6-3225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0:14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80 9440,'0'0'7369,"0"-10"-7043,-2-51 676,2 61-928,0 0 1,0-1 0,0 1-1,0 0 1,0-1-1,1 1 1,-1 0 0,0-1-1,0 1 1,0 0-1,0 0 1,0-1 0,0 1-1,0 0 1,1-1-1,-1 1 1,0 0 0,0 0-1,0-1 1,1 1-1,-1 0 1,0 0 0,0-1-1,1 1 1,-1 0-1,0 0 1,0 0 0,1 0-1,-1-1 1,0 1-1,1 0 1,-1 0 0,0 0-1,1 0 1,-1 0-1,0 0 1,1 0 0,-1 0-1,0 0 1,1 0-1,0 0 1,0 0 13,0 0-1,0 1 1,0-1-1,-1 0 1,1 1 0,0-1-1,0 1 1,0-1-1,0 1 1,0-1 0,0 1-1,-1 0 1,1-1-1,0 1 1,-1 0 0,2 1-1,12 21 571,-1 1 0,17 42 0,-1-3 479,-25-53-681,0 1 0,4 18-1,0-2 403,-7-21-688,-1 0 0,0 0 0,0 0 0,0 0 0,-1 0 0,0 0-1,0-1 1,0 1 0,-1 0 0,0 0 0,0-1 0,-1 1 0,-3 6 0,2-9-100,0-1 0,-1 0-1,1 0 1,-1 0 0,0 0 0,-8 2 0,-64 2 503,26-12 219,68 4-726,-1 0 0,16-5 1,-9 1 10,0 2 0,40-4 1,5 3-78,-53 3 0,1 1 0,-1 0 0,0 1 0,1 0 0,16 4 0,-13-1 0,1 0 0,32 0 0,-52-3 0,1 0 0,-1 0 0,1 0 0,-1 0 0,0 1 0,1-1 0,-1 0 0,0 0 0,1 0 0,-1 0 0,0 0 0,1 1 0,-1-1 0,0 0 0,1 0 0,-1 0 0,0 1 0,1-1 0,-1 0 0,0 0 0,0 1 0,1-1 0,-1 0 0,0 1 0,0-1 0,0 0 0,0 1 0,1-1 0,-1 0 0,0 1 0,0-1 0,0 1 0,0-1 0,0 0 0,0 1 0,0-1 0,0 0 0,0 1 0,0-1 0,0 1 0,0-1 0,0 0 0,0 1 0,0-1 0,-1 0 0,1 1 0,0-1 0,0 1 0,-10 15 0,-3-9-4009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5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11656,'0'0'2040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0:16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84 194 8744,'0'0'8210,"-10"8"-7850,-33 25 16,42-32-298,0 0 1,-1 0-1,1 0 0,-1 0 0,1-1 1,-1 1-1,1 0 0,-1 0 0,0-1 1,1 1-1,-1-1 0,0 0 0,-1 1 0,2-1-37,1 0 0,0-1 0,-1 1 0,1 0 0,0 0 0,-1 0 0,1 0 0,0-1 0,-1 1 0,1 0-1,0 0 1,-1 0 0,1-1 0,0 1 0,0 0 0,-1-1 0,1 1 0,0 0 0,0-1 0,0 1 0,-1 0-1,1-1 1,0 1 0,0 0 0,0-1 0,0 1 0,0-1 0,0 1 0,0 0 0,0-1 0,0 0 0,0-2 198,0-1 0,0 0 1,1 1-1,0-1 0,0 1 1,1-5-1,2-1-65,0 1 0,0 1-1,1-1 1,0 0 0,0 1 0,0 0-1,1 0 1,1 1 0,-1 0 0,1 0-1,13-9 1,6-2 79,0 2 0,31-12 0,-52 24-202,21-8 370,42-11 1,-34 12-19,-31 9-328,1 0-1,0 0 1,0 0-1,0 0 1,0 0-1,0 1 1,0 0-1,0 0 1,0 0-1,0 0 1,0 1-1,0 0 1,0 0-1,-1 0 0,1 0 1,0 0-1,0 1 1,6 3-1,-8-3-8,1 0-1,-1 1 0,1-1 0,-1 1 0,0-1 0,1 1 1,-1 0-1,-1 0 0,1 0 0,0 0 0,-1 1 1,0-1-1,1 0 0,-1 1 0,-1-1 0,1 0 1,0 1-1,-1-1 0,0 1 0,0-1 0,0 8 0,-1 0-7,0 0 0,-1-1 0,0 1 0,-1 0 0,0-1 0,0 1 0,-1-1 0,-1 0 0,1 0 0,-2 0 0,1-1 0,-1 0 0,-11 13 0,-71 76 362,59-66 180,29-32-591,0 1-1,0-1 0,0 0 0,0 0 0,0 1 0,0-1 0,0 0 1,0 0-1,0 0 0,0 1 0,0-1 0,1 0 0,-1 0 1,0 0-1,0 1 0,0-1 0,0 0 0,0 0 0,0 0 1,1 1-1,-1-1 0,0 0 0,0 0 0,0 0 0,0 0 0,1 0 1,-1 0-1,0 1 0,0-1 0,0 0 0,1 0 0,-1 0 1,0 0-1,0 0 0,0 0 0,1 0 0,-1 0 0,0 0 0,0 0 1,1 0-1,-1 0 0,0 0 0,0 0 0,0 0 0,1 0 1,-1 0-1,0 0 0,1-1 0,12 3 195,121-9 1010,-122 6-1066,-3 1-118,1 1 0,-1 0 0,0 0 0,0 1 0,1 0 0,11 5 0,-10-3-119,0-1 0,20 3 0,-1-5-4203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0:19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 9240,'0'0'8958,"7"-10"-8661,25-32-2,-29 38-203,0 1 0,0 0 0,1 0 0,-1 0 0,1 0 0,-1 1-1,1-1 1,0 1 0,0 0 0,0 0 0,0 0 0,0 0 0,0 1 0,1 0 0,-1 0 0,0 0 0,1 0 0,5 1-1,15-4 423,-1-1-192,0 2 0,33 0 1,15-2 171,-59 4-350,-1 1-1,21 2 1,-22-1-49,-1-1 0,1 0 1,0 0-1,15-3 0,20-12 225,-37 11-232,0 1 1,0 0 0,1 0 0,-1 1-1,10-1 1,84-6 721,-32 2-237,0 3 1,87 6 0,17 6 28,40-19 95,-148 12-396,100 12 0,-160-12-285,164 21 225,-58-7-79,13 0-12,-106-14-125,0-1 1,0-1-1,0 0 0,28-7 1,142-43 179,-33 7 3,-91 27-107,-33 7 2,1 1 1,0 2 0,1 2 0,43-2 0,-29 4 46,-31 1-3,-1 2 0,0 0 0,25 2-1,41 6 912,-32-13-525,-58 5-399,-1 1 0,1 0 0,0 1 1,0 0-1,-1 0 0,-9 4 0,-18 10-2334,23-10-816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0:20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56 224 9944,'0'0'5350,"3"-10"-4734,8-29-4,-11 39-590,0 0 1,0 0-1,0-1 1,0 1-1,-1 0 0,1 0 1,0-1-1,1 1 0,-1 0 1,0 0-1,0 0 0,0-1 1,0 1-1,0 0 0,0 0 1,0-1-1,0 1 0,0 0 1,0 0-1,0-1 0,1 1 1,-1 0-1,0 0 0,0 0 1,0 0-1,0-1 0,1 1 1,-1 0-1,0 0 0,0 0 1,0 0-1,1 0 0,-1 0 1,0-1-1,0 1 0,1 0 1,-1 0-1,0 0 0,0 0 1,1 0-1,-1 0 0,0 0 1,0 0-1,0 0 0,1 0 1,-1 0-1,0 0 0,0 0 1,1 0-1,-1 0 0,0 0 1,0 1-1,1-1 0,5 10 396,-5-8-289,13 30 395,-1 1-1,-2 1 1,-1 0-1,5 36 1,-9-44-111,16 113 2118,-15-62 265,-7-76-2510,0-1-265,0 0 0,1 0 0,-1 0 0,0 0 0,0 0 1,0 0-1,1 0 0,-1 0 0,0 0 0,0 0 0,1 0 0,-1 0 0,0 0 0,0-1 0,0 1 0,0 0 0,1 0 0,-1 0 0,0 0 0,0 0 0,0-1 0,0 1 0,1 0 0,-1 0 1,0 0-1,0-1 0,0 1 0,0 0 0,0 0 0,0 0 0,0-1 0,0 1 0,0 0 0,0 0 0,0 0 0,0-1 0,0 1 0,0 0 0,0 0 0,0-1 0,0 1 0,0 0 1,0 0-1,0 0 0,0-1 0,0 1 0,0 0 0,0 0 0,0 0 0,0-1 0,0 1 0,-1 0 0,1 0 0,0 0 0,0 0 0,0-1 0,0 1 0,-1 0 0,0-5 660,2 2-617,-1-1 0,0 0 1,0 1-1,0-1 0,0 0 1,-1 1-1,1-1 0,-1 1 1,0-1-1,-2-4 0,-1-9 34,-1-30 81,-17-95 195,17 113-268,0-1-1,0-58 1,5 69-34,2 1 1,0-1-1,0 1 0,2-1 1,11-32-1,-13 46-51,0 1-1,0-1 1,1 1-1,0 0 1,0 0 0,0 0-1,0 0 1,0 1-1,1-1 1,0 1-1,0 0 1,-1 0 0,2 0-1,-1 1 1,0-1-1,1 1 1,-1 0 0,1 0-1,-1 1 1,1 0-1,0-1 1,0 1-1,6 0 1,-2 0 9,1 0-1,-1 1 1,0 0-1,0 1 1,0 0 0,0 0-1,0 1 1,0 0 0,0 1-1,-1 0 1,16 7-1,-22-9-20,-1 0 0,1 0-1,-1 0 1,1 0 0,-1 0-1,0 0 1,1 1 0,-1-1-1,0 1 1,0-1 0,0 1-1,0-1 1,0 1 0,0-1 0,0 1-1,-1 0 1,1-1 0,-1 1-1,1 2 1,0 0 2,-1 0 0,0 0 0,0 0 0,0 0 0,0 0 1,-1 0-1,0 0 0,-1 6 0,-2 0 17,0 1-1,0-1 1,-1 0 0,0 0 0,-10 13-1,-5 2 144,-1-1 1,-46 39-1,28-31-166,39-32-5,0 1 0,-1-1 0,1 0 0,0 0 0,0 0 0,0 1 0,0-1 0,0 0 0,0 1 0,0-1 0,0 0 0,0 0 0,0 1 0,0-1 0,0 0 0,0 0 0,0 1 0,0-1 0,0 0 0,0 0 0,0 1 0,0-1 0,0 0 0,0 0 0,1 1 0,-1-1 0,0 0 0,0 0 0,0 0 0,0 1 0,0-1 0,1 0 0,-1 0 0,0 0 0,0 1 0,1-1 0,-1 0 0,16 10 0,19 5 0,19-3 0,-1 4 0,54 22 0,-100-35 0,0 0 0,-1 1 0,1-1 0,-1 2 0,0-1 0,-1 1 0,1 0 0,-1 0 0,1 0 0,-2 1 0,1 0 0,5 8 0,-9-11 0,1 0 0,0 0 0,-1 0 0,0 0 0,0 0 0,0 1 0,0-1 0,0 0 0,-1 1 0,0-1 0,1 1 0,-1-1 0,0 0 0,-1 1 0,1-1 0,-1 1 0,1-1 0,-1 0 0,0 0 0,0 1 0,0-1 0,-1 0 0,1 0 0,-1 0 0,0 0 0,0 0 0,0-1 0,-4 5 0,-1 0 0,0-1 0,0 0 0,-1-1 0,1 0 0,-1 0 0,-1 0 0,1-1 0,0-1 0,-1 1 0,0-1 0,0-1 0,0 0 0,0 0 0,0-1 0,-16 1 0,-7-1 0,0-2 0,1-1 0,-42-8 0,55 7 0,-11-2 0,-32-2 0,53 7 0,0 0 0,0 0 0,1 1 0,-1-1 0,0 2 0,1-1 0,-1 1 0,1 1 0,-10 3 0,14-4 34,0-1 1,1 1-1,-1 0 1,1-1-1,0 1 1,-1 0-1,1 1 1,0-1-1,0 0 1,0 1-1,1-1 0,-1 1 1,1-1-1,-1 1 1,1 0-1,0 0 1,0 0-1,0-1 1,0 1-1,1 0 0,-1 0 1,1 0-1,0 0 1,0 5-1,0 0-698,0-1 0,1 1-1,1-1 1,-1 1 0,1-1-1,0 0 1,6 13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0:26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14368,'0'0'2831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0:29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94 9648,'0'0'9810,"-13"1"-9606,4 0-160,6-2-28,-1 1 0,1 0 1,-1 0-1,1 1 0,-1-1 0,1 1 1,-1 0-1,1 0 0,0 0 0,-1 0 1,1 0-1,0 1 0,0 0 0,0-1 1,0 1-1,0 0 0,0 1 0,0-1 1,1 0-1,-1 1 0,-3 4 0,0 3 79,1 0-1,-1-1 0,2 2 1,-1-1-1,1 1 0,1-1 0,0 1 1,1 0-1,-3 21 0,5-23-4,0 1-1,1-1 1,0 0-1,0 0 0,1 0 1,0 0-1,0 0 1,1-1-1,0 1 0,1-1 1,0 1-1,8 11 1,-11-19-66,0 0 1,0 1 0,1-1-1,-1 0 1,1 1 0,-1-1-1,1 0 1,-1 0-1,1 0 1,-1-1 0,1 1-1,0 0 1,0-1 0,-1 1-1,1-1 1,0 1 0,0-1-1,0 0 1,0 0 0,-1 0-1,1 0 1,0 0-1,0 0 1,0 0 0,0-1-1,-1 1 1,1 0 0,0-1-1,0 0 1,2-1 0,5-1 64,1-2 1,-1 0-1,0 0 1,10-7 0,-5 2-19,0-1 1,-1-1 0,-1 0 0,0 0-1,-1-1 1,0 0 0,-1-1 0,0-1 0,-1 1-1,-1-2 1,0 1 0,-1-1 0,-1 0-1,0 0 1,-2-1 0,1 0 0,1-19 0,-7 25 143,-1 10 160,1 2-363,1 0-1,0 0 1,0 0-1,0 0 1,-1 0-1,1 0 1,0 0-1,0 0 1,0 0-1,1 0 1,-1 0-1,0 0 1,0 0-1,0 0 1,1 0-1,-1 0 1,0 0-1,2 1 1,13 26 68,-9-19-45,-1-1 0,-1 1 0,0 0 0,6 18 0,8 36 213,-15-57-208,0 0 0,1-1 0,-1 1 0,1-1 0,1 1 0,-1-1 0,1 0 0,0-1 0,0 1 0,8 5 0,-3-4-4,1-1 0,0 0 1,0 0-1,0-1 0,1-1 1,-1 0-1,1 0 1,0-1-1,0 0 0,0-1 1,-1-1-1,1 0 1,0-1-1,0 0 0,0 0 1,0-1-1,15-5 1,-17 4-4,0 0 0,-1 0 0,1-1 1,-1-1-1,0 1 0,0-1 0,0-1 1,0 0-1,-1 0 0,0 0 0,-1-1 1,1-1-1,-1 1 0,-1-1 0,1 0 1,-1 0-1,-1-1 0,0 0 0,0 0 1,5-14-1,-6 11-4,-1 0 1,0 0 0,-1 0-1,0 0 1,0-17-1,-2 26-18,0 0-1,-1 0 0,1 0 0,-1 0 0,1 1 0,-1-1 0,0 0 0,0 0 1,0 0-1,-1 0 0,1 1 0,-2-4 0,1 5-3,1-1 0,-1 1 1,1-1-1,-1 1 0,0 0 0,1 0 0,-1 0 1,0 0-1,0 0 0,0 0 0,0 0 1,0 0-1,0 1 0,0-1 0,0 1 0,0 0 1,0-1-1,0 1 0,-4 0 0,3 1-5,0 0 1,0-1-1,0 1 1,0 1-1,0-1 0,0 0 1,0 1-1,0-1 0,0 1 1,1 0-1,-1 0 0,1 0 1,-1 0-1,1 0 0,0 1 1,-1-1-1,-2 5 0,-1 2-5,0 0 0,0 0 0,1 0 0,-5 12 0,9-17-2,-1 0 1,1 0 0,0 1-1,0-1 1,1 0-1,-1 0 1,1 1 0,0-1-1,0 0 1,0 0-1,1 1 1,-1-1-1,1 0 1,0 0 0,0 1-1,1-1 1,-1 0-1,1 0 1,0-1 0,0 1-1,0 0 1,5 5-1,-4-5 1,1 0 0,0 0 0,0-1 0,0 1 0,0-1 0,0 0 0,0 0 0,1 0 0,0-1 0,-1 0 0,1 0 0,0 0 0,0 0 0,0-1 0,0 0 0,1 0 0,-1 0 0,9 0 0,6-3 10,0 0 0,0-2 0,-1 0 0,1-1 0,-1-1 0,36-17 0,-26 11 3,-12 4 5,0-1-1,-1-1 1,-1 0-1,1-1 1,-2-1-1,23-22 1,3-3 0,-22 22 0,-6 6 25,0-1-1,-1-1 1,0 0 0,12-16-1,-20 19 102,-12 13-77,-14 16-35,-54 71-2,73-87-21,1 0-1,0-1 1,0 1-1,0 0 1,1 1-1,-1-1 1,1 0-1,1 1 1,-1-1-1,1 1 1,0 0 0,0-1-1,0 1 1,1 0-1,0 0 1,0-1-1,1 1 1,-1 0-1,4 10 1,-3-12 0,0 0-1,1 0 1,0 0 0,-1 0 0,1 0 0,0-1 0,1 1 0,-1-1 0,1 1 0,0-1 0,0 0 0,0 0 0,0 0 0,0 0 0,0-1 0,1 1 0,0-1 0,-1 0 0,1 0 0,0 0 0,0-1 0,0 1 0,0-1 0,0 0 0,0 0-1,9 0 1,-10-1 2,-1 0-1,1-1 0,0 1 1,0-1-1,0 0 1,-1 1-1,1-2 0,0 1 1,-1 0-1,1 0 0,-1-1 1,1 1-1,-1-1 0,0 0 1,0 0-1,0 0 0,0 0 1,0 0-1,3-4 0,3-6 49,0 1 0,10-20 1,-18 30-54,5-9 51,0-1-1,-1 0 0,-1 0 1,0 0-1,0 0 1,-1-1-1,-1 1 1,1-17-1,-5 20 207,1 20-171,3 0-86,1 1 0,0-1 0,1 0 0,0 0 1,1 0-1,0 0 0,8 13 0,-9-19 27,1 1 1,0-1-1,0 0 0,1 0 1,0 0-1,0-1 0,1 0 1,-1 0-1,1 0 0,0 0 1,0-1-1,1 0 0,6 3 1,-10-6 10,-1 0 0,1-1 0,0 1 0,-1-1 0,1 0 0,-1 0 0,1 0 0,0 0 0,-1 0 0,1 0 0,-1-1 0,1 1 0,-1-1 0,1 0 0,-1 0 0,1 0 0,-1 0 0,0 0 0,1-1 1,-1 1-1,0-1 0,0 1 0,0-1 0,3-3 0,5-4 72,-1-1 0,0 0 0,8-13 0,-7 8-42,-1-1 0,0 0 0,-1 0 0,-1 0 0,-1-1 0,0-1 0,-1 1 0,-1 0 0,-1-1 0,0 0 0,0-31 0,-1 116-70,0-36 0,-2 0 0,-1 1 0,-1-1 0,-9 45 0,10-71 0,-1 1 0,0-1 0,0 0 0,-1 1 0,1-1 0,-1 0 0,-6 7 0,8-11 0,0 1 0,-1 0 0,1-1 0,-1 1 0,1-1 0,-1 0 0,0 1 0,0-1 0,1 0 0,-1 0 0,0 0 0,0 0 0,0 0 0,0-1 0,0 1 0,0-1 0,0 1 0,-1-1 0,1 0 0,0 1 0,0-1 0,-3-1 0,1 1 0,1 0 0,-1-1 0,1 1 0,0 0 0,0-1 0,-1 0 0,1 0 0,0 0 0,0 0 0,0 0 0,0-1 0,0 1 0,1-1 0,-1 0 0,0 0 0,1 0 0,-1 0 0,-2-3 0,13 6 0,14 6 0,-2 0 0,-1-3 0,0-1 0,1-1 0,-1-1 0,0-1 0,22-2 0,-3 1 0,-30 1 0,1 0 0,-1-1 0,1 0 0,-1 0 0,0-1 0,0 0 0,0 0 0,0-1 0,0 0 0,-1 0 0,1-1 0,-1 0 0,0 0 0,0-1 0,0 0 0,0 0 0,-1-1 0,0 0 0,8-10 0,-2-1 0,-1 0 0,12-27 0,-20 37 0,0-1 0,-1 0 0,0 1 0,0-1 0,0 0 0,-1 0 0,0 0 0,-1 0 0,0-9 0,0 15 0,0 1 0,0-1 0,-1 0 0,1 1 0,0-1 0,-1 1 0,0-1 0,1 0 0,-1 1 0,0-1 0,0 1 0,0 0 0,0-1 0,0 1 0,0 0 0,0-1 0,0 1 0,0 0 0,-1 0 0,1 0 0,0 0 0,-1 0 0,1 0 0,-1 1 0,1-1 0,-1 0 0,-2 0 0,1 0 0,1 1 0,0-1 0,-1 1 0,1 0 0,0 0 0,-1 0 0,1 0 0,0 0 0,-1 1 0,1-1 0,0 1 0,0-1 0,-1 1 0,1 0 0,0 0 0,0 0 0,0 0 0,-3 2 0,-1 2 0,0 1 0,0-1 0,1 1 0,-1 0 0,1 0 0,0 1 0,1-1 0,0 1 0,0 0 0,0 0 0,1 1 0,-3 9 0,5-13 0,0 0 0,0-1 0,1 1 0,-1 0 0,1 0 0,0 0 0,0 0 0,0 0 0,1 0 0,-1 0 0,1 0 0,0 0 0,0 0 0,1-1 0,-1 1 0,1 0 0,0-1 0,0 1 0,0-1 0,0 0 0,0 1 0,1-1 0,0 0 0,-1-1 0,1 1 0,5 3 0,1 1 0,1 0 0,-1-1 0,1-1 0,1 0 0,-1 0 0,1 0 0,0-2 0,0 1 0,0-1 0,1-1 0,-1 0 0,1-1 0,13 0 0,-15-1 0,0 0 0,0-1 0,0-1 0,0 1 0,0-2 0,0 0 0,0 0 0,-1 0 0,1-1 0,-1-1 0,0 1 0,0-2 0,-1 1 0,1-1 0,8-8 0,3-6 0,-2-1 0,0 0 0,-1-2 0,-1 0 0,23-44 0,-29 38 0,-9 24 0,0 1 0,0-1 0,0 1 0,1 0 0,0-1 0,3-3 0,-4 4 0,-4 5 0,-6 11 0,-41 115 0,32-77 0,-28 54 0,44-101 0,0 1 0,0-1 0,-1 0 0,0 0 0,0 0 0,1 0 0,-2-1 0,1 1 0,0-1 0,0 0 0,-1 0 0,-6 3 0,9-4 0,0-1 0,0 1 0,-1-1 0,1 1 0,0-1 0,0 0 0,-1 1 0,1-1 0,0 0 0,0 0 0,-1 0 0,1 0 0,0 0 0,0 0 0,-1-1 0,1 1 0,0 0 0,0 0 0,-1-1 0,1 1 0,0-1 0,0 1 0,0-1 0,0 0 0,0 1 0,0-1 0,0 0 0,0 0 0,0 0 0,0 0 0,0 0 0,0 0 0,1 0 0,-1 0 0,0 0 0,1 0 0,-1 0 0,1 0 0,-1 0 0,1-1 0,-1 1 0,1-2 0,-1 0 0,1 0 0,1 1 0,-1-1 0,0 0 0,0 1 0,1-1 0,0 0 0,-1 1 0,1-1 0,0 1 0,0-1 0,1 1 0,-1-1 0,0 1 0,1 0 0,-1 0 0,1-1 0,0 1 0,0 0 0,0 1 0,3-3 0,-2 0 0,0 1 0,1 1 0,-1-1 0,1 0 0,0 1 0,0 0 0,0 0 0,0 0 0,0 0 0,0 1 0,0-1 0,9 0 0,5 1 0,1 1 0,-1 1 0,0 1 0,0 1 0,0 0 0,28 10 0,28 16 850,-32-5-5635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0:25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8744,'0'0'13222,"-1"13"-12999,-33 164 757,30-162-844,1 1 1,1-1 0,0 1-1,1-1 1,1 1 0,0-1-1,5 29 1,-4-42-109,-1 0 0,1-1 0,-1 1 0,1 0 0,-1-1 0,1 1 0,0 0 0,0-1 1,0 1-1,0-1 0,0 0 0,0 1 0,1-1 0,-1 0 0,0 1 0,1-1 0,-1 0 0,1 0 0,1 1 0,0-1 17,1 1 0,0-1 0,0 0 0,0 1 0,-1-2 0,1 1 0,0 0 0,6-1 0,1 0 50,0 0 0,0-1 0,-1-1 1,1 0-1,16-5 0,-21 5-81,0 0 12,0 0-1,1 0 1,-1 0-1,0-1 1,0 0 0,-1 0-1,1-1 1,8-7-1,-7 6-555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0:26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11448,'0'0'5450,"3"11"-4851,34 162 2110,-36-161-2274,0 0-1,0 1 1,-1-1 0,-1 0-1,0 1 1,-4 16 0,2-9-344,-8 32 244,11-51-329,0-1-1,0 0 0,0 0 0,0 1 1,0-1-1,0 0 0,-1 0 1,1 1-1,0-1 0,0 0 0,0 0 1,0 1-1,0-1 0,0 0 1,0 1-1,0-1 0,0 0 0,0 0 1,1 1-1,-1-1 0,0 0 1,0 0-1,0 1 0,0-1 0,0 0 1,0 0-1,0 1 0,1-1 1,-1 0-1,0 0 0,0 0 0,1 1 1,-1-1 1,0-1 1,1 1-1,-1 0 1,0 0-1,1 0 1,-1-1-1,0 1 1,0 0-1,1-1 1,-1 1-1,0 0 1,0-1-1,1 1 1,-1 0-1,0-1 1,0 1-1,0 0 1,0-1-1,0 1 1,0-1-1,1 1 1,-1 0-1,0-1 1,0 1-1,0 0 1,0-1-1,0 1 1,-1-1-1,4-10 18,-1 0 0,2 1 0,-1-1 0,1 1 0,1 0 0,10-18 0,5-11 23,-9 15-21,-8 13-10,2 1 1,-1-1 0,2 1-1,-1 0 1,1 0 0,1 1-1,13-16 1,-18 24-7,-1 0-1,0 0 1,1 0 0,-1 0 0,1 0 0,-1 1-1,1-1 1,0 0 0,-1 1 0,1 0-1,0-1 1,-1 1 0,1 0 0,0 0-1,-1 0 1,1 0 0,0 0 0,-1 0 0,1 0-1,0 0 1,-1 1 0,1-1 0,0 1-1,-1-1 1,1 1 0,-1 0 0,1 0 0,-1 0-1,1-1 1,-1 1 0,0 1 0,3 1-1,0 1 21,1 0 0,-1 0 0,0 1-1,0-1 1,-1 1 0,0 0-1,1 0 1,2 7 0,1 7 139,0 0 1,-1 0-1,-1 1 1,-1 0-1,-1 0 1,-1 0-1,0 25 1,-8-15 670,6-30-803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0:36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140 602 8640,'0'0'11491,"5"-10"-11175,10-31-6,-15 41-301,1-1 0,-1 1 0,0 0 0,0-1 1,0 1-1,0-1 0,0 1 0,0-1 0,0 1 1,0-1-1,0 1 0,0 0 0,0-1 0,0 1 0,0-1 1,0 1-1,-1-1 0,1 1 0,0 0 0,0-1 1,0 1-1,-1-1 0,1 1 0,0 0 0,-1-1 1,1 1-1,0 0 0,0-1 0,-1 1 0,1 0 0,-1 0 1,1-1-1,0 1 0,-1 0 0,1 0 0,-1 0 1,1-1-1,0 1 0,-1 0 0,1 0 0,-1 0 0,1 0 1,-1 0-1,1 0 0,-1 0 0,1 0 0,0 0 1,-1 0-1,1 0 0,-1 0 0,1 0 0,-1 0 1,1 1-1,-1-1 0,-22 8 344,22-8-337,-5 2 76,-1 1-1,0 0 0,1 1 1,0 0-1,0 0 1,0 0-1,0 0 0,1 1 1,-1 0-1,1 0 0,0 0 1,1 1-1,-1 0 1,1 0-1,1 0 0,-7 12 1,6-8 4,1-3-16,0 1 0,0-1 0,0 0 0,1 1 0,0 0 1,1-1-1,-1 1 0,2 0 0,-1 0 0,1 0 0,1 12 0,2-5 11,1-1-1,0 1 1,1-1 0,1 0 0,0 0-1,1 0 1,1-1 0,0 0 0,0-1-1,18 20 1,-21-27-43,0 0 0,0 0-1,0-1 1,1 1 0,-1-1 0,1 0 0,0-1-1,0 0 1,1 0 0,-1 0 0,1 0-1,-1-1 1,1 0 0,0-1 0,0 0-1,0 0 1,0 0 0,0-1 0,0 0-1,0 0 1,0 0 0,0-1 0,-1 0-1,1-1 1,8-2 0,-12 3-36,10-3 52,-1 0-1,1-1 0,-1 0 0,1-1 1,-1 0-1,-1-1 0,14-10 1,8-12 195,57-65 0,-71 68-93,-18 24-146,0 1-1,0-1 1,0 0 0,0 0 0,0 1 0,0-1 0,-1 0 0,1 0 0,-1 0 0,0 0-1,1 0 1,-1-3 0,0 4-10,0 0-1,-1 1 1,1-1-1,0 0 1,0 1-1,-1-1 1,1 1-1,0-1 1,-1 0-1,1 1 1,-1-1-1,1 1 1,-1-1-1,1 1 1,-1 0-1,1-1 1,-1 1-1,1-1 1,-1 1-1,0 0 1,1-1-1,-1 1 1,1 0-1,-1 0 1,0 0-1,1-1 1,-1 1-1,0 0 1,1 0-1,-1 0 1,0 0-1,0 0 1,1 0-1,-1 0 1,0 1-1,1-1 1,-1 0-1,0 0 1,1 0-1,-1 1 1,0-1-1,-32 15 93,27-11-52,1-2-28,0 1-1,0 0 1,0 0 0,0 1-1,1 0 1,0-1 0,0 1 0,0 1-1,0-1 1,0 0 0,-3 8 0,5-10-8,1 1 1,0-1 0,0 1-1,0-1 1,0 0-1,1 1 1,-1 0 0,1-1-1,0 1 1,-1-1 0,1 1-1,0 0 1,1-1 0,-1 1-1,0-1 1,1 1-1,-1-1 1,1 1 0,0-1-1,0 1 1,0-1 0,0 1-1,0-1 1,1 0 0,-1 0-1,0 1 1,4 2-1,-1 0 15,1 0 0,0-1-1,0 0 1,0 0-1,0 0 1,0 0-1,1-1 1,0 0-1,0 0 1,0 0-1,0-1 1,0 0-1,0 0 1,0-1-1,1 1 1,6-1-1,-8 0-8,-1-1 0,1-1 0,-1 1 0,1-1-1,-1 1 1,1-1 0,-1-1 0,0 1 0,0 0-1,1-1 1,-1 0 0,0 0 0,-1 0 0,1-1-1,0 1 1,-1-1 0,1 0 0,-1 0 0,0 0-1,0 0 1,0-1 0,0 1 0,0-1 0,3-6-1,-3 4 15,0 0-1,-1 0 0,0 0 0,0 0 0,0 0 0,0 0 0,-1-1 0,0 1 0,-1 0 0,1-1 1,-1 1-1,0-1 0,-1 1 0,1 0 0,-1-1 0,-1 1 0,-3-12 0,3 14-6,0-1 0,0 1-1,0 0 1,-1-1 0,0 1 0,0 0-1,0 1 1,0-1 0,0 1-1,-1-1 1,1 1 0,-1 0 0,0 0-1,0 0 1,-1 1 0,1 0 0,0-1-1,-1 1 1,1 1 0,-1-1-1,0 1 1,1 0 0,-1 0 0,-5-1-1,5 2 12,1 0-1,-1 0 1,1 0-1,-1 0 1,0 1-1,1 0 1,-1 0-1,-5 2 1,6-3 24,4-1-23,9-4-24,12 1-13,77-14 21,-83 16-11,-1 2-1,0-1 1,1 2 0,-1 0 0,15 3 0,-2 0 8,-24-5-12,-1 1 1,1 0 0,0 0-1,-1 1 1,1-1-1,-1 1 1,1-1 0,-1 1-1,1 0 1,-1-1-1,0 1 1,1 1 0,-1-1-1,0 0 1,0 0 0,0 1-1,0-1 1,0 1-1,0 0 1,0 0 0,0 0-1,-1 0 1,1 0-1,-1 0 1,3 3 0,-2 0 9,1 0 1,-1 1-1,0-1 0,-1 0 1,1 1-1,-1-1 1,0 1-1,0 0 0,-1-1 1,0 1-1,0 0 1,0-1-1,0 1 1,-3 10-1,-2 1 51,-1-1 0,0 0 0,-13 23 0,13-27-64,7-10-5,4-5 0,8-7 0,4-10 0,80-89 0,-94 107 0,-1-1 0,0 1 0,0-1 0,0 1 0,1 0 0,-1 0 0,1 0 0,-1 0 0,1 1 0,0-1 0,0 1 0,0-1 0,0 1 0,0 0 0,5-1 0,-6 3 0,-1 1 0,0 0 0,0 0 0,0 0 0,0-1 0,0 1 0,0 0 0,0 0 0,-1 0 0,1 0 0,0 1 0,-1 1 0,3 7 0,8 20 0,8 18 0,-18-48 0,0 1 0,1-1 0,-1 0 0,0 1 0,1-1 0,-1 0 0,1 0 0,0 0 0,-1 0 0,1 0 0,0 0 0,0-1 0,0 1 0,-1 0 0,1-1 0,0 1 0,0-1 0,0 0 0,0 0 0,0 0 0,0 0 0,0 0 0,0 0 0,3-1 0,0 0 0,0 0 0,1 0 0,-1 0 0,0-1 0,0 1 0,0-1 0,0-1 0,6-2 0,6-8 0,-1-1 0,0 0 0,-1-1 0,0 0 0,-1-1 0,-1-1 0,21-35 0,-5 0 0,35-88 0,-55 115 0,0-1 0,-2-1 0,-1 1 0,-1-1 0,-2 0 0,1-29 0,-4 18 0,-1-1 0,-2 1 0,-14-65 0,17 103 0,0 0 0,0-1 0,0 1 0,0 0 0,0-1 0,0 1 0,0 0 0,0 0 0,0-1 0,0 1 0,0 0 0,0 0 0,-1-1 0,1 1 0,0 0 0,0 0 0,0-1 0,0 1 0,-1 0 0,1 0 0,0 0 0,0-1 0,0 1 0,-1 0 0,1 0 0,0 0 0,0 0 0,-1 0 0,1-1 0,0 1 0,0 0 0,-1 0 0,1 0 0,0 0 0,-1 0 0,1 0 0,0 0 0,0 0 0,-1 0 0,1 0 0,0 0 0,0 0 0,-1 0 0,1 0 0,0 0 0,-1 0 0,1 1 0,0-1 0,0 0 0,-1 0 0,-15 16 0,9-7 0,1 0 0,-9 19 0,5-2 0,2 1 0,0 0 0,2 0 0,1 0 0,-2 48 0,8 143 0,4-166 0,15 64 0,-18-105 0,2 0 0,-1-1 0,1 1 0,1-1 0,11 18 0,-11-22 0,1 0 0,-1 0 0,2-1 0,-1 0 0,14 9 0,-19-14 0,0 1 0,1 0 0,0-1 0,-1 1 0,1-1 0,0 1 0,0-1 0,-1 0 0,1 0 0,0 0 0,0 0 0,0 0 0,-1 0 0,1 0 0,0-1 0,0 1 0,-1-1 0,1 1 0,0-1 0,-1 1 0,3-2 0,-1 0 0,1 1 0,-1-1 0,1 0 0,-1-1 0,0 1 0,0-1 0,0 1 0,3-4 0,1-4 0,0 0 0,8-17 0,9-15 0,-10 19 0,-1 0 0,-1-1 0,13-37 0,-19 48 0,-6 31 0,1-1 0,0 1 0,2-1 0,0 0 0,5 17 0,-5-26 0,-1-1 0,1 1 0,1-1 0,-1 0 0,1 0 0,0-1 0,1 1 0,0-1 0,0 0 0,0 0 0,1 0 0,0-1 0,10 8 0,-15-12 0,1-1 0,-1 1 0,0-1 0,1 0 0,-1 1 0,1-1 0,-1 0 0,1 0 0,-1 0 0,0 0 0,1 0 0,-1 0 0,1-1 0,-1 1 0,0 0 0,1-1 0,-1 1 0,0-1 0,1 1 0,-1-1 0,0 0 0,0 0 0,1 1 0,-1-1 0,1-2 0,32-28 0,-28 24 0,62-61 0,-61 56 0,1-1 0,-8 13 0,0 0 0,1 0 0,-1 0 0,0 0 0,1 0 0,-1 0 0,0 0 0,1 0 0,-1 0 0,0 0 0,1 0 0,-1 0 0,0 0 0,0 0 0,1 0 0,-1 1 0,0-1 0,1 0 0,-1 0 0,0 0 0,0 0 0,1 1 0,-1-1 0,0 0 0,0 0 0,1 0 0,-1 1 0,0-1 0,0 0 0,0 0 0,0 1 0,1-1 0,-1 0 0,0 1 0,0-1 0,0 0 0,0 1 0,0-1 0,0 0 0,0 0 0,0 1 0,0 3 0,0-1 0,0 0 0,0 0 0,-1 0 0,0 0 0,1 1 0,-1-1 0,0 0 0,-3 4 0,1 3 0,0 1 0,0 1 0,1 0 0,0-1 0,0 17 0,5-27 0,4-8 0,5-8 0,-3 0 0,13-17 0,2 0 0,40-43 0,-63 75 0,-1 0 0,0 0 0,0 0 0,1 0 0,-1 0 0,0 0 0,0 0 0,1 0 0,-1 0 0,0 1 0,0-1 0,1 0 0,-1 0 0,0 0 0,0 0 0,0 0 0,1 1 0,-1-1 0,0 0 0,0 0 0,0 0 0,0 1 0,1-1 0,-1 0 0,0 0 0,0 0 0,0 1 0,0-1 0,0 0 0,0 0 0,0 1 0,0-1 0,0 0 0,0 1 0,1-1 0,-1 0 0,0 0 0,-1 1 0,1-1 0,0 0 0,0 1 0,3 15 0,-2-15 0,-1 3 0,3 13 0,0 0 0,1-1 0,1 1 0,13 30 0,-18-46 0,0-1 0,1 1 0,-1 0 0,1 0 0,0 0 0,-1 0 0,1-1 0,-1 1 0,1 0 0,0-1 0,0 1 0,-1 0 0,1-1 0,0 1 0,0-1 0,0 0 0,0 1 0,0-1 0,0 1 0,0-1 0,0 0 0,0 0 0,0 0 0,-1 0 0,1 1 0,0-1 0,0 0 0,0-1 0,0 1 0,0 0 0,0 0 0,0 0 0,0 0 0,0-1 0,0 1 0,0-1 0,0 1 0,0 0 0,0-1 0,-1 0 0,1 1 0,0-1 0,1 0 0,3-3 0,0 0 0,0-1 0,0 0 0,8-9 0,0-2 0,-5 8 0,-1 0 0,0-1 0,-1 0 0,0-1 0,0 0 0,-1 0 0,8-19 0,-11 24 0,1-8 0,-3 13 0,0 0 0,0 0 0,0 0 0,0 0 0,0 0 0,0 1 0,0-1 0,0 0 0,0 0 0,0 0 0,0 0 0,0 0 0,0 1 0,0-1 0,0 0 0,0 0 0,0 0 0,0 0 0,0 1 0,0-1 0,0 0 0,0 0 0,0 0 0,0 0 0,0 1 0,0-1 0,0 0 0,1 0 0,-1 0 0,0 0 0,0 0 0,0 0 0,0 0 0,0 1 0,0-1 0,1 0 0,-1 0 0,0 0 0,0 0 0,0 0 0,0 0 0,0 0 0,1 0 0,-1 0 0,0 0 0,0 0 0,0 0 0,0 0 0,1 0 0,-1 0 0,0 0 0,0 0 0,0 0 0,0 0 0,0 0 0,1 0 0,-1 0 0,0 0 0,0 0 0,0 0 0,0 0 0,1 0 0,-1 0 0,0-1 0,0 1 0,-3 23 0,1-1 0,2 1 0,0-1 0,6 45 0,-5-63 0,0-1 0,0 0 0,0 1 0,0-1 0,1 0 0,-1 0 0,1 0 0,0 0 0,0 0 0,0 0 0,0-1 0,4 5 0,-5-6 0,0-1 0,0 1 0,0 0 0,0 0 0,0-1 0,0 1 0,0-1 0,0 1 0,1-1 0,-1 1 0,0-1 0,0 0 0,0 1 0,1-1 0,-1 0 0,0 0 0,0 0 0,1 0 0,-1 0 0,0 0 0,0-1 0,1 1 0,-1 0 0,0-1 0,0 1 0,0 0 0,1-1 0,-1 1 0,0-1 0,0 0 0,0 1 0,0-1 0,0 0 0,0 0 0,0 0 0,1-1 0,14-15 0,0 0 0,-1-1 0,0-1 0,16-29 0,-7 20 0,-26 33 0,1 0 0,0-1 0,0 1 0,0 0 0,0 0 0,1 0 0,0 0 0,0-1 0,1 11 0,0-5 0,0 1 0,1-1 0,0 1 0,5 14 0,-6-22 0,0-1 0,0 1 0,0-1 0,1 1 0,-1-1 0,1 1 0,-1-1 0,1 0 0,0 0 0,0 0 0,0 0 0,0 0 0,0-1 0,0 1 0,3 1 0,-2-2 0,0 0 0,0 0 0,0 0 0,0-1 0,0 0 0,0 1 0,0-1 0,0 0 0,0 0 0,0-1 0,0 1 0,0-1 0,0 1 0,4-3 0,6-1 0,1-1 0,-1-1 0,0 0 0,0-1 0,-1-1 0,0 0 0,16-13 0,3-6 0,36-41 0,-50 44 0,-14 17 0,-14 16 0,6-2 0,-1 0 0,1 1 0,0 0 0,0-1 0,1 2 0,0-1 0,1 0 0,0 1 0,0 0 0,1-1 0,0 1 0,0 0 0,1 0 0,0 0 0,1 19 0,1-26 0,-1 0 0,0 0 0,1 0 0,0 0 0,-1 0 0,1 0 0,0 0 0,0 0 0,0 0 0,0 0 0,0 0 0,0-1 0,1 1 0,-1 0 0,1-1 0,-1 1 0,1-1 0,0 0 0,-1 1 0,1-1 0,0 0 0,0 0 0,2 1 0,-2-2 0,-1 1 0,1-1 0,-1 0 0,1 0 0,-1 0 0,0 0 0,1 0 0,-1 0 0,1 0 0,-1-1 0,1 1 0,-1 0 0,0-1 0,1 1 0,-1-1 0,0 0 0,1 1 0,-1-1 0,0 0 0,0 0 0,0 0 0,0 0 0,0 0 0,0 0 0,0 0 0,0 0 0,0 0 0,0 0 0,0-1 0,-1 1 0,1 0 0,0-1 0,-1 1 0,1 0 0,-1-2 0,2-4 0,0 1 0,0-1 0,-1 1 0,0-1 0,0 1 0,0-1 0,-1 0 0,0 1 0,-1-1 0,1 0 0,-1 1 0,-1-1 0,-1-7 0,-1 3 0,0 0 0,0 1 0,-1-1 0,-1 1 0,1 0 0,-14-16 0,18 25 0,1 0 0,-1 0 0,0 0 0,0 0 0,0 0 0,0 0 0,-1 0 0,1 0 0,0 0 0,0 1 0,-1-1 0,0 0 0,1 1 0,0 0 0,1-1 0,-1 1 0,1 0 0,-1 0 0,1 0 0,-1 0 0,1 0 0,-1 0 0,1 1 0,-1-1 0,1 0 0,-1 0 0,1 0 0,-1 0 0,1 0 0,-1 1 0,1-1 0,-1 0 0,1 1 0,-1-1 0,1 1 0,-1 0 0,0 0 0,0 0 0,0 0 0,1 0 0,-1 1 0,1-1 0,-1 0 0,1 0 0,-1 1 0,1-1 0,0 0 0,-1 1 0,1-1 0,0 1 0,0-1 0,0 0 0,0 1 0,0-1 0,0 0 0,1 3 0,0 0 0,0-1 0,-1 0 0,1 0 0,0 0 0,0-1 0,1 1 0,-1 0 0,1 0 0,-1 0 0,1-1 0,0 1 0,0-1 0,0 0 0,0 1 0,1-1 0,-1 0 0,0 0 0,1-1 0,0 1 0,-1 0 0,1-1 0,0 1 0,0-1 0,0 0 0,0 0 0,0 0 0,0-1 0,0 1 0,0-1 0,0 1 0,6-1 0,2-1 0,-1 0 0,0-1 0,0-1 0,0 1 0,0-1 0,0-1 0,-1 0 0,14-7 0,3-3 0,-1 0 0,-1-1 0,28-24 0,-48 36 0,-1 0 0,0-1 0,0 0 0,0 1 0,0-1 0,-1-1 0,1 1 0,2-7 0,-16 81 0,5-18 0,3-35 0,1 0 0,1 1 0,1 21 0,1-31 0,0-1 0,0 1 0,0 0 0,1-1 0,0 1 0,0-1 0,1 0 0,0 0 0,8 12 0,-11-18 0,0 0 0,1-1 0,-1 1 0,1-1 0,-1 1 0,1 0 0,-1-1 0,1 1 0,-1-1 0,1 1 0,0-1 0,-1 0 0,1 1 0,0-1 0,-1 0 0,1 1 0,0-1 0,-1 0 0,1 0 0,0 0 0,0 1 0,-1-1 0,1 0 0,0 0 0,1 0 0,-1-1 0,1 1 0,0-1 0,-1 1 0,1-1 0,-1 0 0,0 1 0,1-1 0,-1 0 0,1 0 0,-1 0 0,2-2 0,2-2 0,0-1 0,0 0 0,7-13 0,3-6 0,-1-1 0,-1-1 0,11-35 0,-21 55 0,-6 12 0,1 1 0,0-1 0,1 1 0,-1 0 0,1 0 0,0 0 0,1-1 0,-1 1 0,1 0 0,0 0 0,1 0 0,0 0 0,2 11 0,-2-10 0,1-1 0,0 0 0,0 1 0,0-1 0,1 0 0,0 0 0,0 0 0,0-1 0,1 1 0,0-1 0,0 0 0,0 0 0,6 6 0,-8-10 0,1 0 0,-1 0 0,0 0 0,1 0 0,-1-1 0,0 1 0,1-1 0,-1 1 0,1-1 0,-1 0 0,1 0 0,-1 0 0,0 0 0,1 0 0,-1-1 0,1 1 0,-1-1 0,1 1 0,-1-1 0,0 0 0,0 0 0,1 0 0,-1 0 0,3-2 0,3-2 0,0 0 0,-1 0 0,1-1 0,-1 0 0,8-8 0,2-8 0,0-1 0,-1 0 0,-2-2 0,19-41 0,-7 15 0,-5 17 0,-21 34 0,0 0 0,0 0 0,0 0 0,0 0 0,0 0 0,0 0 0,1 0 0,-1 0 0,0 0 0,0 0 0,0 0 0,0 0 0,0 0 0,0 0 0,0 0 0,0 0 0,0 0 0,0 0 0,1 0 0,-1 0 0,0 0 0,0 0 0,0 0 0,0 0 0,0 0 0,0 0 0,0 0 0,0 0 0,0 0 0,0 0 0,1 0 0,-1 1 0,0-1 0,0 0 0,0 0 0,0 0 0,0 0 0,0 0 0,0 0 0,0 0 0,0 0 0,0 0 0,0 0 0,0 0 0,0 1 0,0-1 0,0 0 0,0 0 0,0 0 0,0 0 0,0 0 0,0 0 0,0 0 0,0 0 0,0 0 0,0 1 0,0-1 0,0 0 0,0 0 0,0 0 0,0 0 0,0 0 0,0 0 0,0 0 0,0 0 0,0 0 0,0 1 0,0 6 0,-32 208 0,32-212 0,-1 0 0,1-1 0,-1 0 0,1 1 0,-1-1 0,0 1 0,0-1 0,0 0 0,0 1 0,0-1 0,-1 0 0,1 0 0,0 0 0,-1 0 0,0 0 0,0 0 0,1-1 0,-1 1 0,0-1 0,0 1 0,-1-1 0,-3 3 0,4-5 0,-1-1 0,0 1 0,0 0 0,1-1 0,-1 1 0,1-1 0,-1 0 0,1 0 0,0 0 0,-3-3 0,6 7 0,-1 0 0,1-1 0,0 1 0,0-1 0,0 0 0,0 1 0,1-1 0,-1 0 0,0 0 0,0 1 0,1-1 0,-1 0 0,1 0 0,-1-1 0,1 1 0,-1 0 0,1 0 0,-1-1 0,4 1 0,2 2 0,0 0 0,1-1 0,13 3 0,-10-4 0,0-1 0,0 0 0,1-1 0,-1 0 0,0-1 0,0 0 0,0-1 0,0 0 0,-1-1 0,1 0 0,-1 0 0,0-1 0,0 0 0,-1-1 0,17-13 0,2-4 0,-1-1 0,-2-2 0,35-43 0,-50 56 0,0-1 0,-1-1 0,-1 0 0,-1 0 0,0 0 0,0-1 0,-2 0 0,0 0 0,0 0 0,-2-1 0,0 0 0,-1 0 0,-1 0 0,-1-29 0,-2-49 0,2 33 0,-13-98 0,12 156 0,1 1 0,-1 0 0,0-1 0,0 1 0,0 0 0,0 0 0,0-1 0,-1 1 0,-3-5 0,5 8 0,0 0 0,-1 0 0,1-1 0,0 1 0,0 0 0,-1 0 0,1-1 0,0 1 0,-1 0 0,1 0 0,-1 0 0,1 0 0,0-1 0,-1 1 0,1 0 0,0 0 0,-1 0 0,1 0 0,-1 0 0,1 0 0,0 0 0,-1 0 0,1 0 0,-1 0 0,1 0 0,0 1 0,-1-1 0,1 0 0,0 0 0,-1 0 0,-1 2 0,1-1 0,-1 0 0,1 1 0,-1-1 0,1 0 0,0 1 0,0 0 0,0-1 0,0 1 0,-1 2 0,-8 15 0,2 0 0,0 0 0,1 1 0,1-1 0,1 2 0,-3 30 0,2 7 0,3 62 0,5-86 0,13 67 0,-5-42 0,-5-30 0,15 45 0,-18-67 0,0-1 0,0 1 0,1-1 0,0 0 0,0 0 0,1 0 0,0-1 0,0 1 0,7 6 0,-9-10 0,0 0 0,0-1 0,0 1 0,0-1 0,1 0 0,-1 0 0,1 0 0,-1 0 0,1 0 0,-1-1 0,1 1 0,-1-1 0,1 0 0,0 1 0,-1-1 0,1 0 0,0-1 0,-1 1 0,1 0 0,-1-1 0,1 1 0,-1-1 0,1 0 0,-1 0 0,1 0 0,-1 0 0,4-3 0,4 0 0,-1-1 0,0-1 0,0 0 0,0 0 0,-1 0 0,0-1 0,0-1 0,0 1 0,-1-1 0,-1 0 0,1-1 0,-1 0 0,0 0 0,7-18 0,-10 25 0,-3 12 0,-3 19 0,1-6 0,-2 2 0,1-1 0,2 1 0,0-1 0,2 1 0,6 48 0,-6-73 0,-1 1 0,0-1 0,0 1 0,0-1 0,1 1 0,-1-1 0,0 1 0,1-1 0,-1 0 0,0 1 0,1-1 0,-1 0 0,0 1 0,1-1 0,-1 0 0,1 1 0,-1-1 0,0 0 0,1 0 0,-1 0 0,1 1 0,-1-1 0,1 0 0,-1 0 0,1 0 0,-1 0 0,1 0 0,-1 0 0,1 0 0,-1 0 0,1 0 0,-1 0 0,1 0 0,-1 0 0,1 0 0,-1-1 0,1 1 0,0 0 0,20-9 0,-9 1 0,0-1 0,0 0 0,-1-1 0,0 0 0,-1 0 0,0-1 0,12-18 0,-22 29 0,0 0 0,0 0 0,0 1 0,0-1 0,0 0 0,0 0 0,1 0 0,-1 0 0,0 0 0,0 1 0,0-1 0,0 0 0,0 0 0,0 0 0,0 0 0,0 0 0,1 0 0,-1 0 0,0 1 0,0-1 0,0 0 0,0 0 0,0 0 0,1 0 0,-1 0 0,0 0 0,0 0 0,0 0 0,0 0 0,1 0 0,-1 0 0,0 0 0,0 0 0,0 0 0,0 0 0,0 0 0,1 0 0,-1 0 0,0 0 0,0 0 0,0 0 0,0 0 0,1 0 0,-1 0 0,0 0 0,0-1 0,0 1 0,0 0 0,0 0 0,0 0 0,1 0 0,-1 0 0,0 0 0,0 0 0,0-1 0,0 1 0,0 0 0,0 0 0,0 0 0,0 0 0,0 0 0,0-1 0,1 1 0,-1 0 0,0 0 0,1 10 0,-4 8 0,0 0 0,-1-1 0,-7 23 0,1-6 0,-9 25 0,-43 96 0,-44 53 0,95-187 0,-2 5 0,-2 0 0,-1-1 0,-1-1 0,-1-1 0,-1-1 0,-1 0 0,-1-1 0,-1-2 0,-29 21 0,48-38 0,0 0 0,1 0 0,-1 0 0,0-1 0,0 0 0,0 1 0,0-1 0,-1-1 0,-4 2 0,7-2 0,0 0 0,0 0 0,0 0 0,0 0 0,0 0 0,0-1 0,0 1 0,0 0 0,1-1 0,-1 1 0,0 0 0,0-1 0,0 0 0,0 1 0,0-1 0,1 1 0,-1-1 0,0 0 0,0 1 0,1-1 0,-1 0 0,0 0 0,1 0 0,-1 0 0,1 1 0,-1-1 0,1 0 0,0 0 0,-1 0 0,1 0 0,0 0 0,0 0 0,0 0 0,-1 0 0,1-2 0,0-5 0,-1 0 0,2 0 0,-1 0 0,1-1 0,0 1 0,0 0 0,1 0 0,0 1 0,1-1 0,0 0 0,0 1 0,1-1 0,7-11 0,4-4 0,0 1 0,36-39 0,-9 20 0,2 2 0,68-47 0,-107 82 0,3-3 0,-7 6 0,1 0 0,-1-1 0,0 1 0,1 0 0,-1 0 0,0 0 0,1 0 0,-1 0 0,1 0 0,0 0 0,-1 1 0,1-1 0,3 0 0,-3 0 850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0:3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97 166 10248,'0'0'6569,"-10"-7"-5876,-63-40 1195,72 47-1819,0-1 1,0 1-1,1 0 0,-1-1 1,0 1-1,1-1 0,-1 1 1,0-1-1,1 1 0,-1-1 1,1 1-1,-1-1 0,1 0 1,-1 1-1,1-1 1,-1 0-1,1 1 0,0-1 1,-1 0-1,1 0 0,0 1 1,-1-1-1,1 0 0,0 0 1,0 0-1,0 1 0,0-2 1,0 1 22,1 0 1,-1 0 0,1 0 0,0 0 0,-1 0 0,1 0 0,0 0-1,0 0 1,0 0 0,0 0 0,-1 0 0,1 0 0,0 1-1,0-1 1,2-1 0,7-2 226,-1 0-1,1 0 1,12-4-1,35-7 230,0 1-1,1 3 1,0 3-1,1 2 1,84 3-1,35 15 757,-139-7-763,-1 2-1,58 18 1,-85-21-349,-1 0-1,0 1 1,0 0 0,0 0 0,-1 1-1,0 1 1,0-1 0,0 2 0,15 15 0,-18-15-1179,1 0 1,-1 1-1,5 10 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0:3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75 241 9536,'0'0'4704,"1"-10"-3788,0 3-807,0-2 254,0 0 1,0-1 0,-1 1 0,0-1 0,-1 1 0,-3-19-1,4 27-274,-1-1 0,1 1-1,-1 0 1,0 0-1,1 0 1,-1 0 0,0 0-1,0 0 1,1 0-1,-1 0 1,0 0 0,0 1-1,0-1 1,0 0-1,0 0 1,0 1 0,0-1-1,0 1 1,-1-1-1,1 1 1,0-1 0,0 1-1,0 0 1,0 0-1,-1-1 1,1 1 0,0 0-1,0 0 1,-3 0-1,2 1 42,0-1 0,-1 0 0,1 1 0,0-1 0,0 1 0,0 0 0,0 0 0,0-1 0,0 1 0,0 1 0,0-1 0,1 0 0,-1 0 0,0 1 0,1-1 0,-3 3 0,-5 22 1331,11-16-296,-2-10-1128,1 1 0,-1-1 0,1 0 1,-1 0-1,1 0 0,-1 0 0,1 0 0,-1 0 1,1 0-1,-1 0 0,1 0 0,-1 0 1,1-1-1,-1 1 0,0 0 0,1 0 1,-1 0-1,1 0 0,-1-1 0,1 1 0,-1 0 1,0-1-1,1 1 0,-1 0 0,0-1 1,1 1-1,1-3 69,0 1 0,-1-1 0,1 0 0,-1 0-1,0 1 1,0-1 0,0 0 0,0 0 0,0 0 0,0 0 0,-1 0 0,1-4 0,-1 3 30,3-19 286,3-24 185,-5 44-575,-1 1 1,1 0 0,0 0 0,-1 0 0,1 0 0,0 0-1,1 0 1,-1 0 0,0 0 0,0 0 0,1 1 0,-1-1-1,1 0 1,-1 1 0,1-1 0,4-2 0,35-11 59,-25 9-3472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5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10664,'0'0'80,"97"-14"8,2-2-96,13 0 0,-7 4-112,-8 6 16,-18 4 264,-13 2 8,-24 0 80,-15-4 0,-11 4-16,-10 0 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7:0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15104,'0'0'7273,"12"-8"-7056,41-25-20,-49 31-164,1 0 0,0 0 0,0 0 0,-1 0 0,1 1 1,0 0-1,1 0 0,-1 0 0,0 1 0,0 0 0,9 0 0,13 0 112,327-23 801,-287 22-833,75-2 182,-8 2-21,-16 2-69,79-17 35,86-3-28,-134 13-51,262-46-1,-325 39-100,0 3-1,0 4 0,87 5 1,-41 16 69,-86-8-61,62 1 0,-17-3 27,-58-2 88,50-2 0,-64-4 139,-19 3-313,0-1-1,0 1 1,0 0 0,0 0 0,0 0 0,0-1-1,0 1 1,0 0 0,0 0 0,0-1 0,-1 1-1,1 0 1,0 0 0,0 0 0,0 0 0,0-1 0,0 1-1,-1 0 1,1 0 0,0 0 0,0 0 0,0-1-1,0 1 1,-1 0 0,1 0 0,0 0 0,0 0-1,0 0 1,-1 0 0,1 0 0,0 0 0,0 0 0,0 0-1,-1 0 1,1 0 0,0 0 0,0 0 0,-1 0-1,-40-10 155,-51-9-224,45 8-3360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17:0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10448,'0'0'8591,"13"-4"-8177,2 1-272,-10 3-88,0-1 0,1-1 0,-1 1 0,0-1 0,0 0 1,0 0-1,0 0 0,0-1 0,0 0 0,-1 0 1,8-6-1,2-3 217,-1 0 0,0-1 0,-1 0 0,-1-1 1,0-1-1,-1 0 0,0 0 0,-1-1 0,10-24 1,-4 8 96,-9 21-176,0 0-1,-1 0 0,5-17 0,-2 13 154,-7 13-257,0 1 0,0-1-1,0 0 1,0 1 0,0-1 0,0 0-1,0 0 1,-1 0 0,1-3 0,5 30 253,-8-1-268,-2 0 0,-1-1 1,-13 41-1,-34 64 281,47-117-261,-2-1 1,1 0 0,-1 0 0,0-1-1,-1 0 1,0 0 0,-1-1 0,-9 8 0,21-17-44,0 0 1,1 0 0,0 1 0,-1-1 0,1 1 0,-1-1 0,1 1 0,5 1 0,47 2 14,-33-1 11,137 17 224,-74-6-156,47-4 143,-84-11-3980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1:1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266 530 7632,'0'0'5650,"-4"-10"-5408,-16-31-14,18 39-190,0 0-1,0 0 1,0 1 0,0-1 0,0 0 0,0 1 0,0 0 0,-1-1 0,1 1 0,-1 0 0,1 0 0,0 0 0,-1 1 0,0-1 0,1 1 0,-1-1 0,1 1 0,-6 0 0,-5-2 193,7 1-132,0 0 1,0 0 0,0 0-1,0 1 1,0 0 0,0 0-1,0 1 1,0 0 0,0 0-1,0 0 1,0 0 0,0 1-1,1 0 1,-1 1 0,1-1-1,-1 1 1,1 0 0,0 0-1,-7 6 1,7-6-9,1 1 1,-1 0 0,1 0-1,0 0 1,0 1 0,0 0-1,1-1 1,0 1 0,-1 0-1,2 1 1,-1-1-1,1 0 1,0 1 0,0-1-1,0 1 1,1 0 0,-1 0-1,2 0 1,-1-1 0,1 1-1,0 10 1,0-10-42,1 0 0,0-1 1,0 1-1,0-1 1,1 1-1,0-1 0,0 0 1,0 1-1,1-1 0,-1 0 1,1 0-1,1-1 0,-1 1 1,1-1-1,-1 1 0,8 5 1,-9-9-32,0 0 0,0 0 0,1-1 0,-1 1 0,0-1 1,0 1-1,0-1 0,1 0 0,-1 0 0,0 0 0,0 0 1,1 0-1,-1-1 0,0 1 0,3-1 0,-1 0-1,1-1 0,-1 1 0,0-1 0,0 1 0,0-1 0,5-4 0,-1-1 8,0 0 1,-1-1 0,0 1 0,0-2-1,-1 1 1,0-1 0,-1 0 0,1 0-1,-2 0 1,0-1 0,0 0 0,0 1-1,-1-2 1,-1 1 0,3-20 0,-4 19-4,0 9-13,-1 0-1,0 0 1,1 0-1,-1 0 1,0 0-1,0 0 1,-1 0-1,1 0 1,0 0-1,-2-3 1,2 4-6,-4-13 74,4 13-74,0 1-1,0 0 0,0 0 1,0-1-1,0 1 0,0 0 1,0-1-1,0 1 0,0 0 1,0 0-1,0-1 0,0 1 1,0 0-1,0 0 0,0-1 1,0 1-1,0 0 0,0 0 1,0-1-1,1 1 0,-1 0 1,0 0-1,0-1 0,0 1 1,0 0-1,1 0 0,-1-1 1,0 1-1,0 0 0,0 0 1,1 0-1,-1 0 0,0 0 1,0-1-1,1 1 0,-1 0 1,0 0-1,0 0 0,1 0 1,-1 0-1,0 0 0,6 17 115,4 13-38,-1 0-1,-1 1 1,-1 0 0,-2 0 0,-1 0 0,0 48-1,-6-46 14,-1 0 0,-1 0 0,-2 0-1,-1 0 1,-1-1 0,-2 0 0,-2-1-1,-26 53 1,34-78-55,0 0 1,0 0-1,0-1 1,-1 1-1,0-1 0,0 0 1,-10 7-1,14-11-19,0 0-1,-1 0 0,1 0 1,-1-1-1,1 1 0,0 0 1,-1-1-1,1 1 1,-1-1-1,1 1 0,-1-1 1,0 0-1,1 0 0,-1 0 1,1 0-1,-1 0 0,0 0 1,1 0-1,-1 0 1,1-1-1,-1 1 0,1 0 1,-1-1-1,1 0 0,-1 1 1,1-1-1,0 0 0,-1 1 1,1-1-1,0 0 1,-1 0-1,1 0 0,0 0 1,0-1-1,0 1 0,0 0 1,0 0-1,0-1 1,0 1-1,1 0 0,-2-3 1,-1-1 17,1-1 0,0 0 1,0 0-1,1 0 1,-1 0-1,1 0 0,1 0 1,-1 0-1,1 0 1,0 0-1,0 0 0,1 0 1,-1 0-1,2-1 1,2-8-1,0 0 17,1 0 0,1 0 0,0 1-1,16-26 1,-12 24-37,0 2-1,1-1 1,0 2 0,24-22-1,-29 29-20,2 0-1,-1 1 0,1 0 1,-1 0-1,1 1 1,1 0-1,-1 0 0,1 1 1,-1 0-1,1 1 1,10-2-1,-9 1-4,0 1-1,-1-2 1,0 1 0,1-1-1,-2-1 1,1 0 0,14-10-1,28-14-67,-43 25 71,-1 0 0,1-1 0,-1 0 1,0 0-1,-1-1 0,1 1 0,-1-2 0,0 1 1,0-1-1,6-10 0,3-5 23,-2-1-1,12-26 1,-22 42-3,-1-1 1,1 1-1,-1-1 1,-1 1-1,1-1 1,-1 0-1,0-10 1,-1 18 14,-3 22 53,0 7-79,0-1 1,2 1-1,1 0 1,1 0-1,2-1 1,9 42-1,-11-66 2,0 0-1,0 0 0,1 0 1,0 0-1,4 6 0,-6-10-2,0 1 0,0-1-1,0 1 1,1-1 0,-1 1-1,0-1 1,1 1 0,-1-1 0,1 0-1,-1 1 1,0-1 0,1 1-1,-1-1 1,1 0 0,-1 1-1,1-1 1,-1 0 0,1 0-1,-1 0 1,1 1 0,-1-1 0,1 0-1,0 0 1,-1 0 0,1 0-1,-1 0 1,1 0 0,-1 0-1,1 0 1,-1 0 0,1 0-1,0 0 1,-1 0 0,1 0 0,-1-1-1,1 1 1,-1 0 0,1 0-1,-1-1 1,1 1 0,-1 0-1,1-1 1,-1 1 0,1 0-1,-1-1 1,0 1 0,1-1 0,-1 1-1,0 0 1,1-1 0,-1 0-1,8-10 26,0 0-1,-1-1 1,-1 0-1,0 0 1,6-18-1,15-66 121,-11 34 11,-14 53-59,-1 6-14,-1 5-19,-2 22-6,3 75-34,1-26 15,-3 0-1,-12 86 1,11-147-28,0 0 1,-1 0-1,0 0 1,-1 0-1,-1 0 1,-7 13-1,10-21 6,0-1-1,0 0 0,0 0 1,-1 0-1,1 0 0,-1 0 1,0 0-1,0 0 0,0-1 1,0 0-1,0 1 0,-1-1 1,1-1-1,-1 1 0,0 0 1,1-1-1,-1 0 0,0 1 1,0-2-1,1 1 1,-1 0-1,0-1 0,-5 0 1,-34 0 192,43 0-209,0 0-1,0 0 1,0 0 0,0 0-1,-1-1 1,1 1-1,0 0 1,0 0 0,0 0-1,0 0 1,0-1-1,0 1 1,0 0 0,0 0-1,0 0 1,0-1-1,0 1 1,0 0 0,0 0-1,0 0 1,0-1-1,0 1 1,1 0 0,-1 0-1,0 0 1,0 0-1,0-1 1,0 1 0,0 0-1,0 0 1,0 0-1,1 0 1,-1 0 0,0-1-1,0 1 1,0 0-1,0 0 1,0 0 0,1 0-1,-1 0 1,0 0-1,0 0 1,0 0 0,1 0-1,-1 0 1,0 0-1,0 0 1,1 0 0,11-11 4,104-94-22,-29 23-27,-47 46 11,-1-1 1,-2-1 0,-2-2-1,42-64 1,-74 100 42,-1 0 0,0 0 0,0 0-1,0-1 1,0 1 0,-1-1 0,0 0 0,0 1-1,0-1 1,0-8 0,-1 10-2,0 1 1,0-1-1,-1 1 1,1-1-1,-1 1 1,1-1-1,-1 1 1,0-1-1,0 1 1,0-1-1,0 1 1,0 0-1,0 0 1,-1 0-1,1-1 1,-1 1-1,1 1 1,-1-1-1,0 0 1,0 0-1,-2-1 1,-1 0-15,-1 0 0,1 1-1,-1 0 1,-9-3 0,28-5-83,7 4 62,-9 3 17,0 0 0,0 0-1,16-1 1,-23 4 3,0 0 0,-1 0 0,1 1 0,0-1 0,0 1 0,-1-1 0,1 1 0,0 0 0,-1 1 0,1-1 0,-1 1 0,0-1 0,1 1 0,3 3 0,3 2-15,-8-6 16,0 1-1,1-1 0,-1 1 0,0-1 1,0 1-1,0 0 0,0 0 0,0 0 1,-1 0-1,1 0 0,0 0 0,-1 0 1,0 0-1,1 1 0,-1-1 0,0 1 1,0-1-1,1 5 0,-2 3 18,1 0 1,-1 0-1,0 0 0,-1 0 0,-3 14 1,3-15 16,-1 1 0,1-1 1,1 1-1,0-1 0,1 16 1,2-11 5,-3-10-9,1 0-1,-1 0 1,1 1 0,1-1-1,-1 0 1,0 0-1,4 5 1,-4-8-20,-1 1 0,1-1 0,1 0 0,-1 0 0,0 0 0,0-1 0,0 1 0,0 0 0,1 0 0,-1 0 0,0-1 1,1 1-1,-1-1 0,0 1 0,1-1 0,-1 0 0,1 1 0,-1-1 0,1 0 0,-1 0 0,1 0 0,-1 0 0,0 0 0,1 0 0,-1-1 0,3 0 1,13-2 19,0-2 0,0 0 0,-1 0 0,1-2 1,25-14-1,71-52 16,-68 42-28,-18 16 0,-21 12 17,1 0 0,-1-1-1,0 0 1,11-9-1,-18 13-24,1 0-1,0 0 0,0 0 1,-1 0-1,1 0 1,0 0-1,0 0 1,0 0-1,-1 0 0,1 0 1,0 0-1,0 0 1,-1 0-1,1 0 0,0 0 1,0 0-1,0 0 1,-1 0-1,1 0 1,0 0-1,0 0 0,-1 0 1,1 0-1,0 0 1,0-1-1,0 1 1,0 0-1,-1 0 0,1 0 1,0 0-1,0-1 1,0 1-1,0 0 0,0 0 1,-1 0-1,1-1 1,0 1-1,0 0 1,0 0-1,0 0 0,0-1 1,0 1-1,0 0 1,0 0-1,0-1 0,0 1 1,0 0-1,0 0 1,0 0-1,0-1 1,0 1-1,0 0 0,0-1 1,-15 16 14,1 0-1,1 0 1,0 2 0,1-1-1,1 1 1,1 1 0,0 0-1,-10 27 1,17-36-12,0 1-1,0 0 1,1 0 0,-2 16 0,3-22-8,1 0 0,0 1 0,0-1-1,0 0 1,1 0 0,-1 1 0,1-1 0,0 0 0,0 0 0,1 0 0,-1 0 0,1 0 0,2 5 0,-3-8 1,0 0 0,0 0 0,0 0 0,0 0 0,0 0 0,0 0 0,1 0 0,-1 0-1,0-1 1,0 1 0,1 0 0,-1-1 0,0 1 0,1-1 0,-1 1 0,0-1 0,1 0 0,-1 0 0,1 0 0,-1 0 0,1 0 0,-1 0 0,0 0 0,1 0 0,-1 0 0,1 0 0,-1-1 0,0 1 0,1-1 0,-1 1 0,0-1 0,1 0 0,-1 1 0,0-1 0,0 0 0,2-1 0,2-1 6,0-1 0,0 0 0,-1 0 0,1 0 0,-1-1-1,0 1 1,5-8 0,-2-2 16,0 0 0,-2 0 1,0-1-1,0 0 0,-1 1 0,-1-2 0,-1 1 0,0 0 0,-1 0 0,0-1 0,-2-17 0,1 32-11,0 1-1,0-1 1,0 0-1,0 0 0,0 0 1,0 0-1,0 0 0,-1 0 1,1 0-1,0 1 1,0-1-1,-1 0 0,1 0 1,-1 0-1,1 1 0,0-1 1,-1 0-1,1 0 0,-2 0 1,2 1-5,-1 0 0,1 0 0,-1 0 0,1 0 0,-1 1 0,1-1 0,-1 0 0,1 0 0,-1 1 0,1-1 0,0 0 0,-1 0 0,1 1 0,-1-1 0,1 1-1,0-1 1,-1 0 0,1 1 0,0-1 0,0 1 0,-1-1 0,1 2 0,-16 33 58,15-34-67,0 5 1,-1 0 0,1-1 0,0 1 0,0 0 0,1 0 0,-1 0 0,2 0 0,-1 0 0,0 0 0,1-1 0,2 8 0,-2-9-7,0 0 0,0 0 0,0-1 0,0 1-1,1-1 1,0 1 0,0-1 0,0 0 0,0 1 0,0-1 0,1 0-1,-1 0 1,1-1 0,0 1 0,0 0 0,0-1 0,0 0 0,4 3-1,-3-4 3,-1 0-1,1 0 0,0 0 1,-1 0-1,1-1 0,0 1 1,-1-1-1,1 0 0,0 0 1,0 0-1,-1-1 0,1 0 1,0 1-1,-1-1 0,1 0 1,-1-1-1,1 1 0,4-3 1,1-1-13,0 0 0,0-1 0,-1 0 0,0 0 0,11-11 0,0-4 30,-1-1-1,0-1 1,17-30 0,39-81 53,-70 128-61,4-13 15,0 1-1,0-1 1,-2-1 0,0 1-1,-2-1 1,0 0 0,-1 0-1,0-24 1,-3 7 24,-1 1 0,-2-1 0,-12-58-1,12 80-21,3 8-7,-1 1 1,-1-1 0,1 1 0,-4-9 0,5 14-14,-1 0 1,1 0 0,-1 0-1,1 0 1,-1 0-1,0 0 1,1 0 0,-1 0-1,0 0 1,0 1 0,1-1-1,-1 0 1,0 0-1,0 1 1,0-1 0,0 0-1,0 1 1,0-1 0,0 1-1,0 0 1,0-1-1,0 1 1,-1 0 0,1 0-1,0-1 1,0 1 0,0 0-1,0 0 1,0 0 0,-2 1-1,1-1-1,1 1 0,-1 0 0,1-1 1,-1 1-1,1 0 0,0 0 0,-1 0 0,1 0 0,0 0 0,0 1 0,0-1 0,0 0 1,0 0-1,0 1 0,0-1 0,0 1 0,0 1 0,-15 31-38,14-27 33,-7 17-20,2 0 1,1 1-1,0 0 1,2 0-1,-1 32 1,4-1-55,6 73 1,15 58-123,-13-147 114,1-1 0,22 62 1,-3-12-99,-27-88 186,0-1 0,0 1 0,0-1-1,0 1 1,0-1 0,0 1 0,1-1 0,-1 1 0,0-1 0,0 0 0,1 1-1,-1-1 1,0 1 0,1-1 0,-1 0 0,0 1 0,1-1 0,-1 0 0,0 1 0,1-1-1,-1 0 1,1 0 0,-1 1 0,1-1 0,-1 0 0,0 0 0,1 0 0,-1 0 0,1 1-1,-1-1 1,1 0 0,-1 0 0,1 0 0,-1 0 0,1 0 0,-1 0 0,1 0-1,-1 0 1,1-1 0,-1 1 0,1 0 0,-1 0 0,1 0 0,-1 0 0,1-1 0,-1 1-1,0 0 1,1-1 0,-1 1 0,1 0 0,-1-1 0,0 1 0,1 0 0,-1-1 0,0 1-1,1-1 1,20-25 49,-2-6-5,19-42 0,-1 1 50,-19 27 75,-18 46-163,0 1 0,0-1 1,0 0-1,0 0 1,0 0-1,0 0 1,0 0-1,1 0 1,-1 0-1,0 0 1,0 0-1,0 0 1,0 0-1,0 0 1,0 0-1,0 0 1,0 0-1,1 0 1,-1 0-1,0 0 1,0 0-1,0 0 0,0 0 1,0 0-1,0 0 1,0 0-1,0 0 1,1 0-1,-1 0 1,0 0-1,0 0 1,0 0-1,0-1 1,0 1-1,0 0 1,0 14 43,-4 12-49,2 0 0,1 0-1,1 0 1,4 31 0,-4-54-4,1 0 0,-1-1 1,0 1-1,1-1 0,0 1 1,-1-1-1,1 0 0,0 1 1,1-1-1,-1 0 0,0 1 1,0-1-1,1 0 0,0 0 1,-1 0-1,1 0 0,0-1 1,0 1-1,0 0 0,0-1 1,0 1-1,0-1 0,0 0 1,1 0-1,-1 0 0,0 0 0,1 0 1,-1 0-1,5 1 0,-2-2-1,-1 0-1,1 0 0,-1 0 1,1-1-1,-1 1 0,0-1 1,1 0-1,-1 0 0,0-1 1,1 1-1,-1-1 0,0 0 1,0 0-1,0 0 1,-1-1-1,6-4 0,18-16 18,-2-2 0,-1 0-1,28-40 1,-47 58 30,-8 8 13,-9 14-11,5-1-28,0 0 0,2 0-1,-1 0 1,2 1 0,0 0-1,0 0 1,-1 26-1,5-38-14,0-1 0,0 1 0,1 0-1,0-1 1,-1 1 0,1-1-1,0 1 1,0-1 0,0 1 0,0-1-1,1 0 1,-1 1 0,1-1-1,-1 0 1,1 0 0,0 0-1,0 0 1,3 2 0,-3-3-4,-1 0 1,1 1-1,-1-1 0,1 0 1,0-1-1,0 1 1,-1 0-1,1 0 0,0-1 1,0 1-1,0-1 0,0 0 1,0 0-1,0 1 1,0-1-1,0 0 0,0-1 1,0 1-1,0 0 1,-1 0-1,1-1 0,0 1 1,0-1-1,0 0 0,2-1 1,2-2 1,-1 0 0,1-1 1,-1 1-1,0-1 0,-1-1 0,1 1 1,-1-1-1,0 1 0,0-1 0,-1 0 1,0 0-1,0-1 0,0 1 0,-1-1 1,0 0-1,0 1 0,-1-1 0,1-8 1,-1 10 7,-1 0 0,0 0 1,0-1-1,0 1 0,0 0 1,-1 0-1,0 0 1,0 0-1,-1 0 0,1 0 1,-4-6-1,3 8 7,1 0-1,-1 0 1,0 0-1,-1 0 1,1 1-1,-1-1 1,1 0-1,-1 1 1,0 0-1,1 0 1,-1 0-1,-1 0 1,1 0-1,0 0 1,0 1-1,0 0 1,-6-2-1,5 2 13,-1 0 0,1 0 0,-1 0-1,0 1 1,1-1 0,-1 1 0,1 0 0,-1 1-1,0-1 1,1 1 0,-1 0 0,1 0 0,-1 0-1,1 1 1,-1-1 0,-6 5 0,7-5 44,4-2-59,11-6-42,11-3-10,29-18-1,-30 16-1,34-15 0,80-21-141,-130 46 166,0 0 0,1 0 0,-1 1 0,1-1 0,-1 1 0,1 1 0,6-1 0,-11 1 15,0 0 0,1 0 0,-1 0 0,0 0-1,0 0 1,0 0 0,0 0 0,0 1 0,0-1-1,0 0 1,0 1 0,0-1 0,0 1 0,0-1-1,0 1 1,0-1 0,0 1 0,-1 0 0,1 0-1,0-1 1,0 1 0,-1 0 0,1 0-1,0 0 1,-1 0 0,1 0 0,-1 0 0,1 0-1,-1 0 1,0 0 0,1 0 0,-1 0 0,0 0-1,0 0 1,1 0 0,-1 0 0,0 0 0,0 0-1,0 0 1,0 0 0,-1 0 0,1 0 0,0 0-1,-1 2 1,-3 16 6,-2-1 0,0 0 1,-1-1-1,0 0 0,-18 29 0,13-24 54,1 0 1,-12 33-1,13-23 232,20-39-262,0 0 0,0 0 0,-1-1 0,0 0 0,-1-1-1,0 0 1,0 0 0,-1-1 0,12-20 0,21-25 49,-30 44-57,-7 9-12,-1 0 1,1 0-1,-1-1 0,0 1 0,0-1 0,0 1 0,0-1 0,0 0 0,0 0 0,-1 0 0,2-5 0,-1 19-3,1-1-1,-1 0 1,2 0-1,-1-1 1,10 19-1,-4-10-1,-3-4 10,0 0 1,1 0-1,1-1 0,0 0 1,1-1-1,0 0 0,1 0 1,0-1-1,1 0 0,0-1 1,1 0-1,14 9 0,-21-15-30,1-2-40,-1 1 1,0 1-1,-1-1 1,9 8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1:1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14368,'0'0'2655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1:1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11152,'0'0'1504,"61"-26"-952,11 4-48,21 0 0,14 10-112,0 5 8,-4 7-120,-3 7 8,-17 3-40,0 2 0,-9-6-40,3-6 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1:2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261 511 8936,'0'0'6130,"-12"0"-5851,2 0-296,-57 3 722,59-2-562,1 0-1,-1 1 1,1 0 0,0 0-1,-1 0 1,1 1 0,0 0-1,-7 5 1,2 0 33,0 0 1,1 1 0,0 0-1,-15 17 1,23-24-134,0 1 0,1 0 0,0 0 0,0 0 0,0 1 1,0-1-1,0 1 0,0-1 0,1 1 0,0-1 0,0 1 0,0 0 0,0 0 0,0-1 1,1 1-1,-1 0 0,1 0 0,0 0 0,1 0 0,-1-1 0,1 1 0,1 6 0,-1-8-19,0 0-1,0 0 1,0 0-1,0 0 0,1 0 1,-1 0-1,1-1 1,-1 1-1,1 0 0,0-1 1,-1 1-1,1-1 1,0 1-1,0-1 0,0 0 1,0 0-1,1 0 1,-1 0-1,0 0 0,0-1 1,0 1-1,1-1 1,-1 1-1,0-1 0,1 0 1,-1 0-1,0 0 1,1 0-1,3-1 0,1 1 23,0-1-1,0 0 1,-1-1-1,1 0 0,0 0 1,0 0-1,-1-1 1,12-6-1,-9 2 19,0 0-1,0-1 1,-1 0 0,0-1-1,-1 0 1,0 0 0,0 0 0,-1-1-1,0 0 1,-1 0 0,0 0-1,0-1 1,-1 0 0,-1 0-1,0 0 1,2-12 0,-6-1 139,1 24-190,0-1 0,0 0-1,0 1 1,0-1-1,0 1 1,0-1 0,0 1-1,-1-1 1,1 1-1,0-1 1,0 1-1,0 0 1,-1-1 0,1 1-1,0-1 1,0 1-1,-1-1 1,1 1 0,0 0-1,-1-1 1,1 1-1,-1 0 1,1-1 0,0 1-1,-1 0 1,1 0-1,-1-1 1,1 1 0,-1 0-1,1 0 1,-1 0-1,1-1 1,-1 1-1,1 0 1,-1 0 0,1 0-1,-1 0 1,1 0-1,-1 0 1,0 0 0,-1 2 6,0 0 0,0 1 0,1-1 0,-1 0 0,1 0 1,-1 1-1,1-1 0,0 1 0,0-1 0,0 1 0,-1 3 0,2-6-16,-2 8 13,-1 1 0,1-1-1,1 1 1,0-1 0,0 1 0,1-1 0,-1 1 0,2 0 0,0-1 0,1 11 0,-1-14 1,1 0 1,-1 0-1,1 0 0,0 0 1,0 0-1,0-1 1,0 1-1,1-1 0,0 1 1,0-1-1,0 0 0,1 0 1,-1 0-1,1-1 1,0 1-1,0-1 0,0 0 1,6 3-1,-7-4-4,-1-1-1,1 0 1,0 0 0,-1 0-1,1-1 1,0 1 0,0 0 0,-1-1-1,1 0 1,0 0 0,0 0-1,0 0 1,-1 0 0,1-1-1,0 1 1,0-1 0,-1 1-1,1-1 1,0 0 0,-1 0 0,1-1-1,-1 1 1,1 0 0,-1-1-1,1 1 1,-1-1 0,0 0-1,0 0 1,4-4 0,3-5 36,0-1 0,0 0 0,-1 0 0,9-18 1,-13 23-36,22-34 131,-18 30-86,0-1 1,-1 0-1,8-16 1,-14 25-36,0 1 1,0-1-1,1 0 1,-1 1 0,1 0-1,0-1 1,-1 1-1,5-4 1,-5 5-20,-1 1 1,0 0 0,1 0 0,-1 0 0,0-1 0,1 1 0,-1 0 0,0 0-1,1 0 1,-1-1 0,1 1 0,-1 0 0,0 0 0,1 0 0,-1 0 0,1 0-1,-1 0 1,0 0 0,1 0 0,-1 0 0,1 0 0,-1 0 0,0 0-1,2 1 1,-2-1 0,1 1 0,0 0 0,-1-1 0,1 1 0,-1 0-1,1-1 1,-1 1 0,1 0 0,-1 0 0,1-1 0,-1 1-1,0 0 1,1 0 0,-1 0 0,0 0 0,0 1 0,4 15 120,0 0 1,-2 1 0,1 22-1,-3-39-121,0-1-1,0 0 1,0 0-1,0 0 1,0 0-1,1 1 1,-1-1-1,0 0 1,0 0-1,0 0 1,0 0-1,0 0 1,1 0-1,-1 1 1,0-1-1,0 0 1,0 0-1,0 0 1,1 0-1,-1 0 1,0 0-1,0 0 1,0 0-1,1 0 1,-1 0-1,0 0 1,0 0-1,0 0 1,0 0-1,1 0 0,-1 0 1,0 0-1,0 0 1,0 0-1,1 0 1,-1 0-1,0 0 1,0 0-1,0-1 1,0 1-1,1 0 1,-1 0-1,0 0 1,0 0-1,0 0 1,0 0-1,0-1 1,0 1-1,1 0 1,-1 0-1,0 0 1,0 0-1,0-1 1,0 1-1,0 0 1,0 0-1,0 0 1,0-1-1,11-10 85,53-81 193,-62 89-264,1 0 0,0 0 0,0 0 0,0 0-1,0 1 1,7-4 0,-10 5-15,0 1 0,1 0 0,-1-1 0,1 1 0,-1 0 0,1 0 1,-1-1-1,1 1 0,0 0 0,-1 0 0,1 0 0,-1 0 0,1 0 0,-1-1 0,1 1 0,0 0 0,-1 0 0,1 1 0,-1-1 0,1 0 0,-1 0 1,1 0-1,-1 0 0,1 0 0,-1 1 0,1-1 0,0 0 0,-1 0 0,0 1 0,1-1 0,-1 0 0,1 1 0,-1-1 0,1 1 0,-1-1 0,0 0 0,1 1 1,-1-1-1,0 1 0,1-1 0,-1 1 0,0-1 0,0 1 0,1-1 0,-1 1 0,0 0 0,0-1 0,0 1 0,0-1 0,0 1 0,0-1 0,0 1 1,0-1-1,0 1 0,0 0 0,0-1 0,0 2 0,1 22 19,0 11 11,2-1-1,8 37 1,-10-69-28,-1-1 0,1 1 0,-1 0 0,1 0 0,0-1 0,-1 1 0,1 0 0,0-1 0,0 1 0,0-1 1,0 1-1,1-1 0,-1 1 0,0-1 0,1 0 0,-1 0 0,1 0 0,-1 0 0,1 0 0,-1 0 0,1 0 0,0 0 0,-1-1 0,1 1 0,0 0 0,0-1 0,-1 0 1,1 1-1,0-1 0,0 0 0,0 0 0,0 0 0,2 0 0,5-1 14,0-1 0,0 0 0,0 0 0,0-1 0,10-4 0,-10 3-12,19-8 56,-1-1 0,-1-1 0,-1-2 0,0-1 0,38-32 0,-44 24 151,-18 25-142,-6 4 72,-54 55 70,36-38-160,-26 31 0,43-44-43,1-1 0,0 1 1,0 0-1,0 0 1,1 0-1,0 1 0,1 0 1,-4 15-1,6-21-11,0-1 0,1 1 1,-1-1-1,1 1 0,0-1 0,-1 1 0,1-1 1,1 1-1,-1 0 0,0-1 0,1 1 0,-1-1 0,1 1 1,0-1-1,0 1 0,0-1 0,0 0 0,0 1 0,0-1 1,1 0-1,-1 0 0,1 0 0,-1 0 0,1 0 0,0 0 1,0-1-1,0 1 0,0 0 0,0-1 0,0 1 0,0-1 1,1 0-1,-1 0 0,0 0 0,1 0 0,-1 0 1,1-1-1,3 1 0,1 1-6,0-1-1,0-1 1,-1 1 0,1-1-1,0-1 1,0 1 0,0-1 0,0 0-1,0-1 1,0 1 0,-1-1-1,1-1 1,7-3 0,-5 1 2,-1-1-1,0 0 1,0 0 0,0-1-1,-1 0 1,0 0 0,0 0 0,-1-1-1,0 0 1,0-1 0,-1 1 0,0-1-1,0 0 1,6-19 0,-3-1 18,0 0 1,-2 0 0,5-53 0,-10 51 13,0 0 1,-2-1 0,-1 1 0,-11-48 0,1 22 85,-30-79-1,6 47 139,36 89-249,0 0 0,0 1 0,0-1 0,-1 0 0,1 1 0,0-1 0,0 0 0,0 1 0,0-1 0,0 0 0,0 1 0,-1-1 0,1 0 0,0 1 0,0-1 0,0 0 0,-1 0 0,1 1 0,0-1 0,0 0 0,-1 0 0,1 0 0,0 1 0,0-1 0,-1 0 0,1 0 0,0 0 0,-1 0 0,1 1 0,0-1 0,-1 0 0,1 0 0,0 0 0,-1 0 0,1 0 0,0 0 0,-1 0 0,1 0 0,0 0 0,-1 0 0,1 0 0,0 0 0,-1-1 0,1 1 0,0 0 0,-1 0 0,1 0 0,0 0 0,-1 0 0,1-1 0,0 1 0,0 0 0,-1 0 0,1-1 0,0 1-1,0 0 1,-1 0 0,1-1 0,0 1 0,0 0 0,0 0 0,0-1 0,-1 1 0,1 0 0,0-1 0,0 1 0,0 0 0,0-1 0,0 0 0,-9 31 58,6-8-65,1 0 0,0 0 1,2 0-1,0 0 0,1 0 1,2 0-1,0 0 0,11 37 1,-2-22-40,2 0 1,1-1-1,2-1 1,26 40-1,-33-60-7,1 1-1,1-2 0,0 1 0,1-2 0,1 0 1,0 0-1,0-1 0,32 19 0,-33-22-3498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1:3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8840,'0'0'10823,"-6"10"-10539,-3 2-189,6-7-46,-1-1 0,1 1-1,1 0 1,-1 0 0,0 0 0,1 0-1,0 1 1,-2 6 0,-10 57 580,2 0 1,4 1 0,0 84 0,5-88-311,-4 125 1944,7-191-2254,1 1 0,-1-1 1,0 0-1,0 0 0,0 1 0,0-1 1,0 0-1,1 0 0,-1 1 0,0-1 0,0 0 1,0 0-1,1 1 0,-1-1 0,0 0 1,0 0-1,0 0 0,1 0 0,-1 0 1,0 1-1,1-1 0,-1 0 0,0 0 0,0 0 1,1 0-1,-1 0 0,0 0 0,1 0 1,-1 0-1,0 0 0,0 0 0,1 0 1,-1 0-1,0 0 0,1 0 0,-1 0 0,0 0 1,0 0-1,1-1 0,-1 1 0,0 0 1,0 0-1,1 0 0,-1-1 0,19-6 262,-14 4-261,49-16 266,111-25 0,-155 41-248,-7 2-21,-1 1 1,0-1 0,0 1-1,0-1 1,1 1-1,-1 0 1,0 0 0,0 0-1,0 0 1,1 0 0,-1 1-1,0-1 1,3 2 0,-1-2-1,2 1 41,-9 4-5,-3-4-332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1:3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11256,'0'0'6281,"14"3"-5929,109 20 677,-108-22-698,1 0-1,21-1 1,-31 0-206,0-1 0,0 0 0,-1 0 0,1 0 0,0-1 0,-1 1 0,1-2 0,-1 1-1,8-4 1,-10 2-2223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1:3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10752,'0'0'4408,"14"-6"-3822,0-2-414,-6 4-92,-1 0 0,0 1 0,1 0 1,-1 0-1,1 0 0,0 1 0,0 0 0,0 1 0,11-1 0,11 3 406,0 0-1,34 8 1,41 2 117,-27-12-2751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1:5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0 859 8432,'0'0'7900,"10"-10"-7663,141-151 861,-142 149-934,-1 0-1,0 0 0,-1-1 1,9-18-1,5-12 494,12-22 724,-33 64-1361,0 1-1,0-1 1,0 1-1,1-1 1,-1 1 0,0-1-1,0 1 1,1-1 0,-1 1-1,0-1 1,1 1-1,-1 0 1,0-1 0,1 1-1,-1 0 1,1-1-1,-1 1 1,1 0 0,-1-1-1,1 1 1,-1 0-1,1 0 1,-1 0 0,1-1-1,-1 1 1,2 0-1,6 12 414,-2-2-374,11 23 65,-2 2 0,-1 0 0,-2 0-1,-1 1 1,9 51 0,-19-80-91,1 0 0,-1 0 0,0 0 0,-1 0 0,1 0 0,-1 0 0,-1 0 0,0 0 0,0 0 0,0 0 0,0 0 0,-1 0 0,-1 0 0,1 0 1,-1-1-1,0 1 0,-5 6 0,7-12-19,0 0 0,-1 0 0,1 0 0,0 0 0,0 0 0,-1-1 0,1 1 0,-1 0 0,1-1 0,-1 0 0,1 1 0,-1-1 0,1 0 0,-1 0 0,1 1 0,-1-1 0,1 0 0,-1-1 0,1 1 0,-1 0 0,1 0-1,-1-1 1,1 1 0,-1-1 0,-1 0 0,-5-1 26,1-1 0,0-1 0,-12-5-1,-90-68 471,105 74-473,3 3-22,1 0 0,-1-1 0,0 1 0,0-1 0,1 1-1,-1-1 1,0 0 0,1 1 0,-1-1 0,0 0 0,1 1 0,-1-1 0,1 0 0,-1 0 0,1 1 0,-1-1-1,1 0 1,0 0 0,-1 0 0,1 0 0,0 0 0,0 1 0,0-1 0,0 0 0,0-2 0,0 3-10,1-1 0,0 1 0,-1-1 0,1 1 1,0 0-1,0-1 0,0 1 0,-1 0 0,1 0 1,0-1-1,0 1 0,0 0 0,0 0 0,-1 0 1,1 0-1,0 0 0,0 0 0,0 0 1,0 1-1,-1-1 0,1 0 0,0 0 0,0 1 1,0-1-1,-1 0 0,1 1 0,0-1 0,0 1 1,23 6-36,0-1 0,-1-1 0,2-1 1,-1-1-1,0-1 0,43-3 1,-56 0 9,0 0 1,0-1-1,-1 0 1,1-1-1,-1 0 1,1 0-1,-1-1 1,0-1-1,0 0 1,-1 0-1,0-1 1,0 0-1,0 0 1,0-1-1,11-12 1,4-9-2,0 0 1,-1-1 0,20-37-1,-29 44 13,1-2 23,-1 1-1,-1-2 0,-1 0 1,-2 0-1,0-1 1,-2 0-1,-1-1 0,-1 0 1,-1 0-1,-1 0 0,-1-1 1,-2 1-1,-2-31 1,-1 22 23,1 16 5,0-1 0,-1 1 0,-1 0 0,-6-22 0,9 42-39,0-1 0,0 1 0,-1-1 0,1 1 0,0-1 0,0 1 0,0-1 0,0 1 0,0-1 0,-1 1 0,1-1 0,0 1 1,0-1-1,-1 1 0,1-1 0,0 1 0,-1 0 0,1-1 0,-1 1 0,1 0 0,0-1 0,-1 1 0,1 0 0,-1-1 0,1 1 0,-1 0 0,1 0 0,-1-1 0,1 1 0,-1 0 0,1 0 0,-1 0 0,1 0 1,-1 0-1,-1 0-1,1 1 0,0 0 0,0 0 1,0-1-1,0 1 0,0 0 0,1 0 1,-1 0-1,0 0 0,0 0 0,1 0 1,-1 0-1,0 2 0,-17 40-13,18-43 10,-9 37-45,1 0-1,2 0 1,2 0-1,1 61 1,0-22-5,1-39 54,1-1 0,1 0 0,2 0 0,2 1 0,1-2 0,12 43 0,-16-74 11,0 0-1,0-1 1,1 1-1,-1 0 1,1 0 0,0-1-1,4 7 1,-5-10-9,-1 1 1,1-1-1,-1 1 1,1-1-1,-1 1 0,1-1 1,0 0-1,-1 1 1,1-1-1,0 0 1,-1 0-1,1 1 1,0-1-1,-1 0 1,1 0-1,0 0 1,-1 0-1,1 0 0,0 0 1,0 0-1,1 0 5,0-1 1,-1 1-1,1-1 0,0 0 0,-1 1 0,1-1 0,-1 0 0,1 0 0,-1 0 0,1 0 0,1-2 0,14-15 65,0 0-1,-2-1 0,16-24 1,-18 23 6,1 1 1,1 0 0,28-26-1,-29 32-15,-12 10-54,0 1 1,-1 0-1,1 1 0,0-1 0,0 0 0,1 0 1,-1 1-1,0 0 0,0-1 0,1 1 0,-1 0 0,1 0 1,-1 0-1,1 0 0,-1 0 0,1 1 0,0-1 1,-1 1-1,5 0 0,1 0-13,0 2 0,-1-1 1,1 1-1,-1 0 0,1 0 0,-1 1 1,13 6-1,-11-5-7,1 0 0,0 0 0,17 3 1,4 3 54,-36-14-38,0 0 1,0 0 0,0 1 0,0 0 0,-1 0 0,1 0 0,-1 0 0,1 1 0,-1 0 0,0 0 0,0 1 0,0 0 0,0 0 0,0 0 0,0 1 0,-1 0 0,1 0 0,0 0 0,0 1-1,0 0 1,0 0 0,0 0 0,0 1 0,0 0 0,0 0 0,1 1 0,-1-1 0,1 1 0,-10 7 0,9-6 7,1 0 0,-1 0 1,1 1-1,0 0 0,1 0 0,-1 0 1,1 0-1,0 1 0,0 0 0,0 0 1,-5 12-1,7-13-12,1 0 0,-1 0 0,1 0-1,0 0 1,1 0 0,-1 1 0,1-1 0,0 0 0,0 1-1,0-1 1,1 0 0,0 0 0,0 1 0,0-1 0,1 0-1,3 8 1,-2-7-9,1 0 0,-1 0-1,1 0 1,0-1 0,0 1 0,1-1-1,0 0 1,0 0 0,0-1 0,0 0-1,1 1 1,0-2 0,0 1 0,0-1-1,11 5 1,-13-7 1,1 1 1,-1-1-1,1 0 0,-1 0 0,1 0 1,-1-1-1,1 1 0,0-1 0,-1 0 1,1-1-1,0 1 0,-1-1 0,1 0 1,-1 0-1,1 0 0,-1-1 0,0 1 1,1-1-1,-1 0 0,0-1 0,0 1 0,0-1 1,0 1-1,4-5 0,-2 0 32,-1 0 0,0 0 0,0-1 0,-1 1 0,0-1 0,0 0 0,-1 0 0,0-1 0,0 1 0,-1-1 0,0 1 0,0-1-1,-1 0 1,0 1 0,-1-1 0,0 0 0,0 0 0,-1 1 0,0-1 0,-1 0 0,0 1 0,0-1 0,-6-14 0,3 17 147,2 12-57,2 12-86,3-8-50,0 0 1,1-1-1,0 1 1,1-1 0,0 0-1,0 0 1,1 0-1,8 10 1,-9-13-3,1 0 1,0 0-1,0-1 1,0 0-1,0 0 1,1 0-1,0 0 1,0-1-1,0 0 0,0 0 1,1-1-1,7 3 1,-10-5 11,1 0 1,0-1-1,-1 1 0,1-1 1,0 0-1,-1-1 1,1 1-1,-1-1 0,1 0 1,0 0-1,-1 0 0,1-1 1,-1 1-1,0-1 1,0 0-1,0 0 0,0-1 1,0 1-1,0-1 0,4-4 1,6-5 14,0 0 0,0-2 0,17-22 1,-9 5 50,-1-1 1,29-60 0,-37 73 0,-8 13 5,-5 9 63,-3 4-117,1 0 0,0 0-1,1 1 1,0-1 0,0 0 0,0 0 0,1 9-1,-1 7 7,-1-10 9,2-1 0,-1 0 0,2 0-1,0 0 1,0 0 0,1 0 0,4 17 0,-5-29-23,-1 1 0,0-1 1,0 1-1,0-1 0,1 1 1,-1-1-1,0 0 0,1 1 1,-1-1-1,0 1 0,1-1 1,-1 0-1,0 1 0,1-1 1,-1 0-1,1 0 0,-1 1 1,0-1-1,1 0 0,-1 0 1,1 0-1,-1 0 0,1 1 1,-1-1-1,1 0 0,-1 0 1,1 0-1,-1 0 0,1 0 1,-1 0-1,1 0 0,-1 0 1,1 0-1,-1-1 0,1 1 1,-1 0-1,0 0 0,1 0 1,-1 0-1,1-1 0,0 1 1,20-15 39,-17 11-21,14-10 25,-2-1 1,0-1-1,-1 0 0,-1-2 0,18-26 0,-32 43-42,1 1-1,-1-1 0,0 0 0,0 1 0,0-1 0,1 1 0,-1-1 0,0 1 0,0-1 0,1 1 0,-1-1 1,0 1-1,1-1 0,-1 1 0,1 0 0,-1-1 0,1 1 0,-1 0 0,1-1 0,-1 1 0,1 0 0,-1 0 1,1-1-1,-1 1 0,1 0 0,-1 0 0,1 0 0,-1 0 0,1 0 0,0-1 0,-1 1 0,1 0 0,0 1 1,0 0 2,0 1 1,0-1 0,-1 1-1,1-1 1,0 1 0,-1 0 0,0 0-1,1-1 1,-1 1 0,0 0 0,0 0-1,0 3 1,1 30 34,-1 1 0,-8 51 0,5-68-36,0 0 1,-2-1-1,0 1 1,-2-1-1,0 0 1,-13 23-1,5-12 2,7-13-9,-1-1 1,-16 23-1,21-34 9,0 1 0,-1-1-1,1 1 1,-1-1 0,0-1 0,0 1-1,0-1 1,0 0 0,-1 0 0,1 0-1,-9 2 1,-41 10 223,53-14-220,1-1-1,-1 1 1,1-1-1,-1 1 1,1-1-1,-1 0 1,1 0-1,-1 0 0,1 0 1,-1 0-1,0 0 1,1 0-1,-1 0 1,1-1-1,-1 1 1,1 0-1,-1-1 1,1 0-1,0 1 1,-1-1-1,1 0 1,-1 0-1,1 1 1,0-1-1,0 0 1,0 0-1,-1-1 1,1 1-1,0 0 1,-1-2-1,2 1-1,-1 0-1,1 0 1,-1 0 0,1 0-1,0 0 1,0 0 0,0 0-1,0-1 1,0 1 0,0 0-1,1 0 1,-1 0-1,1 0 1,-1 0 0,2-3-1,16-30 62,-11 24-67,-1 0-5,1 0-1,1 1 0,0 0 1,0 0-1,1 1 0,0 0 0,1 1 1,0 0-1,0 1 0,0 0 1,1 0-1,0 1 0,1 0 0,12-4 1,-14 6-6,0 1 0,1 0 0,-1 1 0,1 0 0,0 0 0,-1 1 0,1 1 0,0 0 0,0 0 0,0 1 0,-1 0 0,1 1 0,0 0 0,-1 1 0,0 0 0,18 8 0,-15-4 3,-3-3 3,-1 0 1,0 1-1,-1 1 0,10 7 0,-17-12 16,1 1-1,-1 0 0,0-1 0,1 1 0,-1 0 1,0 0-1,0 0 0,-1 0 0,1 0 0,0 0 1,-1 0-1,1 0 0,-1 0 0,1 0 0,-1 0 1,0 1-1,0-1 0,0 0 0,0 0 0,-1 0 1,1 0-1,-1 0 0,1 0 0,-1 0 1,1 0-1,-1 0 0,-2 4 0,2-4-223,0 1-1,0-1 0,0 0 1,-1 0-1,1 0 1,-1 0-1,1 0 0,-1 0 1,0 0-1,1 0 1,-1 0-1,0-1 0,0 1 1,0-1-1,0 0 1,-1 0-1,1 1 1,0-1-1,-1 0 0,1-1 1,-5 2-1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5:5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7328,'0'0'8153,"10"-6"-7596,79-46 1367,-73 48-944,-12 6-242,-9 5-163,5-6-534,-1 1 0,0-1 0,1 0-1,-1 0 1,1 0 0,-1 0 0,1 1-1,-1-1 1,1 0 0,0 0-1,0 1 1,0-1 0,-1 0 0,1 0-1,1 1 1,-1-1 0,0 0 0,0 2-1,6 21-2256,-5-23 1778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1:5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11152,'0'0'2056,"93"-2"-1440,-8-4 16,7 0 8,5-2-208,-8 8 8,-7 10-48,-3 0 15,0-8-79,-13-2 8,-5-2-232,-11-2 16,-4 8-120,-13-8 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1:5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148 687 9848,'0'0'5378,"-8"15"-4915,-10 23-10,1 2 0,-13 47 1,0 29 1624,-14 123 0,44-232-1189,3-10-448,5-12-205,-7 12-190,16-40 351,19-75 1,9-28 241,-27 102-458,-3 5-12,1 1 0,2 0 0,38-59 1,-47 87-109,0-1 1,1 2 0,0-1 0,17-12 0,-26 21-58,1 0 1,-1 0-1,1 0 0,-1 0 1,1 0-1,0 0 0,-1 1 1,1-1-1,0 1 1,0-1-1,0 1 0,-1-1 1,1 1-1,0 0 0,0 0 1,0 0-1,-1 0 1,1 0-1,3 1 0,-2 0 0,0 1 0,0-1-1,0 0 1,-1 1 0,1-1-1,-1 1 1,1 0 0,-1 0-1,0 0 1,0 0 0,3 3-1,3 6 10,0 1 0,0 0 0,-1 1 0,6 13 0,-11-20-2,0-2-2,0 1 1,0 0 0,-1 1 0,0-1 0,0 0 0,0 0 0,-1 0 0,1 1 0,-2-1 0,1 0 0,0 1 0,-1-1 0,0 0 0,0 0-1,0 0 1,-1 0 0,0 0 0,0 0 0,0 0 0,-1 0 0,-3 5 0,2-4 13,0-1 1,0 1-1,0-1 0,-1 0 0,1-1 1,-1 1-1,0-1 0,-1 0 1,1 0-1,-1-1 0,1 0 1,-1 0-1,0 0 0,0 0 1,-1-1-1,-10 3 0,7-3 38,0-1 0,1 1-1,-1-1 1,0-1 0,0 0 0,0 0-1,0-1 1,-17-4 0,14-1 468,26 4-240,4 1-293,116-13 129,63-9-48,-152 16-91,0-2 0,59-21 0,-61 18 2,-32 10 17,0-1 0,-1 1 0,1-2 0,-1 1 0,1-2 0,12-7 0,-11 2 92,-11 10-94,0-1 1,0 1-1,0 0 1,0 0-1,0 0 1,0 0 0,0 0-1,0-1 1,-1 1-1,1 0 1,0 0 0,0 0-1,0 0 1,0 0-1,0 0 1,0 0-1,0-1 1,-1 1 0,1 0-1,0 0 1,0 0-1,0 0 1,0 0 0,0 0-1,0 0 1,-1 0-1,1 0 1,0 0-1,0 0 1,0 0 0,0 0-1,-1 0 1,1 0-1,0 0 1,0 0 0,0 0-1,0 0 1,0 0-1,-1 0 1,1 0-1,0 0 1,0 0 0,0 0-1,-4 1 16,1 0 0,-1 0-1,1 0 1,-1 0 0,1 1 0,-4 2-1,-12 7 17,0 1 0,-19 18-1,30-23-30,1 0 0,0 1-1,0 0 1,0 0 0,1 0-1,1 1 1,-6 11 0,6-11-1,0 0 0,1 1 0,0 0 1,0 0-1,1 0 0,0 0 0,1 0 0,0 1 0,1-1 1,0 1-1,1-1 0,1 16 0,-1-26-3,0 4 8,1-1 0,0 1-1,-1 0 1,2-1 0,-1 1-1,3 5 1,-4-8-6,1 0-1,-1-1 0,1 1 1,-1-1-1,1 1 1,0-1-1,-1 1 1,1-1-1,0 1 1,-1-1-1,1 0 1,0 1-1,0-1 0,-1 0 1,1 1-1,0-1 1,0 0-1,-1 0 1,1 0-1,0 0 1,0 0-1,0 0 1,-1 0-1,1 0 0,0 0 1,0 0-1,0 0 1,-1-1-1,1 1 1,0 0-1,0-1 1,-1 1-1,1 0 1,0-1-1,-1 1 0,1-1 1,0 1-1,0-1 1,9-6 40,0 0 1,0 0-1,-1-1 1,0 0-1,-1-1 1,0 0-1,0 0 1,0-1 0,-2 0-1,1 0 1,-1-1-1,-1 0 1,0 0-1,0 0 1,-1 0-1,0-1 1,-1 0-1,3-21 1,-6 33-34,0 1 0,0-1 0,0 0 0,0 0-1,0 0 1,0 1 0,0-1 0,1 0 0,-1 0 0,0 0 0,0 1 0,0-1 0,0 0 0,1 0 0,-1 0 0,0 0 0,0 1 0,0-1 0,1 0 0,-1 0-1,0 0 1,0 0 0,1 0 0,-1 0 0,0 0 0,0 0 0,1 0 0,-1 0 0,0 0 0,0 0 0,1 0 0,-1 0 0,0 0 0,0 0 0,1 0 0,-1 0 0,0 0-1,0 0 1,0 0 0,1 0 0,-1 0 0,0 0 0,0 0 0,1-1 0,-1 1 0,0 0 0,0 0 0,0 0 0,0 0 0,1-1 0,-1 1 0,0 0 0,0 0-1,0 0 1,0-1 0,0 1 0,1 0 0,-1 0 0,0-1 0,0 1 0,0 0 0,0 0 0,0-1 0,0 1 0,0 0 0,0 0 0,0-1 0,0 1 0,21 28-1,-1-1-12,-17-24-1,1 0 0,-1 0 0,1 0 0,0 0 0,0-1 0,0 0-1,0 1 1,0-2 0,0 1 0,1 0 0,-1-1 0,1 0 0,-1 0 0,1 0 0,0 0 0,-1-1-1,1 0 1,-1 0 0,1 0 0,0 0 0,6-2 0,-3-1 2,-1 1 1,0-1-1,0 0 0,-1-1 1,1 1-1,-1-1 0,1-1 1,-1 1-1,-1-1 0,1 0 1,-1 0-1,8-10 0,76-98 66,-82 104-45,-1 0 0,0-1 0,0 1 0,-1-1 1,-1 0-1,6-19 0,-9 29-14,-1-1-1,1 0 1,-1 0 0,1 0 0,-1 1-1,1-1 1,-1 0 0,1 1 0,0-1 0,0 1-1,-1-1 1,1 1 0,0-1 0,0 1-1,0-1 1,-1 1 0,1-1 0,0 1 0,0 0-1,0 0 1,0 0 0,0-1 0,0 1 0,0 0-1,0 0 1,-1 0 0,1 0 0,0 0-1,0 1 1,0-1 0,1 0 0,0 1-2,0-1 0,-1 0 0,1 1 1,0-1-1,-1 1 0,1 0 0,-1 0 0,1-1 0,-1 1 1,1 0-1,-1 0 0,0 0 0,1 0 0,-1 1 1,0-1-1,0 0 0,0 1 0,1 0 0,2 9 2,-1 0-1,0 1 0,-1-1 0,0 0 1,0 1-1,-2-1 0,0 13 0,2 8-22,2 3 3,1-1-1,1 0 1,12 33 0,-17-63 13,0 0-1,1-1 1,-1 0 0,1 1 0,0-1 0,0 0-1,1 0 1,-1 0 0,1 0 0,-1 0-1,1 0 1,0-1 0,0 0 0,0 1 0,0-1-1,0 0 1,1 0 0,-1-1 0,1 1 0,-1-1-1,1 0 1,-1 0 0,1 0 0,0 0 0,0 0-1,-1-1 1,1 0 0,0 0 0,0 0 0,0 0-1,-1 0 1,1-1 0,0 0 0,0 0 0,-1 0-1,6-2 1,14-5-1,-1-2 1,1-1-1,32-21 0,59-49-11,-77 53 13,-6 6 11,-1-2 1,-2 0-1,0-2 0,26-33 1,-53 59-6,0-1 0,0 0 0,0 0 0,0 0 0,-1 0 0,1 0 1,0 0-1,-1 0 0,1 0 0,0 0 0,-1 0 0,1 0 0,-1-1 0,0 1 1,1 0-1,-1 0 0,0-1 0,0 1 0,0 0 0,0 0 0,0 0 0,0-1 1,0 1-1,0 0 0,-1 0 0,1-1 0,0 1 0,-1 0 0,1 0 0,-1 0 1,1 0-1,-1-2 0,-1 3 0,1 0 0,0 0 0,0 0 1,0 0-1,0 0 0,0 0 0,0 0 0,0 0 1,-1 0-1,1 0 0,0 1 0,0-1 1,0 0-1,0 1 0,0-1 0,0 1 0,0-1 1,0 1-1,0 0 0,0-1 0,-1 3 0,-4 0 8,-18 10 16,1 1 0,-43 34 1,55-39-17,0 1 1,0 1-1,1 0 1,1 0-1,0 1 1,0 0 0,-7 16-1,13-21-10,0 0 1,0 0-1,1 0 1,1 0-1,-1 1 0,1-1 1,0 9-1,0-13 0,1-1 0,0 1-1,0 0 1,0-1 0,0 1-1,1-1 1,-1 1 0,1-1-1,-1 1 1,1-1-1,0 1 1,0-1 0,0 1-1,0-1 1,0 0 0,1 0-1,-1 1 1,1-1 0,0 0-1,-1 0 1,1-1 0,4 4-1,-5-4 2,1-1-1,-1 1 0,1-1 1,0 0-1,-1 0 0,1 0 1,0 0-1,-1 0 0,1 0 1,0 0-1,-1 0 0,1 0 0,-1-1 1,1 1-1,0-1 0,-1 1 1,1-1-1,-1 0 0,1 0 1,-1 1-1,0-1 0,3-2 1,32-27 58,-29 23-48,5-5 26,1-1 0,-2 0-1,0-1 1,0 0-1,-1 0 1,-1-1-1,-1-1 1,0 0-1,-1 0 1,0 0 0,-1-1-1,6-31 1,-12 47-26,1-1 0,-1 1 1,0 0-1,0 0 0,1 0 1,-1-1-1,0 1 1,0 0-1,0 0 0,0-1 1,-1 1-1,1 0 0,0 0 1,0-1-1,-1 1 0,1 0 1,-1 0-1,1 0 0,-1 0 1,1 0-1,-1 0 1,-1-2-1,2 3-5,0 0 1,-1 0-1,1 0 1,-1 0-1,1 0 1,0 0-1,-1 0 0,1 0 1,-1 0-1,1 0 1,0 0-1,-1 0 1,1 0-1,0 0 0,-1 0 1,1 0-1,0 0 1,-1 1-1,1-1 1,0 0-1,-1 0 1,1 0-1,0 1 0,-1-1 1,-11 15 41,6-4-48,0 0 1,1 0 0,1 0-1,0 1 1,-4 15 0,7-21-9,0-1 0,0 0 1,0 1-1,1-1 0,0 1 1,0-1-1,1 1 0,-1-1 1,1 0-1,0 1 0,1-1 0,-1 0 1,1 0-1,4 9 0,-5-12 0,1 0 0,0 1 0,0-1 0,0 0 0,0 0 0,0 0 0,1 0 0,-1 0 0,1-1 0,-1 1 0,1-1 0,-1 0 0,1 1 0,0-1 0,0 0 0,-1-1 0,1 1 0,0 0 0,0-1 0,5 1 0,0-1-3,-1 0-1,1-1 1,-1 1 0,1-1-1,0-1 1,13-4-1,-14 4 8,0-2 0,0 1 0,0-1 0,0 0 0,-1 0 0,1-1-1,8-7 1,38-45-5,-22 21 9,10-7 26,-2-3 0,57-88 0,-75 100-7,-2 0 0,-2-2-1,-1 0 1,-2-1 0,12-47 0,-20 57 23,3-33 0,-8 49-14,0-1 0,-1 1 0,0 0 0,-1-1 0,-3-16 0,4 27-27,0 1 1,0-1-1,0 1 0,0-1 1,-1 1-1,1-1 0,0 1 1,0 0-1,0-1 0,-1 1 0,1-1 1,0 1-1,-1 0 0,1-1 1,0 1-1,-1-1 0,1 1 1,0 0-1,-1 0 0,1-1 1,-1 1-1,1 0 0,0 0 0,-1-1 1,1 1-1,-1 0 0,1 0 1,-1 0-1,1 0 0,-1 0 1,1 0-1,-1 0 0,1 0 1,-1 0-1,1 0 0,-1 0 0,1 0 1,-1 0-1,1 0 0,-1 0 1,1 0-1,-1 0 0,1 1 1,-1-1-1,1 0 0,0 0 1,-1 1-1,1-1 0,-1 0 0,1 1 1,0-1-1,-1 1 0,-20 17 61,4 1-85,0 0 1,0 0 0,2 2 0,1 0 0,0 0 0,-20 46-1,22-30-52,1 1 0,1 0 0,3 0 0,1 1 0,2 0 0,1 0 0,2 0 0,5 46 0,-3-76 35,1 0 0,-1 0-1,1-1 1,1 1 0,0 0-1,0-1 1,0 1 0,1-1 0,6 9-1,-8-15 23,-1 1 0,1-1-1,0-1 1,0 1 0,0 0-1,0 0 1,0-1 0,0 1-1,0-1 1,1 0 0,-1 1-1,0-1 1,1 0 0,4 1-1,-4-2 6,0 0 0,0 1 0,1-1 1,-1 0-1,0-1 0,1 1 0,-1-1 0,0 1 0,0-1 0,1 0 0,-1 0 0,0-1 0,0 1 0,4-3 0,11-7 16,-1 0 0,0-2 0,0 0 0,-2-1 0,1 0 1,-2-1-1,0-1 0,21-31 0,4-15 102,37-79-1,-61 111-68,2-8 45,-2 0 0,-2-1 0,-1-1 0,-2 0 0,-2-1 0,-2 0 0,2-45 0,-8 84-71,0 0 0,0 1-1,0-1 1,0 0-1,0 1 1,-1-1 0,1 0-1,0 1 1,-1-1-1,1 0 1,-1 1 0,1-1-1,-1 1 1,0-1-1,0 1 1,0-1-1,0 1 1,0 0 0,0-1-1,0 1 1,0 0-1,-1 0 1,1 0 0,0 0-1,-1 0 1,1 0-1,0 0 1,-1 0 0,0 1-1,1-1 1,-1 0-1,-1 0 1,1 2-15,0 0 0,0 0 0,1 0 0,-1 1 0,0-1 0,1 0 0,-1 0 0,1 1 1,-1-1-1,1 1 0,0 0 0,0-1 0,-1 1 0,0 2 0,-4 4-20,-3 3 1,1 0-1,0 0 0,0 1 0,2 1 1,-9 18-1,-21 70-110,32-87 112,-10 36-123,-9 72 0,10-47 9,3-19 29,2 1 1,-1 71-1,10-108 137,0 0-1,2 0 1,0 0 0,1-1 0,1 1 0,0-1-1,2 0 1,12 24 0,-17-39-21,1 0 1,0 0-1,0 0 0,0 0 0,1-1 1,-1 1-1,1-1 0,0 0 0,0 0 1,0-1-1,1 1 0,-1-1 0,1 1 1,-1-2-1,1 1 0,-1 0 0,1-1 1,0 0-1,0 0 0,6 0 0,0 1 6,0-2-1,0 1 0,0-1 0,0-1 0,0 0 1,0-1-1,0 0 0,12-4 0,-10 1 13,-1 0 0,0 0 1,0-1-1,0-1 0,-1 0 0,0 0 1,0-1-1,14-15 0,-20 19-11,0-1-1,-1 0 1,0 0 0,0 0 0,-1-1 0,1 1-1,-1-1 1,0 0 0,-1 0 0,1 0-1,-1 0 1,0-1 0,-1 1 0,0 0 0,0-1-1,0 1 1,-1-1 0,0 1 0,0-9-1,0 14-8,0 0 0,0 0 0,-1 0-1,1 0 1,0 0 0,0 0-1,0 0 1,-1 0 0,1 0 0,0 1-1,-1-1 1,1 0 0,-1 0 0,1 0-1,-1 1 1,0-1 0,1 0-1,-1 0 1,1 1 0,-1-1 0,0 1-1,0-1 1,1 0 0,-1 1 0,0 0-1,0-1 1,0 1 0,0-1-1,0 1 1,0 0 0,1 0 0,-1-1-1,0 1 1,0 0 0,0 0 0,0 0-1,0 0 1,0 0 0,0 0 0,0 1-1,0-1 1,0 0 0,0 0-1,0 1 1,1-1 0,-1 0 0,0 1-1,0-1 1,-1 1 0,-3 2 6,0-1 1,1 1-1,-1 0 0,1 0 1,-1 1-1,1-1 0,-5 7 1,4-4-7,0 0 0,1 0 0,0 1 0,0 0 0,1-1 0,0 2 0,0-1 0,0 0 0,1 0 0,0 1 0,-1 11 0,2-13-4,1-1 0,0 0 0,0 0 1,0 1-1,1-1 0,0 0 0,0 1 0,0-1 1,0 0-1,1 0 0,0 0 0,0 0 1,1 0-1,-1-1 0,1 1 0,0-1 0,6 8 1,-6-9-9,0-1 0,1 1 1,-1-1-1,1 0 0,0 0 1,-1 0-1,1-1 0,0 1 1,0-1-1,0 0 1,5 1-1,3 0-7,0 0 0,22 0-1,-23-2 3,0-1 0,0 0 0,0-1 0,0 0-1,-1-1 1,1 0 0,-1 0 0,15-8 0,-6 1-6,-2-1 0,1 0 1,26-24-1,1-3 15,-2-2 1,75-89-1,-103 110 26,-2 0 0,0-1-1,-1 0 1,-1-1 0,-1 0 0,-1-1-1,-1 0 1,-1 0 0,-1-1-1,5-34 1,-7 19-8,-1 1 0,-1-1 0,-3 0 0,-1 0 0,-12-67 0,14 105-18,-1-6 0,0 0 0,-1 0 0,0 0 0,0 0 0,0 1 0,-1-1 0,0 1 0,0 0 0,-6-8 0,8 12 0,0 1 0,0-1 0,0 1 0,0 0 0,0 0 0,0-1 0,0 1 0,0 0 0,0 0 0,-1 0 0,1 0 0,0 0 0,0 0 0,0 1 0,0-1 0,0 0 0,0 0 0,0 1 0,0-1 0,0 1 0,0-1 0,0 1 0,0-1 0,0 1 0,0 0 0,0-1 0,0 1 0,-1 1 0,-14 13 0,0 0 0,1 1 0,0 0 0,2 1 0,0 0 0,1 2 0,0-1 0,-14 35 0,5-4 0,2 2 0,-16 69 0,25-78-1,2 1 0,2 1 0,2-1 0,2 1 0,2 0 0,5 44 0,-4-77-15,0 0-1,1-1 1,1 1-1,0-1 1,0 1-1,1-1 1,0 0-1,8 14 1,-8-19-2,0 0 0,0 0 0,1 0 1,-1 0-1,1-1 0,0 0 0,0 0 0,0 0 1,1 0-1,-1-1 0,1 0 0,0 0 0,0-1 1,0 0-1,9 3 0,-4-3-233,1 0 0,23 1 0,-16-3-3541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1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249 679 7736,'0'0'4972,"4"-11"-4808,12-32 18,-15 43-146,-1-1 0,0 1 0,0-1 0,1 1 0,-1-1 0,0 0-1,0 1 1,0-1 0,0 1 0,0-1 0,0 0 0,0 1 0,0-1 0,0 0-1,0 1 1,0-1 0,0 0 0,0 1 0,0-1 0,-1 1 0,1-1 0,0 1-1,0-1 1,-1 0 0,1 1 0,0-1 0,-1 1 0,1-1 0,-1 1 0,1-1-1,0 1 1,-1 0 0,1-1 0,-1 1 0,0 0 0,1-1 0,-1 1 0,1 0-1,-1-1 1,1 1 0,-1 0 0,0 0 0,1 0 0,-1 0 0,-1 0 0,-27 0 750,26 1-680,-6 0 34,0 1 1,0 1 0,0 0-1,1 0 1,-1 0 0,1 1-1,-1 1 1,1-1-1,1 1 1,-1 1 0,1-1-1,0 1 1,0 1-1,1-1 1,-1 1 0,1 0-1,-6 11 1,-1 1 131,1 1 0,1 1 0,1 0 0,1 0 1,-12 38-1,20-54-205,0 0 0,0 0 1,1 0-1,-1 0 0,1 0 0,0 1 1,0-1-1,1 0 0,0 0 0,0 0 1,0 0-1,0 0 0,1 0 0,3 7 1,-2-6 38,1 1 1,0-1 0,0 1 0,0-1-1,1 0 1,0-1 0,0 1-1,12 8 1,-16-13-84,0 0 0,1-1-1,-1 1 1,0-1 0,0 1 0,1-1 0,-1 0 0,1 1-1,-1-1 1,0 0 0,1 0 0,-1 0 0,1 0-1,-1 0 1,0 0 0,1-1 0,-1 1 0,0 0 0,1-1-1,-1 1 1,0-1 0,3 0 0,24-18 196,-19 10-159,-1 0 1,0 0-1,0-1 0,-1 0 1,-1 0-1,1-1 0,-2 0 0,1 0 1,-2-1-1,7-21 0,-1-8 234,8-78 1,-7 36 324,-10 77-381,1 6-39,0 14-54,1 21-54,1 1 0,2-1 1,13 43-1,-15-63-57,17 64 169,-21-78-198,0 0 1,0-1-1,0 1 1,0 0-1,0 0 1,0-1-1,0 1 1,0 0-1,1 0 0,-1-1 1,0 1-1,0 0 1,1-1-1,-1 1 1,0 0-1,1-1 1,-1 1-1,1 0 1,-1-1-1,1 1 1,-1-1-1,1 1 1,0-1-1,-1 1 1,1-1-1,-1 0 1,1 1-1,0-1 1,-1 0-1,1 1 1,0-1-1,0 0 1,-1 0-1,1 1 1,0-1-1,0 0 1,-1 0-1,1 0 1,0 0-1,0 0 1,-1 0-1,1 0 1,0-1-1,0 1 1,-1 0-1,1 0 1,0 0-1,-1-1 1,1 1-1,0 0 1,-1-1-1,1 1 1,0-1-1,0 0 1,6-4 48,-1 0 1,0-1-1,1 1 0,4-8 1,-5 6-37,79-98 380,-54 64-211,3 2 149,-32 37-299,0 1 0,0-1 1,0 0-1,0 1 1,0-1-1,0 1 1,0 0-1,1 0 0,-1 0 1,0 0-1,1 0 1,-1 0-1,0 0 1,1 1-1,-1-1 0,6 1 1,-7 0-20,0 1 1,0 0-1,0-1 1,0 1-1,0 0 0,0 0 1,-1 0-1,1 0 1,0 0-1,0-1 1,-1 1-1,1 1 1,0-1-1,-1 0 0,1 0 1,-1 0-1,0 0 1,1 0-1,-1 0 1,0 1-1,0-1 0,0 2 1,4 30 105,-3-12-50,0 0 0,-2 0 0,0 1 1,-1-1-1,-8 28 0,9-45-64,-1 4 269,12-14-100,-1-2-96,-1 0-1,12-15 0,6-6 27,70-49 328,-85 69-370,-10 8-55,0 0 0,0 0 0,1 0 0,-1 0 0,0 0 0,0 1 0,0-1 0,1 0 0,-1 1 0,0-1 0,1 1 0,-1-1-1,1 1 1,-1-1 0,1 1 0,-1 0 0,0 0 0,1 0 0,-1 0 0,1 0 0,-1 0 0,1 0 0,-1 0 0,1 1 0,-1-1 0,0 0 0,1 1 0,-1-1 0,1 1 0,-1 0 0,0-1 0,0 1 0,1 0 0,-1 0-1,0 0 1,0 0 0,0 0 0,1 2 0,3 3 15,-1 1 0,0 0 0,-1 0 0,1 1 0,3 14-1,2 2 7,-8-21-31,1 0 0,-1 0 1,1 0-1,0 0 0,-1 0 0,1 0 0,1-1 1,-1 1-1,0-1 0,1 1 0,-1-1 0,1 0 1,0 0-1,0 0 0,-1 0 0,1 0 0,1-1 1,-1 0-1,0 1 0,0-1 0,0 0 0,1 0 1,-1-1-1,0 1 0,1-1 0,-1 0 0,1 0 1,-1 0-1,0 0 0,7-1 0,1-2 5,0 0 0,0 0 1,0-1-1,-1-1 0,0 0 0,0 0 0,0-1 0,10-7 0,3-3 21,-14 11-9,-1-1 1,0 0 0,0 0-1,0-1 1,0 0 0,-1 0 0,12-16-1,-13 12 53,-11 13 39,-15 18 21,16-16-145,-19 21 46,1 0-1,-34 53 1,49-67-28,0 1 1,1 0-1,0 0 0,1 0 0,0 1 0,1 0 0,1-1 0,0 2 0,0-1 0,0 18 0,3-28-5,0 0 0,1 0 0,-1 0 0,1-1 0,0 1-1,0 0 1,0 0 0,0-1 0,0 1 0,0-1-1,1 1 1,-1-1 0,1 1 0,0-1 0,0 0 0,0 0-1,0 0 1,2 2 0,-2-2-2,0-1 0,0 0-1,0 1 1,0-1 0,-1 0 0,1 0-1,1 0 1,-1-1 0,0 1 0,0 0-1,0-1 1,0 0 0,0 1 0,1-1-1,-1 0 1,0 0 0,0 0 0,1 0-1,-1 0 1,0-1 0,0 1 0,0-1-1,3 0 1,1-2 5,0-1 0,-1 1 1,1-1-1,-1 0 0,1-1 0,-1 1 0,-1-1 1,1 0-1,-1 0 0,1 0 0,4-10 0,3-6 12,18-42-1,-21 43-1,6-15 10,-2 0 0,-1 0 0,-1-1 0,10-75 0,-6 13 40,6-79 54,-17 88-62,-4 0 1,-13-101-1,13 188-53,-5-20 36,5 22-38,0 0 1,0-1-1,0 1 0,0 0 1,0-1-1,0 1 0,0 0 1,-1 0-1,1-1 0,0 1 1,0 0-1,0 0 0,0-1 0,-1 1 1,1 0-1,0 0 0,0 0 1,-1-1-1,1 1 0,0 0 1,0 0-1,-1 0 0,1 0 0,0 0 1,0 0-1,-1 0 0,1-1 1,0 1-1,-1 0 0,1 0 1,0 0-1,0 0 0,-1 0 1,1 0-1,0 0 0,-1 0 0,1 0 1,0 1-1,-1-1 0,1 0 1,0 0-1,0 0 0,-1 0 1,1 0-1,0 0 0,0 1 0,-1-1 1,1 0-1,0 0 0,0 0 1,0 1-1,-1-1 0,1 0 1,0 0-1,0 0 0,0 1 1,0-1-1,-1 0 0,1 1 0,0-1 1,0 0-1,-5 8-21,1 0 1,-1 1-1,2-1 1,-1 1-1,1-1 0,0 1 1,1 0-1,-2 12 0,1-6 2,-4 21-47,2 1 0,2 0-1,1 0 1,2 0 0,1 0 0,2 0 0,1 0 0,17 64 0,-9-55-80,1-1 1,2 0-1,25 53 0,39 75-528,-76-168 513,0 0 1,1 0-1,0 0 1,0 0-1,0-1 1,0 0-1,1 0 1,-1 0-1,1 0 1,0-1-1,0 1 1,1-1-1,6 2 1,-4 0-1970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1:5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0 401 10248,'0'0'8745,"4"-10"-8284,55-142 1264,-34 86-873,-17 48-420,-1-1 0,0 0 0,-1-1 0,-1 1 0,-1-1 0,2-36 0,-7 55-112,-1 5-130,-3 11-16,-2 19-45,1 0-1,-1 48 0,7-65-101,0-1-1,2 0 1,0 1-1,0-1 1,2 0-1,0-1 1,8 21 0,-6-20 2,-3-7-9,0 0 0,1 0 0,1 0 0,-1 0 0,9 11 0,-12-19-9,0 0 0,0 0 0,1 1 0,-1-1 0,0 0 0,0 0 0,1 0 0,-1 0 1,0-1-1,1 1 0,-1 0 0,1 0 0,-1-1 0,1 1 0,-1-1 0,1 0 0,0 1 0,-1-1 0,1 0 0,0 0 0,-1 0 0,1 0 0,-1 0 0,1 0 0,0-1 0,-1 1 0,1 0 0,-1-1 0,1 1 0,-1-1 0,1 0 0,-1 1 0,1-1 0,-1 0 0,0 0 0,1 0 0,-1 0 0,0 0 0,2-2 0,6-5 52,0-1 1,0 0-1,0 0 0,-1-1 1,-1 0-1,8-13 0,32-70 269,-1 3 230,-42 82-473,-3 6-48,0 0-1,0-1 0,0 1 1,0 0-1,0 0 0,1 0 0,-1 0 1,1 0-1,0 1 0,-1-1 1,1 0-1,0 1 0,0-1 0,4-1 1,-4 33 544,-2 4-433,-6 41 1,0 18 134,6-93-282,0 0 0,0 0-1,0 1 1,0-1 0,0 0 0,0 0-1,-1 1 1,1-1 0,0 0 0,0 1-1,0-1 1,0 0 0,0 0-1,0 1 1,0-1 0,0 0 0,0 1-1,1-1 1,-1 0 0,0 0 0,0 1-1,0-1 1,0 0 0,0 1 0,0-1-1,0 0 1,1 0 0,-1 0 0,0 1-1,0-1 1,0 0 0,1 0 0,-1 0-1,0 1 1,0-1 0,1 0 0,-1 0-1,0 0 1,0 0 0,1 0 0,-1 1-1,0-1 1,0 0 0,1 0 0,-1 0-1,0 0 1,1 0 0,-1 0 0,0 0-1,0 0 1,1 0 0,-1 0 0,0 0-1,1 0 1,-1 0 0,0-1-1,0 1 1,1 0 0,-1 0 0,0 0-1,0 0 1,1-1 0,13-14 144,3-11-25,1 1-1,31-35 0,-36 46-42,-13 13-67,1 0 0,-1 1 0,1-1 0,-1 0 0,1 1 0,0-1 0,-1 1 1,1-1-1,0 1 0,-1-1 0,1 1 0,0-1 0,0 1 0,0 0 0,-1-1 0,1 1 0,0 0 1,0 0-1,0 0 0,0 0 0,-1 0 0,1-1 0,0 2 0,0-1 0,0 0 0,1 0 1,0 1 0,0 0 0,-1 0 1,1 0-1,-1 0 0,1 0 1,-1 0-1,1 0 0,-1 1 1,0-1-1,1 1 0,-1-1 1,1 2-1,4 8 32,0-1-1,-1 1 0,5 13 1,-7-17-3,14 29 74,-13-30-100,0 1-1,-1 0 0,0 0 1,0 1-1,0-1 1,-1 0-1,-1 1 1,1 0-1,0 13 0,-2-12-274,0 9 369,-3 32 0,1-43-1085,1-1 0,-1 0-1,0 0 1,-5 11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1:5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17183,'0'0'2760,"75"-20"-2912,-33 28 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17:22:0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26 587 12664,'0'0'1473,"-1"10"-916,-10 70 920,-1 157-1,11-141-775,0 12 686,3-79 596,-1-87-1273,3 0 1,2 1-1,21-91 0,-18 112-562,2 1 1,1 0-1,2 0 0,2 1 0,1 1 0,36-53 1,-46 76-80,1 0 1,0 0 0,0 1-1,1 0 1,0 1 0,12-9 0,-19 15-48,1 1 0,-1-1 0,1 1 0,-1 0 0,1-1 0,0 1 1,-1 0-1,1 1 0,0-1 0,0 0 0,0 1 0,0 0 0,0 0 0,-1 0 0,1 0 1,0 0-1,0 0 0,0 1 0,0-1 0,0 1 0,-1 0 0,1 0 0,0 0 1,-1 0-1,1 0 0,0 1 0,-1-1 0,0 1 0,1 0 0,-1-1 0,3 4 1,-1-1 17,0-1 0,-1 1 1,0 0-1,0 0 0,0 0 1,0 0-1,0 1 0,-1-1 1,0 1-1,0 0 1,0-1-1,-1 1 0,1 0 1,0 6-1,-2-7-12,1 0 0,-1 0 1,-1 0-1,1 0 0,-1-1 1,1 1-1,-1 0 0,0 0 0,0 0 1,-1 0-1,1-1 0,-1 1 0,0-1 1,0 1-1,0-1 0,0 0 1,0 0-1,-5 5 0,3-4 47,-1-1-1,1 0 0,-1 0 1,0 0-1,0 0 1,0 0-1,0-1 0,-1 0 1,1 0-1,0-1 1,-1 0-1,0 0 0,1 0 1,-1 0-1,1-1 1,-1 0-1,0 0 0,1 0 1,-7-2-1,11 2-22,0 0-1,0-1 1,0 1-1,0 0 1,0 0-1,0 0 1,0 0-1,0 0 1,0 0-1,0 0 1,0 1-1,0-1 1,0 0-1,0 1 1,0-1-1,0 0 1,0 1-1,0-1 1,0 1-1,0 0 1,0-1-1,0 1 1,0 0-1,1-1 1,-1 1-1,0 0 1,1 0-1,-1 0 1,0 1-1,3 0-19,0 0-1,0 1 0,0-1 1,1 0-1,-1-1 0,1 1 1,0 0-1,-1-1 0,1 1 1,0-1-1,0 0 0,3 1 1,-3-1-9,12 4-1,0-1 0,0-1 0,1 0 0,0-1 0,-1-1 0,1 0-1,0-1 1,0-1 0,0-1 0,-1 0 0,1-1 0,-1 0 0,0-1 0,1-1 0,15-7 0,-17 3-11,0 0 1,-1-1 0,0 0 0,-1-1-1,0-1 1,12-14 0,12-11 51,-20 19-24,0-1 1,-1 0-1,-1-1 0,0 0 0,-2-1 1,-1-1-1,0 0 0,11-36 0,-3-5 169,22-123-1,-39 171-175,0 0 0,-2-22-1,0 32-30,-2 27-1,-1 0 0,-12 42 0,5-24 0,-25 104 0,-45 216 0,73-326 0,-1 0 0,-25 60 0,83-180 0,18-20 0,-57 91 0,1 0 0,1 1 0,0 0 0,24-19 0,-36 32 0,-1 1 0,1-1 0,-1 1 0,1-1 0,-1 1 0,1 0 0,-1-1 0,1 1 0,-1-1 0,1 1 0,0 0 0,-1 0 0,1-1 0,-1 1 0,1 0 0,0 0 0,-1 0 0,1 0 0,0 0 0,0 0 0,-1 0 0,1 0 0,0 0 0,-1 0 0,1 0 0,0 0 0,0 0 0,6 16 0,-4-4 0,1 5 0,0 1 0,0-1 0,0 19 0,-3-21 0,0 0 0,2-1 0,0 1 0,8 21 0,-9-32 0,0 0 0,0 0 0,0-1 0,1 1 0,-1-1 0,1 0 0,0 0 0,0 0 0,0 0 0,1 0 0,-1 0 0,1-1 0,-1 0 0,1 0 0,0 0 0,0 0 0,0-1 0,0 1 0,7 1 0,-2-1 0,-1-1 0,1 0 0,0 0 0,-1-1 0,1 0 0,0 0 0,0-1 0,13-3 0,8-4 0,1-2 0,-2-1 0,49-25 0,77-57 0,-130 76 0,37-32 0,-53 40 0,0 1 0,0-1 0,-2-1 0,1 1 0,-1-1 0,11-21 0,-17 30 0,-1 0 0,1 1 0,-1-1 0,0 0 0,1 0 0,-1 0 0,0 1 0,0-1 0,0 0 0,1 0 0,-1 0 0,0 0 0,0 0 0,0 1 0,0-1 0,-1 0 0,1 0 0,0 0 0,0-1 0,-1 2 0,1 0 0,0-1 0,-1 1 0,1 0 0,-1-1 0,1 1 0,0 0 0,-1 0 0,1-1 0,-1 1 0,1 0 0,-1 0 0,1 0 0,-1 0 0,1 0 0,-1-1 0,1 1 0,-1 0 0,1 0 0,-1 0 0,1 0 0,-1 0 0,0 1 0,-6 0 0,0 1 0,1 0 0,-13 4 0,16-4 0,-20 7 0,1 2 0,1 0 0,-1 2 0,2 0 0,0 1 0,0 1 0,1 1 0,1 1 0,1 0 0,1 1 0,0 1 0,1 1 0,1 0 0,-22 43 0,35-61 0,0 1 0,0-1 0,0 0 0,0 1 0,1-1 0,-1 1 0,1-1 0,-1 1 0,1-1 0,0 1 0,0-1 0,0 1 0,1-1 0,-1 1 0,1-1 0,-1 0 0,1 1 0,0-1 0,-1 1 0,1-1 0,1 0 0,-1 0 0,0 0 0,0 0 0,1 1 0,-1-2 0,1 1 0,0 0 0,0 0 0,-1 0 0,1-1 0,0 1 0,0-1 0,1 0 0,-1 1 0,0-1 0,0 0 0,1 0 0,-1-1 0,0 1 0,1 0 0,-1-1 0,1 1 0,-1-1 0,1 0 0,-1 0 0,1 0 0,3 0 0,1-2 0,-1 1 0,1 0 0,-1-1 0,1 0 0,-1-1 0,0 0 0,0 1 0,0-2 0,-1 1 0,1-1 0,-1 0 0,0 0 0,9-9 0,4-6 0,-1-1 0,17-27 0,-12 16 0,0 3 0,41-60 0,-54 75 0,-1-1 0,-1 0 0,0-1 0,7-23 0,-6 21 0,-5 14 0,-4 12 0,-1 1 0,2 0 0,-1-1 0,1 1 0,1 0 0,0 0 0,3 14 0,-4-18 0,16 71 0,-14-68 0,1 1 0,1-1 0,-1 1 0,2-1 0,9 15 0,-14-23 0,1-1 0,-1 1 0,1-1 0,-1 0 0,1 1 0,-1-1 0,1 0 0,-1 1 0,1-1 0,-1 0 0,1 0 0,-1 0 0,1 0 0,0 1 0,-1-1 0,1 0 0,-1 0 0,1 0 0,0 0 0,-1 0 0,1 0 0,-1 0 0,1-1 0,0 1 0,-1 0 0,1 0 0,-1 0 0,1-1 0,-1 1 0,1 0 0,0-1 0,20-13 0,-17 11 0,17-14 0,-2 0 0,-1-1 0,0-1 0,24-34 0,53-90 0,-76 109 0,-18 36 0,0 0 0,0 0 0,-1-1 0,1 1 0,-1 0 0,1 0 0,-1 0 0,0 0 0,1 0 0,-1 0 0,0 0 0,0 0 0,-1 3 0,-10 53 0,-20 63 0,21-89 0,-2-1 0,-1 0 0,-27 46 0,37-72 0,0 0 0,-1 0 0,0 0 0,0-1 0,0 1 0,-1-1 0,0 0 0,1-1 0,-1 1 0,-1-1 0,1 0 0,0 0 0,-1 0 0,0-1 0,1 0 0,-1 0 0,0 0 0,-7 0 0,12-2 0,-1 1 0,1-2 0,0 1 0,-1 0 0,1 0 0,-1 0 0,1-1 0,0 1 0,-1 0 0,1-1 0,0 1 0,-1-1 0,1 0 0,0 0 0,0 1 0,-1-1 0,1 0 0,0 0 0,0 0 0,0 0 0,0 0 0,0 0 0,0 0 0,1-1 0,-1 1 0,0 0 0,1 0 0,-1-1 0,0 1 0,1 0 0,0-1 0,-1 1 0,1 0 0,0-1 0,0 1 0,-1-1 0,1 1 0,0-1 0,1 1 0,-1 0 0,0-1 0,0 1 0,1-1 0,-1 1 0,0 0 0,1-1 0,-1 1 0,1 0 0,0-1 0,-1 1 0,1 0 0,0 0 0,0 0 0,0 0 0,0 0 0,0 0 0,0 0 0,0 0 0,0 0 0,0 0 0,1 0 0,-1 1 0,0-1 0,1 0 0,-1 1 0,2-1 0,17-3 0,0 2 0,0 0 0,0 1 0,39 4 0,24-1 0,-42-7 0,-1-1 0,-1-2 0,1-2 0,-1-1 0,61-28 0,-88 34 0,0-1 0,0 0 0,-1-1 0,0 0 0,0-1 0,0 0 0,-1-1 0,-1 0 0,16-18 0,-22 23 0,0-1 0,-1 0 0,1 0 0,-1 0 0,0-1 0,0 1 0,-1-1 0,1 1 0,-1-1 0,0 1 0,-1-1 0,0 1 0,0-1 0,0 0 0,-1-6 0,1 7 0,-1 0 0,0 0 0,1 0 0,-2 0 0,1 0 0,-1 1 0,1-1 0,-1 0 0,0 1 0,-1 0 0,1-1 0,-1 1 0,0 0 0,0 0 0,0 1 0,-1-1 0,-3-3 0,4 5 0,0 0 0,0 1 0,0-1 0,0 1 0,0 0 0,0 0 0,0 0 0,-1 0 0,1 1 0,0-1 0,-1 1 0,1 0 0,0 0 0,0 0 0,-4 0 0,1 1 0,1 1 0,-1-1 0,1 1 0,-1 0 0,1 0 0,0 1 0,0-1 0,-5 5 0,-3 3 0,0 0 0,0 1 0,1 1 0,-20 25 0,24-26 0,0 0 0,0 0 0,2 0 0,-10 20 0,13-23 0,1 0 0,-1 0 0,1 0 0,1 0 0,0 0 0,0 1 0,0-1 0,2 17 0,1-9 0,1 1 0,1-1 0,0 0 0,2-1 0,-1 1 0,2-1 0,0 0 0,1 0 0,0-1 0,1 0 0,1 0 0,18 19 0,-18-21 0,2-1 0,0 0 0,0 0 0,1-1 0,0-1 0,0 0 0,1-1 0,1 0 0,-1-1 0,1-1 0,0 0 0,1-2 0,17 5 0,-28-9 49,0 1 0,0-1 1,0 0-1,1 0 0,-1-1 0,0 1 0,0-1 0,0 0 1,0-1-1,0 1 0,0-1 0,0 0 0,0 0 1,-1 0-1,1-1 0,-1 0 0,0 0 0,1 0 0,5-7 1,-3 4-497,-2-1-1,1 1 1,-1-1 0,0-1 0,0 1 0,-1-1 0,0 1 0,0-1 0,-1-1 0,4-12-1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0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92 1200,'0'0'16762,"-11"1"-16349,-4 1-226,1 0 0,-1 1 0,1 1 0,0 0 0,-20 8 0,13-1 169,1 1 1,0 1 0,0 0-1,-33 31 1,41-32-217,1 0-1,0 1 1,1 0 0,0 1 0,1 0-1,0 0 1,-10 27 0,-10 28 272,10-27-68,2 1 0,3 0 0,-11 48 0,18-52-17,1 0 1,2 0-1,1 59 0,4-92-280,0 0 0,0 0 0,0 0-1,1-1 1,0 1 0,0 0 0,0-1-1,0 1 1,1-1 0,5 7 0,-7-10-26,1 0 1,-1 0-1,0 0 1,1 0 0,0 0-1,-1-1 1,1 1-1,0-1 1,0 1-1,0-1 1,0 0 0,0 0-1,0 0 1,0 0-1,1 0 1,-1 0-1,0 0 1,0-1-1,1 1 1,-1-1 0,0 0-1,1 1 1,-1-1-1,1 0 1,-1-1-1,0 1 1,1 0 0,3-2-1,4-2 16,-1 0 0,0-1 0,1 0 0,-2 0 0,1-1 0,-1 0 0,1-1 0,-2 0 0,10-10-1,3-6 81,32-50 0,-19 16 37,-2-3 1,-3 0 0,30-97-1,-40 96 108,-3 0 0,12-118 0,-25 154-106,-3-44 1,0 21 55,0 44-204,-7 33-16,2 74-14,4 1 0,5 0 0,17 111 0,4-55 177,-20-141-95,0-1 0,1 1 0,1-1 0,1 0 0,10 19 0,-11-28 21,1 1-1,0-1 1,1-1 0,0 1 0,1-1-1,12 9 1,-17-14-49,-1 0 0,1-1-1,0 0 1,0 1 0,0-1-1,0-1 1,0 1 0,0-1 0,0 0-1,1 0 1,-1 0 0,0 0-1,1-1 1,-1 1 0,1-1 0,7-1-1,-6-1-1,0 1-1,0-1 0,0 0 0,-1 0 0,1-1 0,0 0 1,-1 0-1,0 0 0,0-1 0,0 0 0,7-6 0,81-73 395,-90 80-395,0-1-1,1 1 1,0-1 0,0 1-1,0 0 1,0 0-1,0 1 1,0-1-1,1 1 1,0 0-1,4-2 1,-12 8-332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3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1188 4720,'0'0'7929,"5"-12"-7496,143-310 1999,-49 109-1020,-37 82-581,38-87 480,-76 158-721,27-106-1,-45 132-306,-6 32-254,1 0 0,-1 1 0,0-1 0,0 0 0,0 0 0,-1 0 0,1 0 0,0 1 0,-1-1 0,1 0 0,-1 0 0,0 1 0,1-1 0,-1 0 0,-2-2 0,3 4 32,-19 18 146,9-3-184,1 0 0,0 0 0,1 1 0,0 0 0,1 1 0,-6 22 0,-7 19-20,-59 163 67,23-59-23,-17 60 104,-29 75 209,20-106-119,-22 30 34,90-194-230,-36 54 127,6-11 232,42-67-363,-4 10 102,6-13-135,-1 0 1,1 0-1,0 1 0,0-1 1,0 0-1,0 0 1,0 0-1,-1 1 0,1-1 1,0 0-1,0 0 0,0 0 1,-1 0-1,1 1 1,0-1-1,0 0 0,-1 0 1,1 0-1,0 0 1,0 0-1,-1 0 0,1 0 1,0 0-1,0 0 1,-1 0-1,1 0 0,0 0 1,0 0-1,-1 0 1,1 0-1,0 0 0,-1 0 1,1 0-1,0 0 1,0 0-1,0 0 0,-1 0 1,1-1-1,0 1 1,0 0-1,-1 0 0,1 0 1,0 0-1,0-1 1,0-9 197,6-10-138,0 0 0,1 0 0,1 1 0,1 0 0,19-30 0,0 8 45,40-48 0,-26 44-7,2 2 0,90-67 0,-49 42-28,156-143 111,-191 165-120,2 3 0,82-53 0,-118 84-49,-14 10-12,1-1 1,-1 1-1,1 1 1,0-1-1,0 0 0,0 1 1,0-1-1,6-1 1,3 0 8,21-4-60,-52 30 98,-17 0-65,-39 34 0,60-43-12,0 0 1,0 1 0,2 0-1,-21 30 1,31-40 13,0 0 0,0 1 1,0-1-1,1 1 0,0 0 0,0 0 0,0 0 0,1 0 0,-1 0 0,1 10 0,1-13 4,0-1 0,0 1 0,0-1 0,1 1 0,-1-1 0,1 1 0,0-1-1,0 0 1,0 1 0,0-1 0,0 0 0,0 0 0,0 1 0,1-1-1,-1 0 1,1 0 0,0-1 0,-1 1 0,1 0 0,0 0 0,0-1 0,0 0-1,0 1 1,1-1 0,-1 0 0,0 0 0,0 0 0,4 1 0,3 1 2,-1-1 1,1-1 0,0 0-1,-1 0 1,1-1 0,0 0-1,0 0 1,-1-1 0,1 0 0,0 0-1,-1-1 1,1-1 0,-1 1-1,0-1 1,0 0 0,0-1-1,0 0 1,12-9 0,-15 10 5,-1 0 1,1 0-1,0-1 0,-1 0 1,0 0-1,0 0 1,0-1-1,-1 1 0,1-1 1,-1 0-1,0 0 1,0 0-1,-1-1 0,0 1 1,0 0-1,0-1 0,0 1 1,-1-1-1,0 0 1,0 0-1,-1 1 0,1-1 1,-1 0-1,0 0 1,-1 0-1,0 1 0,0-1 1,-3-11-1,0 6 16,0 0-1,0 1 0,-1 0 0,-8-13 1,11 21-13,0-1 0,0 0 0,0 0 0,0 1 0,-1-1 1,1 1-1,-1 0 0,0-1 0,1 1 0,-1 1 0,0-1 0,0 0 0,0 1 1,0-1-1,0 1 0,-1 0 0,1 0 0,-5-1 0,-6-1 0,-11-2-38,24 4 28,1 1 1,-1 0-1,0 0 0,1 0 1,-1 0-1,0 0 1,1 0-1,-1 0 1,0 1-1,1-1 1,-1 0-1,0 0 0,1 0 1,-1 1-1,1-1 1,-1 0-1,0 1 1,1-1-1,-1 0 1,1 1-1,-1-1 0,1 1 1,-1-1-1,1 1 1,0-1-1,-1 1 1,1-1-1,-1 1 0,1 1 1,0-1-1,0 0-1,0-1 1,0 1 0,1 0 0,-1 0 0,1 0-1,-1 0 1,0-1 0,1 1 0,-1 0 0,1 0-1,0-1 1,-1 1 0,1 0 0,-1-1 0,1 1-1,0-1 1,0 1 0,-1-1 0,1 1 0,0-1-1,0 1 1,1-1 0,24 11-19,-16-9 18,1 0 0,0-1-1,-1 0 1,1-1 0,0 0 0,0-1-1,19-3 1,-4-1-11,0-2 0,26-10 1,-36 12 31,-1-2 1,-1 1 0,1-2 0,-1 0 0,0-1 0,-1 0 0,0-1-1,0 0 1,21-24 0,-33 32-9,0 1 1,0 0-1,-1-1 0,1 1 1,-1 0-1,1-1 0,-1 1 0,1-1 1,-1 1-1,0-1 0,1 1 0,-1-1 1,0 1-1,0-1 0,-1-2 1,1 0-16,23 0 19,-18 3-13,0 0 0,-1 1 1,1-1-1,0 1 0,0 0 0,0 1 0,0-1 0,0 1 0,-1 0 1,1 0-1,0 0 0,0 1 0,-1-1 0,1 1 0,-1 1 0,0-1 0,0 0 1,1 1-1,-2 0 0,1 0 0,0 0 0,0 1 0,-1-1 0,0 1 1,0-1-1,0 1 0,0 0 0,0 1 0,2 4 0,-1 7 16,-1 0 0,0 0 0,-1 0 0,-1 1-1,-1-1 1,-1 24 0,1 35 71,0-70-83,1-1 1,0 1 0,0 0 0,0-1 0,0 1 0,1-1 0,0 1 0,0-1-1,0 0 1,0 1 0,1-1 0,0 0 0,0-1 0,6 8 0,-6-9-1,-1 0 0,1 0 1,0 0-1,-1 0 0,1 0 1,0-1-1,0 0 0,0 1 1,0-1-1,1 0 0,-1 0 0,0-1 1,0 1-1,1-1 0,-1 1 1,0-1-1,1 0 0,-1-1 1,0 1-1,1 0 0,5-3 1,0 1 10,0-2 0,0 0 0,-1 0 0,0 0 0,0-1 0,15-11 0,42-43 68,-54 48-62,37-39 66,18-16 13,-61 61-84,101-84 192,-90 78-173,1 0 1,0 1-1,0 1 0,1 0 0,20-6 1,-38 15-35,1-1 1,0 1 0,0 0 0,0-1 0,0 1-1,0 0 1,0 0 0,0 0 0,0 0 0,0 0-1,-1 0 1,1 0 0,0 0 0,0 0 0,0 1-1,0-1 1,0 0 0,0 1 0,0-1 0,-1 0-1,1 1 1,0-1 0,0 1 0,0-1 0,1 2-1,-1 0 1,0-1 0,0 1-1,0 0 1,0 0-1,0 0 1,0 0 0,0 0-1,-1-1 1,1 1-1,-1 1 1,1 1 0,0 8 1,-1-1 0,0 0 1,-2 15-1,2-23-1,-5 39 50,-1 1-1,-2-1 1,-24 69 0,31-110-47,1 0 0,-1 0 0,1 0 0,-1 0 0,1 0 0,0 0 0,0 1 0,-1-1 0,1 0 0,0 0 0,0 0 0,0 0 0,0 0 1,0 0-1,0 0 0,0 0 0,1 2 0,-1-3-2,1 0 1,-1 0 0,1 0-1,-1 0 1,1 0-1,-1 0 1,1 0-1,-1 0 1,1 0 0,-1 0-1,1 0 1,-1 0-1,0 0 1,1 0 0,-1 0-1,1-1 1,-1 1-1,1 0 1,-1 0-1,0 0 1,1-1 0,-1 1-1,1 0 1,-1-1-1,0 1 1,1-1 0,33-29 123,-31 27-124,58-66 161,-39 42-65,49-44-1,-54 56-56,23-19 46,-38 32-82,1 0 0,-1 1 0,1-1 0,-1 1 0,1 0 0,0 0 0,-1 0 0,1 0 0,0 0 0,0 0 0,0 1 0,-1 0 0,1-1 0,4 1 0,-6 0-5,-1 1 0,1-1 0,0 0 0,0 1 0,-1-1 0,1 1 0,0-1 0,0 1 0,-1-1 0,1 1 0,-1 0 0,1-1 0,0 1 0,-1-1 0,1 1 0,-1 0 0,1 0 0,-1-1 0,0 1 0,1 0-1,-1 0 1,0 0 0,0-1 0,1 1 0,-1 0 0,0 0 0,0 0 0,0 1 0,0 28 7,0-25-4,-2 24-1,-2 0 0,-1 0 0,-1-1 0,-18 53 0,21-67 32,3-14-34,0 0 0,0 1 0,0-1 0,0 0 0,0 0 0,0 0 0,0 0 0,0 0 0,0 0 0,0 0 0,0 1 0,0-1 0,0 0 0,0 0 0,0 0 0,0 0 0,0 0 0,0 0 0,0 0 0,0 0 0,0 0 0,0 0 0,1 1 0,-1-1 0,0 0 0,0 0 0,0 0 0,0 0 0,0 0 0,0 0 0,0 0 0,0 0 0,1 0 0,-1 0 0,0 0 0,0 0 0,0 0 0,0 0 0,0 0 0,0 0 0,0 0 0,1 0 0,-1 0 0,0 0 0,0 0 0,0 0 0,0 0 0,0 0 0,0 0 0,0 0 0,1 0 0,1-2 7,0 1-1,-1-1 1,1 0 0,0 1 0,0-1 0,-1 0 0,1 0 0,1-2-1,58-78 156,4 2-1,116-109 0,-172 180-151,-1 0-1,1 1-1,0 1 1,0 0-1,16-10 1,-24 17-10,-1 0 0,1 0 0,-1 0 1,1 0-1,0 0 0,-1 0 0,1 0 0,-1 0 1,1 0-1,0 0 0,-1 0 0,1 1 0,-1-1 1,1 0-1,-1 0 0,1 1 0,-1-1 0,1 0 1,-1 1-1,0-1 0,1 1 0,-1-1 0,1 0 1,-1 1-1,0-1 0,1 1 0,-1-1 0,0 1 1,1-1-1,-1 1 0,0-1 0,0 1 0,0 0 0,0-1 1,1 1-1,-1-1 0,0 1 0,0-1 0,0 2 1,6 28 4,-6-26-5,1 11-17,0 0-1,-1 1 1,-4 27-1,0 13-23,3-16 30,0-29-6,0 0 0,1 0 1,0 0-1,1 0 0,0 0 0,1 0 1,3 11-1,-4-18 23,1 1-1,0-1 1,0 0 0,0 0-1,1 1 1,-1-1-1,1 0 1,0-1 0,0 1-1,0-1 1,1 1 0,-1-1-1,1 0 1,0 0-1,0 0 1,0-1 0,0 1-1,8 2 1,-8-3-16,0-1 0,0 0 0,1 1 0,-1-1 0,0-1 0,1 1 0,-1-1 0,1 0 0,6 0 0,44-8 54,-39 5-30,-6 1-9,1-1 0,-1 0 0,0-1 0,0 0 0,-1-1 0,1 0 0,-1-1 0,13-9 0,-5 2-5,-1-1 1,0-1 0,17-21-1,-22 24 12,-2-1 0,1 0-1,-2 0 1,0-1 0,0-1-1,-1 1 1,5-17 0,-10 24-3,0-1 0,0 1 0,-1 0 0,0 0 0,0-1 0,-1 1 0,0-1 0,0 1 0,-1 0 0,0-1 0,0 1 0,-1 0 0,0 0 0,0 0 0,0 0 0,-1 0 0,-6-12 0,8 18-7,0 0-1,0 0 1,0-1-1,0 1 1,1 0-1,-2 0 1,1 0-1,0 0 1,0 0 0,0 0-1,0 1 1,0-1-1,-1 0 1,1 1-1,0-1 1,-1 0-1,1 1 1,-1 0-1,1-1 1,0 1 0,-1 0-1,1 0 1,-1 0-1,1 0 1,-1 0-1,1 0 1,-1 0-1,1 0 1,-1 0-1,1 1 1,0-1 0,-1 1-1,1-1 1,0 1-1,-1-1 1,1 1-1,0 0 1,0 0-1,-1 0 1,0 1-1,-6 4-5,1-1 0,0 2-1,0-1 1,-10 14-1,6-4-9,1 0 0,0 0-1,1 1 1,1 0-1,1 0 1,0 1 0,1 0-1,1 1 1,-4 28-1,5 0 13,3-34-22,0 1 0,-6 26 0,6-36 16,1 1 0,-1-1 0,1 1 0,0 0 0,0-1 0,0 1 0,0-1 0,1 1 0,0-1 0,0 1 0,0-1 0,0 1 0,1-1 0,0 0 0,0 0 1,0 1-1,5 6 0,-3-6 3,-1-1-1,1 1 1,0-1 0,0 1 0,1-1 0,-1-1 0,1 1 0,0-1 0,0 1 0,0-2-1,0 1 1,1 0 0,5 1 0,-4-2 6,0-1 1,0 1-1,0-2 0,1 1 1,-1-1-1,0 0 0,0 0 1,0-1-1,0 0 0,0 0 0,0-1 1,0 0-1,0 0 0,10-5 1,5-4 26,-1-1 1,37-27 0,-52 35-24,17-15 91,31-30 0,-35 30-88,2 1 1,25-18-1,-44 34-10,17-11-6,0 1 0,0 1 0,24-9 0,-37 17 5,1 1 1,0 0-1,0 0 1,0 1 0,0 0-1,0 0 1,0 1-1,0 0 1,0 0-1,0 0 1,0 1 0,0 0-1,-1 0 1,10 4-1,-6-1-28,-6-3 32,-1 0-1,0 1 0,1-1 1,-1 0-1,1-1 1,-1 1-1,1 0 0,-1-1 1,1 0-1,0 0 0,6-1 1,-9 1 0,-1 0 1,1 0-1,0-1 1,-1 1-1,1 0 1,-1-1 0,1 1-1,0 0 1,-1-1-1,1 1 1,-1-1-1,1 1 1,-1 0-1,1-1 1,-1 1-1,0-1 1,1 0-1,-1 1 1,1-1-1,-1 1 1,0-1 0,0 0-1,1 1 1,-1-1-1,0 0 1,0 0-1,0-1 5,0 0-1,1 0 0,-2 0 1,1-1-1,0 1 1,0 0-1,-1 0 1,-1-4-1,1 3 1,0 0 0,0 0-1,0 0 1,-1 0 0,0 0 0,1 0 0,-1 1 0,0-1-1,0 1 1,-1-1 0,-2-2 0,1 3-5,0 1 0,0 0 1,-1-1-1,1 1 0,0 0 0,-1 1 0,1-1 1,-1 1-1,1 0 0,-1 0 0,1 1 1,-1-1-1,1 1 0,0 0 0,-1 0 1,1 0-1,0 1 0,0-1 0,0 1 1,0 0-1,0 1 0,-6 3 0,-8 6-13,1 1-1,0 1 0,-18 18 0,35-32 13,-15 14-17,1 1 0,0 1 0,-19 27-1,29-36 2,0-1 0,1 1 0,-1 0-1,1 1 1,0-1 0,1 0 0,0 1-1,0 0 1,1-1 0,0 1 0,0 0-1,1 15 1,0-21 13,0 0 0,0-1 0,0 1-1,1 0 1,-1 0 0,1-1 0,-1 1-1,1 0 1,0-1 0,0 1 0,-1 0 0,1-1-1,0 1 1,0-1 0,1 0 0,-1 1 0,0-1-1,0 0 1,1 0 0,-1 0 0,3 2 0,-1-2 3,0 1 0,0-1 0,0 0 0,0-1 0,0 1 0,1 0 0,-1-1 1,0 0-1,0 0 0,0 0 0,5 0 0,1-2 8,1 0-1,-1 0 0,0 0 1,0-1-1,0 0 1,0-1-1,12-7 1,-4-1 7,0-1 1,-1 0 0,0-2-1,-1 1 1,22-29 0,-13 11 23,-2-1 1,21-40 0,23-69 35,-27 55-25,-11 27 14,-3 0 0,25-91-1,-34 99-27,5-19-3,-19 64-27,-1 0 0,0 0 0,0 0 1,-1 0-1,0 0 0,0 0 0,-3-13 1,3 20-7,0-1 0,0 1 0,0-1 0,0 0 1,0 1-1,0-1 0,0 1 0,0-1 0,-1 0 0,1 1 0,0-1 1,0 1-1,-1-1 0,1 1 0,0-1 0,-1 1 0,1-1 1,0 1-1,-1-1 0,1 1 0,-1-1 0,1 1 0,-1 0 1,1-1-1,-1 1 0,1 0 0,-1 0 0,1-1 0,-1 1 0,0 0 1,0 0-4,0 0 1,0 1 0,0-1 0,0 1-1,0-1 1,0 1 0,0-1-1,0 1 1,0 0 0,0-1 0,0 1-1,1 0 1,-1 0 0,0 0 0,0 1-1,-26 41-71,25-39 74,-31 66-96,3 1 0,-39 142 0,57-167 54,2 1-1,2 0 0,2 1 0,2 0 0,3-1 0,6 78 0,-4-116 36,0-1 0,1 1-1,0 0 1,0-1 0,1 0-1,4 10 1,-6-16 2,0 1 1,0-1-1,0 0 0,1 0 1,-1-1-1,0 1 1,1 0-1,0 0 0,-1-1 1,1 1-1,0-1 1,0 1-1,0-1 0,0 0 1,0 0-1,0 0 1,0 0-1,0 0 0,0 0 1,1 0-1,-1-1 0,0 1 1,0-1-1,1 0 1,-1 0-1,0 0 0,1 0 1,2 0-1,4-2-27,0 0 1,0-1-1,-1 1 0,1-2 0,-1 1 0,0-1 1,0-1-1,0 0 0,11-8 0,12-14-3792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3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0 962 8640,'0'0'11638,"10"-6"-11387,10-5-45,-2-1 1,0-1-1,0-1 0,-1 0 1,20-23-1,-25 22-67,23-29 386,-2-2 0,41-76 0,-73 121-521,3-7 58,0 0 0,0 0-1,-1-1 1,4-16 0,-1 9 15,-4 10-1,-9 14-40,3 0-44,-1 0 0,1 1 0,0-1 0,0 1-1,1 0 1,1 0 0,-1 0 0,0 10 0,0 0-14,1 0 0,1 0 0,2 19 0,0-25-9,1 0-1,0 0 1,1 0 0,0 0-1,9 20 1,-5-22 32,-6-8 5,1 0 0,0-1 0,-1 1 0,0 0 0,0 0 0,0 0 0,0 0 0,1 4 0,-2-7-6,1 0 0,-1 0 0,0 1 1,1-1-1,-1 0 0,0 1 1,1-1-1,-1 0 0,0 0 0,1 1 1,-1-1-1,0 1 0,0-1 1,1 0-1,-1 1 0,0-1 0,0 1 1,0-1-1,1 0 0,-1 1 0,0-1 1,0 1-1,0 0 0,0-1 4,1 1 0,-1-1-1,0 1 1,1-1 0,-1 1-1,1-1 1,-1 1 0,1-1 0,-1 1-1,1-1 1,-1 0 0,1 1-1,0-1 1,-1 0 0,1 0-1,-1 1 1,1-1 0,0 0 0,-1 0-1,1 0 1,0 0 0,-1 0-1,1 0 1,-1 0 0,1 0-1,0 0 1,-1 0 0,1 0-1,0 0 1,-1 0 0,1-1 0,0 1-1,3 0 14,-3 0 116,20 21-117,-21-20-13,1 0 0,0-1-1,0 1 1,0-1 0,0 0 0,0 1-1,0-1 1,1 0 0,-1 1 0,0-1-1,0 0 1,0 0 0,0 0-1,0 0 1,0 0 0,0 0 0,0 0-1,0-1 1,2 1 0,23-8 74,-22 6-70,5-2 7,0 0 0,-1-1 1,1 0-1,-1 0 0,0-1 0,11-11 1,42-46 11,-51 52-20,34-41 25,-2-1 1,45-76-1,52-126 124,-120 215-76,22-61-1,-35 80-47,-1 1 0,0-1 0,-2 0 0,0 0 0,0-26 0,-5 41-58,-3 15-17,-3 16-21,-58 378-246,37-208 174,14-115 119,-3-1 0,-3 0 0,-4-1 0,-4-2 0,-46 91 0,66-150 36,-39 67 54,44-77-38,-2 0 1,1 0-1,-1 0 0,0-1 0,0 0 1,0 0-1,-1-1 0,-12 8 1,18-12-24,0 0 0,1-1 0,-1 0 0,0 1 0,0-1 0,0 1 1,0-1-1,0 0 0,1 0 0,-1 1 0,0-1 0,0 0 1,0 0-1,0 0 0,0 0 0,0 0 0,0 0 0,0 0 0,-1-1 1,1 1-4,1-1 1,0 1 0,-1 0-1,1-1 1,-1 1 0,1-1 0,0 1-1,-1-1 1,1 1 0,0-1 0,0 1-1,-1-1 1,1 1 0,0-1-1,0 1 1,0-1 0,0 1 0,0-1-1,0 0 1,0 1 0,0-1 0,0 0-1,0-4 30,1 1-1,-1 0 0,1-1 1,0 1-1,1 0 1,2-8-1,4-4 15,1 0 0,0 1 0,1 0 0,0 0 0,1 1 0,25-26 0,9-1 13,2 2 1,56-35-1,24-1 56,-122 72-385,19-14 569,-24 16-430,1 1-1,-1 0 1,1-1 0,-1 1 0,0-1-1,1 1 1,-1-1 0,1 0-1,-1 1 1,0-1 0,0 1 0,1-1-1,-1 1 1,0-1 0,0 0 0,0 1-1,0-1 1,1 0 0,-1 1-1,0-1 1,0 0 0,0 1 0,0-1-1,-1 0 1,1 1 0,0-1 0,0 1-1,0-1 1,0 0 0,-1 1 0,1-1-1,0 1 1,-1-2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3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13056,'0'0'1840,"75"-34"-1760,-33 38-80,5 4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0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6224,'0'0'8722,"-1"9"-8466,-2 16-6,-1-1 0,-14 46 0,-130 426 1415,101-315-1161,13-81-21,13-40 135,19-52-441,2-7-136,0 1 0,0-1 1,0 1-1,0-1 0,0 1 1,-1-1-1,1 1 0,0-1 0,-1 0 1,0 1-1,1-1 0,-1 0 1,0 1-1,1-1 0,-1 0 0,0 0 1,-2 2-1,6-15 346,10-24-194,1 1 1,36-63 0,-37 77-114,1 0 1,1 0-1,1 2 1,0 0-1,28-24 1,-39 39-54,0 0 1,1 0 0,-1 1 0,1 0-1,10-5 1,-15 8-24,0-1-1,0 1 1,0-1-1,0 1 1,0 0 0,1-1-1,-1 1 1,0 0-1,0 0 1,0 0-1,0 0 1,0 0 0,0 0-1,0 0 1,1 0-1,-1 0 1,0 0-1,0 1 1,0-1 0,0 0-1,0 1 1,0-1-1,0 1 1,0 0-1,0-1 1,0 1 0,0 0-1,0-1 1,-1 1-1,1 0 1,0 0-1,0 0 1,-1-1 0,1 1-1,-1 0 1,1 0-1,0 0 1,-1 0-1,0 0 1,1 0 0,-1 0-1,1 2 1,1 15-11,-1 1 1,0-1-1,-1 0 0,-1 1 1,-1-1-1,-6 24 1,5-21 2,-2 7-2,1-12 30,-2 29-1,6-42-14,0 1-1,0-1 1,0 0-1,0 1 1,1-1-1,-1 1 0,1-1 1,0 1-1,0-1 1,0 0-1,1 0 1,-1 0-1,1 0 1,2 4-1,-3-6 1,0 0-1,0 0 0,0 0 1,0 0-1,1 0 0,-1 0 1,0 0-1,1-1 1,-1 1-1,1 0 0,-1-1 1,1 1-1,-1-1 0,1 1 1,-1-1-1,1 0 0,2 0 1,30-2 89,-20 0-61,27-4 57,0-2 0,-1-2 0,0-2 0,61-27 0,-43 16-15,0 2-21,0 0 54,-1-2 0,86-48-1,-127 60-45,-16 10-64,0 1 0,0 0-1,0 0 1,0 0 0,0 0-1,0 0 1,0 0 0,0 0-1,0 0 1,0 0 0,0 0-1,0-1 1,1 1 0,-1 0-1,0 0 1,0 0 0,0 0-1,0 0 1,0 0 0,0 0-1,0-1 1,0 1 0,0 0-1,0 0 1,0 0 0,0 0-1,0 0 1,0 0 0,0-1-1,0 1 1,-1 0 0,1 0-1,0 0 1,0 0 0,0 0-1,0 0 1,0 0 0,0 0-1,0 0 1,0-1 0,0 1-1,0 0 1,0 0 0,0 0-1,-1 0 1,1 0 0,0 0-1,0 0 1,0 0 0,0 0-1,0 0 1,0 0 0,0 0-1,-1 0 1,1 0 0,0 0-1,0 0 1,-4 0 8,0 0-1,0 0 1,-1 1-1,1 0 1,0-1-1,-5 3 1,-41 13 22,1 3 0,1 1 0,0 3 1,-57 37-1,99-56-8,1-1 1,0 1-1,0 0 0,0 1 1,0-1-1,1 1 0,0 0 1,-7 9-1,11-13-13,-1 1 1,0-1-1,0 1 0,0-1 1,1 1-1,-1-1 0,1 1 1,0 0-1,-1-1 0,1 1 1,0 0-1,0-1 0,0 1 1,0-1-1,0 1 0,0 0 1,0-1-1,1 1 0,-1 0 1,0-1-1,1 1 0,0-1 1,-1 1-1,1-1 0,0 1 1,0-1-1,0 1 1,0-1-1,0 0 0,0 0 1,0 1-1,0-1 0,0 0 1,1 0-1,-1 0 0,0 0 1,1 0-1,1 0 0,0 1-2,0-1 1,0 0-1,0 0 0,0 0 0,0 0 0,0-1 0,0 1 0,0-1 0,0 0 1,0 0-1,0 0 0,0 0 0,1 0 0,4-2 0,3 0 22,0-1 0,18-8 0,-13 4 1,0 0 0,0-1 0,-1-1 0,-1 0 1,0-1-1,0-1 0,0 0 0,-2 0 0,1-2 0,-2 0 1,1 0-1,-2-1 0,15-24 0,-25 37-30,2-2 16,-1 0-1,1 0 1,0 0 0,0 0 0,0 0-1,0 0 1,1 0 0,2-2 0,-5 5-18,0 1 0,1-1 0,-1 0 0,0 1 0,1-1 0,-1 1 0,0-1 0,1 1 0,-1-1 0,0 0 0,0 1 0,0-1 0,0 1 0,1-1 0,-1 1 0,0-1 0,0 1 0,0-1 0,0 1 0,0-1 0,0 1 0,0-1 0,0 1 0,-1 0 0,1 6-1,0-1-1,1 1 1,-1 0 0,1-1 0,1 1 0,-1-1 0,1 1 0,0-1 0,5 10 0,-5-12 1,1 0 1,-1-1-1,1 1 0,0-1 0,0 0 1,1 0-1,-1 0 0,1 0 0,-1 0 1,1-1-1,0 0 0,0 1 0,0-1 0,0-1 1,6 3-1,-3-2 5,0-1 0,0 1 0,0-1 0,0-1 0,0 1 0,0-1 1,0-1-1,0 1 0,0-1 0,0 0 0,12-4 0,6-3 31,43-21 0,-57 24-22,42-24 32,-43 22-23,1 0 1,0 1-1,1 0 0,0 1 1,24-8-1,-36 13-22,1 0 0,0 0 1,-1 0-1,1 0 0,-1 0 0,1 0 0,-1 0 0,1 0 0,-1 0 0,1 0 0,-1 0 0,1 0 1,-1 0-1,1 0 0,-1 1 0,1-1 0,-1 0 0,1 0 0,-1 1 0,1-1 0,-1 0 0,0 1 1,1-1-1,-1 0 0,0 1 0,1-1 0,-1 0 0,0 1 0,1-1 0,-1 1 0,0-1 0,1 1 1,-1-1-1,0 1 0,0-1 0,0 1 0,0-1 0,0 1 0,1-1 0,-1 1 0,0-1 0,0 1 1,0-1-1,0 1 0,-1-1 0,1 1 0,0-1 0,0 1 0,0 0 0,-8 32 8,7-28-7,-73 179-53,22-59-5,-66 167-53,111-275 125,5-13-11,0 1 1,1-1-1,-1 0 1,1 0-1,-1 7 1,4-6 41,3-9-16,7-12 8,82-149 111,-14 22-36,208-257 205,-243 343-284,-24 30 9,1 0 0,49-44 1,-71 71-45,1-1 1,-1 1-1,0-1 1,1 1-1,-1 0 1,0-1-1,1 1 1,-1 0-1,0-1 1,1 1-1,-1 0 1,1 0-1,-1 0 1,0-1-1,1 1 1,-1 0-1,1 0 1,-1 0-1,1 0 1,-1 0-1,1-1 1,-1 1-1,0 0 0,1 0 1,-1 0-1,1 1 1,-1-1-1,1 0 1,-1 0-1,1 0 1,-1 0-1,1 0 1,-1 0-1,1 1 1,-1 0-1,1 0 0,-1 0 0,0 0 0,1 0 1,-1 0-1,0 0 0,0 0 0,0 0 0,0 0 0,0 0 1,0 0-1,0 1 0,0 0 0,-11 37-47,1-19 22,-1-1-1,-1 0 1,-1-1 0,-1 0 0,0-1 0,-1 0 0,-26 21-1,5-2 9,43-40 17,0 0-1,0 1 1,1 0-1,0 0 1,-1 1-1,1 0 1,10-1-1,-16 3-2,0 0 0,-1 1 0,1-1 0,0 0 0,0 0 0,0 1 0,0-1 0,0 1 0,0 0 0,0 0 0,0-1 0,-1 1 0,1 0 0,0 0 0,-1 1 0,1-1-1,-1 0 1,1 1 0,-1-1 0,2 3 0,-1-1-1,0 0 0,0 1-1,0-1 1,-1 1 0,1 0-1,-1 0 1,0-1 0,0 1-1,0 7 1,0 5-14,-1 0 0,0-1 0,-6 32 1,-6 12-41,-28 91 1,-34 53-39,51-142 81,-11 29-1,59-189 98,-4 43-35,2 0 0,2 1 1,3 2-1,2 0 1,2 3-1,49-60 1,-46 67-20,137-154 149,-151 175-179,-18 17-3,0 1 1,1-1-1,0 1 1,0 0-1,0 1 1,1-1-1,-1 1 1,1-1-1,0 1 1,0 1-1,8-5 1,-13 7 2,1 0 0,0 0 0,-1 0 0,1 0 0,0 0 0,-1 0 0,1 0 0,-1 0 0,1 0 0,0 0 0,-1 0 0,1 1 0,0-1 1,-1 0-1,1 0 0,-1 0 0,1 1 0,0-1 0,-1 0 0,1 1 0,-1-1 0,1 1 0,-1-1 0,1 1 0,-1-1 0,0 1 0,1-1 0,-1 1 0,1-1 0,-1 1 0,0-1 0,0 1 0,1-1 1,-1 1-1,0 0 0,0-1 0,0 1 0,0 0 0,1-1 0,-1 1 0,0 0 0,0-1 0,0 1 0,0-1 0,-1 1 0,1 0 0,0 0 0,-7 32-60,1-17 25,0-1-1,-2 0 1,-9 16 0,12-24 27,1 0 0,-2-1 0,1 1 0,-1-1 1,0 0-1,0-1 0,0 1 0,-9 5 1,7-7 0,-34 18 14,38-21 0,1 0 0,0 0 1,0 0-1,-1-1 0,1 1 0,0-1 0,-1 0 1,1 0-1,0 0 0,-1-1 0,1 1 0,-5-2 1,-7 0 24,9 1-40,11 2-42,52 10 8,-37-7 41,33 4-1,-6-5 2,0-2 1,89-9 0,-112 4 0,0 0 1,-1-2 0,1-1-1,-1 0 1,-1-2 0,0-1 0,34-19-1,-46 22 15,1 0-1,-1-1 0,-1 0 0,1-1 1,-2 0-1,1 0 0,7-11 1,-13 16-10,-1 1 1,0-1 0,1 0-1,-1 1 1,0-1-1,-1 0 1,1 0 0,-1 0-1,1 0 1,-1-1 0,-1 1-1,1 0 1,-1 0 0,1-1-1,-1 1 1,0 0 0,-1-1-1,1 1 1,-1 0 0,0 0-1,0-1 1,0 1 0,0 0-1,-3-4 1,4 6-4,-1 1 0,0 0 1,0-1-1,0 1 0,0 0 1,-1 0-1,1-1 0,0 1 0,0 0 1,-1 0-1,1 0 0,0 1 1,-1-1-1,1 0 0,-1 0 1,1 1-1,-1-1 0,0 1 0,-2-1 1,0 0-5,0 1 1,0 0 0,0 0 0,0 1-1,0-1 1,0 1 0,1-1 0,-6 3-1,-3 1-6,0 1-1,1 0 0,-1 1 1,-13 9-1,13-7-3,0 1-1,1 1 0,0 0 1,1 0-1,0 1 0,0 1 1,1-1-1,1 1 0,0 1 1,1 0-1,-9 20 0,15-30 12,0-1 0,0 1 0,0 0 0,0 0 0,1 0 0,-1-1-1,1 1 1,0 0 0,0 0 0,0 0 0,0 0 0,0 0 0,1 0 0,-1 0 0,1-1 0,0 1-1,0 0 1,0 0 0,0-1 0,1 1 0,-1-1 0,0 1 0,1-1 0,0 1 0,0-1-1,0 0 1,0 0 0,0 0 0,0 0 0,0 0 0,1 0 0,-1-1 0,0 1 0,1-1 0,0 0-1,-1 1 1,5 0 0,2 1 14,0-1-1,0 0 1,0 0-1,0-1 1,0-1-1,1 1 1,-1-1-1,0-1 1,0 0-1,1 0 1,-1 0-1,17-7 1,8-3 46,-1-3 0,33-17 0,-39 17-12,51-30 83,-60 32-72,1 0-1,1 1 1,-1 2 0,2 0 0,34-10 0,-53 18-45,0 1-2,0-1 0,0 1 0,0-1 1,0 1-1,0 0 0,0 0 0,0 0 0,0 0 1,3 1-1,-4-1-7,0 1 0,-1-1-1,1 1 1,0 0 0,0-1 0,-1 1 0,1 0 0,0 0-1,-1-1 1,1 1 0,0 0 0,-1 0 0,1 0 0,-1 0-1,0 0 1,1 0 0,-1 0 0,0 0 0,0 0-1,1 0 1,-1 2 0,1 5 13,0 1 0,0 0 1,-1 0-1,0 0 0,-1-1 0,-2 16 0,-2-1 97,-10 29 0,15-51-111,0-1 0,0 0 0,0 0 0,-1 0 0,1 0 0,0 0 0,0 0 0,0 0 0,0 1 0,0-1 0,0 0 0,0 0 0,0 0 0,0 0 0,0 0 0,0 0 0,0 0 0,0 1 0,1-1 1,-1 0-1,0 0 0,0 0 0,0 0 0,0 0 0,0 0 0,0 0 0,0 0 0,0 1 0,0-1 0,0 0 0,0 0 0,0 0 0,0 0 0,1 0 0,-1 0 0,0 0 0,0 0 0,0 0 0,0 0 0,0 0 0,0 0 0,0 0 0,0 0 0,1 0 0,-1 0 0,0 0 0,0 0 0,0 0 0,0 0 1,0 0-1,0 0 0,0 0 0,1 0 0,-1 0 0,0 0 0,0 0 0,0 0 0,0 0 0,0 0 0,0 0 0,1 0 0,12-5 71,12-11 15,-22 14-80,33-25 106,0 1 1,49-24-1,-84 49-113,-1 1 0,1-1-1,-1 1 1,1 0-1,0-1 1,-1 1 0,1 0-1,0-1 1,0 1-1,-1 0 1,1 0 0,0 0-1,0 0 1,0-1 0,-1 1-1,1 0 1,0 0-1,0 0 1,-1 1 0,1-1-1,0 0 1,0 0-1,-1 0 1,1 1 0,0-1-1,0 0 1,-1 1-1,1-1 1,0 0 0,-1 1-1,1-1 1,0 1-1,-1-1 1,1 1 0,-1-1-1,1 1 1,-1 0-1,1-1 1,-1 1 0,0 0-1,1-1 1,-1 1-1,0 0 1,1-1 0,-1 1-1,0 0 1,0 0-1,0-1 1,1 1 0,-1 0-1,0 1 1,0 7 7,1 0 1,-1 0-1,-3 17 1,2-8-4,1-14-4,0 5 12,0 1 1,0 0 0,1 0-1,4 16 1,-4-24-12,-1-1 0,1 1 0,-1 0 1,1 0-1,0-1 0,0 1 0,0 0 0,0-1 1,0 1-1,0-1 0,0 1 0,0-1 0,1 1 0,-1-1 1,0 0-1,1 0 0,-1 0 0,1 0 0,0 0 1,-1 0-1,1 0 0,0 0 0,-1-1 0,1 1 1,0-1-1,0 1 0,0-1 0,0 1 0,-1-1 0,1 0 1,4 0-1,3-1 15,1-1 1,0 0-1,-1 0 1,1-1-1,-1 0 1,0-1-1,0 0 0,13-7 1,6-7 47,30-24-1,-41 29-36,2-3 55,22-22-1,-37 34-77,8 50-99,-11-38 88,1-1-1,1 1 1,-1 0-1,1-1 0,1 0 1,7 13-1,-10-18 12,1 0 0,-1 0 0,1 0-1,0 0 1,0 0 0,0 0 0,0-1 0,0 1-1,0-1 1,1 1 0,-1-1 0,0 0-1,1 0 1,-1 0 0,1 0 0,-1 0 0,1-1-1,-1 1 1,1-1 0,0 0 0,-1 1-1,1-1 1,0 0 0,4-1 0,7-3 25,1 0 1,-1-1-1,-1-1 0,1 0 1,-1 0-1,19-14 1,1 1 33,25-17 39,-42 25-67,-1 1-1,1 1 1,1 0 0,0 1 0,20-7-1,-35 15-32,-1-1 1,1 0-1,-1 1 0,1-1 0,0 1 0,-1 0 0,1 0 0,-1-1 0,1 1 0,0 0 0,-1 0 0,1 1 0,-1-1 0,1 0 0,0 0 0,-1 1 0,1-1 0,-1 1 0,1 0 0,-1-1 0,2 2 0,-2 0-2,0-1 0,0 1 0,0-1 0,-1 1 0,1 0 0,-1 0 0,1-1 0,-1 1-1,0 0 1,0 0 0,0-1 0,0 1 0,0 0 0,0 0 0,0-1 0,0 1 0,-1 0 0,0 2-1,-3 18 6,-13 39 0,17-61-5,0 0 0,0 0 0,0 0-1,0 1 1,0-1 0,0 0 0,0 0-1,-1 0 1,1 1 0,0-1 0,0 0-1,0 0 1,0 0 0,0 1 0,0-1-1,0 0 1,0 0 0,0 0 0,0 1-1,0-1 1,1 0 0,-1 0 0,0 0-1,0 0 1,0 1 0,0-1 0,0 0-1,0 0 1,0 0 0,0 0 0,1 1 0,-1-1-1,0 0 1,0 0 0,0 0 0,0 0-1,0 0 1,1 0 0,-1 1 0,0-1-1,0 0 1,0 0 0,1 0 0,-1 0-1,0 0 1,0 0 0,0 0 0,1 0-1,-1 0 1,0 0 0,0 0 0,17-3-3,17-11-10,-3 1 5,53-14 0,-67 21 6,-16 6 2,1-1 0,-1 1 0,0 0 0,0-1 0,0 1 0,0 0 0,1 0 0,-1 0 0,0 0 1,0 0-1,0 0 0,1 0 0,-1 0 0,0 0 0,0 1 0,0-1 0,1 0 0,-1 1 0,0-1 0,0 1 0,0-1 0,0 1 0,0 0 0,0-1 0,0 1 0,1 1 0,0 1 5,0 0 1,0 0-1,-1 0 0,1 0 0,-1 1 1,0-1-1,1 5 0,9 19 15,-8-23-21,0 0 0,1 0 0,0 0 0,0 0 0,0-1 0,0 1 0,1-1 0,-1 0 1,1-1-1,0 1 0,0-1 0,0 0 0,0 0 0,0 0 0,0-1 0,0 0 0,1 0 0,-1 0 0,7 0 1,13 0 4,0-1 0,46-6 0,-52 3 0,36-4 12,0-2-1,0-3 0,-1-2 1,67-28-1,-97 29 4,-23 13-18,0 0-1,-1 0 1,1 0 0,0-1-1,-1 1 1,1 0-1,-1-1 1,1 1 0,0-1-1,-1 1 1,1 0-1,-1-1 1,1 1 0,-1-1-1,1 1 1,-1-1 0,0 0-1,1 1 1,-1-1-1,0 1 1,1-1 0,-1 0-1,0 1 1,0-1-1,0 0 1,1 1 0,-1-1-1,0 0 1,0 0 0,0 1-1,0-2 1,-1 2 0,0-1 1,0 1 0,-1-1 0,1 1-1,0-1 1,0 1 0,0 0-1,0-1 1,0 1 0,-1 0 0,1 0-1,0 0 1,0 0 0,0 0-1,-1 0 1,1 1 0,0-1-1,0 0 1,-2 1 0,-27 8 10,26-7-8,-22 6-13,1 2 0,-41 21 0,60-28 5,-1 1 1,1 1-1,0-1 0,0 1 1,0 0-1,0 0 0,1 0 1,0 1-1,0 0 0,1 0 1,-1 0-1,1 1 0,1-1 0,-5 11 1,7-15 2,1-1-1,-1 0 1,1 0 0,0 1 0,-1-1 0,1 0 0,0 0 0,0 1-1,0-1 1,0 0 0,0 1 0,0-1 0,0 0 0,0 0-1,1 1 1,-1-1 0,1 0 0,-1 0 0,1 1 0,-1-1 0,1 1-1,0-1 1,0-1 0,0 1 1,0-1-1,-1 1 0,1-1 0,0 0 0,0 1 0,0-1 0,0 0 0,0 0 0,0 0 0,0 1 0,-1-1 0,1 0 0,0 0 0,0 0 0,0 0 0,0-1 0,0 1 0,0 0 0,0 0 0,0-1 0,0 1 0,-1 0 0,1-1 0,0 1 0,0-1 0,0 1 0,1-2 0,21-13 0,-1-1 0,0-1 0,24-24 0,4-3 0,-76 91 0,-37 35 0,-38 50 0,79-100 0,-174 231 0,166-228 0,-1-1 0,-2-2 0,-1-1 0,-2-1 0,-41 25 0,66-48 5,0-1 0,-1 0-1,1-1 1,-1 0 0,-1-1-1,1 0 1,-20 2 0,29-5-4,-1 0 1,1-1-1,-1 0 1,1 0 0,-1 0-1,1 0 1,0 0-1,-1-1 1,1 1-1,-1-1 1,1 0 0,0 0-1,-1 0 1,1-1-1,0 1 1,0-1-1,0 1 1,0-1-1,0 0 1,1-1 0,-1 1-1,0 0 1,1-1-1,0 1 1,0-1-1,-1 0 1,2 1 0,-1-1-1,0 0 1,0-1-1,1 1 1,-2-4-1,1 0 6,1 0 0,0 0 0,0 0 0,0-1 0,0 1 0,1 0-1,1-1 1,-1 1 0,1 0 0,0-1 0,1 1 0,3-11 0,0 6 1,0-1 1,1 0 0,0 1-1,1 0 1,15-20 0,-9 15-35,2 1 1,0 1 0,0 1-1,1 0 1,1 1-1,1 0 1,0 2-1,0 0 1,1 1 0,0 1-1,1 0 1,0 2-1,0 1 1,0 0 0,1 1-1,36-3 1,-10 0-944,-30 3-3366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4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1214 7232,'0'0'5857,"14"-6"-5424,18-10-91,0-1 0,-1-2 0,38-30 0,-30 14 59,-1-2 0,-2-2-1,-1-1 1,-2-2 0,-2-1 0,-2-1-1,-2-2 1,26-60 0,-40 77-198,14-31 705,21-72 1,-37 101-585,-7 21-132,-1 0-1,0 0 1,0-1-1,-1 0 1,2-16-1,-4 27-185,0 0 1,0 0-1,0 0 0,0 0 1,0 0-1,0 0 0,0-1 1,0 1-1,0 0 0,0 0 1,0 0-1,0 0 0,0 0 1,0 0-1,0 0 0,0 0 1,0 0-1,0-1 0,0 1 1,0 0-1,0 0 0,0 0 1,0 0-1,0 0 0,0 0 1,0 0-1,0 0 0,0 0 1,0-1-1,0 1 0,0 0 1,0 0-1,0 0 0,0 0 1,0 0-1,-1 0 0,1 0 1,0 0-1,0 0 1,0 0-1,0 0 0,0 0 1,0 0-1,0 0 0,0 0 1,0 0-1,0 0 0,-1 0 1,1 0-1,0 0 0,0 0 1,0 0-1,0 0 0,0 0 1,0 0-1,0 0 0,-6 6 121,-5 12-78,-4 12-24,2 0 0,1 1 0,-8 37 0,-17 99-45,28-117 12,-4 74-1,12-103-1,1 0-1,2 0 0,0 0 1,1 0-1,0-1 0,9 25 0,-11-42 14,0 0-1,0 0 0,0 0 0,0 0 1,1 0-1,-1 0 0,1 0 0,0-1 1,0 1-1,0 0 0,0-1 1,0 0-1,1 1 0,-1-1 0,5 3 1,-5-4 2,1-1 0,-1 1 1,1 0-1,-1-1 1,1 1-1,-1-1 0,1 0 1,-1 0-1,1 0 0,-1 0 1,1-1-1,0 1 1,-1-1-1,1 1 0,-1-1 1,0 0-1,1 0 0,-1 0 1,0 0-1,3-2 1,13-6 22,-1-2 0,-1 0 0,0-1 0,17-16 0,55-65 82,48-76 100,23-27 55,-122 152-130,-1-1 0,55-97 1,-74 111-59,-2-1 0,-1 0 0,-2-1 0,-1 0 0,-2-1 0,6-36 0,-14 67-62,-1 1-2,1-1 0,-1 1 0,1-1 0,-1 1 0,0-1 0,0 1-1,0-1 1,0 0 0,0 1 0,-1-1 0,1 1 0,-1-1 0,1 1 0,-1 0 0,0-1 0,-1-2 0,1 5-10,1 0 0,0 0 1,-1-1-1,1 1 0,0 0 1,-1 0-1,1 0 0,-1 0 1,1 0-1,0 0 0,-1 0 0,1 0 1,-1 0-1,1 0 0,0 0 1,-1 0-1,1 0 0,-1 0 0,1 0 1,0 0-1,-1 0 0,1 0 1,-1 0-1,1 1 0,0-1 0,-1 0 1,1 0-1,0 0 0,-1 1 1,1-1-1,-1 1 0,-10 10 26,9-9-22,-23 27-19,1 1 0,1 1 0,2 0 0,1 2 0,2 1 0,-28 68 0,-8 33 33,-49 134 106,65-154-51,-16 51 63,-7 34 296,55-182-303,-2 0 0,0-1 1,-14 22-1,8-28 111,13-11-239,1 0 1,0 1 0,0-1-1,-1 0 1,1 0 0,0 0-1,0 0 1,0 0 0,-1 0-1,1 0 1,0 0 0,0 0-1,-1 0 1,1 0 0,0 0-1,0 0 1,-1 0 0,1 0-1,0 0 1,0 0 0,-1 0-1,1-1 1,0 1 0,0 0 0,-1 0-1,1 0 1,0 0 0,0 0-1,0-1 1,0 1 0,-1 0-1,1 0 1,0 0 0,0-1-1,0 1 1,0 0 0,0 0-1,-1 0 1,1-1 0,0 1-1,0 0 1,0 0 0,0-1-1,0 1 1,0 0 0,0 0-1,0-1 1,0 1 0,0 0-1,0 0 1,0-1 0,0 1-1,0 0 1,0 0 0,0-1-1,0 1 1,0 0 0,1 0-1,-1-1 1,0 1 0,0 0-1,0 0 1,0 0 0,0-1-1,1 1 1,-1 0 0,7-23 43,1 1 0,1 1 1,1-1-1,1 1 0,1 1 0,24-31 1,-10 18 23,1 2-1,61-53 1,-78 75-56,0 1 0,0 0 0,1 1 0,0 0 0,0 0 0,1 1 0,-1 1 0,1 0 0,16-4 0,-27 9-11,1 0-1,0 0 1,-1 0-1,1 0 1,0 1 0,0-1-1,-1 1 1,1-1-1,-1 1 1,1 0-1,-1-1 1,1 1-1,-1 0 1,1 0 0,-1 0-1,0 0 1,1 0-1,-1 1 1,0-1-1,0 0 1,0 0-1,0 1 1,0-1 0,0 1-1,0-1 1,-1 1-1,2 2 1,3 8-2,0 0-1,4 21 1,-6-23-11,8 31-1,-6-16-5,12 30-1,-14-48 13,0-1 0,0 0 1,0 1-1,1-1 0,-1-1 0,2 1 0,-1 0 1,0-1-1,8 7 0,-8-10 5,-1 0-1,1 1 0,0-1 1,0-1-1,0 1 1,1-1-1,-1 1 0,0-1 1,0 0-1,1-1 1,-1 1-1,1-1 0,-1 0 1,0 0-1,1 0 1,-1-1-1,1 1 0,-1-1 1,0 0-1,9-3 1,1-2 10,1 1 1,-1-2 0,0 0-1,21-14 1,-20 11 0,-1-2 0,-1 1 0,0-2 1,-1 0-1,0 0 0,-1-1 0,0-1 0,9-16 0,-8 10 23,-1-2 0,0 1 0,-2-1-1,-1-1 1,7-29 0,-15 52-32,1-1 1,-1 1-1,1 0 1,-1-1-1,0 1 1,1-1 0,-1 1-1,0 0 1,0-1-1,0 1 1,0-1-1,0 1 1,-1 0-1,1-1 1,0 1-1,-1-1 1,1 1-1,-1 0 1,0-2-1,0 3-2,1 0-1,-1 0 0,0 0 1,1-1-1,-1 1 1,0 0-1,1 0 0,-1 0 1,0 0-1,0 0 0,1 1 1,-1-1-1,0 0 1,1 0-1,-1 0 0,0 1 1,1-1-1,-1 0 0,0 0 1,1 1-1,-1-1 0,1 1 1,-1-1-1,1 1 1,-2 0-1,-5 5 7,-1 1-1,1 0 1,-12 15-1,13-13-10,1-1 0,-1 1 0,1 1 0,1-1 0,0 1 0,0 0 0,1 0 0,1 0 0,-1 0 0,2 0 0,-1 1-1,1-1 1,1 1 0,0-1 0,0 1 0,1-1 0,1 0 0,-1 1 0,2-1 0,-1 0 0,2 0 0,-1 0-1,1-1 1,1 1 0,-1-1 0,2 0 0,-1 0 0,1 0 0,1-1 0,-1 0 0,2 0 0,-1-1 0,1 0 0,0 0-1,0-1 1,1 0 0,-1 0 0,20 8 0,-16-9 9,0-1 1,1 0-1,0-1 0,22 3 0,-28-6-76,1 1-1,-1-1 0,1 0 0,0-1 1,-1 0-1,0 0 0,1-1 0,-1 0 1,12-4-1,-12 1-3569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4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9536,'0'0'4016,"11"0"-3619,397 22 1840,-77-14-290,-212-9-1578,-3-3-2554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4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322 674 6632,'0'0'8908,"-6"-11"-8576,-17-31-19,21 40-269,1 1 1,-1-1-1,1 1 1,-1-1-1,0 1 1,1-1-1,-1 1 1,0 0-1,0 0 1,0 0-1,0 0 1,0 0 0,0 0-1,0 1 1,0-1-1,-1 1 1,1-1-1,-4 1 1,-1-1 157,2 0-131,-1 1 0,1 0-1,-1 0 1,0 0 0,1 1 0,-1 0 0,1 0 0,0 0 0,-1 1 0,1 0-1,0 0 1,0 0 0,0 1 0,0-1 0,0 1 0,-5 5 0,-9 6 90,0 2 1,-22 23 0,35-33-115,-1 1-2,0 1 0,1 0 1,0 0-1,1 0 0,-1 1 0,2-1 0,-1 1 0,1 1 0,-4 12 1,6-16-13,1 1 1,-1 0 0,1 0-1,1 0 1,-1-1 0,1 1 0,0 0-1,0 0 1,1 0 0,0 0-1,1 0 1,-1-1 0,1 1 0,4 8-1,-4-10 9,1 1-1,0-1 0,0 0 0,1 0 0,0 0 1,0-1-1,0 1 0,0-1 0,1 0 1,-1 0-1,1 0 0,0-1 0,0 1 0,1-1 1,-1-1-1,1 1 0,-1-1 0,1 0 0,0 0 1,0 0-1,0-1 0,0 0 0,0 0 1,0-1-1,7 0 0,4 0 83,0-1 0,0-1 0,0-1 0,0 0 0,0-1 0,-1-1 0,29-13 0,52-31 302,-84 42-374,-1-1 0,0-1-1,0 0 1,-1-1 0,13-14-1,51-57 155,-52 59-132,0-2 1,-2 0 0,-1-1 0,-1-1 0,20-36 0,-27 41-19,-8 16-28,-1 0 1,0 0-1,-1 0 0,1-1 0,2-10 0,-37 53 142,19-19-180,2 1 0,0 1 1,-9 21-1,4-6-23,8-20-1,1 1 1,1 0 0,0 1-1,1-1 1,1 1 0,1 0-1,0 0 1,1 0 0,1 21-1,1-35 29,0 0 0,0-1 0,0 1-1,1 0 1,-1 0 0,1-1-1,0 1 1,0 0 0,0-1 0,0 1-1,0-1 1,0 1 0,1-1 0,-1 0-1,1 1 1,0-1 0,0 0 0,-1 0-1,1 0 1,1 0 0,-1 0 0,0-1-1,0 1 1,1-1 0,-1 1-1,5 1 1,-3-2 14,0 0-1,0-1 0,0 1 1,0-1-1,0 0 0,0 0 1,0 0-1,0 0 0,1-1 1,-1 1-1,0-1 0,0 0 1,-1 0-1,1-1 0,0 1 1,0-1-1,4-3 0,16-9 43,-1-2 0,0-1-1,-1-1 1,-1-1 0,-1-1-1,0-1 1,-2 0 0,0-1-1,-2-1 1,18-32 0,-22 36 13,-8 14-40,-1 0 1,0 0-1,0 0 0,0 0 1,0 0-1,-1-1 0,0 1 1,0-1-1,2-11 1,-15 30 0,10-11-26,-39 107-142,36-97 114,1 1 0,0 0 0,1 0-1,0 0 1,1 0 0,2 24 0,-1-33 26,0-1-1,1 1 1,0-1 0,-1 0-1,1 1 1,1-1 0,-1 0-1,0 1 1,1-1 0,-1 0-1,1 0 1,0 0 0,0 0-1,0-1 1,1 1 0,-1 0 0,1-1-1,-1 0 1,5 3 0,-4-3 5,1 0 0,0-1 0,-1 1 0,1-1 0,0 0 0,0 0 0,-1 0 0,1-1 0,0 0 0,0 1 0,0-1 0,0-1 0,0 1 0,0 0 0,-1-1 1,1 0-1,5-1 0,5-3 18,0 0 1,-1 0 0,1-2-1,-1 1 1,0-2 0,0 1 0,-1-2-1,0 0 1,-1 0 0,15-16 0,-11 8 41,-1-1 0,-1 0 0,0-1 0,-2 0 0,0-1 0,9-23 0,-16 34-11,-3 6-41,0-1-1,0 1 1,0 0-1,1-1 1,0 1 0,-1 0-1,1 0 1,0 0-1,0 0 1,1 0-1,-1 1 1,1-1-1,-1 1 1,1-1-1,0 1 1,0 0 0,0 0-1,0 0 1,0 0-1,0 1 1,1 0-1,4-2 1,-2 1-9,1 0 0,0 0 0,0 1 0,-1 0 0,1 0 0,0 1 1,0 0-1,0 0 0,8 1 0,-12 0-6,0-1 1,0 1-1,0 0 0,-1 0 1,1 0-1,0 0 0,-1 0 1,1 1-1,-1-1 0,1 1 1,-1 0-1,0-1 0,0 1 1,0 0-1,0 0 0,0 1 1,0-1-1,0 0 0,-1 1 1,1-1-1,-1 1 1,0-1-1,0 1 0,2 5 1,-1 2-8,0 1 0,-1-1 1,-1 1-1,0 0 1,0-1-1,-3 20 1,-1 19-10,4-40 27,0 3 3,0-1-1,0 0 0,1 1 1,1-1-1,4 17 0,-5-26-3,0 0 0,-1 1 0,1-1 0,1 0 0,-1 0 0,0 0 0,0 0 0,1 0 0,-1 0 0,1 0 0,0-1 0,-1 1 0,1-1 0,0 1 0,0-1 0,0 1 0,0-1 0,0 0 0,0 0 0,1 0 0,-1 0 0,0-1 0,0 1 0,1 0 0,-1-1-1,1 0 1,-1 1 0,0-1 0,1 0 0,-1 0 0,0-1 0,4 1 0,5-2 21,-1 0 0,0-1-1,0 0 1,0 0 0,0-1-1,-1-1 1,1 1-1,-1-1 1,0-1 0,0 0-1,-1 0 1,13-12 0,5-9 71,0-1 1,24-36 0,-27 35-37,4-6 84,-2-1-1,34-65 1,-59 101-145,1-1 1,-1 1-1,0-1 1,0 1 0,0 0-1,0-1 1,0 1-1,1-1 1,-1 1 0,0-1-1,0 1 1,1 0-1,-1-1 1,0 1 0,1-1-1,-1 1 1,0 0 0,1 0-1,-1-1 1,1 1-1,-1 0 1,0 0 0,1-1-1,-1 1 1,1 0-1,-1 0 1,1 0 0,-1 0-1,1-1 1,0 2 0,0 0 0,0 0 0,-1 0 0,1 0 0,0 0 0,-1 1 0,1-1-1,0 0 1,-1 0 0,0 0 0,1 0 0,-1 3 0,5 17-24,-2 1-1,-1-1 1,0 0-1,-2 1 1,-2 25-1,1 4-11,1-42 26,0 0-1,1 0 1,0 0 0,1 0-1,0 0 1,0 0-1,1 0 1,0 0-1,5 9 1,-6-14 9,-1-1 0,1 0 0,1 0 0,-1 0 0,0-1 0,1 1 0,-1 0 0,1-1 0,0 0 0,0 0 0,0 1 0,0-2 0,0 1 0,0 0 0,0-1 0,1 1 1,-1-1-1,1 0 0,-1 0 0,1 0 0,-1-1 0,1 1 0,-1-1 0,1 0 0,0 0 0,4-1 0,19-3 17,0-2 0,0 0 0,-1-2 0,0-1 0,32-16 1,-36 15 19,-1-1 0,-1-1 0,0-1 0,0-1 0,-2-1 0,1 0 0,-2-1 0,25-30 0,-34 35 0,-1-1 1,0 1-1,-1-1 1,0-1-1,-1 1 1,-1-1-1,0 0 1,3-20-1,-6 32-32,-1 0 0,0 0-1,1 0 1,-1 0 0,0 0 0,0-1-1,0 1 1,0 0 0,0 0 0,0 0-1,0-1 1,0 1 0,0 0 0,-1 0-1,1 0 1,-1 0 0,1 0 0,-1 0-1,1 0 1,-1-1 0,1 1 0,-1 0-1,0 1 1,1-1 0,-1 0-1,0 0 1,0 0 0,-2-1 0,2 2-3,-1-1 1,1 1 0,-1 0 0,1 0-1,-1 0 1,0 0 0,1 0-1,-1 0 1,1 0 0,-1 1 0,1-1-1,-1 1 1,1-1 0,-1 1-1,1-1 1,-1 1 0,1 0 0,0-1-1,-1 1 1,1 0 0,-2 2 0,-6 4-13,-1 0 0,1 1 0,0 0 0,1 1 0,-1 0 0,2 0 0,-1 1 0,2 0 0,-1 0 0,1 1 0,1 0 0,0 0 0,0 0 0,1 1 0,1-1 0,0 1 0,0 0 0,1 0 0,1 0 0,0 0 0,1 20 0,1-29 10,-1-1 0,1 1 0,-1-1 1,1 1-1,0-1 0,0 1 1,0-1-1,0 0 0,0 0 1,1 0-1,-1 0 0,1 0 0,-1 0 1,1 0-1,0 0 0,0 0 1,0-1-1,0 1 0,0-1 1,0 1-1,0-1 0,0 0 1,1 0-1,-1 0 0,0 0 0,3 0 1,2 1 5,-1 0 0,0-1 1,0 0-1,0 0 1,1-1-1,-1 1 0,0-2 1,1 1-1,7-2 1,58-16 128,106-42 0,-113 36-37,-63 23-94,-1 1 0,1-1 0,-1 0 0,0 1 0,1-1 0,-1 1 0,1 0 0,0-1 0,-1 1 0,1 0 0,-1 0 0,1 0 0,-1 0 0,1 0 1,-1 0-1,1 1 0,0-1 0,-1 0 0,1 1 0,-1-1 0,0 1 0,1-1 0,-1 1 0,1 0 0,-1 0 0,0 0 0,0 0 0,1 0 0,1 2 1,-2-1-1,0 1 1,0-1 0,0 1 0,0 0 0,0 0 0,-1-1 0,1 1 0,-1 0-1,0 0 1,0 0 0,0 0 0,0-1 0,0 1 0,-1 0 0,0 3 0,-5 20 45,4-21-37,0 1 1,0-1 0,1 1-1,0 0 1,0-1 0,1 1-1,-1 0 1,2 10 0,-1-16-11,0 0 1,0 1-1,0-1 0,1 1 1,-1-1-1,0 0 1,0 1-1,0-1 0,1 0 1,-1 1-1,0-1 1,0 0-1,1 1 0,-1-1 1,0 0-1,1 1 1,-1-1-1,0 0 0,1 0 1,-1 0-1,0 1 1,1-1-1,-1 0 0,1 0 1,-1 0-1,0 0 1,1 0-1,-1 1 1,1-1-1,-1 0 0,1 0 1,-1 0-1,0 0 1,1 0-1,-1-1 0,1 1 1,-1 0-1,1 0 1,-1 0-1,1 0 0,19-11 69,-13 6-42,175-85 362,-179 89-381,0 0-1,0 0 1,-1 0 0,1 0-1,0 0 1,0 1 0,0-1-1,1 1 1,-1 0-1,0 0 1,0 0 0,0 0-1,4 1 1,-5 0-6,0 0 0,-1-1 0,1 1-1,-1 0 1,1 0 0,-1 0 0,1 1 0,-1-1 0,0 0 0,0 0 0,1 1-1,-1-1 1,0 1 0,0-1 0,0 1 0,-1-1 0,1 1 0,0 0 0,-1-1-1,1 1 1,-1 0 0,1 0 0,-1-1 0,1 4 0,0 1 4,0 0 0,0 1 0,1-1 0,0 0-1,1 0 1,-1 0 0,1 0 0,7 10 0,-9-14-5,1 0-1,0-1 0,0 1 1,0 0-1,0-1 0,0 1 1,0-1-1,0 1 0,0-1 1,1 0-1,-1 0 1,0 0-1,1 0 0,-1 0 1,1-1-1,-1 1 0,1-1 1,-1 0-1,1 0 1,-1 0-1,1 0 0,0 0 1,-1 0-1,1 0 0,2-2 1,9-1 3,-1-2-1,1 1 1,-1-2 0,0 0 0,0 0-1,-1-1 1,21-16 0,-9 4 14,-1-1 1,35-38-1,0-14 49,79-130 0,-83 118-34,54-92 7,-79 126-31,38-68 127,-98 173-150,1 2 0,4 1 0,1 1 0,-22 85 0,35-96 3,2 0 0,2 0 0,3 1 0,1-1 0,3 1 0,6 67 0,-5-107 0,1-1 0,0 0 0,1 0 1,0 0-1,0 0 0,1 0 0,0-1 0,0 1 0,1-1 0,0 0 0,0 0 0,1 0 0,5 7 0,-7-11-39,-1-1 0,1 1-1,-1 0 1,1-1 0,0 1-1,0-1 1,0 0-1,0 0 1,1 0 0,-1 0-1,0 0 1,1-1 0,4 2-1,18-3-4318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4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12864,'0'0'2270,"17"-2"-1666,219-14 827,193 0 634,-305 20-1515,-77 1-2961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4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8432,'0'0'4528,"13"0"-4067,-4 0-363,-2 0-23,1 0-1,-1 0 0,0-1 0,1 1 0,-1-2 1,0 1-1,0-1 0,0 0 0,0 0 0,9-6 1,26-15 454,-2-2 1,-1-2-1,-1-1 1,-2-2-1,0-2 1,-3-1 0,0-1-1,-2-2 1,27-43-1,-46 60-37,-1-1-1,11-27 0,-4 7 326,-17 39-765,0 0 1,-1 0 0,0 0-1,1 0 1,-1 0-1,0 0 1,1 0-1,-1 0 1,0 0-1,0 0 1,0 0-1,0 0 1,0 0-1,0-2 1,-4 2 448,-4 7-283,-8 14-142,1 0 1,1 1-1,0 0 1,2 1-1,0 1 1,2 0-1,0 0 0,2 1 1,1 0-1,-6 33 1,12-51-65,1 0 1,-1 0 0,1 0-1,1 0 1,-1 0-1,1 0 1,0 0-1,1-1 1,-1 1-1,1 0 1,0 0-1,1-1 1,-1 1-1,1-1 1,0 0-1,0 0 1,6 6-1,-7-8-2,1 0 0,0 0 0,1 0-1,-1-1 1,0 1 0,1-1-1,-1 0 1,1 0 0,-1 0 0,1-1-1,0 1 1,0-1 0,0 0 0,0 0-1,0 0 1,0-1 0,0 1-1,0-1 1,0 0 0,0 0 0,0-1-1,0 1 1,1-1 0,-1 0-1,0 0 1,3-1 0,39-16 86,-1-1 1,-2-2-1,0-1 1,-1-3-1,48-37 1,-50 35 217,82-39 0,-122 66-307,0 0 0,0-1 0,1 1 0,-1 0 0,0 0 0,0 0 0,1 0 0,-1 0 0,0 0 0,1-1 0,-1 1 0,0 0 0,0 0 0,1 0 0,-1 0 0,0 0 0,1 0 0,-1 0 0,0 0 0,0 0 0,1 1 0,-1-1 0,0 0 0,1 0 0,-1 0 0,0 0 0,0 0 0,1 0 0,-1 1 0,0-1 0,0 0 0,1 0 0,-1 0 0,0 0 0,0 1 0,1-1 0,1 14 126,-7 15-15,5-29-115,-11 42 120,6-27-76,1 0 0,1 0-1,0 0 1,0 18 0,3-33-42,0 1 0,0-1-1,0 0 1,0 1 0,0-1-1,0 0 1,0 1 0,0-1-1,0 0 1,0 0 0,0 1 0,0-1-1,1 0 1,-1 1 0,0-1-1,0 0 1,0 0 0,1 1-1,-1-1 1,0 0 0,0 0-1,1 0 1,-1 1 0,0-1 0,0 0-1,1 0 1,-1 0 0,0 0-1,1 0 1,-1 1 0,0-1-1,1 0 1,-1 0 0,0 0-1,1 0 1,-1 0 0,0 0 0,1 0-1,-1 0 1,1 0 0,21-6 80,24-18-29,-44 22-47,33-18 39,77-40 168,-100 55-190,0 0 1,0 1-1,1 0 1,0 1-1,0 0 1,0 1-1,19 0 1,-26 2-21,-1 1 1,1 0-1,0 1 1,-1 0-1,1 0 1,-1 0-1,1 0 1,-1 1-1,0 0 1,0 0-1,0 0 1,0 1-1,6 6 1,6 6 25,30 35-1,-42-46-20,0 1 0,0 1 0,-1-1 0,0 0 0,0 1 0,0 0 0,-1 0 0,0 0 0,0 1 0,-1-1 0,0 0 0,0 1 0,-1 0 0,0-1 0,0 1 0,-1 0 0,-1 12 0,-1 9-26,2-21-127,-1-1 0,0 1 0,0-1 0,0 1 0,-1-1 0,0 0 0,-6 15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4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39 14368,'0'0'1880,"-60"-28"-1513,58 22-215,2 2 96,6 4-144,6 4-128,2-2 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5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280 107 5520,'0'0'6800,"-8"-11"-6224,-3-4-356,4 5 14,-1 0 1,1 1 0,-13-12-1,18 18-98,0 1 0,-1 0-1,1 0 1,-1 0 0,0 0-1,0 0 1,1 0 0,-1 1-1,0-1 1,-1 1 0,1 0-1,0 0 1,0 0 0,0 0-1,-1 1 1,1-1 0,0 1-1,-6 0 1,4 1-8,1 0-1,-1 0 1,1 0 0,-1 1-1,1-1 1,0 1 0,-1 0-1,1 1 1,0-1 0,0 1-1,-6 5 1,-2 3 85,1 1 1,0 0-1,0 1 1,2 0-1,-1 1 1,-9 21-1,16-30-156,1 0-1,-1 0 1,2 1 0,-1-1-1,0 1 1,1 0-1,0-1 1,1 1 0,-1 0-1,1 0 1,0 0-1,0-1 1,1 1 0,0 0-1,0 0 1,0-1-1,1 1 1,-1-1 0,1 1-1,1-1 1,-1 0 0,1 0-1,0 0 1,0 0-1,0 0 1,8 7 0,-7-7-13,1 0-1,0-1 1,0 0 0,0 0 0,1 0 0,-1 0 0,1-1 0,0 0 0,0 0 0,0-1 0,0 0 0,1 0 0,-1 0-1,0-1 1,1 0 0,-1 0 0,1 0 0,0-1 0,-1 0 0,1 0 0,-1-1 0,1 0 0,7-2 0,-4 0 16,0 0 1,-1-1 0,1 0 0,-1-1 0,0 0-1,0-1 1,0 0 0,-1 0 0,0 0-1,0-1 1,-1-1 0,1 1 0,-2-1 0,11-15-1,-13 17-26,-1 0 0,1 0 0,-2 0-1,1-1 1,-1 1 0,0 0 0,0-1 0,-1 0-1,0 1 1,0-1 0,0 0 0,-1 0 0,0 1-1,0-1 1,-1 0 0,0 0 0,0 1 0,-1-1-1,1 0 1,-1 1 0,-1 0 0,1-1 0,-6-7-1,6 10-5,-1-1-1,1 1 1,-1 0-1,0 0 1,-1 0-1,1 0 1,-1 1-1,1-1 1,-1 1-1,0 0 1,-1 0-1,1 0 1,0 1-1,-1-1 1,1 1-1,-1 0 1,0 0-1,0 1 1,0 0-1,0 0 1,0 0-1,0 0 1,-8 0-1,-1 0 30,13 1-54,0 0 0,0-1 1,1 1-1,-1 0 0,0 0 0,0 0 0,0 0 0,0-1 0,0 1 0,0 0 0,0 1 0,0-1 0,0 0 0,0 0 1,0 0-1,1 0 0,-1 1 0,0-1 0,0 1 0,0-1 0,0 0 0,0 1 0,1-1 0,-1 1 0,0 0 0,0-1 0,1 1 1,-1 0-1,1-1 0,-1 1 0,0 0 0,1-1 0,-1 1 0,1 0 0,0 0 0,-1 0 0,1 0 0,-1 0 0,1-1 0,0 1 1,0 0-1,0 0 0,0 0 0,0 0 0,0 1 0,0-1-3,0 1 1,0-1-1,1 0 1,-1 0-1,1 0 1,-1 1-1,1-1 1,-1 0-1,1 0 1,0 0-1,0 0 1,-1 0-1,1 0 1,0 0-1,0 0 1,0 0-1,0-1 1,0 1-1,0 0 1,0-1-1,0 1 1,0 0-1,1-1 1,-1 0-1,0 1 1,0-1-1,2 1 1,3 1 1,1 0 0,-1 0 1,1-1-1,7 1 0,17-2-2,0-2 0,0 0 0,50-13 0,-19 4 0,2 0 29,-16 2 48,1 2 1,0 2-1,72 2 1,-119 2-61,-1 1 0,1 0 1,-1 1-1,1-1 0,-1 0 1,0 0-1,1 1 0,-1-1 0,1 0 1,-1 1-1,0 0 0,0-1 0,1 1 1,-1 0-1,0-1 0,0 1 1,0 0-1,1 0 0,-1 0 0,0 0 1,0 0-1,-1 0 0,2 2 0,-1-1 6,-1 0 0,1-1 0,-1 1 0,0 0 0,0 0-1,0-1 1,0 1 0,0 0 0,0 0 0,0-1 0,-1 1-1,1 0 1,0 0 0,-1-1 0,-1 4 0,-3 5 62,0 0-1,-1 0 1,-1-1 0,-10 14 0,-50 51 563,44-54-56,22-19-518,14-14 262,30-27-204,-30 27-97,1 0 0,1 1 0,17-12 0,58-22 135,-88 44-163,0 1-1,1 0 1,-1 0 0,1 0 0,-1 0 0,1 0-1,0 1 1,-1-1 0,1 1 0,0 0 0,0-1 0,-1 1-1,6 1 1,-7-1-3,1 1-1,-1-1 0,0 1 1,0 0-1,0-1 1,0 1-1,0 0 0,0-1 1,0 1-1,0 0 0,0 0 1,0 0-1,0 0 1,0 0-1,0 0 0,-1 0 1,1 0-1,0 0 1,-1 1-1,1-1 0,-1 0 1,1 0-1,-1 0 1,0 1-1,0-1 0,1 0 1,-1 1-1,0-1 1,0 0-1,0 0 0,-1 3 1,-3 50 12,2-44-12,0 0-1,1 1 1,1 0 0,0-1-1,0 1 1,4 16-1,-4-23-3,1-1 0,1 1 0,-1 0 0,0 0 0,1 0 0,0-1 0,0 1 0,0 0 0,0-1 0,0 0 0,1 0 0,0 1 0,-1-1 0,1-1 0,0 1 0,1 0 0,-1-1 0,0 0 0,1 0 0,-1 0 0,1 0 0,0 0 0,-1-1 0,1 1 0,0-1 0,0 0 0,0 0 0,0-1 0,0 1 0,0-1 0,0 0 0,0 0 0,0 0 0,5-1 0,9 0 2,0-1 0,-1-1 0,1-1 0,-1 0-1,0-1 1,0-1 0,0-1 0,-1 0 0,0-1 0,0 0-1,-1-2 1,15-11 0,-19 12 6,11-9 24,20-20 0,-37 32-17,0 1 0,0-1 0,-1 0 0,1 0 0,-1-1 0,-1 1 0,1-1 0,4-13 0,-8 20-15,0-1-1,0 1 1,0 0 0,0 0 0,0-1-1,0 1 1,0 0 0,0 0-1,0-1 1,0 1 0,0 0 0,0 0-1,0-1 1,0 1 0,0 0 0,0 0-1,0 0 1,0-1 0,0 1 0,0 0-1,-1 0 1,1 0 0,0-1 0,0 1-1,0 0 1,0 0 0,0 0 0,-1 0-1,1-1 1,0 1 0,0 0 0,0 0-1,-1 0 1,1 0 0,0 0 0,0 0-1,-1 0 1,1-1 0,0 1 0,0 0-1,-1 0 1,1 0 0,0 0 0,0 0-1,0 0 1,-1 0 0,1 0 0,0 0-1,0 1 1,-1-1 0,1 0 0,0 0-1,0 0 1,-1 0 0,1 0 0,0 0-1,0 0 1,-1 1 0,-14 4-24,14-5 25,-21 11-8,-1 0-1,-38 26 0,54-31 6,0-1 1,0 1-1,0 0 1,1 0-1,0 1 1,0 0-1,1 0 1,0 1 0,0-1-1,0 1 1,-4 12-1,8-18 1,1 0 1,-1 0-1,1-1 0,0 1 1,0 0-1,0 0 1,0 0-1,1 0 0,-1 0 1,0-1-1,1 1 0,-1 0 1,1 0-1,-1-1 0,1 1 1,0 0-1,0-1 0,0 1 1,0-1-1,0 1 0,0-1 1,0 1-1,1-1 0,-1 0 1,0 1-1,1-1 0,-1 0 1,1 0-1,-1 0 0,1 0 1,0-1-1,1 2 0,8 3-3,-1 0-1,1-1 0,20 6 0,-6-6-1,0-1 0,0-1 1,0-1-1,0-1 0,0-1 1,0-1-1,47-11 0,-55 9-93,-1-1-1,1-1 0,-1 0 0,0-2 0,25-14 1,-1-8-3856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1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1387 7024,'0'0'7742,"10"-16"-7291,154-208 1101,174-145 1702,-322 352-2974,-7 7 148,0 0-1,21-15 1,-30 25-405,1 0 0,-1-1 0,0 1 0,1 0 0,-1 0 1,1-1-1,-1 1 0,0 0 0,1 0 0,-1 0 0,1 0 0,-1-1 0,1 1 0,-1 0 0,1 0 0,-1 0 0,1 0 0,-1 0 1,1 0-1,-1 1 0,0-1 0,1 0 0,-1 0 0,1 0 0,-1 0 0,1 0 0,-1 1 0,0-1 0,1 0 0,-1 0 1,1 1-1,9 15 398,-1 21-16,-6 8-130,-2 0-1,-2 1 0,-9 55 0,3-28 165,7-57-48,12-24-100,-9 5-309,14-13 60,-2-1 0,0 0-1,13-21 1,10-13 5,132-140 131,-150 171-138,0 0 1,2 1-1,0 1 0,1 1 0,44-25 1,-67 42-38,1-1 1,0 1 0,-1 0-1,1-1 1,0 1 0,-1 0 0,1-1-1,0 1 1,0 0 0,0 0-1,-1-1 1,1 1 0,0 0 0,0 0-1,0 0 1,-1 0 0,1 0-1,0 0 1,0 1 0,0-1 0,-1 0-1,1 0 1,0 0 0,0 1-1,-1-1 1,1 0 0,0 1 0,0-1-1,-1 1 1,1-1 0,-1 1-1,1-1 1,0 1 0,-1-1 0,1 1-1,-1 0 1,1-1 0,-1 1-1,1 0 1,-1-1 0,0 1 0,1 0-1,-1 0 1,0-1 0,0 1 0,1 2-1,0 3 5,0 0-1,0 0 1,-1 0-1,0 11 1,0-14-4,-4 42 39,-2 0 0,-17 68 0,2-17 57,21-93-89,-3 15 16,4-13 23,2-9 63,16-24-52,1 0 0,38-38 0,-13 15 23,-34 37-68,96-107 188,-83 101-98,-23 19-104,-1 1 1,0 0 0,1 0 0,-1 0-1,0 0 1,1 0 0,-1-1-1,0 1 1,1 0 0,-1 0-1,0 0 1,1 0 0,-1 0 0,0 0-1,1 0 1,-1 0 0,0 0-1,1 0 1,-1 1 0,0-1-1,1 0 1,-1 0 0,0 0-1,1 0 1,-1 0 0,1 1 0,-1 0 0,1-1 0,-1 1 1,0 0-1,1 0 0,-1 0 1,0 0-1,1 0 0,-1-1 0,0 1 1,0 0-1,0 0 0,0 0 1,0 0-1,0 0 0,0 1 1,-6 48 27,-16 70 0,-1 5-73,20-103 28,1 1-1,2 0 0,2 35 0,-2-54 14,1 1 0,0-1 0,0 1 1,0-1-1,0 0 0,1 1 0,-1-1 0,1 0 0,0 0 0,4 5 0,-5-7 1,1-1 0,-1 1-1,1 0 1,0-1 0,-1 0 0,1 1-1,0-1 1,0 0 0,0 0 0,0 0-1,0 0 1,0 0 0,0-1 0,0 1-1,1-1 1,-1 1 0,0-1 0,0 0-1,0 0 1,1 0 0,-1 0 0,0 0-1,3-1 1,8-1 3,0-1 0,0 0 0,0-1 0,0-1 1,14-6-1,61-37 30,-40 20-21,340-200 53,-384 226-64,22-15 22,-1 0-1,-1-2 0,0 0 1,-2-2-1,34-38 0,-53 57-14,-16 10-7,1 1 1,1 0-1,-1 1 0,2 0 0,-14 17 1,7-8-2,-118 130 0,109-116 1,1 1 1,-37 66-1,57-91 11,1 0 0,1 1 0,-5 14 0,8-22-9,-1 0 0,1 0 0,0 0-1,-1 0 1,1 1 0,0-1 0,1 0-1,-1 0 1,0 0 0,0 0-1,2 2 1,-2-3-2,0 0 0,1-1 0,-1 1 0,1 0 0,-1-1 0,1 1 0,-1 0 0,1-1 0,0 1-1,-1-1 1,1 1 0,0-1 0,-1 1 0,1-1 0,0 0 0,-1 1 0,1-1 0,0 0 0,0 0 0,0 1 0,-1-1 0,1 0 0,0 0 0,0 0-1,0 0 1,0 0 0,-1 0 0,3 0 0,0-1 2,1 0-1,0 0 1,0 0-1,-1-1 1,1 1-1,-1-1 0,1 0 1,-1 0-1,1 0 1,-1 0-1,0-1 1,0 1-1,3-5 1,36-41 34,-39 45-33,41-59 86,40-76 0,-38 61 1,-41 68-73,-2 4-12,0 0 0,0-1 1,0 1-1,1 0 0,4-4 0,-7 8-6,-1 1 0,1 0 0,-1-1-1,1 1 1,-1-1 0,1 1 0,-1 0 0,1-1 0,0 1-1,-1 0 1,1 0 0,-1 0 0,1-1 0,0 1-1,-1 0 1,1 0 0,-1 0 0,1 0 0,0 0-1,-1 0 1,1 0 0,1 0 0,-1 1-2,0 0 1,-1-1-1,1 1 1,0 0-1,0 0 1,0-1-1,0 1 1,0 0-1,-1 0 1,1 0-1,0 0 1,-1 0-1,1 0 1,-1 0-1,1 0 1,-1 0-1,1 2 1,18 55-17,-13-39-11,0 1 1,1-1 0,1 0-1,14 23 1,-19-37 22,0 0 0,1-1-1,-1 1 1,1-1 0,0 0 0,1 0 0,-1 0-1,1-1 1,-1 1 0,1-1 0,0 0 0,0 0-1,1-1 1,-1 0 0,0 0 0,1 0-1,-1 0 1,1-1 0,11 1 0,3-1 10,-1-1-1,1-2 1,-1 0 0,0 0 0,0-2-1,0-1 1,35-12 0,-6-3 17,79-44 0,-78 36-31,-1-2 1,-2-2 0,52-47-1,-72 52-35,-24 22 19,-18 16 17,-7 7 9,2 0 0,0 2 0,1 0 0,1 1 0,1 1 0,1 1-1,1 1 1,-20 39 0,33-55 0,0 1 0,0-1 0,1 1 0,1-1 0,-1 1 0,1 0 0,1-1 0,0 11 0,0-16 0,0 1 0,0-1 0,0 1 0,1-1 0,-1 0 0,1 1 0,0-1 0,0 0 0,0 0 0,1 0 0,-1 1 0,1-1 0,0-1 0,-1 1 0,1 0 0,0 0 0,1-1 0,-1 1 0,0-1 0,1 1 0,0-1 0,-1 0 0,4 1 0,-3-1 1,0-2 0,0 1 1,0 0-1,0-1 0,-1 1 0,1-1 0,0 0 0,0 0 0,0 0 0,0 0 0,0-1 1,0 1-1,0-1 0,0 0 0,0 0 0,0 0 0,-1 0 0,1 0 0,0 0 1,-1-1-1,1 0 0,-1 1 0,1-1 0,2-3 0,4-3 6,0 0 1,-1-1-1,0 0 0,11-18 0,-9 11 12,-1 0-1,-1 0 1,-1-1-1,8-25 0,15-73 191,-24 87-125,-4 12-4,-2 16-79,0 0 0,0 0-1,0-1 1,-1 1 0,1 0 0,0 0-1,0 0 1,0 0 0,0 0-1,0 0 1,0 0 0,0 0 0,0 0-1,0 0 1,0 0 0,-1 0 0,1 0-1,0-1 1,0 1 0,0 0-1,0 0 1,0 0 0,0 0 0,0 0-1,0 0 1,-1 0 0,1 0 0,0 0-1,0 0 1,0 0 0,0 0 0,0 0-1,0 0 1,0 0 0,-1 0-1,1 1 1,0-1 0,0 0 0,0 0-1,0 0 1,0 0 0,0 0 0,0 0-1,0 0 1,0 0 0,-1 0-1,1 0 1,0 0 0,0 0 0,0 1-1,0-1 1,0 0 0,0 0 0,0 0-1,-15 25 2,-19 55-100,-35 132 1,44-123 60,-16 64 2,-62 248 19,94-370 16,-11 27 35,19-55-32,0 0 0,0 0 0,-1 0 0,0-1 0,1 1 0,-1 0 0,0-1 0,0 1 0,-1-1 0,1 0 0,0 0 0,-1 0 0,0 0 0,1 0 0,-6 2 0,7-3 0,0-1 0,0 0 0,0 0 0,0 0 0,0 0 0,0 0 0,0-1 0,0 1 0,0 0 0,1 0 0,-1 0 0,0-1 1,0 1-1,0-1 0,0 1 0,0-1 0,0 1 0,1-1 0,-1 1 0,0-1 0,0 0 0,1 1 0,-1-1 0,1 0 0,-1 0 0,0-1 0,-14-23 40,9 10-23,0 0 0,1 1 1,1-1-1,1-1 0,0 1 0,1-1 0,0 1 1,2-1-1,0 1 0,0-1 0,2 1 0,-1-1 0,2 1 1,4-16-1,0 7 9,2-1 0,0 1 0,1 1 0,1 0 1,2 1-1,0 0 0,28-36 0,-1 15-6,2 1 0,1 3-1,52-37 1,-34 28-17,14-13-27,2 4 0,124-70-1,-193 123 15,1 0 0,-1 0 0,1 1 0,0 0 0,1 1 0,-1 0 0,15-1 0,-22 3 7,0 0-1,0 0 0,0 1 0,0-1 0,0 1 0,0 0 0,0-1 0,0 1 0,0 0 0,0 0 0,-1 0 0,1 1 0,0-1 0,-1 0 0,1 0 0,-1 1 0,1-1 0,-1 1 0,1 0 0,-1-1 0,0 1 0,0 0 0,0 0 1,0 0-1,0-1 0,-1 1 0,1 0 0,0 0 0,-1 0 0,1 4 0,1 6-29,0 0-1,-1 0 1,0 22 0,-1-27 6,0 3-6,-1-8 25,1 0 0,-1 0-1,1 0 1,0 0 0,0 0 0,0 0 0,1 0 0,-1 0 0,0 0 0,1 0 0,-1 0-1,1 0 1,0 0 0,1 2 0,-1-4 5,0 0-1,0 0 1,0-1-1,1 1 0,-1-1 1,0 1-1,0-1 1,0 1-1,0-1 1,0 1-1,0-1 1,0 0-1,1-1 1,0 1-1,15-12 2,0-1 0,-2-1 0,0 0-1,0-1 1,15-22 0,-9 12 11,2-3 8,1 2-1,2 1 0,0 0 1,2 2-1,56-37 0,-83 60-18,1 0-1,-1 1 0,1-1 0,-1 0 0,1 0 0,0 1 0,-1-1 0,1 1 0,0-1 0,0 1 0,-1 0 0,1 0 1,0-1-1,0 1 0,-1 0 0,1 1 0,0-1 0,0 0 0,-1 1 0,1-1 0,0 1 0,0-1 0,-1 1 0,1 0 1,-1-1-1,1 1 0,-1 0 0,1 0 0,-1 0 0,1 0 0,-1 1 0,0-1 0,1 0 0,-1 1 0,0-1 0,0 0 0,0 1 1,1 1-1,3 8-1,1 0 1,-1 0-1,-1 0 1,5 21-1,-3-11-2,-1-8-13,-2-2-3,0-1 1,1 1-1,1-1 1,11 19-1,-15-27 20,1 1 0,0-1 0,0 0 0,0 1 0,0-1 0,1 0-1,-1-1 1,0 1 0,1 0 0,-1-1 0,1 1 0,0-1-1,0 0 1,-1 0 0,1 0 0,0 0 0,0 0 0,0-1 0,0 1-1,0-1 1,0 0 0,0 0 0,5-1 0,2 0-1,0-1 0,0-1 0,0 0 0,0 0 0,0-1 0,-1 0 0,1-1 0,-1 0 1,0-1-1,-1 1 0,1-2 0,-1 1 0,-1-1 0,8-8 0,9-11 45,-2-1 0,35-54 0,-53 75-34,-1 0 1,0-1-1,0 1 1,0-1 0,3-11-1,-6 18-11,0 0-1,0-1 1,0 1-1,0 0 1,0 0-1,0 0 1,0 0 0,0 0-1,0-1 1,1 1-1,-1 0 1,0 0-1,0 0 1,0-1 0,0 1-1,0 0 1,0 0-1,0 0 1,0 0-1,0-1 1,0 1-1,0 0 1,0 0 0,-1 0-1,1 0 1,0-1-1,0 1 1,0 0-1,0 0 1,0 0 0,0 0-1,0 0 1,0-1-1,0 1 1,-1 0-1,1 0 1,0 0-1,0 0 1,0 0 0,0 0-1,0 0 1,-1-1-1,1 1 1,0 0-1,0 0 1,0 0-1,0 0 1,-1 0 0,1 0-1,0 0 1,-12 5-21,-10 13-1,14-10 8,0 0 1,1 0-1,0 0 0,0 1 1,1 0-1,0 1 0,1-1 1,-6 13-1,9-16 3,1-1 0,-1 0 0,1 1-1,0-1 1,0 1 0,0 0 0,1-1 0,0 1 0,0 0 0,0-1-1,1 1 1,0-1 0,0 1 0,0-1 0,1 1 0,0-1-1,0 0 1,3 6 0,-1-3 0,0 0-1,1-1 1,-1 0-1,2 0 1,-1 0-1,1 0 0,10 9 1,-12-14 9,0 1 0,0-1 0,-1 0 0,2 0 0,-1 0 0,0 0 1,0 0-1,1-1 0,-1 0 0,0 0 0,1 0 0,-1-1 0,1 0 0,-1 1 0,1-1 0,-1-1 0,6 0 0,6-2 9,1-1 0,-1 0-1,0-1 1,-1-1-1,1-1 1,26-16-1,82-61 28,-76 46-1,-1-2-1,-3-2 1,-1-2-1,-3-2 1,46-65-1,-40 41 59,-2-2-1,-4-2 1,40-103 0,-48 88 41,-32 89-132,0 0 0,0 0 0,0 1 1,-1-1-1,1 0 0,0 0 0,0 0 0,0 0 0,0 0 1,0 0-1,0 0 0,0 0 0,0 0 0,0 0 0,0 0 1,0 0-1,0 0 0,0 0 0,0 0 0,0 0 1,0 0-1,0 0 0,0 0 0,0 0 0,-1 0 0,1 0 1,0 0-1,0 0 0,0 0 0,0 0 0,0 0 1,0 0-1,0 0 0,0 0 0,0-1 0,0 1 0,0 0 1,0 0-1,0 0 0,0 0 0,0 0 0,0 0 1,0 0-1,0 0 0,0 0 0,0 0 0,0 0 0,0 0 1,0 0-1,0 0 0,-8 7-12,-8 13-21,-12 24-54,3 3 0,-25 59 0,27-54 37,11-24 44,1 1 0,1 0 0,2 1 0,1 0-1,1 0 1,2 0 0,1 1 0,1-1 0,2 1 0,1 0-1,1-1 1,9 46 0,-8-65 21,0 1 0,0-1 0,1 0 1,8 16-1,-11-25-10,0 0 0,1 1 0,-1-1 0,1 0 0,-1 0 1,1 0-1,-1 0 0,1 0 0,0 0 0,0-1 0,0 1 1,0 0-1,1-1 0,-1 0 0,0 0 0,0 1 0,1-1 1,-1 0-1,1-1 0,-1 1 0,1 0 0,-1-1 0,1 0 0,-1 1 1,1-1-1,0 0 0,2 0 0,5-2 8,1-1 0,-1 0 0,0 0 1,-1-1-1,1 0 0,-1 0 0,0-1 0,9-7 0,68-54 149,-73 55-133,113-97 371,-124 107-392,11-8 62,-9 9-37,-5 9-17,-29 107 31,29-112-41,0 1-1,0-1 1,1 1 0,-1-1 0,1 1-1,0 0 1,0-1 0,0 1 0,1-1-1,-1 1 1,3 6 0,-2-9-5,0 0 0,-1-1 0,1 1 1,0 0-1,1-1 0,-1 1 0,0-1 1,0 1-1,1-1 0,-1 0 0,1 0 0,-1 1 1,1-1-1,-1 0 0,1 0 0,0-1 0,0 1 1,-1 0-1,1 0 0,0-1 0,0 1 1,0-1-1,0 0 0,-1 1 0,1-1 0,0 0 1,0 0-1,0 0 0,0 0 0,3-1 0,25-4 13,0-1-1,0-1 0,-1-1 0,0-2 0,33-16 0,-19 9 7,-39 15-17,50-19 158,72-39-1,-127 60-159,1 0 1,0 0-1,0 0 1,0 0-1,0 1 1,0-1-1,0 0 0,0 0 1,0 0-1,0 0 1,0 0-1,0 0 1,0 1-1,0-1 0,0 0 1,1 0-1,-1 0 1,0 0-1,0 0 1,0 0-1,0 0 0,0 1 1,0-1-1,0 0 1,0 0-1,0 0 0,0 0 1,0 0-1,1 0 1,-1 0-1,0 0 1,0 0-1,0 0 0,0 0 1,0 0-1,0 0 1,0 1-1,1-1 1,-1 0-1,0 0 0,0 0 1,0 0-1,0 0 1,0 0-1,0 0 0,0 0 1,1 0-1,-1 0 1,0 0-1,0 0 1,0-1-1,0 1 0,0 0 1,0 0-1,1 0 1,-1 0-1,0 0 1,0 0-1,0 0 0,0 0 1,0 0-1,0 0 1,0 0-1,0 0 0,0-1 1,0 1-1,1 0 1,-1 0-1,-7 15 33,-12 18-23,10-21 2,0 1 1,1 1-1,0-1 1,-11 29-1,18-37-9,-1 1 1,1-1-1,0 0 1,1 1-1,-1 0 1,1-1-1,0 1 1,0-1-1,1 1 1,0-1-1,0 1 1,0-1-1,0 0 1,1 1-1,0-1 1,0 0-1,5 7 1,-4-5 5,1-1 1,0-1-1,0 1 1,1-1-1,-1 1 1,1-1-1,0 0 1,1-1-1,11 8 1,-13-9-32,-1-1 1,1 0-1,1-1 0,-1 1 0,0-1 1,0 1-1,1-1 0,-1-1 1,0 1-1,1 0 0,-1-1 1,1 0-1,-1 0 0,1-1 0,-1 1 1,8-2-1,2-2-366,5-2-412,-8 4-3311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1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14568,'0'0'2359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1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9440,'0'0'736,"88"-26"-400,21 4 232,20-6 16,16 3 24,2 11-8,0 10-24,-13 2-8,-18-4-56,-21-2 0,-22 6-80,-45 4 0,2 6-168,4-6-1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4:16:0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13464,'0'0'1384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1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1343 6728,'0'0'8305,"15"-14"-7868,-14 14-429,37-34 420,51-61 0,162-239 1678,-205 263-1208,-4-2 1,66-152-1,-85 161-265,-3-1-1,13-69 1,-31 122-408,-1 0 1,0 0-1,-1 0 1,-1-17 0,1 29-214,0-1 0,0 1 1,0 0-1,0 0 1,0 0-1,0-1 1,0 1-1,0 0 0,0 0 1,0 0-1,0-1 1,0 1-1,0 0 0,0 0 1,0 0-1,0-1 1,0 1-1,0 0 1,-1 0-1,1 0 0,0 0 1,0-1-1,0 1 1,0 0-1,0 0 0,0 0 1,-1 0-1,1 0 1,0-1-1,0 1 1,0 0-1,0 0 0,-1 0 1,1 0-1,0 0 1,0 0-1,0 0 0,0 0 1,-1 0-1,1 0 1,0 0-1,-8 7 256,-8 22-72,13-25-149,-40 81 356,-45 126 0,66-147-219,4 0 0,-19 125 0,31-143-85,2 0 0,2 0-1,2 0 1,2 1 0,15 85-1,-16-127-71,0 0 0,0-1 0,1 1 0,-1 0 0,1-1 0,0 1 0,1-1 0,-1 0 0,7 8 0,-8-11-19,0 0 1,0 0 0,1 0-1,-1 0 1,0 0-1,1 0 1,-1-1 0,1 1-1,-1-1 1,1 1-1,-1-1 1,1 1 0,-1-1-1,1 0 1,0 0 0,-1 0-1,1 0 1,-1 0-1,1 0 1,0 0 0,-1-1-1,1 1 1,-1 0 0,1-1-1,-1 1 1,1-1-1,-1 0 1,1 1 0,-1-1-1,0 0 1,3-2-1,4-3 19,0 0-1,0 0 1,0-1-1,-1 0 1,0 0-1,-1-1 1,0 1-1,8-13 1,2-7 69,16-39 0,-14 21 120,19-72 0,-35 83 63,-2 27-143,2 6-125,0 1 0,-1 0 0,1-1 0,0 1 0,0 0 0,0 0 0,-1 0 0,1 0 0,0 1 1,0-1-1,-1 0 0,3 2 0,46 11 10,93 22-8,-135-34-11,34 7 7,1-2 0,0-1 0,0-3 0,51-3 0,-54-3-41,-1-1 0,54-15 0,-92 19 30,21-3-33,-17 7 7,-10 8-8,-12 10 26,-29 26-1,11-12 14,-8 7 1,-16 17 24,53-52-9,0 0-1,1 1 1,0-1-1,0 1 1,1 1-1,-7 15 1,10-22-13,0 0 0,1 0 1,-1 1-1,0-1 0,1 0 1,0 1-1,-1-1 0,1 0 1,0 1-1,0-1 0,0 1 1,1-1-1,-1 0 0,0 1 0,1-1 1,0 0-1,-1 1 0,1-1 1,0 0-1,0 0 0,0 0 1,0 0-1,1 0 0,-1 0 1,1 0-1,-1 0 0,1 0 1,0-1-1,-1 1 0,1-1 0,0 1 1,0-1-1,0 0 0,0 1 1,0-1-1,1 0 0,-1-1 1,0 1-1,5 1 0,0 0 13,0-1 0,0 0-1,1 0 1,-1 0-1,1-1 1,-1 0 0,1 0-1,-1-1 1,0 0 0,1 0-1,12-5 1,-11 2 2,1 0-1,-1 0 1,0-1 0,0 0 0,-1-1-1,1 0 1,14-14 0,-19 16-11,0-1 0,-1 1 0,1-1 0,-1 0 1,1 0-1,-2 0 0,1-1 0,0 1 0,-1-1 0,0 1 0,0-1 0,-1 0 0,0 0 1,0 0-1,0-5 0,-1 0 2,0 1-1,-1 0 1,0-1 0,-1 1 0,0 0-1,-1 0 1,0 0 0,-1 1 0,0-1-1,0 1 1,-1 0 0,0 0 0,-1 0-1,0 1 1,0 0 0,-1 0 0,0 0-1,0 1 1,0 0 0,-1 0 0,-14-8-1,21 14-13,0 1-1,1-1 1,-1 1-1,0 0 1,0-1-1,0 1 1,0 0-1,0-1 1,0 1-1,0 0 0,0 0 1,0 0-1,0 0 1,0 0-1,0 0 1,0 0-1,0 0 1,0 1-1,0-1 1,0 0-1,-1 1 1,2-1 0,-1 0 0,1 1 1,0-1-1,-1 1 0,1-1 1,0 0-1,0 1 0,-1-1 1,1 1-1,0-1 1,0 1-1,-1-1 0,1 0 1,0 1-1,0-1 0,0 1 1,0-1-1,0 1 0,0-1 1,0 1-1,0-1 1,0 1-1,0-1 0,0 1 1,0-1-1,0 1 0,0-1 1,1 1-1,-1-1 0,0 1 1,0-1-1,1 1 1,-1-1-1,0 0 0,0 1 1,1-1-1,-1 1 0,0-1 1,1 1-1,2 2-1,1 0 1,-1 0-1,1 0 0,-1 0 1,1 0-1,0-1 0,0 0 1,0 0-1,0 0 0,0 0 1,0-1-1,1 1 1,-1-1-1,1 0 0,-1 0 1,1-1-1,6 1 0,7-1-5,-1 0-1,1-1 1,22-4 0,57-13 48,119-40 1,-156 43-33,-34 6-38,-22 7 22,0 1-1,-1-1 1,1 1 0,0 0 0,0 0-1,8-1 1,-12 2-16,2 52 68,-2-52 91,17-18-263,17-14 115,-2-1 0,48-63 0,-64 73 18,0-1 0,-2-1 0,-1 0 0,-1-1 1,14-45-1,-18 45 6,-1-1 1,-1 0 0,-1 0-1,-2-1 1,-1 1-1,-1-1 1,-1 0 0,-1 0-1,-9-47 1,10 74-16,0 1 0,0-1 0,-1 0 0,1 0-1,0 1 1,0-1 0,0 0 0,-1 1 0,1-1 0,0 1 0,-1-1 0,1 0 0,-1 1 0,1-1 0,0 1 0,-1-1 0,1 1 0,-1-1 0,0 1 0,1-1-1,-2 0 1,2 1 1,-1 0 0,1 0 0,-1 0-1,1 0 1,-1 0 0,0 1 0,1-1-1,-1 0 1,1 0 0,-1 0 0,1 1-1,-1-1 1,1 0 0,-1 0 0,1 1-1,-1-1 1,1 0 0,-1 1 0,1-1-1,-1 1 1,-24 34-90,18-24 65,-17 30-57,1 2-1,-31 80 0,36-79 54,-81 254-236,69-172 231,26-104 40,1 1 0,1-1 0,1 37-1,1-52 3,1 0-1,0-1 0,0 1 0,1-1 0,-1 0 0,2 1 0,-1-1 0,1 0 0,-1 0 0,2 0 0,4 6 0,-6-9 2,0 0 0,0-1 0,1 0 0,-1 1 0,1-1 0,0 0 0,-1 0 0,1 0 0,0-1-1,0 1 1,0-1 0,0 1 0,1-1 0,-1 0 0,0 0 0,0-1 0,1 1 0,-1-1 0,1 1-1,-1-1 1,0 0 0,1 0 0,3-1 0,0 0 3,0-1 0,0 0 0,0 0-1,-1-1 1,1 0 0,-1 0 0,1 0 0,10-8 0,3-5 28,21-20 1,-23 20-17,178-161 150,-152 138-140,-2-3 1,-1-2-1,-3-1 0,36-55 1,-18 14 1,67-140-1,-36 52 42,-70 139-66,-10 23-31,-1-1 1,0 1 0,4-18-1,-10 30 20,0 0-1,0-1 1,1 1-1,-1 0 1,0-1-1,0 1 1,0 0-1,0-1 0,0 1 1,0 0-1,0-1 1,0 1-1,0 0 1,0-1-1,0 1 1,0 0-1,0-1 0,0 1 1,0 0-1,-1-1 1,1 1-1,0 0 1,0 0-1,0-1 1,0 1-1,-1 0 0,1-1 1,0 1-1,0 0 1,-1 0-1,1-1 1,-1 1-1,-11 1-101,-12 12-10,17-8 104,1 0 0,-1 1-1,2 0 1,-1 0 0,1 0-1,-1 1 1,-4 10 0,-29 54-53,31-53 26,-90 222-247,74-173 266,-86 255-5,105-304 37,1 0 0,0 0 0,1 1 0,2-1 0,0 34-1,-1-29 35,2-17-10,-1 1 0,1-1 0,0 0 0,0 1 0,1-1 0,1 10 0,-1-12-32,1 0 1,-1 0-1,-1 0 1,1 0 0,0 9-1,9 18-5,-6-22 0,-1-4 0,1 1 0,-1-1 0,1 0 0,0-1 0,1 1 0,-1-1 0,10 8 0,3 3 0,-11-9 5,1-1 0,0 0 0,0 0 0,0 0-1,0-1 1,0 0 0,1 0 0,0-1 0,0 0 0,0-1-1,0 0 1,16 3 0,-21-5 4,11 4 18,-10-3-29,1 1 0,0-1 0,0 0 0,0 0 0,-1 0 0,1-1 1,0 0-1,0 0 0,0 0 0,0 0 0,0-1 0,0 0 0,7-2 0,-7 0 7,0 0-1,1 1 0,-1 0 1,1 0-1,0 0 1,0 1-1,0-1 1,7 1-1,26-12-108,-6 1 184,73-103-22,-25 25-55,75-93 69,-127 143-79,-2-1 0,41-85 0,-62 113 4,78-184-66,-67 151 24,-2-1 1,12-66 0,-20 84 20,4-27-43,-11 53 57,1 0-1,-1 0 1,0 0-1,0 0 0,-1 0 1,1 0-1,-1 0 1,1 0-1,-1 0 0,0 0 1,0 0-1,0 0 1,0 0-1,-4-4 0,5 6 7,-1 0 1,0 0-1,0 0 0,1 1 0,-1-1 0,0 0 0,0 1 0,0-1 0,0 1 0,0-1 0,0 1 0,0-1 0,0 1 0,0-1 0,0 1 0,0 0 0,0 0 0,0 0 0,0 0 1,-1-1-1,0 2 0,-1-1-3,0 0 1,1 1-1,-1 0 1,0 0-1,1-1 0,-1 2 1,1-1-1,-4 2 1,-4 3-14,1 1 1,0 0-1,-9 9 1,16-14 16,-24 24-32,1 2 1,0 1 0,-20 33-1,-55 102-50,66-101 30,3 2 0,-40 114 0,59-134 40,1-1-1,2 2 1,2-1 0,2 1 0,2 0 0,2 1 0,6 50-1,-4-89 22,0-1-1,0 1 0,1 0 0,0-1 1,0 1-1,1-1 0,0 0 0,0 1 1,1-2-1,0 1 0,8 11 0,-8-13 3,0-1 0,1 0-1,-1 0 1,1-1 0,0 1-1,0-1 1,0 0 0,0 0-1,1-1 1,-1 1 0,1-1-1,-1 0 1,1-1 0,0 0-1,0 0 1,8 1 0,-1-2 16,1 0 0,0-1 0,-1 0 0,1-1 0,-1-1 0,1 0 0,15-6 0,1-2 64,56-30 0,-66 29-54,0-1 0,-1-1 1,-1-1-1,0-1 1,-1 0-1,-1-1 0,0-1 1,-2 0-1,0-1 0,-1-1 1,-1 0-1,10-22 0,-20 39-28,-1 0 0,0 1 0,0-1 0,0 1 0,-1-1 0,1 0 0,-1 0 0,1 0 0,-1 1 0,0-1 0,0 0 0,0 0 0,-1 0 0,1 1 0,0-1 0,-1 0-1,-1-3 1,1 5-4,0 0 0,0-1-1,0 1 1,0 0-1,0 0 1,0 0-1,0 0 1,0 0 0,-1 0-1,1 0 1,0 0-1,-1 0 1,1 0 0,-1 1-1,1-1 1,-1 1-1,1-1 1,-1 1-1,1 0 1,-1-1 0,0 1-1,1 0 1,-1 0-1,1 0 1,-1 0 0,0 0-1,1 1 1,-1-1-1,1 0 1,-3 2-1,-4 0-1,1 0-1,0 1 0,1 0 0,-1 0 0,0 0 0,1 1 0,0 0 1,0 1-1,0-1 0,0 1 0,1 0 0,-1 0 0,1 1 0,1 0 0,-1 0 1,1 0-1,-5 11 0,5-11 10,1 0 0,0 1 1,0 0-1,1-1 0,0 1 1,0 0-1,1 0 0,0 0 1,0 0-1,0 1 0,1-1 1,0 0-1,1 0 0,-1 0 1,2 0-1,-1 0 0,1 0 0,3 9 1,0-3 15,2-1 0,0 0 1,0-1-1,1 1 1,0-1-1,1-1 0,0 0 1,1 0-1,0-1 1,1 0-1,0-1 0,0 0 1,0 0-1,1-1 0,0-1 1,1 0-1,-1-1 1,1 0-1,0-1 0,1-1 1,-1 0-1,1 0 0,-1-1 1,1-1-1,0-1 1,-1 0-1,1 0 0,24-5 1,-21 1 34,-1 0 1,1-1 0,-1-1-1,27-14 1,-33 15-589,-1-1 0,0 1-1,0-2 1,0 1 0,-1-1 0,0-1 0,-1 1-1,9-11 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2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10656,'0'0'2568,"22"3"-1999,189 15 574,431-41 1213,-198 0-383,-352 20-1705,106-1 1078,-72 7-3583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2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0 624 7736,'0'0'7512,"17"-4"-6943,-2 0-433,0-1 0,-1 0-1,1-1 1,-1-1 0,-1 0 0,1 0 0,23-19-1,60-56 1049,100-110-1,-145 135-121,76-110 0,-113 148-738,-12 16-173,-1 0 1,1-1-1,0 0 0,-1 1 1,0-1-1,0 0 0,3-7 1,-23 28 1084,0 5-1089,2 2 1,1 0 0,1 0 0,2 1 0,0 1 0,1 0 0,2 1-1,-9 39 1,16-54-80,0 0 1,1 0-1,1 1 0,0-1 0,3 21 1,-3-30-50,0 1 1,1-1-1,0 0 1,0 0-1,0 0 1,0 0-1,0 0 1,1 0 0,-1 0-1,1-1 1,0 1-1,0 0 1,0-1-1,0 1 1,0-1-1,0 0 1,1 0 0,-1 0-1,1 0 1,0 0-1,-1-1 1,1 1-1,0-1 1,0 1-1,0-1 1,5 1 0,0-1 14,0 0 1,-1-1-1,1 0 1,0 0-1,0-1 1,0 0 0,0 0-1,0-1 1,0 0-1,-1 0 1,12-5 0,1-2 55,0-1 0,35-24 0,-32 17-17,-1 0 1,-1-2 0,0 0-1,32-40 1,35-43 213,-72 85-168,1 1 0,0 1 0,37-23-1,-53 37-99,1 0 0,-1 0 0,1 1 0,-1-1-1,1 0 1,-1 1 0,1-1 0,-1 1 0,1-1-1,2 1 1,-4 0-11,1 0 0,-1 0 0,0 0-1,1 0 1,-1 0 0,1 0 0,-1 1 0,0-1-1,1 0 1,-1 0 0,0 0 0,1 0 0,-1 1-1,0-1 1,0 0 0,1 0 0,-1 1 0,0-1-1,0 0 1,1 0 0,-1 1 0,0-1 0,0 0 0,1 1-1,-1-1 1,0 0 0,0 2 0,1 1 29,-1 1 0,0 0-1,0 0 1,0 0 0,0 0 0,-2 7 0,0 1-58,-2 15 66,-1 0 0,-2 0 0,-1-1 0,-16 40-1,1-18 90,-40 65-1,61-109-122,-1 0 0,0 1 0,0-1 0,-1-1 0,1 1 0,-1 0 0,1-1 0,-8 5 0,9-7-2,0 0-1,0 0 1,0 0-1,-1 0 1,1 0-1,0 0 0,-1-1 1,1 1-1,0-1 1,-1 0-1,1 0 1,-1 0-1,1 0 1,-1 0-1,1 0 0,0-1 1,-1 1-1,-4-2 1,-8-1 384,32-1-378,1 1-1,-1 0 1,1 2-1,28 0 1,-3 1-8,142 1-23,28 0-116,-185-7-252,-28 6 213,1-1 1,-1 1-1,1 0 0,0-1 0,-1 1 0,1-1 0,-1 1 1,1-1-1,-1 1 0,1-1 0,-1 1 0,0-1 0,1 1 0,-1-1 1,1 1-1,-1-1 0,0 0 0,0 1 0,1-1 0,-1 0 1,0 1-1,0-1 0,0 0 0,0 1 0,0-1 0,0 0 0,0 1 1,0-1-1,0-1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2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13768,'0'0'1600,"87"-6"-1744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3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0 721 8744,'0'0'3590,"11"4"-2946,-3-1-519,-3-1-46,1 0-1,0 0 1,0-1 0,-1 1 0,1-1 0,0 0 0,0-1 0,0 0 0,0 0 0,0 0 0,0 0 0,10-3 0,11-5 164,-1-2 0,0 0 0,-1-2 0,0-1 0,-1 0 0,-1-2 0,24-19 0,-1-4 467,-1-3-1,49-55 1,-84 83-450,1 0-1,-2-1 0,0 0 1,13-25-1,-18 30-64,-1 0 0,1 0 1,-1 0-1,-1 0 0,0 0 0,0-1 0,-1 1 0,0-1 0,0-13 0,-9 0 477,7 22-577,0-1 0,1 1 0,-1-1 0,0 0 0,1 1-1,-1-1 1,1 0 0,-1 0 0,1 1 0,0-1-1,0 0 1,0 0 0,0-2 0,0 4-81,1-1-1,-1 1 1,0 0-1,0 0 1,1-1-1,-1 1 1,0 0-1,1 0 1,-1 0-1,0 0 1,1 0 0,-1-1-1,0 1 1,1 0-1,-1 0 1,0 0-1,1 0 1,-1 0-1,1 0 1,-1 0 0,0 0-1,1 0 1,-1 0-1,0 1 1,1-1-1,-1 0 1,0 0-1,1 0 1,-1 0 0,0 0-1,1 1 1,-1-1-1,0 0 1,13 7 108,-13-7-113,45 22 243,-34-18-186,0 1 0,15 10 0,-22-13-52,-1 1 1,0-1 0,0 1 0,1 0 0,-2 0 0,1 1 0,0-1 0,-1 0 0,1 1-1,3 7 1,-1 5 30,-1 0 0,0 0-1,0 0 1,-2 1 0,0-1-1,-1 1 1,-2 21 0,4 35 124,-2-64-125,0 1 1,1 0 0,0 0-1,1-1 1,-1 1-1,2-1 1,6 13-1,-8-17-23,1-1-1,0 0 1,0 0-1,1 0 1,-1 0-1,1-1 0,0 1 1,0-1-1,0 0 1,1 0-1,-1-1 1,0 1-1,1-1 1,0 0-1,0 0 0,6 2 1,3-1 16,0 0-1,0-1 1,0-1 0,0 0-1,1-1 1,-1 0-1,0-1 1,0-1 0,0 0-1,0-1 1,23-8 0,-12 2 35,-1-1 0,0-1 0,-1-1 0,0-1 0,31-24 0,-44 29-39,0 0 1,0-1-1,-1 0 1,0 0-1,-1-1 0,0 0 1,0 0-1,-1-1 1,9-17-1,-13 20-6,0-1-1,0 1 1,-1-1-1,0 1 1,0-1-1,-1 1 1,0-1-1,0 0 1,-1 0-1,-1 0 1,1 1-1,-1-1 1,-1 0-1,-4-15 1,5 21-21,1 1 1,-1 0-1,0 0 1,0 0-1,0 0 0,0 0 1,0 0-1,0 0 1,-1 0-1,1 1 1,-1-1-1,1 0 1,-1 1-1,1-1 0,-1 1 1,0-1-1,0 1 1,0 0-1,-2-1 1,1 1 1,0 0 0,0 0 0,0 1 1,-1-1-1,1 1 0,0 0 1,0 0-1,0 0 0,0 0 0,0 1 1,0-1-1,-5 2 0,0 1 2,-1 0-1,1 0 1,0 1 0,0 1-1,0-1 1,1 1-1,0 0 1,-14 12-1,15-9-7,0-1 0,0 1 0,0 0-1,1 1 1,0 0 0,1-1-1,0 1 1,1 0 0,-1 1-1,2-1 1,-1 1 0,1-1-1,1 1 1,0 0 0,0 0 0,1 0-1,0-1 1,1 1 0,0 0-1,0 0 1,1-1 0,1 1-1,0-1 1,0 1 0,0-1-1,1 0 1,1 0 0,-1-1-1,11 15 1,-10-17 9,0 1 0,0-1 0,1 0 0,-1-1 0,2 1 0,-1-1 0,0 0 0,1-1 0,12 7 0,-14-9-3,0 0 0,0-1 0,1 1-1,-1-1 1,0 0 0,1-1-1,-1 1 1,1-1 0,-1 0-1,1 0 1,-1-1 0,1 0-1,-1 0 1,0 0 0,9-3-1,13-7 35,0 0-1,-1-1 0,37-25 0,68-55 78,-91 63-75,-12 5 32,-1-1-1,-1 0 0,41-56 0,-55 67-53,4-8 11,-11 15-8,-1 1 0,1 0 0,0 0 0,1 1 0,8-8 0,-11 9 186,-10 16-120,-3 13-36,2 1 0,0 0 0,2 0 0,1 1 0,1 0 0,1 0 0,1 50 0,2-75-41,0 0-1,0 0 0,1-1 0,-1 1 0,0 0 1,1-1-1,-1 1 0,1 0 0,-1-1 0,1 1 1,0-1-1,0 1 0,0-1 0,0 1 0,0-1 0,0 1 1,0-1-1,0 0 0,0 0 0,1 0 0,-1 0 1,3 2-1,-1-2 8,-1 0 1,1 0-1,0-1 1,-1 0 0,1 1-1,-1-1 1,1 0-1,0 0 1,-1 0-1,1 0 1,0-1-1,-1 1 1,4-2 0,8-3 59,0 0 0,0-1 1,-1-1-1,14-8 1,-26 14-79,27-18 107,-1-1 0,-2-1-1,0-2 1,42-48-1,-34 35-14,-11 9-39,-18 21-34,0 0 1,1 1-1,0 0 0,0 0 0,0 0 1,11-8-1,-14 12-22,0 1 0,0-1 0,0 0 0,0 0 0,0 1 0,0-1 0,0 1 0,0 0 0,0-1 0,0 1 0,0 0 0,0 0 0,0 0 0,0 0 0,3 1 1,31 11 25,-9-2-22,-6-4-12,1 0 0,0-2 0,0 0 0,0-1 1,0-2-1,32-1 0,-29-3 43,-1-2 0,1-1 0,-1-1 0,45-20 0,-47 11-13,-22 15-22,1 1 1,-1 0-1,1 0 1,-1 0-1,0-1 0,0 1 1,1 0-1,-1 0 0,0-1 1,1 1-1,-1 0 1,0-1-1,0 1 0,1 0 1,-1-1-1,0 1 0,0 0 1,0-1-1,0 1 1,0 0-1,1-1 0,-1 1 1,0-1-1,0 1 0,0 0 1,0-1-1,0 1 1,0-1-1,0 1 0,0 0 1,0-1-1,-1 1 0,1-1 1,0 1-1,0 0 0,0-1 1,0 1-1,-1 0 1,1-1-1,0 1 0,0 0 1,0-1-1,-1 1 0,1 0 1,0-1-1,-1 1 1,1 0-1,0 0 0,-1-1 1,1 1-1,0 0 0,-1 0 1,1 0-1,0 0 1,-1-1-1,1 1 0,0 0 1,-1 0-1,1 0 0,-1 0 1,1 0-1,0 0 1,-1 0-1,0 0 0,-4 0-2,0-1 0,0 1-1,0 1 1,0-1 0,0 1 0,0 0-1,0 0 1,0 0 0,0 0-1,-7 4 1,-46 25-18,46-23 14,1 0 1,0 1-1,1 1 1,0 0-1,0 0 0,1 1 1,0 0-1,-14 21 1,20-26-2,0 0 0,0 0 1,1 1-1,0-1 0,0 1 1,0-1-1,1 1 0,-1 0 1,0 11-1,2-13 3,1 1-1,-1-1 0,1 0 1,-1 0-1,1 0 1,0 0-1,1 0 0,-1 0 1,1-1-1,-1 1 0,1 0 1,0-1-1,1 1 1,-1-1-1,5 6 0,-3-5 3,0-1 0,1 1 0,-1-1-1,1 0 1,0 0 0,0 0 0,0 0 0,0-1-1,0 0 1,1 0 0,-1-1 0,7 2-1,1-1 12,0 0 0,1 0 0,-1-1-1,15-2 1,-9-1 16,0 0 0,0-2 0,-1 0 0,1-1 0,-1-1 0,0 0 0,0-2 0,21-12 0,6-7 95,74-59-1,-115 83-115,0 0-1,0 0 1,-1 0 0,0 0-1,1-1 1,-1 1-1,0-1 1,0 0 0,-1 0-1,4-6 1,-6 10-4,0 0-1,0 0 1,0 0 0,-1-1 0,1 1-1,0 0 1,0 0 0,0 0 0,0 0-1,0 0 1,0 0 0,0 0-1,0 0 1,0 0 0,0-1 0,-1 1-1,1 0 1,0 0 0,0 0-1,0 0 1,0 0 0,0 0 0,0 0-1,0 0 1,-1 0 0,1 0-1,0 0 1,0 0 0,0 0 0,0 0-1,0 0 1,0 0 0,0 0 0,-1 0-1,1 0 1,0 0 0,0 0-1,0 0 1,0 0 0,0 1 0,0-1-1,0 0 1,-1 0 0,1 0-1,0 0 1,0 0 0,0 0 0,0 0-1,0 0 1,0 0 0,0 0-1,0 1 1,0-1 0,0 0 0,0 0-1,0 0 1,0 0 0,0 0 0,0 0-1,-1 1 1,-5 4-35,1 0 29,1 1 0,1 0 0,-1 0 0,1 0 0,0 0 0,0 0 0,0 0-1,1 1 1,0 0 0,1-1 0,-1 1 0,1 0 0,1 0 0,-1-1 0,1 1 0,0 0 0,1 0 0,0 0 0,0 0 0,0-1 0,1 1 0,0 0-1,0-1 1,0 0 0,1 1 0,0-1 0,5 8 0,-3-7 14,-1 1 0,1-1 0,1 0 0,-1 0 0,1-1 0,0 0-1,1 0 1,-1 0 0,1-1 0,1 0 0,-1 0 0,0-1 0,1 0 0,0 0 0,0-1 0,0 0 0,1 0-1,-1-1 1,0 0 0,1-1 0,11 2 0,0-4 15,-1 0 0,-1-1-1,1-1 1,0-1 0,0 0 0,-1-2 0,0 0-1,0-1 1,-1 0 0,17-11 0,-2 1 66,-1-1-1,0-2 1,-2-1 0,-1-1 0,27-27 0,65-67-89,-119 115 0,-1 0 0,1 0 0,0 0 0,0 0 0,0 1 0,0-1 0,0 0 0,0 0 0,0 1 0,0-1 0,0 1 0,0-1 0,0 1 0,0 0 0,0-1 0,0 1 0,0 0 0,1 0 0,-1-1 0,0 1 0,2 0 0,-3 1 0,1-1 0,-1 1 0,1 0 0,-1-1 0,1 1 0,-1 0 0,1-1 0,-1 1 0,0 0 0,1 0 0,-1-1 0,0 1 0,0 0 0,0 0 0,1 0 0,-1-1 0,0 1 0,0 0 0,0 0 0,0 0 0,0-1 0,-1 2 0,0 10 0,-1-1 0,0 0 0,-5 11 0,-9 31 0,-4-1 0,-1-1 0,-50 86 0,65-126 0,-2-1 0,1 1 0,-2-1 0,1-1 0,-1 0 0,-16 13 0,24-21 0,-1-1 0,1 1 0,0 0 0,0-1 0,0 1 0,0-1 0,0 1 0,-1-1 0,1 0 0,0 0 0,0 1 0,0-1 0,-1 0 0,1 0 0,0 0 0,0 0 0,-1-1 0,1 1 0,0 0 0,0 0 0,0-1 0,-1 1 0,1-1 0,0 1 0,0-1 0,0 1 0,0-1 0,0 0 0,0 1 0,0-1 0,0 0 0,0 0 0,0 0 0,0 0 0,1 0 0,-1 0 0,-1-1 0,0-2 0,0 1 0,0 0 0,1-1 0,-1 1 0,1-1 0,-1 1 0,1-1 0,0 0 0,1 0 0,-1 0 0,0-4 0,2 8 0,-1 0 0,0 0 0,1-1 0,-1 1 0,0 0 0,1 0 0,-1 0 0,0-1 0,1 1 0,-1 0 0,0 0 0,1 0 0,-1 0 0,1 0 0,-1 0 0,0 0 0,1 0 0,-1 0 0,0 0 0,1 0 0,-1 0 0,1 0 0,-1 0 0,0 0 0,1 0 0,-1 1 0,0-1 0,1 0 0,-1 0 0,0 0 0,1 0 0,-1 1 0,0-1 0,1 0 0,-1 0 0,0 1 0,22 11 0,-19-10 0,23 11 0,0-1 0,1-2 0,0 0 0,40 8 0,-54-16 0,1 0 0,-1-1 0,1 0 0,0-1 0,20-3 0,68-14 0,-86 13 0,7-1 0,0-1 0,0-1 0,-1-1 0,-1-1 0,1-1 0,-1-1 0,-1-1 0,0 0 0,-1-2 0,0 0 0,-1-1 0,21-23 0,-29 26 0,1 0 0,-2-1 0,15-24 0,-24 36 0,1 0 0,-1 1 0,1-1 0,-1 0 0,0 1 0,1-1 0,-1 0 0,0 1 0,1-1 0,-1 0 0,0 0 0,0 1 0,0-1 0,0 0 0,0 0 0,0 0 0,0 1 0,0-1 0,0 0 0,0 0 0,0 1 0,-1-1 0,1 0 0,0 0 0,-1 1 0,1-1 0,0 0 0,-1 1 0,1-1 0,-1-1 0,-1 2 0,1-1 0,-1 0 0,1 1 0,-1-1 0,1 0 0,-1 1 0,0 0 0,1-1 0,-1 1 0,0 0 0,1 0 0,-1 0 0,-2 0 0,-8 1 0,0 1 0,-22 5 0,32-6 0,-2 0 0,-25 7 0,-36 13 0,55-16 0,0-1 0,1 1 0,0 1 0,0-1 0,1 1 0,-1 1 0,-10 11 0,8-7 0,-19 27 0,28-35 0,0 0 0,0 0 0,0 0 0,0 1 0,0-1 0,1 1 0,0-1 0,0 1 0,0 0 0,0-1 0,0 1 0,1 0 0,0 0 0,0 4 0,0-6 0,1 1 0,0-1 0,-1 0 0,1 0 0,0 0 0,1 0 0,-1 0 0,0-1 0,0 1 0,1 0 0,-1-1 0,1 1 0,0 0 0,-1-1 0,1 0 0,0 1 0,0-1 0,0 0 0,2 1 0,40 15 0,-22-12 0,-1 0 0,1-2 0,0 0 0,0-2 0,27-1 0,111-14 0,-133 11 0,1-2 0,-1-1 0,-1-1 0,1-1 0,-2-2 0,1 0 0,-1-2 0,-1-1 0,0 0 0,0-2 0,31-26 0,-55 41 0,1-1 0,0 1 0,0-1 0,-1 1 0,1-1 0,-1 1 0,1-1 0,0 0 0,-1 1 0,1-1 0,-1 0 0,0 1 0,1-1 0,-1 0 0,1 0 0,-1 1 0,0-1 0,0 0 0,1 0 0,-1 1 0,0-3 0,0 3 0,-1 0 0,1-1 0,-1 1 0,1 0 0,-1 0 0,0-1 0,1 1 0,-1 0 0,1 0 0,-1 0 0,1 0 0,-1 0 0,0 0 0,1 0 0,-1 0 0,1 0 0,-1 0 0,0 0 0,1 0 0,-1 0 0,0 0 0,-5 1 0,1 1 0,-1-1 0,1 1 0,-1 0 0,-5 3 0,2 1 0,1 1 0,-1 0 0,2 1 0,-1 0 0,1 0 0,0 1 0,1-1 0,0 1 0,1 1 0,-1-1 0,2 1 0,-1 0 0,2 0 0,-1 0 0,1 1 0,-2 14 0,5-23 0,-1 1 0,1 0 0,0-1 0,0 1 0,0-1 0,0 1 0,1 0 0,-1-1 0,1 1 0,0-1 0,0 1 0,-1-1 0,2 1 0,-1-1 0,0 0 0,0 0 0,3 4 0,-3-5 0,1 0 0,-1 0 0,0 0 0,1 0 0,-1-1 0,1 1 0,0 0 0,-1-1 0,1 1 0,0-1 0,-1 1 0,1-1 0,0 0 0,-1 1 0,1-1 0,0 0 0,0 0 0,-1 0 0,1-1 0,0 1 0,-1 0 0,1-1 0,0 1 0,-1-1 0,1 1 0,0-1 0,1-1 0,28-13 0,-1-2 0,0 0 0,-1-2 0,-1-2 0,-1 0 0,-1-2 0,-1 0 0,38-48 0,-7-2 0,-3-2 0,46-88 0,-68 108 0,-2-2 0,26-77 0,-80 179 0,-32 72 0,-45 135 0,82-193 0,3 0 0,3 2 0,3-1 0,-7 94 0,17-138 0,1 0 0,1 0 0,0-1 0,5 23 0,-5-34 0,0 1 0,0-1 0,1 1 0,-1-1 0,1 0 0,0 0 0,1 0 0,-1 0 0,1 0 0,-1 0 0,1 0 0,0-1 0,1 0 0,-1 1 0,1-1 0,-1-1 0,1 1 0,6 3 0,24 6-3935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1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1187 7528,'0'0'14050,"-6"-11"-13558,-15-36-35,20 43-390,0-1 0,1 1 1,-1-1-1,1 1 0,0-1 0,0 0 0,0 1 0,0-1 0,1 1 0,0-1 0,0 1 0,0 0 0,1-1 0,3-7 0,2-8 197,2-14 146,2 1 1,1 1-1,2 0 0,1 0 1,1 2-1,31-44 1,-46 71-339,1 1 0,-1 0 1,0 0-1,1 1 0,0-1 0,-1 0 1,1 0-1,0 1 0,0-1 1,0 1-1,0 0 0,3-2 0,-4 3-53,0 0-1,-1 0 0,1 0 0,-1 0 0,1 0 1,-1 0-1,1 0 0,-1 0 0,1 0 0,0 0 0,-1 0 1,1 0-1,-1 1 0,1-1 0,-1 0 0,1 0 1,-1 1-1,1-1 0,-1 0 0,1 1 0,11 18 167,-5-1-61,-1 2-1,0-1 0,4 36 1,-3-14 12,-3-17 43,-1-1 1,-2 42-1,-1-64-170,0-1-1,0 1 0,0-1 0,0 1 0,0 0 0,0-1 1,0 1-1,0 0 0,0-1 0,1 1 0,-1 0 0,0-1 1,0 1-1,1-1 0,-1 1 0,0-1 0,0 1 0,1 0 1,0 0-1,7-5 172,10-22-20,69-140 172,-48 87-62,70-105 0,-97 171-185,-11 13-82,-1 0 1,0 0-1,0-1 0,1 1 0,-1 0 1,0 0-1,0 0 0,1 0 0,-1 0 0,0 0 1,1 0-1,-1 0 0,0 0 0,1 0 1,-1 0-1,0 0 0,0 0 0,1 0 0,-1 0 1,0 0-1,1 0 0,-1 0 0,0 0 1,0 1-1,1-1 0,-1 0 0,0 0 0,1 1 1,0 1 6,1 0 1,-1 0 0,0 1-1,0-1 1,0 0 0,0 1 0,0-1-1,-1 1 1,2 5 0,2 22 42,-2 1 1,0-1 0,-3 1 0,0-1-1,-10 56 1,0 6 90,9-34 123,20-83-115,48-67-41,16-29 22,-74 109-111,23-36 69,27-59 0,-58 106-89,0 1 0,0 0 0,0-1 0,0 1 0,1 0 0,-1-1 0,0 1 0,0-1 0,0 1 0,0 0 0,1-1 0,-1 1 0,0 0 0,0-1 0,1 1 0,-1 0 0,0 0 0,0-1 0,1 1 0,-1 0 0,0 0 0,1-1 1,-1 1-1,0 0 0,1 0 0,-1 0 0,1 0 0,-1-1 0,0 1 0,1 0 0,-1 0 0,1 0 0,5 11 24,-2 20-18,-1 47-1,-1 23 1,-3-74-8,-1 55 0,3-74 0,0 0 0,0 0 0,0-1 0,1 1 0,0-1 0,1 1 0,-1-1 0,5 8 0,-5-11 5,1 1 0,0-1 0,0 0 0,0 0 0,0 0 0,0 0 0,1 0 0,-1-1 0,1 1 0,0-1 0,0 0 0,1-1 0,-1 1 0,1-1 0,7 4 0,-8-5 0,-1-1-1,1 1 0,0-1 0,0 0 1,-1 0-1,1 0 0,0 0 1,0-1-1,-1 1 0,1-1 0,0 0 1,-1 0-1,1 0 0,0-1 1,-1 1-1,0-1 0,1 0 1,-1 0-1,0 0 0,0 0 0,4-5 1,16-14 23,-2 0 0,26-35 0,19-21 17,-58 70-45,0 0 0,0 0 0,0 0 0,1 1 0,-1 1 0,16-8 0,-18 10 0,1 1 0,-1 0 0,0 0 0,1 1 0,-1 0 0,1 0 0,0 0 0,-1 1 0,1 0 0,-1 0 0,11 2 0,-2 1 0,-1 1 0,0 0 0,0 1 0,0 1 0,-1 0 0,0 1 0,0 0 0,-1 1 0,0 0 0,12 11 0,-23-18 0,0 0 0,0 0 0,0 0 0,0-1 0,1 1 0,-1 0 0,0 0 0,1-1 0,-1 1 0,0-1 0,1 1 0,-1-1 0,0 0 0,1 0 0,1 1 0,-3-1 0,1-1 0,-1 1 0,1 0 0,-1 0 0,1 0 0,-1-1 0,1 1 0,-1 0 0,0-1 0,1 1 0,-1 0 0,0-1 0,1 1 0,-1 0 0,0-1 0,1 1 0,-1-1 0,0 1 0,1 0 0,-1-1 0,0 1 0,0-1 0,0 1 0,0-1 0,1 1 0,-1-1 0,0 0 0,0-4 0,0 0 0,1 0 0,-2 0 0,1 0 0,-1 0 0,-2-8 0,2 6 0,-1 0 0,0 1 0,-1 0 0,1-1 0,-1 1 0,-1 0 0,1 0 0,-8-9 0,8 12 0,1 1 0,0-1 0,-1 1 0,0 0 0,1-1 0,-1 1 0,0 0 0,0 1 0,0-1 0,-1 0 0,1 1 0,0 0 0,-1 0 0,1 0 0,-1 0 0,1 0 0,-1 1 0,-4-1 0,2 2 0,-1 0 0,0 0 0,1 0 0,-1 1 0,1 0 0,-1 0 0,1 0 0,0 1 0,0 0 0,0 1 0,0-1 0,0 1 0,1 0 0,0 0 0,0 1 0,-7 7 0,-6 9 0,0 1 0,-24 39 0,32-45 0,-2 3 0,1 0 0,1 0 0,-11 29 0,18-39 0,0-1 0,1 1 0,0-1 0,0 1 0,1 0 0,0 0 0,1-1 0,0 1 0,0 0 0,1 0 0,1 10 0,-1-16 0,1 0 0,-1 1 0,1-1 0,-1 0 0,1 0 0,0 0 0,0 0 0,0 0 0,0-1 0,1 1 0,-1-1 0,1 1 0,0-1 0,0 0 0,-1 0 0,1 0 0,1 0 0,-1-1 0,6 3 0,-3-2 0,1 0 0,-1 0 0,0 0 0,0-1 0,1 0 0,-1-1 0,1 0 0,-1 0 0,13-1 0,-11-1 0,1 1 0,-1-2 0,1 1 0,-1-1 0,0-1 0,0 1 0,0-1 0,-1-1 0,0 0 0,1 0 0,-1 0 0,11-12 0,-10 9 0,-1-1 0,-1 0 0,0 0 0,0 0 0,-1 0 0,0-1 0,-1 0 0,1 0 0,4-21 0,-6 16 0,-1 1 0,-1-1 0,0 0 0,-1-21 0,-1 10 0,0 24 0,-3 7 0,-3 8 0,5-2 0,1 1 0,0-1 0,1 1 0,0-1 0,1 1 0,0-1 0,0 1 0,2-1 0,-1 0 0,1 0 0,1 0 0,0 0 0,1 0 0,0-1 0,9 15 0,-11-22 0,-1 1 0,1-1 0,0 0 0,0 0 0,0 0 0,1 0 0,-1-1 0,1 1 0,-1-1 0,1 0 0,0 0 0,0 0 0,0-1 0,0 1 0,0-1 0,0 0 0,0 0 0,1 0 0,-1-1 0,0 0 0,1 1 0,-1-2 0,0 1 0,0 0 0,1-1 0,6-1 0,-1-1 0,1 1 0,0-2 0,-1 1 0,0-2 0,0 1 0,10-7 0,54-40 0,-23 15 0,8-4 0,5-3 0,133-68 0,-191 109 0,1-1 0,-1 0 0,0-1 0,0 1 0,0-1 0,0 0 0,-1-1 0,1 1 0,-1-1 0,5-6 0,-10 11 0,0 0 0,0-1 0,0 1 0,0 0 0,0 0 0,0 0 0,0 0 0,0-1 0,0 1 0,0 0 0,0 0 0,0 0 0,0 0 0,0-1 0,0 1 0,0 0 0,0 0 0,0 0 0,0 0 0,0 0 0,-1-1 0,1 1 0,0 0 0,0 0 0,0 0 0,0 0 0,0 0 0,0 0 0,0-1 0,-1 1 0,1 0 0,0 0 0,0 0 0,0 0 0,0 0 0,0 0 0,-1 0 0,1 0 0,0 0 0,0 0 0,0 0 0,0 0 0,-1 0 0,1 0 0,0 0 0,0 0 0,0 0 0,0 0 0,0 0 0,-1 0 0,1 0 0,0 0 0,0 0 0,0 0 0,0 0 0,-1 0 0,1 0 0,0 0 0,0 0 0,0 0 0,0 0 0,0 1 0,0-1 0,-1 0 0,1 0 0,-15 4 0,-11 6 0,0 2 0,0 0 0,1 2 0,0 1 0,1 0 0,1 2 0,1 1 0,0 1 0,1 0 0,2 2 0,-24 29 0,37-42-245,1 0 1,-1 1-1,2-1 0,-1 1 0,1 0 1,0 0-1,-2 11 0,5-17 168,0 0-1,1-1 1,-1 1-1,1 0 1,0-1 0,0 1-1,0 0 1,0-1-1,0 1 1,1 0 0,-1 0-1,1-1 1,0 1-1,0-1 1,0 1 0,0-1-1,0 1 1,0-1-1,1 1 1,-1-1 0,1 0-1,-1 0 1,1 0 0,0 0-1,0 0 1,0 0-1,0 0 1,1-1 0,3 3-1,0-1 9,1 1 1,0-2-1,0 1 0,0-1 1,0 0-1,0-1 0,1 1 0,-1-1 1,0-1-1,1 1 0,-1-1 1,1-1-1,-1 0 0,0 0 0,1 0 1,-1-1-1,0 1 0,0-2 0,0 1 1,0-1-1,0 0 0,-1-1 1,1 0-1,-1 0 0,0 0 0,0 0 1,-1-1-1,1 0 0,-1-1 1,0 1-1,0-1 0,-1 0 0,1 0 1,-1 0-1,-1 0 0,4-8 1,12-31 155,20-75 0,-38 115-81,-4 13 2,-4 20 2,-14 222-79,5-47 16,12-155 49,-16 120-53,15-141 43,-1-1-1,-1 1 0,-1-1 1,-14 28-1,19-48 14,0 0 1,-1 1-1,0-2 0,0 1 0,-1 0 0,-9 9 0,11-13 6,0 1-1,1-1 1,-1 0-1,-1 0 1,1 0-1,0 0 1,0-1-1,-1 1 1,1-1-1,-1 0 1,1 0-1,-1 0 1,1 0-1,-8 0 1,7-1-4,-6 0 10,-1 0-1,0-1 0,1 0 1,-14-4-1,22 5-6,0-1 1,0 1-1,0-1 0,0 0 0,0 1 0,0-1 0,0 0 0,0 0 0,0-1 0,1 1 0,-1 0 0,0-1 0,1 1 0,-1-1 0,1 1 1,0-1-1,-1 0 0,1 1 0,0-1 0,0 0 0,0 0 0,0 0 0,0 0 0,1 0 0,-1 0 0,1 0 0,-1 0 0,1-3 1,-1-7 11,2 0 1,0-1-1,0 1 1,1 0 0,1 0-1,0 0 1,0 1-1,1-1 1,1 1 0,7-15-1,10-12 32,39-55-1,-30 49-7,223-274 14,-127 169-120,28-19 65,-154 167-1,0-1 0,1 1 0,-1 0 0,1-1 0,-1 1 0,1 0 0,-1 0 0,1 0 0,-1 0 0,1 0 0,0 0 0,0 1 0,-1-1 0,1 0 0,0 1 0,0 0 0,0-1 0,0 1 0,0 0 0,0 0 0,0 0 0,-1 0 0,1 0 0,0 0 0,0 1 0,0-1 0,0 1 0,0-1 0,-1 1 0,1 0 0,0 0 0,0-1 0,-1 1 0,1 0 0,-1 1 0,1-1 0,-1 0 0,1 0 0,-1 1 0,0-1 0,1 1 0,-1-1 0,0 1 0,0-1 0,0 1 0,0 0 0,-1-1 0,1 1 0,0 0 0,-1 0 0,1 0 0,0 2 0,1 9-1,1 0 1,-2 1-1,0-1 0,0 0 1,-2 0-1,-1 18 0,-17 79-46,13-92 48,0 10 49,6-27 221,14-10-261,-5 2-8,12-7 0,10-8 0,54-29 0,-77 46 0,1 0 0,1 2 0,-1-1 0,1 1 0,-1 0 0,1 1 0,0 0 0,0 1 0,0 0 0,0 0 0,16 2 0,-22 0 0,0 0 0,0 1-1,0-1 1,0 1 0,0 0-1,0 0 1,-1 1 0,0-1-1,1 1 1,-1 0 0,5 5-1,-4-4 14,0 0 1,1-1-1,-1 1 0,0-1 0,1 0 0,8 4 0,-4-5 1,0 1 0,-1-2 0,1 1 0,0-1 0,0-1-1,0 1 1,11-2 0,63-10 61,-79 10-74,4-1 9,1 0 0,-1-1 1,0 0-1,0-1 0,-1 0 1,1 0-1,-1-1 0,0 0 1,0 0-1,13-12 0,3-7 9,30-37-1,-49 56-16,4-6 10,-1 0 1,0 0-1,-1-1 1,-1 1 0,1-2-1,-2 1 1,0 0-1,0-1 1,3-25-1,-7 35-10,0-1-1,0 1 1,0 0-1,0-1 1,0 1-1,-1 0 1,0 0 0,-1-4-1,2 6-1,0 0 1,0 1-1,-1-1 0,1 0 0,0 1 0,-1-1 1,1 1-1,0-1 0,-1 0 0,1 1 1,-1-1-1,1 1 0,0-1 0,-1 1 0,0-1 1,1 1-1,-1-1 0,1 1 0,-1 0 1,1-1-1,-1 1 0,0 0 0,1 0 0,-1-1 1,0 1-1,1 0 0,-1 0 0,0 0 0,0 0 1,1 0-1,-1 0 0,0 0 0,1 0 1,-1 0-1,0 0 0,1 0 0,-1 0 0,0 0 1,1 1-1,-1-1 0,0 0 0,1 1 0,-1-1 1,0 0-1,0 1 0,-7 5-4,0 0 0,0 1 1,1 0-1,0 0 0,0 0 0,1 1 0,0 0 1,0 0-1,0 1 0,1-1 0,1 1 0,0 0 0,-5 14 1,0 4-8,2 1 0,1 0 0,-5 41 0,11-62 14,-1-1 1,1 0-1,0 0 0,1 0 1,0 1-1,0-1 1,0 0-1,0 0 0,1 0 1,0-1-1,6 12 1,-7-14-2,1 0 0,0 0 0,0-1 0,0 1 0,0-1 0,0 0 0,0 1 0,1-1 0,-1 0 0,1 0 0,0-1 0,-1 1 0,1 0 0,0-1 0,0 0 0,0 1 0,0-1 0,0-1 0,0 1 0,0 0-1,1-1 1,-1 1 0,0-1 0,5 0 1,14-3 0,0-1 0,0-1 0,-1-1 1,0-1-1,0-1 0,29-15 1,-37 18 4,13-9-1,0-1-1,-2-1 0,1-2 0,-2 0 1,0-2-1,-2 0 0,0-1 0,21-29 1,10-21 20,-4-2 0,-3-2-1,35-81 2,-60 114-7,-2-1 0,21-79 0,-32 92-14,-1-1 0,-1 1 0,-2-1 0,-1-63 0,-2 91-11,0-1 0,-1 1 0,1-1 0,-1 1 0,1-1 0,-1 1-1,0-1 1,0 1 0,0-1 0,-1 1 0,1 0 0,-4-5 0,4 9 0,0-1 1,-1 1-1,1-1 1,0 1-1,0-1 1,-1 1-1,1 0 1,0-1-1,0 1 1,0 0-1,0 0 1,0 0-1,0 0 1,0 0-1,-1 1 1,-5 7-10,0 0 1,1 1 0,0-1-1,1 1 1,-1 0-1,2 1 1,-6 16 0,-17 81-47,22-82 38,-8 53-36,-5 148 0,12-113 35,4-62 22,2 0 0,2-1 0,17 94 0,-18-136 1,2 0 0,0-1 0,7 17 0,-9-23-1,0 1 1,0-1 0,0 0 0,0 0 0,1 0-1,-1 0 1,1 0 0,0 0 0,-1 0 0,1-1-1,0 1 1,0 0 0,0-1 0,0 0 0,0 1-1,1-1 1,-1 0 0,4 1 0,-2-1 5,-1-1-1,1 0 1,0 0 0,-1-1-1,1 1 1,-1-1 0,1 0-1,-1 0 1,1 0 0,-1 0-1,0 0 1,0-1 0,1 0-1,2-2 1,7-4 32,22-21-1,-23 19 0,2-3-5,-2-1 0,1-1 0,-2 0 0,0 0 0,11-22 0,3-4 44,-15 27-57,-1 0-1,-1-1 1,8-18 0,-12 25-14,0-4-1,-15 60-4,4-4-20,-4 46-74,11-80 104,0 1-1,0-1 1,1 0 0,0 0 0,1 0 0,6 18 0,-8-26-6,1 1 0,0-1 1,0 0-1,0 0 0,0 0 0,0 0 1,0 0-1,1 0 0,-1 0 0,1 0 1,-1 0-1,1 0 0,-1-1 1,1 1-1,0-1 0,0 1 0,0-1 1,0 0-1,0 0 0,0 0 0,0 0 1,1 0-1,-1 0 0,0-1 0,0 1 1,1-1-1,-1 1 0,1-1 1,-1 0-1,0 0 0,1 0 0,-1 0 1,0 0-1,4-2 0,18-2 33,0-2-1,0-1 0,-1 0 1,0-2-1,0-1 1,-1 0-1,-1-2 1,25-17-1,-12 7 15,64-32 1,-5 1 68,-88 50-101,0-1 1,0 0-1,0 0 1,-1-1-1,7-7 1,2-2 31,-14 14-49,0-1 1,0 1-1,0 0 0,0-1 1,0 1-1,0 0 1,0 0-1,0-1 1,0 1-1,0 0 0,0 0 1,0 0-1,0 0 1,-1 0-1,-1 1 0,-10 7-2,0 0-1,1 1 0,-1 0 0,2 1 0,-1 1 0,1 0 1,-9 12-1,13-13-10,0-1 1,1 1 0,0 0-1,1 0 1,0 0-1,0 1 1,1 0-1,1 0 1,0 0 0,-2 14-1,4-22 6,1 0 1,0-1-1,0 1 0,0 0 1,0 0-1,0 0 0,1-1 0,-1 1 1,1 0-1,0 0 0,0-1 1,0 1-1,0-1 0,0 1 1,1-1-1,-1 1 0,3 3 0,-1-3 6,1 0-1,-1 0 0,0 0 0,1 0 1,0-1-1,-1 0 0,1 1 0,0-1 1,0 0-1,5 1 0,3 1 10,1-1 0,-1-1 0,1 0 0,-1 0 0,1-1 0,22-2 0,-18 0 1,104-11 109,-108 9-105,-1 0 1,1 0-1,0-1 1,-1-1-1,0 0 1,0 0-1,13-9 1,-14 5-164,-11 9 150,0 0 0,0 0-1,0 0 1,0 0 0,0-1 0,0 1 0,0 0 0,0 0 0,0 0 0,0 0 0,0 0 0,0 0 0,0 0-1,0 0 1,0 0 0,0 0 0,0 0 0,0-1 0,0 1 0,0 0 0,0 0 0,0 0 0,0 0 0,0 0 0,0 0-1,0 0 1,0 0 0,0 0 0,0 0 0,0 0 0,0 0 0,0-1 0,0 1 0,0 0 0,0 0 0,0 0-1,0 0 1,0 0 0,0 0 0,-1 0 0,1 0 0,0 0 0,0 0 0,0 0 0,0 0 0,0 0 0,0 0-1,0 0 1,0 0 0,0 0 0,0 0 0,0 0 0,0 0 0,-1 0 0,1 0 0,0 0 0,0 0 0,0 0-1,-18 3-4522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1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13168,'0'0'2664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1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9744,'0'0'2965,"16"-9"-2490,-10 5-422,12-6 111,-1 1 1,1 0-1,0 1 1,1 1-1,28-7 1,23 2 541,1 3 0,109 1 1,144 20 1090,-297-10-1632,-8-1-246,87 6 1011,-37-1-3146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2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344 218 4416,'0'0'7608,"-8"-11"-7256,-24-35-6,28 41-243,-1 0 0,0 0 1,0 1-1,-1-1 0,1 1 0,-1 1 0,0-1 0,0 1 0,0 0 0,-1 0 0,1 1 0,-1-1 0,1 2 0,-14-3 0,-3-2 235,17 4-225,-1 1 1,1-1-1,-1 1 0,1 1 0,-1-1 0,1 1 1,-1 0-1,-7 2 0,9-2-60,1 1-1,0 0 1,0 1 0,1-1-1,-1 1 1,0 0 0,0 0-1,1 0 1,-1 0 0,1 0-1,0 1 1,0 0 0,-6 6-1,2-1 24,1 1-1,0 0 0,0 0 0,1 1 1,0-1-1,1 1 0,0 0 1,1 1-1,0-1 0,0 1 1,1-1-1,0 1 0,1 0 1,0 0-1,1-1 0,2 19 1,-1-19-16,0 0 0,1 0-1,1 0 1,-1-1 0,1 1 0,1 0 0,0-1 0,0 0 0,1 0 0,0 0 0,1-1-1,0 1 1,0-1 0,1-1 0,-1 1 0,2-1 0,15 12 0,-15-14 8,1 0 0,0 0 0,0-1 0,0-1 0,1 1 0,-1-1 0,1-1 1,0 0-1,-1 0 0,1-1 0,0 0 0,16-2 0,-2 0 115,0-2-1,0-1 1,46-14 0,-50 11-65,-1-1 1,36-21 0,-11 5 13,0 2-20,0-2 0,-1-2 0,-2-2 0,-1-2 0,63-60 0,-77 62 1,-1-1-1,37-58 1,-61 87-110,1-4 17,1 0 1,-1 0-1,0 0 1,0 0-1,-1 0 1,1 0-1,-1 0 1,1-6-1,-2 9-27,0 5-7,-1-1-1,1 0 0,-1 0 1,0 0-1,0 0 0,-3 5 0,2-3 5,-45 140-82,44-135 71,1 1 1,0-1-1,0 1 1,1-1-1,1 1 1,0-1-1,0 1 0,1 0 1,0-1-1,1 1 1,0-1-1,1 0 0,0 0 1,1 0-1,7 15 1,-9-22 25,-1 0-1,1 0 1,0-1 0,0 1 0,0-1 0,0 1 0,0-1 0,1 0 0,-1 0 0,1 0 0,-1 0 0,1 0-1,0-1 1,0 1 0,0-1 0,0 0 0,0 0 0,0 0 0,0 0 0,0 0 0,0-1 0,0 1 0,0-1-1,1 0 1,-1 0 0,0 0 0,0 0 0,0-1 0,0 1 0,1-1 0,-1 0 0,0 0 0,0 0 0,0 0-1,0 0 1,-1-1 0,1 1 0,0-1 0,0 0 0,-1 0 0,1 0 0,-1 0 0,3-3 0,20-22 78,-13 15-55,0-1 0,0 0 1,-2-1-1,11-17 0,-3 1 67,-1-1 1,-2-1-1,-1-1 1,10-34-1,-19 34 51,-5 25-90,-5 22-81,-2 22-38,-3 47 0,3-22 37,5-49 19,2 0-1,-1 1 1,1-1-1,1 0 1,0 0 0,1 0-1,4 16 1,-5-24 8,1-1 1,-1 0 0,0 1-1,1-1 1,0 0 0,-1 0-1,1 0 1,1 0 0,-1 0 0,0 0-1,1-1 1,4 5 0,-5-6 5,1 1 0,-1-1 1,1 0-1,-1 0 1,1 0-1,-1-1 1,1 1-1,0 0 0,-1-1 1,1 0-1,0 0 1,-1 0-1,1 0 0,0 0 1,-1 0-1,1-1 1,0 1-1,-1-1 1,4-1-1,5-2 14,0 0 0,-1-1 0,0 0 0,0-1 0,0 0 0,0-1 0,-1 0 0,0 0 1,11-13-1,7-10 63,30-43 0,-56 73-83,17-28 120,-1-1 0,-1 0 0,-2-1 0,12-35 0,-6 13 217,-20 52-337,0 0 1,0 0 0,0 0-1,1 0 1,-1-1-1,0 1 1,0 0 0,0 0-1,0 0 1,1 0 0,-1 0-1,0 0 1,0 0 0,0 0-1,0 0 1,1 0-1,-1 0 1,0 0 0,0 0-1,0 0 1,0 0 0,1 1-1,-1-1 1,0 0 0,0 0-1,0 0 1,0 0 0,0 0-1,1 0 1,-1 0-1,0 0 1,0 0 0,0 1-1,0-1 1,0 0 0,0 0-1,0 0 1,0 0 0,1 0-1,-1 1 1,0-1 0,0 0-1,0 0 1,0 0-1,0 0 1,0 0 0,0 1-1,0-1 1,0 0 0,0 0-1,4 9 33,7 30 13,-2 0 1,-1 0-1,-2 1 0,-2 0 1,-2 74-1,-2-106-31,-1-1 0,0 0 1,0 0-1,0 0 0,-5 10 0,6-15-9,-1-1 0,1 0-1,-1 1 1,1-1 0,-1 0-1,0 0 1,1 0-1,-1 0 1,0 1 0,0-1-1,0 0 1,0 0 0,0-1-1,0 1 1,0 0-1,-1 0 1,1 0 0,0-1-1,0 1 1,0-1 0,-1 1-1,1-1 1,0 1-1,-1-1 1,1 0 0,0 0-1,-1 0 1,1 1 0,-1-1-1,1 0 1,0-1-1,-1 1 1,1 0 0,0 0-1,-2-1 1,-21-5 111,0 1-1,0 0 1,0 2-1,-31 0 1,54 3-114,0 0-1,0 0 1,0 0 0,0 0-1,0 0 1,0 0 0,0 1-1,0-1 1,0 0 0,0 1-1,0-1 1,0 0 0,-2 2 0,3-2-4,0 0 1,-1 1 0,1-1 0,0 0-1,0 0 1,0 1 0,0-1 0,0 0 0,-1 0-1,1 1 1,0-1 0,0 0 0,0 1-1,0-1 1,0 0 0,0 1 0,0-1 0,0 0-1,0 0 1,0 1 0,0-1 0,0 0-1,0 1 1,1-1 0,-1 0 0,0 1 0,0-1-1,0 0 1,0 1 0,2 1 1,-1 0 0,1 0 0,0 0 0,-1 0 0,1-1 0,0 1 0,0-1 0,0 1 0,3 1 0,2 1-9,0-1 1,0 0 0,0 0-1,1 0 1,-1-1 0,1 0 0,-1-1-1,1 0 1,0 0 0,-1 0 0,1-1-1,0 0 1,0-1 0,-1 1-1,12-4 1,-1-1 12,1-1 1,-1 0-1,0-2 0,33-19 0,-35 17 13,0-2 1,-1 0-1,0-1 0,15-18 0,-13 13-1,4-4 19,-1-2 0,-1-1 1,-2 0-1,0-1 0,16-36 1,-27 54-20,-5 15-13,-4 21-7,2-23 3,-25 174-18,-9 78-76,25-177 80,3-31 6,-2 64 1,7-87 154,-8 33 0,14-168 127,5-1 0,29-140-1,16 38-50,-20 113-130,-30 89-84,0 1 1,1 1 0,0-1-1,1 0 1,-1 1 0,2 0-1,-1 1 1,10-10 0,-14 16-11,0-1 1,-1 1 0,1 0 0,0-1-1,0 1 1,0 0 0,0 0 0,0 0 0,0 1-1,0-1 1,0 0 0,0 1 0,0-1 0,1 1-1,-1 0 1,0 0 0,0 0 0,0 0 0,0 0-1,5 1 1,-4 0-3,1 0 0,-1 1-1,0 0 1,1-1 0,-1 1-1,0 0 1,0 1 0,0-1-1,-1 0 1,1 1 0,3 4-1,3 5-8,0 0-1,-1 1 0,0 0 1,10 25-1,-10-18-6,0 0 0,-2 0 0,7 37 0,-11-48 12,-1-1 0,0 1 0,-1 0 0,0 0 0,0-1 0,-1 1 0,0 0 0,-1 0 0,0-1 0,0 1 0,-6 14 0,6-20 7,1 0 0,-1 0 0,0-1 0,1 1 0,-1-1 0,-1 1 0,1-1 0,0 0 0,-1 1 0,1-1 0,-1 0 0,1-1 0,-1 1 0,0 0 0,0-1 0,0 0 0,0 1-1,0-1 1,0 0 0,0-1 0,0 1 0,0 0 0,-1-1 0,-4 0 0,-5 0 32,0-1 1,0-1-1,-1-1 0,-21-6 0,-8-1 105,30 4 154,-1 0-4125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15:02:2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1 512 6928,'0'0'9130,"11"-6"-8734,38-19-33,-41 20-246,-1-1 1,0 0-1,0 0 1,0 0-1,0-1 0,-1 0 1,0 0-1,-1-1 1,0 0-1,5-9 0,11-15 181,16-23 349,56-111-1,-73 132-409,-15 27-108,0 0 0,-1 0 0,0-1 0,-1 0 0,5-11 0,-7 16 253,0 4-117,1 11 1,0 24-180,-2-29-10,2 28 31,1 0 1,2 0 0,17 58-1,-21-89-90,0-1 1,0 0-1,0 1 0,1-1 0,0 1 0,-1-1 0,1 0 0,0 0 1,1 0-1,-1 0 0,1-1 0,-1 1 0,1-1 0,0 1 1,0-1-1,0 0 0,5 3 0,-3-3 7,-1 0 0,1-1 1,-1 0-1,1 0 0,0 0 1,0 0-1,0-1 0,-1 0 0,1 0 1,0 0-1,0-1 0,5 0 0,0-2 16,1 1 1,-1-2-1,0 1 0,0-1 0,0-1 0,0 0 0,-1 0 0,0-1 0,0 0 0,0-1 1,9-9-1,21-28 326,58-87 0,-92 124-337,20-40 202,-21 38-172,0 1-1,0-1 0,1 1 0,0 0 0,0 1 0,7-8 1,-12 14-53,1 1 1,-1-1 0,1 0-1,0 1 1,-1-1 0,1 1-1,0-1 1,-1 1 0,1-1-1,0 1 1,0 0 0,0-1-1,-1 1 1,1 0 0,0-1-1,0 1 1,0 0 0,0 0-1,0 0 1,-1 0 0,1 0-1,0 0 1,0 0 0,0 0-1,0 0 1,0 0 0,0 1-1,-1-1 1,1 0 0,0 1-1,0-1 1,0 0 0,-1 1-1,1-1 1,0 1 0,-1-1 0,1 1-1,0 0 1,-1-1 0,1 1-1,0-1 1,-1 1 0,1 0-1,-1 0 1,1 1 0,3 4 3,-1 0 1,0 0-1,0 1 1,3 9 0,-1 7 11,-1-1 1,-1 0-1,-1 1 1,-1 0-1,-3 41 1,1-31 3,1-14-2,-4 60 40,3-73-46,0 0 1,0 0 0,0 0-1,-1-1 1,0 1 0,0 0-1,0-1 1,-1 0 0,0 1 0,-5 6-1,7-11-5,0 0 1,0 0-1,0 0 0,0 0 1,0-1-1,0 1 0,0 0 0,-1-1 1,1 1-1,0-1 0,-1 1 0,1-1 1,0 0-1,-1 1 0,1-1 0,0 0 1,-1 0-1,1 0 0,0 0 1,-1 0-1,1 0 0,0-1 0,-1 1 1,1 0-1,0-1 0,-1 1 0,1-1 1,0 1-1,0-1 0,-1 0 0,0 0 1,-6-4 54,-1-1 0,1 0 1,-10-9-1,4 3 2,1 1 42,8 7-76,1 1 0,-1-1 0,1 1 0,-1-1 0,-8-2 0,10 5-26,1 0-1,-1 1 1,0-1-1,0 1 0,0 0 1,0 0-1,0 0 1,0 0-1,0 0 1,1 1-1,-1-1 1,0 1-1,0 0 0,0 0 1,1 0-1,-1 0 1,0 0-1,1 1 1,-1-1-1,1 1 1,-1-1-1,-2 4 1,7-3-10,-1 0 1,1 0 0,0 0 0,0 0 0,0 0 0,0 0-1,3 2 1,6 2-1,-1-1 0,1-1 0,-1 0 0,1 0 0,0-1 0,1 0 0,-1-1 0,18 1 0,-16-1 0,33 2 0,0-2 0,-1-2 0,1-2 0,75-14 0,-98 13 0,1-2 0,-1-1 0,0 0 0,0-2 0,-1 0 0,25-14 0,-46 21 30,1 1 0,-1-1 0,0 0 1,0 0-1,0 0 0,1 0 0,-1 0 0,0 0 0,0-1 0,0 1 0,0 0 0,-1 0 0,1-1 1,0 1-1,0-2 0,-1 2-292,1 0 1,-1 0-1,0 0 1,0 0 0,0 0-1,0 0 1,0 0-1,0 0 1,0 0-1,-1 1 1,1-1 0,0 0-1,0 0 1,-1 0-1,0-1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AC193-9399-4413-8F37-5C030B6EB5EC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BCDCF-662A-4AA0-BB25-7BC41E409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8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BCDCF-662A-4AA0-BB25-7BC41E409B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5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47799-5435-9C51-D4B6-242497B25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648DF-7120-CBF8-CD44-4A6092611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0CC89-27F2-4128-817D-4EB40204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9999-DE18-49CC-9D4D-8DDF3D17392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E72D0-95E7-BCFD-FE9D-8FE324F3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3CD9A-FFFB-7AF9-B052-0AC97BA0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4458-A311-43AA-8F79-A131A307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1552-9738-AAC1-899A-4E251FAC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23427-9E8E-24E0-A216-6234725CD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2EEE5-F046-E0F4-1926-E40335349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9999-DE18-49CC-9D4D-8DDF3D17392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801AA-4C46-F498-93CF-F8EEAF79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DBD57-992C-B702-7856-CCE09933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4458-A311-43AA-8F79-A131A307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3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E731B-E949-BFBD-94B1-BB51ABA82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D9A58-07BA-6CE6-41C9-1ABA1F530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1AA52-3B0F-8F37-FE6E-F7E01426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9999-DE18-49CC-9D4D-8DDF3D17392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9B760-4CF2-7060-41EE-509AB698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9DA81-DA73-B465-C9EC-0E0A449D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4458-A311-43AA-8F79-A131A307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22BA-BA07-F273-408A-4E3B2EC3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ED279-87AF-60CC-955F-5846A8298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F3E2C-4FA7-BE1F-91CD-F1582CEE4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9999-DE18-49CC-9D4D-8DDF3D17392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9BBD-AE1A-F8C8-23B1-23853E87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0FC6F-16CC-DAC6-2B4C-42619F48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4458-A311-43AA-8F79-A131A307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1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0A3E6-BDDB-AC61-67B2-5B02F424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46618-E201-28E4-F6AF-E539C3AC4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9CFE1-478B-903A-9CB9-F7F5C639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9999-DE18-49CC-9D4D-8DDF3D17392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267D9-C7B3-146B-9935-4026F913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EB169-900C-BAA1-6CD6-0C501566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4458-A311-43AA-8F79-A131A307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7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C5D2-92DB-6EE3-E7B8-2746FBA27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EAC00-167E-0E53-6077-FA55AC867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07FBA-8C0C-2A07-7812-4CC1E7D44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0E660-88AC-DD15-64BB-825D9BAC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9999-DE18-49CC-9D4D-8DDF3D17392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8BCD9-8257-289D-D8CB-E42DD805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F34C6-4AB8-8BCC-9E61-38495CFC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4458-A311-43AA-8F79-A131A307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8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E1441-0D93-2F53-D5D2-C0DE2757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81436-D5D9-BE56-03D7-57B6F70D2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933E0-6132-567C-99C2-91B1BFC9B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3B3CD-45D4-AEEB-3948-2D973C788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6BD837-E6D4-ED1A-7C75-89492D3FB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AF826E-3523-27BF-18E1-EBF87A70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9999-DE18-49CC-9D4D-8DDF3D17392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B399BD-AB4E-C8ED-DCD6-EDD07A41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F8DF3-A5E7-9D35-E40C-AE6CDAF2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4458-A311-43AA-8F79-A131A307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8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E6F4-CE96-7777-FE1F-6CCF451B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12C08A-0BC5-8141-10A6-D8711AF6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9999-DE18-49CC-9D4D-8DDF3D17392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71C72-C656-07AF-D973-BBBA0FE2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A5ACC-3416-D37E-862F-A489C5EC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4458-A311-43AA-8F79-A131A307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13E80-059A-C82A-4A5E-93D857F0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9999-DE18-49CC-9D4D-8DDF3D17392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31C94-1D83-9140-8B3A-78640819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0255-D9BF-9B30-D475-20A29FFC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4458-A311-43AA-8F79-A131A307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0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28630-96E5-5343-9FBC-6F5818B0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D900A-A864-73E2-95A1-45D145663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9658E-8B44-5CA2-F747-ED7504B53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0ADEF-3644-0BC5-9ADD-4AD431D2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9999-DE18-49CC-9D4D-8DDF3D17392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0F41F-3C13-3AB9-BC1A-F724A563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73E6F-FFF7-AE0A-04CE-C17E9584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4458-A311-43AA-8F79-A131A307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3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C026-1681-E40A-212D-5D4E65DF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F9CF1-A853-5CBC-694E-9D1B4C847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0A9ED-019F-75DC-D2F0-5ED10B59C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EEA53-7FBB-66B0-475B-A4BFE60B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9999-DE18-49CC-9D4D-8DDF3D17392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BDEBD-B946-B75A-E907-A005DCE8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D9B86-65A0-B169-1DE4-733FB4CE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4458-A311-43AA-8F79-A131A307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5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35211-8313-9095-8C53-A2C97EA6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86513-7335-C8F5-0AA9-3C2ECFA03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DB16C-8128-8F82-C5DD-2868C0BE5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AA9999-DE18-49CC-9D4D-8DDF3D17392A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74CC5-13AC-5EA7-A822-5E53E2FD1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4E823-C808-EE8D-D5E4-78802F4DC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64458-A311-43AA-8F79-A131A307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.png"/><Relationship Id="rId7" Type="http://schemas.openxmlformats.org/officeDocument/2006/relationships/customXml" Target="../ink/ink4.xml"/><Relationship Id="rId12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5" Type="http://schemas.openxmlformats.org/officeDocument/2006/relationships/image" Target="../media/image2.png"/><Relationship Id="rId10" Type="http://schemas.openxmlformats.org/officeDocument/2006/relationships/customXml" Target="../ink/ink7.xml"/><Relationship Id="rId4" Type="http://schemas.openxmlformats.org/officeDocument/2006/relationships/customXml" Target="../ink/ink2.xml"/><Relationship Id="rId9" Type="http://schemas.openxmlformats.org/officeDocument/2006/relationships/customXml" Target="../ink/ink6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42.xml"/><Relationship Id="rId299" Type="http://schemas.openxmlformats.org/officeDocument/2006/relationships/image" Target="../media/image879.png"/><Relationship Id="rId21" Type="http://schemas.openxmlformats.org/officeDocument/2006/relationships/image" Target="../media/image743.png"/><Relationship Id="rId63" Type="http://schemas.openxmlformats.org/officeDocument/2006/relationships/image" Target="../media/image764.png"/><Relationship Id="rId159" Type="http://schemas.openxmlformats.org/officeDocument/2006/relationships/image" Target="../media/image810.png"/><Relationship Id="rId324" Type="http://schemas.openxmlformats.org/officeDocument/2006/relationships/customXml" Target="../ink/ink946.xml"/><Relationship Id="rId366" Type="http://schemas.openxmlformats.org/officeDocument/2006/relationships/image" Target="../media/image911.png"/><Relationship Id="rId170" Type="http://schemas.openxmlformats.org/officeDocument/2006/relationships/customXml" Target="../ink/ink869.xml"/><Relationship Id="rId226" Type="http://schemas.openxmlformats.org/officeDocument/2006/relationships/customXml" Target="../ink/ink897.xml"/><Relationship Id="rId268" Type="http://schemas.openxmlformats.org/officeDocument/2006/relationships/customXml" Target="../ink/ink918.xml"/><Relationship Id="rId32" Type="http://schemas.openxmlformats.org/officeDocument/2006/relationships/customXml" Target="../ink/ink798.xml"/><Relationship Id="rId74" Type="http://schemas.openxmlformats.org/officeDocument/2006/relationships/customXml" Target="../ink/ink820.xml"/><Relationship Id="rId128" Type="http://schemas.openxmlformats.org/officeDocument/2006/relationships/image" Target="../media/image795.png"/><Relationship Id="rId335" Type="http://schemas.openxmlformats.org/officeDocument/2006/relationships/image" Target="../media/image897.png"/><Relationship Id="rId377" Type="http://schemas.openxmlformats.org/officeDocument/2006/relationships/customXml" Target="../ink/ink973.xml"/><Relationship Id="rId5" Type="http://schemas.openxmlformats.org/officeDocument/2006/relationships/image" Target="../media/image736.png"/><Relationship Id="rId181" Type="http://schemas.openxmlformats.org/officeDocument/2006/relationships/image" Target="../media/image821.png"/><Relationship Id="rId237" Type="http://schemas.openxmlformats.org/officeDocument/2006/relationships/image" Target="../media/image849.png"/><Relationship Id="rId279" Type="http://schemas.openxmlformats.org/officeDocument/2006/relationships/image" Target="../media/image869.png"/><Relationship Id="rId43" Type="http://schemas.openxmlformats.org/officeDocument/2006/relationships/image" Target="../media/image754.png"/><Relationship Id="rId139" Type="http://schemas.openxmlformats.org/officeDocument/2006/relationships/image" Target="../media/image800.png"/><Relationship Id="rId290" Type="http://schemas.openxmlformats.org/officeDocument/2006/relationships/customXml" Target="../ink/ink929.xml"/><Relationship Id="rId304" Type="http://schemas.openxmlformats.org/officeDocument/2006/relationships/customXml" Target="../ink/ink936.xml"/><Relationship Id="rId346" Type="http://schemas.openxmlformats.org/officeDocument/2006/relationships/customXml" Target="../ink/ink957.xml"/><Relationship Id="rId85" Type="http://schemas.openxmlformats.org/officeDocument/2006/relationships/image" Target="../media/image774.png"/><Relationship Id="rId150" Type="http://schemas.openxmlformats.org/officeDocument/2006/relationships/customXml" Target="../ink/ink859.xml"/><Relationship Id="rId192" Type="http://schemas.openxmlformats.org/officeDocument/2006/relationships/customXml" Target="../ink/ink880.xml"/><Relationship Id="rId206" Type="http://schemas.openxmlformats.org/officeDocument/2006/relationships/customXml" Target="../ink/ink887.xml"/><Relationship Id="rId248" Type="http://schemas.openxmlformats.org/officeDocument/2006/relationships/customXml" Target="../ink/ink908.xml"/><Relationship Id="rId12" Type="http://schemas.openxmlformats.org/officeDocument/2006/relationships/customXml" Target="../ink/ink788.xml"/><Relationship Id="rId108" Type="http://schemas.openxmlformats.org/officeDocument/2006/relationships/image" Target="../media/image785.png"/><Relationship Id="rId315" Type="http://schemas.openxmlformats.org/officeDocument/2006/relationships/image" Target="../media/image887.png"/><Relationship Id="rId357" Type="http://schemas.openxmlformats.org/officeDocument/2006/relationships/image" Target="../media/image907.png"/><Relationship Id="rId54" Type="http://schemas.openxmlformats.org/officeDocument/2006/relationships/customXml" Target="../ink/ink809.xml"/><Relationship Id="rId96" Type="http://schemas.openxmlformats.org/officeDocument/2006/relationships/image" Target="../media/image779.png"/><Relationship Id="rId161" Type="http://schemas.openxmlformats.org/officeDocument/2006/relationships/image" Target="../media/image811.png"/><Relationship Id="rId217" Type="http://schemas.openxmlformats.org/officeDocument/2006/relationships/image" Target="../media/image839.png"/><Relationship Id="rId259" Type="http://schemas.openxmlformats.org/officeDocument/2006/relationships/image" Target="../media/image859.png"/><Relationship Id="rId23" Type="http://schemas.openxmlformats.org/officeDocument/2006/relationships/image" Target="../media/image744.png"/><Relationship Id="rId119" Type="http://schemas.openxmlformats.org/officeDocument/2006/relationships/customXml" Target="../ink/ink843.xml"/><Relationship Id="rId270" Type="http://schemas.openxmlformats.org/officeDocument/2006/relationships/customXml" Target="../ink/ink919.xml"/><Relationship Id="rId326" Type="http://schemas.openxmlformats.org/officeDocument/2006/relationships/customXml" Target="../ink/ink947.xml"/><Relationship Id="rId65" Type="http://schemas.openxmlformats.org/officeDocument/2006/relationships/image" Target="../media/image765.png"/><Relationship Id="rId130" Type="http://schemas.openxmlformats.org/officeDocument/2006/relationships/customXml" Target="../ink/ink849.xml"/><Relationship Id="rId368" Type="http://schemas.openxmlformats.org/officeDocument/2006/relationships/image" Target="../media/image912.png"/><Relationship Id="rId172" Type="http://schemas.openxmlformats.org/officeDocument/2006/relationships/customXml" Target="../ink/ink870.xml"/><Relationship Id="rId228" Type="http://schemas.openxmlformats.org/officeDocument/2006/relationships/customXml" Target="../ink/ink898.xml"/><Relationship Id="rId281" Type="http://schemas.openxmlformats.org/officeDocument/2006/relationships/image" Target="../media/image870.png"/><Relationship Id="rId337" Type="http://schemas.openxmlformats.org/officeDocument/2006/relationships/image" Target="../media/image898.png"/><Relationship Id="rId34" Type="http://schemas.openxmlformats.org/officeDocument/2006/relationships/customXml" Target="../ink/ink799.xml"/><Relationship Id="rId76" Type="http://schemas.openxmlformats.org/officeDocument/2006/relationships/customXml" Target="../ink/ink821.xml"/><Relationship Id="rId141" Type="http://schemas.openxmlformats.org/officeDocument/2006/relationships/image" Target="../media/image801.png"/><Relationship Id="rId379" Type="http://schemas.openxmlformats.org/officeDocument/2006/relationships/customXml" Target="../ink/ink974.xml"/><Relationship Id="rId7" Type="http://schemas.openxmlformats.org/officeDocument/2006/relationships/image" Target="../media/image737.png"/><Relationship Id="rId183" Type="http://schemas.openxmlformats.org/officeDocument/2006/relationships/image" Target="../media/image822.png"/><Relationship Id="rId239" Type="http://schemas.openxmlformats.org/officeDocument/2006/relationships/image" Target="../media/image850.png"/><Relationship Id="rId250" Type="http://schemas.openxmlformats.org/officeDocument/2006/relationships/customXml" Target="../ink/ink909.xml"/><Relationship Id="rId292" Type="http://schemas.openxmlformats.org/officeDocument/2006/relationships/customXml" Target="../ink/ink930.xml"/><Relationship Id="rId306" Type="http://schemas.openxmlformats.org/officeDocument/2006/relationships/customXml" Target="../ink/ink937.xml"/><Relationship Id="rId45" Type="http://schemas.openxmlformats.org/officeDocument/2006/relationships/image" Target="../media/image755.png"/><Relationship Id="rId87" Type="http://schemas.openxmlformats.org/officeDocument/2006/relationships/image" Target="../media/image775.png"/><Relationship Id="rId110" Type="http://schemas.openxmlformats.org/officeDocument/2006/relationships/image" Target="../media/image786.png"/><Relationship Id="rId348" Type="http://schemas.openxmlformats.org/officeDocument/2006/relationships/customXml" Target="../ink/ink958.xml"/><Relationship Id="rId152" Type="http://schemas.openxmlformats.org/officeDocument/2006/relationships/customXml" Target="../ink/ink860.xml"/><Relationship Id="rId194" Type="http://schemas.openxmlformats.org/officeDocument/2006/relationships/customXml" Target="../ink/ink881.xml"/><Relationship Id="rId208" Type="http://schemas.openxmlformats.org/officeDocument/2006/relationships/customXml" Target="../ink/ink888.xml"/><Relationship Id="rId261" Type="http://schemas.openxmlformats.org/officeDocument/2006/relationships/image" Target="../media/image860.png"/><Relationship Id="rId14" Type="http://schemas.openxmlformats.org/officeDocument/2006/relationships/customXml" Target="../ink/ink789.xml"/><Relationship Id="rId56" Type="http://schemas.openxmlformats.org/officeDocument/2006/relationships/customXml" Target="../ink/ink810.xml"/><Relationship Id="rId317" Type="http://schemas.openxmlformats.org/officeDocument/2006/relationships/image" Target="../media/image888.png"/><Relationship Id="rId359" Type="http://schemas.openxmlformats.org/officeDocument/2006/relationships/customXml" Target="../ink/ink964.xml"/><Relationship Id="rId98" Type="http://schemas.openxmlformats.org/officeDocument/2006/relationships/image" Target="../media/image780.png"/><Relationship Id="rId121" Type="http://schemas.openxmlformats.org/officeDocument/2006/relationships/customXml" Target="../ink/ink844.xml"/><Relationship Id="rId163" Type="http://schemas.openxmlformats.org/officeDocument/2006/relationships/image" Target="../media/image812.png"/><Relationship Id="rId219" Type="http://schemas.openxmlformats.org/officeDocument/2006/relationships/image" Target="../media/image840.png"/><Relationship Id="rId370" Type="http://schemas.openxmlformats.org/officeDocument/2006/relationships/image" Target="../media/image913.png"/><Relationship Id="rId230" Type="http://schemas.openxmlformats.org/officeDocument/2006/relationships/customXml" Target="../ink/ink899.xml"/><Relationship Id="rId25" Type="http://schemas.openxmlformats.org/officeDocument/2006/relationships/image" Target="../media/image745.png"/><Relationship Id="rId67" Type="http://schemas.openxmlformats.org/officeDocument/2006/relationships/image" Target="../media/image766.png"/><Relationship Id="rId272" Type="http://schemas.openxmlformats.org/officeDocument/2006/relationships/customXml" Target="../ink/ink920.xml"/><Relationship Id="rId328" Type="http://schemas.openxmlformats.org/officeDocument/2006/relationships/customXml" Target="../ink/ink948.xml"/><Relationship Id="rId132" Type="http://schemas.openxmlformats.org/officeDocument/2006/relationships/customXml" Target="../ink/ink850.xml"/><Relationship Id="rId174" Type="http://schemas.openxmlformats.org/officeDocument/2006/relationships/customXml" Target="../ink/ink871.xml"/><Relationship Id="rId381" Type="http://schemas.openxmlformats.org/officeDocument/2006/relationships/customXml" Target="../ink/ink975.xml"/><Relationship Id="rId241" Type="http://schemas.openxmlformats.org/officeDocument/2006/relationships/image" Target="../media/image520.png"/><Relationship Id="rId36" Type="http://schemas.openxmlformats.org/officeDocument/2006/relationships/customXml" Target="../ink/ink800.xml"/><Relationship Id="rId283" Type="http://schemas.openxmlformats.org/officeDocument/2006/relationships/image" Target="../media/image871.png"/><Relationship Id="rId339" Type="http://schemas.openxmlformats.org/officeDocument/2006/relationships/image" Target="../media/image590.png"/><Relationship Id="rId78" Type="http://schemas.openxmlformats.org/officeDocument/2006/relationships/customXml" Target="../ink/ink822.xml"/><Relationship Id="rId101" Type="http://schemas.openxmlformats.org/officeDocument/2006/relationships/customXml" Target="../ink/ink834.xml"/><Relationship Id="rId143" Type="http://schemas.openxmlformats.org/officeDocument/2006/relationships/image" Target="../media/image802.png"/><Relationship Id="rId185" Type="http://schemas.openxmlformats.org/officeDocument/2006/relationships/image" Target="../media/image823.png"/><Relationship Id="rId350" Type="http://schemas.openxmlformats.org/officeDocument/2006/relationships/customXml" Target="../ink/ink959.xml"/><Relationship Id="rId9" Type="http://schemas.openxmlformats.org/officeDocument/2006/relationships/image" Target="../media/image738.png"/><Relationship Id="rId210" Type="http://schemas.openxmlformats.org/officeDocument/2006/relationships/customXml" Target="../ink/ink889.xml"/><Relationship Id="rId26" Type="http://schemas.openxmlformats.org/officeDocument/2006/relationships/customXml" Target="../ink/ink795.xml"/><Relationship Id="rId231" Type="http://schemas.openxmlformats.org/officeDocument/2006/relationships/image" Target="../media/image846.png"/><Relationship Id="rId252" Type="http://schemas.openxmlformats.org/officeDocument/2006/relationships/customXml" Target="../ink/ink910.xml"/><Relationship Id="rId273" Type="http://schemas.openxmlformats.org/officeDocument/2006/relationships/image" Target="../media/image866.png"/><Relationship Id="rId294" Type="http://schemas.openxmlformats.org/officeDocument/2006/relationships/customXml" Target="../ink/ink931.xml"/><Relationship Id="rId308" Type="http://schemas.openxmlformats.org/officeDocument/2006/relationships/customXml" Target="../ink/ink938.xml"/><Relationship Id="rId329" Type="http://schemas.openxmlformats.org/officeDocument/2006/relationships/image" Target="../media/image894.png"/><Relationship Id="rId47" Type="http://schemas.openxmlformats.org/officeDocument/2006/relationships/image" Target="../media/image756.png"/><Relationship Id="rId68" Type="http://schemas.openxmlformats.org/officeDocument/2006/relationships/customXml" Target="../ink/ink816.xml"/><Relationship Id="rId89" Type="http://schemas.openxmlformats.org/officeDocument/2006/relationships/image" Target="../media/image776.png"/><Relationship Id="rId112" Type="http://schemas.openxmlformats.org/officeDocument/2006/relationships/image" Target="../media/image787.png"/><Relationship Id="rId133" Type="http://schemas.openxmlformats.org/officeDocument/2006/relationships/image" Target="../media/image797.png"/><Relationship Id="rId154" Type="http://schemas.openxmlformats.org/officeDocument/2006/relationships/customXml" Target="../ink/ink861.xml"/><Relationship Id="rId175" Type="http://schemas.openxmlformats.org/officeDocument/2006/relationships/image" Target="../media/image818.png"/><Relationship Id="rId340" Type="http://schemas.openxmlformats.org/officeDocument/2006/relationships/customXml" Target="../ink/ink954.xml"/><Relationship Id="rId361" Type="http://schemas.openxmlformats.org/officeDocument/2006/relationships/customXml" Target="../ink/ink965.xml"/><Relationship Id="rId196" Type="http://schemas.openxmlformats.org/officeDocument/2006/relationships/customXml" Target="../ink/ink882.xml"/><Relationship Id="rId200" Type="http://schemas.openxmlformats.org/officeDocument/2006/relationships/customXml" Target="../ink/ink884.xml"/><Relationship Id="rId382" Type="http://schemas.openxmlformats.org/officeDocument/2006/relationships/image" Target="../media/image919.png"/><Relationship Id="rId16" Type="http://schemas.openxmlformats.org/officeDocument/2006/relationships/customXml" Target="../ink/ink790.xml"/><Relationship Id="rId221" Type="http://schemas.openxmlformats.org/officeDocument/2006/relationships/image" Target="../media/image841.png"/><Relationship Id="rId242" Type="http://schemas.openxmlformats.org/officeDocument/2006/relationships/customXml" Target="../ink/ink905.xml"/><Relationship Id="rId263" Type="http://schemas.openxmlformats.org/officeDocument/2006/relationships/image" Target="../media/image861.png"/><Relationship Id="rId284" Type="http://schemas.openxmlformats.org/officeDocument/2006/relationships/customXml" Target="../ink/ink926.xml"/><Relationship Id="rId319" Type="http://schemas.openxmlformats.org/officeDocument/2006/relationships/image" Target="../media/image889.png"/><Relationship Id="rId37" Type="http://schemas.openxmlformats.org/officeDocument/2006/relationships/image" Target="../media/image751.png"/><Relationship Id="rId58" Type="http://schemas.openxmlformats.org/officeDocument/2006/relationships/customXml" Target="../ink/ink811.xml"/><Relationship Id="rId79" Type="http://schemas.openxmlformats.org/officeDocument/2006/relationships/image" Target="../media/image771.png"/><Relationship Id="rId102" Type="http://schemas.openxmlformats.org/officeDocument/2006/relationships/image" Target="../media/image782.png"/><Relationship Id="rId123" Type="http://schemas.openxmlformats.org/officeDocument/2006/relationships/customXml" Target="../ink/ink845.xml"/><Relationship Id="rId144" Type="http://schemas.openxmlformats.org/officeDocument/2006/relationships/customXml" Target="../ink/ink856.xml"/><Relationship Id="rId330" Type="http://schemas.openxmlformats.org/officeDocument/2006/relationships/customXml" Target="../ink/ink949.xml"/><Relationship Id="rId90" Type="http://schemas.openxmlformats.org/officeDocument/2006/relationships/customXml" Target="../ink/ink828.xml"/><Relationship Id="rId165" Type="http://schemas.openxmlformats.org/officeDocument/2006/relationships/image" Target="../media/image813.png"/><Relationship Id="rId186" Type="http://schemas.openxmlformats.org/officeDocument/2006/relationships/customXml" Target="../ink/ink877.xml"/><Relationship Id="rId351" Type="http://schemas.openxmlformats.org/officeDocument/2006/relationships/image" Target="../media/image904.png"/><Relationship Id="rId372" Type="http://schemas.openxmlformats.org/officeDocument/2006/relationships/image" Target="../media/image914.png"/><Relationship Id="rId211" Type="http://schemas.openxmlformats.org/officeDocument/2006/relationships/image" Target="../media/image836.png"/><Relationship Id="rId232" Type="http://schemas.openxmlformats.org/officeDocument/2006/relationships/customXml" Target="../ink/ink900.xml"/><Relationship Id="rId253" Type="http://schemas.openxmlformats.org/officeDocument/2006/relationships/image" Target="../media/image856.png"/><Relationship Id="rId274" Type="http://schemas.openxmlformats.org/officeDocument/2006/relationships/customXml" Target="../ink/ink921.xml"/><Relationship Id="rId295" Type="http://schemas.openxmlformats.org/officeDocument/2006/relationships/image" Target="../media/image877.png"/><Relationship Id="rId309" Type="http://schemas.openxmlformats.org/officeDocument/2006/relationships/image" Target="../media/image884.png"/><Relationship Id="rId27" Type="http://schemas.openxmlformats.org/officeDocument/2006/relationships/image" Target="../media/image746.png"/><Relationship Id="rId48" Type="http://schemas.openxmlformats.org/officeDocument/2006/relationships/customXml" Target="../ink/ink806.xml"/><Relationship Id="rId69" Type="http://schemas.openxmlformats.org/officeDocument/2006/relationships/image" Target="../media/image767.png"/><Relationship Id="rId113" Type="http://schemas.openxmlformats.org/officeDocument/2006/relationships/customXml" Target="../ink/ink840.xml"/><Relationship Id="rId134" Type="http://schemas.openxmlformats.org/officeDocument/2006/relationships/customXml" Target="../ink/ink851.xml"/><Relationship Id="rId320" Type="http://schemas.openxmlformats.org/officeDocument/2006/relationships/customXml" Target="../ink/ink944.xml"/><Relationship Id="rId80" Type="http://schemas.openxmlformats.org/officeDocument/2006/relationships/customXml" Target="../ink/ink823.xml"/><Relationship Id="rId155" Type="http://schemas.openxmlformats.org/officeDocument/2006/relationships/image" Target="../media/image808.png"/><Relationship Id="rId176" Type="http://schemas.openxmlformats.org/officeDocument/2006/relationships/customXml" Target="../ink/ink872.xml"/><Relationship Id="rId197" Type="http://schemas.openxmlformats.org/officeDocument/2006/relationships/image" Target="../media/image829.png"/><Relationship Id="rId341" Type="http://schemas.openxmlformats.org/officeDocument/2006/relationships/image" Target="../media/image899.png"/><Relationship Id="rId362" Type="http://schemas.openxmlformats.org/officeDocument/2006/relationships/image" Target="../media/image909.png"/><Relationship Id="rId201" Type="http://schemas.openxmlformats.org/officeDocument/2006/relationships/image" Target="../media/image831.png"/><Relationship Id="rId222" Type="http://schemas.openxmlformats.org/officeDocument/2006/relationships/customXml" Target="../ink/ink895.xml"/><Relationship Id="rId243" Type="http://schemas.openxmlformats.org/officeDocument/2006/relationships/image" Target="../media/image851.png"/><Relationship Id="rId264" Type="http://schemas.openxmlformats.org/officeDocument/2006/relationships/customXml" Target="../ink/ink916.xml"/><Relationship Id="rId285" Type="http://schemas.openxmlformats.org/officeDocument/2006/relationships/image" Target="../media/image872.png"/><Relationship Id="rId17" Type="http://schemas.openxmlformats.org/officeDocument/2006/relationships/image" Target="../media/image742.png"/><Relationship Id="rId38" Type="http://schemas.openxmlformats.org/officeDocument/2006/relationships/customXml" Target="../ink/ink801.xml"/><Relationship Id="rId59" Type="http://schemas.openxmlformats.org/officeDocument/2006/relationships/image" Target="../media/image762.png"/><Relationship Id="rId103" Type="http://schemas.openxmlformats.org/officeDocument/2006/relationships/customXml" Target="../ink/ink835.xml"/><Relationship Id="rId124" Type="http://schemas.openxmlformats.org/officeDocument/2006/relationships/image" Target="../media/image793.png"/><Relationship Id="rId310" Type="http://schemas.openxmlformats.org/officeDocument/2006/relationships/customXml" Target="../ink/ink939.xml"/><Relationship Id="rId70" Type="http://schemas.openxmlformats.org/officeDocument/2006/relationships/customXml" Target="../ink/ink817.xml"/><Relationship Id="rId91" Type="http://schemas.openxmlformats.org/officeDocument/2006/relationships/image" Target="../media/image777.png"/><Relationship Id="rId145" Type="http://schemas.openxmlformats.org/officeDocument/2006/relationships/image" Target="../media/image803.png"/><Relationship Id="rId166" Type="http://schemas.openxmlformats.org/officeDocument/2006/relationships/customXml" Target="../ink/ink867.xml"/><Relationship Id="rId187" Type="http://schemas.openxmlformats.org/officeDocument/2006/relationships/image" Target="../media/image824.png"/><Relationship Id="rId331" Type="http://schemas.openxmlformats.org/officeDocument/2006/relationships/image" Target="../media/image895.png"/><Relationship Id="rId352" Type="http://schemas.openxmlformats.org/officeDocument/2006/relationships/customXml" Target="../ink/ink960.xml"/><Relationship Id="rId373" Type="http://schemas.openxmlformats.org/officeDocument/2006/relationships/customXml" Target="../ink/ink97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90.xml"/><Relationship Id="rId233" Type="http://schemas.openxmlformats.org/officeDocument/2006/relationships/image" Target="../media/image847.png"/><Relationship Id="rId254" Type="http://schemas.openxmlformats.org/officeDocument/2006/relationships/customXml" Target="../ink/ink911.xml"/><Relationship Id="rId28" Type="http://schemas.openxmlformats.org/officeDocument/2006/relationships/customXml" Target="../ink/ink796.xml"/><Relationship Id="rId49" Type="http://schemas.openxmlformats.org/officeDocument/2006/relationships/image" Target="../media/image757.png"/><Relationship Id="rId114" Type="http://schemas.openxmlformats.org/officeDocument/2006/relationships/image" Target="../media/image788.png"/><Relationship Id="rId275" Type="http://schemas.openxmlformats.org/officeDocument/2006/relationships/image" Target="../media/image867.png"/><Relationship Id="rId296" Type="http://schemas.openxmlformats.org/officeDocument/2006/relationships/customXml" Target="../ink/ink932.xml"/><Relationship Id="rId300" Type="http://schemas.openxmlformats.org/officeDocument/2006/relationships/customXml" Target="../ink/ink934.xml"/><Relationship Id="rId60" Type="http://schemas.openxmlformats.org/officeDocument/2006/relationships/customXml" Target="../ink/ink812.xml"/><Relationship Id="rId81" Type="http://schemas.openxmlformats.org/officeDocument/2006/relationships/image" Target="../media/image772.png"/><Relationship Id="rId135" Type="http://schemas.openxmlformats.org/officeDocument/2006/relationships/image" Target="../media/image798.png"/><Relationship Id="rId156" Type="http://schemas.openxmlformats.org/officeDocument/2006/relationships/customXml" Target="../ink/ink862.xml"/><Relationship Id="rId177" Type="http://schemas.openxmlformats.org/officeDocument/2006/relationships/image" Target="../media/image819.png"/><Relationship Id="rId198" Type="http://schemas.openxmlformats.org/officeDocument/2006/relationships/customXml" Target="../ink/ink883.xml"/><Relationship Id="rId321" Type="http://schemas.openxmlformats.org/officeDocument/2006/relationships/image" Target="../media/image890.png"/><Relationship Id="rId342" Type="http://schemas.openxmlformats.org/officeDocument/2006/relationships/customXml" Target="../ink/ink955.xml"/><Relationship Id="rId363" Type="http://schemas.openxmlformats.org/officeDocument/2006/relationships/customXml" Target="../ink/ink966.xml"/><Relationship Id="rId202" Type="http://schemas.openxmlformats.org/officeDocument/2006/relationships/customXml" Target="../ink/ink885.xml"/><Relationship Id="rId223" Type="http://schemas.openxmlformats.org/officeDocument/2006/relationships/image" Target="../media/image842.png"/><Relationship Id="rId244" Type="http://schemas.openxmlformats.org/officeDocument/2006/relationships/customXml" Target="../ink/ink906.xml"/><Relationship Id="rId18" Type="http://schemas.openxmlformats.org/officeDocument/2006/relationships/customXml" Target="../ink/ink791.xml"/><Relationship Id="rId39" Type="http://schemas.openxmlformats.org/officeDocument/2006/relationships/image" Target="../media/image752.png"/><Relationship Id="rId265" Type="http://schemas.openxmlformats.org/officeDocument/2006/relationships/image" Target="../media/image862.png"/><Relationship Id="rId286" Type="http://schemas.openxmlformats.org/officeDocument/2006/relationships/customXml" Target="../ink/ink927.xml"/><Relationship Id="rId50" Type="http://schemas.openxmlformats.org/officeDocument/2006/relationships/customXml" Target="../ink/ink807.xml"/><Relationship Id="rId104" Type="http://schemas.openxmlformats.org/officeDocument/2006/relationships/image" Target="../media/image783.png"/><Relationship Id="rId125" Type="http://schemas.openxmlformats.org/officeDocument/2006/relationships/customXml" Target="../ink/ink846.xml"/><Relationship Id="rId146" Type="http://schemas.openxmlformats.org/officeDocument/2006/relationships/customXml" Target="../ink/ink857.xml"/><Relationship Id="rId167" Type="http://schemas.openxmlformats.org/officeDocument/2006/relationships/image" Target="../media/image814.png"/><Relationship Id="rId188" Type="http://schemas.openxmlformats.org/officeDocument/2006/relationships/customXml" Target="../ink/ink878.xml"/><Relationship Id="rId311" Type="http://schemas.openxmlformats.org/officeDocument/2006/relationships/image" Target="../media/image885.png"/><Relationship Id="rId332" Type="http://schemas.openxmlformats.org/officeDocument/2006/relationships/customXml" Target="../ink/ink950.xml"/><Relationship Id="rId353" Type="http://schemas.openxmlformats.org/officeDocument/2006/relationships/image" Target="../media/image905.png"/><Relationship Id="rId374" Type="http://schemas.openxmlformats.org/officeDocument/2006/relationships/image" Target="../media/image915.png"/><Relationship Id="rId71" Type="http://schemas.openxmlformats.org/officeDocument/2006/relationships/customXml" Target="../ink/ink818.xml"/><Relationship Id="rId92" Type="http://schemas.openxmlformats.org/officeDocument/2006/relationships/customXml" Target="../ink/ink829.xml"/><Relationship Id="rId213" Type="http://schemas.openxmlformats.org/officeDocument/2006/relationships/image" Target="../media/image837.png"/><Relationship Id="rId234" Type="http://schemas.openxmlformats.org/officeDocument/2006/relationships/customXml" Target="../ink/ink901.xml"/><Relationship Id="rId2" Type="http://schemas.openxmlformats.org/officeDocument/2006/relationships/customXml" Target="../ink/ink783.xml"/><Relationship Id="rId29" Type="http://schemas.openxmlformats.org/officeDocument/2006/relationships/image" Target="../media/image747.png"/><Relationship Id="rId255" Type="http://schemas.openxmlformats.org/officeDocument/2006/relationships/image" Target="../media/image857.png"/><Relationship Id="rId276" Type="http://schemas.openxmlformats.org/officeDocument/2006/relationships/customXml" Target="../ink/ink922.xml"/><Relationship Id="rId297" Type="http://schemas.openxmlformats.org/officeDocument/2006/relationships/image" Target="../media/image878.png"/><Relationship Id="rId40" Type="http://schemas.openxmlformats.org/officeDocument/2006/relationships/customXml" Target="../ink/ink802.xml"/><Relationship Id="rId115" Type="http://schemas.openxmlformats.org/officeDocument/2006/relationships/customXml" Target="../ink/ink841.xml"/><Relationship Id="rId136" Type="http://schemas.openxmlformats.org/officeDocument/2006/relationships/customXml" Target="../ink/ink852.xml"/><Relationship Id="rId157" Type="http://schemas.openxmlformats.org/officeDocument/2006/relationships/image" Target="../media/image809.png"/><Relationship Id="rId178" Type="http://schemas.openxmlformats.org/officeDocument/2006/relationships/customXml" Target="../ink/ink873.xml"/><Relationship Id="rId301" Type="http://schemas.openxmlformats.org/officeDocument/2006/relationships/image" Target="../media/image880.png"/><Relationship Id="rId322" Type="http://schemas.openxmlformats.org/officeDocument/2006/relationships/customXml" Target="../ink/ink945.xml"/><Relationship Id="rId343" Type="http://schemas.openxmlformats.org/officeDocument/2006/relationships/image" Target="../media/image900.png"/><Relationship Id="rId364" Type="http://schemas.openxmlformats.org/officeDocument/2006/relationships/image" Target="../media/image910.png"/><Relationship Id="rId61" Type="http://schemas.openxmlformats.org/officeDocument/2006/relationships/image" Target="../media/image763.png"/><Relationship Id="rId82" Type="http://schemas.openxmlformats.org/officeDocument/2006/relationships/customXml" Target="../ink/ink824.xml"/><Relationship Id="rId199" Type="http://schemas.openxmlformats.org/officeDocument/2006/relationships/image" Target="../media/image830.png"/><Relationship Id="rId203" Type="http://schemas.openxmlformats.org/officeDocument/2006/relationships/image" Target="../media/image832.png"/><Relationship Id="rId19" Type="http://schemas.openxmlformats.org/officeDocument/2006/relationships/image" Target="../media/image554.png"/><Relationship Id="rId224" Type="http://schemas.openxmlformats.org/officeDocument/2006/relationships/customXml" Target="../ink/ink896.xml"/><Relationship Id="rId245" Type="http://schemas.openxmlformats.org/officeDocument/2006/relationships/image" Target="../media/image852.png"/><Relationship Id="rId266" Type="http://schemas.openxmlformats.org/officeDocument/2006/relationships/customXml" Target="../ink/ink917.xml"/><Relationship Id="rId287" Type="http://schemas.openxmlformats.org/officeDocument/2006/relationships/image" Target="../media/image873.png"/><Relationship Id="rId30" Type="http://schemas.openxmlformats.org/officeDocument/2006/relationships/customXml" Target="../ink/ink797.xml"/><Relationship Id="rId105" Type="http://schemas.openxmlformats.org/officeDocument/2006/relationships/customXml" Target="../ink/ink836.xml"/><Relationship Id="rId126" Type="http://schemas.openxmlformats.org/officeDocument/2006/relationships/image" Target="../media/image794.png"/><Relationship Id="rId147" Type="http://schemas.openxmlformats.org/officeDocument/2006/relationships/image" Target="../media/image804.png"/><Relationship Id="rId168" Type="http://schemas.openxmlformats.org/officeDocument/2006/relationships/customXml" Target="../ink/ink868.xml"/><Relationship Id="rId312" Type="http://schemas.openxmlformats.org/officeDocument/2006/relationships/customXml" Target="../ink/ink940.xml"/><Relationship Id="rId333" Type="http://schemas.openxmlformats.org/officeDocument/2006/relationships/image" Target="../media/image896.png"/><Relationship Id="rId354" Type="http://schemas.openxmlformats.org/officeDocument/2006/relationships/customXml" Target="../ink/ink961.xml"/><Relationship Id="rId51" Type="http://schemas.openxmlformats.org/officeDocument/2006/relationships/image" Target="../media/image758.png"/><Relationship Id="rId72" Type="http://schemas.openxmlformats.org/officeDocument/2006/relationships/image" Target="../media/image768.png"/><Relationship Id="rId93" Type="http://schemas.openxmlformats.org/officeDocument/2006/relationships/customXml" Target="../ink/ink830.xml"/><Relationship Id="rId189" Type="http://schemas.openxmlformats.org/officeDocument/2006/relationships/image" Target="../media/image825.png"/><Relationship Id="rId375" Type="http://schemas.openxmlformats.org/officeDocument/2006/relationships/customXml" Target="../ink/ink972.xml"/><Relationship Id="rId3" Type="http://schemas.openxmlformats.org/officeDocument/2006/relationships/image" Target="../media/image7350.png"/><Relationship Id="rId214" Type="http://schemas.openxmlformats.org/officeDocument/2006/relationships/customXml" Target="../ink/ink891.xml"/><Relationship Id="rId235" Type="http://schemas.openxmlformats.org/officeDocument/2006/relationships/image" Target="../media/image848.png"/><Relationship Id="rId256" Type="http://schemas.openxmlformats.org/officeDocument/2006/relationships/customXml" Target="../ink/ink912.xml"/><Relationship Id="rId277" Type="http://schemas.openxmlformats.org/officeDocument/2006/relationships/image" Target="../media/image868.png"/><Relationship Id="rId298" Type="http://schemas.openxmlformats.org/officeDocument/2006/relationships/customXml" Target="../ink/ink933.xml"/><Relationship Id="rId116" Type="http://schemas.openxmlformats.org/officeDocument/2006/relationships/image" Target="../media/image789.png"/><Relationship Id="rId137" Type="http://schemas.openxmlformats.org/officeDocument/2006/relationships/image" Target="../media/image799.png"/><Relationship Id="rId158" Type="http://schemas.openxmlformats.org/officeDocument/2006/relationships/customXml" Target="../ink/ink863.xml"/><Relationship Id="rId302" Type="http://schemas.openxmlformats.org/officeDocument/2006/relationships/customXml" Target="../ink/ink935.xml"/><Relationship Id="rId323" Type="http://schemas.openxmlformats.org/officeDocument/2006/relationships/image" Target="../media/image891.png"/><Relationship Id="rId344" Type="http://schemas.openxmlformats.org/officeDocument/2006/relationships/customXml" Target="../ink/ink956.xml"/><Relationship Id="rId20" Type="http://schemas.openxmlformats.org/officeDocument/2006/relationships/customXml" Target="../ink/ink792.xml"/><Relationship Id="rId41" Type="http://schemas.openxmlformats.org/officeDocument/2006/relationships/image" Target="../media/image753.png"/><Relationship Id="rId62" Type="http://schemas.openxmlformats.org/officeDocument/2006/relationships/customXml" Target="../ink/ink813.xml"/><Relationship Id="rId83" Type="http://schemas.openxmlformats.org/officeDocument/2006/relationships/image" Target="../media/image773.png"/><Relationship Id="rId179" Type="http://schemas.openxmlformats.org/officeDocument/2006/relationships/image" Target="../media/image820.png"/><Relationship Id="rId365" Type="http://schemas.openxmlformats.org/officeDocument/2006/relationships/customXml" Target="../ink/ink967.xml"/><Relationship Id="rId190" Type="http://schemas.openxmlformats.org/officeDocument/2006/relationships/customXml" Target="../ink/ink879.xml"/><Relationship Id="rId204" Type="http://schemas.openxmlformats.org/officeDocument/2006/relationships/customXml" Target="../ink/ink886.xml"/><Relationship Id="rId225" Type="http://schemas.openxmlformats.org/officeDocument/2006/relationships/image" Target="../media/image843.png"/><Relationship Id="rId246" Type="http://schemas.openxmlformats.org/officeDocument/2006/relationships/customXml" Target="../ink/ink907.xml"/><Relationship Id="rId267" Type="http://schemas.openxmlformats.org/officeDocument/2006/relationships/image" Target="../media/image863.png"/><Relationship Id="rId288" Type="http://schemas.openxmlformats.org/officeDocument/2006/relationships/customXml" Target="../ink/ink928.xml"/><Relationship Id="rId106" Type="http://schemas.openxmlformats.org/officeDocument/2006/relationships/image" Target="../media/image784.png"/><Relationship Id="rId127" Type="http://schemas.openxmlformats.org/officeDocument/2006/relationships/customXml" Target="../ink/ink847.xml"/><Relationship Id="rId313" Type="http://schemas.openxmlformats.org/officeDocument/2006/relationships/image" Target="../media/image886.png"/><Relationship Id="rId10" Type="http://schemas.openxmlformats.org/officeDocument/2006/relationships/customXml" Target="../ink/ink787.xml"/><Relationship Id="rId31" Type="http://schemas.openxmlformats.org/officeDocument/2006/relationships/image" Target="../media/image748.png"/><Relationship Id="rId52" Type="http://schemas.openxmlformats.org/officeDocument/2006/relationships/customXml" Target="../ink/ink808.xml"/><Relationship Id="rId73" Type="http://schemas.openxmlformats.org/officeDocument/2006/relationships/customXml" Target="../ink/ink819.xml"/><Relationship Id="rId94" Type="http://schemas.openxmlformats.org/officeDocument/2006/relationships/image" Target="../media/image778.png"/><Relationship Id="rId148" Type="http://schemas.openxmlformats.org/officeDocument/2006/relationships/customXml" Target="../ink/ink858.xml"/><Relationship Id="rId169" Type="http://schemas.openxmlformats.org/officeDocument/2006/relationships/image" Target="../media/image815.png"/><Relationship Id="rId334" Type="http://schemas.openxmlformats.org/officeDocument/2006/relationships/customXml" Target="../ink/ink951.xml"/><Relationship Id="rId355" Type="http://schemas.openxmlformats.org/officeDocument/2006/relationships/image" Target="../media/image906.png"/><Relationship Id="rId376" Type="http://schemas.openxmlformats.org/officeDocument/2006/relationships/image" Target="../media/image916.png"/><Relationship Id="rId4" Type="http://schemas.openxmlformats.org/officeDocument/2006/relationships/customXml" Target="../ink/ink784.xml"/><Relationship Id="rId180" Type="http://schemas.openxmlformats.org/officeDocument/2006/relationships/customXml" Target="../ink/ink874.xml"/><Relationship Id="rId215" Type="http://schemas.openxmlformats.org/officeDocument/2006/relationships/image" Target="../media/image838.png"/><Relationship Id="rId236" Type="http://schemas.openxmlformats.org/officeDocument/2006/relationships/customXml" Target="../ink/ink902.xml"/><Relationship Id="rId257" Type="http://schemas.openxmlformats.org/officeDocument/2006/relationships/image" Target="../media/image858.png"/><Relationship Id="rId278" Type="http://schemas.openxmlformats.org/officeDocument/2006/relationships/customXml" Target="../ink/ink923.xml"/><Relationship Id="rId303" Type="http://schemas.openxmlformats.org/officeDocument/2006/relationships/image" Target="../media/image881.png"/><Relationship Id="rId42" Type="http://schemas.openxmlformats.org/officeDocument/2006/relationships/customXml" Target="../ink/ink803.xml"/><Relationship Id="rId84" Type="http://schemas.openxmlformats.org/officeDocument/2006/relationships/customXml" Target="../ink/ink825.xml"/><Relationship Id="rId138" Type="http://schemas.openxmlformats.org/officeDocument/2006/relationships/customXml" Target="../ink/ink853.xml"/><Relationship Id="rId345" Type="http://schemas.openxmlformats.org/officeDocument/2006/relationships/image" Target="../media/image901.png"/><Relationship Id="rId191" Type="http://schemas.openxmlformats.org/officeDocument/2006/relationships/image" Target="../media/image826.png"/><Relationship Id="rId205" Type="http://schemas.openxmlformats.org/officeDocument/2006/relationships/image" Target="../media/image833.png"/><Relationship Id="rId247" Type="http://schemas.openxmlformats.org/officeDocument/2006/relationships/image" Target="../media/image853.png"/><Relationship Id="rId107" Type="http://schemas.openxmlformats.org/officeDocument/2006/relationships/customXml" Target="../ink/ink837.xml"/><Relationship Id="rId289" Type="http://schemas.openxmlformats.org/officeDocument/2006/relationships/image" Target="../media/image874.png"/><Relationship Id="rId11" Type="http://schemas.openxmlformats.org/officeDocument/2006/relationships/image" Target="../media/image739.png"/><Relationship Id="rId53" Type="http://schemas.openxmlformats.org/officeDocument/2006/relationships/image" Target="../media/image759.png"/><Relationship Id="rId149" Type="http://schemas.openxmlformats.org/officeDocument/2006/relationships/image" Target="../media/image805.png"/><Relationship Id="rId314" Type="http://schemas.openxmlformats.org/officeDocument/2006/relationships/customXml" Target="../ink/ink941.xml"/><Relationship Id="rId356" Type="http://schemas.openxmlformats.org/officeDocument/2006/relationships/customXml" Target="../ink/ink962.xml"/><Relationship Id="rId95" Type="http://schemas.openxmlformats.org/officeDocument/2006/relationships/customXml" Target="../ink/ink831.xml"/><Relationship Id="rId160" Type="http://schemas.openxmlformats.org/officeDocument/2006/relationships/customXml" Target="../ink/ink864.xml"/><Relationship Id="rId216" Type="http://schemas.openxmlformats.org/officeDocument/2006/relationships/customXml" Target="../ink/ink892.xml"/><Relationship Id="rId258" Type="http://schemas.openxmlformats.org/officeDocument/2006/relationships/customXml" Target="../ink/ink913.xml"/><Relationship Id="rId22" Type="http://schemas.openxmlformats.org/officeDocument/2006/relationships/customXml" Target="../ink/ink793.xml"/><Relationship Id="rId64" Type="http://schemas.openxmlformats.org/officeDocument/2006/relationships/customXml" Target="../ink/ink814.xml"/><Relationship Id="rId118" Type="http://schemas.openxmlformats.org/officeDocument/2006/relationships/image" Target="../media/image790.png"/><Relationship Id="rId325" Type="http://schemas.openxmlformats.org/officeDocument/2006/relationships/image" Target="../media/image892.png"/><Relationship Id="rId367" Type="http://schemas.openxmlformats.org/officeDocument/2006/relationships/customXml" Target="../ink/ink968.xml"/><Relationship Id="rId171" Type="http://schemas.openxmlformats.org/officeDocument/2006/relationships/image" Target="../media/image816.png"/><Relationship Id="rId227" Type="http://schemas.openxmlformats.org/officeDocument/2006/relationships/image" Target="../media/image844.png"/><Relationship Id="rId269" Type="http://schemas.openxmlformats.org/officeDocument/2006/relationships/image" Target="../media/image864.png"/><Relationship Id="rId33" Type="http://schemas.openxmlformats.org/officeDocument/2006/relationships/image" Target="../media/image749.png"/><Relationship Id="rId129" Type="http://schemas.openxmlformats.org/officeDocument/2006/relationships/customXml" Target="../ink/ink848.xml"/><Relationship Id="rId280" Type="http://schemas.openxmlformats.org/officeDocument/2006/relationships/customXml" Target="../ink/ink924.xml"/><Relationship Id="rId336" Type="http://schemas.openxmlformats.org/officeDocument/2006/relationships/customXml" Target="../ink/ink952.xml"/><Relationship Id="rId75" Type="http://schemas.openxmlformats.org/officeDocument/2006/relationships/image" Target="../media/image769.png"/><Relationship Id="rId140" Type="http://schemas.openxmlformats.org/officeDocument/2006/relationships/customXml" Target="../ink/ink854.xml"/><Relationship Id="rId182" Type="http://schemas.openxmlformats.org/officeDocument/2006/relationships/customXml" Target="../ink/ink875.xml"/><Relationship Id="rId378" Type="http://schemas.openxmlformats.org/officeDocument/2006/relationships/image" Target="../media/image917.png"/><Relationship Id="rId6" Type="http://schemas.openxmlformats.org/officeDocument/2006/relationships/customXml" Target="../ink/ink785.xml"/><Relationship Id="rId238" Type="http://schemas.openxmlformats.org/officeDocument/2006/relationships/customXml" Target="../ink/ink903.xml"/><Relationship Id="rId291" Type="http://schemas.openxmlformats.org/officeDocument/2006/relationships/image" Target="../media/image875.png"/><Relationship Id="rId305" Type="http://schemas.openxmlformats.org/officeDocument/2006/relationships/image" Target="../media/image882.png"/><Relationship Id="rId347" Type="http://schemas.openxmlformats.org/officeDocument/2006/relationships/image" Target="../media/image902.png"/><Relationship Id="rId44" Type="http://schemas.openxmlformats.org/officeDocument/2006/relationships/customXml" Target="../ink/ink804.xml"/><Relationship Id="rId86" Type="http://schemas.openxmlformats.org/officeDocument/2006/relationships/customXml" Target="../ink/ink826.xml"/><Relationship Id="rId151" Type="http://schemas.openxmlformats.org/officeDocument/2006/relationships/image" Target="../media/image806.png"/><Relationship Id="rId193" Type="http://schemas.openxmlformats.org/officeDocument/2006/relationships/image" Target="../media/image827.png"/><Relationship Id="rId207" Type="http://schemas.openxmlformats.org/officeDocument/2006/relationships/image" Target="../media/image834.png"/><Relationship Id="rId249" Type="http://schemas.openxmlformats.org/officeDocument/2006/relationships/image" Target="../media/image854.png"/><Relationship Id="rId13" Type="http://schemas.openxmlformats.org/officeDocument/2006/relationships/image" Target="../media/image740.png"/><Relationship Id="rId109" Type="http://schemas.openxmlformats.org/officeDocument/2006/relationships/customXml" Target="../ink/ink838.xml"/><Relationship Id="rId260" Type="http://schemas.openxmlformats.org/officeDocument/2006/relationships/customXml" Target="../ink/ink914.xml"/><Relationship Id="rId316" Type="http://schemas.openxmlformats.org/officeDocument/2006/relationships/customXml" Target="../ink/ink942.xml"/><Relationship Id="rId55" Type="http://schemas.openxmlformats.org/officeDocument/2006/relationships/image" Target="../media/image760.png"/><Relationship Id="rId97" Type="http://schemas.openxmlformats.org/officeDocument/2006/relationships/customXml" Target="../ink/ink832.xml"/><Relationship Id="rId120" Type="http://schemas.openxmlformats.org/officeDocument/2006/relationships/image" Target="../media/image791.png"/><Relationship Id="rId358" Type="http://schemas.openxmlformats.org/officeDocument/2006/relationships/customXml" Target="../ink/ink963.xml"/><Relationship Id="rId162" Type="http://schemas.openxmlformats.org/officeDocument/2006/relationships/customXml" Target="../ink/ink865.xml"/><Relationship Id="rId218" Type="http://schemas.openxmlformats.org/officeDocument/2006/relationships/customXml" Target="../ink/ink893.xml"/><Relationship Id="rId271" Type="http://schemas.openxmlformats.org/officeDocument/2006/relationships/image" Target="../media/image865.png"/><Relationship Id="rId24" Type="http://schemas.openxmlformats.org/officeDocument/2006/relationships/customXml" Target="../ink/ink794.xml"/><Relationship Id="rId66" Type="http://schemas.openxmlformats.org/officeDocument/2006/relationships/customXml" Target="../ink/ink815.xml"/><Relationship Id="rId131" Type="http://schemas.openxmlformats.org/officeDocument/2006/relationships/image" Target="../media/image796.png"/><Relationship Id="rId327" Type="http://schemas.openxmlformats.org/officeDocument/2006/relationships/image" Target="../media/image893.png"/><Relationship Id="rId369" Type="http://schemas.openxmlformats.org/officeDocument/2006/relationships/customXml" Target="../ink/ink969.xml"/><Relationship Id="rId173" Type="http://schemas.openxmlformats.org/officeDocument/2006/relationships/image" Target="../media/image817.png"/><Relationship Id="rId229" Type="http://schemas.openxmlformats.org/officeDocument/2006/relationships/image" Target="../media/image845.png"/><Relationship Id="rId380" Type="http://schemas.openxmlformats.org/officeDocument/2006/relationships/image" Target="../media/image918.png"/><Relationship Id="rId240" Type="http://schemas.openxmlformats.org/officeDocument/2006/relationships/customXml" Target="../ink/ink904.xml"/><Relationship Id="rId35" Type="http://schemas.openxmlformats.org/officeDocument/2006/relationships/image" Target="../media/image750.png"/><Relationship Id="rId77" Type="http://schemas.openxmlformats.org/officeDocument/2006/relationships/image" Target="../media/image770.png"/><Relationship Id="rId100" Type="http://schemas.openxmlformats.org/officeDocument/2006/relationships/image" Target="../media/image781.png"/><Relationship Id="rId282" Type="http://schemas.openxmlformats.org/officeDocument/2006/relationships/customXml" Target="../ink/ink925.xml"/><Relationship Id="rId338" Type="http://schemas.openxmlformats.org/officeDocument/2006/relationships/customXml" Target="../ink/ink953.xml"/><Relationship Id="rId8" Type="http://schemas.openxmlformats.org/officeDocument/2006/relationships/customXml" Target="../ink/ink786.xml"/><Relationship Id="rId142" Type="http://schemas.openxmlformats.org/officeDocument/2006/relationships/customXml" Target="../ink/ink855.xml"/><Relationship Id="rId184" Type="http://schemas.openxmlformats.org/officeDocument/2006/relationships/customXml" Target="../ink/ink876.xml"/><Relationship Id="rId251" Type="http://schemas.openxmlformats.org/officeDocument/2006/relationships/image" Target="../media/image855.png"/><Relationship Id="rId46" Type="http://schemas.openxmlformats.org/officeDocument/2006/relationships/customXml" Target="../ink/ink805.xml"/><Relationship Id="rId293" Type="http://schemas.openxmlformats.org/officeDocument/2006/relationships/image" Target="../media/image876.png"/><Relationship Id="rId307" Type="http://schemas.openxmlformats.org/officeDocument/2006/relationships/image" Target="../media/image883.png"/><Relationship Id="rId349" Type="http://schemas.openxmlformats.org/officeDocument/2006/relationships/image" Target="../media/image903.png"/><Relationship Id="rId88" Type="http://schemas.openxmlformats.org/officeDocument/2006/relationships/customXml" Target="../ink/ink827.xml"/><Relationship Id="rId111" Type="http://schemas.openxmlformats.org/officeDocument/2006/relationships/customXml" Target="../ink/ink839.xml"/><Relationship Id="rId153" Type="http://schemas.openxmlformats.org/officeDocument/2006/relationships/image" Target="../media/image807.png"/><Relationship Id="rId195" Type="http://schemas.openxmlformats.org/officeDocument/2006/relationships/image" Target="../media/image828.png"/><Relationship Id="rId209" Type="http://schemas.openxmlformats.org/officeDocument/2006/relationships/image" Target="../media/image835.png"/><Relationship Id="rId360" Type="http://schemas.openxmlformats.org/officeDocument/2006/relationships/image" Target="../media/image908.png"/><Relationship Id="rId220" Type="http://schemas.openxmlformats.org/officeDocument/2006/relationships/customXml" Target="../ink/ink894.xml"/><Relationship Id="rId15" Type="http://schemas.openxmlformats.org/officeDocument/2006/relationships/image" Target="../media/image741.png"/><Relationship Id="rId57" Type="http://schemas.openxmlformats.org/officeDocument/2006/relationships/image" Target="../media/image761.png"/><Relationship Id="rId262" Type="http://schemas.openxmlformats.org/officeDocument/2006/relationships/customXml" Target="../ink/ink915.xml"/><Relationship Id="rId318" Type="http://schemas.openxmlformats.org/officeDocument/2006/relationships/customXml" Target="../ink/ink943.xml"/><Relationship Id="rId99" Type="http://schemas.openxmlformats.org/officeDocument/2006/relationships/customXml" Target="../ink/ink833.xml"/><Relationship Id="rId122" Type="http://schemas.openxmlformats.org/officeDocument/2006/relationships/image" Target="../media/image792.png"/><Relationship Id="rId164" Type="http://schemas.openxmlformats.org/officeDocument/2006/relationships/customXml" Target="../ink/ink866.xml"/><Relationship Id="rId371" Type="http://schemas.openxmlformats.org/officeDocument/2006/relationships/customXml" Target="../ink/ink9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7.jpeg"/><Relationship Id="rId2" Type="http://schemas.openxmlformats.org/officeDocument/2006/relationships/image" Target="../media/image7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9.jpeg"/><Relationship Id="rId4" Type="http://schemas.openxmlformats.org/officeDocument/2006/relationships/image" Target="../media/image738.jpe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76.png"/><Relationship Id="rId21" Type="http://schemas.openxmlformats.org/officeDocument/2006/relationships/customXml" Target="../ink/ink985.xml"/><Relationship Id="rId42" Type="http://schemas.openxmlformats.org/officeDocument/2006/relationships/image" Target="../media/image939.png"/><Relationship Id="rId63" Type="http://schemas.openxmlformats.org/officeDocument/2006/relationships/image" Target="../media/image949.png"/><Relationship Id="rId84" Type="http://schemas.openxmlformats.org/officeDocument/2006/relationships/customXml" Target="../ink/ink1017.xml"/><Relationship Id="rId138" Type="http://schemas.openxmlformats.org/officeDocument/2006/relationships/customXml" Target="../ink/ink1044.xml"/><Relationship Id="rId159" Type="http://schemas.openxmlformats.org/officeDocument/2006/relationships/image" Target="../media/image997.png"/><Relationship Id="rId170" Type="http://schemas.openxmlformats.org/officeDocument/2006/relationships/customXml" Target="../ink/ink1060.xml"/><Relationship Id="rId191" Type="http://schemas.openxmlformats.org/officeDocument/2006/relationships/image" Target="../media/image1013.png"/><Relationship Id="rId205" Type="http://schemas.openxmlformats.org/officeDocument/2006/relationships/image" Target="../media/image1020.png"/><Relationship Id="rId107" Type="http://schemas.openxmlformats.org/officeDocument/2006/relationships/image" Target="../media/image971.png"/><Relationship Id="rId11" Type="http://schemas.openxmlformats.org/officeDocument/2006/relationships/customXml" Target="../ink/ink980.xml"/><Relationship Id="rId32" Type="http://schemas.openxmlformats.org/officeDocument/2006/relationships/image" Target="../media/image934.png"/><Relationship Id="rId53" Type="http://schemas.openxmlformats.org/officeDocument/2006/relationships/image" Target="../media/image944.png"/><Relationship Id="rId74" Type="http://schemas.openxmlformats.org/officeDocument/2006/relationships/customXml" Target="../ink/ink1012.xml"/><Relationship Id="rId128" Type="http://schemas.openxmlformats.org/officeDocument/2006/relationships/customXml" Target="../ink/ink1039.xml"/><Relationship Id="rId149" Type="http://schemas.openxmlformats.org/officeDocument/2006/relationships/image" Target="../media/image992.png"/><Relationship Id="rId5" Type="http://schemas.openxmlformats.org/officeDocument/2006/relationships/customXml" Target="../ink/ink977.xml"/><Relationship Id="rId95" Type="http://schemas.openxmlformats.org/officeDocument/2006/relationships/image" Target="../media/image965.png"/><Relationship Id="rId160" Type="http://schemas.openxmlformats.org/officeDocument/2006/relationships/customXml" Target="../ink/ink1055.xml"/><Relationship Id="rId181" Type="http://schemas.openxmlformats.org/officeDocument/2006/relationships/image" Target="../media/image1008.png"/><Relationship Id="rId22" Type="http://schemas.openxmlformats.org/officeDocument/2006/relationships/image" Target="../media/image929.png"/><Relationship Id="rId43" Type="http://schemas.openxmlformats.org/officeDocument/2006/relationships/customXml" Target="../ink/ink996.xml"/><Relationship Id="rId64" Type="http://schemas.openxmlformats.org/officeDocument/2006/relationships/customXml" Target="../ink/ink1007.xml"/><Relationship Id="rId118" Type="http://schemas.openxmlformats.org/officeDocument/2006/relationships/customXml" Target="../ink/ink1034.xml"/><Relationship Id="rId139" Type="http://schemas.openxmlformats.org/officeDocument/2006/relationships/image" Target="../media/image987.png"/><Relationship Id="rId85" Type="http://schemas.openxmlformats.org/officeDocument/2006/relationships/image" Target="../media/image960.png"/><Relationship Id="rId150" Type="http://schemas.openxmlformats.org/officeDocument/2006/relationships/customXml" Target="../ink/ink1050.xml"/><Relationship Id="rId171" Type="http://schemas.openxmlformats.org/officeDocument/2006/relationships/image" Target="../media/image1003.png"/><Relationship Id="rId192" Type="http://schemas.openxmlformats.org/officeDocument/2006/relationships/customXml" Target="../ink/ink1071.xml"/><Relationship Id="rId206" Type="http://schemas.openxmlformats.org/officeDocument/2006/relationships/customXml" Target="../ink/ink1078.xml"/><Relationship Id="rId12" Type="http://schemas.openxmlformats.org/officeDocument/2006/relationships/image" Target="../media/image924.png"/><Relationship Id="rId33" Type="http://schemas.openxmlformats.org/officeDocument/2006/relationships/customXml" Target="../ink/ink991.xml"/><Relationship Id="rId108" Type="http://schemas.openxmlformats.org/officeDocument/2006/relationships/customXml" Target="../ink/ink1029.xml"/><Relationship Id="rId129" Type="http://schemas.openxmlformats.org/officeDocument/2006/relationships/image" Target="../media/image982.png"/><Relationship Id="rId54" Type="http://schemas.openxmlformats.org/officeDocument/2006/relationships/customXml" Target="../ink/ink1002.xml"/><Relationship Id="rId75" Type="http://schemas.openxmlformats.org/officeDocument/2006/relationships/image" Target="../media/image955.png"/><Relationship Id="rId96" Type="http://schemas.openxmlformats.org/officeDocument/2006/relationships/customXml" Target="../ink/ink1023.xml"/><Relationship Id="rId140" Type="http://schemas.openxmlformats.org/officeDocument/2006/relationships/customXml" Target="../ink/ink1045.xml"/><Relationship Id="rId161" Type="http://schemas.openxmlformats.org/officeDocument/2006/relationships/image" Target="../media/image998.png"/><Relationship Id="rId182" Type="http://schemas.openxmlformats.org/officeDocument/2006/relationships/customXml" Target="../ink/ink1066.xml"/><Relationship Id="rId6" Type="http://schemas.openxmlformats.org/officeDocument/2006/relationships/image" Target="../media/image921.png"/><Relationship Id="rId23" Type="http://schemas.openxmlformats.org/officeDocument/2006/relationships/customXml" Target="../ink/ink986.xml"/><Relationship Id="rId119" Type="http://schemas.openxmlformats.org/officeDocument/2006/relationships/image" Target="../media/image977.png"/><Relationship Id="rId44" Type="http://schemas.openxmlformats.org/officeDocument/2006/relationships/customXml" Target="../ink/ink997.xml"/><Relationship Id="rId65" Type="http://schemas.openxmlformats.org/officeDocument/2006/relationships/image" Target="../media/image950.png"/><Relationship Id="rId86" Type="http://schemas.openxmlformats.org/officeDocument/2006/relationships/customXml" Target="../ink/ink1018.xml"/><Relationship Id="rId130" Type="http://schemas.openxmlformats.org/officeDocument/2006/relationships/customXml" Target="../ink/ink1040.xml"/><Relationship Id="rId151" Type="http://schemas.openxmlformats.org/officeDocument/2006/relationships/image" Target="../media/image993.png"/><Relationship Id="rId172" Type="http://schemas.openxmlformats.org/officeDocument/2006/relationships/customXml" Target="../ink/ink1061.xml"/><Relationship Id="rId193" Type="http://schemas.openxmlformats.org/officeDocument/2006/relationships/image" Target="../media/image1014.png"/><Relationship Id="rId207" Type="http://schemas.openxmlformats.org/officeDocument/2006/relationships/image" Target="../media/image1021.png"/><Relationship Id="rId13" Type="http://schemas.openxmlformats.org/officeDocument/2006/relationships/customXml" Target="../ink/ink981.xml"/><Relationship Id="rId109" Type="http://schemas.openxmlformats.org/officeDocument/2006/relationships/image" Target="../media/image972.png"/><Relationship Id="rId34" Type="http://schemas.openxmlformats.org/officeDocument/2006/relationships/image" Target="../media/image935.png"/><Relationship Id="rId55" Type="http://schemas.openxmlformats.org/officeDocument/2006/relationships/image" Target="../media/image945.png"/><Relationship Id="rId76" Type="http://schemas.openxmlformats.org/officeDocument/2006/relationships/customXml" Target="../ink/ink1013.xml"/><Relationship Id="rId97" Type="http://schemas.openxmlformats.org/officeDocument/2006/relationships/image" Target="../media/image966.png"/><Relationship Id="rId120" Type="http://schemas.openxmlformats.org/officeDocument/2006/relationships/customXml" Target="../ink/ink1035.xml"/><Relationship Id="rId141" Type="http://schemas.openxmlformats.org/officeDocument/2006/relationships/image" Target="../media/image988.png"/><Relationship Id="rId7" Type="http://schemas.openxmlformats.org/officeDocument/2006/relationships/customXml" Target="../ink/ink978.xml"/><Relationship Id="rId162" Type="http://schemas.openxmlformats.org/officeDocument/2006/relationships/customXml" Target="../ink/ink1056.xml"/><Relationship Id="rId183" Type="http://schemas.openxmlformats.org/officeDocument/2006/relationships/image" Target="../media/image1009.png"/><Relationship Id="rId24" Type="http://schemas.openxmlformats.org/officeDocument/2006/relationships/image" Target="../media/image930.png"/><Relationship Id="rId40" Type="http://schemas.openxmlformats.org/officeDocument/2006/relationships/image" Target="../media/image938.png"/><Relationship Id="rId45" Type="http://schemas.openxmlformats.org/officeDocument/2006/relationships/image" Target="../media/image940.png"/><Relationship Id="rId66" Type="http://schemas.openxmlformats.org/officeDocument/2006/relationships/customXml" Target="../ink/ink1008.xml"/><Relationship Id="rId87" Type="http://schemas.openxmlformats.org/officeDocument/2006/relationships/image" Target="../media/image961.png"/><Relationship Id="rId110" Type="http://schemas.openxmlformats.org/officeDocument/2006/relationships/customXml" Target="../ink/ink1030.xml"/><Relationship Id="rId115" Type="http://schemas.openxmlformats.org/officeDocument/2006/relationships/image" Target="../media/image975.png"/><Relationship Id="rId131" Type="http://schemas.openxmlformats.org/officeDocument/2006/relationships/image" Target="../media/image983.png"/><Relationship Id="rId136" Type="http://schemas.openxmlformats.org/officeDocument/2006/relationships/customXml" Target="../ink/ink1043.xml"/><Relationship Id="rId157" Type="http://schemas.openxmlformats.org/officeDocument/2006/relationships/image" Target="../media/image996.png"/><Relationship Id="rId178" Type="http://schemas.openxmlformats.org/officeDocument/2006/relationships/customXml" Target="../ink/ink1064.xml"/><Relationship Id="rId61" Type="http://schemas.openxmlformats.org/officeDocument/2006/relationships/image" Target="../media/image948.png"/><Relationship Id="rId82" Type="http://schemas.openxmlformats.org/officeDocument/2006/relationships/customXml" Target="../ink/ink1016.xml"/><Relationship Id="rId152" Type="http://schemas.openxmlformats.org/officeDocument/2006/relationships/customXml" Target="../ink/ink1051.xml"/><Relationship Id="rId173" Type="http://schemas.openxmlformats.org/officeDocument/2006/relationships/image" Target="../media/image1004.png"/><Relationship Id="rId194" Type="http://schemas.openxmlformats.org/officeDocument/2006/relationships/customXml" Target="../ink/ink1072.xml"/><Relationship Id="rId199" Type="http://schemas.openxmlformats.org/officeDocument/2006/relationships/image" Target="../media/image1017.png"/><Relationship Id="rId203" Type="http://schemas.openxmlformats.org/officeDocument/2006/relationships/image" Target="../media/image1019.png"/><Relationship Id="rId19" Type="http://schemas.openxmlformats.org/officeDocument/2006/relationships/customXml" Target="../ink/ink984.xml"/><Relationship Id="rId14" Type="http://schemas.openxmlformats.org/officeDocument/2006/relationships/image" Target="../media/image925.png"/><Relationship Id="rId30" Type="http://schemas.openxmlformats.org/officeDocument/2006/relationships/image" Target="../media/image933.png"/><Relationship Id="rId35" Type="http://schemas.openxmlformats.org/officeDocument/2006/relationships/customXml" Target="../ink/ink992.xml"/><Relationship Id="rId56" Type="http://schemas.openxmlformats.org/officeDocument/2006/relationships/customXml" Target="../ink/ink1003.xml"/><Relationship Id="rId77" Type="http://schemas.openxmlformats.org/officeDocument/2006/relationships/image" Target="../media/image956.png"/><Relationship Id="rId100" Type="http://schemas.openxmlformats.org/officeDocument/2006/relationships/customXml" Target="../ink/ink1025.xml"/><Relationship Id="rId105" Type="http://schemas.openxmlformats.org/officeDocument/2006/relationships/image" Target="../media/image970.png"/><Relationship Id="rId126" Type="http://schemas.openxmlformats.org/officeDocument/2006/relationships/customXml" Target="../ink/ink1038.xml"/><Relationship Id="rId147" Type="http://schemas.openxmlformats.org/officeDocument/2006/relationships/image" Target="../media/image991.png"/><Relationship Id="rId168" Type="http://schemas.openxmlformats.org/officeDocument/2006/relationships/customXml" Target="../ink/ink1059.xml"/><Relationship Id="rId8" Type="http://schemas.openxmlformats.org/officeDocument/2006/relationships/image" Target="../media/image922.png"/><Relationship Id="rId51" Type="http://schemas.openxmlformats.org/officeDocument/2006/relationships/image" Target="../media/image943.png"/><Relationship Id="rId72" Type="http://schemas.openxmlformats.org/officeDocument/2006/relationships/customXml" Target="../ink/ink1011.xml"/><Relationship Id="rId93" Type="http://schemas.openxmlformats.org/officeDocument/2006/relationships/image" Target="../media/image964.png"/><Relationship Id="rId98" Type="http://schemas.openxmlformats.org/officeDocument/2006/relationships/customXml" Target="../ink/ink1024.xml"/><Relationship Id="rId121" Type="http://schemas.openxmlformats.org/officeDocument/2006/relationships/image" Target="../media/image978.png"/><Relationship Id="rId142" Type="http://schemas.openxmlformats.org/officeDocument/2006/relationships/customXml" Target="../ink/ink1046.xml"/><Relationship Id="rId163" Type="http://schemas.openxmlformats.org/officeDocument/2006/relationships/image" Target="../media/image999.png"/><Relationship Id="rId184" Type="http://schemas.openxmlformats.org/officeDocument/2006/relationships/customXml" Target="../ink/ink1067.xml"/><Relationship Id="rId189" Type="http://schemas.openxmlformats.org/officeDocument/2006/relationships/image" Target="../media/image1012.png"/><Relationship Id="rId3" Type="http://schemas.openxmlformats.org/officeDocument/2006/relationships/customXml" Target="../ink/ink976.xml"/><Relationship Id="rId25" Type="http://schemas.openxmlformats.org/officeDocument/2006/relationships/customXml" Target="../ink/ink987.xml"/><Relationship Id="rId46" Type="http://schemas.openxmlformats.org/officeDocument/2006/relationships/customXml" Target="../ink/ink998.xml"/><Relationship Id="rId67" Type="http://schemas.openxmlformats.org/officeDocument/2006/relationships/image" Target="../media/image951.png"/><Relationship Id="rId116" Type="http://schemas.openxmlformats.org/officeDocument/2006/relationships/customXml" Target="../ink/ink1033.xml"/><Relationship Id="rId137" Type="http://schemas.openxmlformats.org/officeDocument/2006/relationships/image" Target="../media/image986.png"/><Relationship Id="rId158" Type="http://schemas.openxmlformats.org/officeDocument/2006/relationships/customXml" Target="../ink/ink1054.xml"/><Relationship Id="rId20" Type="http://schemas.openxmlformats.org/officeDocument/2006/relationships/image" Target="../media/image928.png"/><Relationship Id="rId41" Type="http://schemas.openxmlformats.org/officeDocument/2006/relationships/customXml" Target="../ink/ink995.xml"/><Relationship Id="rId62" Type="http://schemas.openxmlformats.org/officeDocument/2006/relationships/customXml" Target="../ink/ink1006.xml"/><Relationship Id="rId83" Type="http://schemas.openxmlformats.org/officeDocument/2006/relationships/image" Target="../media/image959.png"/><Relationship Id="rId88" Type="http://schemas.openxmlformats.org/officeDocument/2006/relationships/customXml" Target="../ink/ink1019.xml"/><Relationship Id="rId111" Type="http://schemas.openxmlformats.org/officeDocument/2006/relationships/image" Target="../media/image973.png"/><Relationship Id="rId132" Type="http://schemas.openxmlformats.org/officeDocument/2006/relationships/customXml" Target="../ink/ink1041.xml"/><Relationship Id="rId153" Type="http://schemas.openxmlformats.org/officeDocument/2006/relationships/image" Target="../media/image994.png"/><Relationship Id="rId174" Type="http://schemas.openxmlformats.org/officeDocument/2006/relationships/customXml" Target="../ink/ink1062.xml"/><Relationship Id="rId179" Type="http://schemas.openxmlformats.org/officeDocument/2006/relationships/image" Target="../media/image1007.png"/><Relationship Id="rId195" Type="http://schemas.openxmlformats.org/officeDocument/2006/relationships/image" Target="../media/image1015.png"/><Relationship Id="rId190" Type="http://schemas.openxmlformats.org/officeDocument/2006/relationships/customXml" Target="../ink/ink1070.xml"/><Relationship Id="rId204" Type="http://schemas.openxmlformats.org/officeDocument/2006/relationships/customXml" Target="../ink/ink1077.xml"/><Relationship Id="rId15" Type="http://schemas.openxmlformats.org/officeDocument/2006/relationships/customXml" Target="../ink/ink982.xml"/><Relationship Id="rId36" Type="http://schemas.openxmlformats.org/officeDocument/2006/relationships/image" Target="../media/image936.png"/><Relationship Id="rId57" Type="http://schemas.openxmlformats.org/officeDocument/2006/relationships/image" Target="../media/image946.png"/><Relationship Id="rId106" Type="http://schemas.openxmlformats.org/officeDocument/2006/relationships/customXml" Target="../ink/ink1028.xml"/><Relationship Id="rId127" Type="http://schemas.openxmlformats.org/officeDocument/2006/relationships/image" Target="../media/image981.png"/><Relationship Id="rId10" Type="http://schemas.openxmlformats.org/officeDocument/2006/relationships/image" Target="../media/image923.png"/><Relationship Id="rId31" Type="http://schemas.openxmlformats.org/officeDocument/2006/relationships/customXml" Target="../ink/ink990.xml"/><Relationship Id="rId52" Type="http://schemas.openxmlformats.org/officeDocument/2006/relationships/customXml" Target="../ink/ink1001.xml"/><Relationship Id="rId73" Type="http://schemas.openxmlformats.org/officeDocument/2006/relationships/image" Target="../media/image954.png"/><Relationship Id="rId78" Type="http://schemas.openxmlformats.org/officeDocument/2006/relationships/customXml" Target="../ink/ink1014.xml"/><Relationship Id="rId94" Type="http://schemas.openxmlformats.org/officeDocument/2006/relationships/customXml" Target="../ink/ink1022.xml"/><Relationship Id="rId99" Type="http://schemas.openxmlformats.org/officeDocument/2006/relationships/image" Target="../media/image967.png"/><Relationship Id="rId101" Type="http://schemas.openxmlformats.org/officeDocument/2006/relationships/image" Target="../media/image968.png"/><Relationship Id="rId122" Type="http://schemas.openxmlformats.org/officeDocument/2006/relationships/customXml" Target="../ink/ink1036.xml"/><Relationship Id="rId143" Type="http://schemas.openxmlformats.org/officeDocument/2006/relationships/image" Target="../media/image989.png"/><Relationship Id="rId148" Type="http://schemas.openxmlformats.org/officeDocument/2006/relationships/customXml" Target="../ink/ink1049.xml"/><Relationship Id="rId164" Type="http://schemas.openxmlformats.org/officeDocument/2006/relationships/customXml" Target="../ink/ink1057.xml"/><Relationship Id="rId169" Type="http://schemas.openxmlformats.org/officeDocument/2006/relationships/image" Target="../media/image1002.png"/><Relationship Id="rId185" Type="http://schemas.openxmlformats.org/officeDocument/2006/relationships/image" Target="../media/image1010.png"/><Relationship Id="rId4" Type="http://schemas.openxmlformats.org/officeDocument/2006/relationships/image" Target="../media/image920.png"/><Relationship Id="rId9" Type="http://schemas.openxmlformats.org/officeDocument/2006/relationships/customXml" Target="../ink/ink979.xml"/><Relationship Id="rId180" Type="http://schemas.openxmlformats.org/officeDocument/2006/relationships/customXml" Target="../ink/ink1065.xml"/><Relationship Id="rId26" Type="http://schemas.openxmlformats.org/officeDocument/2006/relationships/image" Target="../media/image931.png"/><Relationship Id="rId47" Type="http://schemas.openxmlformats.org/officeDocument/2006/relationships/image" Target="../media/image941.png"/><Relationship Id="rId68" Type="http://schemas.openxmlformats.org/officeDocument/2006/relationships/customXml" Target="../ink/ink1009.xml"/><Relationship Id="rId89" Type="http://schemas.openxmlformats.org/officeDocument/2006/relationships/image" Target="../media/image962.png"/><Relationship Id="rId112" Type="http://schemas.openxmlformats.org/officeDocument/2006/relationships/customXml" Target="../ink/ink1031.xml"/><Relationship Id="rId133" Type="http://schemas.openxmlformats.org/officeDocument/2006/relationships/image" Target="../media/image984.png"/><Relationship Id="rId154" Type="http://schemas.openxmlformats.org/officeDocument/2006/relationships/customXml" Target="../ink/ink1052.xml"/><Relationship Id="rId175" Type="http://schemas.openxmlformats.org/officeDocument/2006/relationships/image" Target="../media/image1005.png"/><Relationship Id="rId196" Type="http://schemas.openxmlformats.org/officeDocument/2006/relationships/customXml" Target="../ink/ink1073.xml"/><Relationship Id="rId200" Type="http://schemas.openxmlformats.org/officeDocument/2006/relationships/customXml" Target="../ink/ink1075.xml"/><Relationship Id="rId16" Type="http://schemas.openxmlformats.org/officeDocument/2006/relationships/image" Target="../media/image926.png"/><Relationship Id="rId37" Type="http://schemas.openxmlformats.org/officeDocument/2006/relationships/customXml" Target="../ink/ink993.xml"/><Relationship Id="rId58" Type="http://schemas.openxmlformats.org/officeDocument/2006/relationships/customXml" Target="../ink/ink1004.xml"/><Relationship Id="rId79" Type="http://schemas.openxmlformats.org/officeDocument/2006/relationships/image" Target="../media/image957.png"/><Relationship Id="rId102" Type="http://schemas.openxmlformats.org/officeDocument/2006/relationships/customXml" Target="../ink/ink1026.xml"/><Relationship Id="rId123" Type="http://schemas.openxmlformats.org/officeDocument/2006/relationships/image" Target="../media/image979.png"/><Relationship Id="rId144" Type="http://schemas.openxmlformats.org/officeDocument/2006/relationships/customXml" Target="../ink/ink1047.xml"/><Relationship Id="rId90" Type="http://schemas.openxmlformats.org/officeDocument/2006/relationships/customXml" Target="../ink/ink1020.xml"/><Relationship Id="rId165" Type="http://schemas.openxmlformats.org/officeDocument/2006/relationships/image" Target="../media/image1000.png"/><Relationship Id="rId186" Type="http://schemas.openxmlformats.org/officeDocument/2006/relationships/customXml" Target="../ink/ink1068.xml"/><Relationship Id="rId27" Type="http://schemas.openxmlformats.org/officeDocument/2006/relationships/customXml" Target="../ink/ink988.xml"/><Relationship Id="rId48" Type="http://schemas.openxmlformats.org/officeDocument/2006/relationships/customXml" Target="../ink/ink999.xml"/><Relationship Id="rId69" Type="http://schemas.openxmlformats.org/officeDocument/2006/relationships/image" Target="../media/image952.png"/><Relationship Id="rId113" Type="http://schemas.openxmlformats.org/officeDocument/2006/relationships/image" Target="../media/image974.png"/><Relationship Id="rId134" Type="http://schemas.openxmlformats.org/officeDocument/2006/relationships/customXml" Target="../ink/ink1042.xml"/><Relationship Id="rId80" Type="http://schemas.openxmlformats.org/officeDocument/2006/relationships/customXml" Target="../ink/ink1015.xml"/><Relationship Id="rId155" Type="http://schemas.openxmlformats.org/officeDocument/2006/relationships/image" Target="../media/image995.png"/><Relationship Id="rId176" Type="http://schemas.openxmlformats.org/officeDocument/2006/relationships/customXml" Target="../ink/ink1063.xml"/><Relationship Id="rId197" Type="http://schemas.openxmlformats.org/officeDocument/2006/relationships/image" Target="../media/image1016.png"/><Relationship Id="rId201" Type="http://schemas.openxmlformats.org/officeDocument/2006/relationships/image" Target="../media/image1018.png"/><Relationship Id="rId17" Type="http://schemas.openxmlformats.org/officeDocument/2006/relationships/customXml" Target="../ink/ink983.xml"/><Relationship Id="rId38" Type="http://schemas.openxmlformats.org/officeDocument/2006/relationships/image" Target="../media/image937.png"/><Relationship Id="rId59" Type="http://schemas.openxmlformats.org/officeDocument/2006/relationships/image" Target="../media/image947.png"/><Relationship Id="rId103" Type="http://schemas.openxmlformats.org/officeDocument/2006/relationships/image" Target="../media/image969.png"/><Relationship Id="rId124" Type="http://schemas.openxmlformats.org/officeDocument/2006/relationships/customXml" Target="../ink/ink1037.xml"/><Relationship Id="rId70" Type="http://schemas.openxmlformats.org/officeDocument/2006/relationships/customXml" Target="../ink/ink1010.xml"/><Relationship Id="rId91" Type="http://schemas.openxmlformats.org/officeDocument/2006/relationships/image" Target="../media/image963.png"/><Relationship Id="rId145" Type="http://schemas.openxmlformats.org/officeDocument/2006/relationships/image" Target="../media/image990.png"/><Relationship Id="rId166" Type="http://schemas.openxmlformats.org/officeDocument/2006/relationships/customXml" Target="../ink/ink1058.xml"/><Relationship Id="rId187" Type="http://schemas.openxmlformats.org/officeDocument/2006/relationships/image" Target="../media/image1011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932.png"/><Relationship Id="rId49" Type="http://schemas.openxmlformats.org/officeDocument/2006/relationships/image" Target="../media/image942.png"/><Relationship Id="rId114" Type="http://schemas.openxmlformats.org/officeDocument/2006/relationships/customXml" Target="../ink/ink1032.xml"/><Relationship Id="rId60" Type="http://schemas.openxmlformats.org/officeDocument/2006/relationships/customXml" Target="../ink/ink1005.xml"/><Relationship Id="rId81" Type="http://schemas.openxmlformats.org/officeDocument/2006/relationships/image" Target="../media/image958.png"/><Relationship Id="rId135" Type="http://schemas.openxmlformats.org/officeDocument/2006/relationships/image" Target="../media/image985.png"/><Relationship Id="rId156" Type="http://schemas.openxmlformats.org/officeDocument/2006/relationships/customXml" Target="../ink/ink1053.xml"/><Relationship Id="rId177" Type="http://schemas.openxmlformats.org/officeDocument/2006/relationships/image" Target="../media/image1006.png"/><Relationship Id="rId198" Type="http://schemas.openxmlformats.org/officeDocument/2006/relationships/customXml" Target="../ink/ink1074.xml"/><Relationship Id="rId202" Type="http://schemas.openxmlformats.org/officeDocument/2006/relationships/customXml" Target="../ink/ink1076.xml"/><Relationship Id="rId18" Type="http://schemas.openxmlformats.org/officeDocument/2006/relationships/image" Target="../media/image927.png"/><Relationship Id="rId39" Type="http://schemas.openxmlformats.org/officeDocument/2006/relationships/customXml" Target="../ink/ink994.xml"/><Relationship Id="rId50" Type="http://schemas.openxmlformats.org/officeDocument/2006/relationships/customXml" Target="../ink/ink1000.xml"/><Relationship Id="rId104" Type="http://schemas.openxmlformats.org/officeDocument/2006/relationships/customXml" Target="../ink/ink1027.xml"/><Relationship Id="rId125" Type="http://schemas.openxmlformats.org/officeDocument/2006/relationships/image" Target="../media/image980.png"/><Relationship Id="rId146" Type="http://schemas.openxmlformats.org/officeDocument/2006/relationships/customXml" Target="../ink/ink1048.xml"/><Relationship Id="rId167" Type="http://schemas.openxmlformats.org/officeDocument/2006/relationships/image" Target="../media/image1001.png"/><Relationship Id="rId188" Type="http://schemas.openxmlformats.org/officeDocument/2006/relationships/customXml" Target="../ink/ink1069.xml"/><Relationship Id="rId71" Type="http://schemas.openxmlformats.org/officeDocument/2006/relationships/image" Target="../media/image953.png"/><Relationship Id="rId92" Type="http://schemas.openxmlformats.org/officeDocument/2006/relationships/customXml" Target="../ink/ink1021.xml"/><Relationship Id="rId2" Type="http://schemas.openxmlformats.org/officeDocument/2006/relationships/image" Target="../media/image740.emf"/><Relationship Id="rId29" Type="http://schemas.openxmlformats.org/officeDocument/2006/relationships/customXml" Target="../ink/ink989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37.xml"/><Relationship Id="rId21" Type="http://schemas.openxmlformats.org/officeDocument/2006/relationships/image" Target="../media/image1030.png"/><Relationship Id="rId63" Type="http://schemas.openxmlformats.org/officeDocument/2006/relationships/image" Target="../media/image1051.png"/><Relationship Id="rId159" Type="http://schemas.openxmlformats.org/officeDocument/2006/relationships/customXml" Target="../ink/ink1158.xml"/><Relationship Id="rId170" Type="http://schemas.openxmlformats.org/officeDocument/2006/relationships/image" Target="../media/image1104.png"/><Relationship Id="rId226" Type="http://schemas.openxmlformats.org/officeDocument/2006/relationships/customXml" Target="../ink/ink1192.xml"/><Relationship Id="rId268" Type="http://schemas.openxmlformats.org/officeDocument/2006/relationships/customXml" Target="../ink/ink1213.xml"/><Relationship Id="rId32" Type="http://schemas.openxmlformats.org/officeDocument/2006/relationships/customXml" Target="../ink/ink1094.xml"/><Relationship Id="rId74" Type="http://schemas.openxmlformats.org/officeDocument/2006/relationships/customXml" Target="../ink/ink1115.xml"/><Relationship Id="rId128" Type="http://schemas.openxmlformats.org/officeDocument/2006/relationships/image" Target="../media/image1083.png"/><Relationship Id="rId5" Type="http://schemas.openxmlformats.org/officeDocument/2006/relationships/customXml" Target="../ink/ink1080.xml"/><Relationship Id="rId181" Type="http://schemas.openxmlformats.org/officeDocument/2006/relationships/customXml" Target="../ink/ink1169.xml"/><Relationship Id="rId237" Type="http://schemas.openxmlformats.org/officeDocument/2006/relationships/image" Target="../media/image1137.png"/><Relationship Id="rId279" Type="http://schemas.openxmlformats.org/officeDocument/2006/relationships/image" Target="../media/image1158.png"/><Relationship Id="rId43" Type="http://schemas.openxmlformats.org/officeDocument/2006/relationships/image" Target="../media/image1041.png"/><Relationship Id="rId139" Type="http://schemas.openxmlformats.org/officeDocument/2006/relationships/customXml" Target="../ink/ink1148.xml"/><Relationship Id="rId85" Type="http://schemas.openxmlformats.org/officeDocument/2006/relationships/customXml" Target="../ink/ink1121.xml"/><Relationship Id="rId150" Type="http://schemas.openxmlformats.org/officeDocument/2006/relationships/image" Target="../media/image1094.png"/><Relationship Id="rId192" Type="http://schemas.openxmlformats.org/officeDocument/2006/relationships/customXml" Target="../ink/ink1175.xml"/><Relationship Id="rId206" Type="http://schemas.openxmlformats.org/officeDocument/2006/relationships/customXml" Target="../ink/ink1182.xml"/><Relationship Id="rId248" Type="http://schemas.openxmlformats.org/officeDocument/2006/relationships/customXml" Target="../ink/ink1203.xml"/><Relationship Id="rId269" Type="http://schemas.openxmlformats.org/officeDocument/2006/relationships/image" Target="../media/image1153.png"/><Relationship Id="rId12" Type="http://schemas.openxmlformats.org/officeDocument/2006/relationships/image" Target="../media/image1026.png"/><Relationship Id="rId33" Type="http://schemas.openxmlformats.org/officeDocument/2006/relationships/image" Target="../media/image1036.png"/><Relationship Id="rId108" Type="http://schemas.openxmlformats.org/officeDocument/2006/relationships/image" Target="../media/image1073.png"/><Relationship Id="rId129" Type="http://schemas.openxmlformats.org/officeDocument/2006/relationships/customXml" Target="../ink/ink1143.xml"/><Relationship Id="rId280" Type="http://schemas.openxmlformats.org/officeDocument/2006/relationships/customXml" Target="../ink/ink1219.xml"/><Relationship Id="rId54" Type="http://schemas.openxmlformats.org/officeDocument/2006/relationships/customXml" Target="../ink/ink1105.xml"/><Relationship Id="rId75" Type="http://schemas.openxmlformats.org/officeDocument/2006/relationships/image" Target="../media/image1057.png"/><Relationship Id="rId96" Type="http://schemas.openxmlformats.org/officeDocument/2006/relationships/image" Target="../media/image1067.png"/><Relationship Id="rId140" Type="http://schemas.openxmlformats.org/officeDocument/2006/relationships/image" Target="../media/image1089.png"/><Relationship Id="rId161" Type="http://schemas.openxmlformats.org/officeDocument/2006/relationships/customXml" Target="../ink/ink1159.xml"/><Relationship Id="rId182" Type="http://schemas.openxmlformats.org/officeDocument/2006/relationships/image" Target="../media/image1110.png"/><Relationship Id="rId217" Type="http://schemas.openxmlformats.org/officeDocument/2006/relationships/image" Target="../media/image1127.png"/><Relationship Id="rId6" Type="http://schemas.openxmlformats.org/officeDocument/2006/relationships/image" Target="../media/image1023.png"/><Relationship Id="rId238" Type="http://schemas.openxmlformats.org/officeDocument/2006/relationships/customXml" Target="../ink/ink1198.xml"/><Relationship Id="rId259" Type="http://schemas.openxmlformats.org/officeDocument/2006/relationships/image" Target="../media/image1148.png"/><Relationship Id="rId23" Type="http://schemas.openxmlformats.org/officeDocument/2006/relationships/image" Target="../media/image1031.png"/><Relationship Id="rId119" Type="http://schemas.openxmlformats.org/officeDocument/2006/relationships/customXml" Target="../ink/ink1138.xml"/><Relationship Id="rId270" Type="http://schemas.openxmlformats.org/officeDocument/2006/relationships/customXml" Target="../ink/ink1214.xml"/><Relationship Id="rId44" Type="http://schemas.openxmlformats.org/officeDocument/2006/relationships/customXml" Target="../ink/ink1100.xml"/><Relationship Id="rId65" Type="http://schemas.openxmlformats.org/officeDocument/2006/relationships/image" Target="../media/image1052.png"/><Relationship Id="rId86" Type="http://schemas.openxmlformats.org/officeDocument/2006/relationships/image" Target="../media/image1062.png"/><Relationship Id="rId130" Type="http://schemas.openxmlformats.org/officeDocument/2006/relationships/image" Target="../media/image1084.png"/><Relationship Id="rId151" Type="http://schemas.openxmlformats.org/officeDocument/2006/relationships/customXml" Target="../ink/ink1154.xml"/><Relationship Id="rId172" Type="http://schemas.openxmlformats.org/officeDocument/2006/relationships/image" Target="../media/image1105.png"/><Relationship Id="rId193" Type="http://schemas.openxmlformats.org/officeDocument/2006/relationships/image" Target="../media/image1115.png"/><Relationship Id="rId207" Type="http://schemas.openxmlformats.org/officeDocument/2006/relationships/image" Target="../media/image1122.png"/><Relationship Id="rId228" Type="http://schemas.openxmlformats.org/officeDocument/2006/relationships/customXml" Target="../ink/ink1193.xml"/><Relationship Id="rId249" Type="http://schemas.openxmlformats.org/officeDocument/2006/relationships/image" Target="../media/image1143.png"/><Relationship Id="rId13" Type="http://schemas.openxmlformats.org/officeDocument/2006/relationships/customXml" Target="../ink/ink1084.xml"/><Relationship Id="rId109" Type="http://schemas.openxmlformats.org/officeDocument/2006/relationships/customXml" Target="../ink/ink1133.xml"/><Relationship Id="rId260" Type="http://schemas.openxmlformats.org/officeDocument/2006/relationships/customXml" Target="../ink/ink1209.xml"/><Relationship Id="rId281" Type="http://schemas.openxmlformats.org/officeDocument/2006/relationships/image" Target="../media/image1159.png"/><Relationship Id="rId34" Type="http://schemas.openxmlformats.org/officeDocument/2006/relationships/customXml" Target="../ink/ink1095.xml"/><Relationship Id="rId55" Type="http://schemas.openxmlformats.org/officeDocument/2006/relationships/image" Target="../media/image1047.png"/><Relationship Id="rId76" Type="http://schemas.openxmlformats.org/officeDocument/2006/relationships/customXml" Target="../ink/ink1116.xml"/><Relationship Id="rId97" Type="http://schemas.openxmlformats.org/officeDocument/2006/relationships/customXml" Target="../ink/ink1127.xml"/><Relationship Id="rId120" Type="http://schemas.openxmlformats.org/officeDocument/2006/relationships/image" Target="../media/image1079.png"/><Relationship Id="rId141" Type="http://schemas.openxmlformats.org/officeDocument/2006/relationships/customXml" Target="../ink/ink1149.xml"/><Relationship Id="rId7" Type="http://schemas.openxmlformats.org/officeDocument/2006/relationships/customXml" Target="../ink/ink1081.xml"/><Relationship Id="rId162" Type="http://schemas.openxmlformats.org/officeDocument/2006/relationships/image" Target="../media/image1100.png"/><Relationship Id="rId183" Type="http://schemas.openxmlformats.org/officeDocument/2006/relationships/customXml" Target="../ink/ink1170.xml"/><Relationship Id="rId218" Type="http://schemas.openxmlformats.org/officeDocument/2006/relationships/customXml" Target="../ink/ink1188.xml"/><Relationship Id="rId239" Type="http://schemas.openxmlformats.org/officeDocument/2006/relationships/image" Target="../media/image1138.png"/><Relationship Id="rId250" Type="http://schemas.openxmlformats.org/officeDocument/2006/relationships/customXml" Target="../ink/ink1204.xml"/><Relationship Id="rId271" Type="http://schemas.openxmlformats.org/officeDocument/2006/relationships/image" Target="../media/image1154.png"/><Relationship Id="rId24" Type="http://schemas.openxmlformats.org/officeDocument/2006/relationships/customXml" Target="../ink/ink1090.xml"/><Relationship Id="rId45" Type="http://schemas.openxmlformats.org/officeDocument/2006/relationships/image" Target="../media/image1042.png"/><Relationship Id="rId66" Type="http://schemas.openxmlformats.org/officeDocument/2006/relationships/customXml" Target="../ink/ink1111.xml"/><Relationship Id="rId87" Type="http://schemas.openxmlformats.org/officeDocument/2006/relationships/customXml" Target="../ink/ink1122.xml"/><Relationship Id="rId110" Type="http://schemas.openxmlformats.org/officeDocument/2006/relationships/image" Target="../media/image1074.png"/><Relationship Id="rId131" Type="http://schemas.openxmlformats.org/officeDocument/2006/relationships/customXml" Target="../ink/ink1144.xml"/><Relationship Id="rId152" Type="http://schemas.openxmlformats.org/officeDocument/2006/relationships/image" Target="../media/image1095.png"/><Relationship Id="rId173" Type="http://schemas.openxmlformats.org/officeDocument/2006/relationships/customXml" Target="../ink/ink1165.xml"/><Relationship Id="rId194" Type="http://schemas.openxmlformats.org/officeDocument/2006/relationships/customXml" Target="../ink/ink1176.xml"/><Relationship Id="rId208" Type="http://schemas.openxmlformats.org/officeDocument/2006/relationships/customXml" Target="../ink/ink1183.xml"/><Relationship Id="rId229" Type="http://schemas.openxmlformats.org/officeDocument/2006/relationships/image" Target="../media/image1133.png"/><Relationship Id="rId240" Type="http://schemas.openxmlformats.org/officeDocument/2006/relationships/customXml" Target="../ink/ink1199.xml"/><Relationship Id="rId261" Type="http://schemas.openxmlformats.org/officeDocument/2006/relationships/image" Target="../media/image1149.png"/><Relationship Id="rId14" Type="http://schemas.openxmlformats.org/officeDocument/2006/relationships/image" Target="../media/image1027.png"/><Relationship Id="rId35" Type="http://schemas.openxmlformats.org/officeDocument/2006/relationships/image" Target="../media/image1037.png"/><Relationship Id="rId56" Type="http://schemas.openxmlformats.org/officeDocument/2006/relationships/customXml" Target="../ink/ink1106.xml"/><Relationship Id="rId77" Type="http://schemas.openxmlformats.org/officeDocument/2006/relationships/image" Target="../media/image1058.png"/><Relationship Id="rId100" Type="http://schemas.openxmlformats.org/officeDocument/2006/relationships/image" Target="../media/image1069.png"/><Relationship Id="rId282" Type="http://schemas.openxmlformats.org/officeDocument/2006/relationships/customXml" Target="../ink/ink1220.xml"/><Relationship Id="rId8" Type="http://schemas.openxmlformats.org/officeDocument/2006/relationships/image" Target="../media/image1024.png"/><Relationship Id="rId98" Type="http://schemas.openxmlformats.org/officeDocument/2006/relationships/image" Target="../media/image1068.png"/><Relationship Id="rId121" Type="http://schemas.openxmlformats.org/officeDocument/2006/relationships/customXml" Target="../ink/ink1139.xml"/><Relationship Id="rId142" Type="http://schemas.openxmlformats.org/officeDocument/2006/relationships/image" Target="../media/image1090.png"/><Relationship Id="rId163" Type="http://schemas.openxmlformats.org/officeDocument/2006/relationships/customXml" Target="../ink/ink1160.xml"/><Relationship Id="rId184" Type="http://schemas.openxmlformats.org/officeDocument/2006/relationships/image" Target="../media/image1111.png"/><Relationship Id="rId219" Type="http://schemas.openxmlformats.org/officeDocument/2006/relationships/image" Target="../media/image1128.png"/><Relationship Id="rId230" Type="http://schemas.openxmlformats.org/officeDocument/2006/relationships/customXml" Target="../ink/ink1194.xml"/><Relationship Id="rId251" Type="http://schemas.openxmlformats.org/officeDocument/2006/relationships/image" Target="../media/image1144.png"/><Relationship Id="rId25" Type="http://schemas.openxmlformats.org/officeDocument/2006/relationships/image" Target="../media/image1032.png"/><Relationship Id="rId46" Type="http://schemas.openxmlformats.org/officeDocument/2006/relationships/customXml" Target="../ink/ink1101.xml"/><Relationship Id="rId67" Type="http://schemas.openxmlformats.org/officeDocument/2006/relationships/image" Target="../media/image1053.png"/><Relationship Id="rId272" Type="http://schemas.openxmlformats.org/officeDocument/2006/relationships/customXml" Target="../ink/ink1215.xml"/><Relationship Id="rId88" Type="http://schemas.openxmlformats.org/officeDocument/2006/relationships/image" Target="../media/image1063.png"/><Relationship Id="rId111" Type="http://schemas.openxmlformats.org/officeDocument/2006/relationships/customXml" Target="../ink/ink1134.xml"/><Relationship Id="rId132" Type="http://schemas.openxmlformats.org/officeDocument/2006/relationships/image" Target="../media/image1085.png"/><Relationship Id="rId153" Type="http://schemas.openxmlformats.org/officeDocument/2006/relationships/customXml" Target="../ink/ink1155.xml"/><Relationship Id="rId174" Type="http://schemas.openxmlformats.org/officeDocument/2006/relationships/image" Target="../media/image1106.png"/><Relationship Id="rId195" Type="http://schemas.openxmlformats.org/officeDocument/2006/relationships/image" Target="../media/image1116.png"/><Relationship Id="rId209" Type="http://schemas.openxmlformats.org/officeDocument/2006/relationships/image" Target="../media/image1123.png"/><Relationship Id="rId220" Type="http://schemas.openxmlformats.org/officeDocument/2006/relationships/customXml" Target="../ink/ink1189.xml"/><Relationship Id="rId241" Type="http://schemas.openxmlformats.org/officeDocument/2006/relationships/image" Target="../media/image1139.png"/><Relationship Id="rId15" Type="http://schemas.openxmlformats.org/officeDocument/2006/relationships/customXml" Target="../ink/ink1085.xml"/><Relationship Id="rId36" Type="http://schemas.openxmlformats.org/officeDocument/2006/relationships/customXml" Target="../ink/ink1096.xml"/><Relationship Id="rId57" Type="http://schemas.openxmlformats.org/officeDocument/2006/relationships/image" Target="../media/image1048.png"/><Relationship Id="rId262" Type="http://schemas.openxmlformats.org/officeDocument/2006/relationships/customXml" Target="../ink/ink1210.xml"/><Relationship Id="rId283" Type="http://schemas.openxmlformats.org/officeDocument/2006/relationships/image" Target="../media/image1160.png"/><Relationship Id="rId78" Type="http://schemas.openxmlformats.org/officeDocument/2006/relationships/customXml" Target="../ink/ink1117.xml"/><Relationship Id="rId99" Type="http://schemas.openxmlformats.org/officeDocument/2006/relationships/customXml" Target="../ink/ink1128.xml"/><Relationship Id="rId101" Type="http://schemas.openxmlformats.org/officeDocument/2006/relationships/customXml" Target="../ink/ink1129.xml"/><Relationship Id="rId122" Type="http://schemas.openxmlformats.org/officeDocument/2006/relationships/image" Target="../media/image1080.png"/><Relationship Id="rId143" Type="http://schemas.openxmlformats.org/officeDocument/2006/relationships/customXml" Target="../ink/ink1150.xml"/><Relationship Id="rId164" Type="http://schemas.openxmlformats.org/officeDocument/2006/relationships/image" Target="../media/image1101.png"/><Relationship Id="rId185" Type="http://schemas.openxmlformats.org/officeDocument/2006/relationships/customXml" Target="../ink/ink1171.xml"/><Relationship Id="rId9" Type="http://schemas.openxmlformats.org/officeDocument/2006/relationships/customXml" Target="../ink/ink1082.xml"/><Relationship Id="rId210" Type="http://schemas.openxmlformats.org/officeDocument/2006/relationships/customXml" Target="../ink/ink1184.xml"/><Relationship Id="rId26" Type="http://schemas.openxmlformats.org/officeDocument/2006/relationships/customXml" Target="../ink/ink1091.xml"/><Relationship Id="rId231" Type="http://schemas.openxmlformats.org/officeDocument/2006/relationships/image" Target="../media/image1134.png"/><Relationship Id="rId252" Type="http://schemas.openxmlformats.org/officeDocument/2006/relationships/customXml" Target="../ink/ink1205.xml"/><Relationship Id="rId273" Type="http://schemas.openxmlformats.org/officeDocument/2006/relationships/image" Target="../media/image1155.png"/><Relationship Id="rId47" Type="http://schemas.openxmlformats.org/officeDocument/2006/relationships/image" Target="../media/image1043.png"/><Relationship Id="rId68" Type="http://schemas.openxmlformats.org/officeDocument/2006/relationships/customXml" Target="../ink/ink1112.xml"/><Relationship Id="rId89" Type="http://schemas.openxmlformats.org/officeDocument/2006/relationships/customXml" Target="../ink/ink1123.xml"/><Relationship Id="rId112" Type="http://schemas.openxmlformats.org/officeDocument/2006/relationships/image" Target="../media/image1075.png"/><Relationship Id="rId133" Type="http://schemas.openxmlformats.org/officeDocument/2006/relationships/customXml" Target="../ink/ink1145.xml"/><Relationship Id="rId154" Type="http://schemas.openxmlformats.org/officeDocument/2006/relationships/image" Target="../media/image1096.png"/><Relationship Id="rId175" Type="http://schemas.openxmlformats.org/officeDocument/2006/relationships/customXml" Target="../ink/ink1166.xml"/><Relationship Id="rId196" Type="http://schemas.openxmlformats.org/officeDocument/2006/relationships/customXml" Target="../ink/ink1177.xml"/><Relationship Id="rId200" Type="http://schemas.openxmlformats.org/officeDocument/2006/relationships/customXml" Target="../ink/ink1179.xml"/><Relationship Id="rId16" Type="http://schemas.openxmlformats.org/officeDocument/2006/relationships/image" Target="../media/image1028.png"/><Relationship Id="rId221" Type="http://schemas.openxmlformats.org/officeDocument/2006/relationships/image" Target="../media/image1129.png"/><Relationship Id="rId242" Type="http://schemas.openxmlformats.org/officeDocument/2006/relationships/customXml" Target="../ink/ink1200.xml"/><Relationship Id="rId263" Type="http://schemas.openxmlformats.org/officeDocument/2006/relationships/image" Target="../media/image1150.png"/><Relationship Id="rId284" Type="http://schemas.openxmlformats.org/officeDocument/2006/relationships/customXml" Target="../ink/ink1221.xml"/><Relationship Id="rId37" Type="http://schemas.openxmlformats.org/officeDocument/2006/relationships/image" Target="../media/image1038.png"/><Relationship Id="rId58" Type="http://schemas.openxmlformats.org/officeDocument/2006/relationships/customXml" Target="../ink/ink1107.xml"/><Relationship Id="rId79" Type="http://schemas.openxmlformats.org/officeDocument/2006/relationships/image" Target="../media/image1059.png"/><Relationship Id="rId102" Type="http://schemas.openxmlformats.org/officeDocument/2006/relationships/image" Target="../media/image1070.png"/><Relationship Id="rId123" Type="http://schemas.openxmlformats.org/officeDocument/2006/relationships/customXml" Target="../ink/ink1140.xml"/><Relationship Id="rId144" Type="http://schemas.openxmlformats.org/officeDocument/2006/relationships/image" Target="../media/image1091.png"/><Relationship Id="rId90" Type="http://schemas.openxmlformats.org/officeDocument/2006/relationships/image" Target="../media/image1064.png"/><Relationship Id="rId165" Type="http://schemas.openxmlformats.org/officeDocument/2006/relationships/customXml" Target="../ink/ink1161.xml"/><Relationship Id="rId186" Type="http://schemas.openxmlformats.org/officeDocument/2006/relationships/image" Target="../media/image1112.png"/><Relationship Id="rId211" Type="http://schemas.openxmlformats.org/officeDocument/2006/relationships/image" Target="../media/image1124.png"/><Relationship Id="rId232" Type="http://schemas.openxmlformats.org/officeDocument/2006/relationships/customXml" Target="../ink/ink1195.xml"/><Relationship Id="rId253" Type="http://schemas.openxmlformats.org/officeDocument/2006/relationships/image" Target="../media/image1145.png"/><Relationship Id="rId274" Type="http://schemas.openxmlformats.org/officeDocument/2006/relationships/customXml" Target="../ink/ink1216.xml"/><Relationship Id="rId27" Type="http://schemas.openxmlformats.org/officeDocument/2006/relationships/image" Target="../media/image1033.png"/><Relationship Id="rId48" Type="http://schemas.openxmlformats.org/officeDocument/2006/relationships/customXml" Target="../ink/ink1102.xml"/><Relationship Id="rId69" Type="http://schemas.openxmlformats.org/officeDocument/2006/relationships/image" Target="../media/image1054.png"/><Relationship Id="rId113" Type="http://schemas.openxmlformats.org/officeDocument/2006/relationships/customXml" Target="../ink/ink1135.xml"/><Relationship Id="rId134" Type="http://schemas.openxmlformats.org/officeDocument/2006/relationships/image" Target="../media/image1086.png"/><Relationship Id="rId80" Type="http://schemas.openxmlformats.org/officeDocument/2006/relationships/customXml" Target="../ink/ink1118.xml"/><Relationship Id="rId155" Type="http://schemas.openxmlformats.org/officeDocument/2006/relationships/customXml" Target="../ink/ink1156.xml"/><Relationship Id="rId176" Type="http://schemas.openxmlformats.org/officeDocument/2006/relationships/image" Target="../media/image1107.png"/><Relationship Id="rId197" Type="http://schemas.openxmlformats.org/officeDocument/2006/relationships/image" Target="../media/image1117.png"/><Relationship Id="rId201" Type="http://schemas.openxmlformats.org/officeDocument/2006/relationships/image" Target="../media/image1119.png"/><Relationship Id="rId222" Type="http://schemas.openxmlformats.org/officeDocument/2006/relationships/customXml" Target="../ink/ink1190.xml"/><Relationship Id="rId243" Type="http://schemas.openxmlformats.org/officeDocument/2006/relationships/image" Target="../media/image1140.png"/><Relationship Id="rId264" Type="http://schemas.openxmlformats.org/officeDocument/2006/relationships/customXml" Target="../ink/ink1211.xml"/><Relationship Id="rId285" Type="http://schemas.openxmlformats.org/officeDocument/2006/relationships/image" Target="../media/image1161.png"/><Relationship Id="rId17" Type="http://schemas.openxmlformats.org/officeDocument/2006/relationships/customXml" Target="../ink/ink1086.xml"/><Relationship Id="rId38" Type="http://schemas.openxmlformats.org/officeDocument/2006/relationships/customXml" Target="../ink/ink1097.xml"/><Relationship Id="rId59" Type="http://schemas.openxmlformats.org/officeDocument/2006/relationships/image" Target="../media/image1049.png"/><Relationship Id="rId103" Type="http://schemas.openxmlformats.org/officeDocument/2006/relationships/customXml" Target="../ink/ink1130.xml"/><Relationship Id="rId124" Type="http://schemas.openxmlformats.org/officeDocument/2006/relationships/image" Target="../media/image1081.png"/><Relationship Id="rId70" Type="http://schemas.openxmlformats.org/officeDocument/2006/relationships/customXml" Target="../ink/ink1113.xml"/><Relationship Id="rId91" Type="http://schemas.openxmlformats.org/officeDocument/2006/relationships/customXml" Target="../ink/ink1124.xml"/><Relationship Id="rId145" Type="http://schemas.openxmlformats.org/officeDocument/2006/relationships/customXml" Target="../ink/ink1151.xml"/><Relationship Id="rId166" Type="http://schemas.openxmlformats.org/officeDocument/2006/relationships/image" Target="../media/image1102.png"/><Relationship Id="rId187" Type="http://schemas.openxmlformats.org/officeDocument/2006/relationships/customXml" Target="../ink/ink1172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85.xml"/><Relationship Id="rId233" Type="http://schemas.openxmlformats.org/officeDocument/2006/relationships/image" Target="../media/image1135.png"/><Relationship Id="rId254" Type="http://schemas.openxmlformats.org/officeDocument/2006/relationships/customXml" Target="../ink/ink1206.xml"/><Relationship Id="rId28" Type="http://schemas.openxmlformats.org/officeDocument/2006/relationships/customXml" Target="../ink/ink1092.xml"/><Relationship Id="rId49" Type="http://schemas.openxmlformats.org/officeDocument/2006/relationships/image" Target="../media/image1044.png"/><Relationship Id="rId114" Type="http://schemas.openxmlformats.org/officeDocument/2006/relationships/image" Target="../media/image1076.png"/><Relationship Id="rId275" Type="http://schemas.openxmlformats.org/officeDocument/2006/relationships/image" Target="../media/image1156.png"/><Relationship Id="rId60" Type="http://schemas.openxmlformats.org/officeDocument/2006/relationships/customXml" Target="../ink/ink1108.xml"/><Relationship Id="rId81" Type="http://schemas.openxmlformats.org/officeDocument/2006/relationships/customXml" Target="../ink/ink1119.xml"/><Relationship Id="rId135" Type="http://schemas.openxmlformats.org/officeDocument/2006/relationships/customXml" Target="../ink/ink1146.xml"/><Relationship Id="rId156" Type="http://schemas.openxmlformats.org/officeDocument/2006/relationships/image" Target="../media/image1097.png"/><Relationship Id="rId177" Type="http://schemas.openxmlformats.org/officeDocument/2006/relationships/customXml" Target="../ink/ink1167.xml"/><Relationship Id="rId198" Type="http://schemas.openxmlformats.org/officeDocument/2006/relationships/customXml" Target="../ink/ink1178.xml"/><Relationship Id="rId202" Type="http://schemas.openxmlformats.org/officeDocument/2006/relationships/customXml" Target="../ink/ink1180.xml"/><Relationship Id="rId223" Type="http://schemas.openxmlformats.org/officeDocument/2006/relationships/image" Target="../media/image1130.png"/><Relationship Id="rId244" Type="http://schemas.openxmlformats.org/officeDocument/2006/relationships/customXml" Target="../ink/ink1201.xml"/><Relationship Id="rId18" Type="http://schemas.openxmlformats.org/officeDocument/2006/relationships/customXml" Target="../ink/ink1087.xml"/><Relationship Id="rId39" Type="http://schemas.openxmlformats.org/officeDocument/2006/relationships/image" Target="../media/image1039.png"/><Relationship Id="rId265" Type="http://schemas.openxmlformats.org/officeDocument/2006/relationships/image" Target="../media/image1151.png"/><Relationship Id="rId286" Type="http://schemas.openxmlformats.org/officeDocument/2006/relationships/customXml" Target="../ink/ink1222.xml"/><Relationship Id="rId50" Type="http://schemas.openxmlformats.org/officeDocument/2006/relationships/customXml" Target="../ink/ink1103.xml"/><Relationship Id="rId104" Type="http://schemas.openxmlformats.org/officeDocument/2006/relationships/image" Target="../media/image1071.png"/><Relationship Id="rId125" Type="http://schemas.openxmlformats.org/officeDocument/2006/relationships/customXml" Target="../ink/ink1141.xml"/><Relationship Id="rId146" Type="http://schemas.openxmlformats.org/officeDocument/2006/relationships/image" Target="../media/image1092.png"/><Relationship Id="rId167" Type="http://schemas.openxmlformats.org/officeDocument/2006/relationships/customXml" Target="../ink/ink1162.xml"/><Relationship Id="rId188" Type="http://schemas.openxmlformats.org/officeDocument/2006/relationships/image" Target="../media/image1113.png"/><Relationship Id="rId71" Type="http://schemas.openxmlformats.org/officeDocument/2006/relationships/image" Target="../media/image1055.png"/><Relationship Id="rId92" Type="http://schemas.openxmlformats.org/officeDocument/2006/relationships/image" Target="../media/image1065.png"/><Relationship Id="rId213" Type="http://schemas.openxmlformats.org/officeDocument/2006/relationships/image" Target="../media/image1125.png"/><Relationship Id="rId234" Type="http://schemas.openxmlformats.org/officeDocument/2006/relationships/customXml" Target="../ink/ink1196.xml"/><Relationship Id="rId2" Type="http://schemas.openxmlformats.org/officeDocument/2006/relationships/image" Target="../media/image740.emf"/><Relationship Id="rId29" Type="http://schemas.openxmlformats.org/officeDocument/2006/relationships/image" Target="../media/image1034.png"/><Relationship Id="rId255" Type="http://schemas.openxmlformats.org/officeDocument/2006/relationships/image" Target="../media/image1146.png"/><Relationship Id="rId276" Type="http://schemas.openxmlformats.org/officeDocument/2006/relationships/customXml" Target="../ink/ink1217.xml"/><Relationship Id="rId40" Type="http://schemas.openxmlformats.org/officeDocument/2006/relationships/customXml" Target="../ink/ink1098.xml"/><Relationship Id="rId115" Type="http://schemas.openxmlformats.org/officeDocument/2006/relationships/customXml" Target="../ink/ink1136.xml"/><Relationship Id="rId136" Type="http://schemas.openxmlformats.org/officeDocument/2006/relationships/image" Target="../media/image1087.png"/><Relationship Id="rId157" Type="http://schemas.openxmlformats.org/officeDocument/2006/relationships/customXml" Target="../ink/ink1157.xml"/><Relationship Id="rId178" Type="http://schemas.openxmlformats.org/officeDocument/2006/relationships/image" Target="../media/image1108.png"/><Relationship Id="rId61" Type="http://schemas.openxmlformats.org/officeDocument/2006/relationships/image" Target="../media/image1050.png"/><Relationship Id="rId82" Type="http://schemas.openxmlformats.org/officeDocument/2006/relationships/image" Target="../media/image1060.png"/><Relationship Id="rId199" Type="http://schemas.openxmlformats.org/officeDocument/2006/relationships/image" Target="../media/image1118.png"/><Relationship Id="rId203" Type="http://schemas.openxmlformats.org/officeDocument/2006/relationships/image" Target="../media/image1120.png"/><Relationship Id="rId19" Type="http://schemas.openxmlformats.org/officeDocument/2006/relationships/image" Target="../media/image1029.png"/><Relationship Id="rId224" Type="http://schemas.openxmlformats.org/officeDocument/2006/relationships/customXml" Target="../ink/ink1191.xml"/><Relationship Id="rId245" Type="http://schemas.openxmlformats.org/officeDocument/2006/relationships/image" Target="../media/image1141.png"/><Relationship Id="rId266" Type="http://schemas.openxmlformats.org/officeDocument/2006/relationships/customXml" Target="../ink/ink1212.xml"/><Relationship Id="rId287" Type="http://schemas.openxmlformats.org/officeDocument/2006/relationships/image" Target="../media/image1162.png"/><Relationship Id="rId30" Type="http://schemas.openxmlformats.org/officeDocument/2006/relationships/customXml" Target="../ink/ink1093.xml"/><Relationship Id="rId105" Type="http://schemas.openxmlformats.org/officeDocument/2006/relationships/customXml" Target="../ink/ink1131.xml"/><Relationship Id="rId126" Type="http://schemas.openxmlformats.org/officeDocument/2006/relationships/image" Target="../media/image1082.png"/><Relationship Id="rId147" Type="http://schemas.openxmlformats.org/officeDocument/2006/relationships/customXml" Target="../ink/ink1152.xml"/><Relationship Id="rId168" Type="http://schemas.openxmlformats.org/officeDocument/2006/relationships/image" Target="../media/image1103.png"/><Relationship Id="rId51" Type="http://schemas.openxmlformats.org/officeDocument/2006/relationships/image" Target="../media/image1045.png"/><Relationship Id="rId72" Type="http://schemas.openxmlformats.org/officeDocument/2006/relationships/customXml" Target="../ink/ink1114.xml"/><Relationship Id="rId93" Type="http://schemas.openxmlformats.org/officeDocument/2006/relationships/customXml" Target="../ink/ink1125.xml"/><Relationship Id="rId189" Type="http://schemas.openxmlformats.org/officeDocument/2006/relationships/customXml" Target="../ink/ink1173.xml"/><Relationship Id="rId3" Type="http://schemas.openxmlformats.org/officeDocument/2006/relationships/customXml" Target="../ink/ink1079.xml"/><Relationship Id="rId214" Type="http://schemas.openxmlformats.org/officeDocument/2006/relationships/customXml" Target="../ink/ink1186.xml"/><Relationship Id="rId235" Type="http://schemas.openxmlformats.org/officeDocument/2006/relationships/image" Target="../media/image1136.png"/><Relationship Id="rId256" Type="http://schemas.openxmlformats.org/officeDocument/2006/relationships/customXml" Target="../ink/ink1207.xml"/><Relationship Id="rId277" Type="http://schemas.openxmlformats.org/officeDocument/2006/relationships/image" Target="../media/image1157.png"/><Relationship Id="rId116" Type="http://schemas.openxmlformats.org/officeDocument/2006/relationships/image" Target="../media/image1077.png"/><Relationship Id="rId137" Type="http://schemas.openxmlformats.org/officeDocument/2006/relationships/customXml" Target="../ink/ink1147.xml"/><Relationship Id="rId158" Type="http://schemas.openxmlformats.org/officeDocument/2006/relationships/image" Target="../media/image1098.png"/><Relationship Id="rId20" Type="http://schemas.openxmlformats.org/officeDocument/2006/relationships/customXml" Target="../ink/ink1088.xml"/><Relationship Id="rId41" Type="http://schemas.openxmlformats.org/officeDocument/2006/relationships/image" Target="../media/image1040.png"/><Relationship Id="rId62" Type="http://schemas.openxmlformats.org/officeDocument/2006/relationships/customXml" Target="../ink/ink1109.xml"/><Relationship Id="rId83" Type="http://schemas.openxmlformats.org/officeDocument/2006/relationships/customXml" Target="../ink/ink1120.xml"/><Relationship Id="rId179" Type="http://schemas.openxmlformats.org/officeDocument/2006/relationships/customXml" Target="../ink/ink1168.xml"/><Relationship Id="rId190" Type="http://schemas.openxmlformats.org/officeDocument/2006/relationships/customXml" Target="../ink/ink1174.xml"/><Relationship Id="rId204" Type="http://schemas.openxmlformats.org/officeDocument/2006/relationships/customXml" Target="../ink/ink1181.xml"/><Relationship Id="rId225" Type="http://schemas.openxmlformats.org/officeDocument/2006/relationships/image" Target="../media/image1131.png"/><Relationship Id="rId246" Type="http://schemas.openxmlformats.org/officeDocument/2006/relationships/customXml" Target="../ink/ink1202.xml"/><Relationship Id="rId267" Type="http://schemas.openxmlformats.org/officeDocument/2006/relationships/image" Target="../media/image1152.png"/><Relationship Id="rId288" Type="http://schemas.openxmlformats.org/officeDocument/2006/relationships/customXml" Target="../ink/ink1223.xml"/><Relationship Id="rId106" Type="http://schemas.openxmlformats.org/officeDocument/2006/relationships/image" Target="../media/image1072.png"/><Relationship Id="rId127" Type="http://schemas.openxmlformats.org/officeDocument/2006/relationships/customXml" Target="../ink/ink1142.xml"/><Relationship Id="rId10" Type="http://schemas.openxmlformats.org/officeDocument/2006/relationships/image" Target="../media/image1025.png"/><Relationship Id="rId31" Type="http://schemas.openxmlformats.org/officeDocument/2006/relationships/image" Target="../media/image1035.png"/><Relationship Id="rId52" Type="http://schemas.openxmlformats.org/officeDocument/2006/relationships/customXml" Target="../ink/ink1104.xml"/><Relationship Id="rId73" Type="http://schemas.openxmlformats.org/officeDocument/2006/relationships/image" Target="../media/image1056.png"/><Relationship Id="rId94" Type="http://schemas.openxmlformats.org/officeDocument/2006/relationships/image" Target="../media/image1066.png"/><Relationship Id="rId148" Type="http://schemas.openxmlformats.org/officeDocument/2006/relationships/image" Target="../media/image1093.png"/><Relationship Id="rId169" Type="http://schemas.openxmlformats.org/officeDocument/2006/relationships/customXml" Target="../ink/ink1163.xml"/><Relationship Id="rId4" Type="http://schemas.openxmlformats.org/officeDocument/2006/relationships/image" Target="../media/image1022.png"/><Relationship Id="rId180" Type="http://schemas.openxmlformats.org/officeDocument/2006/relationships/image" Target="../media/image1109.png"/><Relationship Id="rId215" Type="http://schemas.openxmlformats.org/officeDocument/2006/relationships/image" Target="../media/image1126.png"/><Relationship Id="rId236" Type="http://schemas.openxmlformats.org/officeDocument/2006/relationships/customXml" Target="../ink/ink1197.xml"/><Relationship Id="rId257" Type="http://schemas.openxmlformats.org/officeDocument/2006/relationships/image" Target="../media/image1147.png"/><Relationship Id="rId278" Type="http://schemas.openxmlformats.org/officeDocument/2006/relationships/customXml" Target="../ink/ink1218.xml"/><Relationship Id="rId42" Type="http://schemas.openxmlformats.org/officeDocument/2006/relationships/customXml" Target="../ink/ink1099.xml"/><Relationship Id="rId84" Type="http://schemas.openxmlformats.org/officeDocument/2006/relationships/image" Target="../media/image1061.png"/><Relationship Id="rId138" Type="http://schemas.openxmlformats.org/officeDocument/2006/relationships/image" Target="../media/image1088.png"/><Relationship Id="rId191" Type="http://schemas.openxmlformats.org/officeDocument/2006/relationships/image" Target="../media/image1114.png"/><Relationship Id="rId205" Type="http://schemas.openxmlformats.org/officeDocument/2006/relationships/image" Target="../media/image1121.png"/><Relationship Id="rId247" Type="http://schemas.openxmlformats.org/officeDocument/2006/relationships/image" Target="../media/image1142.png"/><Relationship Id="rId107" Type="http://schemas.openxmlformats.org/officeDocument/2006/relationships/customXml" Target="../ink/ink1132.xml"/><Relationship Id="rId289" Type="http://schemas.openxmlformats.org/officeDocument/2006/relationships/image" Target="../media/image1163.png"/><Relationship Id="rId11" Type="http://schemas.openxmlformats.org/officeDocument/2006/relationships/customXml" Target="../ink/ink1083.xml"/><Relationship Id="rId53" Type="http://schemas.openxmlformats.org/officeDocument/2006/relationships/image" Target="../media/image1046.png"/><Relationship Id="rId149" Type="http://schemas.openxmlformats.org/officeDocument/2006/relationships/customXml" Target="../ink/ink1153.xml"/><Relationship Id="rId95" Type="http://schemas.openxmlformats.org/officeDocument/2006/relationships/customXml" Target="../ink/ink1126.xml"/><Relationship Id="rId160" Type="http://schemas.openxmlformats.org/officeDocument/2006/relationships/image" Target="../media/image1099.png"/><Relationship Id="rId216" Type="http://schemas.openxmlformats.org/officeDocument/2006/relationships/customXml" Target="../ink/ink1187.xml"/><Relationship Id="rId258" Type="http://schemas.openxmlformats.org/officeDocument/2006/relationships/customXml" Target="../ink/ink1208.xml"/><Relationship Id="rId22" Type="http://schemas.openxmlformats.org/officeDocument/2006/relationships/customXml" Target="../ink/ink1089.xml"/><Relationship Id="rId64" Type="http://schemas.openxmlformats.org/officeDocument/2006/relationships/customXml" Target="../ink/ink1110.xml"/><Relationship Id="rId118" Type="http://schemas.openxmlformats.org/officeDocument/2006/relationships/image" Target="../media/image1078.png"/><Relationship Id="rId171" Type="http://schemas.openxmlformats.org/officeDocument/2006/relationships/customXml" Target="../ink/ink1164.xml"/><Relationship Id="rId227" Type="http://schemas.openxmlformats.org/officeDocument/2006/relationships/image" Target="../media/image11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4.png"/><Relationship Id="rId2" Type="http://schemas.openxmlformats.org/officeDocument/2006/relationships/image" Target="../media/image7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20.png"/><Relationship Id="rId299" Type="http://schemas.openxmlformats.org/officeDocument/2006/relationships/image" Target="../media/image1307.png"/><Relationship Id="rId21" Type="http://schemas.openxmlformats.org/officeDocument/2006/relationships/image" Target="../media/image1174.png"/><Relationship Id="rId63" Type="http://schemas.openxmlformats.org/officeDocument/2006/relationships/image" Target="../media/image1193.png"/><Relationship Id="rId159" Type="http://schemas.openxmlformats.org/officeDocument/2006/relationships/image" Target="../media/image1240.png"/><Relationship Id="rId170" Type="http://schemas.openxmlformats.org/officeDocument/2006/relationships/customXml" Target="../ink/ink1309.xml"/><Relationship Id="rId226" Type="http://schemas.openxmlformats.org/officeDocument/2006/relationships/customXml" Target="../ink/ink1338.xml"/><Relationship Id="rId268" Type="http://schemas.openxmlformats.org/officeDocument/2006/relationships/image" Target="../media/image1292.png"/><Relationship Id="rId32" Type="http://schemas.openxmlformats.org/officeDocument/2006/relationships/image" Target="../media/image1027.png"/><Relationship Id="rId74" Type="http://schemas.openxmlformats.org/officeDocument/2006/relationships/customXml" Target="../ink/ink1261.xml"/><Relationship Id="rId128" Type="http://schemas.openxmlformats.org/officeDocument/2006/relationships/customXml" Target="../ink/ink1288.xml"/><Relationship Id="rId5" Type="http://schemas.openxmlformats.org/officeDocument/2006/relationships/image" Target="../media/image932.png"/><Relationship Id="rId181" Type="http://schemas.openxmlformats.org/officeDocument/2006/relationships/image" Target="../media/image1251.png"/><Relationship Id="rId237" Type="http://schemas.openxmlformats.org/officeDocument/2006/relationships/customXml" Target="../ink/ink1344.xml"/><Relationship Id="rId279" Type="http://schemas.openxmlformats.org/officeDocument/2006/relationships/customXml" Target="../ink/ink1366.xml"/><Relationship Id="rId43" Type="http://schemas.openxmlformats.org/officeDocument/2006/relationships/customXml" Target="../ink/ink1245.xml"/><Relationship Id="rId139" Type="http://schemas.openxmlformats.org/officeDocument/2006/relationships/image" Target="../media/image1230.png"/><Relationship Id="rId290" Type="http://schemas.openxmlformats.org/officeDocument/2006/relationships/customXml" Target="../ink/ink1372.xml"/><Relationship Id="rId304" Type="http://schemas.openxmlformats.org/officeDocument/2006/relationships/customXml" Target="../ink/ink1379.xml"/><Relationship Id="rId85" Type="http://schemas.openxmlformats.org/officeDocument/2006/relationships/image" Target="../media/image1204.png"/><Relationship Id="rId150" Type="http://schemas.openxmlformats.org/officeDocument/2006/relationships/customXml" Target="../ink/ink1299.xml"/><Relationship Id="rId192" Type="http://schemas.openxmlformats.org/officeDocument/2006/relationships/image" Target="../media/image1256.png"/><Relationship Id="rId206" Type="http://schemas.openxmlformats.org/officeDocument/2006/relationships/customXml" Target="../ink/ink1328.xml"/><Relationship Id="rId248" Type="http://schemas.openxmlformats.org/officeDocument/2006/relationships/customXml" Target="../ink/ink1350.xml"/><Relationship Id="rId12" Type="http://schemas.openxmlformats.org/officeDocument/2006/relationships/customXml" Target="../ink/ink1229.xml"/><Relationship Id="rId108" Type="http://schemas.openxmlformats.org/officeDocument/2006/relationships/customXml" Target="../ink/ink1278.xml"/><Relationship Id="rId54" Type="http://schemas.openxmlformats.org/officeDocument/2006/relationships/customXml" Target="../ink/ink1251.xml"/><Relationship Id="rId96" Type="http://schemas.openxmlformats.org/officeDocument/2006/relationships/customXml" Target="../ink/ink1272.xml"/><Relationship Id="rId161" Type="http://schemas.openxmlformats.org/officeDocument/2006/relationships/image" Target="../media/image1241.png"/><Relationship Id="rId217" Type="http://schemas.openxmlformats.org/officeDocument/2006/relationships/image" Target="../media/image1268.png"/><Relationship Id="rId259" Type="http://schemas.openxmlformats.org/officeDocument/2006/relationships/customXml" Target="../ink/ink1356.xml"/><Relationship Id="rId23" Type="http://schemas.openxmlformats.org/officeDocument/2006/relationships/image" Target="../media/image1175.png"/><Relationship Id="rId119" Type="http://schemas.openxmlformats.org/officeDocument/2006/relationships/image" Target="../media/image1221.png"/><Relationship Id="rId270" Type="http://schemas.openxmlformats.org/officeDocument/2006/relationships/image" Target="../media/image1293.png"/><Relationship Id="rId65" Type="http://schemas.openxmlformats.org/officeDocument/2006/relationships/image" Target="../media/image1194.png"/><Relationship Id="rId130" Type="http://schemas.openxmlformats.org/officeDocument/2006/relationships/customXml" Target="../ink/ink1289.xml"/><Relationship Id="rId172" Type="http://schemas.openxmlformats.org/officeDocument/2006/relationships/customXml" Target="../ink/ink1310.xml"/><Relationship Id="rId193" Type="http://schemas.openxmlformats.org/officeDocument/2006/relationships/customXml" Target="../ink/ink1321.xml"/><Relationship Id="rId207" Type="http://schemas.openxmlformats.org/officeDocument/2006/relationships/image" Target="../media/image1263.png"/><Relationship Id="rId228" Type="http://schemas.openxmlformats.org/officeDocument/2006/relationships/customXml" Target="../ink/ink1339.xml"/><Relationship Id="rId249" Type="http://schemas.openxmlformats.org/officeDocument/2006/relationships/image" Target="../media/image1283.png"/><Relationship Id="rId13" Type="http://schemas.openxmlformats.org/officeDocument/2006/relationships/image" Target="../media/image1170.png"/><Relationship Id="rId109" Type="http://schemas.openxmlformats.org/officeDocument/2006/relationships/image" Target="../media/image1216.png"/><Relationship Id="rId260" Type="http://schemas.openxmlformats.org/officeDocument/2006/relationships/image" Target="../media/image1288.png"/><Relationship Id="rId281" Type="http://schemas.openxmlformats.org/officeDocument/2006/relationships/customXml" Target="../ink/ink1367.xml"/><Relationship Id="rId34" Type="http://schemas.openxmlformats.org/officeDocument/2006/relationships/image" Target="../media/image1179.png"/><Relationship Id="rId55" Type="http://schemas.openxmlformats.org/officeDocument/2006/relationships/image" Target="../media/image1189.png"/><Relationship Id="rId76" Type="http://schemas.openxmlformats.org/officeDocument/2006/relationships/customXml" Target="../ink/ink1262.xml"/><Relationship Id="rId97" Type="http://schemas.openxmlformats.org/officeDocument/2006/relationships/image" Target="../media/image1210.png"/><Relationship Id="rId120" Type="http://schemas.openxmlformats.org/officeDocument/2006/relationships/customXml" Target="../ink/ink1284.xml"/><Relationship Id="rId141" Type="http://schemas.openxmlformats.org/officeDocument/2006/relationships/image" Target="../media/image1231.png"/><Relationship Id="rId7" Type="http://schemas.openxmlformats.org/officeDocument/2006/relationships/image" Target="../media/image1167.png"/><Relationship Id="rId162" Type="http://schemas.openxmlformats.org/officeDocument/2006/relationships/customXml" Target="../ink/ink1305.xml"/><Relationship Id="rId183" Type="http://schemas.openxmlformats.org/officeDocument/2006/relationships/image" Target="../media/image1252.png"/><Relationship Id="rId218" Type="http://schemas.openxmlformats.org/officeDocument/2006/relationships/customXml" Target="../ink/ink1334.xml"/><Relationship Id="rId239" Type="http://schemas.openxmlformats.org/officeDocument/2006/relationships/customXml" Target="../ink/ink1345.xml"/><Relationship Id="rId250" Type="http://schemas.openxmlformats.org/officeDocument/2006/relationships/customXml" Target="../ink/ink1351.xml"/><Relationship Id="rId271" Type="http://schemas.openxmlformats.org/officeDocument/2006/relationships/customXml" Target="../ink/ink1362.xml"/><Relationship Id="rId292" Type="http://schemas.openxmlformats.org/officeDocument/2006/relationships/customXml" Target="../ink/ink1373.xml"/><Relationship Id="rId306" Type="http://schemas.openxmlformats.org/officeDocument/2006/relationships/customXml" Target="../ink/ink1380.xml"/><Relationship Id="rId24" Type="http://schemas.openxmlformats.org/officeDocument/2006/relationships/customXml" Target="../ink/ink1235.xml"/><Relationship Id="rId45" Type="http://schemas.openxmlformats.org/officeDocument/2006/relationships/customXml" Target="../ink/ink1246.xml"/><Relationship Id="rId66" Type="http://schemas.openxmlformats.org/officeDocument/2006/relationships/customXml" Target="../ink/ink1257.xml"/><Relationship Id="rId87" Type="http://schemas.openxmlformats.org/officeDocument/2006/relationships/image" Target="../media/image1205.png"/><Relationship Id="rId110" Type="http://schemas.openxmlformats.org/officeDocument/2006/relationships/customXml" Target="../ink/ink1279.xml"/><Relationship Id="rId131" Type="http://schemas.openxmlformats.org/officeDocument/2006/relationships/image" Target="../media/image1227.png"/><Relationship Id="rId152" Type="http://schemas.openxmlformats.org/officeDocument/2006/relationships/customXml" Target="../ink/ink1300.xml"/><Relationship Id="rId173" Type="http://schemas.openxmlformats.org/officeDocument/2006/relationships/image" Target="../media/image1247.png"/><Relationship Id="rId194" Type="http://schemas.openxmlformats.org/officeDocument/2006/relationships/customXml" Target="../ink/ink1322.xml"/><Relationship Id="rId208" Type="http://schemas.openxmlformats.org/officeDocument/2006/relationships/customXml" Target="../ink/ink1329.xml"/><Relationship Id="rId229" Type="http://schemas.openxmlformats.org/officeDocument/2006/relationships/image" Target="../media/image1274.png"/><Relationship Id="rId240" Type="http://schemas.openxmlformats.org/officeDocument/2006/relationships/image" Target="../media/image1279.png"/><Relationship Id="rId261" Type="http://schemas.openxmlformats.org/officeDocument/2006/relationships/customXml" Target="../ink/ink1357.xml"/><Relationship Id="rId14" Type="http://schemas.openxmlformats.org/officeDocument/2006/relationships/customXml" Target="../ink/ink1230.xml"/><Relationship Id="rId35" Type="http://schemas.openxmlformats.org/officeDocument/2006/relationships/customXml" Target="../ink/ink1241.xml"/><Relationship Id="rId56" Type="http://schemas.openxmlformats.org/officeDocument/2006/relationships/customXml" Target="../ink/ink1252.xml"/><Relationship Id="rId77" Type="http://schemas.openxmlformats.org/officeDocument/2006/relationships/image" Target="../media/image1200.png"/><Relationship Id="rId100" Type="http://schemas.openxmlformats.org/officeDocument/2006/relationships/customXml" Target="../ink/ink1274.xml"/><Relationship Id="rId282" Type="http://schemas.openxmlformats.org/officeDocument/2006/relationships/image" Target="../media/image1299.png"/><Relationship Id="rId8" Type="http://schemas.openxmlformats.org/officeDocument/2006/relationships/customXml" Target="../ink/ink1227.xml"/><Relationship Id="rId98" Type="http://schemas.openxmlformats.org/officeDocument/2006/relationships/customXml" Target="../ink/ink1273.xml"/><Relationship Id="rId121" Type="http://schemas.openxmlformats.org/officeDocument/2006/relationships/image" Target="../media/image1222.png"/><Relationship Id="rId142" Type="http://schemas.openxmlformats.org/officeDocument/2006/relationships/customXml" Target="../ink/ink1295.xml"/><Relationship Id="rId163" Type="http://schemas.openxmlformats.org/officeDocument/2006/relationships/image" Target="../media/image1242.png"/><Relationship Id="rId184" Type="http://schemas.openxmlformats.org/officeDocument/2006/relationships/customXml" Target="../ink/ink1316.xml"/><Relationship Id="rId219" Type="http://schemas.openxmlformats.org/officeDocument/2006/relationships/image" Target="../media/image1269.png"/><Relationship Id="rId230" Type="http://schemas.openxmlformats.org/officeDocument/2006/relationships/customXml" Target="../ink/ink1340.xml"/><Relationship Id="rId251" Type="http://schemas.openxmlformats.org/officeDocument/2006/relationships/image" Target="../media/image1284.png"/><Relationship Id="rId25" Type="http://schemas.openxmlformats.org/officeDocument/2006/relationships/customXml" Target="../ink/ink1236.xml"/><Relationship Id="rId46" Type="http://schemas.openxmlformats.org/officeDocument/2006/relationships/image" Target="../media/image1185.png"/><Relationship Id="rId67" Type="http://schemas.openxmlformats.org/officeDocument/2006/relationships/image" Target="../media/image1195.png"/><Relationship Id="rId272" Type="http://schemas.openxmlformats.org/officeDocument/2006/relationships/image" Target="../media/image1294.png"/><Relationship Id="rId293" Type="http://schemas.openxmlformats.org/officeDocument/2006/relationships/image" Target="../media/image1304.png"/><Relationship Id="rId307" Type="http://schemas.openxmlformats.org/officeDocument/2006/relationships/image" Target="../media/image1311.png"/><Relationship Id="rId88" Type="http://schemas.openxmlformats.org/officeDocument/2006/relationships/customXml" Target="../ink/ink1268.xml"/><Relationship Id="rId111" Type="http://schemas.openxmlformats.org/officeDocument/2006/relationships/image" Target="../media/image1217.png"/><Relationship Id="rId132" Type="http://schemas.openxmlformats.org/officeDocument/2006/relationships/customXml" Target="../ink/ink1290.xml"/><Relationship Id="rId153" Type="http://schemas.openxmlformats.org/officeDocument/2006/relationships/image" Target="../media/image1237.png"/><Relationship Id="rId174" Type="http://schemas.openxmlformats.org/officeDocument/2006/relationships/customXml" Target="../ink/ink1311.xml"/><Relationship Id="rId195" Type="http://schemas.openxmlformats.org/officeDocument/2006/relationships/image" Target="../media/image1257.png"/><Relationship Id="rId209" Type="http://schemas.openxmlformats.org/officeDocument/2006/relationships/image" Target="../media/image1264.png"/><Relationship Id="rId220" Type="http://schemas.openxmlformats.org/officeDocument/2006/relationships/customXml" Target="../ink/ink1335.xml"/><Relationship Id="rId241" Type="http://schemas.openxmlformats.org/officeDocument/2006/relationships/customXml" Target="../ink/ink1346.xml"/><Relationship Id="rId15" Type="http://schemas.openxmlformats.org/officeDocument/2006/relationships/image" Target="../media/image1171.png"/><Relationship Id="rId36" Type="http://schemas.openxmlformats.org/officeDocument/2006/relationships/image" Target="../media/image1180.png"/><Relationship Id="rId57" Type="http://schemas.openxmlformats.org/officeDocument/2006/relationships/image" Target="../media/image1190.png"/><Relationship Id="rId262" Type="http://schemas.openxmlformats.org/officeDocument/2006/relationships/image" Target="../media/image1289.png"/><Relationship Id="rId283" Type="http://schemas.openxmlformats.org/officeDocument/2006/relationships/customXml" Target="../ink/ink1368.xml"/><Relationship Id="rId78" Type="http://schemas.openxmlformats.org/officeDocument/2006/relationships/customXml" Target="../ink/ink1263.xml"/><Relationship Id="rId99" Type="http://schemas.openxmlformats.org/officeDocument/2006/relationships/image" Target="../media/image1211.png"/><Relationship Id="rId101" Type="http://schemas.openxmlformats.org/officeDocument/2006/relationships/image" Target="../media/image1212.png"/><Relationship Id="rId122" Type="http://schemas.openxmlformats.org/officeDocument/2006/relationships/customXml" Target="../ink/ink1285.xml"/><Relationship Id="rId143" Type="http://schemas.openxmlformats.org/officeDocument/2006/relationships/image" Target="../media/image1232.png"/><Relationship Id="rId164" Type="http://schemas.openxmlformats.org/officeDocument/2006/relationships/customXml" Target="../ink/ink1306.xml"/><Relationship Id="rId185" Type="http://schemas.openxmlformats.org/officeDocument/2006/relationships/image" Target="../media/image1253.png"/><Relationship Id="rId9" Type="http://schemas.openxmlformats.org/officeDocument/2006/relationships/image" Target="../media/image1168.png"/><Relationship Id="rId210" Type="http://schemas.openxmlformats.org/officeDocument/2006/relationships/customXml" Target="../ink/ink1330.xml"/><Relationship Id="rId26" Type="http://schemas.openxmlformats.org/officeDocument/2006/relationships/image" Target="../media/image1176.png"/><Relationship Id="rId231" Type="http://schemas.openxmlformats.org/officeDocument/2006/relationships/image" Target="../media/image1275.png"/><Relationship Id="rId252" Type="http://schemas.openxmlformats.org/officeDocument/2006/relationships/customXml" Target="../ink/ink1352.xml"/><Relationship Id="rId273" Type="http://schemas.openxmlformats.org/officeDocument/2006/relationships/customXml" Target="../ink/ink1363.xml"/><Relationship Id="rId294" Type="http://schemas.openxmlformats.org/officeDocument/2006/relationships/customXml" Target="../ink/ink1374.xml"/><Relationship Id="rId308" Type="http://schemas.openxmlformats.org/officeDocument/2006/relationships/customXml" Target="../ink/ink1381.xml"/><Relationship Id="rId47" Type="http://schemas.openxmlformats.org/officeDocument/2006/relationships/customXml" Target="../ink/ink1247.xml"/><Relationship Id="rId68" Type="http://schemas.openxmlformats.org/officeDocument/2006/relationships/customXml" Target="../ink/ink1258.xml"/><Relationship Id="rId89" Type="http://schemas.openxmlformats.org/officeDocument/2006/relationships/image" Target="../media/image1206.png"/><Relationship Id="rId112" Type="http://schemas.openxmlformats.org/officeDocument/2006/relationships/customXml" Target="../ink/ink1280.xml"/><Relationship Id="rId133" Type="http://schemas.openxmlformats.org/officeDocument/2006/relationships/image" Target="../media/image1042.png"/><Relationship Id="rId154" Type="http://schemas.openxmlformats.org/officeDocument/2006/relationships/customXml" Target="../ink/ink1301.xml"/><Relationship Id="rId175" Type="http://schemas.openxmlformats.org/officeDocument/2006/relationships/image" Target="../media/image1248.png"/><Relationship Id="rId196" Type="http://schemas.openxmlformats.org/officeDocument/2006/relationships/customXml" Target="../ink/ink1323.xml"/><Relationship Id="rId200" Type="http://schemas.openxmlformats.org/officeDocument/2006/relationships/customXml" Target="../ink/ink1325.xml"/><Relationship Id="rId16" Type="http://schemas.openxmlformats.org/officeDocument/2006/relationships/customXml" Target="../ink/ink1231.xml"/><Relationship Id="rId221" Type="http://schemas.openxmlformats.org/officeDocument/2006/relationships/image" Target="../media/image1270.png"/><Relationship Id="rId242" Type="http://schemas.openxmlformats.org/officeDocument/2006/relationships/customXml" Target="../ink/ink1347.xml"/><Relationship Id="rId263" Type="http://schemas.openxmlformats.org/officeDocument/2006/relationships/customXml" Target="../ink/ink1358.xml"/><Relationship Id="rId284" Type="http://schemas.openxmlformats.org/officeDocument/2006/relationships/image" Target="../media/image1300.png"/><Relationship Id="rId37" Type="http://schemas.openxmlformats.org/officeDocument/2006/relationships/customXml" Target="../ink/ink1242.xml"/><Relationship Id="rId58" Type="http://schemas.openxmlformats.org/officeDocument/2006/relationships/customXml" Target="../ink/ink1253.xml"/><Relationship Id="rId79" Type="http://schemas.openxmlformats.org/officeDocument/2006/relationships/image" Target="../media/image1201.png"/><Relationship Id="rId102" Type="http://schemas.openxmlformats.org/officeDocument/2006/relationships/customXml" Target="../ink/ink1275.xml"/><Relationship Id="rId123" Type="http://schemas.openxmlformats.org/officeDocument/2006/relationships/image" Target="../media/image1223.png"/><Relationship Id="rId144" Type="http://schemas.openxmlformats.org/officeDocument/2006/relationships/customXml" Target="../ink/ink1296.xml"/><Relationship Id="rId90" Type="http://schemas.openxmlformats.org/officeDocument/2006/relationships/customXml" Target="../ink/ink1269.xml"/><Relationship Id="rId165" Type="http://schemas.openxmlformats.org/officeDocument/2006/relationships/image" Target="../media/image1243.png"/><Relationship Id="rId186" Type="http://schemas.openxmlformats.org/officeDocument/2006/relationships/customXml" Target="../ink/ink1317.xml"/><Relationship Id="rId211" Type="http://schemas.openxmlformats.org/officeDocument/2006/relationships/image" Target="../media/image1265.png"/><Relationship Id="rId232" Type="http://schemas.openxmlformats.org/officeDocument/2006/relationships/customXml" Target="../ink/ink1341.xml"/><Relationship Id="rId253" Type="http://schemas.openxmlformats.org/officeDocument/2006/relationships/image" Target="../media/image1285.png"/><Relationship Id="rId274" Type="http://schemas.openxmlformats.org/officeDocument/2006/relationships/image" Target="../media/image1295.png"/><Relationship Id="rId295" Type="http://schemas.openxmlformats.org/officeDocument/2006/relationships/image" Target="../media/image1305.png"/><Relationship Id="rId309" Type="http://schemas.openxmlformats.org/officeDocument/2006/relationships/image" Target="../media/image1312.png"/><Relationship Id="rId27" Type="http://schemas.openxmlformats.org/officeDocument/2006/relationships/customXml" Target="../ink/ink1237.xml"/><Relationship Id="rId48" Type="http://schemas.openxmlformats.org/officeDocument/2006/relationships/image" Target="../media/image1186.png"/><Relationship Id="rId69" Type="http://schemas.openxmlformats.org/officeDocument/2006/relationships/image" Target="../media/image1196.png"/><Relationship Id="rId113" Type="http://schemas.openxmlformats.org/officeDocument/2006/relationships/image" Target="../media/image1218.png"/><Relationship Id="rId134" Type="http://schemas.openxmlformats.org/officeDocument/2006/relationships/customXml" Target="../ink/ink1291.xml"/><Relationship Id="rId80" Type="http://schemas.openxmlformats.org/officeDocument/2006/relationships/customXml" Target="../ink/ink1264.xml"/><Relationship Id="rId155" Type="http://schemas.openxmlformats.org/officeDocument/2006/relationships/image" Target="../media/image1238.png"/><Relationship Id="rId176" Type="http://schemas.openxmlformats.org/officeDocument/2006/relationships/customXml" Target="../ink/ink1312.xml"/><Relationship Id="rId197" Type="http://schemas.openxmlformats.org/officeDocument/2006/relationships/image" Target="../media/image1258.png"/><Relationship Id="rId201" Type="http://schemas.openxmlformats.org/officeDocument/2006/relationships/image" Target="../media/image1260.png"/><Relationship Id="rId222" Type="http://schemas.openxmlformats.org/officeDocument/2006/relationships/customXml" Target="../ink/ink1336.xml"/><Relationship Id="rId243" Type="http://schemas.openxmlformats.org/officeDocument/2006/relationships/image" Target="../media/image1280.png"/><Relationship Id="rId264" Type="http://schemas.openxmlformats.org/officeDocument/2006/relationships/image" Target="../media/image1290.png"/><Relationship Id="rId285" Type="http://schemas.openxmlformats.org/officeDocument/2006/relationships/customXml" Target="../ink/ink1369.xml"/><Relationship Id="rId17" Type="http://schemas.openxmlformats.org/officeDocument/2006/relationships/image" Target="../media/image1172.png"/><Relationship Id="rId38" Type="http://schemas.openxmlformats.org/officeDocument/2006/relationships/image" Target="../media/image1181.png"/><Relationship Id="rId59" Type="http://schemas.openxmlformats.org/officeDocument/2006/relationships/image" Target="../media/image1191.png"/><Relationship Id="rId103" Type="http://schemas.openxmlformats.org/officeDocument/2006/relationships/image" Target="../media/image1213.png"/><Relationship Id="rId124" Type="http://schemas.openxmlformats.org/officeDocument/2006/relationships/customXml" Target="../ink/ink1286.xml"/><Relationship Id="rId310" Type="http://schemas.openxmlformats.org/officeDocument/2006/relationships/customXml" Target="../ink/ink1382.xml"/><Relationship Id="rId70" Type="http://schemas.openxmlformats.org/officeDocument/2006/relationships/customXml" Target="../ink/ink1259.xml"/><Relationship Id="rId91" Type="http://schemas.openxmlformats.org/officeDocument/2006/relationships/image" Target="../media/image1207.png"/><Relationship Id="rId145" Type="http://schemas.openxmlformats.org/officeDocument/2006/relationships/image" Target="../media/image1233.png"/><Relationship Id="rId166" Type="http://schemas.openxmlformats.org/officeDocument/2006/relationships/customXml" Target="../ink/ink1307.xml"/><Relationship Id="rId187" Type="http://schemas.openxmlformats.org/officeDocument/2006/relationships/image" Target="../media/image125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31.xml"/><Relationship Id="rId233" Type="http://schemas.openxmlformats.org/officeDocument/2006/relationships/customXml" Target="../ink/ink1342.xml"/><Relationship Id="rId254" Type="http://schemas.openxmlformats.org/officeDocument/2006/relationships/customXml" Target="../ink/ink1353.xml"/><Relationship Id="rId28" Type="http://schemas.openxmlformats.org/officeDocument/2006/relationships/image" Target="../media/image1177.png"/><Relationship Id="rId49" Type="http://schemas.openxmlformats.org/officeDocument/2006/relationships/customXml" Target="../ink/ink1248.xml"/><Relationship Id="rId114" Type="http://schemas.openxmlformats.org/officeDocument/2006/relationships/customXml" Target="../ink/ink1281.xml"/><Relationship Id="rId275" Type="http://schemas.openxmlformats.org/officeDocument/2006/relationships/customXml" Target="../ink/ink1364.xml"/><Relationship Id="rId296" Type="http://schemas.openxmlformats.org/officeDocument/2006/relationships/customXml" Target="../ink/ink1375.xml"/><Relationship Id="rId300" Type="http://schemas.openxmlformats.org/officeDocument/2006/relationships/customXml" Target="../ink/ink1377.xml"/><Relationship Id="rId60" Type="http://schemas.openxmlformats.org/officeDocument/2006/relationships/customXml" Target="../ink/ink1254.xml"/><Relationship Id="rId81" Type="http://schemas.openxmlformats.org/officeDocument/2006/relationships/image" Target="../media/image1202.png"/><Relationship Id="rId135" Type="http://schemas.openxmlformats.org/officeDocument/2006/relationships/image" Target="../media/image1228.png"/><Relationship Id="rId156" Type="http://schemas.openxmlformats.org/officeDocument/2006/relationships/customXml" Target="../ink/ink1302.xml"/><Relationship Id="rId177" Type="http://schemas.openxmlformats.org/officeDocument/2006/relationships/image" Target="../media/image1249.png"/><Relationship Id="rId198" Type="http://schemas.openxmlformats.org/officeDocument/2006/relationships/customXml" Target="../ink/ink1324.xml"/><Relationship Id="rId202" Type="http://schemas.openxmlformats.org/officeDocument/2006/relationships/customXml" Target="../ink/ink1326.xml"/><Relationship Id="rId223" Type="http://schemas.openxmlformats.org/officeDocument/2006/relationships/image" Target="../media/image1271.png"/><Relationship Id="rId244" Type="http://schemas.openxmlformats.org/officeDocument/2006/relationships/customXml" Target="../ink/ink1348.xml"/><Relationship Id="rId18" Type="http://schemas.openxmlformats.org/officeDocument/2006/relationships/customXml" Target="../ink/ink1232.xml"/><Relationship Id="rId39" Type="http://schemas.openxmlformats.org/officeDocument/2006/relationships/customXml" Target="../ink/ink1243.xml"/><Relationship Id="rId265" Type="http://schemas.openxmlformats.org/officeDocument/2006/relationships/customXml" Target="../ink/ink1359.xml"/><Relationship Id="rId286" Type="http://schemas.openxmlformats.org/officeDocument/2006/relationships/image" Target="../media/image1301.png"/><Relationship Id="rId50" Type="http://schemas.openxmlformats.org/officeDocument/2006/relationships/customXml" Target="../ink/ink1249.xml"/><Relationship Id="rId104" Type="http://schemas.openxmlformats.org/officeDocument/2006/relationships/customXml" Target="../ink/ink1276.xml"/><Relationship Id="rId125" Type="http://schemas.openxmlformats.org/officeDocument/2006/relationships/image" Target="../media/image1224.png"/><Relationship Id="rId146" Type="http://schemas.openxmlformats.org/officeDocument/2006/relationships/customXml" Target="../ink/ink1297.xml"/><Relationship Id="rId167" Type="http://schemas.openxmlformats.org/officeDocument/2006/relationships/image" Target="../media/image1244.png"/><Relationship Id="rId188" Type="http://schemas.openxmlformats.org/officeDocument/2006/relationships/customXml" Target="../ink/ink1318.xml"/><Relationship Id="rId311" Type="http://schemas.openxmlformats.org/officeDocument/2006/relationships/image" Target="../media/image1313.png"/><Relationship Id="rId71" Type="http://schemas.openxmlformats.org/officeDocument/2006/relationships/image" Target="../media/image1197.png"/><Relationship Id="rId92" Type="http://schemas.openxmlformats.org/officeDocument/2006/relationships/customXml" Target="../ink/ink1270.xml"/><Relationship Id="rId213" Type="http://schemas.openxmlformats.org/officeDocument/2006/relationships/image" Target="../media/image1266.png"/><Relationship Id="rId234" Type="http://schemas.openxmlformats.org/officeDocument/2006/relationships/image" Target="../media/image1276.png"/><Relationship Id="rId2" Type="http://schemas.openxmlformats.org/officeDocument/2006/relationships/customXml" Target="../ink/ink1224.xml"/><Relationship Id="rId29" Type="http://schemas.openxmlformats.org/officeDocument/2006/relationships/customXml" Target="../ink/ink1238.xml"/><Relationship Id="rId255" Type="http://schemas.openxmlformats.org/officeDocument/2006/relationships/image" Target="../media/image1286.png"/><Relationship Id="rId276" Type="http://schemas.openxmlformats.org/officeDocument/2006/relationships/image" Target="../media/image1296.png"/><Relationship Id="rId297" Type="http://schemas.openxmlformats.org/officeDocument/2006/relationships/image" Target="../media/image1306.png"/><Relationship Id="rId40" Type="http://schemas.openxmlformats.org/officeDocument/2006/relationships/image" Target="../media/image1182.png"/><Relationship Id="rId115" Type="http://schemas.openxmlformats.org/officeDocument/2006/relationships/image" Target="../media/image1219.png"/><Relationship Id="rId136" Type="http://schemas.openxmlformats.org/officeDocument/2006/relationships/customXml" Target="../ink/ink1292.xml"/><Relationship Id="rId157" Type="http://schemas.openxmlformats.org/officeDocument/2006/relationships/image" Target="../media/image1239.png"/><Relationship Id="rId178" Type="http://schemas.openxmlformats.org/officeDocument/2006/relationships/customXml" Target="../ink/ink1313.xml"/><Relationship Id="rId301" Type="http://schemas.openxmlformats.org/officeDocument/2006/relationships/image" Target="../media/image1308.png"/><Relationship Id="rId61" Type="http://schemas.openxmlformats.org/officeDocument/2006/relationships/image" Target="../media/image1192.png"/><Relationship Id="rId82" Type="http://schemas.openxmlformats.org/officeDocument/2006/relationships/customXml" Target="../ink/ink1265.xml"/><Relationship Id="rId199" Type="http://schemas.openxmlformats.org/officeDocument/2006/relationships/image" Target="../media/image1259.png"/><Relationship Id="rId203" Type="http://schemas.openxmlformats.org/officeDocument/2006/relationships/image" Target="../media/image1261.png"/><Relationship Id="rId19" Type="http://schemas.openxmlformats.org/officeDocument/2006/relationships/image" Target="../media/image1173.png"/><Relationship Id="rId224" Type="http://schemas.openxmlformats.org/officeDocument/2006/relationships/customXml" Target="../ink/ink1337.xml"/><Relationship Id="rId245" Type="http://schemas.openxmlformats.org/officeDocument/2006/relationships/image" Target="../media/image1281.png"/><Relationship Id="rId266" Type="http://schemas.openxmlformats.org/officeDocument/2006/relationships/image" Target="../media/image1291.png"/><Relationship Id="rId287" Type="http://schemas.openxmlformats.org/officeDocument/2006/relationships/customXml" Target="../ink/ink1370.xml"/><Relationship Id="rId30" Type="http://schemas.openxmlformats.org/officeDocument/2006/relationships/image" Target="../media/image1178.png"/><Relationship Id="rId105" Type="http://schemas.openxmlformats.org/officeDocument/2006/relationships/image" Target="../media/image1214.png"/><Relationship Id="rId126" Type="http://schemas.openxmlformats.org/officeDocument/2006/relationships/customXml" Target="../ink/ink1287.xml"/><Relationship Id="rId147" Type="http://schemas.openxmlformats.org/officeDocument/2006/relationships/image" Target="../media/image1234.png"/><Relationship Id="rId168" Type="http://schemas.openxmlformats.org/officeDocument/2006/relationships/customXml" Target="../ink/ink1308.xml"/><Relationship Id="rId312" Type="http://schemas.openxmlformats.org/officeDocument/2006/relationships/customXml" Target="../ink/ink1383.xml"/><Relationship Id="rId51" Type="http://schemas.openxmlformats.org/officeDocument/2006/relationships/image" Target="../media/image1187.png"/><Relationship Id="rId72" Type="http://schemas.openxmlformats.org/officeDocument/2006/relationships/customXml" Target="../ink/ink1260.xml"/><Relationship Id="rId93" Type="http://schemas.openxmlformats.org/officeDocument/2006/relationships/image" Target="../media/image1208.png"/><Relationship Id="rId189" Type="http://schemas.openxmlformats.org/officeDocument/2006/relationships/customXml" Target="../ink/ink1319.xml"/><Relationship Id="rId3" Type="http://schemas.openxmlformats.org/officeDocument/2006/relationships/image" Target="../media/image1166.png"/><Relationship Id="rId214" Type="http://schemas.openxmlformats.org/officeDocument/2006/relationships/customXml" Target="../ink/ink1332.xml"/><Relationship Id="rId235" Type="http://schemas.openxmlformats.org/officeDocument/2006/relationships/customXml" Target="../ink/ink1343.xml"/><Relationship Id="rId256" Type="http://schemas.openxmlformats.org/officeDocument/2006/relationships/customXml" Target="../ink/ink1354.xml"/><Relationship Id="rId277" Type="http://schemas.openxmlformats.org/officeDocument/2006/relationships/customXml" Target="../ink/ink1365.xml"/><Relationship Id="rId298" Type="http://schemas.openxmlformats.org/officeDocument/2006/relationships/customXml" Target="../ink/ink1376.xml"/><Relationship Id="rId116" Type="http://schemas.openxmlformats.org/officeDocument/2006/relationships/customXml" Target="../ink/ink1282.xml"/><Relationship Id="rId137" Type="http://schemas.openxmlformats.org/officeDocument/2006/relationships/image" Target="../media/image1229.png"/><Relationship Id="rId158" Type="http://schemas.openxmlformats.org/officeDocument/2006/relationships/customXml" Target="../ink/ink1303.xml"/><Relationship Id="rId302" Type="http://schemas.openxmlformats.org/officeDocument/2006/relationships/customXml" Target="../ink/ink1378.xml"/><Relationship Id="rId20" Type="http://schemas.openxmlformats.org/officeDocument/2006/relationships/customXml" Target="../ink/ink1233.xml"/><Relationship Id="rId41" Type="http://schemas.openxmlformats.org/officeDocument/2006/relationships/customXml" Target="../ink/ink1244.xml"/><Relationship Id="rId62" Type="http://schemas.openxmlformats.org/officeDocument/2006/relationships/customXml" Target="../ink/ink1255.xml"/><Relationship Id="rId83" Type="http://schemas.openxmlformats.org/officeDocument/2006/relationships/image" Target="../media/image1203.png"/><Relationship Id="rId179" Type="http://schemas.openxmlformats.org/officeDocument/2006/relationships/image" Target="../media/image1250.png"/><Relationship Id="rId190" Type="http://schemas.openxmlformats.org/officeDocument/2006/relationships/image" Target="../media/image1255.png"/><Relationship Id="rId204" Type="http://schemas.openxmlformats.org/officeDocument/2006/relationships/customXml" Target="../ink/ink1327.xml"/><Relationship Id="rId225" Type="http://schemas.openxmlformats.org/officeDocument/2006/relationships/image" Target="../media/image1272.png"/><Relationship Id="rId246" Type="http://schemas.openxmlformats.org/officeDocument/2006/relationships/customXml" Target="../ink/ink1349.xml"/><Relationship Id="rId267" Type="http://schemas.openxmlformats.org/officeDocument/2006/relationships/customXml" Target="../ink/ink1360.xml"/><Relationship Id="rId288" Type="http://schemas.openxmlformats.org/officeDocument/2006/relationships/customXml" Target="../ink/ink1371.xml"/><Relationship Id="rId106" Type="http://schemas.openxmlformats.org/officeDocument/2006/relationships/customXml" Target="../ink/ink1277.xml"/><Relationship Id="rId127" Type="http://schemas.openxmlformats.org/officeDocument/2006/relationships/image" Target="../media/image1225.png"/><Relationship Id="rId313" Type="http://schemas.openxmlformats.org/officeDocument/2006/relationships/image" Target="../media/image1314.png"/><Relationship Id="rId10" Type="http://schemas.openxmlformats.org/officeDocument/2006/relationships/customXml" Target="../ink/ink1228.xml"/><Relationship Id="rId31" Type="http://schemas.openxmlformats.org/officeDocument/2006/relationships/customXml" Target="../ink/ink1239.xml"/><Relationship Id="rId52" Type="http://schemas.openxmlformats.org/officeDocument/2006/relationships/customXml" Target="../ink/ink1250.xml"/><Relationship Id="rId73" Type="http://schemas.openxmlformats.org/officeDocument/2006/relationships/image" Target="../media/image1198.png"/><Relationship Id="rId94" Type="http://schemas.openxmlformats.org/officeDocument/2006/relationships/customXml" Target="../ink/ink1271.xml"/><Relationship Id="rId148" Type="http://schemas.openxmlformats.org/officeDocument/2006/relationships/customXml" Target="../ink/ink1298.xml"/><Relationship Id="rId169" Type="http://schemas.openxmlformats.org/officeDocument/2006/relationships/image" Target="../media/image1245.png"/><Relationship Id="rId4" Type="http://schemas.openxmlformats.org/officeDocument/2006/relationships/customXml" Target="../ink/ink1225.xml"/><Relationship Id="rId180" Type="http://schemas.openxmlformats.org/officeDocument/2006/relationships/customXml" Target="../ink/ink1314.xml"/><Relationship Id="rId215" Type="http://schemas.openxmlformats.org/officeDocument/2006/relationships/image" Target="../media/image1267.png"/><Relationship Id="rId236" Type="http://schemas.openxmlformats.org/officeDocument/2006/relationships/image" Target="../media/image1277.png"/><Relationship Id="rId257" Type="http://schemas.openxmlformats.org/officeDocument/2006/relationships/customXml" Target="../ink/ink1355.xml"/><Relationship Id="rId278" Type="http://schemas.openxmlformats.org/officeDocument/2006/relationships/image" Target="../media/image1297.png"/><Relationship Id="rId303" Type="http://schemas.openxmlformats.org/officeDocument/2006/relationships/image" Target="../media/image1309.png"/><Relationship Id="rId42" Type="http://schemas.openxmlformats.org/officeDocument/2006/relationships/image" Target="../media/image1183.png"/><Relationship Id="rId84" Type="http://schemas.openxmlformats.org/officeDocument/2006/relationships/customXml" Target="../ink/ink1266.xml"/><Relationship Id="rId138" Type="http://schemas.openxmlformats.org/officeDocument/2006/relationships/customXml" Target="../ink/ink1293.xml"/><Relationship Id="rId191" Type="http://schemas.openxmlformats.org/officeDocument/2006/relationships/customXml" Target="../ink/ink1320.xml"/><Relationship Id="rId205" Type="http://schemas.openxmlformats.org/officeDocument/2006/relationships/image" Target="../media/image1262.png"/><Relationship Id="rId247" Type="http://schemas.openxmlformats.org/officeDocument/2006/relationships/image" Target="../media/image1282.png"/><Relationship Id="rId107" Type="http://schemas.openxmlformats.org/officeDocument/2006/relationships/image" Target="../media/image1215.png"/><Relationship Id="rId289" Type="http://schemas.openxmlformats.org/officeDocument/2006/relationships/image" Target="../media/image1302.png"/><Relationship Id="rId11" Type="http://schemas.openxmlformats.org/officeDocument/2006/relationships/image" Target="../media/image1169.png"/><Relationship Id="rId53" Type="http://schemas.openxmlformats.org/officeDocument/2006/relationships/image" Target="../media/image1188.png"/><Relationship Id="rId149" Type="http://schemas.openxmlformats.org/officeDocument/2006/relationships/image" Target="../media/image1235.png"/><Relationship Id="rId95" Type="http://schemas.openxmlformats.org/officeDocument/2006/relationships/image" Target="../media/image1209.png"/><Relationship Id="rId160" Type="http://schemas.openxmlformats.org/officeDocument/2006/relationships/customXml" Target="../ink/ink1304.xml"/><Relationship Id="rId216" Type="http://schemas.openxmlformats.org/officeDocument/2006/relationships/customXml" Target="../ink/ink1333.xml"/><Relationship Id="rId258" Type="http://schemas.openxmlformats.org/officeDocument/2006/relationships/image" Target="../media/image1287.png"/><Relationship Id="rId22" Type="http://schemas.openxmlformats.org/officeDocument/2006/relationships/customXml" Target="../ink/ink1234.xml"/><Relationship Id="rId64" Type="http://schemas.openxmlformats.org/officeDocument/2006/relationships/customXml" Target="../ink/ink1256.xml"/><Relationship Id="rId118" Type="http://schemas.openxmlformats.org/officeDocument/2006/relationships/customXml" Target="../ink/ink1283.xml"/><Relationship Id="rId171" Type="http://schemas.openxmlformats.org/officeDocument/2006/relationships/image" Target="../media/image1246.png"/><Relationship Id="rId227" Type="http://schemas.openxmlformats.org/officeDocument/2006/relationships/image" Target="../media/image1273.png"/><Relationship Id="rId269" Type="http://schemas.openxmlformats.org/officeDocument/2006/relationships/customXml" Target="../ink/ink1361.xml"/><Relationship Id="rId33" Type="http://schemas.openxmlformats.org/officeDocument/2006/relationships/customXml" Target="../ink/ink1240.xml"/><Relationship Id="rId129" Type="http://schemas.openxmlformats.org/officeDocument/2006/relationships/image" Target="../media/image1226.png"/><Relationship Id="rId280" Type="http://schemas.openxmlformats.org/officeDocument/2006/relationships/image" Target="../media/image1298.png"/><Relationship Id="rId75" Type="http://schemas.openxmlformats.org/officeDocument/2006/relationships/image" Target="../media/image1199.png"/><Relationship Id="rId140" Type="http://schemas.openxmlformats.org/officeDocument/2006/relationships/customXml" Target="../ink/ink1294.xml"/><Relationship Id="rId182" Type="http://schemas.openxmlformats.org/officeDocument/2006/relationships/customXml" Target="../ink/ink1315.xml"/><Relationship Id="rId6" Type="http://schemas.openxmlformats.org/officeDocument/2006/relationships/customXml" Target="../ink/ink1226.xml"/><Relationship Id="rId238" Type="http://schemas.openxmlformats.org/officeDocument/2006/relationships/image" Target="../media/image1278.png"/><Relationship Id="rId291" Type="http://schemas.openxmlformats.org/officeDocument/2006/relationships/image" Target="../media/image1303.png"/><Relationship Id="rId305" Type="http://schemas.openxmlformats.org/officeDocument/2006/relationships/image" Target="../media/image1310.png"/><Relationship Id="rId44" Type="http://schemas.openxmlformats.org/officeDocument/2006/relationships/image" Target="../media/image1184.png"/><Relationship Id="rId86" Type="http://schemas.openxmlformats.org/officeDocument/2006/relationships/customXml" Target="../ink/ink1267.xml"/><Relationship Id="rId151" Type="http://schemas.openxmlformats.org/officeDocument/2006/relationships/image" Target="../media/image1236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42.xml"/><Relationship Id="rId299" Type="http://schemas.openxmlformats.org/officeDocument/2006/relationships/customXml" Target="../ink/ink1535.xml"/><Relationship Id="rId21" Type="http://schemas.openxmlformats.org/officeDocument/2006/relationships/image" Target="../media/image1323.png"/><Relationship Id="rId63" Type="http://schemas.openxmlformats.org/officeDocument/2006/relationships/image" Target="../media/image1343.png"/><Relationship Id="rId159" Type="http://schemas.openxmlformats.org/officeDocument/2006/relationships/image" Target="../media/image1389.png"/><Relationship Id="rId324" Type="http://schemas.openxmlformats.org/officeDocument/2006/relationships/image" Target="../media/image1470.png"/><Relationship Id="rId366" Type="http://schemas.openxmlformats.org/officeDocument/2006/relationships/image" Target="../media/image1490.png"/><Relationship Id="rId170" Type="http://schemas.openxmlformats.org/officeDocument/2006/relationships/customXml" Target="../ink/ink1469.xml"/><Relationship Id="rId226" Type="http://schemas.openxmlformats.org/officeDocument/2006/relationships/image" Target="../media/image1422.png"/><Relationship Id="rId268" Type="http://schemas.openxmlformats.org/officeDocument/2006/relationships/customXml" Target="../ink/ink1519.xml"/><Relationship Id="rId32" Type="http://schemas.openxmlformats.org/officeDocument/2006/relationships/image" Target="../media/image1328.png"/><Relationship Id="rId74" Type="http://schemas.openxmlformats.org/officeDocument/2006/relationships/customXml" Target="../ink/ink1421.xml"/><Relationship Id="rId128" Type="http://schemas.openxmlformats.org/officeDocument/2006/relationships/customXml" Target="../ink/ink1448.xml"/><Relationship Id="rId335" Type="http://schemas.openxmlformats.org/officeDocument/2006/relationships/image" Target="../media/image1475.png"/><Relationship Id="rId377" Type="http://schemas.openxmlformats.org/officeDocument/2006/relationships/customXml" Target="../ink/ink1575.xml"/><Relationship Id="rId5" Type="http://schemas.openxmlformats.org/officeDocument/2006/relationships/image" Target="../media/image1316.png"/><Relationship Id="rId181" Type="http://schemas.openxmlformats.org/officeDocument/2006/relationships/image" Target="../media/image1400.png"/><Relationship Id="rId237" Type="http://schemas.openxmlformats.org/officeDocument/2006/relationships/customXml" Target="../ink/ink1503.xml"/><Relationship Id="rId402" Type="http://schemas.openxmlformats.org/officeDocument/2006/relationships/customXml" Target="../ink/ink1588.xml"/><Relationship Id="rId279" Type="http://schemas.openxmlformats.org/officeDocument/2006/relationships/customXml" Target="../ink/ink1525.xml"/><Relationship Id="rId43" Type="http://schemas.openxmlformats.org/officeDocument/2006/relationships/customXml" Target="../ink/ink1405.xml"/><Relationship Id="rId139" Type="http://schemas.openxmlformats.org/officeDocument/2006/relationships/image" Target="../media/image1379.png"/><Relationship Id="rId290" Type="http://schemas.openxmlformats.org/officeDocument/2006/relationships/image" Target="../media/image1453.png"/><Relationship Id="rId304" Type="http://schemas.openxmlformats.org/officeDocument/2006/relationships/image" Target="../media/image1460.png"/><Relationship Id="rId346" Type="http://schemas.openxmlformats.org/officeDocument/2006/relationships/image" Target="../media/image1480.png"/><Relationship Id="rId388" Type="http://schemas.openxmlformats.org/officeDocument/2006/relationships/customXml" Target="../ink/ink1581.xml"/><Relationship Id="rId85" Type="http://schemas.openxmlformats.org/officeDocument/2006/relationships/image" Target="../media/image1165.emf"/><Relationship Id="rId150" Type="http://schemas.openxmlformats.org/officeDocument/2006/relationships/customXml" Target="../ink/ink1459.xml"/><Relationship Id="rId192" Type="http://schemas.openxmlformats.org/officeDocument/2006/relationships/customXml" Target="../ink/ink1480.xml"/><Relationship Id="rId206" Type="http://schemas.openxmlformats.org/officeDocument/2006/relationships/customXml" Target="../ink/ink1487.xml"/><Relationship Id="rId248" Type="http://schemas.openxmlformats.org/officeDocument/2006/relationships/customXml" Target="../ink/ink1509.xml"/><Relationship Id="rId12" Type="http://schemas.openxmlformats.org/officeDocument/2006/relationships/customXml" Target="../ink/ink1389.xml"/><Relationship Id="rId108" Type="http://schemas.openxmlformats.org/officeDocument/2006/relationships/image" Target="../media/image1365.png"/><Relationship Id="rId315" Type="http://schemas.openxmlformats.org/officeDocument/2006/relationships/customXml" Target="../ink/ink1543.xml"/><Relationship Id="rId357" Type="http://schemas.openxmlformats.org/officeDocument/2006/relationships/customXml" Target="../ink/ink1565.xml"/><Relationship Id="rId54" Type="http://schemas.openxmlformats.org/officeDocument/2006/relationships/customXml" Target="../ink/ink1411.xml"/><Relationship Id="rId96" Type="http://schemas.openxmlformats.org/officeDocument/2006/relationships/image" Target="../media/image1360.png"/><Relationship Id="rId161" Type="http://schemas.openxmlformats.org/officeDocument/2006/relationships/image" Target="../media/image1390.png"/><Relationship Id="rId217" Type="http://schemas.openxmlformats.org/officeDocument/2006/relationships/customXml" Target="../ink/ink1493.xml"/><Relationship Id="rId399" Type="http://schemas.openxmlformats.org/officeDocument/2006/relationships/image" Target="../media/image1506.png"/><Relationship Id="rId259" Type="http://schemas.openxmlformats.org/officeDocument/2006/relationships/image" Target="../media/image1438.png"/><Relationship Id="rId23" Type="http://schemas.openxmlformats.org/officeDocument/2006/relationships/customXml" Target="../ink/ink1395.xml"/><Relationship Id="rId119" Type="http://schemas.openxmlformats.org/officeDocument/2006/relationships/customXml" Target="../ink/ink1443.xml"/><Relationship Id="rId270" Type="http://schemas.openxmlformats.org/officeDocument/2006/relationships/image" Target="../media/image1443.png"/><Relationship Id="rId326" Type="http://schemas.openxmlformats.org/officeDocument/2006/relationships/image" Target="../media/image1471.png"/><Relationship Id="rId65" Type="http://schemas.openxmlformats.org/officeDocument/2006/relationships/image" Target="../media/image1344.png"/><Relationship Id="rId130" Type="http://schemas.openxmlformats.org/officeDocument/2006/relationships/customXml" Target="../ink/ink1449.xml"/><Relationship Id="rId368" Type="http://schemas.openxmlformats.org/officeDocument/2006/relationships/image" Target="../media/image1491.png"/><Relationship Id="rId172" Type="http://schemas.openxmlformats.org/officeDocument/2006/relationships/customXml" Target="../ink/ink1470.xml"/><Relationship Id="rId228" Type="http://schemas.openxmlformats.org/officeDocument/2006/relationships/image" Target="../media/image1423.png"/><Relationship Id="rId281" Type="http://schemas.openxmlformats.org/officeDocument/2006/relationships/customXml" Target="../ink/ink1526.xml"/><Relationship Id="rId337" Type="http://schemas.openxmlformats.org/officeDocument/2006/relationships/customXml" Target="../ink/ink1555.xml"/><Relationship Id="rId34" Type="http://schemas.openxmlformats.org/officeDocument/2006/relationships/image" Target="../media/image1329.png"/><Relationship Id="rId76" Type="http://schemas.openxmlformats.org/officeDocument/2006/relationships/customXml" Target="../ink/ink1422.xml"/><Relationship Id="rId141" Type="http://schemas.openxmlformats.org/officeDocument/2006/relationships/image" Target="../media/image1380.png"/><Relationship Id="rId379" Type="http://schemas.openxmlformats.org/officeDocument/2006/relationships/customXml" Target="../ink/ink1576.xml"/><Relationship Id="rId7" Type="http://schemas.openxmlformats.org/officeDocument/2006/relationships/image" Target="../media/image1317.png"/><Relationship Id="rId183" Type="http://schemas.openxmlformats.org/officeDocument/2006/relationships/image" Target="../media/image1401.png"/><Relationship Id="rId239" Type="http://schemas.openxmlformats.org/officeDocument/2006/relationships/customXml" Target="../ink/ink1504.xml"/><Relationship Id="rId390" Type="http://schemas.openxmlformats.org/officeDocument/2006/relationships/customXml" Target="../ink/ink1582.xml"/><Relationship Id="rId404" Type="http://schemas.openxmlformats.org/officeDocument/2006/relationships/image" Target="../media/image1508.png"/><Relationship Id="rId250" Type="http://schemas.openxmlformats.org/officeDocument/2006/relationships/customXml" Target="../ink/ink1510.xml"/><Relationship Id="rId292" Type="http://schemas.openxmlformats.org/officeDocument/2006/relationships/image" Target="../media/image1454.png"/><Relationship Id="rId306" Type="http://schemas.openxmlformats.org/officeDocument/2006/relationships/image" Target="../media/image1461.png"/><Relationship Id="rId45" Type="http://schemas.openxmlformats.org/officeDocument/2006/relationships/customXml" Target="../ink/ink1406.xml"/><Relationship Id="rId87" Type="http://schemas.openxmlformats.org/officeDocument/2006/relationships/image" Target="../media/image1355.png"/><Relationship Id="rId110" Type="http://schemas.openxmlformats.org/officeDocument/2006/relationships/image" Target="../media/image1366.png"/><Relationship Id="rId348" Type="http://schemas.openxmlformats.org/officeDocument/2006/relationships/image" Target="../media/image1481.png"/><Relationship Id="rId152" Type="http://schemas.openxmlformats.org/officeDocument/2006/relationships/customXml" Target="../ink/ink1460.xml"/><Relationship Id="rId194" Type="http://schemas.openxmlformats.org/officeDocument/2006/relationships/customXml" Target="../ink/ink1481.xml"/><Relationship Id="rId208" Type="http://schemas.openxmlformats.org/officeDocument/2006/relationships/customXml" Target="../ink/ink1488.xml"/><Relationship Id="rId261" Type="http://schemas.openxmlformats.org/officeDocument/2006/relationships/image" Target="../media/image1439.png"/><Relationship Id="rId14" Type="http://schemas.openxmlformats.org/officeDocument/2006/relationships/customXml" Target="../ink/ink1390.xml"/><Relationship Id="rId56" Type="http://schemas.openxmlformats.org/officeDocument/2006/relationships/customXml" Target="../ink/ink1412.xml"/><Relationship Id="rId317" Type="http://schemas.openxmlformats.org/officeDocument/2006/relationships/customXml" Target="../ink/ink1544.xml"/><Relationship Id="rId359" Type="http://schemas.openxmlformats.org/officeDocument/2006/relationships/customXml" Target="../ink/ink1566.xml"/><Relationship Id="rId98" Type="http://schemas.openxmlformats.org/officeDocument/2006/relationships/image" Target="../media/image1361.png"/><Relationship Id="rId121" Type="http://schemas.openxmlformats.org/officeDocument/2006/relationships/customXml" Target="../ink/ink1444.xml"/><Relationship Id="rId163" Type="http://schemas.openxmlformats.org/officeDocument/2006/relationships/image" Target="../media/image1391.png"/><Relationship Id="rId219" Type="http://schemas.openxmlformats.org/officeDocument/2006/relationships/customXml" Target="../ink/ink1494.xml"/><Relationship Id="rId370" Type="http://schemas.openxmlformats.org/officeDocument/2006/relationships/image" Target="../media/image1492.png"/><Relationship Id="rId230" Type="http://schemas.openxmlformats.org/officeDocument/2006/relationships/image" Target="../media/image1424.png"/><Relationship Id="rId25" Type="http://schemas.openxmlformats.org/officeDocument/2006/relationships/customXml" Target="../ink/ink1396.xml"/><Relationship Id="rId67" Type="http://schemas.openxmlformats.org/officeDocument/2006/relationships/image" Target="../media/image1345.png"/><Relationship Id="rId272" Type="http://schemas.openxmlformats.org/officeDocument/2006/relationships/image" Target="../media/image1444.png"/><Relationship Id="rId328" Type="http://schemas.openxmlformats.org/officeDocument/2006/relationships/image" Target="../media/image1472.png"/><Relationship Id="rId132" Type="http://schemas.openxmlformats.org/officeDocument/2006/relationships/customXml" Target="../ink/ink1450.xml"/><Relationship Id="rId174" Type="http://schemas.openxmlformats.org/officeDocument/2006/relationships/customXml" Target="../ink/ink1471.xml"/><Relationship Id="rId381" Type="http://schemas.openxmlformats.org/officeDocument/2006/relationships/customXml" Target="../ink/ink1577.xml"/><Relationship Id="rId241" Type="http://schemas.openxmlformats.org/officeDocument/2006/relationships/image" Target="../media/image1429.png"/><Relationship Id="rId36" Type="http://schemas.openxmlformats.org/officeDocument/2006/relationships/image" Target="../media/image1330.png"/><Relationship Id="rId283" Type="http://schemas.openxmlformats.org/officeDocument/2006/relationships/customXml" Target="../ink/ink1527.xml"/><Relationship Id="rId339" Type="http://schemas.openxmlformats.org/officeDocument/2006/relationships/customXml" Target="../ink/ink1556.xml"/><Relationship Id="rId78" Type="http://schemas.openxmlformats.org/officeDocument/2006/relationships/customXml" Target="../ink/ink1423.xml"/><Relationship Id="rId101" Type="http://schemas.openxmlformats.org/officeDocument/2006/relationships/customXml" Target="../ink/ink1434.xml"/><Relationship Id="rId143" Type="http://schemas.openxmlformats.org/officeDocument/2006/relationships/image" Target="../media/image1381.png"/><Relationship Id="rId185" Type="http://schemas.openxmlformats.org/officeDocument/2006/relationships/image" Target="../media/image1402.png"/><Relationship Id="rId350" Type="http://schemas.openxmlformats.org/officeDocument/2006/relationships/image" Target="../media/image1482.png"/><Relationship Id="rId406" Type="http://schemas.openxmlformats.org/officeDocument/2006/relationships/image" Target="../media/image1509.png"/><Relationship Id="rId9" Type="http://schemas.openxmlformats.org/officeDocument/2006/relationships/image" Target="../media/image1318.png"/><Relationship Id="rId210" Type="http://schemas.openxmlformats.org/officeDocument/2006/relationships/customXml" Target="../ink/ink1489.xml"/><Relationship Id="rId392" Type="http://schemas.openxmlformats.org/officeDocument/2006/relationships/customXml" Target="../ink/ink1583.xml"/><Relationship Id="rId252" Type="http://schemas.openxmlformats.org/officeDocument/2006/relationships/customXml" Target="../ink/ink1511.xml"/><Relationship Id="rId294" Type="http://schemas.openxmlformats.org/officeDocument/2006/relationships/image" Target="../media/image1455.png"/><Relationship Id="rId308" Type="http://schemas.openxmlformats.org/officeDocument/2006/relationships/image" Target="../media/image1462.png"/><Relationship Id="rId47" Type="http://schemas.openxmlformats.org/officeDocument/2006/relationships/customXml" Target="../ink/ink1407.xml"/><Relationship Id="rId89" Type="http://schemas.openxmlformats.org/officeDocument/2006/relationships/image" Target="../media/image1356.png"/><Relationship Id="rId112" Type="http://schemas.openxmlformats.org/officeDocument/2006/relationships/image" Target="../media/image1367.png"/><Relationship Id="rId154" Type="http://schemas.openxmlformats.org/officeDocument/2006/relationships/customXml" Target="../ink/ink1461.xml"/><Relationship Id="rId361" Type="http://schemas.openxmlformats.org/officeDocument/2006/relationships/customXml" Target="../ink/ink1567.xml"/><Relationship Id="rId196" Type="http://schemas.openxmlformats.org/officeDocument/2006/relationships/customXml" Target="../ink/ink1482.xml"/><Relationship Id="rId16" Type="http://schemas.openxmlformats.org/officeDocument/2006/relationships/customXml" Target="../ink/ink1391.xml"/><Relationship Id="rId221" Type="http://schemas.openxmlformats.org/officeDocument/2006/relationships/customXml" Target="../ink/ink1495.xml"/><Relationship Id="rId263" Type="http://schemas.openxmlformats.org/officeDocument/2006/relationships/image" Target="../media/image1440.png"/><Relationship Id="rId319" Type="http://schemas.openxmlformats.org/officeDocument/2006/relationships/customXml" Target="../ink/ink1545.xml"/><Relationship Id="rId58" Type="http://schemas.openxmlformats.org/officeDocument/2006/relationships/customXml" Target="../ink/ink1413.xml"/><Relationship Id="rId123" Type="http://schemas.openxmlformats.org/officeDocument/2006/relationships/customXml" Target="../ink/ink1445.xml"/><Relationship Id="rId330" Type="http://schemas.openxmlformats.org/officeDocument/2006/relationships/image" Target="../media/image1473.png"/><Relationship Id="rId165" Type="http://schemas.openxmlformats.org/officeDocument/2006/relationships/image" Target="../media/image1392.png"/><Relationship Id="rId372" Type="http://schemas.openxmlformats.org/officeDocument/2006/relationships/image" Target="../media/image1493.png"/><Relationship Id="rId232" Type="http://schemas.openxmlformats.org/officeDocument/2006/relationships/image" Target="../media/image1425.png"/><Relationship Id="rId274" Type="http://schemas.openxmlformats.org/officeDocument/2006/relationships/image" Target="../media/image1445.png"/><Relationship Id="rId27" Type="http://schemas.openxmlformats.org/officeDocument/2006/relationships/customXml" Target="../ink/ink1397.xml"/><Relationship Id="rId48" Type="http://schemas.openxmlformats.org/officeDocument/2006/relationships/image" Target="../media/image1336.png"/><Relationship Id="rId69" Type="http://schemas.openxmlformats.org/officeDocument/2006/relationships/image" Target="../media/image1346.png"/><Relationship Id="rId113" Type="http://schemas.openxmlformats.org/officeDocument/2006/relationships/customXml" Target="../ink/ink1440.xml"/><Relationship Id="rId134" Type="http://schemas.openxmlformats.org/officeDocument/2006/relationships/customXml" Target="../ink/ink1451.xml"/><Relationship Id="rId320" Type="http://schemas.openxmlformats.org/officeDocument/2006/relationships/image" Target="../media/image1468.png"/><Relationship Id="rId80" Type="http://schemas.openxmlformats.org/officeDocument/2006/relationships/customXml" Target="../ink/ink1424.xml"/><Relationship Id="rId155" Type="http://schemas.openxmlformats.org/officeDocument/2006/relationships/image" Target="../media/image1387.png"/><Relationship Id="rId176" Type="http://schemas.openxmlformats.org/officeDocument/2006/relationships/customXml" Target="../ink/ink1472.xml"/><Relationship Id="rId197" Type="http://schemas.openxmlformats.org/officeDocument/2006/relationships/image" Target="../media/image1408.png"/><Relationship Id="rId341" Type="http://schemas.openxmlformats.org/officeDocument/2006/relationships/customXml" Target="../ink/ink1557.xml"/><Relationship Id="rId362" Type="http://schemas.openxmlformats.org/officeDocument/2006/relationships/image" Target="../media/image1488.png"/><Relationship Id="rId383" Type="http://schemas.openxmlformats.org/officeDocument/2006/relationships/customXml" Target="../ink/ink1578.xml"/><Relationship Id="rId201" Type="http://schemas.openxmlformats.org/officeDocument/2006/relationships/image" Target="../media/image1410.png"/><Relationship Id="rId222" Type="http://schemas.openxmlformats.org/officeDocument/2006/relationships/image" Target="../media/image1420.png"/><Relationship Id="rId243" Type="http://schemas.openxmlformats.org/officeDocument/2006/relationships/image" Target="../media/image1430.png"/><Relationship Id="rId264" Type="http://schemas.openxmlformats.org/officeDocument/2006/relationships/customXml" Target="../ink/ink1517.xml"/><Relationship Id="rId285" Type="http://schemas.openxmlformats.org/officeDocument/2006/relationships/customXml" Target="../ink/ink1528.xml"/><Relationship Id="rId17" Type="http://schemas.openxmlformats.org/officeDocument/2006/relationships/image" Target="../media/image1321.png"/><Relationship Id="rId38" Type="http://schemas.openxmlformats.org/officeDocument/2006/relationships/image" Target="../media/image1331.png"/><Relationship Id="rId59" Type="http://schemas.openxmlformats.org/officeDocument/2006/relationships/image" Target="../media/image1341.png"/><Relationship Id="rId103" Type="http://schemas.openxmlformats.org/officeDocument/2006/relationships/customXml" Target="../ink/ink1435.xml"/><Relationship Id="rId124" Type="http://schemas.openxmlformats.org/officeDocument/2006/relationships/image" Target="../media/image1373.png"/><Relationship Id="rId310" Type="http://schemas.openxmlformats.org/officeDocument/2006/relationships/image" Target="../media/image1463.png"/><Relationship Id="rId70" Type="http://schemas.openxmlformats.org/officeDocument/2006/relationships/customXml" Target="../ink/ink1419.xml"/><Relationship Id="rId91" Type="http://schemas.openxmlformats.org/officeDocument/2006/relationships/image" Target="../media/image1357.png"/><Relationship Id="rId145" Type="http://schemas.openxmlformats.org/officeDocument/2006/relationships/image" Target="../media/image1382.png"/><Relationship Id="rId166" Type="http://schemas.openxmlformats.org/officeDocument/2006/relationships/customXml" Target="../ink/ink1467.xml"/><Relationship Id="rId187" Type="http://schemas.openxmlformats.org/officeDocument/2006/relationships/image" Target="../media/image1403.png"/><Relationship Id="rId331" Type="http://schemas.openxmlformats.org/officeDocument/2006/relationships/customXml" Target="../ink/ink1551.xml"/><Relationship Id="rId352" Type="http://schemas.openxmlformats.org/officeDocument/2006/relationships/image" Target="../media/image1483.png"/><Relationship Id="rId373" Type="http://schemas.openxmlformats.org/officeDocument/2006/relationships/customXml" Target="../ink/ink1573.xml"/><Relationship Id="rId394" Type="http://schemas.openxmlformats.org/officeDocument/2006/relationships/customXml" Target="../ink/ink1584.xml"/><Relationship Id="rId408" Type="http://schemas.openxmlformats.org/officeDocument/2006/relationships/image" Target="../media/image151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90.xml"/><Relationship Id="rId233" Type="http://schemas.openxmlformats.org/officeDocument/2006/relationships/customXml" Target="../ink/ink1501.xml"/><Relationship Id="rId254" Type="http://schemas.openxmlformats.org/officeDocument/2006/relationships/customXml" Target="../ink/ink1512.xml"/><Relationship Id="rId28" Type="http://schemas.openxmlformats.org/officeDocument/2006/relationships/image" Target="../media/image1326.png"/><Relationship Id="rId49" Type="http://schemas.openxmlformats.org/officeDocument/2006/relationships/customXml" Target="../ink/ink1408.xml"/><Relationship Id="rId114" Type="http://schemas.openxmlformats.org/officeDocument/2006/relationships/image" Target="../media/image1368.png"/><Relationship Id="rId275" Type="http://schemas.openxmlformats.org/officeDocument/2006/relationships/customXml" Target="../ink/ink1523.xml"/><Relationship Id="rId296" Type="http://schemas.openxmlformats.org/officeDocument/2006/relationships/image" Target="../media/image1456.png"/><Relationship Id="rId300" Type="http://schemas.openxmlformats.org/officeDocument/2006/relationships/image" Target="../media/image1458.png"/><Relationship Id="rId60" Type="http://schemas.openxmlformats.org/officeDocument/2006/relationships/customXml" Target="../ink/ink1414.xml"/><Relationship Id="rId81" Type="http://schemas.openxmlformats.org/officeDocument/2006/relationships/image" Target="../media/image1352.png"/><Relationship Id="rId135" Type="http://schemas.openxmlformats.org/officeDocument/2006/relationships/image" Target="../media/image1377.png"/><Relationship Id="rId156" Type="http://schemas.openxmlformats.org/officeDocument/2006/relationships/customXml" Target="../ink/ink1462.xml"/><Relationship Id="rId177" Type="http://schemas.openxmlformats.org/officeDocument/2006/relationships/image" Target="../media/image1398.png"/><Relationship Id="rId198" Type="http://schemas.openxmlformats.org/officeDocument/2006/relationships/customXml" Target="../ink/ink1483.xml"/><Relationship Id="rId321" Type="http://schemas.openxmlformats.org/officeDocument/2006/relationships/customXml" Target="../ink/ink1546.xml"/><Relationship Id="rId342" Type="http://schemas.openxmlformats.org/officeDocument/2006/relationships/image" Target="../media/image1478.png"/><Relationship Id="rId363" Type="http://schemas.openxmlformats.org/officeDocument/2006/relationships/customXml" Target="../ink/ink1568.xml"/><Relationship Id="rId384" Type="http://schemas.openxmlformats.org/officeDocument/2006/relationships/image" Target="../media/image1499.png"/><Relationship Id="rId202" Type="http://schemas.openxmlformats.org/officeDocument/2006/relationships/customXml" Target="../ink/ink1485.xml"/><Relationship Id="rId223" Type="http://schemas.openxmlformats.org/officeDocument/2006/relationships/customXml" Target="../ink/ink1496.xml"/><Relationship Id="rId244" Type="http://schemas.openxmlformats.org/officeDocument/2006/relationships/customXml" Target="../ink/ink1507.xml"/><Relationship Id="rId18" Type="http://schemas.openxmlformats.org/officeDocument/2006/relationships/customXml" Target="../ink/ink1392.xml"/><Relationship Id="rId39" Type="http://schemas.openxmlformats.org/officeDocument/2006/relationships/customXml" Target="../ink/ink1403.xml"/><Relationship Id="rId265" Type="http://schemas.openxmlformats.org/officeDocument/2006/relationships/image" Target="../media/image1441.png"/><Relationship Id="rId286" Type="http://schemas.openxmlformats.org/officeDocument/2006/relationships/image" Target="../media/image1451.png"/><Relationship Id="rId50" Type="http://schemas.openxmlformats.org/officeDocument/2006/relationships/image" Target="../media/image1337.png"/><Relationship Id="rId104" Type="http://schemas.openxmlformats.org/officeDocument/2006/relationships/image" Target="../media/image1042.png"/><Relationship Id="rId125" Type="http://schemas.openxmlformats.org/officeDocument/2006/relationships/customXml" Target="../ink/ink1446.xml"/><Relationship Id="rId146" Type="http://schemas.openxmlformats.org/officeDocument/2006/relationships/customXml" Target="../ink/ink1457.xml"/><Relationship Id="rId167" Type="http://schemas.openxmlformats.org/officeDocument/2006/relationships/image" Target="../media/image1393.png"/><Relationship Id="rId188" Type="http://schemas.openxmlformats.org/officeDocument/2006/relationships/customXml" Target="../ink/ink1478.xml"/><Relationship Id="rId311" Type="http://schemas.openxmlformats.org/officeDocument/2006/relationships/customXml" Target="../ink/ink1541.xml"/><Relationship Id="rId332" Type="http://schemas.openxmlformats.org/officeDocument/2006/relationships/customXml" Target="../ink/ink1552.xml"/><Relationship Id="rId353" Type="http://schemas.openxmlformats.org/officeDocument/2006/relationships/customXml" Target="../ink/ink1563.xml"/><Relationship Id="rId374" Type="http://schemas.openxmlformats.org/officeDocument/2006/relationships/image" Target="../media/image1494.png"/><Relationship Id="rId395" Type="http://schemas.openxmlformats.org/officeDocument/2006/relationships/image" Target="../media/image1504.png"/><Relationship Id="rId409" Type="http://schemas.openxmlformats.org/officeDocument/2006/relationships/customXml" Target="../ink/ink1592.xml"/><Relationship Id="rId71" Type="http://schemas.openxmlformats.org/officeDocument/2006/relationships/image" Target="../media/image1347.png"/><Relationship Id="rId92" Type="http://schemas.openxmlformats.org/officeDocument/2006/relationships/customXml" Target="../ink/ink1430.xml"/><Relationship Id="rId213" Type="http://schemas.openxmlformats.org/officeDocument/2006/relationships/image" Target="../media/image1416.png"/><Relationship Id="rId234" Type="http://schemas.openxmlformats.org/officeDocument/2006/relationships/image" Target="../media/image1426.png"/><Relationship Id="rId2" Type="http://schemas.openxmlformats.org/officeDocument/2006/relationships/customXml" Target="../ink/ink1384.xml"/><Relationship Id="rId29" Type="http://schemas.openxmlformats.org/officeDocument/2006/relationships/customXml" Target="../ink/ink1398.xml"/><Relationship Id="rId255" Type="http://schemas.openxmlformats.org/officeDocument/2006/relationships/image" Target="../media/image1436.png"/><Relationship Id="rId276" Type="http://schemas.openxmlformats.org/officeDocument/2006/relationships/image" Target="../media/image1446.png"/><Relationship Id="rId297" Type="http://schemas.openxmlformats.org/officeDocument/2006/relationships/customXml" Target="../ink/ink1534.xml"/><Relationship Id="rId40" Type="http://schemas.openxmlformats.org/officeDocument/2006/relationships/image" Target="../media/image1332.png"/><Relationship Id="rId115" Type="http://schemas.openxmlformats.org/officeDocument/2006/relationships/customXml" Target="../ink/ink1441.xml"/><Relationship Id="rId136" Type="http://schemas.openxmlformats.org/officeDocument/2006/relationships/customXml" Target="../ink/ink1452.xml"/><Relationship Id="rId157" Type="http://schemas.openxmlformats.org/officeDocument/2006/relationships/image" Target="../media/image1388.png"/><Relationship Id="rId178" Type="http://schemas.openxmlformats.org/officeDocument/2006/relationships/customXml" Target="../ink/ink1473.xml"/><Relationship Id="rId301" Type="http://schemas.openxmlformats.org/officeDocument/2006/relationships/customXml" Target="../ink/ink1536.xml"/><Relationship Id="rId322" Type="http://schemas.openxmlformats.org/officeDocument/2006/relationships/image" Target="../media/image1469.png"/><Relationship Id="rId343" Type="http://schemas.openxmlformats.org/officeDocument/2006/relationships/customXml" Target="../ink/ink1558.xml"/><Relationship Id="rId364" Type="http://schemas.openxmlformats.org/officeDocument/2006/relationships/image" Target="../media/image1489.png"/><Relationship Id="rId61" Type="http://schemas.openxmlformats.org/officeDocument/2006/relationships/image" Target="../media/image1342.png"/><Relationship Id="rId82" Type="http://schemas.openxmlformats.org/officeDocument/2006/relationships/customXml" Target="../ink/ink1425.xml"/><Relationship Id="rId199" Type="http://schemas.openxmlformats.org/officeDocument/2006/relationships/image" Target="../media/image1409.png"/><Relationship Id="rId203" Type="http://schemas.openxmlformats.org/officeDocument/2006/relationships/image" Target="../media/image1411.png"/><Relationship Id="rId385" Type="http://schemas.openxmlformats.org/officeDocument/2006/relationships/customXml" Target="../ink/ink1579.xml"/><Relationship Id="rId19" Type="http://schemas.openxmlformats.org/officeDocument/2006/relationships/image" Target="../media/image1322.png"/><Relationship Id="rId224" Type="http://schemas.openxmlformats.org/officeDocument/2006/relationships/image" Target="../media/image1421.png"/><Relationship Id="rId245" Type="http://schemas.openxmlformats.org/officeDocument/2006/relationships/image" Target="../media/image1431.png"/><Relationship Id="rId266" Type="http://schemas.openxmlformats.org/officeDocument/2006/relationships/customXml" Target="../ink/ink1518.xml"/><Relationship Id="rId287" Type="http://schemas.openxmlformats.org/officeDocument/2006/relationships/customXml" Target="../ink/ink1529.xml"/><Relationship Id="rId410" Type="http://schemas.openxmlformats.org/officeDocument/2006/relationships/image" Target="../media/image1511.png"/><Relationship Id="rId30" Type="http://schemas.openxmlformats.org/officeDocument/2006/relationships/image" Target="../media/image1327.png"/><Relationship Id="rId105" Type="http://schemas.openxmlformats.org/officeDocument/2006/relationships/customXml" Target="../ink/ink1436.xml"/><Relationship Id="rId126" Type="http://schemas.openxmlformats.org/officeDocument/2006/relationships/image" Target="../media/image1374.png"/><Relationship Id="rId147" Type="http://schemas.openxmlformats.org/officeDocument/2006/relationships/image" Target="../media/image1383.png"/><Relationship Id="rId168" Type="http://schemas.openxmlformats.org/officeDocument/2006/relationships/customXml" Target="../ink/ink1468.xml"/><Relationship Id="rId312" Type="http://schemas.openxmlformats.org/officeDocument/2006/relationships/image" Target="../media/image1464.png"/><Relationship Id="rId333" Type="http://schemas.openxmlformats.org/officeDocument/2006/relationships/image" Target="../media/image1474.png"/><Relationship Id="rId354" Type="http://schemas.openxmlformats.org/officeDocument/2006/relationships/image" Target="../media/image1484.png"/><Relationship Id="rId51" Type="http://schemas.openxmlformats.org/officeDocument/2006/relationships/customXml" Target="../ink/ink1409.xml"/><Relationship Id="rId72" Type="http://schemas.openxmlformats.org/officeDocument/2006/relationships/customXml" Target="../ink/ink1420.xml"/><Relationship Id="rId93" Type="http://schemas.openxmlformats.org/officeDocument/2006/relationships/image" Target="../media/image1358.png"/><Relationship Id="rId189" Type="http://schemas.openxmlformats.org/officeDocument/2006/relationships/image" Target="../media/image1404.png"/><Relationship Id="rId375" Type="http://schemas.openxmlformats.org/officeDocument/2006/relationships/customXml" Target="../ink/ink1574.xml"/><Relationship Id="rId396" Type="http://schemas.openxmlformats.org/officeDocument/2006/relationships/customXml" Target="../ink/ink1585.xml"/><Relationship Id="rId3" Type="http://schemas.openxmlformats.org/officeDocument/2006/relationships/image" Target="../media/image1315.png"/><Relationship Id="rId214" Type="http://schemas.openxmlformats.org/officeDocument/2006/relationships/customXml" Target="../ink/ink1491.xml"/><Relationship Id="rId235" Type="http://schemas.openxmlformats.org/officeDocument/2006/relationships/customXml" Target="../ink/ink1502.xml"/><Relationship Id="rId256" Type="http://schemas.openxmlformats.org/officeDocument/2006/relationships/customXml" Target="../ink/ink1513.xml"/><Relationship Id="rId277" Type="http://schemas.openxmlformats.org/officeDocument/2006/relationships/customXml" Target="../ink/ink1524.xml"/><Relationship Id="rId298" Type="http://schemas.openxmlformats.org/officeDocument/2006/relationships/image" Target="../media/image1457.png"/><Relationship Id="rId400" Type="http://schemas.openxmlformats.org/officeDocument/2006/relationships/customXml" Target="../ink/ink1587.xml"/><Relationship Id="rId116" Type="http://schemas.openxmlformats.org/officeDocument/2006/relationships/image" Target="../media/image1369.png"/><Relationship Id="rId137" Type="http://schemas.openxmlformats.org/officeDocument/2006/relationships/image" Target="../media/image1378.png"/><Relationship Id="rId158" Type="http://schemas.openxmlformats.org/officeDocument/2006/relationships/customXml" Target="../ink/ink1463.xml"/><Relationship Id="rId302" Type="http://schemas.openxmlformats.org/officeDocument/2006/relationships/image" Target="../media/image1459.png"/><Relationship Id="rId323" Type="http://schemas.openxmlformats.org/officeDocument/2006/relationships/customXml" Target="../ink/ink1547.xml"/><Relationship Id="rId344" Type="http://schemas.openxmlformats.org/officeDocument/2006/relationships/image" Target="../media/image1479.png"/><Relationship Id="rId20" Type="http://schemas.openxmlformats.org/officeDocument/2006/relationships/customXml" Target="../ink/ink1393.xml"/><Relationship Id="rId41" Type="http://schemas.openxmlformats.org/officeDocument/2006/relationships/customXml" Target="../ink/ink1404.xml"/><Relationship Id="rId62" Type="http://schemas.openxmlformats.org/officeDocument/2006/relationships/customXml" Target="../ink/ink1415.xml"/><Relationship Id="rId83" Type="http://schemas.openxmlformats.org/officeDocument/2006/relationships/customXml" Target="../ink/ink1426.xml"/><Relationship Id="rId179" Type="http://schemas.openxmlformats.org/officeDocument/2006/relationships/image" Target="../media/image1399.png"/><Relationship Id="rId365" Type="http://schemas.openxmlformats.org/officeDocument/2006/relationships/customXml" Target="../ink/ink1569.xml"/><Relationship Id="rId386" Type="http://schemas.openxmlformats.org/officeDocument/2006/relationships/image" Target="../media/image1500.png"/><Relationship Id="rId190" Type="http://schemas.openxmlformats.org/officeDocument/2006/relationships/customXml" Target="../ink/ink1479.xml"/><Relationship Id="rId204" Type="http://schemas.openxmlformats.org/officeDocument/2006/relationships/customXml" Target="../ink/ink1486.xml"/><Relationship Id="rId225" Type="http://schemas.openxmlformats.org/officeDocument/2006/relationships/customXml" Target="../ink/ink1497.xml"/><Relationship Id="rId246" Type="http://schemas.openxmlformats.org/officeDocument/2006/relationships/customXml" Target="../ink/ink1508.xml"/><Relationship Id="rId267" Type="http://schemas.openxmlformats.org/officeDocument/2006/relationships/image" Target="../media/image1442.png"/><Relationship Id="rId288" Type="http://schemas.openxmlformats.org/officeDocument/2006/relationships/image" Target="../media/image1452.png"/><Relationship Id="rId106" Type="http://schemas.openxmlformats.org/officeDocument/2006/relationships/image" Target="../media/image1364.png"/><Relationship Id="rId127" Type="http://schemas.openxmlformats.org/officeDocument/2006/relationships/customXml" Target="../ink/ink1447.xml"/><Relationship Id="rId313" Type="http://schemas.openxmlformats.org/officeDocument/2006/relationships/customXml" Target="../ink/ink1542.xml"/><Relationship Id="rId10" Type="http://schemas.openxmlformats.org/officeDocument/2006/relationships/customXml" Target="../ink/ink1388.xml"/><Relationship Id="rId31" Type="http://schemas.openxmlformats.org/officeDocument/2006/relationships/customXml" Target="../ink/ink1399.xml"/><Relationship Id="rId52" Type="http://schemas.openxmlformats.org/officeDocument/2006/relationships/customXml" Target="../ink/ink1410.xml"/><Relationship Id="rId73" Type="http://schemas.openxmlformats.org/officeDocument/2006/relationships/image" Target="../media/image1348.png"/><Relationship Id="rId94" Type="http://schemas.openxmlformats.org/officeDocument/2006/relationships/image" Target="../media/image1166.emf"/><Relationship Id="rId148" Type="http://schemas.openxmlformats.org/officeDocument/2006/relationships/customXml" Target="../ink/ink1458.xml"/><Relationship Id="rId169" Type="http://schemas.openxmlformats.org/officeDocument/2006/relationships/image" Target="../media/image1394.png"/><Relationship Id="rId334" Type="http://schemas.openxmlformats.org/officeDocument/2006/relationships/customXml" Target="../ink/ink1553.xml"/><Relationship Id="rId355" Type="http://schemas.openxmlformats.org/officeDocument/2006/relationships/customXml" Target="../ink/ink1564.xml"/><Relationship Id="rId376" Type="http://schemas.openxmlformats.org/officeDocument/2006/relationships/image" Target="../media/image1495.png"/><Relationship Id="rId397" Type="http://schemas.openxmlformats.org/officeDocument/2006/relationships/image" Target="../media/image1505.png"/><Relationship Id="rId4" Type="http://schemas.openxmlformats.org/officeDocument/2006/relationships/customXml" Target="../ink/ink1385.xml"/><Relationship Id="rId180" Type="http://schemas.openxmlformats.org/officeDocument/2006/relationships/customXml" Target="../ink/ink1474.xml"/><Relationship Id="rId215" Type="http://schemas.openxmlformats.org/officeDocument/2006/relationships/image" Target="../media/image1417.png"/><Relationship Id="rId236" Type="http://schemas.openxmlformats.org/officeDocument/2006/relationships/image" Target="../media/image1427.png"/><Relationship Id="rId257" Type="http://schemas.openxmlformats.org/officeDocument/2006/relationships/image" Target="../media/image1437.png"/><Relationship Id="rId278" Type="http://schemas.openxmlformats.org/officeDocument/2006/relationships/image" Target="../media/image1447.png"/><Relationship Id="rId401" Type="http://schemas.openxmlformats.org/officeDocument/2006/relationships/image" Target="../media/image1507.png"/><Relationship Id="rId303" Type="http://schemas.openxmlformats.org/officeDocument/2006/relationships/customXml" Target="../ink/ink1537.xml"/><Relationship Id="rId42" Type="http://schemas.openxmlformats.org/officeDocument/2006/relationships/image" Target="../media/image1333.png"/><Relationship Id="rId84" Type="http://schemas.openxmlformats.org/officeDocument/2006/relationships/image" Target="../media/image1353.png"/><Relationship Id="rId138" Type="http://schemas.openxmlformats.org/officeDocument/2006/relationships/customXml" Target="../ink/ink1453.xml"/><Relationship Id="rId345" Type="http://schemas.openxmlformats.org/officeDocument/2006/relationships/customXml" Target="../ink/ink1559.xml"/><Relationship Id="rId387" Type="http://schemas.openxmlformats.org/officeDocument/2006/relationships/customXml" Target="../ink/ink1580.xml"/><Relationship Id="rId191" Type="http://schemas.openxmlformats.org/officeDocument/2006/relationships/image" Target="../media/image1405.png"/><Relationship Id="rId205" Type="http://schemas.openxmlformats.org/officeDocument/2006/relationships/image" Target="../media/image1412.png"/><Relationship Id="rId247" Type="http://schemas.openxmlformats.org/officeDocument/2006/relationships/image" Target="../media/image1432.png"/><Relationship Id="rId107" Type="http://schemas.openxmlformats.org/officeDocument/2006/relationships/customXml" Target="../ink/ink1437.xml"/><Relationship Id="rId289" Type="http://schemas.openxmlformats.org/officeDocument/2006/relationships/customXml" Target="../ink/ink1530.xml"/><Relationship Id="rId11" Type="http://schemas.openxmlformats.org/officeDocument/2006/relationships/image" Target="../media/image1319.png"/><Relationship Id="rId53" Type="http://schemas.openxmlformats.org/officeDocument/2006/relationships/image" Target="../media/image1338.png"/><Relationship Id="rId149" Type="http://schemas.openxmlformats.org/officeDocument/2006/relationships/image" Target="../media/image1384.png"/><Relationship Id="rId314" Type="http://schemas.openxmlformats.org/officeDocument/2006/relationships/image" Target="../media/image1465.png"/><Relationship Id="rId356" Type="http://schemas.openxmlformats.org/officeDocument/2006/relationships/image" Target="../media/image1485.png"/><Relationship Id="rId398" Type="http://schemas.openxmlformats.org/officeDocument/2006/relationships/customXml" Target="../ink/ink1586.xml"/><Relationship Id="rId95" Type="http://schemas.openxmlformats.org/officeDocument/2006/relationships/customXml" Target="../ink/ink1431.xml"/><Relationship Id="rId160" Type="http://schemas.openxmlformats.org/officeDocument/2006/relationships/customXml" Target="../ink/ink1464.xml"/><Relationship Id="rId216" Type="http://schemas.openxmlformats.org/officeDocument/2006/relationships/customXml" Target="../ink/ink1492.xml"/><Relationship Id="rId258" Type="http://schemas.openxmlformats.org/officeDocument/2006/relationships/customXml" Target="../ink/ink1514.xml"/><Relationship Id="rId22" Type="http://schemas.openxmlformats.org/officeDocument/2006/relationships/customXml" Target="../ink/ink1394.xml"/><Relationship Id="rId64" Type="http://schemas.openxmlformats.org/officeDocument/2006/relationships/customXml" Target="../ink/ink1416.xml"/><Relationship Id="rId118" Type="http://schemas.openxmlformats.org/officeDocument/2006/relationships/image" Target="../media/image1370.png"/><Relationship Id="rId325" Type="http://schemas.openxmlformats.org/officeDocument/2006/relationships/customXml" Target="../ink/ink1548.xml"/><Relationship Id="rId367" Type="http://schemas.openxmlformats.org/officeDocument/2006/relationships/customXml" Target="../ink/ink1570.xml"/><Relationship Id="rId171" Type="http://schemas.openxmlformats.org/officeDocument/2006/relationships/image" Target="../media/image1395.png"/><Relationship Id="rId227" Type="http://schemas.openxmlformats.org/officeDocument/2006/relationships/customXml" Target="../ink/ink1498.xml"/><Relationship Id="rId269" Type="http://schemas.openxmlformats.org/officeDocument/2006/relationships/customXml" Target="../ink/ink1520.xml"/><Relationship Id="rId33" Type="http://schemas.openxmlformats.org/officeDocument/2006/relationships/customXml" Target="../ink/ink1400.xml"/><Relationship Id="rId129" Type="http://schemas.openxmlformats.org/officeDocument/2006/relationships/image" Target="../media/image1375.png"/><Relationship Id="rId280" Type="http://schemas.openxmlformats.org/officeDocument/2006/relationships/image" Target="../media/image1448.png"/><Relationship Id="rId336" Type="http://schemas.openxmlformats.org/officeDocument/2006/relationships/customXml" Target="../ink/ink1554.xml"/><Relationship Id="rId75" Type="http://schemas.openxmlformats.org/officeDocument/2006/relationships/image" Target="../media/image1349.png"/><Relationship Id="rId140" Type="http://schemas.openxmlformats.org/officeDocument/2006/relationships/customXml" Target="../ink/ink1454.xml"/><Relationship Id="rId182" Type="http://schemas.openxmlformats.org/officeDocument/2006/relationships/customXml" Target="../ink/ink1475.xml"/><Relationship Id="rId378" Type="http://schemas.openxmlformats.org/officeDocument/2006/relationships/image" Target="../media/image1496.png"/><Relationship Id="rId403" Type="http://schemas.openxmlformats.org/officeDocument/2006/relationships/customXml" Target="../ink/ink1589.xml"/><Relationship Id="rId6" Type="http://schemas.openxmlformats.org/officeDocument/2006/relationships/customXml" Target="../ink/ink1386.xml"/><Relationship Id="rId238" Type="http://schemas.openxmlformats.org/officeDocument/2006/relationships/image" Target="../media/image1428.png"/><Relationship Id="rId291" Type="http://schemas.openxmlformats.org/officeDocument/2006/relationships/customXml" Target="../ink/ink1531.xml"/><Relationship Id="rId305" Type="http://schemas.openxmlformats.org/officeDocument/2006/relationships/customXml" Target="../ink/ink1538.xml"/><Relationship Id="rId347" Type="http://schemas.openxmlformats.org/officeDocument/2006/relationships/customXml" Target="../ink/ink1560.xml"/><Relationship Id="rId44" Type="http://schemas.openxmlformats.org/officeDocument/2006/relationships/image" Target="../media/image1334.png"/><Relationship Id="rId86" Type="http://schemas.openxmlformats.org/officeDocument/2006/relationships/customXml" Target="../ink/ink1427.xml"/><Relationship Id="rId151" Type="http://schemas.openxmlformats.org/officeDocument/2006/relationships/image" Target="../media/image1385.png"/><Relationship Id="rId389" Type="http://schemas.openxmlformats.org/officeDocument/2006/relationships/image" Target="../media/image1501.png"/><Relationship Id="rId193" Type="http://schemas.openxmlformats.org/officeDocument/2006/relationships/image" Target="../media/image1406.png"/><Relationship Id="rId207" Type="http://schemas.openxmlformats.org/officeDocument/2006/relationships/image" Target="../media/image1413.png"/><Relationship Id="rId249" Type="http://schemas.openxmlformats.org/officeDocument/2006/relationships/image" Target="../media/image1433.png"/><Relationship Id="rId13" Type="http://schemas.openxmlformats.org/officeDocument/2006/relationships/image" Target="../media/image1320.png"/><Relationship Id="rId109" Type="http://schemas.openxmlformats.org/officeDocument/2006/relationships/customXml" Target="../ink/ink1438.xml"/><Relationship Id="rId260" Type="http://schemas.openxmlformats.org/officeDocument/2006/relationships/customXml" Target="../ink/ink1515.xml"/><Relationship Id="rId316" Type="http://schemas.openxmlformats.org/officeDocument/2006/relationships/image" Target="../media/image1466.png"/><Relationship Id="rId55" Type="http://schemas.openxmlformats.org/officeDocument/2006/relationships/image" Target="../media/image1339.png"/><Relationship Id="rId97" Type="http://schemas.openxmlformats.org/officeDocument/2006/relationships/customXml" Target="../ink/ink1432.xml"/><Relationship Id="rId120" Type="http://schemas.openxmlformats.org/officeDocument/2006/relationships/image" Target="../media/image1371.png"/><Relationship Id="rId358" Type="http://schemas.openxmlformats.org/officeDocument/2006/relationships/image" Target="../media/image1486.png"/><Relationship Id="rId162" Type="http://schemas.openxmlformats.org/officeDocument/2006/relationships/customXml" Target="../ink/ink1465.xml"/><Relationship Id="rId218" Type="http://schemas.openxmlformats.org/officeDocument/2006/relationships/image" Target="../media/image1418.png"/><Relationship Id="rId271" Type="http://schemas.openxmlformats.org/officeDocument/2006/relationships/customXml" Target="../ink/ink1521.xml"/><Relationship Id="rId24" Type="http://schemas.openxmlformats.org/officeDocument/2006/relationships/image" Target="../media/image1324.png"/><Relationship Id="rId66" Type="http://schemas.openxmlformats.org/officeDocument/2006/relationships/customXml" Target="../ink/ink1417.xml"/><Relationship Id="rId131" Type="http://schemas.openxmlformats.org/officeDocument/2006/relationships/image" Target="../media/image1376.png"/><Relationship Id="rId327" Type="http://schemas.openxmlformats.org/officeDocument/2006/relationships/customXml" Target="../ink/ink1549.xml"/><Relationship Id="rId369" Type="http://schemas.openxmlformats.org/officeDocument/2006/relationships/customXml" Target="../ink/ink1571.xml"/><Relationship Id="rId173" Type="http://schemas.openxmlformats.org/officeDocument/2006/relationships/image" Target="../media/image1396.png"/><Relationship Id="rId229" Type="http://schemas.openxmlformats.org/officeDocument/2006/relationships/customXml" Target="../ink/ink1499.xml"/><Relationship Id="rId380" Type="http://schemas.openxmlformats.org/officeDocument/2006/relationships/image" Target="../media/image1497.png"/><Relationship Id="rId240" Type="http://schemas.openxmlformats.org/officeDocument/2006/relationships/customXml" Target="../ink/ink1505.xml"/><Relationship Id="rId35" Type="http://schemas.openxmlformats.org/officeDocument/2006/relationships/customXml" Target="../ink/ink1401.xml"/><Relationship Id="rId77" Type="http://schemas.openxmlformats.org/officeDocument/2006/relationships/image" Target="../media/image1350.png"/><Relationship Id="rId100" Type="http://schemas.openxmlformats.org/officeDocument/2006/relationships/image" Target="../media/image1362.png"/><Relationship Id="rId282" Type="http://schemas.openxmlformats.org/officeDocument/2006/relationships/image" Target="../media/image1449.png"/><Relationship Id="rId338" Type="http://schemas.openxmlformats.org/officeDocument/2006/relationships/image" Target="../media/image1476.png"/><Relationship Id="rId8" Type="http://schemas.openxmlformats.org/officeDocument/2006/relationships/customXml" Target="../ink/ink1387.xml"/><Relationship Id="rId142" Type="http://schemas.openxmlformats.org/officeDocument/2006/relationships/customXml" Target="../ink/ink1455.xml"/><Relationship Id="rId184" Type="http://schemas.openxmlformats.org/officeDocument/2006/relationships/customXml" Target="../ink/ink1476.xml"/><Relationship Id="rId391" Type="http://schemas.openxmlformats.org/officeDocument/2006/relationships/image" Target="../media/image1502.png"/><Relationship Id="rId405" Type="http://schemas.openxmlformats.org/officeDocument/2006/relationships/customXml" Target="../ink/ink1590.xml"/><Relationship Id="rId251" Type="http://schemas.openxmlformats.org/officeDocument/2006/relationships/image" Target="../media/image1434.png"/><Relationship Id="rId46" Type="http://schemas.openxmlformats.org/officeDocument/2006/relationships/image" Target="../media/image1335.png"/><Relationship Id="rId293" Type="http://schemas.openxmlformats.org/officeDocument/2006/relationships/customXml" Target="../ink/ink1532.xml"/><Relationship Id="rId307" Type="http://schemas.openxmlformats.org/officeDocument/2006/relationships/customXml" Target="../ink/ink1539.xml"/><Relationship Id="rId349" Type="http://schemas.openxmlformats.org/officeDocument/2006/relationships/customXml" Target="../ink/ink1561.xml"/><Relationship Id="rId88" Type="http://schemas.openxmlformats.org/officeDocument/2006/relationships/customXml" Target="../ink/ink1428.xml"/><Relationship Id="rId111" Type="http://schemas.openxmlformats.org/officeDocument/2006/relationships/customXml" Target="../ink/ink1439.xml"/><Relationship Id="rId153" Type="http://schemas.openxmlformats.org/officeDocument/2006/relationships/image" Target="../media/image1386.png"/><Relationship Id="rId195" Type="http://schemas.openxmlformats.org/officeDocument/2006/relationships/image" Target="../media/image1407.png"/><Relationship Id="rId209" Type="http://schemas.openxmlformats.org/officeDocument/2006/relationships/image" Target="../media/image1414.png"/><Relationship Id="rId360" Type="http://schemas.openxmlformats.org/officeDocument/2006/relationships/image" Target="../media/image1487.png"/><Relationship Id="rId220" Type="http://schemas.openxmlformats.org/officeDocument/2006/relationships/image" Target="../media/image1419.png"/><Relationship Id="rId15" Type="http://schemas.openxmlformats.org/officeDocument/2006/relationships/image" Target="../media/image932.png"/><Relationship Id="rId57" Type="http://schemas.openxmlformats.org/officeDocument/2006/relationships/image" Target="../media/image1340.png"/><Relationship Id="rId262" Type="http://schemas.openxmlformats.org/officeDocument/2006/relationships/customXml" Target="../ink/ink1516.xml"/><Relationship Id="rId318" Type="http://schemas.openxmlformats.org/officeDocument/2006/relationships/image" Target="../media/image1467.png"/><Relationship Id="rId99" Type="http://schemas.openxmlformats.org/officeDocument/2006/relationships/customXml" Target="../ink/ink1433.xml"/><Relationship Id="rId122" Type="http://schemas.openxmlformats.org/officeDocument/2006/relationships/image" Target="../media/image1372.png"/><Relationship Id="rId164" Type="http://schemas.openxmlformats.org/officeDocument/2006/relationships/customXml" Target="../ink/ink1466.xml"/><Relationship Id="rId371" Type="http://schemas.openxmlformats.org/officeDocument/2006/relationships/customXml" Target="../ink/ink1572.xml"/><Relationship Id="rId26" Type="http://schemas.openxmlformats.org/officeDocument/2006/relationships/image" Target="../media/image1325.png"/><Relationship Id="rId231" Type="http://schemas.openxmlformats.org/officeDocument/2006/relationships/customXml" Target="../ink/ink1500.xml"/><Relationship Id="rId273" Type="http://schemas.openxmlformats.org/officeDocument/2006/relationships/customXml" Target="../ink/ink1522.xml"/><Relationship Id="rId329" Type="http://schemas.openxmlformats.org/officeDocument/2006/relationships/customXml" Target="../ink/ink1550.xml"/><Relationship Id="rId68" Type="http://schemas.openxmlformats.org/officeDocument/2006/relationships/customXml" Target="../ink/ink1418.xml"/><Relationship Id="rId133" Type="http://schemas.openxmlformats.org/officeDocument/2006/relationships/image" Target="../media/image1027.png"/><Relationship Id="rId175" Type="http://schemas.openxmlformats.org/officeDocument/2006/relationships/image" Target="../media/image1397.png"/><Relationship Id="rId340" Type="http://schemas.openxmlformats.org/officeDocument/2006/relationships/image" Target="../media/image1477.png"/><Relationship Id="rId200" Type="http://schemas.openxmlformats.org/officeDocument/2006/relationships/customXml" Target="../ink/ink1484.xml"/><Relationship Id="rId382" Type="http://schemas.openxmlformats.org/officeDocument/2006/relationships/image" Target="../media/image1498.png"/><Relationship Id="rId242" Type="http://schemas.openxmlformats.org/officeDocument/2006/relationships/customXml" Target="../ink/ink1506.xml"/><Relationship Id="rId284" Type="http://schemas.openxmlformats.org/officeDocument/2006/relationships/image" Target="../media/image1450.png"/><Relationship Id="rId37" Type="http://schemas.openxmlformats.org/officeDocument/2006/relationships/customXml" Target="../ink/ink1402.xml"/><Relationship Id="rId79" Type="http://schemas.openxmlformats.org/officeDocument/2006/relationships/image" Target="../media/image1351.png"/><Relationship Id="rId102" Type="http://schemas.openxmlformats.org/officeDocument/2006/relationships/image" Target="../media/image1363.png"/><Relationship Id="rId144" Type="http://schemas.openxmlformats.org/officeDocument/2006/relationships/customXml" Target="../ink/ink1456.xml"/><Relationship Id="rId90" Type="http://schemas.openxmlformats.org/officeDocument/2006/relationships/customXml" Target="../ink/ink1429.xml"/><Relationship Id="rId186" Type="http://schemas.openxmlformats.org/officeDocument/2006/relationships/customXml" Target="../ink/ink1477.xml"/><Relationship Id="rId351" Type="http://schemas.openxmlformats.org/officeDocument/2006/relationships/customXml" Target="../ink/ink1562.xml"/><Relationship Id="rId393" Type="http://schemas.openxmlformats.org/officeDocument/2006/relationships/image" Target="../media/image1503.png"/><Relationship Id="rId407" Type="http://schemas.openxmlformats.org/officeDocument/2006/relationships/customXml" Target="../ink/ink1591.xml"/><Relationship Id="rId211" Type="http://schemas.openxmlformats.org/officeDocument/2006/relationships/image" Target="../media/image1415.png"/><Relationship Id="rId253" Type="http://schemas.openxmlformats.org/officeDocument/2006/relationships/image" Target="../media/image1435.png"/><Relationship Id="rId295" Type="http://schemas.openxmlformats.org/officeDocument/2006/relationships/customXml" Target="../ink/ink1533.xml"/><Relationship Id="rId309" Type="http://schemas.openxmlformats.org/officeDocument/2006/relationships/customXml" Target="../ink/ink1540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69.png"/><Relationship Id="rId299" Type="http://schemas.openxmlformats.org/officeDocument/2006/relationships/image" Target="../media/image1655.png"/><Relationship Id="rId21" Type="http://schemas.openxmlformats.org/officeDocument/2006/relationships/image" Target="../media/image1521.png"/><Relationship Id="rId63" Type="http://schemas.openxmlformats.org/officeDocument/2006/relationships/image" Target="../media/image1542.png"/><Relationship Id="rId159" Type="http://schemas.openxmlformats.org/officeDocument/2006/relationships/image" Target="../media/image1586.png"/><Relationship Id="rId324" Type="http://schemas.openxmlformats.org/officeDocument/2006/relationships/image" Target="../media/image1667.png"/><Relationship Id="rId366" Type="http://schemas.openxmlformats.org/officeDocument/2006/relationships/image" Target="../media/image1688.png"/><Relationship Id="rId170" Type="http://schemas.openxmlformats.org/officeDocument/2006/relationships/customXml" Target="../ink/ink1677.xml"/><Relationship Id="rId226" Type="http://schemas.openxmlformats.org/officeDocument/2006/relationships/customXml" Target="../ink/ink1706.xml"/><Relationship Id="rId268" Type="http://schemas.openxmlformats.org/officeDocument/2006/relationships/customXml" Target="../ink/ink1727.xml"/><Relationship Id="rId32" Type="http://schemas.openxmlformats.org/officeDocument/2006/relationships/customXml" Target="../ink/ink1608.xml"/><Relationship Id="rId74" Type="http://schemas.openxmlformats.org/officeDocument/2006/relationships/customXml" Target="../ink/ink1629.xml"/><Relationship Id="rId128" Type="http://schemas.openxmlformats.org/officeDocument/2006/relationships/customXml" Target="../ink/ink1656.xml"/><Relationship Id="rId335" Type="http://schemas.openxmlformats.org/officeDocument/2006/relationships/customXml" Target="../ink/ink1761.xml"/><Relationship Id="rId377" Type="http://schemas.openxmlformats.org/officeDocument/2006/relationships/image" Target="../media/image1693.png"/><Relationship Id="rId5" Type="http://schemas.openxmlformats.org/officeDocument/2006/relationships/image" Target="../media/image1513.png"/><Relationship Id="rId181" Type="http://schemas.openxmlformats.org/officeDocument/2006/relationships/image" Target="../media/image1597.png"/><Relationship Id="rId237" Type="http://schemas.openxmlformats.org/officeDocument/2006/relationships/image" Target="../media/image1624.png"/><Relationship Id="rId402" Type="http://schemas.openxmlformats.org/officeDocument/2006/relationships/customXml" Target="../ink/ink1795.xml"/><Relationship Id="rId279" Type="http://schemas.openxmlformats.org/officeDocument/2006/relationships/image" Target="../media/image1645.png"/><Relationship Id="rId43" Type="http://schemas.openxmlformats.org/officeDocument/2006/relationships/image" Target="../media/image1532.png"/><Relationship Id="rId139" Type="http://schemas.openxmlformats.org/officeDocument/2006/relationships/image" Target="../media/image1579.png"/><Relationship Id="rId290" Type="http://schemas.openxmlformats.org/officeDocument/2006/relationships/customXml" Target="../ink/ink1738.xml"/><Relationship Id="rId304" Type="http://schemas.openxmlformats.org/officeDocument/2006/relationships/image" Target="../media/image1657.png"/><Relationship Id="rId346" Type="http://schemas.openxmlformats.org/officeDocument/2006/relationships/image" Target="../media/image1678.png"/><Relationship Id="rId388" Type="http://schemas.openxmlformats.org/officeDocument/2006/relationships/customXml" Target="../ink/ink1788.xml"/><Relationship Id="rId85" Type="http://schemas.openxmlformats.org/officeDocument/2006/relationships/image" Target="../media/image1553.png"/><Relationship Id="rId150" Type="http://schemas.openxmlformats.org/officeDocument/2006/relationships/customXml" Target="../ink/ink1667.xml"/><Relationship Id="rId192" Type="http://schemas.openxmlformats.org/officeDocument/2006/relationships/image" Target="../media/image1602.png"/><Relationship Id="rId206" Type="http://schemas.openxmlformats.org/officeDocument/2006/relationships/image" Target="../media/image1609.png"/><Relationship Id="rId413" Type="http://schemas.openxmlformats.org/officeDocument/2006/relationships/customXml" Target="../ink/ink1801.xml"/><Relationship Id="rId248" Type="http://schemas.openxmlformats.org/officeDocument/2006/relationships/customXml" Target="../ink/ink1717.xml"/><Relationship Id="rId12" Type="http://schemas.openxmlformats.org/officeDocument/2006/relationships/customXml" Target="../ink/ink1598.xml"/><Relationship Id="rId108" Type="http://schemas.openxmlformats.org/officeDocument/2006/relationships/customXml" Target="../ink/ink1646.xml"/><Relationship Id="rId315" Type="http://schemas.openxmlformats.org/officeDocument/2006/relationships/customXml" Target="../ink/ink1751.xml"/><Relationship Id="rId357" Type="http://schemas.openxmlformats.org/officeDocument/2006/relationships/customXml" Target="../ink/ink1772.xml"/><Relationship Id="rId54" Type="http://schemas.openxmlformats.org/officeDocument/2006/relationships/customXml" Target="../ink/ink1619.xml"/><Relationship Id="rId96" Type="http://schemas.openxmlformats.org/officeDocument/2006/relationships/customXml" Target="../ink/ink1640.xml"/><Relationship Id="rId161" Type="http://schemas.openxmlformats.org/officeDocument/2006/relationships/image" Target="../media/image1587.png"/><Relationship Id="rId217" Type="http://schemas.openxmlformats.org/officeDocument/2006/relationships/customXml" Target="../ink/ink1701.xml"/><Relationship Id="rId399" Type="http://schemas.openxmlformats.org/officeDocument/2006/relationships/image" Target="../media/image1704.png"/><Relationship Id="rId259" Type="http://schemas.openxmlformats.org/officeDocument/2006/relationships/image" Target="../media/image1635.png"/><Relationship Id="rId23" Type="http://schemas.openxmlformats.org/officeDocument/2006/relationships/image" Target="../media/image1522.png"/><Relationship Id="rId119" Type="http://schemas.openxmlformats.org/officeDocument/2006/relationships/image" Target="../media/image1570.png"/><Relationship Id="rId270" Type="http://schemas.openxmlformats.org/officeDocument/2006/relationships/customXml" Target="../ink/ink1728.xml"/><Relationship Id="rId326" Type="http://schemas.openxmlformats.org/officeDocument/2006/relationships/image" Target="../media/image1668.png"/><Relationship Id="rId65" Type="http://schemas.openxmlformats.org/officeDocument/2006/relationships/image" Target="../media/image1543.png"/><Relationship Id="rId130" Type="http://schemas.openxmlformats.org/officeDocument/2006/relationships/customXml" Target="../ink/ink1657.xml"/><Relationship Id="rId368" Type="http://schemas.openxmlformats.org/officeDocument/2006/relationships/image" Target="../media/image1689.png"/><Relationship Id="rId172" Type="http://schemas.openxmlformats.org/officeDocument/2006/relationships/customXml" Target="../ink/ink1678.xml"/><Relationship Id="rId228" Type="http://schemas.openxmlformats.org/officeDocument/2006/relationships/customXml" Target="../ink/ink1707.xml"/><Relationship Id="rId281" Type="http://schemas.openxmlformats.org/officeDocument/2006/relationships/image" Target="../media/image1646.png"/><Relationship Id="rId337" Type="http://schemas.openxmlformats.org/officeDocument/2006/relationships/customXml" Target="../ink/ink1762.xml"/><Relationship Id="rId34" Type="http://schemas.openxmlformats.org/officeDocument/2006/relationships/customXml" Target="../ink/ink1609.xml"/><Relationship Id="rId76" Type="http://schemas.openxmlformats.org/officeDocument/2006/relationships/customXml" Target="../ink/ink1630.xml"/><Relationship Id="rId141" Type="http://schemas.openxmlformats.org/officeDocument/2006/relationships/image" Target="../media/image1580.png"/><Relationship Id="rId379" Type="http://schemas.openxmlformats.org/officeDocument/2006/relationships/image" Target="../media/image1694.png"/><Relationship Id="rId7" Type="http://schemas.openxmlformats.org/officeDocument/2006/relationships/image" Target="../media/image1514.png"/><Relationship Id="rId183" Type="http://schemas.openxmlformats.org/officeDocument/2006/relationships/image" Target="../media/image1598.png"/><Relationship Id="rId239" Type="http://schemas.openxmlformats.org/officeDocument/2006/relationships/image" Target="../media/image1625.png"/><Relationship Id="rId390" Type="http://schemas.openxmlformats.org/officeDocument/2006/relationships/customXml" Target="../ink/ink1789.xml"/><Relationship Id="rId404" Type="http://schemas.openxmlformats.org/officeDocument/2006/relationships/customXml" Target="../ink/ink1796.xml"/><Relationship Id="rId250" Type="http://schemas.openxmlformats.org/officeDocument/2006/relationships/customXml" Target="../ink/ink1718.xml"/><Relationship Id="rId292" Type="http://schemas.openxmlformats.org/officeDocument/2006/relationships/customXml" Target="../ink/ink1739.xml"/><Relationship Id="rId306" Type="http://schemas.openxmlformats.org/officeDocument/2006/relationships/image" Target="../media/image1658.png"/><Relationship Id="rId45" Type="http://schemas.openxmlformats.org/officeDocument/2006/relationships/image" Target="../media/image1533.png"/><Relationship Id="rId87" Type="http://schemas.openxmlformats.org/officeDocument/2006/relationships/image" Target="../media/image1554.png"/><Relationship Id="rId110" Type="http://schemas.openxmlformats.org/officeDocument/2006/relationships/customXml" Target="../ink/ink1647.xml"/><Relationship Id="rId348" Type="http://schemas.openxmlformats.org/officeDocument/2006/relationships/image" Target="../media/image1679.png"/><Relationship Id="rId152" Type="http://schemas.openxmlformats.org/officeDocument/2006/relationships/customXml" Target="../ink/ink1668.xml"/><Relationship Id="rId194" Type="http://schemas.openxmlformats.org/officeDocument/2006/relationships/image" Target="../media/image1603.png"/><Relationship Id="rId208" Type="http://schemas.openxmlformats.org/officeDocument/2006/relationships/image" Target="../media/image1610.png"/><Relationship Id="rId415" Type="http://schemas.openxmlformats.org/officeDocument/2006/relationships/customXml" Target="../ink/ink1802.xml"/><Relationship Id="rId261" Type="http://schemas.openxmlformats.org/officeDocument/2006/relationships/image" Target="../media/image1636.png"/><Relationship Id="rId14" Type="http://schemas.openxmlformats.org/officeDocument/2006/relationships/customXml" Target="../ink/ink1599.xml"/><Relationship Id="rId56" Type="http://schemas.openxmlformats.org/officeDocument/2006/relationships/customXml" Target="../ink/ink1620.xml"/><Relationship Id="rId317" Type="http://schemas.openxmlformats.org/officeDocument/2006/relationships/customXml" Target="../ink/ink1752.xml"/><Relationship Id="rId359" Type="http://schemas.openxmlformats.org/officeDocument/2006/relationships/customXml" Target="../ink/ink1773.xml"/><Relationship Id="rId98" Type="http://schemas.openxmlformats.org/officeDocument/2006/relationships/customXml" Target="../ink/ink1641.xml"/><Relationship Id="rId121" Type="http://schemas.openxmlformats.org/officeDocument/2006/relationships/image" Target="../media/image1571.png"/><Relationship Id="rId163" Type="http://schemas.openxmlformats.org/officeDocument/2006/relationships/image" Target="../media/image1588.png"/><Relationship Id="rId219" Type="http://schemas.openxmlformats.org/officeDocument/2006/relationships/customXml" Target="../ink/ink1702.xml"/><Relationship Id="rId370" Type="http://schemas.openxmlformats.org/officeDocument/2006/relationships/image" Target="../media/image1690.png"/><Relationship Id="rId230" Type="http://schemas.openxmlformats.org/officeDocument/2006/relationships/customXml" Target="../ink/ink1708.xml"/><Relationship Id="rId25" Type="http://schemas.openxmlformats.org/officeDocument/2006/relationships/image" Target="../media/image1523.png"/><Relationship Id="rId67" Type="http://schemas.openxmlformats.org/officeDocument/2006/relationships/image" Target="../media/image1544.png"/><Relationship Id="rId272" Type="http://schemas.openxmlformats.org/officeDocument/2006/relationships/customXml" Target="../ink/ink1729.xml"/><Relationship Id="rId328" Type="http://schemas.openxmlformats.org/officeDocument/2006/relationships/image" Target="../media/image1669.png"/><Relationship Id="rId132" Type="http://schemas.openxmlformats.org/officeDocument/2006/relationships/customXml" Target="../ink/ink1658.xml"/><Relationship Id="rId174" Type="http://schemas.openxmlformats.org/officeDocument/2006/relationships/customXml" Target="../ink/ink1679.xml"/><Relationship Id="rId381" Type="http://schemas.openxmlformats.org/officeDocument/2006/relationships/image" Target="../media/image1695.png"/><Relationship Id="rId241" Type="http://schemas.openxmlformats.org/officeDocument/2006/relationships/image" Target="../media/image1626.png"/><Relationship Id="rId36" Type="http://schemas.openxmlformats.org/officeDocument/2006/relationships/customXml" Target="../ink/ink1610.xml"/><Relationship Id="rId283" Type="http://schemas.openxmlformats.org/officeDocument/2006/relationships/image" Target="../media/image1647.png"/><Relationship Id="rId339" Type="http://schemas.openxmlformats.org/officeDocument/2006/relationships/customXml" Target="../ink/ink1763.xml"/><Relationship Id="rId78" Type="http://schemas.openxmlformats.org/officeDocument/2006/relationships/customXml" Target="../ink/ink1631.xml"/><Relationship Id="rId101" Type="http://schemas.openxmlformats.org/officeDocument/2006/relationships/image" Target="../media/image1561.png"/><Relationship Id="rId143" Type="http://schemas.openxmlformats.org/officeDocument/2006/relationships/image" Target="../media/image1581.png"/><Relationship Id="rId185" Type="http://schemas.openxmlformats.org/officeDocument/2006/relationships/image" Target="../media/image1599.png"/><Relationship Id="rId350" Type="http://schemas.openxmlformats.org/officeDocument/2006/relationships/image" Target="../media/image1680.png"/><Relationship Id="rId406" Type="http://schemas.openxmlformats.org/officeDocument/2006/relationships/customXml" Target="../ink/ink1797.xml"/><Relationship Id="rId9" Type="http://schemas.openxmlformats.org/officeDocument/2006/relationships/image" Target="../media/image1515.png"/><Relationship Id="rId210" Type="http://schemas.openxmlformats.org/officeDocument/2006/relationships/image" Target="../media/image1611.png"/><Relationship Id="rId392" Type="http://schemas.openxmlformats.org/officeDocument/2006/relationships/customXml" Target="../ink/ink1790.xml"/><Relationship Id="rId252" Type="http://schemas.openxmlformats.org/officeDocument/2006/relationships/customXml" Target="../ink/ink1719.xml"/><Relationship Id="rId294" Type="http://schemas.openxmlformats.org/officeDocument/2006/relationships/customXml" Target="../ink/ink1740.xml"/><Relationship Id="rId308" Type="http://schemas.openxmlformats.org/officeDocument/2006/relationships/image" Target="../media/image1659.png"/><Relationship Id="rId47" Type="http://schemas.openxmlformats.org/officeDocument/2006/relationships/image" Target="../media/image1534.png"/><Relationship Id="rId89" Type="http://schemas.openxmlformats.org/officeDocument/2006/relationships/image" Target="../media/image1555.png"/><Relationship Id="rId112" Type="http://schemas.openxmlformats.org/officeDocument/2006/relationships/customXml" Target="../ink/ink1648.xml"/><Relationship Id="rId154" Type="http://schemas.openxmlformats.org/officeDocument/2006/relationships/customXml" Target="../ink/ink1669.xml"/><Relationship Id="rId361" Type="http://schemas.openxmlformats.org/officeDocument/2006/relationships/customXml" Target="../ink/ink1774.xml"/><Relationship Id="rId196" Type="http://schemas.openxmlformats.org/officeDocument/2006/relationships/image" Target="../media/image1604.png"/><Relationship Id="rId417" Type="http://schemas.openxmlformats.org/officeDocument/2006/relationships/customXml" Target="../ink/ink1803.xml"/><Relationship Id="rId16" Type="http://schemas.openxmlformats.org/officeDocument/2006/relationships/customXml" Target="../ink/ink1600.xml"/><Relationship Id="rId221" Type="http://schemas.openxmlformats.org/officeDocument/2006/relationships/customXml" Target="../ink/ink1703.xml"/><Relationship Id="rId263" Type="http://schemas.openxmlformats.org/officeDocument/2006/relationships/image" Target="../media/image1637.png"/><Relationship Id="rId319" Type="http://schemas.openxmlformats.org/officeDocument/2006/relationships/customXml" Target="../ink/ink1753.xml"/><Relationship Id="rId58" Type="http://schemas.openxmlformats.org/officeDocument/2006/relationships/customXml" Target="../ink/ink1621.xml"/><Relationship Id="rId123" Type="http://schemas.openxmlformats.org/officeDocument/2006/relationships/image" Target="../media/image1572.png"/><Relationship Id="rId330" Type="http://schemas.openxmlformats.org/officeDocument/2006/relationships/image" Target="../media/image1670.png"/><Relationship Id="rId165" Type="http://schemas.openxmlformats.org/officeDocument/2006/relationships/image" Target="../media/image1589.png"/><Relationship Id="rId372" Type="http://schemas.openxmlformats.org/officeDocument/2006/relationships/image" Target="../media/image1691.png"/><Relationship Id="rId232" Type="http://schemas.openxmlformats.org/officeDocument/2006/relationships/customXml" Target="../ink/ink1709.xml"/><Relationship Id="rId274" Type="http://schemas.openxmlformats.org/officeDocument/2006/relationships/customXml" Target="../ink/ink1730.xml"/><Relationship Id="rId27" Type="http://schemas.openxmlformats.org/officeDocument/2006/relationships/image" Target="../media/image1524.png"/><Relationship Id="rId69" Type="http://schemas.openxmlformats.org/officeDocument/2006/relationships/image" Target="../media/image1545.png"/><Relationship Id="rId134" Type="http://schemas.openxmlformats.org/officeDocument/2006/relationships/customXml" Target="../ink/ink1659.xml"/><Relationship Id="rId80" Type="http://schemas.openxmlformats.org/officeDocument/2006/relationships/customXml" Target="../ink/ink1632.xml"/><Relationship Id="rId176" Type="http://schemas.openxmlformats.org/officeDocument/2006/relationships/customXml" Target="../ink/ink1680.xml"/><Relationship Id="rId341" Type="http://schemas.openxmlformats.org/officeDocument/2006/relationships/customXml" Target="../ink/ink1764.xml"/><Relationship Id="rId383" Type="http://schemas.openxmlformats.org/officeDocument/2006/relationships/image" Target="../media/image1696.png"/><Relationship Id="rId201" Type="http://schemas.openxmlformats.org/officeDocument/2006/relationships/customXml" Target="../ink/ink1693.xml"/><Relationship Id="rId222" Type="http://schemas.openxmlformats.org/officeDocument/2006/relationships/customXml" Target="../ink/ink1704.xml"/><Relationship Id="rId243" Type="http://schemas.openxmlformats.org/officeDocument/2006/relationships/image" Target="../media/image1627.png"/><Relationship Id="rId264" Type="http://schemas.openxmlformats.org/officeDocument/2006/relationships/customXml" Target="../ink/ink1725.xml"/><Relationship Id="rId285" Type="http://schemas.openxmlformats.org/officeDocument/2006/relationships/image" Target="../media/image1648.png"/><Relationship Id="rId17" Type="http://schemas.openxmlformats.org/officeDocument/2006/relationships/image" Target="../media/image1519.png"/><Relationship Id="rId38" Type="http://schemas.openxmlformats.org/officeDocument/2006/relationships/customXml" Target="../ink/ink1611.xml"/><Relationship Id="rId59" Type="http://schemas.openxmlformats.org/officeDocument/2006/relationships/image" Target="../media/image1540.png"/><Relationship Id="rId103" Type="http://schemas.openxmlformats.org/officeDocument/2006/relationships/image" Target="../media/image1562.png"/><Relationship Id="rId124" Type="http://schemas.openxmlformats.org/officeDocument/2006/relationships/customXml" Target="../ink/ink1654.xml"/><Relationship Id="rId310" Type="http://schemas.openxmlformats.org/officeDocument/2006/relationships/image" Target="../media/image1660.png"/><Relationship Id="rId70" Type="http://schemas.openxmlformats.org/officeDocument/2006/relationships/customXml" Target="../ink/ink1627.xml"/><Relationship Id="rId91" Type="http://schemas.openxmlformats.org/officeDocument/2006/relationships/image" Target="../media/image1556.png"/><Relationship Id="rId145" Type="http://schemas.openxmlformats.org/officeDocument/2006/relationships/image" Target="../media/image1582.png"/><Relationship Id="rId166" Type="http://schemas.openxmlformats.org/officeDocument/2006/relationships/customXml" Target="../ink/ink1675.xml"/><Relationship Id="rId187" Type="http://schemas.openxmlformats.org/officeDocument/2006/relationships/customXml" Target="../ink/ink1686.xml"/><Relationship Id="rId331" Type="http://schemas.openxmlformats.org/officeDocument/2006/relationships/customXml" Target="../ink/ink1759.xml"/><Relationship Id="rId352" Type="http://schemas.openxmlformats.org/officeDocument/2006/relationships/image" Target="../media/image1681.png"/><Relationship Id="rId373" Type="http://schemas.openxmlformats.org/officeDocument/2006/relationships/customXml" Target="../ink/ink1780.xml"/><Relationship Id="rId394" Type="http://schemas.openxmlformats.org/officeDocument/2006/relationships/customXml" Target="../ink/ink1791.xml"/><Relationship Id="rId408" Type="http://schemas.openxmlformats.org/officeDocument/2006/relationships/image" Target="../media/image170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12.png"/><Relationship Id="rId233" Type="http://schemas.openxmlformats.org/officeDocument/2006/relationships/image" Target="../media/image1622.png"/><Relationship Id="rId254" Type="http://schemas.openxmlformats.org/officeDocument/2006/relationships/customXml" Target="../ink/ink1720.xml"/><Relationship Id="rId28" Type="http://schemas.openxmlformats.org/officeDocument/2006/relationships/customXml" Target="../ink/ink1606.xml"/><Relationship Id="rId49" Type="http://schemas.openxmlformats.org/officeDocument/2006/relationships/image" Target="../media/image1535.png"/><Relationship Id="rId114" Type="http://schemas.openxmlformats.org/officeDocument/2006/relationships/customXml" Target="../ink/ink1649.xml"/><Relationship Id="rId275" Type="http://schemas.openxmlformats.org/officeDocument/2006/relationships/image" Target="../media/image1643.png"/><Relationship Id="rId296" Type="http://schemas.openxmlformats.org/officeDocument/2006/relationships/customXml" Target="../ink/ink1741.xml"/><Relationship Id="rId300" Type="http://schemas.openxmlformats.org/officeDocument/2006/relationships/customXml" Target="../ink/ink1743.xml"/><Relationship Id="rId60" Type="http://schemas.openxmlformats.org/officeDocument/2006/relationships/customXml" Target="../ink/ink1622.xml"/><Relationship Id="rId81" Type="http://schemas.openxmlformats.org/officeDocument/2006/relationships/image" Target="../media/image1551.png"/><Relationship Id="rId135" Type="http://schemas.openxmlformats.org/officeDocument/2006/relationships/image" Target="../media/image1577.png"/><Relationship Id="rId156" Type="http://schemas.openxmlformats.org/officeDocument/2006/relationships/customXml" Target="../ink/ink1670.xml"/><Relationship Id="rId177" Type="http://schemas.openxmlformats.org/officeDocument/2006/relationships/image" Target="../media/image1595.png"/><Relationship Id="rId198" Type="http://schemas.openxmlformats.org/officeDocument/2006/relationships/image" Target="../media/image1605.png"/><Relationship Id="rId321" Type="http://schemas.openxmlformats.org/officeDocument/2006/relationships/customXml" Target="../ink/ink1754.xml"/><Relationship Id="rId342" Type="http://schemas.openxmlformats.org/officeDocument/2006/relationships/image" Target="../media/image1676.png"/><Relationship Id="rId363" Type="http://schemas.openxmlformats.org/officeDocument/2006/relationships/customXml" Target="../ink/ink1775.xml"/><Relationship Id="rId384" Type="http://schemas.openxmlformats.org/officeDocument/2006/relationships/customXml" Target="../ink/ink1786.xml"/><Relationship Id="rId419" Type="http://schemas.openxmlformats.org/officeDocument/2006/relationships/customXml" Target="../ink/ink1804.xml"/><Relationship Id="rId202" Type="http://schemas.openxmlformats.org/officeDocument/2006/relationships/image" Target="../media/image1607.png"/><Relationship Id="rId223" Type="http://schemas.openxmlformats.org/officeDocument/2006/relationships/image" Target="../media/image1617.png"/><Relationship Id="rId244" Type="http://schemas.openxmlformats.org/officeDocument/2006/relationships/customXml" Target="../ink/ink1715.xml"/><Relationship Id="rId18" Type="http://schemas.openxmlformats.org/officeDocument/2006/relationships/customXml" Target="../ink/ink1601.xml"/><Relationship Id="rId39" Type="http://schemas.openxmlformats.org/officeDocument/2006/relationships/image" Target="../media/image1530.png"/><Relationship Id="rId265" Type="http://schemas.openxmlformats.org/officeDocument/2006/relationships/image" Target="../media/image1638.png"/><Relationship Id="rId286" Type="http://schemas.openxmlformats.org/officeDocument/2006/relationships/customXml" Target="../ink/ink1736.xml"/><Relationship Id="rId50" Type="http://schemas.openxmlformats.org/officeDocument/2006/relationships/customXml" Target="../ink/ink1617.xml"/><Relationship Id="rId104" Type="http://schemas.openxmlformats.org/officeDocument/2006/relationships/customXml" Target="../ink/ink1644.xml"/><Relationship Id="rId125" Type="http://schemas.openxmlformats.org/officeDocument/2006/relationships/image" Target="../media/image1573.png"/><Relationship Id="rId146" Type="http://schemas.openxmlformats.org/officeDocument/2006/relationships/customXml" Target="../ink/ink1665.xml"/><Relationship Id="rId167" Type="http://schemas.openxmlformats.org/officeDocument/2006/relationships/image" Target="../media/image1590.png"/><Relationship Id="rId188" Type="http://schemas.openxmlformats.org/officeDocument/2006/relationships/image" Target="../media/image1600.png"/><Relationship Id="rId311" Type="http://schemas.openxmlformats.org/officeDocument/2006/relationships/customXml" Target="../ink/ink1749.xml"/><Relationship Id="rId332" Type="http://schemas.openxmlformats.org/officeDocument/2006/relationships/image" Target="../media/image1671.png"/><Relationship Id="rId353" Type="http://schemas.openxmlformats.org/officeDocument/2006/relationships/customXml" Target="../ink/ink1770.xml"/><Relationship Id="rId374" Type="http://schemas.openxmlformats.org/officeDocument/2006/relationships/customXml" Target="../ink/ink1781.xml"/><Relationship Id="rId395" Type="http://schemas.openxmlformats.org/officeDocument/2006/relationships/image" Target="../media/image1702.png"/><Relationship Id="rId409" Type="http://schemas.openxmlformats.org/officeDocument/2006/relationships/customXml" Target="../ink/ink1799.xml"/><Relationship Id="rId71" Type="http://schemas.openxmlformats.org/officeDocument/2006/relationships/image" Target="../media/image1546.png"/><Relationship Id="rId92" Type="http://schemas.openxmlformats.org/officeDocument/2006/relationships/customXml" Target="../ink/ink1638.xml"/><Relationship Id="rId213" Type="http://schemas.openxmlformats.org/officeDocument/2006/relationships/customXml" Target="../ink/ink1699.xml"/><Relationship Id="rId234" Type="http://schemas.openxmlformats.org/officeDocument/2006/relationships/customXml" Target="../ink/ink1710.xml"/><Relationship Id="rId420" Type="http://schemas.openxmlformats.org/officeDocument/2006/relationships/image" Target="../media/image1714.png"/><Relationship Id="rId2" Type="http://schemas.openxmlformats.org/officeDocument/2006/relationships/customXml" Target="../ink/ink1593.xml"/><Relationship Id="rId29" Type="http://schemas.openxmlformats.org/officeDocument/2006/relationships/image" Target="../media/image1525.png"/><Relationship Id="rId255" Type="http://schemas.openxmlformats.org/officeDocument/2006/relationships/image" Target="../media/image1633.png"/><Relationship Id="rId276" Type="http://schemas.openxmlformats.org/officeDocument/2006/relationships/customXml" Target="../ink/ink1731.xml"/><Relationship Id="rId297" Type="http://schemas.openxmlformats.org/officeDocument/2006/relationships/image" Target="../media/image1654.png"/><Relationship Id="rId40" Type="http://schemas.openxmlformats.org/officeDocument/2006/relationships/customXml" Target="../ink/ink1612.xml"/><Relationship Id="rId115" Type="http://schemas.openxmlformats.org/officeDocument/2006/relationships/image" Target="../media/image1568.png"/><Relationship Id="rId136" Type="http://schemas.openxmlformats.org/officeDocument/2006/relationships/customXml" Target="../ink/ink1660.xml"/><Relationship Id="rId157" Type="http://schemas.openxmlformats.org/officeDocument/2006/relationships/image" Target="../media/image1359.png"/><Relationship Id="rId178" Type="http://schemas.openxmlformats.org/officeDocument/2006/relationships/customXml" Target="../ink/ink1681.xml"/><Relationship Id="rId301" Type="http://schemas.openxmlformats.org/officeDocument/2006/relationships/image" Target="../media/image1656.png"/><Relationship Id="rId322" Type="http://schemas.openxmlformats.org/officeDocument/2006/relationships/image" Target="../media/image1666.png"/><Relationship Id="rId343" Type="http://schemas.openxmlformats.org/officeDocument/2006/relationships/customXml" Target="../ink/ink1765.xml"/><Relationship Id="rId364" Type="http://schemas.openxmlformats.org/officeDocument/2006/relationships/image" Target="../media/image1687.png"/><Relationship Id="rId61" Type="http://schemas.openxmlformats.org/officeDocument/2006/relationships/image" Target="../media/image1541.png"/><Relationship Id="rId82" Type="http://schemas.openxmlformats.org/officeDocument/2006/relationships/customXml" Target="../ink/ink1633.xml"/><Relationship Id="rId199" Type="http://schemas.openxmlformats.org/officeDocument/2006/relationships/customXml" Target="../ink/ink1692.xml"/><Relationship Id="rId203" Type="http://schemas.openxmlformats.org/officeDocument/2006/relationships/customXml" Target="../ink/ink1694.xml"/><Relationship Id="rId385" Type="http://schemas.openxmlformats.org/officeDocument/2006/relationships/image" Target="../media/image1697.png"/><Relationship Id="rId19" Type="http://schemas.openxmlformats.org/officeDocument/2006/relationships/image" Target="../media/image1520.png"/><Relationship Id="rId224" Type="http://schemas.openxmlformats.org/officeDocument/2006/relationships/customXml" Target="../ink/ink1705.xml"/><Relationship Id="rId245" Type="http://schemas.openxmlformats.org/officeDocument/2006/relationships/image" Target="../media/image1628.png"/><Relationship Id="rId266" Type="http://schemas.openxmlformats.org/officeDocument/2006/relationships/customXml" Target="../ink/ink1726.xml"/><Relationship Id="rId287" Type="http://schemas.openxmlformats.org/officeDocument/2006/relationships/image" Target="../media/image1649.png"/><Relationship Id="rId410" Type="http://schemas.openxmlformats.org/officeDocument/2006/relationships/image" Target="../media/image1709.png"/><Relationship Id="rId30" Type="http://schemas.openxmlformats.org/officeDocument/2006/relationships/customXml" Target="../ink/ink1607.xml"/><Relationship Id="rId105" Type="http://schemas.openxmlformats.org/officeDocument/2006/relationships/image" Target="../media/image1563.png"/><Relationship Id="rId126" Type="http://schemas.openxmlformats.org/officeDocument/2006/relationships/customXml" Target="../ink/ink1655.xml"/><Relationship Id="rId147" Type="http://schemas.openxmlformats.org/officeDocument/2006/relationships/image" Target="../media/image1583.png"/><Relationship Id="rId168" Type="http://schemas.openxmlformats.org/officeDocument/2006/relationships/customXml" Target="../ink/ink1676.xml"/><Relationship Id="rId312" Type="http://schemas.openxmlformats.org/officeDocument/2006/relationships/image" Target="../media/image1661.png"/><Relationship Id="rId333" Type="http://schemas.openxmlformats.org/officeDocument/2006/relationships/customXml" Target="../ink/ink1760.xml"/><Relationship Id="rId354" Type="http://schemas.openxmlformats.org/officeDocument/2006/relationships/image" Target="../media/image1682.png"/><Relationship Id="rId51" Type="http://schemas.openxmlformats.org/officeDocument/2006/relationships/image" Target="../media/image1536.png"/><Relationship Id="rId72" Type="http://schemas.openxmlformats.org/officeDocument/2006/relationships/customXml" Target="../ink/ink1628.xml"/><Relationship Id="rId93" Type="http://schemas.openxmlformats.org/officeDocument/2006/relationships/image" Target="../media/image1557.png"/><Relationship Id="rId189" Type="http://schemas.openxmlformats.org/officeDocument/2006/relationships/customXml" Target="../ink/ink1687.xml"/><Relationship Id="rId375" Type="http://schemas.openxmlformats.org/officeDocument/2006/relationships/image" Target="../media/image1692.png"/><Relationship Id="rId396" Type="http://schemas.openxmlformats.org/officeDocument/2006/relationships/customXml" Target="../ink/ink1792.xml"/><Relationship Id="rId3" Type="http://schemas.openxmlformats.org/officeDocument/2006/relationships/image" Target="../media/image1512.png"/><Relationship Id="rId214" Type="http://schemas.openxmlformats.org/officeDocument/2006/relationships/image" Target="../media/image1613.png"/><Relationship Id="rId235" Type="http://schemas.openxmlformats.org/officeDocument/2006/relationships/image" Target="../media/image1623.png"/><Relationship Id="rId256" Type="http://schemas.openxmlformats.org/officeDocument/2006/relationships/customXml" Target="../ink/ink1721.xml"/><Relationship Id="rId277" Type="http://schemas.openxmlformats.org/officeDocument/2006/relationships/image" Target="../media/image1644.png"/><Relationship Id="rId298" Type="http://schemas.openxmlformats.org/officeDocument/2006/relationships/customXml" Target="../ink/ink1742.xml"/><Relationship Id="rId400" Type="http://schemas.openxmlformats.org/officeDocument/2006/relationships/customXml" Target="../ink/ink1794.xml"/><Relationship Id="rId116" Type="http://schemas.openxmlformats.org/officeDocument/2006/relationships/customXml" Target="../ink/ink1650.xml"/><Relationship Id="rId137" Type="http://schemas.openxmlformats.org/officeDocument/2006/relationships/image" Target="../media/image1578.png"/><Relationship Id="rId158" Type="http://schemas.openxmlformats.org/officeDocument/2006/relationships/customXml" Target="../ink/ink1671.xml"/><Relationship Id="rId302" Type="http://schemas.openxmlformats.org/officeDocument/2006/relationships/customXml" Target="../ink/ink1744.xml"/><Relationship Id="rId323" Type="http://schemas.openxmlformats.org/officeDocument/2006/relationships/customXml" Target="../ink/ink1755.xml"/><Relationship Id="rId344" Type="http://schemas.openxmlformats.org/officeDocument/2006/relationships/image" Target="../media/image1677.png"/><Relationship Id="rId20" Type="http://schemas.openxmlformats.org/officeDocument/2006/relationships/customXml" Target="../ink/ink1602.xml"/><Relationship Id="rId41" Type="http://schemas.openxmlformats.org/officeDocument/2006/relationships/image" Target="../media/image1531.png"/><Relationship Id="rId62" Type="http://schemas.openxmlformats.org/officeDocument/2006/relationships/customXml" Target="../ink/ink1623.xml"/><Relationship Id="rId83" Type="http://schemas.openxmlformats.org/officeDocument/2006/relationships/image" Target="../media/image1552.png"/><Relationship Id="rId179" Type="http://schemas.openxmlformats.org/officeDocument/2006/relationships/image" Target="../media/image1596.png"/><Relationship Id="rId365" Type="http://schemas.openxmlformats.org/officeDocument/2006/relationships/customXml" Target="../ink/ink1776.xml"/><Relationship Id="rId386" Type="http://schemas.openxmlformats.org/officeDocument/2006/relationships/customXml" Target="../ink/ink1787.xml"/><Relationship Id="rId190" Type="http://schemas.openxmlformats.org/officeDocument/2006/relationships/image" Target="../media/image1601.png"/><Relationship Id="rId204" Type="http://schemas.openxmlformats.org/officeDocument/2006/relationships/image" Target="../media/image1608.png"/><Relationship Id="rId225" Type="http://schemas.openxmlformats.org/officeDocument/2006/relationships/image" Target="../media/image1618.png"/><Relationship Id="rId246" Type="http://schemas.openxmlformats.org/officeDocument/2006/relationships/customXml" Target="../ink/ink1716.xml"/><Relationship Id="rId267" Type="http://schemas.openxmlformats.org/officeDocument/2006/relationships/image" Target="../media/image1639.png"/><Relationship Id="rId288" Type="http://schemas.openxmlformats.org/officeDocument/2006/relationships/customXml" Target="../ink/ink1737.xml"/><Relationship Id="rId411" Type="http://schemas.openxmlformats.org/officeDocument/2006/relationships/customXml" Target="../ink/ink1800.xml"/><Relationship Id="rId106" Type="http://schemas.openxmlformats.org/officeDocument/2006/relationships/customXml" Target="../ink/ink1645.xml"/><Relationship Id="rId127" Type="http://schemas.openxmlformats.org/officeDocument/2006/relationships/image" Target="../media/image1574.png"/><Relationship Id="rId313" Type="http://schemas.openxmlformats.org/officeDocument/2006/relationships/customXml" Target="../ink/ink1750.xml"/><Relationship Id="rId10" Type="http://schemas.openxmlformats.org/officeDocument/2006/relationships/customXml" Target="../ink/ink1597.xml"/><Relationship Id="rId31" Type="http://schemas.openxmlformats.org/officeDocument/2006/relationships/image" Target="../media/image1526.png"/><Relationship Id="rId52" Type="http://schemas.openxmlformats.org/officeDocument/2006/relationships/customXml" Target="../ink/ink1618.xml"/><Relationship Id="rId73" Type="http://schemas.openxmlformats.org/officeDocument/2006/relationships/image" Target="../media/image1547.png"/><Relationship Id="rId94" Type="http://schemas.openxmlformats.org/officeDocument/2006/relationships/customXml" Target="../ink/ink1639.xml"/><Relationship Id="rId148" Type="http://schemas.openxmlformats.org/officeDocument/2006/relationships/customXml" Target="../ink/ink1666.xml"/><Relationship Id="rId169" Type="http://schemas.openxmlformats.org/officeDocument/2006/relationships/image" Target="../media/image1591.png"/><Relationship Id="rId334" Type="http://schemas.openxmlformats.org/officeDocument/2006/relationships/image" Target="../media/image1672.png"/><Relationship Id="rId355" Type="http://schemas.openxmlformats.org/officeDocument/2006/relationships/customXml" Target="../ink/ink1771.xml"/><Relationship Id="rId376" Type="http://schemas.openxmlformats.org/officeDocument/2006/relationships/customXml" Target="../ink/ink1782.xml"/><Relationship Id="rId397" Type="http://schemas.openxmlformats.org/officeDocument/2006/relationships/image" Target="../media/image1703.png"/><Relationship Id="rId4" Type="http://schemas.openxmlformats.org/officeDocument/2006/relationships/customXml" Target="../ink/ink1594.xml"/><Relationship Id="rId180" Type="http://schemas.openxmlformats.org/officeDocument/2006/relationships/customXml" Target="../ink/ink1682.xml"/><Relationship Id="rId215" Type="http://schemas.openxmlformats.org/officeDocument/2006/relationships/customXml" Target="../ink/ink1700.xml"/><Relationship Id="rId236" Type="http://schemas.openxmlformats.org/officeDocument/2006/relationships/customXml" Target="../ink/ink1711.xml"/><Relationship Id="rId257" Type="http://schemas.openxmlformats.org/officeDocument/2006/relationships/image" Target="../media/image1634.png"/><Relationship Id="rId278" Type="http://schemas.openxmlformats.org/officeDocument/2006/relationships/customXml" Target="../ink/ink1732.xml"/><Relationship Id="rId401" Type="http://schemas.openxmlformats.org/officeDocument/2006/relationships/image" Target="../media/image1705.png"/><Relationship Id="rId303" Type="http://schemas.openxmlformats.org/officeDocument/2006/relationships/customXml" Target="../ink/ink1745.xml"/><Relationship Id="rId42" Type="http://schemas.openxmlformats.org/officeDocument/2006/relationships/customXml" Target="../ink/ink1613.xml"/><Relationship Id="rId84" Type="http://schemas.openxmlformats.org/officeDocument/2006/relationships/customXml" Target="../ink/ink1634.xml"/><Relationship Id="rId138" Type="http://schemas.openxmlformats.org/officeDocument/2006/relationships/customXml" Target="../ink/ink1661.xml"/><Relationship Id="rId345" Type="http://schemas.openxmlformats.org/officeDocument/2006/relationships/customXml" Target="../ink/ink1766.xml"/><Relationship Id="rId387" Type="http://schemas.openxmlformats.org/officeDocument/2006/relationships/image" Target="../media/image1698.png"/><Relationship Id="rId191" Type="http://schemas.openxmlformats.org/officeDocument/2006/relationships/customXml" Target="../ink/ink1688.xml"/><Relationship Id="rId205" Type="http://schemas.openxmlformats.org/officeDocument/2006/relationships/customXml" Target="../ink/ink1695.xml"/><Relationship Id="rId247" Type="http://schemas.openxmlformats.org/officeDocument/2006/relationships/image" Target="../media/image1629.png"/><Relationship Id="rId412" Type="http://schemas.openxmlformats.org/officeDocument/2006/relationships/image" Target="../media/image1710.png"/><Relationship Id="rId107" Type="http://schemas.openxmlformats.org/officeDocument/2006/relationships/image" Target="../media/image1564.png"/><Relationship Id="rId289" Type="http://schemas.openxmlformats.org/officeDocument/2006/relationships/image" Target="../media/image1650.png"/><Relationship Id="rId11" Type="http://schemas.openxmlformats.org/officeDocument/2006/relationships/image" Target="../media/image1516.png"/><Relationship Id="rId53" Type="http://schemas.openxmlformats.org/officeDocument/2006/relationships/image" Target="../media/image1537.png"/><Relationship Id="rId149" Type="http://schemas.openxmlformats.org/officeDocument/2006/relationships/image" Target="../media/image1584.png"/><Relationship Id="rId314" Type="http://schemas.openxmlformats.org/officeDocument/2006/relationships/image" Target="../media/image1662.png"/><Relationship Id="rId356" Type="http://schemas.openxmlformats.org/officeDocument/2006/relationships/image" Target="../media/image1683.png"/><Relationship Id="rId398" Type="http://schemas.openxmlformats.org/officeDocument/2006/relationships/customXml" Target="../ink/ink1793.xml"/><Relationship Id="rId95" Type="http://schemas.openxmlformats.org/officeDocument/2006/relationships/image" Target="../media/image1558.png"/><Relationship Id="rId160" Type="http://schemas.openxmlformats.org/officeDocument/2006/relationships/customXml" Target="../ink/ink1672.xml"/><Relationship Id="rId216" Type="http://schemas.openxmlformats.org/officeDocument/2006/relationships/image" Target="../media/image1614.png"/><Relationship Id="rId258" Type="http://schemas.openxmlformats.org/officeDocument/2006/relationships/customXml" Target="../ink/ink1722.xml"/><Relationship Id="rId22" Type="http://schemas.openxmlformats.org/officeDocument/2006/relationships/customXml" Target="../ink/ink1603.xml"/><Relationship Id="rId64" Type="http://schemas.openxmlformats.org/officeDocument/2006/relationships/customXml" Target="../ink/ink1624.xml"/><Relationship Id="rId118" Type="http://schemas.openxmlformats.org/officeDocument/2006/relationships/customXml" Target="../ink/ink1651.xml"/><Relationship Id="rId325" Type="http://schemas.openxmlformats.org/officeDocument/2006/relationships/customXml" Target="../ink/ink1756.xml"/><Relationship Id="rId367" Type="http://schemas.openxmlformats.org/officeDocument/2006/relationships/customXml" Target="../ink/ink1777.xml"/><Relationship Id="rId171" Type="http://schemas.openxmlformats.org/officeDocument/2006/relationships/image" Target="../media/image1592.png"/><Relationship Id="rId227" Type="http://schemas.openxmlformats.org/officeDocument/2006/relationships/image" Target="../media/image1619.png"/><Relationship Id="rId269" Type="http://schemas.openxmlformats.org/officeDocument/2006/relationships/image" Target="../media/image1640.png"/><Relationship Id="rId33" Type="http://schemas.openxmlformats.org/officeDocument/2006/relationships/image" Target="../media/image1527.png"/><Relationship Id="rId129" Type="http://schemas.openxmlformats.org/officeDocument/2006/relationships/image" Target="../media/image1575.png"/><Relationship Id="rId280" Type="http://schemas.openxmlformats.org/officeDocument/2006/relationships/customXml" Target="../ink/ink1733.xml"/><Relationship Id="rId336" Type="http://schemas.openxmlformats.org/officeDocument/2006/relationships/image" Target="../media/image1673.png"/><Relationship Id="rId75" Type="http://schemas.openxmlformats.org/officeDocument/2006/relationships/image" Target="../media/image1548.png"/><Relationship Id="rId140" Type="http://schemas.openxmlformats.org/officeDocument/2006/relationships/customXml" Target="../ink/ink1662.xml"/><Relationship Id="rId182" Type="http://schemas.openxmlformats.org/officeDocument/2006/relationships/customXml" Target="../ink/ink1683.xml"/><Relationship Id="rId378" Type="http://schemas.openxmlformats.org/officeDocument/2006/relationships/customXml" Target="../ink/ink1783.xml"/><Relationship Id="rId403" Type="http://schemas.openxmlformats.org/officeDocument/2006/relationships/image" Target="../media/image1706.png"/><Relationship Id="rId6" Type="http://schemas.openxmlformats.org/officeDocument/2006/relationships/customXml" Target="../ink/ink1595.xml"/><Relationship Id="rId238" Type="http://schemas.openxmlformats.org/officeDocument/2006/relationships/customXml" Target="../ink/ink1712.xml"/><Relationship Id="rId291" Type="http://schemas.openxmlformats.org/officeDocument/2006/relationships/image" Target="../media/image1651.png"/><Relationship Id="rId305" Type="http://schemas.openxmlformats.org/officeDocument/2006/relationships/customXml" Target="../ink/ink1746.xml"/><Relationship Id="rId347" Type="http://schemas.openxmlformats.org/officeDocument/2006/relationships/customXml" Target="../ink/ink1767.xml"/><Relationship Id="rId44" Type="http://schemas.openxmlformats.org/officeDocument/2006/relationships/customXml" Target="../ink/ink1614.xml"/><Relationship Id="rId86" Type="http://schemas.openxmlformats.org/officeDocument/2006/relationships/customXml" Target="../ink/ink1635.xml"/><Relationship Id="rId151" Type="http://schemas.openxmlformats.org/officeDocument/2006/relationships/image" Target="../media/image1585.png"/><Relationship Id="rId389" Type="http://schemas.openxmlformats.org/officeDocument/2006/relationships/image" Target="../media/image1699.png"/><Relationship Id="rId193" Type="http://schemas.openxmlformats.org/officeDocument/2006/relationships/customXml" Target="../ink/ink1689.xml"/><Relationship Id="rId207" Type="http://schemas.openxmlformats.org/officeDocument/2006/relationships/customXml" Target="../ink/ink1696.xml"/><Relationship Id="rId249" Type="http://schemas.openxmlformats.org/officeDocument/2006/relationships/image" Target="../media/image1630.png"/><Relationship Id="rId414" Type="http://schemas.openxmlformats.org/officeDocument/2006/relationships/image" Target="../media/image1711.png"/><Relationship Id="rId13" Type="http://schemas.openxmlformats.org/officeDocument/2006/relationships/image" Target="../media/image1517.png"/><Relationship Id="rId109" Type="http://schemas.openxmlformats.org/officeDocument/2006/relationships/image" Target="../media/image1565.png"/><Relationship Id="rId260" Type="http://schemas.openxmlformats.org/officeDocument/2006/relationships/customXml" Target="../ink/ink1723.xml"/><Relationship Id="rId316" Type="http://schemas.openxmlformats.org/officeDocument/2006/relationships/image" Target="../media/image1663.png"/><Relationship Id="rId55" Type="http://schemas.openxmlformats.org/officeDocument/2006/relationships/image" Target="../media/image1538.png"/><Relationship Id="rId97" Type="http://schemas.openxmlformats.org/officeDocument/2006/relationships/image" Target="../media/image1559.png"/><Relationship Id="rId120" Type="http://schemas.openxmlformats.org/officeDocument/2006/relationships/customXml" Target="../ink/ink1652.xml"/><Relationship Id="rId358" Type="http://schemas.openxmlformats.org/officeDocument/2006/relationships/image" Target="../media/image1684.png"/><Relationship Id="rId162" Type="http://schemas.openxmlformats.org/officeDocument/2006/relationships/customXml" Target="../ink/ink1673.xml"/><Relationship Id="rId218" Type="http://schemas.openxmlformats.org/officeDocument/2006/relationships/image" Target="../media/image1615.png"/><Relationship Id="rId271" Type="http://schemas.openxmlformats.org/officeDocument/2006/relationships/image" Target="../media/image1641.png"/><Relationship Id="rId24" Type="http://schemas.openxmlformats.org/officeDocument/2006/relationships/customXml" Target="../ink/ink1604.xml"/><Relationship Id="rId66" Type="http://schemas.openxmlformats.org/officeDocument/2006/relationships/customXml" Target="../ink/ink1625.xml"/><Relationship Id="rId131" Type="http://schemas.openxmlformats.org/officeDocument/2006/relationships/image" Target="../media/image1027.png"/><Relationship Id="rId327" Type="http://schemas.openxmlformats.org/officeDocument/2006/relationships/customXml" Target="../ink/ink1757.xml"/><Relationship Id="rId369" Type="http://schemas.openxmlformats.org/officeDocument/2006/relationships/customXml" Target="../ink/ink1778.xml"/><Relationship Id="rId173" Type="http://schemas.openxmlformats.org/officeDocument/2006/relationships/image" Target="../media/image1593.png"/><Relationship Id="rId229" Type="http://schemas.openxmlformats.org/officeDocument/2006/relationships/image" Target="../media/image1620.png"/><Relationship Id="rId380" Type="http://schemas.openxmlformats.org/officeDocument/2006/relationships/customXml" Target="../ink/ink1784.xml"/><Relationship Id="rId240" Type="http://schemas.openxmlformats.org/officeDocument/2006/relationships/customXml" Target="../ink/ink1713.xml"/><Relationship Id="rId35" Type="http://schemas.openxmlformats.org/officeDocument/2006/relationships/image" Target="../media/image1528.png"/><Relationship Id="rId77" Type="http://schemas.openxmlformats.org/officeDocument/2006/relationships/image" Target="../media/image1549.png"/><Relationship Id="rId100" Type="http://schemas.openxmlformats.org/officeDocument/2006/relationships/customXml" Target="../ink/ink1642.xml"/><Relationship Id="rId282" Type="http://schemas.openxmlformats.org/officeDocument/2006/relationships/customXml" Target="../ink/ink1734.xml"/><Relationship Id="rId338" Type="http://schemas.openxmlformats.org/officeDocument/2006/relationships/image" Target="../media/image1674.png"/><Relationship Id="rId8" Type="http://schemas.openxmlformats.org/officeDocument/2006/relationships/customXml" Target="../ink/ink1596.xml"/><Relationship Id="rId142" Type="http://schemas.openxmlformats.org/officeDocument/2006/relationships/customXml" Target="../ink/ink1663.xml"/><Relationship Id="rId184" Type="http://schemas.openxmlformats.org/officeDocument/2006/relationships/customXml" Target="../ink/ink1684.xml"/><Relationship Id="rId391" Type="http://schemas.openxmlformats.org/officeDocument/2006/relationships/image" Target="../media/image1700.png"/><Relationship Id="rId405" Type="http://schemas.openxmlformats.org/officeDocument/2006/relationships/image" Target="../media/image1707.png"/><Relationship Id="rId251" Type="http://schemas.openxmlformats.org/officeDocument/2006/relationships/image" Target="../media/image1631.png"/><Relationship Id="rId46" Type="http://schemas.openxmlformats.org/officeDocument/2006/relationships/customXml" Target="../ink/ink1615.xml"/><Relationship Id="rId293" Type="http://schemas.openxmlformats.org/officeDocument/2006/relationships/image" Target="../media/image1652.png"/><Relationship Id="rId307" Type="http://schemas.openxmlformats.org/officeDocument/2006/relationships/customXml" Target="../ink/ink1747.xml"/><Relationship Id="rId349" Type="http://schemas.openxmlformats.org/officeDocument/2006/relationships/customXml" Target="../ink/ink1768.xml"/><Relationship Id="rId88" Type="http://schemas.openxmlformats.org/officeDocument/2006/relationships/customXml" Target="../ink/ink1636.xml"/><Relationship Id="rId111" Type="http://schemas.openxmlformats.org/officeDocument/2006/relationships/image" Target="../media/image1566.png"/><Relationship Id="rId153" Type="http://schemas.openxmlformats.org/officeDocument/2006/relationships/image" Target="../media/image1042.png"/><Relationship Id="rId195" Type="http://schemas.openxmlformats.org/officeDocument/2006/relationships/customXml" Target="../ink/ink1690.xml"/><Relationship Id="rId209" Type="http://schemas.openxmlformats.org/officeDocument/2006/relationships/customXml" Target="../ink/ink1697.xml"/><Relationship Id="rId360" Type="http://schemas.openxmlformats.org/officeDocument/2006/relationships/image" Target="../media/image1685.png"/><Relationship Id="rId416" Type="http://schemas.openxmlformats.org/officeDocument/2006/relationships/image" Target="../media/image1712.png"/><Relationship Id="rId220" Type="http://schemas.openxmlformats.org/officeDocument/2006/relationships/image" Target="../media/image1616.png"/><Relationship Id="rId15" Type="http://schemas.openxmlformats.org/officeDocument/2006/relationships/image" Target="../media/image1518.png"/><Relationship Id="rId57" Type="http://schemas.openxmlformats.org/officeDocument/2006/relationships/image" Target="../media/image1539.png"/><Relationship Id="rId262" Type="http://schemas.openxmlformats.org/officeDocument/2006/relationships/customXml" Target="../ink/ink1724.xml"/><Relationship Id="rId318" Type="http://schemas.openxmlformats.org/officeDocument/2006/relationships/image" Target="../media/image1664.png"/><Relationship Id="rId99" Type="http://schemas.openxmlformats.org/officeDocument/2006/relationships/image" Target="../media/image1560.png"/><Relationship Id="rId122" Type="http://schemas.openxmlformats.org/officeDocument/2006/relationships/customXml" Target="../ink/ink1653.xml"/><Relationship Id="rId164" Type="http://schemas.openxmlformats.org/officeDocument/2006/relationships/customXml" Target="../ink/ink1674.xml"/><Relationship Id="rId371" Type="http://schemas.openxmlformats.org/officeDocument/2006/relationships/customXml" Target="../ink/ink1779.xml"/><Relationship Id="rId26" Type="http://schemas.openxmlformats.org/officeDocument/2006/relationships/customXml" Target="../ink/ink1605.xml"/><Relationship Id="rId231" Type="http://schemas.openxmlformats.org/officeDocument/2006/relationships/image" Target="../media/image1621.png"/><Relationship Id="rId273" Type="http://schemas.openxmlformats.org/officeDocument/2006/relationships/image" Target="../media/image1642.png"/><Relationship Id="rId329" Type="http://schemas.openxmlformats.org/officeDocument/2006/relationships/customXml" Target="../ink/ink1758.xml"/><Relationship Id="rId68" Type="http://schemas.openxmlformats.org/officeDocument/2006/relationships/customXml" Target="../ink/ink1626.xml"/><Relationship Id="rId133" Type="http://schemas.openxmlformats.org/officeDocument/2006/relationships/image" Target="../media/image1576.png"/><Relationship Id="rId175" Type="http://schemas.openxmlformats.org/officeDocument/2006/relationships/image" Target="../media/image1594.png"/><Relationship Id="rId340" Type="http://schemas.openxmlformats.org/officeDocument/2006/relationships/image" Target="../media/image1675.png"/><Relationship Id="rId200" Type="http://schemas.openxmlformats.org/officeDocument/2006/relationships/image" Target="../media/image1606.png"/><Relationship Id="rId382" Type="http://schemas.openxmlformats.org/officeDocument/2006/relationships/customXml" Target="../ink/ink1785.xml"/><Relationship Id="rId242" Type="http://schemas.openxmlformats.org/officeDocument/2006/relationships/customXml" Target="../ink/ink1714.xml"/><Relationship Id="rId284" Type="http://schemas.openxmlformats.org/officeDocument/2006/relationships/customXml" Target="../ink/ink1735.xml"/><Relationship Id="rId37" Type="http://schemas.openxmlformats.org/officeDocument/2006/relationships/image" Target="../media/image1529.png"/><Relationship Id="rId79" Type="http://schemas.openxmlformats.org/officeDocument/2006/relationships/image" Target="../media/image1550.png"/><Relationship Id="rId102" Type="http://schemas.openxmlformats.org/officeDocument/2006/relationships/customXml" Target="../ink/ink1643.xml"/><Relationship Id="rId144" Type="http://schemas.openxmlformats.org/officeDocument/2006/relationships/customXml" Target="../ink/ink1664.xml"/><Relationship Id="rId90" Type="http://schemas.openxmlformats.org/officeDocument/2006/relationships/customXml" Target="../ink/ink1637.xml"/><Relationship Id="rId186" Type="http://schemas.openxmlformats.org/officeDocument/2006/relationships/customXml" Target="../ink/ink1685.xml"/><Relationship Id="rId351" Type="http://schemas.openxmlformats.org/officeDocument/2006/relationships/customXml" Target="../ink/ink1769.xml"/><Relationship Id="rId393" Type="http://schemas.openxmlformats.org/officeDocument/2006/relationships/image" Target="../media/image1701.png"/><Relationship Id="rId407" Type="http://schemas.openxmlformats.org/officeDocument/2006/relationships/customXml" Target="../ink/ink1798.xml"/><Relationship Id="rId211" Type="http://schemas.openxmlformats.org/officeDocument/2006/relationships/customXml" Target="../ink/ink1698.xml"/><Relationship Id="rId253" Type="http://schemas.openxmlformats.org/officeDocument/2006/relationships/image" Target="../media/image1632.png"/><Relationship Id="rId295" Type="http://schemas.openxmlformats.org/officeDocument/2006/relationships/image" Target="../media/image1653.png"/><Relationship Id="rId309" Type="http://schemas.openxmlformats.org/officeDocument/2006/relationships/customXml" Target="../ink/ink1748.xml"/><Relationship Id="rId48" Type="http://schemas.openxmlformats.org/officeDocument/2006/relationships/customXml" Target="../ink/ink1616.xml"/><Relationship Id="rId113" Type="http://schemas.openxmlformats.org/officeDocument/2006/relationships/image" Target="../media/image1567.png"/><Relationship Id="rId320" Type="http://schemas.openxmlformats.org/officeDocument/2006/relationships/image" Target="../media/image1665.png"/><Relationship Id="rId155" Type="http://schemas.openxmlformats.org/officeDocument/2006/relationships/image" Target="../media/image1354.png"/><Relationship Id="rId197" Type="http://schemas.openxmlformats.org/officeDocument/2006/relationships/customXml" Target="../ink/ink1691.xml"/><Relationship Id="rId362" Type="http://schemas.openxmlformats.org/officeDocument/2006/relationships/image" Target="../media/image1686.png"/><Relationship Id="rId418" Type="http://schemas.openxmlformats.org/officeDocument/2006/relationships/image" Target="../media/image1713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63.xml"/><Relationship Id="rId299" Type="http://schemas.openxmlformats.org/officeDocument/2006/relationships/customXml" Target="../ink/ink1954.xml"/><Relationship Id="rId21" Type="http://schemas.openxmlformats.org/officeDocument/2006/relationships/customXml" Target="../ink/ink1814.xml"/><Relationship Id="rId63" Type="http://schemas.openxmlformats.org/officeDocument/2006/relationships/customXml" Target="../ink/ink1835.xml"/><Relationship Id="rId159" Type="http://schemas.openxmlformats.org/officeDocument/2006/relationships/customXml" Target="../ink/ink1884.xml"/><Relationship Id="rId324" Type="http://schemas.openxmlformats.org/officeDocument/2006/relationships/image" Target="../media/image1873.png"/><Relationship Id="rId366" Type="http://schemas.openxmlformats.org/officeDocument/2006/relationships/customXml" Target="../ink/ink1988.xml"/><Relationship Id="rId170" Type="http://schemas.openxmlformats.org/officeDocument/2006/relationships/image" Target="../media/image1796.png"/><Relationship Id="rId226" Type="http://schemas.openxmlformats.org/officeDocument/2006/relationships/image" Target="../media/image1824.png"/><Relationship Id="rId433" Type="http://schemas.openxmlformats.org/officeDocument/2006/relationships/image" Target="../media/image1926.png"/><Relationship Id="rId268" Type="http://schemas.openxmlformats.org/officeDocument/2006/relationships/image" Target="../media/image1845.png"/><Relationship Id="rId32" Type="http://schemas.openxmlformats.org/officeDocument/2006/relationships/image" Target="../media/image1729.png"/><Relationship Id="rId74" Type="http://schemas.openxmlformats.org/officeDocument/2006/relationships/image" Target="../media/image1749.png"/><Relationship Id="rId128" Type="http://schemas.openxmlformats.org/officeDocument/2006/relationships/image" Target="../media/image1775.png"/><Relationship Id="rId335" Type="http://schemas.openxmlformats.org/officeDocument/2006/relationships/image" Target="../media/image1878.png"/><Relationship Id="rId377" Type="http://schemas.openxmlformats.org/officeDocument/2006/relationships/image" Target="../media/image1899.png"/><Relationship Id="rId5" Type="http://schemas.openxmlformats.org/officeDocument/2006/relationships/image" Target="../media/image1716.png"/><Relationship Id="rId181" Type="http://schemas.openxmlformats.org/officeDocument/2006/relationships/customXml" Target="../ink/ink1895.xml"/><Relationship Id="rId237" Type="http://schemas.openxmlformats.org/officeDocument/2006/relationships/customXml" Target="../ink/ink1923.xml"/><Relationship Id="rId402" Type="http://schemas.openxmlformats.org/officeDocument/2006/relationships/customXml" Target="../ink/ink2006.xml"/><Relationship Id="rId279" Type="http://schemas.openxmlformats.org/officeDocument/2006/relationships/customXml" Target="../ink/ink1944.xml"/><Relationship Id="rId43" Type="http://schemas.openxmlformats.org/officeDocument/2006/relationships/customXml" Target="../ink/ink1825.xml"/><Relationship Id="rId139" Type="http://schemas.openxmlformats.org/officeDocument/2006/relationships/customXml" Target="../ink/ink1874.xml"/><Relationship Id="rId290" Type="http://schemas.openxmlformats.org/officeDocument/2006/relationships/image" Target="../media/image1856.png"/><Relationship Id="rId304" Type="http://schemas.openxmlformats.org/officeDocument/2006/relationships/image" Target="../media/image1863.png"/><Relationship Id="rId346" Type="http://schemas.openxmlformats.org/officeDocument/2006/relationships/customXml" Target="../ink/ink1978.xml"/><Relationship Id="rId388" Type="http://schemas.openxmlformats.org/officeDocument/2006/relationships/customXml" Target="../ink/ink1999.xml"/><Relationship Id="rId85" Type="http://schemas.openxmlformats.org/officeDocument/2006/relationships/image" Target="../media/image1754.png"/><Relationship Id="rId150" Type="http://schemas.openxmlformats.org/officeDocument/2006/relationships/image" Target="../media/image1786.png"/><Relationship Id="rId192" Type="http://schemas.openxmlformats.org/officeDocument/2006/relationships/image" Target="../media/image1807.png"/><Relationship Id="rId206" Type="http://schemas.openxmlformats.org/officeDocument/2006/relationships/image" Target="../media/image1814.png"/><Relationship Id="rId413" Type="http://schemas.openxmlformats.org/officeDocument/2006/relationships/customXml" Target="../ink/ink2012.xml"/><Relationship Id="rId248" Type="http://schemas.openxmlformats.org/officeDocument/2006/relationships/image" Target="../media/image1835.png"/><Relationship Id="rId12" Type="http://schemas.openxmlformats.org/officeDocument/2006/relationships/customXml" Target="../ink/ink1810.xml"/><Relationship Id="rId108" Type="http://schemas.openxmlformats.org/officeDocument/2006/relationships/customXml" Target="../ink/ink1858.xml"/><Relationship Id="rId315" Type="http://schemas.openxmlformats.org/officeDocument/2006/relationships/customXml" Target="../ink/ink1962.xml"/><Relationship Id="rId357" Type="http://schemas.openxmlformats.org/officeDocument/2006/relationships/image" Target="../media/image1889.png"/><Relationship Id="rId54" Type="http://schemas.openxmlformats.org/officeDocument/2006/relationships/image" Target="../media/image1740.png"/><Relationship Id="rId96" Type="http://schemas.openxmlformats.org/officeDocument/2006/relationships/customXml" Target="../ink/ink1852.xml"/><Relationship Id="rId161" Type="http://schemas.openxmlformats.org/officeDocument/2006/relationships/customXml" Target="../ink/ink1885.xml"/><Relationship Id="rId217" Type="http://schemas.openxmlformats.org/officeDocument/2006/relationships/customXml" Target="../ink/ink1913.xml"/><Relationship Id="rId399" Type="http://schemas.openxmlformats.org/officeDocument/2006/relationships/image" Target="../media/image1910.png"/><Relationship Id="rId259" Type="http://schemas.openxmlformats.org/officeDocument/2006/relationships/customXml" Target="../ink/ink1934.xml"/><Relationship Id="rId424" Type="http://schemas.openxmlformats.org/officeDocument/2006/relationships/customXml" Target="../ink/ink2018.xml"/><Relationship Id="rId23" Type="http://schemas.openxmlformats.org/officeDocument/2006/relationships/customXml" Target="../ink/ink1815.xml"/><Relationship Id="rId119" Type="http://schemas.openxmlformats.org/officeDocument/2006/relationships/customXml" Target="../ink/ink1864.xml"/><Relationship Id="rId270" Type="http://schemas.openxmlformats.org/officeDocument/2006/relationships/image" Target="../media/image1846.png"/><Relationship Id="rId326" Type="http://schemas.openxmlformats.org/officeDocument/2006/relationships/image" Target="../media/image1874.png"/><Relationship Id="rId65" Type="http://schemas.openxmlformats.org/officeDocument/2006/relationships/customXml" Target="../ink/ink1836.xml"/><Relationship Id="rId130" Type="http://schemas.openxmlformats.org/officeDocument/2006/relationships/image" Target="../media/image1776.png"/><Relationship Id="rId368" Type="http://schemas.openxmlformats.org/officeDocument/2006/relationships/customXml" Target="../ink/ink1989.xml"/><Relationship Id="rId172" Type="http://schemas.openxmlformats.org/officeDocument/2006/relationships/image" Target="../media/image1797.png"/><Relationship Id="rId228" Type="http://schemas.openxmlformats.org/officeDocument/2006/relationships/image" Target="../media/image1825.png"/><Relationship Id="rId435" Type="http://schemas.openxmlformats.org/officeDocument/2006/relationships/image" Target="../media/image1927.png"/><Relationship Id="rId281" Type="http://schemas.openxmlformats.org/officeDocument/2006/relationships/customXml" Target="../ink/ink1945.xml"/><Relationship Id="rId337" Type="http://schemas.openxmlformats.org/officeDocument/2006/relationships/image" Target="../media/image1879.png"/><Relationship Id="rId34" Type="http://schemas.openxmlformats.org/officeDocument/2006/relationships/image" Target="../media/image1730.png"/><Relationship Id="rId76" Type="http://schemas.openxmlformats.org/officeDocument/2006/relationships/image" Target="../media/image1750.png"/><Relationship Id="rId141" Type="http://schemas.openxmlformats.org/officeDocument/2006/relationships/customXml" Target="../ink/ink1875.xml"/><Relationship Id="rId379" Type="http://schemas.openxmlformats.org/officeDocument/2006/relationships/image" Target="../media/image1900.png"/><Relationship Id="rId7" Type="http://schemas.openxmlformats.org/officeDocument/2006/relationships/image" Target="../media/image1717.png"/><Relationship Id="rId183" Type="http://schemas.openxmlformats.org/officeDocument/2006/relationships/customXml" Target="../ink/ink1896.xml"/><Relationship Id="rId239" Type="http://schemas.openxmlformats.org/officeDocument/2006/relationships/customXml" Target="../ink/ink1924.xml"/><Relationship Id="rId390" Type="http://schemas.openxmlformats.org/officeDocument/2006/relationships/customXml" Target="../ink/ink2000.xml"/><Relationship Id="rId404" Type="http://schemas.openxmlformats.org/officeDocument/2006/relationships/image" Target="../media/image1912.png"/><Relationship Id="rId250" Type="http://schemas.openxmlformats.org/officeDocument/2006/relationships/image" Target="../media/image1836.png"/><Relationship Id="rId292" Type="http://schemas.openxmlformats.org/officeDocument/2006/relationships/image" Target="../media/image1857.png"/><Relationship Id="rId306" Type="http://schemas.openxmlformats.org/officeDocument/2006/relationships/image" Target="../media/image1864.png"/><Relationship Id="rId45" Type="http://schemas.openxmlformats.org/officeDocument/2006/relationships/customXml" Target="../ink/ink1826.xml"/><Relationship Id="rId87" Type="http://schemas.openxmlformats.org/officeDocument/2006/relationships/image" Target="../media/image1755.png"/><Relationship Id="rId110" Type="http://schemas.openxmlformats.org/officeDocument/2006/relationships/customXml" Target="../ink/ink1859.xml"/><Relationship Id="rId348" Type="http://schemas.openxmlformats.org/officeDocument/2006/relationships/customXml" Target="../ink/ink1979.xml"/><Relationship Id="rId152" Type="http://schemas.openxmlformats.org/officeDocument/2006/relationships/image" Target="../media/image1787.png"/><Relationship Id="rId194" Type="http://schemas.openxmlformats.org/officeDocument/2006/relationships/image" Target="../media/image1808.png"/><Relationship Id="rId208" Type="http://schemas.openxmlformats.org/officeDocument/2006/relationships/image" Target="../media/image1815.png"/><Relationship Id="rId415" Type="http://schemas.openxmlformats.org/officeDocument/2006/relationships/image" Target="../media/image1917.png"/><Relationship Id="rId261" Type="http://schemas.openxmlformats.org/officeDocument/2006/relationships/customXml" Target="../ink/ink1935.xml"/><Relationship Id="rId14" Type="http://schemas.openxmlformats.org/officeDocument/2006/relationships/customXml" Target="../ink/ink1811.xml"/><Relationship Id="rId56" Type="http://schemas.openxmlformats.org/officeDocument/2006/relationships/image" Target="../media/image1741.png"/><Relationship Id="rId317" Type="http://schemas.openxmlformats.org/officeDocument/2006/relationships/customXml" Target="../ink/ink1963.xml"/><Relationship Id="rId359" Type="http://schemas.openxmlformats.org/officeDocument/2006/relationships/image" Target="../media/image1890.png"/><Relationship Id="rId98" Type="http://schemas.openxmlformats.org/officeDocument/2006/relationships/customXml" Target="../ink/ink1853.xml"/><Relationship Id="rId121" Type="http://schemas.openxmlformats.org/officeDocument/2006/relationships/customXml" Target="../ink/ink1865.xml"/><Relationship Id="rId163" Type="http://schemas.openxmlformats.org/officeDocument/2006/relationships/customXml" Target="../ink/ink1886.xml"/><Relationship Id="rId219" Type="http://schemas.openxmlformats.org/officeDocument/2006/relationships/customXml" Target="../ink/ink1914.xml"/><Relationship Id="rId370" Type="http://schemas.openxmlformats.org/officeDocument/2006/relationships/customXml" Target="../ink/ink1990.xml"/><Relationship Id="rId426" Type="http://schemas.openxmlformats.org/officeDocument/2006/relationships/customXml" Target="../ink/ink2019.xml"/><Relationship Id="rId230" Type="http://schemas.openxmlformats.org/officeDocument/2006/relationships/image" Target="../media/image1826.png"/><Relationship Id="rId25" Type="http://schemas.openxmlformats.org/officeDocument/2006/relationships/customXml" Target="../ink/ink1816.xml"/><Relationship Id="rId67" Type="http://schemas.openxmlformats.org/officeDocument/2006/relationships/customXml" Target="../ink/ink1837.xml"/><Relationship Id="rId272" Type="http://schemas.openxmlformats.org/officeDocument/2006/relationships/image" Target="../media/image1847.png"/><Relationship Id="rId328" Type="http://schemas.openxmlformats.org/officeDocument/2006/relationships/image" Target="../media/image1875.png"/><Relationship Id="rId132" Type="http://schemas.openxmlformats.org/officeDocument/2006/relationships/image" Target="../media/image1777.png"/><Relationship Id="rId174" Type="http://schemas.openxmlformats.org/officeDocument/2006/relationships/image" Target="../media/image1798.png"/><Relationship Id="rId381" Type="http://schemas.openxmlformats.org/officeDocument/2006/relationships/image" Target="../media/image1901.png"/><Relationship Id="rId241" Type="http://schemas.openxmlformats.org/officeDocument/2006/relationships/customXml" Target="../ink/ink1925.xml"/><Relationship Id="rId437" Type="http://schemas.openxmlformats.org/officeDocument/2006/relationships/image" Target="../media/image1928.png"/><Relationship Id="rId36" Type="http://schemas.openxmlformats.org/officeDocument/2006/relationships/image" Target="../media/image1731.png"/><Relationship Id="rId283" Type="http://schemas.openxmlformats.org/officeDocument/2006/relationships/customXml" Target="../ink/ink1946.xml"/><Relationship Id="rId339" Type="http://schemas.openxmlformats.org/officeDocument/2006/relationships/image" Target="../media/image1880.png"/><Relationship Id="rId78" Type="http://schemas.openxmlformats.org/officeDocument/2006/relationships/image" Target="../media/image1751.png"/><Relationship Id="rId101" Type="http://schemas.openxmlformats.org/officeDocument/2006/relationships/image" Target="../media/image1762.png"/><Relationship Id="rId143" Type="http://schemas.openxmlformats.org/officeDocument/2006/relationships/customXml" Target="../ink/ink1876.xml"/><Relationship Id="rId185" Type="http://schemas.openxmlformats.org/officeDocument/2006/relationships/customXml" Target="../ink/ink1897.xml"/><Relationship Id="rId350" Type="http://schemas.openxmlformats.org/officeDocument/2006/relationships/customXml" Target="../ink/ink1980.xml"/><Relationship Id="rId406" Type="http://schemas.openxmlformats.org/officeDocument/2006/relationships/image" Target="../media/image1913.png"/><Relationship Id="rId9" Type="http://schemas.openxmlformats.org/officeDocument/2006/relationships/image" Target="../media/image1718.png"/><Relationship Id="rId210" Type="http://schemas.openxmlformats.org/officeDocument/2006/relationships/image" Target="../media/image1816.png"/><Relationship Id="rId392" Type="http://schemas.openxmlformats.org/officeDocument/2006/relationships/customXml" Target="../ink/ink2001.xml"/><Relationship Id="rId252" Type="http://schemas.openxmlformats.org/officeDocument/2006/relationships/image" Target="../media/image1837.png"/><Relationship Id="rId294" Type="http://schemas.openxmlformats.org/officeDocument/2006/relationships/image" Target="../media/image1858.png"/><Relationship Id="rId308" Type="http://schemas.openxmlformats.org/officeDocument/2006/relationships/image" Target="../media/image1865.png"/><Relationship Id="rId47" Type="http://schemas.openxmlformats.org/officeDocument/2006/relationships/customXml" Target="../ink/ink1827.xml"/><Relationship Id="rId89" Type="http://schemas.openxmlformats.org/officeDocument/2006/relationships/image" Target="../media/image1756.png"/><Relationship Id="rId112" Type="http://schemas.openxmlformats.org/officeDocument/2006/relationships/customXml" Target="../ink/ink1860.xml"/><Relationship Id="rId154" Type="http://schemas.openxmlformats.org/officeDocument/2006/relationships/image" Target="../media/image1788.png"/><Relationship Id="rId361" Type="http://schemas.openxmlformats.org/officeDocument/2006/relationships/image" Target="../media/image1891.png"/><Relationship Id="rId196" Type="http://schemas.openxmlformats.org/officeDocument/2006/relationships/image" Target="../media/image1809.png"/><Relationship Id="rId417" Type="http://schemas.openxmlformats.org/officeDocument/2006/relationships/image" Target="../media/image1918.png"/><Relationship Id="rId16" Type="http://schemas.openxmlformats.org/officeDocument/2006/relationships/customXml" Target="../ink/ink1812.xml"/><Relationship Id="rId221" Type="http://schemas.openxmlformats.org/officeDocument/2006/relationships/customXml" Target="../ink/ink1915.xml"/><Relationship Id="rId263" Type="http://schemas.openxmlformats.org/officeDocument/2006/relationships/customXml" Target="../ink/ink1936.xml"/><Relationship Id="rId319" Type="http://schemas.openxmlformats.org/officeDocument/2006/relationships/customXml" Target="../ink/ink1964.xml"/><Relationship Id="rId58" Type="http://schemas.openxmlformats.org/officeDocument/2006/relationships/image" Target="../media/image1742.png"/><Relationship Id="rId123" Type="http://schemas.openxmlformats.org/officeDocument/2006/relationships/customXml" Target="../ink/ink1866.xml"/><Relationship Id="rId330" Type="http://schemas.openxmlformats.org/officeDocument/2006/relationships/image" Target="../media/image1876.png"/><Relationship Id="rId165" Type="http://schemas.openxmlformats.org/officeDocument/2006/relationships/customXml" Target="../ink/ink1887.xml"/><Relationship Id="rId372" Type="http://schemas.openxmlformats.org/officeDocument/2006/relationships/customXml" Target="../ink/ink1991.xml"/><Relationship Id="rId428" Type="http://schemas.openxmlformats.org/officeDocument/2006/relationships/customXml" Target="../ink/ink2020.xml"/><Relationship Id="rId232" Type="http://schemas.openxmlformats.org/officeDocument/2006/relationships/image" Target="../media/image1827.png"/><Relationship Id="rId274" Type="http://schemas.openxmlformats.org/officeDocument/2006/relationships/image" Target="../media/image1848.png"/><Relationship Id="rId27" Type="http://schemas.openxmlformats.org/officeDocument/2006/relationships/customXml" Target="../ink/ink1817.xml"/><Relationship Id="rId69" Type="http://schemas.openxmlformats.org/officeDocument/2006/relationships/customXml" Target="../ink/ink1838.xml"/><Relationship Id="rId134" Type="http://schemas.openxmlformats.org/officeDocument/2006/relationships/image" Target="../media/image1778.png"/><Relationship Id="rId80" Type="http://schemas.openxmlformats.org/officeDocument/2006/relationships/image" Target="../media/image1752.png"/><Relationship Id="rId176" Type="http://schemas.openxmlformats.org/officeDocument/2006/relationships/image" Target="../media/image1799.png"/><Relationship Id="rId341" Type="http://schemas.openxmlformats.org/officeDocument/2006/relationships/image" Target="../media/image1881.png"/><Relationship Id="rId383" Type="http://schemas.openxmlformats.org/officeDocument/2006/relationships/image" Target="../media/image1902.png"/><Relationship Id="rId439" Type="http://schemas.openxmlformats.org/officeDocument/2006/relationships/image" Target="../media/image1929.png"/><Relationship Id="rId201" Type="http://schemas.openxmlformats.org/officeDocument/2006/relationships/customXml" Target="../ink/ink1905.xml"/><Relationship Id="rId243" Type="http://schemas.openxmlformats.org/officeDocument/2006/relationships/customXml" Target="../ink/ink1926.xml"/><Relationship Id="rId285" Type="http://schemas.openxmlformats.org/officeDocument/2006/relationships/customXml" Target="../ink/ink1947.xml"/><Relationship Id="rId38" Type="http://schemas.openxmlformats.org/officeDocument/2006/relationships/image" Target="../media/image1732.png"/><Relationship Id="rId103" Type="http://schemas.openxmlformats.org/officeDocument/2006/relationships/image" Target="../media/image1763.png"/><Relationship Id="rId310" Type="http://schemas.openxmlformats.org/officeDocument/2006/relationships/image" Target="../media/image1866.png"/><Relationship Id="rId91" Type="http://schemas.openxmlformats.org/officeDocument/2006/relationships/image" Target="../media/image1757.png"/><Relationship Id="rId145" Type="http://schemas.openxmlformats.org/officeDocument/2006/relationships/customXml" Target="../ink/ink1877.xml"/><Relationship Id="rId187" Type="http://schemas.openxmlformats.org/officeDocument/2006/relationships/customXml" Target="../ink/ink1898.xml"/><Relationship Id="rId352" Type="http://schemas.openxmlformats.org/officeDocument/2006/relationships/customXml" Target="../ink/ink1981.xml"/><Relationship Id="rId394" Type="http://schemas.openxmlformats.org/officeDocument/2006/relationships/customXml" Target="../ink/ink2002.xml"/><Relationship Id="rId408" Type="http://schemas.openxmlformats.org/officeDocument/2006/relationships/image" Target="../media/image1914.png"/><Relationship Id="rId212" Type="http://schemas.openxmlformats.org/officeDocument/2006/relationships/image" Target="../media/image1817.png"/><Relationship Id="rId254" Type="http://schemas.openxmlformats.org/officeDocument/2006/relationships/image" Target="../media/image1838.png"/><Relationship Id="rId49" Type="http://schemas.openxmlformats.org/officeDocument/2006/relationships/customXml" Target="../ink/ink1828.xml"/><Relationship Id="rId114" Type="http://schemas.openxmlformats.org/officeDocument/2006/relationships/customXml" Target="../ink/ink1861.xml"/><Relationship Id="rId296" Type="http://schemas.openxmlformats.org/officeDocument/2006/relationships/image" Target="../media/image1859.png"/><Relationship Id="rId60" Type="http://schemas.openxmlformats.org/officeDocument/2006/relationships/image" Target="../media/image1743.png"/><Relationship Id="rId156" Type="http://schemas.openxmlformats.org/officeDocument/2006/relationships/image" Target="../media/image1789.png"/><Relationship Id="rId198" Type="http://schemas.openxmlformats.org/officeDocument/2006/relationships/image" Target="../media/image1810.png"/><Relationship Id="rId321" Type="http://schemas.openxmlformats.org/officeDocument/2006/relationships/customXml" Target="../ink/ink1965.xml"/><Relationship Id="rId363" Type="http://schemas.openxmlformats.org/officeDocument/2006/relationships/image" Target="../media/image1892.png"/><Relationship Id="rId419" Type="http://schemas.openxmlformats.org/officeDocument/2006/relationships/image" Target="../media/image1919.png"/><Relationship Id="rId202" Type="http://schemas.openxmlformats.org/officeDocument/2006/relationships/image" Target="../media/image1812.png"/><Relationship Id="rId223" Type="http://schemas.openxmlformats.org/officeDocument/2006/relationships/customXml" Target="../ink/ink1916.xml"/><Relationship Id="rId244" Type="http://schemas.openxmlformats.org/officeDocument/2006/relationships/image" Target="../media/image1833.png"/><Relationship Id="rId430" Type="http://schemas.openxmlformats.org/officeDocument/2006/relationships/customXml" Target="../ink/ink2021.xml"/><Relationship Id="rId18" Type="http://schemas.openxmlformats.org/officeDocument/2006/relationships/customXml" Target="../ink/ink1813.xml"/><Relationship Id="rId39" Type="http://schemas.openxmlformats.org/officeDocument/2006/relationships/customXml" Target="../ink/ink1823.xml"/><Relationship Id="rId265" Type="http://schemas.openxmlformats.org/officeDocument/2006/relationships/customXml" Target="../ink/ink1937.xml"/><Relationship Id="rId286" Type="http://schemas.openxmlformats.org/officeDocument/2006/relationships/image" Target="../media/image1854.png"/><Relationship Id="rId50" Type="http://schemas.openxmlformats.org/officeDocument/2006/relationships/image" Target="../media/image1738.png"/><Relationship Id="rId104" Type="http://schemas.openxmlformats.org/officeDocument/2006/relationships/customXml" Target="../ink/ink1856.xml"/><Relationship Id="rId125" Type="http://schemas.openxmlformats.org/officeDocument/2006/relationships/customXml" Target="../ink/ink1867.xml"/><Relationship Id="rId146" Type="http://schemas.openxmlformats.org/officeDocument/2006/relationships/image" Target="../media/image1784.png"/><Relationship Id="rId167" Type="http://schemas.openxmlformats.org/officeDocument/2006/relationships/customXml" Target="../ink/ink1888.xml"/><Relationship Id="rId188" Type="http://schemas.openxmlformats.org/officeDocument/2006/relationships/image" Target="../media/image1805.png"/><Relationship Id="rId311" Type="http://schemas.openxmlformats.org/officeDocument/2006/relationships/customXml" Target="../ink/ink1960.xml"/><Relationship Id="rId332" Type="http://schemas.openxmlformats.org/officeDocument/2006/relationships/image" Target="../media/image1877.png"/><Relationship Id="rId353" Type="http://schemas.openxmlformats.org/officeDocument/2006/relationships/image" Target="../media/image1887.png"/><Relationship Id="rId374" Type="http://schemas.openxmlformats.org/officeDocument/2006/relationships/customXml" Target="../ink/ink1992.xml"/><Relationship Id="rId395" Type="http://schemas.openxmlformats.org/officeDocument/2006/relationships/image" Target="../media/image1908.png"/><Relationship Id="rId409" Type="http://schemas.openxmlformats.org/officeDocument/2006/relationships/customXml" Target="../ink/ink2010.xml"/><Relationship Id="rId71" Type="http://schemas.openxmlformats.org/officeDocument/2006/relationships/customXml" Target="../ink/ink1839.xml"/><Relationship Id="rId92" Type="http://schemas.openxmlformats.org/officeDocument/2006/relationships/customXml" Target="../ink/ink1850.xml"/><Relationship Id="rId213" Type="http://schemas.openxmlformats.org/officeDocument/2006/relationships/customXml" Target="../ink/ink1911.xml"/><Relationship Id="rId234" Type="http://schemas.openxmlformats.org/officeDocument/2006/relationships/image" Target="../media/image1828.png"/><Relationship Id="rId420" Type="http://schemas.openxmlformats.org/officeDocument/2006/relationships/customXml" Target="../ink/ink2016.xml"/><Relationship Id="rId2" Type="http://schemas.openxmlformats.org/officeDocument/2006/relationships/customXml" Target="../ink/ink1805.xml"/><Relationship Id="rId29" Type="http://schemas.openxmlformats.org/officeDocument/2006/relationships/customXml" Target="../ink/ink1818.xml"/><Relationship Id="rId255" Type="http://schemas.openxmlformats.org/officeDocument/2006/relationships/customXml" Target="../ink/ink1932.xml"/><Relationship Id="rId276" Type="http://schemas.openxmlformats.org/officeDocument/2006/relationships/image" Target="../media/image1849.png"/><Relationship Id="rId297" Type="http://schemas.openxmlformats.org/officeDocument/2006/relationships/customXml" Target="../ink/ink1953.xml"/><Relationship Id="rId441" Type="http://schemas.openxmlformats.org/officeDocument/2006/relationships/image" Target="../media/image1930.png"/><Relationship Id="rId40" Type="http://schemas.openxmlformats.org/officeDocument/2006/relationships/image" Target="../media/image1733.png"/><Relationship Id="rId115" Type="http://schemas.openxmlformats.org/officeDocument/2006/relationships/customXml" Target="../ink/ink1862.xml"/><Relationship Id="rId136" Type="http://schemas.openxmlformats.org/officeDocument/2006/relationships/image" Target="../media/image1779.png"/><Relationship Id="rId157" Type="http://schemas.openxmlformats.org/officeDocument/2006/relationships/customXml" Target="../ink/ink1883.xml"/><Relationship Id="rId178" Type="http://schemas.openxmlformats.org/officeDocument/2006/relationships/image" Target="../media/image1800.png"/><Relationship Id="rId301" Type="http://schemas.openxmlformats.org/officeDocument/2006/relationships/customXml" Target="../ink/ink1955.xml"/><Relationship Id="rId322" Type="http://schemas.openxmlformats.org/officeDocument/2006/relationships/image" Target="../media/image1872.png"/><Relationship Id="rId343" Type="http://schemas.openxmlformats.org/officeDocument/2006/relationships/image" Target="../media/image1882.png"/><Relationship Id="rId364" Type="http://schemas.openxmlformats.org/officeDocument/2006/relationships/customXml" Target="../ink/ink1987.xml"/><Relationship Id="rId61" Type="http://schemas.openxmlformats.org/officeDocument/2006/relationships/customXml" Target="../ink/ink1834.xml"/><Relationship Id="rId82" Type="http://schemas.openxmlformats.org/officeDocument/2006/relationships/customXml" Target="../ink/ink1845.xml"/><Relationship Id="rId199" Type="http://schemas.openxmlformats.org/officeDocument/2006/relationships/customXml" Target="../ink/ink1904.xml"/><Relationship Id="rId203" Type="http://schemas.openxmlformats.org/officeDocument/2006/relationships/customXml" Target="../ink/ink1906.xml"/><Relationship Id="rId385" Type="http://schemas.openxmlformats.org/officeDocument/2006/relationships/image" Target="../media/image1903.png"/><Relationship Id="rId19" Type="http://schemas.openxmlformats.org/officeDocument/2006/relationships/image" Target="../media/image1723.png"/><Relationship Id="rId224" Type="http://schemas.openxmlformats.org/officeDocument/2006/relationships/image" Target="../media/image1823.png"/><Relationship Id="rId245" Type="http://schemas.openxmlformats.org/officeDocument/2006/relationships/customXml" Target="../ink/ink1927.xml"/><Relationship Id="rId266" Type="http://schemas.openxmlformats.org/officeDocument/2006/relationships/image" Target="../media/image1844.png"/><Relationship Id="rId287" Type="http://schemas.openxmlformats.org/officeDocument/2006/relationships/customXml" Target="../ink/ink1948.xml"/><Relationship Id="rId410" Type="http://schemas.openxmlformats.org/officeDocument/2006/relationships/image" Target="../media/image1915.png"/><Relationship Id="rId431" Type="http://schemas.openxmlformats.org/officeDocument/2006/relationships/image" Target="../media/image1925.png"/><Relationship Id="rId30" Type="http://schemas.openxmlformats.org/officeDocument/2006/relationships/image" Target="../media/image1728.png"/><Relationship Id="rId105" Type="http://schemas.openxmlformats.org/officeDocument/2006/relationships/image" Target="../media/image1764.png"/><Relationship Id="rId126" Type="http://schemas.openxmlformats.org/officeDocument/2006/relationships/image" Target="../media/image1774.png"/><Relationship Id="rId147" Type="http://schemas.openxmlformats.org/officeDocument/2006/relationships/customXml" Target="../ink/ink1878.xml"/><Relationship Id="rId168" Type="http://schemas.openxmlformats.org/officeDocument/2006/relationships/image" Target="../media/image1795.png"/><Relationship Id="rId312" Type="http://schemas.openxmlformats.org/officeDocument/2006/relationships/image" Target="../media/image1867.png"/><Relationship Id="rId333" Type="http://schemas.openxmlformats.org/officeDocument/2006/relationships/customXml" Target="../ink/ink1971.xml"/><Relationship Id="rId354" Type="http://schemas.openxmlformats.org/officeDocument/2006/relationships/customXml" Target="../ink/ink1982.xml"/><Relationship Id="rId51" Type="http://schemas.openxmlformats.org/officeDocument/2006/relationships/customXml" Target="../ink/ink1829.xml"/><Relationship Id="rId72" Type="http://schemas.openxmlformats.org/officeDocument/2006/relationships/image" Target="../media/image1748.png"/><Relationship Id="rId93" Type="http://schemas.openxmlformats.org/officeDocument/2006/relationships/image" Target="../media/image1758.png"/><Relationship Id="rId189" Type="http://schemas.openxmlformats.org/officeDocument/2006/relationships/customXml" Target="../ink/ink1899.xml"/><Relationship Id="rId375" Type="http://schemas.openxmlformats.org/officeDocument/2006/relationships/image" Target="../media/image1898.png"/><Relationship Id="rId396" Type="http://schemas.openxmlformats.org/officeDocument/2006/relationships/customXml" Target="../ink/ink2003.xml"/><Relationship Id="rId3" Type="http://schemas.openxmlformats.org/officeDocument/2006/relationships/image" Target="../media/image1715.png"/><Relationship Id="rId214" Type="http://schemas.openxmlformats.org/officeDocument/2006/relationships/image" Target="../media/image1818.png"/><Relationship Id="rId235" Type="http://schemas.openxmlformats.org/officeDocument/2006/relationships/customXml" Target="../ink/ink1922.xml"/><Relationship Id="rId256" Type="http://schemas.openxmlformats.org/officeDocument/2006/relationships/image" Target="../media/image1839.png"/><Relationship Id="rId277" Type="http://schemas.openxmlformats.org/officeDocument/2006/relationships/customXml" Target="../ink/ink1943.xml"/><Relationship Id="rId298" Type="http://schemas.openxmlformats.org/officeDocument/2006/relationships/image" Target="../media/image1860.png"/><Relationship Id="rId400" Type="http://schemas.openxmlformats.org/officeDocument/2006/relationships/customXml" Target="../ink/ink2005.xml"/><Relationship Id="rId421" Type="http://schemas.openxmlformats.org/officeDocument/2006/relationships/image" Target="../media/image1920.png"/><Relationship Id="rId116" Type="http://schemas.openxmlformats.org/officeDocument/2006/relationships/image" Target="../media/image1769.png"/><Relationship Id="rId137" Type="http://schemas.openxmlformats.org/officeDocument/2006/relationships/customXml" Target="../ink/ink1873.xml"/><Relationship Id="rId158" Type="http://schemas.openxmlformats.org/officeDocument/2006/relationships/image" Target="../media/image1790.png"/><Relationship Id="rId302" Type="http://schemas.openxmlformats.org/officeDocument/2006/relationships/image" Target="../media/image1862.png"/><Relationship Id="rId323" Type="http://schemas.openxmlformats.org/officeDocument/2006/relationships/customXml" Target="../ink/ink1966.xml"/><Relationship Id="rId344" Type="http://schemas.openxmlformats.org/officeDocument/2006/relationships/customXml" Target="../ink/ink1977.xml"/><Relationship Id="rId20" Type="http://schemas.openxmlformats.org/officeDocument/2006/relationships/image" Target="../media/image1167.emf"/><Relationship Id="rId41" Type="http://schemas.openxmlformats.org/officeDocument/2006/relationships/customXml" Target="../ink/ink1824.xml"/><Relationship Id="rId62" Type="http://schemas.openxmlformats.org/officeDocument/2006/relationships/image" Target="../media/image1684.png"/><Relationship Id="rId83" Type="http://schemas.openxmlformats.org/officeDocument/2006/relationships/image" Target="../media/image1753.png"/><Relationship Id="rId179" Type="http://schemas.openxmlformats.org/officeDocument/2006/relationships/customXml" Target="../ink/ink1894.xml"/><Relationship Id="rId365" Type="http://schemas.openxmlformats.org/officeDocument/2006/relationships/image" Target="../media/image1893.png"/><Relationship Id="rId386" Type="http://schemas.openxmlformats.org/officeDocument/2006/relationships/customXml" Target="../ink/ink1998.xml"/><Relationship Id="rId190" Type="http://schemas.openxmlformats.org/officeDocument/2006/relationships/image" Target="../media/image1806.png"/><Relationship Id="rId204" Type="http://schemas.openxmlformats.org/officeDocument/2006/relationships/image" Target="../media/image1813.png"/><Relationship Id="rId225" Type="http://schemas.openxmlformats.org/officeDocument/2006/relationships/customXml" Target="../ink/ink1917.xml"/><Relationship Id="rId246" Type="http://schemas.openxmlformats.org/officeDocument/2006/relationships/image" Target="../media/image1834.png"/><Relationship Id="rId267" Type="http://schemas.openxmlformats.org/officeDocument/2006/relationships/customXml" Target="../ink/ink1938.xml"/><Relationship Id="rId288" Type="http://schemas.openxmlformats.org/officeDocument/2006/relationships/image" Target="../media/image1855.png"/><Relationship Id="rId411" Type="http://schemas.openxmlformats.org/officeDocument/2006/relationships/customXml" Target="../ink/ink2011.xml"/><Relationship Id="rId432" Type="http://schemas.openxmlformats.org/officeDocument/2006/relationships/customXml" Target="../ink/ink2022.xml"/><Relationship Id="rId106" Type="http://schemas.openxmlformats.org/officeDocument/2006/relationships/customXml" Target="../ink/ink1857.xml"/><Relationship Id="rId127" Type="http://schemas.openxmlformats.org/officeDocument/2006/relationships/customXml" Target="../ink/ink1868.xml"/><Relationship Id="rId313" Type="http://schemas.openxmlformats.org/officeDocument/2006/relationships/customXml" Target="../ink/ink1961.xml"/><Relationship Id="rId10" Type="http://schemas.openxmlformats.org/officeDocument/2006/relationships/customXml" Target="../ink/ink1809.xml"/><Relationship Id="rId31" Type="http://schemas.openxmlformats.org/officeDocument/2006/relationships/customXml" Target="../ink/ink1819.xml"/><Relationship Id="rId52" Type="http://schemas.openxmlformats.org/officeDocument/2006/relationships/image" Target="../media/image1739.png"/><Relationship Id="rId73" Type="http://schemas.openxmlformats.org/officeDocument/2006/relationships/customXml" Target="../ink/ink1840.xml"/><Relationship Id="rId94" Type="http://schemas.openxmlformats.org/officeDocument/2006/relationships/customXml" Target="../ink/ink1851.xml"/><Relationship Id="rId148" Type="http://schemas.openxmlformats.org/officeDocument/2006/relationships/image" Target="../media/image1785.png"/><Relationship Id="rId169" Type="http://schemas.openxmlformats.org/officeDocument/2006/relationships/customXml" Target="../ink/ink1889.xml"/><Relationship Id="rId334" Type="http://schemas.openxmlformats.org/officeDocument/2006/relationships/customXml" Target="../ink/ink1972.xml"/><Relationship Id="rId355" Type="http://schemas.openxmlformats.org/officeDocument/2006/relationships/image" Target="../media/image1888.png"/><Relationship Id="rId376" Type="http://schemas.openxmlformats.org/officeDocument/2006/relationships/customXml" Target="../ink/ink1993.xml"/><Relationship Id="rId397" Type="http://schemas.openxmlformats.org/officeDocument/2006/relationships/image" Target="../media/image1909.png"/><Relationship Id="rId4" Type="http://schemas.openxmlformats.org/officeDocument/2006/relationships/customXml" Target="../ink/ink1806.xml"/><Relationship Id="rId180" Type="http://schemas.openxmlformats.org/officeDocument/2006/relationships/image" Target="../media/image1801.png"/><Relationship Id="rId215" Type="http://schemas.openxmlformats.org/officeDocument/2006/relationships/customXml" Target="../ink/ink1912.xml"/><Relationship Id="rId236" Type="http://schemas.openxmlformats.org/officeDocument/2006/relationships/image" Target="../media/image1829.png"/><Relationship Id="rId257" Type="http://schemas.openxmlformats.org/officeDocument/2006/relationships/customXml" Target="../ink/ink1933.xml"/><Relationship Id="rId278" Type="http://schemas.openxmlformats.org/officeDocument/2006/relationships/image" Target="../media/image1850.png"/><Relationship Id="rId401" Type="http://schemas.openxmlformats.org/officeDocument/2006/relationships/image" Target="../media/image1911.png"/><Relationship Id="rId422" Type="http://schemas.openxmlformats.org/officeDocument/2006/relationships/customXml" Target="../ink/ink2017.xml"/><Relationship Id="rId303" Type="http://schemas.openxmlformats.org/officeDocument/2006/relationships/customXml" Target="../ink/ink1956.xml"/><Relationship Id="rId42" Type="http://schemas.openxmlformats.org/officeDocument/2006/relationships/image" Target="../media/image1734.png"/><Relationship Id="rId84" Type="http://schemas.openxmlformats.org/officeDocument/2006/relationships/customXml" Target="../ink/ink1846.xml"/><Relationship Id="rId138" Type="http://schemas.openxmlformats.org/officeDocument/2006/relationships/image" Target="../media/image1780.png"/><Relationship Id="rId345" Type="http://schemas.openxmlformats.org/officeDocument/2006/relationships/image" Target="../media/image1883.png"/><Relationship Id="rId387" Type="http://schemas.openxmlformats.org/officeDocument/2006/relationships/image" Target="../media/image1904.png"/><Relationship Id="rId191" Type="http://schemas.openxmlformats.org/officeDocument/2006/relationships/customXml" Target="../ink/ink1900.xml"/><Relationship Id="rId205" Type="http://schemas.openxmlformats.org/officeDocument/2006/relationships/customXml" Target="../ink/ink1907.xml"/><Relationship Id="rId247" Type="http://schemas.openxmlformats.org/officeDocument/2006/relationships/customXml" Target="../ink/ink1928.xml"/><Relationship Id="rId412" Type="http://schemas.openxmlformats.org/officeDocument/2006/relationships/image" Target="../media/image1916.png"/><Relationship Id="rId107" Type="http://schemas.openxmlformats.org/officeDocument/2006/relationships/image" Target="../media/image1765.png"/><Relationship Id="rId289" Type="http://schemas.openxmlformats.org/officeDocument/2006/relationships/customXml" Target="../ink/ink1949.xml"/><Relationship Id="rId11" Type="http://schemas.openxmlformats.org/officeDocument/2006/relationships/image" Target="../media/image1719.png"/><Relationship Id="rId53" Type="http://schemas.openxmlformats.org/officeDocument/2006/relationships/customXml" Target="../ink/ink1830.xml"/><Relationship Id="rId149" Type="http://schemas.openxmlformats.org/officeDocument/2006/relationships/customXml" Target="../ink/ink1879.xml"/><Relationship Id="rId314" Type="http://schemas.openxmlformats.org/officeDocument/2006/relationships/image" Target="../media/image1868.png"/><Relationship Id="rId356" Type="http://schemas.openxmlformats.org/officeDocument/2006/relationships/customXml" Target="../ink/ink1983.xml"/><Relationship Id="rId398" Type="http://schemas.openxmlformats.org/officeDocument/2006/relationships/customXml" Target="../ink/ink2004.xml"/><Relationship Id="rId95" Type="http://schemas.openxmlformats.org/officeDocument/2006/relationships/image" Target="../media/image1759.png"/><Relationship Id="rId160" Type="http://schemas.openxmlformats.org/officeDocument/2006/relationships/image" Target="../media/image1791.png"/><Relationship Id="rId216" Type="http://schemas.openxmlformats.org/officeDocument/2006/relationships/image" Target="../media/image1819.png"/><Relationship Id="rId423" Type="http://schemas.openxmlformats.org/officeDocument/2006/relationships/image" Target="../media/image1921.png"/><Relationship Id="rId258" Type="http://schemas.openxmlformats.org/officeDocument/2006/relationships/image" Target="../media/image1840.png"/><Relationship Id="rId22" Type="http://schemas.openxmlformats.org/officeDocument/2006/relationships/image" Target="../media/image1725.png"/><Relationship Id="rId64" Type="http://schemas.openxmlformats.org/officeDocument/2006/relationships/image" Target="../media/image1744.png"/><Relationship Id="rId118" Type="http://schemas.openxmlformats.org/officeDocument/2006/relationships/image" Target="../media/image1770.png"/><Relationship Id="rId325" Type="http://schemas.openxmlformats.org/officeDocument/2006/relationships/customXml" Target="../ink/ink1967.xml"/><Relationship Id="rId367" Type="http://schemas.openxmlformats.org/officeDocument/2006/relationships/image" Target="../media/image1894.png"/><Relationship Id="rId171" Type="http://schemas.openxmlformats.org/officeDocument/2006/relationships/customXml" Target="../ink/ink1890.xml"/><Relationship Id="rId227" Type="http://schemas.openxmlformats.org/officeDocument/2006/relationships/customXml" Target="../ink/ink1918.xml"/><Relationship Id="rId269" Type="http://schemas.openxmlformats.org/officeDocument/2006/relationships/customXml" Target="../ink/ink1939.xml"/><Relationship Id="rId434" Type="http://schemas.openxmlformats.org/officeDocument/2006/relationships/customXml" Target="../ink/ink2023.xml"/><Relationship Id="rId33" Type="http://schemas.openxmlformats.org/officeDocument/2006/relationships/customXml" Target="../ink/ink1820.xml"/><Relationship Id="rId129" Type="http://schemas.openxmlformats.org/officeDocument/2006/relationships/customXml" Target="../ink/ink1869.xml"/><Relationship Id="rId280" Type="http://schemas.openxmlformats.org/officeDocument/2006/relationships/image" Target="../media/image1851.png"/><Relationship Id="rId336" Type="http://schemas.openxmlformats.org/officeDocument/2006/relationships/customXml" Target="../ink/ink1973.xml"/><Relationship Id="rId75" Type="http://schemas.openxmlformats.org/officeDocument/2006/relationships/customXml" Target="../ink/ink1841.xml"/><Relationship Id="rId140" Type="http://schemas.openxmlformats.org/officeDocument/2006/relationships/image" Target="../media/image1781.png"/><Relationship Id="rId182" Type="http://schemas.openxmlformats.org/officeDocument/2006/relationships/image" Target="../media/image1802.png"/><Relationship Id="rId378" Type="http://schemas.openxmlformats.org/officeDocument/2006/relationships/customXml" Target="../ink/ink1994.xml"/><Relationship Id="rId403" Type="http://schemas.openxmlformats.org/officeDocument/2006/relationships/customXml" Target="../ink/ink2007.xml"/><Relationship Id="rId6" Type="http://schemas.openxmlformats.org/officeDocument/2006/relationships/customXml" Target="../ink/ink1807.xml"/><Relationship Id="rId238" Type="http://schemas.openxmlformats.org/officeDocument/2006/relationships/image" Target="../media/image1830.png"/><Relationship Id="rId291" Type="http://schemas.openxmlformats.org/officeDocument/2006/relationships/customXml" Target="../ink/ink1950.xml"/><Relationship Id="rId305" Type="http://schemas.openxmlformats.org/officeDocument/2006/relationships/customXml" Target="../ink/ink1957.xml"/><Relationship Id="rId347" Type="http://schemas.openxmlformats.org/officeDocument/2006/relationships/image" Target="../media/image1884.png"/><Relationship Id="rId44" Type="http://schemas.openxmlformats.org/officeDocument/2006/relationships/image" Target="../media/image1735.png"/><Relationship Id="rId86" Type="http://schemas.openxmlformats.org/officeDocument/2006/relationships/customXml" Target="../ink/ink1847.xml"/><Relationship Id="rId151" Type="http://schemas.openxmlformats.org/officeDocument/2006/relationships/customXml" Target="../ink/ink1880.xml"/><Relationship Id="rId389" Type="http://schemas.openxmlformats.org/officeDocument/2006/relationships/image" Target="../media/image1905.png"/><Relationship Id="rId193" Type="http://schemas.openxmlformats.org/officeDocument/2006/relationships/customXml" Target="../ink/ink1901.xml"/><Relationship Id="rId207" Type="http://schemas.openxmlformats.org/officeDocument/2006/relationships/customXml" Target="../ink/ink1908.xml"/><Relationship Id="rId249" Type="http://schemas.openxmlformats.org/officeDocument/2006/relationships/customXml" Target="../ink/ink1929.xml"/><Relationship Id="rId414" Type="http://schemas.openxmlformats.org/officeDocument/2006/relationships/customXml" Target="../ink/ink2013.xml"/><Relationship Id="rId13" Type="http://schemas.openxmlformats.org/officeDocument/2006/relationships/image" Target="../media/image1720.png"/><Relationship Id="rId109" Type="http://schemas.openxmlformats.org/officeDocument/2006/relationships/image" Target="../media/image1766.png"/><Relationship Id="rId260" Type="http://schemas.openxmlformats.org/officeDocument/2006/relationships/image" Target="../media/image1841.png"/><Relationship Id="rId316" Type="http://schemas.openxmlformats.org/officeDocument/2006/relationships/image" Target="../media/image1869.png"/><Relationship Id="rId55" Type="http://schemas.openxmlformats.org/officeDocument/2006/relationships/customXml" Target="../ink/ink1831.xml"/><Relationship Id="rId97" Type="http://schemas.openxmlformats.org/officeDocument/2006/relationships/image" Target="../media/image1760.png"/><Relationship Id="rId120" Type="http://schemas.openxmlformats.org/officeDocument/2006/relationships/image" Target="../media/image1771.png"/><Relationship Id="rId358" Type="http://schemas.openxmlformats.org/officeDocument/2006/relationships/customXml" Target="../ink/ink1984.xml"/><Relationship Id="rId162" Type="http://schemas.openxmlformats.org/officeDocument/2006/relationships/image" Target="../media/image1792.png"/><Relationship Id="rId218" Type="http://schemas.openxmlformats.org/officeDocument/2006/relationships/image" Target="../media/image1820.png"/><Relationship Id="rId425" Type="http://schemas.openxmlformats.org/officeDocument/2006/relationships/image" Target="../media/image1922.png"/><Relationship Id="rId271" Type="http://schemas.openxmlformats.org/officeDocument/2006/relationships/customXml" Target="../ink/ink1940.xml"/><Relationship Id="rId24" Type="http://schemas.openxmlformats.org/officeDocument/2006/relationships/image" Target="../media/image1726.png"/><Relationship Id="rId66" Type="http://schemas.openxmlformats.org/officeDocument/2006/relationships/image" Target="../media/image1745.png"/><Relationship Id="rId131" Type="http://schemas.openxmlformats.org/officeDocument/2006/relationships/customXml" Target="../ink/ink1870.xml"/><Relationship Id="rId327" Type="http://schemas.openxmlformats.org/officeDocument/2006/relationships/customXml" Target="../ink/ink1968.xml"/><Relationship Id="rId369" Type="http://schemas.openxmlformats.org/officeDocument/2006/relationships/image" Target="../media/image1895.png"/><Relationship Id="rId173" Type="http://schemas.openxmlformats.org/officeDocument/2006/relationships/customXml" Target="../ink/ink1891.xml"/><Relationship Id="rId229" Type="http://schemas.openxmlformats.org/officeDocument/2006/relationships/customXml" Target="../ink/ink1919.xml"/><Relationship Id="rId380" Type="http://schemas.openxmlformats.org/officeDocument/2006/relationships/customXml" Target="../ink/ink1995.xml"/><Relationship Id="rId436" Type="http://schemas.openxmlformats.org/officeDocument/2006/relationships/customXml" Target="../ink/ink2024.xml"/><Relationship Id="rId240" Type="http://schemas.openxmlformats.org/officeDocument/2006/relationships/image" Target="../media/image1831.png"/><Relationship Id="rId35" Type="http://schemas.openxmlformats.org/officeDocument/2006/relationships/customXml" Target="../ink/ink1821.xml"/><Relationship Id="rId77" Type="http://schemas.openxmlformats.org/officeDocument/2006/relationships/customXml" Target="../ink/ink1842.xml"/><Relationship Id="rId100" Type="http://schemas.openxmlformats.org/officeDocument/2006/relationships/customXml" Target="../ink/ink1854.xml"/><Relationship Id="rId282" Type="http://schemas.openxmlformats.org/officeDocument/2006/relationships/image" Target="../media/image1852.png"/><Relationship Id="rId338" Type="http://schemas.openxmlformats.org/officeDocument/2006/relationships/customXml" Target="../ink/ink1974.xml"/><Relationship Id="rId8" Type="http://schemas.openxmlformats.org/officeDocument/2006/relationships/customXml" Target="../ink/ink1808.xml"/><Relationship Id="rId142" Type="http://schemas.openxmlformats.org/officeDocument/2006/relationships/image" Target="../media/image1782.png"/><Relationship Id="rId184" Type="http://schemas.openxmlformats.org/officeDocument/2006/relationships/image" Target="../media/image1803.png"/><Relationship Id="rId391" Type="http://schemas.openxmlformats.org/officeDocument/2006/relationships/image" Target="../media/image1906.png"/><Relationship Id="rId405" Type="http://schemas.openxmlformats.org/officeDocument/2006/relationships/customXml" Target="../ink/ink2008.xml"/><Relationship Id="rId251" Type="http://schemas.openxmlformats.org/officeDocument/2006/relationships/customXml" Target="../ink/ink1930.xml"/><Relationship Id="rId46" Type="http://schemas.openxmlformats.org/officeDocument/2006/relationships/image" Target="../media/image1736.png"/><Relationship Id="rId293" Type="http://schemas.openxmlformats.org/officeDocument/2006/relationships/customXml" Target="../ink/ink1951.xml"/><Relationship Id="rId307" Type="http://schemas.openxmlformats.org/officeDocument/2006/relationships/customXml" Target="../ink/ink1958.xml"/><Relationship Id="rId349" Type="http://schemas.openxmlformats.org/officeDocument/2006/relationships/image" Target="../media/image1885.png"/><Relationship Id="rId88" Type="http://schemas.openxmlformats.org/officeDocument/2006/relationships/customXml" Target="../ink/ink1848.xml"/><Relationship Id="rId111" Type="http://schemas.openxmlformats.org/officeDocument/2006/relationships/image" Target="../media/image1767.png"/><Relationship Id="rId153" Type="http://schemas.openxmlformats.org/officeDocument/2006/relationships/customXml" Target="../ink/ink1881.xml"/><Relationship Id="rId195" Type="http://schemas.openxmlformats.org/officeDocument/2006/relationships/customXml" Target="../ink/ink1902.xml"/><Relationship Id="rId209" Type="http://schemas.openxmlformats.org/officeDocument/2006/relationships/customXml" Target="../ink/ink1909.xml"/><Relationship Id="rId360" Type="http://schemas.openxmlformats.org/officeDocument/2006/relationships/customXml" Target="../ink/ink1985.xml"/><Relationship Id="rId416" Type="http://schemas.openxmlformats.org/officeDocument/2006/relationships/customXml" Target="../ink/ink2014.xml"/><Relationship Id="rId220" Type="http://schemas.openxmlformats.org/officeDocument/2006/relationships/image" Target="../media/image1821.png"/><Relationship Id="rId15" Type="http://schemas.openxmlformats.org/officeDocument/2006/relationships/image" Target="../media/image1721.png"/><Relationship Id="rId57" Type="http://schemas.openxmlformats.org/officeDocument/2006/relationships/customXml" Target="../ink/ink1832.xml"/><Relationship Id="rId262" Type="http://schemas.openxmlformats.org/officeDocument/2006/relationships/image" Target="../media/image1842.png"/><Relationship Id="rId318" Type="http://schemas.openxmlformats.org/officeDocument/2006/relationships/image" Target="../media/image1870.png"/><Relationship Id="rId99" Type="http://schemas.openxmlformats.org/officeDocument/2006/relationships/image" Target="../media/image1761.png"/><Relationship Id="rId122" Type="http://schemas.openxmlformats.org/officeDocument/2006/relationships/image" Target="../media/image1772.png"/><Relationship Id="rId164" Type="http://schemas.openxmlformats.org/officeDocument/2006/relationships/image" Target="../media/image1793.png"/><Relationship Id="rId371" Type="http://schemas.openxmlformats.org/officeDocument/2006/relationships/image" Target="../media/image1896.png"/><Relationship Id="rId427" Type="http://schemas.openxmlformats.org/officeDocument/2006/relationships/image" Target="../media/image1923.png"/><Relationship Id="rId26" Type="http://schemas.openxmlformats.org/officeDocument/2006/relationships/image" Target="../media/image1727.png"/><Relationship Id="rId231" Type="http://schemas.openxmlformats.org/officeDocument/2006/relationships/customXml" Target="../ink/ink1920.xml"/><Relationship Id="rId273" Type="http://schemas.openxmlformats.org/officeDocument/2006/relationships/customXml" Target="../ink/ink1941.xml"/><Relationship Id="rId329" Type="http://schemas.openxmlformats.org/officeDocument/2006/relationships/customXml" Target="../ink/ink1969.xml"/><Relationship Id="rId68" Type="http://schemas.openxmlformats.org/officeDocument/2006/relationships/image" Target="../media/image1746.png"/><Relationship Id="rId133" Type="http://schemas.openxmlformats.org/officeDocument/2006/relationships/customXml" Target="../ink/ink1871.xml"/><Relationship Id="rId175" Type="http://schemas.openxmlformats.org/officeDocument/2006/relationships/customXml" Target="../ink/ink1892.xml"/><Relationship Id="rId340" Type="http://schemas.openxmlformats.org/officeDocument/2006/relationships/customXml" Target="../ink/ink1975.xml"/><Relationship Id="rId200" Type="http://schemas.openxmlformats.org/officeDocument/2006/relationships/image" Target="../media/image1811.png"/><Relationship Id="rId382" Type="http://schemas.openxmlformats.org/officeDocument/2006/relationships/customXml" Target="../ink/ink1996.xml"/><Relationship Id="rId438" Type="http://schemas.openxmlformats.org/officeDocument/2006/relationships/customXml" Target="../ink/ink2025.xml"/><Relationship Id="rId242" Type="http://schemas.openxmlformats.org/officeDocument/2006/relationships/image" Target="../media/image1832.png"/><Relationship Id="rId284" Type="http://schemas.openxmlformats.org/officeDocument/2006/relationships/image" Target="../media/image1853.png"/><Relationship Id="rId37" Type="http://schemas.openxmlformats.org/officeDocument/2006/relationships/customXml" Target="../ink/ink1822.xml"/><Relationship Id="rId79" Type="http://schemas.openxmlformats.org/officeDocument/2006/relationships/customXml" Target="../ink/ink1843.xml"/><Relationship Id="rId102" Type="http://schemas.openxmlformats.org/officeDocument/2006/relationships/customXml" Target="../ink/ink1855.xml"/><Relationship Id="rId144" Type="http://schemas.openxmlformats.org/officeDocument/2006/relationships/image" Target="../media/image1783.png"/><Relationship Id="rId90" Type="http://schemas.openxmlformats.org/officeDocument/2006/relationships/customXml" Target="../ink/ink1849.xml"/><Relationship Id="rId186" Type="http://schemas.openxmlformats.org/officeDocument/2006/relationships/image" Target="../media/image1804.png"/><Relationship Id="rId351" Type="http://schemas.openxmlformats.org/officeDocument/2006/relationships/image" Target="../media/image1886.png"/><Relationship Id="rId393" Type="http://schemas.openxmlformats.org/officeDocument/2006/relationships/image" Target="../media/image1907.png"/><Relationship Id="rId407" Type="http://schemas.openxmlformats.org/officeDocument/2006/relationships/customXml" Target="../ink/ink2009.xml"/><Relationship Id="rId211" Type="http://schemas.openxmlformats.org/officeDocument/2006/relationships/customXml" Target="../ink/ink1910.xml"/><Relationship Id="rId253" Type="http://schemas.openxmlformats.org/officeDocument/2006/relationships/customXml" Target="../ink/ink1931.xml"/><Relationship Id="rId295" Type="http://schemas.openxmlformats.org/officeDocument/2006/relationships/customXml" Target="../ink/ink1952.xml"/><Relationship Id="rId309" Type="http://schemas.openxmlformats.org/officeDocument/2006/relationships/customXml" Target="../ink/ink1959.xml"/><Relationship Id="rId48" Type="http://schemas.openxmlformats.org/officeDocument/2006/relationships/image" Target="../media/image1737.png"/><Relationship Id="rId113" Type="http://schemas.openxmlformats.org/officeDocument/2006/relationships/image" Target="../media/image1768.png"/><Relationship Id="rId320" Type="http://schemas.openxmlformats.org/officeDocument/2006/relationships/image" Target="../media/image1871.png"/><Relationship Id="rId155" Type="http://schemas.openxmlformats.org/officeDocument/2006/relationships/customXml" Target="../ink/ink1882.xml"/><Relationship Id="rId197" Type="http://schemas.openxmlformats.org/officeDocument/2006/relationships/customXml" Target="../ink/ink1903.xml"/><Relationship Id="rId362" Type="http://schemas.openxmlformats.org/officeDocument/2006/relationships/customXml" Target="../ink/ink1986.xml"/><Relationship Id="rId418" Type="http://schemas.openxmlformats.org/officeDocument/2006/relationships/customXml" Target="../ink/ink2015.xml"/><Relationship Id="rId222" Type="http://schemas.openxmlformats.org/officeDocument/2006/relationships/image" Target="../media/image1822.png"/><Relationship Id="rId264" Type="http://schemas.openxmlformats.org/officeDocument/2006/relationships/image" Target="../media/image1843.png"/><Relationship Id="rId17" Type="http://schemas.openxmlformats.org/officeDocument/2006/relationships/image" Target="../media/image1722.png"/><Relationship Id="rId59" Type="http://schemas.openxmlformats.org/officeDocument/2006/relationships/customXml" Target="../ink/ink1833.xml"/><Relationship Id="rId124" Type="http://schemas.openxmlformats.org/officeDocument/2006/relationships/image" Target="../media/image1773.png"/><Relationship Id="rId70" Type="http://schemas.openxmlformats.org/officeDocument/2006/relationships/image" Target="../media/image1747.png"/><Relationship Id="rId166" Type="http://schemas.openxmlformats.org/officeDocument/2006/relationships/image" Target="../media/image1794.png"/><Relationship Id="rId331" Type="http://schemas.openxmlformats.org/officeDocument/2006/relationships/customXml" Target="../ink/ink1970.xml"/><Relationship Id="rId373" Type="http://schemas.openxmlformats.org/officeDocument/2006/relationships/image" Target="../media/image1897.png"/><Relationship Id="rId429" Type="http://schemas.openxmlformats.org/officeDocument/2006/relationships/image" Target="../media/image1924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921.xml"/><Relationship Id="rId440" Type="http://schemas.openxmlformats.org/officeDocument/2006/relationships/customXml" Target="../ink/ink2026.xml"/><Relationship Id="rId28" Type="http://schemas.openxmlformats.org/officeDocument/2006/relationships/image" Target="../media/image1599.png"/><Relationship Id="rId275" Type="http://schemas.openxmlformats.org/officeDocument/2006/relationships/customXml" Target="../ink/ink1942.xml"/><Relationship Id="rId300" Type="http://schemas.openxmlformats.org/officeDocument/2006/relationships/image" Target="../media/image1861.png"/><Relationship Id="rId81" Type="http://schemas.openxmlformats.org/officeDocument/2006/relationships/customXml" Target="../ink/ink1844.xml"/><Relationship Id="rId135" Type="http://schemas.openxmlformats.org/officeDocument/2006/relationships/customXml" Target="../ink/ink1872.xml"/><Relationship Id="rId177" Type="http://schemas.openxmlformats.org/officeDocument/2006/relationships/customXml" Target="../ink/ink1893.xml"/><Relationship Id="rId342" Type="http://schemas.openxmlformats.org/officeDocument/2006/relationships/customXml" Target="../ink/ink1976.xml"/><Relationship Id="rId384" Type="http://schemas.openxmlformats.org/officeDocument/2006/relationships/customXml" Target="../ink/ink1997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86.png"/><Relationship Id="rId21" Type="http://schemas.openxmlformats.org/officeDocument/2006/relationships/customXml" Target="../ink/ink2036.xml"/><Relationship Id="rId324" Type="http://schemas.openxmlformats.org/officeDocument/2006/relationships/customXml" Target="../ink/ink2188.xml"/><Relationship Id="rId531" Type="http://schemas.openxmlformats.org/officeDocument/2006/relationships/image" Target="../media/image2191.png"/><Relationship Id="rId170" Type="http://schemas.openxmlformats.org/officeDocument/2006/relationships/customXml" Target="../ink/ink2111.xml"/><Relationship Id="rId268" Type="http://schemas.openxmlformats.org/officeDocument/2006/relationships/customXml" Target="../ink/ink2160.xml"/><Relationship Id="rId475" Type="http://schemas.openxmlformats.org/officeDocument/2006/relationships/image" Target="../media/image2163.png"/><Relationship Id="rId32" Type="http://schemas.openxmlformats.org/officeDocument/2006/relationships/customXml" Target="../ink/ink2042.xml"/><Relationship Id="rId128" Type="http://schemas.openxmlformats.org/officeDocument/2006/relationships/customXml" Target="../ink/ink2090.xml"/><Relationship Id="rId335" Type="http://schemas.openxmlformats.org/officeDocument/2006/relationships/customXml" Target="../ink/ink2194.xml"/><Relationship Id="rId542" Type="http://schemas.openxmlformats.org/officeDocument/2006/relationships/customXml" Target="../ink/ink2299.xml"/><Relationship Id="rId181" Type="http://schemas.openxmlformats.org/officeDocument/2006/relationships/image" Target="../media/image2018.png"/><Relationship Id="rId402" Type="http://schemas.openxmlformats.org/officeDocument/2006/relationships/image" Target="../media/image2127.png"/><Relationship Id="rId279" Type="http://schemas.openxmlformats.org/officeDocument/2006/relationships/image" Target="../media/image2067.png"/><Relationship Id="rId486" Type="http://schemas.openxmlformats.org/officeDocument/2006/relationships/customXml" Target="../ink/ink2271.xml"/><Relationship Id="rId43" Type="http://schemas.openxmlformats.org/officeDocument/2006/relationships/image" Target="../media/image1949.png"/><Relationship Id="rId139" Type="http://schemas.openxmlformats.org/officeDocument/2006/relationships/image" Target="../media/image1997.png"/><Relationship Id="rId346" Type="http://schemas.openxmlformats.org/officeDocument/2006/relationships/image" Target="../media/image2100.png"/><Relationship Id="rId553" Type="http://schemas.openxmlformats.org/officeDocument/2006/relationships/image" Target="../media/image2202.png"/><Relationship Id="rId192" Type="http://schemas.openxmlformats.org/officeDocument/2006/relationships/customXml" Target="../ink/ink2122.xml"/><Relationship Id="rId206" Type="http://schemas.openxmlformats.org/officeDocument/2006/relationships/customXml" Target="../ink/ink2129.xml"/><Relationship Id="rId413" Type="http://schemas.openxmlformats.org/officeDocument/2006/relationships/customXml" Target="../ink/ink2234.xml"/><Relationship Id="rId497" Type="http://schemas.openxmlformats.org/officeDocument/2006/relationships/image" Target="../media/image2174.png"/><Relationship Id="rId357" Type="http://schemas.openxmlformats.org/officeDocument/2006/relationships/image" Target="../media/image2105.png"/><Relationship Id="rId54" Type="http://schemas.openxmlformats.org/officeDocument/2006/relationships/customXml" Target="../ink/ink2053.xml"/><Relationship Id="rId217" Type="http://schemas.openxmlformats.org/officeDocument/2006/relationships/image" Target="../media/image2036.png"/><Relationship Id="rId564" Type="http://schemas.openxmlformats.org/officeDocument/2006/relationships/customXml" Target="../ink/ink2310.xml"/><Relationship Id="rId424" Type="http://schemas.openxmlformats.org/officeDocument/2006/relationships/image" Target="../media/image2138.png"/><Relationship Id="rId270" Type="http://schemas.openxmlformats.org/officeDocument/2006/relationships/customXml" Target="../ink/ink2161.xml"/><Relationship Id="rId65" Type="http://schemas.openxmlformats.org/officeDocument/2006/relationships/image" Target="../media/image1960.png"/><Relationship Id="rId130" Type="http://schemas.openxmlformats.org/officeDocument/2006/relationships/customXml" Target="../ink/ink2091.xml"/><Relationship Id="rId368" Type="http://schemas.openxmlformats.org/officeDocument/2006/relationships/customXml" Target="../ink/ink2211.xml"/><Relationship Id="rId575" Type="http://schemas.openxmlformats.org/officeDocument/2006/relationships/image" Target="../media/image2213.png"/><Relationship Id="rId228" Type="http://schemas.openxmlformats.org/officeDocument/2006/relationships/customXml" Target="../ink/ink2140.xml"/><Relationship Id="rId435" Type="http://schemas.openxmlformats.org/officeDocument/2006/relationships/image" Target="../media/image2143.png"/><Relationship Id="rId281" Type="http://schemas.openxmlformats.org/officeDocument/2006/relationships/image" Target="../media/image2068.png"/><Relationship Id="rId502" Type="http://schemas.openxmlformats.org/officeDocument/2006/relationships/customXml" Target="../ink/ink2279.xml"/><Relationship Id="rId76" Type="http://schemas.openxmlformats.org/officeDocument/2006/relationships/customXml" Target="../ink/ink2064.xml"/><Relationship Id="rId141" Type="http://schemas.openxmlformats.org/officeDocument/2006/relationships/image" Target="../media/image1998.png"/><Relationship Id="rId379" Type="http://schemas.openxmlformats.org/officeDocument/2006/relationships/image" Target="../media/image2116.png"/><Relationship Id="rId586" Type="http://schemas.openxmlformats.org/officeDocument/2006/relationships/customXml" Target="../ink/ink2321.xml"/><Relationship Id="rId7" Type="http://schemas.openxmlformats.org/officeDocument/2006/relationships/customXml" Target="../ink/ink2029.xml"/><Relationship Id="rId239" Type="http://schemas.openxmlformats.org/officeDocument/2006/relationships/image" Target="../media/image2047.png"/><Relationship Id="rId446" Type="http://schemas.openxmlformats.org/officeDocument/2006/relationships/customXml" Target="../ink/ink2251.xml"/><Relationship Id="rId292" Type="http://schemas.openxmlformats.org/officeDocument/2006/relationships/customXml" Target="../ink/ink2172.xml"/><Relationship Id="rId306" Type="http://schemas.openxmlformats.org/officeDocument/2006/relationships/customXml" Target="../ink/ink2179.xml"/><Relationship Id="rId87" Type="http://schemas.openxmlformats.org/officeDocument/2006/relationships/image" Target="../media/image1971.png"/><Relationship Id="rId513" Type="http://schemas.openxmlformats.org/officeDocument/2006/relationships/image" Target="../media/image2182.png"/><Relationship Id="rId597" Type="http://schemas.openxmlformats.org/officeDocument/2006/relationships/image" Target="../media/image2224.png"/><Relationship Id="rId152" Type="http://schemas.openxmlformats.org/officeDocument/2006/relationships/customXml" Target="../ink/ink2102.xml"/><Relationship Id="rId457" Type="http://schemas.openxmlformats.org/officeDocument/2006/relationships/image" Target="../media/image2154.png"/><Relationship Id="rId14" Type="http://schemas.openxmlformats.org/officeDocument/2006/relationships/image" Target="../media/image1936.png"/><Relationship Id="rId317" Type="http://schemas.openxmlformats.org/officeDocument/2006/relationships/image" Target="../media/image2086.png"/><Relationship Id="rId524" Type="http://schemas.openxmlformats.org/officeDocument/2006/relationships/customXml" Target="../ink/ink2290.xml"/><Relationship Id="rId98" Type="http://schemas.openxmlformats.org/officeDocument/2006/relationships/customXml" Target="../ink/ink2075.xml"/><Relationship Id="rId121" Type="http://schemas.openxmlformats.org/officeDocument/2006/relationships/image" Target="../media/image1988.png"/><Relationship Id="rId163" Type="http://schemas.openxmlformats.org/officeDocument/2006/relationships/image" Target="../media/image2009.png"/><Relationship Id="rId219" Type="http://schemas.openxmlformats.org/officeDocument/2006/relationships/image" Target="../media/image2037.png"/><Relationship Id="rId370" Type="http://schemas.openxmlformats.org/officeDocument/2006/relationships/customXml" Target="../ink/ink2212.xml"/><Relationship Id="rId426" Type="http://schemas.openxmlformats.org/officeDocument/2006/relationships/customXml" Target="../ink/ink2241.xml"/><Relationship Id="rId230" Type="http://schemas.openxmlformats.org/officeDocument/2006/relationships/customXml" Target="../ink/ink2141.xml"/><Relationship Id="rId468" Type="http://schemas.openxmlformats.org/officeDocument/2006/relationships/customXml" Target="../ink/ink2262.xml"/><Relationship Id="rId25" Type="http://schemas.openxmlformats.org/officeDocument/2006/relationships/customXml" Target="../ink/ink2038.xml"/><Relationship Id="rId67" Type="http://schemas.openxmlformats.org/officeDocument/2006/relationships/image" Target="../media/image1961.png"/><Relationship Id="rId272" Type="http://schemas.openxmlformats.org/officeDocument/2006/relationships/customXml" Target="../ink/ink2162.xml"/><Relationship Id="rId328" Type="http://schemas.openxmlformats.org/officeDocument/2006/relationships/customXml" Target="../ink/ink2190.xml"/><Relationship Id="rId535" Type="http://schemas.openxmlformats.org/officeDocument/2006/relationships/image" Target="../media/image2193.png"/><Relationship Id="rId577" Type="http://schemas.openxmlformats.org/officeDocument/2006/relationships/image" Target="../media/image2214.png"/><Relationship Id="rId132" Type="http://schemas.openxmlformats.org/officeDocument/2006/relationships/customXml" Target="../ink/ink2092.xml"/><Relationship Id="rId174" Type="http://schemas.openxmlformats.org/officeDocument/2006/relationships/customXml" Target="../ink/ink2113.xml"/><Relationship Id="rId381" Type="http://schemas.openxmlformats.org/officeDocument/2006/relationships/image" Target="../media/image2117.png"/><Relationship Id="rId602" Type="http://schemas.openxmlformats.org/officeDocument/2006/relationships/customXml" Target="../ink/ink2329.xml"/><Relationship Id="rId241" Type="http://schemas.openxmlformats.org/officeDocument/2006/relationships/image" Target="../media/image2048.png"/><Relationship Id="rId437" Type="http://schemas.openxmlformats.org/officeDocument/2006/relationships/image" Target="../media/image2144.png"/><Relationship Id="rId479" Type="http://schemas.openxmlformats.org/officeDocument/2006/relationships/image" Target="../media/image2165.png"/><Relationship Id="rId36" Type="http://schemas.openxmlformats.org/officeDocument/2006/relationships/customXml" Target="../ink/ink2044.xml"/><Relationship Id="rId283" Type="http://schemas.openxmlformats.org/officeDocument/2006/relationships/image" Target="../media/image2069.png"/><Relationship Id="rId339" Type="http://schemas.openxmlformats.org/officeDocument/2006/relationships/customXml" Target="../ink/ink2196.xml"/><Relationship Id="rId490" Type="http://schemas.openxmlformats.org/officeDocument/2006/relationships/customXml" Target="../ink/ink2273.xml"/><Relationship Id="rId504" Type="http://schemas.openxmlformats.org/officeDocument/2006/relationships/customXml" Target="../ink/ink2280.xml"/><Relationship Id="rId546" Type="http://schemas.openxmlformats.org/officeDocument/2006/relationships/customXml" Target="../ink/ink2301.xml"/><Relationship Id="rId78" Type="http://schemas.openxmlformats.org/officeDocument/2006/relationships/customXml" Target="../ink/ink2065.xml"/><Relationship Id="rId101" Type="http://schemas.openxmlformats.org/officeDocument/2006/relationships/image" Target="../media/image1978.png"/><Relationship Id="rId143" Type="http://schemas.openxmlformats.org/officeDocument/2006/relationships/image" Target="../media/image1999.png"/><Relationship Id="rId185" Type="http://schemas.openxmlformats.org/officeDocument/2006/relationships/image" Target="../media/image2020.png"/><Relationship Id="rId350" Type="http://schemas.openxmlformats.org/officeDocument/2006/relationships/image" Target="../media/image2102.png"/><Relationship Id="rId406" Type="http://schemas.openxmlformats.org/officeDocument/2006/relationships/image" Target="../media/image2129.png"/><Relationship Id="rId588" Type="http://schemas.openxmlformats.org/officeDocument/2006/relationships/customXml" Target="../ink/ink2322.xml"/><Relationship Id="rId9" Type="http://schemas.openxmlformats.org/officeDocument/2006/relationships/customXml" Target="../ink/ink2030.xml"/><Relationship Id="rId210" Type="http://schemas.openxmlformats.org/officeDocument/2006/relationships/customXml" Target="../ink/ink2131.xml"/><Relationship Id="rId392" Type="http://schemas.openxmlformats.org/officeDocument/2006/relationships/image" Target="../media/image2122.png"/><Relationship Id="rId448" Type="http://schemas.openxmlformats.org/officeDocument/2006/relationships/customXml" Target="../ink/ink2252.xml"/><Relationship Id="rId252" Type="http://schemas.openxmlformats.org/officeDocument/2006/relationships/customXml" Target="../ink/ink2152.xml"/><Relationship Id="rId294" Type="http://schemas.openxmlformats.org/officeDocument/2006/relationships/customXml" Target="../ink/ink2173.xml"/><Relationship Id="rId308" Type="http://schemas.openxmlformats.org/officeDocument/2006/relationships/customXml" Target="../ink/ink2180.xml"/><Relationship Id="rId515" Type="http://schemas.openxmlformats.org/officeDocument/2006/relationships/image" Target="../media/image2183.png"/><Relationship Id="rId47" Type="http://schemas.openxmlformats.org/officeDocument/2006/relationships/image" Target="../media/image1951.png"/><Relationship Id="rId89" Type="http://schemas.openxmlformats.org/officeDocument/2006/relationships/image" Target="../media/image1972.png"/><Relationship Id="rId112" Type="http://schemas.openxmlformats.org/officeDocument/2006/relationships/customXml" Target="../ink/ink2082.xml"/><Relationship Id="rId154" Type="http://schemas.openxmlformats.org/officeDocument/2006/relationships/customXml" Target="../ink/ink2103.xml"/><Relationship Id="rId361" Type="http://schemas.openxmlformats.org/officeDocument/2006/relationships/image" Target="../media/image2107.png"/><Relationship Id="rId557" Type="http://schemas.openxmlformats.org/officeDocument/2006/relationships/image" Target="../media/image2204.png"/><Relationship Id="rId599" Type="http://schemas.openxmlformats.org/officeDocument/2006/relationships/image" Target="../media/image2225.png"/><Relationship Id="rId196" Type="http://schemas.openxmlformats.org/officeDocument/2006/relationships/customXml" Target="../ink/ink2124.xml"/><Relationship Id="rId417" Type="http://schemas.openxmlformats.org/officeDocument/2006/relationships/customXml" Target="../ink/ink2236.xml"/><Relationship Id="rId459" Type="http://schemas.openxmlformats.org/officeDocument/2006/relationships/image" Target="../media/image2155.png"/><Relationship Id="rId16" Type="http://schemas.openxmlformats.org/officeDocument/2006/relationships/image" Target="../media/image1937.png"/><Relationship Id="rId221" Type="http://schemas.openxmlformats.org/officeDocument/2006/relationships/image" Target="../media/image2038.png"/><Relationship Id="rId263" Type="http://schemas.openxmlformats.org/officeDocument/2006/relationships/image" Target="../media/image2059.png"/><Relationship Id="rId319" Type="http://schemas.openxmlformats.org/officeDocument/2006/relationships/image" Target="../media/image2087.png"/><Relationship Id="rId470" Type="http://schemas.openxmlformats.org/officeDocument/2006/relationships/customXml" Target="../ink/ink2263.xml"/><Relationship Id="rId526" Type="http://schemas.openxmlformats.org/officeDocument/2006/relationships/customXml" Target="../ink/ink2291.xml"/><Relationship Id="rId58" Type="http://schemas.openxmlformats.org/officeDocument/2006/relationships/customXml" Target="../ink/ink2055.xml"/><Relationship Id="rId123" Type="http://schemas.openxmlformats.org/officeDocument/2006/relationships/image" Target="../media/image1989.png"/><Relationship Id="rId330" Type="http://schemas.openxmlformats.org/officeDocument/2006/relationships/image" Target="../media/image2092.png"/><Relationship Id="rId568" Type="http://schemas.openxmlformats.org/officeDocument/2006/relationships/customXml" Target="../ink/ink2312.xml"/><Relationship Id="rId165" Type="http://schemas.openxmlformats.org/officeDocument/2006/relationships/image" Target="../media/image2010.png"/><Relationship Id="rId372" Type="http://schemas.openxmlformats.org/officeDocument/2006/relationships/customXml" Target="../ink/ink2213.xml"/><Relationship Id="rId428" Type="http://schemas.openxmlformats.org/officeDocument/2006/relationships/customXml" Target="../ink/ink2242.xml"/><Relationship Id="rId232" Type="http://schemas.openxmlformats.org/officeDocument/2006/relationships/customXml" Target="../ink/ink2142.xml"/><Relationship Id="rId274" Type="http://schemas.openxmlformats.org/officeDocument/2006/relationships/customXml" Target="../ink/ink2163.xml"/><Relationship Id="rId481" Type="http://schemas.openxmlformats.org/officeDocument/2006/relationships/image" Target="../media/image2166.png"/><Relationship Id="rId27" Type="http://schemas.openxmlformats.org/officeDocument/2006/relationships/customXml" Target="../ink/ink2039.xml"/><Relationship Id="rId69" Type="http://schemas.openxmlformats.org/officeDocument/2006/relationships/image" Target="../media/image1962.png"/><Relationship Id="rId134" Type="http://schemas.openxmlformats.org/officeDocument/2006/relationships/customXml" Target="../ink/ink2093.xml"/><Relationship Id="rId537" Type="http://schemas.openxmlformats.org/officeDocument/2006/relationships/image" Target="../media/image2194.png"/><Relationship Id="rId579" Type="http://schemas.openxmlformats.org/officeDocument/2006/relationships/image" Target="../media/image2215.png"/><Relationship Id="rId80" Type="http://schemas.openxmlformats.org/officeDocument/2006/relationships/customXml" Target="../ink/ink2066.xml"/><Relationship Id="rId176" Type="http://schemas.openxmlformats.org/officeDocument/2006/relationships/customXml" Target="../ink/ink2114.xml"/><Relationship Id="rId341" Type="http://schemas.openxmlformats.org/officeDocument/2006/relationships/customXml" Target="../ink/ink2197.xml"/><Relationship Id="rId383" Type="http://schemas.openxmlformats.org/officeDocument/2006/relationships/image" Target="../media/image2118.png"/><Relationship Id="rId439" Type="http://schemas.openxmlformats.org/officeDocument/2006/relationships/image" Target="../media/image2145.png"/><Relationship Id="rId590" Type="http://schemas.openxmlformats.org/officeDocument/2006/relationships/customXml" Target="../ink/ink2323.xml"/><Relationship Id="rId604" Type="http://schemas.openxmlformats.org/officeDocument/2006/relationships/customXml" Target="../ink/ink2330.xml"/><Relationship Id="rId201" Type="http://schemas.openxmlformats.org/officeDocument/2006/relationships/image" Target="../media/image2028.png"/><Relationship Id="rId243" Type="http://schemas.openxmlformats.org/officeDocument/2006/relationships/image" Target="../media/image2049.png"/><Relationship Id="rId285" Type="http://schemas.openxmlformats.org/officeDocument/2006/relationships/image" Target="../media/image2070.png"/><Relationship Id="rId450" Type="http://schemas.openxmlformats.org/officeDocument/2006/relationships/customXml" Target="../ink/ink2253.xml"/><Relationship Id="rId506" Type="http://schemas.openxmlformats.org/officeDocument/2006/relationships/customXml" Target="../ink/ink2281.xml"/><Relationship Id="rId38" Type="http://schemas.openxmlformats.org/officeDocument/2006/relationships/customXml" Target="../ink/ink2045.xml"/><Relationship Id="rId103" Type="http://schemas.openxmlformats.org/officeDocument/2006/relationships/image" Target="../media/image1979.png"/><Relationship Id="rId310" Type="http://schemas.openxmlformats.org/officeDocument/2006/relationships/customXml" Target="../ink/ink2181.xml"/><Relationship Id="rId492" Type="http://schemas.openxmlformats.org/officeDocument/2006/relationships/customXml" Target="../ink/ink2274.xml"/><Relationship Id="rId548" Type="http://schemas.openxmlformats.org/officeDocument/2006/relationships/customXml" Target="../ink/ink2302.xml"/><Relationship Id="rId91" Type="http://schemas.openxmlformats.org/officeDocument/2006/relationships/image" Target="../media/image1973.png"/><Relationship Id="rId145" Type="http://schemas.openxmlformats.org/officeDocument/2006/relationships/image" Target="../media/image2000.png"/><Relationship Id="rId187" Type="http://schemas.openxmlformats.org/officeDocument/2006/relationships/image" Target="../media/image2021.png"/><Relationship Id="rId352" Type="http://schemas.openxmlformats.org/officeDocument/2006/relationships/customXml" Target="../ink/ink2203.xml"/><Relationship Id="rId394" Type="http://schemas.openxmlformats.org/officeDocument/2006/relationships/image" Target="../media/image2123.png"/><Relationship Id="rId408" Type="http://schemas.openxmlformats.org/officeDocument/2006/relationships/image" Target="../media/image2130.png"/><Relationship Id="rId212" Type="http://schemas.openxmlformats.org/officeDocument/2006/relationships/customXml" Target="../ink/ink2132.xml"/><Relationship Id="rId254" Type="http://schemas.openxmlformats.org/officeDocument/2006/relationships/customXml" Target="../ink/ink2153.xml"/><Relationship Id="rId49" Type="http://schemas.openxmlformats.org/officeDocument/2006/relationships/image" Target="../media/image1952.png"/><Relationship Id="rId114" Type="http://schemas.openxmlformats.org/officeDocument/2006/relationships/customXml" Target="../ink/ink2083.xml"/><Relationship Id="rId296" Type="http://schemas.openxmlformats.org/officeDocument/2006/relationships/customXml" Target="../ink/ink2174.xml"/><Relationship Id="rId461" Type="http://schemas.openxmlformats.org/officeDocument/2006/relationships/image" Target="../media/image2156.png"/><Relationship Id="rId517" Type="http://schemas.openxmlformats.org/officeDocument/2006/relationships/image" Target="../media/image2184.png"/><Relationship Id="rId559" Type="http://schemas.openxmlformats.org/officeDocument/2006/relationships/image" Target="../media/image2205.png"/><Relationship Id="rId60" Type="http://schemas.openxmlformats.org/officeDocument/2006/relationships/customXml" Target="../ink/ink2056.xml"/><Relationship Id="rId156" Type="http://schemas.openxmlformats.org/officeDocument/2006/relationships/customXml" Target="../ink/ink2104.xml"/><Relationship Id="rId198" Type="http://schemas.openxmlformats.org/officeDocument/2006/relationships/customXml" Target="../ink/ink2125.xml"/><Relationship Id="rId321" Type="http://schemas.openxmlformats.org/officeDocument/2006/relationships/image" Target="../media/image2088.png"/><Relationship Id="rId363" Type="http://schemas.openxmlformats.org/officeDocument/2006/relationships/image" Target="../media/image2108.png"/><Relationship Id="rId419" Type="http://schemas.openxmlformats.org/officeDocument/2006/relationships/customXml" Target="../ink/ink2237.xml"/><Relationship Id="rId570" Type="http://schemas.openxmlformats.org/officeDocument/2006/relationships/customXml" Target="../ink/ink2313.xml"/><Relationship Id="rId223" Type="http://schemas.openxmlformats.org/officeDocument/2006/relationships/image" Target="../media/image2039.png"/><Relationship Id="rId430" Type="http://schemas.openxmlformats.org/officeDocument/2006/relationships/customXml" Target="../ink/ink2243.xml"/><Relationship Id="rId18" Type="http://schemas.openxmlformats.org/officeDocument/2006/relationships/image" Target="../media/image1938.png"/><Relationship Id="rId265" Type="http://schemas.openxmlformats.org/officeDocument/2006/relationships/image" Target="../media/image2060.png"/><Relationship Id="rId472" Type="http://schemas.openxmlformats.org/officeDocument/2006/relationships/customXml" Target="../ink/ink2264.xml"/><Relationship Id="rId528" Type="http://schemas.openxmlformats.org/officeDocument/2006/relationships/customXml" Target="../ink/ink2292.xml"/><Relationship Id="rId125" Type="http://schemas.openxmlformats.org/officeDocument/2006/relationships/image" Target="../media/image1990.png"/><Relationship Id="rId167" Type="http://schemas.openxmlformats.org/officeDocument/2006/relationships/image" Target="../media/image2011.png"/><Relationship Id="rId332" Type="http://schemas.openxmlformats.org/officeDocument/2006/relationships/image" Target="../media/image2093.png"/><Relationship Id="rId374" Type="http://schemas.openxmlformats.org/officeDocument/2006/relationships/customXml" Target="../ink/ink2214.xml"/><Relationship Id="rId581" Type="http://schemas.openxmlformats.org/officeDocument/2006/relationships/image" Target="../media/image2216.png"/><Relationship Id="rId71" Type="http://schemas.openxmlformats.org/officeDocument/2006/relationships/image" Target="../media/image1963.png"/><Relationship Id="rId234" Type="http://schemas.openxmlformats.org/officeDocument/2006/relationships/customXml" Target="../ink/ink2143.xml"/><Relationship Id="rId2" Type="http://schemas.openxmlformats.org/officeDocument/2006/relationships/image" Target="../media/image1167.emf"/><Relationship Id="rId29" Type="http://schemas.openxmlformats.org/officeDocument/2006/relationships/customXml" Target="../ink/ink2040.xml"/><Relationship Id="rId276" Type="http://schemas.openxmlformats.org/officeDocument/2006/relationships/customXml" Target="../ink/ink2164.xml"/><Relationship Id="rId441" Type="http://schemas.openxmlformats.org/officeDocument/2006/relationships/image" Target="../media/image2146.png"/><Relationship Id="rId483" Type="http://schemas.openxmlformats.org/officeDocument/2006/relationships/image" Target="../media/image2167.png"/><Relationship Id="rId539" Type="http://schemas.openxmlformats.org/officeDocument/2006/relationships/image" Target="../media/image2195.png"/><Relationship Id="rId40" Type="http://schemas.openxmlformats.org/officeDocument/2006/relationships/customXml" Target="../ink/ink2046.xml"/><Relationship Id="rId136" Type="http://schemas.openxmlformats.org/officeDocument/2006/relationships/customXml" Target="../ink/ink2094.xml"/><Relationship Id="rId178" Type="http://schemas.openxmlformats.org/officeDocument/2006/relationships/customXml" Target="../ink/ink2115.xml"/><Relationship Id="rId301" Type="http://schemas.openxmlformats.org/officeDocument/2006/relationships/image" Target="../media/image2078.png"/><Relationship Id="rId343" Type="http://schemas.openxmlformats.org/officeDocument/2006/relationships/customXml" Target="../ink/ink2198.xml"/><Relationship Id="rId550" Type="http://schemas.openxmlformats.org/officeDocument/2006/relationships/customXml" Target="../ink/ink2303.xml"/><Relationship Id="rId82" Type="http://schemas.openxmlformats.org/officeDocument/2006/relationships/customXml" Target="../ink/ink2067.xml"/><Relationship Id="rId203" Type="http://schemas.openxmlformats.org/officeDocument/2006/relationships/image" Target="../media/image2029.png"/><Relationship Id="rId385" Type="http://schemas.openxmlformats.org/officeDocument/2006/relationships/image" Target="../media/image2119.png"/><Relationship Id="rId592" Type="http://schemas.openxmlformats.org/officeDocument/2006/relationships/customXml" Target="../ink/ink2324.xml"/><Relationship Id="rId245" Type="http://schemas.openxmlformats.org/officeDocument/2006/relationships/image" Target="../media/image2050.png"/><Relationship Id="rId287" Type="http://schemas.openxmlformats.org/officeDocument/2006/relationships/image" Target="../media/image2071.png"/><Relationship Id="rId410" Type="http://schemas.openxmlformats.org/officeDocument/2006/relationships/image" Target="../media/image2131.png"/><Relationship Id="rId452" Type="http://schemas.openxmlformats.org/officeDocument/2006/relationships/customXml" Target="../ink/ink2254.xml"/><Relationship Id="rId494" Type="http://schemas.openxmlformats.org/officeDocument/2006/relationships/customXml" Target="../ink/ink2275.xml"/><Relationship Id="rId508" Type="http://schemas.openxmlformats.org/officeDocument/2006/relationships/customXml" Target="../ink/ink2282.xml"/><Relationship Id="rId105" Type="http://schemas.openxmlformats.org/officeDocument/2006/relationships/image" Target="../media/image1980.png"/><Relationship Id="rId147" Type="http://schemas.openxmlformats.org/officeDocument/2006/relationships/image" Target="../media/image2001.png"/><Relationship Id="rId312" Type="http://schemas.openxmlformats.org/officeDocument/2006/relationships/customXml" Target="../ink/ink2182.xml"/><Relationship Id="rId354" Type="http://schemas.openxmlformats.org/officeDocument/2006/relationships/customXml" Target="../ink/ink2204.xml"/><Relationship Id="rId51" Type="http://schemas.openxmlformats.org/officeDocument/2006/relationships/image" Target="../media/image1953.png"/><Relationship Id="rId93" Type="http://schemas.openxmlformats.org/officeDocument/2006/relationships/image" Target="../media/image1974.png"/><Relationship Id="rId189" Type="http://schemas.openxmlformats.org/officeDocument/2006/relationships/image" Target="../media/image2022.png"/><Relationship Id="rId396" Type="http://schemas.openxmlformats.org/officeDocument/2006/relationships/image" Target="../media/image2124.png"/><Relationship Id="rId561" Type="http://schemas.openxmlformats.org/officeDocument/2006/relationships/image" Target="../media/image2206.png"/><Relationship Id="rId214" Type="http://schemas.openxmlformats.org/officeDocument/2006/relationships/customXml" Target="../ink/ink2133.xml"/><Relationship Id="rId256" Type="http://schemas.openxmlformats.org/officeDocument/2006/relationships/customXml" Target="../ink/ink2154.xml"/><Relationship Id="rId298" Type="http://schemas.openxmlformats.org/officeDocument/2006/relationships/customXml" Target="../ink/ink2175.xml"/><Relationship Id="rId421" Type="http://schemas.openxmlformats.org/officeDocument/2006/relationships/customXml" Target="../ink/ink2238.xml"/><Relationship Id="rId463" Type="http://schemas.openxmlformats.org/officeDocument/2006/relationships/image" Target="../media/image2157.png"/><Relationship Id="rId519" Type="http://schemas.openxmlformats.org/officeDocument/2006/relationships/image" Target="../media/image2185.png"/><Relationship Id="rId116" Type="http://schemas.openxmlformats.org/officeDocument/2006/relationships/customXml" Target="../ink/ink2084.xml"/><Relationship Id="rId158" Type="http://schemas.openxmlformats.org/officeDocument/2006/relationships/customXml" Target="../ink/ink2105.xml"/><Relationship Id="rId323" Type="http://schemas.openxmlformats.org/officeDocument/2006/relationships/image" Target="../media/image2089.png"/><Relationship Id="rId530" Type="http://schemas.openxmlformats.org/officeDocument/2006/relationships/customXml" Target="../ink/ink2293.xml"/><Relationship Id="rId20" Type="http://schemas.openxmlformats.org/officeDocument/2006/relationships/image" Target="../media/image1599.png"/><Relationship Id="rId62" Type="http://schemas.openxmlformats.org/officeDocument/2006/relationships/customXml" Target="../ink/ink2057.xml"/><Relationship Id="rId365" Type="http://schemas.openxmlformats.org/officeDocument/2006/relationships/image" Target="../media/image2109.png"/><Relationship Id="rId572" Type="http://schemas.openxmlformats.org/officeDocument/2006/relationships/customXml" Target="../ink/ink2314.xml"/><Relationship Id="rId225" Type="http://schemas.openxmlformats.org/officeDocument/2006/relationships/image" Target="../media/image2040.png"/><Relationship Id="rId267" Type="http://schemas.openxmlformats.org/officeDocument/2006/relationships/image" Target="../media/image2061.png"/><Relationship Id="rId432" Type="http://schemas.openxmlformats.org/officeDocument/2006/relationships/customXml" Target="../ink/ink2244.xml"/><Relationship Id="rId474" Type="http://schemas.openxmlformats.org/officeDocument/2006/relationships/customXml" Target="../ink/ink2265.xml"/><Relationship Id="rId127" Type="http://schemas.openxmlformats.org/officeDocument/2006/relationships/image" Target="../media/image1991.png"/><Relationship Id="rId31" Type="http://schemas.openxmlformats.org/officeDocument/2006/relationships/image" Target="../media/image1943.png"/><Relationship Id="rId73" Type="http://schemas.openxmlformats.org/officeDocument/2006/relationships/image" Target="../media/image1964.png"/><Relationship Id="rId169" Type="http://schemas.openxmlformats.org/officeDocument/2006/relationships/image" Target="../media/image2012.png"/><Relationship Id="rId334" Type="http://schemas.openxmlformats.org/officeDocument/2006/relationships/image" Target="../media/image2094.png"/><Relationship Id="rId376" Type="http://schemas.openxmlformats.org/officeDocument/2006/relationships/customXml" Target="../ink/ink2215.xml"/><Relationship Id="rId541" Type="http://schemas.openxmlformats.org/officeDocument/2006/relationships/image" Target="../media/image2196.png"/><Relationship Id="rId583" Type="http://schemas.openxmlformats.org/officeDocument/2006/relationships/image" Target="../media/image2217.png"/><Relationship Id="rId4" Type="http://schemas.openxmlformats.org/officeDocument/2006/relationships/image" Target="../media/image1931.png"/><Relationship Id="rId180" Type="http://schemas.openxmlformats.org/officeDocument/2006/relationships/customXml" Target="../ink/ink2116.xml"/><Relationship Id="rId236" Type="http://schemas.openxmlformats.org/officeDocument/2006/relationships/customXml" Target="../ink/ink2144.xml"/><Relationship Id="rId278" Type="http://schemas.openxmlformats.org/officeDocument/2006/relationships/customXml" Target="../ink/ink2165.xml"/><Relationship Id="rId401" Type="http://schemas.openxmlformats.org/officeDocument/2006/relationships/customXml" Target="../ink/ink2228.xml"/><Relationship Id="rId443" Type="http://schemas.openxmlformats.org/officeDocument/2006/relationships/image" Target="../media/image2147.png"/><Relationship Id="rId303" Type="http://schemas.openxmlformats.org/officeDocument/2006/relationships/image" Target="../media/image2079.png"/><Relationship Id="rId485" Type="http://schemas.openxmlformats.org/officeDocument/2006/relationships/image" Target="../media/image2168.png"/><Relationship Id="rId42" Type="http://schemas.openxmlformats.org/officeDocument/2006/relationships/customXml" Target="../ink/ink2047.xml"/><Relationship Id="rId84" Type="http://schemas.openxmlformats.org/officeDocument/2006/relationships/customXml" Target="../ink/ink2068.xml"/><Relationship Id="rId138" Type="http://schemas.openxmlformats.org/officeDocument/2006/relationships/customXml" Target="../ink/ink2095.xml"/><Relationship Id="rId345" Type="http://schemas.openxmlformats.org/officeDocument/2006/relationships/customXml" Target="../ink/ink2199.xml"/><Relationship Id="rId387" Type="http://schemas.openxmlformats.org/officeDocument/2006/relationships/image" Target="../media/image2120.png"/><Relationship Id="rId510" Type="http://schemas.openxmlformats.org/officeDocument/2006/relationships/customXml" Target="../ink/ink2283.xml"/><Relationship Id="rId552" Type="http://schemas.openxmlformats.org/officeDocument/2006/relationships/customXml" Target="../ink/ink2304.xml"/><Relationship Id="rId594" Type="http://schemas.openxmlformats.org/officeDocument/2006/relationships/customXml" Target="../ink/ink2325.xml"/><Relationship Id="rId191" Type="http://schemas.openxmlformats.org/officeDocument/2006/relationships/image" Target="../media/image2023.png"/><Relationship Id="rId205" Type="http://schemas.openxmlformats.org/officeDocument/2006/relationships/image" Target="../media/image2030.png"/><Relationship Id="rId247" Type="http://schemas.openxmlformats.org/officeDocument/2006/relationships/image" Target="../media/image2051.png"/><Relationship Id="rId412" Type="http://schemas.openxmlformats.org/officeDocument/2006/relationships/image" Target="../media/image2132.png"/><Relationship Id="rId107" Type="http://schemas.openxmlformats.org/officeDocument/2006/relationships/image" Target="../media/image1981.png"/><Relationship Id="rId289" Type="http://schemas.openxmlformats.org/officeDocument/2006/relationships/image" Target="../media/image2072.png"/><Relationship Id="rId454" Type="http://schemas.openxmlformats.org/officeDocument/2006/relationships/customXml" Target="../ink/ink2255.xml"/><Relationship Id="rId496" Type="http://schemas.openxmlformats.org/officeDocument/2006/relationships/customXml" Target="../ink/ink2276.xml"/><Relationship Id="rId11" Type="http://schemas.openxmlformats.org/officeDocument/2006/relationships/customXml" Target="../ink/ink2031.xml"/><Relationship Id="rId53" Type="http://schemas.openxmlformats.org/officeDocument/2006/relationships/image" Target="../media/image1954.png"/><Relationship Id="rId149" Type="http://schemas.openxmlformats.org/officeDocument/2006/relationships/image" Target="../media/image2002.png"/><Relationship Id="rId314" Type="http://schemas.openxmlformats.org/officeDocument/2006/relationships/customXml" Target="../ink/ink2183.xml"/><Relationship Id="rId356" Type="http://schemas.openxmlformats.org/officeDocument/2006/relationships/customXml" Target="../ink/ink2205.xml"/><Relationship Id="rId398" Type="http://schemas.openxmlformats.org/officeDocument/2006/relationships/image" Target="../media/image2125.png"/><Relationship Id="rId521" Type="http://schemas.openxmlformats.org/officeDocument/2006/relationships/image" Target="../media/image2186.png"/><Relationship Id="rId563" Type="http://schemas.openxmlformats.org/officeDocument/2006/relationships/image" Target="../media/image2207.png"/><Relationship Id="rId95" Type="http://schemas.openxmlformats.org/officeDocument/2006/relationships/image" Target="../media/image1975.png"/><Relationship Id="rId160" Type="http://schemas.openxmlformats.org/officeDocument/2006/relationships/customXml" Target="../ink/ink2106.xml"/><Relationship Id="rId216" Type="http://schemas.openxmlformats.org/officeDocument/2006/relationships/customXml" Target="../ink/ink2134.xml"/><Relationship Id="rId423" Type="http://schemas.openxmlformats.org/officeDocument/2006/relationships/customXml" Target="../ink/ink2239.xml"/><Relationship Id="rId258" Type="http://schemas.openxmlformats.org/officeDocument/2006/relationships/customXml" Target="../ink/ink2155.xml"/><Relationship Id="rId465" Type="http://schemas.openxmlformats.org/officeDocument/2006/relationships/image" Target="../media/image2158.png"/><Relationship Id="rId22" Type="http://schemas.openxmlformats.org/officeDocument/2006/relationships/image" Target="../media/image1939.png"/><Relationship Id="rId64" Type="http://schemas.openxmlformats.org/officeDocument/2006/relationships/customXml" Target="../ink/ink2058.xml"/><Relationship Id="rId118" Type="http://schemas.openxmlformats.org/officeDocument/2006/relationships/customXml" Target="../ink/ink2085.xml"/><Relationship Id="rId325" Type="http://schemas.openxmlformats.org/officeDocument/2006/relationships/image" Target="../media/image2090.png"/><Relationship Id="rId367" Type="http://schemas.openxmlformats.org/officeDocument/2006/relationships/image" Target="../media/image2110.png"/><Relationship Id="rId532" Type="http://schemas.openxmlformats.org/officeDocument/2006/relationships/customXml" Target="../ink/ink2294.xml"/><Relationship Id="rId574" Type="http://schemas.openxmlformats.org/officeDocument/2006/relationships/customXml" Target="../ink/ink2315.xml"/><Relationship Id="rId171" Type="http://schemas.openxmlformats.org/officeDocument/2006/relationships/image" Target="../media/image2013.png"/><Relationship Id="rId227" Type="http://schemas.openxmlformats.org/officeDocument/2006/relationships/image" Target="../media/image2041.png"/><Relationship Id="rId269" Type="http://schemas.openxmlformats.org/officeDocument/2006/relationships/image" Target="../media/image2062.png"/><Relationship Id="rId434" Type="http://schemas.openxmlformats.org/officeDocument/2006/relationships/customXml" Target="../ink/ink2245.xml"/><Relationship Id="rId476" Type="http://schemas.openxmlformats.org/officeDocument/2006/relationships/customXml" Target="../ink/ink2266.xml"/><Relationship Id="rId33" Type="http://schemas.openxmlformats.org/officeDocument/2006/relationships/image" Target="../media/image1944.png"/><Relationship Id="rId129" Type="http://schemas.openxmlformats.org/officeDocument/2006/relationships/image" Target="../media/image1992.png"/><Relationship Id="rId280" Type="http://schemas.openxmlformats.org/officeDocument/2006/relationships/customXml" Target="../ink/ink2166.xml"/><Relationship Id="rId336" Type="http://schemas.openxmlformats.org/officeDocument/2006/relationships/image" Target="../media/image2095.png"/><Relationship Id="rId501" Type="http://schemas.openxmlformats.org/officeDocument/2006/relationships/image" Target="../media/image2176.png"/><Relationship Id="rId543" Type="http://schemas.openxmlformats.org/officeDocument/2006/relationships/image" Target="../media/image2197.png"/><Relationship Id="rId75" Type="http://schemas.openxmlformats.org/officeDocument/2006/relationships/image" Target="../media/image1965.png"/><Relationship Id="rId140" Type="http://schemas.openxmlformats.org/officeDocument/2006/relationships/customXml" Target="../ink/ink2096.xml"/><Relationship Id="rId182" Type="http://schemas.openxmlformats.org/officeDocument/2006/relationships/customXml" Target="../ink/ink2117.xml"/><Relationship Id="rId378" Type="http://schemas.openxmlformats.org/officeDocument/2006/relationships/customXml" Target="../ink/ink2216.xml"/><Relationship Id="rId403" Type="http://schemas.openxmlformats.org/officeDocument/2006/relationships/customXml" Target="../ink/ink2229.xml"/><Relationship Id="rId585" Type="http://schemas.openxmlformats.org/officeDocument/2006/relationships/image" Target="../media/image2218.png"/><Relationship Id="rId6" Type="http://schemas.openxmlformats.org/officeDocument/2006/relationships/image" Target="../media/image1932.png"/><Relationship Id="rId238" Type="http://schemas.openxmlformats.org/officeDocument/2006/relationships/customXml" Target="../ink/ink2145.xml"/><Relationship Id="rId445" Type="http://schemas.openxmlformats.org/officeDocument/2006/relationships/image" Target="../media/image2148.png"/><Relationship Id="rId487" Type="http://schemas.openxmlformats.org/officeDocument/2006/relationships/image" Target="../media/image2169.png"/><Relationship Id="rId291" Type="http://schemas.openxmlformats.org/officeDocument/2006/relationships/image" Target="../media/image2073.png"/><Relationship Id="rId305" Type="http://schemas.openxmlformats.org/officeDocument/2006/relationships/image" Target="../media/image2080.png"/><Relationship Id="rId347" Type="http://schemas.openxmlformats.org/officeDocument/2006/relationships/customXml" Target="../ink/ink2200.xml"/><Relationship Id="rId512" Type="http://schemas.openxmlformats.org/officeDocument/2006/relationships/customXml" Target="../ink/ink2284.xml"/><Relationship Id="rId44" Type="http://schemas.openxmlformats.org/officeDocument/2006/relationships/customXml" Target="../ink/ink2048.xml"/><Relationship Id="rId86" Type="http://schemas.openxmlformats.org/officeDocument/2006/relationships/customXml" Target="../ink/ink2069.xml"/><Relationship Id="rId151" Type="http://schemas.openxmlformats.org/officeDocument/2006/relationships/image" Target="../media/image2003.png"/><Relationship Id="rId389" Type="http://schemas.openxmlformats.org/officeDocument/2006/relationships/image" Target="../media/image2121.png"/><Relationship Id="rId554" Type="http://schemas.openxmlformats.org/officeDocument/2006/relationships/customXml" Target="../ink/ink2305.xml"/><Relationship Id="rId596" Type="http://schemas.openxmlformats.org/officeDocument/2006/relationships/customXml" Target="../ink/ink2326.xml"/><Relationship Id="rId193" Type="http://schemas.openxmlformats.org/officeDocument/2006/relationships/image" Target="../media/image2024.png"/><Relationship Id="rId207" Type="http://schemas.openxmlformats.org/officeDocument/2006/relationships/image" Target="../media/image2031.png"/><Relationship Id="rId249" Type="http://schemas.openxmlformats.org/officeDocument/2006/relationships/image" Target="../media/image2052.png"/><Relationship Id="rId414" Type="http://schemas.openxmlformats.org/officeDocument/2006/relationships/image" Target="../media/image2133.png"/><Relationship Id="rId456" Type="http://schemas.openxmlformats.org/officeDocument/2006/relationships/customXml" Target="../ink/ink2256.xml"/><Relationship Id="rId498" Type="http://schemas.openxmlformats.org/officeDocument/2006/relationships/customXml" Target="../ink/ink2277.xml"/><Relationship Id="rId13" Type="http://schemas.openxmlformats.org/officeDocument/2006/relationships/customXml" Target="../ink/ink2032.xml"/><Relationship Id="rId109" Type="http://schemas.openxmlformats.org/officeDocument/2006/relationships/image" Target="../media/image1982.png"/><Relationship Id="rId260" Type="http://schemas.openxmlformats.org/officeDocument/2006/relationships/customXml" Target="../ink/ink2156.xml"/><Relationship Id="rId316" Type="http://schemas.openxmlformats.org/officeDocument/2006/relationships/customXml" Target="../ink/ink2184.xml"/><Relationship Id="rId523" Type="http://schemas.openxmlformats.org/officeDocument/2006/relationships/image" Target="../media/image2187.png"/><Relationship Id="rId55" Type="http://schemas.openxmlformats.org/officeDocument/2006/relationships/image" Target="../media/image1955.png"/><Relationship Id="rId97" Type="http://schemas.openxmlformats.org/officeDocument/2006/relationships/image" Target="../media/image1976.png"/><Relationship Id="rId120" Type="http://schemas.openxmlformats.org/officeDocument/2006/relationships/customXml" Target="../ink/ink2086.xml"/><Relationship Id="rId358" Type="http://schemas.openxmlformats.org/officeDocument/2006/relationships/customXml" Target="../ink/ink2206.xml"/><Relationship Id="rId565" Type="http://schemas.openxmlformats.org/officeDocument/2006/relationships/image" Target="../media/image2208.png"/><Relationship Id="rId162" Type="http://schemas.openxmlformats.org/officeDocument/2006/relationships/customXml" Target="../ink/ink2107.xml"/><Relationship Id="rId218" Type="http://schemas.openxmlformats.org/officeDocument/2006/relationships/customXml" Target="../ink/ink2135.xml"/><Relationship Id="rId425" Type="http://schemas.openxmlformats.org/officeDocument/2006/relationships/customXml" Target="../ink/ink2240.xml"/><Relationship Id="rId467" Type="http://schemas.openxmlformats.org/officeDocument/2006/relationships/image" Target="../media/image2159.png"/><Relationship Id="rId271" Type="http://schemas.openxmlformats.org/officeDocument/2006/relationships/image" Target="../media/image2063.png"/><Relationship Id="rId24" Type="http://schemas.openxmlformats.org/officeDocument/2006/relationships/image" Target="../media/image1940.png"/><Relationship Id="rId66" Type="http://schemas.openxmlformats.org/officeDocument/2006/relationships/customXml" Target="../ink/ink2059.xml"/><Relationship Id="rId131" Type="http://schemas.openxmlformats.org/officeDocument/2006/relationships/image" Target="../media/image1993.png"/><Relationship Id="rId327" Type="http://schemas.openxmlformats.org/officeDocument/2006/relationships/image" Target="../media/image2091.png"/><Relationship Id="rId369" Type="http://schemas.openxmlformats.org/officeDocument/2006/relationships/image" Target="../media/image2111.png"/><Relationship Id="rId534" Type="http://schemas.openxmlformats.org/officeDocument/2006/relationships/customXml" Target="../ink/ink2295.xml"/><Relationship Id="rId576" Type="http://schemas.openxmlformats.org/officeDocument/2006/relationships/customXml" Target="../ink/ink2316.xml"/><Relationship Id="rId173" Type="http://schemas.openxmlformats.org/officeDocument/2006/relationships/image" Target="../media/image2014.png"/><Relationship Id="rId229" Type="http://schemas.openxmlformats.org/officeDocument/2006/relationships/image" Target="../media/image2042.png"/><Relationship Id="rId380" Type="http://schemas.openxmlformats.org/officeDocument/2006/relationships/customXml" Target="../ink/ink2217.xml"/><Relationship Id="rId436" Type="http://schemas.openxmlformats.org/officeDocument/2006/relationships/customXml" Target="../ink/ink2246.xml"/><Relationship Id="rId601" Type="http://schemas.openxmlformats.org/officeDocument/2006/relationships/image" Target="../media/image1724.png"/><Relationship Id="rId240" Type="http://schemas.openxmlformats.org/officeDocument/2006/relationships/customXml" Target="../ink/ink2146.xml"/><Relationship Id="rId478" Type="http://schemas.openxmlformats.org/officeDocument/2006/relationships/customXml" Target="../ink/ink2267.xml"/><Relationship Id="rId35" Type="http://schemas.openxmlformats.org/officeDocument/2006/relationships/image" Target="../media/image1945.png"/><Relationship Id="rId77" Type="http://schemas.openxmlformats.org/officeDocument/2006/relationships/image" Target="../media/image1966.png"/><Relationship Id="rId100" Type="http://schemas.openxmlformats.org/officeDocument/2006/relationships/customXml" Target="../ink/ink2076.xml"/><Relationship Id="rId282" Type="http://schemas.openxmlformats.org/officeDocument/2006/relationships/customXml" Target="../ink/ink2167.xml"/><Relationship Id="rId338" Type="http://schemas.openxmlformats.org/officeDocument/2006/relationships/image" Target="../media/image2096.png"/><Relationship Id="rId503" Type="http://schemas.openxmlformats.org/officeDocument/2006/relationships/image" Target="../media/image2177.png"/><Relationship Id="rId545" Type="http://schemas.openxmlformats.org/officeDocument/2006/relationships/image" Target="../media/image2198.png"/><Relationship Id="rId587" Type="http://schemas.openxmlformats.org/officeDocument/2006/relationships/image" Target="../media/image2219.png"/><Relationship Id="rId8" Type="http://schemas.openxmlformats.org/officeDocument/2006/relationships/image" Target="../media/image1933.png"/><Relationship Id="rId142" Type="http://schemas.openxmlformats.org/officeDocument/2006/relationships/customXml" Target="../ink/ink2097.xml"/><Relationship Id="rId184" Type="http://schemas.openxmlformats.org/officeDocument/2006/relationships/customXml" Target="../ink/ink2118.xml"/><Relationship Id="rId391" Type="http://schemas.openxmlformats.org/officeDocument/2006/relationships/customXml" Target="../ink/ink2223.xml"/><Relationship Id="rId405" Type="http://schemas.openxmlformats.org/officeDocument/2006/relationships/customXml" Target="../ink/ink2230.xml"/><Relationship Id="rId447" Type="http://schemas.openxmlformats.org/officeDocument/2006/relationships/image" Target="../media/image2149.png"/><Relationship Id="rId251" Type="http://schemas.openxmlformats.org/officeDocument/2006/relationships/image" Target="../media/image2053.png"/><Relationship Id="rId489" Type="http://schemas.openxmlformats.org/officeDocument/2006/relationships/image" Target="../media/image2170.png"/><Relationship Id="rId46" Type="http://schemas.openxmlformats.org/officeDocument/2006/relationships/customXml" Target="../ink/ink2049.xml"/><Relationship Id="rId293" Type="http://schemas.openxmlformats.org/officeDocument/2006/relationships/image" Target="../media/image2074.png"/><Relationship Id="rId307" Type="http://schemas.openxmlformats.org/officeDocument/2006/relationships/image" Target="../media/image2081.png"/><Relationship Id="rId349" Type="http://schemas.openxmlformats.org/officeDocument/2006/relationships/customXml" Target="../ink/ink2201.xml"/><Relationship Id="rId514" Type="http://schemas.openxmlformats.org/officeDocument/2006/relationships/customXml" Target="../ink/ink2285.xml"/><Relationship Id="rId556" Type="http://schemas.openxmlformats.org/officeDocument/2006/relationships/customXml" Target="../ink/ink2306.xml"/><Relationship Id="rId88" Type="http://schemas.openxmlformats.org/officeDocument/2006/relationships/customXml" Target="../ink/ink2070.xml"/><Relationship Id="rId111" Type="http://schemas.openxmlformats.org/officeDocument/2006/relationships/image" Target="../media/image1983.png"/><Relationship Id="rId153" Type="http://schemas.openxmlformats.org/officeDocument/2006/relationships/image" Target="../media/image2004.png"/><Relationship Id="rId195" Type="http://schemas.openxmlformats.org/officeDocument/2006/relationships/image" Target="../media/image2025.png"/><Relationship Id="rId209" Type="http://schemas.openxmlformats.org/officeDocument/2006/relationships/image" Target="../media/image2032.png"/><Relationship Id="rId360" Type="http://schemas.openxmlformats.org/officeDocument/2006/relationships/customXml" Target="../ink/ink2207.xml"/><Relationship Id="rId416" Type="http://schemas.openxmlformats.org/officeDocument/2006/relationships/image" Target="../media/image2134.png"/><Relationship Id="rId598" Type="http://schemas.openxmlformats.org/officeDocument/2006/relationships/customXml" Target="../ink/ink2327.xml"/><Relationship Id="rId220" Type="http://schemas.openxmlformats.org/officeDocument/2006/relationships/customXml" Target="../ink/ink2136.xml"/><Relationship Id="rId458" Type="http://schemas.openxmlformats.org/officeDocument/2006/relationships/customXml" Target="../ink/ink2257.xml"/><Relationship Id="rId15" Type="http://schemas.openxmlformats.org/officeDocument/2006/relationships/customXml" Target="../ink/ink2033.xml"/><Relationship Id="rId57" Type="http://schemas.openxmlformats.org/officeDocument/2006/relationships/image" Target="../media/image1956.png"/><Relationship Id="rId262" Type="http://schemas.openxmlformats.org/officeDocument/2006/relationships/customXml" Target="../ink/ink2157.xml"/><Relationship Id="rId318" Type="http://schemas.openxmlformats.org/officeDocument/2006/relationships/customXml" Target="../ink/ink2185.xml"/><Relationship Id="rId525" Type="http://schemas.openxmlformats.org/officeDocument/2006/relationships/image" Target="../media/image2188.png"/><Relationship Id="rId567" Type="http://schemas.openxmlformats.org/officeDocument/2006/relationships/image" Target="../media/image2209.png"/><Relationship Id="rId99" Type="http://schemas.openxmlformats.org/officeDocument/2006/relationships/image" Target="../media/image1977.png"/><Relationship Id="rId122" Type="http://schemas.openxmlformats.org/officeDocument/2006/relationships/customXml" Target="../ink/ink2087.xml"/><Relationship Id="rId164" Type="http://schemas.openxmlformats.org/officeDocument/2006/relationships/customXml" Target="../ink/ink2108.xml"/><Relationship Id="rId371" Type="http://schemas.openxmlformats.org/officeDocument/2006/relationships/image" Target="../media/image2112.png"/><Relationship Id="rId427" Type="http://schemas.openxmlformats.org/officeDocument/2006/relationships/image" Target="../media/image2139.png"/><Relationship Id="rId469" Type="http://schemas.openxmlformats.org/officeDocument/2006/relationships/image" Target="../media/image2160.png"/><Relationship Id="rId26" Type="http://schemas.openxmlformats.org/officeDocument/2006/relationships/image" Target="../media/image1941.png"/><Relationship Id="rId231" Type="http://schemas.openxmlformats.org/officeDocument/2006/relationships/image" Target="../media/image2043.png"/><Relationship Id="rId273" Type="http://schemas.openxmlformats.org/officeDocument/2006/relationships/image" Target="../media/image2064.png"/><Relationship Id="rId329" Type="http://schemas.openxmlformats.org/officeDocument/2006/relationships/customXml" Target="../ink/ink2191.xml"/><Relationship Id="rId480" Type="http://schemas.openxmlformats.org/officeDocument/2006/relationships/customXml" Target="../ink/ink2268.xml"/><Relationship Id="rId536" Type="http://schemas.openxmlformats.org/officeDocument/2006/relationships/customXml" Target="../ink/ink2296.xml"/><Relationship Id="rId68" Type="http://schemas.openxmlformats.org/officeDocument/2006/relationships/customXml" Target="../ink/ink2060.xml"/><Relationship Id="rId133" Type="http://schemas.openxmlformats.org/officeDocument/2006/relationships/image" Target="../media/image1994.png"/><Relationship Id="rId175" Type="http://schemas.openxmlformats.org/officeDocument/2006/relationships/image" Target="../media/image2015.png"/><Relationship Id="rId340" Type="http://schemas.openxmlformats.org/officeDocument/2006/relationships/image" Target="../media/image2097.png"/><Relationship Id="rId578" Type="http://schemas.openxmlformats.org/officeDocument/2006/relationships/customXml" Target="../ink/ink2317.xml"/><Relationship Id="rId200" Type="http://schemas.openxmlformats.org/officeDocument/2006/relationships/customXml" Target="../ink/ink2126.xml"/><Relationship Id="rId382" Type="http://schemas.openxmlformats.org/officeDocument/2006/relationships/customXml" Target="../ink/ink2218.xml"/><Relationship Id="rId438" Type="http://schemas.openxmlformats.org/officeDocument/2006/relationships/customXml" Target="../ink/ink2247.xml"/><Relationship Id="rId603" Type="http://schemas.openxmlformats.org/officeDocument/2006/relationships/image" Target="../media/image2226.png"/><Relationship Id="rId242" Type="http://schemas.openxmlformats.org/officeDocument/2006/relationships/customXml" Target="../ink/ink2147.xml"/><Relationship Id="rId284" Type="http://schemas.openxmlformats.org/officeDocument/2006/relationships/customXml" Target="../ink/ink2168.xml"/><Relationship Id="rId491" Type="http://schemas.openxmlformats.org/officeDocument/2006/relationships/image" Target="../media/image2171.png"/><Relationship Id="rId505" Type="http://schemas.openxmlformats.org/officeDocument/2006/relationships/image" Target="../media/image2178.png"/><Relationship Id="rId37" Type="http://schemas.openxmlformats.org/officeDocument/2006/relationships/image" Target="../media/image1946.png"/><Relationship Id="rId79" Type="http://schemas.openxmlformats.org/officeDocument/2006/relationships/image" Target="../media/image1967.png"/><Relationship Id="rId102" Type="http://schemas.openxmlformats.org/officeDocument/2006/relationships/customXml" Target="../ink/ink2077.xml"/><Relationship Id="rId144" Type="http://schemas.openxmlformats.org/officeDocument/2006/relationships/customXml" Target="../ink/ink2098.xml"/><Relationship Id="rId547" Type="http://schemas.openxmlformats.org/officeDocument/2006/relationships/image" Target="../media/image2199.png"/><Relationship Id="rId589" Type="http://schemas.openxmlformats.org/officeDocument/2006/relationships/image" Target="../media/image2220.png"/><Relationship Id="rId90" Type="http://schemas.openxmlformats.org/officeDocument/2006/relationships/customXml" Target="../ink/ink2071.xml"/><Relationship Id="rId186" Type="http://schemas.openxmlformats.org/officeDocument/2006/relationships/customXml" Target="../ink/ink2119.xml"/><Relationship Id="rId351" Type="http://schemas.openxmlformats.org/officeDocument/2006/relationships/customXml" Target="../ink/ink2202.xml"/><Relationship Id="rId393" Type="http://schemas.openxmlformats.org/officeDocument/2006/relationships/customXml" Target="../ink/ink2224.xml"/><Relationship Id="rId407" Type="http://schemas.openxmlformats.org/officeDocument/2006/relationships/customXml" Target="../ink/ink2231.xml"/><Relationship Id="rId449" Type="http://schemas.openxmlformats.org/officeDocument/2006/relationships/image" Target="../media/image2150.png"/><Relationship Id="rId211" Type="http://schemas.openxmlformats.org/officeDocument/2006/relationships/image" Target="../media/image2033.png"/><Relationship Id="rId253" Type="http://schemas.openxmlformats.org/officeDocument/2006/relationships/image" Target="../media/image2054.png"/><Relationship Id="rId295" Type="http://schemas.openxmlformats.org/officeDocument/2006/relationships/image" Target="../media/image2075.png"/><Relationship Id="rId309" Type="http://schemas.openxmlformats.org/officeDocument/2006/relationships/image" Target="../media/image2082.png"/><Relationship Id="rId460" Type="http://schemas.openxmlformats.org/officeDocument/2006/relationships/customXml" Target="../ink/ink2258.xml"/><Relationship Id="rId516" Type="http://schemas.openxmlformats.org/officeDocument/2006/relationships/customXml" Target="../ink/ink2286.xml"/><Relationship Id="rId48" Type="http://schemas.openxmlformats.org/officeDocument/2006/relationships/customXml" Target="../ink/ink2050.xml"/><Relationship Id="rId113" Type="http://schemas.openxmlformats.org/officeDocument/2006/relationships/image" Target="../media/image1984.png"/><Relationship Id="rId320" Type="http://schemas.openxmlformats.org/officeDocument/2006/relationships/customXml" Target="../ink/ink2186.xml"/><Relationship Id="rId558" Type="http://schemas.openxmlformats.org/officeDocument/2006/relationships/customXml" Target="../ink/ink2307.xml"/><Relationship Id="rId155" Type="http://schemas.openxmlformats.org/officeDocument/2006/relationships/image" Target="../media/image2005.png"/><Relationship Id="rId197" Type="http://schemas.openxmlformats.org/officeDocument/2006/relationships/image" Target="../media/image2026.png"/><Relationship Id="rId362" Type="http://schemas.openxmlformats.org/officeDocument/2006/relationships/customXml" Target="../ink/ink2208.xml"/><Relationship Id="rId418" Type="http://schemas.openxmlformats.org/officeDocument/2006/relationships/image" Target="../media/image2135.png"/><Relationship Id="rId222" Type="http://schemas.openxmlformats.org/officeDocument/2006/relationships/customXml" Target="../ink/ink2137.xml"/><Relationship Id="rId264" Type="http://schemas.openxmlformats.org/officeDocument/2006/relationships/customXml" Target="../ink/ink2158.xml"/><Relationship Id="rId471" Type="http://schemas.openxmlformats.org/officeDocument/2006/relationships/image" Target="../media/image2161.png"/><Relationship Id="rId17" Type="http://schemas.openxmlformats.org/officeDocument/2006/relationships/customXml" Target="../ink/ink2034.xml"/><Relationship Id="rId59" Type="http://schemas.openxmlformats.org/officeDocument/2006/relationships/image" Target="../media/image1957.png"/><Relationship Id="rId124" Type="http://schemas.openxmlformats.org/officeDocument/2006/relationships/customXml" Target="../ink/ink2088.xml"/><Relationship Id="rId527" Type="http://schemas.openxmlformats.org/officeDocument/2006/relationships/image" Target="../media/image2189.png"/><Relationship Id="rId569" Type="http://schemas.openxmlformats.org/officeDocument/2006/relationships/image" Target="../media/image2210.png"/><Relationship Id="rId70" Type="http://schemas.openxmlformats.org/officeDocument/2006/relationships/customXml" Target="../ink/ink2061.xml"/><Relationship Id="rId166" Type="http://schemas.openxmlformats.org/officeDocument/2006/relationships/customXml" Target="../ink/ink2109.xml"/><Relationship Id="rId331" Type="http://schemas.openxmlformats.org/officeDocument/2006/relationships/customXml" Target="../ink/ink2192.xml"/><Relationship Id="rId373" Type="http://schemas.openxmlformats.org/officeDocument/2006/relationships/image" Target="../media/image2113.png"/><Relationship Id="rId429" Type="http://schemas.openxmlformats.org/officeDocument/2006/relationships/image" Target="../media/image2140.png"/><Relationship Id="rId580" Type="http://schemas.openxmlformats.org/officeDocument/2006/relationships/customXml" Target="../ink/ink2318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044.png"/><Relationship Id="rId440" Type="http://schemas.openxmlformats.org/officeDocument/2006/relationships/customXml" Target="../ink/ink2248.xml"/><Relationship Id="rId28" Type="http://schemas.openxmlformats.org/officeDocument/2006/relationships/image" Target="../media/image1942.png"/><Relationship Id="rId275" Type="http://schemas.openxmlformats.org/officeDocument/2006/relationships/image" Target="../media/image2065.png"/><Relationship Id="rId300" Type="http://schemas.openxmlformats.org/officeDocument/2006/relationships/customXml" Target="../ink/ink2176.xml"/><Relationship Id="rId482" Type="http://schemas.openxmlformats.org/officeDocument/2006/relationships/customXml" Target="../ink/ink2269.xml"/><Relationship Id="rId538" Type="http://schemas.openxmlformats.org/officeDocument/2006/relationships/customXml" Target="../ink/ink2297.xml"/><Relationship Id="rId81" Type="http://schemas.openxmlformats.org/officeDocument/2006/relationships/image" Target="../media/image1968.png"/><Relationship Id="rId135" Type="http://schemas.openxmlformats.org/officeDocument/2006/relationships/image" Target="../media/image1995.png"/><Relationship Id="rId177" Type="http://schemas.openxmlformats.org/officeDocument/2006/relationships/image" Target="../media/image2016.png"/><Relationship Id="rId342" Type="http://schemas.openxmlformats.org/officeDocument/2006/relationships/image" Target="../media/image2098.png"/><Relationship Id="rId384" Type="http://schemas.openxmlformats.org/officeDocument/2006/relationships/customXml" Target="../ink/ink2219.xml"/><Relationship Id="rId591" Type="http://schemas.openxmlformats.org/officeDocument/2006/relationships/image" Target="../media/image2221.png"/><Relationship Id="rId605" Type="http://schemas.openxmlformats.org/officeDocument/2006/relationships/image" Target="../media/image2227.png"/><Relationship Id="rId202" Type="http://schemas.openxmlformats.org/officeDocument/2006/relationships/customXml" Target="../ink/ink2127.xml"/><Relationship Id="rId244" Type="http://schemas.openxmlformats.org/officeDocument/2006/relationships/customXml" Target="../ink/ink2148.xml"/><Relationship Id="rId39" Type="http://schemas.openxmlformats.org/officeDocument/2006/relationships/image" Target="../media/image1947.png"/><Relationship Id="rId286" Type="http://schemas.openxmlformats.org/officeDocument/2006/relationships/customXml" Target="../ink/ink2169.xml"/><Relationship Id="rId451" Type="http://schemas.openxmlformats.org/officeDocument/2006/relationships/image" Target="../media/image2151.png"/><Relationship Id="rId493" Type="http://schemas.openxmlformats.org/officeDocument/2006/relationships/image" Target="../media/image2172.png"/><Relationship Id="rId507" Type="http://schemas.openxmlformats.org/officeDocument/2006/relationships/image" Target="../media/image2179.png"/><Relationship Id="rId549" Type="http://schemas.openxmlformats.org/officeDocument/2006/relationships/image" Target="../media/image2200.png"/><Relationship Id="rId50" Type="http://schemas.openxmlformats.org/officeDocument/2006/relationships/customXml" Target="../ink/ink2051.xml"/><Relationship Id="rId104" Type="http://schemas.openxmlformats.org/officeDocument/2006/relationships/customXml" Target="../ink/ink2078.xml"/><Relationship Id="rId146" Type="http://schemas.openxmlformats.org/officeDocument/2006/relationships/customXml" Target="../ink/ink2099.xml"/><Relationship Id="rId188" Type="http://schemas.openxmlformats.org/officeDocument/2006/relationships/customXml" Target="../ink/ink2120.xml"/><Relationship Id="rId311" Type="http://schemas.openxmlformats.org/officeDocument/2006/relationships/image" Target="../media/image2083.png"/><Relationship Id="rId353" Type="http://schemas.openxmlformats.org/officeDocument/2006/relationships/image" Target="../media/image2103.png"/><Relationship Id="rId395" Type="http://schemas.openxmlformats.org/officeDocument/2006/relationships/customXml" Target="../ink/ink2225.xml"/><Relationship Id="rId409" Type="http://schemas.openxmlformats.org/officeDocument/2006/relationships/customXml" Target="../ink/ink2232.xml"/><Relationship Id="rId560" Type="http://schemas.openxmlformats.org/officeDocument/2006/relationships/customXml" Target="../ink/ink2308.xml"/><Relationship Id="rId92" Type="http://schemas.openxmlformats.org/officeDocument/2006/relationships/customXml" Target="../ink/ink2072.xml"/><Relationship Id="rId213" Type="http://schemas.openxmlformats.org/officeDocument/2006/relationships/image" Target="../media/image2034.png"/><Relationship Id="rId420" Type="http://schemas.openxmlformats.org/officeDocument/2006/relationships/image" Target="../media/image2136.png"/><Relationship Id="rId255" Type="http://schemas.openxmlformats.org/officeDocument/2006/relationships/image" Target="../media/image2055.png"/><Relationship Id="rId297" Type="http://schemas.openxmlformats.org/officeDocument/2006/relationships/image" Target="../media/image2076.png"/><Relationship Id="rId462" Type="http://schemas.openxmlformats.org/officeDocument/2006/relationships/customXml" Target="../ink/ink2259.xml"/><Relationship Id="rId518" Type="http://schemas.openxmlformats.org/officeDocument/2006/relationships/customXml" Target="../ink/ink2287.xml"/><Relationship Id="rId115" Type="http://schemas.openxmlformats.org/officeDocument/2006/relationships/image" Target="../media/image1985.png"/><Relationship Id="rId157" Type="http://schemas.openxmlformats.org/officeDocument/2006/relationships/image" Target="../media/image2006.png"/><Relationship Id="rId322" Type="http://schemas.openxmlformats.org/officeDocument/2006/relationships/customXml" Target="../ink/ink2187.xml"/><Relationship Id="rId364" Type="http://schemas.openxmlformats.org/officeDocument/2006/relationships/customXml" Target="../ink/ink2209.xml"/><Relationship Id="rId61" Type="http://schemas.openxmlformats.org/officeDocument/2006/relationships/image" Target="../media/image1958.png"/><Relationship Id="rId199" Type="http://schemas.openxmlformats.org/officeDocument/2006/relationships/image" Target="../media/image2027.png"/><Relationship Id="rId571" Type="http://schemas.openxmlformats.org/officeDocument/2006/relationships/image" Target="../media/image2211.png"/><Relationship Id="rId19" Type="http://schemas.openxmlformats.org/officeDocument/2006/relationships/customXml" Target="../ink/ink2035.xml"/><Relationship Id="rId224" Type="http://schemas.openxmlformats.org/officeDocument/2006/relationships/customXml" Target="../ink/ink2138.xml"/><Relationship Id="rId266" Type="http://schemas.openxmlformats.org/officeDocument/2006/relationships/customXml" Target="../ink/ink2159.xml"/><Relationship Id="rId431" Type="http://schemas.openxmlformats.org/officeDocument/2006/relationships/image" Target="../media/image2141.png"/><Relationship Id="rId473" Type="http://schemas.openxmlformats.org/officeDocument/2006/relationships/image" Target="../media/image2162.png"/><Relationship Id="rId529" Type="http://schemas.openxmlformats.org/officeDocument/2006/relationships/image" Target="../media/image2190.png"/><Relationship Id="rId30" Type="http://schemas.openxmlformats.org/officeDocument/2006/relationships/customXml" Target="../ink/ink2041.xml"/><Relationship Id="rId126" Type="http://schemas.openxmlformats.org/officeDocument/2006/relationships/customXml" Target="../ink/ink2089.xml"/><Relationship Id="rId168" Type="http://schemas.openxmlformats.org/officeDocument/2006/relationships/customXml" Target="../ink/ink2110.xml"/><Relationship Id="rId333" Type="http://schemas.openxmlformats.org/officeDocument/2006/relationships/customXml" Target="../ink/ink2193.xml"/><Relationship Id="rId540" Type="http://schemas.openxmlformats.org/officeDocument/2006/relationships/customXml" Target="../ink/ink2298.xml"/><Relationship Id="rId72" Type="http://schemas.openxmlformats.org/officeDocument/2006/relationships/customXml" Target="../ink/ink2062.xml"/><Relationship Id="rId375" Type="http://schemas.openxmlformats.org/officeDocument/2006/relationships/image" Target="../media/image2114.png"/><Relationship Id="rId582" Type="http://schemas.openxmlformats.org/officeDocument/2006/relationships/customXml" Target="../ink/ink2319.xml"/><Relationship Id="rId3" Type="http://schemas.openxmlformats.org/officeDocument/2006/relationships/customXml" Target="../ink/ink2027.xml"/><Relationship Id="rId235" Type="http://schemas.openxmlformats.org/officeDocument/2006/relationships/image" Target="../media/image2045.png"/><Relationship Id="rId277" Type="http://schemas.openxmlformats.org/officeDocument/2006/relationships/image" Target="../media/image2066.png"/><Relationship Id="rId400" Type="http://schemas.openxmlformats.org/officeDocument/2006/relationships/image" Target="../media/image2126.png"/><Relationship Id="rId442" Type="http://schemas.openxmlformats.org/officeDocument/2006/relationships/customXml" Target="../ink/ink2249.xml"/><Relationship Id="rId484" Type="http://schemas.openxmlformats.org/officeDocument/2006/relationships/customXml" Target="../ink/ink2270.xml"/><Relationship Id="rId137" Type="http://schemas.openxmlformats.org/officeDocument/2006/relationships/image" Target="../media/image1996.png"/><Relationship Id="rId302" Type="http://schemas.openxmlformats.org/officeDocument/2006/relationships/customXml" Target="../ink/ink2177.xml"/><Relationship Id="rId344" Type="http://schemas.openxmlformats.org/officeDocument/2006/relationships/image" Target="../media/image2099.png"/><Relationship Id="rId41" Type="http://schemas.openxmlformats.org/officeDocument/2006/relationships/image" Target="../media/image1948.png"/><Relationship Id="rId83" Type="http://schemas.openxmlformats.org/officeDocument/2006/relationships/image" Target="../media/image1969.png"/><Relationship Id="rId179" Type="http://schemas.openxmlformats.org/officeDocument/2006/relationships/image" Target="../media/image2017.png"/><Relationship Id="rId386" Type="http://schemas.openxmlformats.org/officeDocument/2006/relationships/customXml" Target="../ink/ink2220.xml"/><Relationship Id="rId551" Type="http://schemas.openxmlformats.org/officeDocument/2006/relationships/image" Target="../media/image2201.png"/><Relationship Id="rId593" Type="http://schemas.openxmlformats.org/officeDocument/2006/relationships/image" Target="../media/image2222.png"/><Relationship Id="rId190" Type="http://schemas.openxmlformats.org/officeDocument/2006/relationships/customXml" Target="../ink/ink2121.xml"/><Relationship Id="rId204" Type="http://schemas.openxmlformats.org/officeDocument/2006/relationships/customXml" Target="../ink/ink2128.xml"/><Relationship Id="rId246" Type="http://schemas.openxmlformats.org/officeDocument/2006/relationships/customXml" Target="../ink/ink2149.xml"/><Relationship Id="rId288" Type="http://schemas.openxmlformats.org/officeDocument/2006/relationships/customXml" Target="../ink/ink2170.xml"/><Relationship Id="rId411" Type="http://schemas.openxmlformats.org/officeDocument/2006/relationships/customXml" Target="../ink/ink2233.xml"/><Relationship Id="rId453" Type="http://schemas.openxmlformats.org/officeDocument/2006/relationships/image" Target="../media/image2152.png"/><Relationship Id="rId509" Type="http://schemas.openxmlformats.org/officeDocument/2006/relationships/image" Target="../media/image2180.png"/><Relationship Id="rId106" Type="http://schemas.openxmlformats.org/officeDocument/2006/relationships/customXml" Target="../ink/ink2079.xml"/><Relationship Id="rId313" Type="http://schemas.openxmlformats.org/officeDocument/2006/relationships/image" Target="../media/image2084.png"/><Relationship Id="rId495" Type="http://schemas.openxmlformats.org/officeDocument/2006/relationships/image" Target="../media/image2173.png"/><Relationship Id="rId10" Type="http://schemas.openxmlformats.org/officeDocument/2006/relationships/image" Target="../media/image1934.png"/><Relationship Id="rId52" Type="http://schemas.openxmlformats.org/officeDocument/2006/relationships/customXml" Target="../ink/ink2052.xml"/><Relationship Id="rId94" Type="http://schemas.openxmlformats.org/officeDocument/2006/relationships/customXml" Target="../ink/ink2073.xml"/><Relationship Id="rId148" Type="http://schemas.openxmlformats.org/officeDocument/2006/relationships/customXml" Target="../ink/ink2100.xml"/><Relationship Id="rId355" Type="http://schemas.openxmlformats.org/officeDocument/2006/relationships/image" Target="../media/image2104.png"/><Relationship Id="rId397" Type="http://schemas.openxmlformats.org/officeDocument/2006/relationships/customXml" Target="../ink/ink2226.xml"/><Relationship Id="rId520" Type="http://schemas.openxmlformats.org/officeDocument/2006/relationships/customXml" Target="../ink/ink2288.xml"/><Relationship Id="rId562" Type="http://schemas.openxmlformats.org/officeDocument/2006/relationships/customXml" Target="../ink/ink2309.xml"/><Relationship Id="rId215" Type="http://schemas.openxmlformats.org/officeDocument/2006/relationships/image" Target="../media/image2035.png"/><Relationship Id="rId257" Type="http://schemas.openxmlformats.org/officeDocument/2006/relationships/image" Target="../media/image2056.png"/><Relationship Id="rId422" Type="http://schemas.openxmlformats.org/officeDocument/2006/relationships/image" Target="../media/image2137.png"/><Relationship Id="rId464" Type="http://schemas.openxmlformats.org/officeDocument/2006/relationships/customXml" Target="../ink/ink2260.xml"/><Relationship Id="rId299" Type="http://schemas.openxmlformats.org/officeDocument/2006/relationships/image" Target="../media/image2077.png"/><Relationship Id="rId63" Type="http://schemas.openxmlformats.org/officeDocument/2006/relationships/image" Target="../media/image1959.png"/><Relationship Id="rId159" Type="http://schemas.openxmlformats.org/officeDocument/2006/relationships/image" Target="../media/image2007.png"/><Relationship Id="rId366" Type="http://schemas.openxmlformats.org/officeDocument/2006/relationships/customXml" Target="../ink/ink2210.xml"/><Relationship Id="rId573" Type="http://schemas.openxmlformats.org/officeDocument/2006/relationships/image" Target="../media/image2212.png"/><Relationship Id="rId226" Type="http://schemas.openxmlformats.org/officeDocument/2006/relationships/customXml" Target="../ink/ink2139.xml"/><Relationship Id="rId433" Type="http://schemas.openxmlformats.org/officeDocument/2006/relationships/image" Target="../media/image2142.png"/><Relationship Id="rId74" Type="http://schemas.openxmlformats.org/officeDocument/2006/relationships/customXml" Target="../ink/ink2063.xml"/><Relationship Id="rId377" Type="http://schemas.openxmlformats.org/officeDocument/2006/relationships/image" Target="../media/image2115.png"/><Relationship Id="rId500" Type="http://schemas.openxmlformats.org/officeDocument/2006/relationships/customXml" Target="../ink/ink2278.xml"/><Relationship Id="rId584" Type="http://schemas.openxmlformats.org/officeDocument/2006/relationships/customXml" Target="../ink/ink2320.xml"/><Relationship Id="rId5" Type="http://schemas.openxmlformats.org/officeDocument/2006/relationships/customXml" Target="../ink/ink2028.xml"/><Relationship Id="rId237" Type="http://schemas.openxmlformats.org/officeDocument/2006/relationships/image" Target="../media/image2046.png"/><Relationship Id="rId444" Type="http://schemas.openxmlformats.org/officeDocument/2006/relationships/customXml" Target="../ink/ink2250.xml"/><Relationship Id="rId290" Type="http://schemas.openxmlformats.org/officeDocument/2006/relationships/customXml" Target="../ink/ink2171.xml"/><Relationship Id="rId304" Type="http://schemas.openxmlformats.org/officeDocument/2006/relationships/customXml" Target="../ink/ink2178.xml"/><Relationship Id="rId388" Type="http://schemas.openxmlformats.org/officeDocument/2006/relationships/customXml" Target="../ink/ink2221.xml"/><Relationship Id="rId511" Type="http://schemas.openxmlformats.org/officeDocument/2006/relationships/image" Target="../media/image2181.png"/><Relationship Id="rId85" Type="http://schemas.openxmlformats.org/officeDocument/2006/relationships/image" Target="../media/image1970.png"/><Relationship Id="rId150" Type="http://schemas.openxmlformats.org/officeDocument/2006/relationships/customXml" Target="../ink/ink2101.xml"/><Relationship Id="rId595" Type="http://schemas.openxmlformats.org/officeDocument/2006/relationships/image" Target="../media/image2223.png"/><Relationship Id="rId248" Type="http://schemas.openxmlformats.org/officeDocument/2006/relationships/customXml" Target="../ink/ink2150.xml"/><Relationship Id="rId455" Type="http://schemas.openxmlformats.org/officeDocument/2006/relationships/image" Target="../media/image2153.png"/><Relationship Id="rId12" Type="http://schemas.openxmlformats.org/officeDocument/2006/relationships/image" Target="../media/image1935.png"/><Relationship Id="rId108" Type="http://schemas.openxmlformats.org/officeDocument/2006/relationships/customXml" Target="../ink/ink2080.xml"/><Relationship Id="rId315" Type="http://schemas.openxmlformats.org/officeDocument/2006/relationships/image" Target="../media/image2085.png"/><Relationship Id="rId522" Type="http://schemas.openxmlformats.org/officeDocument/2006/relationships/customXml" Target="../ink/ink2289.xml"/><Relationship Id="rId96" Type="http://schemas.openxmlformats.org/officeDocument/2006/relationships/customXml" Target="../ink/ink2074.xml"/><Relationship Id="rId161" Type="http://schemas.openxmlformats.org/officeDocument/2006/relationships/image" Target="../media/image2008.png"/><Relationship Id="rId399" Type="http://schemas.openxmlformats.org/officeDocument/2006/relationships/customXml" Target="../ink/ink2227.xml"/><Relationship Id="rId259" Type="http://schemas.openxmlformats.org/officeDocument/2006/relationships/image" Target="../media/image2057.png"/><Relationship Id="rId466" Type="http://schemas.openxmlformats.org/officeDocument/2006/relationships/customXml" Target="../ink/ink2261.xml"/><Relationship Id="rId23" Type="http://schemas.openxmlformats.org/officeDocument/2006/relationships/customXml" Target="../ink/ink2037.xml"/><Relationship Id="rId119" Type="http://schemas.openxmlformats.org/officeDocument/2006/relationships/image" Target="../media/image1987.png"/><Relationship Id="rId326" Type="http://schemas.openxmlformats.org/officeDocument/2006/relationships/customXml" Target="../ink/ink2189.xml"/><Relationship Id="rId533" Type="http://schemas.openxmlformats.org/officeDocument/2006/relationships/image" Target="../media/image2192.png"/><Relationship Id="rId172" Type="http://schemas.openxmlformats.org/officeDocument/2006/relationships/customXml" Target="../ink/ink2112.xml"/><Relationship Id="rId477" Type="http://schemas.openxmlformats.org/officeDocument/2006/relationships/image" Target="../media/image2164.png"/><Relationship Id="rId600" Type="http://schemas.openxmlformats.org/officeDocument/2006/relationships/customXml" Target="../ink/ink2328.xml"/><Relationship Id="rId337" Type="http://schemas.openxmlformats.org/officeDocument/2006/relationships/customXml" Target="../ink/ink2195.xml"/><Relationship Id="rId34" Type="http://schemas.openxmlformats.org/officeDocument/2006/relationships/customXml" Target="../ink/ink2043.xml"/><Relationship Id="rId544" Type="http://schemas.openxmlformats.org/officeDocument/2006/relationships/customXml" Target="../ink/ink2300.xml"/><Relationship Id="rId183" Type="http://schemas.openxmlformats.org/officeDocument/2006/relationships/image" Target="../media/image2019.png"/><Relationship Id="rId390" Type="http://schemas.openxmlformats.org/officeDocument/2006/relationships/customXml" Target="../ink/ink2222.xml"/><Relationship Id="rId404" Type="http://schemas.openxmlformats.org/officeDocument/2006/relationships/image" Target="../media/image2128.png"/><Relationship Id="rId250" Type="http://schemas.openxmlformats.org/officeDocument/2006/relationships/customXml" Target="../ink/ink2151.xml"/><Relationship Id="rId488" Type="http://schemas.openxmlformats.org/officeDocument/2006/relationships/customXml" Target="../ink/ink2272.xml"/><Relationship Id="rId45" Type="http://schemas.openxmlformats.org/officeDocument/2006/relationships/image" Target="../media/image1950.png"/><Relationship Id="rId110" Type="http://schemas.openxmlformats.org/officeDocument/2006/relationships/customXml" Target="../ink/ink2081.xml"/><Relationship Id="rId348" Type="http://schemas.openxmlformats.org/officeDocument/2006/relationships/image" Target="../media/image2101.png"/><Relationship Id="rId555" Type="http://schemas.openxmlformats.org/officeDocument/2006/relationships/image" Target="../media/image2203.png"/><Relationship Id="rId194" Type="http://schemas.openxmlformats.org/officeDocument/2006/relationships/customXml" Target="../ink/ink2123.xml"/><Relationship Id="rId208" Type="http://schemas.openxmlformats.org/officeDocument/2006/relationships/customXml" Target="../ink/ink2130.xml"/><Relationship Id="rId415" Type="http://schemas.openxmlformats.org/officeDocument/2006/relationships/customXml" Target="../ink/ink2235.xml"/><Relationship Id="rId261" Type="http://schemas.openxmlformats.org/officeDocument/2006/relationships/image" Target="../media/image2058.png"/><Relationship Id="rId499" Type="http://schemas.openxmlformats.org/officeDocument/2006/relationships/image" Target="../media/image2175.png"/><Relationship Id="rId56" Type="http://schemas.openxmlformats.org/officeDocument/2006/relationships/customXml" Target="../ink/ink2054.xml"/><Relationship Id="rId359" Type="http://schemas.openxmlformats.org/officeDocument/2006/relationships/image" Target="../media/image2106.png"/><Relationship Id="rId566" Type="http://schemas.openxmlformats.org/officeDocument/2006/relationships/customXml" Target="../ink/ink231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8.xml"/><Relationship Id="rId21" Type="http://schemas.openxmlformats.org/officeDocument/2006/relationships/image" Target="../media/image11.png"/><Relationship Id="rId42" Type="http://schemas.openxmlformats.org/officeDocument/2006/relationships/customXml" Target="../ink/ink30.xml"/><Relationship Id="rId63" Type="http://schemas.openxmlformats.org/officeDocument/2006/relationships/image" Target="../media/image32.png"/><Relationship Id="rId84" Type="http://schemas.openxmlformats.org/officeDocument/2006/relationships/image" Target="../media/image42.png"/><Relationship Id="rId16" Type="http://schemas.openxmlformats.org/officeDocument/2006/relationships/customXml" Target="../ink/ink17.xml"/><Relationship Id="rId107" Type="http://schemas.openxmlformats.org/officeDocument/2006/relationships/customXml" Target="../ink/ink63.xml"/><Relationship Id="rId11" Type="http://schemas.openxmlformats.org/officeDocument/2006/relationships/image" Target="../media/image1.png"/><Relationship Id="rId32" Type="http://schemas.openxmlformats.org/officeDocument/2006/relationships/customXml" Target="../ink/ink25.xml"/><Relationship Id="rId37" Type="http://schemas.openxmlformats.org/officeDocument/2006/relationships/image" Target="../media/image19.png"/><Relationship Id="rId53" Type="http://schemas.openxmlformats.org/officeDocument/2006/relationships/image" Target="../media/image27.png"/><Relationship Id="rId58" Type="http://schemas.openxmlformats.org/officeDocument/2006/relationships/customXml" Target="../ink/ink38.xml"/><Relationship Id="rId74" Type="http://schemas.openxmlformats.org/officeDocument/2006/relationships/customXml" Target="../ink/ink46.xml"/><Relationship Id="rId79" Type="http://schemas.openxmlformats.org/officeDocument/2006/relationships/customXml" Target="../ink/ink49.xml"/><Relationship Id="rId102" Type="http://schemas.openxmlformats.org/officeDocument/2006/relationships/image" Target="../media/image51.png"/><Relationship Id="rId123" Type="http://schemas.openxmlformats.org/officeDocument/2006/relationships/customXml" Target="../ink/ink71.xml"/><Relationship Id="rId128" Type="http://schemas.openxmlformats.org/officeDocument/2006/relationships/image" Target="../media/image64.png"/><Relationship Id="rId5" Type="http://schemas.openxmlformats.org/officeDocument/2006/relationships/image" Target="../media/image5.png"/><Relationship Id="rId90" Type="http://schemas.openxmlformats.org/officeDocument/2006/relationships/image" Target="../media/image45.png"/><Relationship Id="rId95" Type="http://schemas.openxmlformats.org/officeDocument/2006/relationships/customXml" Target="../ink/ink57.xml"/><Relationship Id="rId22" Type="http://schemas.openxmlformats.org/officeDocument/2006/relationships/customXml" Target="../ink/ink20.xml"/><Relationship Id="rId27" Type="http://schemas.openxmlformats.org/officeDocument/2006/relationships/image" Target="../media/image14.png"/><Relationship Id="rId43" Type="http://schemas.openxmlformats.org/officeDocument/2006/relationships/image" Target="../media/image22.png"/><Relationship Id="rId48" Type="http://schemas.openxmlformats.org/officeDocument/2006/relationships/customXml" Target="../ink/ink33.xml"/><Relationship Id="rId64" Type="http://schemas.openxmlformats.org/officeDocument/2006/relationships/customXml" Target="../ink/ink41.xml"/><Relationship Id="rId69" Type="http://schemas.openxmlformats.org/officeDocument/2006/relationships/image" Target="../media/image35.png"/><Relationship Id="rId113" Type="http://schemas.openxmlformats.org/officeDocument/2006/relationships/customXml" Target="../ink/ink66.xml"/><Relationship Id="rId118" Type="http://schemas.openxmlformats.org/officeDocument/2006/relationships/image" Target="../media/image59.png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85" Type="http://schemas.openxmlformats.org/officeDocument/2006/relationships/customXml" Target="../ink/ink52.xml"/><Relationship Id="rId12" Type="http://schemas.openxmlformats.org/officeDocument/2006/relationships/customXml" Target="../ink/ink14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28.xml"/><Relationship Id="rId59" Type="http://schemas.openxmlformats.org/officeDocument/2006/relationships/image" Target="../media/image30.png"/><Relationship Id="rId103" Type="http://schemas.openxmlformats.org/officeDocument/2006/relationships/customXml" Target="../ink/ink61.xml"/><Relationship Id="rId108" Type="http://schemas.openxmlformats.org/officeDocument/2006/relationships/image" Target="../media/image54.png"/><Relationship Id="rId124" Type="http://schemas.openxmlformats.org/officeDocument/2006/relationships/image" Target="../media/image62.png"/><Relationship Id="rId129" Type="http://schemas.openxmlformats.org/officeDocument/2006/relationships/customXml" Target="../ink/ink74.xml"/><Relationship Id="rId54" Type="http://schemas.openxmlformats.org/officeDocument/2006/relationships/customXml" Target="../ink/ink36.xml"/><Relationship Id="rId70" Type="http://schemas.openxmlformats.org/officeDocument/2006/relationships/customXml" Target="../ink/ink44.xml"/><Relationship Id="rId75" Type="http://schemas.openxmlformats.org/officeDocument/2006/relationships/image" Target="../media/image38.png"/><Relationship Id="rId91" Type="http://schemas.openxmlformats.org/officeDocument/2006/relationships/customXml" Target="../ink/ink55.xml"/><Relationship Id="rId9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23" Type="http://schemas.openxmlformats.org/officeDocument/2006/relationships/image" Target="../media/image12.png"/><Relationship Id="rId28" Type="http://schemas.openxmlformats.org/officeDocument/2006/relationships/customXml" Target="../ink/ink23.xml"/><Relationship Id="rId49" Type="http://schemas.openxmlformats.org/officeDocument/2006/relationships/image" Target="../media/image25.png"/><Relationship Id="rId114" Type="http://schemas.openxmlformats.org/officeDocument/2006/relationships/image" Target="../media/image57.png"/><Relationship Id="rId119" Type="http://schemas.openxmlformats.org/officeDocument/2006/relationships/customXml" Target="../ink/ink69.xml"/><Relationship Id="rId44" Type="http://schemas.openxmlformats.org/officeDocument/2006/relationships/customXml" Target="../ink/ink31.xml"/><Relationship Id="rId60" Type="http://schemas.openxmlformats.org/officeDocument/2006/relationships/customXml" Target="../ink/ink39.xml"/><Relationship Id="rId65" Type="http://schemas.openxmlformats.org/officeDocument/2006/relationships/image" Target="../media/image33.png"/><Relationship Id="rId81" Type="http://schemas.openxmlformats.org/officeDocument/2006/relationships/customXml" Target="../ink/ink50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3" Type="http://schemas.openxmlformats.org/officeDocument/2006/relationships/image" Target="../media/image8.png"/><Relationship Id="rId18" Type="http://schemas.openxmlformats.org/officeDocument/2006/relationships/customXml" Target="../ink/ink18.xml"/><Relationship Id="rId39" Type="http://schemas.openxmlformats.org/officeDocument/2006/relationships/image" Target="../media/image20.png"/><Relationship Id="rId109" Type="http://schemas.openxmlformats.org/officeDocument/2006/relationships/customXml" Target="../ink/ink64.xml"/><Relationship Id="rId34" Type="http://schemas.openxmlformats.org/officeDocument/2006/relationships/customXml" Target="../ink/ink26.xml"/><Relationship Id="rId50" Type="http://schemas.openxmlformats.org/officeDocument/2006/relationships/customXml" Target="../ink/ink34.xml"/><Relationship Id="rId55" Type="http://schemas.openxmlformats.org/officeDocument/2006/relationships/image" Target="../media/image28.png"/><Relationship Id="rId76" Type="http://schemas.openxmlformats.org/officeDocument/2006/relationships/customXml" Target="../ink/ink47.xml"/><Relationship Id="rId97" Type="http://schemas.openxmlformats.org/officeDocument/2006/relationships/customXml" Target="../ink/ink58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72.xml"/><Relationship Id="rId7" Type="http://schemas.openxmlformats.org/officeDocument/2006/relationships/image" Target="../media/image6.png"/><Relationship Id="rId71" Type="http://schemas.openxmlformats.org/officeDocument/2006/relationships/image" Target="../media/image36.png"/><Relationship Id="rId92" Type="http://schemas.openxmlformats.org/officeDocument/2006/relationships/image" Target="../media/image46.png"/><Relationship Id="rId2" Type="http://schemas.openxmlformats.org/officeDocument/2006/relationships/customXml" Target="../ink/ink9.xml"/><Relationship Id="rId29" Type="http://schemas.openxmlformats.org/officeDocument/2006/relationships/image" Target="../media/image15.png"/><Relationship Id="rId24" Type="http://schemas.openxmlformats.org/officeDocument/2006/relationships/customXml" Target="../ink/ink21.xml"/><Relationship Id="rId40" Type="http://schemas.openxmlformats.org/officeDocument/2006/relationships/customXml" Target="../ink/ink29.xml"/><Relationship Id="rId45" Type="http://schemas.openxmlformats.org/officeDocument/2006/relationships/image" Target="../media/image23.png"/><Relationship Id="rId66" Type="http://schemas.openxmlformats.org/officeDocument/2006/relationships/customXml" Target="../ink/ink42.xml"/><Relationship Id="rId87" Type="http://schemas.openxmlformats.org/officeDocument/2006/relationships/customXml" Target="../ink/ink53.xml"/><Relationship Id="rId110" Type="http://schemas.openxmlformats.org/officeDocument/2006/relationships/image" Target="../media/image55.png"/><Relationship Id="rId115" Type="http://schemas.openxmlformats.org/officeDocument/2006/relationships/customXml" Target="../ink/ink67.xml"/><Relationship Id="rId131" Type="http://schemas.openxmlformats.org/officeDocument/2006/relationships/customXml" Target="../ink/ink75.xml"/><Relationship Id="rId61" Type="http://schemas.openxmlformats.org/officeDocument/2006/relationships/image" Target="../media/image31.png"/><Relationship Id="rId82" Type="http://schemas.openxmlformats.org/officeDocument/2006/relationships/image" Target="../media/image41.png"/><Relationship Id="rId19" Type="http://schemas.openxmlformats.org/officeDocument/2006/relationships/image" Target="../media/image10.png"/><Relationship Id="rId14" Type="http://schemas.openxmlformats.org/officeDocument/2006/relationships/customXml" Target="../ink/ink15.xml"/><Relationship Id="rId30" Type="http://schemas.openxmlformats.org/officeDocument/2006/relationships/customXml" Target="../ink/ink24.xml"/><Relationship Id="rId35" Type="http://schemas.openxmlformats.org/officeDocument/2006/relationships/image" Target="../media/image18.png"/><Relationship Id="rId56" Type="http://schemas.openxmlformats.org/officeDocument/2006/relationships/customXml" Target="../ink/ink37.xml"/><Relationship Id="rId77" Type="http://schemas.openxmlformats.org/officeDocument/2006/relationships/image" Target="../media/image39.png"/><Relationship Id="rId100" Type="http://schemas.openxmlformats.org/officeDocument/2006/relationships/image" Target="../media/image50.png"/><Relationship Id="rId105" Type="http://schemas.openxmlformats.org/officeDocument/2006/relationships/customXml" Target="../ink/ink62.xml"/><Relationship Id="rId126" Type="http://schemas.openxmlformats.org/officeDocument/2006/relationships/image" Target="../media/image63.png"/><Relationship Id="rId8" Type="http://schemas.openxmlformats.org/officeDocument/2006/relationships/customXml" Target="../ink/ink12.xml"/><Relationship Id="rId51" Type="http://schemas.openxmlformats.org/officeDocument/2006/relationships/image" Target="../media/image26.png"/><Relationship Id="rId72" Type="http://schemas.openxmlformats.org/officeDocument/2006/relationships/customXml" Target="../ink/ink45.xml"/><Relationship Id="rId93" Type="http://schemas.openxmlformats.org/officeDocument/2006/relationships/customXml" Target="../ink/ink56.xml"/><Relationship Id="rId98" Type="http://schemas.openxmlformats.org/officeDocument/2006/relationships/image" Target="../media/image49.png"/><Relationship Id="rId121" Type="http://schemas.openxmlformats.org/officeDocument/2006/relationships/customXml" Target="../ink/ink70.xml"/><Relationship Id="rId3" Type="http://schemas.openxmlformats.org/officeDocument/2006/relationships/image" Target="../media/image4.png"/><Relationship Id="rId25" Type="http://schemas.openxmlformats.org/officeDocument/2006/relationships/image" Target="../media/image13.png"/><Relationship Id="rId46" Type="http://schemas.openxmlformats.org/officeDocument/2006/relationships/customXml" Target="../ink/ink32.xml"/><Relationship Id="rId67" Type="http://schemas.openxmlformats.org/officeDocument/2006/relationships/image" Target="../media/image34.png"/><Relationship Id="rId116" Type="http://schemas.openxmlformats.org/officeDocument/2006/relationships/image" Target="../media/image58.png"/><Relationship Id="rId20" Type="http://schemas.openxmlformats.org/officeDocument/2006/relationships/customXml" Target="../ink/ink19.xml"/><Relationship Id="rId41" Type="http://schemas.openxmlformats.org/officeDocument/2006/relationships/image" Target="../media/image21.png"/><Relationship Id="rId62" Type="http://schemas.openxmlformats.org/officeDocument/2006/relationships/customXml" Target="../ink/ink40.xml"/><Relationship Id="rId83" Type="http://schemas.openxmlformats.org/officeDocument/2006/relationships/customXml" Target="../ink/ink51.xml"/><Relationship Id="rId88" Type="http://schemas.openxmlformats.org/officeDocument/2006/relationships/image" Target="../media/image44.png"/><Relationship Id="rId111" Type="http://schemas.openxmlformats.org/officeDocument/2006/relationships/customXml" Target="../ink/ink65.xml"/><Relationship Id="rId132" Type="http://schemas.openxmlformats.org/officeDocument/2006/relationships/image" Target="../media/image66.png"/><Relationship Id="rId15" Type="http://schemas.openxmlformats.org/officeDocument/2006/relationships/customXml" Target="../ink/ink16.xml"/><Relationship Id="rId36" Type="http://schemas.openxmlformats.org/officeDocument/2006/relationships/customXml" Target="../ink/ink27.xml"/><Relationship Id="rId57" Type="http://schemas.openxmlformats.org/officeDocument/2006/relationships/image" Target="../media/image29.png"/><Relationship Id="rId106" Type="http://schemas.openxmlformats.org/officeDocument/2006/relationships/image" Target="../media/image53.png"/><Relationship Id="rId127" Type="http://schemas.openxmlformats.org/officeDocument/2006/relationships/customXml" Target="../ink/ink73.xml"/><Relationship Id="rId10" Type="http://schemas.openxmlformats.org/officeDocument/2006/relationships/customXml" Target="../ink/ink13.xml"/><Relationship Id="rId31" Type="http://schemas.openxmlformats.org/officeDocument/2006/relationships/image" Target="../media/image16.png"/><Relationship Id="rId52" Type="http://schemas.openxmlformats.org/officeDocument/2006/relationships/customXml" Target="../ink/ink35.xml"/><Relationship Id="rId73" Type="http://schemas.openxmlformats.org/officeDocument/2006/relationships/image" Target="../media/image37.png"/><Relationship Id="rId78" Type="http://schemas.openxmlformats.org/officeDocument/2006/relationships/customXml" Target="../ink/ink48.xml"/><Relationship Id="rId94" Type="http://schemas.openxmlformats.org/officeDocument/2006/relationships/image" Target="../media/image47.png"/><Relationship Id="rId99" Type="http://schemas.openxmlformats.org/officeDocument/2006/relationships/customXml" Target="../ink/ink59.xml"/><Relationship Id="rId101" Type="http://schemas.openxmlformats.org/officeDocument/2006/relationships/customXml" Target="../ink/ink60.xml"/><Relationship Id="rId122" Type="http://schemas.openxmlformats.org/officeDocument/2006/relationships/image" Target="../media/image61.png"/><Relationship Id="rId4" Type="http://schemas.openxmlformats.org/officeDocument/2006/relationships/customXml" Target="../ink/ink10.xml"/><Relationship Id="rId9" Type="http://schemas.openxmlformats.org/officeDocument/2006/relationships/image" Target="../media/image7.png"/><Relationship Id="rId26" Type="http://schemas.openxmlformats.org/officeDocument/2006/relationships/customXml" Target="../ink/ink22.xml"/><Relationship Id="rId47" Type="http://schemas.openxmlformats.org/officeDocument/2006/relationships/image" Target="../media/image24.png"/><Relationship Id="rId68" Type="http://schemas.openxmlformats.org/officeDocument/2006/relationships/customXml" Target="../ink/ink43.xml"/><Relationship Id="rId89" Type="http://schemas.openxmlformats.org/officeDocument/2006/relationships/customXml" Target="../ink/ink54.xml"/><Relationship Id="rId112" Type="http://schemas.openxmlformats.org/officeDocument/2006/relationships/image" Target="../media/image56.png"/><Relationship Id="rId133" Type="http://schemas.openxmlformats.org/officeDocument/2006/relationships/customXml" Target="../ink/ink76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83.png"/><Relationship Id="rId299" Type="http://schemas.openxmlformats.org/officeDocument/2006/relationships/image" Target="../media/image2368.png"/><Relationship Id="rId21" Type="http://schemas.openxmlformats.org/officeDocument/2006/relationships/image" Target="../media/image2235.png"/><Relationship Id="rId63" Type="http://schemas.openxmlformats.org/officeDocument/2006/relationships/image" Target="../media/image2256.png"/><Relationship Id="rId159" Type="http://schemas.openxmlformats.org/officeDocument/2006/relationships/image" Target="../media/image2298.png"/><Relationship Id="rId324" Type="http://schemas.openxmlformats.org/officeDocument/2006/relationships/image" Target="../media/image2380.png"/><Relationship Id="rId366" Type="http://schemas.openxmlformats.org/officeDocument/2006/relationships/customXml" Target="../ink/ink2508.xml"/><Relationship Id="rId170" Type="http://schemas.openxmlformats.org/officeDocument/2006/relationships/customXml" Target="../ink/ink2409.xml"/><Relationship Id="rId226" Type="http://schemas.openxmlformats.org/officeDocument/2006/relationships/customXml" Target="../ink/ink2437.xml"/><Relationship Id="rId268" Type="http://schemas.openxmlformats.org/officeDocument/2006/relationships/customXml" Target="../ink/ink2458.xml"/><Relationship Id="rId74" Type="http://schemas.openxmlformats.org/officeDocument/2006/relationships/customXml" Target="../ink/ink2362.xml"/><Relationship Id="rId128" Type="http://schemas.openxmlformats.org/officeDocument/2006/relationships/customXml" Target="../ink/ink2388.xml"/><Relationship Id="rId335" Type="http://schemas.openxmlformats.org/officeDocument/2006/relationships/image" Target="../media/image2385.png"/><Relationship Id="rId377" Type="http://schemas.openxmlformats.org/officeDocument/2006/relationships/image" Target="../media/image2406.png"/><Relationship Id="rId5" Type="http://schemas.openxmlformats.org/officeDocument/2006/relationships/image" Target="../media/image22270.png"/><Relationship Id="rId181" Type="http://schemas.openxmlformats.org/officeDocument/2006/relationships/image" Target="../media/image2309.png"/><Relationship Id="rId237" Type="http://schemas.openxmlformats.org/officeDocument/2006/relationships/image" Target="../media/image2337.png"/><Relationship Id="rId402" Type="http://schemas.openxmlformats.org/officeDocument/2006/relationships/customXml" Target="../ink/ink2526.xml"/><Relationship Id="rId279" Type="http://schemas.openxmlformats.org/officeDocument/2006/relationships/image" Target="../media/image2358.png"/><Relationship Id="rId43" Type="http://schemas.openxmlformats.org/officeDocument/2006/relationships/image" Target="../media/image2246.png"/><Relationship Id="rId139" Type="http://schemas.openxmlformats.org/officeDocument/2006/relationships/image" Target="../media/image2288.png"/><Relationship Id="rId290" Type="http://schemas.openxmlformats.org/officeDocument/2006/relationships/customXml" Target="../ink/ink2469.xml"/><Relationship Id="rId304" Type="http://schemas.openxmlformats.org/officeDocument/2006/relationships/customXml" Target="../ink/ink2476.xml"/><Relationship Id="rId346" Type="http://schemas.openxmlformats.org/officeDocument/2006/relationships/customXml" Target="../ink/ink2498.xml"/><Relationship Id="rId388" Type="http://schemas.openxmlformats.org/officeDocument/2006/relationships/customXml" Target="../ink/ink2519.xml"/><Relationship Id="rId85" Type="http://schemas.openxmlformats.org/officeDocument/2006/relationships/image" Target="../media/image2267.png"/><Relationship Id="rId150" Type="http://schemas.openxmlformats.org/officeDocument/2006/relationships/customXml" Target="../ink/ink2399.xml"/><Relationship Id="rId192" Type="http://schemas.openxmlformats.org/officeDocument/2006/relationships/customXml" Target="../ink/ink2420.xml"/><Relationship Id="rId206" Type="http://schemas.openxmlformats.org/officeDocument/2006/relationships/customXml" Target="../ink/ink2427.xml"/><Relationship Id="rId413" Type="http://schemas.openxmlformats.org/officeDocument/2006/relationships/image" Target="../media/image2424.png"/><Relationship Id="rId248" Type="http://schemas.openxmlformats.org/officeDocument/2006/relationships/customXml" Target="../ink/ink2448.xml"/><Relationship Id="rId12" Type="http://schemas.openxmlformats.org/officeDocument/2006/relationships/customXml" Target="../ink/ink2336.xml"/><Relationship Id="rId108" Type="http://schemas.openxmlformats.org/officeDocument/2006/relationships/customXml" Target="../ink/ink2379.xml"/><Relationship Id="rId315" Type="http://schemas.openxmlformats.org/officeDocument/2006/relationships/image" Target="../media/image2376.png"/><Relationship Id="rId357" Type="http://schemas.openxmlformats.org/officeDocument/2006/relationships/image" Target="../media/image2396.png"/><Relationship Id="rId54" Type="http://schemas.openxmlformats.org/officeDocument/2006/relationships/customXml" Target="../ink/ink2352.xml"/><Relationship Id="rId96" Type="http://schemas.openxmlformats.org/officeDocument/2006/relationships/customXml" Target="../ink/ink2373.xml"/><Relationship Id="rId161" Type="http://schemas.openxmlformats.org/officeDocument/2006/relationships/image" Target="../media/image2299.png"/><Relationship Id="rId217" Type="http://schemas.openxmlformats.org/officeDocument/2006/relationships/image" Target="../media/image2327.png"/><Relationship Id="rId399" Type="http://schemas.openxmlformats.org/officeDocument/2006/relationships/image" Target="../media/image2417.png"/><Relationship Id="rId259" Type="http://schemas.openxmlformats.org/officeDocument/2006/relationships/image" Target="../media/image2348.png"/><Relationship Id="rId424" Type="http://schemas.openxmlformats.org/officeDocument/2006/relationships/customXml" Target="../ink/ink2537.xml"/><Relationship Id="rId23" Type="http://schemas.openxmlformats.org/officeDocument/2006/relationships/image" Target="../media/image2236.png"/><Relationship Id="rId119" Type="http://schemas.openxmlformats.org/officeDocument/2006/relationships/image" Target="../media/image2284.png"/><Relationship Id="rId270" Type="http://schemas.openxmlformats.org/officeDocument/2006/relationships/customXml" Target="../ink/ink2459.xml"/><Relationship Id="rId326" Type="http://schemas.openxmlformats.org/officeDocument/2006/relationships/image" Target="../media/image2381.png"/><Relationship Id="rId65" Type="http://schemas.openxmlformats.org/officeDocument/2006/relationships/image" Target="../media/image2257.png"/><Relationship Id="rId130" Type="http://schemas.openxmlformats.org/officeDocument/2006/relationships/customXml" Target="../ink/ink2389.xml"/><Relationship Id="rId368" Type="http://schemas.openxmlformats.org/officeDocument/2006/relationships/customXml" Target="../ink/ink2509.xml"/><Relationship Id="rId172" Type="http://schemas.openxmlformats.org/officeDocument/2006/relationships/customXml" Target="../ink/ink2410.xml"/><Relationship Id="rId228" Type="http://schemas.openxmlformats.org/officeDocument/2006/relationships/customXml" Target="../ink/ink2438.xml"/><Relationship Id="rId281" Type="http://schemas.openxmlformats.org/officeDocument/2006/relationships/image" Target="../media/image2359.png"/><Relationship Id="rId337" Type="http://schemas.openxmlformats.org/officeDocument/2006/relationships/image" Target="../media/image2386.png"/><Relationship Id="rId76" Type="http://schemas.openxmlformats.org/officeDocument/2006/relationships/customXml" Target="../ink/ink2363.xml"/><Relationship Id="rId141" Type="http://schemas.openxmlformats.org/officeDocument/2006/relationships/image" Target="../media/image2289.png"/><Relationship Id="rId379" Type="http://schemas.openxmlformats.org/officeDocument/2006/relationships/image" Target="../media/image2407.png"/><Relationship Id="rId7" Type="http://schemas.openxmlformats.org/officeDocument/2006/relationships/image" Target="../media/image2228.png"/><Relationship Id="rId183" Type="http://schemas.openxmlformats.org/officeDocument/2006/relationships/image" Target="../media/image2310.png"/><Relationship Id="rId239" Type="http://schemas.openxmlformats.org/officeDocument/2006/relationships/image" Target="../media/image2338.png"/><Relationship Id="rId390" Type="http://schemas.openxmlformats.org/officeDocument/2006/relationships/customXml" Target="../ink/ink2520.xml"/><Relationship Id="rId404" Type="http://schemas.openxmlformats.org/officeDocument/2006/relationships/customXml" Target="../ink/ink2527.xml"/><Relationship Id="rId250" Type="http://schemas.openxmlformats.org/officeDocument/2006/relationships/customXml" Target="../ink/ink2449.xml"/><Relationship Id="rId292" Type="http://schemas.openxmlformats.org/officeDocument/2006/relationships/customXml" Target="../ink/ink2470.xml"/><Relationship Id="rId306" Type="http://schemas.openxmlformats.org/officeDocument/2006/relationships/customXml" Target="../ink/ink2477.xml"/><Relationship Id="rId45" Type="http://schemas.openxmlformats.org/officeDocument/2006/relationships/image" Target="../media/image2247.png"/><Relationship Id="rId87" Type="http://schemas.openxmlformats.org/officeDocument/2006/relationships/image" Target="../media/image2268.png"/><Relationship Id="rId110" Type="http://schemas.openxmlformats.org/officeDocument/2006/relationships/customXml" Target="../ink/ink2380.xml"/><Relationship Id="rId348" Type="http://schemas.openxmlformats.org/officeDocument/2006/relationships/customXml" Target="../ink/ink2499.xml"/><Relationship Id="rId152" Type="http://schemas.openxmlformats.org/officeDocument/2006/relationships/customXml" Target="../ink/ink2400.xml"/><Relationship Id="rId194" Type="http://schemas.openxmlformats.org/officeDocument/2006/relationships/customXml" Target="../ink/ink2421.xml"/><Relationship Id="rId208" Type="http://schemas.openxmlformats.org/officeDocument/2006/relationships/customXml" Target="../ink/ink2428.xml"/><Relationship Id="rId415" Type="http://schemas.openxmlformats.org/officeDocument/2006/relationships/image" Target="../media/image2425.png"/><Relationship Id="rId261" Type="http://schemas.openxmlformats.org/officeDocument/2006/relationships/image" Target="../media/image2349.png"/><Relationship Id="rId14" Type="http://schemas.openxmlformats.org/officeDocument/2006/relationships/customXml" Target="../ink/ink2337.xml"/><Relationship Id="rId56" Type="http://schemas.openxmlformats.org/officeDocument/2006/relationships/customXml" Target="../ink/ink2353.xml"/><Relationship Id="rId317" Type="http://schemas.openxmlformats.org/officeDocument/2006/relationships/customXml" Target="../ink/ink2483.xml"/><Relationship Id="rId359" Type="http://schemas.openxmlformats.org/officeDocument/2006/relationships/image" Target="../media/image2397.png"/><Relationship Id="rId98" Type="http://schemas.openxmlformats.org/officeDocument/2006/relationships/customXml" Target="../ink/ink2374.xml"/><Relationship Id="rId121" Type="http://schemas.openxmlformats.org/officeDocument/2006/relationships/image" Target="../media/image2239.png"/><Relationship Id="rId163" Type="http://schemas.openxmlformats.org/officeDocument/2006/relationships/image" Target="../media/image2300.png"/><Relationship Id="rId219" Type="http://schemas.openxmlformats.org/officeDocument/2006/relationships/image" Target="../media/image2328.png"/><Relationship Id="rId370" Type="http://schemas.openxmlformats.org/officeDocument/2006/relationships/customXml" Target="../ink/ink2510.xml"/><Relationship Id="rId426" Type="http://schemas.openxmlformats.org/officeDocument/2006/relationships/customXml" Target="../ink/ink2538.xml"/><Relationship Id="rId230" Type="http://schemas.openxmlformats.org/officeDocument/2006/relationships/customXml" Target="../ink/ink2439.xml"/><Relationship Id="rId25" Type="http://schemas.openxmlformats.org/officeDocument/2006/relationships/image" Target="../media/image2237.png"/><Relationship Id="rId67" Type="http://schemas.openxmlformats.org/officeDocument/2006/relationships/image" Target="../media/image2258.png"/><Relationship Id="rId272" Type="http://schemas.openxmlformats.org/officeDocument/2006/relationships/customXml" Target="../ink/ink2460.xml"/><Relationship Id="rId328" Type="http://schemas.openxmlformats.org/officeDocument/2006/relationships/image" Target="../media/image2382.png"/><Relationship Id="rId132" Type="http://schemas.openxmlformats.org/officeDocument/2006/relationships/customXml" Target="../ink/ink2390.xml"/><Relationship Id="rId174" Type="http://schemas.openxmlformats.org/officeDocument/2006/relationships/customXml" Target="../ink/ink2411.xml"/><Relationship Id="rId381" Type="http://schemas.openxmlformats.org/officeDocument/2006/relationships/image" Target="../media/image2408.png"/><Relationship Id="rId241" Type="http://schemas.openxmlformats.org/officeDocument/2006/relationships/image" Target="../media/image2339.png"/><Relationship Id="rId283" Type="http://schemas.openxmlformats.org/officeDocument/2006/relationships/image" Target="../media/image2360.png"/><Relationship Id="rId339" Type="http://schemas.openxmlformats.org/officeDocument/2006/relationships/image" Target="../media/image2387.png"/><Relationship Id="rId78" Type="http://schemas.openxmlformats.org/officeDocument/2006/relationships/customXml" Target="../ink/ink2364.xml"/><Relationship Id="rId101" Type="http://schemas.openxmlformats.org/officeDocument/2006/relationships/image" Target="../media/image2275.png"/><Relationship Id="rId143" Type="http://schemas.openxmlformats.org/officeDocument/2006/relationships/image" Target="../media/image2290.png"/><Relationship Id="rId185" Type="http://schemas.openxmlformats.org/officeDocument/2006/relationships/image" Target="../media/image2311.png"/><Relationship Id="rId350" Type="http://schemas.openxmlformats.org/officeDocument/2006/relationships/customXml" Target="../ink/ink2500.xml"/><Relationship Id="rId406" Type="http://schemas.openxmlformats.org/officeDocument/2006/relationships/customXml" Target="../ink/ink2528.xml"/><Relationship Id="rId9" Type="http://schemas.openxmlformats.org/officeDocument/2006/relationships/image" Target="../media/image2229.png"/><Relationship Id="rId210" Type="http://schemas.openxmlformats.org/officeDocument/2006/relationships/customXml" Target="../ink/ink2429.xml"/><Relationship Id="rId392" Type="http://schemas.openxmlformats.org/officeDocument/2006/relationships/customXml" Target="../ink/ink2521.xml"/><Relationship Id="rId252" Type="http://schemas.openxmlformats.org/officeDocument/2006/relationships/customXml" Target="../ink/ink2450.xml"/><Relationship Id="rId294" Type="http://schemas.openxmlformats.org/officeDocument/2006/relationships/customXml" Target="../ink/ink2471.xml"/><Relationship Id="rId308" Type="http://schemas.openxmlformats.org/officeDocument/2006/relationships/customXml" Target="../ink/ink2478.xml"/><Relationship Id="rId47" Type="http://schemas.openxmlformats.org/officeDocument/2006/relationships/image" Target="../media/image2248.png"/><Relationship Id="rId89" Type="http://schemas.openxmlformats.org/officeDocument/2006/relationships/image" Target="../media/image2269.png"/><Relationship Id="rId112" Type="http://schemas.openxmlformats.org/officeDocument/2006/relationships/customXml" Target="../ink/ink2381.xml"/><Relationship Id="rId154" Type="http://schemas.openxmlformats.org/officeDocument/2006/relationships/customXml" Target="../ink/ink2401.xml"/><Relationship Id="rId361" Type="http://schemas.openxmlformats.org/officeDocument/2006/relationships/image" Target="../media/image2398.png"/><Relationship Id="rId196" Type="http://schemas.openxmlformats.org/officeDocument/2006/relationships/customXml" Target="../ink/ink2422.xml"/><Relationship Id="rId417" Type="http://schemas.openxmlformats.org/officeDocument/2006/relationships/image" Target="../media/image2426.png"/><Relationship Id="rId16" Type="http://schemas.openxmlformats.org/officeDocument/2006/relationships/customXml" Target="../ink/ink2338.xml"/><Relationship Id="rId221" Type="http://schemas.openxmlformats.org/officeDocument/2006/relationships/image" Target="../media/image2329.png"/><Relationship Id="rId263" Type="http://schemas.openxmlformats.org/officeDocument/2006/relationships/image" Target="../media/image2350.png"/><Relationship Id="rId319" Type="http://schemas.openxmlformats.org/officeDocument/2006/relationships/customXml" Target="../ink/ink2484.xml"/><Relationship Id="rId58" Type="http://schemas.openxmlformats.org/officeDocument/2006/relationships/customXml" Target="../ink/ink2354.xml"/><Relationship Id="rId123" Type="http://schemas.openxmlformats.org/officeDocument/2006/relationships/image" Target="../media/image2240.png"/><Relationship Id="rId330" Type="http://schemas.openxmlformats.org/officeDocument/2006/relationships/image" Target="../media/image2383.png"/><Relationship Id="rId165" Type="http://schemas.openxmlformats.org/officeDocument/2006/relationships/image" Target="../media/image2301.png"/><Relationship Id="rId372" Type="http://schemas.openxmlformats.org/officeDocument/2006/relationships/customXml" Target="../ink/ink2511.xml"/><Relationship Id="rId428" Type="http://schemas.openxmlformats.org/officeDocument/2006/relationships/customXml" Target="../ink/ink2539.xml"/><Relationship Id="rId232" Type="http://schemas.openxmlformats.org/officeDocument/2006/relationships/customXml" Target="../ink/ink2440.xml"/><Relationship Id="rId274" Type="http://schemas.openxmlformats.org/officeDocument/2006/relationships/customXml" Target="../ink/ink2461.xml"/><Relationship Id="rId27" Type="http://schemas.openxmlformats.org/officeDocument/2006/relationships/image" Target="../media/image2238.png"/><Relationship Id="rId69" Type="http://schemas.openxmlformats.org/officeDocument/2006/relationships/image" Target="../media/image2259.png"/><Relationship Id="rId134" Type="http://schemas.openxmlformats.org/officeDocument/2006/relationships/customXml" Target="../ink/ink2391.xml"/><Relationship Id="rId80" Type="http://schemas.openxmlformats.org/officeDocument/2006/relationships/customXml" Target="../ink/ink2365.xml"/><Relationship Id="rId176" Type="http://schemas.openxmlformats.org/officeDocument/2006/relationships/customXml" Target="../ink/ink2412.xml"/><Relationship Id="rId341" Type="http://schemas.openxmlformats.org/officeDocument/2006/relationships/image" Target="../media/image2388.png"/><Relationship Id="rId383" Type="http://schemas.openxmlformats.org/officeDocument/2006/relationships/image" Target="../media/image2409.png"/><Relationship Id="rId201" Type="http://schemas.openxmlformats.org/officeDocument/2006/relationships/image" Target="../media/image2319.png"/><Relationship Id="rId222" Type="http://schemas.openxmlformats.org/officeDocument/2006/relationships/customXml" Target="../ink/ink2435.xml"/><Relationship Id="rId243" Type="http://schemas.openxmlformats.org/officeDocument/2006/relationships/image" Target="../media/image2340.png"/><Relationship Id="rId264" Type="http://schemas.openxmlformats.org/officeDocument/2006/relationships/customXml" Target="../ink/ink2456.xml"/><Relationship Id="rId285" Type="http://schemas.openxmlformats.org/officeDocument/2006/relationships/image" Target="../media/image2361.png"/><Relationship Id="rId17" Type="http://schemas.openxmlformats.org/officeDocument/2006/relationships/image" Target="../media/image2233.png"/><Relationship Id="rId59" Type="http://schemas.openxmlformats.org/officeDocument/2006/relationships/image" Target="../media/image2254.png"/><Relationship Id="rId103" Type="http://schemas.openxmlformats.org/officeDocument/2006/relationships/image" Target="../media/image2276.png"/><Relationship Id="rId124" Type="http://schemas.openxmlformats.org/officeDocument/2006/relationships/customXml" Target="../ink/ink2386.xml"/><Relationship Id="rId310" Type="http://schemas.openxmlformats.org/officeDocument/2006/relationships/customXml" Target="../ink/ink2479.xml"/><Relationship Id="rId70" Type="http://schemas.openxmlformats.org/officeDocument/2006/relationships/customXml" Target="../ink/ink2360.xml"/><Relationship Id="rId91" Type="http://schemas.openxmlformats.org/officeDocument/2006/relationships/image" Target="../media/image2270.png"/><Relationship Id="rId145" Type="http://schemas.openxmlformats.org/officeDocument/2006/relationships/image" Target="../media/image2291.png"/><Relationship Id="rId166" Type="http://schemas.openxmlformats.org/officeDocument/2006/relationships/customXml" Target="../ink/ink2407.xml"/><Relationship Id="rId187" Type="http://schemas.openxmlformats.org/officeDocument/2006/relationships/image" Target="../media/image2312.png"/><Relationship Id="rId331" Type="http://schemas.openxmlformats.org/officeDocument/2006/relationships/customXml" Target="../ink/ink2490.xml"/><Relationship Id="rId352" Type="http://schemas.openxmlformats.org/officeDocument/2006/relationships/customXml" Target="../ink/ink2501.xml"/><Relationship Id="rId373" Type="http://schemas.openxmlformats.org/officeDocument/2006/relationships/image" Target="../media/image2404.png"/><Relationship Id="rId394" Type="http://schemas.openxmlformats.org/officeDocument/2006/relationships/customXml" Target="../ink/ink2522.xml"/><Relationship Id="rId408" Type="http://schemas.openxmlformats.org/officeDocument/2006/relationships/customXml" Target="../ink/ink2529.xml"/><Relationship Id="rId429" Type="http://schemas.openxmlformats.org/officeDocument/2006/relationships/image" Target="../media/image243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30.xml"/><Relationship Id="rId233" Type="http://schemas.openxmlformats.org/officeDocument/2006/relationships/image" Target="../media/image2335.png"/><Relationship Id="rId254" Type="http://schemas.openxmlformats.org/officeDocument/2006/relationships/customXml" Target="../ink/ink2451.xml"/><Relationship Id="rId28" Type="http://schemas.openxmlformats.org/officeDocument/2006/relationships/customXml" Target="../ink/ink2344.xml"/><Relationship Id="rId49" Type="http://schemas.openxmlformats.org/officeDocument/2006/relationships/image" Target="../media/image2249.png"/><Relationship Id="rId275" Type="http://schemas.openxmlformats.org/officeDocument/2006/relationships/image" Target="../media/image2356.png"/><Relationship Id="rId296" Type="http://schemas.openxmlformats.org/officeDocument/2006/relationships/customXml" Target="../ink/ink2472.xml"/><Relationship Id="rId300" Type="http://schemas.openxmlformats.org/officeDocument/2006/relationships/customXml" Target="../ink/ink2474.xml"/><Relationship Id="rId60" Type="http://schemas.openxmlformats.org/officeDocument/2006/relationships/customXml" Target="../ink/ink2355.xml"/><Relationship Id="rId81" Type="http://schemas.openxmlformats.org/officeDocument/2006/relationships/image" Target="../media/image2265.png"/><Relationship Id="rId135" Type="http://schemas.openxmlformats.org/officeDocument/2006/relationships/image" Target="../media/image2286.png"/><Relationship Id="rId156" Type="http://schemas.openxmlformats.org/officeDocument/2006/relationships/customXml" Target="../ink/ink2402.xml"/><Relationship Id="rId177" Type="http://schemas.openxmlformats.org/officeDocument/2006/relationships/image" Target="../media/image2307.png"/><Relationship Id="rId198" Type="http://schemas.openxmlformats.org/officeDocument/2006/relationships/customXml" Target="../ink/ink2423.xml"/><Relationship Id="rId321" Type="http://schemas.openxmlformats.org/officeDocument/2006/relationships/customXml" Target="../ink/ink2485.xml"/><Relationship Id="rId342" Type="http://schemas.openxmlformats.org/officeDocument/2006/relationships/customXml" Target="../ink/ink2496.xml"/><Relationship Id="rId363" Type="http://schemas.openxmlformats.org/officeDocument/2006/relationships/image" Target="../media/image2399.png"/><Relationship Id="rId384" Type="http://schemas.openxmlformats.org/officeDocument/2006/relationships/customXml" Target="../ink/ink2517.xml"/><Relationship Id="rId419" Type="http://schemas.openxmlformats.org/officeDocument/2006/relationships/image" Target="../media/image2427.png"/><Relationship Id="rId202" Type="http://schemas.openxmlformats.org/officeDocument/2006/relationships/customXml" Target="../ink/ink2425.xml"/><Relationship Id="rId223" Type="http://schemas.openxmlformats.org/officeDocument/2006/relationships/image" Target="../media/image2330.png"/><Relationship Id="rId244" Type="http://schemas.openxmlformats.org/officeDocument/2006/relationships/customXml" Target="../ink/ink2446.xml"/><Relationship Id="rId18" Type="http://schemas.openxmlformats.org/officeDocument/2006/relationships/customXml" Target="../ink/ink2339.xml"/><Relationship Id="rId39" Type="http://schemas.openxmlformats.org/officeDocument/2006/relationships/image" Target="../media/image2244.png"/><Relationship Id="rId265" Type="http://schemas.openxmlformats.org/officeDocument/2006/relationships/image" Target="../media/image2351.png"/><Relationship Id="rId286" Type="http://schemas.openxmlformats.org/officeDocument/2006/relationships/customXml" Target="../ink/ink2467.xml"/><Relationship Id="rId50" Type="http://schemas.openxmlformats.org/officeDocument/2006/relationships/customXml" Target="../ink/ink2350.xml"/><Relationship Id="rId104" Type="http://schemas.openxmlformats.org/officeDocument/2006/relationships/customXml" Target="../ink/ink2377.xml"/><Relationship Id="rId125" Type="http://schemas.openxmlformats.org/officeDocument/2006/relationships/image" Target="../media/image2241.png"/><Relationship Id="rId146" Type="http://schemas.openxmlformats.org/officeDocument/2006/relationships/customXml" Target="../ink/ink2397.xml"/><Relationship Id="rId167" Type="http://schemas.openxmlformats.org/officeDocument/2006/relationships/image" Target="../media/image2302.png"/><Relationship Id="rId188" Type="http://schemas.openxmlformats.org/officeDocument/2006/relationships/customXml" Target="../ink/ink2418.xml"/><Relationship Id="rId311" Type="http://schemas.openxmlformats.org/officeDocument/2006/relationships/image" Target="../media/image2374.png"/><Relationship Id="rId332" Type="http://schemas.openxmlformats.org/officeDocument/2006/relationships/customXml" Target="../ink/ink2491.xml"/><Relationship Id="rId353" Type="http://schemas.openxmlformats.org/officeDocument/2006/relationships/image" Target="../media/image2394.png"/><Relationship Id="rId374" Type="http://schemas.openxmlformats.org/officeDocument/2006/relationships/customXml" Target="../ink/ink2512.xml"/><Relationship Id="rId395" Type="http://schemas.openxmlformats.org/officeDocument/2006/relationships/image" Target="../media/image2415.png"/><Relationship Id="rId409" Type="http://schemas.openxmlformats.org/officeDocument/2006/relationships/image" Target="../media/image2422.png"/><Relationship Id="rId71" Type="http://schemas.openxmlformats.org/officeDocument/2006/relationships/image" Target="../media/image2260.png"/><Relationship Id="rId92" Type="http://schemas.openxmlformats.org/officeDocument/2006/relationships/customXml" Target="../ink/ink2371.xml"/><Relationship Id="rId213" Type="http://schemas.openxmlformats.org/officeDocument/2006/relationships/image" Target="../media/image2325.png"/><Relationship Id="rId234" Type="http://schemas.openxmlformats.org/officeDocument/2006/relationships/customXml" Target="../ink/ink2441.xml"/><Relationship Id="rId420" Type="http://schemas.openxmlformats.org/officeDocument/2006/relationships/customXml" Target="../ink/ink2535.xml"/><Relationship Id="rId2" Type="http://schemas.openxmlformats.org/officeDocument/2006/relationships/customXml" Target="../ink/ink2331.xml"/><Relationship Id="rId255" Type="http://schemas.openxmlformats.org/officeDocument/2006/relationships/image" Target="../media/image2346.png"/><Relationship Id="rId276" Type="http://schemas.openxmlformats.org/officeDocument/2006/relationships/customXml" Target="../ink/ink2462.xml"/><Relationship Id="rId297" Type="http://schemas.openxmlformats.org/officeDocument/2006/relationships/image" Target="../media/image2367.png"/><Relationship Id="rId40" Type="http://schemas.openxmlformats.org/officeDocument/2006/relationships/customXml" Target="../ink/ink2345.xml"/><Relationship Id="rId115" Type="http://schemas.openxmlformats.org/officeDocument/2006/relationships/image" Target="../media/image2282.png"/><Relationship Id="rId136" Type="http://schemas.openxmlformats.org/officeDocument/2006/relationships/customXml" Target="../ink/ink2392.xml"/><Relationship Id="rId157" Type="http://schemas.openxmlformats.org/officeDocument/2006/relationships/image" Target="../media/image2297.png"/><Relationship Id="rId178" Type="http://schemas.openxmlformats.org/officeDocument/2006/relationships/customXml" Target="../ink/ink2413.xml"/><Relationship Id="rId301" Type="http://schemas.openxmlformats.org/officeDocument/2006/relationships/image" Target="../media/image2369.png"/><Relationship Id="rId322" Type="http://schemas.openxmlformats.org/officeDocument/2006/relationships/image" Target="../media/image2379.png"/><Relationship Id="rId343" Type="http://schemas.openxmlformats.org/officeDocument/2006/relationships/image" Target="../media/image2389.png"/><Relationship Id="rId364" Type="http://schemas.openxmlformats.org/officeDocument/2006/relationships/customXml" Target="../ink/ink2507.xml"/><Relationship Id="rId61" Type="http://schemas.openxmlformats.org/officeDocument/2006/relationships/image" Target="../media/image2255.png"/><Relationship Id="rId82" Type="http://schemas.openxmlformats.org/officeDocument/2006/relationships/customXml" Target="../ink/ink2366.xml"/><Relationship Id="rId199" Type="http://schemas.openxmlformats.org/officeDocument/2006/relationships/image" Target="../media/image2318.png"/><Relationship Id="rId203" Type="http://schemas.openxmlformats.org/officeDocument/2006/relationships/image" Target="../media/image2320.png"/><Relationship Id="rId385" Type="http://schemas.openxmlformats.org/officeDocument/2006/relationships/image" Target="../media/image2410.png"/><Relationship Id="rId19" Type="http://schemas.openxmlformats.org/officeDocument/2006/relationships/image" Target="../media/image2234.png"/><Relationship Id="rId224" Type="http://schemas.openxmlformats.org/officeDocument/2006/relationships/customXml" Target="../ink/ink2436.xml"/><Relationship Id="rId245" Type="http://schemas.openxmlformats.org/officeDocument/2006/relationships/image" Target="../media/image2341.png"/><Relationship Id="rId266" Type="http://schemas.openxmlformats.org/officeDocument/2006/relationships/customXml" Target="../ink/ink2457.xml"/><Relationship Id="rId287" Type="http://schemas.openxmlformats.org/officeDocument/2006/relationships/image" Target="../media/image2362.png"/><Relationship Id="rId410" Type="http://schemas.openxmlformats.org/officeDocument/2006/relationships/customXml" Target="../ink/ink2530.xml"/><Relationship Id="rId105" Type="http://schemas.openxmlformats.org/officeDocument/2006/relationships/image" Target="../media/image2277.png"/><Relationship Id="rId126" Type="http://schemas.openxmlformats.org/officeDocument/2006/relationships/customXml" Target="../ink/ink2387.xml"/><Relationship Id="rId147" Type="http://schemas.openxmlformats.org/officeDocument/2006/relationships/image" Target="../media/image2292.png"/><Relationship Id="rId168" Type="http://schemas.openxmlformats.org/officeDocument/2006/relationships/customXml" Target="../ink/ink2408.xml"/><Relationship Id="rId312" Type="http://schemas.openxmlformats.org/officeDocument/2006/relationships/customXml" Target="../ink/ink2480.xml"/><Relationship Id="rId333" Type="http://schemas.openxmlformats.org/officeDocument/2006/relationships/image" Target="../media/image2384.png"/><Relationship Id="rId354" Type="http://schemas.openxmlformats.org/officeDocument/2006/relationships/customXml" Target="../ink/ink2502.xml"/><Relationship Id="rId51" Type="http://schemas.openxmlformats.org/officeDocument/2006/relationships/image" Target="../media/image2250.png"/><Relationship Id="rId72" Type="http://schemas.openxmlformats.org/officeDocument/2006/relationships/customXml" Target="../ink/ink2361.xml"/><Relationship Id="rId93" Type="http://schemas.openxmlformats.org/officeDocument/2006/relationships/image" Target="../media/image2271.png"/><Relationship Id="rId189" Type="http://schemas.openxmlformats.org/officeDocument/2006/relationships/image" Target="../media/image2313.png"/><Relationship Id="rId375" Type="http://schemas.openxmlformats.org/officeDocument/2006/relationships/image" Target="../media/image2405.png"/><Relationship Id="rId396" Type="http://schemas.openxmlformats.org/officeDocument/2006/relationships/customXml" Target="../ink/ink2523.xml"/><Relationship Id="rId3" Type="http://schemas.openxmlformats.org/officeDocument/2006/relationships/image" Target="../media/image22260.png"/><Relationship Id="rId214" Type="http://schemas.openxmlformats.org/officeDocument/2006/relationships/customXml" Target="../ink/ink2431.xml"/><Relationship Id="rId235" Type="http://schemas.openxmlformats.org/officeDocument/2006/relationships/image" Target="../media/image2336.png"/><Relationship Id="rId256" Type="http://schemas.openxmlformats.org/officeDocument/2006/relationships/customXml" Target="../ink/ink2452.xml"/><Relationship Id="rId277" Type="http://schemas.openxmlformats.org/officeDocument/2006/relationships/image" Target="../media/image2357.png"/><Relationship Id="rId298" Type="http://schemas.openxmlformats.org/officeDocument/2006/relationships/customXml" Target="../ink/ink2473.xml"/><Relationship Id="rId400" Type="http://schemas.openxmlformats.org/officeDocument/2006/relationships/customXml" Target="../ink/ink2525.xml"/><Relationship Id="rId421" Type="http://schemas.openxmlformats.org/officeDocument/2006/relationships/image" Target="../media/image2428.png"/><Relationship Id="rId116" Type="http://schemas.openxmlformats.org/officeDocument/2006/relationships/customXml" Target="../ink/ink2382.xml"/><Relationship Id="rId137" Type="http://schemas.openxmlformats.org/officeDocument/2006/relationships/image" Target="../media/image2287.png"/><Relationship Id="rId158" Type="http://schemas.openxmlformats.org/officeDocument/2006/relationships/customXml" Target="../ink/ink2403.xml"/><Relationship Id="rId302" Type="http://schemas.openxmlformats.org/officeDocument/2006/relationships/customXml" Target="../ink/ink2475.xml"/><Relationship Id="rId323" Type="http://schemas.openxmlformats.org/officeDocument/2006/relationships/customXml" Target="../ink/ink2486.xml"/><Relationship Id="rId344" Type="http://schemas.openxmlformats.org/officeDocument/2006/relationships/customXml" Target="../ink/ink2497.xml"/><Relationship Id="rId20" Type="http://schemas.openxmlformats.org/officeDocument/2006/relationships/customXml" Target="../ink/ink2340.xml"/><Relationship Id="rId41" Type="http://schemas.openxmlformats.org/officeDocument/2006/relationships/image" Target="../media/image2245.png"/><Relationship Id="rId62" Type="http://schemas.openxmlformats.org/officeDocument/2006/relationships/customXml" Target="../ink/ink2356.xml"/><Relationship Id="rId83" Type="http://schemas.openxmlformats.org/officeDocument/2006/relationships/image" Target="../media/image2266.png"/><Relationship Id="rId179" Type="http://schemas.openxmlformats.org/officeDocument/2006/relationships/image" Target="../media/image2308.png"/><Relationship Id="rId365" Type="http://schemas.openxmlformats.org/officeDocument/2006/relationships/image" Target="../media/image2400.png"/><Relationship Id="rId386" Type="http://schemas.openxmlformats.org/officeDocument/2006/relationships/customXml" Target="../ink/ink2518.xml"/><Relationship Id="rId190" Type="http://schemas.openxmlformats.org/officeDocument/2006/relationships/customXml" Target="../ink/ink2419.xml"/><Relationship Id="rId204" Type="http://schemas.openxmlformats.org/officeDocument/2006/relationships/customXml" Target="../ink/ink2426.xml"/><Relationship Id="rId225" Type="http://schemas.openxmlformats.org/officeDocument/2006/relationships/image" Target="../media/image2331.png"/><Relationship Id="rId246" Type="http://schemas.openxmlformats.org/officeDocument/2006/relationships/customXml" Target="../ink/ink2447.xml"/><Relationship Id="rId267" Type="http://schemas.openxmlformats.org/officeDocument/2006/relationships/image" Target="../media/image2352.png"/><Relationship Id="rId288" Type="http://schemas.openxmlformats.org/officeDocument/2006/relationships/customXml" Target="../ink/ink2468.xml"/><Relationship Id="rId411" Type="http://schemas.openxmlformats.org/officeDocument/2006/relationships/image" Target="../media/image2423.png"/><Relationship Id="rId106" Type="http://schemas.openxmlformats.org/officeDocument/2006/relationships/customXml" Target="../ink/ink2378.xml"/><Relationship Id="rId127" Type="http://schemas.openxmlformats.org/officeDocument/2006/relationships/image" Target="../media/image2242.png"/><Relationship Id="rId313" Type="http://schemas.openxmlformats.org/officeDocument/2006/relationships/image" Target="../media/image2375.png"/><Relationship Id="rId10" Type="http://schemas.openxmlformats.org/officeDocument/2006/relationships/customXml" Target="../ink/ink2335.xml"/><Relationship Id="rId52" Type="http://schemas.openxmlformats.org/officeDocument/2006/relationships/customXml" Target="../ink/ink2351.xml"/><Relationship Id="rId73" Type="http://schemas.openxmlformats.org/officeDocument/2006/relationships/image" Target="../media/image2261.png"/><Relationship Id="rId94" Type="http://schemas.openxmlformats.org/officeDocument/2006/relationships/customXml" Target="../ink/ink2372.xml"/><Relationship Id="rId148" Type="http://schemas.openxmlformats.org/officeDocument/2006/relationships/customXml" Target="../ink/ink2398.xml"/><Relationship Id="rId169" Type="http://schemas.openxmlformats.org/officeDocument/2006/relationships/image" Target="../media/image2303.png"/><Relationship Id="rId334" Type="http://schemas.openxmlformats.org/officeDocument/2006/relationships/customXml" Target="../ink/ink2492.xml"/><Relationship Id="rId355" Type="http://schemas.openxmlformats.org/officeDocument/2006/relationships/image" Target="../media/image2395.png"/><Relationship Id="rId376" Type="http://schemas.openxmlformats.org/officeDocument/2006/relationships/customXml" Target="../ink/ink2513.xml"/><Relationship Id="rId397" Type="http://schemas.openxmlformats.org/officeDocument/2006/relationships/image" Target="../media/image2416.png"/><Relationship Id="rId4" Type="http://schemas.openxmlformats.org/officeDocument/2006/relationships/customXml" Target="../ink/ink2332.xml"/><Relationship Id="rId180" Type="http://schemas.openxmlformats.org/officeDocument/2006/relationships/customXml" Target="../ink/ink2414.xml"/><Relationship Id="rId215" Type="http://schemas.openxmlformats.org/officeDocument/2006/relationships/image" Target="../media/image2326.png"/><Relationship Id="rId236" Type="http://schemas.openxmlformats.org/officeDocument/2006/relationships/customXml" Target="../ink/ink2442.xml"/><Relationship Id="rId257" Type="http://schemas.openxmlformats.org/officeDocument/2006/relationships/image" Target="../media/image2347.png"/><Relationship Id="rId278" Type="http://schemas.openxmlformats.org/officeDocument/2006/relationships/customXml" Target="../ink/ink2463.xml"/><Relationship Id="rId401" Type="http://schemas.openxmlformats.org/officeDocument/2006/relationships/image" Target="../media/image2418.png"/><Relationship Id="rId422" Type="http://schemas.openxmlformats.org/officeDocument/2006/relationships/customXml" Target="../ink/ink2536.xml"/><Relationship Id="rId303" Type="http://schemas.openxmlformats.org/officeDocument/2006/relationships/image" Target="../media/image2370.png"/><Relationship Id="rId42" Type="http://schemas.openxmlformats.org/officeDocument/2006/relationships/customXml" Target="../ink/ink2346.xml"/><Relationship Id="rId84" Type="http://schemas.openxmlformats.org/officeDocument/2006/relationships/customXml" Target="../ink/ink2367.xml"/><Relationship Id="rId138" Type="http://schemas.openxmlformats.org/officeDocument/2006/relationships/customXml" Target="../ink/ink2393.xml"/><Relationship Id="rId345" Type="http://schemas.openxmlformats.org/officeDocument/2006/relationships/image" Target="../media/image2390.png"/><Relationship Id="rId387" Type="http://schemas.openxmlformats.org/officeDocument/2006/relationships/image" Target="../media/image2411.png"/><Relationship Id="rId191" Type="http://schemas.openxmlformats.org/officeDocument/2006/relationships/image" Target="../media/image2314.png"/><Relationship Id="rId205" Type="http://schemas.openxmlformats.org/officeDocument/2006/relationships/image" Target="../media/image2321.png"/><Relationship Id="rId247" Type="http://schemas.openxmlformats.org/officeDocument/2006/relationships/image" Target="../media/image2342.png"/><Relationship Id="rId412" Type="http://schemas.openxmlformats.org/officeDocument/2006/relationships/customXml" Target="../ink/ink2531.xml"/><Relationship Id="rId107" Type="http://schemas.openxmlformats.org/officeDocument/2006/relationships/image" Target="../media/image2278.png"/><Relationship Id="rId289" Type="http://schemas.openxmlformats.org/officeDocument/2006/relationships/image" Target="../media/image2363.png"/><Relationship Id="rId11" Type="http://schemas.openxmlformats.org/officeDocument/2006/relationships/image" Target="../media/image2230.png"/><Relationship Id="rId53" Type="http://schemas.openxmlformats.org/officeDocument/2006/relationships/image" Target="../media/image2251.png"/><Relationship Id="rId149" Type="http://schemas.openxmlformats.org/officeDocument/2006/relationships/image" Target="../media/image2293.png"/><Relationship Id="rId314" Type="http://schemas.openxmlformats.org/officeDocument/2006/relationships/customXml" Target="../ink/ink2481.xml"/><Relationship Id="rId356" Type="http://schemas.openxmlformats.org/officeDocument/2006/relationships/customXml" Target="../ink/ink2503.xml"/><Relationship Id="rId398" Type="http://schemas.openxmlformats.org/officeDocument/2006/relationships/customXml" Target="../ink/ink2524.xml"/><Relationship Id="rId95" Type="http://schemas.openxmlformats.org/officeDocument/2006/relationships/image" Target="../media/image2272.png"/><Relationship Id="rId160" Type="http://schemas.openxmlformats.org/officeDocument/2006/relationships/customXml" Target="../ink/ink2404.xml"/><Relationship Id="rId216" Type="http://schemas.openxmlformats.org/officeDocument/2006/relationships/customXml" Target="../ink/ink2432.xml"/><Relationship Id="rId423" Type="http://schemas.openxmlformats.org/officeDocument/2006/relationships/image" Target="../media/image2429.png"/><Relationship Id="rId258" Type="http://schemas.openxmlformats.org/officeDocument/2006/relationships/customXml" Target="../ink/ink2453.xml"/><Relationship Id="rId22" Type="http://schemas.openxmlformats.org/officeDocument/2006/relationships/customXml" Target="../ink/ink2341.xml"/><Relationship Id="rId64" Type="http://schemas.openxmlformats.org/officeDocument/2006/relationships/customXml" Target="../ink/ink2357.xml"/><Relationship Id="rId118" Type="http://schemas.openxmlformats.org/officeDocument/2006/relationships/customXml" Target="../ink/ink2383.xml"/><Relationship Id="rId325" Type="http://schemas.openxmlformats.org/officeDocument/2006/relationships/customXml" Target="../ink/ink2487.xml"/><Relationship Id="rId367" Type="http://schemas.openxmlformats.org/officeDocument/2006/relationships/image" Target="../media/image2401.png"/><Relationship Id="rId171" Type="http://schemas.openxmlformats.org/officeDocument/2006/relationships/image" Target="../media/image2304.png"/><Relationship Id="rId227" Type="http://schemas.openxmlformats.org/officeDocument/2006/relationships/image" Target="../media/image2332.png"/><Relationship Id="rId269" Type="http://schemas.openxmlformats.org/officeDocument/2006/relationships/image" Target="../media/image2353.png"/><Relationship Id="rId129" Type="http://schemas.openxmlformats.org/officeDocument/2006/relationships/image" Target="../media/image2243.png"/><Relationship Id="rId280" Type="http://schemas.openxmlformats.org/officeDocument/2006/relationships/customXml" Target="../ink/ink2464.xml"/><Relationship Id="rId336" Type="http://schemas.openxmlformats.org/officeDocument/2006/relationships/customXml" Target="../ink/ink2493.xml"/><Relationship Id="rId75" Type="http://schemas.openxmlformats.org/officeDocument/2006/relationships/image" Target="../media/image2262.png"/><Relationship Id="rId140" Type="http://schemas.openxmlformats.org/officeDocument/2006/relationships/customXml" Target="../ink/ink2394.xml"/><Relationship Id="rId182" Type="http://schemas.openxmlformats.org/officeDocument/2006/relationships/customXml" Target="../ink/ink2415.xml"/><Relationship Id="rId378" Type="http://schemas.openxmlformats.org/officeDocument/2006/relationships/customXml" Target="../ink/ink2514.xml"/><Relationship Id="rId403" Type="http://schemas.openxmlformats.org/officeDocument/2006/relationships/image" Target="../media/image2419.png"/><Relationship Id="rId6" Type="http://schemas.openxmlformats.org/officeDocument/2006/relationships/customXml" Target="../ink/ink2333.xml"/><Relationship Id="rId238" Type="http://schemas.openxmlformats.org/officeDocument/2006/relationships/customXml" Target="../ink/ink2443.xml"/><Relationship Id="rId291" Type="http://schemas.openxmlformats.org/officeDocument/2006/relationships/image" Target="../media/image2364.png"/><Relationship Id="rId305" Type="http://schemas.openxmlformats.org/officeDocument/2006/relationships/image" Target="../media/image2371.png"/><Relationship Id="rId347" Type="http://schemas.openxmlformats.org/officeDocument/2006/relationships/image" Target="../media/image2391.png"/><Relationship Id="rId44" Type="http://schemas.openxmlformats.org/officeDocument/2006/relationships/customXml" Target="../ink/ink2347.xml"/><Relationship Id="rId86" Type="http://schemas.openxmlformats.org/officeDocument/2006/relationships/customXml" Target="../ink/ink2368.xml"/><Relationship Id="rId151" Type="http://schemas.openxmlformats.org/officeDocument/2006/relationships/image" Target="../media/image2294.png"/><Relationship Id="rId389" Type="http://schemas.openxmlformats.org/officeDocument/2006/relationships/image" Target="../media/image2412.png"/><Relationship Id="rId193" Type="http://schemas.openxmlformats.org/officeDocument/2006/relationships/image" Target="../media/image2315.png"/><Relationship Id="rId207" Type="http://schemas.openxmlformats.org/officeDocument/2006/relationships/image" Target="../media/image2322.png"/><Relationship Id="rId249" Type="http://schemas.openxmlformats.org/officeDocument/2006/relationships/image" Target="../media/image2343.png"/><Relationship Id="rId414" Type="http://schemas.openxmlformats.org/officeDocument/2006/relationships/customXml" Target="../ink/ink2532.xml"/><Relationship Id="rId13" Type="http://schemas.openxmlformats.org/officeDocument/2006/relationships/image" Target="../media/image2231.png"/><Relationship Id="rId109" Type="http://schemas.openxmlformats.org/officeDocument/2006/relationships/image" Target="../media/image2279.png"/><Relationship Id="rId260" Type="http://schemas.openxmlformats.org/officeDocument/2006/relationships/customXml" Target="../ink/ink2454.xml"/><Relationship Id="rId316" Type="http://schemas.openxmlformats.org/officeDocument/2006/relationships/customXml" Target="../ink/ink2482.xml"/><Relationship Id="rId55" Type="http://schemas.openxmlformats.org/officeDocument/2006/relationships/image" Target="../media/image2252.png"/><Relationship Id="rId97" Type="http://schemas.openxmlformats.org/officeDocument/2006/relationships/image" Target="../media/image2273.png"/><Relationship Id="rId120" Type="http://schemas.openxmlformats.org/officeDocument/2006/relationships/customXml" Target="../ink/ink2384.xml"/><Relationship Id="rId358" Type="http://schemas.openxmlformats.org/officeDocument/2006/relationships/customXml" Target="../ink/ink2504.xml"/><Relationship Id="rId162" Type="http://schemas.openxmlformats.org/officeDocument/2006/relationships/customXml" Target="../ink/ink2405.xml"/><Relationship Id="rId218" Type="http://schemas.openxmlformats.org/officeDocument/2006/relationships/customXml" Target="../ink/ink2433.xml"/><Relationship Id="rId425" Type="http://schemas.openxmlformats.org/officeDocument/2006/relationships/image" Target="../media/image2430.png"/><Relationship Id="rId271" Type="http://schemas.openxmlformats.org/officeDocument/2006/relationships/image" Target="../media/image2354.png"/><Relationship Id="rId24" Type="http://schemas.openxmlformats.org/officeDocument/2006/relationships/customXml" Target="../ink/ink2342.xml"/><Relationship Id="rId66" Type="http://schemas.openxmlformats.org/officeDocument/2006/relationships/customXml" Target="../ink/ink2358.xml"/><Relationship Id="rId131" Type="http://schemas.openxmlformats.org/officeDocument/2006/relationships/image" Target="../media/image2281.png"/><Relationship Id="rId327" Type="http://schemas.openxmlformats.org/officeDocument/2006/relationships/customXml" Target="../ink/ink2488.xml"/><Relationship Id="rId369" Type="http://schemas.openxmlformats.org/officeDocument/2006/relationships/image" Target="../media/image2402.png"/><Relationship Id="rId173" Type="http://schemas.openxmlformats.org/officeDocument/2006/relationships/image" Target="../media/image2305.png"/><Relationship Id="rId229" Type="http://schemas.openxmlformats.org/officeDocument/2006/relationships/image" Target="../media/image2333.png"/><Relationship Id="rId380" Type="http://schemas.openxmlformats.org/officeDocument/2006/relationships/customXml" Target="../ink/ink2515.xml"/><Relationship Id="rId240" Type="http://schemas.openxmlformats.org/officeDocument/2006/relationships/customXml" Target="../ink/ink2444.xml"/><Relationship Id="rId77" Type="http://schemas.openxmlformats.org/officeDocument/2006/relationships/image" Target="../media/image2263.png"/><Relationship Id="rId100" Type="http://schemas.openxmlformats.org/officeDocument/2006/relationships/customXml" Target="../ink/ink2375.xml"/><Relationship Id="rId282" Type="http://schemas.openxmlformats.org/officeDocument/2006/relationships/customXml" Target="../ink/ink2465.xml"/><Relationship Id="rId338" Type="http://schemas.openxmlformats.org/officeDocument/2006/relationships/customXml" Target="../ink/ink2494.xml"/><Relationship Id="rId8" Type="http://schemas.openxmlformats.org/officeDocument/2006/relationships/customXml" Target="../ink/ink2334.xml"/><Relationship Id="rId142" Type="http://schemas.openxmlformats.org/officeDocument/2006/relationships/customXml" Target="../ink/ink2395.xml"/><Relationship Id="rId184" Type="http://schemas.openxmlformats.org/officeDocument/2006/relationships/customXml" Target="../ink/ink2416.xml"/><Relationship Id="rId391" Type="http://schemas.openxmlformats.org/officeDocument/2006/relationships/image" Target="../media/image2413.png"/><Relationship Id="rId405" Type="http://schemas.openxmlformats.org/officeDocument/2006/relationships/image" Target="../media/image2420.png"/><Relationship Id="rId251" Type="http://schemas.openxmlformats.org/officeDocument/2006/relationships/image" Target="../media/image2344.png"/><Relationship Id="rId46" Type="http://schemas.openxmlformats.org/officeDocument/2006/relationships/customXml" Target="../ink/ink2348.xml"/><Relationship Id="rId293" Type="http://schemas.openxmlformats.org/officeDocument/2006/relationships/image" Target="../media/image2365.png"/><Relationship Id="rId307" Type="http://schemas.openxmlformats.org/officeDocument/2006/relationships/image" Target="../media/image2372.png"/><Relationship Id="rId349" Type="http://schemas.openxmlformats.org/officeDocument/2006/relationships/image" Target="../media/image2392.png"/><Relationship Id="rId88" Type="http://schemas.openxmlformats.org/officeDocument/2006/relationships/customXml" Target="../ink/ink2369.xml"/><Relationship Id="rId111" Type="http://schemas.openxmlformats.org/officeDocument/2006/relationships/image" Target="../media/image2280.png"/><Relationship Id="rId153" Type="http://schemas.openxmlformats.org/officeDocument/2006/relationships/image" Target="../media/image2295.png"/><Relationship Id="rId195" Type="http://schemas.openxmlformats.org/officeDocument/2006/relationships/image" Target="../media/image2316.png"/><Relationship Id="rId209" Type="http://schemas.openxmlformats.org/officeDocument/2006/relationships/image" Target="../media/image2323.png"/><Relationship Id="rId360" Type="http://schemas.openxmlformats.org/officeDocument/2006/relationships/customXml" Target="../ink/ink2505.xml"/><Relationship Id="rId416" Type="http://schemas.openxmlformats.org/officeDocument/2006/relationships/customXml" Target="../ink/ink2533.xml"/><Relationship Id="rId220" Type="http://schemas.openxmlformats.org/officeDocument/2006/relationships/customXml" Target="../ink/ink2434.xml"/><Relationship Id="rId15" Type="http://schemas.openxmlformats.org/officeDocument/2006/relationships/image" Target="../media/image2232.png"/><Relationship Id="rId57" Type="http://schemas.openxmlformats.org/officeDocument/2006/relationships/image" Target="../media/image2253.png"/><Relationship Id="rId262" Type="http://schemas.openxmlformats.org/officeDocument/2006/relationships/customXml" Target="../ink/ink2455.xml"/><Relationship Id="rId318" Type="http://schemas.openxmlformats.org/officeDocument/2006/relationships/image" Target="../media/image2377.png"/><Relationship Id="rId99" Type="http://schemas.openxmlformats.org/officeDocument/2006/relationships/image" Target="../media/image2274.png"/><Relationship Id="rId122" Type="http://schemas.openxmlformats.org/officeDocument/2006/relationships/customXml" Target="../ink/ink2385.xml"/><Relationship Id="rId164" Type="http://schemas.openxmlformats.org/officeDocument/2006/relationships/customXml" Target="../ink/ink2406.xml"/><Relationship Id="rId371" Type="http://schemas.openxmlformats.org/officeDocument/2006/relationships/image" Target="../media/image2403.png"/><Relationship Id="rId427" Type="http://schemas.openxmlformats.org/officeDocument/2006/relationships/image" Target="../media/image2431.png"/><Relationship Id="rId26" Type="http://schemas.openxmlformats.org/officeDocument/2006/relationships/customXml" Target="../ink/ink2343.xml"/><Relationship Id="rId231" Type="http://schemas.openxmlformats.org/officeDocument/2006/relationships/image" Target="../media/image2334.png"/><Relationship Id="rId273" Type="http://schemas.openxmlformats.org/officeDocument/2006/relationships/image" Target="../media/image2355.png"/><Relationship Id="rId329" Type="http://schemas.openxmlformats.org/officeDocument/2006/relationships/customXml" Target="../ink/ink2489.xml"/><Relationship Id="rId68" Type="http://schemas.openxmlformats.org/officeDocument/2006/relationships/customXml" Target="../ink/ink2359.xml"/><Relationship Id="rId133" Type="http://schemas.openxmlformats.org/officeDocument/2006/relationships/image" Target="../media/image2285.png"/><Relationship Id="rId175" Type="http://schemas.openxmlformats.org/officeDocument/2006/relationships/image" Target="../media/image2306.png"/><Relationship Id="rId340" Type="http://schemas.openxmlformats.org/officeDocument/2006/relationships/customXml" Target="../ink/ink2495.xml"/><Relationship Id="rId200" Type="http://schemas.openxmlformats.org/officeDocument/2006/relationships/customXml" Target="../ink/ink2424.xml"/><Relationship Id="rId382" Type="http://schemas.openxmlformats.org/officeDocument/2006/relationships/customXml" Target="../ink/ink2516.xml"/><Relationship Id="rId242" Type="http://schemas.openxmlformats.org/officeDocument/2006/relationships/customXml" Target="../ink/ink2445.xml"/><Relationship Id="rId284" Type="http://schemas.openxmlformats.org/officeDocument/2006/relationships/customXml" Target="../ink/ink2466.xml"/><Relationship Id="rId79" Type="http://schemas.openxmlformats.org/officeDocument/2006/relationships/image" Target="../media/image2264.png"/><Relationship Id="rId102" Type="http://schemas.openxmlformats.org/officeDocument/2006/relationships/customXml" Target="../ink/ink2376.xml"/><Relationship Id="rId144" Type="http://schemas.openxmlformats.org/officeDocument/2006/relationships/customXml" Target="../ink/ink2396.xml"/><Relationship Id="rId90" Type="http://schemas.openxmlformats.org/officeDocument/2006/relationships/customXml" Target="../ink/ink2370.xml"/><Relationship Id="rId186" Type="http://schemas.openxmlformats.org/officeDocument/2006/relationships/customXml" Target="../ink/ink2417.xml"/><Relationship Id="rId351" Type="http://schemas.openxmlformats.org/officeDocument/2006/relationships/image" Target="../media/image2393.png"/><Relationship Id="rId393" Type="http://schemas.openxmlformats.org/officeDocument/2006/relationships/image" Target="../media/image2414.png"/><Relationship Id="rId407" Type="http://schemas.openxmlformats.org/officeDocument/2006/relationships/image" Target="../media/image2421.png"/><Relationship Id="rId211" Type="http://schemas.openxmlformats.org/officeDocument/2006/relationships/image" Target="../media/image2324.png"/><Relationship Id="rId253" Type="http://schemas.openxmlformats.org/officeDocument/2006/relationships/image" Target="../media/image2345.png"/><Relationship Id="rId295" Type="http://schemas.openxmlformats.org/officeDocument/2006/relationships/image" Target="../media/image2366.png"/><Relationship Id="rId309" Type="http://schemas.openxmlformats.org/officeDocument/2006/relationships/image" Target="../media/image2373.png"/><Relationship Id="rId48" Type="http://schemas.openxmlformats.org/officeDocument/2006/relationships/customXml" Target="../ink/ink2349.xml"/><Relationship Id="rId320" Type="http://schemas.openxmlformats.org/officeDocument/2006/relationships/image" Target="../media/image2378.png"/><Relationship Id="rId155" Type="http://schemas.openxmlformats.org/officeDocument/2006/relationships/image" Target="../media/image2296.png"/><Relationship Id="rId197" Type="http://schemas.openxmlformats.org/officeDocument/2006/relationships/image" Target="../media/image2317.png"/><Relationship Id="rId362" Type="http://schemas.openxmlformats.org/officeDocument/2006/relationships/customXml" Target="../ink/ink2506.xml"/><Relationship Id="rId418" Type="http://schemas.openxmlformats.org/officeDocument/2006/relationships/customXml" Target="../ink/ink2534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89.png"/><Relationship Id="rId299" Type="http://schemas.openxmlformats.org/officeDocument/2006/relationships/image" Target="../media/image2580.png"/><Relationship Id="rId21" Type="http://schemas.openxmlformats.org/officeDocument/2006/relationships/image" Target="../media/image2442.png"/><Relationship Id="rId63" Type="http://schemas.openxmlformats.org/officeDocument/2006/relationships/image" Target="../media/image2463.png"/><Relationship Id="rId159" Type="http://schemas.openxmlformats.org/officeDocument/2006/relationships/image" Target="../media/image2510.png"/><Relationship Id="rId324" Type="http://schemas.openxmlformats.org/officeDocument/2006/relationships/customXml" Target="../ink/ink2701.xml"/><Relationship Id="rId170" Type="http://schemas.openxmlformats.org/officeDocument/2006/relationships/customXml" Target="../ink/ink2624.xml"/><Relationship Id="rId226" Type="http://schemas.openxmlformats.org/officeDocument/2006/relationships/customXml" Target="../ink/ink2652.xml"/><Relationship Id="rId268" Type="http://schemas.openxmlformats.org/officeDocument/2006/relationships/customXml" Target="../ink/ink2673.xml"/><Relationship Id="rId32" Type="http://schemas.openxmlformats.org/officeDocument/2006/relationships/customXml" Target="../ink/ink2555.xml"/><Relationship Id="rId74" Type="http://schemas.openxmlformats.org/officeDocument/2006/relationships/customXml" Target="../ink/ink2576.xml"/><Relationship Id="rId128" Type="http://schemas.openxmlformats.org/officeDocument/2006/relationships/customXml" Target="../ink/ink2603.xml"/><Relationship Id="rId335" Type="http://schemas.openxmlformats.org/officeDocument/2006/relationships/customXml" Target="../ink/ink2707.xml"/><Relationship Id="rId5" Type="http://schemas.openxmlformats.org/officeDocument/2006/relationships/image" Target="../media/image2434.png"/><Relationship Id="rId181" Type="http://schemas.openxmlformats.org/officeDocument/2006/relationships/image" Target="../media/image2521.png"/><Relationship Id="rId237" Type="http://schemas.openxmlformats.org/officeDocument/2006/relationships/image" Target="../media/image2549.png"/><Relationship Id="rId279" Type="http://schemas.openxmlformats.org/officeDocument/2006/relationships/image" Target="../media/image2570.png"/><Relationship Id="rId43" Type="http://schemas.openxmlformats.org/officeDocument/2006/relationships/image" Target="../media/image2453.png"/><Relationship Id="rId139" Type="http://schemas.openxmlformats.org/officeDocument/2006/relationships/image" Target="../media/image2500.png"/><Relationship Id="rId290" Type="http://schemas.openxmlformats.org/officeDocument/2006/relationships/customXml" Target="../ink/ink2684.xml"/><Relationship Id="rId304" Type="http://schemas.openxmlformats.org/officeDocument/2006/relationships/customXml" Target="../ink/ink2691.xml"/><Relationship Id="rId85" Type="http://schemas.openxmlformats.org/officeDocument/2006/relationships/image" Target="../media/image2474.png"/><Relationship Id="rId150" Type="http://schemas.openxmlformats.org/officeDocument/2006/relationships/customXml" Target="../ink/ink2614.xml"/><Relationship Id="rId192" Type="http://schemas.openxmlformats.org/officeDocument/2006/relationships/customXml" Target="../ink/ink2635.xml"/><Relationship Id="rId206" Type="http://schemas.openxmlformats.org/officeDocument/2006/relationships/customXml" Target="../ink/ink2642.xml"/><Relationship Id="rId248" Type="http://schemas.openxmlformats.org/officeDocument/2006/relationships/customXml" Target="../ink/ink2663.xml"/><Relationship Id="rId12" Type="http://schemas.openxmlformats.org/officeDocument/2006/relationships/customXml" Target="../ink/ink2545.xml"/><Relationship Id="rId108" Type="http://schemas.openxmlformats.org/officeDocument/2006/relationships/customXml" Target="../ink/ink2593.xml"/><Relationship Id="rId315" Type="http://schemas.openxmlformats.org/officeDocument/2006/relationships/image" Target="../media/image2588.png"/><Relationship Id="rId54" Type="http://schemas.openxmlformats.org/officeDocument/2006/relationships/customXml" Target="../ink/ink2566.xml"/><Relationship Id="rId96" Type="http://schemas.openxmlformats.org/officeDocument/2006/relationships/customXml" Target="../ink/ink2587.xml"/><Relationship Id="rId161" Type="http://schemas.openxmlformats.org/officeDocument/2006/relationships/image" Target="../media/image2511.png"/><Relationship Id="rId217" Type="http://schemas.openxmlformats.org/officeDocument/2006/relationships/image" Target="../media/image2539.png"/><Relationship Id="rId259" Type="http://schemas.openxmlformats.org/officeDocument/2006/relationships/image" Target="../media/image2560.png"/><Relationship Id="rId23" Type="http://schemas.openxmlformats.org/officeDocument/2006/relationships/image" Target="../media/image2443.png"/><Relationship Id="rId119" Type="http://schemas.openxmlformats.org/officeDocument/2006/relationships/image" Target="../media/image2490.png"/><Relationship Id="rId270" Type="http://schemas.openxmlformats.org/officeDocument/2006/relationships/customXml" Target="../ink/ink2674.xml"/><Relationship Id="rId326" Type="http://schemas.openxmlformats.org/officeDocument/2006/relationships/customXml" Target="../ink/ink2702.xml"/><Relationship Id="rId65" Type="http://schemas.openxmlformats.org/officeDocument/2006/relationships/image" Target="../media/image2464.png"/><Relationship Id="rId130" Type="http://schemas.openxmlformats.org/officeDocument/2006/relationships/customXml" Target="../ink/ink2604.xml"/><Relationship Id="rId172" Type="http://schemas.openxmlformats.org/officeDocument/2006/relationships/customXml" Target="../ink/ink2625.xml"/><Relationship Id="rId228" Type="http://schemas.openxmlformats.org/officeDocument/2006/relationships/customXml" Target="../ink/ink2653.xml"/><Relationship Id="rId281" Type="http://schemas.openxmlformats.org/officeDocument/2006/relationships/image" Target="../media/image2571.png"/><Relationship Id="rId337" Type="http://schemas.openxmlformats.org/officeDocument/2006/relationships/customXml" Target="../ink/ink2708.xml"/><Relationship Id="rId34" Type="http://schemas.openxmlformats.org/officeDocument/2006/relationships/customXml" Target="../ink/ink2556.xml"/><Relationship Id="rId76" Type="http://schemas.openxmlformats.org/officeDocument/2006/relationships/customXml" Target="../ink/ink2577.xml"/><Relationship Id="rId141" Type="http://schemas.openxmlformats.org/officeDocument/2006/relationships/image" Target="../media/image2501.png"/><Relationship Id="rId7" Type="http://schemas.openxmlformats.org/officeDocument/2006/relationships/image" Target="../media/image2435.png"/><Relationship Id="rId183" Type="http://schemas.openxmlformats.org/officeDocument/2006/relationships/image" Target="../media/image2522.png"/><Relationship Id="rId239" Type="http://schemas.openxmlformats.org/officeDocument/2006/relationships/image" Target="../media/image2550.png"/><Relationship Id="rId250" Type="http://schemas.openxmlformats.org/officeDocument/2006/relationships/customXml" Target="../ink/ink2664.xml"/><Relationship Id="rId292" Type="http://schemas.openxmlformats.org/officeDocument/2006/relationships/customXml" Target="../ink/ink2685.xml"/><Relationship Id="rId306" Type="http://schemas.openxmlformats.org/officeDocument/2006/relationships/customXml" Target="../ink/ink2692.xml"/><Relationship Id="rId45" Type="http://schemas.openxmlformats.org/officeDocument/2006/relationships/image" Target="../media/image2454.png"/><Relationship Id="rId87" Type="http://schemas.openxmlformats.org/officeDocument/2006/relationships/image" Target="../media/image2475.png"/><Relationship Id="rId110" Type="http://schemas.openxmlformats.org/officeDocument/2006/relationships/customXml" Target="../ink/ink2594.xml"/><Relationship Id="rId152" Type="http://schemas.openxmlformats.org/officeDocument/2006/relationships/customXml" Target="../ink/ink2615.xml"/><Relationship Id="rId173" Type="http://schemas.openxmlformats.org/officeDocument/2006/relationships/image" Target="../media/image2517.png"/><Relationship Id="rId194" Type="http://schemas.openxmlformats.org/officeDocument/2006/relationships/customXml" Target="../ink/ink2636.xml"/><Relationship Id="rId208" Type="http://schemas.openxmlformats.org/officeDocument/2006/relationships/customXml" Target="../ink/ink2643.xml"/><Relationship Id="rId229" Type="http://schemas.openxmlformats.org/officeDocument/2006/relationships/image" Target="../media/image2545.png"/><Relationship Id="rId240" Type="http://schemas.openxmlformats.org/officeDocument/2006/relationships/customXml" Target="../ink/ink2659.xml"/><Relationship Id="rId261" Type="http://schemas.openxmlformats.org/officeDocument/2006/relationships/image" Target="../media/image2561.png"/><Relationship Id="rId14" Type="http://schemas.openxmlformats.org/officeDocument/2006/relationships/customXml" Target="../ink/ink2546.xml"/><Relationship Id="rId35" Type="http://schemas.openxmlformats.org/officeDocument/2006/relationships/image" Target="../media/image2449.png"/><Relationship Id="rId56" Type="http://schemas.openxmlformats.org/officeDocument/2006/relationships/customXml" Target="../ink/ink2567.xml"/><Relationship Id="rId77" Type="http://schemas.openxmlformats.org/officeDocument/2006/relationships/image" Target="../media/image2470.png"/><Relationship Id="rId100" Type="http://schemas.openxmlformats.org/officeDocument/2006/relationships/customXml" Target="../ink/ink2589.xml"/><Relationship Id="rId282" Type="http://schemas.openxmlformats.org/officeDocument/2006/relationships/customXml" Target="../ink/ink2680.xml"/><Relationship Id="rId317" Type="http://schemas.openxmlformats.org/officeDocument/2006/relationships/image" Target="../media/image2589.png"/><Relationship Id="rId338" Type="http://schemas.openxmlformats.org/officeDocument/2006/relationships/image" Target="../media/image2599.png"/><Relationship Id="rId8" Type="http://schemas.openxmlformats.org/officeDocument/2006/relationships/customXml" Target="../ink/ink2543.xml"/><Relationship Id="rId98" Type="http://schemas.openxmlformats.org/officeDocument/2006/relationships/customXml" Target="../ink/ink2588.xml"/><Relationship Id="rId121" Type="http://schemas.openxmlformats.org/officeDocument/2006/relationships/image" Target="../media/image2491.png"/><Relationship Id="rId142" Type="http://schemas.openxmlformats.org/officeDocument/2006/relationships/customXml" Target="../ink/ink2610.xml"/><Relationship Id="rId163" Type="http://schemas.openxmlformats.org/officeDocument/2006/relationships/image" Target="../media/image2512.png"/><Relationship Id="rId184" Type="http://schemas.openxmlformats.org/officeDocument/2006/relationships/customXml" Target="../ink/ink2631.xml"/><Relationship Id="rId219" Type="http://schemas.openxmlformats.org/officeDocument/2006/relationships/image" Target="../media/image2540.png"/><Relationship Id="rId230" Type="http://schemas.openxmlformats.org/officeDocument/2006/relationships/customXml" Target="../ink/ink2654.xml"/><Relationship Id="rId251" Type="http://schemas.openxmlformats.org/officeDocument/2006/relationships/image" Target="../media/image2556.png"/><Relationship Id="rId25" Type="http://schemas.openxmlformats.org/officeDocument/2006/relationships/image" Target="../media/image2444.png"/><Relationship Id="rId46" Type="http://schemas.openxmlformats.org/officeDocument/2006/relationships/customXml" Target="../ink/ink2562.xml"/><Relationship Id="rId67" Type="http://schemas.openxmlformats.org/officeDocument/2006/relationships/image" Target="../media/image2465.png"/><Relationship Id="rId272" Type="http://schemas.openxmlformats.org/officeDocument/2006/relationships/customXml" Target="../ink/ink2675.xml"/><Relationship Id="rId293" Type="http://schemas.openxmlformats.org/officeDocument/2006/relationships/image" Target="../media/image2577.png"/><Relationship Id="rId307" Type="http://schemas.openxmlformats.org/officeDocument/2006/relationships/image" Target="../media/image2584.png"/><Relationship Id="rId328" Type="http://schemas.openxmlformats.org/officeDocument/2006/relationships/image" Target="../media/image2594.png"/><Relationship Id="rId88" Type="http://schemas.openxmlformats.org/officeDocument/2006/relationships/customXml" Target="../ink/ink2583.xml"/><Relationship Id="rId111" Type="http://schemas.openxmlformats.org/officeDocument/2006/relationships/image" Target="../media/image2486.png"/><Relationship Id="rId132" Type="http://schemas.openxmlformats.org/officeDocument/2006/relationships/customXml" Target="../ink/ink2605.xml"/><Relationship Id="rId153" Type="http://schemas.openxmlformats.org/officeDocument/2006/relationships/image" Target="../media/image2507.png"/><Relationship Id="rId174" Type="http://schemas.openxmlformats.org/officeDocument/2006/relationships/customXml" Target="../ink/ink2626.xml"/><Relationship Id="rId195" Type="http://schemas.openxmlformats.org/officeDocument/2006/relationships/image" Target="../media/image2528.png"/><Relationship Id="rId209" Type="http://schemas.openxmlformats.org/officeDocument/2006/relationships/image" Target="../media/image2535.png"/><Relationship Id="rId220" Type="http://schemas.openxmlformats.org/officeDocument/2006/relationships/customXml" Target="../ink/ink2649.xml"/><Relationship Id="rId241" Type="http://schemas.openxmlformats.org/officeDocument/2006/relationships/image" Target="../media/image2551.png"/><Relationship Id="rId15" Type="http://schemas.openxmlformats.org/officeDocument/2006/relationships/image" Target="../media/image2439.png"/><Relationship Id="rId36" Type="http://schemas.openxmlformats.org/officeDocument/2006/relationships/customXml" Target="../ink/ink2557.xml"/><Relationship Id="rId57" Type="http://schemas.openxmlformats.org/officeDocument/2006/relationships/image" Target="../media/image2460.png"/><Relationship Id="rId262" Type="http://schemas.openxmlformats.org/officeDocument/2006/relationships/customXml" Target="../ink/ink2670.xml"/><Relationship Id="rId283" Type="http://schemas.openxmlformats.org/officeDocument/2006/relationships/image" Target="../media/image2572.png"/><Relationship Id="rId318" Type="http://schemas.openxmlformats.org/officeDocument/2006/relationships/customXml" Target="../ink/ink2698.xml"/><Relationship Id="rId78" Type="http://schemas.openxmlformats.org/officeDocument/2006/relationships/customXml" Target="../ink/ink2578.xml"/><Relationship Id="rId99" Type="http://schemas.openxmlformats.org/officeDocument/2006/relationships/image" Target="../media/image2481.png"/><Relationship Id="rId101" Type="http://schemas.openxmlformats.org/officeDocument/2006/relationships/image" Target="../media/image2482.png"/><Relationship Id="rId122" Type="http://schemas.openxmlformats.org/officeDocument/2006/relationships/customXml" Target="../ink/ink2600.xml"/><Relationship Id="rId143" Type="http://schemas.openxmlformats.org/officeDocument/2006/relationships/image" Target="../media/image2502.png"/><Relationship Id="rId164" Type="http://schemas.openxmlformats.org/officeDocument/2006/relationships/customXml" Target="../ink/ink2621.xml"/><Relationship Id="rId185" Type="http://schemas.openxmlformats.org/officeDocument/2006/relationships/image" Target="../media/image2523.png"/><Relationship Id="rId9" Type="http://schemas.openxmlformats.org/officeDocument/2006/relationships/image" Target="../media/image2436.png"/><Relationship Id="rId210" Type="http://schemas.openxmlformats.org/officeDocument/2006/relationships/customXml" Target="../ink/ink2644.xml"/><Relationship Id="rId26" Type="http://schemas.openxmlformats.org/officeDocument/2006/relationships/customXml" Target="../ink/ink2552.xml"/><Relationship Id="rId231" Type="http://schemas.openxmlformats.org/officeDocument/2006/relationships/image" Target="../media/image2546.png"/><Relationship Id="rId252" Type="http://schemas.openxmlformats.org/officeDocument/2006/relationships/customXml" Target="../ink/ink2665.xml"/><Relationship Id="rId273" Type="http://schemas.openxmlformats.org/officeDocument/2006/relationships/image" Target="../media/image2567.png"/><Relationship Id="rId294" Type="http://schemas.openxmlformats.org/officeDocument/2006/relationships/customXml" Target="../ink/ink2686.xml"/><Relationship Id="rId308" Type="http://schemas.openxmlformats.org/officeDocument/2006/relationships/customXml" Target="../ink/ink2693.xml"/><Relationship Id="rId329" Type="http://schemas.openxmlformats.org/officeDocument/2006/relationships/customXml" Target="../ink/ink2704.xml"/><Relationship Id="rId47" Type="http://schemas.openxmlformats.org/officeDocument/2006/relationships/image" Target="../media/image2455.png"/><Relationship Id="rId68" Type="http://schemas.openxmlformats.org/officeDocument/2006/relationships/customXml" Target="../ink/ink2573.xml"/><Relationship Id="rId89" Type="http://schemas.openxmlformats.org/officeDocument/2006/relationships/image" Target="../media/image2476.png"/><Relationship Id="rId112" Type="http://schemas.openxmlformats.org/officeDocument/2006/relationships/customXml" Target="../ink/ink2595.xml"/><Relationship Id="rId133" Type="http://schemas.openxmlformats.org/officeDocument/2006/relationships/image" Target="../media/image2497.png"/><Relationship Id="rId154" Type="http://schemas.openxmlformats.org/officeDocument/2006/relationships/customXml" Target="../ink/ink2616.xml"/><Relationship Id="rId175" Type="http://schemas.openxmlformats.org/officeDocument/2006/relationships/image" Target="../media/image2518.png"/><Relationship Id="rId196" Type="http://schemas.openxmlformats.org/officeDocument/2006/relationships/customXml" Target="../ink/ink2637.xml"/><Relationship Id="rId200" Type="http://schemas.openxmlformats.org/officeDocument/2006/relationships/customXml" Target="../ink/ink2639.xml"/><Relationship Id="rId16" Type="http://schemas.openxmlformats.org/officeDocument/2006/relationships/customXml" Target="../ink/ink2547.xml"/><Relationship Id="rId221" Type="http://schemas.openxmlformats.org/officeDocument/2006/relationships/image" Target="../media/image2541.png"/><Relationship Id="rId242" Type="http://schemas.openxmlformats.org/officeDocument/2006/relationships/customXml" Target="../ink/ink2660.xml"/><Relationship Id="rId263" Type="http://schemas.openxmlformats.org/officeDocument/2006/relationships/image" Target="../media/image2562.png"/><Relationship Id="rId284" Type="http://schemas.openxmlformats.org/officeDocument/2006/relationships/customXml" Target="../ink/ink2681.xml"/><Relationship Id="rId319" Type="http://schemas.openxmlformats.org/officeDocument/2006/relationships/image" Target="../media/image2590.png"/><Relationship Id="rId37" Type="http://schemas.openxmlformats.org/officeDocument/2006/relationships/image" Target="../media/image2450.png"/><Relationship Id="rId58" Type="http://schemas.openxmlformats.org/officeDocument/2006/relationships/customXml" Target="../ink/ink2568.xml"/><Relationship Id="rId79" Type="http://schemas.openxmlformats.org/officeDocument/2006/relationships/image" Target="../media/image2471.png"/><Relationship Id="rId102" Type="http://schemas.openxmlformats.org/officeDocument/2006/relationships/customXml" Target="../ink/ink2590.xml"/><Relationship Id="rId123" Type="http://schemas.openxmlformats.org/officeDocument/2006/relationships/image" Target="../media/image2492.png"/><Relationship Id="rId144" Type="http://schemas.openxmlformats.org/officeDocument/2006/relationships/customXml" Target="../ink/ink2611.xml"/><Relationship Id="rId330" Type="http://schemas.openxmlformats.org/officeDocument/2006/relationships/image" Target="../media/image2595.png"/><Relationship Id="rId90" Type="http://schemas.openxmlformats.org/officeDocument/2006/relationships/customXml" Target="../ink/ink2584.xml"/><Relationship Id="rId165" Type="http://schemas.openxmlformats.org/officeDocument/2006/relationships/image" Target="../media/image2513.png"/><Relationship Id="rId186" Type="http://schemas.openxmlformats.org/officeDocument/2006/relationships/customXml" Target="../ink/ink2632.xml"/><Relationship Id="rId211" Type="http://schemas.openxmlformats.org/officeDocument/2006/relationships/image" Target="../media/image2536.png"/><Relationship Id="rId232" Type="http://schemas.openxmlformats.org/officeDocument/2006/relationships/customXml" Target="../ink/ink2655.xml"/><Relationship Id="rId253" Type="http://schemas.openxmlformats.org/officeDocument/2006/relationships/image" Target="../media/image2557.png"/><Relationship Id="rId274" Type="http://schemas.openxmlformats.org/officeDocument/2006/relationships/customXml" Target="../ink/ink2676.xml"/><Relationship Id="rId295" Type="http://schemas.openxmlformats.org/officeDocument/2006/relationships/image" Target="../media/image2578.png"/><Relationship Id="rId309" Type="http://schemas.openxmlformats.org/officeDocument/2006/relationships/image" Target="../media/image2585.png"/><Relationship Id="rId27" Type="http://schemas.openxmlformats.org/officeDocument/2006/relationships/image" Target="../media/image2445.png"/><Relationship Id="rId48" Type="http://schemas.openxmlformats.org/officeDocument/2006/relationships/customXml" Target="../ink/ink2563.xml"/><Relationship Id="rId69" Type="http://schemas.openxmlformats.org/officeDocument/2006/relationships/image" Target="../media/image2466.png"/><Relationship Id="rId113" Type="http://schemas.openxmlformats.org/officeDocument/2006/relationships/image" Target="../media/image2487.png"/><Relationship Id="rId134" Type="http://schemas.openxmlformats.org/officeDocument/2006/relationships/customXml" Target="../ink/ink2606.xml"/><Relationship Id="rId320" Type="http://schemas.openxmlformats.org/officeDocument/2006/relationships/customXml" Target="../ink/ink2699.xml"/><Relationship Id="rId80" Type="http://schemas.openxmlformats.org/officeDocument/2006/relationships/customXml" Target="../ink/ink2579.xml"/><Relationship Id="rId155" Type="http://schemas.openxmlformats.org/officeDocument/2006/relationships/image" Target="../media/image2508.png"/><Relationship Id="rId176" Type="http://schemas.openxmlformats.org/officeDocument/2006/relationships/customXml" Target="../ink/ink2627.xml"/><Relationship Id="rId197" Type="http://schemas.openxmlformats.org/officeDocument/2006/relationships/image" Target="../media/image2529.png"/><Relationship Id="rId201" Type="http://schemas.openxmlformats.org/officeDocument/2006/relationships/image" Target="../media/image2531.png"/><Relationship Id="rId222" Type="http://schemas.openxmlformats.org/officeDocument/2006/relationships/customXml" Target="../ink/ink2650.xml"/><Relationship Id="rId243" Type="http://schemas.openxmlformats.org/officeDocument/2006/relationships/image" Target="../media/image2552.png"/><Relationship Id="rId264" Type="http://schemas.openxmlformats.org/officeDocument/2006/relationships/customXml" Target="../ink/ink2671.xml"/><Relationship Id="rId285" Type="http://schemas.openxmlformats.org/officeDocument/2006/relationships/image" Target="../media/image2573.png"/><Relationship Id="rId17" Type="http://schemas.openxmlformats.org/officeDocument/2006/relationships/image" Target="../media/image2440.png"/><Relationship Id="rId38" Type="http://schemas.openxmlformats.org/officeDocument/2006/relationships/customXml" Target="../ink/ink2558.xml"/><Relationship Id="rId59" Type="http://schemas.openxmlformats.org/officeDocument/2006/relationships/image" Target="../media/image2461.png"/><Relationship Id="rId103" Type="http://schemas.openxmlformats.org/officeDocument/2006/relationships/image" Target="../media/image2322.png"/><Relationship Id="rId124" Type="http://schemas.openxmlformats.org/officeDocument/2006/relationships/customXml" Target="../ink/ink2601.xml"/><Relationship Id="rId310" Type="http://schemas.openxmlformats.org/officeDocument/2006/relationships/customXml" Target="../ink/ink2694.xml"/><Relationship Id="rId70" Type="http://schemas.openxmlformats.org/officeDocument/2006/relationships/customXml" Target="../ink/ink2574.xml"/><Relationship Id="rId91" Type="http://schemas.openxmlformats.org/officeDocument/2006/relationships/image" Target="../media/image2477.png"/><Relationship Id="rId145" Type="http://schemas.openxmlformats.org/officeDocument/2006/relationships/image" Target="../media/image2503.png"/><Relationship Id="rId166" Type="http://schemas.openxmlformats.org/officeDocument/2006/relationships/customXml" Target="../ink/ink2622.xml"/><Relationship Id="rId187" Type="http://schemas.openxmlformats.org/officeDocument/2006/relationships/image" Target="../media/image2524.png"/><Relationship Id="rId331" Type="http://schemas.openxmlformats.org/officeDocument/2006/relationships/customXml" Target="../ink/ink270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645.xml"/><Relationship Id="rId233" Type="http://schemas.openxmlformats.org/officeDocument/2006/relationships/image" Target="../media/image2547.png"/><Relationship Id="rId254" Type="http://schemas.openxmlformats.org/officeDocument/2006/relationships/customXml" Target="../ink/ink2666.xml"/><Relationship Id="rId28" Type="http://schemas.openxmlformats.org/officeDocument/2006/relationships/customXml" Target="../ink/ink2553.xml"/><Relationship Id="rId49" Type="http://schemas.openxmlformats.org/officeDocument/2006/relationships/image" Target="../media/image2456.png"/><Relationship Id="rId114" Type="http://schemas.openxmlformats.org/officeDocument/2006/relationships/customXml" Target="../ink/ink2596.xml"/><Relationship Id="rId275" Type="http://schemas.openxmlformats.org/officeDocument/2006/relationships/image" Target="../media/image2568.png"/><Relationship Id="rId296" Type="http://schemas.openxmlformats.org/officeDocument/2006/relationships/customXml" Target="../ink/ink2687.xml"/><Relationship Id="rId300" Type="http://schemas.openxmlformats.org/officeDocument/2006/relationships/customXml" Target="../ink/ink2689.xml"/><Relationship Id="rId60" Type="http://schemas.openxmlformats.org/officeDocument/2006/relationships/customXml" Target="../ink/ink2569.xml"/><Relationship Id="rId81" Type="http://schemas.openxmlformats.org/officeDocument/2006/relationships/image" Target="../media/image2472.png"/><Relationship Id="rId135" Type="http://schemas.openxmlformats.org/officeDocument/2006/relationships/image" Target="../media/image2498.png"/><Relationship Id="rId156" Type="http://schemas.openxmlformats.org/officeDocument/2006/relationships/customXml" Target="../ink/ink2617.xml"/><Relationship Id="rId177" Type="http://schemas.openxmlformats.org/officeDocument/2006/relationships/image" Target="../media/image2519.png"/><Relationship Id="rId198" Type="http://schemas.openxmlformats.org/officeDocument/2006/relationships/customXml" Target="../ink/ink2638.xml"/><Relationship Id="rId321" Type="http://schemas.openxmlformats.org/officeDocument/2006/relationships/image" Target="../media/image2591.png"/><Relationship Id="rId202" Type="http://schemas.openxmlformats.org/officeDocument/2006/relationships/customXml" Target="../ink/ink2640.xml"/><Relationship Id="rId223" Type="http://schemas.openxmlformats.org/officeDocument/2006/relationships/image" Target="../media/image2542.png"/><Relationship Id="rId244" Type="http://schemas.openxmlformats.org/officeDocument/2006/relationships/customXml" Target="../ink/ink2661.xml"/><Relationship Id="rId18" Type="http://schemas.openxmlformats.org/officeDocument/2006/relationships/customXml" Target="../ink/ink2548.xml"/><Relationship Id="rId39" Type="http://schemas.openxmlformats.org/officeDocument/2006/relationships/image" Target="../media/image2451.png"/><Relationship Id="rId265" Type="http://schemas.openxmlformats.org/officeDocument/2006/relationships/image" Target="../media/image2563.png"/><Relationship Id="rId286" Type="http://schemas.openxmlformats.org/officeDocument/2006/relationships/customXml" Target="../ink/ink2682.xml"/><Relationship Id="rId50" Type="http://schemas.openxmlformats.org/officeDocument/2006/relationships/customXml" Target="../ink/ink2564.xml"/><Relationship Id="rId104" Type="http://schemas.openxmlformats.org/officeDocument/2006/relationships/customXml" Target="../ink/ink2591.xml"/><Relationship Id="rId125" Type="http://schemas.openxmlformats.org/officeDocument/2006/relationships/image" Target="../media/image2493.png"/><Relationship Id="rId146" Type="http://schemas.openxmlformats.org/officeDocument/2006/relationships/customXml" Target="../ink/ink2612.xml"/><Relationship Id="rId167" Type="http://schemas.openxmlformats.org/officeDocument/2006/relationships/image" Target="../media/image2514.png"/><Relationship Id="rId188" Type="http://schemas.openxmlformats.org/officeDocument/2006/relationships/customXml" Target="../ink/ink2633.xml"/><Relationship Id="rId311" Type="http://schemas.openxmlformats.org/officeDocument/2006/relationships/image" Target="../media/image2586.png"/><Relationship Id="rId332" Type="http://schemas.openxmlformats.org/officeDocument/2006/relationships/image" Target="../media/image2596.png"/><Relationship Id="rId71" Type="http://schemas.openxmlformats.org/officeDocument/2006/relationships/image" Target="../media/image2467.png"/><Relationship Id="rId92" Type="http://schemas.openxmlformats.org/officeDocument/2006/relationships/customXml" Target="../ink/ink2585.xml"/><Relationship Id="rId213" Type="http://schemas.openxmlformats.org/officeDocument/2006/relationships/image" Target="../media/image2537.png"/><Relationship Id="rId234" Type="http://schemas.openxmlformats.org/officeDocument/2006/relationships/customXml" Target="../ink/ink2656.xml"/><Relationship Id="rId2" Type="http://schemas.openxmlformats.org/officeDocument/2006/relationships/customXml" Target="../ink/ink2540.xml"/><Relationship Id="rId29" Type="http://schemas.openxmlformats.org/officeDocument/2006/relationships/image" Target="../media/image2446.png"/><Relationship Id="rId255" Type="http://schemas.openxmlformats.org/officeDocument/2006/relationships/image" Target="../media/image2558.png"/><Relationship Id="rId276" Type="http://schemas.openxmlformats.org/officeDocument/2006/relationships/customXml" Target="../ink/ink2677.xml"/><Relationship Id="rId297" Type="http://schemas.openxmlformats.org/officeDocument/2006/relationships/image" Target="../media/image2579.png"/><Relationship Id="rId40" Type="http://schemas.openxmlformats.org/officeDocument/2006/relationships/customXml" Target="../ink/ink2559.xml"/><Relationship Id="rId115" Type="http://schemas.openxmlformats.org/officeDocument/2006/relationships/image" Target="../media/image2488.png"/><Relationship Id="rId136" Type="http://schemas.openxmlformats.org/officeDocument/2006/relationships/customXml" Target="../ink/ink2607.xml"/><Relationship Id="rId157" Type="http://schemas.openxmlformats.org/officeDocument/2006/relationships/image" Target="../media/image2509.png"/><Relationship Id="rId178" Type="http://schemas.openxmlformats.org/officeDocument/2006/relationships/customXml" Target="../ink/ink2628.xml"/><Relationship Id="rId301" Type="http://schemas.openxmlformats.org/officeDocument/2006/relationships/image" Target="../media/image2581.png"/><Relationship Id="rId322" Type="http://schemas.openxmlformats.org/officeDocument/2006/relationships/customXml" Target="../ink/ink2700.xml"/><Relationship Id="rId61" Type="http://schemas.openxmlformats.org/officeDocument/2006/relationships/image" Target="../media/image2462.png"/><Relationship Id="rId82" Type="http://schemas.openxmlformats.org/officeDocument/2006/relationships/customXml" Target="../ink/ink2580.xml"/><Relationship Id="rId199" Type="http://schemas.openxmlformats.org/officeDocument/2006/relationships/image" Target="../media/image2530.png"/><Relationship Id="rId203" Type="http://schemas.openxmlformats.org/officeDocument/2006/relationships/image" Target="../media/image2532.png"/><Relationship Id="rId19" Type="http://schemas.openxmlformats.org/officeDocument/2006/relationships/image" Target="../media/image2441.png"/><Relationship Id="rId224" Type="http://schemas.openxmlformats.org/officeDocument/2006/relationships/customXml" Target="../ink/ink2651.xml"/><Relationship Id="rId245" Type="http://schemas.openxmlformats.org/officeDocument/2006/relationships/image" Target="../media/image2553.png"/><Relationship Id="rId266" Type="http://schemas.openxmlformats.org/officeDocument/2006/relationships/customXml" Target="../ink/ink2672.xml"/><Relationship Id="rId287" Type="http://schemas.openxmlformats.org/officeDocument/2006/relationships/image" Target="../media/image2574.png"/><Relationship Id="rId30" Type="http://schemas.openxmlformats.org/officeDocument/2006/relationships/customXml" Target="../ink/ink2554.xml"/><Relationship Id="rId105" Type="http://schemas.openxmlformats.org/officeDocument/2006/relationships/image" Target="../media/image2483.png"/><Relationship Id="rId126" Type="http://schemas.openxmlformats.org/officeDocument/2006/relationships/customXml" Target="../ink/ink2602.xml"/><Relationship Id="rId147" Type="http://schemas.openxmlformats.org/officeDocument/2006/relationships/image" Target="../media/image2504.png"/><Relationship Id="rId168" Type="http://schemas.openxmlformats.org/officeDocument/2006/relationships/customXml" Target="../ink/ink2623.xml"/><Relationship Id="rId312" Type="http://schemas.openxmlformats.org/officeDocument/2006/relationships/customXml" Target="../ink/ink2695.xml"/><Relationship Id="rId333" Type="http://schemas.openxmlformats.org/officeDocument/2006/relationships/customXml" Target="../ink/ink2706.xml"/><Relationship Id="rId51" Type="http://schemas.openxmlformats.org/officeDocument/2006/relationships/image" Target="../media/image2457.png"/><Relationship Id="rId72" Type="http://schemas.openxmlformats.org/officeDocument/2006/relationships/customXml" Target="../ink/ink2575.xml"/><Relationship Id="rId93" Type="http://schemas.openxmlformats.org/officeDocument/2006/relationships/image" Target="../media/image2478.png"/><Relationship Id="rId189" Type="http://schemas.openxmlformats.org/officeDocument/2006/relationships/image" Target="../media/image2525.png"/><Relationship Id="rId3" Type="http://schemas.openxmlformats.org/officeDocument/2006/relationships/image" Target="../media/image2433.png"/><Relationship Id="rId214" Type="http://schemas.openxmlformats.org/officeDocument/2006/relationships/customXml" Target="../ink/ink2646.xml"/><Relationship Id="rId235" Type="http://schemas.openxmlformats.org/officeDocument/2006/relationships/image" Target="../media/image2548.png"/><Relationship Id="rId256" Type="http://schemas.openxmlformats.org/officeDocument/2006/relationships/customXml" Target="../ink/ink2667.xml"/><Relationship Id="rId277" Type="http://schemas.openxmlformats.org/officeDocument/2006/relationships/image" Target="../media/image2569.png"/><Relationship Id="rId298" Type="http://schemas.openxmlformats.org/officeDocument/2006/relationships/customXml" Target="../ink/ink2688.xml"/><Relationship Id="rId116" Type="http://schemas.openxmlformats.org/officeDocument/2006/relationships/customXml" Target="../ink/ink2597.xml"/><Relationship Id="rId137" Type="http://schemas.openxmlformats.org/officeDocument/2006/relationships/image" Target="../media/image2499.png"/><Relationship Id="rId158" Type="http://schemas.openxmlformats.org/officeDocument/2006/relationships/customXml" Target="../ink/ink2618.xml"/><Relationship Id="rId302" Type="http://schemas.openxmlformats.org/officeDocument/2006/relationships/customXml" Target="../ink/ink2690.xml"/><Relationship Id="rId323" Type="http://schemas.openxmlformats.org/officeDocument/2006/relationships/image" Target="../media/image2592.png"/><Relationship Id="rId20" Type="http://schemas.openxmlformats.org/officeDocument/2006/relationships/customXml" Target="../ink/ink2549.xml"/><Relationship Id="rId41" Type="http://schemas.openxmlformats.org/officeDocument/2006/relationships/image" Target="../media/image2452.png"/><Relationship Id="rId62" Type="http://schemas.openxmlformats.org/officeDocument/2006/relationships/customXml" Target="../ink/ink2570.xml"/><Relationship Id="rId83" Type="http://schemas.openxmlformats.org/officeDocument/2006/relationships/image" Target="../media/image2473.png"/><Relationship Id="rId179" Type="http://schemas.openxmlformats.org/officeDocument/2006/relationships/image" Target="../media/image2520.png"/><Relationship Id="rId190" Type="http://schemas.openxmlformats.org/officeDocument/2006/relationships/customXml" Target="../ink/ink2634.xml"/><Relationship Id="rId204" Type="http://schemas.openxmlformats.org/officeDocument/2006/relationships/customXml" Target="../ink/ink2641.xml"/><Relationship Id="rId225" Type="http://schemas.openxmlformats.org/officeDocument/2006/relationships/image" Target="../media/image2543.png"/><Relationship Id="rId246" Type="http://schemas.openxmlformats.org/officeDocument/2006/relationships/customXml" Target="../ink/ink2662.xml"/><Relationship Id="rId267" Type="http://schemas.openxmlformats.org/officeDocument/2006/relationships/image" Target="../media/image2564.png"/><Relationship Id="rId288" Type="http://schemas.openxmlformats.org/officeDocument/2006/relationships/customXml" Target="../ink/ink2683.xml"/><Relationship Id="rId106" Type="http://schemas.openxmlformats.org/officeDocument/2006/relationships/customXml" Target="../ink/ink2592.xml"/><Relationship Id="rId127" Type="http://schemas.openxmlformats.org/officeDocument/2006/relationships/image" Target="../media/image2494.png"/><Relationship Id="rId313" Type="http://schemas.openxmlformats.org/officeDocument/2006/relationships/image" Target="../media/image2587.png"/><Relationship Id="rId10" Type="http://schemas.openxmlformats.org/officeDocument/2006/relationships/customXml" Target="../ink/ink2544.xml"/><Relationship Id="rId31" Type="http://schemas.openxmlformats.org/officeDocument/2006/relationships/image" Target="../media/image2447.png"/><Relationship Id="rId52" Type="http://schemas.openxmlformats.org/officeDocument/2006/relationships/customXml" Target="../ink/ink2565.xml"/><Relationship Id="rId73" Type="http://schemas.openxmlformats.org/officeDocument/2006/relationships/image" Target="../media/image2468.png"/><Relationship Id="rId94" Type="http://schemas.openxmlformats.org/officeDocument/2006/relationships/customXml" Target="../ink/ink2586.xml"/><Relationship Id="rId148" Type="http://schemas.openxmlformats.org/officeDocument/2006/relationships/customXml" Target="../ink/ink2613.xml"/><Relationship Id="rId169" Type="http://schemas.openxmlformats.org/officeDocument/2006/relationships/image" Target="../media/image2515.png"/><Relationship Id="rId334" Type="http://schemas.openxmlformats.org/officeDocument/2006/relationships/image" Target="../media/image2597.png"/><Relationship Id="rId4" Type="http://schemas.openxmlformats.org/officeDocument/2006/relationships/customXml" Target="../ink/ink2541.xml"/><Relationship Id="rId180" Type="http://schemas.openxmlformats.org/officeDocument/2006/relationships/customXml" Target="../ink/ink2629.xml"/><Relationship Id="rId215" Type="http://schemas.openxmlformats.org/officeDocument/2006/relationships/image" Target="../media/image2538.png"/><Relationship Id="rId236" Type="http://schemas.openxmlformats.org/officeDocument/2006/relationships/customXml" Target="../ink/ink2657.xml"/><Relationship Id="rId257" Type="http://schemas.openxmlformats.org/officeDocument/2006/relationships/image" Target="../media/image2559.png"/><Relationship Id="rId278" Type="http://schemas.openxmlformats.org/officeDocument/2006/relationships/customXml" Target="../ink/ink2678.xml"/><Relationship Id="rId303" Type="http://schemas.openxmlformats.org/officeDocument/2006/relationships/image" Target="../media/image2582.png"/><Relationship Id="rId42" Type="http://schemas.openxmlformats.org/officeDocument/2006/relationships/customXml" Target="../ink/ink2560.xml"/><Relationship Id="rId84" Type="http://schemas.openxmlformats.org/officeDocument/2006/relationships/customXml" Target="../ink/ink2581.xml"/><Relationship Id="rId138" Type="http://schemas.openxmlformats.org/officeDocument/2006/relationships/customXml" Target="../ink/ink2608.xml"/><Relationship Id="rId191" Type="http://schemas.openxmlformats.org/officeDocument/2006/relationships/image" Target="../media/image2526.png"/><Relationship Id="rId205" Type="http://schemas.openxmlformats.org/officeDocument/2006/relationships/image" Target="../media/image2533.png"/><Relationship Id="rId247" Type="http://schemas.openxmlformats.org/officeDocument/2006/relationships/image" Target="../media/image2554.png"/><Relationship Id="rId107" Type="http://schemas.openxmlformats.org/officeDocument/2006/relationships/image" Target="../media/image2484.png"/><Relationship Id="rId289" Type="http://schemas.openxmlformats.org/officeDocument/2006/relationships/image" Target="../media/image2575.png"/><Relationship Id="rId11" Type="http://schemas.openxmlformats.org/officeDocument/2006/relationships/image" Target="../media/image2437.png"/><Relationship Id="rId53" Type="http://schemas.openxmlformats.org/officeDocument/2006/relationships/image" Target="../media/image2458.png"/><Relationship Id="rId149" Type="http://schemas.openxmlformats.org/officeDocument/2006/relationships/image" Target="../media/image2505.png"/><Relationship Id="rId314" Type="http://schemas.openxmlformats.org/officeDocument/2006/relationships/customXml" Target="../ink/ink2696.xml"/><Relationship Id="rId95" Type="http://schemas.openxmlformats.org/officeDocument/2006/relationships/image" Target="../media/image2479.png"/><Relationship Id="rId160" Type="http://schemas.openxmlformats.org/officeDocument/2006/relationships/customXml" Target="../ink/ink2619.xml"/><Relationship Id="rId216" Type="http://schemas.openxmlformats.org/officeDocument/2006/relationships/customXml" Target="../ink/ink2647.xml"/><Relationship Id="rId258" Type="http://schemas.openxmlformats.org/officeDocument/2006/relationships/customXml" Target="../ink/ink2668.xml"/><Relationship Id="rId22" Type="http://schemas.openxmlformats.org/officeDocument/2006/relationships/customXml" Target="../ink/ink2550.xml"/><Relationship Id="rId64" Type="http://schemas.openxmlformats.org/officeDocument/2006/relationships/customXml" Target="../ink/ink2571.xml"/><Relationship Id="rId118" Type="http://schemas.openxmlformats.org/officeDocument/2006/relationships/customXml" Target="../ink/ink2598.xml"/><Relationship Id="rId325" Type="http://schemas.openxmlformats.org/officeDocument/2006/relationships/image" Target="../media/image2593.png"/><Relationship Id="rId171" Type="http://schemas.openxmlformats.org/officeDocument/2006/relationships/image" Target="../media/image2516.png"/><Relationship Id="rId227" Type="http://schemas.openxmlformats.org/officeDocument/2006/relationships/image" Target="../media/image2544.png"/><Relationship Id="rId269" Type="http://schemas.openxmlformats.org/officeDocument/2006/relationships/image" Target="../media/image2565.png"/><Relationship Id="rId33" Type="http://schemas.openxmlformats.org/officeDocument/2006/relationships/image" Target="../media/image2448.png"/><Relationship Id="rId129" Type="http://schemas.openxmlformats.org/officeDocument/2006/relationships/image" Target="../media/image2495.png"/><Relationship Id="rId280" Type="http://schemas.openxmlformats.org/officeDocument/2006/relationships/customXml" Target="../ink/ink2679.xml"/><Relationship Id="rId336" Type="http://schemas.openxmlformats.org/officeDocument/2006/relationships/image" Target="../media/image2598.png"/><Relationship Id="rId75" Type="http://schemas.openxmlformats.org/officeDocument/2006/relationships/image" Target="../media/image2469.png"/><Relationship Id="rId140" Type="http://schemas.openxmlformats.org/officeDocument/2006/relationships/customXml" Target="../ink/ink2609.xml"/><Relationship Id="rId182" Type="http://schemas.openxmlformats.org/officeDocument/2006/relationships/customXml" Target="../ink/ink2630.xml"/><Relationship Id="rId6" Type="http://schemas.openxmlformats.org/officeDocument/2006/relationships/customXml" Target="../ink/ink2542.xml"/><Relationship Id="rId238" Type="http://schemas.openxmlformats.org/officeDocument/2006/relationships/customXml" Target="../ink/ink2658.xml"/><Relationship Id="rId291" Type="http://schemas.openxmlformats.org/officeDocument/2006/relationships/image" Target="../media/image2576.png"/><Relationship Id="rId305" Type="http://schemas.openxmlformats.org/officeDocument/2006/relationships/image" Target="../media/image2583.png"/><Relationship Id="rId44" Type="http://schemas.openxmlformats.org/officeDocument/2006/relationships/customXml" Target="../ink/ink2561.xml"/><Relationship Id="rId86" Type="http://schemas.openxmlformats.org/officeDocument/2006/relationships/customXml" Target="../ink/ink2582.xml"/><Relationship Id="rId151" Type="http://schemas.openxmlformats.org/officeDocument/2006/relationships/image" Target="../media/image2506.png"/><Relationship Id="rId193" Type="http://schemas.openxmlformats.org/officeDocument/2006/relationships/image" Target="../media/image2527.png"/><Relationship Id="rId207" Type="http://schemas.openxmlformats.org/officeDocument/2006/relationships/image" Target="../media/image2534.png"/><Relationship Id="rId249" Type="http://schemas.openxmlformats.org/officeDocument/2006/relationships/image" Target="../media/image2555.png"/><Relationship Id="rId13" Type="http://schemas.openxmlformats.org/officeDocument/2006/relationships/image" Target="../media/image2438.png"/><Relationship Id="rId109" Type="http://schemas.openxmlformats.org/officeDocument/2006/relationships/image" Target="../media/image2485.png"/><Relationship Id="rId260" Type="http://schemas.openxmlformats.org/officeDocument/2006/relationships/customXml" Target="../ink/ink2669.xml"/><Relationship Id="rId316" Type="http://schemas.openxmlformats.org/officeDocument/2006/relationships/customXml" Target="../ink/ink2697.xml"/><Relationship Id="rId55" Type="http://schemas.openxmlformats.org/officeDocument/2006/relationships/image" Target="../media/image2459.png"/><Relationship Id="rId97" Type="http://schemas.openxmlformats.org/officeDocument/2006/relationships/image" Target="../media/image2480.png"/><Relationship Id="rId120" Type="http://schemas.openxmlformats.org/officeDocument/2006/relationships/customXml" Target="../ink/ink2599.xml"/><Relationship Id="rId162" Type="http://schemas.openxmlformats.org/officeDocument/2006/relationships/customXml" Target="../ink/ink2620.xml"/><Relationship Id="rId218" Type="http://schemas.openxmlformats.org/officeDocument/2006/relationships/customXml" Target="../ink/ink2648.xml"/><Relationship Id="rId271" Type="http://schemas.openxmlformats.org/officeDocument/2006/relationships/image" Target="../media/image2566.png"/><Relationship Id="rId24" Type="http://schemas.openxmlformats.org/officeDocument/2006/relationships/customXml" Target="../ink/ink2551.xml"/><Relationship Id="rId66" Type="http://schemas.openxmlformats.org/officeDocument/2006/relationships/customXml" Target="../ink/ink2572.xml"/><Relationship Id="rId131" Type="http://schemas.openxmlformats.org/officeDocument/2006/relationships/image" Target="../media/image2496.png"/><Relationship Id="rId327" Type="http://schemas.openxmlformats.org/officeDocument/2006/relationships/customXml" Target="../ink/ink2703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57.png"/><Relationship Id="rId299" Type="http://schemas.openxmlformats.org/officeDocument/2006/relationships/image" Target="../media/image2748.png"/><Relationship Id="rId21" Type="http://schemas.openxmlformats.org/officeDocument/2006/relationships/image" Target="../media/image2609.png"/><Relationship Id="rId63" Type="http://schemas.openxmlformats.org/officeDocument/2006/relationships/image" Target="../media/image2630.png"/><Relationship Id="rId159" Type="http://schemas.openxmlformats.org/officeDocument/2006/relationships/image" Target="../media/image2678.png"/><Relationship Id="rId324" Type="http://schemas.openxmlformats.org/officeDocument/2006/relationships/customXml" Target="../ink/ink2870.xml"/><Relationship Id="rId366" Type="http://schemas.openxmlformats.org/officeDocument/2006/relationships/customXml" Target="../ink/ink2891.xml"/><Relationship Id="rId170" Type="http://schemas.openxmlformats.org/officeDocument/2006/relationships/customXml" Target="../ink/ink2793.xml"/><Relationship Id="rId226" Type="http://schemas.openxmlformats.org/officeDocument/2006/relationships/customXml" Target="../ink/ink2821.xml"/><Relationship Id="rId433" Type="http://schemas.openxmlformats.org/officeDocument/2006/relationships/image" Target="../media/image2803.png"/><Relationship Id="rId268" Type="http://schemas.openxmlformats.org/officeDocument/2006/relationships/customXml" Target="../ink/ink2842.xml"/><Relationship Id="rId32" Type="http://schemas.openxmlformats.org/officeDocument/2006/relationships/customXml" Target="../ink/ink2724.xml"/><Relationship Id="rId74" Type="http://schemas.openxmlformats.org/officeDocument/2006/relationships/customXml" Target="../ink/ink2745.xml"/><Relationship Id="rId128" Type="http://schemas.openxmlformats.org/officeDocument/2006/relationships/customXml" Target="../ink/ink2772.xml"/><Relationship Id="rId335" Type="http://schemas.openxmlformats.org/officeDocument/2006/relationships/image" Target="../media/image2754.png"/><Relationship Id="rId377" Type="http://schemas.openxmlformats.org/officeDocument/2006/relationships/image" Target="../media/image2775.png"/><Relationship Id="rId5" Type="http://schemas.openxmlformats.org/officeDocument/2006/relationships/image" Target="../media/image2601.png"/><Relationship Id="rId181" Type="http://schemas.openxmlformats.org/officeDocument/2006/relationships/image" Target="../media/image2689.png"/><Relationship Id="rId237" Type="http://schemas.openxmlformats.org/officeDocument/2006/relationships/image" Target="../media/image2717.png"/><Relationship Id="rId402" Type="http://schemas.openxmlformats.org/officeDocument/2006/relationships/customXml" Target="../ink/ink2909.xml"/><Relationship Id="rId279" Type="http://schemas.openxmlformats.org/officeDocument/2006/relationships/image" Target="../media/image2738.png"/><Relationship Id="rId444" Type="http://schemas.openxmlformats.org/officeDocument/2006/relationships/customXml" Target="../ink/ink2930.xml"/><Relationship Id="rId43" Type="http://schemas.openxmlformats.org/officeDocument/2006/relationships/image" Target="../media/image2620.png"/><Relationship Id="rId139" Type="http://schemas.openxmlformats.org/officeDocument/2006/relationships/image" Target="../media/image2668.png"/><Relationship Id="rId290" Type="http://schemas.openxmlformats.org/officeDocument/2006/relationships/customXml" Target="../ink/ink2853.xml"/><Relationship Id="rId304" Type="http://schemas.openxmlformats.org/officeDocument/2006/relationships/customXml" Target="../ink/ink2860.xml"/><Relationship Id="rId346" Type="http://schemas.openxmlformats.org/officeDocument/2006/relationships/customXml" Target="../ink/ink2881.xml"/><Relationship Id="rId388" Type="http://schemas.openxmlformats.org/officeDocument/2006/relationships/customXml" Target="../ink/ink2902.xml"/><Relationship Id="rId85" Type="http://schemas.openxmlformats.org/officeDocument/2006/relationships/image" Target="../media/image2641.png"/><Relationship Id="rId150" Type="http://schemas.openxmlformats.org/officeDocument/2006/relationships/customXml" Target="../ink/ink2783.xml"/><Relationship Id="rId192" Type="http://schemas.openxmlformats.org/officeDocument/2006/relationships/customXml" Target="../ink/ink2804.xml"/><Relationship Id="rId206" Type="http://schemas.openxmlformats.org/officeDocument/2006/relationships/customXml" Target="../ink/ink2811.xml"/><Relationship Id="rId413" Type="http://schemas.openxmlformats.org/officeDocument/2006/relationships/image" Target="../media/image2793.png"/><Relationship Id="rId248" Type="http://schemas.openxmlformats.org/officeDocument/2006/relationships/customXml" Target="../ink/ink2832.xml"/><Relationship Id="rId455" Type="http://schemas.openxmlformats.org/officeDocument/2006/relationships/image" Target="../media/image2814.png"/><Relationship Id="rId12" Type="http://schemas.openxmlformats.org/officeDocument/2006/relationships/customXml" Target="../ink/ink2714.xml"/><Relationship Id="rId108" Type="http://schemas.openxmlformats.org/officeDocument/2006/relationships/customXml" Target="../ink/ink2762.xml"/><Relationship Id="rId315" Type="http://schemas.openxmlformats.org/officeDocument/2006/relationships/image" Target="../media/image2552.png"/><Relationship Id="rId357" Type="http://schemas.openxmlformats.org/officeDocument/2006/relationships/image" Target="../media/image2765.png"/><Relationship Id="rId54" Type="http://schemas.openxmlformats.org/officeDocument/2006/relationships/customXml" Target="../ink/ink2735.xml"/><Relationship Id="rId96" Type="http://schemas.openxmlformats.org/officeDocument/2006/relationships/customXml" Target="../ink/ink2756.xml"/><Relationship Id="rId161" Type="http://schemas.openxmlformats.org/officeDocument/2006/relationships/image" Target="../media/image2679.png"/><Relationship Id="rId217" Type="http://schemas.openxmlformats.org/officeDocument/2006/relationships/image" Target="../media/image2707.png"/><Relationship Id="rId399" Type="http://schemas.openxmlformats.org/officeDocument/2006/relationships/image" Target="../media/image2786.png"/><Relationship Id="rId259" Type="http://schemas.openxmlformats.org/officeDocument/2006/relationships/image" Target="../media/image2728.png"/><Relationship Id="rId424" Type="http://schemas.openxmlformats.org/officeDocument/2006/relationships/customXml" Target="../ink/ink2920.xml"/><Relationship Id="rId23" Type="http://schemas.openxmlformats.org/officeDocument/2006/relationships/image" Target="../media/image2610.png"/><Relationship Id="rId119" Type="http://schemas.openxmlformats.org/officeDocument/2006/relationships/image" Target="../media/image2658.png"/><Relationship Id="rId270" Type="http://schemas.openxmlformats.org/officeDocument/2006/relationships/customXml" Target="../ink/ink2843.xml"/><Relationship Id="rId326" Type="http://schemas.openxmlformats.org/officeDocument/2006/relationships/customXml" Target="../ink/ink2871.xml"/><Relationship Id="rId65" Type="http://schemas.openxmlformats.org/officeDocument/2006/relationships/image" Target="../media/image2631.png"/><Relationship Id="rId130" Type="http://schemas.openxmlformats.org/officeDocument/2006/relationships/customXml" Target="../ink/ink2773.xml"/><Relationship Id="rId368" Type="http://schemas.openxmlformats.org/officeDocument/2006/relationships/customXml" Target="../ink/ink2892.xml"/><Relationship Id="rId172" Type="http://schemas.openxmlformats.org/officeDocument/2006/relationships/customXml" Target="../ink/ink2794.xml"/><Relationship Id="rId228" Type="http://schemas.openxmlformats.org/officeDocument/2006/relationships/customXml" Target="../ink/ink2822.xml"/><Relationship Id="rId435" Type="http://schemas.openxmlformats.org/officeDocument/2006/relationships/image" Target="../media/image2804.png"/><Relationship Id="rId281" Type="http://schemas.openxmlformats.org/officeDocument/2006/relationships/image" Target="../media/image2739.png"/><Relationship Id="rId337" Type="http://schemas.openxmlformats.org/officeDocument/2006/relationships/image" Target="../media/image2755.png"/><Relationship Id="rId34" Type="http://schemas.openxmlformats.org/officeDocument/2006/relationships/customXml" Target="../ink/ink2725.xml"/><Relationship Id="rId76" Type="http://schemas.openxmlformats.org/officeDocument/2006/relationships/customXml" Target="../ink/ink2746.xml"/><Relationship Id="rId141" Type="http://schemas.openxmlformats.org/officeDocument/2006/relationships/image" Target="../media/image2669.png"/><Relationship Id="rId379" Type="http://schemas.openxmlformats.org/officeDocument/2006/relationships/image" Target="../media/image2776.png"/><Relationship Id="rId7" Type="http://schemas.openxmlformats.org/officeDocument/2006/relationships/image" Target="../media/image2602.png"/><Relationship Id="rId183" Type="http://schemas.openxmlformats.org/officeDocument/2006/relationships/image" Target="../media/image2690.png"/><Relationship Id="rId239" Type="http://schemas.openxmlformats.org/officeDocument/2006/relationships/image" Target="../media/image2718.png"/><Relationship Id="rId390" Type="http://schemas.openxmlformats.org/officeDocument/2006/relationships/customXml" Target="../ink/ink2903.xml"/><Relationship Id="rId404" Type="http://schemas.openxmlformats.org/officeDocument/2006/relationships/customXml" Target="../ink/ink2910.xml"/><Relationship Id="rId446" Type="http://schemas.openxmlformats.org/officeDocument/2006/relationships/customXml" Target="../ink/ink2931.xml"/><Relationship Id="rId250" Type="http://schemas.openxmlformats.org/officeDocument/2006/relationships/customXml" Target="../ink/ink2833.xml"/><Relationship Id="rId292" Type="http://schemas.openxmlformats.org/officeDocument/2006/relationships/customXml" Target="../ink/ink2854.xml"/><Relationship Id="rId306" Type="http://schemas.openxmlformats.org/officeDocument/2006/relationships/customXml" Target="../ink/ink2861.xml"/><Relationship Id="rId45" Type="http://schemas.openxmlformats.org/officeDocument/2006/relationships/image" Target="../media/image2621.png"/><Relationship Id="rId87" Type="http://schemas.openxmlformats.org/officeDocument/2006/relationships/image" Target="../media/image2642.png"/><Relationship Id="rId110" Type="http://schemas.openxmlformats.org/officeDocument/2006/relationships/customXml" Target="../ink/ink2763.xml"/><Relationship Id="rId348" Type="http://schemas.openxmlformats.org/officeDocument/2006/relationships/customXml" Target="../ink/ink2882.xml"/><Relationship Id="rId152" Type="http://schemas.openxmlformats.org/officeDocument/2006/relationships/customXml" Target="../ink/ink2784.xml"/><Relationship Id="rId194" Type="http://schemas.openxmlformats.org/officeDocument/2006/relationships/customXml" Target="../ink/ink2805.xml"/><Relationship Id="rId208" Type="http://schemas.openxmlformats.org/officeDocument/2006/relationships/customXml" Target="../ink/ink2812.xml"/><Relationship Id="rId415" Type="http://schemas.openxmlformats.org/officeDocument/2006/relationships/image" Target="../media/image2794.png"/><Relationship Id="rId457" Type="http://schemas.openxmlformats.org/officeDocument/2006/relationships/image" Target="../media/image2815.png"/><Relationship Id="rId261" Type="http://schemas.openxmlformats.org/officeDocument/2006/relationships/image" Target="../media/image2729.png"/><Relationship Id="rId14" Type="http://schemas.openxmlformats.org/officeDocument/2006/relationships/customXml" Target="../ink/ink2715.xml"/><Relationship Id="rId56" Type="http://schemas.openxmlformats.org/officeDocument/2006/relationships/customXml" Target="../ink/ink2736.xml"/><Relationship Id="rId317" Type="http://schemas.openxmlformats.org/officeDocument/2006/relationships/image" Target="../media/image2553.png"/><Relationship Id="rId359" Type="http://schemas.openxmlformats.org/officeDocument/2006/relationships/image" Target="../media/image2766.png"/><Relationship Id="rId98" Type="http://schemas.openxmlformats.org/officeDocument/2006/relationships/customXml" Target="../ink/ink2757.xml"/><Relationship Id="rId121" Type="http://schemas.openxmlformats.org/officeDocument/2006/relationships/image" Target="../media/image2659.png"/><Relationship Id="rId163" Type="http://schemas.openxmlformats.org/officeDocument/2006/relationships/image" Target="../media/image2680.png"/><Relationship Id="rId219" Type="http://schemas.openxmlformats.org/officeDocument/2006/relationships/image" Target="../media/image2708.png"/><Relationship Id="rId370" Type="http://schemas.openxmlformats.org/officeDocument/2006/relationships/customXml" Target="../ink/ink2893.xml"/><Relationship Id="rId426" Type="http://schemas.openxmlformats.org/officeDocument/2006/relationships/customXml" Target="../ink/ink2921.xml"/><Relationship Id="rId230" Type="http://schemas.openxmlformats.org/officeDocument/2006/relationships/customXml" Target="../ink/ink2823.xml"/><Relationship Id="rId25" Type="http://schemas.openxmlformats.org/officeDocument/2006/relationships/image" Target="../media/image2611.png"/><Relationship Id="rId67" Type="http://schemas.openxmlformats.org/officeDocument/2006/relationships/image" Target="../media/image2632.png"/><Relationship Id="rId272" Type="http://schemas.openxmlformats.org/officeDocument/2006/relationships/customXml" Target="../ink/ink2844.xml"/><Relationship Id="rId328" Type="http://schemas.openxmlformats.org/officeDocument/2006/relationships/customXml" Target="../ink/ink2872.xml"/><Relationship Id="rId132" Type="http://schemas.openxmlformats.org/officeDocument/2006/relationships/customXml" Target="../ink/ink2774.xml"/><Relationship Id="rId174" Type="http://schemas.openxmlformats.org/officeDocument/2006/relationships/customXml" Target="../ink/ink2795.xml"/><Relationship Id="rId381" Type="http://schemas.openxmlformats.org/officeDocument/2006/relationships/image" Target="../media/image2777.png"/><Relationship Id="rId241" Type="http://schemas.openxmlformats.org/officeDocument/2006/relationships/image" Target="../media/image2719.png"/><Relationship Id="rId437" Type="http://schemas.openxmlformats.org/officeDocument/2006/relationships/image" Target="../media/image2805.png"/><Relationship Id="rId36" Type="http://schemas.openxmlformats.org/officeDocument/2006/relationships/customXml" Target="../ink/ink2726.xml"/><Relationship Id="rId283" Type="http://schemas.openxmlformats.org/officeDocument/2006/relationships/image" Target="../media/image2740.png"/><Relationship Id="rId339" Type="http://schemas.openxmlformats.org/officeDocument/2006/relationships/image" Target="../media/image2756.png"/><Relationship Id="rId78" Type="http://schemas.openxmlformats.org/officeDocument/2006/relationships/customXml" Target="../ink/ink2747.xml"/><Relationship Id="rId101" Type="http://schemas.openxmlformats.org/officeDocument/2006/relationships/image" Target="../media/image2649.png"/><Relationship Id="rId143" Type="http://schemas.openxmlformats.org/officeDocument/2006/relationships/image" Target="../media/image2670.png"/><Relationship Id="rId185" Type="http://schemas.openxmlformats.org/officeDocument/2006/relationships/image" Target="../media/image2691.png"/><Relationship Id="rId350" Type="http://schemas.openxmlformats.org/officeDocument/2006/relationships/customXml" Target="../ink/ink2883.xml"/><Relationship Id="rId406" Type="http://schemas.openxmlformats.org/officeDocument/2006/relationships/customXml" Target="../ink/ink2911.xml"/><Relationship Id="rId9" Type="http://schemas.openxmlformats.org/officeDocument/2006/relationships/image" Target="../media/image2603.png"/><Relationship Id="rId210" Type="http://schemas.openxmlformats.org/officeDocument/2006/relationships/customXml" Target="../ink/ink2813.xml"/><Relationship Id="rId392" Type="http://schemas.openxmlformats.org/officeDocument/2006/relationships/customXml" Target="../ink/ink2904.xml"/><Relationship Id="rId448" Type="http://schemas.openxmlformats.org/officeDocument/2006/relationships/customXml" Target="../ink/ink2932.xml"/><Relationship Id="rId252" Type="http://schemas.openxmlformats.org/officeDocument/2006/relationships/customXml" Target="../ink/ink2834.xml"/><Relationship Id="rId294" Type="http://schemas.openxmlformats.org/officeDocument/2006/relationships/customXml" Target="../ink/ink2855.xml"/><Relationship Id="rId308" Type="http://schemas.openxmlformats.org/officeDocument/2006/relationships/customXml" Target="../ink/ink2862.xml"/><Relationship Id="rId47" Type="http://schemas.openxmlformats.org/officeDocument/2006/relationships/image" Target="../media/image2622.png"/><Relationship Id="rId89" Type="http://schemas.openxmlformats.org/officeDocument/2006/relationships/image" Target="../media/image2643.png"/><Relationship Id="rId112" Type="http://schemas.openxmlformats.org/officeDocument/2006/relationships/customXml" Target="../ink/ink2764.xml"/><Relationship Id="rId154" Type="http://schemas.openxmlformats.org/officeDocument/2006/relationships/customXml" Target="../ink/ink2785.xml"/><Relationship Id="rId361" Type="http://schemas.openxmlformats.org/officeDocument/2006/relationships/image" Target="../media/image2767.png"/><Relationship Id="rId196" Type="http://schemas.openxmlformats.org/officeDocument/2006/relationships/customXml" Target="../ink/ink2806.xml"/><Relationship Id="rId417" Type="http://schemas.openxmlformats.org/officeDocument/2006/relationships/image" Target="../media/image2795.png"/><Relationship Id="rId459" Type="http://schemas.openxmlformats.org/officeDocument/2006/relationships/image" Target="../media/image2816.png"/><Relationship Id="rId16" Type="http://schemas.openxmlformats.org/officeDocument/2006/relationships/customXml" Target="../ink/ink2716.xml"/><Relationship Id="rId221" Type="http://schemas.openxmlformats.org/officeDocument/2006/relationships/image" Target="../media/image2709.png"/><Relationship Id="rId263" Type="http://schemas.openxmlformats.org/officeDocument/2006/relationships/image" Target="../media/image2730.png"/><Relationship Id="rId319" Type="http://schemas.openxmlformats.org/officeDocument/2006/relationships/image" Target="../media/image2554.png"/><Relationship Id="rId58" Type="http://schemas.openxmlformats.org/officeDocument/2006/relationships/customXml" Target="../ink/ink2737.xml"/><Relationship Id="rId123" Type="http://schemas.openxmlformats.org/officeDocument/2006/relationships/image" Target="../media/image2660.png"/><Relationship Id="rId330" Type="http://schemas.openxmlformats.org/officeDocument/2006/relationships/customXml" Target="../ink/ink2873.xml"/><Relationship Id="rId165" Type="http://schemas.openxmlformats.org/officeDocument/2006/relationships/image" Target="../media/image2681.png"/><Relationship Id="rId372" Type="http://schemas.openxmlformats.org/officeDocument/2006/relationships/customXml" Target="../ink/ink2894.xml"/><Relationship Id="rId428" Type="http://schemas.openxmlformats.org/officeDocument/2006/relationships/customXml" Target="../ink/ink2922.xml"/><Relationship Id="rId232" Type="http://schemas.openxmlformats.org/officeDocument/2006/relationships/customXml" Target="../ink/ink2824.xml"/><Relationship Id="rId274" Type="http://schemas.openxmlformats.org/officeDocument/2006/relationships/customXml" Target="../ink/ink2845.xml"/><Relationship Id="rId27" Type="http://schemas.openxmlformats.org/officeDocument/2006/relationships/image" Target="../media/image2612.png"/><Relationship Id="rId69" Type="http://schemas.openxmlformats.org/officeDocument/2006/relationships/image" Target="../media/image2633.png"/><Relationship Id="rId134" Type="http://schemas.openxmlformats.org/officeDocument/2006/relationships/customXml" Target="../ink/ink2775.xml"/><Relationship Id="rId80" Type="http://schemas.openxmlformats.org/officeDocument/2006/relationships/customXml" Target="../ink/ink2748.xml"/><Relationship Id="rId176" Type="http://schemas.openxmlformats.org/officeDocument/2006/relationships/customXml" Target="../ink/ink2796.xml"/><Relationship Id="rId341" Type="http://schemas.openxmlformats.org/officeDocument/2006/relationships/image" Target="../media/image2757.png"/><Relationship Id="rId383" Type="http://schemas.openxmlformats.org/officeDocument/2006/relationships/image" Target="../media/image2778.png"/><Relationship Id="rId439" Type="http://schemas.openxmlformats.org/officeDocument/2006/relationships/image" Target="../media/image2806.png"/><Relationship Id="rId201" Type="http://schemas.openxmlformats.org/officeDocument/2006/relationships/image" Target="../media/image2699.png"/><Relationship Id="rId243" Type="http://schemas.openxmlformats.org/officeDocument/2006/relationships/image" Target="../media/image2720.png"/><Relationship Id="rId285" Type="http://schemas.openxmlformats.org/officeDocument/2006/relationships/image" Target="../media/image2741.png"/><Relationship Id="rId450" Type="http://schemas.openxmlformats.org/officeDocument/2006/relationships/customXml" Target="../ink/ink2933.xml"/><Relationship Id="rId38" Type="http://schemas.openxmlformats.org/officeDocument/2006/relationships/customXml" Target="../ink/ink2727.xml"/><Relationship Id="rId103" Type="http://schemas.openxmlformats.org/officeDocument/2006/relationships/image" Target="../media/image2650.png"/><Relationship Id="rId310" Type="http://schemas.openxmlformats.org/officeDocument/2006/relationships/customXml" Target="../ink/ink2863.xml"/><Relationship Id="rId91" Type="http://schemas.openxmlformats.org/officeDocument/2006/relationships/image" Target="../media/image2644.png"/><Relationship Id="rId145" Type="http://schemas.openxmlformats.org/officeDocument/2006/relationships/image" Target="../media/image2671.png"/><Relationship Id="rId187" Type="http://schemas.openxmlformats.org/officeDocument/2006/relationships/image" Target="../media/image2692.png"/><Relationship Id="rId352" Type="http://schemas.openxmlformats.org/officeDocument/2006/relationships/customXml" Target="../ink/ink2884.xml"/><Relationship Id="rId394" Type="http://schemas.openxmlformats.org/officeDocument/2006/relationships/customXml" Target="../ink/ink2905.xml"/><Relationship Id="rId408" Type="http://schemas.openxmlformats.org/officeDocument/2006/relationships/customXml" Target="../ink/ink2912.xml"/><Relationship Id="rId212" Type="http://schemas.openxmlformats.org/officeDocument/2006/relationships/customXml" Target="../ink/ink2814.xml"/><Relationship Id="rId254" Type="http://schemas.openxmlformats.org/officeDocument/2006/relationships/customXml" Target="../ink/ink2835.xml"/><Relationship Id="rId49" Type="http://schemas.openxmlformats.org/officeDocument/2006/relationships/image" Target="../media/image2623.png"/><Relationship Id="rId114" Type="http://schemas.openxmlformats.org/officeDocument/2006/relationships/customXml" Target="../ink/ink2765.xml"/><Relationship Id="rId296" Type="http://schemas.openxmlformats.org/officeDocument/2006/relationships/customXml" Target="../ink/ink2856.xml"/><Relationship Id="rId60" Type="http://schemas.openxmlformats.org/officeDocument/2006/relationships/customXml" Target="../ink/ink2738.xml"/><Relationship Id="rId156" Type="http://schemas.openxmlformats.org/officeDocument/2006/relationships/customXml" Target="../ink/ink2786.xml"/><Relationship Id="rId198" Type="http://schemas.openxmlformats.org/officeDocument/2006/relationships/customXml" Target="../ink/ink2807.xml"/><Relationship Id="rId321" Type="http://schemas.openxmlformats.org/officeDocument/2006/relationships/image" Target="../media/image2555.png"/><Relationship Id="rId363" Type="http://schemas.openxmlformats.org/officeDocument/2006/relationships/image" Target="../media/image2768.png"/><Relationship Id="rId419" Type="http://schemas.openxmlformats.org/officeDocument/2006/relationships/image" Target="../media/image2796.png"/><Relationship Id="rId223" Type="http://schemas.openxmlformats.org/officeDocument/2006/relationships/image" Target="../media/image2710.png"/><Relationship Id="rId430" Type="http://schemas.openxmlformats.org/officeDocument/2006/relationships/customXml" Target="../ink/ink2923.xml"/><Relationship Id="rId18" Type="http://schemas.openxmlformats.org/officeDocument/2006/relationships/customXml" Target="../ink/ink2717.xml"/><Relationship Id="rId265" Type="http://schemas.openxmlformats.org/officeDocument/2006/relationships/image" Target="../media/image2731.png"/><Relationship Id="rId125" Type="http://schemas.openxmlformats.org/officeDocument/2006/relationships/image" Target="../media/image2661.png"/><Relationship Id="rId167" Type="http://schemas.openxmlformats.org/officeDocument/2006/relationships/image" Target="../media/image2682.png"/><Relationship Id="rId332" Type="http://schemas.openxmlformats.org/officeDocument/2006/relationships/customXml" Target="../ink/ink2874.xml"/><Relationship Id="rId374" Type="http://schemas.openxmlformats.org/officeDocument/2006/relationships/customXml" Target="../ink/ink2895.xml"/><Relationship Id="rId71" Type="http://schemas.openxmlformats.org/officeDocument/2006/relationships/image" Target="../media/image2634.png"/><Relationship Id="rId234" Type="http://schemas.openxmlformats.org/officeDocument/2006/relationships/customXml" Target="../ink/ink2825.xml"/><Relationship Id="rId2" Type="http://schemas.openxmlformats.org/officeDocument/2006/relationships/customXml" Target="../ink/ink2709.xml"/><Relationship Id="rId29" Type="http://schemas.openxmlformats.org/officeDocument/2006/relationships/image" Target="../media/image2613.png"/><Relationship Id="rId255" Type="http://schemas.openxmlformats.org/officeDocument/2006/relationships/image" Target="../media/image2726.png"/><Relationship Id="rId276" Type="http://schemas.openxmlformats.org/officeDocument/2006/relationships/customXml" Target="../ink/ink2846.xml"/><Relationship Id="rId297" Type="http://schemas.openxmlformats.org/officeDocument/2006/relationships/image" Target="../media/image2747.png"/><Relationship Id="rId441" Type="http://schemas.openxmlformats.org/officeDocument/2006/relationships/image" Target="../media/image2807.png"/><Relationship Id="rId40" Type="http://schemas.openxmlformats.org/officeDocument/2006/relationships/customXml" Target="../ink/ink2728.xml"/><Relationship Id="rId115" Type="http://schemas.openxmlformats.org/officeDocument/2006/relationships/image" Target="../media/image2656.png"/><Relationship Id="rId136" Type="http://schemas.openxmlformats.org/officeDocument/2006/relationships/customXml" Target="../ink/ink2776.xml"/><Relationship Id="rId157" Type="http://schemas.openxmlformats.org/officeDocument/2006/relationships/image" Target="../media/image2677.png"/><Relationship Id="rId178" Type="http://schemas.openxmlformats.org/officeDocument/2006/relationships/customXml" Target="../ink/ink2797.xml"/><Relationship Id="rId301" Type="http://schemas.openxmlformats.org/officeDocument/2006/relationships/image" Target="../media/image2749.png"/><Relationship Id="rId322" Type="http://schemas.openxmlformats.org/officeDocument/2006/relationships/customXml" Target="../ink/ink2869.xml"/><Relationship Id="rId343" Type="http://schemas.openxmlformats.org/officeDocument/2006/relationships/image" Target="../media/image2758.png"/><Relationship Id="rId364" Type="http://schemas.openxmlformats.org/officeDocument/2006/relationships/customXml" Target="../ink/ink2890.xml"/><Relationship Id="rId61" Type="http://schemas.openxmlformats.org/officeDocument/2006/relationships/image" Target="../media/image2629.png"/><Relationship Id="rId82" Type="http://schemas.openxmlformats.org/officeDocument/2006/relationships/customXml" Target="../ink/ink2749.xml"/><Relationship Id="rId199" Type="http://schemas.openxmlformats.org/officeDocument/2006/relationships/image" Target="../media/image2698.png"/><Relationship Id="rId203" Type="http://schemas.openxmlformats.org/officeDocument/2006/relationships/image" Target="../media/image2700.png"/><Relationship Id="rId385" Type="http://schemas.openxmlformats.org/officeDocument/2006/relationships/image" Target="../media/image2779.png"/><Relationship Id="rId19" Type="http://schemas.openxmlformats.org/officeDocument/2006/relationships/image" Target="../media/image2608.png"/><Relationship Id="rId224" Type="http://schemas.openxmlformats.org/officeDocument/2006/relationships/customXml" Target="../ink/ink2820.xml"/><Relationship Id="rId245" Type="http://schemas.openxmlformats.org/officeDocument/2006/relationships/image" Target="../media/image2721.png"/><Relationship Id="rId266" Type="http://schemas.openxmlformats.org/officeDocument/2006/relationships/customXml" Target="../ink/ink2841.xml"/><Relationship Id="rId287" Type="http://schemas.openxmlformats.org/officeDocument/2006/relationships/image" Target="../media/image2742.png"/><Relationship Id="rId410" Type="http://schemas.openxmlformats.org/officeDocument/2006/relationships/customXml" Target="../ink/ink2913.xml"/><Relationship Id="rId431" Type="http://schemas.openxmlformats.org/officeDocument/2006/relationships/image" Target="../media/image2802.png"/><Relationship Id="rId452" Type="http://schemas.openxmlformats.org/officeDocument/2006/relationships/customXml" Target="../ink/ink2934.xml"/><Relationship Id="rId30" Type="http://schemas.openxmlformats.org/officeDocument/2006/relationships/customXml" Target="../ink/ink2723.xml"/><Relationship Id="rId105" Type="http://schemas.openxmlformats.org/officeDocument/2006/relationships/image" Target="../media/image2651.png"/><Relationship Id="rId126" Type="http://schemas.openxmlformats.org/officeDocument/2006/relationships/customXml" Target="../ink/ink2771.xml"/><Relationship Id="rId147" Type="http://schemas.openxmlformats.org/officeDocument/2006/relationships/image" Target="../media/image2672.png"/><Relationship Id="rId168" Type="http://schemas.openxmlformats.org/officeDocument/2006/relationships/customXml" Target="../ink/ink2792.xml"/><Relationship Id="rId312" Type="http://schemas.openxmlformats.org/officeDocument/2006/relationships/customXml" Target="../ink/ink2864.xml"/><Relationship Id="rId333" Type="http://schemas.openxmlformats.org/officeDocument/2006/relationships/image" Target="../media/image2753.png"/><Relationship Id="rId354" Type="http://schemas.openxmlformats.org/officeDocument/2006/relationships/customXml" Target="../ink/ink2885.xml"/><Relationship Id="rId51" Type="http://schemas.openxmlformats.org/officeDocument/2006/relationships/image" Target="../media/image2624.png"/><Relationship Id="rId72" Type="http://schemas.openxmlformats.org/officeDocument/2006/relationships/customXml" Target="../ink/ink2744.xml"/><Relationship Id="rId93" Type="http://schemas.openxmlformats.org/officeDocument/2006/relationships/image" Target="../media/image2645.png"/><Relationship Id="rId189" Type="http://schemas.openxmlformats.org/officeDocument/2006/relationships/image" Target="../media/image2693.png"/><Relationship Id="rId375" Type="http://schemas.openxmlformats.org/officeDocument/2006/relationships/image" Target="../media/image2774.png"/><Relationship Id="rId396" Type="http://schemas.openxmlformats.org/officeDocument/2006/relationships/customXml" Target="../ink/ink2906.xml"/><Relationship Id="rId3" Type="http://schemas.openxmlformats.org/officeDocument/2006/relationships/image" Target="../media/image2600.png"/><Relationship Id="rId214" Type="http://schemas.openxmlformats.org/officeDocument/2006/relationships/customXml" Target="../ink/ink2815.xml"/><Relationship Id="rId235" Type="http://schemas.openxmlformats.org/officeDocument/2006/relationships/image" Target="../media/image2716.png"/><Relationship Id="rId256" Type="http://schemas.openxmlformats.org/officeDocument/2006/relationships/customXml" Target="../ink/ink2836.xml"/><Relationship Id="rId277" Type="http://schemas.openxmlformats.org/officeDocument/2006/relationships/image" Target="../media/image2737.png"/><Relationship Id="rId298" Type="http://schemas.openxmlformats.org/officeDocument/2006/relationships/customXml" Target="../ink/ink2857.xml"/><Relationship Id="rId400" Type="http://schemas.openxmlformats.org/officeDocument/2006/relationships/customXml" Target="../ink/ink2908.xml"/><Relationship Id="rId421" Type="http://schemas.openxmlformats.org/officeDocument/2006/relationships/image" Target="../media/image2797.png"/><Relationship Id="rId442" Type="http://schemas.openxmlformats.org/officeDocument/2006/relationships/customXml" Target="../ink/ink2929.xml"/><Relationship Id="rId116" Type="http://schemas.openxmlformats.org/officeDocument/2006/relationships/customXml" Target="../ink/ink2766.xml"/><Relationship Id="rId137" Type="http://schemas.openxmlformats.org/officeDocument/2006/relationships/image" Target="../media/image2667.png"/><Relationship Id="rId158" Type="http://schemas.openxmlformats.org/officeDocument/2006/relationships/customXml" Target="../ink/ink2787.xml"/><Relationship Id="rId302" Type="http://schemas.openxmlformats.org/officeDocument/2006/relationships/customXml" Target="../ink/ink2859.xml"/><Relationship Id="rId323" Type="http://schemas.openxmlformats.org/officeDocument/2006/relationships/image" Target="../media/image2556.png"/><Relationship Id="rId344" Type="http://schemas.openxmlformats.org/officeDocument/2006/relationships/customXml" Target="../ink/ink2880.xml"/><Relationship Id="rId20" Type="http://schemas.openxmlformats.org/officeDocument/2006/relationships/customXml" Target="../ink/ink2718.xml"/><Relationship Id="rId41" Type="http://schemas.openxmlformats.org/officeDocument/2006/relationships/image" Target="../media/image2619.png"/><Relationship Id="rId62" Type="http://schemas.openxmlformats.org/officeDocument/2006/relationships/customXml" Target="../ink/ink2739.xml"/><Relationship Id="rId83" Type="http://schemas.openxmlformats.org/officeDocument/2006/relationships/image" Target="../media/image2640.png"/><Relationship Id="rId179" Type="http://schemas.openxmlformats.org/officeDocument/2006/relationships/image" Target="../media/image2688.png"/><Relationship Id="rId365" Type="http://schemas.openxmlformats.org/officeDocument/2006/relationships/image" Target="../media/image2769.png"/><Relationship Id="rId386" Type="http://schemas.openxmlformats.org/officeDocument/2006/relationships/customXml" Target="../ink/ink2901.xml"/><Relationship Id="rId190" Type="http://schemas.openxmlformats.org/officeDocument/2006/relationships/customXml" Target="../ink/ink2803.xml"/><Relationship Id="rId204" Type="http://schemas.openxmlformats.org/officeDocument/2006/relationships/customXml" Target="../ink/ink2810.xml"/><Relationship Id="rId225" Type="http://schemas.openxmlformats.org/officeDocument/2006/relationships/image" Target="../media/image2711.png"/><Relationship Id="rId246" Type="http://schemas.openxmlformats.org/officeDocument/2006/relationships/customXml" Target="../ink/ink2831.xml"/><Relationship Id="rId267" Type="http://schemas.openxmlformats.org/officeDocument/2006/relationships/image" Target="../media/image2732.png"/><Relationship Id="rId288" Type="http://schemas.openxmlformats.org/officeDocument/2006/relationships/customXml" Target="../ink/ink2852.xml"/><Relationship Id="rId411" Type="http://schemas.openxmlformats.org/officeDocument/2006/relationships/image" Target="../media/image2792.png"/><Relationship Id="rId432" Type="http://schemas.openxmlformats.org/officeDocument/2006/relationships/customXml" Target="../ink/ink2924.xml"/><Relationship Id="rId453" Type="http://schemas.openxmlformats.org/officeDocument/2006/relationships/image" Target="../media/image2813.png"/><Relationship Id="rId106" Type="http://schemas.openxmlformats.org/officeDocument/2006/relationships/customXml" Target="../ink/ink2761.xml"/><Relationship Id="rId127" Type="http://schemas.openxmlformats.org/officeDocument/2006/relationships/image" Target="../media/image2662.png"/><Relationship Id="rId313" Type="http://schemas.openxmlformats.org/officeDocument/2006/relationships/image" Target="../media/image2551.png"/><Relationship Id="rId10" Type="http://schemas.openxmlformats.org/officeDocument/2006/relationships/customXml" Target="../ink/ink2713.xml"/><Relationship Id="rId31" Type="http://schemas.openxmlformats.org/officeDocument/2006/relationships/image" Target="../media/image2614.png"/><Relationship Id="rId52" Type="http://schemas.openxmlformats.org/officeDocument/2006/relationships/customXml" Target="../ink/ink2734.xml"/><Relationship Id="rId73" Type="http://schemas.openxmlformats.org/officeDocument/2006/relationships/image" Target="../media/image2635.png"/><Relationship Id="rId94" Type="http://schemas.openxmlformats.org/officeDocument/2006/relationships/customXml" Target="../ink/ink2755.xml"/><Relationship Id="rId148" Type="http://schemas.openxmlformats.org/officeDocument/2006/relationships/customXml" Target="../ink/ink2782.xml"/><Relationship Id="rId169" Type="http://schemas.openxmlformats.org/officeDocument/2006/relationships/image" Target="../media/image2683.png"/><Relationship Id="rId334" Type="http://schemas.openxmlformats.org/officeDocument/2006/relationships/customXml" Target="../ink/ink2875.xml"/><Relationship Id="rId355" Type="http://schemas.openxmlformats.org/officeDocument/2006/relationships/image" Target="../media/image2764.png"/><Relationship Id="rId376" Type="http://schemas.openxmlformats.org/officeDocument/2006/relationships/customXml" Target="../ink/ink2896.xml"/><Relationship Id="rId397" Type="http://schemas.openxmlformats.org/officeDocument/2006/relationships/image" Target="../media/image2785.png"/><Relationship Id="rId4" Type="http://schemas.openxmlformats.org/officeDocument/2006/relationships/customXml" Target="../ink/ink2710.xml"/><Relationship Id="rId180" Type="http://schemas.openxmlformats.org/officeDocument/2006/relationships/customXml" Target="../ink/ink2798.xml"/><Relationship Id="rId215" Type="http://schemas.openxmlformats.org/officeDocument/2006/relationships/image" Target="../media/image2706.png"/><Relationship Id="rId236" Type="http://schemas.openxmlformats.org/officeDocument/2006/relationships/customXml" Target="../ink/ink2826.xml"/><Relationship Id="rId257" Type="http://schemas.openxmlformats.org/officeDocument/2006/relationships/image" Target="../media/image2727.png"/><Relationship Id="rId278" Type="http://schemas.openxmlformats.org/officeDocument/2006/relationships/customXml" Target="../ink/ink2847.xml"/><Relationship Id="rId401" Type="http://schemas.openxmlformats.org/officeDocument/2006/relationships/image" Target="../media/image2787.png"/><Relationship Id="rId422" Type="http://schemas.openxmlformats.org/officeDocument/2006/relationships/customXml" Target="../ink/ink2919.xml"/><Relationship Id="rId443" Type="http://schemas.openxmlformats.org/officeDocument/2006/relationships/image" Target="../media/image2808.png"/><Relationship Id="rId303" Type="http://schemas.openxmlformats.org/officeDocument/2006/relationships/image" Target="../media/image2542.png"/><Relationship Id="rId42" Type="http://schemas.openxmlformats.org/officeDocument/2006/relationships/customXml" Target="../ink/ink2729.xml"/><Relationship Id="rId84" Type="http://schemas.openxmlformats.org/officeDocument/2006/relationships/customXml" Target="../ink/ink2750.xml"/><Relationship Id="rId138" Type="http://schemas.openxmlformats.org/officeDocument/2006/relationships/customXml" Target="../ink/ink2777.xml"/><Relationship Id="rId345" Type="http://schemas.openxmlformats.org/officeDocument/2006/relationships/image" Target="../media/image2759.png"/><Relationship Id="rId387" Type="http://schemas.openxmlformats.org/officeDocument/2006/relationships/image" Target="../media/image2780.png"/><Relationship Id="rId191" Type="http://schemas.openxmlformats.org/officeDocument/2006/relationships/image" Target="../media/image2694.png"/><Relationship Id="rId205" Type="http://schemas.openxmlformats.org/officeDocument/2006/relationships/image" Target="../media/image2701.png"/><Relationship Id="rId247" Type="http://schemas.openxmlformats.org/officeDocument/2006/relationships/image" Target="../media/image2722.png"/><Relationship Id="rId412" Type="http://schemas.openxmlformats.org/officeDocument/2006/relationships/customXml" Target="../ink/ink2914.xml"/><Relationship Id="rId107" Type="http://schemas.openxmlformats.org/officeDocument/2006/relationships/image" Target="../media/image2652.png"/><Relationship Id="rId289" Type="http://schemas.openxmlformats.org/officeDocument/2006/relationships/image" Target="../media/image2743.png"/><Relationship Id="rId454" Type="http://schemas.openxmlformats.org/officeDocument/2006/relationships/customXml" Target="../ink/ink2935.xml"/><Relationship Id="rId11" Type="http://schemas.openxmlformats.org/officeDocument/2006/relationships/image" Target="../media/image2604.png"/><Relationship Id="rId53" Type="http://schemas.openxmlformats.org/officeDocument/2006/relationships/image" Target="../media/image2625.png"/><Relationship Id="rId149" Type="http://schemas.openxmlformats.org/officeDocument/2006/relationships/image" Target="../media/image2673.png"/><Relationship Id="rId314" Type="http://schemas.openxmlformats.org/officeDocument/2006/relationships/customXml" Target="../ink/ink2865.xml"/><Relationship Id="rId356" Type="http://schemas.openxmlformats.org/officeDocument/2006/relationships/customXml" Target="../ink/ink2886.xml"/><Relationship Id="rId398" Type="http://schemas.openxmlformats.org/officeDocument/2006/relationships/customXml" Target="../ink/ink2907.xml"/><Relationship Id="rId95" Type="http://schemas.openxmlformats.org/officeDocument/2006/relationships/image" Target="../media/image2646.png"/><Relationship Id="rId160" Type="http://schemas.openxmlformats.org/officeDocument/2006/relationships/customXml" Target="../ink/ink2788.xml"/><Relationship Id="rId216" Type="http://schemas.openxmlformats.org/officeDocument/2006/relationships/customXml" Target="../ink/ink2816.xml"/><Relationship Id="rId423" Type="http://schemas.openxmlformats.org/officeDocument/2006/relationships/image" Target="../media/image2798.png"/><Relationship Id="rId258" Type="http://schemas.openxmlformats.org/officeDocument/2006/relationships/customXml" Target="../ink/ink2837.xml"/><Relationship Id="rId22" Type="http://schemas.openxmlformats.org/officeDocument/2006/relationships/customXml" Target="../ink/ink2719.xml"/><Relationship Id="rId64" Type="http://schemas.openxmlformats.org/officeDocument/2006/relationships/customXml" Target="../ink/ink2740.xml"/><Relationship Id="rId118" Type="http://schemas.openxmlformats.org/officeDocument/2006/relationships/customXml" Target="../ink/ink2767.xml"/><Relationship Id="rId325" Type="http://schemas.openxmlformats.org/officeDocument/2006/relationships/image" Target="../media/image2557.png"/><Relationship Id="rId367" Type="http://schemas.openxmlformats.org/officeDocument/2006/relationships/image" Target="../media/image2770.png"/><Relationship Id="rId171" Type="http://schemas.openxmlformats.org/officeDocument/2006/relationships/image" Target="../media/image2684.png"/><Relationship Id="rId227" Type="http://schemas.openxmlformats.org/officeDocument/2006/relationships/image" Target="../media/image2712.png"/><Relationship Id="rId269" Type="http://schemas.openxmlformats.org/officeDocument/2006/relationships/image" Target="../media/image2733.png"/><Relationship Id="rId434" Type="http://schemas.openxmlformats.org/officeDocument/2006/relationships/customXml" Target="../ink/ink2925.xml"/><Relationship Id="rId33" Type="http://schemas.openxmlformats.org/officeDocument/2006/relationships/image" Target="../media/image2615.png"/><Relationship Id="rId129" Type="http://schemas.openxmlformats.org/officeDocument/2006/relationships/image" Target="../media/image2663.png"/><Relationship Id="rId280" Type="http://schemas.openxmlformats.org/officeDocument/2006/relationships/customXml" Target="../ink/ink2848.xml"/><Relationship Id="rId336" Type="http://schemas.openxmlformats.org/officeDocument/2006/relationships/customXml" Target="../ink/ink2876.xml"/><Relationship Id="rId75" Type="http://schemas.openxmlformats.org/officeDocument/2006/relationships/image" Target="../media/image2636.png"/><Relationship Id="rId140" Type="http://schemas.openxmlformats.org/officeDocument/2006/relationships/customXml" Target="../ink/ink2778.xml"/><Relationship Id="rId182" Type="http://schemas.openxmlformats.org/officeDocument/2006/relationships/customXml" Target="../ink/ink2799.xml"/><Relationship Id="rId378" Type="http://schemas.openxmlformats.org/officeDocument/2006/relationships/customXml" Target="../ink/ink2897.xml"/><Relationship Id="rId403" Type="http://schemas.openxmlformats.org/officeDocument/2006/relationships/image" Target="../media/image2788.png"/><Relationship Id="rId6" Type="http://schemas.openxmlformats.org/officeDocument/2006/relationships/customXml" Target="../ink/ink2711.xml"/><Relationship Id="rId238" Type="http://schemas.openxmlformats.org/officeDocument/2006/relationships/customXml" Target="../ink/ink2827.xml"/><Relationship Id="rId445" Type="http://schemas.openxmlformats.org/officeDocument/2006/relationships/image" Target="../media/image2809.png"/><Relationship Id="rId291" Type="http://schemas.openxmlformats.org/officeDocument/2006/relationships/image" Target="../media/image2744.png"/><Relationship Id="rId305" Type="http://schemas.openxmlformats.org/officeDocument/2006/relationships/image" Target="../media/image2543.png"/><Relationship Id="rId347" Type="http://schemas.openxmlformats.org/officeDocument/2006/relationships/image" Target="../media/image2760.png"/><Relationship Id="rId44" Type="http://schemas.openxmlformats.org/officeDocument/2006/relationships/customXml" Target="../ink/ink2730.xml"/><Relationship Id="rId86" Type="http://schemas.openxmlformats.org/officeDocument/2006/relationships/customXml" Target="../ink/ink2751.xml"/><Relationship Id="rId151" Type="http://schemas.openxmlformats.org/officeDocument/2006/relationships/image" Target="../media/image2674.png"/><Relationship Id="rId389" Type="http://schemas.openxmlformats.org/officeDocument/2006/relationships/image" Target="../media/image2781.png"/><Relationship Id="rId193" Type="http://schemas.openxmlformats.org/officeDocument/2006/relationships/image" Target="../media/image2695.png"/><Relationship Id="rId207" Type="http://schemas.openxmlformats.org/officeDocument/2006/relationships/image" Target="../media/image2702.png"/><Relationship Id="rId249" Type="http://schemas.openxmlformats.org/officeDocument/2006/relationships/image" Target="../media/image2723.png"/><Relationship Id="rId414" Type="http://schemas.openxmlformats.org/officeDocument/2006/relationships/customXml" Target="../ink/ink2915.xml"/><Relationship Id="rId456" Type="http://schemas.openxmlformats.org/officeDocument/2006/relationships/customXml" Target="../ink/ink2936.xml"/><Relationship Id="rId13" Type="http://schemas.openxmlformats.org/officeDocument/2006/relationships/image" Target="../media/image2605.png"/><Relationship Id="rId109" Type="http://schemas.openxmlformats.org/officeDocument/2006/relationships/image" Target="../media/image2653.png"/><Relationship Id="rId260" Type="http://schemas.openxmlformats.org/officeDocument/2006/relationships/customXml" Target="../ink/ink2838.xml"/><Relationship Id="rId316" Type="http://schemas.openxmlformats.org/officeDocument/2006/relationships/customXml" Target="../ink/ink2866.xml"/><Relationship Id="rId55" Type="http://schemas.openxmlformats.org/officeDocument/2006/relationships/image" Target="../media/image2626.png"/><Relationship Id="rId97" Type="http://schemas.openxmlformats.org/officeDocument/2006/relationships/image" Target="../media/image2647.png"/><Relationship Id="rId120" Type="http://schemas.openxmlformats.org/officeDocument/2006/relationships/customXml" Target="../ink/ink2768.xml"/><Relationship Id="rId358" Type="http://schemas.openxmlformats.org/officeDocument/2006/relationships/customXml" Target="../ink/ink2887.xml"/><Relationship Id="rId162" Type="http://schemas.openxmlformats.org/officeDocument/2006/relationships/customXml" Target="../ink/ink2789.xml"/><Relationship Id="rId218" Type="http://schemas.openxmlformats.org/officeDocument/2006/relationships/customXml" Target="../ink/ink2817.xml"/><Relationship Id="rId425" Type="http://schemas.openxmlformats.org/officeDocument/2006/relationships/image" Target="../media/image2799.png"/><Relationship Id="rId271" Type="http://schemas.openxmlformats.org/officeDocument/2006/relationships/image" Target="../media/image2734.png"/><Relationship Id="rId24" Type="http://schemas.openxmlformats.org/officeDocument/2006/relationships/customXml" Target="../ink/ink2720.xml"/><Relationship Id="rId66" Type="http://schemas.openxmlformats.org/officeDocument/2006/relationships/customXml" Target="../ink/ink2741.xml"/><Relationship Id="rId131" Type="http://schemas.openxmlformats.org/officeDocument/2006/relationships/image" Target="../media/image2664.png"/><Relationship Id="rId327" Type="http://schemas.openxmlformats.org/officeDocument/2006/relationships/image" Target="../media/image2750.png"/><Relationship Id="rId369" Type="http://schemas.openxmlformats.org/officeDocument/2006/relationships/image" Target="../media/image2771.png"/><Relationship Id="rId173" Type="http://schemas.openxmlformats.org/officeDocument/2006/relationships/image" Target="../media/image2685.png"/><Relationship Id="rId229" Type="http://schemas.openxmlformats.org/officeDocument/2006/relationships/image" Target="../media/image2713.png"/><Relationship Id="rId380" Type="http://schemas.openxmlformats.org/officeDocument/2006/relationships/customXml" Target="../ink/ink2898.xml"/><Relationship Id="rId436" Type="http://schemas.openxmlformats.org/officeDocument/2006/relationships/customXml" Target="../ink/ink2926.xml"/><Relationship Id="rId240" Type="http://schemas.openxmlformats.org/officeDocument/2006/relationships/customXml" Target="../ink/ink2828.xml"/><Relationship Id="rId35" Type="http://schemas.openxmlformats.org/officeDocument/2006/relationships/image" Target="../media/image2616.png"/><Relationship Id="rId77" Type="http://schemas.openxmlformats.org/officeDocument/2006/relationships/image" Target="../media/image2637.png"/><Relationship Id="rId100" Type="http://schemas.openxmlformats.org/officeDocument/2006/relationships/customXml" Target="../ink/ink2758.xml"/><Relationship Id="rId282" Type="http://schemas.openxmlformats.org/officeDocument/2006/relationships/customXml" Target="../ink/ink2849.xml"/><Relationship Id="rId338" Type="http://schemas.openxmlformats.org/officeDocument/2006/relationships/customXml" Target="../ink/ink2877.xml"/><Relationship Id="rId8" Type="http://schemas.openxmlformats.org/officeDocument/2006/relationships/customXml" Target="../ink/ink2712.xml"/><Relationship Id="rId142" Type="http://schemas.openxmlformats.org/officeDocument/2006/relationships/customXml" Target="../ink/ink2779.xml"/><Relationship Id="rId184" Type="http://schemas.openxmlformats.org/officeDocument/2006/relationships/customXml" Target="../ink/ink2800.xml"/><Relationship Id="rId391" Type="http://schemas.openxmlformats.org/officeDocument/2006/relationships/image" Target="../media/image2782.png"/><Relationship Id="rId405" Type="http://schemas.openxmlformats.org/officeDocument/2006/relationships/image" Target="../media/image2789.png"/><Relationship Id="rId447" Type="http://schemas.openxmlformats.org/officeDocument/2006/relationships/image" Target="../media/image2810.png"/><Relationship Id="rId251" Type="http://schemas.openxmlformats.org/officeDocument/2006/relationships/image" Target="../media/image2724.png"/><Relationship Id="rId46" Type="http://schemas.openxmlformats.org/officeDocument/2006/relationships/customXml" Target="../ink/ink2731.xml"/><Relationship Id="rId293" Type="http://schemas.openxmlformats.org/officeDocument/2006/relationships/image" Target="../media/image2745.png"/><Relationship Id="rId307" Type="http://schemas.openxmlformats.org/officeDocument/2006/relationships/image" Target="../media/image2548.png"/><Relationship Id="rId349" Type="http://schemas.openxmlformats.org/officeDocument/2006/relationships/image" Target="../media/image2761.png"/><Relationship Id="rId88" Type="http://schemas.openxmlformats.org/officeDocument/2006/relationships/customXml" Target="../ink/ink2752.xml"/><Relationship Id="rId111" Type="http://schemas.openxmlformats.org/officeDocument/2006/relationships/image" Target="../media/image2654.png"/><Relationship Id="rId153" Type="http://schemas.openxmlformats.org/officeDocument/2006/relationships/image" Target="../media/image2675.png"/><Relationship Id="rId195" Type="http://schemas.openxmlformats.org/officeDocument/2006/relationships/image" Target="../media/image2696.png"/><Relationship Id="rId209" Type="http://schemas.openxmlformats.org/officeDocument/2006/relationships/image" Target="../media/image2703.png"/><Relationship Id="rId360" Type="http://schemas.openxmlformats.org/officeDocument/2006/relationships/customXml" Target="../ink/ink2888.xml"/><Relationship Id="rId416" Type="http://schemas.openxmlformats.org/officeDocument/2006/relationships/customXml" Target="../ink/ink2916.xml"/><Relationship Id="rId220" Type="http://schemas.openxmlformats.org/officeDocument/2006/relationships/customXml" Target="../ink/ink2818.xml"/><Relationship Id="rId458" Type="http://schemas.openxmlformats.org/officeDocument/2006/relationships/customXml" Target="../ink/ink2937.xml"/><Relationship Id="rId15" Type="http://schemas.openxmlformats.org/officeDocument/2006/relationships/image" Target="../media/image2606.png"/><Relationship Id="rId57" Type="http://schemas.openxmlformats.org/officeDocument/2006/relationships/image" Target="../media/image2627.png"/><Relationship Id="rId262" Type="http://schemas.openxmlformats.org/officeDocument/2006/relationships/customXml" Target="../ink/ink2839.xml"/><Relationship Id="rId318" Type="http://schemas.openxmlformats.org/officeDocument/2006/relationships/customXml" Target="../ink/ink2867.xml"/><Relationship Id="rId99" Type="http://schemas.openxmlformats.org/officeDocument/2006/relationships/image" Target="../media/image2648.png"/><Relationship Id="rId122" Type="http://schemas.openxmlformats.org/officeDocument/2006/relationships/customXml" Target="../ink/ink2769.xml"/><Relationship Id="rId164" Type="http://schemas.openxmlformats.org/officeDocument/2006/relationships/customXml" Target="../ink/ink2790.xml"/><Relationship Id="rId371" Type="http://schemas.openxmlformats.org/officeDocument/2006/relationships/image" Target="../media/image2772.png"/><Relationship Id="rId427" Type="http://schemas.openxmlformats.org/officeDocument/2006/relationships/image" Target="../media/image2800.png"/><Relationship Id="rId26" Type="http://schemas.openxmlformats.org/officeDocument/2006/relationships/customXml" Target="../ink/ink2721.xml"/><Relationship Id="rId231" Type="http://schemas.openxmlformats.org/officeDocument/2006/relationships/image" Target="../media/image2714.png"/><Relationship Id="rId273" Type="http://schemas.openxmlformats.org/officeDocument/2006/relationships/image" Target="../media/image2735.png"/><Relationship Id="rId329" Type="http://schemas.openxmlformats.org/officeDocument/2006/relationships/image" Target="../media/image2751.png"/><Relationship Id="rId68" Type="http://schemas.openxmlformats.org/officeDocument/2006/relationships/customXml" Target="../ink/ink2742.xml"/><Relationship Id="rId133" Type="http://schemas.openxmlformats.org/officeDocument/2006/relationships/image" Target="../media/image2665.png"/><Relationship Id="rId175" Type="http://schemas.openxmlformats.org/officeDocument/2006/relationships/image" Target="../media/image2686.png"/><Relationship Id="rId340" Type="http://schemas.openxmlformats.org/officeDocument/2006/relationships/customXml" Target="../ink/ink2878.xml"/><Relationship Id="rId200" Type="http://schemas.openxmlformats.org/officeDocument/2006/relationships/customXml" Target="../ink/ink2808.xml"/><Relationship Id="rId382" Type="http://schemas.openxmlformats.org/officeDocument/2006/relationships/customXml" Target="../ink/ink2899.xml"/><Relationship Id="rId438" Type="http://schemas.openxmlformats.org/officeDocument/2006/relationships/customXml" Target="../ink/ink2927.xml"/><Relationship Id="rId242" Type="http://schemas.openxmlformats.org/officeDocument/2006/relationships/customXml" Target="../ink/ink2829.xml"/><Relationship Id="rId284" Type="http://schemas.openxmlformats.org/officeDocument/2006/relationships/customXml" Target="../ink/ink2850.xml"/><Relationship Id="rId37" Type="http://schemas.openxmlformats.org/officeDocument/2006/relationships/image" Target="../media/image2617.png"/><Relationship Id="rId79" Type="http://schemas.openxmlformats.org/officeDocument/2006/relationships/image" Target="../media/image2638.png"/><Relationship Id="rId102" Type="http://schemas.openxmlformats.org/officeDocument/2006/relationships/customXml" Target="../ink/ink2759.xml"/><Relationship Id="rId144" Type="http://schemas.openxmlformats.org/officeDocument/2006/relationships/customXml" Target="../ink/ink2780.xml"/><Relationship Id="rId90" Type="http://schemas.openxmlformats.org/officeDocument/2006/relationships/customXml" Target="../ink/ink2753.xml"/><Relationship Id="rId186" Type="http://schemas.openxmlformats.org/officeDocument/2006/relationships/customXml" Target="../ink/ink2801.xml"/><Relationship Id="rId351" Type="http://schemas.openxmlformats.org/officeDocument/2006/relationships/image" Target="../media/image2762.png"/><Relationship Id="rId393" Type="http://schemas.openxmlformats.org/officeDocument/2006/relationships/image" Target="../media/image2783.png"/><Relationship Id="rId407" Type="http://schemas.openxmlformats.org/officeDocument/2006/relationships/image" Target="../media/image2790.png"/><Relationship Id="rId449" Type="http://schemas.openxmlformats.org/officeDocument/2006/relationships/image" Target="../media/image2811.png"/><Relationship Id="rId211" Type="http://schemas.openxmlformats.org/officeDocument/2006/relationships/image" Target="../media/image2704.png"/><Relationship Id="rId253" Type="http://schemas.openxmlformats.org/officeDocument/2006/relationships/image" Target="../media/image2725.png"/><Relationship Id="rId295" Type="http://schemas.openxmlformats.org/officeDocument/2006/relationships/image" Target="../media/image2746.png"/><Relationship Id="rId309" Type="http://schemas.openxmlformats.org/officeDocument/2006/relationships/image" Target="../media/image2549.png"/><Relationship Id="rId48" Type="http://schemas.openxmlformats.org/officeDocument/2006/relationships/customXml" Target="../ink/ink2732.xml"/><Relationship Id="rId113" Type="http://schemas.openxmlformats.org/officeDocument/2006/relationships/image" Target="../media/image2655.png"/><Relationship Id="rId320" Type="http://schemas.openxmlformats.org/officeDocument/2006/relationships/customXml" Target="../ink/ink2868.xml"/><Relationship Id="rId155" Type="http://schemas.openxmlformats.org/officeDocument/2006/relationships/image" Target="../media/image2676.png"/><Relationship Id="rId197" Type="http://schemas.openxmlformats.org/officeDocument/2006/relationships/image" Target="../media/image2697.png"/><Relationship Id="rId362" Type="http://schemas.openxmlformats.org/officeDocument/2006/relationships/customXml" Target="../ink/ink2889.xml"/><Relationship Id="rId418" Type="http://schemas.openxmlformats.org/officeDocument/2006/relationships/customXml" Target="../ink/ink2917.xml"/><Relationship Id="rId222" Type="http://schemas.openxmlformats.org/officeDocument/2006/relationships/customXml" Target="../ink/ink2819.xml"/><Relationship Id="rId264" Type="http://schemas.openxmlformats.org/officeDocument/2006/relationships/customXml" Target="../ink/ink2840.xml"/><Relationship Id="rId17" Type="http://schemas.openxmlformats.org/officeDocument/2006/relationships/image" Target="../media/image2607.png"/><Relationship Id="rId59" Type="http://schemas.openxmlformats.org/officeDocument/2006/relationships/image" Target="../media/image2628.png"/><Relationship Id="rId124" Type="http://schemas.openxmlformats.org/officeDocument/2006/relationships/customXml" Target="../ink/ink2770.xml"/><Relationship Id="rId70" Type="http://schemas.openxmlformats.org/officeDocument/2006/relationships/customXml" Target="../ink/ink2743.xml"/><Relationship Id="rId166" Type="http://schemas.openxmlformats.org/officeDocument/2006/relationships/customXml" Target="../ink/ink2791.xml"/><Relationship Id="rId331" Type="http://schemas.openxmlformats.org/officeDocument/2006/relationships/image" Target="../media/image2752.png"/><Relationship Id="rId373" Type="http://schemas.openxmlformats.org/officeDocument/2006/relationships/image" Target="../media/image2773.png"/><Relationship Id="rId429" Type="http://schemas.openxmlformats.org/officeDocument/2006/relationships/image" Target="../media/image280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715.png"/><Relationship Id="rId440" Type="http://schemas.openxmlformats.org/officeDocument/2006/relationships/customXml" Target="../ink/ink2928.xml"/><Relationship Id="rId28" Type="http://schemas.openxmlformats.org/officeDocument/2006/relationships/customXml" Target="../ink/ink2722.xml"/><Relationship Id="rId275" Type="http://schemas.openxmlformats.org/officeDocument/2006/relationships/image" Target="../media/image2736.png"/><Relationship Id="rId300" Type="http://schemas.openxmlformats.org/officeDocument/2006/relationships/customXml" Target="../ink/ink2858.xml"/><Relationship Id="rId81" Type="http://schemas.openxmlformats.org/officeDocument/2006/relationships/image" Target="../media/image2639.png"/><Relationship Id="rId135" Type="http://schemas.openxmlformats.org/officeDocument/2006/relationships/image" Target="../media/image2666.png"/><Relationship Id="rId177" Type="http://schemas.openxmlformats.org/officeDocument/2006/relationships/image" Target="../media/image2687.png"/><Relationship Id="rId342" Type="http://schemas.openxmlformats.org/officeDocument/2006/relationships/customXml" Target="../ink/ink2879.xml"/><Relationship Id="rId384" Type="http://schemas.openxmlformats.org/officeDocument/2006/relationships/customXml" Target="../ink/ink2900.xml"/><Relationship Id="rId202" Type="http://schemas.openxmlformats.org/officeDocument/2006/relationships/customXml" Target="../ink/ink2809.xml"/><Relationship Id="rId244" Type="http://schemas.openxmlformats.org/officeDocument/2006/relationships/customXml" Target="../ink/ink2830.xml"/><Relationship Id="rId39" Type="http://schemas.openxmlformats.org/officeDocument/2006/relationships/image" Target="../media/image2618.png"/><Relationship Id="rId286" Type="http://schemas.openxmlformats.org/officeDocument/2006/relationships/customXml" Target="../ink/ink2851.xml"/><Relationship Id="rId451" Type="http://schemas.openxmlformats.org/officeDocument/2006/relationships/image" Target="../media/image2812.png"/><Relationship Id="rId50" Type="http://schemas.openxmlformats.org/officeDocument/2006/relationships/customXml" Target="../ink/ink2733.xml"/><Relationship Id="rId104" Type="http://schemas.openxmlformats.org/officeDocument/2006/relationships/customXml" Target="../ink/ink2760.xml"/><Relationship Id="rId146" Type="http://schemas.openxmlformats.org/officeDocument/2006/relationships/customXml" Target="../ink/ink2781.xml"/><Relationship Id="rId188" Type="http://schemas.openxmlformats.org/officeDocument/2006/relationships/customXml" Target="../ink/ink2802.xml"/><Relationship Id="rId311" Type="http://schemas.openxmlformats.org/officeDocument/2006/relationships/image" Target="../media/image2550.png"/><Relationship Id="rId353" Type="http://schemas.openxmlformats.org/officeDocument/2006/relationships/image" Target="../media/image2763.png"/><Relationship Id="rId395" Type="http://schemas.openxmlformats.org/officeDocument/2006/relationships/image" Target="../media/image2784.png"/><Relationship Id="rId409" Type="http://schemas.openxmlformats.org/officeDocument/2006/relationships/image" Target="../media/image2791.png"/><Relationship Id="rId92" Type="http://schemas.openxmlformats.org/officeDocument/2006/relationships/customXml" Target="../ink/ink2754.xml"/><Relationship Id="rId213" Type="http://schemas.openxmlformats.org/officeDocument/2006/relationships/image" Target="../media/image2705.png"/><Relationship Id="rId420" Type="http://schemas.openxmlformats.org/officeDocument/2006/relationships/customXml" Target="../ink/ink2918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73.png"/><Relationship Id="rId299" Type="http://schemas.openxmlformats.org/officeDocument/2006/relationships/customXml" Target="../ink/ink3087.xml"/><Relationship Id="rId21" Type="http://schemas.openxmlformats.org/officeDocument/2006/relationships/image" Target="../media/image2826.png"/><Relationship Id="rId63" Type="http://schemas.openxmlformats.org/officeDocument/2006/relationships/image" Target="../media/image2846.png"/><Relationship Id="rId159" Type="http://schemas.openxmlformats.org/officeDocument/2006/relationships/image" Target="../media/image2894.png"/><Relationship Id="rId324" Type="http://schemas.openxmlformats.org/officeDocument/2006/relationships/image" Target="../media/image2939.png"/><Relationship Id="rId366" Type="http://schemas.openxmlformats.org/officeDocument/2006/relationships/image" Target="../media/image2960.png"/><Relationship Id="rId170" Type="http://schemas.openxmlformats.org/officeDocument/2006/relationships/customXml" Target="../ink/ink3022.xml"/><Relationship Id="rId226" Type="http://schemas.openxmlformats.org/officeDocument/2006/relationships/customXml" Target="../ink/ink3050.xml"/><Relationship Id="rId433" Type="http://schemas.openxmlformats.org/officeDocument/2006/relationships/image" Target="../media/image2993.png"/><Relationship Id="rId268" Type="http://schemas.openxmlformats.org/officeDocument/2006/relationships/image" Target="../media/image2911.png"/><Relationship Id="rId475" Type="http://schemas.openxmlformats.org/officeDocument/2006/relationships/image" Target="../media/image3013.png"/><Relationship Id="rId32" Type="http://schemas.openxmlformats.org/officeDocument/2006/relationships/customXml" Target="../ink/ink2953.xml"/><Relationship Id="rId74" Type="http://schemas.openxmlformats.org/officeDocument/2006/relationships/customXml" Target="../ink/ink2974.xml"/><Relationship Id="rId128" Type="http://schemas.openxmlformats.org/officeDocument/2006/relationships/customXml" Target="../ink/ink3001.xml"/><Relationship Id="rId335" Type="http://schemas.openxmlformats.org/officeDocument/2006/relationships/customXml" Target="../ink/ink3105.xml"/><Relationship Id="rId377" Type="http://schemas.openxmlformats.org/officeDocument/2006/relationships/customXml" Target="../ink/ink3126.xml"/><Relationship Id="rId500" Type="http://schemas.openxmlformats.org/officeDocument/2006/relationships/customXml" Target="../ink/ink3187.xml"/><Relationship Id="rId5" Type="http://schemas.openxmlformats.org/officeDocument/2006/relationships/image" Target="../media/image2818.png"/><Relationship Id="rId181" Type="http://schemas.openxmlformats.org/officeDocument/2006/relationships/image" Target="../media/image2905.png"/><Relationship Id="rId237" Type="http://schemas.openxmlformats.org/officeDocument/2006/relationships/image" Target="../media/image2321.png"/><Relationship Id="rId402" Type="http://schemas.openxmlformats.org/officeDocument/2006/relationships/customXml" Target="../ink/ink3138.xml"/><Relationship Id="rId279" Type="http://schemas.openxmlformats.org/officeDocument/2006/relationships/customXml" Target="../ink/ink3077.xml"/><Relationship Id="rId444" Type="http://schemas.openxmlformats.org/officeDocument/2006/relationships/customXml" Target="../ink/ink3159.xml"/><Relationship Id="rId486" Type="http://schemas.openxmlformats.org/officeDocument/2006/relationships/customXml" Target="../ink/ink3180.xml"/><Relationship Id="rId43" Type="http://schemas.openxmlformats.org/officeDocument/2006/relationships/image" Target="../media/image2837.png"/><Relationship Id="rId139" Type="http://schemas.openxmlformats.org/officeDocument/2006/relationships/image" Target="../media/image2884.png"/><Relationship Id="rId290" Type="http://schemas.openxmlformats.org/officeDocument/2006/relationships/image" Target="../media/image2922.png"/><Relationship Id="rId304" Type="http://schemas.openxmlformats.org/officeDocument/2006/relationships/image" Target="../media/image2929.png"/><Relationship Id="rId346" Type="http://schemas.openxmlformats.org/officeDocument/2006/relationships/image" Target="../media/image2950.png"/><Relationship Id="rId388" Type="http://schemas.openxmlformats.org/officeDocument/2006/relationships/customXml" Target="../ink/ink3131.xml"/><Relationship Id="rId85" Type="http://schemas.openxmlformats.org/officeDocument/2006/relationships/image" Target="../media/image2857.png"/><Relationship Id="rId150" Type="http://schemas.openxmlformats.org/officeDocument/2006/relationships/customXml" Target="../ink/ink3012.xml"/><Relationship Id="rId192" Type="http://schemas.openxmlformats.org/officeDocument/2006/relationships/customXml" Target="../ink/ink3033.xml"/><Relationship Id="rId206" Type="http://schemas.openxmlformats.org/officeDocument/2006/relationships/customXml" Target="../ink/ink3040.xml"/><Relationship Id="rId413" Type="http://schemas.openxmlformats.org/officeDocument/2006/relationships/image" Target="../media/image2983.png"/><Relationship Id="rId248" Type="http://schemas.openxmlformats.org/officeDocument/2006/relationships/image" Target="../media/image2327.png"/><Relationship Id="rId455" Type="http://schemas.openxmlformats.org/officeDocument/2006/relationships/image" Target="../media/image3004.png"/><Relationship Id="rId497" Type="http://schemas.openxmlformats.org/officeDocument/2006/relationships/image" Target="../media/image3024.png"/><Relationship Id="rId12" Type="http://schemas.openxmlformats.org/officeDocument/2006/relationships/customXml" Target="../ink/ink2943.xml"/><Relationship Id="rId108" Type="http://schemas.openxmlformats.org/officeDocument/2006/relationships/customXml" Target="../ink/ink2991.xml"/><Relationship Id="rId315" Type="http://schemas.openxmlformats.org/officeDocument/2006/relationships/customXml" Target="../ink/ink3095.xml"/><Relationship Id="rId357" Type="http://schemas.openxmlformats.org/officeDocument/2006/relationships/customXml" Target="../ink/ink3116.xml"/><Relationship Id="rId54" Type="http://schemas.openxmlformats.org/officeDocument/2006/relationships/customXml" Target="../ink/ink2964.xml"/><Relationship Id="rId96" Type="http://schemas.openxmlformats.org/officeDocument/2006/relationships/customXml" Target="../ink/ink2985.xml"/><Relationship Id="rId161" Type="http://schemas.openxmlformats.org/officeDocument/2006/relationships/image" Target="../media/image2895.png"/><Relationship Id="rId217" Type="http://schemas.openxmlformats.org/officeDocument/2006/relationships/image" Target="../media/image2310.png"/><Relationship Id="rId399" Type="http://schemas.openxmlformats.org/officeDocument/2006/relationships/image" Target="../media/image2976.png"/><Relationship Id="rId259" Type="http://schemas.openxmlformats.org/officeDocument/2006/relationships/customXml" Target="../ink/ink3067.xml"/><Relationship Id="rId424" Type="http://schemas.openxmlformats.org/officeDocument/2006/relationships/customXml" Target="../ink/ink3149.xml"/><Relationship Id="rId466" Type="http://schemas.openxmlformats.org/officeDocument/2006/relationships/customXml" Target="../ink/ink3170.xml"/><Relationship Id="rId23" Type="http://schemas.openxmlformats.org/officeDocument/2006/relationships/image" Target="../media/image2827.png"/><Relationship Id="rId119" Type="http://schemas.openxmlformats.org/officeDocument/2006/relationships/image" Target="../media/image2874.png"/><Relationship Id="rId270" Type="http://schemas.openxmlformats.org/officeDocument/2006/relationships/image" Target="../media/image2912.png"/><Relationship Id="rId326" Type="http://schemas.openxmlformats.org/officeDocument/2006/relationships/image" Target="../media/image2940.png"/><Relationship Id="rId65" Type="http://schemas.openxmlformats.org/officeDocument/2006/relationships/image" Target="../media/image2847.png"/><Relationship Id="rId130" Type="http://schemas.openxmlformats.org/officeDocument/2006/relationships/customXml" Target="../ink/ink3002.xml"/><Relationship Id="rId368" Type="http://schemas.openxmlformats.org/officeDocument/2006/relationships/image" Target="../media/image2961.png"/><Relationship Id="rId172" Type="http://schemas.openxmlformats.org/officeDocument/2006/relationships/customXml" Target="../ink/ink3023.xml"/><Relationship Id="rId228" Type="http://schemas.openxmlformats.org/officeDocument/2006/relationships/customXml" Target="../ink/ink3051.xml"/><Relationship Id="rId435" Type="http://schemas.openxmlformats.org/officeDocument/2006/relationships/image" Target="../media/image2994.png"/><Relationship Id="rId477" Type="http://schemas.openxmlformats.org/officeDocument/2006/relationships/image" Target="../media/image3014.png"/><Relationship Id="rId281" Type="http://schemas.openxmlformats.org/officeDocument/2006/relationships/customXml" Target="../ink/ink3078.xml"/><Relationship Id="rId337" Type="http://schemas.openxmlformats.org/officeDocument/2006/relationships/customXml" Target="../ink/ink3106.xml"/><Relationship Id="rId502" Type="http://schemas.openxmlformats.org/officeDocument/2006/relationships/customXml" Target="../ink/ink3188.xml"/><Relationship Id="rId34" Type="http://schemas.openxmlformats.org/officeDocument/2006/relationships/customXml" Target="../ink/ink2954.xml"/><Relationship Id="rId76" Type="http://schemas.openxmlformats.org/officeDocument/2006/relationships/customXml" Target="../ink/ink2975.xml"/><Relationship Id="rId141" Type="http://schemas.openxmlformats.org/officeDocument/2006/relationships/image" Target="../media/image2885.png"/><Relationship Id="rId379" Type="http://schemas.openxmlformats.org/officeDocument/2006/relationships/customXml" Target="../ink/ink3127.xml"/><Relationship Id="rId7" Type="http://schemas.openxmlformats.org/officeDocument/2006/relationships/image" Target="../media/image2819.png"/><Relationship Id="rId183" Type="http://schemas.openxmlformats.org/officeDocument/2006/relationships/image" Target="../media/image2906.png"/><Relationship Id="rId239" Type="http://schemas.openxmlformats.org/officeDocument/2006/relationships/customXml" Target="../ink/ink3057.xml"/><Relationship Id="rId390" Type="http://schemas.openxmlformats.org/officeDocument/2006/relationships/customXml" Target="../ink/ink3132.xml"/><Relationship Id="rId404" Type="http://schemas.openxmlformats.org/officeDocument/2006/relationships/customXml" Target="../ink/ink3139.xml"/><Relationship Id="rId446" Type="http://schemas.openxmlformats.org/officeDocument/2006/relationships/customXml" Target="../ink/ink3160.xml"/><Relationship Id="rId250" Type="http://schemas.openxmlformats.org/officeDocument/2006/relationships/image" Target="../media/image2328.png"/><Relationship Id="rId292" Type="http://schemas.openxmlformats.org/officeDocument/2006/relationships/image" Target="../media/image2923.png"/><Relationship Id="rId306" Type="http://schemas.openxmlformats.org/officeDocument/2006/relationships/image" Target="../media/image2930.png"/><Relationship Id="rId488" Type="http://schemas.openxmlformats.org/officeDocument/2006/relationships/customXml" Target="../ink/ink3181.xml"/><Relationship Id="rId45" Type="http://schemas.openxmlformats.org/officeDocument/2006/relationships/image" Target="../media/image2838.png"/><Relationship Id="rId87" Type="http://schemas.openxmlformats.org/officeDocument/2006/relationships/image" Target="../media/image2858.png"/><Relationship Id="rId110" Type="http://schemas.openxmlformats.org/officeDocument/2006/relationships/customXml" Target="../ink/ink2992.xml"/><Relationship Id="rId348" Type="http://schemas.openxmlformats.org/officeDocument/2006/relationships/image" Target="../media/image2951.png"/><Relationship Id="rId152" Type="http://schemas.openxmlformats.org/officeDocument/2006/relationships/customXml" Target="../ink/ink3013.xml"/><Relationship Id="rId194" Type="http://schemas.openxmlformats.org/officeDocument/2006/relationships/customXml" Target="../ink/ink3034.xml"/><Relationship Id="rId208" Type="http://schemas.openxmlformats.org/officeDocument/2006/relationships/customXml" Target="../ink/ink3041.xml"/><Relationship Id="rId415" Type="http://schemas.openxmlformats.org/officeDocument/2006/relationships/image" Target="../media/image2984.png"/><Relationship Id="rId457" Type="http://schemas.openxmlformats.org/officeDocument/2006/relationships/image" Target="../media/image3005.png"/><Relationship Id="rId261" Type="http://schemas.openxmlformats.org/officeDocument/2006/relationships/customXml" Target="../ink/ink3068.xml"/><Relationship Id="rId499" Type="http://schemas.openxmlformats.org/officeDocument/2006/relationships/image" Target="../media/image3025.png"/><Relationship Id="rId14" Type="http://schemas.openxmlformats.org/officeDocument/2006/relationships/customXml" Target="../ink/ink2944.xml"/><Relationship Id="rId56" Type="http://schemas.openxmlformats.org/officeDocument/2006/relationships/customXml" Target="../ink/ink2965.xml"/><Relationship Id="rId317" Type="http://schemas.openxmlformats.org/officeDocument/2006/relationships/customXml" Target="../ink/ink3096.xml"/><Relationship Id="rId359" Type="http://schemas.openxmlformats.org/officeDocument/2006/relationships/customXml" Target="../ink/ink3117.xml"/><Relationship Id="rId98" Type="http://schemas.openxmlformats.org/officeDocument/2006/relationships/customXml" Target="../ink/ink2986.xml"/><Relationship Id="rId121" Type="http://schemas.openxmlformats.org/officeDocument/2006/relationships/image" Target="../media/image2875.png"/><Relationship Id="rId163" Type="http://schemas.openxmlformats.org/officeDocument/2006/relationships/image" Target="../media/image2896.png"/><Relationship Id="rId219" Type="http://schemas.openxmlformats.org/officeDocument/2006/relationships/image" Target="../media/image2311.png"/><Relationship Id="rId370" Type="http://schemas.openxmlformats.org/officeDocument/2006/relationships/image" Target="../media/image2962.png"/><Relationship Id="rId426" Type="http://schemas.openxmlformats.org/officeDocument/2006/relationships/customXml" Target="../ink/ink3150.xml"/><Relationship Id="rId230" Type="http://schemas.openxmlformats.org/officeDocument/2006/relationships/customXml" Target="../ink/ink3052.xml"/><Relationship Id="rId468" Type="http://schemas.openxmlformats.org/officeDocument/2006/relationships/customXml" Target="../ink/ink3171.xml"/><Relationship Id="rId25" Type="http://schemas.openxmlformats.org/officeDocument/2006/relationships/image" Target="../media/image2828.png"/><Relationship Id="rId67" Type="http://schemas.openxmlformats.org/officeDocument/2006/relationships/image" Target="../media/image2848.png"/><Relationship Id="rId272" Type="http://schemas.openxmlformats.org/officeDocument/2006/relationships/image" Target="../media/image2913.png"/><Relationship Id="rId328" Type="http://schemas.openxmlformats.org/officeDocument/2006/relationships/image" Target="../media/image2941.png"/><Relationship Id="rId132" Type="http://schemas.openxmlformats.org/officeDocument/2006/relationships/customXml" Target="../ink/ink3003.xml"/><Relationship Id="rId174" Type="http://schemas.openxmlformats.org/officeDocument/2006/relationships/customXml" Target="../ink/ink3024.xml"/><Relationship Id="rId381" Type="http://schemas.openxmlformats.org/officeDocument/2006/relationships/customXml" Target="../ink/ink3128.xml"/><Relationship Id="rId241" Type="http://schemas.openxmlformats.org/officeDocument/2006/relationships/customXml" Target="../ink/ink3058.xml"/><Relationship Id="rId437" Type="http://schemas.openxmlformats.org/officeDocument/2006/relationships/image" Target="../media/image2995.png"/><Relationship Id="rId479" Type="http://schemas.openxmlformats.org/officeDocument/2006/relationships/image" Target="../media/image3015.png"/><Relationship Id="rId36" Type="http://schemas.openxmlformats.org/officeDocument/2006/relationships/customXml" Target="../ink/ink2955.xml"/><Relationship Id="rId283" Type="http://schemas.openxmlformats.org/officeDocument/2006/relationships/customXml" Target="../ink/ink3079.xml"/><Relationship Id="rId339" Type="http://schemas.openxmlformats.org/officeDocument/2006/relationships/customXml" Target="../ink/ink3107.xml"/><Relationship Id="rId490" Type="http://schemas.openxmlformats.org/officeDocument/2006/relationships/customXml" Target="../ink/ink3182.xml"/><Relationship Id="rId504" Type="http://schemas.openxmlformats.org/officeDocument/2006/relationships/customXml" Target="../ink/ink3189.xml"/><Relationship Id="rId78" Type="http://schemas.openxmlformats.org/officeDocument/2006/relationships/customXml" Target="../ink/ink2976.xml"/><Relationship Id="rId101" Type="http://schemas.openxmlformats.org/officeDocument/2006/relationships/image" Target="../media/image2865.png"/><Relationship Id="rId143" Type="http://schemas.openxmlformats.org/officeDocument/2006/relationships/image" Target="../media/image2886.png"/><Relationship Id="rId185" Type="http://schemas.openxmlformats.org/officeDocument/2006/relationships/image" Target="../media/image2907.png"/><Relationship Id="rId350" Type="http://schemas.openxmlformats.org/officeDocument/2006/relationships/image" Target="../media/image2952.png"/><Relationship Id="rId406" Type="http://schemas.openxmlformats.org/officeDocument/2006/relationships/customXml" Target="../ink/ink3140.xml"/><Relationship Id="rId9" Type="http://schemas.openxmlformats.org/officeDocument/2006/relationships/image" Target="../media/image2820.png"/><Relationship Id="rId210" Type="http://schemas.openxmlformats.org/officeDocument/2006/relationships/customXml" Target="../ink/ink3042.xml"/><Relationship Id="rId392" Type="http://schemas.openxmlformats.org/officeDocument/2006/relationships/customXml" Target="../ink/ink3133.xml"/><Relationship Id="rId448" Type="http://schemas.openxmlformats.org/officeDocument/2006/relationships/customXml" Target="../ink/ink3161.xml"/><Relationship Id="rId252" Type="http://schemas.openxmlformats.org/officeDocument/2006/relationships/image" Target="../media/image2362.png"/><Relationship Id="rId294" Type="http://schemas.openxmlformats.org/officeDocument/2006/relationships/image" Target="../media/image2924.png"/><Relationship Id="rId308" Type="http://schemas.openxmlformats.org/officeDocument/2006/relationships/image" Target="../media/image2931.png"/><Relationship Id="rId47" Type="http://schemas.openxmlformats.org/officeDocument/2006/relationships/image" Target="../media/image2839.png"/><Relationship Id="rId89" Type="http://schemas.openxmlformats.org/officeDocument/2006/relationships/image" Target="../media/image2859.png"/><Relationship Id="rId112" Type="http://schemas.openxmlformats.org/officeDocument/2006/relationships/customXml" Target="../ink/ink2993.xml"/><Relationship Id="rId154" Type="http://schemas.openxmlformats.org/officeDocument/2006/relationships/customXml" Target="../ink/ink3014.xml"/><Relationship Id="rId361" Type="http://schemas.openxmlformats.org/officeDocument/2006/relationships/customXml" Target="../ink/ink3118.xml"/><Relationship Id="rId196" Type="http://schemas.openxmlformats.org/officeDocument/2006/relationships/customXml" Target="../ink/ink3035.xml"/><Relationship Id="rId417" Type="http://schemas.openxmlformats.org/officeDocument/2006/relationships/image" Target="../media/image2985.png"/><Relationship Id="rId459" Type="http://schemas.openxmlformats.org/officeDocument/2006/relationships/image" Target="../media/image3006.png"/><Relationship Id="rId16" Type="http://schemas.openxmlformats.org/officeDocument/2006/relationships/customXml" Target="../ink/ink2945.xml"/><Relationship Id="rId221" Type="http://schemas.openxmlformats.org/officeDocument/2006/relationships/image" Target="../media/image2312.png"/><Relationship Id="rId263" Type="http://schemas.openxmlformats.org/officeDocument/2006/relationships/customXml" Target="../ink/ink3069.xml"/><Relationship Id="rId319" Type="http://schemas.openxmlformats.org/officeDocument/2006/relationships/customXml" Target="../ink/ink3097.xml"/><Relationship Id="rId470" Type="http://schemas.openxmlformats.org/officeDocument/2006/relationships/customXml" Target="../ink/ink3172.xml"/><Relationship Id="rId58" Type="http://schemas.openxmlformats.org/officeDocument/2006/relationships/customXml" Target="../ink/ink2966.xml"/><Relationship Id="rId123" Type="http://schemas.openxmlformats.org/officeDocument/2006/relationships/image" Target="../media/image2876.png"/><Relationship Id="rId330" Type="http://schemas.openxmlformats.org/officeDocument/2006/relationships/image" Target="../media/image2942.png"/><Relationship Id="rId165" Type="http://schemas.openxmlformats.org/officeDocument/2006/relationships/image" Target="../media/image2897.png"/><Relationship Id="rId372" Type="http://schemas.openxmlformats.org/officeDocument/2006/relationships/image" Target="../media/image2963.png"/><Relationship Id="rId428" Type="http://schemas.openxmlformats.org/officeDocument/2006/relationships/customXml" Target="../ink/ink3151.xml"/><Relationship Id="rId232" Type="http://schemas.openxmlformats.org/officeDocument/2006/relationships/customXml" Target="../ink/ink3053.xml"/><Relationship Id="rId274" Type="http://schemas.openxmlformats.org/officeDocument/2006/relationships/image" Target="../media/image2914.png"/><Relationship Id="rId481" Type="http://schemas.openxmlformats.org/officeDocument/2006/relationships/image" Target="../media/image3016.png"/><Relationship Id="rId27" Type="http://schemas.openxmlformats.org/officeDocument/2006/relationships/image" Target="../media/image2829.png"/><Relationship Id="rId69" Type="http://schemas.openxmlformats.org/officeDocument/2006/relationships/image" Target="../media/image2849.png"/><Relationship Id="rId134" Type="http://schemas.openxmlformats.org/officeDocument/2006/relationships/customXml" Target="../ink/ink3004.xml"/><Relationship Id="rId80" Type="http://schemas.openxmlformats.org/officeDocument/2006/relationships/customXml" Target="../ink/ink2977.xml"/><Relationship Id="rId176" Type="http://schemas.openxmlformats.org/officeDocument/2006/relationships/customXml" Target="../ink/ink3025.xml"/><Relationship Id="rId341" Type="http://schemas.openxmlformats.org/officeDocument/2006/relationships/customXml" Target="../ink/ink3108.xml"/><Relationship Id="rId383" Type="http://schemas.openxmlformats.org/officeDocument/2006/relationships/customXml" Target="../ink/ink3129.xml"/><Relationship Id="rId439" Type="http://schemas.openxmlformats.org/officeDocument/2006/relationships/image" Target="../media/image2996.png"/><Relationship Id="rId201" Type="http://schemas.openxmlformats.org/officeDocument/2006/relationships/image" Target="../media/image2302.png"/><Relationship Id="rId243" Type="http://schemas.openxmlformats.org/officeDocument/2006/relationships/customXml" Target="../ink/ink3059.xml"/><Relationship Id="rId285" Type="http://schemas.openxmlformats.org/officeDocument/2006/relationships/customXml" Target="../ink/ink3080.xml"/><Relationship Id="rId450" Type="http://schemas.openxmlformats.org/officeDocument/2006/relationships/customXml" Target="../ink/ink3162.xml"/><Relationship Id="rId506" Type="http://schemas.openxmlformats.org/officeDocument/2006/relationships/customXml" Target="../ink/ink3190.xml"/><Relationship Id="rId38" Type="http://schemas.openxmlformats.org/officeDocument/2006/relationships/customXml" Target="../ink/ink2956.xml"/><Relationship Id="rId103" Type="http://schemas.openxmlformats.org/officeDocument/2006/relationships/image" Target="../media/image2866.png"/><Relationship Id="rId310" Type="http://schemas.openxmlformats.org/officeDocument/2006/relationships/image" Target="../media/image2932.png"/><Relationship Id="rId492" Type="http://schemas.openxmlformats.org/officeDocument/2006/relationships/customXml" Target="../ink/ink3183.xml"/><Relationship Id="rId91" Type="http://schemas.openxmlformats.org/officeDocument/2006/relationships/image" Target="../media/image2860.png"/><Relationship Id="rId145" Type="http://schemas.openxmlformats.org/officeDocument/2006/relationships/image" Target="../media/image2887.png"/><Relationship Id="rId187" Type="http://schemas.openxmlformats.org/officeDocument/2006/relationships/image" Target="../media/image2908.png"/><Relationship Id="rId352" Type="http://schemas.openxmlformats.org/officeDocument/2006/relationships/image" Target="../media/image2953.png"/><Relationship Id="rId394" Type="http://schemas.openxmlformats.org/officeDocument/2006/relationships/customXml" Target="../ink/ink3134.xml"/><Relationship Id="rId408" Type="http://schemas.openxmlformats.org/officeDocument/2006/relationships/customXml" Target="../ink/ink3141.xml"/><Relationship Id="rId212" Type="http://schemas.openxmlformats.org/officeDocument/2006/relationships/customXml" Target="../ink/ink3043.xml"/><Relationship Id="rId254" Type="http://schemas.openxmlformats.org/officeDocument/2006/relationships/image" Target="../media/image2363.png"/><Relationship Id="rId49" Type="http://schemas.openxmlformats.org/officeDocument/2006/relationships/image" Target="../media/image2840.png"/><Relationship Id="rId114" Type="http://schemas.openxmlformats.org/officeDocument/2006/relationships/customXml" Target="../ink/ink2994.xml"/><Relationship Id="rId296" Type="http://schemas.openxmlformats.org/officeDocument/2006/relationships/image" Target="../media/image2925.png"/><Relationship Id="rId461" Type="http://schemas.openxmlformats.org/officeDocument/2006/relationships/image" Target="../media/image3007.png"/><Relationship Id="rId60" Type="http://schemas.openxmlformats.org/officeDocument/2006/relationships/customXml" Target="../ink/ink2967.xml"/><Relationship Id="rId156" Type="http://schemas.openxmlformats.org/officeDocument/2006/relationships/customXml" Target="../ink/ink3015.xml"/><Relationship Id="rId198" Type="http://schemas.openxmlformats.org/officeDocument/2006/relationships/customXml" Target="../ink/ink3036.xml"/><Relationship Id="rId321" Type="http://schemas.openxmlformats.org/officeDocument/2006/relationships/customXml" Target="../ink/ink3098.xml"/><Relationship Id="rId363" Type="http://schemas.openxmlformats.org/officeDocument/2006/relationships/customXml" Target="../ink/ink3119.xml"/><Relationship Id="rId419" Type="http://schemas.openxmlformats.org/officeDocument/2006/relationships/image" Target="../media/image2986.png"/><Relationship Id="rId223" Type="http://schemas.openxmlformats.org/officeDocument/2006/relationships/image" Target="../media/image2313.png"/><Relationship Id="rId430" Type="http://schemas.openxmlformats.org/officeDocument/2006/relationships/customXml" Target="../ink/ink3152.xml"/><Relationship Id="rId18" Type="http://schemas.openxmlformats.org/officeDocument/2006/relationships/customXml" Target="../ink/ink2946.xml"/><Relationship Id="rId265" Type="http://schemas.openxmlformats.org/officeDocument/2006/relationships/customXml" Target="../ink/ink3070.xml"/><Relationship Id="rId472" Type="http://schemas.openxmlformats.org/officeDocument/2006/relationships/customXml" Target="../ink/ink3173.xml"/><Relationship Id="rId125" Type="http://schemas.openxmlformats.org/officeDocument/2006/relationships/image" Target="../media/image2877.png"/><Relationship Id="rId167" Type="http://schemas.openxmlformats.org/officeDocument/2006/relationships/image" Target="../media/image2898.png"/><Relationship Id="rId332" Type="http://schemas.openxmlformats.org/officeDocument/2006/relationships/image" Target="../media/image2943.png"/><Relationship Id="rId374" Type="http://schemas.openxmlformats.org/officeDocument/2006/relationships/image" Target="../media/image2964.png"/><Relationship Id="rId71" Type="http://schemas.openxmlformats.org/officeDocument/2006/relationships/image" Target="../media/image2850.png"/><Relationship Id="rId234" Type="http://schemas.openxmlformats.org/officeDocument/2006/relationships/customXml" Target="../ink/ink3054.xml"/><Relationship Id="rId2" Type="http://schemas.openxmlformats.org/officeDocument/2006/relationships/customXml" Target="../ink/ink2938.xml"/><Relationship Id="rId29" Type="http://schemas.openxmlformats.org/officeDocument/2006/relationships/image" Target="../media/image2830.png"/><Relationship Id="rId276" Type="http://schemas.openxmlformats.org/officeDocument/2006/relationships/image" Target="../media/image2915.png"/><Relationship Id="rId441" Type="http://schemas.openxmlformats.org/officeDocument/2006/relationships/image" Target="../media/image2997.png"/><Relationship Id="rId483" Type="http://schemas.openxmlformats.org/officeDocument/2006/relationships/image" Target="../media/image3017.png"/><Relationship Id="rId40" Type="http://schemas.openxmlformats.org/officeDocument/2006/relationships/customXml" Target="../ink/ink2957.xml"/><Relationship Id="rId136" Type="http://schemas.openxmlformats.org/officeDocument/2006/relationships/customXml" Target="../ink/ink3005.xml"/><Relationship Id="rId178" Type="http://schemas.openxmlformats.org/officeDocument/2006/relationships/customXml" Target="../ink/ink3026.xml"/><Relationship Id="rId301" Type="http://schemas.openxmlformats.org/officeDocument/2006/relationships/customXml" Target="../ink/ink3088.xml"/><Relationship Id="rId343" Type="http://schemas.openxmlformats.org/officeDocument/2006/relationships/customXml" Target="../ink/ink3109.xml"/><Relationship Id="rId82" Type="http://schemas.openxmlformats.org/officeDocument/2006/relationships/customXml" Target="../ink/ink2978.xml"/><Relationship Id="rId203" Type="http://schemas.openxmlformats.org/officeDocument/2006/relationships/image" Target="../media/image2303.png"/><Relationship Id="rId385" Type="http://schemas.openxmlformats.org/officeDocument/2006/relationships/customXml" Target="../ink/ink3130.xml"/><Relationship Id="rId245" Type="http://schemas.openxmlformats.org/officeDocument/2006/relationships/customXml" Target="../ink/ink3060.xml"/><Relationship Id="rId287" Type="http://schemas.openxmlformats.org/officeDocument/2006/relationships/customXml" Target="../ink/ink3081.xml"/><Relationship Id="rId410" Type="http://schemas.openxmlformats.org/officeDocument/2006/relationships/customXml" Target="../ink/ink3142.xml"/><Relationship Id="rId452" Type="http://schemas.openxmlformats.org/officeDocument/2006/relationships/customXml" Target="../ink/ink3163.xml"/><Relationship Id="rId494" Type="http://schemas.openxmlformats.org/officeDocument/2006/relationships/customXml" Target="../ink/ink3184.xml"/><Relationship Id="rId508" Type="http://schemas.openxmlformats.org/officeDocument/2006/relationships/customXml" Target="../ink/ink3191.xml"/><Relationship Id="rId105" Type="http://schemas.openxmlformats.org/officeDocument/2006/relationships/image" Target="../media/image2867.png"/><Relationship Id="rId147" Type="http://schemas.openxmlformats.org/officeDocument/2006/relationships/image" Target="../media/image2888.png"/><Relationship Id="rId312" Type="http://schemas.openxmlformats.org/officeDocument/2006/relationships/image" Target="../media/image2933.png"/><Relationship Id="rId354" Type="http://schemas.openxmlformats.org/officeDocument/2006/relationships/image" Target="../media/image2954.png"/><Relationship Id="rId51" Type="http://schemas.openxmlformats.org/officeDocument/2006/relationships/image" Target="../media/image2322.png"/><Relationship Id="rId93" Type="http://schemas.openxmlformats.org/officeDocument/2006/relationships/image" Target="../media/image2861.png"/><Relationship Id="rId189" Type="http://schemas.openxmlformats.org/officeDocument/2006/relationships/image" Target="../media/image2909.png"/><Relationship Id="rId396" Type="http://schemas.openxmlformats.org/officeDocument/2006/relationships/customXml" Target="../ink/ink3135.xml"/><Relationship Id="rId214" Type="http://schemas.openxmlformats.org/officeDocument/2006/relationships/customXml" Target="../ink/ink3044.xml"/><Relationship Id="rId256" Type="http://schemas.openxmlformats.org/officeDocument/2006/relationships/image" Target="../media/image2364.png"/><Relationship Id="rId298" Type="http://schemas.openxmlformats.org/officeDocument/2006/relationships/image" Target="../media/image2926.png"/><Relationship Id="rId421" Type="http://schemas.openxmlformats.org/officeDocument/2006/relationships/image" Target="../media/image2987.png"/><Relationship Id="rId463" Type="http://schemas.openxmlformats.org/officeDocument/2006/relationships/image" Target="../media/image2463.png"/><Relationship Id="rId116" Type="http://schemas.openxmlformats.org/officeDocument/2006/relationships/customXml" Target="../ink/ink2995.xml"/><Relationship Id="rId158" Type="http://schemas.openxmlformats.org/officeDocument/2006/relationships/customXml" Target="../ink/ink3016.xml"/><Relationship Id="rId323" Type="http://schemas.openxmlformats.org/officeDocument/2006/relationships/customXml" Target="../ink/ink3099.xml"/><Relationship Id="rId20" Type="http://schemas.openxmlformats.org/officeDocument/2006/relationships/customXml" Target="../ink/ink2947.xml"/><Relationship Id="rId62" Type="http://schemas.openxmlformats.org/officeDocument/2006/relationships/customXml" Target="../ink/ink2968.xml"/><Relationship Id="rId365" Type="http://schemas.openxmlformats.org/officeDocument/2006/relationships/customXml" Target="../ink/ink3120.xml"/><Relationship Id="rId225" Type="http://schemas.openxmlformats.org/officeDocument/2006/relationships/image" Target="../media/image2314.png"/><Relationship Id="rId267" Type="http://schemas.openxmlformats.org/officeDocument/2006/relationships/customXml" Target="../ink/ink3071.xml"/><Relationship Id="rId432" Type="http://schemas.openxmlformats.org/officeDocument/2006/relationships/customXml" Target="../ink/ink3153.xml"/><Relationship Id="rId474" Type="http://schemas.openxmlformats.org/officeDocument/2006/relationships/customXml" Target="../ink/ink3174.xml"/><Relationship Id="rId127" Type="http://schemas.openxmlformats.org/officeDocument/2006/relationships/image" Target="../media/image2878.png"/><Relationship Id="rId31" Type="http://schemas.openxmlformats.org/officeDocument/2006/relationships/image" Target="../media/image2831.png"/><Relationship Id="rId73" Type="http://schemas.openxmlformats.org/officeDocument/2006/relationships/image" Target="../media/image2851.png"/><Relationship Id="rId169" Type="http://schemas.openxmlformats.org/officeDocument/2006/relationships/image" Target="../media/image2899.png"/><Relationship Id="rId334" Type="http://schemas.openxmlformats.org/officeDocument/2006/relationships/image" Target="../media/image2944.png"/><Relationship Id="rId376" Type="http://schemas.openxmlformats.org/officeDocument/2006/relationships/image" Target="../media/image2965.png"/><Relationship Id="rId4" Type="http://schemas.openxmlformats.org/officeDocument/2006/relationships/customXml" Target="../ink/ink2939.xml"/><Relationship Id="rId180" Type="http://schemas.openxmlformats.org/officeDocument/2006/relationships/customXml" Target="../ink/ink3027.xml"/><Relationship Id="rId236" Type="http://schemas.openxmlformats.org/officeDocument/2006/relationships/customXml" Target="../ink/ink3055.xml"/><Relationship Id="rId278" Type="http://schemas.openxmlformats.org/officeDocument/2006/relationships/image" Target="../media/image2916.png"/><Relationship Id="rId401" Type="http://schemas.openxmlformats.org/officeDocument/2006/relationships/image" Target="../media/image2977.png"/><Relationship Id="rId443" Type="http://schemas.openxmlformats.org/officeDocument/2006/relationships/image" Target="../media/image2998.png"/><Relationship Id="rId303" Type="http://schemas.openxmlformats.org/officeDocument/2006/relationships/customXml" Target="../ink/ink3089.xml"/><Relationship Id="rId485" Type="http://schemas.openxmlformats.org/officeDocument/2006/relationships/image" Target="../media/image3018.png"/><Relationship Id="rId42" Type="http://schemas.openxmlformats.org/officeDocument/2006/relationships/customXml" Target="../ink/ink2958.xml"/><Relationship Id="rId84" Type="http://schemas.openxmlformats.org/officeDocument/2006/relationships/customXml" Target="../ink/ink2979.xml"/><Relationship Id="rId138" Type="http://schemas.openxmlformats.org/officeDocument/2006/relationships/customXml" Target="../ink/ink3006.xml"/><Relationship Id="rId345" Type="http://schemas.openxmlformats.org/officeDocument/2006/relationships/customXml" Target="../ink/ink3110.xml"/><Relationship Id="rId387" Type="http://schemas.openxmlformats.org/officeDocument/2006/relationships/image" Target="../media/image1167.emf"/><Relationship Id="rId191" Type="http://schemas.openxmlformats.org/officeDocument/2006/relationships/image" Target="../media/image2910.png"/><Relationship Id="rId205" Type="http://schemas.openxmlformats.org/officeDocument/2006/relationships/image" Target="../media/image2304.png"/><Relationship Id="rId247" Type="http://schemas.openxmlformats.org/officeDocument/2006/relationships/customXml" Target="../ink/ink3061.xml"/><Relationship Id="rId412" Type="http://schemas.openxmlformats.org/officeDocument/2006/relationships/customXml" Target="../ink/ink3143.xml"/><Relationship Id="rId107" Type="http://schemas.openxmlformats.org/officeDocument/2006/relationships/image" Target="../media/image2868.png"/><Relationship Id="rId289" Type="http://schemas.openxmlformats.org/officeDocument/2006/relationships/customXml" Target="../ink/ink3082.xml"/><Relationship Id="rId454" Type="http://schemas.openxmlformats.org/officeDocument/2006/relationships/customXml" Target="../ink/ink3164.xml"/><Relationship Id="rId496" Type="http://schemas.openxmlformats.org/officeDocument/2006/relationships/customXml" Target="../ink/ink3185.xml"/><Relationship Id="rId11" Type="http://schemas.openxmlformats.org/officeDocument/2006/relationships/image" Target="../media/image2821.png"/><Relationship Id="rId53" Type="http://schemas.openxmlformats.org/officeDocument/2006/relationships/image" Target="../media/image2841.png"/><Relationship Id="rId149" Type="http://schemas.openxmlformats.org/officeDocument/2006/relationships/image" Target="../media/image2889.png"/><Relationship Id="rId314" Type="http://schemas.openxmlformats.org/officeDocument/2006/relationships/image" Target="../media/image2934.png"/><Relationship Id="rId356" Type="http://schemas.openxmlformats.org/officeDocument/2006/relationships/image" Target="../media/image2955.png"/><Relationship Id="rId398" Type="http://schemas.openxmlformats.org/officeDocument/2006/relationships/customXml" Target="../ink/ink3136.xml"/><Relationship Id="rId95" Type="http://schemas.openxmlformats.org/officeDocument/2006/relationships/image" Target="../media/image2862.png"/><Relationship Id="rId160" Type="http://schemas.openxmlformats.org/officeDocument/2006/relationships/customXml" Target="../ink/ink3017.xml"/><Relationship Id="rId216" Type="http://schemas.openxmlformats.org/officeDocument/2006/relationships/customXml" Target="../ink/ink3045.xml"/><Relationship Id="rId423" Type="http://schemas.openxmlformats.org/officeDocument/2006/relationships/image" Target="../media/image2988.png"/><Relationship Id="rId258" Type="http://schemas.openxmlformats.org/officeDocument/2006/relationships/image" Target="../media/image2365.png"/><Relationship Id="rId465" Type="http://schemas.openxmlformats.org/officeDocument/2006/relationships/image" Target="../media/image3008.png"/><Relationship Id="rId22" Type="http://schemas.openxmlformats.org/officeDocument/2006/relationships/customXml" Target="../ink/ink2948.xml"/><Relationship Id="rId64" Type="http://schemas.openxmlformats.org/officeDocument/2006/relationships/customXml" Target="../ink/ink2969.xml"/><Relationship Id="rId118" Type="http://schemas.openxmlformats.org/officeDocument/2006/relationships/customXml" Target="../ink/ink2996.xml"/><Relationship Id="rId325" Type="http://schemas.openxmlformats.org/officeDocument/2006/relationships/customXml" Target="../ink/ink3100.xml"/><Relationship Id="rId367" Type="http://schemas.openxmlformats.org/officeDocument/2006/relationships/customXml" Target="../ink/ink3121.xml"/><Relationship Id="rId171" Type="http://schemas.openxmlformats.org/officeDocument/2006/relationships/image" Target="../media/image2900.png"/><Relationship Id="rId227" Type="http://schemas.openxmlformats.org/officeDocument/2006/relationships/image" Target="../media/image2315.png"/><Relationship Id="rId269" Type="http://schemas.openxmlformats.org/officeDocument/2006/relationships/customXml" Target="../ink/ink3072.xml"/><Relationship Id="rId434" Type="http://schemas.openxmlformats.org/officeDocument/2006/relationships/customXml" Target="../ink/ink3154.xml"/><Relationship Id="rId476" Type="http://schemas.openxmlformats.org/officeDocument/2006/relationships/customXml" Target="../ink/ink3175.xml"/><Relationship Id="rId33" Type="http://schemas.openxmlformats.org/officeDocument/2006/relationships/image" Target="../media/image2832.png"/><Relationship Id="rId129" Type="http://schemas.openxmlformats.org/officeDocument/2006/relationships/image" Target="../media/image2879.png"/><Relationship Id="rId280" Type="http://schemas.openxmlformats.org/officeDocument/2006/relationships/image" Target="../media/image2917.png"/><Relationship Id="rId336" Type="http://schemas.openxmlformats.org/officeDocument/2006/relationships/image" Target="../media/image2945.png"/><Relationship Id="rId501" Type="http://schemas.openxmlformats.org/officeDocument/2006/relationships/image" Target="../media/image3026.png"/><Relationship Id="rId75" Type="http://schemas.openxmlformats.org/officeDocument/2006/relationships/image" Target="../media/image2852.png"/><Relationship Id="rId140" Type="http://schemas.openxmlformats.org/officeDocument/2006/relationships/customXml" Target="../ink/ink3007.xml"/><Relationship Id="rId182" Type="http://schemas.openxmlformats.org/officeDocument/2006/relationships/customXml" Target="../ink/ink3028.xml"/><Relationship Id="rId378" Type="http://schemas.openxmlformats.org/officeDocument/2006/relationships/image" Target="../media/image2966.png"/><Relationship Id="rId403" Type="http://schemas.openxmlformats.org/officeDocument/2006/relationships/image" Target="../media/image2978.png"/><Relationship Id="rId6" Type="http://schemas.openxmlformats.org/officeDocument/2006/relationships/customXml" Target="../ink/ink2940.xml"/><Relationship Id="rId238" Type="http://schemas.openxmlformats.org/officeDocument/2006/relationships/customXml" Target="../ink/ink3056.xml"/><Relationship Id="rId445" Type="http://schemas.openxmlformats.org/officeDocument/2006/relationships/image" Target="../media/image2999.png"/><Relationship Id="rId487" Type="http://schemas.openxmlformats.org/officeDocument/2006/relationships/image" Target="../media/image3019.png"/><Relationship Id="rId291" Type="http://schemas.openxmlformats.org/officeDocument/2006/relationships/customXml" Target="../ink/ink3083.xml"/><Relationship Id="rId305" Type="http://schemas.openxmlformats.org/officeDocument/2006/relationships/customXml" Target="../ink/ink3090.xml"/><Relationship Id="rId347" Type="http://schemas.openxmlformats.org/officeDocument/2006/relationships/customXml" Target="../ink/ink3111.xml"/><Relationship Id="rId44" Type="http://schemas.openxmlformats.org/officeDocument/2006/relationships/customXml" Target="../ink/ink2959.xml"/><Relationship Id="rId86" Type="http://schemas.openxmlformats.org/officeDocument/2006/relationships/customXml" Target="../ink/ink2980.xml"/><Relationship Id="rId151" Type="http://schemas.openxmlformats.org/officeDocument/2006/relationships/image" Target="../media/image2890.png"/><Relationship Id="rId389" Type="http://schemas.openxmlformats.org/officeDocument/2006/relationships/image" Target="../media/image2971.png"/><Relationship Id="rId193" Type="http://schemas.openxmlformats.org/officeDocument/2006/relationships/image" Target="../media/image2298.png"/><Relationship Id="rId207" Type="http://schemas.openxmlformats.org/officeDocument/2006/relationships/image" Target="../media/image2305.png"/><Relationship Id="rId249" Type="http://schemas.openxmlformats.org/officeDocument/2006/relationships/customXml" Target="../ink/ink3062.xml"/><Relationship Id="rId414" Type="http://schemas.openxmlformats.org/officeDocument/2006/relationships/customXml" Target="../ink/ink3144.xml"/><Relationship Id="rId456" Type="http://schemas.openxmlformats.org/officeDocument/2006/relationships/customXml" Target="../ink/ink3165.xml"/><Relationship Id="rId498" Type="http://schemas.openxmlformats.org/officeDocument/2006/relationships/customXml" Target="../ink/ink3186.xml"/><Relationship Id="rId13" Type="http://schemas.openxmlformats.org/officeDocument/2006/relationships/image" Target="../media/image2822.png"/><Relationship Id="rId109" Type="http://schemas.openxmlformats.org/officeDocument/2006/relationships/image" Target="../media/image2869.png"/><Relationship Id="rId260" Type="http://schemas.openxmlformats.org/officeDocument/2006/relationships/image" Target="../media/image2366.png"/><Relationship Id="rId316" Type="http://schemas.openxmlformats.org/officeDocument/2006/relationships/image" Target="../media/image2935.png"/><Relationship Id="rId55" Type="http://schemas.openxmlformats.org/officeDocument/2006/relationships/image" Target="../media/image2842.png"/><Relationship Id="rId97" Type="http://schemas.openxmlformats.org/officeDocument/2006/relationships/image" Target="../media/image2863.png"/><Relationship Id="rId120" Type="http://schemas.openxmlformats.org/officeDocument/2006/relationships/customXml" Target="../ink/ink2997.xml"/><Relationship Id="rId358" Type="http://schemas.openxmlformats.org/officeDocument/2006/relationships/image" Target="../media/image2956.png"/><Relationship Id="rId162" Type="http://schemas.openxmlformats.org/officeDocument/2006/relationships/customXml" Target="../ink/ink3018.xml"/><Relationship Id="rId218" Type="http://schemas.openxmlformats.org/officeDocument/2006/relationships/customXml" Target="../ink/ink3046.xml"/><Relationship Id="rId425" Type="http://schemas.openxmlformats.org/officeDocument/2006/relationships/image" Target="../media/image2989.png"/><Relationship Id="rId467" Type="http://schemas.openxmlformats.org/officeDocument/2006/relationships/image" Target="../media/image3009.png"/><Relationship Id="rId271" Type="http://schemas.openxmlformats.org/officeDocument/2006/relationships/customXml" Target="../ink/ink3073.xml"/><Relationship Id="rId24" Type="http://schemas.openxmlformats.org/officeDocument/2006/relationships/customXml" Target="../ink/ink2949.xml"/><Relationship Id="rId66" Type="http://schemas.openxmlformats.org/officeDocument/2006/relationships/customXml" Target="../ink/ink2970.xml"/><Relationship Id="rId131" Type="http://schemas.openxmlformats.org/officeDocument/2006/relationships/image" Target="../media/image2880.png"/><Relationship Id="rId327" Type="http://schemas.openxmlformats.org/officeDocument/2006/relationships/customXml" Target="../ink/ink3101.xml"/><Relationship Id="rId369" Type="http://schemas.openxmlformats.org/officeDocument/2006/relationships/customXml" Target="../ink/ink3122.xml"/><Relationship Id="rId173" Type="http://schemas.openxmlformats.org/officeDocument/2006/relationships/image" Target="../media/image2901.png"/><Relationship Id="rId229" Type="http://schemas.openxmlformats.org/officeDocument/2006/relationships/image" Target="../media/image2316.png"/><Relationship Id="rId380" Type="http://schemas.openxmlformats.org/officeDocument/2006/relationships/image" Target="../media/image2967.png"/><Relationship Id="rId436" Type="http://schemas.openxmlformats.org/officeDocument/2006/relationships/customXml" Target="../ink/ink3155.xml"/><Relationship Id="rId240" Type="http://schemas.openxmlformats.org/officeDocument/2006/relationships/image" Target="../media/image2323.png"/><Relationship Id="rId478" Type="http://schemas.openxmlformats.org/officeDocument/2006/relationships/customXml" Target="../ink/ink3176.xml"/><Relationship Id="rId35" Type="http://schemas.openxmlformats.org/officeDocument/2006/relationships/image" Target="../media/image2833.png"/><Relationship Id="rId77" Type="http://schemas.openxmlformats.org/officeDocument/2006/relationships/image" Target="../media/image2853.png"/><Relationship Id="rId100" Type="http://schemas.openxmlformats.org/officeDocument/2006/relationships/customXml" Target="../ink/ink2987.xml"/><Relationship Id="rId282" Type="http://schemas.openxmlformats.org/officeDocument/2006/relationships/image" Target="../media/image2918.png"/><Relationship Id="rId338" Type="http://schemas.openxmlformats.org/officeDocument/2006/relationships/image" Target="../media/image2946.png"/><Relationship Id="rId503" Type="http://schemas.openxmlformats.org/officeDocument/2006/relationships/image" Target="../media/image3027.png"/><Relationship Id="rId8" Type="http://schemas.openxmlformats.org/officeDocument/2006/relationships/customXml" Target="../ink/ink2941.xml"/><Relationship Id="rId142" Type="http://schemas.openxmlformats.org/officeDocument/2006/relationships/customXml" Target="../ink/ink3008.xml"/><Relationship Id="rId184" Type="http://schemas.openxmlformats.org/officeDocument/2006/relationships/customXml" Target="../ink/ink3029.xml"/><Relationship Id="rId391" Type="http://schemas.openxmlformats.org/officeDocument/2006/relationships/image" Target="../media/image2972.png"/><Relationship Id="rId405" Type="http://schemas.openxmlformats.org/officeDocument/2006/relationships/image" Target="../media/image2979.png"/><Relationship Id="rId447" Type="http://schemas.openxmlformats.org/officeDocument/2006/relationships/image" Target="../media/image3000.png"/><Relationship Id="rId251" Type="http://schemas.openxmlformats.org/officeDocument/2006/relationships/customXml" Target="../ink/ink3063.xml"/><Relationship Id="rId489" Type="http://schemas.openxmlformats.org/officeDocument/2006/relationships/image" Target="../media/image3020.png"/><Relationship Id="rId46" Type="http://schemas.openxmlformats.org/officeDocument/2006/relationships/customXml" Target="../ink/ink2960.xml"/><Relationship Id="rId293" Type="http://schemas.openxmlformats.org/officeDocument/2006/relationships/customXml" Target="../ink/ink3084.xml"/><Relationship Id="rId307" Type="http://schemas.openxmlformats.org/officeDocument/2006/relationships/customXml" Target="../ink/ink3091.xml"/><Relationship Id="rId349" Type="http://schemas.openxmlformats.org/officeDocument/2006/relationships/customXml" Target="../ink/ink3112.xml"/><Relationship Id="rId88" Type="http://schemas.openxmlformats.org/officeDocument/2006/relationships/customXml" Target="../ink/ink2981.xml"/><Relationship Id="rId111" Type="http://schemas.openxmlformats.org/officeDocument/2006/relationships/image" Target="../media/image2870.png"/><Relationship Id="rId153" Type="http://schemas.openxmlformats.org/officeDocument/2006/relationships/image" Target="../media/image2891.png"/><Relationship Id="rId195" Type="http://schemas.openxmlformats.org/officeDocument/2006/relationships/image" Target="../media/image2299.png"/><Relationship Id="rId209" Type="http://schemas.openxmlformats.org/officeDocument/2006/relationships/image" Target="../media/image2306.png"/><Relationship Id="rId360" Type="http://schemas.openxmlformats.org/officeDocument/2006/relationships/image" Target="../media/image2957.png"/><Relationship Id="rId416" Type="http://schemas.openxmlformats.org/officeDocument/2006/relationships/customXml" Target="../ink/ink3145.xml"/><Relationship Id="rId220" Type="http://schemas.openxmlformats.org/officeDocument/2006/relationships/customXml" Target="../ink/ink3047.xml"/><Relationship Id="rId458" Type="http://schemas.openxmlformats.org/officeDocument/2006/relationships/customXml" Target="../ink/ink3166.xml"/><Relationship Id="rId15" Type="http://schemas.openxmlformats.org/officeDocument/2006/relationships/image" Target="../media/image2823.png"/><Relationship Id="rId57" Type="http://schemas.openxmlformats.org/officeDocument/2006/relationships/image" Target="../media/image2843.png"/><Relationship Id="rId262" Type="http://schemas.openxmlformats.org/officeDocument/2006/relationships/image" Target="../media/image2367.png"/><Relationship Id="rId318" Type="http://schemas.openxmlformats.org/officeDocument/2006/relationships/image" Target="../media/image2936.png"/><Relationship Id="rId99" Type="http://schemas.openxmlformats.org/officeDocument/2006/relationships/image" Target="../media/image2864.png"/><Relationship Id="rId122" Type="http://schemas.openxmlformats.org/officeDocument/2006/relationships/customXml" Target="../ink/ink2998.xml"/><Relationship Id="rId164" Type="http://schemas.openxmlformats.org/officeDocument/2006/relationships/customXml" Target="../ink/ink3019.xml"/><Relationship Id="rId371" Type="http://schemas.openxmlformats.org/officeDocument/2006/relationships/customXml" Target="../ink/ink3123.xml"/><Relationship Id="rId427" Type="http://schemas.openxmlformats.org/officeDocument/2006/relationships/image" Target="../media/image2990.png"/><Relationship Id="rId469" Type="http://schemas.openxmlformats.org/officeDocument/2006/relationships/image" Target="../media/image3010.png"/><Relationship Id="rId26" Type="http://schemas.openxmlformats.org/officeDocument/2006/relationships/customXml" Target="../ink/ink2950.xml"/><Relationship Id="rId231" Type="http://schemas.openxmlformats.org/officeDocument/2006/relationships/image" Target="../media/image2317.png"/><Relationship Id="rId273" Type="http://schemas.openxmlformats.org/officeDocument/2006/relationships/customXml" Target="../ink/ink3074.xml"/><Relationship Id="rId329" Type="http://schemas.openxmlformats.org/officeDocument/2006/relationships/customXml" Target="../ink/ink3102.xml"/><Relationship Id="rId480" Type="http://schemas.openxmlformats.org/officeDocument/2006/relationships/customXml" Target="../ink/ink3177.xml"/><Relationship Id="rId68" Type="http://schemas.openxmlformats.org/officeDocument/2006/relationships/customXml" Target="../ink/ink2971.xml"/><Relationship Id="rId133" Type="http://schemas.openxmlformats.org/officeDocument/2006/relationships/image" Target="../media/image2881.png"/><Relationship Id="rId175" Type="http://schemas.openxmlformats.org/officeDocument/2006/relationships/image" Target="../media/image2902.png"/><Relationship Id="rId340" Type="http://schemas.openxmlformats.org/officeDocument/2006/relationships/image" Target="../media/image2947.png"/><Relationship Id="rId200" Type="http://schemas.openxmlformats.org/officeDocument/2006/relationships/customXml" Target="../ink/ink3037.xml"/><Relationship Id="rId382" Type="http://schemas.openxmlformats.org/officeDocument/2006/relationships/image" Target="../media/image2968.png"/><Relationship Id="rId438" Type="http://schemas.openxmlformats.org/officeDocument/2006/relationships/customXml" Target="../ink/ink3156.xml"/><Relationship Id="rId242" Type="http://schemas.openxmlformats.org/officeDocument/2006/relationships/image" Target="../media/image2324.png"/><Relationship Id="rId284" Type="http://schemas.openxmlformats.org/officeDocument/2006/relationships/image" Target="../media/image2919.png"/><Relationship Id="rId491" Type="http://schemas.openxmlformats.org/officeDocument/2006/relationships/image" Target="../media/image3021.png"/><Relationship Id="rId505" Type="http://schemas.openxmlformats.org/officeDocument/2006/relationships/image" Target="../media/image3028.png"/><Relationship Id="rId37" Type="http://schemas.openxmlformats.org/officeDocument/2006/relationships/image" Target="../media/image2834.png"/><Relationship Id="rId79" Type="http://schemas.openxmlformats.org/officeDocument/2006/relationships/image" Target="../media/image2854.png"/><Relationship Id="rId102" Type="http://schemas.openxmlformats.org/officeDocument/2006/relationships/customXml" Target="../ink/ink2988.xml"/><Relationship Id="rId144" Type="http://schemas.openxmlformats.org/officeDocument/2006/relationships/customXml" Target="../ink/ink3009.xml"/><Relationship Id="rId90" Type="http://schemas.openxmlformats.org/officeDocument/2006/relationships/customXml" Target="../ink/ink2982.xml"/><Relationship Id="rId186" Type="http://schemas.openxmlformats.org/officeDocument/2006/relationships/customXml" Target="../ink/ink3030.xml"/><Relationship Id="rId351" Type="http://schemas.openxmlformats.org/officeDocument/2006/relationships/customXml" Target="../ink/ink3113.xml"/><Relationship Id="rId393" Type="http://schemas.openxmlformats.org/officeDocument/2006/relationships/image" Target="../media/image2973.png"/><Relationship Id="rId407" Type="http://schemas.openxmlformats.org/officeDocument/2006/relationships/image" Target="../media/image2980.png"/><Relationship Id="rId449" Type="http://schemas.openxmlformats.org/officeDocument/2006/relationships/image" Target="../media/image3001.png"/><Relationship Id="rId211" Type="http://schemas.openxmlformats.org/officeDocument/2006/relationships/image" Target="../media/image2307.png"/><Relationship Id="rId253" Type="http://schemas.openxmlformats.org/officeDocument/2006/relationships/customXml" Target="../ink/ink3064.xml"/><Relationship Id="rId295" Type="http://schemas.openxmlformats.org/officeDocument/2006/relationships/customXml" Target="../ink/ink3085.xml"/><Relationship Id="rId309" Type="http://schemas.openxmlformats.org/officeDocument/2006/relationships/customXml" Target="../ink/ink3092.xml"/><Relationship Id="rId460" Type="http://schemas.openxmlformats.org/officeDocument/2006/relationships/customXml" Target="../ink/ink3167.xml"/><Relationship Id="rId48" Type="http://schemas.openxmlformats.org/officeDocument/2006/relationships/customXml" Target="../ink/ink2961.xml"/><Relationship Id="rId113" Type="http://schemas.openxmlformats.org/officeDocument/2006/relationships/image" Target="../media/image2871.png"/><Relationship Id="rId320" Type="http://schemas.openxmlformats.org/officeDocument/2006/relationships/image" Target="../media/image2937.png"/><Relationship Id="rId155" Type="http://schemas.openxmlformats.org/officeDocument/2006/relationships/image" Target="../media/image2892.png"/><Relationship Id="rId197" Type="http://schemas.openxmlformats.org/officeDocument/2006/relationships/image" Target="../media/image2300.png"/><Relationship Id="rId362" Type="http://schemas.openxmlformats.org/officeDocument/2006/relationships/image" Target="../media/image2958.png"/><Relationship Id="rId418" Type="http://schemas.openxmlformats.org/officeDocument/2006/relationships/customXml" Target="../ink/ink3146.xml"/><Relationship Id="rId222" Type="http://schemas.openxmlformats.org/officeDocument/2006/relationships/customXml" Target="../ink/ink3048.xml"/><Relationship Id="rId264" Type="http://schemas.openxmlformats.org/officeDocument/2006/relationships/image" Target="../media/image2368.png"/><Relationship Id="rId471" Type="http://schemas.openxmlformats.org/officeDocument/2006/relationships/image" Target="../media/image3011.png"/><Relationship Id="rId17" Type="http://schemas.openxmlformats.org/officeDocument/2006/relationships/image" Target="../media/image2824.png"/><Relationship Id="rId59" Type="http://schemas.openxmlformats.org/officeDocument/2006/relationships/image" Target="../media/image2844.png"/><Relationship Id="rId124" Type="http://schemas.openxmlformats.org/officeDocument/2006/relationships/customXml" Target="../ink/ink2999.xml"/><Relationship Id="rId70" Type="http://schemas.openxmlformats.org/officeDocument/2006/relationships/customXml" Target="../ink/ink2972.xml"/><Relationship Id="rId166" Type="http://schemas.openxmlformats.org/officeDocument/2006/relationships/customXml" Target="../ink/ink3020.xml"/><Relationship Id="rId331" Type="http://schemas.openxmlformats.org/officeDocument/2006/relationships/customXml" Target="../ink/ink3103.xml"/><Relationship Id="rId373" Type="http://schemas.openxmlformats.org/officeDocument/2006/relationships/customXml" Target="../ink/ink3124.xml"/><Relationship Id="rId429" Type="http://schemas.openxmlformats.org/officeDocument/2006/relationships/image" Target="../media/image299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319.png"/><Relationship Id="rId440" Type="http://schemas.openxmlformats.org/officeDocument/2006/relationships/customXml" Target="../ink/ink3157.xml"/><Relationship Id="rId28" Type="http://schemas.openxmlformats.org/officeDocument/2006/relationships/customXml" Target="../ink/ink2951.xml"/><Relationship Id="rId275" Type="http://schemas.openxmlformats.org/officeDocument/2006/relationships/customXml" Target="../ink/ink3075.xml"/><Relationship Id="rId300" Type="http://schemas.openxmlformats.org/officeDocument/2006/relationships/image" Target="../media/image2927.png"/><Relationship Id="rId482" Type="http://schemas.openxmlformats.org/officeDocument/2006/relationships/customXml" Target="../ink/ink3178.xml"/><Relationship Id="rId81" Type="http://schemas.openxmlformats.org/officeDocument/2006/relationships/image" Target="../media/image2855.png"/><Relationship Id="rId135" Type="http://schemas.openxmlformats.org/officeDocument/2006/relationships/image" Target="../media/image2882.png"/><Relationship Id="rId177" Type="http://schemas.openxmlformats.org/officeDocument/2006/relationships/image" Target="../media/image2903.png"/><Relationship Id="rId342" Type="http://schemas.openxmlformats.org/officeDocument/2006/relationships/image" Target="../media/image2948.png"/><Relationship Id="rId384" Type="http://schemas.openxmlformats.org/officeDocument/2006/relationships/image" Target="../media/image2969.png"/><Relationship Id="rId202" Type="http://schemas.openxmlformats.org/officeDocument/2006/relationships/customXml" Target="../ink/ink3038.xml"/><Relationship Id="rId244" Type="http://schemas.openxmlformats.org/officeDocument/2006/relationships/image" Target="../media/image2325.png"/><Relationship Id="rId39" Type="http://schemas.openxmlformats.org/officeDocument/2006/relationships/image" Target="../media/image2835.png"/><Relationship Id="rId286" Type="http://schemas.openxmlformats.org/officeDocument/2006/relationships/image" Target="../media/image2920.png"/><Relationship Id="rId451" Type="http://schemas.openxmlformats.org/officeDocument/2006/relationships/image" Target="../media/image3002.png"/><Relationship Id="rId493" Type="http://schemas.openxmlformats.org/officeDocument/2006/relationships/image" Target="../media/image3022.png"/><Relationship Id="rId507" Type="http://schemas.openxmlformats.org/officeDocument/2006/relationships/image" Target="../media/image3029.png"/><Relationship Id="rId50" Type="http://schemas.openxmlformats.org/officeDocument/2006/relationships/customXml" Target="../ink/ink2962.xml"/><Relationship Id="rId104" Type="http://schemas.openxmlformats.org/officeDocument/2006/relationships/customXml" Target="../ink/ink2989.xml"/><Relationship Id="rId146" Type="http://schemas.openxmlformats.org/officeDocument/2006/relationships/customXml" Target="../ink/ink3010.xml"/><Relationship Id="rId188" Type="http://schemas.openxmlformats.org/officeDocument/2006/relationships/customXml" Target="../ink/ink3031.xml"/><Relationship Id="rId311" Type="http://schemas.openxmlformats.org/officeDocument/2006/relationships/customXml" Target="../ink/ink3093.xml"/><Relationship Id="rId353" Type="http://schemas.openxmlformats.org/officeDocument/2006/relationships/customXml" Target="../ink/ink3114.xml"/><Relationship Id="rId395" Type="http://schemas.openxmlformats.org/officeDocument/2006/relationships/image" Target="../media/image2974.png"/><Relationship Id="rId409" Type="http://schemas.openxmlformats.org/officeDocument/2006/relationships/image" Target="../media/image2981.png"/><Relationship Id="rId92" Type="http://schemas.openxmlformats.org/officeDocument/2006/relationships/customXml" Target="../ink/ink2983.xml"/><Relationship Id="rId213" Type="http://schemas.openxmlformats.org/officeDocument/2006/relationships/image" Target="../media/image2308.png"/><Relationship Id="rId420" Type="http://schemas.openxmlformats.org/officeDocument/2006/relationships/customXml" Target="../ink/ink3147.xml"/><Relationship Id="rId255" Type="http://schemas.openxmlformats.org/officeDocument/2006/relationships/customXml" Target="../ink/ink3065.xml"/><Relationship Id="rId297" Type="http://schemas.openxmlformats.org/officeDocument/2006/relationships/customXml" Target="../ink/ink3086.xml"/><Relationship Id="rId462" Type="http://schemas.openxmlformats.org/officeDocument/2006/relationships/customXml" Target="../ink/ink3168.xml"/><Relationship Id="rId115" Type="http://schemas.openxmlformats.org/officeDocument/2006/relationships/image" Target="../media/image2872.png"/><Relationship Id="rId157" Type="http://schemas.openxmlformats.org/officeDocument/2006/relationships/image" Target="../media/image2893.png"/><Relationship Id="rId322" Type="http://schemas.openxmlformats.org/officeDocument/2006/relationships/image" Target="../media/image2938.png"/><Relationship Id="rId364" Type="http://schemas.openxmlformats.org/officeDocument/2006/relationships/image" Target="../media/image2959.png"/><Relationship Id="rId61" Type="http://schemas.openxmlformats.org/officeDocument/2006/relationships/image" Target="../media/image2845.png"/><Relationship Id="rId199" Type="http://schemas.openxmlformats.org/officeDocument/2006/relationships/image" Target="../media/image2301.png"/><Relationship Id="rId19" Type="http://schemas.openxmlformats.org/officeDocument/2006/relationships/image" Target="../media/image2825.png"/><Relationship Id="rId224" Type="http://schemas.openxmlformats.org/officeDocument/2006/relationships/customXml" Target="../ink/ink3049.xml"/><Relationship Id="rId266" Type="http://schemas.openxmlformats.org/officeDocument/2006/relationships/image" Target="../media/image2369.png"/><Relationship Id="rId431" Type="http://schemas.openxmlformats.org/officeDocument/2006/relationships/image" Target="../media/image2992.png"/><Relationship Id="rId473" Type="http://schemas.openxmlformats.org/officeDocument/2006/relationships/image" Target="../media/image3012.png"/><Relationship Id="rId30" Type="http://schemas.openxmlformats.org/officeDocument/2006/relationships/customXml" Target="../ink/ink2952.xml"/><Relationship Id="rId126" Type="http://schemas.openxmlformats.org/officeDocument/2006/relationships/customXml" Target="../ink/ink3000.xml"/><Relationship Id="rId168" Type="http://schemas.openxmlformats.org/officeDocument/2006/relationships/customXml" Target="../ink/ink3021.xml"/><Relationship Id="rId333" Type="http://schemas.openxmlformats.org/officeDocument/2006/relationships/customXml" Target="../ink/ink3104.xml"/><Relationship Id="rId72" Type="http://schemas.openxmlformats.org/officeDocument/2006/relationships/customXml" Target="../ink/ink2973.xml"/><Relationship Id="rId375" Type="http://schemas.openxmlformats.org/officeDocument/2006/relationships/customXml" Target="../ink/ink3125.xml"/><Relationship Id="rId3" Type="http://schemas.openxmlformats.org/officeDocument/2006/relationships/image" Target="../media/image2817.png"/><Relationship Id="rId235" Type="http://schemas.openxmlformats.org/officeDocument/2006/relationships/image" Target="../media/image2320.png"/><Relationship Id="rId277" Type="http://schemas.openxmlformats.org/officeDocument/2006/relationships/customXml" Target="../ink/ink3076.xml"/><Relationship Id="rId400" Type="http://schemas.openxmlformats.org/officeDocument/2006/relationships/customXml" Target="../ink/ink3137.xml"/><Relationship Id="rId442" Type="http://schemas.openxmlformats.org/officeDocument/2006/relationships/customXml" Target="../ink/ink3158.xml"/><Relationship Id="rId484" Type="http://schemas.openxmlformats.org/officeDocument/2006/relationships/customXml" Target="../ink/ink3179.xml"/><Relationship Id="rId137" Type="http://schemas.openxmlformats.org/officeDocument/2006/relationships/image" Target="../media/image2883.png"/><Relationship Id="rId302" Type="http://schemas.openxmlformats.org/officeDocument/2006/relationships/image" Target="../media/image2928.png"/><Relationship Id="rId344" Type="http://schemas.openxmlformats.org/officeDocument/2006/relationships/image" Target="../media/image2949.png"/><Relationship Id="rId41" Type="http://schemas.openxmlformats.org/officeDocument/2006/relationships/image" Target="../media/image2836.png"/><Relationship Id="rId83" Type="http://schemas.openxmlformats.org/officeDocument/2006/relationships/image" Target="../media/image2856.png"/><Relationship Id="rId179" Type="http://schemas.openxmlformats.org/officeDocument/2006/relationships/image" Target="../media/image2904.png"/><Relationship Id="rId386" Type="http://schemas.openxmlformats.org/officeDocument/2006/relationships/image" Target="../media/image2970.png"/><Relationship Id="rId190" Type="http://schemas.openxmlformats.org/officeDocument/2006/relationships/customXml" Target="../ink/ink3032.xml"/><Relationship Id="rId204" Type="http://schemas.openxmlformats.org/officeDocument/2006/relationships/customXml" Target="../ink/ink3039.xml"/><Relationship Id="rId246" Type="http://schemas.openxmlformats.org/officeDocument/2006/relationships/image" Target="../media/image2326.png"/><Relationship Id="rId288" Type="http://schemas.openxmlformats.org/officeDocument/2006/relationships/image" Target="../media/image2921.png"/><Relationship Id="rId411" Type="http://schemas.openxmlformats.org/officeDocument/2006/relationships/image" Target="../media/image2982.png"/><Relationship Id="rId453" Type="http://schemas.openxmlformats.org/officeDocument/2006/relationships/image" Target="../media/image3003.png"/><Relationship Id="rId509" Type="http://schemas.openxmlformats.org/officeDocument/2006/relationships/image" Target="../media/image3030.png"/><Relationship Id="rId106" Type="http://schemas.openxmlformats.org/officeDocument/2006/relationships/customXml" Target="../ink/ink2990.xml"/><Relationship Id="rId313" Type="http://schemas.openxmlformats.org/officeDocument/2006/relationships/customXml" Target="../ink/ink3094.xml"/><Relationship Id="rId495" Type="http://schemas.openxmlformats.org/officeDocument/2006/relationships/image" Target="../media/image3023.png"/><Relationship Id="rId10" Type="http://schemas.openxmlformats.org/officeDocument/2006/relationships/customXml" Target="../ink/ink2942.xml"/><Relationship Id="rId52" Type="http://schemas.openxmlformats.org/officeDocument/2006/relationships/customXml" Target="../ink/ink2963.xml"/><Relationship Id="rId94" Type="http://schemas.openxmlformats.org/officeDocument/2006/relationships/customXml" Target="../ink/ink2984.xml"/><Relationship Id="rId148" Type="http://schemas.openxmlformats.org/officeDocument/2006/relationships/customXml" Target="../ink/ink3011.xml"/><Relationship Id="rId355" Type="http://schemas.openxmlformats.org/officeDocument/2006/relationships/customXml" Target="../ink/ink3115.xml"/><Relationship Id="rId397" Type="http://schemas.openxmlformats.org/officeDocument/2006/relationships/image" Target="../media/image2975.png"/><Relationship Id="rId215" Type="http://schemas.openxmlformats.org/officeDocument/2006/relationships/image" Target="../media/image2309.png"/><Relationship Id="rId257" Type="http://schemas.openxmlformats.org/officeDocument/2006/relationships/customXml" Target="../ink/ink3066.xml"/><Relationship Id="rId422" Type="http://schemas.openxmlformats.org/officeDocument/2006/relationships/customXml" Target="../ink/ink3148.xml"/><Relationship Id="rId464" Type="http://schemas.openxmlformats.org/officeDocument/2006/relationships/customXml" Target="../ink/ink3169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87.png"/><Relationship Id="rId299" Type="http://schemas.openxmlformats.org/officeDocument/2006/relationships/customXml" Target="../ink/ink3341.xml"/><Relationship Id="rId21" Type="http://schemas.openxmlformats.org/officeDocument/2006/relationships/image" Target="../media/image3039.png"/><Relationship Id="rId63" Type="http://schemas.openxmlformats.org/officeDocument/2006/relationships/image" Target="../media/image3060.png"/><Relationship Id="rId159" Type="http://schemas.openxmlformats.org/officeDocument/2006/relationships/image" Target="../media/image3107.png"/><Relationship Id="rId170" Type="http://schemas.openxmlformats.org/officeDocument/2006/relationships/customXml" Target="../ink/ink3276.xml"/><Relationship Id="rId226" Type="http://schemas.openxmlformats.org/officeDocument/2006/relationships/customXml" Target="../ink/ink3304.xml"/><Relationship Id="rId268" Type="http://schemas.openxmlformats.org/officeDocument/2006/relationships/image" Target="../media/image3160.png"/><Relationship Id="rId32" Type="http://schemas.openxmlformats.org/officeDocument/2006/relationships/customXml" Target="../ink/ink3207.xml"/><Relationship Id="rId74" Type="http://schemas.openxmlformats.org/officeDocument/2006/relationships/customXml" Target="../ink/ink3228.xml"/><Relationship Id="rId128" Type="http://schemas.openxmlformats.org/officeDocument/2006/relationships/customXml" Target="../ink/ink3255.xml"/><Relationship Id="rId5" Type="http://schemas.openxmlformats.org/officeDocument/2006/relationships/image" Target="../media/image3032.png"/><Relationship Id="rId181" Type="http://schemas.openxmlformats.org/officeDocument/2006/relationships/image" Target="../media/image3118.png"/><Relationship Id="rId237" Type="http://schemas.openxmlformats.org/officeDocument/2006/relationships/image" Target="../media/image3145.png"/><Relationship Id="rId279" Type="http://schemas.openxmlformats.org/officeDocument/2006/relationships/customXml" Target="../ink/ink3331.xml"/><Relationship Id="rId43" Type="http://schemas.openxmlformats.org/officeDocument/2006/relationships/image" Target="../media/image3050.png"/><Relationship Id="rId139" Type="http://schemas.openxmlformats.org/officeDocument/2006/relationships/image" Target="../media/image3098.png"/><Relationship Id="rId290" Type="http://schemas.openxmlformats.org/officeDocument/2006/relationships/image" Target="../media/image3171.png"/><Relationship Id="rId304" Type="http://schemas.openxmlformats.org/officeDocument/2006/relationships/image" Target="../media/image3178.png"/><Relationship Id="rId85" Type="http://schemas.openxmlformats.org/officeDocument/2006/relationships/image" Target="../media/image3071.png"/><Relationship Id="rId150" Type="http://schemas.openxmlformats.org/officeDocument/2006/relationships/customXml" Target="../ink/ink3266.xml"/><Relationship Id="rId192" Type="http://schemas.openxmlformats.org/officeDocument/2006/relationships/customXml" Target="../ink/ink3287.xml"/><Relationship Id="rId206" Type="http://schemas.openxmlformats.org/officeDocument/2006/relationships/customXml" Target="../ink/ink3294.xml"/><Relationship Id="rId248" Type="http://schemas.openxmlformats.org/officeDocument/2006/relationships/image" Target="../media/image3150.png"/><Relationship Id="rId12" Type="http://schemas.openxmlformats.org/officeDocument/2006/relationships/customXml" Target="../ink/ink3197.xml"/><Relationship Id="rId108" Type="http://schemas.openxmlformats.org/officeDocument/2006/relationships/customXml" Target="../ink/ink3245.xml"/><Relationship Id="rId315" Type="http://schemas.openxmlformats.org/officeDocument/2006/relationships/customXml" Target="../ink/ink3349.xml"/><Relationship Id="rId54" Type="http://schemas.openxmlformats.org/officeDocument/2006/relationships/customXml" Target="../ink/ink3218.xml"/><Relationship Id="rId96" Type="http://schemas.openxmlformats.org/officeDocument/2006/relationships/customXml" Target="../ink/ink3239.xml"/><Relationship Id="rId161" Type="http://schemas.openxmlformats.org/officeDocument/2006/relationships/image" Target="../media/image3108.png"/><Relationship Id="rId217" Type="http://schemas.openxmlformats.org/officeDocument/2006/relationships/image" Target="../media/image3135.png"/><Relationship Id="rId259" Type="http://schemas.openxmlformats.org/officeDocument/2006/relationships/customXml" Target="../ink/ink3321.xml"/><Relationship Id="rId23" Type="http://schemas.openxmlformats.org/officeDocument/2006/relationships/image" Target="../media/image3040.png"/><Relationship Id="rId119" Type="http://schemas.openxmlformats.org/officeDocument/2006/relationships/image" Target="../media/image3088.png"/><Relationship Id="rId270" Type="http://schemas.openxmlformats.org/officeDocument/2006/relationships/image" Target="../media/image3161.png"/><Relationship Id="rId65" Type="http://schemas.openxmlformats.org/officeDocument/2006/relationships/image" Target="../media/image3061.png"/><Relationship Id="rId130" Type="http://schemas.openxmlformats.org/officeDocument/2006/relationships/customXml" Target="../ink/ink3256.xml"/><Relationship Id="rId172" Type="http://schemas.openxmlformats.org/officeDocument/2006/relationships/customXml" Target="../ink/ink3277.xml"/><Relationship Id="rId228" Type="http://schemas.openxmlformats.org/officeDocument/2006/relationships/customXml" Target="../ink/ink3305.xml"/><Relationship Id="rId281" Type="http://schemas.openxmlformats.org/officeDocument/2006/relationships/customXml" Target="../ink/ink3332.xml"/><Relationship Id="rId34" Type="http://schemas.openxmlformats.org/officeDocument/2006/relationships/customXml" Target="../ink/ink3208.xml"/><Relationship Id="rId55" Type="http://schemas.openxmlformats.org/officeDocument/2006/relationships/image" Target="../media/image3056.png"/><Relationship Id="rId76" Type="http://schemas.openxmlformats.org/officeDocument/2006/relationships/customXml" Target="../ink/ink3229.xml"/><Relationship Id="rId97" Type="http://schemas.openxmlformats.org/officeDocument/2006/relationships/image" Target="../media/image3077.png"/><Relationship Id="rId120" Type="http://schemas.openxmlformats.org/officeDocument/2006/relationships/customXml" Target="../ink/ink3251.xml"/><Relationship Id="rId141" Type="http://schemas.openxmlformats.org/officeDocument/2006/relationships/image" Target="../media/image3099.png"/><Relationship Id="rId7" Type="http://schemas.openxmlformats.org/officeDocument/2006/relationships/image" Target="../media/image3033.png"/><Relationship Id="rId162" Type="http://schemas.openxmlformats.org/officeDocument/2006/relationships/customXml" Target="../ink/ink3272.xml"/><Relationship Id="rId183" Type="http://schemas.openxmlformats.org/officeDocument/2006/relationships/image" Target="../media/image3119.png"/><Relationship Id="rId218" Type="http://schemas.openxmlformats.org/officeDocument/2006/relationships/customXml" Target="../ink/ink3300.xml"/><Relationship Id="rId239" Type="http://schemas.openxmlformats.org/officeDocument/2006/relationships/image" Target="../media/image3146.png"/><Relationship Id="rId250" Type="http://schemas.openxmlformats.org/officeDocument/2006/relationships/image" Target="../media/image3151.png"/><Relationship Id="rId271" Type="http://schemas.openxmlformats.org/officeDocument/2006/relationships/customXml" Target="../ink/ink3327.xml"/><Relationship Id="rId292" Type="http://schemas.openxmlformats.org/officeDocument/2006/relationships/image" Target="../media/image3172.png"/><Relationship Id="rId306" Type="http://schemas.openxmlformats.org/officeDocument/2006/relationships/image" Target="../media/image3179.png"/><Relationship Id="rId24" Type="http://schemas.openxmlformats.org/officeDocument/2006/relationships/customXml" Target="../ink/ink3203.xml"/><Relationship Id="rId45" Type="http://schemas.openxmlformats.org/officeDocument/2006/relationships/image" Target="../media/image3051.png"/><Relationship Id="rId66" Type="http://schemas.openxmlformats.org/officeDocument/2006/relationships/customXml" Target="../ink/ink3224.xml"/><Relationship Id="rId87" Type="http://schemas.openxmlformats.org/officeDocument/2006/relationships/image" Target="../media/image3072.png"/><Relationship Id="rId110" Type="http://schemas.openxmlformats.org/officeDocument/2006/relationships/customXml" Target="../ink/ink3246.xml"/><Relationship Id="rId131" Type="http://schemas.openxmlformats.org/officeDocument/2006/relationships/image" Target="../media/image3094.png"/><Relationship Id="rId152" Type="http://schemas.openxmlformats.org/officeDocument/2006/relationships/customXml" Target="../ink/ink3267.xml"/><Relationship Id="rId173" Type="http://schemas.openxmlformats.org/officeDocument/2006/relationships/image" Target="../media/image3114.png"/><Relationship Id="rId194" Type="http://schemas.openxmlformats.org/officeDocument/2006/relationships/customXml" Target="../ink/ink3288.xml"/><Relationship Id="rId208" Type="http://schemas.openxmlformats.org/officeDocument/2006/relationships/customXml" Target="../ink/ink3295.xml"/><Relationship Id="rId229" Type="http://schemas.openxmlformats.org/officeDocument/2006/relationships/image" Target="../media/image3141.png"/><Relationship Id="rId240" Type="http://schemas.openxmlformats.org/officeDocument/2006/relationships/customXml" Target="../ink/ink3311.xml"/><Relationship Id="rId261" Type="http://schemas.openxmlformats.org/officeDocument/2006/relationships/customXml" Target="../ink/ink3322.xml"/><Relationship Id="rId14" Type="http://schemas.openxmlformats.org/officeDocument/2006/relationships/customXml" Target="../ink/ink3198.xml"/><Relationship Id="rId35" Type="http://schemas.openxmlformats.org/officeDocument/2006/relationships/image" Target="../media/image3046.png"/><Relationship Id="rId56" Type="http://schemas.openxmlformats.org/officeDocument/2006/relationships/customXml" Target="../ink/ink3219.xml"/><Relationship Id="rId77" Type="http://schemas.openxmlformats.org/officeDocument/2006/relationships/image" Target="../media/image3067.png"/><Relationship Id="rId100" Type="http://schemas.openxmlformats.org/officeDocument/2006/relationships/customXml" Target="../ink/ink3241.xml"/><Relationship Id="rId282" Type="http://schemas.openxmlformats.org/officeDocument/2006/relationships/image" Target="../media/image3167.png"/><Relationship Id="rId317" Type="http://schemas.openxmlformats.org/officeDocument/2006/relationships/customXml" Target="../ink/ink3350.xml"/><Relationship Id="rId8" Type="http://schemas.openxmlformats.org/officeDocument/2006/relationships/customXml" Target="../ink/ink3195.xml"/><Relationship Id="rId98" Type="http://schemas.openxmlformats.org/officeDocument/2006/relationships/customXml" Target="../ink/ink3240.xml"/><Relationship Id="rId121" Type="http://schemas.openxmlformats.org/officeDocument/2006/relationships/image" Target="../media/image3089.png"/><Relationship Id="rId142" Type="http://schemas.openxmlformats.org/officeDocument/2006/relationships/customXml" Target="../ink/ink3262.xml"/><Relationship Id="rId163" Type="http://schemas.openxmlformats.org/officeDocument/2006/relationships/image" Target="../media/image3109.png"/><Relationship Id="rId184" Type="http://schemas.openxmlformats.org/officeDocument/2006/relationships/customXml" Target="../ink/ink3283.xml"/><Relationship Id="rId219" Type="http://schemas.openxmlformats.org/officeDocument/2006/relationships/image" Target="../media/image3136.png"/><Relationship Id="rId230" Type="http://schemas.openxmlformats.org/officeDocument/2006/relationships/customXml" Target="../ink/ink3306.xml"/><Relationship Id="rId251" Type="http://schemas.openxmlformats.org/officeDocument/2006/relationships/customXml" Target="../ink/ink3317.xml"/><Relationship Id="rId25" Type="http://schemas.openxmlformats.org/officeDocument/2006/relationships/image" Target="../media/image3041.png"/><Relationship Id="rId46" Type="http://schemas.openxmlformats.org/officeDocument/2006/relationships/customXml" Target="../ink/ink3214.xml"/><Relationship Id="rId67" Type="http://schemas.openxmlformats.org/officeDocument/2006/relationships/image" Target="../media/image3062.png"/><Relationship Id="rId272" Type="http://schemas.openxmlformats.org/officeDocument/2006/relationships/image" Target="../media/image3162.png"/><Relationship Id="rId293" Type="http://schemas.openxmlformats.org/officeDocument/2006/relationships/customXml" Target="../ink/ink3338.xml"/><Relationship Id="rId307" Type="http://schemas.openxmlformats.org/officeDocument/2006/relationships/customXml" Target="../ink/ink3345.xml"/><Relationship Id="rId88" Type="http://schemas.openxmlformats.org/officeDocument/2006/relationships/customXml" Target="../ink/ink3235.xml"/><Relationship Id="rId111" Type="http://schemas.openxmlformats.org/officeDocument/2006/relationships/image" Target="../media/image3084.png"/><Relationship Id="rId132" Type="http://schemas.openxmlformats.org/officeDocument/2006/relationships/customXml" Target="../ink/ink3257.xml"/><Relationship Id="rId153" Type="http://schemas.openxmlformats.org/officeDocument/2006/relationships/image" Target="../media/image3105.png"/><Relationship Id="rId174" Type="http://schemas.openxmlformats.org/officeDocument/2006/relationships/customXml" Target="../ink/ink3278.xml"/><Relationship Id="rId195" Type="http://schemas.openxmlformats.org/officeDocument/2006/relationships/image" Target="../media/image3125.png"/><Relationship Id="rId209" Type="http://schemas.openxmlformats.org/officeDocument/2006/relationships/image" Target="../media/image3131.png"/><Relationship Id="rId220" Type="http://schemas.openxmlformats.org/officeDocument/2006/relationships/customXml" Target="../ink/ink3301.xml"/><Relationship Id="rId241" Type="http://schemas.openxmlformats.org/officeDocument/2006/relationships/image" Target="../media/image3147.png"/><Relationship Id="rId15" Type="http://schemas.openxmlformats.org/officeDocument/2006/relationships/image" Target="../media/image3036.png"/><Relationship Id="rId36" Type="http://schemas.openxmlformats.org/officeDocument/2006/relationships/customXml" Target="../ink/ink3209.xml"/><Relationship Id="rId57" Type="http://schemas.openxmlformats.org/officeDocument/2006/relationships/image" Target="../media/image3057.png"/><Relationship Id="rId262" Type="http://schemas.openxmlformats.org/officeDocument/2006/relationships/image" Target="../media/image3157.png"/><Relationship Id="rId283" Type="http://schemas.openxmlformats.org/officeDocument/2006/relationships/customXml" Target="../ink/ink3333.xml"/><Relationship Id="rId318" Type="http://schemas.openxmlformats.org/officeDocument/2006/relationships/image" Target="../media/image3184.png"/><Relationship Id="rId78" Type="http://schemas.openxmlformats.org/officeDocument/2006/relationships/customXml" Target="../ink/ink3230.xml"/><Relationship Id="rId99" Type="http://schemas.openxmlformats.org/officeDocument/2006/relationships/image" Target="../media/image3078.png"/><Relationship Id="rId101" Type="http://schemas.openxmlformats.org/officeDocument/2006/relationships/image" Target="../media/image3079.png"/><Relationship Id="rId122" Type="http://schemas.openxmlformats.org/officeDocument/2006/relationships/customXml" Target="../ink/ink3252.xml"/><Relationship Id="rId143" Type="http://schemas.openxmlformats.org/officeDocument/2006/relationships/image" Target="../media/image3100.png"/><Relationship Id="rId164" Type="http://schemas.openxmlformats.org/officeDocument/2006/relationships/customXml" Target="../ink/ink3273.xml"/><Relationship Id="rId185" Type="http://schemas.openxmlformats.org/officeDocument/2006/relationships/image" Target="../media/image3120.png"/><Relationship Id="rId9" Type="http://schemas.openxmlformats.org/officeDocument/2006/relationships/image" Target="../media/image2322.png"/><Relationship Id="rId210" Type="http://schemas.openxmlformats.org/officeDocument/2006/relationships/customXml" Target="../ink/ink3296.xml"/><Relationship Id="rId26" Type="http://schemas.openxmlformats.org/officeDocument/2006/relationships/customXml" Target="../ink/ink3204.xml"/><Relationship Id="rId231" Type="http://schemas.openxmlformats.org/officeDocument/2006/relationships/image" Target="../media/image3142.png"/><Relationship Id="rId252" Type="http://schemas.openxmlformats.org/officeDocument/2006/relationships/image" Target="../media/image3152.png"/><Relationship Id="rId273" Type="http://schemas.openxmlformats.org/officeDocument/2006/relationships/customXml" Target="../ink/ink3328.xml"/><Relationship Id="rId294" Type="http://schemas.openxmlformats.org/officeDocument/2006/relationships/image" Target="../media/image3173.png"/><Relationship Id="rId308" Type="http://schemas.openxmlformats.org/officeDocument/2006/relationships/image" Target="../media/image3180.png"/><Relationship Id="rId47" Type="http://schemas.openxmlformats.org/officeDocument/2006/relationships/image" Target="../media/image3052.png"/><Relationship Id="rId68" Type="http://schemas.openxmlformats.org/officeDocument/2006/relationships/customXml" Target="../ink/ink3225.xml"/><Relationship Id="rId89" Type="http://schemas.openxmlformats.org/officeDocument/2006/relationships/image" Target="../media/image3073.png"/><Relationship Id="rId112" Type="http://schemas.openxmlformats.org/officeDocument/2006/relationships/customXml" Target="../ink/ink3247.xml"/><Relationship Id="rId133" Type="http://schemas.openxmlformats.org/officeDocument/2006/relationships/image" Target="../media/image3095.png"/><Relationship Id="rId154" Type="http://schemas.openxmlformats.org/officeDocument/2006/relationships/customXml" Target="../ink/ink3268.xml"/><Relationship Id="rId175" Type="http://schemas.openxmlformats.org/officeDocument/2006/relationships/image" Target="../media/image3115.png"/><Relationship Id="rId196" Type="http://schemas.openxmlformats.org/officeDocument/2006/relationships/customXml" Target="../ink/ink3289.xml"/><Relationship Id="rId200" Type="http://schemas.openxmlformats.org/officeDocument/2006/relationships/customXml" Target="../ink/ink3291.xml"/><Relationship Id="rId16" Type="http://schemas.openxmlformats.org/officeDocument/2006/relationships/customXml" Target="../ink/ink3199.xml"/><Relationship Id="rId221" Type="http://schemas.openxmlformats.org/officeDocument/2006/relationships/image" Target="../media/image3137.png"/><Relationship Id="rId242" Type="http://schemas.openxmlformats.org/officeDocument/2006/relationships/customXml" Target="../ink/ink3312.xml"/><Relationship Id="rId263" Type="http://schemas.openxmlformats.org/officeDocument/2006/relationships/customXml" Target="../ink/ink3323.xml"/><Relationship Id="rId284" Type="http://schemas.openxmlformats.org/officeDocument/2006/relationships/image" Target="../media/image3168.png"/><Relationship Id="rId319" Type="http://schemas.openxmlformats.org/officeDocument/2006/relationships/customXml" Target="../ink/ink3351.xml"/><Relationship Id="rId37" Type="http://schemas.openxmlformats.org/officeDocument/2006/relationships/image" Target="../media/image3047.png"/><Relationship Id="rId58" Type="http://schemas.openxmlformats.org/officeDocument/2006/relationships/customXml" Target="../ink/ink3220.xml"/><Relationship Id="rId79" Type="http://schemas.openxmlformats.org/officeDocument/2006/relationships/image" Target="../media/image3068.png"/><Relationship Id="rId102" Type="http://schemas.openxmlformats.org/officeDocument/2006/relationships/customXml" Target="../ink/ink3242.xml"/><Relationship Id="rId123" Type="http://schemas.openxmlformats.org/officeDocument/2006/relationships/image" Target="../media/image3090.png"/><Relationship Id="rId144" Type="http://schemas.openxmlformats.org/officeDocument/2006/relationships/customXml" Target="../ink/ink3263.xml"/><Relationship Id="rId90" Type="http://schemas.openxmlformats.org/officeDocument/2006/relationships/customXml" Target="../ink/ink3236.xml"/><Relationship Id="rId165" Type="http://schemas.openxmlformats.org/officeDocument/2006/relationships/image" Target="../media/image3110.png"/><Relationship Id="rId186" Type="http://schemas.openxmlformats.org/officeDocument/2006/relationships/customXml" Target="../ink/ink3284.xml"/><Relationship Id="rId211" Type="http://schemas.openxmlformats.org/officeDocument/2006/relationships/image" Target="../media/image3132.png"/><Relationship Id="rId232" Type="http://schemas.openxmlformats.org/officeDocument/2006/relationships/customXml" Target="../ink/ink3307.xml"/><Relationship Id="rId253" Type="http://schemas.openxmlformats.org/officeDocument/2006/relationships/customXml" Target="../ink/ink3318.xml"/><Relationship Id="rId274" Type="http://schemas.openxmlformats.org/officeDocument/2006/relationships/image" Target="../media/image3163.png"/><Relationship Id="rId295" Type="http://schemas.openxmlformats.org/officeDocument/2006/relationships/customXml" Target="../ink/ink3339.xml"/><Relationship Id="rId309" Type="http://schemas.openxmlformats.org/officeDocument/2006/relationships/customXml" Target="../ink/ink3346.xml"/><Relationship Id="rId27" Type="http://schemas.openxmlformats.org/officeDocument/2006/relationships/image" Target="../media/image3042.png"/><Relationship Id="rId48" Type="http://schemas.openxmlformats.org/officeDocument/2006/relationships/customXml" Target="../ink/ink3215.xml"/><Relationship Id="rId69" Type="http://schemas.openxmlformats.org/officeDocument/2006/relationships/image" Target="../media/image3063.png"/><Relationship Id="rId113" Type="http://schemas.openxmlformats.org/officeDocument/2006/relationships/image" Target="../media/image3085.png"/><Relationship Id="rId134" Type="http://schemas.openxmlformats.org/officeDocument/2006/relationships/customXml" Target="../ink/ink3258.xml"/><Relationship Id="rId320" Type="http://schemas.openxmlformats.org/officeDocument/2006/relationships/image" Target="../media/image3185.png"/><Relationship Id="rId80" Type="http://schemas.openxmlformats.org/officeDocument/2006/relationships/customXml" Target="../ink/ink3231.xml"/><Relationship Id="rId155" Type="http://schemas.openxmlformats.org/officeDocument/2006/relationships/image" Target="../media/image2342.png"/><Relationship Id="rId176" Type="http://schemas.openxmlformats.org/officeDocument/2006/relationships/customXml" Target="../ink/ink3279.xml"/><Relationship Id="rId197" Type="http://schemas.openxmlformats.org/officeDocument/2006/relationships/image" Target="../media/image3126.png"/><Relationship Id="rId201" Type="http://schemas.openxmlformats.org/officeDocument/2006/relationships/image" Target="../media/image3128.png"/><Relationship Id="rId222" Type="http://schemas.openxmlformats.org/officeDocument/2006/relationships/customXml" Target="../ink/ink3302.xml"/><Relationship Id="rId243" Type="http://schemas.openxmlformats.org/officeDocument/2006/relationships/image" Target="../media/image3148.png"/><Relationship Id="rId264" Type="http://schemas.openxmlformats.org/officeDocument/2006/relationships/image" Target="../media/image3158.png"/><Relationship Id="rId285" Type="http://schemas.openxmlformats.org/officeDocument/2006/relationships/customXml" Target="../ink/ink3334.xml"/><Relationship Id="rId17" Type="http://schemas.openxmlformats.org/officeDocument/2006/relationships/image" Target="../media/image3037.png"/><Relationship Id="rId38" Type="http://schemas.openxmlformats.org/officeDocument/2006/relationships/customXml" Target="../ink/ink3210.xml"/><Relationship Id="rId59" Type="http://schemas.openxmlformats.org/officeDocument/2006/relationships/image" Target="../media/image3058.png"/><Relationship Id="rId103" Type="http://schemas.openxmlformats.org/officeDocument/2006/relationships/image" Target="../media/image3080.png"/><Relationship Id="rId124" Type="http://schemas.openxmlformats.org/officeDocument/2006/relationships/customXml" Target="../ink/ink3253.xml"/><Relationship Id="rId310" Type="http://schemas.openxmlformats.org/officeDocument/2006/relationships/image" Target="../media/image3181.png"/><Relationship Id="rId70" Type="http://schemas.openxmlformats.org/officeDocument/2006/relationships/customXml" Target="../ink/ink3226.xml"/><Relationship Id="rId91" Type="http://schemas.openxmlformats.org/officeDocument/2006/relationships/image" Target="../media/image3074.png"/><Relationship Id="rId145" Type="http://schemas.openxmlformats.org/officeDocument/2006/relationships/image" Target="../media/image3101.png"/><Relationship Id="rId166" Type="http://schemas.openxmlformats.org/officeDocument/2006/relationships/customXml" Target="../ink/ink3274.xml"/><Relationship Id="rId187" Type="http://schemas.openxmlformats.org/officeDocument/2006/relationships/image" Target="../media/image312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297.xml"/><Relationship Id="rId233" Type="http://schemas.openxmlformats.org/officeDocument/2006/relationships/image" Target="../media/image3143.png"/><Relationship Id="rId254" Type="http://schemas.openxmlformats.org/officeDocument/2006/relationships/image" Target="../media/image3153.png"/><Relationship Id="rId28" Type="http://schemas.openxmlformats.org/officeDocument/2006/relationships/customXml" Target="../ink/ink3205.xml"/><Relationship Id="rId49" Type="http://schemas.openxmlformats.org/officeDocument/2006/relationships/image" Target="../media/image3053.png"/><Relationship Id="rId114" Type="http://schemas.openxmlformats.org/officeDocument/2006/relationships/customXml" Target="../ink/ink3248.xml"/><Relationship Id="rId275" Type="http://schemas.openxmlformats.org/officeDocument/2006/relationships/customXml" Target="../ink/ink3329.xml"/><Relationship Id="rId296" Type="http://schemas.openxmlformats.org/officeDocument/2006/relationships/image" Target="../media/image3174.png"/><Relationship Id="rId300" Type="http://schemas.openxmlformats.org/officeDocument/2006/relationships/image" Target="../media/image3176.png"/><Relationship Id="rId60" Type="http://schemas.openxmlformats.org/officeDocument/2006/relationships/customXml" Target="../ink/ink3221.xml"/><Relationship Id="rId81" Type="http://schemas.openxmlformats.org/officeDocument/2006/relationships/image" Target="../media/image3069.png"/><Relationship Id="rId135" Type="http://schemas.openxmlformats.org/officeDocument/2006/relationships/image" Target="../media/image3096.png"/><Relationship Id="rId156" Type="http://schemas.openxmlformats.org/officeDocument/2006/relationships/customXml" Target="../ink/ink3269.xml"/><Relationship Id="rId177" Type="http://schemas.openxmlformats.org/officeDocument/2006/relationships/image" Target="../media/image3116.png"/><Relationship Id="rId198" Type="http://schemas.openxmlformats.org/officeDocument/2006/relationships/customXml" Target="../ink/ink3290.xml"/><Relationship Id="rId321" Type="http://schemas.openxmlformats.org/officeDocument/2006/relationships/customXml" Target="../ink/ink3352.xml"/><Relationship Id="rId202" Type="http://schemas.openxmlformats.org/officeDocument/2006/relationships/customXml" Target="../ink/ink3292.xml"/><Relationship Id="rId223" Type="http://schemas.openxmlformats.org/officeDocument/2006/relationships/image" Target="../media/image3138.png"/><Relationship Id="rId244" Type="http://schemas.openxmlformats.org/officeDocument/2006/relationships/customXml" Target="../ink/ink3313.xml"/><Relationship Id="rId18" Type="http://schemas.openxmlformats.org/officeDocument/2006/relationships/customXml" Target="../ink/ink3200.xml"/><Relationship Id="rId39" Type="http://schemas.openxmlformats.org/officeDocument/2006/relationships/image" Target="../media/image3048.png"/><Relationship Id="rId265" Type="http://schemas.openxmlformats.org/officeDocument/2006/relationships/customXml" Target="../ink/ink3324.xml"/><Relationship Id="rId286" Type="http://schemas.openxmlformats.org/officeDocument/2006/relationships/image" Target="../media/image3169.png"/><Relationship Id="rId50" Type="http://schemas.openxmlformats.org/officeDocument/2006/relationships/customXml" Target="../ink/ink3216.xml"/><Relationship Id="rId104" Type="http://schemas.openxmlformats.org/officeDocument/2006/relationships/customXml" Target="../ink/ink3243.xml"/><Relationship Id="rId125" Type="http://schemas.openxmlformats.org/officeDocument/2006/relationships/image" Target="../media/image3091.png"/><Relationship Id="rId146" Type="http://schemas.openxmlformats.org/officeDocument/2006/relationships/customXml" Target="../ink/ink3264.xml"/><Relationship Id="rId167" Type="http://schemas.openxmlformats.org/officeDocument/2006/relationships/image" Target="../media/image3111.png"/><Relationship Id="rId188" Type="http://schemas.openxmlformats.org/officeDocument/2006/relationships/customXml" Target="../ink/ink3285.xml"/><Relationship Id="rId311" Type="http://schemas.openxmlformats.org/officeDocument/2006/relationships/customXml" Target="../ink/ink3347.xml"/><Relationship Id="rId71" Type="http://schemas.openxmlformats.org/officeDocument/2006/relationships/image" Target="../media/image3064.png"/><Relationship Id="rId92" Type="http://schemas.openxmlformats.org/officeDocument/2006/relationships/customXml" Target="../ink/ink3237.xml"/><Relationship Id="rId213" Type="http://schemas.openxmlformats.org/officeDocument/2006/relationships/image" Target="../media/image3133.png"/><Relationship Id="rId234" Type="http://schemas.openxmlformats.org/officeDocument/2006/relationships/customXml" Target="../ink/ink3308.xml"/><Relationship Id="rId2" Type="http://schemas.openxmlformats.org/officeDocument/2006/relationships/customXml" Target="../ink/ink3192.xml"/><Relationship Id="rId29" Type="http://schemas.openxmlformats.org/officeDocument/2006/relationships/image" Target="../media/image3043.png"/><Relationship Id="rId255" Type="http://schemas.openxmlformats.org/officeDocument/2006/relationships/customXml" Target="../ink/ink3319.xml"/><Relationship Id="rId276" Type="http://schemas.openxmlformats.org/officeDocument/2006/relationships/image" Target="../media/image3164.png"/><Relationship Id="rId297" Type="http://schemas.openxmlformats.org/officeDocument/2006/relationships/customXml" Target="../ink/ink3340.xml"/><Relationship Id="rId40" Type="http://schemas.openxmlformats.org/officeDocument/2006/relationships/customXml" Target="../ink/ink3211.xml"/><Relationship Id="rId115" Type="http://schemas.openxmlformats.org/officeDocument/2006/relationships/image" Target="../media/image3086.png"/><Relationship Id="rId136" Type="http://schemas.openxmlformats.org/officeDocument/2006/relationships/customXml" Target="../ink/ink3259.xml"/><Relationship Id="rId157" Type="http://schemas.openxmlformats.org/officeDocument/2006/relationships/image" Target="../media/image3106.png"/><Relationship Id="rId178" Type="http://schemas.openxmlformats.org/officeDocument/2006/relationships/customXml" Target="../ink/ink3280.xml"/><Relationship Id="rId301" Type="http://schemas.openxmlformats.org/officeDocument/2006/relationships/customXml" Target="../ink/ink3342.xml"/><Relationship Id="rId322" Type="http://schemas.openxmlformats.org/officeDocument/2006/relationships/image" Target="../media/image3186.png"/><Relationship Id="rId61" Type="http://schemas.openxmlformats.org/officeDocument/2006/relationships/image" Target="../media/image3059.png"/><Relationship Id="rId82" Type="http://schemas.openxmlformats.org/officeDocument/2006/relationships/customXml" Target="../ink/ink3232.xml"/><Relationship Id="rId199" Type="http://schemas.openxmlformats.org/officeDocument/2006/relationships/image" Target="../media/image3127.png"/><Relationship Id="rId203" Type="http://schemas.openxmlformats.org/officeDocument/2006/relationships/image" Target="../media/image3129.png"/><Relationship Id="rId19" Type="http://schemas.openxmlformats.org/officeDocument/2006/relationships/image" Target="../media/image3038.png"/><Relationship Id="rId224" Type="http://schemas.openxmlformats.org/officeDocument/2006/relationships/customXml" Target="../ink/ink3303.xml"/><Relationship Id="rId245" Type="http://schemas.openxmlformats.org/officeDocument/2006/relationships/customXml" Target="../ink/ink3314.xml"/><Relationship Id="rId266" Type="http://schemas.openxmlformats.org/officeDocument/2006/relationships/image" Target="../media/image3159.png"/><Relationship Id="rId287" Type="http://schemas.openxmlformats.org/officeDocument/2006/relationships/customXml" Target="../ink/ink3335.xml"/><Relationship Id="rId30" Type="http://schemas.openxmlformats.org/officeDocument/2006/relationships/customXml" Target="../ink/ink3206.xml"/><Relationship Id="rId105" Type="http://schemas.openxmlformats.org/officeDocument/2006/relationships/image" Target="../media/image3081.png"/><Relationship Id="rId126" Type="http://schemas.openxmlformats.org/officeDocument/2006/relationships/customXml" Target="../ink/ink3254.xml"/><Relationship Id="rId147" Type="http://schemas.openxmlformats.org/officeDocument/2006/relationships/image" Target="../media/image3102.png"/><Relationship Id="rId168" Type="http://schemas.openxmlformats.org/officeDocument/2006/relationships/customXml" Target="../ink/ink3275.xml"/><Relationship Id="rId312" Type="http://schemas.openxmlformats.org/officeDocument/2006/relationships/image" Target="../media/image3182.png"/><Relationship Id="rId51" Type="http://schemas.openxmlformats.org/officeDocument/2006/relationships/image" Target="../media/image3054.png"/><Relationship Id="rId72" Type="http://schemas.openxmlformats.org/officeDocument/2006/relationships/customXml" Target="../ink/ink3227.xml"/><Relationship Id="rId93" Type="http://schemas.openxmlformats.org/officeDocument/2006/relationships/image" Target="../media/image3075.png"/><Relationship Id="rId189" Type="http://schemas.openxmlformats.org/officeDocument/2006/relationships/image" Target="../media/image3122.png"/><Relationship Id="rId3" Type="http://schemas.openxmlformats.org/officeDocument/2006/relationships/image" Target="../media/image3031.png"/><Relationship Id="rId214" Type="http://schemas.openxmlformats.org/officeDocument/2006/relationships/customXml" Target="../ink/ink3298.xml"/><Relationship Id="rId235" Type="http://schemas.openxmlformats.org/officeDocument/2006/relationships/image" Target="../media/image3144.png"/><Relationship Id="rId256" Type="http://schemas.openxmlformats.org/officeDocument/2006/relationships/image" Target="../media/image3154.png"/><Relationship Id="rId277" Type="http://schemas.openxmlformats.org/officeDocument/2006/relationships/customXml" Target="../ink/ink3330.xml"/><Relationship Id="rId298" Type="http://schemas.openxmlformats.org/officeDocument/2006/relationships/image" Target="../media/image3175.png"/><Relationship Id="rId116" Type="http://schemas.openxmlformats.org/officeDocument/2006/relationships/customXml" Target="../ink/ink3249.xml"/><Relationship Id="rId137" Type="http://schemas.openxmlformats.org/officeDocument/2006/relationships/image" Target="../media/image3097.png"/><Relationship Id="rId158" Type="http://schemas.openxmlformats.org/officeDocument/2006/relationships/customXml" Target="../ink/ink3270.xml"/><Relationship Id="rId302" Type="http://schemas.openxmlformats.org/officeDocument/2006/relationships/image" Target="../media/image3177.png"/><Relationship Id="rId20" Type="http://schemas.openxmlformats.org/officeDocument/2006/relationships/customXml" Target="../ink/ink3201.xml"/><Relationship Id="rId41" Type="http://schemas.openxmlformats.org/officeDocument/2006/relationships/image" Target="../media/image3049.png"/><Relationship Id="rId62" Type="http://schemas.openxmlformats.org/officeDocument/2006/relationships/customXml" Target="../ink/ink3222.xml"/><Relationship Id="rId83" Type="http://schemas.openxmlformats.org/officeDocument/2006/relationships/image" Target="../media/image3070.png"/><Relationship Id="rId179" Type="http://schemas.openxmlformats.org/officeDocument/2006/relationships/image" Target="../media/image3117.png"/><Relationship Id="rId190" Type="http://schemas.openxmlformats.org/officeDocument/2006/relationships/customXml" Target="../ink/ink3286.xml"/><Relationship Id="rId204" Type="http://schemas.openxmlformats.org/officeDocument/2006/relationships/customXml" Target="../ink/ink3293.xml"/><Relationship Id="rId225" Type="http://schemas.openxmlformats.org/officeDocument/2006/relationships/image" Target="../media/image3139.png"/><Relationship Id="rId246" Type="http://schemas.openxmlformats.org/officeDocument/2006/relationships/image" Target="../media/image3149.png"/><Relationship Id="rId267" Type="http://schemas.openxmlformats.org/officeDocument/2006/relationships/customXml" Target="../ink/ink3325.xml"/><Relationship Id="rId288" Type="http://schemas.openxmlformats.org/officeDocument/2006/relationships/image" Target="../media/image3170.png"/><Relationship Id="rId106" Type="http://schemas.openxmlformats.org/officeDocument/2006/relationships/customXml" Target="../ink/ink3244.xml"/><Relationship Id="rId127" Type="http://schemas.openxmlformats.org/officeDocument/2006/relationships/image" Target="../media/image3092.png"/><Relationship Id="rId313" Type="http://schemas.openxmlformats.org/officeDocument/2006/relationships/customXml" Target="../ink/ink3348.xml"/><Relationship Id="rId10" Type="http://schemas.openxmlformats.org/officeDocument/2006/relationships/customXml" Target="../ink/ink3196.xml"/><Relationship Id="rId31" Type="http://schemas.openxmlformats.org/officeDocument/2006/relationships/image" Target="../media/image3044.png"/><Relationship Id="rId52" Type="http://schemas.openxmlformats.org/officeDocument/2006/relationships/customXml" Target="../ink/ink3217.xml"/><Relationship Id="rId73" Type="http://schemas.openxmlformats.org/officeDocument/2006/relationships/image" Target="../media/image3065.png"/><Relationship Id="rId94" Type="http://schemas.openxmlformats.org/officeDocument/2006/relationships/customXml" Target="../ink/ink3238.xml"/><Relationship Id="rId148" Type="http://schemas.openxmlformats.org/officeDocument/2006/relationships/customXml" Target="../ink/ink3265.xml"/><Relationship Id="rId169" Type="http://schemas.openxmlformats.org/officeDocument/2006/relationships/image" Target="../media/image3112.png"/><Relationship Id="rId4" Type="http://schemas.openxmlformats.org/officeDocument/2006/relationships/customXml" Target="../ink/ink3193.xml"/><Relationship Id="rId180" Type="http://schemas.openxmlformats.org/officeDocument/2006/relationships/customXml" Target="../ink/ink3281.xml"/><Relationship Id="rId215" Type="http://schemas.openxmlformats.org/officeDocument/2006/relationships/image" Target="../media/image3134.png"/><Relationship Id="rId236" Type="http://schemas.openxmlformats.org/officeDocument/2006/relationships/customXml" Target="../ink/ink3309.xml"/><Relationship Id="rId257" Type="http://schemas.openxmlformats.org/officeDocument/2006/relationships/customXml" Target="../ink/ink3320.xml"/><Relationship Id="rId278" Type="http://schemas.openxmlformats.org/officeDocument/2006/relationships/image" Target="../media/image3165.png"/><Relationship Id="rId303" Type="http://schemas.openxmlformats.org/officeDocument/2006/relationships/customXml" Target="../ink/ink3343.xml"/><Relationship Id="rId42" Type="http://schemas.openxmlformats.org/officeDocument/2006/relationships/customXml" Target="../ink/ink3212.xml"/><Relationship Id="rId84" Type="http://schemas.openxmlformats.org/officeDocument/2006/relationships/customXml" Target="../ink/ink3233.xml"/><Relationship Id="rId138" Type="http://schemas.openxmlformats.org/officeDocument/2006/relationships/customXml" Target="../ink/ink3260.xml"/><Relationship Id="rId191" Type="http://schemas.openxmlformats.org/officeDocument/2006/relationships/image" Target="../media/image3123.png"/><Relationship Id="rId205" Type="http://schemas.openxmlformats.org/officeDocument/2006/relationships/image" Target="../media/image3130.png"/><Relationship Id="rId247" Type="http://schemas.openxmlformats.org/officeDocument/2006/relationships/customXml" Target="../ink/ink3315.xml"/><Relationship Id="rId107" Type="http://schemas.openxmlformats.org/officeDocument/2006/relationships/image" Target="../media/image3082.png"/><Relationship Id="rId289" Type="http://schemas.openxmlformats.org/officeDocument/2006/relationships/customXml" Target="../ink/ink3336.xml"/><Relationship Id="rId11" Type="http://schemas.openxmlformats.org/officeDocument/2006/relationships/image" Target="../media/image3034.png"/><Relationship Id="rId53" Type="http://schemas.openxmlformats.org/officeDocument/2006/relationships/image" Target="../media/image3055.png"/><Relationship Id="rId149" Type="http://schemas.openxmlformats.org/officeDocument/2006/relationships/image" Target="../media/image3103.png"/><Relationship Id="rId314" Type="http://schemas.openxmlformats.org/officeDocument/2006/relationships/image" Target="../media/image2463.png"/><Relationship Id="rId95" Type="http://schemas.openxmlformats.org/officeDocument/2006/relationships/image" Target="../media/image3076.png"/><Relationship Id="rId160" Type="http://schemas.openxmlformats.org/officeDocument/2006/relationships/customXml" Target="../ink/ink3271.xml"/><Relationship Id="rId216" Type="http://schemas.openxmlformats.org/officeDocument/2006/relationships/customXml" Target="../ink/ink3299.xml"/><Relationship Id="rId258" Type="http://schemas.openxmlformats.org/officeDocument/2006/relationships/image" Target="../media/image3155.png"/><Relationship Id="rId22" Type="http://schemas.openxmlformats.org/officeDocument/2006/relationships/customXml" Target="../ink/ink3202.xml"/><Relationship Id="rId64" Type="http://schemas.openxmlformats.org/officeDocument/2006/relationships/customXml" Target="../ink/ink3223.xml"/><Relationship Id="rId118" Type="http://schemas.openxmlformats.org/officeDocument/2006/relationships/customXml" Target="../ink/ink3250.xml"/><Relationship Id="rId171" Type="http://schemas.openxmlformats.org/officeDocument/2006/relationships/image" Target="../media/image3113.png"/><Relationship Id="rId227" Type="http://schemas.openxmlformats.org/officeDocument/2006/relationships/image" Target="../media/image3140.png"/><Relationship Id="rId269" Type="http://schemas.openxmlformats.org/officeDocument/2006/relationships/customXml" Target="../ink/ink3326.xml"/><Relationship Id="rId33" Type="http://schemas.openxmlformats.org/officeDocument/2006/relationships/image" Target="../media/image3045.png"/><Relationship Id="rId129" Type="http://schemas.openxmlformats.org/officeDocument/2006/relationships/image" Target="../media/image3093.png"/><Relationship Id="rId280" Type="http://schemas.openxmlformats.org/officeDocument/2006/relationships/image" Target="../media/image3166.png"/><Relationship Id="rId75" Type="http://schemas.openxmlformats.org/officeDocument/2006/relationships/image" Target="../media/image3066.png"/><Relationship Id="rId140" Type="http://schemas.openxmlformats.org/officeDocument/2006/relationships/customXml" Target="../ink/ink3261.xml"/><Relationship Id="rId182" Type="http://schemas.openxmlformats.org/officeDocument/2006/relationships/customXml" Target="../ink/ink3282.xml"/><Relationship Id="rId6" Type="http://schemas.openxmlformats.org/officeDocument/2006/relationships/customXml" Target="../ink/ink3194.xml"/><Relationship Id="rId238" Type="http://schemas.openxmlformats.org/officeDocument/2006/relationships/customXml" Target="../ink/ink3310.xml"/><Relationship Id="rId291" Type="http://schemas.openxmlformats.org/officeDocument/2006/relationships/customXml" Target="../ink/ink3337.xml"/><Relationship Id="rId305" Type="http://schemas.openxmlformats.org/officeDocument/2006/relationships/customXml" Target="../ink/ink3344.xml"/><Relationship Id="rId44" Type="http://schemas.openxmlformats.org/officeDocument/2006/relationships/customXml" Target="../ink/ink3213.xml"/><Relationship Id="rId86" Type="http://schemas.openxmlformats.org/officeDocument/2006/relationships/customXml" Target="../ink/ink3234.xml"/><Relationship Id="rId151" Type="http://schemas.openxmlformats.org/officeDocument/2006/relationships/image" Target="../media/image3104.png"/><Relationship Id="rId193" Type="http://schemas.openxmlformats.org/officeDocument/2006/relationships/image" Target="../media/image3124.png"/><Relationship Id="rId207" Type="http://schemas.openxmlformats.org/officeDocument/2006/relationships/image" Target="../media/image2583.png"/><Relationship Id="rId249" Type="http://schemas.openxmlformats.org/officeDocument/2006/relationships/customXml" Target="../ink/ink3316.xml"/><Relationship Id="rId13" Type="http://schemas.openxmlformats.org/officeDocument/2006/relationships/image" Target="../media/image3035.png"/><Relationship Id="rId109" Type="http://schemas.openxmlformats.org/officeDocument/2006/relationships/image" Target="../media/image3083.png"/><Relationship Id="rId260" Type="http://schemas.openxmlformats.org/officeDocument/2006/relationships/image" Target="../media/image3156.png"/><Relationship Id="rId316" Type="http://schemas.openxmlformats.org/officeDocument/2006/relationships/image" Target="../media/image3183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42.png"/><Relationship Id="rId21" Type="http://schemas.openxmlformats.org/officeDocument/2006/relationships/customXml" Target="../ink/ink3362.xml"/><Relationship Id="rId42" Type="http://schemas.openxmlformats.org/officeDocument/2006/relationships/customXml" Target="../ink/ink3373.xml"/><Relationship Id="rId63" Type="http://schemas.openxmlformats.org/officeDocument/2006/relationships/image" Target="../media/image3216.png"/><Relationship Id="rId84" Type="http://schemas.openxmlformats.org/officeDocument/2006/relationships/customXml" Target="../ink/ink3394.xml"/><Relationship Id="rId138" Type="http://schemas.openxmlformats.org/officeDocument/2006/relationships/customXml" Target="../ink/ink3422.xml"/><Relationship Id="rId159" Type="http://schemas.openxmlformats.org/officeDocument/2006/relationships/image" Target="../media/image3263.png"/><Relationship Id="rId170" Type="http://schemas.openxmlformats.org/officeDocument/2006/relationships/customXml" Target="../ink/ink3438.xml"/><Relationship Id="rId107" Type="http://schemas.openxmlformats.org/officeDocument/2006/relationships/image" Target="../media/image3237.png"/><Relationship Id="rId11" Type="http://schemas.openxmlformats.org/officeDocument/2006/relationships/customXml" Target="../ink/ink3357.xml"/><Relationship Id="rId32" Type="http://schemas.openxmlformats.org/officeDocument/2006/relationships/customXml" Target="../ink/ink3368.xml"/><Relationship Id="rId53" Type="http://schemas.openxmlformats.org/officeDocument/2006/relationships/image" Target="../media/image3211.png"/><Relationship Id="rId74" Type="http://schemas.openxmlformats.org/officeDocument/2006/relationships/customXml" Target="../ink/ink3389.xml"/><Relationship Id="rId128" Type="http://schemas.openxmlformats.org/officeDocument/2006/relationships/customXml" Target="../ink/ink3417.xml"/><Relationship Id="rId149" Type="http://schemas.openxmlformats.org/officeDocument/2006/relationships/image" Target="../media/image3258.png"/><Relationship Id="rId5" Type="http://schemas.openxmlformats.org/officeDocument/2006/relationships/customXml" Target="../ink/ink3354.xml"/><Relationship Id="rId95" Type="http://schemas.openxmlformats.org/officeDocument/2006/relationships/customXml" Target="../ink/ink3400.xml"/><Relationship Id="rId160" Type="http://schemas.openxmlformats.org/officeDocument/2006/relationships/customXml" Target="../ink/ink3433.xml"/><Relationship Id="rId22" Type="http://schemas.openxmlformats.org/officeDocument/2006/relationships/image" Target="../media/image3196.png"/><Relationship Id="rId43" Type="http://schemas.openxmlformats.org/officeDocument/2006/relationships/image" Target="../media/image3206.png"/><Relationship Id="rId64" Type="http://schemas.openxmlformats.org/officeDocument/2006/relationships/customXml" Target="../ink/ink3384.xml"/><Relationship Id="rId118" Type="http://schemas.openxmlformats.org/officeDocument/2006/relationships/customXml" Target="../ink/ink3412.xml"/><Relationship Id="rId139" Type="http://schemas.openxmlformats.org/officeDocument/2006/relationships/image" Target="../media/image3253.png"/><Relationship Id="rId85" Type="http://schemas.openxmlformats.org/officeDocument/2006/relationships/customXml" Target="../ink/ink3395.xml"/><Relationship Id="rId150" Type="http://schemas.openxmlformats.org/officeDocument/2006/relationships/customXml" Target="../ink/ink3428.xml"/><Relationship Id="rId171" Type="http://schemas.openxmlformats.org/officeDocument/2006/relationships/image" Target="../media/image3269.png"/><Relationship Id="rId12" Type="http://schemas.openxmlformats.org/officeDocument/2006/relationships/image" Target="../media/image3191.png"/><Relationship Id="rId33" Type="http://schemas.openxmlformats.org/officeDocument/2006/relationships/image" Target="../media/image3201.png"/><Relationship Id="rId108" Type="http://schemas.openxmlformats.org/officeDocument/2006/relationships/customXml" Target="../ink/ink3407.xml"/><Relationship Id="rId129" Type="http://schemas.openxmlformats.org/officeDocument/2006/relationships/image" Target="../media/image3248.png"/><Relationship Id="rId54" Type="http://schemas.openxmlformats.org/officeDocument/2006/relationships/customXml" Target="../ink/ink3379.xml"/><Relationship Id="rId75" Type="http://schemas.openxmlformats.org/officeDocument/2006/relationships/image" Target="../media/image3222.png"/><Relationship Id="rId96" Type="http://schemas.openxmlformats.org/officeDocument/2006/relationships/image" Target="../media/image3232.png"/><Relationship Id="rId140" Type="http://schemas.openxmlformats.org/officeDocument/2006/relationships/customXml" Target="../ink/ink3423.xml"/><Relationship Id="rId161" Type="http://schemas.openxmlformats.org/officeDocument/2006/relationships/image" Target="../media/image32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88.png"/><Relationship Id="rId23" Type="http://schemas.openxmlformats.org/officeDocument/2006/relationships/customXml" Target="../ink/ink3363.xml"/><Relationship Id="rId28" Type="http://schemas.openxmlformats.org/officeDocument/2006/relationships/customXml" Target="../ink/ink3366.xml"/><Relationship Id="rId49" Type="http://schemas.openxmlformats.org/officeDocument/2006/relationships/image" Target="../media/image3209.png"/><Relationship Id="rId114" Type="http://schemas.openxmlformats.org/officeDocument/2006/relationships/customXml" Target="../ink/ink3410.xml"/><Relationship Id="rId119" Type="http://schemas.openxmlformats.org/officeDocument/2006/relationships/image" Target="../media/image3243.png"/><Relationship Id="rId44" Type="http://schemas.openxmlformats.org/officeDocument/2006/relationships/customXml" Target="../ink/ink3374.xml"/><Relationship Id="rId60" Type="http://schemas.openxmlformats.org/officeDocument/2006/relationships/customXml" Target="../ink/ink3382.xml"/><Relationship Id="rId65" Type="http://schemas.openxmlformats.org/officeDocument/2006/relationships/image" Target="../media/image3217.png"/><Relationship Id="rId81" Type="http://schemas.openxmlformats.org/officeDocument/2006/relationships/image" Target="../media/image3225.png"/><Relationship Id="rId86" Type="http://schemas.openxmlformats.org/officeDocument/2006/relationships/image" Target="../media/image3227.png"/><Relationship Id="rId130" Type="http://schemas.openxmlformats.org/officeDocument/2006/relationships/customXml" Target="../ink/ink3418.xml"/><Relationship Id="rId135" Type="http://schemas.openxmlformats.org/officeDocument/2006/relationships/image" Target="../media/image3251.png"/><Relationship Id="rId151" Type="http://schemas.openxmlformats.org/officeDocument/2006/relationships/image" Target="../media/image3259.png"/><Relationship Id="rId156" Type="http://schemas.openxmlformats.org/officeDocument/2006/relationships/customXml" Target="../ink/ink3431.xml"/><Relationship Id="rId172" Type="http://schemas.openxmlformats.org/officeDocument/2006/relationships/customXml" Target="../ink/ink3439.xml"/><Relationship Id="rId13" Type="http://schemas.openxmlformats.org/officeDocument/2006/relationships/customXml" Target="../ink/ink3358.xml"/><Relationship Id="rId18" Type="http://schemas.openxmlformats.org/officeDocument/2006/relationships/image" Target="../media/image3194.png"/><Relationship Id="rId39" Type="http://schemas.openxmlformats.org/officeDocument/2006/relationships/image" Target="../media/image3204.png"/><Relationship Id="rId109" Type="http://schemas.openxmlformats.org/officeDocument/2006/relationships/image" Target="../media/image3238.png"/><Relationship Id="rId34" Type="http://schemas.openxmlformats.org/officeDocument/2006/relationships/customXml" Target="../ink/ink3369.xml"/><Relationship Id="rId50" Type="http://schemas.openxmlformats.org/officeDocument/2006/relationships/customXml" Target="../ink/ink3377.xml"/><Relationship Id="rId55" Type="http://schemas.openxmlformats.org/officeDocument/2006/relationships/image" Target="../media/image3212.png"/><Relationship Id="rId76" Type="http://schemas.openxmlformats.org/officeDocument/2006/relationships/customXml" Target="../ink/ink3390.xml"/><Relationship Id="rId97" Type="http://schemas.openxmlformats.org/officeDocument/2006/relationships/customXml" Target="../ink/ink3401.xml"/><Relationship Id="rId104" Type="http://schemas.openxmlformats.org/officeDocument/2006/relationships/image" Target="../media/image3236.png"/><Relationship Id="rId120" Type="http://schemas.openxmlformats.org/officeDocument/2006/relationships/customXml" Target="../ink/ink3413.xml"/><Relationship Id="rId125" Type="http://schemas.openxmlformats.org/officeDocument/2006/relationships/image" Target="../media/image3246.png"/><Relationship Id="rId141" Type="http://schemas.openxmlformats.org/officeDocument/2006/relationships/image" Target="../media/image3254.png"/><Relationship Id="rId146" Type="http://schemas.openxmlformats.org/officeDocument/2006/relationships/customXml" Target="../ink/ink3426.xml"/><Relationship Id="rId167" Type="http://schemas.openxmlformats.org/officeDocument/2006/relationships/image" Target="../media/image3267.png"/><Relationship Id="rId7" Type="http://schemas.openxmlformats.org/officeDocument/2006/relationships/customXml" Target="../ink/ink3355.xml"/><Relationship Id="rId71" Type="http://schemas.openxmlformats.org/officeDocument/2006/relationships/image" Target="../media/image3220.png"/><Relationship Id="rId92" Type="http://schemas.openxmlformats.org/officeDocument/2006/relationships/image" Target="../media/image3230.png"/><Relationship Id="rId162" Type="http://schemas.openxmlformats.org/officeDocument/2006/relationships/customXml" Target="../ink/ink3434.xml"/><Relationship Id="rId2" Type="http://schemas.openxmlformats.org/officeDocument/2006/relationships/image" Target="../media/image1166.emf"/><Relationship Id="rId29" Type="http://schemas.openxmlformats.org/officeDocument/2006/relationships/image" Target="../media/image3199.png"/><Relationship Id="rId24" Type="http://schemas.openxmlformats.org/officeDocument/2006/relationships/customXml" Target="../ink/ink3364.xml"/><Relationship Id="rId40" Type="http://schemas.openxmlformats.org/officeDocument/2006/relationships/customXml" Target="../ink/ink3372.xml"/><Relationship Id="rId45" Type="http://schemas.openxmlformats.org/officeDocument/2006/relationships/image" Target="../media/image3207.png"/><Relationship Id="rId66" Type="http://schemas.openxmlformats.org/officeDocument/2006/relationships/customXml" Target="../ink/ink3385.xml"/><Relationship Id="rId87" Type="http://schemas.openxmlformats.org/officeDocument/2006/relationships/customXml" Target="../ink/ink3396.xml"/><Relationship Id="rId110" Type="http://schemas.openxmlformats.org/officeDocument/2006/relationships/customXml" Target="../ink/ink3408.xml"/><Relationship Id="rId115" Type="http://schemas.openxmlformats.org/officeDocument/2006/relationships/image" Target="../media/image3241.png"/><Relationship Id="rId131" Type="http://schemas.openxmlformats.org/officeDocument/2006/relationships/image" Target="../media/image3249.png"/><Relationship Id="rId136" Type="http://schemas.openxmlformats.org/officeDocument/2006/relationships/customXml" Target="../ink/ink3421.xml"/><Relationship Id="rId157" Type="http://schemas.openxmlformats.org/officeDocument/2006/relationships/image" Target="../media/image3262.png"/><Relationship Id="rId61" Type="http://schemas.openxmlformats.org/officeDocument/2006/relationships/image" Target="../media/image3215.png"/><Relationship Id="rId82" Type="http://schemas.openxmlformats.org/officeDocument/2006/relationships/customXml" Target="../ink/ink3393.xml"/><Relationship Id="rId152" Type="http://schemas.openxmlformats.org/officeDocument/2006/relationships/customXml" Target="../ink/ink3429.xml"/><Relationship Id="rId173" Type="http://schemas.openxmlformats.org/officeDocument/2006/relationships/image" Target="../media/image3270.png"/><Relationship Id="rId19" Type="http://schemas.openxmlformats.org/officeDocument/2006/relationships/customXml" Target="../ink/ink3361.xml"/><Relationship Id="rId14" Type="http://schemas.openxmlformats.org/officeDocument/2006/relationships/image" Target="../media/image3192.png"/><Relationship Id="rId30" Type="http://schemas.openxmlformats.org/officeDocument/2006/relationships/customXml" Target="../ink/ink3367.xml"/><Relationship Id="rId35" Type="http://schemas.openxmlformats.org/officeDocument/2006/relationships/image" Target="../media/image3202.png"/><Relationship Id="rId56" Type="http://schemas.openxmlformats.org/officeDocument/2006/relationships/customXml" Target="../ink/ink3380.xml"/><Relationship Id="rId77" Type="http://schemas.openxmlformats.org/officeDocument/2006/relationships/image" Target="../media/image3223.png"/><Relationship Id="rId100" Type="http://schemas.openxmlformats.org/officeDocument/2006/relationships/image" Target="../media/image3234.png"/><Relationship Id="rId105" Type="http://schemas.openxmlformats.org/officeDocument/2006/relationships/customXml" Target="../ink/ink3405.xml"/><Relationship Id="rId126" Type="http://schemas.openxmlformats.org/officeDocument/2006/relationships/customXml" Target="../ink/ink3416.xml"/><Relationship Id="rId147" Type="http://schemas.openxmlformats.org/officeDocument/2006/relationships/image" Target="../media/image3257.png"/><Relationship Id="rId168" Type="http://schemas.openxmlformats.org/officeDocument/2006/relationships/customXml" Target="../ink/ink3437.xml"/><Relationship Id="rId8" Type="http://schemas.openxmlformats.org/officeDocument/2006/relationships/image" Target="../media/image3189.png"/><Relationship Id="rId51" Type="http://schemas.openxmlformats.org/officeDocument/2006/relationships/image" Target="../media/image3210.png"/><Relationship Id="rId72" Type="http://schemas.openxmlformats.org/officeDocument/2006/relationships/customXml" Target="../ink/ink3388.xml"/><Relationship Id="rId93" Type="http://schemas.openxmlformats.org/officeDocument/2006/relationships/customXml" Target="../ink/ink3399.xml"/><Relationship Id="rId98" Type="http://schemas.openxmlformats.org/officeDocument/2006/relationships/image" Target="../media/image3233.png"/><Relationship Id="rId121" Type="http://schemas.openxmlformats.org/officeDocument/2006/relationships/image" Target="../media/image3244.png"/><Relationship Id="rId142" Type="http://schemas.openxmlformats.org/officeDocument/2006/relationships/customXml" Target="../ink/ink3424.xml"/><Relationship Id="rId163" Type="http://schemas.openxmlformats.org/officeDocument/2006/relationships/image" Target="../media/image3265.png"/><Relationship Id="rId3" Type="http://schemas.openxmlformats.org/officeDocument/2006/relationships/customXml" Target="../ink/ink3353.xml"/><Relationship Id="rId25" Type="http://schemas.openxmlformats.org/officeDocument/2006/relationships/image" Target="../media/image3197.png"/><Relationship Id="rId46" Type="http://schemas.openxmlformats.org/officeDocument/2006/relationships/customXml" Target="../ink/ink3375.xml"/><Relationship Id="rId67" Type="http://schemas.openxmlformats.org/officeDocument/2006/relationships/image" Target="../media/image3218.png"/><Relationship Id="rId116" Type="http://schemas.openxmlformats.org/officeDocument/2006/relationships/customXml" Target="../ink/ink3411.xml"/><Relationship Id="rId137" Type="http://schemas.openxmlformats.org/officeDocument/2006/relationships/image" Target="../media/image3252.png"/><Relationship Id="rId158" Type="http://schemas.openxmlformats.org/officeDocument/2006/relationships/customXml" Target="../ink/ink3432.xml"/><Relationship Id="rId20" Type="http://schemas.openxmlformats.org/officeDocument/2006/relationships/image" Target="../media/image3195.png"/><Relationship Id="rId41" Type="http://schemas.openxmlformats.org/officeDocument/2006/relationships/image" Target="../media/image3205.png"/><Relationship Id="rId62" Type="http://schemas.openxmlformats.org/officeDocument/2006/relationships/customXml" Target="../ink/ink3383.xml"/><Relationship Id="rId83" Type="http://schemas.openxmlformats.org/officeDocument/2006/relationships/image" Target="../media/image3226.png"/><Relationship Id="rId88" Type="http://schemas.openxmlformats.org/officeDocument/2006/relationships/image" Target="../media/image3228.png"/><Relationship Id="rId111" Type="http://schemas.openxmlformats.org/officeDocument/2006/relationships/image" Target="../media/image3239.png"/><Relationship Id="rId132" Type="http://schemas.openxmlformats.org/officeDocument/2006/relationships/customXml" Target="../ink/ink3419.xml"/><Relationship Id="rId153" Type="http://schemas.openxmlformats.org/officeDocument/2006/relationships/image" Target="../media/image3260.png"/><Relationship Id="rId15" Type="http://schemas.openxmlformats.org/officeDocument/2006/relationships/customXml" Target="../ink/ink3359.xml"/><Relationship Id="rId36" Type="http://schemas.openxmlformats.org/officeDocument/2006/relationships/customXml" Target="../ink/ink3370.xml"/><Relationship Id="rId57" Type="http://schemas.openxmlformats.org/officeDocument/2006/relationships/image" Target="../media/image3213.png"/><Relationship Id="rId106" Type="http://schemas.openxmlformats.org/officeDocument/2006/relationships/customXml" Target="../ink/ink3406.xml"/><Relationship Id="rId127" Type="http://schemas.openxmlformats.org/officeDocument/2006/relationships/image" Target="../media/image3247.png"/><Relationship Id="rId10" Type="http://schemas.openxmlformats.org/officeDocument/2006/relationships/image" Target="../media/image3190.png"/><Relationship Id="rId31" Type="http://schemas.openxmlformats.org/officeDocument/2006/relationships/image" Target="../media/image3200.png"/><Relationship Id="rId52" Type="http://schemas.openxmlformats.org/officeDocument/2006/relationships/customXml" Target="../ink/ink3378.xml"/><Relationship Id="rId73" Type="http://schemas.openxmlformats.org/officeDocument/2006/relationships/image" Target="../media/image3221.png"/><Relationship Id="rId78" Type="http://schemas.openxmlformats.org/officeDocument/2006/relationships/customXml" Target="../ink/ink3391.xml"/><Relationship Id="rId94" Type="http://schemas.openxmlformats.org/officeDocument/2006/relationships/image" Target="../media/image3231.png"/><Relationship Id="rId99" Type="http://schemas.openxmlformats.org/officeDocument/2006/relationships/customXml" Target="../ink/ink3402.xml"/><Relationship Id="rId101" Type="http://schemas.openxmlformats.org/officeDocument/2006/relationships/customXml" Target="../ink/ink3403.xml"/><Relationship Id="rId122" Type="http://schemas.openxmlformats.org/officeDocument/2006/relationships/customXml" Target="../ink/ink3414.xml"/><Relationship Id="rId143" Type="http://schemas.openxmlformats.org/officeDocument/2006/relationships/image" Target="../media/image3255.png"/><Relationship Id="rId148" Type="http://schemas.openxmlformats.org/officeDocument/2006/relationships/customXml" Target="../ink/ink3427.xml"/><Relationship Id="rId164" Type="http://schemas.openxmlformats.org/officeDocument/2006/relationships/customXml" Target="../ink/ink3435.xml"/><Relationship Id="rId169" Type="http://schemas.openxmlformats.org/officeDocument/2006/relationships/image" Target="../media/image3268.png"/><Relationship Id="rId4" Type="http://schemas.openxmlformats.org/officeDocument/2006/relationships/image" Target="../media/image3187.png"/><Relationship Id="rId9" Type="http://schemas.openxmlformats.org/officeDocument/2006/relationships/customXml" Target="../ink/ink3356.xml"/><Relationship Id="rId26" Type="http://schemas.openxmlformats.org/officeDocument/2006/relationships/customXml" Target="../ink/ink3365.xml"/><Relationship Id="rId47" Type="http://schemas.openxmlformats.org/officeDocument/2006/relationships/image" Target="../media/image3208.png"/><Relationship Id="rId68" Type="http://schemas.openxmlformats.org/officeDocument/2006/relationships/customXml" Target="../ink/ink3386.xml"/><Relationship Id="rId89" Type="http://schemas.openxmlformats.org/officeDocument/2006/relationships/customXml" Target="../ink/ink3397.xml"/><Relationship Id="rId112" Type="http://schemas.openxmlformats.org/officeDocument/2006/relationships/customXml" Target="../ink/ink3409.xml"/><Relationship Id="rId133" Type="http://schemas.openxmlformats.org/officeDocument/2006/relationships/image" Target="../media/image3250.png"/><Relationship Id="rId154" Type="http://schemas.openxmlformats.org/officeDocument/2006/relationships/customXml" Target="../ink/ink3430.xml"/><Relationship Id="rId16" Type="http://schemas.openxmlformats.org/officeDocument/2006/relationships/image" Target="../media/image3193.png"/><Relationship Id="rId37" Type="http://schemas.openxmlformats.org/officeDocument/2006/relationships/image" Target="../media/image3203.png"/><Relationship Id="rId58" Type="http://schemas.openxmlformats.org/officeDocument/2006/relationships/customXml" Target="../ink/ink3381.xml"/><Relationship Id="rId79" Type="http://schemas.openxmlformats.org/officeDocument/2006/relationships/image" Target="../media/image3224.png"/><Relationship Id="rId102" Type="http://schemas.openxmlformats.org/officeDocument/2006/relationships/image" Target="../media/image3235.png"/><Relationship Id="rId123" Type="http://schemas.openxmlformats.org/officeDocument/2006/relationships/image" Target="../media/image3245.png"/><Relationship Id="rId144" Type="http://schemas.openxmlformats.org/officeDocument/2006/relationships/customXml" Target="../ink/ink3425.xml"/><Relationship Id="rId90" Type="http://schemas.openxmlformats.org/officeDocument/2006/relationships/image" Target="../media/image3229.png"/><Relationship Id="rId165" Type="http://schemas.openxmlformats.org/officeDocument/2006/relationships/image" Target="../media/image3266.png"/><Relationship Id="rId27" Type="http://schemas.openxmlformats.org/officeDocument/2006/relationships/image" Target="../media/image3198.png"/><Relationship Id="rId48" Type="http://schemas.openxmlformats.org/officeDocument/2006/relationships/customXml" Target="../ink/ink3376.xml"/><Relationship Id="rId69" Type="http://schemas.openxmlformats.org/officeDocument/2006/relationships/image" Target="../media/image3219.png"/><Relationship Id="rId113" Type="http://schemas.openxmlformats.org/officeDocument/2006/relationships/image" Target="../media/image3240.png"/><Relationship Id="rId134" Type="http://schemas.openxmlformats.org/officeDocument/2006/relationships/customXml" Target="../ink/ink3420.xml"/><Relationship Id="rId80" Type="http://schemas.openxmlformats.org/officeDocument/2006/relationships/customXml" Target="../ink/ink3392.xml"/><Relationship Id="rId155" Type="http://schemas.openxmlformats.org/officeDocument/2006/relationships/image" Target="../media/image3261.png"/><Relationship Id="rId17" Type="http://schemas.openxmlformats.org/officeDocument/2006/relationships/customXml" Target="../ink/ink3360.xml"/><Relationship Id="rId38" Type="http://schemas.openxmlformats.org/officeDocument/2006/relationships/customXml" Target="../ink/ink3371.xml"/><Relationship Id="rId59" Type="http://schemas.openxmlformats.org/officeDocument/2006/relationships/image" Target="../media/image3214.png"/><Relationship Id="rId103" Type="http://schemas.openxmlformats.org/officeDocument/2006/relationships/customXml" Target="../ink/ink3404.xml"/><Relationship Id="rId124" Type="http://schemas.openxmlformats.org/officeDocument/2006/relationships/customXml" Target="../ink/ink3415.xml"/><Relationship Id="rId70" Type="http://schemas.openxmlformats.org/officeDocument/2006/relationships/customXml" Target="../ink/ink3387.xml"/><Relationship Id="rId91" Type="http://schemas.openxmlformats.org/officeDocument/2006/relationships/customXml" Target="../ink/ink3398.xml"/><Relationship Id="rId145" Type="http://schemas.openxmlformats.org/officeDocument/2006/relationships/image" Target="../media/image3256.png"/><Relationship Id="rId166" Type="http://schemas.openxmlformats.org/officeDocument/2006/relationships/customXml" Target="../ink/ink3436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53.xml"/><Relationship Id="rId21" Type="http://schemas.openxmlformats.org/officeDocument/2006/relationships/image" Target="../media/image3279.png"/><Relationship Id="rId42" Type="http://schemas.openxmlformats.org/officeDocument/2006/relationships/customXml" Target="../ink/ink3462.xml"/><Relationship Id="rId47" Type="http://schemas.openxmlformats.org/officeDocument/2006/relationships/image" Target="../media/image3290.png"/><Relationship Id="rId63" Type="http://schemas.openxmlformats.org/officeDocument/2006/relationships/image" Target="../media/image3298.png"/><Relationship Id="rId68" Type="http://schemas.openxmlformats.org/officeDocument/2006/relationships/customXml" Target="../ink/ink3476.xml"/><Relationship Id="rId84" Type="http://schemas.openxmlformats.org/officeDocument/2006/relationships/customXml" Target="../ink/ink3484.xml"/><Relationship Id="rId89" Type="http://schemas.openxmlformats.org/officeDocument/2006/relationships/image" Target="../media/image3310.png"/><Relationship Id="rId16" Type="http://schemas.openxmlformats.org/officeDocument/2006/relationships/customXml" Target="../ink/ink3447.xml"/><Relationship Id="rId11" Type="http://schemas.openxmlformats.org/officeDocument/2006/relationships/image" Target="../media/image3274.png"/><Relationship Id="rId32" Type="http://schemas.openxmlformats.org/officeDocument/2006/relationships/image" Target="../media/image3283.png"/><Relationship Id="rId37" Type="http://schemas.openxmlformats.org/officeDocument/2006/relationships/customXml" Target="../ink/ink3459.xml"/><Relationship Id="rId53" Type="http://schemas.openxmlformats.org/officeDocument/2006/relationships/image" Target="../media/image3293.png"/><Relationship Id="rId58" Type="http://schemas.openxmlformats.org/officeDocument/2006/relationships/customXml" Target="../ink/ink3470.xml"/><Relationship Id="rId74" Type="http://schemas.openxmlformats.org/officeDocument/2006/relationships/customXml" Target="../ink/ink3479.xml"/><Relationship Id="rId79" Type="http://schemas.openxmlformats.org/officeDocument/2006/relationships/image" Target="../media/image3305.png"/><Relationship Id="rId102" Type="http://schemas.openxmlformats.org/officeDocument/2006/relationships/image" Target="../media/image3316.png"/><Relationship Id="rId5" Type="http://schemas.openxmlformats.org/officeDocument/2006/relationships/image" Target="../media/image3272.png"/><Relationship Id="rId90" Type="http://schemas.openxmlformats.org/officeDocument/2006/relationships/customXml" Target="../ink/ink3487.xml"/><Relationship Id="rId95" Type="http://schemas.openxmlformats.org/officeDocument/2006/relationships/customXml" Target="../ink/ink3490.xml"/><Relationship Id="rId22" Type="http://schemas.openxmlformats.org/officeDocument/2006/relationships/customXml" Target="../ink/ink3450.xml"/><Relationship Id="rId27" Type="http://schemas.openxmlformats.org/officeDocument/2006/relationships/image" Target="../media/image3281.png"/><Relationship Id="rId43" Type="http://schemas.openxmlformats.org/officeDocument/2006/relationships/image" Target="../media/image3288.png"/><Relationship Id="rId48" Type="http://schemas.openxmlformats.org/officeDocument/2006/relationships/customXml" Target="../ink/ink3465.xml"/><Relationship Id="rId64" Type="http://schemas.openxmlformats.org/officeDocument/2006/relationships/customXml" Target="../ink/ink3473.xml"/><Relationship Id="rId69" Type="http://schemas.openxmlformats.org/officeDocument/2006/relationships/image" Target="../media/image3300.png"/><Relationship Id="rId80" Type="http://schemas.openxmlformats.org/officeDocument/2006/relationships/customXml" Target="../ink/ink3482.xml"/><Relationship Id="rId85" Type="http://schemas.openxmlformats.org/officeDocument/2006/relationships/image" Target="../media/image3308.png"/><Relationship Id="rId12" Type="http://schemas.openxmlformats.org/officeDocument/2006/relationships/customXml" Target="../ink/ink3445.xml"/><Relationship Id="rId17" Type="http://schemas.openxmlformats.org/officeDocument/2006/relationships/image" Target="../media/image3277.png"/><Relationship Id="rId33" Type="http://schemas.openxmlformats.org/officeDocument/2006/relationships/customXml" Target="../ink/ink3457.xml"/><Relationship Id="rId38" Type="http://schemas.openxmlformats.org/officeDocument/2006/relationships/customXml" Target="../ink/ink3460.xml"/><Relationship Id="rId59" Type="http://schemas.openxmlformats.org/officeDocument/2006/relationships/image" Target="../media/image3296.png"/><Relationship Id="rId103" Type="http://schemas.openxmlformats.org/officeDocument/2006/relationships/customXml" Target="../ink/ink3494.xml"/><Relationship Id="rId20" Type="http://schemas.openxmlformats.org/officeDocument/2006/relationships/customXml" Target="../ink/ink3449.xml"/><Relationship Id="rId41" Type="http://schemas.openxmlformats.org/officeDocument/2006/relationships/image" Target="../media/image3287.png"/><Relationship Id="rId54" Type="http://schemas.openxmlformats.org/officeDocument/2006/relationships/customXml" Target="../ink/ink3468.xml"/><Relationship Id="rId62" Type="http://schemas.openxmlformats.org/officeDocument/2006/relationships/customXml" Target="../ink/ink3472.xml"/><Relationship Id="rId70" Type="http://schemas.openxmlformats.org/officeDocument/2006/relationships/customXml" Target="../ink/ink3477.xml"/><Relationship Id="rId75" Type="http://schemas.openxmlformats.org/officeDocument/2006/relationships/image" Target="../media/image3303.png"/><Relationship Id="rId83" Type="http://schemas.openxmlformats.org/officeDocument/2006/relationships/image" Target="../media/image3307.png"/><Relationship Id="rId88" Type="http://schemas.openxmlformats.org/officeDocument/2006/relationships/customXml" Target="../ink/ink3486.xml"/><Relationship Id="rId91" Type="http://schemas.openxmlformats.org/officeDocument/2006/relationships/image" Target="../media/image3311.png"/><Relationship Id="rId96" Type="http://schemas.openxmlformats.org/officeDocument/2006/relationships/image" Target="../media/image331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42.xml"/><Relationship Id="rId15" Type="http://schemas.openxmlformats.org/officeDocument/2006/relationships/image" Target="../media/image3276.png"/><Relationship Id="rId23" Type="http://schemas.openxmlformats.org/officeDocument/2006/relationships/image" Target="../media/image3280.png"/><Relationship Id="rId28" Type="http://schemas.openxmlformats.org/officeDocument/2006/relationships/customXml" Target="../ink/ink3454.xml"/><Relationship Id="rId36" Type="http://schemas.openxmlformats.org/officeDocument/2006/relationships/image" Target="../media/image3285.png"/><Relationship Id="rId49" Type="http://schemas.openxmlformats.org/officeDocument/2006/relationships/image" Target="../media/image3291.png"/><Relationship Id="rId57" Type="http://schemas.openxmlformats.org/officeDocument/2006/relationships/image" Target="../media/image3295.png"/><Relationship Id="rId106" Type="http://schemas.openxmlformats.org/officeDocument/2006/relationships/image" Target="../media/image3318.png"/><Relationship Id="rId10" Type="http://schemas.openxmlformats.org/officeDocument/2006/relationships/customXml" Target="../ink/ink3444.xml"/><Relationship Id="rId31" Type="http://schemas.openxmlformats.org/officeDocument/2006/relationships/customXml" Target="../ink/ink3456.xml"/><Relationship Id="rId44" Type="http://schemas.openxmlformats.org/officeDocument/2006/relationships/customXml" Target="../ink/ink3463.xml"/><Relationship Id="rId52" Type="http://schemas.openxmlformats.org/officeDocument/2006/relationships/customXml" Target="../ink/ink3467.xml"/><Relationship Id="rId60" Type="http://schemas.openxmlformats.org/officeDocument/2006/relationships/customXml" Target="../ink/ink3471.xml"/><Relationship Id="rId65" Type="http://schemas.openxmlformats.org/officeDocument/2006/relationships/customXml" Target="../ink/ink3474.xml"/><Relationship Id="rId73" Type="http://schemas.openxmlformats.org/officeDocument/2006/relationships/image" Target="../media/image3302.png"/><Relationship Id="rId78" Type="http://schemas.openxmlformats.org/officeDocument/2006/relationships/customXml" Target="../ink/ink3481.xml"/><Relationship Id="rId81" Type="http://schemas.openxmlformats.org/officeDocument/2006/relationships/image" Target="../media/image3306.png"/><Relationship Id="rId86" Type="http://schemas.openxmlformats.org/officeDocument/2006/relationships/customXml" Target="../ink/ink3485.xml"/><Relationship Id="rId94" Type="http://schemas.openxmlformats.org/officeDocument/2006/relationships/image" Target="../media/image3312.png"/><Relationship Id="rId99" Type="http://schemas.openxmlformats.org/officeDocument/2006/relationships/customXml" Target="../ink/ink3492.xml"/><Relationship Id="rId101" Type="http://schemas.openxmlformats.org/officeDocument/2006/relationships/customXml" Target="../ink/ink3493.xml"/><Relationship Id="rId4" Type="http://schemas.openxmlformats.org/officeDocument/2006/relationships/customXml" Target="../ink/ink3441.xml"/><Relationship Id="rId9" Type="http://schemas.openxmlformats.org/officeDocument/2006/relationships/image" Target="../media/image3223.png"/><Relationship Id="rId13" Type="http://schemas.openxmlformats.org/officeDocument/2006/relationships/image" Target="../media/image3275.png"/><Relationship Id="rId18" Type="http://schemas.openxmlformats.org/officeDocument/2006/relationships/customXml" Target="../ink/ink3448.xml"/><Relationship Id="rId39" Type="http://schemas.openxmlformats.org/officeDocument/2006/relationships/image" Target="../media/image3286.png"/><Relationship Id="rId34" Type="http://schemas.openxmlformats.org/officeDocument/2006/relationships/image" Target="../media/image3284.png"/><Relationship Id="rId50" Type="http://schemas.openxmlformats.org/officeDocument/2006/relationships/customXml" Target="../ink/ink3466.xml"/><Relationship Id="rId55" Type="http://schemas.openxmlformats.org/officeDocument/2006/relationships/image" Target="../media/image3294.png"/><Relationship Id="rId76" Type="http://schemas.openxmlformats.org/officeDocument/2006/relationships/customXml" Target="../ink/ink3480.xml"/><Relationship Id="rId97" Type="http://schemas.openxmlformats.org/officeDocument/2006/relationships/customXml" Target="../ink/ink3491.xml"/><Relationship Id="rId104" Type="http://schemas.openxmlformats.org/officeDocument/2006/relationships/image" Target="../media/image3317.png"/><Relationship Id="rId7" Type="http://schemas.openxmlformats.org/officeDocument/2006/relationships/image" Target="../media/image3273.png"/><Relationship Id="rId71" Type="http://schemas.openxmlformats.org/officeDocument/2006/relationships/image" Target="../media/image3301.png"/><Relationship Id="rId92" Type="http://schemas.openxmlformats.org/officeDocument/2006/relationships/customXml" Target="../ink/ink3488.xml"/><Relationship Id="rId2" Type="http://schemas.openxmlformats.org/officeDocument/2006/relationships/customXml" Target="../ink/ink3440.xml"/><Relationship Id="rId29" Type="http://schemas.openxmlformats.org/officeDocument/2006/relationships/image" Target="../media/image3282.png"/><Relationship Id="rId24" Type="http://schemas.openxmlformats.org/officeDocument/2006/relationships/customXml" Target="../ink/ink3451.xml"/><Relationship Id="rId40" Type="http://schemas.openxmlformats.org/officeDocument/2006/relationships/customXml" Target="../ink/ink3461.xml"/><Relationship Id="rId45" Type="http://schemas.openxmlformats.org/officeDocument/2006/relationships/image" Target="../media/image3289.png"/><Relationship Id="rId66" Type="http://schemas.openxmlformats.org/officeDocument/2006/relationships/image" Target="../media/image3299.png"/><Relationship Id="rId87" Type="http://schemas.openxmlformats.org/officeDocument/2006/relationships/image" Target="../media/image3309.png"/><Relationship Id="rId61" Type="http://schemas.openxmlformats.org/officeDocument/2006/relationships/image" Target="../media/image3297.png"/><Relationship Id="rId82" Type="http://schemas.openxmlformats.org/officeDocument/2006/relationships/customXml" Target="../ink/ink3483.xml"/><Relationship Id="rId19" Type="http://schemas.openxmlformats.org/officeDocument/2006/relationships/image" Target="../media/image3278.png"/><Relationship Id="rId14" Type="http://schemas.openxmlformats.org/officeDocument/2006/relationships/customXml" Target="../ink/ink3446.xml"/><Relationship Id="rId30" Type="http://schemas.openxmlformats.org/officeDocument/2006/relationships/customXml" Target="../ink/ink3455.xml"/><Relationship Id="rId35" Type="http://schemas.openxmlformats.org/officeDocument/2006/relationships/customXml" Target="../ink/ink3458.xml"/><Relationship Id="rId56" Type="http://schemas.openxmlformats.org/officeDocument/2006/relationships/customXml" Target="../ink/ink3469.xml"/><Relationship Id="rId77" Type="http://schemas.openxmlformats.org/officeDocument/2006/relationships/image" Target="../media/image3304.png"/><Relationship Id="rId100" Type="http://schemas.openxmlformats.org/officeDocument/2006/relationships/image" Target="../media/image3315.png"/><Relationship Id="rId105" Type="http://schemas.openxmlformats.org/officeDocument/2006/relationships/customXml" Target="../ink/ink3495.xml"/><Relationship Id="rId8" Type="http://schemas.openxmlformats.org/officeDocument/2006/relationships/customXml" Target="../ink/ink3443.xml"/><Relationship Id="rId51" Type="http://schemas.openxmlformats.org/officeDocument/2006/relationships/image" Target="../media/image3292.png"/><Relationship Id="rId72" Type="http://schemas.openxmlformats.org/officeDocument/2006/relationships/customXml" Target="../ink/ink3478.xml"/><Relationship Id="rId93" Type="http://schemas.openxmlformats.org/officeDocument/2006/relationships/customXml" Target="../ink/ink3489.xml"/><Relationship Id="rId98" Type="http://schemas.openxmlformats.org/officeDocument/2006/relationships/image" Target="../media/image3314.png"/><Relationship Id="rId3" Type="http://schemas.openxmlformats.org/officeDocument/2006/relationships/image" Target="../media/image3271.png"/><Relationship Id="rId25" Type="http://schemas.openxmlformats.org/officeDocument/2006/relationships/customXml" Target="../ink/ink3452.xml"/><Relationship Id="rId46" Type="http://schemas.openxmlformats.org/officeDocument/2006/relationships/customXml" Target="../ink/ink3464.xml"/><Relationship Id="rId67" Type="http://schemas.openxmlformats.org/officeDocument/2006/relationships/customXml" Target="../ink/ink3475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1.png"/><Relationship Id="rId21" Type="http://schemas.openxmlformats.org/officeDocument/2006/relationships/image" Target="../media/image76.png"/><Relationship Id="rId42" Type="http://schemas.openxmlformats.org/officeDocument/2006/relationships/image" Target="../media/image85.png"/><Relationship Id="rId63" Type="http://schemas.openxmlformats.org/officeDocument/2006/relationships/image" Target="../media/image95.png"/><Relationship Id="rId84" Type="http://schemas.openxmlformats.org/officeDocument/2006/relationships/customXml" Target="../ink/ink120.xml"/><Relationship Id="rId138" Type="http://schemas.openxmlformats.org/officeDocument/2006/relationships/customXml" Target="../ink/ink147.xml"/><Relationship Id="rId159" Type="http://schemas.openxmlformats.org/officeDocument/2006/relationships/image" Target="../media/image142.png"/><Relationship Id="rId107" Type="http://schemas.openxmlformats.org/officeDocument/2006/relationships/image" Target="../media/image116.png"/><Relationship Id="rId11" Type="http://schemas.openxmlformats.org/officeDocument/2006/relationships/image" Target="../media/image72.png"/><Relationship Id="rId32" Type="http://schemas.openxmlformats.org/officeDocument/2006/relationships/customXml" Target="../ink/ink93.xml"/><Relationship Id="rId53" Type="http://schemas.openxmlformats.org/officeDocument/2006/relationships/image" Target="../media/image90.png"/><Relationship Id="rId74" Type="http://schemas.openxmlformats.org/officeDocument/2006/relationships/customXml" Target="../ink/ink115.xml"/><Relationship Id="rId128" Type="http://schemas.openxmlformats.org/officeDocument/2006/relationships/customXml" Target="../ink/ink142.xml"/><Relationship Id="rId149" Type="http://schemas.openxmlformats.org/officeDocument/2006/relationships/image" Target="../media/image137.png"/><Relationship Id="rId5" Type="http://schemas.openxmlformats.org/officeDocument/2006/relationships/image" Target="../media/image69.png"/><Relationship Id="rId95" Type="http://schemas.openxmlformats.org/officeDocument/2006/relationships/image" Target="../media/image110.png"/><Relationship Id="rId160" Type="http://schemas.openxmlformats.org/officeDocument/2006/relationships/customXml" Target="../ink/ink158.xml"/><Relationship Id="rId22" Type="http://schemas.openxmlformats.org/officeDocument/2006/relationships/customXml" Target="../ink/ink87.xml"/><Relationship Id="rId43" Type="http://schemas.openxmlformats.org/officeDocument/2006/relationships/customXml" Target="../ink/ink99.xml"/><Relationship Id="rId64" Type="http://schemas.openxmlformats.org/officeDocument/2006/relationships/customXml" Target="../ink/ink110.xml"/><Relationship Id="rId118" Type="http://schemas.openxmlformats.org/officeDocument/2006/relationships/customXml" Target="../ink/ink137.xml"/><Relationship Id="rId139" Type="http://schemas.openxmlformats.org/officeDocument/2006/relationships/image" Target="../media/image132.png"/><Relationship Id="rId85" Type="http://schemas.openxmlformats.org/officeDocument/2006/relationships/image" Target="../media/image106.png"/><Relationship Id="rId150" Type="http://schemas.openxmlformats.org/officeDocument/2006/relationships/customXml" Target="../ink/ink153.xml"/><Relationship Id="rId12" Type="http://schemas.openxmlformats.org/officeDocument/2006/relationships/customXml" Target="../ink/ink82.xml"/><Relationship Id="rId17" Type="http://schemas.openxmlformats.org/officeDocument/2006/relationships/image" Target="../media/image1.png"/><Relationship Id="rId33" Type="http://schemas.openxmlformats.org/officeDocument/2006/relationships/image" Target="../media/image81.png"/><Relationship Id="rId38" Type="http://schemas.openxmlformats.org/officeDocument/2006/relationships/image" Target="../media/image83.png"/><Relationship Id="rId59" Type="http://schemas.openxmlformats.org/officeDocument/2006/relationships/image" Target="../media/image93.png"/><Relationship Id="rId103" Type="http://schemas.openxmlformats.org/officeDocument/2006/relationships/image" Target="../media/image114.png"/><Relationship Id="rId108" Type="http://schemas.openxmlformats.org/officeDocument/2006/relationships/customXml" Target="../ink/ink132.xml"/><Relationship Id="rId124" Type="http://schemas.openxmlformats.org/officeDocument/2006/relationships/customXml" Target="../ink/ink140.xml"/><Relationship Id="rId129" Type="http://schemas.openxmlformats.org/officeDocument/2006/relationships/image" Target="../media/image127.png"/><Relationship Id="rId54" Type="http://schemas.openxmlformats.org/officeDocument/2006/relationships/customXml" Target="../ink/ink105.xml"/><Relationship Id="rId70" Type="http://schemas.openxmlformats.org/officeDocument/2006/relationships/customXml" Target="../ink/ink113.xml"/><Relationship Id="rId75" Type="http://schemas.openxmlformats.org/officeDocument/2006/relationships/image" Target="../media/image101.png"/><Relationship Id="rId91" Type="http://schemas.openxmlformats.org/officeDocument/2006/relationships/image" Target="../media/image109.png"/><Relationship Id="rId96" Type="http://schemas.openxmlformats.org/officeDocument/2006/relationships/customXml" Target="../ink/ink126.xml"/><Relationship Id="rId140" Type="http://schemas.openxmlformats.org/officeDocument/2006/relationships/customXml" Target="../ink/ink148.xml"/><Relationship Id="rId145" Type="http://schemas.openxmlformats.org/officeDocument/2006/relationships/image" Target="../media/image135.png"/><Relationship Id="rId161" Type="http://schemas.openxmlformats.org/officeDocument/2006/relationships/image" Target="../media/image143.png"/><Relationship Id="rId166" Type="http://schemas.openxmlformats.org/officeDocument/2006/relationships/customXml" Target="../ink/ink16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9.xml"/><Relationship Id="rId23" Type="http://schemas.openxmlformats.org/officeDocument/2006/relationships/image" Target="../media/image77.png"/><Relationship Id="rId28" Type="http://schemas.openxmlformats.org/officeDocument/2006/relationships/customXml" Target="../ink/ink91.xml"/><Relationship Id="rId49" Type="http://schemas.openxmlformats.org/officeDocument/2006/relationships/image" Target="../media/image88.png"/><Relationship Id="rId114" Type="http://schemas.openxmlformats.org/officeDocument/2006/relationships/customXml" Target="../ink/ink135.xml"/><Relationship Id="rId119" Type="http://schemas.openxmlformats.org/officeDocument/2006/relationships/image" Target="../media/image122.png"/><Relationship Id="rId44" Type="http://schemas.openxmlformats.org/officeDocument/2006/relationships/customXml" Target="../ink/ink100.xml"/><Relationship Id="rId60" Type="http://schemas.openxmlformats.org/officeDocument/2006/relationships/customXml" Target="../ink/ink108.xml"/><Relationship Id="rId65" Type="http://schemas.openxmlformats.org/officeDocument/2006/relationships/image" Target="../media/image96.png"/><Relationship Id="rId81" Type="http://schemas.openxmlformats.org/officeDocument/2006/relationships/image" Target="../media/image104.png"/><Relationship Id="rId86" Type="http://schemas.openxmlformats.org/officeDocument/2006/relationships/customXml" Target="../ink/ink121.xml"/><Relationship Id="rId130" Type="http://schemas.openxmlformats.org/officeDocument/2006/relationships/customXml" Target="../ink/ink143.xml"/><Relationship Id="rId135" Type="http://schemas.openxmlformats.org/officeDocument/2006/relationships/image" Target="../media/image130.png"/><Relationship Id="rId151" Type="http://schemas.openxmlformats.org/officeDocument/2006/relationships/image" Target="../media/image138.png"/><Relationship Id="rId156" Type="http://schemas.openxmlformats.org/officeDocument/2006/relationships/customXml" Target="../ink/ink156.xml"/><Relationship Id="rId13" Type="http://schemas.openxmlformats.org/officeDocument/2006/relationships/image" Target="../media/image73.png"/><Relationship Id="rId18" Type="http://schemas.openxmlformats.org/officeDocument/2006/relationships/customXml" Target="../ink/ink85.xml"/><Relationship Id="rId39" Type="http://schemas.openxmlformats.org/officeDocument/2006/relationships/customXml" Target="../ink/ink97.xml"/><Relationship Id="rId109" Type="http://schemas.openxmlformats.org/officeDocument/2006/relationships/image" Target="../media/image117.png"/><Relationship Id="rId34" Type="http://schemas.openxmlformats.org/officeDocument/2006/relationships/customXml" Target="../ink/ink94.xml"/><Relationship Id="rId50" Type="http://schemas.openxmlformats.org/officeDocument/2006/relationships/customXml" Target="../ink/ink103.xml"/><Relationship Id="rId55" Type="http://schemas.openxmlformats.org/officeDocument/2006/relationships/image" Target="../media/image91.png"/><Relationship Id="rId76" Type="http://schemas.openxmlformats.org/officeDocument/2006/relationships/customXml" Target="../ink/ink116.xml"/><Relationship Id="rId97" Type="http://schemas.openxmlformats.org/officeDocument/2006/relationships/image" Target="../media/image111.png"/><Relationship Id="rId104" Type="http://schemas.openxmlformats.org/officeDocument/2006/relationships/customXml" Target="../ink/ink130.xml"/><Relationship Id="rId120" Type="http://schemas.openxmlformats.org/officeDocument/2006/relationships/customXml" Target="../ink/ink138.xml"/><Relationship Id="rId125" Type="http://schemas.openxmlformats.org/officeDocument/2006/relationships/image" Target="../media/image125.png"/><Relationship Id="rId141" Type="http://schemas.openxmlformats.org/officeDocument/2006/relationships/image" Target="../media/image133.png"/><Relationship Id="rId146" Type="http://schemas.openxmlformats.org/officeDocument/2006/relationships/customXml" Target="../ink/ink151.xml"/><Relationship Id="rId167" Type="http://schemas.openxmlformats.org/officeDocument/2006/relationships/image" Target="../media/image146.png"/><Relationship Id="rId7" Type="http://schemas.openxmlformats.org/officeDocument/2006/relationships/image" Target="../media/image70.png"/><Relationship Id="rId71" Type="http://schemas.openxmlformats.org/officeDocument/2006/relationships/image" Target="../media/image99.png"/><Relationship Id="rId92" Type="http://schemas.openxmlformats.org/officeDocument/2006/relationships/customXml" Target="../ink/ink124.xml"/><Relationship Id="rId162" Type="http://schemas.openxmlformats.org/officeDocument/2006/relationships/customXml" Target="../ink/ink159.xml"/><Relationship Id="rId2" Type="http://schemas.openxmlformats.org/officeDocument/2006/relationships/customXml" Target="../ink/ink77.xml"/><Relationship Id="rId29" Type="http://schemas.openxmlformats.org/officeDocument/2006/relationships/image" Target="../media/image79.png"/><Relationship Id="rId24" Type="http://schemas.openxmlformats.org/officeDocument/2006/relationships/customXml" Target="../ink/ink88.xml"/><Relationship Id="rId40" Type="http://schemas.openxmlformats.org/officeDocument/2006/relationships/image" Target="../media/image84.png"/><Relationship Id="rId45" Type="http://schemas.openxmlformats.org/officeDocument/2006/relationships/image" Target="../media/image86.png"/><Relationship Id="rId66" Type="http://schemas.openxmlformats.org/officeDocument/2006/relationships/customXml" Target="../ink/ink111.xml"/><Relationship Id="rId87" Type="http://schemas.openxmlformats.org/officeDocument/2006/relationships/image" Target="../media/image107.png"/><Relationship Id="rId110" Type="http://schemas.openxmlformats.org/officeDocument/2006/relationships/customXml" Target="../ink/ink133.xml"/><Relationship Id="rId115" Type="http://schemas.openxmlformats.org/officeDocument/2006/relationships/image" Target="../media/image120.png"/><Relationship Id="rId131" Type="http://schemas.openxmlformats.org/officeDocument/2006/relationships/image" Target="../media/image128.png"/><Relationship Id="rId136" Type="http://schemas.openxmlformats.org/officeDocument/2006/relationships/customXml" Target="../ink/ink146.xml"/><Relationship Id="rId157" Type="http://schemas.openxmlformats.org/officeDocument/2006/relationships/image" Target="../media/image141.png"/><Relationship Id="rId61" Type="http://schemas.openxmlformats.org/officeDocument/2006/relationships/image" Target="../media/image94.png"/><Relationship Id="rId82" Type="http://schemas.openxmlformats.org/officeDocument/2006/relationships/customXml" Target="../ink/ink119.xml"/><Relationship Id="rId152" Type="http://schemas.openxmlformats.org/officeDocument/2006/relationships/customXml" Target="../ink/ink154.xml"/><Relationship Id="rId19" Type="http://schemas.openxmlformats.org/officeDocument/2006/relationships/image" Target="../media/image75.png"/><Relationship Id="rId14" Type="http://schemas.openxmlformats.org/officeDocument/2006/relationships/customXml" Target="../ink/ink83.xml"/><Relationship Id="rId30" Type="http://schemas.openxmlformats.org/officeDocument/2006/relationships/customXml" Target="../ink/ink92.xml"/><Relationship Id="rId35" Type="http://schemas.openxmlformats.org/officeDocument/2006/relationships/image" Target="../media/image82.png"/><Relationship Id="rId56" Type="http://schemas.openxmlformats.org/officeDocument/2006/relationships/customXml" Target="../ink/ink106.xml"/><Relationship Id="rId77" Type="http://schemas.openxmlformats.org/officeDocument/2006/relationships/image" Target="../media/image102.png"/><Relationship Id="rId100" Type="http://schemas.openxmlformats.org/officeDocument/2006/relationships/customXml" Target="../ink/ink128.xml"/><Relationship Id="rId105" Type="http://schemas.openxmlformats.org/officeDocument/2006/relationships/image" Target="../media/image115.png"/><Relationship Id="rId126" Type="http://schemas.openxmlformats.org/officeDocument/2006/relationships/customXml" Target="../ink/ink141.xml"/><Relationship Id="rId147" Type="http://schemas.openxmlformats.org/officeDocument/2006/relationships/image" Target="../media/image136.png"/><Relationship Id="rId8" Type="http://schemas.openxmlformats.org/officeDocument/2006/relationships/customXml" Target="../ink/ink80.xml"/><Relationship Id="rId51" Type="http://schemas.openxmlformats.org/officeDocument/2006/relationships/image" Target="../media/image89.png"/><Relationship Id="rId72" Type="http://schemas.openxmlformats.org/officeDocument/2006/relationships/customXml" Target="../ink/ink114.xml"/><Relationship Id="rId93" Type="http://schemas.openxmlformats.org/officeDocument/2006/relationships/image" Target="../media/image24.png"/><Relationship Id="rId98" Type="http://schemas.openxmlformats.org/officeDocument/2006/relationships/customXml" Target="../ink/ink127.xml"/><Relationship Id="rId121" Type="http://schemas.openxmlformats.org/officeDocument/2006/relationships/image" Target="../media/image123.png"/><Relationship Id="rId142" Type="http://schemas.openxmlformats.org/officeDocument/2006/relationships/customXml" Target="../ink/ink149.xml"/><Relationship Id="rId163" Type="http://schemas.openxmlformats.org/officeDocument/2006/relationships/image" Target="../media/image144.png"/><Relationship Id="rId3" Type="http://schemas.openxmlformats.org/officeDocument/2006/relationships/image" Target="../media/image68.png"/><Relationship Id="rId25" Type="http://schemas.openxmlformats.org/officeDocument/2006/relationships/customXml" Target="../ink/ink89.xml"/><Relationship Id="rId46" Type="http://schemas.openxmlformats.org/officeDocument/2006/relationships/customXml" Target="../ink/ink101.xml"/><Relationship Id="rId67" Type="http://schemas.openxmlformats.org/officeDocument/2006/relationships/image" Target="../media/image97.png"/><Relationship Id="rId116" Type="http://schemas.openxmlformats.org/officeDocument/2006/relationships/customXml" Target="../ink/ink136.xml"/><Relationship Id="rId137" Type="http://schemas.openxmlformats.org/officeDocument/2006/relationships/image" Target="../media/image131.png"/><Relationship Id="rId158" Type="http://schemas.openxmlformats.org/officeDocument/2006/relationships/customXml" Target="../ink/ink157.xml"/><Relationship Id="rId20" Type="http://schemas.openxmlformats.org/officeDocument/2006/relationships/customXml" Target="../ink/ink86.xml"/><Relationship Id="rId41" Type="http://schemas.openxmlformats.org/officeDocument/2006/relationships/customXml" Target="../ink/ink98.xml"/><Relationship Id="rId62" Type="http://schemas.openxmlformats.org/officeDocument/2006/relationships/customXml" Target="../ink/ink109.xml"/><Relationship Id="rId83" Type="http://schemas.openxmlformats.org/officeDocument/2006/relationships/image" Target="../media/image105.png"/><Relationship Id="rId88" Type="http://schemas.openxmlformats.org/officeDocument/2006/relationships/customXml" Target="../ink/ink122.xml"/><Relationship Id="rId111" Type="http://schemas.openxmlformats.org/officeDocument/2006/relationships/image" Target="../media/image118.png"/><Relationship Id="rId132" Type="http://schemas.openxmlformats.org/officeDocument/2006/relationships/customXml" Target="../ink/ink144.xml"/><Relationship Id="rId153" Type="http://schemas.openxmlformats.org/officeDocument/2006/relationships/image" Target="../media/image139.png"/><Relationship Id="rId15" Type="http://schemas.openxmlformats.org/officeDocument/2006/relationships/image" Target="../media/image74.png"/><Relationship Id="rId36" Type="http://schemas.openxmlformats.org/officeDocument/2006/relationships/customXml" Target="../ink/ink95.xml"/><Relationship Id="rId57" Type="http://schemas.openxmlformats.org/officeDocument/2006/relationships/image" Target="../media/image92.png"/><Relationship Id="rId106" Type="http://schemas.openxmlformats.org/officeDocument/2006/relationships/customXml" Target="../ink/ink131.xml"/><Relationship Id="rId127" Type="http://schemas.openxmlformats.org/officeDocument/2006/relationships/image" Target="../media/image126.png"/><Relationship Id="rId10" Type="http://schemas.openxmlformats.org/officeDocument/2006/relationships/customXml" Target="../ink/ink81.xml"/><Relationship Id="rId31" Type="http://schemas.openxmlformats.org/officeDocument/2006/relationships/image" Target="../media/image80.png"/><Relationship Id="rId52" Type="http://schemas.openxmlformats.org/officeDocument/2006/relationships/customXml" Target="../ink/ink104.xml"/><Relationship Id="rId73" Type="http://schemas.openxmlformats.org/officeDocument/2006/relationships/image" Target="../media/image100.png"/><Relationship Id="rId78" Type="http://schemas.openxmlformats.org/officeDocument/2006/relationships/customXml" Target="../ink/ink117.xml"/><Relationship Id="rId94" Type="http://schemas.openxmlformats.org/officeDocument/2006/relationships/customXml" Target="../ink/ink125.xml"/><Relationship Id="rId99" Type="http://schemas.openxmlformats.org/officeDocument/2006/relationships/image" Target="../media/image112.png"/><Relationship Id="rId101" Type="http://schemas.openxmlformats.org/officeDocument/2006/relationships/image" Target="../media/image113.png"/><Relationship Id="rId122" Type="http://schemas.openxmlformats.org/officeDocument/2006/relationships/customXml" Target="../ink/ink139.xml"/><Relationship Id="rId143" Type="http://schemas.openxmlformats.org/officeDocument/2006/relationships/image" Target="../media/image134.png"/><Relationship Id="rId148" Type="http://schemas.openxmlformats.org/officeDocument/2006/relationships/customXml" Target="../ink/ink152.xml"/><Relationship Id="rId164" Type="http://schemas.openxmlformats.org/officeDocument/2006/relationships/customXml" Target="../ink/ink160.xml"/><Relationship Id="rId4" Type="http://schemas.openxmlformats.org/officeDocument/2006/relationships/customXml" Target="../ink/ink78.xml"/><Relationship Id="rId9" Type="http://schemas.openxmlformats.org/officeDocument/2006/relationships/image" Target="../media/image71.png"/><Relationship Id="rId26" Type="http://schemas.openxmlformats.org/officeDocument/2006/relationships/customXml" Target="../ink/ink90.xml"/><Relationship Id="rId47" Type="http://schemas.openxmlformats.org/officeDocument/2006/relationships/image" Target="../media/image87.png"/><Relationship Id="rId68" Type="http://schemas.openxmlformats.org/officeDocument/2006/relationships/customXml" Target="../ink/ink112.xml"/><Relationship Id="rId89" Type="http://schemas.openxmlformats.org/officeDocument/2006/relationships/image" Target="../media/image108.png"/><Relationship Id="rId112" Type="http://schemas.openxmlformats.org/officeDocument/2006/relationships/customXml" Target="../ink/ink134.xml"/><Relationship Id="rId133" Type="http://schemas.openxmlformats.org/officeDocument/2006/relationships/image" Target="../media/image129.png"/><Relationship Id="rId154" Type="http://schemas.openxmlformats.org/officeDocument/2006/relationships/customXml" Target="../ink/ink155.xml"/><Relationship Id="rId16" Type="http://schemas.openxmlformats.org/officeDocument/2006/relationships/customXml" Target="../ink/ink84.xml"/><Relationship Id="rId37" Type="http://schemas.openxmlformats.org/officeDocument/2006/relationships/customXml" Target="../ink/ink96.xml"/><Relationship Id="rId58" Type="http://schemas.openxmlformats.org/officeDocument/2006/relationships/customXml" Target="../ink/ink107.xml"/><Relationship Id="rId79" Type="http://schemas.openxmlformats.org/officeDocument/2006/relationships/image" Target="../media/image103.png"/><Relationship Id="rId102" Type="http://schemas.openxmlformats.org/officeDocument/2006/relationships/customXml" Target="../ink/ink129.xml"/><Relationship Id="rId123" Type="http://schemas.openxmlformats.org/officeDocument/2006/relationships/image" Target="../media/image124.png"/><Relationship Id="rId144" Type="http://schemas.openxmlformats.org/officeDocument/2006/relationships/customXml" Target="../ink/ink150.xml"/><Relationship Id="rId90" Type="http://schemas.openxmlformats.org/officeDocument/2006/relationships/customXml" Target="../ink/ink123.xml"/><Relationship Id="rId165" Type="http://schemas.openxmlformats.org/officeDocument/2006/relationships/image" Target="../media/image145.png"/><Relationship Id="rId27" Type="http://schemas.openxmlformats.org/officeDocument/2006/relationships/image" Target="../media/image78.png"/><Relationship Id="rId48" Type="http://schemas.openxmlformats.org/officeDocument/2006/relationships/customXml" Target="../ink/ink102.xml"/><Relationship Id="rId69" Type="http://schemas.openxmlformats.org/officeDocument/2006/relationships/image" Target="../media/image98.png"/><Relationship Id="rId113" Type="http://schemas.openxmlformats.org/officeDocument/2006/relationships/image" Target="../media/image119.png"/><Relationship Id="rId134" Type="http://schemas.openxmlformats.org/officeDocument/2006/relationships/customXml" Target="../ink/ink145.xml"/><Relationship Id="rId80" Type="http://schemas.openxmlformats.org/officeDocument/2006/relationships/customXml" Target="../ink/ink118.xml"/><Relationship Id="rId155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7.png"/><Relationship Id="rId21" Type="http://schemas.openxmlformats.org/officeDocument/2006/relationships/customXml" Target="../ink/ink172.xml"/><Relationship Id="rId42" Type="http://schemas.openxmlformats.org/officeDocument/2006/relationships/image" Target="../media/image165.png"/><Relationship Id="rId47" Type="http://schemas.openxmlformats.org/officeDocument/2006/relationships/customXml" Target="../ink/ink186.xml"/><Relationship Id="rId63" Type="http://schemas.openxmlformats.org/officeDocument/2006/relationships/customXml" Target="../ink/ink194.xml"/><Relationship Id="rId68" Type="http://schemas.openxmlformats.org/officeDocument/2006/relationships/customXml" Target="../ink/ink197.xml"/><Relationship Id="rId84" Type="http://schemas.openxmlformats.org/officeDocument/2006/relationships/customXml" Target="../ink/ink206.xml"/><Relationship Id="rId89" Type="http://schemas.openxmlformats.org/officeDocument/2006/relationships/customXml" Target="../ink/ink209.xml"/><Relationship Id="rId16" Type="http://schemas.openxmlformats.org/officeDocument/2006/relationships/image" Target="../media/image152.png"/><Relationship Id="rId11" Type="http://schemas.openxmlformats.org/officeDocument/2006/relationships/image" Target="../media/image1.png"/><Relationship Id="rId32" Type="http://schemas.openxmlformats.org/officeDocument/2006/relationships/image" Target="../media/image160.png"/><Relationship Id="rId37" Type="http://schemas.openxmlformats.org/officeDocument/2006/relationships/customXml" Target="../ink/ink180.xml"/><Relationship Id="rId53" Type="http://schemas.openxmlformats.org/officeDocument/2006/relationships/customXml" Target="../ink/ink189.xml"/><Relationship Id="rId58" Type="http://schemas.openxmlformats.org/officeDocument/2006/relationships/image" Target="../media/image171.png"/><Relationship Id="rId74" Type="http://schemas.openxmlformats.org/officeDocument/2006/relationships/customXml" Target="../ink/ink200.xml"/><Relationship Id="rId79" Type="http://schemas.openxmlformats.org/officeDocument/2006/relationships/image" Target="../media/image180.png"/><Relationship Id="rId5" Type="http://schemas.openxmlformats.org/officeDocument/2006/relationships/image" Target="../media/image148.png"/><Relationship Id="rId90" Type="http://schemas.openxmlformats.org/officeDocument/2006/relationships/image" Target="../media/image185.png"/><Relationship Id="rId95" Type="http://schemas.openxmlformats.org/officeDocument/2006/relationships/customXml" Target="../ink/ink212.xml"/><Relationship Id="rId22" Type="http://schemas.openxmlformats.org/officeDocument/2006/relationships/image" Target="../media/image155.png"/><Relationship Id="rId27" Type="http://schemas.openxmlformats.org/officeDocument/2006/relationships/customXml" Target="../ink/ink175.xml"/><Relationship Id="rId43" Type="http://schemas.openxmlformats.org/officeDocument/2006/relationships/customXml" Target="../ink/ink183.xml"/><Relationship Id="rId48" Type="http://schemas.openxmlformats.org/officeDocument/2006/relationships/image" Target="../media/image167.png"/><Relationship Id="rId64" Type="http://schemas.openxmlformats.org/officeDocument/2006/relationships/image" Target="../media/image174.png"/><Relationship Id="rId69" Type="http://schemas.openxmlformats.org/officeDocument/2006/relationships/image" Target="../media/image176.png"/><Relationship Id="rId80" Type="http://schemas.openxmlformats.org/officeDocument/2006/relationships/customXml" Target="../ink/ink204.xml"/><Relationship Id="rId85" Type="http://schemas.openxmlformats.org/officeDocument/2006/relationships/image" Target="../media/image183.png"/><Relationship Id="rId3" Type="http://schemas.openxmlformats.org/officeDocument/2006/relationships/image" Target="../media/image147.png"/><Relationship Id="rId12" Type="http://schemas.openxmlformats.org/officeDocument/2006/relationships/customXml" Target="../ink/ink167.xml"/><Relationship Id="rId17" Type="http://schemas.openxmlformats.org/officeDocument/2006/relationships/customXml" Target="../ink/ink170.xml"/><Relationship Id="rId25" Type="http://schemas.openxmlformats.org/officeDocument/2006/relationships/customXml" Target="../ink/ink174.xml"/><Relationship Id="rId33" Type="http://schemas.openxmlformats.org/officeDocument/2006/relationships/customXml" Target="../ink/ink178.xml"/><Relationship Id="rId38" Type="http://schemas.openxmlformats.org/officeDocument/2006/relationships/image" Target="../media/image163.png"/><Relationship Id="rId46" Type="http://schemas.openxmlformats.org/officeDocument/2006/relationships/image" Target="../media/image166.png"/><Relationship Id="rId59" Type="http://schemas.openxmlformats.org/officeDocument/2006/relationships/customXml" Target="../ink/ink192.xml"/><Relationship Id="rId67" Type="http://schemas.openxmlformats.org/officeDocument/2006/relationships/customXml" Target="../ink/ink196.xml"/><Relationship Id="rId20" Type="http://schemas.openxmlformats.org/officeDocument/2006/relationships/image" Target="../media/image154.png"/><Relationship Id="rId41" Type="http://schemas.openxmlformats.org/officeDocument/2006/relationships/customXml" Target="../ink/ink182.xml"/><Relationship Id="rId54" Type="http://schemas.openxmlformats.org/officeDocument/2006/relationships/image" Target="../media/image169.png"/><Relationship Id="rId62" Type="http://schemas.openxmlformats.org/officeDocument/2006/relationships/image" Target="../media/image173.png"/><Relationship Id="rId70" Type="http://schemas.openxmlformats.org/officeDocument/2006/relationships/customXml" Target="../ink/ink198.xml"/><Relationship Id="rId75" Type="http://schemas.openxmlformats.org/officeDocument/2006/relationships/image" Target="../media/image179.png"/><Relationship Id="rId83" Type="http://schemas.openxmlformats.org/officeDocument/2006/relationships/image" Target="../media/image182.png"/><Relationship Id="rId88" Type="http://schemas.openxmlformats.org/officeDocument/2006/relationships/customXml" Target="../ink/ink208.xml"/><Relationship Id="rId91" Type="http://schemas.openxmlformats.org/officeDocument/2006/relationships/customXml" Target="../ink/ink210.xml"/><Relationship Id="rId96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4.xml"/><Relationship Id="rId15" Type="http://schemas.openxmlformats.org/officeDocument/2006/relationships/customXml" Target="../ink/ink169.xml"/><Relationship Id="rId23" Type="http://schemas.openxmlformats.org/officeDocument/2006/relationships/customXml" Target="../ink/ink173.xml"/><Relationship Id="rId28" Type="http://schemas.openxmlformats.org/officeDocument/2006/relationships/image" Target="../media/image158.png"/><Relationship Id="rId36" Type="http://schemas.openxmlformats.org/officeDocument/2006/relationships/image" Target="../media/image162.png"/><Relationship Id="rId49" Type="http://schemas.openxmlformats.org/officeDocument/2006/relationships/customXml" Target="../ink/ink187.xml"/><Relationship Id="rId57" Type="http://schemas.openxmlformats.org/officeDocument/2006/relationships/customXml" Target="../ink/ink191.xml"/><Relationship Id="rId10" Type="http://schemas.openxmlformats.org/officeDocument/2006/relationships/customXml" Target="../ink/ink166.xml"/><Relationship Id="rId31" Type="http://schemas.openxmlformats.org/officeDocument/2006/relationships/customXml" Target="../ink/ink177.xml"/><Relationship Id="rId44" Type="http://schemas.openxmlformats.org/officeDocument/2006/relationships/customXml" Target="../ink/ink184.xml"/><Relationship Id="rId52" Type="http://schemas.openxmlformats.org/officeDocument/2006/relationships/image" Target="../media/image129.png"/><Relationship Id="rId60" Type="http://schemas.openxmlformats.org/officeDocument/2006/relationships/image" Target="../media/image172.png"/><Relationship Id="rId65" Type="http://schemas.openxmlformats.org/officeDocument/2006/relationships/customXml" Target="../ink/ink195.xml"/><Relationship Id="rId73" Type="http://schemas.openxmlformats.org/officeDocument/2006/relationships/image" Target="../media/image178.png"/><Relationship Id="rId78" Type="http://schemas.openxmlformats.org/officeDocument/2006/relationships/customXml" Target="../ink/ink203.xml"/><Relationship Id="rId81" Type="http://schemas.openxmlformats.org/officeDocument/2006/relationships/image" Target="../media/image181.png"/><Relationship Id="rId86" Type="http://schemas.openxmlformats.org/officeDocument/2006/relationships/customXml" Target="../ink/ink207.xml"/><Relationship Id="rId94" Type="http://schemas.openxmlformats.org/officeDocument/2006/relationships/image" Target="../media/image187.png"/><Relationship Id="rId99" Type="http://schemas.openxmlformats.org/officeDocument/2006/relationships/customXml" Target="../ink/ink214.xml"/><Relationship Id="rId4" Type="http://schemas.openxmlformats.org/officeDocument/2006/relationships/customXml" Target="../ink/ink163.xml"/><Relationship Id="rId9" Type="http://schemas.openxmlformats.org/officeDocument/2006/relationships/image" Target="../media/image150.png"/><Relationship Id="rId13" Type="http://schemas.openxmlformats.org/officeDocument/2006/relationships/image" Target="../media/image151.png"/><Relationship Id="rId18" Type="http://schemas.openxmlformats.org/officeDocument/2006/relationships/image" Target="../media/image153.png"/><Relationship Id="rId39" Type="http://schemas.openxmlformats.org/officeDocument/2006/relationships/customXml" Target="../ink/ink181.xml"/><Relationship Id="rId34" Type="http://schemas.openxmlformats.org/officeDocument/2006/relationships/image" Target="../media/image161.png"/><Relationship Id="rId50" Type="http://schemas.openxmlformats.org/officeDocument/2006/relationships/image" Target="../media/image168.png"/><Relationship Id="rId55" Type="http://schemas.openxmlformats.org/officeDocument/2006/relationships/customXml" Target="../ink/ink190.xml"/><Relationship Id="rId76" Type="http://schemas.openxmlformats.org/officeDocument/2006/relationships/customXml" Target="../ink/ink201.xml"/><Relationship Id="rId97" Type="http://schemas.openxmlformats.org/officeDocument/2006/relationships/customXml" Target="../ink/ink213.xml"/><Relationship Id="rId7" Type="http://schemas.openxmlformats.org/officeDocument/2006/relationships/image" Target="../media/image149.png"/><Relationship Id="rId71" Type="http://schemas.openxmlformats.org/officeDocument/2006/relationships/image" Target="../media/image177.png"/><Relationship Id="rId92" Type="http://schemas.openxmlformats.org/officeDocument/2006/relationships/image" Target="../media/image186.png"/><Relationship Id="rId2" Type="http://schemas.openxmlformats.org/officeDocument/2006/relationships/customXml" Target="../ink/ink162.xml"/><Relationship Id="rId29" Type="http://schemas.openxmlformats.org/officeDocument/2006/relationships/customXml" Target="../ink/ink176.xml"/><Relationship Id="rId24" Type="http://schemas.openxmlformats.org/officeDocument/2006/relationships/image" Target="../media/image156.png"/><Relationship Id="rId40" Type="http://schemas.openxmlformats.org/officeDocument/2006/relationships/image" Target="../media/image164.png"/><Relationship Id="rId45" Type="http://schemas.openxmlformats.org/officeDocument/2006/relationships/customXml" Target="../ink/ink185.xml"/><Relationship Id="rId66" Type="http://schemas.openxmlformats.org/officeDocument/2006/relationships/image" Target="../media/image175.png"/><Relationship Id="rId87" Type="http://schemas.openxmlformats.org/officeDocument/2006/relationships/image" Target="../media/image184.png"/><Relationship Id="rId61" Type="http://schemas.openxmlformats.org/officeDocument/2006/relationships/customXml" Target="../ink/ink193.xml"/><Relationship Id="rId82" Type="http://schemas.openxmlformats.org/officeDocument/2006/relationships/customXml" Target="../ink/ink205.xml"/><Relationship Id="rId19" Type="http://schemas.openxmlformats.org/officeDocument/2006/relationships/customXml" Target="../ink/ink171.xml"/><Relationship Id="rId14" Type="http://schemas.openxmlformats.org/officeDocument/2006/relationships/customXml" Target="../ink/ink168.xml"/><Relationship Id="rId30" Type="http://schemas.openxmlformats.org/officeDocument/2006/relationships/image" Target="../media/image159.png"/><Relationship Id="rId35" Type="http://schemas.openxmlformats.org/officeDocument/2006/relationships/customXml" Target="../ink/ink179.xml"/><Relationship Id="rId56" Type="http://schemas.openxmlformats.org/officeDocument/2006/relationships/image" Target="../media/image170.png"/><Relationship Id="rId77" Type="http://schemas.openxmlformats.org/officeDocument/2006/relationships/customXml" Target="../ink/ink202.xml"/><Relationship Id="rId100" Type="http://schemas.openxmlformats.org/officeDocument/2006/relationships/image" Target="../media/image190.png"/><Relationship Id="rId8" Type="http://schemas.openxmlformats.org/officeDocument/2006/relationships/customXml" Target="../ink/ink165.xml"/><Relationship Id="rId51" Type="http://schemas.openxmlformats.org/officeDocument/2006/relationships/customXml" Target="../ink/ink188.xml"/><Relationship Id="rId72" Type="http://schemas.openxmlformats.org/officeDocument/2006/relationships/customXml" Target="../ink/ink199.xml"/><Relationship Id="rId93" Type="http://schemas.openxmlformats.org/officeDocument/2006/relationships/customXml" Target="../ink/ink211.xml"/><Relationship Id="rId98" Type="http://schemas.openxmlformats.org/officeDocument/2006/relationships/image" Target="../media/image189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5.png"/><Relationship Id="rId299" Type="http://schemas.openxmlformats.org/officeDocument/2006/relationships/image" Target="../media/image336.png"/><Relationship Id="rId21" Type="http://schemas.openxmlformats.org/officeDocument/2006/relationships/image" Target="../media/image199.png"/><Relationship Id="rId63" Type="http://schemas.openxmlformats.org/officeDocument/2006/relationships/image" Target="../media/image219.png"/><Relationship Id="rId159" Type="http://schemas.openxmlformats.org/officeDocument/2006/relationships/image" Target="../media/image266.png"/><Relationship Id="rId324" Type="http://schemas.openxmlformats.org/officeDocument/2006/relationships/customXml" Target="../ink/ink376.xml"/><Relationship Id="rId366" Type="http://schemas.openxmlformats.org/officeDocument/2006/relationships/customXml" Target="../ink/ink398.xml"/><Relationship Id="rId170" Type="http://schemas.openxmlformats.org/officeDocument/2006/relationships/customXml" Target="../ink/ink299.xml"/><Relationship Id="rId226" Type="http://schemas.openxmlformats.org/officeDocument/2006/relationships/customXml" Target="../ink/ink327.xml"/><Relationship Id="rId268" Type="http://schemas.openxmlformats.org/officeDocument/2006/relationships/customXml" Target="../ink/ink348.xml"/><Relationship Id="rId32" Type="http://schemas.openxmlformats.org/officeDocument/2006/relationships/customXml" Target="../ink/ink230.xml"/><Relationship Id="rId74" Type="http://schemas.openxmlformats.org/officeDocument/2006/relationships/customXml" Target="../ink/ink251.xml"/><Relationship Id="rId128" Type="http://schemas.openxmlformats.org/officeDocument/2006/relationships/customXml" Target="../ink/ink278.xml"/><Relationship Id="rId335" Type="http://schemas.openxmlformats.org/officeDocument/2006/relationships/image" Target="../media/image354.png"/><Relationship Id="rId5" Type="http://schemas.openxmlformats.org/officeDocument/2006/relationships/image" Target="../media/image1.png"/><Relationship Id="rId181" Type="http://schemas.openxmlformats.org/officeDocument/2006/relationships/image" Target="../media/image277.png"/><Relationship Id="rId237" Type="http://schemas.openxmlformats.org/officeDocument/2006/relationships/image" Target="../media/image305.png"/><Relationship Id="rId279" Type="http://schemas.openxmlformats.org/officeDocument/2006/relationships/image" Target="../media/image326.png"/><Relationship Id="rId43" Type="http://schemas.openxmlformats.org/officeDocument/2006/relationships/image" Target="../media/image210.png"/><Relationship Id="rId139" Type="http://schemas.openxmlformats.org/officeDocument/2006/relationships/image" Target="../media/image256.png"/><Relationship Id="rId290" Type="http://schemas.openxmlformats.org/officeDocument/2006/relationships/customXml" Target="../ink/ink359.xml"/><Relationship Id="rId304" Type="http://schemas.openxmlformats.org/officeDocument/2006/relationships/customXml" Target="../ink/ink366.xml"/><Relationship Id="rId346" Type="http://schemas.openxmlformats.org/officeDocument/2006/relationships/image" Target="../media/image359.png"/><Relationship Id="rId85" Type="http://schemas.openxmlformats.org/officeDocument/2006/relationships/image" Target="../media/image230.png"/><Relationship Id="rId150" Type="http://schemas.openxmlformats.org/officeDocument/2006/relationships/customXml" Target="../ink/ink289.xml"/><Relationship Id="rId192" Type="http://schemas.openxmlformats.org/officeDocument/2006/relationships/customXml" Target="../ink/ink310.xml"/><Relationship Id="rId206" Type="http://schemas.openxmlformats.org/officeDocument/2006/relationships/customXml" Target="../ink/ink317.xml"/><Relationship Id="rId248" Type="http://schemas.openxmlformats.org/officeDocument/2006/relationships/customXml" Target="../ink/ink338.xml"/><Relationship Id="rId12" Type="http://schemas.openxmlformats.org/officeDocument/2006/relationships/customXml" Target="../ink/ink220.xml"/><Relationship Id="rId108" Type="http://schemas.openxmlformats.org/officeDocument/2006/relationships/customXml" Target="../ink/ink268.xml"/><Relationship Id="rId315" Type="http://schemas.openxmlformats.org/officeDocument/2006/relationships/image" Target="../media/image344.png"/><Relationship Id="rId357" Type="http://schemas.openxmlformats.org/officeDocument/2006/relationships/image" Target="../media/image364.png"/><Relationship Id="rId54" Type="http://schemas.openxmlformats.org/officeDocument/2006/relationships/customXml" Target="../ink/ink241.xml"/><Relationship Id="rId96" Type="http://schemas.openxmlformats.org/officeDocument/2006/relationships/customXml" Target="../ink/ink262.xml"/><Relationship Id="rId161" Type="http://schemas.openxmlformats.org/officeDocument/2006/relationships/image" Target="../media/image267.png"/><Relationship Id="rId217" Type="http://schemas.openxmlformats.org/officeDocument/2006/relationships/image" Target="../media/image295.png"/><Relationship Id="rId259" Type="http://schemas.openxmlformats.org/officeDocument/2006/relationships/image" Target="../media/image316.png"/><Relationship Id="rId23" Type="http://schemas.openxmlformats.org/officeDocument/2006/relationships/image" Target="../media/image200.png"/><Relationship Id="rId119" Type="http://schemas.openxmlformats.org/officeDocument/2006/relationships/image" Target="../media/image246.png"/><Relationship Id="rId270" Type="http://schemas.openxmlformats.org/officeDocument/2006/relationships/customXml" Target="../ink/ink349.xml"/><Relationship Id="rId326" Type="http://schemas.openxmlformats.org/officeDocument/2006/relationships/customXml" Target="../ink/ink377.xml"/><Relationship Id="rId65" Type="http://schemas.openxmlformats.org/officeDocument/2006/relationships/image" Target="../media/image220.png"/><Relationship Id="rId130" Type="http://schemas.openxmlformats.org/officeDocument/2006/relationships/customXml" Target="../ink/ink279.xml"/><Relationship Id="rId368" Type="http://schemas.openxmlformats.org/officeDocument/2006/relationships/image" Target="../media/image369.png"/><Relationship Id="rId172" Type="http://schemas.openxmlformats.org/officeDocument/2006/relationships/customXml" Target="../ink/ink300.xml"/><Relationship Id="rId228" Type="http://schemas.openxmlformats.org/officeDocument/2006/relationships/customXml" Target="../ink/ink328.xml"/><Relationship Id="rId281" Type="http://schemas.openxmlformats.org/officeDocument/2006/relationships/image" Target="../media/image327.png"/><Relationship Id="rId337" Type="http://schemas.openxmlformats.org/officeDocument/2006/relationships/image" Target="../media/image355.png"/><Relationship Id="rId34" Type="http://schemas.openxmlformats.org/officeDocument/2006/relationships/customXml" Target="../ink/ink231.xml"/><Relationship Id="rId76" Type="http://schemas.openxmlformats.org/officeDocument/2006/relationships/customXml" Target="../ink/ink252.xml"/><Relationship Id="rId141" Type="http://schemas.openxmlformats.org/officeDocument/2006/relationships/image" Target="../media/image257.png"/><Relationship Id="rId7" Type="http://schemas.openxmlformats.org/officeDocument/2006/relationships/image" Target="../media/image192.png"/><Relationship Id="rId183" Type="http://schemas.openxmlformats.org/officeDocument/2006/relationships/image" Target="../media/image278.png"/><Relationship Id="rId239" Type="http://schemas.openxmlformats.org/officeDocument/2006/relationships/image" Target="../media/image306.png"/><Relationship Id="rId250" Type="http://schemas.openxmlformats.org/officeDocument/2006/relationships/customXml" Target="../ink/ink339.xml"/><Relationship Id="rId292" Type="http://schemas.openxmlformats.org/officeDocument/2006/relationships/customXml" Target="../ink/ink360.xml"/><Relationship Id="rId306" Type="http://schemas.openxmlformats.org/officeDocument/2006/relationships/customXml" Target="../ink/ink367.xml"/><Relationship Id="rId45" Type="http://schemas.openxmlformats.org/officeDocument/2006/relationships/image" Target="../media/image211.png"/><Relationship Id="rId87" Type="http://schemas.openxmlformats.org/officeDocument/2006/relationships/image" Target="../media/image231.png"/><Relationship Id="rId110" Type="http://schemas.openxmlformats.org/officeDocument/2006/relationships/customXml" Target="../ink/ink269.xml"/><Relationship Id="rId348" Type="http://schemas.openxmlformats.org/officeDocument/2006/relationships/image" Target="../media/image360.png"/><Relationship Id="rId152" Type="http://schemas.openxmlformats.org/officeDocument/2006/relationships/customXml" Target="../ink/ink290.xml"/><Relationship Id="rId194" Type="http://schemas.openxmlformats.org/officeDocument/2006/relationships/customXml" Target="../ink/ink311.xml"/><Relationship Id="rId208" Type="http://schemas.openxmlformats.org/officeDocument/2006/relationships/customXml" Target="../ink/ink318.xml"/><Relationship Id="rId261" Type="http://schemas.openxmlformats.org/officeDocument/2006/relationships/image" Target="../media/image317.png"/><Relationship Id="rId14" Type="http://schemas.openxmlformats.org/officeDocument/2006/relationships/customXml" Target="../ink/ink221.xml"/><Relationship Id="rId56" Type="http://schemas.openxmlformats.org/officeDocument/2006/relationships/customXml" Target="../ink/ink242.xml"/><Relationship Id="rId317" Type="http://schemas.openxmlformats.org/officeDocument/2006/relationships/image" Target="../media/image345.png"/><Relationship Id="rId359" Type="http://schemas.openxmlformats.org/officeDocument/2006/relationships/image" Target="../media/image365.png"/><Relationship Id="rId98" Type="http://schemas.openxmlformats.org/officeDocument/2006/relationships/customXml" Target="../ink/ink263.xml"/><Relationship Id="rId121" Type="http://schemas.openxmlformats.org/officeDocument/2006/relationships/image" Target="../media/image247.png"/><Relationship Id="rId163" Type="http://schemas.openxmlformats.org/officeDocument/2006/relationships/image" Target="../media/image268.png"/><Relationship Id="rId219" Type="http://schemas.openxmlformats.org/officeDocument/2006/relationships/image" Target="../media/image296.png"/><Relationship Id="rId370" Type="http://schemas.openxmlformats.org/officeDocument/2006/relationships/image" Target="../media/image370.png"/><Relationship Id="rId230" Type="http://schemas.openxmlformats.org/officeDocument/2006/relationships/customXml" Target="../ink/ink329.xml"/><Relationship Id="rId25" Type="http://schemas.openxmlformats.org/officeDocument/2006/relationships/image" Target="../media/image201.png"/><Relationship Id="rId67" Type="http://schemas.openxmlformats.org/officeDocument/2006/relationships/image" Target="../media/image221.png"/><Relationship Id="rId272" Type="http://schemas.openxmlformats.org/officeDocument/2006/relationships/customXml" Target="../ink/ink350.xml"/><Relationship Id="rId328" Type="http://schemas.openxmlformats.org/officeDocument/2006/relationships/customXml" Target="../ink/ink378.xml"/><Relationship Id="rId132" Type="http://schemas.openxmlformats.org/officeDocument/2006/relationships/customXml" Target="../ink/ink280.xml"/><Relationship Id="rId174" Type="http://schemas.openxmlformats.org/officeDocument/2006/relationships/customXml" Target="../ink/ink301.xml"/><Relationship Id="rId241" Type="http://schemas.openxmlformats.org/officeDocument/2006/relationships/image" Target="../media/image307.png"/><Relationship Id="rId15" Type="http://schemas.openxmlformats.org/officeDocument/2006/relationships/image" Target="../media/image196.png"/><Relationship Id="rId36" Type="http://schemas.openxmlformats.org/officeDocument/2006/relationships/customXml" Target="../ink/ink232.xml"/><Relationship Id="rId57" Type="http://schemas.openxmlformats.org/officeDocument/2006/relationships/image" Target="../media/image216.png"/><Relationship Id="rId262" Type="http://schemas.openxmlformats.org/officeDocument/2006/relationships/customXml" Target="../ink/ink345.xml"/><Relationship Id="rId283" Type="http://schemas.openxmlformats.org/officeDocument/2006/relationships/image" Target="../media/image328.png"/><Relationship Id="rId318" Type="http://schemas.openxmlformats.org/officeDocument/2006/relationships/customXml" Target="../ink/ink373.xml"/><Relationship Id="rId339" Type="http://schemas.openxmlformats.org/officeDocument/2006/relationships/image" Target="../media/image356.png"/><Relationship Id="rId78" Type="http://schemas.openxmlformats.org/officeDocument/2006/relationships/customXml" Target="../ink/ink253.xml"/><Relationship Id="rId99" Type="http://schemas.openxmlformats.org/officeDocument/2006/relationships/image" Target="../media/image236.png"/><Relationship Id="rId101" Type="http://schemas.openxmlformats.org/officeDocument/2006/relationships/image" Target="../media/image237.png"/><Relationship Id="rId122" Type="http://schemas.openxmlformats.org/officeDocument/2006/relationships/customXml" Target="../ink/ink275.xml"/><Relationship Id="rId143" Type="http://schemas.openxmlformats.org/officeDocument/2006/relationships/image" Target="../media/image258.png"/><Relationship Id="rId164" Type="http://schemas.openxmlformats.org/officeDocument/2006/relationships/customXml" Target="../ink/ink296.xml"/><Relationship Id="rId185" Type="http://schemas.openxmlformats.org/officeDocument/2006/relationships/image" Target="../media/image279.png"/><Relationship Id="rId350" Type="http://schemas.openxmlformats.org/officeDocument/2006/relationships/customXml" Target="../ink/ink390.xml"/><Relationship Id="rId9" Type="http://schemas.openxmlformats.org/officeDocument/2006/relationships/image" Target="../media/image193.png"/><Relationship Id="rId210" Type="http://schemas.openxmlformats.org/officeDocument/2006/relationships/customXml" Target="../ink/ink319.xml"/><Relationship Id="rId26" Type="http://schemas.openxmlformats.org/officeDocument/2006/relationships/customXml" Target="../ink/ink227.xml"/><Relationship Id="rId231" Type="http://schemas.openxmlformats.org/officeDocument/2006/relationships/image" Target="../media/image302.png"/><Relationship Id="rId252" Type="http://schemas.openxmlformats.org/officeDocument/2006/relationships/customXml" Target="../ink/ink340.xml"/><Relationship Id="rId273" Type="http://schemas.openxmlformats.org/officeDocument/2006/relationships/image" Target="../media/image323.png"/><Relationship Id="rId294" Type="http://schemas.openxmlformats.org/officeDocument/2006/relationships/customXml" Target="../ink/ink361.xml"/><Relationship Id="rId308" Type="http://schemas.openxmlformats.org/officeDocument/2006/relationships/customXml" Target="../ink/ink368.xml"/><Relationship Id="rId329" Type="http://schemas.openxmlformats.org/officeDocument/2006/relationships/image" Target="../media/image351.png"/><Relationship Id="rId47" Type="http://schemas.openxmlformats.org/officeDocument/2006/relationships/image" Target="../media/image212.png"/><Relationship Id="rId68" Type="http://schemas.openxmlformats.org/officeDocument/2006/relationships/customXml" Target="../ink/ink248.xml"/><Relationship Id="rId89" Type="http://schemas.openxmlformats.org/officeDocument/2006/relationships/image" Target="../media/image232.png"/><Relationship Id="rId112" Type="http://schemas.openxmlformats.org/officeDocument/2006/relationships/customXml" Target="../ink/ink270.xml"/><Relationship Id="rId133" Type="http://schemas.openxmlformats.org/officeDocument/2006/relationships/image" Target="../media/image253.png"/><Relationship Id="rId154" Type="http://schemas.openxmlformats.org/officeDocument/2006/relationships/customXml" Target="../ink/ink291.xml"/><Relationship Id="rId175" Type="http://schemas.openxmlformats.org/officeDocument/2006/relationships/image" Target="../media/image274.png"/><Relationship Id="rId340" Type="http://schemas.openxmlformats.org/officeDocument/2006/relationships/customXml" Target="../ink/ink384.xml"/><Relationship Id="rId361" Type="http://schemas.openxmlformats.org/officeDocument/2006/relationships/image" Target="../media/image366.png"/><Relationship Id="rId196" Type="http://schemas.openxmlformats.org/officeDocument/2006/relationships/customXml" Target="../ink/ink312.xml"/><Relationship Id="rId200" Type="http://schemas.openxmlformats.org/officeDocument/2006/relationships/customXml" Target="../ink/ink314.xml"/><Relationship Id="rId16" Type="http://schemas.openxmlformats.org/officeDocument/2006/relationships/customXml" Target="../ink/ink222.xml"/><Relationship Id="rId221" Type="http://schemas.openxmlformats.org/officeDocument/2006/relationships/image" Target="../media/image297.png"/><Relationship Id="rId242" Type="http://schemas.openxmlformats.org/officeDocument/2006/relationships/customXml" Target="../ink/ink335.xml"/><Relationship Id="rId263" Type="http://schemas.openxmlformats.org/officeDocument/2006/relationships/image" Target="../media/image318.png"/><Relationship Id="rId284" Type="http://schemas.openxmlformats.org/officeDocument/2006/relationships/customXml" Target="../ink/ink356.xml"/><Relationship Id="rId319" Type="http://schemas.openxmlformats.org/officeDocument/2006/relationships/image" Target="../media/image346.png"/><Relationship Id="rId37" Type="http://schemas.openxmlformats.org/officeDocument/2006/relationships/image" Target="../media/image207.png"/><Relationship Id="rId58" Type="http://schemas.openxmlformats.org/officeDocument/2006/relationships/customXml" Target="../ink/ink243.xml"/><Relationship Id="rId79" Type="http://schemas.openxmlformats.org/officeDocument/2006/relationships/image" Target="../media/image227.png"/><Relationship Id="rId102" Type="http://schemas.openxmlformats.org/officeDocument/2006/relationships/customXml" Target="../ink/ink265.xml"/><Relationship Id="rId123" Type="http://schemas.openxmlformats.org/officeDocument/2006/relationships/image" Target="../media/image248.png"/><Relationship Id="rId144" Type="http://schemas.openxmlformats.org/officeDocument/2006/relationships/customXml" Target="../ink/ink286.xml"/><Relationship Id="rId330" Type="http://schemas.openxmlformats.org/officeDocument/2006/relationships/customXml" Target="../ink/ink379.xml"/><Relationship Id="rId90" Type="http://schemas.openxmlformats.org/officeDocument/2006/relationships/customXml" Target="../ink/ink259.xml"/><Relationship Id="rId165" Type="http://schemas.openxmlformats.org/officeDocument/2006/relationships/image" Target="../media/image269.png"/><Relationship Id="rId186" Type="http://schemas.openxmlformats.org/officeDocument/2006/relationships/customXml" Target="../ink/ink307.xml"/><Relationship Id="rId351" Type="http://schemas.openxmlformats.org/officeDocument/2006/relationships/image" Target="../media/image361.png"/><Relationship Id="rId211" Type="http://schemas.openxmlformats.org/officeDocument/2006/relationships/image" Target="../media/image292.png"/><Relationship Id="rId232" Type="http://schemas.openxmlformats.org/officeDocument/2006/relationships/customXml" Target="../ink/ink330.xml"/><Relationship Id="rId253" Type="http://schemas.openxmlformats.org/officeDocument/2006/relationships/image" Target="../media/image313.png"/><Relationship Id="rId274" Type="http://schemas.openxmlformats.org/officeDocument/2006/relationships/customXml" Target="../ink/ink351.xml"/><Relationship Id="rId295" Type="http://schemas.openxmlformats.org/officeDocument/2006/relationships/image" Target="../media/image334.png"/><Relationship Id="rId309" Type="http://schemas.openxmlformats.org/officeDocument/2006/relationships/image" Target="../media/image341.png"/><Relationship Id="rId27" Type="http://schemas.openxmlformats.org/officeDocument/2006/relationships/image" Target="../media/image202.png"/><Relationship Id="rId48" Type="http://schemas.openxmlformats.org/officeDocument/2006/relationships/customXml" Target="../ink/ink238.xml"/><Relationship Id="rId69" Type="http://schemas.openxmlformats.org/officeDocument/2006/relationships/image" Target="../media/image222.png"/><Relationship Id="rId113" Type="http://schemas.openxmlformats.org/officeDocument/2006/relationships/image" Target="../media/image243.png"/><Relationship Id="rId134" Type="http://schemas.openxmlformats.org/officeDocument/2006/relationships/customXml" Target="../ink/ink281.xml"/><Relationship Id="rId320" Type="http://schemas.openxmlformats.org/officeDocument/2006/relationships/customXml" Target="../ink/ink374.xml"/><Relationship Id="rId80" Type="http://schemas.openxmlformats.org/officeDocument/2006/relationships/customXml" Target="../ink/ink254.xml"/><Relationship Id="rId155" Type="http://schemas.openxmlformats.org/officeDocument/2006/relationships/image" Target="../media/image264.png"/><Relationship Id="rId176" Type="http://schemas.openxmlformats.org/officeDocument/2006/relationships/customXml" Target="../ink/ink302.xml"/><Relationship Id="rId197" Type="http://schemas.openxmlformats.org/officeDocument/2006/relationships/image" Target="../media/image285.png"/><Relationship Id="rId341" Type="http://schemas.openxmlformats.org/officeDocument/2006/relationships/image" Target="../media/image357.png"/><Relationship Id="rId362" Type="http://schemas.openxmlformats.org/officeDocument/2006/relationships/customXml" Target="../ink/ink396.xml"/><Relationship Id="rId201" Type="http://schemas.openxmlformats.org/officeDocument/2006/relationships/image" Target="../media/image287.png"/><Relationship Id="rId222" Type="http://schemas.openxmlformats.org/officeDocument/2006/relationships/customXml" Target="../ink/ink325.xml"/><Relationship Id="rId243" Type="http://schemas.openxmlformats.org/officeDocument/2006/relationships/image" Target="../media/image308.png"/><Relationship Id="rId264" Type="http://schemas.openxmlformats.org/officeDocument/2006/relationships/customXml" Target="../ink/ink346.xml"/><Relationship Id="rId285" Type="http://schemas.openxmlformats.org/officeDocument/2006/relationships/image" Target="../media/image329.png"/><Relationship Id="rId17" Type="http://schemas.openxmlformats.org/officeDocument/2006/relationships/image" Target="../media/image197.png"/><Relationship Id="rId38" Type="http://schemas.openxmlformats.org/officeDocument/2006/relationships/customXml" Target="../ink/ink233.xml"/><Relationship Id="rId59" Type="http://schemas.openxmlformats.org/officeDocument/2006/relationships/image" Target="../media/image217.png"/><Relationship Id="rId103" Type="http://schemas.openxmlformats.org/officeDocument/2006/relationships/image" Target="../media/image238.png"/><Relationship Id="rId124" Type="http://schemas.openxmlformats.org/officeDocument/2006/relationships/customXml" Target="../ink/ink276.xml"/><Relationship Id="rId310" Type="http://schemas.openxmlformats.org/officeDocument/2006/relationships/customXml" Target="../ink/ink369.xml"/><Relationship Id="rId70" Type="http://schemas.openxmlformats.org/officeDocument/2006/relationships/customXml" Target="../ink/ink249.xml"/><Relationship Id="rId91" Type="http://schemas.openxmlformats.org/officeDocument/2006/relationships/image" Target="../media/image24.png"/><Relationship Id="rId145" Type="http://schemas.openxmlformats.org/officeDocument/2006/relationships/image" Target="../media/image259.png"/><Relationship Id="rId166" Type="http://schemas.openxmlformats.org/officeDocument/2006/relationships/customXml" Target="../ink/ink297.xml"/><Relationship Id="rId187" Type="http://schemas.openxmlformats.org/officeDocument/2006/relationships/image" Target="../media/image280.png"/><Relationship Id="rId331" Type="http://schemas.openxmlformats.org/officeDocument/2006/relationships/image" Target="../media/image352.png"/><Relationship Id="rId352" Type="http://schemas.openxmlformats.org/officeDocument/2006/relationships/customXml" Target="../ink/ink39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20.xml"/><Relationship Id="rId233" Type="http://schemas.openxmlformats.org/officeDocument/2006/relationships/image" Target="../media/image303.png"/><Relationship Id="rId254" Type="http://schemas.openxmlformats.org/officeDocument/2006/relationships/customXml" Target="../ink/ink341.xml"/><Relationship Id="rId28" Type="http://schemas.openxmlformats.org/officeDocument/2006/relationships/customXml" Target="../ink/ink228.xml"/><Relationship Id="rId49" Type="http://schemas.openxmlformats.org/officeDocument/2006/relationships/image" Target="../media/image213.png"/><Relationship Id="rId114" Type="http://schemas.openxmlformats.org/officeDocument/2006/relationships/customXml" Target="../ink/ink271.xml"/><Relationship Id="rId275" Type="http://schemas.openxmlformats.org/officeDocument/2006/relationships/image" Target="../media/image324.png"/><Relationship Id="rId296" Type="http://schemas.openxmlformats.org/officeDocument/2006/relationships/customXml" Target="../ink/ink362.xml"/><Relationship Id="rId300" Type="http://schemas.openxmlformats.org/officeDocument/2006/relationships/customXml" Target="../ink/ink364.xml"/><Relationship Id="rId60" Type="http://schemas.openxmlformats.org/officeDocument/2006/relationships/customXml" Target="../ink/ink244.xml"/><Relationship Id="rId81" Type="http://schemas.openxmlformats.org/officeDocument/2006/relationships/image" Target="../media/image228.png"/><Relationship Id="rId135" Type="http://schemas.openxmlformats.org/officeDocument/2006/relationships/image" Target="../media/image254.png"/><Relationship Id="rId156" Type="http://schemas.openxmlformats.org/officeDocument/2006/relationships/customXml" Target="../ink/ink292.xml"/><Relationship Id="rId177" Type="http://schemas.openxmlformats.org/officeDocument/2006/relationships/image" Target="../media/image275.png"/><Relationship Id="rId198" Type="http://schemas.openxmlformats.org/officeDocument/2006/relationships/customXml" Target="../ink/ink313.xml"/><Relationship Id="rId321" Type="http://schemas.openxmlformats.org/officeDocument/2006/relationships/image" Target="../media/image347.png"/><Relationship Id="rId342" Type="http://schemas.openxmlformats.org/officeDocument/2006/relationships/customXml" Target="../ink/ink385.xml"/><Relationship Id="rId363" Type="http://schemas.openxmlformats.org/officeDocument/2006/relationships/image" Target="../media/image367.png"/><Relationship Id="rId202" Type="http://schemas.openxmlformats.org/officeDocument/2006/relationships/customXml" Target="../ink/ink315.xml"/><Relationship Id="rId223" Type="http://schemas.openxmlformats.org/officeDocument/2006/relationships/image" Target="../media/image298.png"/><Relationship Id="rId244" Type="http://schemas.openxmlformats.org/officeDocument/2006/relationships/customXml" Target="../ink/ink336.xml"/><Relationship Id="rId18" Type="http://schemas.openxmlformats.org/officeDocument/2006/relationships/customXml" Target="../ink/ink223.xml"/><Relationship Id="rId39" Type="http://schemas.openxmlformats.org/officeDocument/2006/relationships/image" Target="../media/image208.png"/><Relationship Id="rId265" Type="http://schemas.openxmlformats.org/officeDocument/2006/relationships/image" Target="../media/image319.png"/><Relationship Id="rId286" Type="http://schemas.openxmlformats.org/officeDocument/2006/relationships/customXml" Target="../ink/ink357.xml"/><Relationship Id="rId50" Type="http://schemas.openxmlformats.org/officeDocument/2006/relationships/customXml" Target="../ink/ink239.xml"/><Relationship Id="rId104" Type="http://schemas.openxmlformats.org/officeDocument/2006/relationships/customXml" Target="../ink/ink266.xml"/><Relationship Id="rId125" Type="http://schemas.openxmlformats.org/officeDocument/2006/relationships/image" Target="../media/image249.png"/><Relationship Id="rId146" Type="http://schemas.openxmlformats.org/officeDocument/2006/relationships/customXml" Target="../ink/ink287.xml"/><Relationship Id="rId167" Type="http://schemas.openxmlformats.org/officeDocument/2006/relationships/image" Target="../media/image270.png"/><Relationship Id="rId188" Type="http://schemas.openxmlformats.org/officeDocument/2006/relationships/customXml" Target="../ink/ink308.xml"/><Relationship Id="rId311" Type="http://schemas.openxmlformats.org/officeDocument/2006/relationships/image" Target="../media/image342.png"/><Relationship Id="rId332" Type="http://schemas.openxmlformats.org/officeDocument/2006/relationships/customXml" Target="../ink/ink380.xml"/><Relationship Id="rId353" Type="http://schemas.openxmlformats.org/officeDocument/2006/relationships/image" Target="../media/image362.png"/><Relationship Id="rId71" Type="http://schemas.openxmlformats.org/officeDocument/2006/relationships/image" Target="../media/image223.png"/><Relationship Id="rId92" Type="http://schemas.openxmlformats.org/officeDocument/2006/relationships/customXml" Target="../ink/ink260.xml"/><Relationship Id="rId213" Type="http://schemas.openxmlformats.org/officeDocument/2006/relationships/image" Target="../media/image293.png"/><Relationship Id="rId234" Type="http://schemas.openxmlformats.org/officeDocument/2006/relationships/customXml" Target="../ink/ink331.xml"/><Relationship Id="rId2" Type="http://schemas.openxmlformats.org/officeDocument/2006/relationships/customXml" Target="../ink/ink215.xml"/><Relationship Id="rId29" Type="http://schemas.openxmlformats.org/officeDocument/2006/relationships/image" Target="../media/image203.png"/><Relationship Id="rId255" Type="http://schemas.openxmlformats.org/officeDocument/2006/relationships/image" Target="../media/image314.png"/><Relationship Id="rId276" Type="http://schemas.openxmlformats.org/officeDocument/2006/relationships/customXml" Target="../ink/ink352.xml"/><Relationship Id="rId297" Type="http://schemas.openxmlformats.org/officeDocument/2006/relationships/image" Target="../media/image335.png"/><Relationship Id="rId40" Type="http://schemas.openxmlformats.org/officeDocument/2006/relationships/customXml" Target="../ink/ink234.xml"/><Relationship Id="rId115" Type="http://schemas.openxmlformats.org/officeDocument/2006/relationships/image" Target="../media/image244.png"/><Relationship Id="rId136" Type="http://schemas.openxmlformats.org/officeDocument/2006/relationships/customXml" Target="../ink/ink282.xml"/><Relationship Id="rId157" Type="http://schemas.openxmlformats.org/officeDocument/2006/relationships/image" Target="../media/image265.png"/><Relationship Id="rId178" Type="http://schemas.openxmlformats.org/officeDocument/2006/relationships/customXml" Target="../ink/ink303.xml"/><Relationship Id="rId301" Type="http://schemas.openxmlformats.org/officeDocument/2006/relationships/image" Target="../media/image337.png"/><Relationship Id="rId322" Type="http://schemas.openxmlformats.org/officeDocument/2006/relationships/customXml" Target="../ink/ink375.xml"/><Relationship Id="rId343" Type="http://schemas.openxmlformats.org/officeDocument/2006/relationships/image" Target="../media/image358.png"/><Relationship Id="rId364" Type="http://schemas.openxmlformats.org/officeDocument/2006/relationships/customXml" Target="../ink/ink397.xml"/><Relationship Id="rId61" Type="http://schemas.openxmlformats.org/officeDocument/2006/relationships/image" Target="../media/image218.png"/><Relationship Id="rId82" Type="http://schemas.openxmlformats.org/officeDocument/2006/relationships/customXml" Target="../ink/ink255.xml"/><Relationship Id="rId199" Type="http://schemas.openxmlformats.org/officeDocument/2006/relationships/image" Target="../media/image286.png"/><Relationship Id="rId203" Type="http://schemas.openxmlformats.org/officeDocument/2006/relationships/image" Target="../media/image288.png"/><Relationship Id="rId19" Type="http://schemas.openxmlformats.org/officeDocument/2006/relationships/image" Target="../media/image198.png"/><Relationship Id="rId224" Type="http://schemas.openxmlformats.org/officeDocument/2006/relationships/customXml" Target="../ink/ink326.xml"/><Relationship Id="rId245" Type="http://schemas.openxmlformats.org/officeDocument/2006/relationships/image" Target="../media/image309.png"/><Relationship Id="rId266" Type="http://schemas.openxmlformats.org/officeDocument/2006/relationships/customXml" Target="../ink/ink347.xml"/><Relationship Id="rId287" Type="http://schemas.openxmlformats.org/officeDocument/2006/relationships/image" Target="../media/image330.png"/><Relationship Id="rId30" Type="http://schemas.openxmlformats.org/officeDocument/2006/relationships/customXml" Target="../ink/ink229.xml"/><Relationship Id="rId105" Type="http://schemas.openxmlformats.org/officeDocument/2006/relationships/image" Target="../media/image239.png"/><Relationship Id="rId126" Type="http://schemas.openxmlformats.org/officeDocument/2006/relationships/customXml" Target="../ink/ink277.xml"/><Relationship Id="rId147" Type="http://schemas.openxmlformats.org/officeDocument/2006/relationships/image" Target="../media/image260.png"/><Relationship Id="rId168" Type="http://schemas.openxmlformats.org/officeDocument/2006/relationships/customXml" Target="../ink/ink298.xml"/><Relationship Id="rId312" Type="http://schemas.openxmlformats.org/officeDocument/2006/relationships/customXml" Target="../ink/ink370.xml"/><Relationship Id="rId333" Type="http://schemas.openxmlformats.org/officeDocument/2006/relationships/image" Target="../media/image353.png"/><Relationship Id="rId354" Type="http://schemas.openxmlformats.org/officeDocument/2006/relationships/customXml" Target="../ink/ink392.xml"/><Relationship Id="rId51" Type="http://schemas.openxmlformats.org/officeDocument/2006/relationships/image" Target="../media/image214.png"/><Relationship Id="rId72" Type="http://schemas.openxmlformats.org/officeDocument/2006/relationships/customXml" Target="../ink/ink250.xml"/><Relationship Id="rId93" Type="http://schemas.openxmlformats.org/officeDocument/2006/relationships/image" Target="../media/image233.png"/><Relationship Id="rId189" Type="http://schemas.openxmlformats.org/officeDocument/2006/relationships/image" Target="../media/image281.png"/><Relationship Id="rId3" Type="http://schemas.openxmlformats.org/officeDocument/2006/relationships/image" Target="../media/image191.png"/><Relationship Id="rId214" Type="http://schemas.openxmlformats.org/officeDocument/2006/relationships/customXml" Target="../ink/ink321.xml"/><Relationship Id="rId235" Type="http://schemas.openxmlformats.org/officeDocument/2006/relationships/image" Target="../media/image304.png"/><Relationship Id="rId256" Type="http://schemas.openxmlformats.org/officeDocument/2006/relationships/customXml" Target="../ink/ink342.xml"/><Relationship Id="rId277" Type="http://schemas.openxmlformats.org/officeDocument/2006/relationships/image" Target="../media/image325.png"/><Relationship Id="rId298" Type="http://schemas.openxmlformats.org/officeDocument/2006/relationships/customXml" Target="../ink/ink363.xml"/><Relationship Id="rId116" Type="http://schemas.openxmlformats.org/officeDocument/2006/relationships/customXml" Target="../ink/ink272.xml"/><Relationship Id="rId137" Type="http://schemas.openxmlformats.org/officeDocument/2006/relationships/image" Target="../media/image255.png"/><Relationship Id="rId158" Type="http://schemas.openxmlformats.org/officeDocument/2006/relationships/customXml" Target="../ink/ink293.xml"/><Relationship Id="rId302" Type="http://schemas.openxmlformats.org/officeDocument/2006/relationships/customXml" Target="../ink/ink365.xml"/><Relationship Id="rId323" Type="http://schemas.openxmlformats.org/officeDocument/2006/relationships/image" Target="../media/image348.png"/><Relationship Id="rId344" Type="http://schemas.openxmlformats.org/officeDocument/2006/relationships/customXml" Target="../ink/ink386.xml"/><Relationship Id="rId20" Type="http://schemas.openxmlformats.org/officeDocument/2006/relationships/customXml" Target="../ink/ink224.xml"/><Relationship Id="rId41" Type="http://schemas.openxmlformats.org/officeDocument/2006/relationships/image" Target="../media/image209.png"/><Relationship Id="rId62" Type="http://schemas.openxmlformats.org/officeDocument/2006/relationships/customXml" Target="../ink/ink245.xml"/><Relationship Id="rId83" Type="http://schemas.openxmlformats.org/officeDocument/2006/relationships/image" Target="../media/image229.png"/><Relationship Id="rId179" Type="http://schemas.openxmlformats.org/officeDocument/2006/relationships/image" Target="../media/image276.png"/><Relationship Id="rId365" Type="http://schemas.openxmlformats.org/officeDocument/2006/relationships/image" Target="../media/image368.png"/><Relationship Id="rId190" Type="http://schemas.openxmlformats.org/officeDocument/2006/relationships/customXml" Target="../ink/ink309.xml"/><Relationship Id="rId204" Type="http://schemas.openxmlformats.org/officeDocument/2006/relationships/customXml" Target="../ink/ink316.xml"/><Relationship Id="rId225" Type="http://schemas.openxmlformats.org/officeDocument/2006/relationships/image" Target="../media/image299.png"/><Relationship Id="rId246" Type="http://schemas.openxmlformats.org/officeDocument/2006/relationships/customXml" Target="../ink/ink337.xml"/><Relationship Id="rId267" Type="http://schemas.openxmlformats.org/officeDocument/2006/relationships/image" Target="../media/image320.png"/><Relationship Id="rId288" Type="http://schemas.openxmlformats.org/officeDocument/2006/relationships/customXml" Target="../ink/ink358.xml"/><Relationship Id="rId106" Type="http://schemas.openxmlformats.org/officeDocument/2006/relationships/customXml" Target="../ink/ink267.xml"/><Relationship Id="rId127" Type="http://schemas.openxmlformats.org/officeDocument/2006/relationships/image" Target="../media/image250.png"/><Relationship Id="rId313" Type="http://schemas.openxmlformats.org/officeDocument/2006/relationships/image" Target="../media/image343.png"/><Relationship Id="rId10" Type="http://schemas.openxmlformats.org/officeDocument/2006/relationships/customXml" Target="../ink/ink219.xml"/><Relationship Id="rId31" Type="http://schemas.openxmlformats.org/officeDocument/2006/relationships/image" Target="../media/image204.png"/><Relationship Id="rId52" Type="http://schemas.openxmlformats.org/officeDocument/2006/relationships/customXml" Target="../ink/ink240.xml"/><Relationship Id="rId73" Type="http://schemas.openxmlformats.org/officeDocument/2006/relationships/image" Target="../media/image224.png"/><Relationship Id="rId94" Type="http://schemas.openxmlformats.org/officeDocument/2006/relationships/customXml" Target="../ink/ink261.xml"/><Relationship Id="rId148" Type="http://schemas.openxmlformats.org/officeDocument/2006/relationships/customXml" Target="../ink/ink288.xml"/><Relationship Id="rId169" Type="http://schemas.openxmlformats.org/officeDocument/2006/relationships/image" Target="../media/image271.png"/><Relationship Id="rId334" Type="http://schemas.openxmlformats.org/officeDocument/2006/relationships/customXml" Target="../ink/ink381.xml"/><Relationship Id="rId355" Type="http://schemas.openxmlformats.org/officeDocument/2006/relationships/image" Target="../media/image363.png"/><Relationship Id="rId4" Type="http://schemas.openxmlformats.org/officeDocument/2006/relationships/customXml" Target="../ink/ink216.xml"/><Relationship Id="rId180" Type="http://schemas.openxmlformats.org/officeDocument/2006/relationships/customXml" Target="../ink/ink304.xml"/><Relationship Id="rId215" Type="http://schemas.openxmlformats.org/officeDocument/2006/relationships/image" Target="../media/image294.png"/><Relationship Id="rId236" Type="http://schemas.openxmlformats.org/officeDocument/2006/relationships/customXml" Target="../ink/ink332.xml"/><Relationship Id="rId257" Type="http://schemas.openxmlformats.org/officeDocument/2006/relationships/image" Target="../media/image315.png"/><Relationship Id="rId278" Type="http://schemas.openxmlformats.org/officeDocument/2006/relationships/customXml" Target="../ink/ink353.xml"/><Relationship Id="rId303" Type="http://schemas.openxmlformats.org/officeDocument/2006/relationships/image" Target="../media/image338.png"/><Relationship Id="rId42" Type="http://schemas.openxmlformats.org/officeDocument/2006/relationships/customXml" Target="../ink/ink235.xml"/><Relationship Id="rId84" Type="http://schemas.openxmlformats.org/officeDocument/2006/relationships/customXml" Target="../ink/ink256.xml"/><Relationship Id="rId138" Type="http://schemas.openxmlformats.org/officeDocument/2006/relationships/customXml" Target="../ink/ink283.xml"/><Relationship Id="rId345" Type="http://schemas.openxmlformats.org/officeDocument/2006/relationships/customXml" Target="../ink/ink387.xml"/><Relationship Id="rId191" Type="http://schemas.openxmlformats.org/officeDocument/2006/relationships/image" Target="../media/image282.png"/><Relationship Id="rId205" Type="http://schemas.openxmlformats.org/officeDocument/2006/relationships/image" Target="../media/image289.png"/><Relationship Id="rId247" Type="http://schemas.openxmlformats.org/officeDocument/2006/relationships/image" Target="../media/image310.png"/><Relationship Id="rId107" Type="http://schemas.openxmlformats.org/officeDocument/2006/relationships/image" Target="../media/image240.png"/><Relationship Id="rId289" Type="http://schemas.openxmlformats.org/officeDocument/2006/relationships/image" Target="../media/image331.png"/><Relationship Id="rId11" Type="http://schemas.openxmlformats.org/officeDocument/2006/relationships/image" Target="../media/image194.png"/><Relationship Id="rId53" Type="http://schemas.openxmlformats.org/officeDocument/2006/relationships/image" Target="../media/image129.png"/><Relationship Id="rId149" Type="http://schemas.openxmlformats.org/officeDocument/2006/relationships/image" Target="../media/image261.png"/><Relationship Id="rId314" Type="http://schemas.openxmlformats.org/officeDocument/2006/relationships/customXml" Target="../ink/ink371.xml"/><Relationship Id="rId356" Type="http://schemas.openxmlformats.org/officeDocument/2006/relationships/customXml" Target="../ink/ink393.xml"/><Relationship Id="rId95" Type="http://schemas.openxmlformats.org/officeDocument/2006/relationships/image" Target="../media/image234.png"/><Relationship Id="rId160" Type="http://schemas.openxmlformats.org/officeDocument/2006/relationships/customXml" Target="../ink/ink294.xml"/><Relationship Id="rId216" Type="http://schemas.openxmlformats.org/officeDocument/2006/relationships/customXml" Target="../ink/ink322.xml"/><Relationship Id="rId258" Type="http://schemas.openxmlformats.org/officeDocument/2006/relationships/customXml" Target="../ink/ink343.xml"/><Relationship Id="rId22" Type="http://schemas.openxmlformats.org/officeDocument/2006/relationships/customXml" Target="../ink/ink225.xml"/><Relationship Id="rId64" Type="http://schemas.openxmlformats.org/officeDocument/2006/relationships/customXml" Target="../ink/ink246.xml"/><Relationship Id="rId118" Type="http://schemas.openxmlformats.org/officeDocument/2006/relationships/customXml" Target="../ink/ink273.xml"/><Relationship Id="rId325" Type="http://schemas.openxmlformats.org/officeDocument/2006/relationships/image" Target="../media/image349.png"/><Relationship Id="rId367" Type="http://schemas.openxmlformats.org/officeDocument/2006/relationships/customXml" Target="../ink/ink399.xml"/><Relationship Id="rId171" Type="http://schemas.openxmlformats.org/officeDocument/2006/relationships/image" Target="../media/image272.png"/><Relationship Id="rId227" Type="http://schemas.openxmlformats.org/officeDocument/2006/relationships/image" Target="../media/image300.png"/><Relationship Id="rId269" Type="http://schemas.openxmlformats.org/officeDocument/2006/relationships/image" Target="../media/image321.png"/><Relationship Id="rId33" Type="http://schemas.openxmlformats.org/officeDocument/2006/relationships/image" Target="../media/image205.png"/><Relationship Id="rId129" Type="http://schemas.openxmlformats.org/officeDocument/2006/relationships/image" Target="../media/image251.png"/><Relationship Id="rId280" Type="http://schemas.openxmlformats.org/officeDocument/2006/relationships/customXml" Target="../ink/ink354.xml"/><Relationship Id="rId336" Type="http://schemas.openxmlformats.org/officeDocument/2006/relationships/customXml" Target="../ink/ink382.xml"/><Relationship Id="rId75" Type="http://schemas.openxmlformats.org/officeDocument/2006/relationships/image" Target="../media/image225.png"/><Relationship Id="rId140" Type="http://schemas.openxmlformats.org/officeDocument/2006/relationships/customXml" Target="../ink/ink284.xml"/><Relationship Id="rId182" Type="http://schemas.openxmlformats.org/officeDocument/2006/relationships/customXml" Target="../ink/ink305.xml"/><Relationship Id="rId6" Type="http://schemas.openxmlformats.org/officeDocument/2006/relationships/customXml" Target="../ink/ink217.xml"/><Relationship Id="rId238" Type="http://schemas.openxmlformats.org/officeDocument/2006/relationships/customXml" Target="../ink/ink333.xml"/><Relationship Id="rId291" Type="http://schemas.openxmlformats.org/officeDocument/2006/relationships/image" Target="../media/image332.png"/><Relationship Id="rId305" Type="http://schemas.openxmlformats.org/officeDocument/2006/relationships/image" Target="../media/image339.png"/><Relationship Id="rId347" Type="http://schemas.openxmlformats.org/officeDocument/2006/relationships/customXml" Target="../ink/ink388.xml"/><Relationship Id="rId44" Type="http://schemas.openxmlformats.org/officeDocument/2006/relationships/customXml" Target="../ink/ink236.xml"/><Relationship Id="rId86" Type="http://schemas.openxmlformats.org/officeDocument/2006/relationships/customXml" Target="../ink/ink257.xml"/><Relationship Id="rId151" Type="http://schemas.openxmlformats.org/officeDocument/2006/relationships/image" Target="../media/image262.png"/><Relationship Id="rId193" Type="http://schemas.openxmlformats.org/officeDocument/2006/relationships/image" Target="../media/image283.png"/><Relationship Id="rId207" Type="http://schemas.openxmlformats.org/officeDocument/2006/relationships/image" Target="../media/image290.png"/><Relationship Id="rId249" Type="http://schemas.openxmlformats.org/officeDocument/2006/relationships/image" Target="../media/image311.png"/><Relationship Id="rId13" Type="http://schemas.openxmlformats.org/officeDocument/2006/relationships/image" Target="../media/image195.png"/><Relationship Id="rId109" Type="http://schemas.openxmlformats.org/officeDocument/2006/relationships/image" Target="../media/image241.png"/><Relationship Id="rId260" Type="http://schemas.openxmlformats.org/officeDocument/2006/relationships/customXml" Target="../ink/ink344.xml"/><Relationship Id="rId316" Type="http://schemas.openxmlformats.org/officeDocument/2006/relationships/customXml" Target="../ink/ink372.xml"/><Relationship Id="rId55" Type="http://schemas.openxmlformats.org/officeDocument/2006/relationships/image" Target="../media/image215.png"/><Relationship Id="rId97" Type="http://schemas.openxmlformats.org/officeDocument/2006/relationships/image" Target="../media/image235.png"/><Relationship Id="rId120" Type="http://schemas.openxmlformats.org/officeDocument/2006/relationships/customXml" Target="../ink/ink274.xml"/><Relationship Id="rId358" Type="http://schemas.openxmlformats.org/officeDocument/2006/relationships/customXml" Target="../ink/ink394.xml"/><Relationship Id="rId162" Type="http://schemas.openxmlformats.org/officeDocument/2006/relationships/customXml" Target="../ink/ink295.xml"/><Relationship Id="rId218" Type="http://schemas.openxmlformats.org/officeDocument/2006/relationships/customXml" Target="../ink/ink323.xml"/><Relationship Id="rId271" Type="http://schemas.openxmlformats.org/officeDocument/2006/relationships/image" Target="../media/image322.png"/><Relationship Id="rId24" Type="http://schemas.openxmlformats.org/officeDocument/2006/relationships/customXml" Target="../ink/ink226.xml"/><Relationship Id="rId66" Type="http://schemas.openxmlformats.org/officeDocument/2006/relationships/customXml" Target="../ink/ink247.xml"/><Relationship Id="rId131" Type="http://schemas.openxmlformats.org/officeDocument/2006/relationships/image" Target="../media/image252.png"/><Relationship Id="rId327" Type="http://schemas.openxmlformats.org/officeDocument/2006/relationships/image" Target="../media/image350.png"/><Relationship Id="rId369" Type="http://schemas.openxmlformats.org/officeDocument/2006/relationships/customXml" Target="../ink/ink400.xml"/><Relationship Id="rId173" Type="http://schemas.openxmlformats.org/officeDocument/2006/relationships/image" Target="../media/image273.png"/><Relationship Id="rId229" Type="http://schemas.openxmlformats.org/officeDocument/2006/relationships/image" Target="../media/image301.png"/><Relationship Id="rId240" Type="http://schemas.openxmlformats.org/officeDocument/2006/relationships/customXml" Target="../ink/ink334.xml"/><Relationship Id="rId35" Type="http://schemas.openxmlformats.org/officeDocument/2006/relationships/image" Target="../media/image206.png"/><Relationship Id="rId77" Type="http://schemas.openxmlformats.org/officeDocument/2006/relationships/image" Target="../media/image226.png"/><Relationship Id="rId100" Type="http://schemas.openxmlformats.org/officeDocument/2006/relationships/customXml" Target="../ink/ink264.xml"/><Relationship Id="rId282" Type="http://schemas.openxmlformats.org/officeDocument/2006/relationships/customXml" Target="../ink/ink355.xml"/><Relationship Id="rId338" Type="http://schemas.openxmlformats.org/officeDocument/2006/relationships/customXml" Target="../ink/ink383.xml"/><Relationship Id="rId8" Type="http://schemas.openxmlformats.org/officeDocument/2006/relationships/customXml" Target="../ink/ink218.xml"/><Relationship Id="rId142" Type="http://schemas.openxmlformats.org/officeDocument/2006/relationships/customXml" Target="../ink/ink285.xml"/><Relationship Id="rId184" Type="http://schemas.openxmlformats.org/officeDocument/2006/relationships/customXml" Target="../ink/ink306.xml"/><Relationship Id="rId251" Type="http://schemas.openxmlformats.org/officeDocument/2006/relationships/image" Target="../media/image312.png"/><Relationship Id="rId46" Type="http://schemas.openxmlformats.org/officeDocument/2006/relationships/customXml" Target="../ink/ink237.xml"/><Relationship Id="rId293" Type="http://schemas.openxmlformats.org/officeDocument/2006/relationships/image" Target="../media/image333.png"/><Relationship Id="rId307" Type="http://schemas.openxmlformats.org/officeDocument/2006/relationships/image" Target="../media/image340.png"/><Relationship Id="rId349" Type="http://schemas.openxmlformats.org/officeDocument/2006/relationships/customXml" Target="../ink/ink389.xml"/><Relationship Id="rId88" Type="http://schemas.openxmlformats.org/officeDocument/2006/relationships/customXml" Target="../ink/ink258.xml"/><Relationship Id="rId111" Type="http://schemas.openxmlformats.org/officeDocument/2006/relationships/image" Target="../media/image242.png"/><Relationship Id="rId153" Type="http://schemas.openxmlformats.org/officeDocument/2006/relationships/image" Target="../media/image263.png"/><Relationship Id="rId195" Type="http://schemas.openxmlformats.org/officeDocument/2006/relationships/image" Target="../media/image284.png"/><Relationship Id="rId209" Type="http://schemas.openxmlformats.org/officeDocument/2006/relationships/image" Target="../media/image291.png"/><Relationship Id="rId360" Type="http://schemas.openxmlformats.org/officeDocument/2006/relationships/customXml" Target="../ink/ink395.xml"/><Relationship Id="rId220" Type="http://schemas.openxmlformats.org/officeDocument/2006/relationships/customXml" Target="../ink/ink32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6.png"/><Relationship Id="rId299" Type="http://schemas.openxmlformats.org/officeDocument/2006/relationships/image" Target="../media/image516.png"/><Relationship Id="rId21" Type="http://schemas.openxmlformats.org/officeDocument/2006/relationships/customXml" Target="../ink/ink410.xml"/><Relationship Id="rId63" Type="http://schemas.openxmlformats.org/officeDocument/2006/relationships/customXml" Target="../ink/ink431.xml"/><Relationship Id="rId159" Type="http://schemas.openxmlformats.org/officeDocument/2006/relationships/image" Target="../media/image446.png"/><Relationship Id="rId324" Type="http://schemas.openxmlformats.org/officeDocument/2006/relationships/customXml" Target="../ink/ink563.xml"/><Relationship Id="rId366" Type="http://schemas.openxmlformats.org/officeDocument/2006/relationships/customXml" Target="../ink/ink584.xml"/><Relationship Id="rId170" Type="http://schemas.openxmlformats.org/officeDocument/2006/relationships/customXml" Target="../ink/ink485.xml"/><Relationship Id="rId226" Type="http://schemas.openxmlformats.org/officeDocument/2006/relationships/customXml" Target="../ink/ink513.xml"/><Relationship Id="rId268" Type="http://schemas.openxmlformats.org/officeDocument/2006/relationships/customXml" Target="../ink/ink534.xml"/><Relationship Id="rId32" Type="http://schemas.openxmlformats.org/officeDocument/2006/relationships/image" Target="../media/image385.png"/><Relationship Id="rId74" Type="http://schemas.openxmlformats.org/officeDocument/2006/relationships/image" Target="../media/image405.png"/><Relationship Id="rId128" Type="http://schemas.openxmlformats.org/officeDocument/2006/relationships/customXml" Target="../ink/ink464.xml"/><Relationship Id="rId335" Type="http://schemas.openxmlformats.org/officeDocument/2006/relationships/image" Target="../media/image533.png"/><Relationship Id="rId377" Type="http://schemas.openxmlformats.org/officeDocument/2006/relationships/image" Target="../media/image554.png"/><Relationship Id="rId5" Type="http://schemas.openxmlformats.org/officeDocument/2006/relationships/customXml" Target="../ink/ink402.xml"/><Relationship Id="rId181" Type="http://schemas.openxmlformats.org/officeDocument/2006/relationships/image" Target="../media/image457.png"/><Relationship Id="rId237" Type="http://schemas.openxmlformats.org/officeDocument/2006/relationships/image" Target="../media/image485.png"/><Relationship Id="rId279" Type="http://schemas.openxmlformats.org/officeDocument/2006/relationships/image" Target="../media/image506.png"/><Relationship Id="rId43" Type="http://schemas.openxmlformats.org/officeDocument/2006/relationships/customXml" Target="../ink/ink421.xml"/><Relationship Id="rId139" Type="http://schemas.openxmlformats.org/officeDocument/2006/relationships/image" Target="../media/image437.png"/><Relationship Id="rId290" Type="http://schemas.openxmlformats.org/officeDocument/2006/relationships/customXml" Target="../ink/ink545.xml"/><Relationship Id="rId304" Type="http://schemas.openxmlformats.org/officeDocument/2006/relationships/customXml" Target="../ink/ink552.xml"/><Relationship Id="rId346" Type="http://schemas.openxmlformats.org/officeDocument/2006/relationships/customXml" Target="../ink/ink574.xml"/><Relationship Id="rId388" Type="http://schemas.openxmlformats.org/officeDocument/2006/relationships/customXml" Target="../ink/ink595.xml"/><Relationship Id="rId85" Type="http://schemas.openxmlformats.org/officeDocument/2006/relationships/customXml" Target="../ink/ink442.xml"/><Relationship Id="rId150" Type="http://schemas.openxmlformats.org/officeDocument/2006/relationships/customXml" Target="../ink/ink475.xml"/><Relationship Id="rId192" Type="http://schemas.openxmlformats.org/officeDocument/2006/relationships/customXml" Target="../ink/ink496.xml"/><Relationship Id="rId206" Type="http://schemas.openxmlformats.org/officeDocument/2006/relationships/customXml" Target="../ink/ink503.xml"/><Relationship Id="rId248" Type="http://schemas.openxmlformats.org/officeDocument/2006/relationships/customXml" Target="../ink/ink524.xml"/><Relationship Id="rId12" Type="http://schemas.openxmlformats.org/officeDocument/2006/relationships/image" Target="../media/image375.png"/><Relationship Id="rId108" Type="http://schemas.openxmlformats.org/officeDocument/2006/relationships/image" Target="../media/image422.png"/><Relationship Id="rId315" Type="http://schemas.openxmlformats.org/officeDocument/2006/relationships/customXml" Target="../ink/ink558.xml"/><Relationship Id="rId357" Type="http://schemas.openxmlformats.org/officeDocument/2006/relationships/image" Target="../media/image544.png"/><Relationship Id="rId54" Type="http://schemas.openxmlformats.org/officeDocument/2006/relationships/image" Target="../media/image395.png"/><Relationship Id="rId96" Type="http://schemas.openxmlformats.org/officeDocument/2006/relationships/image" Target="../media/image416.png"/><Relationship Id="rId161" Type="http://schemas.openxmlformats.org/officeDocument/2006/relationships/image" Target="../media/image447.png"/><Relationship Id="rId217" Type="http://schemas.openxmlformats.org/officeDocument/2006/relationships/image" Target="../media/image475.png"/><Relationship Id="rId259" Type="http://schemas.openxmlformats.org/officeDocument/2006/relationships/image" Target="../media/image496.png"/><Relationship Id="rId23" Type="http://schemas.openxmlformats.org/officeDocument/2006/relationships/customXml" Target="../ink/ink411.xml"/><Relationship Id="rId119" Type="http://schemas.openxmlformats.org/officeDocument/2006/relationships/image" Target="../media/image427.png"/><Relationship Id="rId270" Type="http://schemas.openxmlformats.org/officeDocument/2006/relationships/customXml" Target="../ink/ink535.xml"/><Relationship Id="rId326" Type="http://schemas.openxmlformats.org/officeDocument/2006/relationships/customXml" Target="../ink/ink564.xml"/><Relationship Id="rId65" Type="http://schemas.openxmlformats.org/officeDocument/2006/relationships/customXml" Target="../ink/ink432.xml"/><Relationship Id="rId130" Type="http://schemas.openxmlformats.org/officeDocument/2006/relationships/customXml" Target="../ink/ink465.xml"/><Relationship Id="rId368" Type="http://schemas.openxmlformats.org/officeDocument/2006/relationships/customXml" Target="../ink/ink585.xml"/><Relationship Id="rId172" Type="http://schemas.openxmlformats.org/officeDocument/2006/relationships/customXml" Target="../ink/ink486.xml"/><Relationship Id="rId228" Type="http://schemas.openxmlformats.org/officeDocument/2006/relationships/customXml" Target="../ink/ink514.xml"/><Relationship Id="rId281" Type="http://schemas.openxmlformats.org/officeDocument/2006/relationships/image" Target="../media/image507.png"/><Relationship Id="rId337" Type="http://schemas.openxmlformats.org/officeDocument/2006/relationships/image" Target="../media/image534.png"/><Relationship Id="rId34" Type="http://schemas.openxmlformats.org/officeDocument/2006/relationships/image" Target="../media/image386.png"/><Relationship Id="rId76" Type="http://schemas.openxmlformats.org/officeDocument/2006/relationships/image" Target="../media/image406.png"/><Relationship Id="rId141" Type="http://schemas.openxmlformats.org/officeDocument/2006/relationships/image" Target="../media/image438.png"/><Relationship Id="rId379" Type="http://schemas.openxmlformats.org/officeDocument/2006/relationships/image" Target="../media/image555.png"/><Relationship Id="rId7" Type="http://schemas.openxmlformats.org/officeDocument/2006/relationships/customXml" Target="../ink/ink403.xml"/><Relationship Id="rId183" Type="http://schemas.openxmlformats.org/officeDocument/2006/relationships/image" Target="../media/image458.png"/><Relationship Id="rId239" Type="http://schemas.openxmlformats.org/officeDocument/2006/relationships/image" Target="../media/image486.png"/><Relationship Id="rId390" Type="http://schemas.openxmlformats.org/officeDocument/2006/relationships/customXml" Target="../ink/ink596.xml"/><Relationship Id="rId250" Type="http://schemas.openxmlformats.org/officeDocument/2006/relationships/customXml" Target="../ink/ink525.xml"/><Relationship Id="rId292" Type="http://schemas.openxmlformats.org/officeDocument/2006/relationships/customXml" Target="../ink/ink546.xml"/><Relationship Id="rId306" Type="http://schemas.openxmlformats.org/officeDocument/2006/relationships/customXml" Target="../ink/ink553.xml"/><Relationship Id="rId45" Type="http://schemas.openxmlformats.org/officeDocument/2006/relationships/customXml" Target="../ink/ink422.xml"/><Relationship Id="rId87" Type="http://schemas.openxmlformats.org/officeDocument/2006/relationships/customXml" Target="../ink/ink443.xml"/><Relationship Id="rId110" Type="http://schemas.openxmlformats.org/officeDocument/2006/relationships/customXml" Target="../ink/ink455.xml"/><Relationship Id="rId348" Type="http://schemas.openxmlformats.org/officeDocument/2006/relationships/customXml" Target="../ink/ink575.xml"/><Relationship Id="rId152" Type="http://schemas.openxmlformats.org/officeDocument/2006/relationships/customXml" Target="../ink/ink476.xml"/><Relationship Id="rId194" Type="http://schemas.openxmlformats.org/officeDocument/2006/relationships/customXml" Target="../ink/ink497.xml"/><Relationship Id="rId208" Type="http://schemas.openxmlformats.org/officeDocument/2006/relationships/customXml" Target="../ink/ink504.xml"/><Relationship Id="rId261" Type="http://schemas.openxmlformats.org/officeDocument/2006/relationships/image" Target="../media/image497.png"/><Relationship Id="rId14" Type="http://schemas.openxmlformats.org/officeDocument/2006/relationships/image" Target="../media/image376.png"/><Relationship Id="rId56" Type="http://schemas.openxmlformats.org/officeDocument/2006/relationships/image" Target="../media/image396.png"/><Relationship Id="rId317" Type="http://schemas.openxmlformats.org/officeDocument/2006/relationships/image" Target="../media/image524.png"/><Relationship Id="rId359" Type="http://schemas.openxmlformats.org/officeDocument/2006/relationships/image" Target="../media/image545.png"/><Relationship Id="rId98" Type="http://schemas.openxmlformats.org/officeDocument/2006/relationships/image" Target="../media/image417.png"/><Relationship Id="rId121" Type="http://schemas.openxmlformats.org/officeDocument/2006/relationships/image" Target="../media/image428.png"/><Relationship Id="rId163" Type="http://schemas.openxmlformats.org/officeDocument/2006/relationships/image" Target="../media/image448.png"/><Relationship Id="rId219" Type="http://schemas.openxmlformats.org/officeDocument/2006/relationships/image" Target="../media/image476.png"/><Relationship Id="rId370" Type="http://schemas.openxmlformats.org/officeDocument/2006/relationships/customXml" Target="../ink/ink586.xml"/><Relationship Id="rId230" Type="http://schemas.openxmlformats.org/officeDocument/2006/relationships/customXml" Target="../ink/ink515.xml"/><Relationship Id="rId25" Type="http://schemas.openxmlformats.org/officeDocument/2006/relationships/customXml" Target="../ink/ink412.xml"/><Relationship Id="rId67" Type="http://schemas.openxmlformats.org/officeDocument/2006/relationships/customXml" Target="../ink/ink433.xml"/><Relationship Id="rId272" Type="http://schemas.openxmlformats.org/officeDocument/2006/relationships/customXml" Target="../ink/ink536.xml"/><Relationship Id="rId328" Type="http://schemas.openxmlformats.org/officeDocument/2006/relationships/customXml" Target="../ink/ink565.xml"/><Relationship Id="rId132" Type="http://schemas.openxmlformats.org/officeDocument/2006/relationships/customXml" Target="../ink/ink466.xml"/><Relationship Id="rId174" Type="http://schemas.openxmlformats.org/officeDocument/2006/relationships/customXml" Target="../ink/ink487.xml"/><Relationship Id="rId381" Type="http://schemas.openxmlformats.org/officeDocument/2006/relationships/image" Target="../media/image556.png"/><Relationship Id="rId241" Type="http://schemas.openxmlformats.org/officeDocument/2006/relationships/image" Target="../media/image487.png"/><Relationship Id="rId36" Type="http://schemas.openxmlformats.org/officeDocument/2006/relationships/image" Target="../media/image1.png"/><Relationship Id="rId283" Type="http://schemas.openxmlformats.org/officeDocument/2006/relationships/image" Target="../media/image508.png"/><Relationship Id="rId339" Type="http://schemas.openxmlformats.org/officeDocument/2006/relationships/image" Target="../media/image535.png"/><Relationship Id="rId78" Type="http://schemas.openxmlformats.org/officeDocument/2006/relationships/image" Target="../media/image407.png"/><Relationship Id="rId101" Type="http://schemas.openxmlformats.org/officeDocument/2006/relationships/customXml" Target="../ink/ink450.xml"/><Relationship Id="rId143" Type="http://schemas.openxmlformats.org/officeDocument/2006/relationships/image" Target="../media/image439.png"/><Relationship Id="rId185" Type="http://schemas.openxmlformats.org/officeDocument/2006/relationships/image" Target="../media/image459.png"/><Relationship Id="rId350" Type="http://schemas.openxmlformats.org/officeDocument/2006/relationships/customXml" Target="../ink/ink576.xml"/><Relationship Id="rId9" Type="http://schemas.openxmlformats.org/officeDocument/2006/relationships/customXml" Target="../ink/ink404.xml"/><Relationship Id="rId210" Type="http://schemas.openxmlformats.org/officeDocument/2006/relationships/customXml" Target="../ink/ink505.xml"/><Relationship Id="rId392" Type="http://schemas.openxmlformats.org/officeDocument/2006/relationships/customXml" Target="../ink/ink597.xml"/><Relationship Id="rId252" Type="http://schemas.openxmlformats.org/officeDocument/2006/relationships/customXml" Target="../ink/ink526.xml"/><Relationship Id="rId294" Type="http://schemas.openxmlformats.org/officeDocument/2006/relationships/customXml" Target="../ink/ink547.xml"/><Relationship Id="rId308" Type="http://schemas.openxmlformats.org/officeDocument/2006/relationships/customXml" Target="../ink/ink554.xml"/><Relationship Id="rId47" Type="http://schemas.openxmlformats.org/officeDocument/2006/relationships/customXml" Target="../ink/ink423.xml"/><Relationship Id="rId89" Type="http://schemas.openxmlformats.org/officeDocument/2006/relationships/customXml" Target="../ink/ink444.xml"/><Relationship Id="rId112" Type="http://schemas.openxmlformats.org/officeDocument/2006/relationships/customXml" Target="../ink/ink456.xml"/><Relationship Id="rId154" Type="http://schemas.openxmlformats.org/officeDocument/2006/relationships/customXml" Target="../ink/ink477.xml"/><Relationship Id="rId361" Type="http://schemas.openxmlformats.org/officeDocument/2006/relationships/image" Target="../media/image546.png"/><Relationship Id="rId196" Type="http://schemas.openxmlformats.org/officeDocument/2006/relationships/customXml" Target="../ink/ink498.xml"/><Relationship Id="rId16" Type="http://schemas.openxmlformats.org/officeDocument/2006/relationships/image" Target="../media/image377.png"/><Relationship Id="rId221" Type="http://schemas.openxmlformats.org/officeDocument/2006/relationships/image" Target="../media/image477.png"/><Relationship Id="rId263" Type="http://schemas.openxmlformats.org/officeDocument/2006/relationships/image" Target="../media/image498.png"/><Relationship Id="rId319" Type="http://schemas.openxmlformats.org/officeDocument/2006/relationships/image" Target="../media/image525.png"/><Relationship Id="rId37" Type="http://schemas.openxmlformats.org/officeDocument/2006/relationships/customXml" Target="../ink/ink418.xml"/><Relationship Id="rId58" Type="http://schemas.openxmlformats.org/officeDocument/2006/relationships/image" Target="../media/image397.png"/><Relationship Id="rId79" Type="http://schemas.openxmlformats.org/officeDocument/2006/relationships/customXml" Target="../ink/ink439.xml"/><Relationship Id="rId102" Type="http://schemas.openxmlformats.org/officeDocument/2006/relationships/image" Target="../media/image419.png"/><Relationship Id="rId123" Type="http://schemas.openxmlformats.org/officeDocument/2006/relationships/image" Target="../media/image429.png"/><Relationship Id="rId144" Type="http://schemas.openxmlformats.org/officeDocument/2006/relationships/customXml" Target="../ink/ink472.xml"/><Relationship Id="rId330" Type="http://schemas.openxmlformats.org/officeDocument/2006/relationships/customXml" Target="../ink/ink566.xml"/><Relationship Id="rId90" Type="http://schemas.openxmlformats.org/officeDocument/2006/relationships/image" Target="../media/image413.png"/><Relationship Id="rId165" Type="http://schemas.openxmlformats.org/officeDocument/2006/relationships/image" Target="../media/image449.png"/><Relationship Id="rId186" Type="http://schemas.openxmlformats.org/officeDocument/2006/relationships/customXml" Target="../ink/ink493.xml"/><Relationship Id="rId351" Type="http://schemas.openxmlformats.org/officeDocument/2006/relationships/image" Target="../media/image541.png"/><Relationship Id="rId372" Type="http://schemas.openxmlformats.org/officeDocument/2006/relationships/customXml" Target="../ink/ink587.xml"/><Relationship Id="rId393" Type="http://schemas.openxmlformats.org/officeDocument/2006/relationships/image" Target="../media/image562.png"/><Relationship Id="rId211" Type="http://schemas.openxmlformats.org/officeDocument/2006/relationships/image" Target="../media/image472.png"/><Relationship Id="rId232" Type="http://schemas.openxmlformats.org/officeDocument/2006/relationships/customXml" Target="../ink/ink516.xml"/><Relationship Id="rId253" Type="http://schemas.openxmlformats.org/officeDocument/2006/relationships/image" Target="../media/image493.png"/><Relationship Id="rId274" Type="http://schemas.openxmlformats.org/officeDocument/2006/relationships/customXml" Target="../ink/ink537.xml"/><Relationship Id="rId295" Type="http://schemas.openxmlformats.org/officeDocument/2006/relationships/image" Target="../media/image514.png"/><Relationship Id="rId309" Type="http://schemas.openxmlformats.org/officeDocument/2006/relationships/image" Target="../media/image521.png"/><Relationship Id="rId27" Type="http://schemas.openxmlformats.org/officeDocument/2006/relationships/customXml" Target="../ink/ink413.xml"/><Relationship Id="rId48" Type="http://schemas.openxmlformats.org/officeDocument/2006/relationships/image" Target="../media/image392.png"/><Relationship Id="rId69" Type="http://schemas.openxmlformats.org/officeDocument/2006/relationships/customXml" Target="../ink/ink434.xml"/><Relationship Id="rId113" Type="http://schemas.openxmlformats.org/officeDocument/2006/relationships/image" Target="../media/image424.png"/><Relationship Id="rId134" Type="http://schemas.openxmlformats.org/officeDocument/2006/relationships/customXml" Target="../ink/ink467.xml"/><Relationship Id="rId320" Type="http://schemas.openxmlformats.org/officeDocument/2006/relationships/customXml" Target="../ink/ink561.xml"/><Relationship Id="rId80" Type="http://schemas.openxmlformats.org/officeDocument/2006/relationships/image" Target="../media/image408.png"/><Relationship Id="rId155" Type="http://schemas.openxmlformats.org/officeDocument/2006/relationships/image" Target="../media/image444.png"/><Relationship Id="rId176" Type="http://schemas.openxmlformats.org/officeDocument/2006/relationships/customXml" Target="../ink/ink488.xml"/><Relationship Id="rId197" Type="http://schemas.openxmlformats.org/officeDocument/2006/relationships/image" Target="../media/image465.png"/><Relationship Id="rId341" Type="http://schemas.openxmlformats.org/officeDocument/2006/relationships/image" Target="../media/image536.png"/><Relationship Id="rId362" Type="http://schemas.openxmlformats.org/officeDocument/2006/relationships/customXml" Target="../ink/ink582.xml"/><Relationship Id="rId383" Type="http://schemas.openxmlformats.org/officeDocument/2006/relationships/image" Target="../media/image557.png"/><Relationship Id="rId201" Type="http://schemas.openxmlformats.org/officeDocument/2006/relationships/image" Target="../media/image467.png"/><Relationship Id="rId222" Type="http://schemas.openxmlformats.org/officeDocument/2006/relationships/customXml" Target="../ink/ink511.xml"/><Relationship Id="rId243" Type="http://schemas.openxmlformats.org/officeDocument/2006/relationships/image" Target="../media/image488.png"/><Relationship Id="rId264" Type="http://schemas.openxmlformats.org/officeDocument/2006/relationships/customXml" Target="../ink/ink532.xml"/><Relationship Id="rId285" Type="http://schemas.openxmlformats.org/officeDocument/2006/relationships/image" Target="../media/image509.png"/><Relationship Id="rId17" Type="http://schemas.openxmlformats.org/officeDocument/2006/relationships/customXml" Target="../ink/ink408.xml"/><Relationship Id="rId38" Type="http://schemas.openxmlformats.org/officeDocument/2006/relationships/image" Target="../media/image387.png"/><Relationship Id="rId59" Type="http://schemas.openxmlformats.org/officeDocument/2006/relationships/customXml" Target="../ink/ink429.xml"/><Relationship Id="rId103" Type="http://schemas.openxmlformats.org/officeDocument/2006/relationships/customXml" Target="../ink/ink451.xml"/><Relationship Id="rId124" Type="http://schemas.openxmlformats.org/officeDocument/2006/relationships/customXml" Target="../ink/ink462.xml"/><Relationship Id="rId310" Type="http://schemas.openxmlformats.org/officeDocument/2006/relationships/customXml" Target="../ink/ink555.xml"/><Relationship Id="rId70" Type="http://schemas.openxmlformats.org/officeDocument/2006/relationships/image" Target="../media/image403.png"/><Relationship Id="rId91" Type="http://schemas.openxmlformats.org/officeDocument/2006/relationships/customXml" Target="../ink/ink445.xml"/><Relationship Id="rId145" Type="http://schemas.openxmlformats.org/officeDocument/2006/relationships/image" Target="../media/image440.png"/><Relationship Id="rId166" Type="http://schemas.openxmlformats.org/officeDocument/2006/relationships/customXml" Target="../ink/ink483.xml"/><Relationship Id="rId187" Type="http://schemas.openxmlformats.org/officeDocument/2006/relationships/image" Target="../media/image460.png"/><Relationship Id="rId331" Type="http://schemas.openxmlformats.org/officeDocument/2006/relationships/image" Target="../media/image531.png"/><Relationship Id="rId352" Type="http://schemas.openxmlformats.org/officeDocument/2006/relationships/customXml" Target="../ink/ink577.xml"/><Relationship Id="rId373" Type="http://schemas.openxmlformats.org/officeDocument/2006/relationships/image" Target="../media/image552.png"/><Relationship Id="rId394" Type="http://schemas.openxmlformats.org/officeDocument/2006/relationships/customXml" Target="../ink/ink59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06.xml"/><Relationship Id="rId233" Type="http://schemas.openxmlformats.org/officeDocument/2006/relationships/image" Target="../media/image483.png"/><Relationship Id="rId254" Type="http://schemas.openxmlformats.org/officeDocument/2006/relationships/customXml" Target="../ink/ink527.xml"/><Relationship Id="rId28" Type="http://schemas.openxmlformats.org/officeDocument/2006/relationships/image" Target="../media/image383.png"/><Relationship Id="rId49" Type="http://schemas.openxmlformats.org/officeDocument/2006/relationships/customXml" Target="../ink/ink424.xml"/><Relationship Id="rId114" Type="http://schemas.openxmlformats.org/officeDocument/2006/relationships/customXml" Target="../ink/ink457.xml"/><Relationship Id="rId275" Type="http://schemas.openxmlformats.org/officeDocument/2006/relationships/image" Target="../media/image504.png"/><Relationship Id="rId296" Type="http://schemas.openxmlformats.org/officeDocument/2006/relationships/customXml" Target="../ink/ink548.xml"/><Relationship Id="rId300" Type="http://schemas.openxmlformats.org/officeDocument/2006/relationships/customXml" Target="../ink/ink550.xml"/><Relationship Id="rId60" Type="http://schemas.openxmlformats.org/officeDocument/2006/relationships/image" Target="../media/image398.png"/><Relationship Id="rId81" Type="http://schemas.openxmlformats.org/officeDocument/2006/relationships/customXml" Target="../ink/ink440.xml"/><Relationship Id="rId135" Type="http://schemas.openxmlformats.org/officeDocument/2006/relationships/image" Target="../media/image435.png"/><Relationship Id="rId156" Type="http://schemas.openxmlformats.org/officeDocument/2006/relationships/customXml" Target="../ink/ink478.xml"/><Relationship Id="rId177" Type="http://schemas.openxmlformats.org/officeDocument/2006/relationships/image" Target="../media/image455.png"/><Relationship Id="rId198" Type="http://schemas.openxmlformats.org/officeDocument/2006/relationships/customXml" Target="../ink/ink499.xml"/><Relationship Id="rId321" Type="http://schemas.openxmlformats.org/officeDocument/2006/relationships/image" Target="../media/image526.png"/><Relationship Id="rId342" Type="http://schemas.openxmlformats.org/officeDocument/2006/relationships/customXml" Target="../ink/ink572.xml"/><Relationship Id="rId363" Type="http://schemas.openxmlformats.org/officeDocument/2006/relationships/image" Target="../media/image547.png"/><Relationship Id="rId384" Type="http://schemas.openxmlformats.org/officeDocument/2006/relationships/customXml" Target="../ink/ink593.xml"/><Relationship Id="rId202" Type="http://schemas.openxmlformats.org/officeDocument/2006/relationships/customXml" Target="../ink/ink501.xml"/><Relationship Id="rId223" Type="http://schemas.openxmlformats.org/officeDocument/2006/relationships/image" Target="../media/image478.png"/><Relationship Id="rId244" Type="http://schemas.openxmlformats.org/officeDocument/2006/relationships/customXml" Target="../ink/ink522.xml"/><Relationship Id="rId18" Type="http://schemas.openxmlformats.org/officeDocument/2006/relationships/image" Target="../media/image378.png"/><Relationship Id="rId39" Type="http://schemas.openxmlformats.org/officeDocument/2006/relationships/customXml" Target="../ink/ink419.xml"/><Relationship Id="rId265" Type="http://schemas.openxmlformats.org/officeDocument/2006/relationships/image" Target="../media/image499.png"/><Relationship Id="rId286" Type="http://schemas.openxmlformats.org/officeDocument/2006/relationships/customXml" Target="../ink/ink543.xml"/><Relationship Id="rId50" Type="http://schemas.openxmlformats.org/officeDocument/2006/relationships/image" Target="../media/image393.png"/><Relationship Id="rId104" Type="http://schemas.openxmlformats.org/officeDocument/2006/relationships/image" Target="../media/image420.png"/><Relationship Id="rId125" Type="http://schemas.openxmlformats.org/officeDocument/2006/relationships/image" Target="../media/image430.png"/><Relationship Id="rId146" Type="http://schemas.openxmlformats.org/officeDocument/2006/relationships/customXml" Target="../ink/ink473.xml"/><Relationship Id="rId167" Type="http://schemas.openxmlformats.org/officeDocument/2006/relationships/image" Target="../media/image450.png"/><Relationship Id="rId188" Type="http://schemas.openxmlformats.org/officeDocument/2006/relationships/customXml" Target="../ink/ink494.xml"/><Relationship Id="rId311" Type="http://schemas.openxmlformats.org/officeDocument/2006/relationships/customXml" Target="../ink/ink556.xml"/><Relationship Id="rId332" Type="http://schemas.openxmlformats.org/officeDocument/2006/relationships/customXml" Target="../ink/ink567.xml"/><Relationship Id="rId353" Type="http://schemas.openxmlformats.org/officeDocument/2006/relationships/image" Target="../media/image542.png"/><Relationship Id="rId374" Type="http://schemas.openxmlformats.org/officeDocument/2006/relationships/customXml" Target="../ink/ink588.xml"/><Relationship Id="rId395" Type="http://schemas.openxmlformats.org/officeDocument/2006/relationships/image" Target="../media/image563.png"/><Relationship Id="rId71" Type="http://schemas.openxmlformats.org/officeDocument/2006/relationships/customXml" Target="../ink/ink435.xml"/><Relationship Id="rId92" Type="http://schemas.openxmlformats.org/officeDocument/2006/relationships/image" Target="../media/image414.png"/><Relationship Id="rId213" Type="http://schemas.openxmlformats.org/officeDocument/2006/relationships/image" Target="../media/image473.png"/><Relationship Id="rId234" Type="http://schemas.openxmlformats.org/officeDocument/2006/relationships/customXml" Target="../ink/ink517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414.xml"/><Relationship Id="rId255" Type="http://schemas.openxmlformats.org/officeDocument/2006/relationships/image" Target="../media/image494.png"/><Relationship Id="rId276" Type="http://schemas.openxmlformats.org/officeDocument/2006/relationships/customXml" Target="../ink/ink538.xml"/><Relationship Id="rId297" Type="http://schemas.openxmlformats.org/officeDocument/2006/relationships/image" Target="../media/image515.png"/><Relationship Id="rId40" Type="http://schemas.openxmlformats.org/officeDocument/2006/relationships/image" Target="../media/image388.png"/><Relationship Id="rId115" Type="http://schemas.openxmlformats.org/officeDocument/2006/relationships/image" Target="../media/image425.png"/><Relationship Id="rId136" Type="http://schemas.openxmlformats.org/officeDocument/2006/relationships/customXml" Target="../ink/ink468.xml"/><Relationship Id="rId157" Type="http://schemas.openxmlformats.org/officeDocument/2006/relationships/image" Target="../media/image445.png"/><Relationship Id="rId178" Type="http://schemas.openxmlformats.org/officeDocument/2006/relationships/customXml" Target="../ink/ink489.xml"/><Relationship Id="rId301" Type="http://schemas.openxmlformats.org/officeDocument/2006/relationships/image" Target="../media/image517.png"/><Relationship Id="rId322" Type="http://schemas.openxmlformats.org/officeDocument/2006/relationships/customXml" Target="../ink/ink562.xml"/><Relationship Id="rId343" Type="http://schemas.openxmlformats.org/officeDocument/2006/relationships/image" Target="../media/image537.png"/><Relationship Id="rId364" Type="http://schemas.openxmlformats.org/officeDocument/2006/relationships/customXml" Target="../ink/ink583.xml"/><Relationship Id="rId61" Type="http://schemas.openxmlformats.org/officeDocument/2006/relationships/customXml" Target="../ink/ink430.xml"/><Relationship Id="rId82" Type="http://schemas.openxmlformats.org/officeDocument/2006/relationships/image" Target="../media/image409.png"/><Relationship Id="rId199" Type="http://schemas.openxmlformats.org/officeDocument/2006/relationships/image" Target="../media/image466.png"/><Relationship Id="rId203" Type="http://schemas.openxmlformats.org/officeDocument/2006/relationships/image" Target="../media/image468.png"/><Relationship Id="rId385" Type="http://schemas.openxmlformats.org/officeDocument/2006/relationships/image" Target="../media/image558.png"/><Relationship Id="rId19" Type="http://schemas.openxmlformats.org/officeDocument/2006/relationships/customXml" Target="../ink/ink409.xml"/><Relationship Id="rId224" Type="http://schemas.openxmlformats.org/officeDocument/2006/relationships/customXml" Target="../ink/ink512.xml"/><Relationship Id="rId245" Type="http://schemas.openxmlformats.org/officeDocument/2006/relationships/image" Target="../media/image489.png"/><Relationship Id="rId266" Type="http://schemas.openxmlformats.org/officeDocument/2006/relationships/customXml" Target="../ink/ink533.xml"/><Relationship Id="rId287" Type="http://schemas.openxmlformats.org/officeDocument/2006/relationships/image" Target="../media/image510.png"/><Relationship Id="rId30" Type="http://schemas.openxmlformats.org/officeDocument/2006/relationships/image" Target="../media/image384.png"/><Relationship Id="rId105" Type="http://schemas.openxmlformats.org/officeDocument/2006/relationships/customXml" Target="../ink/ink452.xml"/><Relationship Id="rId126" Type="http://schemas.openxmlformats.org/officeDocument/2006/relationships/customXml" Target="../ink/ink463.xml"/><Relationship Id="rId147" Type="http://schemas.openxmlformats.org/officeDocument/2006/relationships/image" Target="../media/image441.png"/><Relationship Id="rId168" Type="http://schemas.openxmlformats.org/officeDocument/2006/relationships/customXml" Target="../ink/ink484.xml"/><Relationship Id="rId312" Type="http://schemas.openxmlformats.org/officeDocument/2006/relationships/image" Target="../media/image522.png"/><Relationship Id="rId333" Type="http://schemas.openxmlformats.org/officeDocument/2006/relationships/image" Target="../media/image532.png"/><Relationship Id="rId354" Type="http://schemas.openxmlformats.org/officeDocument/2006/relationships/customXml" Target="../ink/ink578.xml"/><Relationship Id="rId51" Type="http://schemas.openxmlformats.org/officeDocument/2006/relationships/customXml" Target="../ink/ink425.xml"/><Relationship Id="rId72" Type="http://schemas.openxmlformats.org/officeDocument/2006/relationships/image" Target="../media/image404.png"/><Relationship Id="rId93" Type="http://schemas.openxmlformats.org/officeDocument/2006/relationships/customXml" Target="../ink/ink446.xml"/><Relationship Id="rId189" Type="http://schemas.openxmlformats.org/officeDocument/2006/relationships/image" Target="../media/image461.png"/><Relationship Id="rId375" Type="http://schemas.openxmlformats.org/officeDocument/2006/relationships/image" Target="../media/image553.png"/><Relationship Id="rId396" Type="http://schemas.openxmlformats.org/officeDocument/2006/relationships/customXml" Target="../ink/ink599.xml"/><Relationship Id="rId3" Type="http://schemas.openxmlformats.org/officeDocument/2006/relationships/customXml" Target="../ink/ink401.xml"/><Relationship Id="rId214" Type="http://schemas.openxmlformats.org/officeDocument/2006/relationships/customXml" Target="../ink/ink507.xml"/><Relationship Id="rId235" Type="http://schemas.openxmlformats.org/officeDocument/2006/relationships/image" Target="../media/image484.png"/><Relationship Id="rId256" Type="http://schemas.openxmlformats.org/officeDocument/2006/relationships/customXml" Target="../ink/ink528.xml"/><Relationship Id="rId277" Type="http://schemas.openxmlformats.org/officeDocument/2006/relationships/image" Target="../media/image505.png"/><Relationship Id="rId298" Type="http://schemas.openxmlformats.org/officeDocument/2006/relationships/customXml" Target="../ink/ink549.xml"/><Relationship Id="rId116" Type="http://schemas.openxmlformats.org/officeDocument/2006/relationships/customXml" Target="../ink/ink458.xml"/><Relationship Id="rId137" Type="http://schemas.openxmlformats.org/officeDocument/2006/relationships/image" Target="../media/image436.png"/><Relationship Id="rId158" Type="http://schemas.openxmlformats.org/officeDocument/2006/relationships/customXml" Target="../ink/ink479.xml"/><Relationship Id="rId302" Type="http://schemas.openxmlformats.org/officeDocument/2006/relationships/customXml" Target="../ink/ink551.xml"/><Relationship Id="rId323" Type="http://schemas.openxmlformats.org/officeDocument/2006/relationships/image" Target="../media/image527.png"/><Relationship Id="rId344" Type="http://schemas.openxmlformats.org/officeDocument/2006/relationships/customXml" Target="../ink/ink573.xml"/><Relationship Id="rId20" Type="http://schemas.openxmlformats.org/officeDocument/2006/relationships/image" Target="../media/image379.png"/><Relationship Id="rId41" Type="http://schemas.openxmlformats.org/officeDocument/2006/relationships/customXml" Target="../ink/ink420.xml"/><Relationship Id="rId62" Type="http://schemas.openxmlformats.org/officeDocument/2006/relationships/image" Target="../media/image399.png"/><Relationship Id="rId83" Type="http://schemas.openxmlformats.org/officeDocument/2006/relationships/customXml" Target="../ink/ink441.xml"/><Relationship Id="rId179" Type="http://schemas.openxmlformats.org/officeDocument/2006/relationships/image" Target="../media/image456.png"/><Relationship Id="rId365" Type="http://schemas.openxmlformats.org/officeDocument/2006/relationships/image" Target="../media/image548.png"/><Relationship Id="rId386" Type="http://schemas.openxmlformats.org/officeDocument/2006/relationships/customXml" Target="../ink/ink594.xml"/><Relationship Id="rId190" Type="http://schemas.openxmlformats.org/officeDocument/2006/relationships/customXml" Target="../ink/ink495.xml"/><Relationship Id="rId204" Type="http://schemas.openxmlformats.org/officeDocument/2006/relationships/customXml" Target="../ink/ink502.xml"/><Relationship Id="rId225" Type="http://schemas.openxmlformats.org/officeDocument/2006/relationships/image" Target="../media/image479.png"/><Relationship Id="rId246" Type="http://schemas.openxmlformats.org/officeDocument/2006/relationships/customXml" Target="../ink/ink523.xml"/><Relationship Id="rId267" Type="http://schemas.openxmlformats.org/officeDocument/2006/relationships/image" Target="../media/image500.png"/><Relationship Id="rId288" Type="http://schemas.openxmlformats.org/officeDocument/2006/relationships/customXml" Target="../ink/ink544.xml"/><Relationship Id="rId106" Type="http://schemas.openxmlformats.org/officeDocument/2006/relationships/image" Target="../media/image421.png"/><Relationship Id="rId127" Type="http://schemas.openxmlformats.org/officeDocument/2006/relationships/image" Target="../media/image431.png"/><Relationship Id="rId313" Type="http://schemas.openxmlformats.org/officeDocument/2006/relationships/customXml" Target="../ink/ink557.xml"/><Relationship Id="rId10" Type="http://schemas.openxmlformats.org/officeDocument/2006/relationships/image" Target="../media/image374.png"/><Relationship Id="rId31" Type="http://schemas.openxmlformats.org/officeDocument/2006/relationships/customXml" Target="../ink/ink415.xml"/><Relationship Id="rId52" Type="http://schemas.openxmlformats.org/officeDocument/2006/relationships/image" Target="../media/image394.png"/><Relationship Id="rId73" Type="http://schemas.openxmlformats.org/officeDocument/2006/relationships/customXml" Target="../ink/ink436.xml"/><Relationship Id="rId94" Type="http://schemas.openxmlformats.org/officeDocument/2006/relationships/image" Target="../media/image415.png"/><Relationship Id="rId148" Type="http://schemas.openxmlformats.org/officeDocument/2006/relationships/customXml" Target="../ink/ink474.xml"/><Relationship Id="rId169" Type="http://schemas.openxmlformats.org/officeDocument/2006/relationships/image" Target="../media/image451.png"/><Relationship Id="rId334" Type="http://schemas.openxmlformats.org/officeDocument/2006/relationships/customXml" Target="../ink/ink568.xml"/><Relationship Id="rId355" Type="http://schemas.openxmlformats.org/officeDocument/2006/relationships/image" Target="../media/image543.png"/><Relationship Id="rId376" Type="http://schemas.openxmlformats.org/officeDocument/2006/relationships/customXml" Target="../ink/ink589.xml"/><Relationship Id="rId397" Type="http://schemas.openxmlformats.org/officeDocument/2006/relationships/image" Target="../media/image564.png"/><Relationship Id="rId4" Type="http://schemas.openxmlformats.org/officeDocument/2006/relationships/image" Target="../media/image371.png"/><Relationship Id="rId180" Type="http://schemas.openxmlformats.org/officeDocument/2006/relationships/customXml" Target="../ink/ink490.xml"/><Relationship Id="rId215" Type="http://schemas.openxmlformats.org/officeDocument/2006/relationships/image" Target="../media/image474.png"/><Relationship Id="rId236" Type="http://schemas.openxmlformats.org/officeDocument/2006/relationships/customXml" Target="../ink/ink518.xml"/><Relationship Id="rId257" Type="http://schemas.openxmlformats.org/officeDocument/2006/relationships/image" Target="../media/image495.png"/><Relationship Id="rId278" Type="http://schemas.openxmlformats.org/officeDocument/2006/relationships/customXml" Target="../ink/ink539.xml"/><Relationship Id="rId303" Type="http://schemas.openxmlformats.org/officeDocument/2006/relationships/image" Target="../media/image518.png"/><Relationship Id="rId42" Type="http://schemas.openxmlformats.org/officeDocument/2006/relationships/image" Target="../media/image389.png"/><Relationship Id="rId84" Type="http://schemas.openxmlformats.org/officeDocument/2006/relationships/image" Target="../media/image410.png"/><Relationship Id="rId138" Type="http://schemas.openxmlformats.org/officeDocument/2006/relationships/customXml" Target="../ink/ink469.xml"/><Relationship Id="rId345" Type="http://schemas.openxmlformats.org/officeDocument/2006/relationships/image" Target="../media/image538.png"/><Relationship Id="rId387" Type="http://schemas.openxmlformats.org/officeDocument/2006/relationships/image" Target="../media/image559.png"/><Relationship Id="rId191" Type="http://schemas.openxmlformats.org/officeDocument/2006/relationships/image" Target="../media/image462.png"/><Relationship Id="rId205" Type="http://schemas.openxmlformats.org/officeDocument/2006/relationships/image" Target="../media/image469.png"/><Relationship Id="rId247" Type="http://schemas.openxmlformats.org/officeDocument/2006/relationships/image" Target="../media/image490.png"/><Relationship Id="rId107" Type="http://schemas.openxmlformats.org/officeDocument/2006/relationships/customXml" Target="../ink/ink453.xml"/><Relationship Id="rId289" Type="http://schemas.openxmlformats.org/officeDocument/2006/relationships/image" Target="../media/image511.png"/><Relationship Id="rId11" Type="http://schemas.openxmlformats.org/officeDocument/2006/relationships/customXml" Target="../ink/ink405.xml"/><Relationship Id="rId53" Type="http://schemas.openxmlformats.org/officeDocument/2006/relationships/customXml" Target="../ink/ink426.xml"/><Relationship Id="rId149" Type="http://schemas.openxmlformats.org/officeDocument/2006/relationships/image" Target="../media/image442.png"/><Relationship Id="rId314" Type="http://schemas.openxmlformats.org/officeDocument/2006/relationships/image" Target="../media/image523.png"/><Relationship Id="rId356" Type="http://schemas.openxmlformats.org/officeDocument/2006/relationships/customXml" Target="../ink/ink579.xml"/><Relationship Id="rId95" Type="http://schemas.openxmlformats.org/officeDocument/2006/relationships/customXml" Target="../ink/ink447.xml"/><Relationship Id="rId160" Type="http://schemas.openxmlformats.org/officeDocument/2006/relationships/customXml" Target="../ink/ink480.xml"/><Relationship Id="rId216" Type="http://schemas.openxmlformats.org/officeDocument/2006/relationships/customXml" Target="../ink/ink508.xml"/><Relationship Id="rId258" Type="http://schemas.openxmlformats.org/officeDocument/2006/relationships/customXml" Target="../ink/ink529.xml"/><Relationship Id="rId22" Type="http://schemas.openxmlformats.org/officeDocument/2006/relationships/image" Target="../media/image380.png"/><Relationship Id="rId64" Type="http://schemas.openxmlformats.org/officeDocument/2006/relationships/image" Target="../media/image400.png"/><Relationship Id="rId118" Type="http://schemas.openxmlformats.org/officeDocument/2006/relationships/customXml" Target="../ink/ink459.xml"/><Relationship Id="rId325" Type="http://schemas.openxmlformats.org/officeDocument/2006/relationships/image" Target="../media/image528.png"/><Relationship Id="rId367" Type="http://schemas.openxmlformats.org/officeDocument/2006/relationships/image" Target="../media/image549.png"/><Relationship Id="rId171" Type="http://schemas.openxmlformats.org/officeDocument/2006/relationships/image" Target="../media/image452.png"/><Relationship Id="rId227" Type="http://schemas.openxmlformats.org/officeDocument/2006/relationships/image" Target="../media/image480.png"/><Relationship Id="rId269" Type="http://schemas.openxmlformats.org/officeDocument/2006/relationships/image" Target="../media/image501.png"/><Relationship Id="rId33" Type="http://schemas.openxmlformats.org/officeDocument/2006/relationships/customXml" Target="../ink/ink416.xml"/><Relationship Id="rId129" Type="http://schemas.openxmlformats.org/officeDocument/2006/relationships/image" Target="../media/image432.png"/><Relationship Id="rId280" Type="http://schemas.openxmlformats.org/officeDocument/2006/relationships/customXml" Target="../ink/ink540.xml"/><Relationship Id="rId336" Type="http://schemas.openxmlformats.org/officeDocument/2006/relationships/customXml" Target="../ink/ink569.xml"/><Relationship Id="rId75" Type="http://schemas.openxmlformats.org/officeDocument/2006/relationships/customXml" Target="../ink/ink437.xml"/><Relationship Id="rId140" Type="http://schemas.openxmlformats.org/officeDocument/2006/relationships/customXml" Target="../ink/ink470.xml"/><Relationship Id="rId182" Type="http://schemas.openxmlformats.org/officeDocument/2006/relationships/customXml" Target="../ink/ink491.xml"/><Relationship Id="rId378" Type="http://schemas.openxmlformats.org/officeDocument/2006/relationships/customXml" Target="../ink/ink590.xml"/><Relationship Id="rId6" Type="http://schemas.openxmlformats.org/officeDocument/2006/relationships/image" Target="../media/image372.png"/><Relationship Id="rId238" Type="http://schemas.openxmlformats.org/officeDocument/2006/relationships/customXml" Target="../ink/ink519.xml"/><Relationship Id="rId291" Type="http://schemas.openxmlformats.org/officeDocument/2006/relationships/image" Target="../media/image512.png"/><Relationship Id="rId305" Type="http://schemas.openxmlformats.org/officeDocument/2006/relationships/image" Target="../media/image519.png"/><Relationship Id="rId347" Type="http://schemas.openxmlformats.org/officeDocument/2006/relationships/image" Target="../media/image539.png"/><Relationship Id="rId44" Type="http://schemas.openxmlformats.org/officeDocument/2006/relationships/image" Target="../media/image390.png"/><Relationship Id="rId86" Type="http://schemas.openxmlformats.org/officeDocument/2006/relationships/image" Target="../media/image411.png"/><Relationship Id="rId151" Type="http://schemas.openxmlformats.org/officeDocument/2006/relationships/image" Target="../media/image272.png"/><Relationship Id="rId389" Type="http://schemas.openxmlformats.org/officeDocument/2006/relationships/image" Target="../media/image560.png"/><Relationship Id="rId193" Type="http://schemas.openxmlformats.org/officeDocument/2006/relationships/image" Target="../media/image463.png"/><Relationship Id="rId207" Type="http://schemas.openxmlformats.org/officeDocument/2006/relationships/image" Target="../media/image470.png"/><Relationship Id="rId249" Type="http://schemas.openxmlformats.org/officeDocument/2006/relationships/image" Target="../media/image491.png"/><Relationship Id="rId13" Type="http://schemas.openxmlformats.org/officeDocument/2006/relationships/customXml" Target="../ink/ink406.xml"/><Relationship Id="rId109" Type="http://schemas.openxmlformats.org/officeDocument/2006/relationships/customXml" Target="../ink/ink454.xml"/><Relationship Id="rId260" Type="http://schemas.openxmlformats.org/officeDocument/2006/relationships/customXml" Target="../ink/ink530.xml"/><Relationship Id="rId316" Type="http://schemas.openxmlformats.org/officeDocument/2006/relationships/customXml" Target="../ink/ink559.xml"/><Relationship Id="rId55" Type="http://schemas.openxmlformats.org/officeDocument/2006/relationships/customXml" Target="../ink/ink427.xml"/><Relationship Id="rId97" Type="http://schemas.openxmlformats.org/officeDocument/2006/relationships/customXml" Target="../ink/ink448.xml"/><Relationship Id="rId120" Type="http://schemas.openxmlformats.org/officeDocument/2006/relationships/customXml" Target="../ink/ink460.xml"/><Relationship Id="rId358" Type="http://schemas.openxmlformats.org/officeDocument/2006/relationships/customXml" Target="../ink/ink580.xml"/><Relationship Id="rId162" Type="http://schemas.openxmlformats.org/officeDocument/2006/relationships/customXml" Target="../ink/ink481.xml"/><Relationship Id="rId218" Type="http://schemas.openxmlformats.org/officeDocument/2006/relationships/customXml" Target="../ink/ink509.xml"/><Relationship Id="rId271" Type="http://schemas.openxmlformats.org/officeDocument/2006/relationships/image" Target="../media/image502.png"/><Relationship Id="rId24" Type="http://schemas.openxmlformats.org/officeDocument/2006/relationships/image" Target="../media/image381.png"/><Relationship Id="rId66" Type="http://schemas.openxmlformats.org/officeDocument/2006/relationships/image" Target="../media/image401.png"/><Relationship Id="rId131" Type="http://schemas.openxmlformats.org/officeDocument/2006/relationships/image" Target="../media/image433.png"/><Relationship Id="rId327" Type="http://schemas.openxmlformats.org/officeDocument/2006/relationships/image" Target="../media/image529.png"/><Relationship Id="rId369" Type="http://schemas.openxmlformats.org/officeDocument/2006/relationships/image" Target="../media/image550.png"/><Relationship Id="rId173" Type="http://schemas.openxmlformats.org/officeDocument/2006/relationships/image" Target="../media/image453.png"/><Relationship Id="rId229" Type="http://schemas.openxmlformats.org/officeDocument/2006/relationships/image" Target="../media/image481.png"/><Relationship Id="rId380" Type="http://schemas.openxmlformats.org/officeDocument/2006/relationships/customXml" Target="../ink/ink591.xml"/><Relationship Id="rId240" Type="http://schemas.openxmlformats.org/officeDocument/2006/relationships/customXml" Target="../ink/ink520.xml"/><Relationship Id="rId35" Type="http://schemas.openxmlformats.org/officeDocument/2006/relationships/customXml" Target="../ink/ink417.xml"/><Relationship Id="rId77" Type="http://schemas.openxmlformats.org/officeDocument/2006/relationships/customXml" Target="../ink/ink438.xml"/><Relationship Id="rId100" Type="http://schemas.openxmlformats.org/officeDocument/2006/relationships/image" Target="../media/image418.png"/><Relationship Id="rId282" Type="http://schemas.openxmlformats.org/officeDocument/2006/relationships/customXml" Target="../ink/ink541.xml"/><Relationship Id="rId338" Type="http://schemas.openxmlformats.org/officeDocument/2006/relationships/customXml" Target="../ink/ink570.xml"/><Relationship Id="rId8" Type="http://schemas.openxmlformats.org/officeDocument/2006/relationships/image" Target="../media/image373.png"/><Relationship Id="rId142" Type="http://schemas.openxmlformats.org/officeDocument/2006/relationships/customXml" Target="../ink/ink471.xml"/><Relationship Id="rId184" Type="http://schemas.openxmlformats.org/officeDocument/2006/relationships/customXml" Target="../ink/ink492.xml"/><Relationship Id="rId391" Type="http://schemas.openxmlformats.org/officeDocument/2006/relationships/image" Target="../media/image561.png"/><Relationship Id="rId251" Type="http://schemas.openxmlformats.org/officeDocument/2006/relationships/image" Target="../media/image492.png"/><Relationship Id="rId46" Type="http://schemas.openxmlformats.org/officeDocument/2006/relationships/image" Target="../media/image391.png"/><Relationship Id="rId293" Type="http://schemas.openxmlformats.org/officeDocument/2006/relationships/image" Target="../media/image513.png"/><Relationship Id="rId307" Type="http://schemas.openxmlformats.org/officeDocument/2006/relationships/image" Target="../media/image520.png"/><Relationship Id="rId349" Type="http://schemas.openxmlformats.org/officeDocument/2006/relationships/image" Target="../media/image540.png"/><Relationship Id="rId88" Type="http://schemas.openxmlformats.org/officeDocument/2006/relationships/image" Target="../media/image412.png"/><Relationship Id="rId111" Type="http://schemas.openxmlformats.org/officeDocument/2006/relationships/image" Target="../media/image423.png"/><Relationship Id="rId153" Type="http://schemas.openxmlformats.org/officeDocument/2006/relationships/image" Target="../media/image443.png"/><Relationship Id="rId195" Type="http://schemas.openxmlformats.org/officeDocument/2006/relationships/image" Target="../media/image464.png"/><Relationship Id="rId209" Type="http://schemas.openxmlformats.org/officeDocument/2006/relationships/image" Target="../media/image471.png"/><Relationship Id="rId360" Type="http://schemas.openxmlformats.org/officeDocument/2006/relationships/customXml" Target="../ink/ink581.xml"/><Relationship Id="rId220" Type="http://schemas.openxmlformats.org/officeDocument/2006/relationships/customXml" Target="../ink/ink510.xml"/><Relationship Id="rId15" Type="http://schemas.openxmlformats.org/officeDocument/2006/relationships/customXml" Target="../ink/ink407.xml"/><Relationship Id="rId57" Type="http://schemas.openxmlformats.org/officeDocument/2006/relationships/customXml" Target="../ink/ink428.xml"/><Relationship Id="rId262" Type="http://schemas.openxmlformats.org/officeDocument/2006/relationships/customXml" Target="../ink/ink531.xml"/><Relationship Id="rId318" Type="http://schemas.openxmlformats.org/officeDocument/2006/relationships/customXml" Target="../ink/ink560.xml"/><Relationship Id="rId99" Type="http://schemas.openxmlformats.org/officeDocument/2006/relationships/customXml" Target="../ink/ink449.xml"/><Relationship Id="rId122" Type="http://schemas.openxmlformats.org/officeDocument/2006/relationships/customXml" Target="../ink/ink461.xml"/><Relationship Id="rId164" Type="http://schemas.openxmlformats.org/officeDocument/2006/relationships/customXml" Target="../ink/ink482.xml"/><Relationship Id="rId371" Type="http://schemas.openxmlformats.org/officeDocument/2006/relationships/image" Target="../media/image551.png"/><Relationship Id="rId26" Type="http://schemas.openxmlformats.org/officeDocument/2006/relationships/image" Target="../media/image382.png"/><Relationship Id="rId231" Type="http://schemas.openxmlformats.org/officeDocument/2006/relationships/image" Target="../media/image482.png"/><Relationship Id="rId273" Type="http://schemas.openxmlformats.org/officeDocument/2006/relationships/image" Target="../media/image503.png"/><Relationship Id="rId329" Type="http://schemas.openxmlformats.org/officeDocument/2006/relationships/image" Target="../media/image530.png"/><Relationship Id="rId68" Type="http://schemas.openxmlformats.org/officeDocument/2006/relationships/image" Target="../media/image402.png"/><Relationship Id="rId133" Type="http://schemas.openxmlformats.org/officeDocument/2006/relationships/image" Target="../media/image434.png"/><Relationship Id="rId175" Type="http://schemas.openxmlformats.org/officeDocument/2006/relationships/image" Target="../media/image454.png"/><Relationship Id="rId340" Type="http://schemas.openxmlformats.org/officeDocument/2006/relationships/customXml" Target="../ink/ink571.xml"/><Relationship Id="rId200" Type="http://schemas.openxmlformats.org/officeDocument/2006/relationships/customXml" Target="../ink/ink500.xml"/><Relationship Id="rId382" Type="http://schemas.openxmlformats.org/officeDocument/2006/relationships/customXml" Target="../ink/ink592.xml"/><Relationship Id="rId242" Type="http://schemas.openxmlformats.org/officeDocument/2006/relationships/customXml" Target="../ink/ink521.xml"/><Relationship Id="rId284" Type="http://schemas.openxmlformats.org/officeDocument/2006/relationships/customXml" Target="../ink/ink54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9.png"/><Relationship Id="rId21" Type="http://schemas.openxmlformats.org/officeDocument/2006/relationships/customXml" Target="../ink/ink610.xml"/><Relationship Id="rId42" Type="http://schemas.openxmlformats.org/officeDocument/2006/relationships/image" Target="../media/image583.png"/><Relationship Id="rId63" Type="http://schemas.openxmlformats.org/officeDocument/2006/relationships/customXml" Target="../ink/ink631.xml"/><Relationship Id="rId84" Type="http://schemas.openxmlformats.org/officeDocument/2006/relationships/customXml" Target="../ink/ink642.xml"/><Relationship Id="rId16" Type="http://schemas.openxmlformats.org/officeDocument/2006/relationships/customXml" Target="../ink/ink607.xml"/><Relationship Id="rId107" Type="http://schemas.openxmlformats.org/officeDocument/2006/relationships/image" Target="../media/image614.png"/><Relationship Id="rId11" Type="http://schemas.openxmlformats.org/officeDocument/2006/relationships/image" Target="../media/image569.png"/><Relationship Id="rId32" Type="http://schemas.openxmlformats.org/officeDocument/2006/relationships/image" Target="../media/image578.png"/><Relationship Id="rId37" Type="http://schemas.openxmlformats.org/officeDocument/2006/relationships/customXml" Target="../ink/ink618.xml"/><Relationship Id="rId53" Type="http://schemas.openxmlformats.org/officeDocument/2006/relationships/customXml" Target="../ink/ink626.xml"/><Relationship Id="rId58" Type="http://schemas.openxmlformats.org/officeDocument/2006/relationships/image" Target="../media/image591.png"/><Relationship Id="rId74" Type="http://schemas.openxmlformats.org/officeDocument/2006/relationships/image" Target="../media/image554.png"/><Relationship Id="rId79" Type="http://schemas.openxmlformats.org/officeDocument/2006/relationships/customXml" Target="../ink/ink639.xml"/><Relationship Id="rId102" Type="http://schemas.openxmlformats.org/officeDocument/2006/relationships/customXml" Target="../ink/ink651.xml"/><Relationship Id="rId123" Type="http://schemas.openxmlformats.org/officeDocument/2006/relationships/image" Target="../media/image622.png"/><Relationship Id="rId128" Type="http://schemas.openxmlformats.org/officeDocument/2006/relationships/customXml" Target="../ink/ink664.xml"/><Relationship Id="rId5" Type="http://schemas.openxmlformats.org/officeDocument/2006/relationships/image" Target="../media/image566.png"/><Relationship Id="rId90" Type="http://schemas.openxmlformats.org/officeDocument/2006/relationships/customXml" Target="../ink/ink645.xml"/><Relationship Id="rId95" Type="http://schemas.openxmlformats.org/officeDocument/2006/relationships/image" Target="../media/image608.png"/><Relationship Id="rId22" Type="http://schemas.openxmlformats.org/officeDocument/2006/relationships/image" Target="../media/image573.png"/><Relationship Id="rId27" Type="http://schemas.openxmlformats.org/officeDocument/2006/relationships/customXml" Target="../ink/ink613.xml"/><Relationship Id="rId43" Type="http://schemas.openxmlformats.org/officeDocument/2006/relationships/customXml" Target="../ink/ink621.xml"/><Relationship Id="rId48" Type="http://schemas.openxmlformats.org/officeDocument/2006/relationships/image" Target="../media/image586.png"/><Relationship Id="rId64" Type="http://schemas.openxmlformats.org/officeDocument/2006/relationships/image" Target="../media/image594.png"/><Relationship Id="rId69" Type="http://schemas.openxmlformats.org/officeDocument/2006/relationships/customXml" Target="../ink/ink634.xml"/><Relationship Id="rId113" Type="http://schemas.openxmlformats.org/officeDocument/2006/relationships/image" Target="../media/image617.png"/><Relationship Id="rId118" Type="http://schemas.openxmlformats.org/officeDocument/2006/relationships/customXml" Target="../ink/ink659.xml"/><Relationship Id="rId134" Type="http://schemas.openxmlformats.org/officeDocument/2006/relationships/image" Target="../media/image627.png"/><Relationship Id="rId80" Type="http://schemas.openxmlformats.org/officeDocument/2006/relationships/image" Target="../media/image601.png"/><Relationship Id="rId85" Type="http://schemas.openxmlformats.org/officeDocument/2006/relationships/image" Target="../media/image603.png"/><Relationship Id="rId12" Type="http://schemas.openxmlformats.org/officeDocument/2006/relationships/customXml" Target="../ink/ink605.xml"/><Relationship Id="rId17" Type="http://schemas.openxmlformats.org/officeDocument/2006/relationships/image" Target="../media/image520.png"/><Relationship Id="rId33" Type="http://schemas.openxmlformats.org/officeDocument/2006/relationships/customXml" Target="../ink/ink616.xml"/><Relationship Id="rId38" Type="http://schemas.openxmlformats.org/officeDocument/2006/relationships/image" Target="../media/image581.png"/><Relationship Id="rId59" Type="http://schemas.openxmlformats.org/officeDocument/2006/relationships/customXml" Target="../ink/ink629.xml"/><Relationship Id="rId103" Type="http://schemas.openxmlformats.org/officeDocument/2006/relationships/image" Target="../media/image612.png"/><Relationship Id="rId108" Type="http://schemas.openxmlformats.org/officeDocument/2006/relationships/customXml" Target="../ink/ink654.xml"/><Relationship Id="rId124" Type="http://schemas.openxmlformats.org/officeDocument/2006/relationships/customXml" Target="../ink/ink662.xml"/><Relationship Id="rId129" Type="http://schemas.openxmlformats.org/officeDocument/2006/relationships/image" Target="../media/image625.png"/><Relationship Id="rId54" Type="http://schemas.openxmlformats.org/officeDocument/2006/relationships/image" Target="../media/image589.png"/><Relationship Id="rId70" Type="http://schemas.openxmlformats.org/officeDocument/2006/relationships/image" Target="../media/image597.png"/><Relationship Id="rId75" Type="http://schemas.openxmlformats.org/officeDocument/2006/relationships/customXml" Target="../ink/ink637.xml"/><Relationship Id="rId91" Type="http://schemas.openxmlformats.org/officeDocument/2006/relationships/image" Target="../media/image606.png"/><Relationship Id="rId96" Type="http://schemas.openxmlformats.org/officeDocument/2006/relationships/customXml" Target="../ink/ink64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2.xml"/><Relationship Id="rId23" Type="http://schemas.openxmlformats.org/officeDocument/2006/relationships/customXml" Target="../ink/ink611.xml"/><Relationship Id="rId28" Type="http://schemas.openxmlformats.org/officeDocument/2006/relationships/image" Target="../media/image576.png"/><Relationship Id="rId49" Type="http://schemas.openxmlformats.org/officeDocument/2006/relationships/customXml" Target="../ink/ink624.xml"/><Relationship Id="rId114" Type="http://schemas.openxmlformats.org/officeDocument/2006/relationships/customXml" Target="../ink/ink657.xml"/><Relationship Id="rId119" Type="http://schemas.openxmlformats.org/officeDocument/2006/relationships/image" Target="../media/image620.png"/><Relationship Id="rId44" Type="http://schemas.openxmlformats.org/officeDocument/2006/relationships/image" Target="../media/image584.png"/><Relationship Id="rId60" Type="http://schemas.openxmlformats.org/officeDocument/2006/relationships/image" Target="../media/image592.png"/><Relationship Id="rId65" Type="http://schemas.openxmlformats.org/officeDocument/2006/relationships/customXml" Target="../ink/ink632.xml"/><Relationship Id="rId81" Type="http://schemas.openxmlformats.org/officeDocument/2006/relationships/customXml" Target="../ink/ink640.xml"/><Relationship Id="rId86" Type="http://schemas.openxmlformats.org/officeDocument/2006/relationships/customXml" Target="../ink/ink643.xml"/><Relationship Id="rId130" Type="http://schemas.openxmlformats.org/officeDocument/2006/relationships/customXml" Target="../ink/ink665.xml"/><Relationship Id="rId13" Type="http://schemas.openxmlformats.org/officeDocument/2006/relationships/image" Target="../media/image570.png"/><Relationship Id="rId18" Type="http://schemas.openxmlformats.org/officeDocument/2006/relationships/customXml" Target="../ink/ink608.xml"/><Relationship Id="rId39" Type="http://schemas.openxmlformats.org/officeDocument/2006/relationships/customXml" Target="../ink/ink619.xml"/><Relationship Id="rId109" Type="http://schemas.openxmlformats.org/officeDocument/2006/relationships/image" Target="../media/image615.png"/><Relationship Id="rId34" Type="http://schemas.openxmlformats.org/officeDocument/2006/relationships/image" Target="../media/image579.png"/><Relationship Id="rId50" Type="http://schemas.openxmlformats.org/officeDocument/2006/relationships/image" Target="../media/image587.png"/><Relationship Id="rId55" Type="http://schemas.openxmlformats.org/officeDocument/2006/relationships/customXml" Target="../ink/ink627.xml"/><Relationship Id="rId76" Type="http://schemas.openxmlformats.org/officeDocument/2006/relationships/image" Target="../media/image599.png"/><Relationship Id="rId97" Type="http://schemas.openxmlformats.org/officeDocument/2006/relationships/image" Target="../media/image609.png"/><Relationship Id="rId104" Type="http://schemas.openxmlformats.org/officeDocument/2006/relationships/customXml" Target="../ink/ink652.xml"/><Relationship Id="rId120" Type="http://schemas.openxmlformats.org/officeDocument/2006/relationships/customXml" Target="../ink/ink660.xml"/><Relationship Id="rId125" Type="http://schemas.openxmlformats.org/officeDocument/2006/relationships/image" Target="../media/image623.png"/><Relationship Id="rId7" Type="http://schemas.openxmlformats.org/officeDocument/2006/relationships/image" Target="../media/image567.png"/><Relationship Id="rId71" Type="http://schemas.openxmlformats.org/officeDocument/2006/relationships/customXml" Target="../ink/ink635.xml"/><Relationship Id="rId92" Type="http://schemas.openxmlformats.org/officeDocument/2006/relationships/customXml" Target="../ink/ink646.xml"/><Relationship Id="rId2" Type="http://schemas.openxmlformats.org/officeDocument/2006/relationships/customXml" Target="../ink/ink600.xml"/><Relationship Id="rId29" Type="http://schemas.openxmlformats.org/officeDocument/2006/relationships/customXml" Target="../ink/ink614.xml"/><Relationship Id="rId24" Type="http://schemas.openxmlformats.org/officeDocument/2006/relationships/image" Target="../media/image574.png"/><Relationship Id="rId40" Type="http://schemas.openxmlformats.org/officeDocument/2006/relationships/image" Target="../media/image582.png"/><Relationship Id="rId45" Type="http://schemas.openxmlformats.org/officeDocument/2006/relationships/customXml" Target="../ink/ink622.xml"/><Relationship Id="rId66" Type="http://schemas.openxmlformats.org/officeDocument/2006/relationships/image" Target="../media/image595.png"/><Relationship Id="rId87" Type="http://schemas.openxmlformats.org/officeDocument/2006/relationships/image" Target="../media/image604.png"/><Relationship Id="rId110" Type="http://schemas.openxmlformats.org/officeDocument/2006/relationships/customXml" Target="../ink/ink655.xml"/><Relationship Id="rId115" Type="http://schemas.openxmlformats.org/officeDocument/2006/relationships/image" Target="../media/image618.png"/><Relationship Id="rId131" Type="http://schemas.openxmlformats.org/officeDocument/2006/relationships/customXml" Target="../ink/ink666.xml"/><Relationship Id="rId61" Type="http://schemas.openxmlformats.org/officeDocument/2006/relationships/customXml" Target="../ink/ink630.xml"/><Relationship Id="rId82" Type="http://schemas.openxmlformats.org/officeDocument/2006/relationships/image" Target="../media/image602.png"/><Relationship Id="rId19" Type="http://schemas.openxmlformats.org/officeDocument/2006/relationships/customXml" Target="../ink/ink609.xml"/><Relationship Id="rId14" Type="http://schemas.openxmlformats.org/officeDocument/2006/relationships/customXml" Target="../ink/ink606.xml"/><Relationship Id="rId30" Type="http://schemas.openxmlformats.org/officeDocument/2006/relationships/image" Target="../media/image577.png"/><Relationship Id="rId35" Type="http://schemas.openxmlformats.org/officeDocument/2006/relationships/customXml" Target="../ink/ink617.xml"/><Relationship Id="rId56" Type="http://schemas.openxmlformats.org/officeDocument/2006/relationships/image" Target="../media/image590.png"/><Relationship Id="rId77" Type="http://schemas.openxmlformats.org/officeDocument/2006/relationships/customXml" Target="../ink/ink638.xml"/><Relationship Id="rId100" Type="http://schemas.openxmlformats.org/officeDocument/2006/relationships/customXml" Target="../ink/ink650.xml"/><Relationship Id="rId105" Type="http://schemas.openxmlformats.org/officeDocument/2006/relationships/image" Target="../media/image613.png"/><Relationship Id="rId126" Type="http://schemas.openxmlformats.org/officeDocument/2006/relationships/customXml" Target="../ink/ink663.xml"/><Relationship Id="rId8" Type="http://schemas.openxmlformats.org/officeDocument/2006/relationships/customXml" Target="../ink/ink603.xml"/><Relationship Id="rId51" Type="http://schemas.openxmlformats.org/officeDocument/2006/relationships/customXml" Target="../ink/ink625.xml"/><Relationship Id="rId72" Type="http://schemas.openxmlformats.org/officeDocument/2006/relationships/image" Target="../media/image598.png"/><Relationship Id="rId93" Type="http://schemas.openxmlformats.org/officeDocument/2006/relationships/image" Target="../media/image607.png"/><Relationship Id="rId98" Type="http://schemas.openxmlformats.org/officeDocument/2006/relationships/customXml" Target="../ink/ink649.xml"/><Relationship Id="rId121" Type="http://schemas.openxmlformats.org/officeDocument/2006/relationships/image" Target="../media/image621.png"/><Relationship Id="rId3" Type="http://schemas.openxmlformats.org/officeDocument/2006/relationships/image" Target="../media/image565.png"/><Relationship Id="rId25" Type="http://schemas.openxmlformats.org/officeDocument/2006/relationships/customXml" Target="../ink/ink612.xml"/><Relationship Id="rId46" Type="http://schemas.openxmlformats.org/officeDocument/2006/relationships/image" Target="../media/image585.png"/><Relationship Id="rId67" Type="http://schemas.openxmlformats.org/officeDocument/2006/relationships/customXml" Target="../ink/ink633.xml"/><Relationship Id="rId116" Type="http://schemas.openxmlformats.org/officeDocument/2006/relationships/customXml" Target="../ink/ink658.xml"/><Relationship Id="rId20" Type="http://schemas.openxmlformats.org/officeDocument/2006/relationships/image" Target="../media/image572.png"/><Relationship Id="rId41" Type="http://schemas.openxmlformats.org/officeDocument/2006/relationships/customXml" Target="../ink/ink620.xml"/><Relationship Id="rId62" Type="http://schemas.openxmlformats.org/officeDocument/2006/relationships/image" Target="../media/image593.png"/><Relationship Id="rId83" Type="http://schemas.openxmlformats.org/officeDocument/2006/relationships/customXml" Target="../ink/ink641.xml"/><Relationship Id="rId88" Type="http://schemas.openxmlformats.org/officeDocument/2006/relationships/customXml" Target="../ink/ink644.xml"/><Relationship Id="rId111" Type="http://schemas.openxmlformats.org/officeDocument/2006/relationships/image" Target="../media/image616.png"/><Relationship Id="rId132" Type="http://schemas.openxmlformats.org/officeDocument/2006/relationships/image" Target="../media/image626.png"/><Relationship Id="rId15" Type="http://schemas.openxmlformats.org/officeDocument/2006/relationships/image" Target="../media/image571.png"/><Relationship Id="rId36" Type="http://schemas.openxmlformats.org/officeDocument/2006/relationships/image" Target="../media/image580.png"/><Relationship Id="rId57" Type="http://schemas.openxmlformats.org/officeDocument/2006/relationships/customXml" Target="../ink/ink628.xml"/><Relationship Id="rId106" Type="http://schemas.openxmlformats.org/officeDocument/2006/relationships/customXml" Target="../ink/ink653.xml"/><Relationship Id="rId127" Type="http://schemas.openxmlformats.org/officeDocument/2006/relationships/image" Target="../media/image624.png"/><Relationship Id="rId10" Type="http://schemas.openxmlformats.org/officeDocument/2006/relationships/customXml" Target="../ink/ink604.xml"/><Relationship Id="rId31" Type="http://schemas.openxmlformats.org/officeDocument/2006/relationships/customXml" Target="../ink/ink615.xml"/><Relationship Id="rId52" Type="http://schemas.openxmlformats.org/officeDocument/2006/relationships/image" Target="../media/image588.png"/><Relationship Id="rId73" Type="http://schemas.openxmlformats.org/officeDocument/2006/relationships/customXml" Target="../ink/ink636.xml"/><Relationship Id="rId78" Type="http://schemas.openxmlformats.org/officeDocument/2006/relationships/image" Target="../media/image600.png"/><Relationship Id="rId94" Type="http://schemas.openxmlformats.org/officeDocument/2006/relationships/customXml" Target="../ink/ink647.xml"/><Relationship Id="rId99" Type="http://schemas.openxmlformats.org/officeDocument/2006/relationships/image" Target="../media/image610.png"/><Relationship Id="rId101" Type="http://schemas.openxmlformats.org/officeDocument/2006/relationships/image" Target="../media/image611.png"/><Relationship Id="rId122" Type="http://schemas.openxmlformats.org/officeDocument/2006/relationships/customXml" Target="../ink/ink661.xml"/><Relationship Id="rId4" Type="http://schemas.openxmlformats.org/officeDocument/2006/relationships/customXml" Target="../ink/ink601.xml"/><Relationship Id="rId9" Type="http://schemas.openxmlformats.org/officeDocument/2006/relationships/image" Target="../media/image568.png"/><Relationship Id="rId26" Type="http://schemas.openxmlformats.org/officeDocument/2006/relationships/image" Target="../media/image575.png"/><Relationship Id="rId47" Type="http://schemas.openxmlformats.org/officeDocument/2006/relationships/customXml" Target="../ink/ink623.xml"/><Relationship Id="rId68" Type="http://schemas.openxmlformats.org/officeDocument/2006/relationships/image" Target="../media/image596.png"/><Relationship Id="rId89" Type="http://schemas.openxmlformats.org/officeDocument/2006/relationships/image" Target="../media/image605.png"/><Relationship Id="rId112" Type="http://schemas.openxmlformats.org/officeDocument/2006/relationships/customXml" Target="../ink/ink656.xml"/><Relationship Id="rId133" Type="http://schemas.openxmlformats.org/officeDocument/2006/relationships/customXml" Target="../ink/ink66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28.xml"/><Relationship Id="rId21" Type="http://schemas.openxmlformats.org/officeDocument/2006/relationships/customXml" Target="../ink/ink678.xml"/><Relationship Id="rId42" Type="http://schemas.openxmlformats.org/officeDocument/2006/relationships/customXml" Target="../ink/ink689.xml"/><Relationship Id="rId63" Type="http://schemas.openxmlformats.org/officeDocument/2006/relationships/image" Target="../media/image656.png"/><Relationship Id="rId84" Type="http://schemas.openxmlformats.org/officeDocument/2006/relationships/customXml" Target="../ink/ink711.xml"/><Relationship Id="rId138" Type="http://schemas.openxmlformats.org/officeDocument/2006/relationships/customXml" Target="../ink/ink739.xml"/><Relationship Id="rId159" Type="http://schemas.openxmlformats.org/officeDocument/2006/relationships/image" Target="../media/image701.png"/><Relationship Id="rId170" Type="http://schemas.openxmlformats.org/officeDocument/2006/relationships/customXml" Target="../ink/ink755.xml"/><Relationship Id="rId191" Type="http://schemas.openxmlformats.org/officeDocument/2006/relationships/image" Target="../media/image717.png"/><Relationship Id="rId205" Type="http://schemas.openxmlformats.org/officeDocument/2006/relationships/image" Target="../media/image724.png"/><Relationship Id="rId107" Type="http://schemas.openxmlformats.org/officeDocument/2006/relationships/customXml" Target="../ink/ink723.xml"/><Relationship Id="rId11" Type="http://schemas.openxmlformats.org/officeDocument/2006/relationships/image" Target="../media/image631.png"/><Relationship Id="rId32" Type="http://schemas.openxmlformats.org/officeDocument/2006/relationships/customXml" Target="../ink/ink684.xml"/><Relationship Id="rId53" Type="http://schemas.openxmlformats.org/officeDocument/2006/relationships/image" Target="../media/image651.png"/><Relationship Id="rId74" Type="http://schemas.openxmlformats.org/officeDocument/2006/relationships/customXml" Target="../ink/ink706.xml"/><Relationship Id="rId128" Type="http://schemas.openxmlformats.org/officeDocument/2006/relationships/customXml" Target="../ink/ink734.xml"/><Relationship Id="rId149" Type="http://schemas.openxmlformats.org/officeDocument/2006/relationships/image" Target="../media/image696.png"/><Relationship Id="rId5" Type="http://schemas.openxmlformats.org/officeDocument/2006/relationships/image" Target="../media/image554.png"/><Relationship Id="rId95" Type="http://schemas.openxmlformats.org/officeDocument/2006/relationships/customXml" Target="../ink/ink717.xml"/><Relationship Id="rId160" Type="http://schemas.openxmlformats.org/officeDocument/2006/relationships/customXml" Target="../ink/ink750.xml"/><Relationship Id="rId181" Type="http://schemas.openxmlformats.org/officeDocument/2006/relationships/image" Target="../media/image712.png"/><Relationship Id="rId216" Type="http://schemas.openxmlformats.org/officeDocument/2006/relationships/customXml" Target="../ink/ink778.xml"/><Relationship Id="rId22" Type="http://schemas.openxmlformats.org/officeDocument/2006/relationships/customXml" Target="../ink/ink679.xml"/><Relationship Id="rId43" Type="http://schemas.openxmlformats.org/officeDocument/2006/relationships/image" Target="../media/image646.png"/><Relationship Id="rId64" Type="http://schemas.openxmlformats.org/officeDocument/2006/relationships/customXml" Target="../ink/ink700.xml"/><Relationship Id="rId118" Type="http://schemas.openxmlformats.org/officeDocument/2006/relationships/image" Target="../media/image681.png"/><Relationship Id="rId139" Type="http://schemas.openxmlformats.org/officeDocument/2006/relationships/image" Target="../media/image691.png"/><Relationship Id="rId85" Type="http://schemas.openxmlformats.org/officeDocument/2006/relationships/customXml" Target="../ink/ink712.xml"/><Relationship Id="rId150" Type="http://schemas.openxmlformats.org/officeDocument/2006/relationships/customXml" Target="../ink/ink745.xml"/><Relationship Id="rId171" Type="http://schemas.openxmlformats.org/officeDocument/2006/relationships/image" Target="../media/image707.png"/><Relationship Id="rId192" Type="http://schemas.openxmlformats.org/officeDocument/2006/relationships/customXml" Target="../ink/ink766.xml"/><Relationship Id="rId206" Type="http://schemas.openxmlformats.org/officeDocument/2006/relationships/customXml" Target="../ink/ink773.xml"/><Relationship Id="rId12" Type="http://schemas.openxmlformats.org/officeDocument/2006/relationships/customXml" Target="../ink/ink673.xml"/><Relationship Id="rId33" Type="http://schemas.openxmlformats.org/officeDocument/2006/relationships/image" Target="../media/image641.png"/><Relationship Id="rId108" Type="http://schemas.openxmlformats.org/officeDocument/2006/relationships/image" Target="../media/image676.png"/><Relationship Id="rId129" Type="http://schemas.openxmlformats.org/officeDocument/2006/relationships/image" Target="../media/image686.png"/><Relationship Id="rId54" Type="http://schemas.openxmlformats.org/officeDocument/2006/relationships/customXml" Target="../ink/ink695.xml"/><Relationship Id="rId75" Type="http://schemas.openxmlformats.org/officeDocument/2006/relationships/image" Target="../media/image660.png"/><Relationship Id="rId96" Type="http://schemas.openxmlformats.org/officeDocument/2006/relationships/image" Target="../media/image670.png"/><Relationship Id="rId140" Type="http://schemas.openxmlformats.org/officeDocument/2006/relationships/customXml" Target="../ink/ink740.xml"/><Relationship Id="rId161" Type="http://schemas.openxmlformats.org/officeDocument/2006/relationships/image" Target="../media/image702.png"/><Relationship Id="rId182" Type="http://schemas.openxmlformats.org/officeDocument/2006/relationships/customXml" Target="../ink/ink761.xml"/><Relationship Id="rId217" Type="http://schemas.openxmlformats.org/officeDocument/2006/relationships/image" Target="../media/image730.png"/><Relationship Id="rId6" Type="http://schemas.openxmlformats.org/officeDocument/2006/relationships/customXml" Target="../ink/ink670.xml"/><Relationship Id="rId23" Type="http://schemas.openxmlformats.org/officeDocument/2006/relationships/image" Target="../media/image636.png"/><Relationship Id="rId119" Type="http://schemas.openxmlformats.org/officeDocument/2006/relationships/customXml" Target="../ink/ink729.xml"/><Relationship Id="rId44" Type="http://schemas.openxmlformats.org/officeDocument/2006/relationships/customXml" Target="../ink/ink690.xml"/><Relationship Id="rId65" Type="http://schemas.openxmlformats.org/officeDocument/2006/relationships/image" Target="../media/image657.png"/><Relationship Id="rId86" Type="http://schemas.openxmlformats.org/officeDocument/2006/relationships/image" Target="../media/image665.png"/><Relationship Id="rId130" Type="http://schemas.openxmlformats.org/officeDocument/2006/relationships/customXml" Target="../ink/ink735.xml"/><Relationship Id="rId151" Type="http://schemas.openxmlformats.org/officeDocument/2006/relationships/image" Target="../media/image697.png"/><Relationship Id="rId172" Type="http://schemas.openxmlformats.org/officeDocument/2006/relationships/customXml" Target="../ink/ink756.xml"/><Relationship Id="rId193" Type="http://schemas.openxmlformats.org/officeDocument/2006/relationships/image" Target="../media/image718.png"/><Relationship Id="rId207" Type="http://schemas.openxmlformats.org/officeDocument/2006/relationships/image" Target="../media/image725.png"/><Relationship Id="rId13" Type="http://schemas.openxmlformats.org/officeDocument/2006/relationships/image" Target="../media/image632.png"/><Relationship Id="rId109" Type="http://schemas.openxmlformats.org/officeDocument/2006/relationships/customXml" Target="../ink/ink724.xml"/><Relationship Id="rId34" Type="http://schemas.openxmlformats.org/officeDocument/2006/relationships/customXml" Target="../ink/ink685.xml"/><Relationship Id="rId55" Type="http://schemas.openxmlformats.org/officeDocument/2006/relationships/image" Target="../media/image652.png"/><Relationship Id="rId76" Type="http://schemas.openxmlformats.org/officeDocument/2006/relationships/customXml" Target="../ink/ink707.xml"/><Relationship Id="rId97" Type="http://schemas.openxmlformats.org/officeDocument/2006/relationships/customXml" Target="../ink/ink718.xml"/><Relationship Id="rId120" Type="http://schemas.openxmlformats.org/officeDocument/2006/relationships/customXml" Target="../ink/ink730.xml"/><Relationship Id="rId141" Type="http://schemas.openxmlformats.org/officeDocument/2006/relationships/image" Target="../media/image692.png"/><Relationship Id="rId7" Type="http://schemas.openxmlformats.org/officeDocument/2006/relationships/image" Target="../media/image629.png"/><Relationship Id="rId162" Type="http://schemas.openxmlformats.org/officeDocument/2006/relationships/customXml" Target="../ink/ink751.xml"/><Relationship Id="rId183" Type="http://schemas.openxmlformats.org/officeDocument/2006/relationships/image" Target="../media/image713.png"/><Relationship Id="rId218" Type="http://schemas.openxmlformats.org/officeDocument/2006/relationships/customXml" Target="../ink/ink779.xml"/><Relationship Id="rId24" Type="http://schemas.openxmlformats.org/officeDocument/2006/relationships/customXml" Target="../ink/ink680.xml"/><Relationship Id="rId45" Type="http://schemas.openxmlformats.org/officeDocument/2006/relationships/image" Target="../media/image647.png"/><Relationship Id="rId66" Type="http://schemas.openxmlformats.org/officeDocument/2006/relationships/customXml" Target="../ink/ink701.xml"/><Relationship Id="rId87" Type="http://schemas.openxmlformats.org/officeDocument/2006/relationships/customXml" Target="../ink/ink713.xml"/><Relationship Id="rId110" Type="http://schemas.openxmlformats.org/officeDocument/2006/relationships/image" Target="../media/image677.png"/><Relationship Id="rId131" Type="http://schemas.openxmlformats.org/officeDocument/2006/relationships/image" Target="../media/image687.png"/><Relationship Id="rId152" Type="http://schemas.openxmlformats.org/officeDocument/2006/relationships/customXml" Target="../ink/ink746.xml"/><Relationship Id="rId173" Type="http://schemas.openxmlformats.org/officeDocument/2006/relationships/image" Target="../media/image708.png"/><Relationship Id="rId194" Type="http://schemas.openxmlformats.org/officeDocument/2006/relationships/customXml" Target="../ink/ink767.xml"/><Relationship Id="rId208" Type="http://schemas.openxmlformats.org/officeDocument/2006/relationships/customXml" Target="../ink/ink774.xml"/><Relationship Id="rId14" Type="http://schemas.openxmlformats.org/officeDocument/2006/relationships/customXml" Target="../ink/ink674.xml"/><Relationship Id="rId35" Type="http://schemas.openxmlformats.org/officeDocument/2006/relationships/image" Target="../media/image642.png"/><Relationship Id="rId56" Type="http://schemas.openxmlformats.org/officeDocument/2006/relationships/customXml" Target="../ink/ink696.xml"/><Relationship Id="rId77" Type="http://schemas.openxmlformats.org/officeDocument/2006/relationships/image" Target="../media/image661.png"/><Relationship Id="rId100" Type="http://schemas.openxmlformats.org/officeDocument/2006/relationships/image" Target="../media/image672.png"/><Relationship Id="rId8" Type="http://schemas.openxmlformats.org/officeDocument/2006/relationships/customXml" Target="../ink/ink671.xml"/><Relationship Id="rId98" Type="http://schemas.openxmlformats.org/officeDocument/2006/relationships/image" Target="../media/image671.png"/><Relationship Id="rId121" Type="http://schemas.openxmlformats.org/officeDocument/2006/relationships/image" Target="../media/image682.png"/><Relationship Id="rId142" Type="http://schemas.openxmlformats.org/officeDocument/2006/relationships/customXml" Target="../ink/ink741.xml"/><Relationship Id="rId163" Type="http://schemas.openxmlformats.org/officeDocument/2006/relationships/image" Target="../media/image703.png"/><Relationship Id="rId184" Type="http://schemas.openxmlformats.org/officeDocument/2006/relationships/customXml" Target="../ink/ink762.xml"/><Relationship Id="rId219" Type="http://schemas.openxmlformats.org/officeDocument/2006/relationships/image" Target="../media/image731.png"/><Relationship Id="rId3" Type="http://schemas.openxmlformats.org/officeDocument/2006/relationships/image" Target="../media/image628.png"/><Relationship Id="rId214" Type="http://schemas.openxmlformats.org/officeDocument/2006/relationships/customXml" Target="../ink/ink777.xml"/><Relationship Id="rId25" Type="http://schemas.openxmlformats.org/officeDocument/2006/relationships/image" Target="../media/image637.png"/><Relationship Id="rId46" Type="http://schemas.openxmlformats.org/officeDocument/2006/relationships/customXml" Target="../ink/ink691.xml"/><Relationship Id="rId67" Type="http://schemas.openxmlformats.org/officeDocument/2006/relationships/image" Target="../media/image520.png"/><Relationship Id="rId116" Type="http://schemas.openxmlformats.org/officeDocument/2006/relationships/image" Target="../media/image680.png"/><Relationship Id="rId137" Type="http://schemas.openxmlformats.org/officeDocument/2006/relationships/image" Target="../media/image690.png"/><Relationship Id="rId158" Type="http://schemas.openxmlformats.org/officeDocument/2006/relationships/customXml" Target="../ink/ink749.xml"/><Relationship Id="rId20" Type="http://schemas.openxmlformats.org/officeDocument/2006/relationships/customXml" Target="../ink/ink677.xml"/><Relationship Id="rId41" Type="http://schemas.openxmlformats.org/officeDocument/2006/relationships/image" Target="../media/image645.png"/><Relationship Id="rId62" Type="http://schemas.openxmlformats.org/officeDocument/2006/relationships/customXml" Target="../ink/ink699.xml"/><Relationship Id="rId83" Type="http://schemas.openxmlformats.org/officeDocument/2006/relationships/image" Target="../media/image664.png"/><Relationship Id="rId88" Type="http://schemas.openxmlformats.org/officeDocument/2006/relationships/image" Target="../media/image666.png"/><Relationship Id="rId111" Type="http://schemas.openxmlformats.org/officeDocument/2006/relationships/customXml" Target="../ink/ink725.xml"/><Relationship Id="rId132" Type="http://schemas.openxmlformats.org/officeDocument/2006/relationships/customXml" Target="../ink/ink736.xml"/><Relationship Id="rId153" Type="http://schemas.openxmlformats.org/officeDocument/2006/relationships/image" Target="../media/image698.png"/><Relationship Id="rId174" Type="http://schemas.openxmlformats.org/officeDocument/2006/relationships/customXml" Target="../ink/ink757.xml"/><Relationship Id="rId179" Type="http://schemas.openxmlformats.org/officeDocument/2006/relationships/image" Target="../media/image711.png"/><Relationship Id="rId195" Type="http://schemas.openxmlformats.org/officeDocument/2006/relationships/image" Target="../media/image719.png"/><Relationship Id="rId209" Type="http://schemas.openxmlformats.org/officeDocument/2006/relationships/image" Target="../media/image726.png"/><Relationship Id="rId190" Type="http://schemas.openxmlformats.org/officeDocument/2006/relationships/customXml" Target="../ink/ink765.xml"/><Relationship Id="rId204" Type="http://schemas.openxmlformats.org/officeDocument/2006/relationships/customXml" Target="../ink/ink772.xml"/><Relationship Id="rId220" Type="http://schemas.openxmlformats.org/officeDocument/2006/relationships/customXml" Target="../ink/ink780.xml"/><Relationship Id="rId225" Type="http://schemas.openxmlformats.org/officeDocument/2006/relationships/image" Target="../media/image734.png"/><Relationship Id="rId15" Type="http://schemas.openxmlformats.org/officeDocument/2006/relationships/image" Target="../media/image633.png"/><Relationship Id="rId36" Type="http://schemas.openxmlformats.org/officeDocument/2006/relationships/customXml" Target="../ink/ink686.xml"/><Relationship Id="rId57" Type="http://schemas.openxmlformats.org/officeDocument/2006/relationships/image" Target="../media/image653.png"/><Relationship Id="rId106" Type="http://schemas.openxmlformats.org/officeDocument/2006/relationships/image" Target="../media/image675.png"/><Relationship Id="rId127" Type="http://schemas.openxmlformats.org/officeDocument/2006/relationships/image" Target="../media/image685.png"/><Relationship Id="rId10" Type="http://schemas.openxmlformats.org/officeDocument/2006/relationships/customXml" Target="../ink/ink672.xml"/><Relationship Id="rId31" Type="http://schemas.openxmlformats.org/officeDocument/2006/relationships/image" Target="../media/image640.png"/><Relationship Id="rId52" Type="http://schemas.openxmlformats.org/officeDocument/2006/relationships/customXml" Target="../ink/ink694.xml"/><Relationship Id="rId73" Type="http://schemas.openxmlformats.org/officeDocument/2006/relationships/image" Target="../media/image659.png"/><Relationship Id="rId78" Type="http://schemas.openxmlformats.org/officeDocument/2006/relationships/customXml" Target="../ink/ink708.xml"/><Relationship Id="rId94" Type="http://schemas.openxmlformats.org/officeDocument/2006/relationships/image" Target="../media/image669.png"/><Relationship Id="rId99" Type="http://schemas.openxmlformats.org/officeDocument/2006/relationships/customXml" Target="../ink/ink719.xml"/><Relationship Id="rId101" Type="http://schemas.openxmlformats.org/officeDocument/2006/relationships/customXml" Target="../ink/ink720.xml"/><Relationship Id="rId122" Type="http://schemas.openxmlformats.org/officeDocument/2006/relationships/customXml" Target="../ink/ink731.xml"/><Relationship Id="rId143" Type="http://schemas.openxmlformats.org/officeDocument/2006/relationships/image" Target="../media/image693.png"/><Relationship Id="rId148" Type="http://schemas.openxmlformats.org/officeDocument/2006/relationships/customXml" Target="../ink/ink744.xml"/><Relationship Id="rId164" Type="http://schemas.openxmlformats.org/officeDocument/2006/relationships/customXml" Target="../ink/ink752.xml"/><Relationship Id="rId169" Type="http://schemas.openxmlformats.org/officeDocument/2006/relationships/image" Target="../media/image706.png"/><Relationship Id="rId185" Type="http://schemas.openxmlformats.org/officeDocument/2006/relationships/image" Target="../media/image714.png"/><Relationship Id="rId4" Type="http://schemas.openxmlformats.org/officeDocument/2006/relationships/customXml" Target="../ink/ink669.xml"/><Relationship Id="rId9" Type="http://schemas.openxmlformats.org/officeDocument/2006/relationships/image" Target="../media/image630.png"/><Relationship Id="rId180" Type="http://schemas.openxmlformats.org/officeDocument/2006/relationships/customXml" Target="../ink/ink760.xml"/><Relationship Id="rId210" Type="http://schemas.openxmlformats.org/officeDocument/2006/relationships/customXml" Target="../ink/ink775.xml"/><Relationship Id="rId215" Type="http://schemas.openxmlformats.org/officeDocument/2006/relationships/image" Target="../media/image729.png"/><Relationship Id="rId26" Type="http://schemas.openxmlformats.org/officeDocument/2006/relationships/customXml" Target="../ink/ink681.xml"/><Relationship Id="rId47" Type="http://schemas.openxmlformats.org/officeDocument/2006/relationships/image" Target="../media/image648.png"/><Relationship Id="rId68" Type="http://schemas.openxmlformats.org/officeDocument/2006/relationships/customXml" Target="../ink/ink702.xml"/><Relationship Id="rId89" Type="http://schemas.openxmlformats.org/officeDocument/2006/relationships/customXml" Target="../ink/ink714.xml"/><Relationship Id="rId112" Type="http://schemas.openxmlformats.org/officeDocument/2006/relationships/image" Target="../media/image678.png"/><Relationship Id="rId133" Type="http://schemas.openxmlformats.org/officeDocument/2006/relationships/image" Target="../media/image688.png"/><Relationship Id="rId154" Type="http://schemas.openxmlformats.org/officeDocument/2006/relationships/customXml" Target="../ink/ink747.xml"/><Relationship Id="rId175" Type="http://schemas.openxmlformats.org/officeDocument/2006/relationships/image" Target="../media/image709.png"/><Relationship Id="rId196" Type="http://schemas.openxmlformats.org/officeDocument/2006/relationships/customXml" Target="../ink/ink768.xml"/><Relationship Id="rId200" Type="http://schemas.openxmlformats.org/officeDocument/2006/relationships/customXml" Target="../ink/ink770.xml"/><Relationship Id="rId16" Type="http://schemas.openxmlformats.org/officeDocument/2006/relationships/customXml" Target="../ink/ink675.xml"/><Relationship Id="rId221" Type="http://schemas.openxmlformats.org/officeDocument/2006/relationships/image" Target="../media/image732.png"/><Relationship Id="rId37" Type="http://schemas.openxmlformats.org/officeDocument/2006/relationships/image" Target="../media/image643.png"/><Relationship Id="rId58" Type="http://schemas.openxmlformats.org/officeDocument/2006/relationships/customXml" Target="../ink/ink697.xml"/><Relationship Id="rId79" Type="http://schemas.openxmlformats.org/officeDocument/2006/relationships/image" Target="../media/image662.png"/><Relationship Id="rId102" Type="http://schemas.openxmlformats.org/officeDocument/2006/relationships/image" Target="../media/image673.png"/><Relationship Id="rId123" Type="http://schemas.openxmlformats.org/officeDocument/2006/relationships/image" Target="../media/image683.png"/><Relationship Id="rId144" Type="http://schemas.openxmlformats.org/officeDocument/2006/relationships/customXml" Target="../ink/ink742.xml"/><Relationship Id="rId90" Type="http://schemas.openxmlformats.org/officeDocument/2006/relationships/image" Target="../media/image667.png"/><Relationship Id="rId165" Type="http://schemas.openxmlformats.org/officeDocument/2006/relationships/image" Target="../media/image704.png"/><Relationship Id="rId186" Type="http://schemas.openxmlformats.org/officeDocument/2006/relationships/customXml" Target="../ink/ink763.xml"/><Relationship Id="rId211" Type="http://schemas.openxmlformats.org/officeDocument/2006/relationships/image" Target="../media/image727.png"/><Relationship Id="rId27" Type="http://schemas.openxmlformats.org/officeDocument/2006/relationships/image" Target="../media/image638.png"/><Relationship Id="rId48" Type="http://schemas.openxmlformats.org/officeDocument/2006/relationships/customXml" Target="../ink/ink692.xml"/><Relationship Id="rId69" Type="http://schemas.openxmlformats.org/officeDocument/2006/relationships/customXml" Target="../ink/ink703.xml"/><Relationship Id="rId113" Type="http://schemas.openxmlformats.org/officeDocument/2006/relationships/customXml" Target="../ink/ink726.xml"/><Relationship Id="rId134" Type="http://schemas.openxmlformats.org/officeDocument/2006/relationships/customXml" Target="../ink/ink737.xml"/><Relationship Id="rId80" Type="http://schemas.openxmlformats.org/officeDocument/2006/relationships/customXml" Target="../ink/ink709.xml"/><Relationship Id="rId155" Type="http://schemas.openxmlformats.org/officeDocument/2006/relationships/image" Target="../media/image699.png"/><Relationship Id="rId176" Type="http://schemas.openxmlformats.org/officeDocument/2006/relationships/customXml" Target="../ink/ink758.xml"/><Relationship Id="rId197" Type="http://schemas.openxmlformats.org/officeDocument/2006/relationships/image" Target="../media/image720.png"/><Relationship Id="rId201" Type="http://schemas.openxmlformats.org/officeDocument/2006/relationships/image" Target="../media/image722.png"/><Relationship Id="rId222" Type="http://schemas.openxmlformats.org/officeDocument/2006/relationships/customXml" Target="../ink/ink781.xml"/><Relationship Id="rId17" Type="http://schemas.openxmlformats.org/officeDocument/2006/relationships/image" Target="../media/image634.png"/><Relationship Id="rId38" Type="http://schemas.openxmlformats.org/officeDocument/2006/relationships/customXml" Target="../ink/ink687.xml"/><Relationship Id="rId59" Type="http://schemas.openxmlformats.org/officeDocument/2006/relationships/image" Target="../media/image654.png"/><Relationship Id="rId103" Type="http://schemas.openxmlformats.org/officeDocument/2006/relationships/customXml" Target="../ink/ink721.xml"/><Relationship Id="rId124" Type="http://schemas.openxmlformats.org/officeDocument/2006/relationships/customXml" Target="../ink/ink732.xml"/><Relationship Id="rId70" Type="http://schemas.openxmlformats.org/officeDocument/2006/relationships/image" Target="../media/image658.png"/><Relationship Id="rId91" Type="http://schemas.openxmlformats.org/officeDocument/2006/relationships/customXml" Target="../ink/ink715.xml"/><Relationship Id="rId145" Type="http://schemas.openxmlformats.org/officeDocument/2006/relationships/image" Target="../media/image694.png"/><Relationship Id="rId166" Type="http://schemas.openxmlformats.org/officeDocument/2006/relationships/customXml" Target="../ink/ink753.xml"/><Relationship Id="rId187" Type="http://schemas.openxmlformats.org/officeDocument/2006/relationships/image" Target="../media/image71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76.xml"/><Relationship Id="rId28" Type="http://schemas.openxmlformats.org/officeDocument/2006/relationships/customXml" Target="../ink/ink682.xml"/><Relationship Id="rId49" Type="http://schemas.openxmlformats.org/officeDocument/2006/relationships/image" Target="../media/image649.png"/><Relationship Id="rId114" Type="http://schemas.openxmlformats.org/officeDocument/2006/relationships/image" Target="../media/image679.png"/><Relationship Id="rId60" Type="http://schemas.openxmlformats.org/officeDocument/2006/relationships/customXml" Target="../ink/ink698.xml"/><Relationship Id="rId81" Type="http://schemas.openxmlformats.org/officeDocument/2006/relationships/image" Target="../media/image663.png"/><Relationship Id="rId135" Type="http://schemas.openxmlformats.org/officeDocument/2006/relationships/image" Target="../media/image689.png"/><Relationship Id="rId156" Type="http://schemas.openxmlformats.org/officeDocument/2006/relationships/customXml" Target="../ink/ink748.xml"/><Relationship Id="rId177" Type="http://schemas.openxmlformats.org/officeDocument/2006/relationships/image" Target="../media/image710.png"/><Relationship Id="rId198" Type="http://schemas.openxmlformats.org/officeDocument/2006/relationships/customXml" Target="../ink/ink769.xml"/><Relationship Id="rId202" Type="http://schemas.openxmlformats.org/officeDocument/2006/relationships/customXml" Target="../ink/ink771.xml"/><Relationship Id="rId223" Type="http://schemas.openxmlformats.org/officeDocument/2006/relationships/image" Target="../media/image733.png"/><Relationship Id="rId18" Type="http://schemas.openxmlformats.org/officeDocument/2006/relationships/customXml" Target="../ink/ink676.xml"/><Relationship Id="rId39" Type="http://schemas.openxmlformats.org/officeDocument/2006/relationships/image" Target="../media/image644.png"/><Relationship Id="rId50" Type="http://schemas.openxmlformats.org/officeDocument/2006/relationships/customXml" Target="../ink/ink693.xml"/><Relationship Id="rId104" Type="http://schemas.openxmlformats.org/officeDocument/2006/relationships/image" Target="../media/image674.png"/><Relationship Id="rId125" Type="http://schemas.openxmlformats.org/officeDocument/2006/relationships/image" Target="../media/image684.png"/><Relationship Id="rId146" Type="http://schemas.openxmlformats.org/officeDocument/2006/relationships/customXml" Target="../ink/ink743.xml"/><Relationship Id="rId167" Type="http://schemas.openxmlformats.org/officeDocument/2006/relationships/image" Target="../media/image705.png"/><Relationship Id="rId188" Type="http://schemas.openxmlformats.org/officeDocument/2006/relationships/customXml" Target="../ink/ink764.xml"/><Relationship Id="rId71" Type="http://schemas.openxmlformats.org/officeDocument/2006/relationships/customXml" Target="../ink/ink704.xml"/><Relationship Id="rId92" Type="http://schemas.openxmlformats.org/officeDocument/2006/relationships/image" Target="../media/image668.png"/><Relationship Id="rId213" Type="http://schemas.openxmlformats.org/officeDocument/2006/relationships/image" Target="../media/image728.png"/><Relationship Id="rId2" Type="http://schemas.openxmlformats.org/officeDocument/2006/relationships/customXml" Target="../ink/ink668.xml"/><Relationship Id="rId29" Type="http://schemas.openxmlformats.org/officeDocument/2006/relationships/image" Target="../media/image639.png"/><Relationship Id="rId40" Type="http://schemas.openxmlformats.org/officeDocument/2006/relationships/customXml" Target="../ink/ink688.xml"/><Relationship Id="rId115" Type="http://schemas.openxmlformats.org/officeDocument/2006/relationships/customXml" Target="../ink/ink727.xml"/><Relationship Id="rId136" Type="http://schemas.openxmlformats.org/officeDocument/2006/relationships/customXml" Target="../ink/ink738.xml"/><Relationship Id="rId157" Type="http://schemas.openxmlformats.org/officeDocument/2006/relationships/image" Target="../media/image700.png"/><Relationship Id="rId178" Type="http://schemas.openxmlformats.org/officeDocument/2006/relationships/customXml" Target="../ink/ink759.xml"/><Relationship Id="rId61" Type="http://schemas.openxmlformats.org/officeDocument/2006/relationships/image" Target="../media/image655.png"/><Relationship Id="rId82" Type="http://schemas.openxmlformats.org/officeDocument/2006/relationships/customXml" Target="../ink/ink710.xml"/><Relationship Id="rId199" Type="http://schemas.openxmlformats.org/officeDocument/2006/relationships/image" Target="../media/image721.png"/><Relationship Id="rId203" Type="http://schemas.openxmlformats.org/officeDocument/2006/relationships/image" Target="../media/image723.png"/><Relationship Id="rId19" Type="http://schemas.openxmlformats.org/officeDocument/2006/relationships/image" Target="../media/image635.png"/><Relationship Id="rId224" Type="http://schemas.openxmlformats.org/officeDocument/2006/relationships/customXml" Target="../ink/ink782.xml"/><Relationship Id="rId30" Type="http://schemas.openxmlformats.org/officeDocument/2006/relationships/customXml" Target="../ink/ink683.xml"/><Relationship Id="rId105" Type="http://schemas.openxmlformats.org/officeDocument/2006/relationships/customXml" Target="../ink/ink722.xml"/><Relationship Id="rId126" Type="http://schemas.openxmlformats.org/officeDocument/2006/relationships/customXml" Target="../ink/ink733.xml"/><Relationship Id="rId147" Type="http://schemas.openxmlformats.org/officeDocument/2006/relationships/image" Target="../media/image695.png"/><Relationship Id="rId168" Type="http://schemas.openxmlformats.org/officeDocument/2006/relationships/customXml" Target="../ink/ink754.xml"/><Relationship Id="rId51" Type="http://schemas.openxmlformats.org/officeDocument/2006/relationships/image" Target="../media/image650.png"/><Relationship Id="rId72" Type="http://schemas.openxmlformats.org/officeDocument/2006/relationships/customXml" Target="../ink/ink705.xml"/><Relationship Id="rId93" Type="http://schemas.openxmlformats.org/officeDocument/2006/relationships/customXml" Target="../ink/ink716.xml"/><Relationship Id="rId189" Type="http://schemas.openxmlformats.org/officeDocument/2006/relationships/image" Target="../media/image7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6322-AB59-D415-64DD-01248FBD21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7F46EE-8BF9-F8ED-4420-74D7BDC5B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Chen 2.8 adiabatic invariants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CBF1D3-3C27-5300-28C3-38C0DF735834}"/>
                  </a:ext>
                </a:extLst>
              </p14:cNvPr>
              <p14:cNvContentPartPr/>
              <p14:nvPr/>
            </p14:nvContentPartPr>
            <p14:xfrm>
              <a:off x="5760836" y="3789799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CBF1D3-3C27-5300-28C3-38C0DF7358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52196" y="37807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3290D92-116D-F7A2-84F2-369B600FE6C5}"/>
                  </a:ext>
                </a:extLst>
              </p14:cNvPr>
              <p14:cNvContentPartPr/>
              <p14:nvPr/>
            </p14:nvContentPartPr>
            <p14:xfrm>
              <a:off x="5929316" y="3806805"/>
              <a:ext cx="17640" cy="3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3290D92-116D-F7A2-84F2-369B600FE6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0316" y="3797805"/>
                <a:ext cx="3528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544C324-CDBE-C681-9868-43F75C2B6CAF}"/>
              </a:ext>
            </a:extLst>
          </p:cNvPr>
          <p:cNvGrpSpPr/>
          <p:nvPr/>
        </p:nvGrpSpPr>
        <p:grpSpPr>
          <a:xfrm>
            <a:off x="5813036" y="3824085"/>
            <a:ext cx="37440" cy="3960"/>
            <a:chOff x="5813036" y="3824085"/>
            <a:chExt cx="37440" cy="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64E17C0-AD7A-0EF8-8777-8C486940A227}"/>
                    </a:ext>
                  </a:extLst>
                </p14:cNvPr>
                <p14:cNvContentPartPr/>
                <p14:nvPr/>
              </p14:nvContentPartPr>
              <p14:xfrm>
                <a:off x="5813036" y="382408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64E17C0-AD7A-0EF8-8777-8C486940A22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04396" y="3815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ED3D03-8930-CE76-E400-6CCD43C7F39E}"/>
                    </a:ext>
                  </a:extLst>
                </p14:cNvPr>
                <p14:cNvContentPartPr/>
                <p14:nvPr/>
              </p14:nvContentPartPr>
              <p14:xfrm>
                <a:off x="5850116" y="3827685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ED3D03-8930-CE76-E400-6CCD43C7F3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41116" y="3819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6C26FF-8E3A-8E5E-56A2-C1393C511D21}"/>
              </a:ext>
            </a:extLst>
          </p:cNvPr>
          <p:cNvGrpSpPr/>
          <p:nvPr/>
        </p:nvGrpSpPr>
        <p:grpSpPr>
          <a:xfrm>
            <a:off x="6816356" y="3842805"/>
            <a:ext cx="18000" cy="2520"/>
            <a:chOff x="6816356" y="3842805"/>
            <a:chExt cx="18000" cy="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7E8778B-BFE1-5895-CB18-EA055D73899D}"/>
                    </a:ext>
                  </a:extLst>
                </p14:cNvPr>
                <p14:cNvContentPartPr/>
                <p14:nvPr/>
              </p14:nvContentPartPr>
              <p14:xfrm>
                <a:off x="6833996" y="3842805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7E8778B-BFE1-5895-CB18-EA055D73899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24996" y="3834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9ED539B-4B5C-2360-8C77-3367E753C610}"/>
                    </a:ext>
                  </a:extLst>
                </p14:cNvPr>
                <p14:cNvContentPartPr/>
                <p14:nvPr/>
              </p14:nvContentPartPr>
              <p14:xfrm>
                <a:off x="6816356" y="3844965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9ED539B-4B5C-2360-8C77-3367E753C61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07716" y="3836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A8DBB89-1B4C-88D9-A8F9-CE967A0D884D}"/>
                  </a:ext>
                </a:extLst>
              </p14:cNvPr>
              <p14:cNvContentPartPr/>
              <p14:nvPr/>
            </p14:nvContentPartPr>
            <p14:xfrm>
              <a:off x="6814196" y="387340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A8DBB89-1B4C-88D9-A8F9-CE967A0D88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5556" y="38647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8159C5-8C71-778E-915D-328996397C14}"/>
                  </a:ext>
                </a:extLst>
              </p14:cNvPr>
              <p14:cNvContentPartPr/>
              <p14:nvPr/>
            </p14:nvContentPartPr>
            <p14:xfrm>
              <a:off x="6709076" y="3863857"/>
              <a:ext cx="30960" cy="2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8159C5-8C71-778E-915D-328996397C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00076" y="3854857"/>
                <a:ext cx="4860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9184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3B7882-9161-6A96-DE66-CE51C1862577}"/>
              </a:ext>
            </a:extLst>
          </p:cNvPr>
          <p:cNvGrpSpPr/>
          <p:nvPr/>
        </p:nvGrpSpPr>
        <p:grpSpPr>
          <a:xfrm>
            <a:off x="535076" y="178725"/>
            <a:ext cx="1703160" cy="548280"/>
            <a:chOff x="535076" y="178725"/>
            <a:chExt cx="170316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3ED1737-CFD1-F133-B915-D34471BCCADF}"/>
                    </a:ext>
                  </a:extLst>
                </p14:cNvPr>
                <p14:cNvContentPartPr/>
                <p14:nvPr/>
              </p14:nvContentPartPr>
              <p14:xfrm>
                <a:off x="535076" y="178725"/>
                <a:ext cx="1703160" cy="548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3ED1737-CFD1-F133-B915-D34471BCCA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6076" y="170085"/>
                  <a:ext cx="172080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4F2D4CE-69E7-56F2-0515-3108C07D7308}"/>
                    </a:ext>
                  </a:extLst>
                </p14:cNvPr>
                <p14:cNvContentPartPr/>
                <p14:nvPr/>
              </p14:nvContentPartPr>
              <p14:xfrm>
                <a:off x="1523276" y="299325"/>
                <a:ext cx="241560" cy="20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4F2D4CE-69E7-56F2-0515-3108C07D730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4276" y="290685"/>
                  <a:ext cx="2592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7EE7DC-7F41-0B8E-FC2A-5A0B268C1D61}"/>
              </a:ext>
            </a:extLst>
          </p:cNvPr>
          <p:cNvGrpSpPr/>
          <p:nvPr/>
        </p:nvGrpSpPr>
        <p:grpSpPr>
          <a:xfrm>
            <a:off x="2541716" y="123285"/>
            <a:ext cx="1298160" cy="613800"/>
            <a:chOff x="2541716" y="123285"/>
            <a:chExt cx="129816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A679B8A-DF9D-C4EA-39FC-C49DBD10559F}"/>
                    </a:ext>
                  </a:extLst>
                </p14:cNvPr>
                <p14:cNvContentPartPr/>
                <p14:nvPr/>
              </p14:nvContentPartPr>
              <p14:xfrm>
                <a:off x="2541716" y="123285"/>
                <a:ext cx="1298160" cy="613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A679B8A-DF9D-C4EA-39FC-C49DBD1055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33076" y="114285"/>
                  <a:ext cx="131580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4F7A578-1B60-B0A4-FDB2-9CA62BBBE8EC}"/>
                    </a:ext>
                  </a:extLst>
                </p14:cNvPr>
                <p14:cNvContentPartPr/>
                <p14:nvPr/>
              </p14:nvContentPartPr>
              <p14:xfrm>
                <a:off x="3383036" y="197805"/>
                <a:ext cx="20880" cy="38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4F7A578-1B60-B0A4-FDB2-9CA62BBBE8E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74396" y="189165"/>
                  <a:ext cx="38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64C2F88-C014-88A5-6FE2-ACBC0AC2725D}"/>
                    </a:ext>
                  </a:extLst>
                </p14:cNvPr>
                <p14:cNvContentPartPr/>
                <p14:nvPr/>
              </p14:nvContentPartPr>
              <p14:xfrm>
                <a:off x="3096836" y="238485"/>
                <a:ext cx="245880" cy="29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64C2F88-C014-88A5-6FE2-ACBC0AC272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7836" y="229485"/>
                  <a:ext cx="26352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2C0431-AB46-BDDF-D296-1E7EE19E9128}"/>
              </a:ext>
            </a:extLst>
          </p:cNvPr>
          <p:cNvGrpSpPr/>
          <p:nvPr/>
        </p:nvGrpSpPr>
        <p:grpSpPr>
          <a:xfrm>
            <a:off x="1642436" y="829965"/>
            <a:ext cx="1590480" cy="422280"/>
            <a:chOff x="1642436" y="829965"/>
            <a:chExt cx="159048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085922-444B-C89E-A2FC-77D193F9B0C0}"/>
                    </a:ext>
                  </a:extLst>
                </p14:cNvPr>
                <p14:cNvContentPartPr/>
                <p14:nvPr/>
              </p14:nvContentPartPr>
              <p14:xfrm>
                <a:off x="1642436" y="970725"/>
                <a:ext cx="272520" cy="250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085922-444B-C89E-A2FC-77D193F9B0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33796" y="961725"/>
                  <a:ext cx="290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B733730-47AE-AAE0-8438-3A1BDD8324E5}"/>
                    </a:ext>
                  </a:extLst>
                </p14:cNvPr>
                <p14:cNvContentPartPr/>
                <p14:nvPr/>
              </p14:nvContentPartPr>
              <p14:xfrm>
                <a:off x="1945556" y="829965"/>
                <a:ext cx="1287360" cy="422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B733730-47AE-AAE0-8438-3A1BDD8324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36556" y="820965"/>
                  <a:ext cx="13050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BE65142-DDF2-6966-BFC9-2CBD1CC50693}"/>
                    </a:ext>
                  </a:extLst>
                </p14:cNvPr>
                <p14:cNvContentPartPr/>
                <p14:nvPr/>
              </p14:nvContentPartPr>
              <p14:xfrm>
                <a:off x="2868956" y="1014285"/>
                <a:ext cx="219240" cy="47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BE65142-DDF2-6966-BFC9-2CBD1CC5069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60316" y="1005645"/>
                  <a:ext cx="236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F43501D-2885-942A-80E4-75512B51E213}"/>
                    </a:ext>
                  </a:extLst>
                </p14:cNvPr>
                <p14:cNvContentPartPr/>
                <p14:nvPr/>
              </p14:nvContentPartPr>
              <p14:xfrm>
                <a:off x="2411036" y="959565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F43501D-2885-942A-80E4-75512B51E2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02396" y="950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B25F44F-5675-FDF6-223E-5AE8E4493F60}"/>
                  </a:ext>
                </a:extLst>
              </p14:cNvPr>
              <p14:cNvContentPartPr/>
              <p14:nvPr/>
            </p14:nvContentPartPr>
            <p14:xfrm>
              <a:off x="3557636" y="925005"/>
              <a:ext cx="232560" cy="325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B25F44F-5675-FDF6-223E-5AE8E4493F6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48636" y="916005"/>
                <a:ext cx="250200" cy="34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EB98278B-FBFE-FC77-148E-B6E217E99100}"/>
              </a:ext>
            </a:extLst>
          </p:cNvPr>
          <p:cNvGrpSpPr/>
          <p:nvPr/>
        </p:nvGrpSpPr>
        <p:grpSpPr>
          <a:xfrm>
            <a:off x="4136516" y="863445"/>
            <a:ext cx="2061000" cy="335880"/>
            <a:chOff x="4136516" y="863445"/>
            <a:chExt cx="206100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3FAFE74-9DC4-6750-EFC6-77AF64469E82}"/>
                    </a:ext>
                  </a:extLst>
                </p14:cNvPr>
                <p14:cNvContentPartPr/>
                <p14:nvPr/>
              </p14:nvContentPartPr>
              <p14:xfrm>
                <a:off x="4136516" y="863445"/>
                <a:ext cx="325440" cy="335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3FAFE74-9DC4-6750-EFC6-77AF64469E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27516" y="854445"/>
                  <a:ext cx="3430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38D755-AAE8-384B-1F3F-5489876A3710}"/>
                    </a:ext>
                  </a:extLst>
                </p14:cNvPr>
                <p14:cNvContentPartPr/>
                <p14:nvPr/>
              </p14:nvContentPartPr>
              <p14:xfrm>
                <a:off x="4248836" y="932925"/>
                <a:ext cx="266040" cy="55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38D755-AAE8-384B-1F3F-5489876A371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40196" y="923925"/>
                  <a:ext cx="283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DB35026-F5EA-8A63-3965-46E2E97CFDF6}"/>
                    </a:ext>
                  </a:extLst>
                </p14:cNvPr>
                <p14:cNvContentPartPr/>
                <p14:nvPr/>
              </p14:nvContentPartPr>
              <p14:xfrm>
                <a:off x="4816916" y="972525"/>
                <a:ext cx="278280" cy="199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DB35026-F5EA-8A63-3965-46E2E97CFDF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08276" y="963885"/>
                  <a:ext cx="295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B442BC2-F75A-6C18-5BE9-5A51B2FA9224}"/>
                    </a:ext>
                  </a:extLst>
                </p14:cNvPr>
                <p14:cNvContentPartPr/>
                <p14:nvPr/>
              </p14:nvContentPartPr>
              <p14:xfrm>
                <a:off x="5354396" y="1015005"/>
                <a:ext cx="190440" cy="39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B442BC2-F75A-6C18-5BE9-5A51B2FA92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45756" y="1006365"/>
                  <a:ext cx="208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677ECF1-F5B3-B0D4-8E9C-553974B6C696}"/>
                    </a:ext>
                  </a:extLst>
                </p14:cNvPr>
                <p14:cNvContentPartPr/>
                <p14:nvPr/>
              </p14:nvContentPartPr>
              <p14:xfrm>
                <a:off x="5390036" y="1113285"/>
                <a:ext cx="221760" cy="23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677ECF1-F5B3-B0D4-8E9C-553974B6C6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81396" y="1104285"/>
                  <a:ext cx="239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C5130D7-A9FA-60E2-9AB1-54BEC9F42B9A}"/>
                    </a:ext>
                  </a:extLst>
                </p14:cNvPr>
                <p14:cNvContentPartPr/>
                <p14:nvPr/>
              </p14:nvContentPartPr>
              <p14:xfrm>
                <a:off x="5744996" y="909885"/>
                <a:ext cx="299880" cy="239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C5130D7-A9FA-60E2-9AB1-54BEC9F42B9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36356" y="901245"/>
                  <a:ext cx="3175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8C22BA-C2EA-6C6A-0E26-A43584D1146C}"/>
                    </a:ext>
                  </a:extLst>
                </p14:cNvPr>
                <p14:cNvContentPartPr/>
                <p14:nvPr/>
              </p14:nvContentPartPr>
              <p14:xfrm>
                <a:off x="6055316" y="1144245"/>
                <a:ext cx="142200" cy="52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8C22BA-C2EA-6C6A-0E26-A43584D114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46316" y="1135245"/>
                  <a:ext cx="15984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A47F3A9-12CD-9BFC-A53F-ED68E7AD17CD}"/>
                  </a:ext>
                </a:extLst>
              </p14:cNvPr>
              <p14:cNvContentPartPr/>
              <p14:nvPr/>
            </p14:nvContentPartPr>
            <p14:xfrm>
              <a:off x="1776716" y="1669845"/>
              <a:ext cx="47160" cy="374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A47F3A9-12CD-9BFC-A53F-ED68E7AD17C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68076" y="1661205"/>
                <a:ext cx="64800" cy="39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1E009676-F626-6EB8-2F23-0E03C621C5B0}"/>
              </a:ext>
            </a:extLst>
          </p:cNvPr>
          <p:cNvGrpSpPr/>
          <p:nvPr/>
        </p:nvGrpSpPr>
        <p:grpSpPr>
          <a:xfrm>
            <a:off x="1736396" y="1342965"/>
            <a:ext cx="7393320" cy="1516680"/>
            <a:chOff x="1736396" y="1342965"/>
            <a:chExt cx="7393320" cy="15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4A55BC0-D6EB-81BC-6D3A-22021513BF98}"/>
                    </a:ext>
                  </a:extLst>
                </p14:cNvPr>
                <p14:cNvContentPartPr/>
                <p14:nvPr/>
              </p14:nvContentPartPr>
              <p14:xfrm>
                <a:off x="4957316" y="1559685"/>
                <a:ext cx="759960" cy="381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4A55BC0-D6EB-81BC-6D3A-22021513BF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48316" y="1550685"/>
                  <a:ext cx="7776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1ED6991-B45D-E754-874B-BA135E91726B}"/>
                    </a:ext>
                  </a:extLst>
                </p14:cNvPr>
                <p14:cNvContentPartPr/>
                <p14:nvPr/>
              </p14:nvContentPartPr>
              <p14:xfrm>
                <a:off x="5447276" y="1634925"/>
                <a:ext cx="28080" cy="21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1ED6991-B45D-E754-874B-BA135E91726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38636" y="1626285"/>
                  <a:ext cx="45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BAF312B-3DD5-13B0-21A9-8BF077A12C8C}"/>
                    </a:ext>
                  </a:extLst>
                </p14:cNvPr>
                <p14:cNvContentPartPr/>
                <p14:nvPr/>
              </p14:nvContentPartPr>
              <p14:xfrm>
                <a:off x="5976836" y="1452765"/>
                <a:ext cx="1541880" cy="416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BAF312B-3DD5-13B0-21A9-8BF077A12C8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68196" y="1444125"/>
                  <a:ext cx="15595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8D3044C-BAE1-551F-5CFD-13B81571E6C7}"/>
                    </a:ext>
                  </a:extLst>
                </p14:cNvPr>
                <p14:cNvContentPartPr/>
                <p14:nvPr/>
              </p14:nvContentPartPr>
              <p14:xfrm>
                <a:off x="7417196" y="1601805"/>
                <a:ext cx="184320" cy="36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8D3044C-BAE1-551F-5CFD-13B81571E6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08196" y="1592805"/>
                  <a:ext cx="201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0D422C1-5633-4034-095D-BAE041C91086}"/>
                    </a:ext>
                  </a:extLst>
                </p14:cNvPr>
                <p14:cNvContentPartPr/>
                <p14:nvPr/>
              </p14:nvContentPartPr>
              <p14:xfrm>
                <a:off x="7605116" y="1697205"/>
                <a:ext cx="87840" cy="132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0D422C1-5633-4034-095D-BAE041C9108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96476" y="1688205"/>
                  <a:ext cx="105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8702BE2-2590-0D6D-6D1D-EA1B729EED16}"/>
                    </a:ext>
                  </a:extLst>
                </p14:cNvPr>
                <p14:cNvContentPartPr/>
                <p14:nvPr/>
              </p14:nvContentPartPr>
              <p14:xfrm>
                <a:off x="6713396" y="1519725"/>
                <a:ext cx="21960" cy="36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8702BE2-2590-0D6D-6D1D-EA1B729EED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04756" y="1510725"/>
                  <a:ext cx="39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D17EBF1-B493-FF0E-3966-A349804CA50F}"/>
                    </a:ext>
                  </a:extLst>
                </p14:cNvPr>
                <p14:cNvContentPartPr/>
                <p14:nvPr/>
              </p14:nvContentPartPr>
              <p14:xfrm>
                <a:off x="8030996" y="1342965"/>
                <a:ext cx="342720" cy="442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D17EBF1-B493-FF0E-3966-A349804CA50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21996" y="1333965"/>
                  <a:ext cx="3603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4A4597D-A24A-0A3D-C4AB-F9218584FE88}"/>
                    </a:ext>
                  </a:extLst>
                </p14:cNvPr>
                <p14:cNvContentPartPr/>
                <p14:nvPr/>
              </p14:nvContentPartPr>
              <p14:xfrm>
                <a:off x="8181836" y="1504605"/>
                <a:ext cx="259920" cy="48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4A4597D-A24A-0A3D-C4AB-F9218584FE8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73196" y="1495965"/>
                  <a:ext cx="277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1C15A1C-B945-4138-6743-F2E43A787A08}"/>
                    </a:ext>
                  </a:extLst>
                </p14:cNvPr>
                <p14:cNvContentPartPr/>
                <p14:nvPr/>
              </p14:nvContentPartPr>
              <p14:xfrm>
                <a:off x="8651276" y="1561125"/>
                <a:ext cx="341640" cy="237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1C15A1C-B945-4138-6743-F2E43A787A0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42276" y="1552125"/>
                  <a:ext cx="359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38E57DE-DBC7-E70B-8249-47B9DBFF65C1}"/>
                    </a:ext>
                  </a:extLst>
                </p14:cNvPr>
                <p14:cNvContentPartPr/>
                <p14:nvPr/>
              </p14:nvContentPartPr>
              <p14:xfrm>
                <a:off x="8982836" y="1843365"/>
                <a:ext cx="146880" cy="103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38E57DE-DBC7-E70B-8249-47B9DBFF65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974196" y="1834725"/>
                  <a:ext cx="164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B2DFCAF-8081-714A-D073-6112F5150ECA}"/>
                    </a:ext>
                  </a:extLst>
                </p14:cNvPr>
                <p14:cNvContentPartPr/>
                <p14:nvPr/>
              </p14:nvContentPartPr>
              <p14:xfrm>
                <a:off x="1874276" y="1647525"/>
                <a:ext cx="1126080" cy="407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B2DFCAF-8081-714A-D073-6112F5150EC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65636" y="1638885"/>
                  <a:ext cx="11437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4B31D38-E77F-FBE9-CAB0-90542BB315F7}"/>
                    </a:ext>
                  </a:extLst>
                </p14:cNvPr>
                <p14:cNvContentPartPr/>
                <p14:nvPr/>
              </p14:nvContentPartPr>
              <p14:xfrm>
                <a:off x="3328316" y="1728885"/>
                <a:ext cx="186120" cy="313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4B31D38-E77F-FBE9-CAB0-90542BB315F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19316" y="1720245"/>
                  <a:ext cx="2037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DF7397-6925-8600-8FDB-2D8101B072C0}"/>
                    </a:ext>
                  </a:extLst>
                </p14:cNvPr>
                <p14:cNvContentPartPr/>
                <p14:nvPr/>
              </p14:nvContentPartPr>
              <p14:xfrm>
                <a:off x="3369716" y="1892325"/>
                <a:ext cx="204840" cy="27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DF7397-6925-8600-8FDB-2D8101B072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60716" y="1883325"/>
                  <a:ext cx="222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D36574D-6689-3872-E9C0-57D31F43358E}"/>
                    </a:ext>
                  </a:extLst>
                </p14:cNvPr>
                <p14:cNvContentPartPr/>
                <p14:nvPr/>
              </p14:nvContentPartPr>
              <p14:xfrm>
                <a:off x="3335516" y="1696845"/>
                <a:ext cx="247680" cy="12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D36574D-6689-3872-E9C0-57D31F43358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26516" y="1687845"/>
                  <a:ext cx="265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86AF482-35CC-719B-F6A0-FD70B34AF099}"/>
                    </a:ext>
                  </a:extLst>
                </p14:cNvPr>
                <p14:cNvContentPartPr/>
                <p14:nvPr/>
              </p14:nvContentPartPr>
              <p14:xfrm>
                <a:off x="3729356" y="1888005"/>
                <a:ext cx="114120" cy="15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86AF482-35CC-719B-F6A0-FD70B34AF09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20716" y="1879365"/>
                  <a:ext cx="131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734524D-04D6-DA85-69C8-126159E4CF40}"/>
                    </a:ext>
                  </a:extLst>
                </p14:cNvPr>
                <p14:cNvContentPartPr/>
                <p14:nvPr/>
              </p14:nvContentPartPr>
              <p14:xfrm>
                <a:off x="3917636" y="1609725"/>
                <a:ext cx="743400" cy="54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734524D-04D6-DA85-69C8-126159E4CF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08996" y="1600725"/>
                  <a:ext cx="76104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AC1F563-E6CC-FE82-D377-68847996E1D0}"/>
                    </a:ext>
                  </a:extLst>
                </p14:cNvPr>
                <p14:cNvContentPartPr/>
                <p14:nvPr/>
              </p14:nvContentPartPr>
              <p14:xfrm>
                <a:off x="4242356" y="1706925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AC1F563-E6CC-FE82-D377-68847996E1D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33716" y="1697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0D17D50-8DB8-A460-20DD-0F8C54DE4615}"/>
                    </a:ext>
                  </a:extLst>
                </p14:cNvPr>
                <p14:cNvContentPartPr/>
                <p14:nvPr/>
              </p14:nvContentPartPr>
              <p14:xfrm>
                <a:off x="1736396" y="2541045"/>
                <a:ext cx="404280" cy="231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0D17D50-8DB8-A460-20DD-0F8C54DE461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727756" y="2532045"/>
                  <a:ext cx="421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0AE57F-47DA-7CAC-DBA0-76DEC142A400}"/>
                    </a:ext>
                  </a:extLst>
                </p14:cNvPr>
                <p14:cNvContentPartPr/>
                <p14:nvPr/>
              </p14:nvContentPartPr>
              <p14:xfrm>
                <a:off x="1891916" y="2384445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0AE57F-47DA-7CAC-DBA0-76DEC142A40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82916" y="237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E09FD3E-09D0-B97A-A712-6B89797C5E0B}"/>
                    </a:ext>
                  </a:extLst>
                </p14:cNvPr>
                <p14:cNvContentPartPr/>
                <p14:nvPr/>
              </p14:nvContentPartPr>
              <p14:xfrm>
                <a:off x="2315996" y="2312805"/>
                <a:ext cx="903960" cy="546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E09FD3E-09D0-B97A-A712-6B89797C5E0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06996" y="2304165"/>
                  <a:ext cx="92160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AF403F-EAD8-6671-91A8-859819C59431}"/>
                    </a:ext>
                  </a:extLst>
                </p14:cNvPr>
                <p14:cNvContentPartPr/>
                <p14:nvPr/>
              </p14:nvContentPartPr>
              <p14:xfrm>
                <a:off x="3516596" y="2138205"/>
                <a:ext cx="775080" cy="514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AF403F-EAD8-6671-91A8-859819C5943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07956" y="2129565"/>
                  <a:ext cx="7927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643F152-6F29-14CF-BFB0-14F7771CB915}"/>
                    </a:ext>
                  </a:extLst>
                </p14:cNvPr>
                <p14:cNvContentPartPr/>
                <p14:nvPr/>
              </p14:nvContentPartPr>
              <p14:xfrm>
                <a:off x="3899996" y="2340165"/>
                <a:ext cx="284040" cy="10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643F152-6F29-14CF-BFB0-14F7771CB91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90996" y="2331525"/>
                  <a:ext cx="301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65112D-3869-F110-90FE-0A58F02C1377}"/>
                    </a:ext>
                  </a:extLst>
                </p14:cNvPr>
                <p14:cNvContentPartPr/>
                <p14:nvPr/>
              </p14:nvContentPartPr>
              <p14:xfrm>
                <a:off x="3735836" y="2317125"/>
                <a:ext cx="46800" cy="19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65112D-3869-F110-90FE-0A58F02C137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27196" y="2308125"/>
                  <a:ext cx="64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39938BD-2DF4-AA82-C17A-9256071407CB}"/>
                    </a:ext>
                  </a:extLst>
                </p14:cNvPr>
                <p14:cNvContentPartPr/>
                <p14:nvPr/>
              </p14:nvContentPartPr>
              <p14:xfrm>
                <a:off x="4432436" y="2380125"/>
                <a:ext cx="929160" cy="237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39938BD-2DF4-AA82-C17A-9256071407C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23796" y="2371125"/>
                  <a:ext cx="946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B23BBE7-0D44-91FD-247C-37A7643AC990}"/>
                    </a:ext>
                  </a:extLst>
                </p14:cNvPr>
                <p14:cNvContentPartPr/>
                <p14:nvPr/>
              </p14:nvContentPartPr>
              <p14:xfrm>
                <a:off x="5586956" y="2192565"/>
                <a:ext cx="330120" cy="546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B23BBE7-0D44-91FD-247C-37A7643AC99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78316" y="2183565"/>
                  <a:ext cx="34776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74D878F-18DF-65EF-95D0-ABCF12933222}"/>
                    </a:ext>
                  </a:extLst>
                </p14:cNvPr>
                <p14:cNvContentPartPr/>
                <p14:nvPr/>
              </p14:nvContentPartPr>
              <p14:xfrm>
                <a:off x="6104636" y="1984485"/>
                <a:ext cx="517320" cy="562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74D878F-18DF-65EF-95D0-ABCF1293322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95996" y="1975485"/>
                  <a:ext cx="53496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CB02895-2F24-4F1C-125D-9718FC8C4521}"/>
                    </a:ext>
                  </a:extLst>
                </p14:cNvPr>
                <p14:cNvContentPartPr/>
                <p14:nvPr/>
              </p14:nvContentPartPr>
              <p14:xfrm>
                <a:off x="6173036" y="2270685"/>
                <a:ext cx="334800" cy="53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CB02895-2F24-4F1C-125D-9718FC8C452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64036" y="2261685"/>
                  <a:ext cx="352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174A3D3-6234-D12C-AA34-DD6CCB1538B2}"/>
                    </a:ext>
                  </a:extLst>
                </p14:cNvPr>
                <p14:cNvContentPartPr/>
                <p14:nvPr/>
              </p14:nvContentPartPr>
              <p14:xfrm>
                <a:off x="6826796" y="2017605"/>
                <a:ext cx="1456200" cy="683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174A3D3-6234-D12C-AA34-DD6CCB1538B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17796" y="2008965"/>
                  <a:ext cx="147384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1C1F261-E87C-AB6F-AA0F-5709F9B30BA4}"/>
                    </a:ext>
                  </a:extLst>
                </p14:cNvPr>
                <p14:cNvContentPartPr/>
                <p14:nvPr/>
              </p14:nvContentPartPr>
              <p14:xfrm>
                <a:off x="7736516" y="2222085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1C1F261-E87C-AB6F-AA0F-5709F9B30B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27516" y="2213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D3B72F6-FF12-6135-9B52-0D03E73C5287}"/>
                    </a:ext>
                  </a:extLst>
                </p14:cNvPr>
                <p14:cNvContentPartPr/>
                <p14:nvPr/>
              </p14:nvContentPartPr>
              <p14:xfrm>
                <a:off x="7389476" y="2142165"/>
                <a:ext cx="534960" cy="99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D3B72F6-FF12-6135-9B52-0D03E73C528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80836" y="2133165"/>
                  <a:ext cx="55260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31BEBFA-D669-BBD9-BAB6-3D8B521A4705}"/>
              </a:ext>
            </a:extLst>
          </p:cNvPr>
          <p:cNvGrpSpPr/>
          <p:nvPr/>
        </p:nvGrpSpPr>
        <p:grpSpPr>
          <a:xfrm>
            <a:off x="9544436" y="2170605"/>
            <a:ext cx="1056240" cy="517680"/>
            <a:chOff x="9544436" y="2170605"/>
            <a:chExt cx="105624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D9D04C2-02F8-45D1-EACB-72CEB8F6AC96}"/>
                    </a:ext>
                  </a:extLst>
                </p14:cNvPr>
                <p14:cNvContentPartPr/>
                <p14:nvPr/>
              </p14:nvContentPartPr>
              <p14:xfrm>
                <a:off x="9544436" y="2335485"/>
                <a:ext cx="298800" cy="352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D9D04C2-02F8-45D1-EACB-72CEB8F6AC9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35436" y="2326485"/>
                  <a:ext cx="3164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9934F07-05EF-5E76-0252-1B178BFDDE08}"/>
                    </a:ext>
                  </a:extLst>
                </p14:cNvPr>
                <p14:cNvContentPartPr/>
                <p14:nvPr/>
              </p14:nvContentPartPr>
              <p14:xfrm>
                <a:off x="9941876" y="2407845"/>
                <a:ext cx="165240" cy="208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9934F07-05EF-5E76-0252-1B178BFDDE0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33236" y="2398845"/>
                  <a:ext cx="182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B392257-5815-D684-E89A-C16C3AE352DC}"/>
                    </a:ext>
                  </a:extLst>
                </p14:cNvPr>
                <p14:cNvContentPartPr/>
                <p14:nvPr/>
              </p14:nvContentPartPr>
              <p14:xfrm>
                <a:off x="9937196" y="2421525"/>
                <a:ext cx="180720" cy="141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B392257-5815-D684-E89A-C16C3AE352D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28196" y="2412525"/>
                  <a:ext cx="198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6AAD351-A701-7148-BCF3-36EE60B16E34}"/>
                    </a:ext>
                  </a:extLst>
                </p14:cNvPr>
                <p14:cNvContentPartPr/>
                <p14:nvPr/>
              </p14:nvContentPartPr>
              <p14:xfrm>
                <a:off x="10342916" y="2353125"/>
                <a:ext cx="145080" cy="268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6AAD351-A701-7148-BCF3-36EE60B16E3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34276" y="2344485"/>
                  <a:ext cx="162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E37D40D-7B7C-A1AB-5C04-A6CC56FF33EE}"/>
                    </a:ext>
                  </a:extLst>
                </p14:cNvPr>
                <p14:cNvContentPartPr/>
                <p14:nvPr/>
              </p14:nvContentPartPr>
              <p14:xfrm>
                <a:off x="10377836" y="2476605"/>
                <a:ext cx="165960" cy="30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E37D40D-7B7C-A1AB-5C04-A6CC56FF33E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369196" y="2467605"/>
                  <a:ext cx="183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341B835-4AEB-5F23-D39E-8CE350F28DB0}"/>
                    </a:ext>
                  </a:extLst>
                </p14:cNvPr>
                <p14:cNvContentPartPr/>
                <p14:nvPr/>
              </p14:nvContentPartPr>
              <p14:xfrm>
                <a:off x="10361276" y="2336565"/>
                <a:ext cx="196560" cy="28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341B835-4AEB-5F23-D39E-8CE350F28DB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352276" y="2327565"/>
                  <a:ext cx="214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FED1BA9-26BA-0F90-26CD-48B2AF898DE9}"/>
                    </a:ext>
                  </a:extLst>
                </p14:cNvPr>
                <p14:cNvContentPartPr/>
                <p14:nvPr/>
              </p14:nvContentPartPr>
              <p14:xfrm>
                <a:off x="9629396" y="2215245"/>
                <a:ext cx="282240" cy="30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FED1BA9-26BA-0F90-26CD-48B2AF898DE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620396" y="2206605"/>
                  <a:ext cx="299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F6041A7-E117-B0AE-B8C3-699388C7CF0A}"/>
                    </a:ext>
                  </a:extLst>
                </p14:cNvPr>
                <p14:cNvContentPartPr/>
                <p14:nvPr/>
              </p14:nvContentPartPr>
              <p14:xfrm>
                <a:off x="10379996" y="2170605"/>
                <a:ext cx="220680" cy="41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F6041A7-E117-B0AE-B8C3-699388C7CF0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71356" y="2161605"/>
                  <a:ext cx="23832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58A763E-3A81-9BCA-E3EF-D5B15AF5403A}"/>
              </a:ext>
            </a:extLst>
          </p:cNvPr>
          <p:cNvGrpSpPr/>
          <p:nvPr/>
        </p:nvGrpSpPr>
        <p:grpSpPr>
          <a:xfrm>
            <a:off x="10923596" y="2098965"/>
            <a:ext cx="1013760" cy="540360"/>
            <a:chOff x="10923596" y="2098965"/>
            <a:chExt cx="101376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56C411A-C523-D82E-7E61-E7F8A8CECB77}"/>
                    </a:ext>
                  </a:extLst>
                </p14:cNvPr>
                <p14:cNvContentPartPr/>
                <p14:nvPr/>
              </p14:nvContentPartPr>
              <p14:xfrm>
                <a:off x="10923596" y="2405685"/>
                <a:ext cx="225720" cy="27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56C411A-C523-D82E-7E61-E7F8A8CECB7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14596" y="2397045"/>
                  <a:ext cx="243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708261A-B252-7F8F-2398-6627EFD9E7B6}"/>
                    </a:ext>
                  </a:extLst>
                </p14:cNvPr>
                <p14:cNvContentPartPr/>
                <p14:nvPr/>
              </p14:nvContentPartPr>
              <p14:xfrm>
                <a:off x="10961396" y="2488485"/>
                <a:ext cx="212760" cy="37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708261A-B252-7F8F-2398-6627EFD9E7B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952396" y="2479845"/>
                  <a:ext cx="230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BBFC31C-FC87-D40B-0D69-2D23C4739D36}"/>
                    </a:ext>
                  </a:extLst>
                </p14:cNvPr>
                <p14:cNvContentPartPr/>
                <p14:nvPr/>
              </p14:nvContentPartPr>
              <p14:xfrm>
                <a:off x="11371076" y="2470485"/>
                <a:ext cx="150840" cy="9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BBFC31C-FC87-D40B-0D69-2D23C4739D3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362436" y="2461845"/>
                  <a:ext cx="168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567374B-90F9-8199-C8DD-8B8BD5298FDE}"/>
                    </a:ext>
                  </a:extLst>
                </p14:cNvPr>
                <p14:cNvContentPartPr/>
                <p14:nvPr/>
              </p14:nvContentPartPr>
              <p14:xfrm>
                <a:off x="11670956" y="2302365"/>
                <a:ext cx="212400" cy="336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567374B-90F9-8199-C8DD-8B8BD5298FD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61956" y="2293725"/>
                  <a:ext cx="2300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404141E-EF5A-AEF9-F5DC-1B546AAC2CFA}"/>
                    </a:ext>
                  </a:extLst>
                </p14:cNvPr>
                <p14:cNvContentPartPr/>
                <p14:nvPr/>
              </p14:nvContentPartPr>
              <p14:xfrm>
                <a:off x="11712716" y="2098965"/>
                <a:ext cx="63360" cy="84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404141E-EF5A-AEF9-F5DC-1B546AAC2CF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704076" y="2090325"/>
                  <a:ext cx="81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104FB7B-8F00-BA4B-25B1-AC8F86948F6F}"/>
                    </a:ext>
                  </a:extLst>
                </p14:cNvPr>
                <p14:cNvContentPartPr/>
                <p14:nvPr/>
              </p14:nvContentPartPr>
              <p14:xfrm>
                <a:off x="11620556" y="2251605"/>
                <a:ext cx="316800" cy="30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104FB7B-8F00-BA4B-25B1-AC8F86948F6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611916" y="2242965"/>
                  <a:ext cx="33444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389A051-D09A-BC8F-0527-E0A337D3DB05}"/>
              </a:ext>
            </a:extLst>
          </p:cNvPr>
          <p:cNvGrpSpPr/>
          <p:nvPr/>
        </p:nvGrpSpPr>
        <p:grpSpPr>
          <a:xfrm>
            <a:off x="5345756" y="3502245"/>
            <a:ext cx="1247760" cy="568080"/>
            <a:chOff x="5345756" y="3502245"/>
            <a:chExt cx="124776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313B7ED-E865-558A-F75A-1CA2424F14F9}"/>
                    </a:ext>
                  </a:extLst>
                </p14:cNvPr>
                <p14:cNvContentPartPr/>
                <p14:nvPr/>
              </p14:nvContentPartPr>
              <p14:xfrm>
                <a:off x="5345756" y="3559485"/>
                <a:ext cx="226440" cy="304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313B7ED-E865-558A-F75A-1CA2424F14F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36756" y="3550485"/>
                  <a:ext cx="2440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80D1327-86DD-0AE9-A030-CE7F3FCE080B}"/>
                    </a:ext>
                  </a:extLst>
                </p14:cNvPr>
                <p14:cNvContentPartPr/>
                <p14:nvPr/>
              </p14:nvContentPartPr>
              <p14:xfrm>
                <a:off x="5479316" y="3619965"/>
                <a:ext cx="139320" cy="11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80D1327-86DD-0AE9-A030-CE7F3FCE080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70676" y="3610965"/>
                  <a:ext cx="156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7BBD712-81BC-8319-2E40-308119DB61BA}"/>
                    </a:ext>
                  </a:extLst>
                </p14:cNvPr>
                <p14:cNvContentPartPr/>
                <p14:nvPr/>
              </p14:nvContentPartPr>
              <p14:xfrm>
                <a:off x="5847956" y="3709965"/>
                <a:ext cx="745560" cy="360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7BBD712-81BC-8319-2E40-308119DB61B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39316" y="3701325"/>
                  <a:ext cx="7632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3E95705-0686-E173-6DA8-DD61EE50ACFF}"/>
                    </a:ext>
                  </a:extLst>
                </p14:cNvPr>
                <p14:cNvContentPartPr/>
                <p14:nvPr/>
              </p14:nvContentPartPr>
              <p14:xfrm>
                <a:off x="6013916" y="3502245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3E95705-0686-E173-6DA8-DD61EE50ACF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5276" y="3493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44503FE-FA8B-E41D-FC0E-73B94633B858}"/>
                  </a:ext>
                </a:extLst>
              </p14:cNvPr>
              <p14:cNvContentPartPr/>
              <p14:nvPr/>
            </p14:nvContentPartPr>
            <p14:xfrm>
              <a:off x="8194796" y="3488565"/>
              <a:ext cx="2382120" cy="3560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44503FE-FA8B-E41D-FC0E-73B94633B85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186156" y="3479925"/>
                <a:ext cx="2399760" cy="37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FEA6437-A0CC-08F0-D19C-8059BC8874DE}"/>
              </a:ext>
            </a:extLst>
          </p:cNvPr>
          <p:cNvGrpSpPr/>
          <p:nvPr/>
        </p:nvGrpSpPr>
        <p:grpSpPr>
          <a:xfrm>
            <a:off x="6697556" y="3473445"/>
            <a:ext cx="278640" cy="348840"/>
            <a:chOff x="6697556" y="3473445"/>
            <a:chExt cx="27864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0BF3687-2682-EF1E-02B5-9BEADF5BE186}"/>
                    </a:ext>
                  </a:extLst>
                </p14:cNvPr>
                <p14:cNvContentPartPr/>
                <p14:nvPr/>
              </p14:nvContentPartPr>
              <p14:xfrm>
                <a:off x="6770996" y="3473445"/>
                <a:ext cx="135720" cy="348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0BF3687-2682-EF1E-02B5-9BEADF5BE18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62356" y="3464445"/>
                  <a:ext cx="1533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91DFCED-944A-CBB2-F815-BF104ECF9807}"/>
                    </a:ext>
                  </a:extLst>
                </p14:cNvPr>
                <p14:cNvContentPartPr/>
                <p14:nvPr/>
              </p14:nvContentPartPr>
              <p14:xfrm>
                <a:off x="6697556" y="3587925"/>
                <a:ext cx="278640" cy="28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91DFCED-944A-CBB2-F815-BF104ECF980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88556" y="3579285"/>
                  <a:ext cx="29628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A8CE1D3-0DDB-21F9-E74F-8BFEDEC6980B}"/>
                  </a:ext>
                </a:extLst>
              </p14:cNvPr>
              <p14:cNvContentPartPr/>
              <p14:nvPr/>
            </p14:nvContentPartPr>
            <p14:xfrm>
              <a:off x="8969156" y="3614925"/>
              <a:ext cx="147600" cy="684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A8CE1D3-0DDB-21F9-E74F-8BFEDEC6980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960156" y="3605925"/>
                <a:ext cx="16524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C0005C1-1C2E-8BEA-32A4-FDB15B999EBE}"/>
              </a:ext>
            </a:extLst>
          </p:cNvPr>
          <p:cNvGrpSpPr/>
          <p:nvPr/>
        </p:nvGrpSpPr>
        <p:grpSpPr>
          <a:xfrm>
            <a:off x="8081396" y="3274005"/>
            <a:ext cx="3492000" cy="1236600"/>
            <a:chOff x="8081396" y="3274005"/>
            <a:chExt cx="3492000" cy="12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2FBB284-0576-03F1-CBCE-176E20CF14D3}"/>
                    </a:ext>
                  </a:extLst>
                </p14:cNvPr>
                <p14:cNvContentPartPr/>
                <p14:nvPr/>
              </p14:nvContentPartPr>
              <p14:xfrm>
                <a:off x="8168156" y="3274005"/>
                <a:ext cx="2504520" cy="1236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2FBB284-0576-03F1-CBCE-176E20CF14D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59156" y="3265005"/>
                  <a:ext cx="2522160" cy="12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E15195-9CE8-ED7D-306A-123DEF16357B}"/>
                    </a:ext>
                  </a:extLst>
                </p14:cNvPr>
                <p14:cNvContentPartPr/>
                <p14:nvPr/>
              </p14:nvContentPartPr>
              <p14:xfrm>
                <a:off x="10795796" y="4181565"/>
                <a:ext cx="160920" cy="270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E15195-9CE8-ED7D-306A-123DEF16357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787156" y="4172565"/>
                  <a:ext cx="1785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2C22F4D-1CDF-C351-7C80-1F7DA916F943}"/>
                    </a:ext>
                  </a:extLst>
                </p14:cNvPr>
                <p14:cNvContentPartPr/>
                <p14:nvPr/>
              </p14:nvContentPartPr>
              <p14:xfrm>
                <a:off x="10750796" y="4322685"/>
                <a:ext cx="189360" cy="18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2C22F4D-1CDF-C351-7C80-1F7DA916F9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42156" y="4314045"/>
                  <a:ext cx="207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7591F6C-974F-B7A9-4234-FAFC36C590F5}"/>
                    </a:ext>
                  </a:extLst>
                </p14:cNvPr>
                <p14:cNvContentPartPr/>
                <p14:nvPr/>
              </p14:nvContentPartPr>
              <p14:xfrm>
                <a:off x="8081396" y="3731205"/>
                <a:ext cx="240120" cy="42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7591F6C-974F-B7A9-4234-FAFC36C590F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72396" y="3722565"/>
                  <a:ext cx="257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F4319CD-B58A-5897-6BA2-45A451149B8C}"/>
                    </a:ext>
                  </a:extLst>
                </p14:cNvPr>
                <p14:cNvContentPartPr/>
                <p14:nvPr/>
              </p14:nvContentPartPr>
              <p14:xfrm>
                <a:off x="10932956" y="4292805"/>
                <a:ext cx="640440" cy="139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F4319CD-B58A-5897-6BA2-45A451149B8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923956" y="4284165"/>
                  <a:ext cx="658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FE34645-49F2-25D8-04A9-BED0FB3A7938}"/>
                    </a:ext>
                  </a:extLst>
                </p14:cNvPr>
                <p14:cNvContentPartPr/>
                <p14:nvPr/>
              </p14:nvContentPartPr>
              <p14:xfrm>
                <a:off x="11069396" y="4184085"/>
                <a:ext cx="58320" cy="32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FE34645-49F2-25D8-04A9-BED0FB3A793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60756" y="4175085"/>
                  <a:ext cx="7596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8707296-2A9E-869B-D477-64C39F4937DA}"/>
                  </a:ext>
                </a:extLst>
              </p14:cNvPr>
              <p14:cNvContentPartPr/>
              <p14:nvPr/>
            </p14:nvContentPartPr>
            <p14:xfrm>
              <a:off x="2161196" y="3419085"/>
              <a:ext cx="413280" cy="9291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8707296-2A9E-869B-D477-64C39F4937D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152196" y="3410445"/>
                <a:ext cx="430920" cy="9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646B364-E044-45EA-7018-37ECE3F4BA63}"/>
                  </a:ext>
                </a:extLst>
              </p14:cNvPr>
              <p14:cNvContentPartPr/>
              <p14:nvPr/>
            </p14:nvContentPartPr>
            <p14:xfrm>
              <a:off x="2490956" y="3142245"/>
              <a:ext cx="159120" cy="2347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646B364-E044-45EA-7018-37ECE3F4BA6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482316" y="3133245"/>
                <a:ext cx="1767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F6E4C1A-833A-994D-7F65-F68E5D7C9949}"/>
                  </a:ext>
                </a:extLst>
              </p14:cNvPr>
              <p14:cNvContentPartPr/>
              <p14:nvPr/>
            </p14:nvContentPartPr>
            <p14:xfrm>
              <a:off x="2140316" y="3698085"/>
              <a:ext cx="32760" cy="1814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F6E4C1A-833A-994D-7F65-F68E5D7C994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131676" y="3689085"/>
                <a:ext cx="504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1D79860-6CF6-F3A7-4F43-92EB72836193}"/>
                  </a:ext>
                </a:extLst>
              </p14:cNvPr>
              <p14:cNvContentPartPr/>
              <p14:nvPr/>
            </p14:nvContentPartPr>
            <p14:xfrm>
              <a:off x="2128436" y="4010925"/>
              <a:ext cx="161280" cy="197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1D79860-6CF6-F3A7-4F43-92EB7283619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119796" y="4002285"/>
                <a:ext cx="178920" cy="2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E57423A-4E40-1B71-1E8E-8316535BBBE4}"/>
              </a:ext>
            </a:extLst>
          </p:cNvPr>
          <p:cNvGrpSpPr/>
          <p:nvPr/>
        </p:nvGrpSpPr>
        <p:grpSpPr>
          <a:xfrm>
            <a:off x="2478716" y="2975925"/>
            <a:ext cx="192960" cy="297000"/>
            <a:chOff x="2478716" y="2975925"/>
            <a:chExt cx="19296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E8FF2BC-E19A-B1FF-1F58-6800A4CCD7A3}"/>
                    </a:ext>
                  </a:extLst>
                </p14:cNvPr>
                <p14:cNvContentPartPr/>
                <p14:nvPr/>
              </p14:nvContentPartPr>
              <p14:xfrm>
                <a:off x="2516516" y="3212445"/>
                <a:ext cx="153000" cy="60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E8FF2BC-E19A-B1FF-1F58-6800A4CCD7A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07516" y="3203445"/>
                  <a:ext cx="170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1CA9D40-5895-CE57-37E5-2D56C777649F}"/>
                    </a:ext>
                  </a:extLst>
                </p14:cNvPr>
                <p14:cNvContentPartPr/>
                <p14:nvPr/>
              </p14:nvContentPartPr>
              <p14:xfrm>
                <a:off x="2522996" y="3083205"/>
                <a:ext cx="148680" cy="60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1CA9D40-5895-CE57-37E5-2D56C777649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13996" y="3074565"/>
                  <a:ext cx="166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B19208A-0D7F-8603-F077-AEAD84E616FF}"/>
                    </a:ext>
                  </a:extLst>
                </p14:cNvPr>
                <p14:cNvContentPartPr/>
                <p14:nvPr/>
              </p14:nvContentPartPr>
              <p14:xfrm>
                <a:off x="2478716" y="2975925"/>
                <a:ext cx="177480" cy="87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B19208A-0D7F-8603-F077-AEAD84E616F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69716" y="2966925"/>
                  <a:ext cx="19512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3A7E34C9-940E-56A9-342A-90AF2E245974}"/>
                  </a:ext>
                </a:extLst>
              </p14:cNvPr>
              <p14:cNvContentPartPr/>
              <p14:nvPr/>
            </p14:nvContentPartPr>
            <p14:xfrm>
              <a:off x="858716" y="3589365"/>
              <a:ext cx="417600" cy="7300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3A7E34C9-940E-56A9-342A-90AF2E24597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50076" y="3580365"/>
                <a:ext cx="43524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5F4A5BA-C757-3D69-C623-2D930A7A8D7F}"/>
                  </a:ext>
                </a:extLst>
              </p14:cNvPr>
              <p14:cNvContentPartPr/>
              <p14:nvPr/>
            </p14:nvContentPartPr>
            <p14:xfrm>
              <a:off x="1225916" y="3895005"/>
              <a:ext cx="85680" cy="936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5F4A5BA-C757-3D69-C623-2D930A7A8D7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217276" y="3886365"/>
                <a:ext cx="1033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3AF5ADD-B714-8797-21C6-75EF6C2D1171}"/>
                  </a:ext>
                </a:extLst>
              </p14:cNvPr>
              <p14:cNvContentPartPr/>
              <p14:nvPr/>
            </p14:nvContentPartPr>
            <p14:xfrm>
              <a:off x="284156" y="4485405"/>
              <a:ext cx="1077120" cy="3942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3AF5ADD-B714-8797-21C6-75EF6C2D117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75156" y="4476765"/>
                <a:ext cx="1094760" cy="41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C39C910-262E-5866-176B-87807D0B5287}"/>
              </a:ext>
            </a:extLst>
          </p:cNvPr>
          <p:cNvGrpSpPr/>
          <p:nvPr/>
        </p:nvGrpSpPr>
        <p:grpSpPr>
          <a:xfrm>
            <a:off x="368396" y="4989045"/>
            <a:ext cx="816120" cy="320040"/>
            <a:chOff x="368396" y="4989045"/>
            <a:chExt cx="81612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10D64CA-EEA1-672E-7597-833FCD8F90A3}"/>
                    </a:ext>
                  </a:extLst>
                </p14:cNvPr>
                <p14:cNvContentPartPr/>
                <p14:nvPr/>
              </p14:nvContentPartPr>
              <p14:xfrm>
                <a:off x="368396" y="4989045"/>
                <a:ext cx="816120" cy="320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10D64CA-EEA1-672E-7597-833FCD8F90A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9396" y="4980405"/>
                  <a:ext cx="8337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E058EFE-85F7-9836-8074-624CF15348E2}"/>
                    </a:ext>
                  </a:extLst>
                </p14:cNvPr>
                <p14:cNvContentPartPr/>
                <p14:nvPr/>
              </p14:nvContentPartPr>
              <p14:xfrm>
                <a:off x="940436" y="5054925"/>
                <a:ext cx="191880" cy="34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E058EFE-85F7-9836-8074-624CF15348E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1796" y="5046285"/>
                  <a:ext cx="209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4066CBC-0E6C-B60A-3AA1-6C03F0EF5D64}"/>
                    </a:ext>
                  </a:extLst>
                </p14:cNvPr>
                <p14:cNvContentPartPr/>
                <p14:nvPr/>
              </p14:nvContentPartPr>
              <p14:xfrm>
                <a:off x="791036" y="4999845"/>
                <a:ext cx="41760" cy="14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4066CBC-0E6C-B60A-3AA1-6C03F0EF5D6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2396" y="4990845"/>
                  <a:ext cx="5940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10EB33B1-4569-AEE7-6D36-DE971C61CA88}"/>
                  </a:ext>
                </a:extLst>
              </p14:cNvPr>
              <p14:cNvContentPartPr/>
              <p14:nvPr/>
            </p14:nvContentPartPr>
            <p14:xfrm>
              <a:off x="7020476" y="3818685"/>
              <a:ext cx="25560" cy="1832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10EB33B1-4569-AEE7-6D36-DE971C61CA8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011476" y="3810045"/>
                <a:ext cx="432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46AFE918-B162-C0AA-5EEB-5A5E4C0AE381}"/>
                  </a:ext>
                </a:extLst>
              </p14:cNvPr>
              <p14:cNvContentPartPr/>
              <p14:nvPr/>
            </p14:nvContentPartPr>
            <p14:xfrm>
              <a:off x="9486476" y="4777365"/>
              <a:ext cx="17640" cy="1976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46AFE918-B162-C0AA-5EEB-5A5E4C0AE38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477476" y="4768365"/>
                <a:ext cx="352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E484615F-D0A5-841A-EE69-402F7D6D8FC8}"/>
                  </a:ext>
                </a:extLst>
              </p14:cNvPr>
              <p14:cNvContentPartPr/>
              <p14:nvPr/>
            </p14:nvContentPartPr>
            <p14:xfrm>
              <a:off x="7808876" y="3621765"/>
              <a:ext cx="189720" cy="2588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E484615F-D0A5-841A-EE69-402F7D6D8FC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799876" y="3612765"/>
                <a:ext cx="207360" cy="27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8ED74DF-1242-E516-FA6D-566E5BE7E772}"/>
              </a:ext>
            </a:extLst>
          </p:cNvPr>
          <p:cNvGrpSpPr/>
          <p:nvPr/>
        </p:nvGrpSpPr>
        <p:grpSpPr>
          <a:xfrm>
            <a:off x="1637036" y="3452205"/>
            <a:ext cx="3403080" cy="802800"/>
            <a:chOff x="1637036" y="3452205"/>
            <a:chExt cx="3403080" cy="80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3857CE5-843C-559B-398E-95447E7C918B}"/>
                    </a:ext>
                  </a:extLst>
                </p14:cNvPr>
                <p14:cNvContentPartPr/>
                <p14:nvPr/>
              </p14:nvContentPartPr>
              <p14:xfrm>
                <a:off x="1637036" y="3591885"/>
                <a:ext cx="1473480" cy="113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3857CE5-843C-559B-398E-95447E7C918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628396" y="3583245"/>
                  <a:ext cx="1491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EDA99A5-ECAE-F9A2-FE62-69141055FC8E}"/>
                    </a:ext>
                  </a:extLst>
                </p14:cNvPr>
                <p14:cNvContentPartPr/>
                <p14:nvPr/>
              </p14:nvContentPartPr>
              <p14:xfrm>
                <a:off x="1747196" y="3853605"/>
                <a:ext cx="1308240" cy="111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EDA99A5-ECAE-F9A2-FE62-69141055FC8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738556" y="3844965"/>
                  <a:ext cx="1325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B826EF9-0A6F-ED6D-A4E9-EE544729367B}"/>
                    </a:ext>
                  </a:extLst>
                </p14:cNvPr>
                <p14:cNvContentPartPr/>
                <p14:nvPr/>
              </p14:nvContentPartPr>
              <p14:xfrm>
                <a:off x="1860596" y="4161405"/>
                <a:ext cx="1238040" cy="93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B826EF9-0A6F-ED6D-A4E9-EE544729367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851596" y="4152405"/>
                  <a:ext cx="1255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980A9ED-543A-CC8E-FAEA-8D84106CF365}"/>
                    </a:ext>
                  </a:extLst>
                </p14:cNvPr>
                <p14:cNvContentPartPr/>
                <p14:nvPr/>
              </p14:nvContentPartPr>
              <p14:xfrm>
                <a:off x="3288356" y="3730485"/>
                <a:ext cx="257400" cy="331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980A9ED-543A-CC8E-FAEA-8D84106CF36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79716" y="3721485"/>
                  <a:ext cx="2750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E8D9B1-45F9-CD02-88F9-934E30FFB451}"/>
                    </a:ext>
                  </a:extLst>
                </p14:cNvPr>
                <p14:cNvContentPartPr/>
                <p14:nvPr/>
              </p14:nvContentPartPr>
              <p14:xfrm>
                <a:off x="3271796" y="3615645"/>
                <a:ext cx="231120" cy="24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E8D9B1-45F9-CD02-88F9-934E30FFB45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262796" y="3607005"/>
                  <a:ext cx="248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0A4F528-13FC-4660-DBD8-7DD558D59AC4}"/>
                    </a:ext>
                  </a:extLst>
                </p14:cNvPr>
                <p14:cNvContentPartPr/>
                <p14:nvPr/>
              </p14:nvContentPartPr>
              <p14:xfrm>
                <a:off x="4056956" y="3644805"/>
                <a:ext cx="286200" cy="292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0A4F528-13FC-4660-DBD8-7DD558D59AC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48316" y="3636165"/>
                  <a:ext cx="3038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1A2A270-4B15-5C63-A192-F3089591C0BA}"/>
                    </a:ext>
                  </a:extLst>
                </p14:cNvPr>
                <p14:cNvContentPartPr/>
                <p14:nvPr/>
              </p14:nvContentPartPr>
              <p14:xfrm>
                <a:off x="4100876" y="3452205"/>
                <a:ext cx="75240" cy="97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1A2A270-4B15-5C63-A192-F3089591C0B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92236" y="3443565"/>
                  <a:ext cx="92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A89A165-DF65-C371-BD8E-DA3E76AADBE9}"/>
                    </a:ext>
                  </a:extLst>
                </p14:cNvPr>
                <p14:cNvContentPartPr/>
                <p14:nvPr/>
              </p14:nvContentPartPr>
              <p14:xfrm>
                <a:off x="4465916" y="3637965"/>
                <a:ext cx="195840" cy="240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A89A165-DF65-C371-BD8E-DA3E76AADBE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456916" y="3629325"/>
                  <a:ext cx="213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A53152F-1E9F-919C-CF9A-2FC01EB7A7EC}"/>
                    </a:ext>
                  </a:extLst>
                </p14:cNvPr>
                <p14:cNvContentPartPr/>
                <p14:nvPr/>
              </p14:nvContentPartPr>
              <p14:xfrm>
                <a:off x="4803236" y="3622125"/>
                <a:ext cx="236880" cy="269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A53152F-1E9F-919C-CF9A-2FC01EB7A7E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794236" y="3613485"/>
                  <a:ext cx="254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114FF00-B9CC-110E-0328-7E5DC8B712E8}"/>
                    </a:ext>
                  </a:extLst>
                </p14:cNvPr>
                <p14:cNvContentPartPr/>
                <p14:nvPr/>
              </p14:nvContentPartPr>
              <p14:xfrm>
                <a:off x="3966956" y="3570645"/>
                <a:ext cx="295560" cy="54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114FF00-B9CC-110E-0328-7E5DC8B712E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957956" y="3561645"/>
                  <a:ext cx="313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4734F1B-F181-5E0A-3BC8-40B3F858D892}"/>
                    </a:ext>
                  </a:extLst>
                </p14:cNvPr>
                <p14:cNvContentPartPr/>
                <p14:nvPr/>
              </p14:nvContentPartPr>
              <p14:xfrm>
                <a:off x="3644396" y="3627885"/>
                <a:ext cx="240840" cy="369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4734F1B-F181-5E0A-3BC8-40B3F858D89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35756" y="3619245"/>
                  <a:ext cx="25848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0A70B87-6747-4C69-464B-63CF4C10649C}"/>
              </a:ext>
            </a:extLst>
          </p:cNvPr>
          <p:cNvGrpSpPr/>
          <p:nvPr/>
        </p:nvGrpSpPr>
        <p:grpSpPr>
          <a:xfrm>
            <a:off x="2089196" y="5466405"/>
            <a:ext cx="995040" cy="158040"/>
            <a:chOff x="2089196" y="5466405"/>
            <a:chExt cx="99504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E7ECC8D-49E2-A4D0-6310-AAFA0B3B8311}"/>
                    </a:ext>
                  </a:extLst>
                </p14:cNvPr>
                <p14:cNvContentPartPr/>
                <p14:nvPr/>
              </p14:nvContentPartPr>
              <p14:xfrm>
                <a:off x="2114396" y="5527245"/>
                <a:ext cx="969840" cy="39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E7ECC8D-49E2-A4D0-6310-AAFA0B3B831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105756" y="5518605"/>
                  <a:ext cx="987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E5453AE-980F-7BFE-2491-CA2615C186F8}"/>
                    </a:ext>
                  </a:extLst>
                </p14:cNvPr>
                <p14:cNvContentPartPr/>
                <p14:nvPr/>
              </p14:nvContentPartPr>
              <p14:xfrm>
                <a:off x="2089196" y="5466405"/>
                <a:ext cx="164520" cy="158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E5453AE-980F-7BFE-2491-CA2615C186F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080196" y="5457405"/>
                  <a:ext cx="1821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0DE1927-6BED-9231-8A5E-09C430CE5D22}"/>
              </a:ext>
            </a:extLst>
          </p:cNvPr>
          <p:cNvGrpSpPr/>
          <p:nvPr/>
        </p:nvGrpSpPr>
        <p:grpSpPr>
          <a:xfrm>
            <a:off x="2108996" y="5833245"/>
            <a:ext cx="1056960" cy="146520"/>
            <a:chOff x="2108996" y="5833245"/>
            <a:chExt cx="105696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548E989-864C-590E-4242-B0D0B145B250}"/>
                    </a:ext>
                  </a:extLst>
                </p14:cNvPr>
                <p14:cNvContentPartPr/>
                <p14:nvPr/>
              </p14:nvContentPartPr>
              <p14:xfrm>
                <a:off x="2150036" y="5863125"/>
                <a:ext cx="1015920" cy="54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548E989-864C-590E-4242-B0D0B145B25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141036" y="5854125"/>
                  <a:ext cx="1033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C877C0F-E59D-2B78-5C46-7845B5B1BAA3}"/>
                    </a:ext>
                  </a:extLst>
                </p14:cNvPr>
                <p14:cNvContentPartPr/>
                <p14:nvPr/>
              </p14:nvContentPartPr>
              <p14:xfrm>
                <a:off x="2108996" y="5833245"/>
                <a:ext cx="153720" cy="146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C877C0F-E59D-2B78-5C46-7845B5B1BAA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099996" y="5824245"/>
                  <a:ext cx="17136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88B5DBE-CB3E-876A-81FD-78BF6CA1E87C}"/>
              </a:ext>
            </a:extLst>
          </p:cNvPr>
          <p:cNvGrpSpPr/>
          <p:nvPr/>
        </p:nvGrpSpPr>
        <p:grpSpPr>
          <a:xfrm>
            <a:off x="3642236" y="5287845"/>
            <a:ext cx="1994040" cy="639360"/>
            <a:chOff x="3642236" y="5287845"/>
            <a:chExt cx="199404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CD5A00E-FAB6-FE40-17C5-B46481F2C55C}"/>
                    </a:ext>
                  </a:extLst>
                </p14:cNvPr>
                <p14:cNvContentPartPr/>
                <p14:nvPr/>
              </p14:nvContentPartPr>
              <p14:xfrm>
                <a:off x="3770756" y="5594925"/>
                <a:ext cx="243360" cy="280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CD5A00E-FAB6-FE40-17C5-B46481F2C55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762116" y="5585925"/>
                  <a:ext cx="2610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8E008FE-7EFD-EFDC-9C5C-C841E4834178}"/>
                    </a:ext>
                  </a:extLst>
                </p14:cNvPr>
                <p14:cNvContentPartPr/>
                <p14:nvPr/>
              </p14:nvContentPartPr>
              <p14:xfrm>
                <a:off x="3642236" y="5396925"/>
                <a:ext cx="325440" cy="33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8E008FE-7EFD-EFDC-9C5C-C841E483417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33596" y="5387925"/>
                  <a:ext cx="343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0B7762D-89FA-8D6E-81F6-7BFE53E5E4E5}"/>
                    </a:ext>
                  </a:extLst>
                </p14:cNvPr>
                <p14:cNvContentPartPr/>
                <p14:nvPr/>
              </p14:nvContentPartPr>
              <p14:xfrm>
                <a:off x="4170716" y="5416725"/>
                <a:ext cx="292680" cy="510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0B7762D-89FA-8D6E-81F6-7BFE53E5E4E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61716" y="5408085"/>
                  <a:ext cx="31032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BBAE4C7-5FAB-AFCB-AC64-8258DED844A3}"/>
                    </a:ext>
                  </a:extLst>
                </p14:cNvPr>
                <p14:cNvContentPartPr/>
                <p14:nvPr/>
              </p14:nvContentPartPr>
              <p14:xfrm>
                <a:off x="4618196" y="5506005"/>
                <a:ext cx="229320" cy="315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BBAE4C7-5FAB-AFCB-AC64-8258DED844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09556" y="5497005"/>
                  <a:ext cx="2469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7EB4878-5BFD-A655-8D3B-14B568D59973}"/>
                    </a:ext>
                  </a:extLst>
                </p14:cNvPr>
                <p14:cNvContentPartPr/>
                <p14:nvPr/>
              </p14:nvContentPartPr>
              <p14:xfrm>
                <a:off x="4581836" y="5416365"/>
                <a:ext cx="297720" cy="38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7EB4878-5BFD-A655-8D3B-14B568D5997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73196" y="5407365"/>
                  <a:ext cx="315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DE3B256-AF76-EF7A-4CC0-2251C95DF612}"/>
                    </a:ext>
                  </a:extLst>
                </p14:cNvPr>
                <p14:cNvContentPartPr/>
                <p14:nvPr/>
              </p14:nvContentPartPr>
              <p14:xfrm>
                <a:off x="4691276" y="5287845"/>
                <a:ext cx="44640" cy="61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DE3B256-AF76-EF7A-4CC0-2251C95DF61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82636" y="5278845"/>
                  <a:ext cx="62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9CA558F-B6CC-4567-93EE-82ECBAEAE733}"/>
                    </a:ext>
                  </a:extLst>
                </p14:cNvPr>
                <p14:cNvContentPartPr/>
                <p14:nvPr/>
              </p14:nvContentPartPr>
              <p14:xfrm>
                <a:off x="5071436" y="5507085"/>
                <a:ext cx="199800" cy="223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9CA558F-B6CC-4567-93EE-82ECBAEAE73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062796" y="5498085"/>
                  <a:ext cx="2174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A7AC9EE-9413-3F8A-79CC-D306F696DD96}"/>
                    </a:ext>
                  </a:extLst>
                </p14:cNvPr>
                <p14:cNvContentPartPr/>
                <p14:nvPr/>
              </p14:nvContentPartPr>
              <p14:xfrm>
                <a:off x="5359436" y="5463525"/>
                <a:ext cx="276840" cy="262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A7AC9EE-9413-3F8A-79CC-D306F696DD9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50796" y="5454525"/>
                  <a:ext cx="29448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277FB69-91CA-38B0-A15D-C01EFBB611B8}"/>
              </a:ext>
            </a:extLst>
          </p:cNvPr>
          <p:cNvGrpSpPr/>
          <p:nvPr/>
        </p:nvGrpSpPr>
        <p:grpSpPr>
          <a:xfrm>
            <a:off x="5978276" y="5398005"/>
            <a:ext cx="312120" cy="330120"/>
            <a:chOff x="5978276" y="5398005"/>
            <a:chExt cx="31212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68E65B7-4FFD-A68C-6DAE-14C66AEB94ED}"/>
                    </a:ext>
                  </a:extLst>
                </p14:cNvPr>
                <p14:cNvContentPartPr/>
                <p14:nvPr/>
              </p14:nvContentPartPr>
              <p14:xfrm>
                <a:off x="5978276" y="5398005"/>
                <a:ext cx="282240" cy="330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68E65B7-4FFD-A68C-6DAE-14C66AEB94E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969276" y="5389365"/>
                  <a:ext cx="2998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E32B19B-CE8B-3694-C917-02D463DB13FF}"/>
                    </a:ext>
                  </a:extLst>
                </p14:cNvPr>
                <p14:cNvContentPartPr/>
                <p14:nvPr/>
              </p14:nvContentPartPr>
              <p14:xfrm>
                <a:off x="6047396" y="5479725"/>
                <a:ext cx="243000" cy="30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E32B19B-CE8B-3694-C917-02D463DB13F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038756" y="5471085"/>
                  <a:ext cx="26064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CB526B2-635C-B5A9-87B7-23A05688BBA7}"/>
              </a:ext>
            </a:extLst>
          </p:cNvPr>
          <p:cNvGrpSpPr/>
          <p:nvPr/>
        </p:nvGrpSpPr>
        <p:grpSpPr>
          <a:xfrm>
            <a:off x="6684956" y="5376765"/>
            <a:ext cx="535680" cy="430200"/>
            <a:chOff x="6684956" y="5376765"/>
            <a:chExt cx="53568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D8ADAF3-21C4-6D24-69B8-B906673AE7EE}"/>
                    </a:ext>
                  </a:extLst>
                </p14:cNvPr>
                <p14:cNvContentPartPr/>
                <p14:nvPr/>
              </p14:nvContentPartPr>
              <p14:xfrm>
                <a:off x="6763436" y="5376765"/>
                <a:ext cx="177120" cy="307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D8ADAF3-21C4-6D24-69B8-B906673AE7E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54796" y="5367765"/>
                  <a:ext cx="1947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0CDD1F8-77AE-084C-D0FB-98706F272B39}"/>
                    </a:ext>
                  </a:extLst>
                </p14:cNvPr>
                <p14:cNvContentPartPr/>
                <p14:nvPr/>
              </p14:nvContentPartPr>
              <p14:xfrm>
                <a:off x="6684956" y="5488725"/>
                <a:ext cx="244800" cy="24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0CDD1F8-77AE-084C-D0FB-98706F272B3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76316" y="5480085"/>
                  <a:ext cx="262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B640FF8-0BD4-32FC-520E-6D58FD85B35C}"/>
                    </a:ext>
                  </a:extLst>
                </p14:cNvPr>
                <p14:cNvContentPartPr/>
                <p14:nvPr/>
              </p14:nvContentPartPr>
              <p14:xfrm>
                <a:off x="7048556" y="5689245"/>
                <a:ext cx="172080" cy="117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B640FF8-0BD4-32FC-520E-6D58FD85B35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39916" y="5680605"/>
                  <a:ext cx="18972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DEF9609-70BA-89C9-3A61-AF97F7B537DA}"/>
              </a:ext>
            </a:extLst>
          </p:cNvPr>
          <p:cNvGrpSpPr/>
          <p:nvPr/>
        </p:nvGrpSpPr>
        <p:grpSpPr>
          <a:xfrm>
            <a:off x="9153836" y="4340325"/>
            <a:ext cx="879120" cy="582120"/>
            <a:chOff x="9153836" y="4340325"/>
            <a:chExt cx="87912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4BDDEB6-E513-B372-69E0-60799D7F5CB7}"/>
                    </a:ext>
                  </a:extLst>
                </p14:cNvPr>
                <p14:cNvContentPartPr/>
                <p14:nvPr/>
              </p14:nvContentPartPr>
              <p14:xfrm>
                <a:off x="9202436" y="4352565"/>
                <a:ext cx="23760" cy="137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4BDDEB6-E513-B372-69E0-60799D7F5CB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193796" y="4343925"/>
                  <a:ext cx="41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2C96A10-ABBB-8B4B-35DE-7CCA8B24A5DA}"/>
                    </a:ext>
                  </a:extLst>
                </p14:cNvPr>
                <p14:cNvContentPartPr/>
                <p14:nvPr/>
              </p14:nvContentPartPr>
              <p14:xfrm>
                <a:off x="9279476" y="4650285"/>
                <a:ext cx="360" cy="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2C96A10-ABBB-8B4B-35DE-7CCA8B24A5D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70836" y="4641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68FFD93-DAE3-829D-40CC-86E612BC6FE1}"/>
                    </a:ext>
                  </a:extLst>
                </p14:cNvPr>
                <p14:cNvContentPartPr/>
                <p14:nvPr/>
              </p14:nvContentPartPr>
              <p14:xfrm>
                <a:off x="9217916" y="4595565"/>
                <a:ext cx="153720" cy="239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68FFD93-DAE3-829D-40CC-86E612BC6FE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208916" y="4586925"/>
                  <a:ext cx="171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F59F314-D6D6-7765-5541-10DCBDA48046}"/>
                    </a:ext>
                  </a:extLst>
                </p14:cNvPr>
                <p14:cNvContentPartPr/>
                <p14:nvPr/>
              </p14:nvContentPartPr>
              <p14:xfrm>
                <a:off x="9153836" y="4653885"/>
                <a:ext cx="280800" cy="48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F59F314-D6D6-7765-5541-10DCBDA4804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145196" y="4644885"/>
                  <a:ext cx="298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5227381-DC9B-A433-45D5-0832895D0A1E}"/>
                    </a:ext>
                  </a:extLst>
                </p14:cNvPr>
                <p14:cNvContentPartPr/>
                <p14:nvPr/>
              </p14:nvContentPartPr>
              <p14:xfrm>
                <a:off x="9563156" y="4340325"/>
                <a:ext cx="32040" cy="187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5227381-DC9B-A433-45D5-0832895D0A1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54516" y="4331685"/>
                  <a:ext cx="49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10D113A-057E-26BE-7318-1C6028C108B4}"/>
                    </a:ext>
                  </a:extLst>
                </p14:cNvPr>
                <p14:cNvContentPartPr/>
                <p14:nvPr/>
              </p14:nvContentPartPr>
              <p14:xfrm>
                <a:off x="9684476" y="4561725"/>
                <a:ext cx="140040" cy="233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10D113A-057E-26BE-7318-1C6028C108B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75836" y="4552725"/>
                  <a:ext cx="157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E97D896-8007-7F5E-2DA5-271D84746EDA}"/>
                    </a:ext>
                  </a:extLst>
                </p14:cNvPr>
                <p14:cNvContentPartPr/>
                <p14:nvPr/>
              </p14:nvContentPartPr>
              <p14:xfrm>
                <a:off x="9638756" y="4604925"/>
                <a:ext cx="181440" cy="54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E97D896-8007-7F5E-2DA5-271D84746ED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629756" y="4595925"/>
                  <a:ext cx="199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42EA409-ADBE-FFC8-E52C-2EA094A5B756}"/>
                    </a:ext>
                  </a:extLst>
                </p14:cNvPr>
                <p14:cNvContentPartPr/>
                <p14:nvPr/>
              </p14:nvContentPartPr>
              <p14:xfrm>
                <a:off x="9887516" y="4768005"/>
                <a:ext cx="145440" cy="154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42EA409-ADBE-FFC8-E52C-2EA094A5B75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78876" y="4759005"/>
                  <a:ext cx="16308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D3E1D2A-D468-5114-FD8C-FAEC1D90122A}"/>
              </a:ext>
            </a:extLst>
          </p:cNvPr>
          <p:cNvGrpSpPr/>
          <p:nvPr/>
        </p:nvGrpSpPr>
        <p:grpSpPr>
          <a:xfrm>
            <a:off x="2438396" y="5429325"/>
            <a:ext cx="469440" cy="921960"/>
            <a:chOff x="2438396" y="5429325"/>
            <a:chExt cx="469440" cy="92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72A1C46-7A1B-8787-DD81-C5DF7BBA5B77}"/>
                    </a:ext>
                  </a:extLst>
                </p14:cNvPr>
                <p14:cNvContentPartPr/>
                <p14:nvPr/>
              </p14:nvContentPartPr>
              <p14:xfrm>
                <a:off x="2467916" y="5971125"/>
                <a:ext cx="135360" cy="193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72A1C46-7A1B-8787-DD81-C5DF7BBA5B7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458916" y="5962485"/>
                  <a:ext cx="153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F82B135-54C7-DA42-C234-CA843E16EAF6}"/>
                    </a:ext>
                  </a:extLst>
                </p14:cNvPr>
                <p14:cNvContentPartPr/>
                <p14:nvPr/>
              </p14:nvContentPartPr>
              <p14:xfrm>
                <a:off x="2438396" y="5625165"/>
                <a:ext cx="39600" cy="178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F82B135-54C7-DA42-C234-CA843E16EAF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429396" y="5616165"/>
                  <a:ext cx="57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48734D5-2FD1-89CB-861F-44EBF5A0208D}"/>
                    </a:ext>
                  </a:extLst>
                </p14:cNvPr>
                <p14:cNvContentPartPr/>
                <p14:nvPr/>
              </p14:nvContentPartPr>
              <p14:xfrm>
                <a:off x="2573036" y="5429325"/>
                <a:ext cx="334800" cy="921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48734D5-2FD1-89CB-861F-44EBF5A0208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64036" y="5420325"/>
                  <a:ext cx="352440" cy="9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D68C5E07-800E-FE9A-C630-6BF93031E842}"/>
                  </a:ext>
                </a:extLst>
              </p14:cNvPr>
              <p14:cNvContentPartPr/>
              <p14:nvPr/>
            </p14:nvContentPartPr>
            <p14:xfrm>
              <a:off x="2823956" y="5925045"/>
              <a:ext cx="122760" cy="1994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D68C5E07-800E-FE9A-C630-6BF93031E84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815316" y="5916405"/>
                <a:ext cx="14040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2E01FD8-FDCC-04E9-F1FB-9E00149BBB73}"/>
              </a:ext>
            </a:extLst>
          </p:cNvPr>
          <p:cNvGrpSpPr/>
          <p:nvPr/>
        </p:nvGrpSpPr>
        <p:grpSpPr>
          <a:xfrm>
            <a:off x="2792276" y="4950525"/>
            <a:ext cx="204840" cy="351720"/>
            <a:chOff x="2792276" y="4950525"/>
            <a:chExt cx="20484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03CEDC5-D41C-36C8-F60C-3ABBA5109C62}"/>
                    </a:ext>
                  </a:extLst>
                </p14:cNvPr>
                <p14:cNvContentPartPr/>
                <p14:nvPr/>
              </p14:nvContentPartPr>
              <p14:xfrm>
                <a:off x="2792276" y="5092725"/>
                <a:ext cx="180000" cy="209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03CEDC5-D41C-36C8-F60C-3ABBA5109C6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783636" y="5083725"/>
                  <a:ext cx="197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4ACB574-3589-A613-E92F-6F273025CD5C}"/>
                    </a:ext>
                  </a:extLst>
                </p14:cNvPr>
                <p14:cNvContentPartPr/>
                <p14:nvPr/>
              </p14:nvContentPartPr>
              <p14:xfrm>
                <a:off x="2819636" y="5132685"/>
                <a:ext cx="164880" cy="47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4ACB574-3589-A613-E92F-6F273025CD5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810996" y="5123685"/>
                  <a:ext cx="182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8642C06-3B4D-4063-3DDC-E41D186A0087}"/>
                    </a:ext>
                  </a:extLst>
                </p14:cNvPr>
                <p14:cNvContentPartPr/>
                <p14:nvPr/>
              </p14:nvContentPartPr>
              <p14:xfrm>
                <a:off x="2800916" y="5016765"/>
                <a:ext cx="176400" cy="57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8642C06-3B4D-4063-3DDC-E41D186A008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791916" y="5007765"/>
                  <a:ext cx="194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3BC8938-2AFC-D1F8-4801-167C3C608460}"/>
                    </a:ext>
                  </a:extLst>
                </p14:cNvPr>
                <p14:cNvContentPartPr/>
                <p14:nvPr/>
              </p14:nvContentPartPr>
              <p14:xfrm>
                <a:off x="2797316" y="4950525"/>
                <a:ext cx="199800" cy="32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3BC8938-2AFC-D1F8-4801-167C3C60846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788316" y="4941525"/>
                  <a:ext cx="21744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10BE72D-2BB4-7EED-7836-8309118F957D}"/>
              </a:ext>
            </a:extLst>
          </p:cNvPr>
          <p:cNvGrpSpPr/>
          <p:nvPr/>
        </p:nvGrpSpPr>
        <p:grpSpPr>
          <a:xfrm>
            <a:off x="1057796" y="5688525"/>
            <a:ext cx="441720" cy="579960"/>
            <a:chOff x="1057796" y="5688525"/>
            <a:chExt cx="44172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00F66A2-C558-540A-B611-F34D35FBC241}"/>
                    </a:ext>
                  </a:extLst>
                </p14:cNvPr>
                <p14:cNvContentPartPr/>
                <p14:nvPr/>
              </p14:nvContentPartPr>
              <p14:xfrm>
                <a:off x="1082636" y="5688525"/>
                <a:ext cx="416880" cy="579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00F66A2-C558-540A-B611-F34D35FBC24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73996" y="5679885"/>
                  <a:ext cx="43452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7CCB1E4-6A6B-67E3-84C0-658F0C429D9B}"/>
                    </a:ext>
                  </a:extLst>
                </p14:cNvPr>
                <p14:cNvContentPartPr/>
                <p14:nvPr/>
              </p14:nvContentPartPr>
              <p14:xfrm>
                <a:off x="1057796" y="5890845"/>
                <a:ext cx="65520" cy="87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7CCB1E4-6A6B-67E3-84C0-658F0C429D9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48796" y="5882205"/>
                  <a:ext cx="8316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34813B0F-4AF8-CA1A-C5C5-E72FABCEC540}"/>
                  </a:ext>
                </a:extLst>
              </p14:cNvPr>
              <p14:cNvContentPartPr/>
              <p14:nvPr/>
            </p14:nvContentPartPr>
            <p14:xfrm>
              <a:off x="10867436" y="4887165"/>
              <a:ext cx="838080" cy="3643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34813B0F-4AF8-CA1A-C5C5-E72FABCEC54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858436" y="4878165"/>
                <a:ext cx="8557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573AE1FF-ABD2-407C-23EC-3BCBECFB0F4D}"/>
                  </a:ext>
                </a:extLst>
              </p14:cNvPr>
              <p14:cNvContentPartPr/>
              <p14:nvPr/>
            </p14:nvContentPartPr>
            <p14:xfrm>
              <a:off x="11844116" y="5173365"/>
              <a:ext cx="36000" cy="532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573AE1FF-ABD2-407C-23EC-3BCBECFB0F4D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1835116" y="5164725"/>
                <a:ext cx="5364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FF6412B0-D514-555D-CE68-CD29CA2D0372}"/>
              </a:ext>
            </a:extLst>
          </p:cNvPr>
          <p:cNvGrpSpPr/>
          <p:nvPr/>
        </p:nvGrpSpPr>
        <p:grpSpPr>
          <a:xfrm>
            <a:off x="7942076" y="4935405"/>
            <a:ext cx="2739960" cy="1493280"/>
            <a:chOff x="7942076" y="4935405"/>
            <a:chExt cx="2739960" cy="14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3E5FFC3-904B-913E-E787-57ED9D02CE04}"/>
                    </a:ext>
                  </a:extLst>
                </p14:cNvPr>
                <p14:cNvContentPartPr/>
                <p14:nvPr/>
              </p14:nvContentPartPr>
              <p14:xfrm>
                <a:off x="9321236" y="5050245"/>
                <a:ext cx="853920" cy="405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3E5FFC3-904B-913E-E787-57ED9D02CE0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312236" y="5041605"/>
                  <a:ext cx="8715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70AFB58-969A-FBBA-9F56-44E07B1D0034}"/>
                    </a:ext>
                  </a:extLst>
                </p14:cNvPr>
                <p14:cNvContentPartPr/>
                <p14:nvPr/>
              </p14:nvContentPartPr>
              <p14:xfrm>
                <a:off x="10152836" y="5329965"/>
                <a:ext cx="109440" cy="107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70AFB58-969A-FBBA-9F56-44E07B1D003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143836" y="5320965"/>
                  <a:ext cx="127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7941BFA-C44B-BAEC-E067-92D74CDDBA2A}"/>
                    </a:ext>
                  </a:extLst>
                </p14:cNvPr>
                <p14:cNvContentPartPr/>
                <p14:nvPr/>
              </p14:nvContentPartPr>
              <p14:xfrm>
                <a:off x="10472876" y="5016045"/>
                <a:ext cx="131040" cy="208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7941BFA-C44B-BAEC-E067-92D74CDDBA2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464236" y="5007405"/>
                  <a:ext cx="148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3A1DFD1-4714-17ED-E5EA-DD127C111929}"/>
                    </a:ext>
                  </a:extLst>
                </p14:cNvPr>
                <p14:cNvContentPartPr/>
                <p14:nvPr/>
              </p14:nvContentPartPr>
              <p14:xfrm>
                <a:off x="10518596" y="5073645"/>
                <a:ext cx="154080" cy="54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3A1DFD1-4714-17ED-E5EA-DD127C11192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509956" y="5065005"/>
                  <a:ext cx="171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8068FC5-D1E6-A9F1-10C9-D059DB28969F}"/>
                    </a:ext>
                  </a:extLst>
                </p14:cNvPr>
                <p14:cNvContentPartPr/>
                <p14:nvPr/>
              </p14:nvContentPartPr>
              <p14:xfrm>
                <a:off x="10507796" y="4935405"/>
                <a:ext cx="174240" cy="66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8068FC5-D1E6-A9F1-10C9-D059DB28969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499156" y="4926765"/>
                  <a:ext cx="191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38B9619-560B-C169-EAAC-766976E119DE}"/>
                    </a:ext>
                  </a:extLst>
                </p14:cNvPr>
                <p14:cNvContentPartPr/>
                <p14:nvPr/>
              </p14:nvContentPartPr>
              <p14:xfrm>
                <a:off x="7942076" y="5194605"/>
                <a:ext cx="140760" cy="231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38B9619-560B-C169-EAAC-766976E119D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33436" y="5185965"/>
                  <a:ext cx="158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CD8D299-005E-5C13-FB1F-1BFB3FDF210A}"/>
                    </a:ext>
                  </a:extLst>
                </p14:cNvPr>
                <p14:cNvContentPartPr/>
                <p14:nvPr/>
              </p14:nvContentPartPr>
              <p14:xfrm>
                <a:off x="7973036" y="5185605"/>
                <a:ext cx="169200" cy="27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CD8D299-005E-5C13-FB1F-1BFB3FDF210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964036" y="5176965"/>
                  <a:ext cx="186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5F212B2-2163-3DB0-FFBA-03932AD1B236}"/>
                    </a:ext>
                  </a:extLst>
                </p14:cNvPr>
                <p14:cNvContentPartPr/>
                <p14:nvPr/>
              </p14:nvContentPartPr>
              <p14:xfrm>
                <a:off x="8126036" y="5319885"/>
                <a:ext cx="227160" cy="144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5F212B2-2163-3DB0-FFBA-03932AD1B23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117036" y="5310885"/>
                  <a:ext cx="244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58BB338-3B3A-8366-D531-1EE6B3B4ED97}"/>
                    </a:ext>
                  </a:extLst>
                </p14:cNvPr>
                <p14:cNvContentPartPr/>
                <p14:nvPr/>
              </p14:nvContentPartPr>
              <p14:xfrm>
                <a:off x="8551196" y="5023245"/>
                <a:ext cx="555120" cy="392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58BB338-3B3A-8366-D531-1EE6B3B4ED9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42196" y="5014605"/>
                  <a:ext cx="5727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39F631D-EE6C-7A5E-BCC2-F9FA5FF056EF}"/>
                    </a:ext>
                  </a:extLst>
                </p14:cNvPr>
                <p14:cNvContentPartPr/>
                <p14:nvPr/>
              </p14:nvContentPartPr>
              <p14:xfrm>
                <a:off x="8829116" y="5172645"/>
                <a:ext cx="198360" cy="39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39F631D-EE6C-7A5E-BCC2-F9FA5FF056E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820116" y="5163645"/>
                  <a:ext cx="216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B7AA5B2-F179-251D-0252-0D417DD1072E}"/>
                    </a:ext>
                  </a:extLst>
                </p14:cNvPr>
                <p14:cNvContentPartPr/>
                <p14:nvPr/>
              </p14:nvContentPartPr>
              <p14:xfrm>
                <a:off x="8007956" y="5517165"/>
                <a:ext cx="626040" cy="386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B7AA5B2-F179-251D-0252-0D417DD1072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998956" y="5508165"/>
                  <a:ext cx="6436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AC2551F-E670-AA13-4855-FB97FED74F5C}"/>
                    </a:ext>
                  </a:extLst>
                </p14:cNvPr>
                <p14:cNvContentPartPr/>
                <p14:nvPr/>
              </p14:nvContentPartPr>
              <p14:xfrm>
                <a:off x="8491796" y="5581245"/>
                <a:ext cx="172800" cy="61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AC2551F-E670-AA13-4855-FB97FED74F5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482796" y="5572605"/>
                  <a:ext cx="190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571BDFB-638D-A3FF-D945-71FA259F2BFB}"/>
                    </a:ext>
                  </a:extLst>
                </p14:cNvPr>
                <p14:cNvContentPartPr/>
                <p14:nvPr/>
              </p14:nvContentPartPr>
              <p14:xfrm>
                <a:off x="8708516" y="5658645"/>
                <a:ext cx="9720" cy="79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571BDFB-638D-A3FF-D945-71FA259F2BF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699876" y="5649645"/>
                  <a:ext cx="27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7E9BD16-44D9-28E0-9FA6-70F6CF85424C}"/>
                    </a:ext>
                  </a:extLst>
                </p14:cNvPr>
                <p14:cNvContentPartPr/>
                <p14:nvPr/>
              </p14:nvContentPartPr>
              <p14:xfrm>
                <a:off x="8702756" y="5651445"/>
                <a:ext cx="14760" cy="4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7E9BD16-44D9-28E0-9FA6-70F6CF85424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93756" y="5642445"/>
                  <a:ext cx="32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AA14A85-C9F9-1FE7-C501-4FC86AF32F5A}"/>
                    </a:ext>
                  </a:extLst>
                </p14:cNvPr>
                <p14:cNvContentPartPr/>
                <p14:nvPr/>
              </p14:nvContentPartPr>
              <p14:xfrm>
                <a:off x="8758916" y="5680965"/>
                <a:ext cx="104040" cy="109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AA14A85-C9F9-1FE7-C501-4FC86AF32F5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749916" y="5671965"/>
                  <a:ext cx="121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332E2B8-9FD1-92FB-0C60-1D4EF4C25452}"/>
                    </a:ext>
                  </a:extLst>
                </p14:cNvPr>
                <p14:cNvContentPartPr/>
                <p14:nvPr/>
              </p14:nvContentPartPr>
              <p14:xfrm>
                <a:off x="8905076" y="5468565"/>
                <a:ext cx="309240" cy="361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332E2B8-9FD1-92FB-0C60-1D4EF4C2545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896076" y="5459925"/>
                  <a:ext cx="3268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726B8FE-0409-2481-3FC5-350280550669}"/>
                    </a:ext>
                  </a:extLst>
                </p14:cNvPr>
                <p14:cNvContentPartPr/>
                <p14:nvPr/>
              </p14:nvContentPartPr>
              <p14:xfrm>
                <a:off x="9309356" y="5745045"/>
                <a:ext cx="33840" cy="48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726B8FE-0409-2481-3FC5-35028055066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300356" y="5736045"/>
                  <a:ext cx="51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2A71468-3DD8-C076-8873-2CA4E62330DD}"/>
                    </a:ext>
                  </a:extLst>
                </p14:cNvPr>
                <p14:cNvContentPartPr/>
                <p14:nvPr/>
              </p14:nvContentPartPr>
              <p14:xfrm>
                <a:off x="8003276" y="6145365"/>
                <a:ext cx="387720" cy="283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2A71468-3DD8-C076-8873-2CA4E62330D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994636" y="6136365"/>
                  <a:ext cx="4053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8EEF419-15BD-CF34-E7A0-A95482017838}"/>
                    </a:ext>
                  </a:extLst>
                </p14:cNvPr>
                <p14:cNvContentPartPr/>
                <p14:nvPr/>
              </p14:nvContentPartPr>
              <p14:xfrm>
                <a:off x="8629316" y="6155805"/>
                <a:ext cx="156960" cy="42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8EEF419-15BD-CF34-E7A0-A9548201783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620676" y="6146805"/>
                  <a:ext cx="174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7C27405-2528-CD6F-A134-D1B07BD23AA9}"/>
                    </a:ext>
                  </a:extLst>
                </p14:cNvPr>
                <p14:cNvContentPartPr/>
                <p14:nvPr/>
              </p14:nvContentPartPr>
              <p14:xfrm>
                <a:off x="8648396" y="6260565"/>
                <a:ext cx="159480" cy="30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7C27405-2528-CD6F-A134-D1B07BD23AA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639396" y="6251565"/>
                  <a:ext cx="177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9E97254-1DDA-050C-1552-F25B15299006}"/>
                    </a:ext>
                  </a:extLst>
                </p14:cNvPr>
                <p14:cNvContentPartPr/>
                <p14:nvPr/>
              </p14:nvContentPartPr>
              <p14:xfrm>
                <a:off x="9145556" y="5923245"/>
                <a:ext cx="25200" cy="158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9E97254-1DDA-050C-1552-F25B1529900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136556" y="5914605"/>
                  <a:ext cx="42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6EB8841-FD27-4F56-5453-A2B44C4AF870}"/>
                    </a:ext>
                  </a:extLst>
                </p14:cNvPr>
                <p14:cNvContentPartPr/>
                <p14:nvPr/>
              </p14:nvContentPartPr>
              <p14:xfrm>
                <a:off x="9064196" y="6108285"/>
                <a:ext cx="195120" cy="33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6EB8841-FD27-4F56-5453-A2B44C4AF87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055196" y="6099645"/>
                  <a:ext cx="212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907B09D-D2D3-F181-3026-D39A7923B7DF}"/>
                    </a:ext>
                  </a:extLst>
                </p14:cNvPr>
                <p14:cNvContentPartPr/>
                <p14:nvPr/>
              </p14:nvContentPartPr>
              <p14:xfrm>
                <a:off x="9117836" y="6208725"/>
                <a:ext cx="164160" cy="119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907B09D-D2D3-F181-3026-D39A7923B7D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08836" y="6199725"/>
                  <a:ext cx="181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9E9C8AC-B5B9-C6B7-2FBA-9CB417168021}"/>
                    </a:ext>
                  </a:extLst>
                </p14:cNvPr>
                <p14:cNvContentPartPr/>
                <p14:nvPr/>
              </p14:nvContentPartPr>
              <p14:xfrm>
                <a:off x="9376676" y="6060405"/>
                <a:ext cx="206640" cy="124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9E9C8AC-B5B9-C6B7-2FBA-9CB41716802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368036" y="6051765"/>
                  <a:ext cx="224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09BE1EE-90A3-42DF-19A3-55AE87838254}"/>
                    </a:ext>
                  </a:extLst>
                </p14:cNvPr>
                <p14:cNvContentPartPr/>
                <p14:nvPr/>
              </p14:nvContentPartPr>
              <p14:xfrm>
                <a:off x="9705356" y="5921805"/>
                <a:ext cx="248760" cy="157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09BE1EE-90A3-42DF-19A3-55AE8783825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696716" y="5912805"/>
                  <a:ext cx="266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1978ACC-8DA1-4914-A6D7-39774E087450}"/>
                    </a:ext>
                  </a:extLst>
                </p14:cNvPr>
                <p14:cNvContentPartPr/>
                <p14:nvPr/>
              </p14:nvContentPartPr>
              <p14:xfrm>
                <a:off x="9944756" y="5781765"/>
                <a:ext cx="34920" cy="316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1978ACC-8DA1-4914-A6D7-39774E08745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936116" y="5773125"/>
                  <a:ext cx="52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6D58C79-E9E1-DA19-DA89-F7132A1F056D}"/>
                    </a:ext>
                  </a:extLst>
                </p14:cNvPr>
                <p14:cNvContentPartPr/>
                <p14:nvPr/>
              </p14:nvContentPartPr>
              <p14:xfrm>
                <a:off x="10013516" y="6060765"/>
                <a:ext cx="162720" cy="137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6D58C79-E9E1-DA19-DA89-F7132A1F056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004516" y="6052125"/>
                  <a:ext cx="180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009C76C-D6AD-D865-8A1A-51410968A3B7}"/>
                    </a:ext>
                  </a:extLst>
                </p14:cNvPr>
                <p14:cNvContentPartPr/>
                <p14:nvPr/>
              </p14:nvContentPartPr>
              <p14:xfrm>
                <a:off x="9954476" y="5729565"/>
                <a:ext cx="210600" cy="144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009C76C-D6AD-D865-8A1A-51410968A3B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945836" y="5720925"/>
                  <a:ext cx="22824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A8E77EE-9691-7E90-3B22-3CC64235387E}"/>
              </a:ext>
            </a:extLst>
          </p:cNvPr>
          <p:cNvGrpSpPr/>
          <p:nvPr/>
        </p:nvGrpSpPr>
        <p:grpSpPr>
          <a:xfrm>
            <a:off x="9084356" y="6340125"/>
            <a:ext cx="1092960" cy="408960"/>
            <a:chOff x="9084356" y="6340125"/>
            <a:chExt cx="109296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B6AAA5F-6041-88BF-28A1-9DF0249F797D}"/>
                    </a:ext>
                  </a:extLst>
                </p14:cNvPr>
                <p14:cNvContentPartPr/>
                <p14:nvPr/>
              </p14:nvContentPartPr>
              <p14:xfrm>
                <a:off x="9084356" y="6340125"/>
                <a:ext cx="1092960" cy="950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B6AAA5F-6041-88BF-28A1-9DF0249F797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075716" y="6331485"/>
                  <a:ext cx="1110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84B09E8-9D33-F881-DF9D-1774D8C07DCC}"/>
                    </a:ext>
                  </a:extLst>
                </p14:cNvPr>
                <p14:cNvContentPartPr/>
                <p14:nvPr/>
              </p14:nvContentPartPr>
              <p14:xfrm>
                <a:off x="9561356" y="6473325"/>
                <a:ext cx="205920" cy="275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84B09E8-9D33-F881-DF9D-1774D8C07DC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552716" y="6464325"/>
                  <a:ext cx="22356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25EC782A-9F0F-5AA3-4A0E-DF77331FE91E}"/>
                  </a:ext>
                </a:extLst>
              </p14:cNvPr>
              <p14:cNvContentPartPr/>
              <p14:nvPr/>
            </p14:nvContentPartPr>
            <p14:xfrm>
              <a:off x="10633436" y="5633085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25EC782A-9F0F-5AA3-4A0E-DF77331FE91E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624436" y="56244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1D3927B0-C076-9366-0CB0-31ABF23312AB}"/>
                  </a:ext>
                </a:extLst>
              </p14:cNvPr>
              <p14:cNvContentPartPr/>
              <p14:nvPr/>
            </p14:nvContentPartPr>
            <p14:xfrm>
              <a:off x="10950956" y="5855565"/>
              <a:ext cx="878760" cy="14292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1D3927B0-C076-9366-0CB0-31ABF23312AB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941956" y="5846565"/>
                <a:ext cx="89640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28E5E032-6679-30C8-7598-6D8DAE4139E2}"/>
              </a:ext>
            </a:extLst>
          </p:cNvPr>
          <p:cNvGrpSpPr/>
          <p:nvPr/>
        </p:nvGrpSpPr>
        <p:grpSpPr>
          <a:xfrm>
            <a:off x="10622996" y="5846565"/>
            <a:ext cx="1467360" cy="795600"/>
            <a:chOff x="10622996" y="5846565"/>
            <a:chExt cx="1467360" cy="79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7D057AD-3952-4363-AFBD-E01F82C08C75}"/>
                    </a:ext>
                  </a:extLst>
                </p14:cNvPr>
                <p14:cNvContentPartPr/>
                <p14:nvPr/>
              </p14:nvContentPartPr>
              <p14:xfrm>
                <a:off x="10622996" y="5846565"/>
                <a:ext cx="80640" cy="137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7D057AD-3952-4363-AFBD-E01F82C08C7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613996" y="5837565"/>
                  <a:ext cx="98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7FE3873-FBF3-D4BE-FEC3-ACF84B4DE1E7}"/>
                    </a:ext>
                  </a:extLst>
                </p14:cNvPr>
                <p14:cNvContentPartPr/>
                <p14:nvPr/>
              </p14:nvContentPartPr>
              <p14:xfrm>
                <a:off x="10762316" y="5853045"/>
                <a:ext cx="100440" cy="133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7FE3873-FBF3-D4BE-FEC3-ACF84B4DE1E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753676" y="5844045"/>
                  <a:ext cx="118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01AB5F7-101C-09BE-5F0C-6201CB5E87FC}"/>
                    </a:ext>
                  </a:extLst>
                </p14:cNvPr>
                <p14:cNvContentPartPr/>
                <p14:nvPr/>
              </p14:nvContentPartPr>
              <p14:xfrm>
                <a:off x="10643156" y="6062205"/>
                <a:ext cx="1447200" cy="579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01AB5F7-101C-09BE-5F0C-6201CB5E87F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634516" y="6053205"/>
                  <a:ext cx="146484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2FF9E5F-BC16-4CBC-640B-3DDD61A95C56}"/>
                    </a:ext>
                  </a:extLst>
                </p14:cNvPr>
                <p14:cNvContentPartPr/>
                <p14:nvPr/>
              </p14:nvContentPartPr>
              <p14:xfrm>
                <a:off x="10994516" y="6119085"/>
                <a:ext cx="356400" cy="60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2FF9E5F-BC16-4CBC-640B-3DDD61A95C5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985876" y="6110445"/>
                  <a:ext cx="37404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5DDAD058-1518-A8D5-8338-C910016018C5}"/>
                  </a:ext>
                </a:extLst>
              </p14:cNvPr>
              <p14:cNvContentPartPr/>
              <p14:nvPr/>
            </p14:nvContentPartPr>
            <p14:xfrm>
              <a:off x="10660076" y="5627685"/>
              <a:ext cx="43200" cy="8712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5DDAD058-1518-A8D5-8338-C910016018C5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0651076" y="5618685"/>
                <a:ext cx="6084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8B53A3C7-DBED-E4CA-65FC-65278B290871}"/>
              </a:ext>
            </a:extLst>
          </p:cNvPr>
          <p:cNvGrpSpPr/>
          <p:nvPr/>
        </p:nvGrpSpPr>
        <p:grpSpPr>
          <a:xfrm>
            <a:off x="288476" y="6176685"/>
            <a:ext cx="2948400" cy="561240"/>
            <a:chOff x="288476" y="6176685"/>
            <a:chExt cx="294840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7175EFD-F04C-823D-B8FC-C24A13D474E6}"/>
                    </a:ext>
                  </a:extLst>
                </p14:cNvPr>
                <p14:cNvContentPartPr/>
                <p14:nvPr/>
              </p14:nvContentPartPr>
              <p14:xfrm>
                <a:off x="2171636" y="6188925"/>
                <a:ext cx="1065240" cy="77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7175EFD-F04C-823D-B8FC-C24A13D474E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162996" y="6179925"/>
                  <a:ext cx="1082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5829989-FB19-2D93-0997-05782FF75FB8}"/>
                    </a:ext>
                  </a:extLst>
                </p14:cNvPr>
                <p14:cNvContentPartPr/>
                <p14:nvPr/>
              </p14:nvContentPartPr>
              <p14:xfrm>
                <a:off x="2140676" y="6176685"/>
                <a:ext cx="241200" cy="152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5829989-FB19-2D93-0997-05782FF75FB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131676" y="6167685"/>
                  <a:ext cx="258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61CAEC5-624B-32D1-8EEE-CE019A82DFEB}"/>
                    </a:ext>
                  </a:extLst>
                </p14:cNvPr>
                <p14:cNvContentPartPr/>
                <p14:nvPr/>
              </p14:nvContentPartPr>
              <p14:xfrm>
                <a:off x="288476" y="6324645"/>
                <a:ext cx="1025280" cy="413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61CAEC5-624B-32D1-8EEE-CE019A82DFE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79836" y="6315645"/>
                  <a:ext cx="10429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2E89EAA-C149-5F64-8E3C-6CE4C2B6A60A}"/>
                    </a:ext>
                  </a:extLst>
                </p14:cNvPr>
                <p14:cNvContentPartPr/>
                <p14:nvPr/>
              </p14:nvContentPartPr>
              <p14:xfrm>
                <a:off x="1087316" y="6499965"/>
                <a:ext cx="360" cy="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2E89EAA-C149-5F64-8E3C-6CE4C2B6A6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8316" y="6491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3E37474-2A10-A359-CBF4-F85665C9644B}"/>
                    </a:ext>
                  </a:extLst>
                </p14:cNvPr>
                <p14:cNvContentPartPr/>
                <p14:nvPr/>
              </p14:nvContentPartPr>
              <p14:xfrm>
                <a:off x="820196" y="6429045"/>
                <a:ext cx="345600" cy="32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3E37474-2A10-A359-CBF4-F85665C9644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11196" y="6420045"/>
                  <a:ext cx="363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CF84820-9A1D-3245-ED58-E02953D07492}"/>
                    </a:ext>
                  </a:extLst>
                </p14:cNvPr>
                <p14:cNvContentPartPr/>
                <p14:nvPr/>
              </p14:nvContentPartPr>
              <p14:xfrm>
                <a:off x="1512116" y="6378645"/>
                <a:ext cx="449640" cy="289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CF84820-9A1D-3245-ED58-E02953D0749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503116" y="6370005"/>
                  <a:ext cx="46728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AA04F58F-8621-B618-4E7C-7106B030E26D}"/>
              </a:ext>
            </a:extLst>
          </p:cNvPr>
          <p:cNvGrpSpPr/>
          <p:nvPr/>
        </p:nvGrpSpPr>
        <p:grpSpPr>
          <a:xfrm>
            <a:off x="2145716" y="6420405"/>
            <a:ext cx="1064880" cy="351360"/>
            <a:chOff x="2145716" y="6420405"/>
            <a:chExt cx="106488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0DCC6AF-4C1B-C239-91D5-97158EA2C7CC}"/>
                    </a:ext>
                  </a:extLst>
                </p14:cNvPr>
                <p14:cNvContentPartPr/>
                <p14:nvPr/>
              </p14:nvContentPartPr>
              <p14:xfrm>
                <a:off x="2145716" y="6479805"/>
                <a:ext cx="111240" cy="252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0DCC6AF-4C1B-C239-91D5-97158EA2C7C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136716" y="6471165"/>
                  <a:ext cx="128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4727FA3-9F20-73A2-B469-ABC5EA0F91CC}"/>
                    </a:ext>
                  </a:extLst>
                </p14:cNvPr>
                <p14:cNvContentPartPr/>
                <p14:nvPr/>
              </p14:nvContentPartPr>
              <p14:xfrm>
                <a:off x="2172356" y="6589965"/>
                <a:ext cx="98280" cy="108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4727FA3-9F20-73A2-B469-ABC5EA0F91C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163716" y="6581325"/>
                  <a:ext cx="115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F8445A0-C1E6-134A-D25B-9E1DF77D4852}"/>
                    </a:ext>
                  </a:extLst>
                </p14:cNvPr>
                <p14:cNvContentPartPr/>
                <p14:nvPr/>
              </p14:nvContentPartPr>
              <p14:xfrm>
                <a:off x="2164436" y="6474045"/>
                <a:ext cx="152640" cy="15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F8445A0-C1E6-134A-D25B-9E1DF77D485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155796" y="6465045"/>
                  <a:ext cx="170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2374981-30C5-5212-81D0-11B7EC61D1D8}"/>
                    </a:ext>
                  </a:extLst>
                </p14:cNvPr>
                <p14:cNvContentPartPr/>
                <p14:nvPr/>
              </p14:nvContentPartPr>
              <p14:xfrm>
                <a:off x="2527316" y="6420405"/>
                <a:ext cx="683280" cy="351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2374981-30C5-5212-81D0-11B7EC61D1D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518316" y="6411765"/>
                  <a:ext cx="700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80F77FE-F220-CD01-A14F-547DAF63FB32}"/>
                    </a:ext>
                  </a:extLst>
                </p14:cNvPr>
                <p14:cNvContentPartPr/>
                <p14:nvPr/>
              </p14:nvContentPartPr>
              <p14:xfrm>
                <a:off x="2664476" y="6564765"/>
                <a:ext cx="342720" cy="8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80F77FE-F220-CD01-A14F-547DAF63FB3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655476" y="6555765"/>
                  <a:ext cx="3603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D6316E09-CB99-4291-D8C1-ABB52D22F32F}"/>
              </a:ext>
            </a:extLst>
          </p:cNvPr>
          <p:cNvGrpSpPr/>
          <p:nvPr/>
        </p:nvGrpSpPr>
        <p:grpSpPr>
          <a:xfrm>
            <a:off x="3439916" y="6305565"/>
            <a:ext cx="3496320" cy="487440"/>
            <a:chOff x="3439916" y="6305565"/>
            <a:chExt cx="349632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22B02BE-3B9D-B185-5223-07317AFE2C8A}"/>
                    </a:ext>
                  </a:extLst>
                </p14:cNvPr>
                <p14:cNvContentPartPr/>
                <p14:nvPr/>
              </p14:nvContentPartPr>
              <p14:xfrm>
                <a:off x="3439916" y="6350205"/>
                <a:ext cx="1230840" cy="4428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22B02BE-3B9D-B185-5223-07317AFE2C8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431276" y="6341205"/>
                  <a:ext cx="12484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53B2B94-A5B4-2063-D1E4-9890C0B0CB38}"/>
                    </a:ext>
                  </a:extLst>
                </p14:cNvPr>
                <p14:cNvContentPartPr/>
                <p14:nvPr/>
              </p14:nvContentPartPr>
              <p14:xfrm>
                <a:off x="4897916" y="6330045"/>
                <a:ext cx="519840" cy="394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53B2B94-A5B4-2063-D1E4-9890C0B0CB3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888916" y="6321045"/>
                  <a:ext cx="5374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160B0BE-AA45-1D87-5314-242A37368192}"/>
                    </a:ext>
                  </a:extLst>
                </p14:cNvPr>
                <p14:cNvContentPartPr/>
                <p14:nvPr/>
              </p14:nvContentPartPr>
              <p14:xfrm>
                <a:off x="5608556" y="6540285"/>
                <a:ext cx="231120" cy="185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160B0BE-AA45-1D87-5314-242A3736819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599556" y="6531645"/>
                  <a:ext cx="248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277F87E-7269-8E07-D2A2-B88916541736}"/>
                    </a:ext>
                  </a:extLst>
                </p14:cNvPr>
                <p14:cNvContentPartPr/>
                <p14:nvPr/>
              </p14:nvContentPartPr>
              <p14:xfrm>
                <a:off x="5661476" y="6415365"/>
                <a:ext cx="42480" cy="7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277F87E-7269-8E07-D2A2-B8891654173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652476" y="6406365"/>
                  <a:ext cx="60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5E8A5F6-07D3-725E-2363-BD043F284162}"/>
                    </a:ext>
                  </a:extLst>
                </p14:cNvPr>
                <p14:cNvContentPartPr/>
                <p14:nvPr/>
              </p14:nvContentPartPr>
              <p14:xfrm>
                <a:off x="6025076" y="6305565"/>
                <a:ext cx="911160" cy="412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5E8A5F6-07D3-725E-2363-BD043F28416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016076" y="6296925"/>
                  <a:ext cx="928800" cy="43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910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ectron Cyclotron Heating of Plasmas | Wiley">
            <a:extLst>
              <a:ext uri="{FF2B5EF4-FFF2-40B4-BE49-F238E27FC236}">
                <a16:creationId xmlns:a16="http://schemas.microsoft.com/office/drawing/2014/main" id="{B2A9140F-3101-A15D-7733-6AB034FC7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28575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pump 20 MW of power into 1 gram of plasma">
            <a:extLst>
              <a:ext uri="{FF2B5EF4-FFF2-40B4-BE49-F238E27FC236}">
                <a16:creationId xmlns:a16="http://schemas.microsoft.com/office/drawing/2014/main" id="{F1BF33E0-CF87-9B02-A780-A61D59884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23" y="0"/>
            <a:ext cx="7393497" cy="38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261BCB-FFE9-561E-1C42-5335AE77C464}"/>
              </a:ext>
            </a:extLst>
          </p:cNvPr>
          <p:cNvSpPr txBox="1"/>
          <p:nvPr/>
        </p:nvSpPr>
        <p:spPr>
          <a:xfrm>
            <a:off x="6005119" y="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How to pump 20 MW of power into 1 gram of plasma</a:t>
            </a:r>
          </a:p>
        </p:txBody>
      </p:sp>
      <p:pic>
        <p:nvPicPr>
          <p:cNvPr id="2054" name="Picture 6" descr="Schematic of an autoresonant ion cyclotron isotope separation system. |  Download Scientific Diagram">
            <a:extLst>
              <a:ext uri="{FF2B5EF4-FFF2-40B4-BE49-F238E27FC236}">
                <a16:creationId xmlns:a16="http://schemas.microsoft.com/office/drawing/2014/main" id="{939A175A-5751-8230-8A5E-3D77B0A34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0" y="4160940"/>
            <a:ext cx="5612642" cy="25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ticle_05E">
            <a:extLst>
              <a:ext uri="{FF2B5EF4-FFF2-40B4-BE49-F238E27FC236}">
                <a16:creationId xmlns:a16="http://schemas.microsoft.com/office/drawing/2014/main" id="{FB0A50BD-EF4D-E870-2D3D-4F9C68C05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27" y="3814197"/>
            <a:ext cx="5779373" cy="30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5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692C7-C927-25AB-CF1A-A16831197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" y="4089861"/>
            <a:ext cx="4866874" cy="26268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6DC8E7-BC7E-0EFB-D9F1-5D0ABBEDD655}"/>
                  </a:ext>
                </a:extLst>
              </p14:cNvPr>
              <p14:cNvContentPartPr/>
              <p14:nvPr/>
            </p14:nvContentPartPr>
            <p14:xfrm>
              <a:off x="561356" y="291765"/>
              <a:ext cx="325080" cy="340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6DC8E7-BC7E-0EFB-D9F1-5D0ABBEDD6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356" y="282765"/>
                <a:ext cx="3427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D6E5212-B4AD-9C1D-907F-B0DF5E5B0047}"/>
                  </a:ext>
                </a:extLst>
              </p14:cNvPr>
              <p14:cNvContentPartPr/>
              <p14:nvPr/>
            </p14:nvContentPartPr>
            <p14:xfrm>
              <a:off x="4706036" y="197805"/>
              <a:ext cx="1457640" cy="619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D6E5212-B4AD-9C1D-907F-B0DF5E5B00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97396" y="189165"/>
                <a:ext cx="1475280" cy="63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0BB8FF4-7916-1D94-6B0A-87822B525BAB}"/>
              </a:ext>
            </a:extLst>
          </p:cNvPr>
          <p:cNvGrpSpPr/>
          <p:nvPr/>
        </p:nvGrpSpPr>
        <p:grpSpPr>
          <a:xfrm>
            <a:off x="6420356" y="178005"/>
            <a:ext cx="4586760" cy="617400"/>
            <a:chOff x="6420356" y="178005"/>
            <a:chExt cx="458676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727F363-FFBA-E613-FA68-00F1BCBF2944}"/>
                    </a:ext>
                  </a:extLst>
                </p14:cNvPr>
                <p14:cNvContentPartPr/>
                <p14:nvPr/>
              </p14:nvContentPartPr>
              <p14:xfrm>
                <a:off x="6420356" y="305085"/>
                <a:ext cx="353520" cy="490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727F363-FFBA-E613-FA68-00F1BCBF29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11356" y="296085"/>
                  <a:ext cx="3711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BBB6023-22BF-37C7-4265-1A7F04C0ED7F}"/>
                    </a:ext>
                  </a:extLst>
                </p14:cNvPr>
                <p14:cNvContentPartPr/>
                <p14:nvPr/>
              </p14:nvContentPartPr>
              <p14:xfrm>
                <a:off x="6511796" y="344325"/>
                <a:ext cx="59040" cy="1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BBB6023-22BF-37C7-4265-1A7F04C0ED7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02796" y="335685"/>
                  <a:ext cx="76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B779A77-FD01-C3DC-5BA3-CAF546895332}"/>
                    </a:ext>
                  </a:extLst>
                </p14:cNvPr>
                <p14:cNvContentPartPr/>
                <p14:nvPr/>
              </p14:nvContentPartPr>
              <p14:xfrm>
                <a:off x="6890516" y="178005"/>
                <a:ext cx="660240" cy="46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B779A77-FD01-C3DC-5BA3-CAF54689533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81516" y="169365"/>
                  <a:ext cx="6778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4202FE9-D083-599B-118C-40DEAA75B290}"/>
                    </a:ext>
                  </a:extLst>
                </p14:cNvPr>
                <p14:cNvContentPartPr/>
                <p14:nvPr/>
              </p14:nvContentPartPr>
              <p14:xfrm>
                <a:off x="6950636" y="382125"/>
                <a:ext cx="355320" cy="1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4202FE9-D083-599B-118C-40DEAA75B29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41996" y="373125"/>
                  <a:ext cx="372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0BDF302-82AB-6978-7A0A-47CE27A8ED93}"/>
                    </a:ext>
                  </a:extLst>
                </p14:cNvPr>
                <p14:cNvContentPartPr/>
                <p14:nvPr/>
              </p14:nvContentPartPr>
              <p14:xfrm>
                <a:off x="7831196" y="287805"/>
                <a:ext cx="1392480" cy="356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0BDF302-82AB-6978-7A0A-47CE27A8ED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22556" y="279165"/>
                  <a:ext cx="14101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69B85BD-4055-E4A8-820B-0EE98749903F}"/>
                    </a:ext>
                  </a:extLst>
                </p14:cNvPr>
                <p14:cNvContentPartPr/>
                <p14:nvPr/>
              </p14:nvContentPartPr>
              <p14:xfrm>
                <a:off x="9008756" y="378885"/>
                <a:ext cx="307440" cy="12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69B85BD-4055-E4A8-820B-0EE98749903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00116" y="369885"/>
                  <a:ext cx="325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E83B5B9-C2AD-FD20-C40C-AA00376EBA90}"/>
                    </a:ext>
                  </a:extLst>
                </p14:cNvPr>
                <p14:cNvContentPartPr/>
                <p14:nvPr/>
              </p14:nvContentPartPr>
              <p14:xfrm>
                <a:off x="9434636" y="441885"/>
                <a:ext cx="556200" cy="19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E83B5B9-C2AD-FD20-C40C-AA00376EBA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25996" y="433245"/>
                  <a:ext cx="573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1E5EA19-4D63-1EF0-8A67-47F0F394CF9C}"/>
                    </a:ext>
                  </a:extLst>
                </p14:cNvPr>
                <p14:cNvContentPartPr/>
                <p14:nvPr/>
              </p14:nvContentPartPr>
              <p14:xfrm>
                <a:off x="9709676" y="302205"/>
                <a:ext cx="22680" cy="14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1E5EA19-4D63-1EF0-8A67-47F0F394CF9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01036" y="293565"/>
                  <a:ext cx="40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DFE66D-6C7D-E452-007F-F98415DCD002}"/>
                    </a:ext>
                  </a:extLst>
                </p14:cNvPr>
                <p14:cNvContentPartPr/>
                <p14:nvPr/>
              </p14:nvContentPartPr>
              <p14:xfrm>
                <a:off x="10381076" y="514965"/>
                <a:ext cx="626040" cy="12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DFE66D-6C7D-E452-007F-F98415DCD00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72436" y="505965"/>
                  <a:ext cx="64368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03D333F-85BD-E7FF-BDEF-A0B94F9B993E}"/>
              </a:ext>
            </a:extLst>
          </p:cNvPr>
          <p:cNvGrpSpPr/>
          <p:nvPr/>
        </p:nvGrpSpPr>
        <p:grpSpPr>
          <a:xfrm>
            <a:off x="4731236" y="910245"/>
            <a:ext cx="6529680" cy="758880"/>
            <a:chOff x="4731236" y="910245"/>
            <a:chExt cx="6529680" cy="7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5DCEF77-31C4-D713-0C7E-ABE4CE09E3FC}"/>
                    </a:ext>
                  </a:extLst>
                </p14:cNvPr>
                <p14:cNvContentPartPr/>
                <p14:nvPr/>
              </p14:nvContentPartPr>
              <p14:xfrm>
                <a:off x="4731236" y="996645"/>
                <a:ext cx="2132640" cy="672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5DCEF77-31C4-D713-0C7E-ABE4CE09E3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22596" y="988005"/>
                  <a:ext cx="215028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1ACDFAD-8202-FCE6-137E-0C0EA301E342}"/>
                    </a:ext>
                  </a:extLst>
                </p14:cNvPr>
                <p14:cNvContentPartPr/>
                <p14:nvPr/>
              </p14:nvContentPartPr>
              <p14:xfrm>
                <a:off x="6741836" y="1141725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1ACDFAD-8202-FCE6-137E-0C0EA301E3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32836" y="1132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66EF38E-51FE-4C3C-28A3-F2701AE3DB69}"/>
                    </a:ext>
                  </a:extLst>
                </p14:cNvPr>
                <p14:cNvContentPartPr/>
                <p14:nvPr/>
              </p14:nvContentPartPr>
              <p14:xfrm>
                <a:off x="6291116" y="1131645"/>
                <a:ext cx="459720" cy="49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66EF38E-51FE-4C3C-28A3-F2701AE3DB6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82476" y="1122645"/>
                  <a:ext cx="477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7F1D98E-C6A0-2B76-42AC-3DBA02AA892D}"/>
                    </a:ext>
                  </a:extLst>
                </p14:cNvPr>
                <p14:cNvContentPartPr/>
                <p14:nvPr/>
              </p14:nvContentPartPr>
              <p14:xfrm>
                <a:off x="7211276" y="910245"/>
                <a:ext cx="1427760" cy="483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7F1D98E-C6A0-2B76-42AC-3DBA02AA892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02276" y="901605"/>
                  <a:ext cx="14454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C2AF5F1-E530-4324-6C96-6BCAEC59DA1A}"/>
                    </a:ext>
                  </a:extLst>
                </p14:cNvPr>
                <p14:cNvContentPartPr/>
                <p14:nvPr/>
              </p14:nvContentPartPr>
              <p14:xfrm>
                <a:off x="7748036" y="1147485"/>
                <a:ext cx="624600" cy="19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C2AF5F1-E530-4324-6C96-6BCAEC59DA1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39036" y="1138845"/>
                  <a:ext cx="642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AEBEE5D-5548-FB99-840E-C6DE0ED56A76}"/>
                    </a:ext>
                  </a:extLst>
                </p14:cNvPr>
                <p14:cNvContentPartPr/>
                <p14:nvPr/>
              </p14:nvContentPartPr>
              <p14:xfrm>
                <a:off x="8787716" y="1189245"/>
                <a:ext cx="537480" cy="225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AEBEE5D-5548-FB99-840E-C6DE0ED56A7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78716" y="1180245"/>
                  <a:ext cx="555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D949E89-41B9-5E5D-DC44-2E7337C8E467}"/>
                    </a:ext>
                  </a:extLst>
                </p14:cNvPr>
                <p14:cNvContentPartPr/>
                <p14:nvPr/>
              </p14:nvContentPartPr>
              <p14:xfrm>
                <a:off x="9031436" y="1106085"/>
                <a:ext cx="31680" cy="2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D949E89-41B9-5E5D-DC44-2E7337C8E46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022436" y="1097445"/>
                  <a:ext cx="49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8FB108A-10AA-6B4B-684E-8C9075B616C5}"/>
                    </a:ext>
                  </a:extLst>
                </p14:cNvPr>
                <p14:cNvContentPartPr/>
                <p14:nvPr/>
              </p14:nvContentPartPr>
              <p14:xfrm>
                <a:off x="9406556" y="1120125"/>
                <a:ext cx="1854360" cy="358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8FB108A-10AA-6B4B-684E-8C9075B616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97556" y="1111125"/>
                  <a:ext cx="187200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8BD20CA-7904-C8D1-387C-5623DE6D9629}"/>
              </a:ext>
            </a:extLst>
          </p:cNvPr>
          <p:cNvGrpSpPr/>
          <p:nvPr/>
        </p:nvGrpSpPr>
        <p:grpSpPr>
          <a:xfrm>
            <a:off x="603836" y="206805"/>
            <a:ext cx="3975120" cy="1396080"/>
            <a:chOff x="603836" y="206805"/>
            <a:chExt cx="3975120" cy="13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526064A-0397-1FD2-D7A2-BD5314A006A7}"/>
                    </a:ext>
                  </a:extLst>
                </p14:cNvPr>
                <p14:cNvContentPartPr/>
                <p14:nvPr/>
              </p14:nvContentPartPr>
              <p14:xfrm>
                <a:off x="1066076" y="206805"/>
                <a:ext cx="1795680" cy="658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526064A-0397-1FD2-D7A2-BD5314A006A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7436" y="197805"/>
                  <a:ext cx="181332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A8F7B1-8FE5-102D-535F-5D3D71C67110}"/>
                    </a:ext>
                  </a:extLst>
                </p14:cNvPr>
                <p14:cNvContentPartPr/>
                <p14:nvPr/>
              </p14:nvContentPartPr>
              <p14:xfrm>
                <a:off x="2632436" y="428565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A8F7B1-8FE5-102D-535F-5D3D71C6711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23796" y="419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3BEBD1-EF49-ACE4-496A-03244ADC0B35}"/>
                    </a:ext>
                  </a:extLst>
                </p14:cNvPr>
                <p14:cNvContentPartPr/>
                <p14:nvPr/>
              </p14:nvContentPartPr>
              <p14:xfrm>
                <a:off x="2332196" y="331725"/>
                <a:ext cx="369360" cy="36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3BEBD1-EF49-ACE4-496A-03244ADC0B3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23196" y="323085"/>
                  <a:ext cx="387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AC8DD2C-21BB-CB06-3A23-70F83B650F35}"/>
                    </a:ext>
                  </a:extLst>
                </p14:cNvPr>
                <p14:cNvContentPartPr/>
                <p14:nvPr/>
              </p14:nvContentPartPr>
              <p14:xfrm>
                <a:off x="3132836" y="469245"/>
                <a:ext cx="799560" cy="321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C8DD2C-21BB-CB06-3A23-70F83B650F3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23836" y="460245"/>
                  <a:ext cx="8172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C76EA62-48AC-8D95-413B-DDE663A1B39D}"/>
                    </a:ext>
                  </a:extLst>
                </p14:cNvPr>
                <p14:cNvContentPartPr/>
                <p14:nvPr/>
              </p14:nvContentPartPr>
              <p14:xfrm>
                <a:off x="4114556" y="470685"/>
                <a:ext cx="464400" cy="184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C76EA62-48AC-8D95-413B-DDE663A1B3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05916" y="462045"/>
                  <a:ext cx="482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C93549B-5265-F0AB-30CE-660C8CB38D85}"/>
                    </a:ext>
                  </a:extLst>
                </p14:cNvPr>
                <p14:cNvContentPartPr/>
                <p14:nvPr/>
              </p14:nvContentPartPr>
              <p14:xfrm>
                <a:off x="4256396" y="352245"/>
                <a:ext cx="11880" cy="68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C93549B-5265-F0AB-30CE-660C8CB38D8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47396" y="343605"/>
                  <a:ext cx="29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F74CFBF-FA5C-DD1B-9FE9-9D8187C881EB}"/>
                    </a:ext>
                  </a:extLst>
                </p14:cNvPr>
                <p14:cNvContentPartPr/>
                <p14:nvPr/>
              </p14:nvContentPartPr>
              <p14:xfrm>
                <a:off x="603836" y="917805"/>
                <a:ext cx="370800" cy="558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F74CFBF-FA5C-DD1B-9FE9-9D8187C881E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4836" y="908805"/>
                  <a:ext cx="38844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A9D740B-DE23-4766-115B-A08FE759B4D5}"/>
                    </a:ext>
                  </a:extLst>
                </p14:cNvPr>
                <p14:cNvContentPartPr/>
                <p14:nvPr/>
              </p14:nvContentPartPr>
              <p14:xfrm>
                <a:off x="1208276" y="865605"/>
                <a:ext cx="592920" cy="461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A9D740B-DE23-4766-115B-A08FE759B4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99636" y="856965"/>
                  <a:ext cx="61056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89A51C0-F1A0-8BC7-F8BB-32381AB0C3EE}"/>
                    </a:ext>
                  </a:extLst>
                </p14:cNvPr>
                <p14:cNvContentPartPr/>
                <p14:nvPr/>
              </p14:nvContentPartPr>
              <p14:xfrm>
                <a:off x="1264076" y="1060725"/>
                <a:ext cx="380880" cy="61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89A51C0-F1A0-8BC7-F8BB-32381AB0C3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55436" y="1051725"/>
                  <a:ext cx="398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6ACCFC6-EE6B-8B75-040E-DCDC325C470A}"/>
                    </a:ext>
                  </a:extLst>
                </p14:cNvPr>
                <p14:cNvContentPartPr/>
                <p14:nvPr/>
              </p14:nvContentPartPr>
              <p14:xfrm>
                <a:off x="2182436" y="946245"/>
                <a:ext cx="951120" cy="458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6ACCFC6-EE6B-8B75-040E-DCDC325C470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73796" y="937605"/>
                  <a:ext cx="96876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AB1FD0C-0AC0-997B-5288-477C98012E1E}"/>
                    </a:ext>
                  </a:extLst>
                </p14:cNvPr>
                <p14:cNvContentPartPr/>
                <p14:nvPr/>
              </p14:nvContentPartPr>
              <p14:xfrm>
                <a:off x="2695436" y="1100325"/>
                <a:ext cx="64080" cy="57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AB1FD0C-0AC0-997B-5288-477C98012E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86796" y="1091685"/>
                  <a:ext cx="81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A17EE44-256D-4A12-E50E-8B17D17FEC68}"/>
                    </a:ext>
                  </a:extLst>
                </p14:cNvPr>
                <p14:cNvContentPartPr/>
                <p14:nvPr/>
              </p14:nvContentPartPr>
              <p14:xfrm>
                <a:off x="3475916" y="1106445"/>
                <a:ext cx="363960" cy="496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A17EE44-256D-4A12-E50E-8B17D17FEC6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67276" y="1097445"/>
                  <a:ext cx="38160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84EFB9B-A89C-F65C-95A3-440C6E4BCBA9}"/>
                    </a:ext>
                  </a:extLst>
                </p14:cNvPr>
                <p14:cNvContentPartPr/>
                <p14:nvPr/>
              </p14:nvContentPartPr>
              <p14:xfrm>
                <a:off x="4095116" y="1350885"/>
                <a:ext cx="421560" cy="113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84EFB9B-A89C-F65C-95A3-440C6E4BCB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86476" y="1341885"/>
                  <a:ext cx="439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CC6CD65-2C6E-81E4-3DB4-07C4A19C6156}"/>
                    </a:ext>
                  </a:extLst>
                </p14:cNvPr>
                <p14:cNvContentPartPr/>
                <p14:nvPr/>
              </p14:nvContentPartPr>
              <p14:xfrm>
                <a:off x="1102796" y="736005"/>
                <a:ext cx="881640" cy="60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CC6CD65-2C6E-81E4-3DB4-07C4A19C615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4156" y="727365"/>
                  <a:ext cx="899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2DD121E-73C0-4192-CACD-83A731181362}"/>
                    </a:ext>
                  </a:extLst>
                </p14:cNvPr>
                <p14:cNvContentPartPr/>
                <p14:nvPr/>
              </p14:nvContentPartPr>
              <p14:xfrm>
                <a:off x="1907036" y="771285"/>
                <a:ext cx="887760" cy="39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2DD121E-73C0-4192-CACD-83A73118136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98036" y="762285"/>
                  <a:ext cx="905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6FB119D-FF9E-7DF3-00B1-4B4564AE8A59}"/>
                    </a:ext>
                  </a:extLst>
                </p14:cNvPr>
                <p14:cNvContentPartPr/>
                <p14:nvPr/>
              </p14:nvContentPartPr>
              <p14:xfrm>
                <a:off x="2974796" y="768405"/>
                <a:ext cx="1038960" cy="37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6FB119D-FF9E-7DF3-00B1-4B4564AE8A5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65796" y="759405"/>
                  <a:ext cx="105660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97B05C8-C376-893D-A5A7-38604DA49035}"/>
                  </a:ext>
                </a:extLst>
              </p14:cNvPr>
              <p14:cNvContentPartPr/>
              <p14:nvPr/>
            </p14:nvContentPartPr>
            <p14:xfrm>
              <a:off x="922436" y="2227485"/>
              <a:ext cx="2356920" cy="258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97B05C8-C376-893D-A5A7-38604DA4903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13796" y="2218485"/>
                <a:ext cx="23745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F4A1F12-88D3-3422-F777-3F363CA62288}"/>
                  </a:ext>
                </a:extLst>
              </p14:cNvPr>
              <p14:cNvContentPartPr/>
              <p14:nvPr/>
            </p14:nvContentPartPr>
            <p14:xfrm>
              <a:off x="913796" y="2557605"/>
              <a:ext cx="2408400" cy="3290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F4A1F12-88D3-3422-F777-3F363CA6228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04796" y="2548605"/>
                <a:ext cx="2426040" cy="34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257564B2-BF63-9B42-0B8A-D27B9FC37F85}"/>
              </a:ext>
            </a:extLst>
          </p:cNvPr>
          <p:cNvGrpSpPr/>
          <p:nvPr/>
        </p:nvGrpSpPr>
        <p:grpSpPr>
          <a:xfrm>
            <a:off x="815156" y="2122005"/>
            <a:ext cx="2835000" cy="875160"/>
            <a:chOff x="815156" y="2122005"/>
            <a:chExt cx="2835000" cy="87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01393DF-2157-6A8B-2068-2677909C1B64}"/>
                    </a:ext>
                  </a:extLst>
                </p14:cNvPr>
                <p14:cNvContentPartPr/>
                <p14:nvPr/>
              </p14:nvContentPartPr>
              <p14:xfrm>
                <a:off x="1301516" y="2141805"/>
                <a:ext cx="218160" cy="160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01393DF-2157-6A8B-2068-2677909C1B6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92876" y="2133165"/>
                  <a:ext cx="235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9BA1F58-CB07-6232-55B8-34BFE44FE050}"/>
                    </a:ext>
                  </a:extLst>
                </p14:cNvPr>
                <p14:cNvContentPartPr/>
                <p14:nvPr/>
              </p14:nvContentPartPr>
              <p14:xfrm>
                <a:off x="1392596" y="2228565"/>
                <a:ext cx="31320" cy="29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9BA1F58-CB07-6232-55B8-34BFE44FE05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83596" y="2219565"/>
                  <a:ext cx="48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A79F656-00D2-9E45-484F-ADB4CE2E1C5F}"/>
                    </a:ext>
                  </a:extLst>
                </p14:cNvPr>
                <p14:cNvContentPartPr/>
                <p14:nvPr/>
              </p14:nvContentPartPr>
              <p14:xfrm>
                <a:off x="1233836" y="2703405"/>
                <a:ext cx="273240" cy="235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A79F656-00D2-9E45-484F-ADB4CE2E1C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24836" y="2694405"/>
                  <a:ext cx="290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8D27A12-34B6-EE40-D6C8-950FE5CA4501}"/>
                    </a:ext>
                  </a:extLst>
                </p14:cNvPr>
                <p14:cNvContentPartPr/>
                <p14:nvPr/>
              </p14:nvContentPartPr>
              <p14:xfrm>
                <a:off x="1335356" y="2766045"/>
                <a:ext cx="122040" cy="117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8D27A12-34B6-EE40-D6C8-950FE5CA450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26716" y="2757405"/>
                  <a:ext cx="139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F40ACF9-8085-525C-7DFE-BEF4F672613F}"/>
                    </a:ext>
                  </a:extLst>
                </p14:cNvPr>
                <p14:cNvContentPartPr/>
                <p14:nvPr/>
              </p14:nvContentPartPr>
              <p14:xfrm>
                <a:off x="1323836" y="2781165"/>
                <a:ext cx="88920" cy="108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F40ACF9-8085-525C-7DFE-BEF4F672613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14836" y="2772525"/>
                  <a:ext cx="106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CF4B103-37C8-324C-7BE5-9A977511C2D6}"/>
                    </a:ext>
                  </a:extLst>
                </p14:cNvPr>
                <p14:cNvContentPartPr/>
                <p14:nvPr/>
              </p14:nvContentPartPr>
              <p14:xfrm>
                <a:off x="2625956" y="2241885"/>
                <a:ext cx="24480" cy="28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CF4B103-37C8-324C-7BE5-9A977511C2D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16956" y="2233245"/>
                  <a:ext cx="42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89D52F8-196A-0630-0A77-BCA9EE7CD06C}"/>
                    </a:ext>
                  </a:extLst>
                </p14:cNvPr>
                <p14:cNvContentPartPr/>
                <p14:nvPr/>
              </p14:nvContentPartPr>
              <p14:xfrm>
                <a:off x="2491676" y="2122005"/>
                <a:ext cx="313200" cy="276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89D52F8-196A-0630-0A77-BCA9EE7CD06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82676" y="2113365"/>
                  <a:ext cx="3308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5CA7824-435E-22E3-886E-3697B24A8BD7}"/>
                    </a:ext>
                  </a:extLst>
                </p14:cNvPr>
                <p14:cNvContentPartPr/>
                <p14:nvPr/>
              </p14:nvContentPartPr>
              <p14:xfrm>
                <a:off x="3053996" y="2272845"/>
                <a:ext cx="247320" cy="163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5CA7824-435E-22E3-886E-3697B24A8BD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44996" y="2264205"/>
                  <a:ext cx="264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A198040-BB82-A823-62EF-80B402C5D45B}"/>
                    </a:ext>
                  </a:extLst>
                </p14:cNvPr>
                <p14:cNvContentPartPr/>
                <p14:nvPr/>
              </p14:nvContentPartPr>
              <p14:xfrm>
                <a:off x="2495996" y="2771445"/>
                <a:ext cx="293760" cy="225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A198040-BB82-A823-62EF-80B402C5D45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87356" y="2762805"/>
                  <a:ext cx="311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0915632-CF86-6A12-DDFF-ABC8402B192A}"/>
                    </a:ext>
                  </a:extLst>
                </p14:cNvPr>
                <p14:cNvContentPartPr/>
                <p14:nvPr/>
              </p14:nvContentPartPr>
              <p14:xfrm>
                <a:off x="2569796" y="2840205"/>
                <a:ext cx="152280" cy="134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0915632-CF86-6A12-DDFF-ABC8402B192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61156" y="2831205"/>
                  <a:ext cx="169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013E560-ABA8-ECE3-9D9B-C3F8D94E725E}"/>
                    </a:ext>
                  </a:extLst>
                </p14:cNvPr>
                <p14:cNvContentPartPr/>
                <p14:nvPr/>
              </p14:nvContentPartPr>
              <p14:xfrm>
                <a:off x="2585276" y="2835525"/>
                <a:ext cx="100440" cy="118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013E560-ABA8-ECE3-9D9B-C3F8D94E72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76636" y="2826885"/>
                  <a:ext cx="118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21A8E06-74DB-8601-5A12-7F8DB77DCED8}"/>
                    </a:ext>
                  </a:extLst>
                </p14:cNvPr>
                <p14:cNvContentPartPr/>
                <p14:nvPr/>
              </p14:nvContentPartPr>
              <p14:xfrm>
                <a:off x="3165236" y="2660925"/>
                <a:ext cx="211320" cy="167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21A8E06-74DB-8601-5A12-7F8DB77DCED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56236" y="2652285"/>
                  <a:ext cx="228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8403721-AB25-0875-5FA0-D9068442D35E}"/>
                    </a:ext>
                  </a:extLst>
                </p14:cNvPr>
                <p14:cNvContentPartPr/>
                <p14:nvPr/>
              </p14:nvContentPartPr>
              <p14:xfrm>
                <a:off x="815156" y="2509005"/>
                <a:ext cx="2367720" cy="69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8403721-AB25-0875-5FA0-D9068442D35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6156" y="2500005"/>
                  <a:ext cx="2385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433CF96-31B3-9A0E-7DB0-68EA8BA07BF3}"/>
                    </a:ext>
                  </a:extLst>
                </p14:cNvPr>
                <p14:cNvContentPartPr/>
                <p14:nvPr/>
              </p14:nvContentPartPr>
              <p14:xfrm>
                <a:off x="3096836" y="2524485"/>
                <a:ext cx="183240" cy="124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433CF96-31B3-9A0E-7DB0-68EA8BA07BF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87836" y="2515485"/>
                  <a:ext cx="200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9F6E29F-0C40-5A00-13A3-0AF41D9E5C85}"/>
                    </a:ext>
                  </a:extLst>
                </p14:cNvPr>
                <p14:cNvContentPartPr/>
                <p14:nvPr/>
              </p14:nvContentPartPr>
              <p14:xfrm>
                <a:off x="3405716" y="2383725"/>
                <a:ext cx="244440" cy="261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9F6E29F-0C40-5A00-13A3-0AF41D9E5C8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97076" y="2374725"/>
                  <a:ext cx="262080" cy="27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97EF738-7688-B435-59D1-FC293BE8C2CE}"/>
                  </a:ext>
                </a:extLst>
              </p14:cNvPr>
              <p14:cNvContentPartPr/>
              <p14:nvPr/>
            </p14:nvContentPartPr>
            <p14:xfrm>
              <a:off x="1747556" y="3504765"/>
              <a:ext cx="200160" cy="555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97EF738-7688-B435-59D1-FC293BE8C2C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738916" y="3495765"/>
                <a:ext cx="21780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8A2A056-7A24-8A31-88D5-99FBCB3A2DB0}"/>
                  </a:ext>
                </a:extLst>
              </p14:cNvPr>
              <p14:cNvContentPartPr/>
              <p14:nvPr/>
            </p14:nvContentPartPr>
            <p14:xfrm>
              <a:off x="1804076" y="2457165"/>
              <a:ext cx="402120" cy="1360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8A2A056-7A24-8A31-88D5-99FBCB3A2DB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768076" y="2385165"/>
                <a:ext cx="4737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9CC4A6E-31BC-30C2-9B28-80F3B6C99C77}"/>
                  </a:ext>
                </a:extLst>
              </p14:cNvPr>
              <p14:cNvContentPartPr/>
              <p14:nvPr/>
            </p14:nvContentPartPr>
            <p14:xfrm>
              <a:off x="2042756" y="5329965"/>
              <a:ext cx="586440" cy="6062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9CC4A6E-31BC-30C2-9B28-80F3B6C99C7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07116" y="5257965"/>
                <a:ext cx="658080" cy="7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50E6AD8-6A28-EC17-5C8A-9D48CFE25E16}"/>
                  </a:ext>
                </a:extLst>
              </p14:cNvPr>
              <p14:cNvContentPartPr/>
              <p14:nvPr/>
            </p14:nvContentPartPr>
            <p14:xfrm>
              <a:off x="7388756" y="4489725"/>
              <a:ext cx="547560" cy="1212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50E6AD8-6A28-EC17-5C8A-9D48CFE25E1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379756" y="4481085"/>
                <a:ext cx="565200" cy="12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8890C11-7B6F-8621-5075-8736BDFCCD95}"/>
                  </a:ext>
                </a:extLst>
              </p14:cNvPr>
              <p14:cNvContentPartPr/>
              <p14:nvPr/>
            </p14:nvContentPartPr>
            <p14:xfrm>
              <a:off x="7443836" y="4426005"/>
              <a:ext cx="1099080" cy="1432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8890C11-7B6F-8621-5075-8736BDFCCD9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434836" y="4417005"/>
                <a:ext cx="1116720" cy="14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EAF12B7-B0CB-B2C6-B740-D9873FC51681}"/>
                  </a:ext>
                </a:extLst>
              </p14:cNvPr>
              <p14:cNvContentPartPr/>
              <p14:nvPr/>
            </p14:nvContentPartPr>
            <p14:xfrm>
              <a:off x="7648316" y="5169765"/>
              <a:ext cx="1422720" cy="750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EAF12B7-B0CB-B2C6-B740-D9873FC5168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639316" y="5161125"/>
                <a:ext cx="1440360" cy="7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4DE1EB0-7A4C-D935-901A-2F2751F8CA07}"/>
                  </a:ext>
                </a:extLst>
              </p14:cNvPr>
              <p14:cNvContentPartPr/>
              <p14:nvPr/>
            </p14:nvContentPartPr>
            <p14:xfrm>
              <a:off x="7338356" y="5617965"/>
              <a:ext cx="43560" cy="1861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4DE1EB0-7A4C-D935-901A-2F2751F8CA0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329356" y="5608965"/>
                <a:ext cx="612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0631D01-B0DB-537A-51B1-EEB6C2660222}"/>
                  </a:ext>
                </a:extLst>
              </p14:cNvPr>
              <p14:cNvContentPartPr/>
              <p14:nvPr/>
            </p14:nvContentPartPr>
            <p14:xfrm>
              <a:off x="7728236" y="4289205"/>
              <a:ext cx="1536120" cy="1493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0631D01-B0DB-537A-51B1-EEB6C266022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19596" y="4280205"/>
                <a:ext cx="1553760" cy="15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14DAFE5-E82B-969B-57B6-73E9AE383776}"/>
                  </a:ext>
                </a:extLst>
              </p14:cNvPr>
              <p14:cNvContentPartPr/>
              <p14:nvPr/>
            </p14:nvContentPartPr>
            <p14:xfrm>
              <a:off x="7442396" y="4575405"/>
              <a:ext cx="204480" cy="7484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14DAFE5-E82B-969B-57B6-73E9AE38377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433396" y="4566765"/>
                <a:ext cx="222120" cy="7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294422F-C5A3-9506-D47A-905DD92AF62A}"/>
                  </a:ext>
                </a:extLst>
              </p14:cNvPr>
              <p14:cNvContentPartPr/>
              <p14:nvPr/>
            </p14:nvContentPartPr>
            <p14:xfrm>
              <a:off x="7728236" y="5543805"/>
              <a:ext cx="92160" cy="871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294422F-C5A3-9506-D47A-905DD92AF62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719596" y="5535165"/>
                <a:ext cx="109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FE7F032-784A-9BB4-B945-C2FF6F59EDA7}"/>
                  </a:ext>
                </a:extLst>
              </p14:cNvPr>
              <p14:cNvContentPartPr/>
              <p14:nvPr/>
            </p14:nvContentPartPr>
            <p14:xfrm>
              <a:off x="8010476" y="5738205"/>
              <a:ext cx="239760" cy="108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FE7F032-784A-9BB4-B945-C2FF6F59EDA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001836" y="5729565"/>
                <a:ext cx="257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8D862DE-A412-CEC5-E331-3E8F16378870}"/>
                  </a:ext>
                </a:extLst>
              </p14:cNvPr>
              <p14:cNvContentPartPr/>
              <p14:nvPr/>
            </p14:nvContentPartPr>
            <p14:xfrm>
              <a:off x="8054036" y="4153125"/>
              <a:ext cx="1261440" cy="16988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8D862DE-A412-CEC5-E331-3E8F1637887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45396" y="4144485"/>
                <a:ext cx="1279080" cy="171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9A949DD-E73E-3DBD-EEC4-A11348B02561}"/>
                  </a:ext>
                </a:extLst>
              </p14:cNvPr>
              <p14:cNvContentPartPr/>
              <p14:nvPr/>
            </p14:nvContentPartPr>
            <p14:xfrm>
              <a:off x="7537076" y="4180125"/>
              <a:ext cx="522720" cy="4611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9A949DD-E73E-3DBD-EEC4-A11348B0256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528076" y="4171125"/>
                <a:ext cx="54036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B46CB11-0C21-468E-0258-445AD1EDF67D}"/>
                  </a:ext>
                </a:extLst>
              </p14:cNvPr>
              <p14:cNvContentPartPr/>
              <p14:nvPr/>
            </p14:nvContentPartPr>
            <p14:xfrm>
              <a:off x="8044676" y="4230525"/>
              <a:ext cx="1218960" cy="16228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B46CB11-0C21-468E-0258-445AD1EDF67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009036" y="4158525"/>
                <a:ext cx="1290600" cy="176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5B48ADC-AF47-93FD-B545-42B6310C1E33}"/>
              </a:ext>
            </a:extLst>
          </p:cNvPr>
          <p:cNvGrpSpPr/>
          <p:nvPr/>
        </p:nvGrpSpPr>
        <p:grpSpPr>
          <a:xfrm>
            <a:off x="8781236" y="3396045"/>
            <a:ext cx="1305360" cy="1140480"/>
            <a:chOff x="8781236" y="3396045"/>
            <a:chExt cx="1305360" cy="11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DE8F8D1-D9EB-8B97-834F-B2E1C8DD66F4}"/>
                    </a:ext>
                  </a:extLst>
                </p14:cNvPr>
                <p14:cNvContentPartPr/>
                <p14:nvPr/>
              </p14:nvContentPartPr>
              <p14:xfrm>
                <a:off x="8781236" y="3679005"/>
                <a:ext cx="793080" cy="564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DE8F8D1-D9EB-8B97-834F-B2E1C8DD66F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72236" y="3670005"/>
                  <a:ext cx="81072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75D78C4-F90A-1F73-F7AB-AF81F9C254CE}"/>
                    </a:ext>
                  </a:extLst>
                </p14:cNvPr>
                <p14:cNvContentPartPr/>
                <p14:nvPr/>
              </p14:nvContentPartPr>
              <p14:xfrm>
                <a:off x="8965556" y="3765405"/>
                <a:ext cx="680040" cy="607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75D78C4-F90A-1F73-F7AB-AF81F9C254C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56556" y="3756405"/>
                  <a:ext cx="69768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6F7FB8A-9D44-A643-76BA-419C74B73BA0}"/>
                    </a:ext>
                  </a:extLst>
                </p14:cNvPr>
                <p14:cNvContentPartPr/>
                <p14:nvPr/>
              </p14:nvContentPartPr>
              <p14:xfrm>
                <a:off x="9217916" y="3829125"/>
                <a:ext cx="563760" cy="707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6F7FB8A-9D44-A643-76BA-419C74B73BA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09276" y="3820485"/>
                  <a:ext cx="58140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10254CA-4111-AB49-15E1-41ACE0CC16BD}"/>
                    </a:ext>
                  </a:extLst>
                </p14:cNvPr>
                <p14:cNvContentPartPr/>
                <p14:nvPr/>
              </p14:nvContentPartPr>
              <p14:xfrm>
                <a:off x="9848636" y="3396045"/>
                <a:ext cx="237960" cy="376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10254CA-4111-AB49-15E1-41ACE0CC16B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39636" y="3387045"/>
                  <a:ext cx="255600" cy="39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22ABFB7-7A9D-9676-6748-6718707E8B9E}"/>
              </a:ext>
            </a:extLst>
          </p:cNvPr>
          <p:cNvGrpSpPr/>
          <p:nvPr/>
        </p:nvGrpSpPr>
        <p:grpSpPr>
          <a:xfrm>
            <a:off x="8991836" y="5608245"/>
            <a:ext cx="3076920" cy="1088280"/>
            <a:chOff x="8991836" y="5608245"/>
            <a:chExt cx="3076920" cy="10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3EEA642-3F2F-3E27-E3C0-C14A23132D97}"/>
                    </a:ext>
                  </a:extLst>
                </p14:cNvPr>
                <p14:cNvContentPartPr/>
                <p14:nvPr/>
              </p14:nvContentPartPr>
              <p14:xfrm>
                <a:off x="9055196" y="5863845"/>
                <a:ext cx="263520" cy="166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3EEA642-3F2F-3E27-E3C0-C14A23132D9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46556" y="5855205"/>
                  <a:ext cx="281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A29C465-B860-1F78-F6DA-5EE61BD493CA}"/>
                    </a:ext>
                  </a:extLst>
                </p14:cNvPr>
                <p14:cNvContentPartPr/>
                <p14:nvPr/>
              </p14:nvContentPartPr>
              <p14:xfrm>
                <a:off x="8991836" y="5821365"/>
                <a:ext cx="111960" cy="153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A29C465-B860-1F78-F6DA-5EE61BD493C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982836" y="5812365"/>
                  <a:ext cx="129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3375667-B32A-B6ED-C94C-FCB3AA61F3F9}"/>
                    </a:ext>
                  </a:extLst>
                </p14:cNvPr>
                <p14:cNvContentPartPr/>
                <p14:nvPr/>
              </p14:nvContentPartPr>
              <p14:xfrm>
                <a:off x="9474236" y="5878605"/>
                <a:ext cx="533880" cy="285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3375667-B32A-B6ED-C94C-FCB3AA61F3F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65596" y="5869605"/>
                  <a:ext cx="5515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483212C-49DF-DAFB-BF81-D976ACD520C3}"/>
                    </a:ext>
                  </a:extLst>
                </p14:cNvPr>
                <p14:cNvContentPartPr/>
                <p14:nvPr/>
              </p14:nvContentPartPr>
              <p14:xfrm>
                <a:off x="10201436" y="5904885"/>
                <a:ext cx="309600" cy="126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483212C-49DF-DAFB-BF81-D976ACD520C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92436" y="5895885"/>
                  <a:ext cx="327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8545A44-3F66-E6EE-7150-AAA41DD0F7F8}"/>
                    </a:ext>
                  </a:extLst>
                </p14:cNvPr>
                <p14:cNvContentPartPr/>
                <p14:nvPr/>
              </p14:nvContentPartPr>
              <p14:xfrm>
                <a:off x="10350836" y="5848725"/>
                <a:ext cx="162360" cy="205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8545A44-3F66-E6EE-7150-AAA41DD0F7F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42196" y="5839725"/>
                  <a:ext cx="180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EA36BFE-BB33-CB9F-2474-B5C0230BF597}"/>
                    </a:ext>
                  </a:extLst>
                </p14:cNvPr>
                <p14:cNvContentPartPr/>
                <p14:nvPr/>
              </p14:nvContentPartPr>
              <p14:xfrm>
                <a:off x="10488356" y="5608245"/>
                <a:ext cx="801720" cy="412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EA36BFE-BB33-CB9F-2474-B5C0230BF59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79356" y="5599605"/>
                  <a:ext cx="8193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3393770-AB7A-3F8F-D99A-2C4351472793}"/>
                    </a:ext>
                  </a:extLst>
                </p14:cNvPr>
                <p14:cNvContentPartPr/>
                <p14:nvPr/>
              </p14:nvContentPartPr>
              <p14:xfrm>
                <a:off x="10559996" y="5734605"/>
                <a:ext cx="281880" cy="15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3393770-AB7A-3F8F-D99A-2C435147279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51356" y="5725965"/>
                  <a:ext cx="299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BF1CB4F-3DBB-07C8-0ED4-0E07A0FADB95}"/>
                    </a:ext>
                  </a:extLst>
                </p14:cNvPr>
                <p14:cNvContentPartPr/>
                <p14:nvPr/>
              </p14:nvContentPartPr>
              <p14:xfrm>
                <a:off x="11495636" y="5739645"/>
                <a:ext cx="124200" cy="266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BF1CB4F-3DBB-07C8-0ED4-0E07A0FADB9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86636" y="5730645"/>
                  <a:ext cx="1418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5518570-49E9-475D-6C25-E817B6CC5C4A}"/>
                    </a:ext>
                  </a:extLst>
                </p14:cNvPr>
                <p14:cNvContentPartPr/>
                <p14:nvPr/>
              </p14:nvContentPartPr>
              <p14:xfrm>
                <a:off x="11688236" y="5781045"/>
                <a:ext cx="110160" cy="249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5518570-49E9-475D-6C25-E817B6CC5C4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679236" y="5772405"/>
                  <a:ext cx="127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658442D-E47D-34F1-31F0-A7CE7216A156}"/>
                    </a:ext>
                  </a:extLst>
                </p14:cNvPr>
                <p14:cNvContentPartPr/>
                <p14:nvPr/>
              </p14:nvContentPartPr>
              <p14:xfrm>
                <a:off x="11830436" y="5816685"/>
                <a:ext cx="178920" cy="169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658442D-E47D-34F1-31F0-A7CE7216A15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821796" y="5808045"/>
                  <a:ext cx="196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CC9AB7E-0446-E772-3475-ECBC9D321CDF}"/>
                    </a:ext>
                  </a:extLst>
                </p14:cNvPr>
                <p14:cNvContentPartPr/>
                <p14:nvPr/>
              </p14:nvContentPartPr>
              <p14:xfrm>
                <a:off x="11949596" y="5681325"/>
                <a:ext cx="119160" cy="95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CC9AB7E-0446-E772-3475-ECBC9D321CD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940956" y="5672325"/>
                  <a:ext cx="136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AA44215-E102-B67B-E7CA-8C8265B4576A}"/>
                    </a:ext>
                  </a:extLst>
                </p14:cNvPr>
                <p14:cNvContentPartPr/>
                <p14:nvPr/>
              </p14:nvContentPartPr>
              <p14:xfrm>
                <a:off x="9136556" y="6415005"/>
                <a:ext cx="367920" cy="160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AA44215-E102-B67B-E7CA-8C8265B4576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27916" y="6406365"/>
                  <a:ext cx="385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1A618C4-E8F5-4227-F7D7-F6F884F727A8}"/>
                    </a:ext>
                  </a:extLst>
                </p14:cNvPr>
                <p14:cNvContentPartPr/>
                <p14:nvPr/>
              </p14:nvContentPartPr>
              <p14:xfrm>
                <a:off x="9273716" y="6289005"/>
                <a:ext cx="27360" cy="10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1A618C4-E8F5-4227-F7D7-F6F884F727A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65076" y="6280365"/>
                  <a:ext cx="45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5F05951-67DF-B3B9-57D7-33C05B39E9E7}"/>
                    </a:ext>
                  </a:extLst>
                </p14:cNvPr>
                <p14:cNvContentPartPr/>
                <p14:nvPr/>
              </p14:nvContentPartPr>
              <p14:xfrm>
                <a:off x="9702836" y="6209085"/>
                <a:ext cx="1400760" cy="487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5F05951-67DF-B3B9-57D7-33C05B39E9E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94196" y="6200085"/>
                  <a:ext cx="14184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13356A4-7129-1D4F-75F0-10E3253073AA}"/>
                    </a:ext>
                  </a:extLst>
                </p14:cNvPr>
                <p14:cNvContentPartPr/>
                <p14:nvPr/>
              </p14:nvContentPartPr>
              <p14:xfrm>
                <a:off x="10681316" y="6378285"/>
                <a:ext cx="277920" cy="42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13356A4-7129-1D4F-75F0-10E3253073A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672316" y="6369285"/>
                  <a:ext cx="295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46F48F4-82BE-9F0D-3DF3-98929B13C589}"/>
                    </a:ext>
                  </a:extLst>
                </p14:cNvPr>
                <p14:cNvContentPartPr/>
                <p14:nvPr/>
              </p14:nvContentPartPr>
              <p14:xfrm>
                <a:off x="10251116" y="6270285"/>
                <a:ext cx="57600" cy="37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46F48F4-82BE-9F0D-3DF3-98929B13C58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242116" y="6261645"/>
                  <a:ext cx="7524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C52FB24-36AA-C01E-2219-D7D82949E0D1}"/>
                  </a:ext>
                </a:extLst>
              </p14:cNvPr>
              <p14:cNvContentPartPr/>
              <p14:nvPr/>
            </p14:nvContentPartPr>
            <p14:xfrm>
              <a:off x="9672236" y="2532045"/>
              <a:ext cx="717840" cy="3895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C52FB24-36AA-C01E-2219-D7D82949E0D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663596" y="2523405"/>
                <a:ext cx="7354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E38125A-C6E5-1E6A-D557-57D805DCB606}"/>
                  </a:ext>
                </a:extLst>
              </p14:cNvPr>
              <p14:cNvContentPartPr/>
              <p14:nvPr/>
            </p14:nvContentPartPr>
            <p14:xfrm>
              <a:off x="10484396" y="2397045"/>
              <a:ext cx="405720" cy="3510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E38125A-C6E5-1E6A-D557-57D805DCB60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475756" y="2388045"/>
                <a:ext cx="4233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ACC8B6D-A2B6-D7CC-F8B0-9BCFAF27F233}"/>
                  </a:ext>
                </a:extLst>
              </p14:cNvPr>
              <p14:cNvContentPartPr/>
              <p14:nvPr/>
            </p14:nvContentPartPr>
            <p14:xfrm>
              <a:off x="7296596" y="3081045"/>
              <a:ext cx="1644120" cy="4788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ACC8B6D-A2B6-D7CC-F8B0-9BCFAF27F23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287956" y="3072405"/>
                <a:ext cx="1661760" cy="49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6925710-A39F-028C-9F61-024D4D181D8C}"/>
              </a:ext>
            </a:extLst>
          </p:cNvPr>
          <p:cNvGrpSpPr/>
          <p:nvPr/>
        </p:nvGrpSpPr>
        <p:grpSpPr>
          <a:xfrm>
            <a:off x="5545556" y="2197965"/>
            <a:ext cx="4861080" cy="1238400"/>
            <a:chOff x="5545556" y="2197965"/>
            <a:chExt cx="4861080" cy="12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B23E129-2A94-C39B-62AA-C9D3B672B66B}"/>
                    </a:ext>
                  </a:extLst>
                </p14:cNvPr>
                <p14:cNvContentPartPr/>
                <p14:nvPr/>
              </p14:nvContentPartPr>
              <p14:xfrm>
                <a:off x="5614316" y="2331525"/>
                <a:ext cx="1407600" cy="578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B23E129-2A94-C39B-62AA-C9D3B672B66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05316" y="2322525"/>
                  <a:ext cx="142524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38D0AED-812B-DDA5-5141-CA86DAEEB85B}"/>
                    </a:ext>
                  </a:extLst>
                </p14:cNvPr>
                <p14:cNvContentPartPr/>
                <p14:nvPr/>
              </p14:nvContentPartPr>
              <p14:xfrm>
                <a:off x="6396956" y="2467605"/>
                <a:ext cx="34560" cy="33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38D0AED-812B-DDA5-5141-CA86DAEEB85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388316" y="2458965"/>
                  <a:ext cx="52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4450BA0-1250-B2F2-88FC-5DC50B97CC7A}"/>
                    </a:ext>
                  </a:extLst>
                </p14:cNvPr>
                <p14:cNvContentPartPr/>
                <p14:nvPr/>
              </p14:nvContentPartPr>
              <p14:xfrm>
                <a:off x="7251596" y="2197965"/>
                <a:ext cx="1497960" cy="710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4450BA0-1250-B2F2-88FC-5DC50B97CC7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42956" y="2189325"/>
                  <a:ext cx="151560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FBCFA9F-F5EF-A241-4BDD-4430DB785F61}"/>
                    </a:ext>
                  </a:extLst>
                </p14:cNvPr>
                <p14:cNvContentPartPr/>
                <p14:nvPr/>
              </p14:nvContentPartPr>
              <p14:xfrm>
                <a:off x="9023876" y="2270685"/>
                <a:ext cx="335520" cy="530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FBCFA9F-F5EF-A241-4BDD-4430DB785F6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015236" y="2262045"/>
                  <a:ext cx="3531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6C52813-05F1-7AFA-F379-9D7ECE08F172}"/>
                    </a:ext>
                  </a:extLst>
                </p14:cNvPr>
                <p14:cNvContentPartPr/>
                <p14:nvPr/>
              </p14:nvContentPartPr>
              <p14:xfrm>
                <a:off x="5545556" y="3042165"/>
                <a:ext cx="950400" cy="394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6C52813-05F1-7AFA-F379-9D7ECE08F1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36556" y="3033165"/>
                  <a:ext cx="9680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5456614-A684-69F2-9D75-0B274E5930B7}"/>
                    </a:ext>
                  </a:extLst>
                </p14:cNvPr>
                <p14:cNvContentPartPr/>
                <p14:nvPr/>
              </p14:nvContentPartPr>
              <p14:xfrm>
                <a:off x="5828156" y="3169245"/>
                <a:ext cx="428400" cy="54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5456614-A684-69F2-9D75-0B274E5930B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19516" y="3160605"/>
                  <a:ext cx="446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2DC63EB-F4B5-985F-75E4-AB580AD887FE}"/>
                    </a:ext>
                  </a:extLst>
                </p14:cNvPr>
                <p14:cNvContentPartPr/>
                <p14:nvPr/>
              </p14:nvContentPartPr>
              <p14:xfrm>
                <a:off x="6706916" y="3201645"/>
                <a:ext cx="357120" cy="190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2DC63EB-F4B5-985F-75E4-AB580AD887F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97916" y="3193005"/>
                  <a:ext cx="374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C684180-C74E-AB07-DB6C-3B6CAC07B5CF}"/>
                    </a:ext>
                  </a:extLst>
                </p14:cNvPr>
                <p14:cNvContentPartPr/>
                <p14:nvPr/>
              </p14:nvContentPartPr>
              <p14:xfrm>
                <a:off x="6819956" y="3110565"/>
                <a:ext cx="23400" cy="17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C684180-C74E-AB07-DB6C-3B6CAC07B5C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11316" y="3101925"/>
                  <a:ext cx="41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6CACA6B-6EEA-01F5-E679-B4AB18763C46}"/>
                    </a:ext>
                  </a:extLst>
                </p14:cNvPr>
                <p14:cNvContentPartPr/>
                <p14:nvPr/>
              </p14:nvContentPartPr>
              <p14:xfrm>
                <a:off x="9144476" y="3014085"/>
                <a:ext cx="467640" cy="351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6CACA6B-6EEA-01F5-E679-B4AB18763C4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35836" y="3005445"/>
                  <a:ext cx="4852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72B3574-0D72-1B93-3AEC-1F2E76922B3D}"/>
                    </a:ext>
                  </a:extLst>
                </p14:cNvPr>
                <p14:cNvContentPartPr/>
                <p14:nvPr/>
              </p14:nvContentPartPr>
              <p14:xfrm>
                <a:off x="9185156" y="3074205"/>
                <a:ext cx="369360" cy="37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72B3574-0D72-1B93-3AEC-1F2E76922B3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76516" y="3065205"/>
                  <a:ext cx="387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EB74CD5-3FF8-AB37-00C7-A91FD43036CA}"/>
                    </a:ext>
                  </a:extLst>
                </p14:cNvPr>
                <p14:cNvContentPartPr/>
                <p14:nvPr/>
              </p14:nvContentPartPr>
              <p14:xfrm>
                <a:off x="9769796" y="2969085"/>
                <a:ext cx="636840" cy="354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EB74CD5-3FF8-AB37-00C7-A91FD43036C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761156" y="2960445"/>
                  <a:ext cx="654480" cy="37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B6A2F064-14D8-9CBD-1456-92A9EB73DD7B}"/>
                  </a:ext>
                </a:extLst>
              </p14:cNvPr>
              <p14:cNvContentPartPr/>
              <p14:nvPr/>
            </p14:nvContentPartPr>
            <p14:xfrm>
              <a:off x="5308676" y="3777645"/>
              <a:ext cx="1203120" cy="3387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B6A2F064-14D8-9CBD-1456-92A9EB73DD7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300036" y="3769005"/>
                <a:ext cx="1220760" cy="35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043F84D-B6B3-306A-2318-94DC1B2F0A23}"/>
              </a:ext>
            </a:extLst>
          </p:cNvPr>
          <p:cNvGrpSpPr/>
          <p:nvPr/>
        </p:nvGrpSpPr>
        <p:grpSpPr>
          <a:xfrm>
            <a:off x="6630596" y="3618885"/>
            <a:ext cx="1294560" cy="421920"/>
            <a:chOff x="6630596" y="3618885"/>
            <a:chExt cx="129456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AFAD9CB-DA9E-6E76-6544-ED4E8CF75A19}"/>
                    </a:ext>
                  </a:extLst>
                </p14:cNvPr>
                <p14:cNvContentPartPr/>
                <p14:nvPr/>
              </p14:nvContentPartPr>
              <p14:xfrm>
                <a:off x="6630596" y="3618885"/>
                <a:ext cx="1294560" cy="421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AFAD9CB-DA9E-6E76-6544-ED4E8CF75A1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21956" y="3609885"/>
                  <a:ext cx="13122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DEA3FD9-BF39-1BCD-34E6-526041105F6F}"/>
                    </a:ext>
                  </a:extLst>
                </p14:cNvPr>
                <p14:cNvContentPartPr/>
                <p14:nvPr/>
              </p14:nvContentPartPr>
              <p14:xfrm>
                <a:off x="6881876" y="3733725"/>
                <a:ext cx="617400" cy="101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DEA3FD9-BF39-1BCD-34E6-526041105F6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73236" y="3725085"/>
                  <a:ext cx="635040" cy="11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895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5205DA-CBC2-6209-1501-FC310B90C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304" y="1859259"/>
            <a:ext cx="5506036" cy="2971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9D3EFC-8F1F-D5F5-14E2-8C3A69047E17}"/>
                  </a:ext>
                </a:extLst>
              </p14:cNvPr>
              <p14:cNvContentPartPr/>
              <p14:nvPr/>
            </p14:nvContentPartPr>
            <p14:xfrm>
              <a:off x="2698440" y="247337"/>
              <a:ext cx="1654920" cy="659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9D3EFC-8F1F-D5F5-14E2-8C3A69047E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9440" y="238697"/>
                <a:ext cx="1672560" cy="67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3146B8E-17C9-4613-1722-F7C04AC47032}"/>
              </a:ext>
            </a:extLst>
          </p:cNvPr>
          <p:cNvGrpSpPr/>
          <p:nvPr/>
        </p:nvGrpSpPr>
        <p:grpSpPr>
          <a:xfrm>
            <a:off x="4635600" y="337697"/>
            <a:ext cx="1667880" cy="368280"/>
            <a:chOff x="4635600" y="337697"/>
            <a:chExt cx="166788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B653F1B-DC36-25EE-2AA9-64F63B098037}"/>
                    </a:ext>
                  </a:extLst>
                </p14:cNvPr>
                <p14:cNvContentPartPr/>
                <p14:nvPr/>
              </p14:nvContentPartPr>
              <p14:xfrm>
                <a:off x="4635600" y="438497"/>
                <a:ext cx="1667880" cy="267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B653F1B-DC36-25EE-2AA9-64F63B09803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6600" y="429857"/>
                  <a:ext cx="16855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A7E4E5-E6E3-DAB5-7748-08AB94753762}"/>
                    </a:ext>
                  </a:extLst>
                </p14:cNvPr>
                <p14:cNvContentPartPr/>
                <p14:nvPr/>
              </p14:nvContentPartPr>
              <p14:xfrm>
                <a:off x="5264520" y="337697"/>
                <a:ext cx="68040" cy="36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A7E4E5-E6E3-DAB5-7748-08AB9475376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55520" y="329057"/>
                  <a:ext cx="8568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707C409-F97E-D34E-DE08-B9AD4B86C9C2}"/>
                  </a:ext>
                </a:extLst>
              </p14:cNvPr>
              <p14:cNvContentPartPr/>
              <p14:nvPr/>
            </p14:nvContentPartPr>
            <p14:xfrm>
              <a:off x="6616320" y="207017"/>
              <a:ext cx="734040" cy="533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707C409-F97E-D34E-DE08-B9AD4B86C9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7680" y="198017"/>
                <a:ext cx="751680" cy="55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7A8D0A0-0B8E-742F-5BDD-BDA59D071540}"/>
              </a:ext>
            </a:extLst>
          </p:cNvPr>
          <p:cNvGrpSpPr/>
          <p:nvPr/>
        </p:nvGrpSpPr>
        <p:grpSpPr>
          <a:xfrm>
            <a:off x="7784880" y="217817"/>
            <a:ext cx="2399760" cy="597240"/>
            <a:chOff x="7784880" y="217817"/>
            <a:chExt cx="2399760" cy="59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1AD4DF-5D33-CD53-D4BC-7BC7DC437CB9}"/>
                    </a:ext>
                  </a:extLst>
                </p14:cNvPr>
                <p14:cNvContentPartPr/>
                <p14:nvPr/>
              </p14:nvContentPartPr>
              <p14:xfrm>
                <a:off x="7784880" y="217817"/>
                <a:ext cx="2399760" cy="597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1AD4DF-5D33-CD53-D4BC-7BC7DC437CB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75880" y="209177"/>
                  <a:ext cx="241740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0B62EBA-12E7-AA1D-05F1-69018478CDF2}"/>
                    </a:ext>
                  </a:extLst>
                </p14:cNvPr>
                <p14:cNvContentPartPr/>
                <p14:nvPr/>
              </p14:nvContentPartPr>
              <p14:xfrm>
                <a:off x="9432960" y="433817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0B62EBA-12E7-AA1D-05F1-69018478CDF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24320" y="4248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7EAA01-26D5-94EF-5F64-4D9916645FCA}"/>
                    </a:ext>
                  </a:extLst>
                </p14:cNvPr>
                <p14:cNvContentPartPr/>
                <p14:nvPr/>
              </p14:nvContentPartPr>
              <p14:xfrm>
                <a:off x="8907720" y="462257"/>
                <a:ext cx="550440" cy="23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7EAA01-26D5-94EF-5F64-4D9916645FC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99080" y="453617"/>
                  <a:ext cx="568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55398E5-9B67-ED34-7B12-A30B70323D2D}"/>
                    </a:ext>
                  </a:extLst>
                </p14:cNvPr>
                <p14:cNvContentPartPr/>
                <p14:nvPr/>
              </p14:nvContentPartPr>
              <p14:xfrm>
                <a:off x="8939760" y="379097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5398E5-9B67-ED34-7B12-A30B70323D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31120" y="3704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CC6A9E4-2F9D-55AE-F833-91D16E6A101A}"/>
                  </a:ext>
                </a:extLst>
              </p14:cNvPr>
              <p14:cNvContentPartPr/>
              <p14:nvPr/>
            </p14:nvContentPartPr>
            <p14:xfrm>
              <a:off x="10522916" y="213285"/>
              <a:ext cx="912240" cy="442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CC6A9E4-2F9D-55AE-F833-91D16E6A101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514276" y="204645"/>
                <a:ext cx="929880" cy="46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51D6D62-BCA9-BC76-5BD3-1E791AA12E42}"/>
              </a:ext>
            </a:extLst>
          </p:cNvPr>
          <p:cNvGrpSpPr/>
          <p:nvPr/>
        </p:nvGrpSpPr>
        <p:grpSpPr>
          <a:xfrm>
            <a:off x="562796" y="173177"/>
            <a:ext cx="2165040" cy="1312708"/>
            <a:chOff x="562796" y="173177"/>
            <a:chExt cx="2165040" cy="131270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3D7BA44-CC8D-A5C8-9575-67ED403377B4}"/>
                    </a:ext>
                  </a:extLst>
                </p14:cNvPr>
                <p14:cNvContentPartPr/>
                <p14:nvPr/>
              </p14:nvContentPartPr>
              <p14:xfrm>
                <a:off x="596040" y="218177"/>
                <a:ext cx="782640" cy="468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3D7BA44-CC8D-A5C8-9575-67ED403377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7040" y="209177"/>
                  <a:ext cx="80028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37B4E01-717F-E626-D0A2-3A204CAB2858}"/>
                    </a:ext>
                  </a:extLst>
                </p14:cNvPr>
                <p14:cNvContentPartPr/>
                <p14:nvPr/>
              </p14:nvContentPartPr>
              <p14:xfrm>
                <a:off x="1086360" y="412937"/>
                <a:ext cx="355320" cy="20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37B4E01-717F-E626-D0A2-3A204CAB285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77720" y="404297"/>
                  <a:ext cx="372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EBE8B83-B1C7-78C7-1056-5CAFE99D4511}"/>
                    </a:ext>
                  </a:extLst>
                </p14:cNvPr>
                <p14:cNvContentPartPr/>
                <p14:nvPr/>
              </p14:nvContentPartPr>
              <p14:xfrm>
                <a:off x="1706640" y="173177"/>
                <a:ext cx="706320" cy="612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EBE8B83-B1C7-78C7-1056-5CAFE99D451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98000" y="164537"/>
                  <a:ext cx="72396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CA11B78-A334-5E1D-5E6A-75D06100ED51}"/>
                    </a:ext>
                  </a:extLst>
                </p14:cNvPr>
                <p14:cNvContentPartPr/>
                <p14:nvPr/>
              </p14:nvContentPartPr>
              <p14:xfrm>
                <a:off x="1684320" y="466577"/>
                <a:ext cx="511560" cy="5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CA11B78-A334-5E1D-5E6A-75D06100ED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75320" y="457937"/>
                  <a:ext cx="529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6B365BD-5ECB-8349-FDA3-65C83FD33A37}"/>
                    </a:ext>
                  </a:extLst>
                </p14:cNvPr>
                <p14:cNvContentPartPr/>
                <p14:nvPr/>
              </p14:nvContentPartPr>
              <p14:xfrm>
                <a:off x="562796" y="828885"/>
                <a:ext cx="933840" cy="574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6B365BD-5ECB-8349-FDA3-65C83FD33A3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3796" y="820245"/>
                  <a:ext cx="95148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A016BDF-A702-34BD-7A2D-480ADBBABF43}"/>
                    </a:ext>
                  </a:extLst>
                </p14:cNvPr>
                <p14:cNvContentPartPr/>
                <p14:nvPr/>
              </p14:nvContentPartPr>
              <p14:xfrm>
                <a:off x="1061036" y="1065405"/>
                <a:ext cx="315000" cy="20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A016BDF-A702-34BD-7A2D-480ADBBABF4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2396" y="1056765"/>
                  <a:ext cx="332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F559165-B5F7-BC2E-864D-1040258D768F}"/>
                    </a:ext>
                  </a:extLst>
                </p14:cNvPr>
                <p14:cNvContentPartPr/>
                <p14:nvPr/>
              </p14:nvContentPartPr>
              <p14:xfrm>
                <a:off x="1680596" y="1059645"/>
                <a:ext cx="1047240" cy="426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F559165-B5F7-BC2E-864D-1040258D76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71596" y="1050645"/>
                  <a:ext cx="1064880" cy="44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F57FD2-05A8-C462-DAAF-F8A304BADDE6}"/>
                  </a:ext>
                </a:extLst>
              </p14:cNvPr>
              <p14:cNvContentPartPr/>
              <p14:nvPr/>
            </p14:nvContentPartPr>
            <p14:xfrm>
              <a:off x="3917636" y="1965765"/>
              <a:ext cx="165240" cy="743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F57FD2-05A8-C462-DAAF-F8A304BADDE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54636" y="1588125"/>
                <a:ext cx="290880" cy="149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FC088B65-7AD8-C1CB-6C06-DCF7F6C98F6F}"/>
              </a:ext>
            </a:extLst>
          </p:cNvPr>
          <p:cNvGrpSpPr/>
          <p:nvPr/>
        </p:nvGrpSpPr>
        <p:grpSpPr>
          <a:xfrm>
            <a:off x="2153996" y="3529605"/>
            <a:ext cx="3563640" cy="1547280"/>
            <a:chOff x="2153996" y="3529605"/>
            <a:chExt cx="3563640" cy="1547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9C996FD-1481-8C5D-92E9-F6D853136D2E}"/>
                    </a:ext>
                  </a:extLst>
                </p14:cNvPr>
                <p14:cNvContentPartPr/>
                <p14:nvPr/>
              </p14:nvContentPartPr>
              <p14:xfrm>
                <a:off x="4679756" y="3529605"/>
                <a:ext cx="1037880" cy="232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9C996FD-1481-8C5D-92E9-F6D853136D2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17116" y="3151965"/>
                  <a:ext cx="1163520" cy="9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86E198A-4A10-724F-52A5-271E2D44FE74}"/>
                    </a:ext>
                  </a:extLst>
                </p14:cNvPr>
                <p14:cNvContentPartPr/>
                <p14:nvPr/>
              </p14:nvContentPartPr>
              <p14:xfrm>
                <a:off x="2153996" y="3529605"/>
                <a:ext cx="1017360" cy="158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86E198A-4A10-724F-52A5-271E2D44FE7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90996" y="3151965"/>
                  <a:ext cx="1143000" cy="9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B0F7A33-A875-581E-78D7-25D8C2EE9E0C}"/>
                    </a:ext>
                  </a:extLst>
                </p14:cNvPr>
                <p14:cNvContentPartPr/>
                <p14:nvPr/>
              </p14:nvContentPartPr>
              <p14:xfrm>
                <a:off x="3878396" y="4205325"/>
                <a:ext cx="201240" cy="871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B0F7A33-A875-581E-78D7-25D8C2EE9E0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15756" y="3827685"/>
                  <a:ext cx="326880" cy="162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2F7AEB1-6DEB-EFAB-B159-B27729448CDB}"/>
              </a:ext>
            </a:extLst>
          </p:cNvPr>
          <p:cNvGrpSpPr/>
          <p:nvPr/>
        </p:nvGrpSpPr>
        <p:grpSpPr>
          <a:xfrm>
            <a:off x="422036" y="3845685"/>
            <a:ext cx="1691640" cy="1890720"/>
            <a:chOff x="422036" y="3845685"/>
            <a:chExt cx="1691640" cy="18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B1CACF-CB0A-538A-86BE-B8A466F9C858}"/>
                    </a:ext>
                  </a:extLst>
                </p14:cNvPr>
                <p14:cNvContentPartPr/>
                <p14:nvPr/>
              </p14:nvContentPartPr>
              <p14:xfrm>
                <a:off x="422036" y="4736685"/>
                <a:ext cx="1423440" cy="502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B1CACF-CB0A-538A-86BE-B8A466F9C85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3036" y="4728045"/>
                  <a:ext cx="14410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7A6BD15-524B-B568-C7F3-9E3962C86698}"/>
                    </a:ext>
                  </a:extLst>
                </p14:cNvPr>
                <p14:cNvContentPartPr/>
                <p14:nvPr/>
              </p14:nvContentPartPr>
              <p14:xfrm>
                <a:off x="1418876" y="4658925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7A6BD15-524B-B568-C7F3-9E3962C866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09876" y="4649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738835D-6883-7BB1-03A5-DF5AEF2EE8BB}"/>
                    </a:ext>
                  </a:extLst>
                </p14:cNvPr>
                <p14:cNvContentPartPr/>
                <p14:nvPr/>
              </p14:nvContentPartPr>
              <p14:xfrm>
                <a:off x="467036" y="5121885"/>
                <a:ext cx="1240200" cy="614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738835D-6883-7BB1-03A5-DF5AEF2EE8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8396" y="5113245"/>
                  <a:ext cx="125784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AFD2935-0432-4AC7-D414-05014BE2007A}"/>
                    </a:ext>
                  </a:extLst>
                </p14:cNvPr>
                <p14:cNvContentPartPr/>
                <p14:nvPr/>
              </p14:nvContentPartPr>
              <p14:xfrm>
                <a:off x="1585556" y="3920205"/>
                <a:ext cx="473400" cy="772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AFD2935-0432-4AC7-D414-05014BE2007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76556" y="3911565"/>
                  <a:ext cx="491040" cy="79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D79A2B5-B694-69A6-C02D-BD5BE8465F50}"/>
                    </a:ext>
                  </a:extLst>
                </p14:cNvPr>
                <p14:cNvContentPartPr/>
                <p14:nvPr/>
              </p14:nvContentPartPr>
              <p14:xfrm>
                <a:off x="1930436" y="3845685"/>
                <a:ext cx="183240" cy="143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D79A2B5-B694-69A6-C02D-BD5BE8465F5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21436" y="3836685"/>
                  <a:ext cx="20088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89B6E35-F824-CA4C-4FC5-0B679158D4B2}"/>
                  </a:ext>
                </a:extLst>
              </p14:cNvPr>
              <p14:cNvContentPartPr/>
              <p14:nvPr/>
            </p14:nvContentPartPr>
            <p14:xfrm>
              <a:off x="2332196" y="5131605"/>
              <a:ext cx="1445400" cy="126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89B6E35-F824-CA4C-4FC5-0B679158D4B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323196" y="5122965"/>
                <a:ext cx="146304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7C4A4796-670C-AD76-1067-9C7EB6030D8B}"/>
              </a:ext>
            </a:extLst>
          </p:cNvPr>
          <p:cNvGrpSpPr/>
          <p:nvPr/>
        </p:nvGrpSpPr>
        <p:grpSpPr>
          <a:xfrm>
            <a:off x="6906356" y="1351965"/>
            <a:ext cx="1255320" cy="541800"/>
            <a:chOff x="6906356" y="1351965"/>
            <a:chExt cx="125532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D3BF73-1EA8-6014-02F8-99682D6B9ED6}"/>
                    </a:ext>
                  </a:extLst>
                </p14:cNvPr>
                <p14:cNvContentPartPr/>
                <p14:nvPr/>
              </p14:nvContentPartPr>
              <p14:xfrm>
                <a:off x="6906356" y="1351965"/>
                <a:ext cx="210600" cy="520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D3BF73-1EA8-6014-02F8-99682D6B9ED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97716" y="1342965"/>
                  <a:ext cx="2282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174A6FF-0400-CB3D-5E73-DBEBED85DB49}"/>
                    </a:ext>
                  </a:extLst>
                </p14:cNvPr>
                <p14:cNvContentPartPr/>
                <p14:nvPr/>
              </p14:nvContentPartPr>
              <p14:xfrm>
                <a:off x="7090676" y="1410645"/>
                <a:ext cx="1071000" cy="483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174A6FF-0400-CB3D-5E73-DBEBED85DB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81676" y="1401645"/>
                  <a:ext cx="10886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26717D2-CFEA-F44F-D728-7317E6D765EF}"/>
                    </a:ext>
                  </a:extLst>
                </p14:cNvPr>
                <p14:cNvContentPartPr/>
                <p14:nvPr/>
              </p14:nvContentPartPr>
              <p14:xfrm>
                <a:off x="7780796" y="1612605"/>
                <a:ext cx="65520" cy="10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26717D2-CFEA-F44F-D728-7317E6D765E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71796" y="1603605"/>
                  <a:ext cx="83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BD166D2-8D22-0F02-0BD3-50E08A04D811}"/>
                    </a:ext>
                  </a:extLst>
                </p14:cNvPr>
                <p14:cNvContentPartPr/>
                <p14:nvPr/>
              </p14:nvContentPartPr>
              <p14:xfrm>
                <a:off x="7357796" y="1561845"/>
                <a:ext cx="471600" cy="59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BD166D2-8D22-0F02-0BD3-50E08A04D81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48796" y="1553205"/>
                  <a:ext cx="48924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E7C79A4-58DE-01BB-B3E8-401AAFA41E03}"/>
                  </a:ext>
                </a:extLst>
              </p14:cNvPr>
              <p14:cNvContentPartPr/>
              <p14:nvPr/>
            </p14:nvContentPartPr>
            <p14:xfrm>
              <a:off x="8383436" y="1364565"/>
              <a:ext cx="1320120" cy="522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E7C79A4-58DE-01BB-B3E8-401AAFA41E0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374436" y="1355565"/>
                <a:ext cx="133776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1D95938-E220-764D-0AE3-B84070BBBB45}"/>
                  </a:ext>
                </a:extLst>
              </p14:cNvPr>
              <p14:cNvContentPartPr/>
              <p14:nvPr/>
            </p14:nvContentPartPr>
            <p14:xfrm>
              <a:off x="9443636" y="1542765"/>
              <a:ext cx="24480" cy="30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1D95938-E220-764D-0AE3-B84070BBBB4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434636" y="1534125"/>
                <a:ext cx="421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2F01805-E65E-04D1-7D07-DE9B46FDA91D}"/>
                  </a:ext>
                </a:extLst>
              </p14:cNvPr>
              <p14:cNvContentPartPr/>
              <p14:nvPr/>
            </p14:nvContentPartPr>
            <p14:xfrm>
              <a:off x="9050156" y="1476885"/>
              <a:ext cx="347040" cy="57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2F01805-E65E-04D1-7D07-DE9B46FDA9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041516" y="1467885"/>
                <a:ext cx="3646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5AB8D1-93DA-AC11-24D8-4027DBF51370}"/>
                  </a:ext>
                </a:extLst>
              </p14:cNvPr>
              <p14:cNvContentPartPr/>
              <p14:nvPr/>
            </p14:nvContentPartPr>
            <p14:xfrm>
              <a:off x="9946916" y="1646085"/>
              <a:ext cx="430920" cy="166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5AB8D1-93DA-AC11-24D8-4027DBF5137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938276" y="1637445"/>
                <a:ext cx="4485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B9C6502-B944-957E-FEC3-5356C5650A8F}"/>
                  </a:ext>
                </a:extLst>
              </p14:cNvPr>
              <p14:cNvContentPartPr/>
              <p14:nvPr/>
            </p14:nvContentPartPr>
            <p14:xfrm>
              <a:off x="10161116" y="1491285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B9C6502-B944-957E-FEC3-5356C5650A8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152116" y="14826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D2C9180C-5C73-962F-D27D-93324559D504}"/>
              </a:ext>
            </a:extLst>
          </p:cNvPr>
          <p:cNvGrpSpPr/>
          <p:nvPr/>
        </p:nvGrpSpPr>
        <p:grpSpPr>
          <a:xfrm>
            <a:off x="6842636" y="2037045"/>
            <a:ext cx="3150000" cy="514080"/>
            <a:chOff x="6842636" y="2037045"/>
            <a:chExt cx="315000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D3A0B50-A6F2-6058-9D14-57AB2D12F43D}"/>
                    </a:ext>
                  </a:extLst>
                </p14:cNvPr>
                <p14:cNvContentPartPr/>
                <p14:nvPr/>
              </p14:nvContentPartPr>
              <p14:xfrm>
                <a:off x="6842636" y="2262765"/>
                <a:ext cx="831960" cy="267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D3A0B50-A6F2-6058-9D14-57AB2D12F43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33636" y="2253765"/>
                  <a:ext cx="849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EF07BBF-F615-7B39-5CB1-02421B4DD2DD}"/>
                    </a:ext>
                  </a:extLst>
                </p14:cNvPr>
                <p14:cNvContentPartPr/>
                <p14:nvPr/>
              </p14:nvContentPartPr>
              <p14:xfrm>
                <a:off x="7764596" y="2431245"/>
                <a:ext cx="204840" cy="28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EF07BBF-F615-7B39-5CB1-02421B4DD2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55956" y="2422245"/>
                  <a:ext cx="222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FD25981-A403-6892-4F0B-91C91EFBF02F}"/>
                    </a:ext>
                  </a:extLst>
                </p14:cNvPr>
                <p14:cNvContentPartPr/>
                <p14:nvPr/>
              </p14:nvContentPartPr>
              <p14:xfrm>
                <a:off x="8051516" y="2392365"/>
                <a:ext cx="236160" cy="144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FD25981-A403-6892-4F0B-91C91EFBF02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42876" y="2383365"/>
                  <a:ext cx="253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1C1F059-3E0B-0ED3-F790-EF7CE72C5A90}"/>
                    </a:ext>
                  </a:extLst>
                </p14:cNvPr>
                <p14:cNvContentPartPr/>
                <p14:nvPr/>
              </p14:nvContentPartPr>
              <p14:xfrm>
                <a:off x="8304956" y="2037045"/>
                <a:ext cx="1484640" cy="514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1C1F059-3E0B-0ED3-F790-EF7CE72C5A9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95956" y="2028045"/>
                  <a:ext cx="150228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75C947B-A980-EA73-1740-44556B509111}"/>
                    </a:ext>
                  </a:extLst>
                </p14:cNvPr>
                <p14:cNvContentPartPr/>
                <p14:nvPr/>
              </p14:nvContentPartPr>
              <p14:xfrm>
                <a:off x="9635876" y="2143605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75C947B-A980-EA73-1740-44556B5091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26876" y="2134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6EBA393-7AFF-7C92-C964-3BBAC518836E}"/>
                    </a:ext>
                  </a:extLst>
                </p14:cNvPr>
                <p14:cNvContentPartPr/>
                <p14:nvPr/>
              </p14:nvContentPartPr>
              <p14:xfrm>
                <a:off x="8716076" y="2239005"/>
                <a:ext cx="16200" cy="44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6EBA393-7AFF-7C92-C964-3BBAC518836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07436" y="2230005"/>
                  <a:ext cx="33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2681C8B-8D8D-DE4F-CA2A-3109F9022F22}"/>
                    </a:ext>
                  </a:extLst>
                </p14:cNvPr>
                <p14:cNvContentPartPr/>
                <p14:nvPr/>
              </p14:nvContentPartPr>
              <p14:xfrm>
                <a:off x="9256436" y="2160165"/>
                <a:ext cx="405720" cy="28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2681C8B-8D8D-DE4F-CA2A-3109F9022F2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47436" y="2151165"/>
                  <a:ext cx="423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70D6332-6EA6-BD05-75E4-C2E4693BBE4B}"/>
                    </a:ext>
                  </a:extLst>
                </p14:cNvPr>
                <p14:cNvContentPartPr/>
                <p14:nvPr/>
              </p14:nvContentPartPr>
              <p14:xfrm>
                <a:off x="9958796" y="2416485"/>
                <a:ext cx="33840" cy="21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70D6332-6EA6-BD05-75E4-C2E4693BBE4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50156" y="2407485"/>
                  <a:ext cx="514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8B15A99-C9A4-7FCF-D168-E46653E6B988}"/>
              </a:ext>
            </a:extLst>
          </p:cNvPr>
          <p:cNvGrpSpPr/>
          <p:nvPr/>
        </p:nvGrpSpPr>
        <p:grpSpPr>
          <a:xfrm>
            <a:off x="7337636" y="2840205"/>
            <a:ext cx="3031560" cy="832320"/>
            <a:chOff x="7337636" y="2840205"/>
            <a:chExt cx="3031560" cy="83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CCD0599-9E3E-BBD3-DB00-434A279E78FC}"/>
                    </a:ext>
                  </a:extLst>
                </p14:cNvPr>
                <p14:cNvContentPartPr/>
                <p14:nvPr/>
              </p14:nvContentPartPr>
              <p14:xfrm>
                <a:off x="7337636" y="3001125"/>
                <a:ext cx="350280" cy="272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CCD0599-9E3E-BBD3-DB00-434A279E78F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28636" y="2992125"/>
                  <a:ext cx="3679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A5EB06C-57BF-F930-D6E5-76F5546C436B}"/>
                    </a:ext>
                  </a:extLst>
                </p14:cNvPr>
                <p14:cNvContentPartPr/>
                <p14:nvPr/>
              </p14:nvContentPartPr>
              <p14:xfrm>
                <a:off x="7703756" y="3227925"/>
                <a:ext cx="208440" cy="144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A5EB06C-57BF-F930-D6E5-76F5546C436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95116" y="3218925"/>
                  <a:ext cx="226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46F69B4-CDA3-C59C-A014-94FF7B262BEC}"/>
                    </a:ext>
                  </a:extLst>
                </p14:cNvPr>
                <p14:cNvContentPartPr/>
                <p14:nvPr/>
              </p14:nvContentPartPr>
              <p14:xfrm>
                <a:off x="8068436" y="3090765"/>
                <a:ext cx="250920" cy="16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46F69B4-CDA3-C59C-A014-94FF7B262BE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59436" y="3082125"/>
                  <a:ext cx="268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2878332-3637-AF07-5CB6-28DE00977B01}"/>
                    </a:ext>
                  </a:extLst>
                </p14:cNvPr>
                <p14:cNvContentPartPr/>
                <p14:nvPr/>
              </p14:nvContentPartPr>
              <p14:xfrm>
                <a:off x="8106956" y="3189765"/>
                <a:ext cx="233280" cy="34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2878332-3637-AF07-5CB6-28DE00977B0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98316" y="3180765"/>
                  <a:ext cx="250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C575905-59D5-C61E-47EE-E89E40DD59D3}"/>
                    </a:ext>
                  </a:extLst>
                </p14:cNvPr>
                <p14:cNvContentPartPr/>
                <p14:nvPr/>
              </p14:nvContentPartPr>
              <p14:xfrm>
                <a:off x="8663516" y="2894565"/>
                <a:ext cx="119160" cy="303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C575905-59D5-C61E-47EE-E89E40DD59D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54516" y="2885565"/>
                  <a:ext cx="1368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5451C4D-C6C0-A491-1B78-2454992BC65D}"/>
                    </a:ext>
                  </a:extLst>
                </p14:cNvPr>
                <p14:cNvContentPartPr/>
                <p14:nvPr/>
              </p14:nvContentPartPr>
              <p14:xfrm>
                <a:off x="8568476" y="2866125"/>
                <a:ext cx="17640" cy="439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5451C4D-C6C0-A491-1B78-2454992BC65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559836" y="2857485"/>
                  <a:ext cx="352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4DA490B-8CC3-824D-2BA5-14ABAFC07B21}"/>
                    </a:ext>
                  </a:extLst>
                </p14:cNvPr>
                <p14:cNvContentPartPr/>
                <p14:nvPr/>
              </p14:nvContentPartPr>
              <p14:xfrm>
                <a:off x="8914436" y="2840205"/>
                <a:ext cx="32760" cy="430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4DA490B-8CC3-824D-2BA5-14ABAFC07B2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905796" y="2831205"/>
                  <a:ext cx="504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6745C92-B1C9-54C8-4F3A-56B19684E2E5}"/>
                    </a:ext>
                  </a:extLst>
                </p14:cNvPr>
                <p14:cNvContentPartPr/>
                <p14:nvPr/>
              </p14:nvContentPartPr>
              <p14:xfrm>
                <a:off x="9044036" y="2840205"/>
                <a:ext cx="227520" cy="335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6745C92-B1C9-54C8-4F3A-56B19684E2E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35396" y="2831205"/>
                  <a:ext cx="2451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1C01947-ACFE-81F2-88E4-FAEA3AFEC4DB}"/>
                    </a:ext>
                  </a:extLst>
                </p14:cNvPr>
                <p14:cNvContentPartPr/>
                <p14:nvPr/>
              </p14:nvContentPartPr>
              <p14:xfrm>
                <a:off x="8541116" y="3285525"/>
                <a:ext cx="766800" cy="109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1C01947-ACFE-81F2-88E4-FAEA3AFEC4D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32116" y="3276525"/>
                  <a:ext cx="784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F9785CF-1A2B-9604-3CA4-A1F4887274D6}"/>
                    </a:ext>
                  </a:extLst>
                </p14:cNvPr>
                <p14:cNvContentPartPr/>
                <p14:nvPr/>
              </p14:nvContentPartPr>
              <p14:xfrm>
                <a:off x="8831276" y="3450405"/>
                <a:ext cx="351000" cy="222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F9785CF-1A2B-9604-3CA4-A1F4887274D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22276" y="3441765"/>
                  <a:ext cx="368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1FC0467-CF2E-5C05-45E4-4FD7C49EFA81}"/>
                    </a:ext>
                  </a:extLst>
                </p14:cNvPr>
                <p14:cNvContentPartPr/>
                <p14:nvPr/>
              </p14:nvContentPartPr>
              <p14:xfrm>
                <a:off x="9674756" y="3194085"/>
                <a:ext cx="255960" cy="9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1FC0467-CF2E-5C05-45E4-4FD7C49EFA8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666116" y="3185445"/>
                  <a:ext cx="273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346F44A-DFFA-A9BB-F47F-3DD578AE0A8D}"/>
                    </a:ext>
                  </a:extLst>
                </p14:cNvPr>
                <p14:cNvContentPartPr/>
                <p14:nvPr/>
              </p14:nvContentPartPr>
              <p14:xfrm>
                <a:off x="9724436" y="3259245"/>
                <a:ext cx="236880" cy="23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346F44A-DFFA-A9BB-F47F-3DD578AE0A8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15436" y="3250245"/>
                  <a:ext cx="254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773207B-61F7-F4FD-CFD0-1564CBA20153}"/>
                    </a:ext>
                  </a:extLst>
                </p14:cNvPr>
                <p14:cNvContentPartPr/>
                <p14:nvPr/>
              </p14:nvContentPartPr>
              <p14:xfrm>
                <a:off x="10107116" y="3078885"/>
                <a:ext cx="262080" cy="272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773207B-61F7-F4FD-CFD0-1564CBA2015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98116" y="3070245"/>
                  <a:ext cx="27972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198DF4D-1E9E-4549-AD41-45064EDD566B}"/>
              </a:ext>
            </a:extLst>
          </p:cNvPr>
          <p:cNvGrpSpPr/>
          <p:nvPr/>
        </p:nvGrpSpPr>
        <p:grpSpPr>
          <a:xfrm>
            <a:off x="10643876" y="2902485"/>
            <a:ext cx="1250640" cy="397080"/>
            <a:chOff x="10643876" y="2902485"/>
            <a:chExt cx="125064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BB268C7-177C-3B64-C300-A25E3C3301F7}"/>
                    </a:ext>
                  </a:extLst>
                </p14:cNvPr>
                <p14:cNvContentPartPr/>
                <p14:nvPr/>
              </p14:nvContentPartPr>
              <p14:xfrm>
                <a:off x="10643876" y="2953965"/>
                <a:ext cx="234720" cy="309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BB268C7-177C-3B64-C300-A25E3C3301F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635236" y="2945325"/>
                  <a:ext cx="2523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8BD83D7-9FC7-3DFE-3353-20551EC96909}"/>
                    </a:ext>
                  </a:extLst>
                </p14:cNvPr>
                <p14:cNvContentPartPr/>
                <p14:nvPr/>
              </p14:nvContentPartPr>
              <p14:xfrm>
                <a:off x="10745036" y="3077805"/>
                <a:ext cx="210600" cy="18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8BD83D7-9FC7-3DFE-3353-20551EC9690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736396" y="3068805"/>
                  <a:ext cx="228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FA22E97-7504-ACE8-1A9F-EB3D1AF9B205}"/>
                    </a:ext>
                  </a:extLst>
                </p14:cNvPr>
                <p14:cNvContentPartPr/>
                <p14:nvPr/>
              </p14:nvContentPartPr>
              <p14:xfrm>
                <a:off x="11015756" y="2902485"/>
                <a:ext cx="878760" cy="397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FA22E97-7504-ACE8-1A9F-EB3D1AF9B20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006756" y="2893485"/>
                  <a:ext cx="8964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8935FE4-D3DA-2604-44B6-9262730398CF}"/>
                    </a:ext>
                  </a:extLst>
                </p14:cNvPr>
                <p14:cNvContentPartPr/>
                <p14:nvPr/>
              </p14:nvContentPartPr>
              <p14:xfrm>
                <a:off x="11443796" y="2986005"/>
                <a:ext cx="362160" cy="55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8935FE4-D3DA-2604-44B6-9262730398C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34796" y="2977005"/>
                  <a:ext cx="37980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3DFB449-AADF-D008-CB27-0C11D989A3B5}"/>
              </a:ext>
            </a:extLst>
          </p:cNvPr>
          <p:cNvGrpSpPr/>
          <p:nvPr/>
        </p:nvGrpSpPr>
        <p:grpSpPr>
          <a:xfrm>
            <a:off x="6520436" y="4047645"/>
            <a:ext cx="313920" cy="401760"/>
            <a:chOff x="6520436" y="4047645"/>
            <a:chExt cx="31392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AF569BA-1B07-F710-A0B7-3B4381FF18EA}"/>
                    </a:ext>
                  </a:extLst>
                </p14:cNvPr>
                <p14:cNvContentPartPr/>
                <p14:nvPr/>
              </p14:nvContentPartPr>
              <p14:xfrm>
                <a:off x="6520436" y="4105965"/>
                <a:ext cx="63360" cy="249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AF569BA-1B07-F710-A0B7-3B4381FF18E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511796" y="4097325"/>
                  <a:ext cx="81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7D1B658-512E-5C98-9CCA-EF242EDF22E1}"/>
                    </a:ext>
                  </a:extLst>
                </p14:cNvPr>
                <p14:cNvContentPartPr/>
                <p14:nvPr/>
              </p14:nvContentPartPr>
              <p14:xfrm>
                <a:off x="6593156" y="4047645"/>
                <a:ext cx="241200" cy="401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7D1B658-512E-5C98-9CCA-EF242EDF22E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584156" y="4039005"/>
                  <a:ext cx="258840" cy="41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B8EBD27-7BE6-8C0E-B993-57180D11FA39}"/>
                  </a:ext>
                </a:extLst>
              </p14:cNvPr>
              <p14:cNvContentPartPr/>
              <p14:nvPr/>
            </p14:nvContentPartPr>
            <p14:xfrm>
              <a:off x="7068356" y="3966285"/>
              <a:ext cx="1438200" cy="568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B8EBD27-7BE6-8C0E-B993-57180D11FA3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059356" y="3957645"/>
                <a:ext cx="145584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444E62E-2447-76F2-7F11-52541871D8CC}"/>
                  </a:ext>
                </a:extLst>
              </p14:cNvPr>
              <p14:cNvContentPartPr/>
              <p14:nvPr/>
            </p14:nvContentPartPr>
            <p14:xfrm>
              <a:off x="7943876" y="4109565"/>
              <a:ext cx="23400" cy="24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444E62E-2447-76F2-7F11-52541871D8C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935236" y="4100925"/>
                <a:ext cx="410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C0FFE55-3098-A499-1EF4-7383B31F59E4}"/>
                  </a:ext>
                </a:extLst>
              </p14:cNvPr>
              <p14:cNvContentPartPr/>
              <p14:nvPr/>
            </p14:nvContentPartPr>
            <p14:xfrm>
              <a:off x="7681796" y="4086525"/>
              <a:ext cx="214560" cy="11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C0FFE55-3098-A499-1EF4-7383B31F59E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673156" y="4077525"/>
                <a:ext cx="23220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F2C7E99E-1FCA-FC18-E5CB-69B00E340588}"/>
              </a:ext>
            </a:extLst>
          </p:cNvPr>
          <p:cNvGrpSpPr/>
          <p:nvPr/>
        </p:nvGrpSpPr>
        <p:grpSpPr>
          <a:xfrm>
            <a:off x="8782316" y="3915165"/>
            <a:ext cx="2886840" cy="597240"/>
            <a:chOff x="8782316" y="3915165"/>
            <a:chExt cx="2886840" cy="59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4AB2D14-78C8-E27A-7799-07423D18E403}"/>
                    </a:ext>
                  </a:extLst>
                </p14:cNvPr>
                <p14:cNvContentPartPr/>
                <p14:nvPr/>
              </p14:nvContentPartPr>
              <p14:xfrm>
                <a:off x="8782316" y="4186245"/>
                <a:ext cx="514080" cy="131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4AB2D14-78C8-E27A-7799-07423D18E40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773676" y="4177245"/>
                  <a:ext cx="531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38DC5BF-F4E3-A21A-EA53-41E5FE0E425E}"/>
                    </a:ext>
                  </a:extLst>
                </p14:cNvPr>
                <p14:cNvContentPartPr/>
                <p14:nvPr/>
              </p14:nvContentPartPr>
              <p14:xfrm>
                <a:off x="9480356" y="3970965"/>
                <a:ext cx="592560" cy="357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38DC5BF-F4E3-A21A-EA53-41E5FE0E425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71356" y="3962325"/>
                  <a:ext cx="610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8DBD6DE-15C5-3477-C808-916E17016AFA}"/>
                    </a:ext>
                  </a:extLst>
                </p14:cNvPr>
                <p14:cNvContentPartPr/>
                <p14:nvPr/>
              </p14:nvContentPartPr>
              <p14:xfrm>
                <a:off x="9883196" y="4082925"/>
                <a:ext cx="259920" cy="11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8DBD6DE-15C5-3477-C808-916E17016AF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74196" y="4073925"/>
                  <a:ext cx="277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FD1D53A-05BC-2772-AE0D-CEEF9ED69B0F}"/>
                    </a:ext>
                  </a:extLst>
                </p14:cNvPr>
                <p14:cNvContentPartPr/>
                <p14:nvPr/>
              </p14:nvContentPartPr>
              <p14:xfrm>
                <a:off x="10337876" y="3915165"/>
                <a:ext cx="1331280" cy="597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FD1D53A-05BC-2772-AE0D-CEEF9ED69B0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328876" y="3906525"/>
                  <a:ext cx="134892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5B386FB-60E0-30D5-BE91-ADA1D6683DAC}"/>
                    </a:ext>
                  </a:extLst>
                </p14:cNvPr>
                <p14:cNvContentPartPr/>
                <p14:nvPr/>
              </p14:nvContentPartPr>
              <p14:xfrm>
                <a:off x="11410316" y="4061685"/>
                <a:ext cx="33840" cy="22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5B386FB-60E0-30D5-BE91-ADA1D6683DA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401676" y="4053045"/>
                  <a:ext cx="51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9B106CE-B4F4-9AE0-A4FC-31C0FEC3D97F}"/>
                    </a:ext>
                  </a:extLst>
                </p14:cNvPr>
                <p14:cNvContentPartPr/>
                <p14:nvPr/>
              </p14:nvContentPartPr>
              <p14:xfrm>
                <a:off x="11132396" y="4017405"/>
                <a:ext cx="361080" cy="29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9B106CE-B4F4-9AE0-A4FC-31C0FEC3D97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123756" y="4008765"/>
                  <a:ext cx="3787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15F5518-46A7-3D3D-6AAE-3539FD3E92E4}"/>
              </a:ext>
            </a:extLst>
          </p:cNvPr>
          <p:cNvGrpSpPr/>
          <p:nvPr/>
        </p:nvGrpSpPr>
        <p:grpSpPr>
          <a:xfrm>
            <a:off x="6070436" y="4469925"/>
            <a:ext cx="6062760" cy="1289880"/>
            <a:chOff x="6070436" y="4469925"/>
            <a:chExt cx="6062760" cy="12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F170000-046D-24E5-D63F-3B0CEC0ED62E}"/>
                    </a:ext>
                  </a:extLst>
                </p14:cNvPr>
                <p14:cNvContentPartPr/>
                <p14:nvPr/>
              </p14:nvContentPartPr>
              <p14:xfrm>
                <a:off x="6233876" y="4586565"/>
                <a:ext cx="896760" cy="361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F170000-046D-24E5-D63F-3B0CEC0ED62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24876" y="4577565"/>
                  <a:ext cx="9144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1157305-7357-4B82-8D66-65194E4E54AF}"/>
                    </a:ext>
                  </a:extLst>
                </p14:cNvPr>
                <p14:cNvContentPartPr/>
                <p14:nvPr/>
              </p14:nvContentPartPr>
              <p14:xfrm>
                <a:off x="6314516" y="4742085"/>
                <a:ext cx="429480" cy="43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1157305-7357-4B82-8D66-65194E4E54A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305516" y="4733445"/>
                  <a:ext cx="447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70B0D38-55BC-44C8-DEFC-84AAF1D28AC7}"/>
                    </a:ext>
                  </a:extLst>
                </p14:cNvPr>
                <p14:cNvContentPartPr/>
                <p14:nvPr/>
              </p14:nvContentPartPr>
              <p14:xfrm>
                <a:off x="7195796" y="4924965"/>
                <a:ext cx="61560" cy="135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70B0D38-55BC-44C8-DEFC-84AAF1D28AC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86796" y="4916325"/>
                  <a:ext cx="79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6DB85B7-C28D-E7DD-477F-D9928576AD31}"/>
                    </a:ext>
                  </a:extLst>
                </p14:cNvPr>
                <p14:cNvContentPartPr/>
                <p14:nvPr/>
              </p14:nvContentPartPr>
              <p14:xfrm>
                <a:off x="7495676" y="4469925"/>
                <a:ext cx="799920" cy="406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6DB85B7-C28D-E7DD-477F-D9928576AD3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486676" y="4460925"/>
                  <a:ext cx="8175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43CB164-C176-BCFE-31AA-7633924D24EE}"/>
                    </a:ext>
                  </a:extLst>
                </p14:cNvPr>
                <p14:cNvContentPartPr/>
                <p14:nvPr/>
              </p14:nvContentPartPr>
              <p14:xfrm>
                <a:off x="7460036" y="4645965"/>
                <a:ext cx="487800" cy="33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43CB164-C176-BCFE-31AA-7633924D24E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51036" y="4636965"/>
                  <a:ext cx="505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8CC5802-5EC1-13CB-8A0E-9C11CE94FF43}"/>
                    </a:ext>
                  </a:extLst>
                </p14:cNvPr>
                <p14:cNvContentPartPr/>
                <p14:nvPr/>
              </p14:nvContentPartPr>
              <p14:xfrm>
                <a:off x="8573156" y="4521405"/>
                <a:ext cx="1123560" cy="332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8CC5802-5EC1-13CB-8A0E-9C11CE94FF4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564156" y="4512405"/>
                  <a:ext cx="11412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BDF0B87-1603-CA89-BAF9-DCBE591ED424}"/>
                    </a:ext>
                  </a:extLst>
                </p14:cNvPr>
                <p14:cNvContentPartPr/>
                <p14:nvPr/>
              </p14:nvContentPartPr>
              <p14:xfrm>
                <a:off x="9542276" y="4595205"/>
                <a:ext cx="200880" cy="32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BDF0B87-1603-CA89-BAF9-DCBE591ED42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533276" y="4586205"/>
                  <a:ext cx="218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8E6CB6D-E412-DC7D-DB15-972518CFA38B}"/>
                    </a:ext>
                  </a:extLst>
                </p14:cNvPr>
                <p14:cNvContentPartPr/>
                <p14:nvPr/>
              </p14:nvContentPartPr>
              <p14:xfrm>
                <a:off x="9851156" y="4562445"/>
                <a:ext cx="533520" cy="302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8E6CB6D-E412-DC7D-DB15-972518CFA38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42516" y="4553805"/>
                  <a:ext cx="551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F785EBA-39E6-299E-060B-A2F52BA236E2}"/>
                    </a:ext>
                  </a:extLst>
                </p14:cNvPr>
                <p14:cNvContentPartPr/>
                <p14:nvPr/>
              </p14:nvContentPartPr>
              <p14:xfrm>
                <a:off x="10680236" y="4706805"/>
                <a:ext cx="403200" cy="110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F785EBA-39E6-299E-060B-A2F52BA236E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671596" y="4698165"/>
                  <a:ext cx="420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153D8B9-CD37-6DC4-CFF6-DD25FA149EA1}"/>
                    </a:ext>
                  </a:extLst>
                </p14:cNvPr>
                <p14:cNvContentPartPr/>
                <p14:nvPr/>
              </p14:nvContentPartPr>
              <p14:xfrm>
                <a:off x="6070436" y="5132325"/>
                <a:ext cx="1458000" cy="627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153D8B9-CD37-6DC4-CFF6-DD25FA149EA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61436" y="5123325"/>
                  <a:ext cx="147564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E0297BF-C5C2-712B-58DA-E3FF31F0846B}"/>
                    </a:ext>
                  </a:extLst>
                </p14:cNvPr>
                <p14:cNvContentPartPr/>
                <p14:nvPr/>
              </p14:nvContentPartPr>
              <p14:xfrm>
                <a:off x="7322876" y="5266245"/>
                <a:ext cx="244800" cy="61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E0297BF-C5C2-712B-58DA-E3FF31F0846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313876" y="5257245"/>
                  <a:ext cx="262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49DCC15-238C-364B-A20C-A340B0A481FD}"/>
                    </a:ext>
                  </a:extLst>
                </p14:cNvPr>
                <p14:cNvContentPartPr/>
                <p14:nvPr/>
              </p14:nvContentPartPr>
              <p14:xfrm>
                <a:off x="7449236" y="5355525"/>
                <a:ext cx="492840" cy="144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49DCC15-238C-364B-A20C-A340B0A481F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40236" y="5346885"/>
                  <a:ext cx="510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6E84DCE-33C2-6842-06C3-F290750996F5}"/>
                    </a:ext>
                  </a:extLst>
                </p14:cNvPr>
                <p14:cNvContentPartPr/>
                <p14:nvPr/>
              </p14:nvContentPartPr>
              <p14:xfrm>
                <a:off x="7710236" y="5134845"/>
                <a:ext cx="142560" cy="112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6E84DCE-33C2-6842-06C3-F290750996F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701596" y="5125845"/>
                  <a:ext cx="160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BC8BFFA-C3FE-7211-8C61-663527A2B884}"/>
                    </a:ext>
                  </a:extLst>
                </p14:cNvPr>
                <p14:cNvContentPartPr/>
                <p14:nvPr/>
              </p14:nvContentPartPr>
              <p14:xfrm>
                <a:off x="8010476" y="5148165"/>
                <a:ext cx="1440360" cy="383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BC8BFFA-C3FE-7211-8C61-663527A2B88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01836" y="5139525"/>
                  <a:ext cx="14580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3D8A626-8061-99AA-E163-1E3995DB7D65}"/>
                    </a:ext>
                  </a:extLst>
                </p14:cNvPr>
                <p14:cNvContentPartPr/>
                <p14:nvPr/>
              </p14:nvContentPartPr>
              <p14:xfrm>
                <a:off x="9180116" y="5190645"/>
                <a:ext cx="414720" cy="33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3D8A626-8061-99AA-E163-1E3995DB7D6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171476" y="5181645"/>
                  <a:ext cx="432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81AC9CC-416A-9F70-CE33-BC76472CBDFE}"/>
                    </a:ext>
                  </a:extLst>
                </p14:cNvPr>
                <p14:cNvContentPartPr/>
                <p14:nvPr/>
              </p14:nvContentPartPr>
              <p14:xfrm>
                <a:off x="9830996" y="5217645"/>
                <a:ext cx="66600" cy="56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81AC9CC-416A-9F70-CE33-BC76472CBDF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21996" y="5208645"/>
                  <a:ext cx="84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1A4B9AC-ECDE-3EFF-0EF7-CECC24462781}"/>
                    </a:ext>
                  </a:extLst>
                </p14:cNvPr>
                <p14:cNvContentPartPr/>
                <p14:nvPr/>
              </p14:nvContentPartPr>
              <p14:xfrm>
                <a:off x="9802916" y="5362005"/>
                <a:ext cx="61200" cy="75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1A4B9AC-ECDE-3EFF-0EF7-CECC2446278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93916" y="5353005"/>
                  <a:ext cx="78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BCE69B6-EF6F-16EB-1B65-15A30A9A0A93}"/>
                    </a:ext>
                  </a:extLst>
                </p14:cNvPr>
                <p14:cNvContentPartPr/>
                <p14:nvPr/>
              </p14:nvContentPartPr>
              <p14:xfrm>
                <a:off x="9775916" y="5175165"/>
                <a:ext cx="524880" cy="499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BCE69B6-EF6F-16EB-1B65-15A30A9A0A9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66916" y="5166525"/>
                  <a:ext cx="54252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BF6BAE-69A1-8020-6F0F-8B30E074ED64}"/>
                    </a:ext>
                  </a:extLst>
                </p14:cNvPr>
                <p14:cNvContentPartPr/>
                <p14:nvPr/>
              </p14:nvContentPartPr>
              <p14:xfrm>
                <a:off x="10396916" y="5071125"/>
                <a:ext cx="441000" cy="410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7BF6BAE-69A1-8020-6F0F-8B30E074ED6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387916" y="5062125"/>
                  <a:ext cx="4586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0BCF6C6-551A-4B15-4A61-1AFDE74C536F}"/>
                    </a:ext>
                  </a:extLst>
                </p14:cNvPr>
                <p14:cNvContentPartPr/>
                <p14:nvPr/>
              </p14:nvContentPartPr>
              <p14:xfrm>
                <a:off x="10685636" y="5185965"/>
                <a:ext cx="251640" cy="16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0BCF6C6-551A-4B15-4A61-1AFDE74C536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76636" y="5176965"/>
                  <a:ext cx="269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D9282DA-9F05-9123-D8A3-2B0A833CCD92}"/>
                    </a:ext>
                  </a:extLst>
                </p14:cNvPr>
                <p14:cNvContentPartPr/>
                <p14:nvPr/>
              </p14:nvContentPartPr>
              <p14:xfrm>
                <a:off x="10944476" y="4963845"/>
                <a:ext cx="1125360" cy="444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D9282DA-9F05-9123-D8A3-2B0A833CCD9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935836" y="4954845"/>
                  <a:ext cx="11430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CAE6905-64EF-702B-4691-1618A588C6CA}"/>
                    </a:ext>
                  </a:extLst>
                </p14:cNvPr>
                <p14:cNvContentPartPr/>
                <p14:nvPr/>
              </p14:nvContentPartPr>
              <p14:xfrm>
                <a:off x="11876876" y="5122605"/>
                <a:ext cx="256320" cy="3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CAE6905-64EF-702B-4691-1618A588C6C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867876" y="5113605"/>
                  <a:ext cx="273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8BE1F41-E9DF-9B0D-1DFF-7E4489868FE3}"/>
                    </a:ext>
                  </a:extLst>
                </p14:cNvPr>
                <p14:cNvContentPartPr/>
                <p14:nvPr/>
              </p14:nvContentPartPr>
              <p14:xfrm>
                <a:off x="11686796" y="5089125"/>
                <a:ext cx="28080" cy="14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8BE1F41-E9DF-9B0D-1DFF-7E4489868FE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677796" y="5080125"/>
                  <a:ext cx="45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9F64EE7-3648-F345-84A7-446EA7175B65}"/>
                    </a:ext>
                  </a:extLst>
                </p14:cNvPr>
                <p14:cNvContentPartPr/>
                <p14:nvPr/>
              </p14:nvContentPartPr>
              <p14:xfrm>
                <a:off x="11102156" y="5131245"/>
                <a:ext cx="360" cy="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9F64EE7-3648-F345-84A7-446EA7175B6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93156" y="5122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F9321780-F913-1789-B53A-46EBD22C63EF}"/>
                  </a:ext>
                </a:extLst>
              </p14:cNvPr>
              <p14:cNvContentPartPr/>
              <p14:nvPr/>
            </p14:nvContentPartPr>
            <p14:xfrm>
              <a:off x="7177436" y="5994885"/>
              <a:ext cx="127080" cy="2966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F9321780-F913-1789-B53A-46EBD22C63E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168436" y="5985885"/>
                <a:ext cx="14472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1C8E1567-4E05-0189-9CD0-F6BAEBFE2BBF}"/>
                  </a:ext>
                </a:extLst>
              </p14:cNvPr>
              <p14:cNvContentPartPr/>
              <p14:nvPr/>
            </p14:nvContentPartPr>
            <p14:xfrm>
              <a:off x="9008756" y="6221685"/>
              <a:ext cx="88200" cy="763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1C8E1567-4E05-0189-9CD0-F6BAEBFE2BB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999756" y="6212685"/>
                <a:ext cx="10584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D5CB769-D23A-6155-F459-260949AAA141}"/>
              </a:ext>
            </a:extLst>
          </p:cNvPr>
          <p:cNvGrpSpPr/>
          <p:nvPr/>
        </p:nvGrpSpPr>
        <p:grpSpPr>
          <a:xfrm>
            <a:off x="5638076" y="5903085"/>
            <a:ext cx="4570560" cy="828360"/>
            <a:chOff x="5638076" y="5903085"/>
            <a:chExt cx="4570560" cy="82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BEE5838-7576-8395-665C-1BA524DA05F9}"/>
                    </a:ext>
                  </a:extLst>
                </p14:cNvPr>
                <p14:cNvContentPartPr/>
                <p14:nvPr/>
              </p14:nvContentPartPr>
              <p14:xfrm>
                <a:off x="5638076" y="5977965"/>
                <a:ext cx="359640" cy="250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BEE5838-7576-8395-665C-1BA524DA05F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29436" y="5968965"/>
                  <a:ext cx="377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B775D2A-D3BC-8C48-E75E-A55F968EB8B2}"/>
                    </a:ext>
                  </a:extLst>
                </p14:cNvPr>
                <p14:cNvContentPartPr/>
                <p14:nvPr/>
              </p14:nvContentPartPr>
              <p14:xfrm>
                <a:off x="6098156" y="6077325"/>
                <a:ext cx="140400" cy="24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B775D2A-D3BC-8C48-E75E-A55F968EB8B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89516" y="6068685"/>
                  <a:ext cx="15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BDFF493-ABEF-0481-13EB-50EB4B61B1CE}"/>
                    </a:ext>
                  </a:extLst>
                </p14:cNvPr>
                <p14:cNvContentPartPr/>
                <p14:nvPr/>
              </p14:nvContentPartPr>
              <p14:xfrm>
                <a:off x="6120116" y="6115845"/>
                <a:ext cx="138240" cy="47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BDFF493-ABEF-0481-13EB-50EB4B61B1C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11116" y="6107205"/>
                  <a:ext cx="155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7E6D230-B389-14E2-8C91-963F5E8780B0}"/>
                    </a:ext>
                  </a:extLst>
                </p14:cNvPr>
                <p14:cNvContentPartPr/>
                <p14:nvPr/>
              </p14:nvContentPartPr>
              <p14:xfrm>
                <a:off x="6399116" y="6003165"/>
                <a:ext cx="114120" cy="199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E6D230-B389-14E2-8C91-963F5E8780B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90116" y="5994525"/>
                  <a:ext cx="131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A070128-6CA1-6B0C-B1C3-3508F6E0A700}"/>
                    </a:ext>
                  </a:extLst>
                </p14:cNvPr>
                <p14:cNvContentPartPr/>
                <p14:nvPr/>
              </p14:nvContentPartPr>
              <p14:xfrm>
                <a:off x="6358796" y="5998485"/>
                <a:ext cx="199080" cy="11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A070128-6CA1-6B0C-B1C3-3508F6E0A70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49796" y="5989485"/>
                  <a:ext cx="216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6C23A26-1EA3-9C64-7D40-A6CD21AEB35F}"/>
                    </a:ext>
                  </a:extLst>
                </p14:cNvPr>
                <p14:cNvContentPartPr/>
                <p14:nvPr/>
              </p14:nvContentPartPr>
              <p14:xfrm>
                <a:off x="6613316" y="5988765"/>
                <a:ext cx="150480" cy="204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6C23A26-1EA3-9C64-7D40-A6CD21AEB35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04316" y="5979765"/>
                  <a:ext cx="1681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F035AE2-6A21-3C35-9ED8-56AA6D6A071F}"/>
                    </a:ext>
                  </a:extLst>
                </p14:cNvPr>
                <p14:cNvContentPartPr/>
                <p14:nvPr/>
              </p14:nvContentPartPr>
              <p14:xfrm>
                <a:off x="6597476" y="6079485"/>
                <a:ext cx="128880" cy="17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F035AE2-6A21-3C35-9ED8-56AA6D6A071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88476" y="6070845"/>
                  <a:ext cx="146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77D2533-FDA7-BFEE-2D5E-854DAFCB2EAF}"/>
                    </a:ext>
                  </a:extLst>
                </p14:cNvPr>
                <p14:cNvContentPartPr/>
                <p14:nvPr/>
              </p14:nvContentPartPr>
              <p14:xfrm>
                <a:off x="6884756" y="6047445"/>
                <a:ext cx="124560" cy="14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77D2533-FDA7-BFEE-2D5E-854DAFCB2EA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75756" y="6038805"/>
                  <a:ext cx="142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90B812B-B633-2EAD-9C85-523AA40423C6}"/>
                    </a:ext>
                  </a:extLst>
                </p14:cNvPr>
                <p14:cNvContentPartPr/>
                <p14:nvPr/>
              </p14:nvContentPartPr>
              <p14:xfrm>
                <a:off x="6851276" y="6098205"/>
                <a:ext cx="140400" cy="17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90B812B-B633-2EAD-9C85-523AA40423C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42276" y="6089565"/>
                  <a:ext cx="158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524BA0B-CD0F-2195-2105-08B7B5AAB6BE}"/>
                    </a:ext>
                  </a:extLst>
                </p14:cNvPr>
                <p14:cNvContentPartPr/>
                <p14:nvPr/>
              </p14:nvContentPartPr>
              <p14:xfrm>
                <a:off x="7100756" y="6245805"/>
                <a:ext cx="316080" cy="81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524BA0B-CD0F-2195-2105-08B7B5AAB6B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92116" y="6236805"/>
                  <a:ext cx="333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083EBE3-DE91-0BA7-4FD2-ED4910D08DB5}"/>
                    </a:ext>
                  </a:extLst>
                </p14:cNvPr>
                <p14:cNvContentPartPr/>
                <p14:nvPr/>
              </p14:nvContentPartPr>
              <p14:xfrm>
                <a:off x="7273916" y="6359565"/>
                <a:ext cx="7560" cy="193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083EBE3-DE91-0BA7-4FD2-ED4910D08DB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65276" y="6350565"/>
                  <a:ext cx="25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309D412-AD87-24CA-2EA5-8AA207015C3E}"/>
                    </a:ext>
                  </a:extLst>
                </p14:cNvPr>
                <p14:cNvContentPartPr/>
                <p14:nvPr/>
              </p14:nvContentPartPr>
              <p14:xfrm>
                <a:off x="7157996" y="6356325"/>
                <a:ext cx="214200" cy="56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309D412-AD87-24CA-2EA5-8AA207015C3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49356" y="6347685"/>
                  <a:ext cx="231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833AB3D-6A01-98FA-EB4D-EE047CADC422}"/>
                    </a:ext>
                  </a:extLst>
                </p14:cNvPr>
                <p14:cNvContentPartPr/>
                <p14:nvPr/>
              </p14:nvContentPartPr>
              <p14:xfrm>
                <a:off x="7559396" y="6100365"/>
                <a:ext cx="6840" cy="123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833AB3D-6A01-98FA-EB4D-EE047CADC42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50396" y="6091725"/>
                  <a:ext cx="24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14A846F-3F01-EE82-B976-D949321DEEF8}"/>
                    </a:ext>
                  </a:extLst>
                </p14:cNvPr>
                <p14:cNvContentPartPr/>
                <p14:nvPr/>
              </p14:nvContentPartPr>
              <p14:xfrm>
                <a:off x="7611236" y="6085245"/>
                <a:ext cx="46080" cy="166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14A846F-3F01-EE82-B976-D949321DEEF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602596" y="6076605"/>
                  <a:ext cx="63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7767E1E-BF32-A537-7D50-0EBF0BCE488E}"/>
                    </a:ext>
                  </a:extLst>
                </p14:cNvPr>
                <p14:cNvContentPartPr/>
                <p14:nvPr/>
              </p14:nvContentPartPr>
              <p14:xfrm>
                <a:off x="7497116" y="6076245"/>
                <a:ext cx="183600" cy="62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7767E1E-BF32-A537-7D50-0EBF0BCE488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88116" y="6067245"/>
                  <a:ext cx="201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85EE0F3-F178-333C-B778-D054ED9A22AA}"/>
                    </a:ext>
                  </a:extLst>
                </p14:cNvPr>
                <p14:cNvContentPartPr/>
                <p14:nvPr/>
              </p14:nvContentPartPr>
              <p14:xfrm>
                <a:off x="7749476" y="6037365"/>
                <a:ext cx="146160" cy="170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85EE0F3-F178-333C-B778-D054ED9A22A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40476" y="6028725"/>
                  <a:ext cx="163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AC1E9BE-44A3-3843-FCFE-B4531ACCE261}"/>
                    </a:ext>
                  </a:extLst>
                </p14:cNvPr>
                <p14:cNvContentPartPr/>
                <p14:nvPr/>
              </p14:nvContentPartPr>
              <p14:xfrm>
                <a:off x="7863956" y="6229605"/>
                <a:ext cx="96840" cy="89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AC1E9BE-44A3-3843-FCFE-B4531ACCE26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54956" y="6220605"/>
                  <a:ext cx="114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3D559B1-DC10-E0A7-FF84-9DB21FB4E00E}"/>
                    </a:ext>
                  </a:extLst>
                </p14:cNvPr>
                <p14:cNvContentPartPr/>
                <p14:nvPr/>
              </p14:nvContentPartPr>
              <p14:xfrm>
                <a:off x="7933076" y="5917485"/>
                <a:ext cx="130320" cy="131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3D559B1-DC10-E0A7-FF84-9DB21FB4E00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24076" y="5908485"/>
                  <a:ext cx="147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9667F76-5AB7-73DC-277C-AFA538DF11A9}"/>
                    </a:ext>
                  </a:extLst>
                </p14:cNvPr>
                <p14:cNvContentPartPr/>
                <p14:nvPr/>
              </p14:nvContentPartPr>
              <p14:xfrm>
                <a:off x="8293436" y="6079125"/>
                <a:ext cx="124200" cy="36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9667F76-5AB7-73DC-277C-AFA538DF11A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284796" y="6070485"/>
                  <a:ext cx="141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9578CC2-774E-8DDE-ACB8-640FC90B26F7}"/>
                    </a:ext>
                  </a:extLst>
                </p14:cNvPr>
                <p14:cNvContentPartPr/>
                <p14:nvPr/>
              </p14:nvContentPartPr>
              <p14:xfrm>
                <a:off x="8250596" y="6186765"/>
                <a:ext cx="162720" cy="30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9578CC2-774E-8DDE-ACB8-640FC90B26F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241956" y="6178125"/>
                  <a:ext cx="180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8740790-235D-32DD-4F69-A3BDE525F877}"/>
                    </a:ext>
                  </a:extLst>
                </p14:cNvPr>
                <p14:cNvContentPartPr/>
                <p14:nvPr/>
              </p14:nvContentPartPr>
              <p14:xfrm>
                <a:off x="8567396" y="6036285"/>
                <a:ext cx="126000" cy="313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8740790-235D-32DD-4F69-A3BDE525F87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58756" y="6027645"/>
                  <a:ext cx="1436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BF34653-B5BC-DB5A-6293-263D31A7093B}"/>
                    </a:ext>
                  </a:extLst>
                </p14:cNvPr>
                <p14:cNvContentPartPr/>
                <p14:nvPr/>
              </p14:nvContentPartPr>
              <p14:xfrm>
                <a:off x="8793116" y="6031605"/>
                <a:ext cx="194400" cy="146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BF34653-B5BC-DB5A-6293-263D31A7093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784116" y="6022605"/>
                  <a:ext cx="212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B637942-D30E-FA5D-8874-EC4EF219F8A6}"/>
                    </a:ext>
                  </a:extLst>
                </p14:cNvPr>
                <p14:cNvContentPartPr/>
                <p14:nvPr/>
              </p14:nvContentPartPr>
              <p14:xfrm>
                <a:off x="8775476" y="6368565"/>
                <a:ext cx="287280" cy="32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B637942-D30E-FA5D-8874-EC4EF219F8A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66476" y="6359565"/>
                  <a:ext cx="304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DE9130F-7502-AC81-2CB3-A29E2864542D}"/>
                    </a:ext>
                  </a:extLst>
                </p14:cNvPr>
                <p14:cNvContentPartPr/>
                <p14:nvPr/>
              </p14:nvContentPartPr>
              <p14:xfrm>
                <a:off x="8787716" y="6489165"/>
                <a:ext cx="106920" cy="123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DE9130F-7502-AC81-2CB3-A29E2864542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78716" y="6480165"/>
                  <a:ext cx="124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739FDCC-C12C-BC2B-841E-298868CB3C8C}"/>
                    </a:ext>
                  </a:extLst>
                </p14:cNvPr>
                <p14:cNvContentPartPr/>
                <p14:nvPr/>
              </p14:nvContentPartPr>
              <p14:xfrm>
                <a:off x="8967716" y="6493485"/>
                <a:ext cx="34920" cy="140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739FDCC-C12C-BC2B-841E-298868CB3C8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958716" y="6484845"/>
                  <a:ext cx="52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A494111-3B07-3388-C704-B2862BCAE626}"/>
                    </a:ext>
                  </a:extLst>
                </p14:cNvPr>
                <p14:cNvContentPartPr/>
                <p14:nvPr/>
              </p14:nvContentPartPr>
              <p14:xfrm>
                <a:off x="9032876" y="6489885"/>
                <a:ext cx="42840" cy="142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A494111-3B07-3388-C704-B2862BCAE62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024236" y="6481245"/>
                  <a:ext cx="60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83E2B08-54AD-85F2-D9FD-42C5EF6F4084}"/>
                    </a:ext>
                  </a:extLst>
                </p14:cNvPr>
                <p14:cNvContentPartPr/>
                <p14:nvPr/>
              </p14:nvContentPartPr>
              <p14:xfrm>
                <a:off x="8958716" y="6465765"/>
                <a:ext cx="172440" cy="60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83E2B08-54AD-85F2-D9FD-42C5EF6F40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950076" y="6456765"/>
                  <a:ext cx="190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55B00FD-523A-4835-36D4-2F857CA509BE}"/>
                    </a:ext>
                  </a:extLst>
                </p14:cNvPr>
                <p14:cNvContentPartPr/>
                <p14:nvPr/>
              </p14:nvContentPartPr>
              <p14:xfrm>
                <a:off x="9346076" y="6163365"/>
                <a:ext cx="35640" cy="142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55B00FD-523A-4835-36D4-2F857CA509B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337436" y="6154725"/>
                  <a:ext cx="53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23572C1-3212-C488-2D9D-33E7E6EFCF0B}"/>
                    </a:ext>
                  </a:extLst>
                </p14:cNvPr>
                <p14:cNvContentPartPr/>
                <p14:nvPr/>
              </p14:nvContentPartPr>
              <p14:xfrm>
                <a:off x="9441476" y="6136725"/>
                <a:ext cx="25560" cy="162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23572C1-3212-C488-2D9D-33E7E6EFCF0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432476" y="6127725"/>
                  <a:ext cx="43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E720D14-37C9-341A-1F8D-92881629CCB1}"/>
                    </a:ext>
                  </a:extLst>
                </p14:cNvPr>
                <p14:cNvContentPartPr/>
                <p14:nvPr/>
              </p14:nvContentPartPr>
              <p14:xfrm>
                <a:off x="9276956" y="6140325"/>
                <a:ext cx="265320" cy="53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E720D14-37C9-341A-1F8D-92881629CCB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67956" y="6131325"/>
                  <a:ext cx="282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197E2A5-35CD-515B-4327-34EF928D2621}"/>
                    </a:ext>
                  </a:extLst>
                </p14:cNvPr>
                <p14:cNvContentPartPr/>
                <p14:nvPr/>
              </p14:nvContentPartPr>
              <p14:xfrm>
                <a:off x="9660356" y="6032685"/>
                <a:ext cx="248040" cy="174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197E2A5-35CD-515B-4327-34EF928D262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651716" y="6023685"/>
                  <a:ext cx="265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D7A5168-A910-44D3-4C2D-06D7268D8155}"/>
                    </a:ext>
                  </a:extLst>
                </p14:cNvPr>
                <p14:cNvContentPartPr/>
                <p14:nvPr/>
              </p14:nvContentPartPr>
              <p14:xfrm>
                <a:off x="9807236" y="6244005"/>
                <a:ext cx="117360" cy="109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D7A5168-A910-44D3-4C2D-06D7268D815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798236" y="6235365"/>
                  <a:ext cx="135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5662FCC-289A-56AF-A99B-53DDB143193E}"/>
                    </a:ext>
                  </a:extLst>
                </p14:cNvPr>
                <p14:cNvContentPartPr/>
                <p14:nvPr/>
              </p14:nvContentPartPr>
              <p14:xfrm>
                <a:off x="9986876" y="5903085"/>
                <a:ext cx="78480" cy="176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5662FCC-289A-56AF-A99B-53DDB143193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978236" y="5894085"/>
                  <a:ext cx="96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B880FD7-1188-F75B-7236-3124686243A0}"/>
                    </a:ext>
                  </a:extLst>
                </p14:cNvPr>
                <p14:cNvContentPartPr/>
                <p14:nvPr/>
              </p14:nvContentPartPr>
              <p14:xfrm>
                <a:off x="9642356" y="6441285"/>
                <a:ext cx="298440" cy="25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B880FD7-1188-F75B-7236-3124686243A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633356" y="6432285"/>
                  <a:ext cx="316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B776B70-9D62-B9BA-A237-A43D8918EEA1}"/>
                    </a:ext>
                  </a:extLst>
                </p14:cNvPr>
                <p14:cNvContentPartPr/>
                <p14:nvPr/>
              </p14:nvContentPartPr>
              <p14:xfrm>
                <a:off x="9711116" y="6512205"/>
                <a:ext cx="226800" cy="192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B776B70-9D62-B9BA-A237-A43D8918EEA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02116" y="6503565"/>
                  <a:ext cx="244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2E3A8C4-0DD5-E4AC-D0D2-13F0C45D5048}"/>
                    </a:ext>
                  </a:extLst>
                </p14:cNvPr>
                <p14:cNvContentPartPr/>
                <p14:nvPr/>
              </p14:nvContentPartPr>
              <p14:xfrm>
                <a:off x="9989036" y="6657285"/>
                <a:ext cx="93600" cy="74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2E3A8C4-0DD5-E4AC-D0D2-13F0C45D504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80396" y="6648645"/>
                  <a:ext cx="111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7EEF329-7047-B63E-4CA9-E595D230DE0D}"/>
                    </a:ext>
                  </a:extLst>
                </p14:cNvPr>
                <p14:cNvContentPartPr/>
                <p14:nvPr/>
              </p14:nvContentPartPr>
              <p14:xfrm>
                <a:off x="10069676" y="6380085"/>
                <a:ext cx="138960" cy="119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7EEF329-7047-B63E-4CA9-E595D230DE0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060676" y="6371085"/>
                  <a:ext cx="1566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B57204C-E99D-A8F1-82C4-E3A017199CA6}"/>
              </a:ext>
            </a:extLst>
          </p:cNvPr>
          <p:cNvGrpSpPr/>
          <p:nvPr/>
        </p:nvGrpSpPr>
        <p:grpSpPr>
          <a:xfrm>
            <a:off x="6277436" y="5716605"/>
            <a:ext cx="559440" cy="848520"/>
            <a:chOff x="6277436" y="5716605"/>
            <a:chExt cx="559440" cy="84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9B357AD-79D6-3C98-0126-CFB9F8ECA006}"/>
                    </a:ext>
                  </a:extLst>
                </p14:cNvPr>
                <p14:cNvContentPartPr/>
                <p14:nvPr/>
              </p14:nvContentPartPr>
              <p14:xfrm>
                <a:off x="6277436" y="5826045"/>
                <a:ext cx="308880" cy="516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9B357AD-79D6-3C98-0126-CFB9F8ECA00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68436" y="5817405"/>
                  <a:ext cx="32652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8D4EDD7-650A-18FA-A02B-E27AA90DC2CB}"/>
                    </a:ext>
                  </a:extLst>
                </p14:cNvPr>
                <p14:cNvContentPartPr/>
                <p14:nvPr/>
              </p14:nvContentPartPr>
              <p14:xfrm>
                <a:off x="6619796" y="5716605"/>
                <a:ext cx="85320" cy="89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8D4EDD7-650A-18FA-A02B-E27AA90DC2C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11156" y="5707965"/>
                  <a:ext cx="102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980A291-9BED-F10D-B0D7-61F2A0819064}"/>
                    </a:ext>
                  </a:extLst>
                </p14:cNvPr>
                <p14:cNvContentPartPr/>
                <p14:nvPr/>
              </p14:nvContentPartPr>
              <p14:xfrm>
                <a:off x="6493436" y="5884365"/>
                <a:ext cx="343440" cy="496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980A291-9BED-F10D-B0D7-61F2A081906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84796" y="5875365"/>
                  <a:ext cx="36108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B82CC05-4C50-3322-B842-353863844F05}"/>
                    </a:ext>
                  </a:extLst>
                </p14:cNvPr>
                <p14:cNvContentPartPr/>
                <p14:nvPr/>
              </p14:nvContentPartPr>
              <p14:xfrm>
                <a:off x="6326036" y="6478365"/>
                <a:ext cx="206280" cy="86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B82CC05-4C50-3322-B842-353863844F0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317036" y="6469365"/>
                  <a:ext cx="22392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1ABDCE55-2D0D-2C7D-8BDC-6DD233A85768}"/>
              </a:ext>
            </a:extLst>
          </p:cNvPr>
          <p:cNvGrpSpPr/>
          <p:nvPr/>
        </p:nvGrpSpPr>
        <p:grpSpPr>
          <a:xfrm>
            <a:off x="10573676" y="6012165"/>
            <a:ext cx="1431000" cy="677160"/>
            <a:chOff x="10573676" y="6012165"/>
            <a:chExt cx="143100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477BF98-E464-A32E-0086-8E412DAC3695}"/>
                    </a:ext>
                  </a:extLst>
                </p14:cNvPr>
                <p14:cNvContentPartPr/>
                <p14:nvPr/>
              </p14:nvContentPartPr>
              <p14:xfrm>
                <a:off x="10573676" y="6209445"/>
                <a:ext cx="216360" cy="64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477BF98-E464-A32E-0086-8E412DAC369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65036" y="6200445"/>
                  <a:ext cx="234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EC2E200-6658-DAE8-810A-366E16247C28}"/>
                    </a:ext>
                  </a:extLst>
                </p14:cNvPr>
                <p14:cNvContentPartPr/>
                <p14:nvPr/>
              </p14:nvContentPartPr>
              <p14:xfrm>
                <a:off x="11043836" y="6012165"/>
                <a:ext cx="68760" cy="191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EC2E200-6658-DAE8-810A-366E16247C2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035196" y="6003165"/>
                  <a:ext cx="86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3F4F61F-7167-3F7E-E796-CC93704FDC90}"/>
                    </a:ext>
                  </a:extLst>
                </p14:cNvPr>
                <p14:cNvContentPartPr/>
                <p14:nvPr/>
              </p14:nvContentPartPr>
              <p14:xfrm>
                <a:off x="10991636" y="6278205"/>
                <a:ext cx="275760" cy="29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3F4F61F-7167-3F7E-E796-CC93704FDC9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982996" y="6269565"/>
                  <a:ext cx="293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A776033-3996-2095-5138-47AD59D13608}"/>
                    </a:ext>
                  </a:extLst>
                </p14:cNvPr>
                <p14:cNvContentPartPr/>
                <p14:nvPr/>
              </p14:nvContentPartPr>
              <p14:xfrm>
                <a:off x="11018276" y="6447765"/>
                <a:ext cx="243720" cy="153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A776033-3996-2095-5138-47AD59D1360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009636" y="6439125"/>
                  <a:ext cx="261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F3A253A-7FF6-5D47-4A32-762924FC7C72}"/>
                    </a:ext>
                  </a:extLst>
                </p14:cNvPr>
                <p14:cNvContentPartPr/>
                <p14:nvPr/>
              </p14:nvContentPartPr>
              <p14:xfrm>
                <a:off x="11289356" y="6601485"/>
                <a:ext cx="120240" cy="87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F3A253A-7FF6-5D47-4A32-762924FC7C7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280716" y="6592485"/>
                  <a:ext cx="137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F910DFC-B1BA-FA5C-9249-ACFD92091E2D}"/>
                    </a:ext>
                  </a:extLst>
                </p14:cNvPr>
                <p14:cNvContentPartPr/>
                <p14:nvPr/>
              </p14:nvContentPartPr>
              <p14:xfrm>
                <a:off x="11444156" y="6253005"/>
                <a:ext cx="241560" cy="119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F910DFC-B1BA-FA5C-9249-ACFD92091E2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435156" y="6244365"/>
                  <a:ext cx="259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A36F769-6C1D-EB03-D806-9095DFA48603}"/>
                    </a:ext>
                  </a:extLst>
                </p14:cNvPr>
                <p14:cNvContentPartPr/>
                <p14:nvPr/>
              </p14:nvContentPartPr>
              <p14:xfrm>
                <a:off x="11754476" y="6230685"/>
                <a:ext cx="250200" cy="186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A36F769-6C1D-EB03-D806-9095DFA4860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45836" y="6222045"/>
                  <a:ext cx="267840" cy="20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133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lar Cusp [IMAGE] | EurekAlert! Science News Releases">
            <a:extLst>
              <a:ext uri="{FF2B5EF4-FFF2-40B4-BE49-F238E27FC236}">
                <a16:creationId xmlns:a16="http://schemas.microsoft.com/office/drawing/2014/main" id="{E9C1796C-B453-9CCB-7993-8C096CDAA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47850"/>
            <a:ext cx="6858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. Spherical magnetic cusp configuration -compression of magnetic flux... |  Download Scientific Diagram">
            <a:extLst>
              <a:ext uri="{FF2B5EF4-FFF2-40B4-BE49-F238E27FC236}">
                <a16:creationId xmlns:a16="http://schemas.microsoft.com/office/drawing/2014/main" id="{CDEB2013-BD75-7269-1844-D478C9F2D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6026" cy="24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45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737512A-4809-427A-FD77-43BA6CDB66FB}"/>
              </a:ext>
            </a:extLst>
          </p:cNvPr>
          <p:cNvGrpSpPr/>
          <p:nvPr/>
        </p:nvGrpSpPr>
        <p:grpSpPr>
          <a:xfrm>
            <a:off x="605276" y="131925"/>
            <a:ext cx="2620800" cy="686880"/>
            <a:chOff x="605276" y="131925"/>
            <a:chExt cx="262080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FDAAA1C-C83B-4D8B-E1B1-1F2B8E55EDD5}"/>
                    </a:ext>
                  </a:extLst>
                </p14:cNvPr>
                <p14:cNvContentPartPr/>
                <p14:nvPr/>
              </p14:nvContentPartPr>
              <p14:xfrm>
                <a:off x="605276" y="131925"/>
                <a:ext cx="2620800" cy="686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FDAAA1C-C83B-4D8B-E1B1-1F2B8E55EDD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6636" y="122925"/>
                  <a:ext cx="2638440" cy="7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B06AD80-0F85-5042-B7FC-C982506E4CE8}"/>
                    </a:ext>
                  </a:extLst>
                </p14:cNvPr>
                <p14:cNvContentPartPr/>
                <p14:nvPr/>
              </p14:nvContentPartPr>
              <p14:xfrm>
                <a:off x="2577356" y="418485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B06AD80-0F85-5042-B7FC-C982506E4C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68356" y="409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46CBB56-3762-4143-84E2-F07CBE233461}"/>
                    </a:ext>
                  </a:extLst>
                </p14:cNvPr>
                <p14:cNvContentPartPr/>
                <p14:nvPr/>
              </p14:nvContentPartPr>
              <p14:xfrm>
                <a:off x="1795076" y="329205"/>
                <a:ext cx="407160" cy="1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46CBB56-3762-4143-84E2-F07CBE2334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86436" y="320205"/>
                  <a:ext cx="424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BDE82CD-E5EB-5D56-C80F-23673AFA6B29}"/>
                    </a:ext>
                  </a:extLst>
                </p14:cNvPr>
                <p14:cNvContentPartPr/>
                <p14:nvPr/>
              </p14:nvContentPartPr>
              <p14:xfrm>
                <a:off x="1764116" y="382125"/>
                <a:ext cx="17280" cy="10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BDE82CD-E5EB-5D56-C80F-23673AFA6B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55116" y="373125"/>
                  <a:ext cx="349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4AF129-0433-CC34-31BB-B651043D2219}"/>
              </a:ext>
            </a:extLst>
          </p:cNvPr>
          <p:cNvGrpSpPr/>
          <p:nvPr/>
        </p:nvGrpSpPr>
        <p:grpSpPr>
          <a:xfrm>
            <a:off x="3573836" y="224805"/>
            <a:ext cx="4386960" cy="396360"/>
            <a:chOff x="3573836" y="224805"/>
            <a:chExt cx="438696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16250EB-3272-D5EA-F0DF-0391999EBBA7}"/>
                    </a:ext>
                  </a:extLst>
                </p14:cNvPr>
                <p14:cNvContentPartPr/>
                <p14:nvPr/>
              </p14:nvContentPartPr>
              <p14:xfrm>
                <a:off x="3573836" y="224805"/>
                <a:ext cx="1978920" cy="395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16250EB-3272-D5EA-F0DF-0391999EBB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65196" y="216165"/>
                  <a:ext cx="19965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46A5ECE-36F7-453E-0863-634DF690EA23}"/>
                    </a:ext>
                  </a:extLst>
                </p14:cNvPr>
                <p14:cNvContentPartPr/>
                <p14:nvPr/>
              </p14:nvContentPartPr>
              <p14:xfrm>
                <a:off x="5352236" y="403005"/>
                <a:ext cx="20520" cy="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46A5ECE-36F7-453E-0863-634DF690EA2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43596" y="394365"/>
                  <a:ext cx="38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0BACD91-06EC-1BA6-E752-D471D05A12FA}"/>
                    </a:ext>
                  </a:extLst>
                </p14:cNvPr>
                <p14:cNvContentPartPr/>
                <p14:nvPr/>
              </p14:nvContentPartPr>
              <p14:xfrm>
                <a:off x="5049836" y="348285"/>
                <a:ext cx="352440" cy="17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0BACD91-06EC-1BA6-E752-D471D05A12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41196" y="339285"/>
                  <a:ext cx="370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6A17360-27D8-E4CC-F631-6452A3749A36}"/>
                    </a:ext>
                  </a:extLst>
                </p14:cNvPr>
                <p14:cNvContentPartPr/>
                <p14:nvPr/>
              </p14:nvContentPartPr>
              <p14:xfrm>
                <a:off x="5908796" y="291405"/>
                <a:ext cx="185040" cy="307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6A17360-27D8-E4CC-F631-6452A3749A3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00156" y="282765"/>
                  <a:ext cx="2026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FC3E9B2-6DF3-20D0-C39A-938E8F04A5DD}"/>
                    </a:ext>
                  </a:extLst>
                </p14:cNvPr>
                <p14:cNvContentPartPr/>
                <p14:nvPr/>
              </p14:nvContentPartPr>
              <p14:xfrm>
                <a:off x="5868116" y="274125"/>
                <a:ext cx="371160" cy="51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FC3E9B2-6DF3-20D0-C39A-938E8F04A5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59476" y="265125"/>
                  <a:ext cx="388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D4618E7-BB4B-D5C8-5975-3511883968D6}"/>
                    </a:ext>
                  </a:extLst>
                </p14:cNvPr>
                <p14:cNvContentPartPr/>
                <p14:nvPr/>
              </p14:nvContentPartPr>
              <p14:xfrm>
                <a:off x="6214436" y="312285"/>
                <a:ext cx="1746360" cy="308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4618E7-BB4B-D5C8-5975-3511883968D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05436" y="303285"/>
                  <a:ext cx="17640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7569D5-DDB2-7FEB-47C6-C6D9C06D1288}"/>
                    </a:ext>
                  </a:extLst>
                </p14:cNvPr>
                <p14:cNvContentPartPr/>
                <p14:nvPr/>
              </p14:nvContentPartPr>
              <p14:xfrm>
                <a:off x="7763156" y="386445"/>
                <a:ext cx="174240" cy="10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7569D5-DDB2-7FEB-47C6-C6D9C06D128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54516" y="377805"/>
                  <a:ext cx="191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2693757-06F0-A1CF-BA87-9CD36FAE3812}"/>
                    </a:ext>
                  </a:extLst>
                </p14:cNvPr>
                <p14:cNvContentPartPr/>
                <p14:nvPr/>
              </p14:nvContentPartPr>
              <p14:xfrm>
                <a:off x="7182116" y="352965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2693757-06F0-A1CF-BA87-9CD36FAE381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73116" y="344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3741B5-E899-87DA-56BF-1A294D4A43BD}"/>
              </a:ext>
            </a:extLst>
          </p:cNvPr>
          <p:cNvGrpSpPr/>
          <p:nvPr/>
        </p:nvGrpSpPr>
        <p:grpSpPr>
          <a:xfrm>
            <a:off x="8540396" y="307245"/>
            <a:ext cx="549720" cy="331200"/>
            <a:chOff x="8540396" y="307245"/>
            <a:chExt cx="54972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90540C0-DBA2-9348-54D1-893E0E72443C}"/>
                    </a:ext>
                  </a:extLst>
                </p14:cNvPr>
                <p14:cNvContentPartPr/>
                <p14:nvPr/>
              </p14:nvContentPartPr>
              <p14:xfrm>
                <a:off x="8601956" y="307245"/>
                <a:ext cx="279360" cy="331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90540C0-DBA2-9348-54D1-893E0E7244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92956" y="298605"/>
                  <a:ext cx="2970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14100FA-708E-2592-ECCE-F4D17D7A5497}"/>
                    </a:ext>
                  </a:extLst>
                </p14:cNvPr>
                <p14:cNvContentPartPr/>
                <p14:nvPr/>
              </p14:nvContentPartPr>
              <p14:xfrm>
                <a:off x="8540396" y="307245"/>
                <a:ext cx="549720" cy="48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14100FA-708E-2592-ECCE-F4D17D7A549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31396" y="298245"/>
                  <a:ext cx="56736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AAD801-6A0D-0573-55CA-6E8D1A95B473}"/>
              </a:ext>
            </a:extLst>
          </p:cNvPr>
          <p:cNvGrpSpPr/>
          <p:nvPr/>
        </p:nvGrpSpPr>
        <p:grpSpPr>
          <a:xfrm>
            <a:off x="1688156" y="968925"/>
            <a:ext cx="3143160" cy="796320"/>
            <a:chOff x="1688156" y="968925"/>
            <a:chExt cx="3143160" cy="79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BF18261-0A55-FF42-9D5D-981196F8B2A5}"/>
                    </a:ext>
                  </a:extLst>
                </p14:cNvPr>
                <p14:cNvContentPartPr/>
                <p14:nvPr/>
              </p14:nvContentPartPr>
              <p14:xfrm>
                <a:off x="1688156" y="1021125"/>
                <a:ext cx="1769400" cy="744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BF18261-0A55-FF42-9D5D-981196F8B2A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79156" y="1012125"/>
                  <a:ext cx="1787040" cy="76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EEFB8E5-0D94-4250-80B0-1F136461A5BD}"/>
                    </a:ext>
                  </a:extLst>
                </p14:cNvPr>
                <p14:cNvContentPartPr/>
                <p14:nvPr/>
              </p14:nvContentPartPr>
              <p14:xfrm>
                <a:off x="3329036" y="1273845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EEFB8E5-0D94-4250-80B0-1F136461A5B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20036" y="1264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5A0AD4-1AEE-09E2-E65B-B99A1EE968FE}"/>
                    </a:ext>
                  </a:extLst>
                </p14:cNvPr>
                <p14:cNvContentPartPr/>
                <p14:nvPr/>
              </p14:nvContentPartPr>
              <p14:xfrm>
                <a:off x="2923316" y="1203285"/>
                <a:ext cx="386280" cy="30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5A0AD4-1AEE-09E2-E65B-B99A1EE968F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14676" y="1194645"/>
                  <a:ext cx="403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2690E15-7F39-5D78-7FD4-BB19EF2448F7}"/>
                    </a:ext>
                  </a:extLst>
                </p14:cNvPr>
                <p14:cNvContentPartPr/>
                <p14:nvPr/>
              </p14:nvContentPartPr>
              <p14:xfrm>
                <a:off x="3700556" y="968925"/>
                <a:ext cx="1130760" cy="506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2690E15-7F39-5D78-7FD4-BB19EF2448F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91556" y="959925"/>
                  <a:ext cx="114840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68301C-7B9B-C1EB-111D-A070BA895906}"/>
                    </a:ext>
                  </a:extLst>
                </p14:cNvPr>
                <p14:cNvContentPartPr/>
                <p14:nvPr/>
              </p14:nvContentPartPr>
              <p14:xfrm>
                <a:off x="4091516" y="1182045"/>
                <a:ext cx="468720" cy="38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C68301C-7B9B-C1EB-111D-A070BA89590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82516" y="1173405"/>
                  <a:ext cx="48636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D4221CC-B7AD-2C4C-0492-4A463B3BFE7A}"/>
                  </a:ext>
                </a:extLst>
              </p14:cNvPr>
              <p14:cNvContentPartPr/>
              <p14:nvPr/>
            </p14:nvContentPartPr>
            <p14:xfrm>
              <a:off x="4103756" y="2302725"/>
              <a:ext cx="32760" cy="25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D4221CC-B7AD-2C4C-0492-4A463B3BFE7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95116" y="2293725"/>
                <a:ext cx="504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563FB4B-8183-A309-9DBC-0E870A933705}"/>
                  </a:ext>
                </a:extLst>
              </p14:cNvPr>
              <p14:cNvContentPartPr/>
              <p14:nvPr/>
            </p14:nvContentPartPr>
            <p14:xfrm>
              <a:off x="1617596" y="2781165"/>
              <a:ext cx="3386880" cy="77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563FB4B-8183-A309-9DBC-0E870A93370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08596" y="2772525"/>
                <a:ext cx="340452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CA95EFA8-3156-36CE-6C1C-E186EEC2B581}"/>
              </a:ext>
            </a:extLst>
          </p:cNvPr>
          <p:cNvGrpSpPr/>
          <p:nvPr/>
        </p:nvGrpSpPr>
        <p:grpSpPr>
          <a:xfrm>
            <a:off x="1667636" y="2109405"/>
            <a:ext cx="3152520" cy="585000"/>
            <a:chOff x="1667636" y="2109405"/>
            <a:chExt cx="315252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500AACF-6FF4-DBBF-6BE8-68FBA468F443}"/>
                    </a:ext>
                  </a:extLst>
                </p14:cNvPr>
                <p14:cNvContentPartPr/>
                <p14:nvPr/>
              </p14:nvContentPartPr>
              <p14:xfrm>
                <a:off x="2170196" y="2109405"/>
                <a:ext cx="230400" cy="266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500AACF-6FF4-DBBF-6BE8-68FBA468F4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61556" y="2100765"/>
                  <a:ext cx="2480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4985147-CC64-D532-A2AC-851C9ECAB533}"/>
                    </a:ext>
                  </a:extLst>
                </p14:cNvPr>
                <p14:cNvContentPartPr/>
                <p14:nvPr/>
              </p14:nvContentPartPr>
              <p14:xfrm>
                <a:off x="2283596" y="2244045"/>
                <a:ext cx="35280" cy="30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4985147-CC64-D532-A2AC-851C9ECAB53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74596" y="2235045"/>
                  <a:ext cx="52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5B53D4B-760B-34FB-FB9E-98264A01A8E4}"/>
                    </a:ext>
                  </a:extLst>
                </p14:cNvPr>
                <p14:cNvContentPartPr/>
                <p14:nvPr/>
              </p14:nvContentPartPr>
              <p14:xfrm>
                <a:off x="4000796" y="2128485"/>
                <a:ext cx="264600" cy="287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5B53D4B-760B-34FB-FB9E-98264A01A8E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91796" y="2119485"/>
                  <a:ext cx="2822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65B2159-78CA-EDC5-5472-40E18D879E62}"/>
                    </a:ext>
                  </a:extLst>
                </p14:cNvPr>
                <p14:cNvContentPartPr/>
                <p14:nvPr/>
              </p14:nvContentPartPr>
              <p14:xfrm>
                <a:off x="4130756" y="2296605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65B2159-78CA-EDC5-5472-40E18D879E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21756" y="2287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8B1778-D447-CFF9-351B-2AC9D192E7C9}"/>
                    </a:ext>
                  </a:extLst>
                </p14:cNvPr>
                <p14:cNvContentPartPr/>
                <p14:nvPr/>
              </p14:nvContentPartPr>
              <p14:xfrm>
                <a:off x="1667636" y="2380125"/>
                <a:ext cx="3152520" cy="314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8B1778-D447-CFF9-351B-2AC9D192E7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58636" y="2371125"/>
                  <a:ext cx="317016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85BD59-B3A8-C107-090D-FCC6D7B30FBA}"/>
              </a:ext>
            </a:extLst>
          </p:cNvPr>
          <p:cNvGrpSpPr/>
          <p:nvPr/>
        </p:nvGrpSpPr>
        <p:grpSpPr>
          <a:xfrm>
            <a:off x="1731356" y="3060885"/>
            <a:ext cx="3139200" cy="519840"/>
            <a:chOff x="1731356" y="3060885"/>
            <a:chExt cx="313920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F3A86BB-C3B0-D1C9-EFEE-4F92203592BD}"/>
                    </a:ext>
                  </a:extLst>
                </p14:cNvPr>
                <p14:cNvContentPartPr/>
                <p14:nvPr/>
              </p14:nvContentPartPr>
              <p14:xfrm>
                <a:off x="2178836" y="3261045"/>
                <a:ext cx="312480" cy="296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F3A86BB-C3B0-D1C9-EFEE-4F92203592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69836" y="3252405"/>
                  <a:ext cx="3301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03A6E5-FED4-3F49-4BB8-0A275A9EDE41}"/>
                    </a:ext>
                  </a:extLst>
                </p14:cNvPr>
                <p14:cNvContentPartPr/>
                <p14:nvPr/>
              </p14:nvContentPartPr>
              <p14:xfrm>
                <a:off x="2251196" y="3371925"/>
                <a:ext cx="199080" cy="126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03A6E5-FED4-3F49-4BB8-0A275A9EDE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42196" y="3362925"/>
                  <a:ext cx="216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99546D8-47F9-41D2-734B-1D186721A282}"/>
                    </a:ext>
                  </a:extLst>
                </p14:cNvPr>
                <p14:cNvContentPartPr/>
                <p14:nvPr/>
              </p14:nvContentPartPr>
              <p14:xfrm>
                <a:off x="2282156" y="3341325"/>
                <a:ext cx="143280" cy="165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99546D8-47F9-41D2-734B-1D186721A28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73156" y="3332685"/>
                  <a:ext cx="160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F8C23F5-E668-45E8-B0C6-EF71A0961394}"/>
                    </a:ext>
                  </a:extLst>
                </p14:cNvPr>
                <p14:cNvContentPartPr/>
                <p14:nvPr/>
              </p14:nvContentPartPr>
              <p14:xfrm>
                <a:off x="3980276" y="3297405"/>
                <a:ext cx="316800" cy="283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F8C23F5-E668-45E8-B0C6-EF71A096139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71636" y="3288405"/>
                  <a:ext cx="3344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5349000-C498-35E1-28D4-9949B4B85831}"/>
                    </a:ext>
                  </a:extLst>
                </p14:cNvPr>
                <p14:cNvContentPartPr/>
                <p14:nvPr/>
              </p14:nvContentPartPr>
              <p14:xfrm>
                <a:off x="4067756" y="3393165"/>
                <a:ext cx="150840" cy="135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5349000-C498-35E1-28D4-9949B4B8583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59116" y="3384165"/>
                  <a:ext cx="168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D936931-1F55-62E5-325A-14DC2BABE194}"/>
                    </a:ext>
                  </a:extLst>
                </p14:cNvPr>
                <p14:cNvContentPartPr/>
                <p14:nvPr/>
              </p14:nvContentPartPr>
              <p14:xfrm>
                <a:off x="4025276" y="3442485"/>
                <a:ext cx="225720" cy="115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D936931-1F55-62E5-325A-14DC2BABE19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16636" y="3433845"/>
                  <a:ext cx="243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2DF6453-559B-8EA6-ADE7-B14A34361433}"/>
                    </a:ext>
                  </a:extLst>
                </p14:cNvPr>
                <p14:cNvContentPartPr/>
                <p14:nvPr/>
              </p14:nvContentPartPr>
              <p14:xfrm>
                <a:off x="1731356" y="3060885"/>
                <a:ext cx="3139200" cy="31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2DF6453-559B-8EA6-ADE7-B14A3436143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22716" y="3052245"/>
                  <a:ext cx="3156840" cy="32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FF03614-65FF-A9A1-F279-F458BE607C1B}"/>
                  </a:ext>
                </a:extLst>
              </p14:cNvPr>
              <p14:cNvContentPartPr/>
              <p14:nvPr/>
            </p14:nvContentPartPr>
            <p14:xfrm>
              <a:off x="2482316" y="2287245"/>
              <a:ext cx="1433160" cy="382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FF03614-65FF-A9A1-F279-F458BE607C1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73316" y="2278605"/>
                <a:ext cx="1450800" cy="40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1F4ADFC-EB61-381C-51BD-FA003A8C62B7}"/>
              </a:ext>
            </a:extLst>
          </p:cNvPr>
          <p:cNvGrpSpPr/>
          <p:nvPr/>
        </p:nvGrpSpPr>
        <p:grpSpPr>
          <a:xfrm>
            <a:off x="2560076" y="1900245"/>
            <a:ext cx="1046160" cy="488160"/>
            <a:chOff x="2560076" y="1900245"/>
            <a:chExt cx="104616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F740AD7-B451-EEDC-4EC5-A0ED863B9FE2}"/>
                    </a:ext>
                  </a:extLst>
                </p14:cNvPr>
                <p14:cNvContentPartPr/>
                <p14:nvPr/>
              </p14:nvContentPartPr>
              <p14:xfrm>
                <a:off x="2592476" y="2179965"/>
                <a:ext cx="1013760" cy="208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F740AD7-B451-EEDC-4EC5-A0ED863B9FE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83836" y="2171325"/>
                  <a:ext cx="1031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7F759F2-E455-B3A4-9F6D-C68739ACF94A}"/>
                    </a:ext>
                  </a:extLst>
                </p14:cNvPr>
                <p14:cNvContentPartPr/>
                <p14:nvPr/>
              </p14:nvContentPartPr>
              <p14:xfrm>
                <a:off x="2560076" y="2196885"/>
                <a:ext cx="188640" cy="183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7F759F2-E455-B3A4-9F6D-C68739ACF94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51076" y="2187885"/>
                  <a:ext cx="206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1FE0DCB-CD34-9A73-E34B-CB22EB1500AC}"/>
                    </a:ext>
                  </a:extLst>
                </p14:cNvPr>
                <p14:cNvContentPartPr/>
                <p14:nvPr/>
              </p14:nvContentPartPr>
              <p14:xfrm>
                <a:off x="3008276" y="1900245"/>
                <a:ext cx="301320" cy="207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1FE0DCB-CD34-9A73-E34B-CB22EB1500A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99636" y="1891605"/>
                  <a:ext cx="3189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41F9471-A4B6-F547-770A-7356E879D210}"/>
                    </a:ext>
                  </a:extLst>
                </p14:cNvPr>
                <p14:cNvContentPartPr/>
                <p14:nvPr/>
              </p14:nvContentPartPr>
              <p14:xfrm>
                <a:off x="3262076" y="2069445"/>
                <a:ext cx="40320" cy="126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41F9471-A4B6-F547-770A-7356E879D21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53436" y="2060805"/>
                  <a:ext cx="57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CE64D62-F465-2EB8-0538-D74C1E52068A}"/>
                    </a:ext>
                  </a:extLst>
                </p14:cNvPr>
                <p14:cNvContentPartPr/>
                <p14:nvPr/>
              </p14:nvContentPartPr>
              <p14:xfrm>
                <a:off x="3345596" y="2088525"/>
                <a:ext cx="27360" cy="143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CE64D62-F465-2EB8-0538-D74C1E52068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36956" y="2079525"/>
                  <a:ext cx="450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449C301-C819-A737-9588-E898678BD23E}"/>
              </a:ext>
            </a:extLst>
          </p:cNvPr>
          <p:cNvGrpSpPr/>
          <p:nvPr/>
        </p:nvGrpSpPr>
        <p:grpSpPr>
          <a:xfrm>
            <a:off x="5685956" y="1575885"/>
            <a:ext cx="4162320" cy="713160"/>
            <a:chOff x="5685956" y="1575885"/>
            <a:chExt cx="4162320" cy="71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52B59C-A359-8826-44AA-6D6BB0FD63B8}"/>
                    </a:ext>
                  </a:extLst>
                </p14:cNvPr>
                <p14:cNvContentPartPr/>
                <p14:nvPr/>
              </p14:nvContentPartPr>
              <p14:xfrm>
                <a:off x="5685956" y="1763445"/>
                <a:ext cx="1347480" cy="525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52B59C-A359-8826-44AA-6D6BB0FD63B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677316" y="1754445"/>
                  <a:ext cx="136512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B622520-49E7-C647-D713-4CF0C1854F22}"/>
                    </a:ext>
                  </a:extLst>
                </p14:cNvPr>
                <p14:cNvContentPartPr/>
                <p14:nvPr/>
              </p14:nvContentPartPr>
              <p14:xfrm>
                <a:off x="6974036" y="1925085"/>
                <a:ext cx="61920" cy="151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B622520-49E7-C647-D713-4CF0C1854F2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65036" y="1916445"/>
                  <a:ext cx="79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9EBA01D-3D10-8ACB-B941-27748B237C37}"/>
                    </a:ext>
                  </a:extLst>
                </p14:cNvPr>
                <p14:cNvContentPartPr/>
                <p14:nvPr/>
              </p14:nvContentPartPr>
              <p14:xfrm>
                <a:off x="6406676" y="1851285"/>
                <a:ext cx="24480" cy="32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9EBA01D-3D10-8ACB-B941-27748B237C3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97676" y="1842285"/>
                  <a:ext cx="42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A578CE5-24B6-4B78-F5D8-52E6FA282C98}"/>
                    </a:ext>
                  </a:extLst>
                </p14:cNvPr>
                <p14:cNvContentPartPr/>
                <p14:nvPr/>
              </p14:nvContentPartPr>
              <p14:xfrm>
                <a:off x="7262756" y="1675245"/>
                <a:ext cx="1067400" cy="433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A578CE5-24B6-4B78-F5D8-52E6FA282C9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53756" y="1666605"/>
                  <a:ext cx="10850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BB3A231-00B2-44DB-99FA-AF322C531567}"/>
                    </a:ext>
                  </a:extLst>
                </p14:cNvPr>
                <p14:cNvContentPartPr/>
                <p14:nvPr/>
              </p14:nvContentPartPr>
              <p14:xfrm>
                <a:off x="8101916" y="1855605"/>
                <a:ext cx="48240" cy="15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BB3A231-00B2-44DB-99FA-AF322C53156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93276" y="1846605"/>
                  <a:ext cx="65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60B140F-2074-3B5C-B25F-054B8DB8EDCD}"/>
                    </a:ext>
                  </a:extLst>
                </p14:cNvPr>
                <p14:cNvContentPartPr/>
                <p14:nvPr/>
              </p14:nvContentPartPr>
              <p14:xfrm>
                <a:off x="7674596" y="1794765"/>
                <a:ext cx="410400" cy="55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60B140F-2074-3B5C-B25F-054B8DB8EDC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65956" y="1785765"/>
                  <a:ext cx="428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8177A69-F711-9127-BEBE-B70BE84DDBB2}"/>
                    </a:ext>
                  </a:extLst>
                </p14:cNvPr>
                <p14:cNvContentPartPr/>
                <p14:nvPr/>
              </p14:nvContentPartPr>
              <p14:xfrm>
                <a:off x="8630396" y="1736445"/>
                <a:ext cx="411840" cy="352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8177A69-F711-9127-BEBE-B70BE84DDBB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21396" y="1727805"/>
                  <a:ext cx="4294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1743211-3868-4ADA-4A28-B0F13D27E4B8}"/>
                    </a:ext>
                  </a:extLst>
                </p14:cNvPr>
                <p14:cNvContentPartPr/>
                <p14:nvPr/>
              </p14:nvContentPartPr>
              <p14:xfrm>
                <a:off x="8858636" y="1833645"/>
                <a:ext cx="311760" cy="37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1743211-3868-4ADA-4A28-B0F13D27E4B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49996" y="1825005"/>
                  <a:ext cx="329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78EFEE0-7F38-CD07-5E82-2CB8CA3CC262}"/>
                    </a:ext>
                  </a:extLst>
                </p14:cNvPr>
                <p14:cNvContentPartPr/>
                <p14:nvPr/>
              </p14:nvContentPartPr>
              <p14:xfrm>
                <a:off x="9247436" y="1575885"/>
                <a:ext cx="600840" cy="553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78EFEE0-7F38-CD07-5E82-2CB8CA3CC26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38796" y="1567245"/>
                  <a:ext cx="61848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208B40B-CB5C-9497-94DC-EBDD3EBE88CC}"/>
                    </a:ext>
                  </a:extLst>
                </p14:cNvPr>
                <p14:cNvContentPartPr/>
                <p14:nvPr/>
              </p14:nvContentPartPr>
              <p14:xfrm>
                <a:off x="9370196" y="1843365"/>
                <a:ext cx="471960" cy="56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208B40B-CB5C-9497-94DC-EBDD3EBE88C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361556" y="1834365"/>
                  <a:ext cx="48960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32F93A3-15B8-6441-A590-D42C7E796E85}"/>
                  </a:ext>
                </a:extLst>
              </p14:cNvPr>
              <p14:cNvContentPartPr/>
              <p14:nvPr/>
            </p14:nvContentPartPr>
            <p14:xfrm>
              <a:off x="5596316" y="2317845"/>
              <a:ext cx="1752840" cy="434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32F93A3-15B8-6441-A590-D42C7E796E8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587316" y="2308845"/>
                <a:ext cx="1770480" cy="45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CA7B51ED-7ACD-BD38-3F09-DDECDB180F35}"/>
              </a:ext>
            </a:extLst>
          </p:cNvPr>
          <p:cNvGrpSpPr/>
          <p:nvPr/>
        </p:nvGrpSpPr>
        <p:grpSpPr>
          <a:xfrm>
            <a:off x="7672436" y="2353485"/>
            <a:ext cx="1994040" cy="563040"/>
            <a:chOff x="7672436" y="2353485"/>
            <a:chExt cx="199404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B3C6E37-0F95-E069-FF3C-412502414CB9}"/>
                    </a:ext>
                  </a:extLst>
                </p14:cNvPr>
                <p14:cNvContentPartPr/>
                <p14:nvPr/>
              </p14:nvContentPartPr>
              <p14:xfrm>
                <a:off x="7672436" y="2353485"/>
                <a:ext cx="1762560" cy="563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B3C6E37-0F95-E069-FF3C-412502414CB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63436" y="2344845"/>
                  <a:ext cx="178020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D82C8C2-0E63-C181-6E8D-747957BA3CBD}"/>
                    </a:ext>
                  </a:extLst>
                </p14:cNvPr>
                <p14:cNvContentPartPr/>
                <p14:nvPr/>
              </p14:nvContentPartPr>
              <p14:xfrm>
                <a:off x="9623996" y="2668845"/>
                <a:ext cx="42480" cy="63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D82C8C2-0E63-C181-6E8D-747957BA3CB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15356" y="2659845"/>
                  <a:ext cx="6012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4E26E09-3668-BBA8-EBF9-2C48FDF6E08C}"/>
                  </a:ext>
                </a:extLst>
              </p14:cNvPr>
              <p14:cNvContentPartPr/>
              <p14:nvPr/>
            </p14:nvContentPartPr>
            <p14:xfrm>
              <a:off x="5814836" y="3108045"/>
              <a:ext cx="248760" cy="359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4E26E09-3668-BBA8-EBF9-2C48FDF6E08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05836" y="3099045"/>
                <a:ext cx="26640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4DC85C5-55A9-689A-1F67-CB61B2ED62F9}"/>
                  </a:ext>
                </a:extLst>
              </p14:cNvPr>
              <p14:cNvContentPartPr/>
              <p14:nvPr/>
            </p14:nvContentPartPr>
            <p14:xfrm>
              <a:off x="7012196" y="3576765"/>
              <a:ext cx="905400" cy="641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4DC85C5-55A9-689A-1F67-CB61B2ED62F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003556" y="3567765"/>
                <a:ext cx="923040" cy="65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614E011-7E67-8699-9B06-00D90D17C78E}"/>
              </a:ext>
            </a:extLst>
          </p:cNvPr>
          <p:cNvGrpSpPr/>
          <p:nvPr/>
        </p:nvGrpSpPr>
        <p:grpSpPr>
          <a:xfrm>
            <a:off x="6198956" y="2953605"/>
            <a:ext cx="4244760" cy="1199520"/>
            <a:chOff x="6198956" y="2953605"/>
            <a:chExt cx="4244760" cy="11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4D11003-6BEC-74B3-39D9-1B71A6A25FC2}"/>
                    </a:ext>
                  </a:extLst>
                </p14:cNvPr>
                <p14:cNvContentPartPr/>
                <p14:nvPr/>
              </p14:nvContentPartPr>
              <p14:xfrm>
                <a:off x="9171476" y="2953605"/>
                <a:ext cx="1272240" cy="569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4D11003-6BEC-74B3-39D9-1B71A6A25FC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62476" y="2944965"/>
                  <a:ext cx="128988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1F976AD-D5A3-F65F-1798-B2A0F3B92685}"/>
                    </a:ext>
                  </a:extLst>
                </p14:cNvPr>
                <p14:cNvContentPartPr/>
                <p14:nvPr/>
              </p14:nvContentPartPr>
              <p14:xfrm>
                <a:off x="9949076" y="3157005"/>
                <a:ext cx="361080" cy="11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1F976AD-D5A3-F65F-1798-B2A0F3B9268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40436" y="3148365"/>
                  <a:ext cx="378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4489435-0ABB-F075-A1DC-034ECFE9BE61}"/>
                    </a:ext>
                  </a:extLst>
                </p14:cNvPr>
                <p14:cNvContentPartPr/>
                <p14:nvPr/>
              </p14:nvContentPartPr>
              <p14:xfrm>
                <a:off x="6198956" y="3305685"/>
                <a:ext cx="165600" cy="176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4489435-0ABB-F075-A1DC-034ECFE9BE6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90316" y="3296685"/>
                  <a:ext cx="183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86E11F2-1C02-5752-EB62-40EA9B31ADA7}"/>
                    </a:ext>
                  </a:extLst>
                </p14:cNvPr>
                <p14:cNvContentPartPr/>
                <p14:nvPr/>
              </p14:nvContentPartPr>
              <p14:xfrm>
                <a:off x="6650396" y="3351765"/>
                <a:ext cx="181800" cy="18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86E11F2-1C02-5752-EB62-40EA9B31AD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41396" y="3343125"/>
                  <a:ext cx="199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66B7F1D-E75C-19B3-036B-4CE3E3BF7BD7}"/>
                    </a:ext>
                  </a:extLst>
                </p14:cNvPr>
                <p14:cNvContentPartPr/>
                <p14:nvPr/>
              </p14:nvContentPartPr>
              <p14:xfrm>
                <a:off x="6625556" y="3435645"/>
                <a:ext cx="186480" cy="1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66B7F1D-E75C-19B3-036B-4CE3E3BF7BD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16916" y="3427005"/>
                  <a:ext cx="204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DC69E5D-2444-6EC3-878D-6B5C152CEC9D}"/>
                    </a:ext>
                  </a:extLst>
                </p14:cNvPr>
                <p14:cNvContentPartPr/>
                <p14:nvPr/>
              </p14:nvContentPartPr>
              <p14:xfrm>
                <a:off x="7011476" y="2991405"/>
                <a:ext cx="1467720" cy="478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DC69E5D-2444-6EC3-878D-6B5C152CEC9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02836" y="2982765"/>
                  <a:ext cx="148536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28A5741-EA54-CABD-BB45-CD3CC5D4882F}"/>
                    </a:ext>
                  </a:extLst>
                </p14:cNvPr>
                <p14:cNvContentPartPr/>
                <p14:nvPr/>
              </p14:nvContentPartPr>
              <p14:xfrm>
                <a:off x="8198396" y="3201645"/>
                <a:ext cx="253080" cy="4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28A5741-EA54-CABD-BB45-CD3CC5D4882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89756" y="3193005"/>
                  <a:ext cx="270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0AAE3B3-7512-B3DE-64DB-49AA2942C35E}"/>
                    </a:ext>
                  </a:extLst>
                </p14:cNvPr>
                <p14:cNvContentPartPr/>
                <p14:nvPr/>
              </p14:nvContentPartPr>
              <p14:xfrm>
                <a:off x="8704556" y="3089325"/>
                <a:ext cx="293760" cy="521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0AAE3B3-7512-B3DE-64DB-49AA2942C35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95556" y="3080685"/>
                  <a:ext cx="31140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CCD8078-20B4-6A32-0E94-8A670A38EA44}"/>
                    </a:ext>
                  </a:extLst>
                </p14:cNvPr>
                <p14:cNvContentPartPr/>
                <p14:nvPr/>
              </p14:nvContentPartPr>
              <p14:xfrm>
                <a:off x="8253116" y="3511965"/>
                <a:ext cx="1015560" cy="641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CCD8078-20B4-6A32-0E94-8A670A38EA4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44476" y="3502965"/>
                  <a:ext cx="103320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E66F3E1-DF78-C887-7BAC-4C84F3B14CAD}"/>
                    </a:ext>
                  </a:extLst>
                </p14:cNvPr>
                <p14:cNvContentPartPr/>
                <p14:nvPr/>
              </p14:nvContentPartPr>
              <p14:xfrm>
                <a:off x="8683316" y="3758565"/>
                <a:ext cx="431280" cy="14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E66F3E1-DF78-C887-7BAC-4C84F3B14CA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74316" y="3749565"/>
                  <a:ext cx="448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39ED21A-AB96-9CC1-1ADF-39F84F173070}"/>
                    </a:ext>
                  </a:extLst>
                </p14:cNvPr>
                <p14:cNvContentPartPr/>
                <p14:nvPr/>
              </p14:nvContentPartPr>
              <p14:xfrm>
                <a:off x="9506276" y="3649485"/>
                <a:ext cx="379080" cy="423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39ED21A-AB96-9CC1-1ADF-39F84F17307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97636" y="3640485"/>
                  <a:ext cx="396720" cy="44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BDA08DB-97FB-FE99-FF89-D129CD813C35}"/>
              </a:ext>
            </a:extLst>
          </p:cNvPr>
          <p:cNvGrpSpPr/>
          <p:nvPr/>
        </p:nvGrpSpPr>
        <p:grpSpPr>
          <a:xfrm>
            <a:off x="7096436" y="4274445"/>
            <a:ext cx="2678040" cy="653760"/>
            <a:chOff x="7096436" y="4274445"/>
            <a:chExt cx="267804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1220984-AABB-4520-3A76-F78B26C5AE58}"/>
                    </a:ext>
                  </a:extLst>
                </p14:cNvPr>
                <p14:cNvContentPartPr/>
                <p14:nvPr/>
              </p14:nvContentPartPr>
              <p14:xfrm>
                <a:off x="7096436" y="4274445"/>
                <a:ext cx="1216080" cy="653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1220984-AABB-4520-3A76-F78B26C5AE5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87436" y="4265445"/>
                  <a:ext cx="123372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FC45971-D3C4-C77E-C9CD-78729F2FEF1F}"/>
                    </a:ext>
                  </a:extLst>
                </p14:cNvPr>
                <p14:cNvContentPartPr/>
                <p14:nvPr/>
              </p14:nvContentPartPr>
              <p14:xfrm>
                <a:off x="8137556" y="4415205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FC45971-D3C4-C77E-C9CD-78729F2FEF1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28916" y="4406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1257774-5007-5AED-4DDE-8F383BB8DB99}"/>
                    </a:ext>
                  </a:extLst>
                </p14:cNvPr>
                <p14:cNvContentPartPr/>
                <p14:nvPr/>
              </p14:nvContentPartPr>
              <p14:xfrm>
                <a:off x="7560836" y="4311165"/>
                <a:ext cx="73800" cy="6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1257774-5007-5AED-4DDE-8F383BB8DB9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51836" y="4302525"/>
                  <a:ext cx="91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EEC4BC2-8095-9FAB-956C-5163A4202A3B}"/>
                    </a:ext>
                  </a:extLst>
                </p14:cNvPr>
                <p14:cNvContentPartPr/>
                <p14:nvPr/>
              </p14:nvContentPartPr>
              <p14:xfrm>
                <a:off x="8635436" y="4293165"/>
                <a:ext cx="852840" cy="309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EEC4BC2-8095-9FAB-956C-5163A4202A3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26796" y="4284165"/>
                  <a:ext cx="8704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12F16C3-8476-9D41-9D3A-ACD3A551C2C1}"/>
                    </a:ext>
                  </a:extLst>
                </p14:cNvPr>
                <p14:cNvContentPartPr/>
                <p14:nvPr/>
              </p14:nvContentPartPr>
              <p14:xfrm>
                <a:off x="9280916" y="4408725"/>
                <a:ext cx="230400" cy="56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12F16C3-8476-9D41-9D3A-ACD3A551C2C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272276" y="4399725"/>
                  <a:ext cx="248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20B83C8-1445-2337-A7C4-20FAF620B4CD}"/>
                    </a:ext>
                  </a:extLst>
                </p14:cNvPr>
                <p14:cNvContentPartPr/>
                <p14:nvPr/>
              </p14:nvContentPartPr>
              <p14:xfrm>
                <a:off x="9460196" y="4517805"/>
                <a:ext cx="314280" cy="121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20B83C8-1445-2337-A7C4-20FAF620B4C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51196" y="4508805"/>
                  <a:ext cx="33192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6F5B36F-E161-FA3B-0004-BFA339E7372E}"/>
              </a:ext>
            </a:extLst>
          </p:cNvPr>
          <p:cNvGrpSpPr/>
          <p:nvPr/>
        </p:nvGrpSpPr>
        <p:grpSpPr>
          <a:xfrm>
            <a:off x="607076" y="4171485"/>
            <a:ext cx="4444560" cy="667800"/>
            <a:chOff x="607076" y="4171485"/>
            <a:chExt cx="4444560" cy="66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5FA22CE-BDDE-64AE-9B2F-223BA56B6B22}"/>
                    </a:ext>
                  </a:extLst>
                </p14:cNvPr>
                <p14:cNvContentPartPr/>
                <p14:nvPr/>
              </p14:nvContentPartPr>
              <p14:xfrm>
                <a:off x="607076" y="4171485"/>
                <a:ext cx="158760" cy="525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5FA22CE-BDDE-64AE-9B2F-223BA56B6B2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8436" y="4162485"/>
                  <a:ext cx="17640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7BBC06-7BD2-459D-0DCA-3054DF02567B}"/>
                    </a:ext>
                  </a:extLst>
                </p14:cNvPr>
                <p14:cNvContentPartPr/>
                <p14:nvPr/>
              </p14:nvContentPartPr>
              <p14:xfrm>
                <a:off x="658556" y="4427445"/>
                <a:ext cx="142920" cy="113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7BBC06-7BD2-459D-0DCA-3054DF02567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9556" y="4418445"/>
                  <a:ext cx="160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9A4A23E-F1FD-5AA9-25EF-D2B93A56B412}"/>
                    </a:ext>
                  </a:extLst>
                </p14:cNvPr>
                <p14:cNvContentPartPr/>
                <p14:nvPr/>
              </p14:nvContentPartPr>
              <p14:xfrm>
                <a:off x="939716" y="4392885"/>
                <a:ext cx="139680" cy="312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9A4A23E-F1FD-5AA9-25EF-D2B93A56B41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30716" y="4383885"/>
                  <a:ext cx="1573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E60EBB7-195B-6AAE-F35B-213CC136F6F6}"/>
                    </a:ext>
                  </a:extLst>
                </p14:cNvPr>
                <p14:cNvContentPartPr/>
                <p14:nvPr/>
              </p14:nvContentPartPr>
              <p14:xfrm>
                <a:off x="1081196" y="4665405"/>
                <a:ext cx="5400" cy="126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E60EBB7-195B-6AAE-F35B-213CC136F6F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2556" y="4656405"/>
                  <a:ext cx="23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52601F7-360F-68D4-6065-BAEF91BBED94}"/>
                    </a:ext>
                  </a:extLst>
                </p14:cNvPr>
                <p14:cNvContentPartPr/>
                <p14:nvPr/>
              </p14:nvContentPartPr>
              <p14:xfrm>
                <a:off x="1126196" y="4654605"/>
                <a:ext cx="24840" cy="137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52601F7-360F-68D4-6065-BAEF91BBED9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7556" y="4645605"/>
                  <a:ext cx="42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3349B2E-88F6-CC75-6EF1-7D0F8D4E81E4}"/>
                    </a:ext>
                  </a:extLst>
                </p14:cNvPr>
                <p14:cNvContentPartPr/>
                <p14:nvPr/>
              </p14:nvContentPartPr>
              <p14:xfrm>
                <a:off x="1261196" y="4233405"/>
                <a:ext cx="130680" cy="319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3349B2E-88F6-CC75-6EF1-7D0F8D4E81E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52556" y="4224405"/>
                  <a:ext cx="148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02792EE-52D8-F3C3-F6B9-52A662D3C21B}"/>
                    </a:ext>
                  </a:extLst>
                </p14:cNvPr>
                <p14:cNvContentPartPr/>
                <p14:nvPr/>
              </p14:nvContentPartPr>
              <p14:xfrm>
                <a:off x="1456676" y="4417005"/>
                <a:ext cx="122040" cy="145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02792EE-52D8-F3C3-F6B9-52A662D3C21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48036" y="4408005"/>
                  <a:ext cx="139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6EBBE6D-DDA0-50D2-D437-EA5678C78B43}"/>
                    </a:ext>
                  </a:extLst>
                </p14:cNvPr>
                <p14:cNvContentPartPr/>
                <p14:nvPr/>
              </p14:nvContentPartPr>
              <p14:xfrm>
                <a:off x="1829996" y="4400085"/>
                <a:ext cx="155880" cy="21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6EBBE6D-DDA0-50D2-D437-EA5678C78B4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21356" y="4391085"/>
                  <a:ext cx="173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8F9B6F9-6882-207B-80C2-816B600A8766}"/>
                    </a:ext>
                  </a:extLst>
                </p14:cNvPr>
                <p14:cNvContentPartPr/>
                <p14:nvPr/>
              </p14:nvContentPartPr>
              <p14:xfrm>
                <a:off x="1850516" y="4485405"/>
                <a:ext cx="155520" cy="12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8F9B6F9-6882-207B-80C2-816B600A876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41516" y="4476765"/>
                  <a:ext cx="173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9BAC517-AC9B-B2E1-767E-BCD6BFD23EC6}"/>
                    </a:ext>
                  </a:extLst>
                </p14:cNvPr>
                <p14:cNvContentPartPr/>
                <p14:nvPr/>
              </p14:nvContentPartPr>
              <p14:xfrm>
                <a:off x="2102876" y="4176525"/>
                <a:ext cx="144000" cy="662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9BAC517-AC9B-B2E1-767E-BCD6BFD23EC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93876" y="4167525"/>
                  <a:ext cx="16164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2D70437-8FE0-6663-D83B-2CF1D5DAF18D}"/>
                    </a:ext>
                  </a:extLst>
                </p14:cNvPr>
                <p14:cNvContentPartPr/>
                <p14:nvPr/>
              </p14:nvContentPartPr>
              <p14:xfrm>
                <a:off x="2130236" y="4455165"/>
                <a:ext cx="109440" cy="155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2D70437-8FE0-6663-D83B-2CF1D5DAF18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21236" y="4446525"/>
                  <a:ext cx="127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3F253FD-6B2D-5CC0-B773-6AA7A5CDFE50}"/>
                    </a:ext>
                  </a:extLst>
                </p14:cNvPr>
                <p14:cNvContentPartPr/>
                <p14:nvPr/>
              </p14:nvContentPartPr>
              <p14:xfrm>
                <a:off x="2372876" y="4449045"/>
                <a:ext cx="203760" cy="169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3F253FD-6B2D-5CC0-B773-6AA7A5CDFE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63876" y="4440405"/>
                  <a:ext cx="221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28FCA9B-56F4-4017-E20E-A4D539A11FCA}"/>
                    </a:ext>
                  </a:extLst>
                </p14:cNvPr>
                <p14:cNvContentPartPr/>
                <p14:nvPr/>
              </p14:nvContentPartPr>
              <p14:xfrm>
                <a:off x="2660156" y="4428525"/>
                <a:ext cx="205560" cy="173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28FCA9B-56F4-4017-E20E-A4D539A11FC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51156" y="4419885"/>
                  <a:ext cx="223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94041E0-D52B-DA9D-4B31-48CA1A1E6F55}"/>
                    </a:ext>
                  </a:extLst>
                </p14:cNvPr>
                <p14:cNvContentPartPr/>
                <p14:nvPr/>
              </p14:nvContentPartPr>
              <p14:xfrm>
                <a:off x="2823956" y="4650285"/>
                <a:ext cx="16200" cy="146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94041E0-D52B-DA9D-4B31-48CA1A1E6F5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15316" y="4641285"/>
                  <a:ext cx="33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D77D859-92C7-A75E-586A-69B38A63738A}"/>
                    </a:ext>
                  </a:extLst>
                </p14:cNvPr>
                <p14:cNvContentPartPr/>
                <p14:nvPr/>
              </p14:nvContentPartPr>
              <p14:xfrm>
                <a:off x="2875436" y="4645965"/>
                <a:ext cx="14760" cy="182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D77D859-92C7-A75E-586A-69B38A63738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866796" y="4636965"/>
                  <a:ext cx="32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6E6C19E-1892-781A-001C-B74B71A4D656}"/>
                    </a:ext>
                  </a:extLst>
                </p14:cNvPr>
                <p14:cNvContentPartPr/>
                <p14:nvPr/>
              </p14:nvContentPartPr>
              <p14:xfrm>
                <a:off x="2983076" y="4234125"/>
                <a:ext cx="129240" cy="370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6E6C19E-1892-781A-001C-B74B71A4D65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74076" y="4225485"/>
                  <a:ext cx="1468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6FC0999-55CD-6926-9018-E33CCE819AD2}"/>
                    </a:ext>
                  </a:extLst>
                </p14:cNvPr>
                <p14:cNvContentPartPr/>
                <p14:nvPr/>
              </p14:nvContentPartPr>
              <p14:xfrm>
                <a:off x="3140036" y="4468125"/>
                <a:ext cx="173520" cy="160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6FC0999-55CD-6926-9018-E33CCE819AD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131036" y="4459125"/>
                  <a:ext cx="191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2CED946-01FD-1E08-D534-6826F90D9751}"/>
                    </a:ext>
                  </a:extLst>
                </p14:cNvPr>
                <p14:cNvContentPartPr/>
                <p14:nvPr/>
              </p14:nvContentPartPr>
              <p14:xfrm>
                <a:off x="3513356" y="4460565"/>
                <a:ext cx="170280" cy="10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2CED946-01FD-1E08-D534-6826F90D975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504356" y="4451565"/>
                  <a:ext cx="187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245D10E-FF40-1941-B550-0CCD85FB8C4C}"/>
                    </a:ext>
                  </a:extLst>
                </p14:cNvPr>
                <p14:cNvContentPartPr/>
                <p14:nvPr/>
              </p14:nvContentPartPr>
              <p14:xfrm>
                <a:off x="3537116" y="4554885"/>
                <a:ext cx="157320" cy="15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245D10E-FF40-1941-B550-0CCD85FB8C4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28476" y="4545885"/>
                  <a:ext cx="174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157C6F8-43B5-3D47-2F7B-66F41D6BBC01}"/>
                    </a:ext>
                  </a:extLst>
                </p14:cNvPr>
                <p14:cNvContentPartPr/>
                <p14:nvPr/>
              </p14:nvContentPartPr>
              <p14:xfrm>
                <a:off x="3830876" y="4330245"/>
                <a:ext cx="564120" cy="244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157C6F8-43B5-3D47-2F7B-66F41D6BBC0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21876" y="4321605"/>
                  <a:ext cx="581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72E4C5F-E480-B26F-EAEA-FC583A4F04F7}"/>
                    </a:ext>
                  </a:extLst>
                </p14:cNvPr>
                <p14:cNvContentPartPr/>
                <p14:nvPr/>
              </p14:nvContentPartPr>
              <p14:xfrm>
                <a:off x="4272236" y="4361565"/>
                <a:ext cx="157680" cy="18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72E4C5F-E480-B26F-EAEA-FC583A4F04F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263236" y="4352565"/>
                  <a:ext cx="175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5828F55-A5D2-AC0F-AC16-DB8ED902D63A}"/>
                    </a:ext>
                  </a:extLst>
                </p14:cNvPr>
                <p14:cNvContentPartPr/>
                <p14:nvPr/>
              </p14:nvContentPartPr>
              <p14:xfrm>
                <a:off x="4709636" y="4184085"/>
                <a:ext cx="342000" cy="443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5828F55-A5D2-AC0F-AC16-DB8ED902D63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00996" y="4175085"/>
                  <a:ext cx="359640" cy="46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196B2FD-5E14-A29C-0486-6FCB595D46E2}"/>
              </a:ext>
            </a:extLst>
          </p:cNvPr>
          <p:cNvGrpSpPr/>
          <p:nvPr/>
        </p:nvGrpSpPr>
        <p:grpSpPr>
          <a:xfrm>
            <a:off x="5222996" y="4308285"/>
            <a:ext cx="847800" cy="404640"/>
            <a:chOff x="5222996" y="4308285"/>
            <a:chExt cx="84780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EC80E4F-06B5-DE08-C349-924DDFA6E272}"/>
                    </a:ext>
                  </a:extLst>
                </p14:cNvPr>
                <p14:cNvContentPartPr/>
                <p14:nvPr/>
              </p14:nvContentPartPr>
              <p14:xfrm>
                <a:off x="5222996" y="4308285"/>
                <a:ext cx="847800" cy="404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EC80E4F-06B5-DE08-C349-924DDFA6E27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14356" y="4299645"/>
                  <a:ext cx="8654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D7715F2-DE90-205D-61CF-F17B3664CE9F}"/>
                    </a:ext>
                  </a:extLst>
                </p14:cNvPr>
                <p14:cNvContentPartPr/>
                <p14:nvPr/>
              </p14:nvContentPartPr>
              <p14:xfrm>
                <a:off x="6023636" y="4365165"/>
                <a:ext cx="360" cy="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D7715F2-DE90-205D-61CF-F17B3664CE9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14636" y="4356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80F2C95-53E0-7A1F-16DC-9C8FDB9EAA10}"/>
                    </a:ext>
                  </a:extLst>
                </p14:cNvPr>
                <p14:cNvContentPartPr/>
                <p14:nvPr/>
              </p14:nvContentPartPr>
              <p14:xfrm>
                <a:off x="5701436" y="4342485"/>
                <a:ext cx="30960" cy="3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80F2C95-53E0-7A1F-16DC-9C8FDB9EAA1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692436" y="4333845"/>
                  <a:ext cx="486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34D235D-695B-8A3B-1E1C-674D69F0BCB0}"/>
              </a:ext>
            </a:extLst>
          </p:cNvPr>
          <p:cNvGrpSpPr/>
          <p:nvPr/>
        </p:nvGrpSpPr>
        <p:grpSpPr>
          <a:xfrm>
            <a:off x="3852836" y="4689525"/>
            <a:ext cx="978120" cy="347760"/>
            <a:chOff x="3852836" y="4689525"/>
            <a:chExt cx="97812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639978C-A7E0-FEB2-7910-1C1A9427EB1B}"/>
                    </a:ext>
                  </a:extLst>
                </p14:cNvPr>
                <p14:cNvContentPartPr/>
                <p14:nvPr/>
              </p14:nvContentPartPr>
              <p14:xfrm>
                <a:off x="3852836" y="4689525"/>
                <a:ext cx="978120" cy="332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639978C-A7E0-FEB2-7910-1C1A9427EB1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843836" y="4680525"/>
                  <a:ext cx="9957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716824D-A5FD-B97E-3692-12513302EA5E}"/>
                    </a:ext>
                  </a:extLst>
                </p14:cNvPr>
                <p14:cNvContentPartPr/>
                <p14:nvPr/>
              </p14:nvContentPartPr>
              <p14:xfrm>
                <a:off x="4653836" y="4825605"/>
                <a:ext cx="360" cy="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716824D-A5FD-B97E-3692-12513302EA5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44836" y="4816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7B5B87E-B154-8265-AA9E-13DC0E0BE348}"/>
                    </a:ext>
                  </a:extLst>
                </p14:cNvPr>
                <p14:cNvContentPartPr/>
                <p14:nvPr/>
              </p14:nvContentPartPr>
              <p14:xfrm>
                <a:off x="4402556" y="4780605"/>
                <a:ext cx="268920" cy="34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7B5B87E-B154-8265-AA9E-13DC0E0BE34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93916" y="4771605"/>
                  <a:ext cx="286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DD54ADA-43F5-3805-AEC7-DE083B7248C8}"/>
                    </a:ext>
                  </a:extLst>
                </p14:cNvPr>
                <p14:cNvContentPartPr/>
                <p14:nvPr/>
              </p14:nvContentPartPr>
              <p14:xfrm>
                <a:off x="4181156" y="4920645"/>
                <a:ext cx="32760" cy="116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DD54ADA-43F5-3805-AEC7-DE083B7248C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72156" y="4912005"/>
                  <a:ext cx="5040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6496E8E-BFE0-0036-7E68-67D6A1F49470}"/>
                  </a:ext>
                </a:extLst>
              </p14:cNvPr>
              <p14:cNvContentPartPr/>
              <p14:nvPr/>
            </p14:nvContentPartPr>
            <p14:xfrm>
              <a:off x="5419556" y="6515445"/>
              <a:ext cx="110880" cy="45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6496E8E-BFE0-0036-7E68-67D6A1F4947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410556" y="6506445"/>
                <a:ext cx="1285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77286334-19E0-0FBA-B645-E0F01F802568}"/>
                  </a:ext>
                </a:extLst>
              </p14:cNvPr>
              <p14:cNvContentPartPr/>
              <p14:nvPr/>
            </p14:nvContentPartPr>
            <p14:xfrm>
              <a:off x="2993876" y="5848725"/>
              <a:ext cx="193320" cy="244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77286334-19E0-0FBA-B645-E0F01F802568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984876" y="5840085"/>
                <a:ext cx="2109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667AF28-3B00-08E6-25BE-02289AF2C2C9}"/>
                  </a:ext>
                </a:extLst>
              </p14:cNvPr>
              <p14:cNvContentPartPr/>
              <p14:nvPr/>
            </p14:nvContentPartPr>
            <p14:xfrm>
              <a:off x="2971916" y="5961405"/>
              <a:ext cx="287640" cy="147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667AF28-3B00-08E6-25BE-02289AF2C2C9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963276" y="5952405"/>
                <a:ext cx="3052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8A1E7496-3B8D-659C-4C9B-38B16F3F348A}"/>
                  </a:ext>
                </a:extLst>
              </p14:cNvPr>
              <p14:cNvContentPartPr/>
              <p14:nvPr/>
            </p14:nvContentPartPr>
            <p14:xfrm>
              <a:off x="3544676" y="5821725"/>
              <a:ext cx="273240" cy="2181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8A1E7496-3B8D-659C-4C9B-38B16F3F348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536036" y="5812725"/>
                <a:ext cx="29088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96FCBC81-081B-C56B-531E-8AA3437AD78A}"/>
                  </a:ext>
                </a:extLst>
              </p14:cNvPr>
              <p14:cNvContentPartPr/>
              <p14:nvPr/>
            </p14:nvContentPartPr>
            <p14:xfrm>
              <a:off x="569996" y="5656485"/>
              <a:ext cx="289800" cy="360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96FCBC81-081B-C56B-531E-8AA3437AD78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60996" y="5647485"/>
                <a:ext cx="3074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BC4451C5-64E7-A510-AC81-01ED75F11038}"/>
                  </a:ext>
                </a:extLst>
              </p14:cNvPr>
              <p14:cNvContentPartPr/>
              <p14:nvPr/>
            </p14:nvContentPartPr>
            <p14:xfrm>
              <a:off x="1006676" y="5857365"/>
              <a:ext cx="178200" cy="140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BC4451C5-64E7-A510-AC81-01ED75F1103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97676" y="5848725"/>
                <a:ext cx="1958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3ECC6138-EFDF-F033-5F26-C0F275B98077}"/>
                  </a:ext>
                </a:extLst>
              </p14:cNvPr>
              <p14:cNvContentPartPr/>
              <p14:nvPr/>
            </p14:nvContentPartPr>
            <p14:xfrm>
              <a:off x="980396" y="5961405"/>
              <a:ext cx="224640" cy="252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3ECC6138-EFDF-F033-5F26-C0F275B9807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71756" y="5952765"/>
                <a:ext cx="2422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5E38092F-24BA-30CC-4CBB-B4FABA425BF8}"/>
                  </a:ext>
                </a:extLst>
              </p14:cNvPr>
              <p14:cNvContentPartPr/>
              <p14:nvPr/>
            </p14:nvContentPartPr>
            <p14:xfrm>
              <a:off x="1343276" y="5538765"/>
              <a:ext cx="154080" cy="6912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5E38092F-24BA-30CC-4CBB-B4FABA425BF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334636" y="5530125"/>
                <a:ext cx="171720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F29F7145-F2D1-C3F1-604F-E83FCA44A19A}"/>
                  </a:ext>
                </a:extLst>
              </p14:cNvPr>
              <p14:cNvContentPartPr/>
              <p14:nvPr/>
            </p14:nvContentPartPr>
            <p14:xfrm>
              <a:off x="1446596" y="6318525"/>
              <a:ext cx="112320" cy="1119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F29F7145-F2D1-C3F1-604F-E83FCA44A19A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437956" y="6309525"/>
                <a:ext cx="1299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84E21C39-D6C6-A666-1A03-C6443E9D4A2A}"/>
                  </a:ext>
                </a:extLst>
              </p14:cNvPr>
              <p14:cNvContentPartPr/>
              <p14:nvPr/>
            </p14:nvContentPartPr>
            <p14:xfrm>
              <a:off x="1559276" y="5358765"/>
              <a:ext cx="114120" cy="2311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84E21C39-D6C6-A666-1A03-C6443E9D4A2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550276" y="5350125"/>
                <a:ext cx="1317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1EF5E485-AFE7-A5F1-7A49-8B40A2D21325}"/>
                  </a:ext>
                </a:extLst>
              </p14:cNvPr>
              <p14:cNvContentPartPr/>
              <p14:nvPr/>
            </p14:nvContentPartPr>
            <p14:xfrm>
              <a:off x="1717676" y="5755845"/>
              <a:ext cx="345960" cy="2620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1EF5E485-AFE7-A5F1-7A49-8B40A2D2132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708676" y="5747205"/>
                <a:ext cx="3636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4033F4B5-934B-6723-2DCE-3B13C032B78A}"/>
                  </a:ext>
                </a:extLst>
              </p14:cNvPr>
              <p14:cNvContentPartPr/>
              <p14:nvPr/>
            </p14:nvContentPartPr>
            <p14:xfrm>
              <a:off x="2009276" y="6037365"/>
              <a:ext cx="24840" cy="1591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4033F4B5-934B-6723-2DCE-3B13C032B78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000636" y="6028365"/>
                <a:ext cx="424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04EB56A1-45FC-3194-9A52-CC15742CDE00}"/>
                  </a:ext>
                </a:extLst>
              </p14:cNvPr>
              <p14:cNvContentPartPr/>
              <p14:nvPr/>
            </p14:nvContentPartPr>
            <p14:xfrm>
              <a:off x="2067236" y="6076605"/>
              <a:ext cx="39600" cy="1620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04EB56A1-45FC-3194-9A52-CC15742CDE00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058236" y="6067605"/>
                <a:ext cx="572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BD549B29-1B2E-B120-50AE-891309A7576E}"/>
                  </a:ext>
                </a:extLst>
              </p14:cNvPr>
              <p14:cNvContentPartPr/>
              <p14:nvPr/>
            </p14:nvContentPartPr>
            <p14:xfrm>
              <a:off x="2243636" y="5575485"/>
              <a:ext cx="161640" cy="4374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BD549B29-1B2E-B120-50AE-891309A7576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234996" y="5566845"/>
                <a:ext cx="17928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E24B2FFE-11A5-30EE-B036-513FC85E3233}"/>
                  </a:ext>
                </a:extLst>
              </p14:cNvPr>
              <p14:cNvContentPartPr/>
              <p14:nvPr/>
            </p14:nvContentPartPr>
            <p14:xfrm>
              <a:off x="2484116" y="5858085"/>
              <a:ext cx="181440" cy="1569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E24B2FFE-11A5-30EE-B036-513FC85E323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475116" y="5849445"/>
                <a:ext cx="1990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9FCCEB61-8B39-B3D1-193B-B1A0703FF2B2}"/>
                  </a:ext>
                </a:extLst>
              </p14:cNvPr>
              <p14:cNvContentPartPr/>
              <p14:nvPr/>
            </p14:nvContentPartPr>
            <p14:xfrm>
              <a:off x="984716" y="5768085"/>
              <a:ext cx="200520" cy="133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9FCCEB61-8B39-B3D1-193B-B1A0703FF2B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76076" y="5759445"/>
                <a:ext cx="2181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8F7737D-A1B4-3EAC-8CD8-675B1A2E4EC1}"/>
              </a:ext>
            </a:extLst>
          </p:cNvPr>
          <p:cNvGrpSpPr/>
          <p:nvPr/>
        </p:nvGrpSpPr>
        <p:grpSpPr>
          <a:xfrm>
            <a:off x="3678596" y="5427165"/>
            <a:ext cx="8071560" cy="1407240"/>
            <a:chOff x="3678596" y="5427165"/>
            <a:chExt cx="8071560" cy="140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E105593-2F67-3174-56E5-AD2083AB65F1}"/>
                    </a:ext>
                  </a:extLst>
                </p14:cNvPr>
                <p14:cNvContentPartPr/>
                <p14:nvPr/>
              </p14:nvContentPartPr>
              <p14:xfrm>
                <a:off x="3761396" y="5497005"/>
                <a:ext cx="1462320" cy="532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E105593-2F67-3174-56E5-AD2083AB65F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52756" y="5488365"/>
                  <a:ext cx="147996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2A77CA1-1A56-676C-53ED-5279C8CFF421}"/>
                    </a:ext>
                  </a:extLst>
                </p14:cNvPr>
                <p14:cNvContentPartPr/>
                <p14:nvPr/>
              </p14:nvContentPartPr>
              <p14:xfrm>
                <a:off x="5081876" y="5696445"/>
                <a:ext cx="360" cy="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2A77CA1-1A56-676C-53ED-5279C8CFF42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72876" y="5687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5F1455C-AE55-7BF1-5EC0-B263BF6D1A75}"/>
                    </a:ext>
                  </a:extLst>
                </p14:cNvPr>
                <p14:cNvContentPartPr/>
                <p14:nvPr/>
              </p14:nvContentPartPr>
              <p14:xfrm>
                <a:off x="4779116" y="5683845"/>
                <a:ext cx="291240" cy="30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5F1455C-AE55-7BF1-5EC0-B263BF6D1A7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770476" y="5675205"/>
                  <a:ext cx="308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623156C-99FE-806D-83CE-A5321632CB42}"/>
                    </a:ext>
                  </a:extLst>
                </p14:cNvPr>
                <p14:cNvContentPartPr/>
                <p14:nvPr/>
              </p14:nvContentPartPr>
              <p14:xfrm>
                <a:off x="4168556" y="5644245"/>
                <a:ext cx="19440" cy="32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623156C-99FE-806D-83CE-A5321632CB4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159916" y="5635605"/>
                  <a:ext cx="37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7A389CB-2F97-57E1-0B64-4B9F63C93861}"/>
                    </a:ext>
                  </a:extLst>
                </p14:cNvPr>
                <p14:cNvContentPartPr/>
                <p14:nvPr/>
              </p14:nvContentPartPr>
              <p14:xfrm>
                <a:off x="5440076" y="5600685"/>
                <a:ext cx="1620360" cy="370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7A389CB-2F97-57E1-0B64-4B9F63C9386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431076" y="5592045"/>
                  <a:ext cx="16380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F0B1D09-E3BC-7FE8-EDD6-0EAD9D462C93}"/>
                    </a:ext>
                  </a:extLst>
                </p14:cNvPr>
                <p14:cNvContentPartPr/>
                <p14:nvPr/>
              </p14:nvContentPartPr>
              <p14:xfrm>
                <a:off x="6860636" y="5742885"/>
                <a:ext cx="177480" cy="31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F0B1D09-E3BC-7FE8-EDD6-0EAD9D462C9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51996" y="5733885"/>
                  <a:ext cx="195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2DD9E30-5303-61F1-F64D-61102853AC63}"/>
                    </a:ext>
                  </a:extLst>
                </p14:cNvPr>
                <p14:cNvContentPartPr/>
                <p14:nvPr/>
              </p14:nvContentPartPr>
              <p14:xfrm>
                <a:off x="6491276" y="5725245"/>
                <a:ext cx="360" cy="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2DD9E30-5303-61F1-F64D-61102853AC6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482636" y="5716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F099A84-B549-9C4A-010D-E0F342B23D27}"/>
                    </a:ext>
                  </a:extLst>
                </p14:cNvPr>
                <p14:cNvContentPartPr/>
                <p14:nvPr/>
              </p14:nvContentPartPr>
              <p14:xfrm>
                <a:off x="5539436" y="5717325"/>
                <a:ext cx="87480" cy="7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F099A84-B549-9C4A-010D-E0F342B23D2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30796" y="5708685"/>
                  <a:ext cx="105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2B1E6C0-9DC8-C0F2-CB44-141C946647AA}"/>
                    </a:ext>
                  </a:extLst>
                </p14:cNvPr>
                <p14:cNvContentPartPr/>
                <p14:nvPr/>
              </p14:nvContentPartPr>
              <p14:xfrm>
                <a:off x="7247996" y="5596365"/>
                <a:ext cx="596520" cy="454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2B1E6C0-9DC8-C0F2-CB44-141C946647A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38996" y="5587365"/>
                  <a:ext cx="6141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71114AD-44A2-0C29-1E54-8BAF2BEEA207}"/>
                    </a:ext>
                  </a:extLst>
                </p14:cNvPr>
                <p14:cNvContentPartPr/>
                <p14:nvPr/>
              </p14:nvContentPartPr>
              <p14:xfrm>
                <a:off x="8038556" y="5427165"/>
                <a:ext cx="1299600" cy="560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71114AD-44A2-0C29-1E54-8BAF2BEEA20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29916" y="5418525"/>
                  <a:ext cx="131724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FC2A96D-FC64-6D72-544B-4249BCF42E2B}"/>
                    </a:ext>
                  </a:extLst>
                </p14:cNvPr>
                <p14:cNvContentPartPr/>
                <p14:nvPr/>
              </p14:nvContentPartPr>
              <p14:xfrm>
                <a:off x="9112796" y="5635965"/>
                <a:ext cx="317520" cy="35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FC2A96D-FC64-6D72-544B-4249BCF42E2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103796" y="5627325"/>
                  <a:ext cx="335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E427954-5842-D725-666A-B0BE172DA477}"/>
                    </a:ext>
                  </a:extLst>
                </p14:cNvPr>
                <p14:cNvContentPartPr/>
                <p14:nvPr/>
              </p14:nvContentPartPr>
              <p14:xfrm>
                <a:off x="9491516" y="5711565"/>
                <a:ext cx="429480" cy="403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E427954-5842-D725-666A-B0BE172DA47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482876" y="5702925"/>
                  <a:ext cx="4471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5A22A7F-8D8D-6A1E-8B6B-C25CF2433BB1}"/>
                    </a:ext>
                  </a:extLst>
                </p14:cNvPr>
                <p14:cNvContentPartPr/>
                <p14:nvPr/>
              </p14:nvContentPartPr>
              <p14:xfrm>
                <a:off x="9296036" y="5857365"/>
                <a:ext cx="201240" cy="20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5A22A7F-8D8D-6A1E-8B6B-C25CF2433BB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87396" y="5848365"/>
                  <a:ext cx="218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A795F4D-9B21-A414-EA5A-222416F3C71B}"/>
                    </a:ext>
                  </a:extLst>
                </p14:cNvPr>
                <p14:cNvContentPartPr/>
                <p14:nvPr/>
              </p14:nvContentPartPr>
              <p14:xfrm>
                <a:off x="9773756" y="5600685"/>
                <a:ext cx="1254960" cy="357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A795F4D-9B21-A414-EA5A-222416F3C71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764756" y="5591685"/>
                  <a:ext cx="12726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609E0A8-661F-E629-847A-EE07B5378E4A}"/>
                    </a:ext>
                  </a:extLst>
                </p14:cNvPr>
                <p14:cNvContentPartPr/>
                <p14:nvPr/>
              </p14:nvContentPartPr>
              <p14:xfrm>
                <a:off x="10902356" y="5714445"/>
                <a:ext cx="360" cy="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609E0A8-661F-E629-847A-EE07B5378E4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93716" y="5705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8BD4AF-14BB-C78F-39AC-235DDD032AF7}"/>
                    </a:ext>
                  </a:extLst>
                </p14:cNvPr>
                <p14:cNvContentPartPr/>
                <p14:nvPr/>
              </p14:nvContentPartPr>
              <p14:xfrm>
                <a:off x="10287116" y="5644605"/>
                <a:ext cx="30960" cy="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8BD4AF-14BB-C78F-39AC-235DDD032AF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78476" y="5635965"/>
                  <a:ext cx="48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817F941-B0F7-C9FE-59BF-DD5E266AAB7A}"/>
                    </a:ext>
                  </a:extLst>
                </p14:cNvPr>
                <p14:cNvContentPartPr/>
                <p14:nvPr/>
              </p14:nvContentPartPr>
              <p14:xfrm>
                <a:off x="3678596" y="6047085"/>
                <a:ext cx="1468080" cy="530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817F941-B0F7-C9FE-59BF-DD5E266AAB7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669956" y="6038445"/>
                  <a:ext cx="148572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C32C594-C495-CB92-6217-5D8D4C088B60}"/>
                    </a:ext>
                  </a:extLst>
                </p14:cNvPr>
                <p14:cNvContentPartPr/>
                <p14:nvPr/>
              </p14:nvContentPartPr>
              <p14:xfrm>
                <a:off x="4615316" y="6189285"/>
                <a:ext cx="82080" cy="71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C32C594-C495-CB92-6217-5D8D4C088B6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606676" y="6180645"/>
                  <a:ext cx="99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CE67D0C-3065-E35F-81F3-A6908CB88462}"/>
                    </a:ext>
                  </a:extLst>
                </p14:cNvPr>
                <p14:cNvContentPartPr/>
                <p14:nvPr/>
              </p14:nvContentPartPr>
              <p14:xfrm>
                <a:off x="4257476" y="6159045"/>
                <a:ext cx="651240" cy="25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CE67D0C-3065-E35F-81F3-A6908CB8846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248836" y="6150405"/>
                  <a:ext cx="668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4567CCE-B597-4509-5E44-01DD960FBE2F}"/>
                    </a:ext>
                  </a:extLst>
                </p14:cNvPr>
                <p14:cNvContentPartPr/>
                <p14:nvPr/>
              </p14:nvContentPartPr>
              <p14:xfrm>
                <a:off x="6279956" y="6386565"/>
                <a:ext cx="217800" cy="142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4567CCE-B597-4509-5E44-01DD960FBE2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271316" y="6377565"/>
                  <a:ext cx="235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E3CA379-C91C-9FC3-3345-0EE020AEEAE1}"/>
                    </a:ext>
                  </a:extLst>
                </p14:cNvPr>
                <p14:cNvContentPartPr/>
                <p14:nvPr/>
              </p14:nvContentPartPr>
              <p14:xfrm>
                <a:off x="6844436" y="6222045"/>
                <a:ext cx="592200" cy="368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E3CA379-C91C-9FC3-3345-0EE020AEEAE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835436" y="6213405"/>
                  <a:ext cx="6098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9578D18-026A-2078-3C28-733AA141428D}"/>
                    </a:ext>
                  </a:extLst>
                </p14:cNvPr>
                <p14:cNvContentPartPr/>
                <p14:nvPr/>
              </p14:nvContentPartPr>
              <p14:xfrm>
                <a:off x="7700876" y="6284685"/>
                <a:ext cx="155160" cy="277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9578D18-026A-2078-3C28-733AA141428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92236" y="6275685"/>
                  <a:ext cx="172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6230BE5-D44D-560E-8071-07D37156CF2C}"/>
                    </a:ext>
                  </a:extLst>
                </p14:cNvPr>
                <p14:cNvContentPartPr/>
                <p14:nvPr/>
              </p14:nvContentPartPr>
              <p14:xfrm>
                <a:off x="6152156" y="6136005"/>
                <a:ext cx="35640" cy="99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6230BE5-D44D-560E-8071-07D37156CF2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143156" y="6127005"/>
                  <a:ext cx="53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7E700E3-219C-68C7-CB37-6E17E8F64523}"/>
                    </a:ext>
                  </a:extLst>
                </p14:cNvPr>
                <p14:cNvContentPartPr/>
                <p14:nvPr/>
              </p14:nvContentPartPr>
              <p14:xfrm>
                <a:off x="6189596" y="6145365"/>
                <a:ext cx="64080" cy="99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7E700E3-219C-68C7-CB37-6E17E8F6452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180956" y="6136725"/>
                  <a:ext cx="81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55E24DB-8AB4-0ABE-486E-1D33F152C6BB}"/>
                    </a:ext>
                  </a:extLst>
                </p14:cNvPr>
                <p14:cNvContentPartPr/>
                <p14:nvPr/>
              </p14:nvContentPartPr>
              <p14:xfrm>
                <a:off x="7554356" y="6191085"/>
                <a:ext cx="73800" cy="116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55E24DB-8AB4-0ABE-486E-1D33F152C6B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45356" y="6182085"/>
                  <a:ext cx="91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B304CE5-9FF9-EAC8-9FB3-6A5A6F5F7D48}"/>
                    </a:ext>
                  </a:extLst>
                </p14:cNvPr>
                <p14:cNvContentPartPr/>
                <p14:nvPr/>
              </p14:nvContentPartPr>
              <p14:xfrm>
                <a:off x="7608716" y="6198285"/>
                <a:ext cx="64800" cy="136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B304CE5-9FF9-EAC8-9FB3-6A5A6F5F7D4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599716" y="6189645"/>
                  <a:ext cx="82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DF2C17D-E44C-3980-A588-170010CC6A59}"/>
                    </a:ext>
                  </a:extLst>
                </p14:cNvPr>
                <p14:cNvContentPartPr/>
                <p14:nvPr/>
              </p14:nvContentPartPr>
              <p14:xfrm>
                <a:off x="7866116" y="6233205"/>
                <a:ext cx="29880" cy="115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DF2C17D-E44C-3980-A588-170010CC6A5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857476" y="6224205"/>
                  <a:ext cx="47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80AE1BD-FD33-D76D-AEB5-E6EE70284E96}"/>
                    </a:ext>
                  </a:extLst>
                </p14:cNvPr>
                <p14:cNvContentPartPr/>
                <p14:nvPr/>
              </p14:nvContentPartPr>
              <p14:xfrm>
                <a:off x="7964036" y="6214125"/>
                <a:ext cx="31680" cy="154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80AE1BD-FD33-D76D-AEB5-E6EE70284E9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955396" y="6205485"/>
                  <a:ext cx="49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ACB937E-B6C9-6C10-414F-8ABD0E030E6C}"/>
                    </a:ext>
                  </a:extLst>
                </p14:cNvPr>
                <p14:cNvContentPartPr/>
                <p14:nvPr/>
              </p14:nvContentPartPr>
              <p14:xfrm>
                <a:off x="8277596" y="6430125"/>
                <a:ext cx="594360" cy="154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ACB937E-B6C9-6C10-414F-8ABD0E030E6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268596" y="6421125"/>
                  <a:ext cx="612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CFB50E2-8F27-7FEC-70E5-CE1C9FE19ECA}"/>
                    </a:ext>
                  </a:extLst>
                </p14:cNvPr>
                <p14:cNvContentPartPr/>
                <p14:nvPr/>
              </p14:nvContentPartPr>
              <p14:xfrm>
                <a:off x="9015596" y="6049605"/>
                <a:ext cx="1282320" cy="784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CFB50E2-8F27-7FEC-70E5-CE1C9FE19EC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006596" y="6040965"/>
                  <a:ext cx="1299960" cy="8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440AF27-F13D-BDDE-E44E-CD84E42CBA6D}"/>
                    </a:ext>
                  </a:extLst>
                </p14:cNvPr>
                <p14:cNvContentPartPr/>
                <p14:nvPr/>
              </p14:nvContentPartPr>
              <p14:xfrm>
                <a:off x="9968876" y="6390525"/>
                <a:ext cx="360" cy="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440AF27-F13D-BDDE-E44E-CD84E42CBA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59876" y="6381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2B32D11-5426-0712-16F1-2BF6C5315284}"/>
                    </a:ext>
                  </a:extLst>
                </p14:cNvPr>
                <p14:cNvContentPartPr/>
                <p14:nvPr/>
              </p14:nvContentPartPr>
              <p14:xfrm>
                <a:off x="9052316" y="6318885"/>
                <a:ext cx="792000" cy="44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2B32D11-5426-0712-16F1-2BF6C531528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43676" y="6309885"/>
                  <a:ext cx="809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04E040C-4B3C-76BB-F78B-F02E1A608B52}"/>
                    </a:ext>
                  </a:extLst>
                </p14:cNvPr>
                <p14:cNvContentPartPr/>
                <p14:nvPr/>
              </p14:nvContentPartPr>
              <p14:xfrm>
                <a:off x="10538756" y="6196485"/>
                <a:ext cx="1211400" cy="522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04E040C-4B3C-76BB-F78B-F02E1A608B5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530116" y="6187485"/>
                  <a:ext cx="122904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DFB0F6D-457B-9771-284C-EFAD01B52189}"/>
                    </a:ext>
                  </a:extLst>
                </p14:cNvPr>
                <p14:cNvContentPartPr/>
                <p14:nvPr/>
              </p14:nvContentPartPr>
              <p14:xfrm>
                <a:off x="11296196" y="6285765"/>
                <a:ext cx="212760" cy="53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DFB0F6D-457B-9771-284C-EFAD01B5218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287196" y="6277125"/>
                  <a:ext cx="230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754568C-A6A9-C39B-9732-753F175789FF}"/>
                    </a:ext>
                  </a:extLst>
                </p14:cNvPr>
                <p14:cNvContentPartPr/>
                <p14:nvPr/>
              </p14:nvContentPartPr>
              <p14:xfrm>
                <a:off x="11051036" y="6249765"/>
                <a:ext cx="31680" cy="15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754568C-A6A9-C39B-9732-753F175789F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042396" y="6240765"/>
                  <a:ext cx="49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B95CB0F-1653-17CE-7D62-9D9DAE8A0E9A}"/>
                    </a:ext>
                  </a:extLst>
                </p14:cNvPr>
                <p14:cNvContentPartPr/>
                <p14:nvPr/>
              </p14:nvContentPartPr>
              <p14:xfrm>
                <a:off x="6430436" y="6182445"/>
                <a:ext cx="84240" cy="114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B95CB0F-1653-17CE-7D62-9D9DAE8A0E9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421796" y="6173445"/>
                  <a:ext cx="101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4C1B84C-B9A4-BB68-F2FC-E92ADD77D6D7}"/>
                    </a:ext>
                  </a:extLst>
                </p14:cNvPr>
                <p14:cNvContentPartPr/>
                <p14:nvPr/>
              </p14:nvContentPartPr>
              <p14:xfrm>
                <a:off x="6506036" y="6160485"/>
                <a:ext cx="92880" cy="124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4C1B84C-B9A4-BB68-F2FC-E92ADD77D6D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497036" y="6151485"/>
                  <a:ext cx="11052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BA6A8232-A560-3383-1014-313D05232B09}"/>
                  </a:ext>
                </a:extLst>
              </p14:cNvPr>
              <p14:cNvContentPartPr/>
              <p14:nvPr/>
            </p14:nvContentPartPr>
            <p14:xfrm>
              <a:off x="550556" y="5704365"/>
              <a:ext cx="172080" cy="4345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BA6A8232-A560-3383-1014-313D05232B09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41556" y="5695365"/>
                <a:ext cx="1897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EC4E50EB-4ADB-74DE-4F78-748F5A5C1363}"/>
                  </a:ext>
                </a:extLst>
              </p14:cNvPr>
              <p14:cNvContentPartPr/>
              <p14:nvPr/>
            </p14:nvContentPartPr>
            <p14:xfrm>
              <a:off x="2444516" y="2717085"/>
              <a:ext cx="139680" cy="1047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EC4E50EB-4ADB-74DE-4F78-748F5A5C1363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435876" y="2708085"/>
                <a:ext cx="1573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038CB859-1570-0E8B-EE35-084DB1ED2BEB}"/>
                  </a:ext>
                </a:extLst>
              </p14:cNvPr>
              <p14:cNvContentPartPr/>
              <p14:nvPr/>
            </p14:nvContentPartPr>
            <p14:xfrm>
              <a:off x="3939236" y="2593965"/>
              <a:ext cx="84600" cy="21420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038CB859-1570-0E8B-EE35-084DB1ED2BEB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930236" y="2585325"/>
                <a:ext cx="10224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2998AF4-ACCF-67B1-B562-56FDA9C2AEF6}"/>
              </a:ext>
            </a:extLst>
          </p:cNvPr>
          <p:cNvGrpSpPr/>
          <p:nvPr/>
        </p:nvGrpSpPr>
        <p:grpSpPr>
          <a:xfrm>
            <a:off x="640916" y="6452085"/>
            <a:ext cx="649800" cy="345240"/>
            <a:chOff x="640916" y="6452085"/>
            <a:chExt cx="64980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8220C15-290C-E720-4392-F0BA92560F40}"/>
                    </a:ext>
                  </a:extLst>
                </p14:cNvPr>
                <p14:cNvContentPartPr/>
                <p14:nvPr/>
              </p14:nvContentPartPr>
              <p14:xfrm>
                <a:off x="640916" y="6452085"/>
                <a:ext cx="447480" cy="345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8220C15-290C-E720-4392-F0BA92560F4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32276" y="6443445"/>
                  <a:ext cx="4651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2299811-327F-A470-1537-CA4C138BC0FD}"/>
                    </a:ext>
                  </a:extLst>
                </p14:cNvPr>
                <p14:cNvContentPartPr/>
                <p14:nvPr/>
              </p14:nvContentPartPr>
              <p14:xfrm>
                <a:off x="1135196" y="6654765"/>
                <a:ext cx="155520" cy="24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2299811-327F-A470-1537-CA4C138BC0F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26196" y="6645765"/>
                  <a:ext cx="1731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D1C537F-6F56-D7B6-B05F-1298B8363D4E}"/>
              </a:ext>
            </a:extLst>
          </p:cNvPr>
          <p:cNvGrpSpPr/>
          <p:nvPr/>
        </p:nvGrpSpPr>
        <p:grpSpPr>
          <a:xfrm>
            <a:off x="1415276" y="6417885"/>
            <a:ext cx="730080" cy="390960"/>
            <a:chOff x="1415276" y="6417885"/>
            <a:chExt cx="73008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C33444A-15BA-A632-5C22-AF4BBE3427D3}"/>
                    </a:ext>
                  </a:extLst>
                </p14:cNvPr>
                <p14:cNvContentPartPr/>
                <p14:nvPr/>
              </p14:nvContentPartPr>
              <p14:xfrm>
                <a:off x="1415276" y="6417885"/>
                <a:ext cx="730080" cy="390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C33444A-15BA-A632-5C22-AF4BBE3427D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406636" y="6409245"/>
                  <a:ext cx="7477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968A7FA-3A53-3479-F803-3ECFB53AA2F0}"/>
                    </a:ext>
                  </a:extLst>
                </p14:cNvPr>
                <p14:cNvContentPartPr/>
                <p14:nvPr/>
              </p14:nvContentPartPr>
              <p14:xfrm>
                <a:off x="1763396" y="6646125"/>
                <a:ext cx="51840" cy="55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968A7FA-3A53-3479-F803-3ECFB53AA2F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754756" y="6637125"/>
                  <a:ext cx="69480" cy="7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12924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E0557C-713D-EB9A-CAE2-C1B6D28CBC7C}"/>
                  </a:ext>
                </a:extLst>
              </p14:cNvPr>
              <p14:cNvContentPartPr/>
              <p14:nvPr/>
            </p14:nvContentPartPr>
            <p14:xfrm>
              <a:off x="666116" y="307245"/>
              <a:ext cx="186840" cy="37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E0557C-713D-EB9A-CAE2-C1B6D28CBC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476" y="298605"/>
                <a:ext cx="20448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9D8057-320D-440E-3BEC-3497649D811A}"/>
                  </a:ext>
                </a:extLst>
              </p14:cNvPr>
              <p14:cNvContentPartPr/>
              <p14:nvPr/>
            </p14:nvContentPartPr>
            <p14:xfrm>
              <a:off x="673676" y="299685"/>
              <a:ext cx="326160" cy="48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9D8057-320D-440E-3BEC-3497649D8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4676" y="291045"/>
                <a:ext cx="3438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7BB6BF8-8A99-6655-5135-AC3AB2829ED8}"/>
                  </a:ext>
                </a:extLst>
              </p14:cNvPr>
              <p14:cNvContentPartPr/>
              <p14:nvPr/>
            </p14:nvContentPartPr>
            <p14:xfrm>
              <a:off x="1285316" y="502365"/>
              <a:ext cx="369720" cy="157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7BB6BF8-8A99-6655-5135-AC3AB2829E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6316" y="493725"/>
                <a:ext cx="3873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996D1F-4A33-720B-0B11-D24C47E813FA}"/>
                  </a:ext>
                </a:extLst>
              </p14:cNvPr>
              <p14:cNvContentPartPr/>
              <p14:nvPr/>
            </p14:nvContentPartPr>
            <p14:xfrm>
              <a:off x="1418876" y="378525"/>
              <a:ext cx="90360" cy="69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996D1F-4A33-720B-0B11-D24C47E813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9876" y="369525"/>
                <a:ext cx="1080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33DF80-0F3A-FD83-F029-EF28D969570D}"/>
                  </a:ext>
                </a:extLst>
              </p14:cNvPr>
              <p14:cNvContentPartPr/>
              <p14:nvPr/>
            </p14:nvContentPartPr>
            <p14:xfrm>
              <a:off x="1922156" y="356565"/>
              <a:ext cx="1672920" cy="354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33DF80-0F3A-FD83-F029-EF28D969570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13516" y="347925"/>
                <a:ext cx="16905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C4E27A-E54E-23CA-E391-3BB5FDB819EB}"/>
                  </a:ext>
                </a:extLst>
              </p14:cNvPr>
              <p14:cNvContentPartPr/>
              <p14:nvPr/>
            </p14:nvContentPartPr>
            <p14:xfrm>
              <a:off x="3374036" y="459165"/>
              <a:ext cx="216000" cy="43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C4E27A-E54E-23CA-E391-3BB5FDB819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65036" y="450165"/>
                <a:ext cx="2336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E30019B-CE8B-8BDA-8679-9CE929ACF746}"/>
                  </a:ext>
                </a:extLst>
              </p14:cNvPr>
              <p14:cNvContentPartPr/>
              <p14:nvPr/>
            </p14:nvContentPartPr>
            <p14:xfrm>
              <a:off x="2960396" y="46204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E30019B-CE8B-8BDA-8679-9CE929ACF74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51756" y="4530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65F202A-67D8-AFCB-18AA-3DCFEBF9BDE7}"/>
                  </a:ext>
                </a:extLst>
              </p14:cNvPr>
              <p14:cNvContentPartPr/>
              <p14:nvPr/>
            </p14:nvContentPartPr>
            <p14:xfrm>
              <a:off x="2071556" y="377805"/>
              <a:ext cx="32400" cy="14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65F202A-67D8-AFCB-18AA-3DCFEBF9BDE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2916" y="368805"/>
                <a:ext cx="500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33ECE2-5E3D-10EF-0D2B-198A023944F8}"/>
                  </a:ext>
                </a:extLst>
              </p14:cNvPr>
              <p14:cNvContentPartPr/>
              <p14:nvPr/>
            </p14:nvContentPartPr>
            <p14:xfrm>
              <a:off x="3944276" y="367725"/>
              <a:ext cx="642960" cy="408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33ECE2-5E3D-10EF-0D2B-198A023944F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35276" y="358725"/>
                <a:ext cx="6606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A67E79F-F2D8-5CBD-BE90-A9D46E19A767}"/>
                  </a:ext>
                </a:extLst>
              </p14:cNvPr>
              <p14:cNvContentPartPr/>
              <p14:nvPr/>
            </p14:nvContentPartPr>
            <p14:xfrm>
              <a:off x="4864796" y="210765"/>
              <a:ext cx="1200240" cy="493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A67E79F-F2D8-5CBD-BE90-A9D46E19A76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56156" y="202125"/>
                <a:ext cx="121788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9095E4-0346-94F1-E0AF-8B5681B3C1AD}"/>
                  </a:ext>
                </a:extLst>
              </p14:cNvPr>
              <p14:cNvContentPartPr/>
              <p14:nvPr/>
            </p14:nvContentPartPr>
            <p14:xfrm>
              <a:off x="5857316" y="41992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9095E4-0346-94F1-E0AF-8B5681B3C1A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48676" y="4109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C7CEFDE-0454-CD13-60FF-3B1049D2D2D6}"/>
                  </a:ext>
                </a:extLst>
              </p14:cNvPr>
              <p14:cNvContentPartPr/>
              <p14:nvPr/>
            </p14:nvContentPartPr>
            <p14:xfrm>
              <a:off x="4999796" y="379965"/>
              <a:ext cx="454680" cy="21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C7CEFDE-0454-CD13-60FF-3B1049D2D2D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90796" y="370965"/>
                <a:ext cx="4723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F0E7AFF-20FE-5753-074A-B65DCB6CF261}"/>
                  </a:ext>
                </a:extLst>
              </p14:cNvPr>
              <p14:cNvContentPartPr/>
              <p14:nvPr/>
            </p14:nvContentPartPr>
            <p14:xfrm>
              <a:off x="5486516" y="364845"/>
              <a:ext cx="342000" cy="26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F0E7AFF-20FE-5753-074A-B65DCB6CF26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77876" y="355845"/>
                <a:ext cx="35964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E43C27B6-F03C-60F7-1125-8175BAD69B6E}"/>
              </a:ext>
            </a:extLst>
          </p:cNvPr>
          <p:cNvGrpSpPr/>
          <p:nvPr/>
        </p:nvGrpSpPr>
        <p:grpSpPr>
          <a:xfrm>
            <a:off x="6398396" y="356925"/>
            <a:ext cx="4357800" cy="510840"/>
            <a:chOff x="6398396" y="356925"/>
            <a:chExt cx="435780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1600859-C7BE-C78B-66AD-F8D1E97D105D}"/>
                    </a:ext>
                  </a:extLst>
                </p14:cNvPr>
                <p14:cNvContentPartPr/>
                <p14:nvPr/>
              </p14:nvContentPartPr>
              <p14:xfrm>
                <a:off x="6398396" y="500565"/>
                <a:ext cx="858240" cy="228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1600859-C7BE-C78B-66AD-F8D1E97D105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89756" y="491565"/>
                  <a:ext cx="8758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F1BA448-2765-381B-8211-A49A940C13C9}"/>
                    </a:ext>
                  </a:extLst>
                </p14:cNvPr>
                <p14:cNvContentPartPr/>
                <p14:nvPr/>
              </p14:nvContentPartPr>
              <p14:xfrm>
                <a:off x="7335836" y="621525"/>
                <a:ext cx="106920" cy="11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F1BA448-2765-381B-8211-A49A940C13C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27196" y="612525"/>
                  <a:ext cx="124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F2BD9DD-F60F-C102-3625-233B5B2F5027}"/>
                    </a:ext>
                  </a:extLst>
                </p14:cNvPr>
                <p14:cNvContentPartPr/>
                <p14:nvPr/>
              </p14:nvContentPartPr>
              <p14:xfrm>
                <a:off x="7601516" y="375645"/>
                <a:ext cx="1375920" cy="478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F2BD9DD-F60F-C102-3625-233B5B2F502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92516" y="366645"/>
                  <a:ext cx="139356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4ABED50-3A16-4F5F-4D1C-F545D64A7A19}"/>
                    </a:ext>
                  </a:extLst>
                </p14:cNvPr>
                <p14:cNvContentPartPr/>
                <p14:nvPr/>
              </p14:nvContentPartPr>
              <p14:xfrm>
                <a:off x="8085356" y="442245"/>
                <a:ext cx="82800" cy="26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4ABED50-3A16-4F5F-4D1C-F545D64A7A1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76356" y="433605"/>
                  <a:ext cx="100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BD6D177-A5C2-4954-839B-B6CC0FDAB163}"/>
                    </a:ext>
                  </a:extLst>
                </p14:cNvPr>
                <p14:cNvContentPartPr/>
                <p14:nvPr/>
              </p14:nvContentPartPr>
              <p14:xfrm>
                <a:off x="9319436" y="392925"/>
                <a:ext cx="177480" cy="315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BD6D177-A5C2-4954-839B-B6CC0FDAB16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10436" y="384285"/>
                  <a:ext cx="1951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3FC7A2F-9163-F906-D8C0-6A0602CD55B9}"/>
                    </a:ext>
                  </a:extLst>
                </p14:cNvPr>
                <p14:cNvContentPartPr/>
                <p14:nvPr/>
              </p14:nvContentPartPr>
              <p14:xfrm>
                <a:off x="9607436" y="623325"/>
                <a:ext cx="144000" cy="13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3FC7A2F-9163-F906-D8C0-6A0602CD55B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98796" y="614685"/>
                  <a:ext cx="161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0DC30E-6C29-DA7D-6836-91EB638C1291}"/>
                    </a:ext>
                  </a:extLst>
                </p14:cNvPr>
                <p14:cNvContentPartPr/>
                <p14:nvPr/>
              </p14:nvContentPartPr>
              <p14:xfrm>
                <a:off x="9828836" y="356925"/>
                <a:ext cx="927360" cy="510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0DC30E-6C29-DA7D-6836-91EB638C129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20196" y="348285"/>
                  <a:ext cx="94500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A3805CA-7F47-D422-E827-291EE5590571}"/>
                    </a:ext>
                  </a:extLst>
                </p14:cNvPr>
                <p14:cNvContentPartPr/>
                <p14:nvPr/>
              </p14:nvContentPartPr>
              <p14:xfrm>
                <a:off x="10202876" y="532965"/>
                <a:ext cx="58320" cy="51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A3805CA-7F47-D422-E827-291EE55905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94236" y="524325"/>
                  <a:ext cx="7596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EA1E362-378B-5146-2532-9872F3C46FFB}"/>
                  </a:ext>
                </a:extLst>
              </p14:cNvPr>
              <p14:cNvContentPartPr/>
              <p14:nvPr/>
            </p14:nvContentPartPr>
            <p14:xfrm>
              <a:off x="1376036" y="1138485"/>
              <a:ext cx="818280" cy="453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EA1E362-378B-5146-2532-9872F3C46FF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367036" y="1129485"/>
                <a:ext cx="83592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685CE24-74C1-41C0-17F0-E9C82DD848BA}"/>
                  </a:ext>
                </a:extLst>
              </p14:cNvPr>
              <p14:cNvContentPartPr/>
              <p14:nvPr/>
            </p14:nvContentPartPr>
            <p14:xfrm>
              <a:off x="1814156" y="1573365"/>
              <a:ext cx="42480" cy="22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685CE24-74C1-41C0-17F0-E9C82DD848B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805156" y="1564365"/>
                <a:ext cx="6012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1A2C4537-3313-7776-6702-EEA65975C2EC}"/>
              </a:ext>
            </a:extLst>
          </p:cNvPr>
          <p:cNvGrpSpPr/>
          <p:nvPr/>
        </p:nvGrpSpPr>
        <p:grpSpPr>
          <a:xfrm>
            <a:off x="2391596" y="1051005"/>
            <a:ext cx="6854760" cy="691560"/>
            <a:chOff x="2391596" y="1051005"/>
            <a:chExt cx="6854760" cy="69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BA35A3A-F392-2835-9AC2-C21C6365FDC1}"/>
                    </a:ext>
                  </a:extLst>
                </p14:cNvPr>
                <p14:cNvContentPartPr/>
                <p14:nvPr/>
              </p14:nvContentPartPr>
              <p14:xfrm>
                <a:off x="2391596" y="1263045"/>
                <a:ext cx="1642680" cy="358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BA35A3A-F392-2835-9AC2-C21C6365FDC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82956" y="1254405"/>
                  <a:ext cx="16603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21B6716-0EF0-747B-947D-A0949F5B6358}"/>
                    </a:ext>
                  </a:extLst>
                </p14:cNvPr>
                <p14:cNvContentPartPr/>
                <p14:nvPr/>
              </p14:nvContentPartPr>
              <p14:xfrm>
                <a:off x="3870116" y="1423245"/>
                <a:ext cx="125280" cy="2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21B6716-0EF0-747B-947D-A0949F5B635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61476" y="1414245"/>
                  <a:ext cx="142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1F11F18-8FB8-F126-1FF5-79E116580C65}"/>
                    </a:ext>
                  </a:extLst>
                </p14:cNvPr>
                <p14:cNvContentPartPr/>
                <p14:nvPr/>
              </p14:nvContentPartPr>
              <p14:xfrm>
                <a:off x="3420476" y="1341165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1F11F18-8FB8-F126-1FF5-79E116580C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11476" y="1332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4D074BF-B4BC-DE4D-2098-A5A4FBD80ACF}"/>
                    </a:ext>
                  </a:extLst>
                </p14:cNvPr>
                <p14:cNvContentPartPr/>
                <p14:nvPr/>
              </p14:nvContentPartPr>
              <p14:xfrm>
                <a:off x="2428676" y="1354125"/>
                <a:ext cx="69120" cy="42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4D074BF-B4BC-DE4D-2098-A5A4FBD80AC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19676" y="1345485"/>
                  <a:ext cx="86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46C2711-E279-690C-A99A-6EEC9B8029FE}"/>
                    </a:ext>
                  </a:extLst>
                </p14:cNvPr>
                <p14:cNvContentPartPr/>
                <p14:nvPr/>
              </p14:nvContentPartPr>
              <p14:xfrm>
                <a:off x="4370516" y="1200045"/>
                <a:ext cx="571680" cy="484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46C2711-E279-690C-A99A-6EEC9B8029F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61516" y="1191045"/>
                  <a:ext cx="5893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2C009CC-0B01-CCCC-8D02-502594EA54CC}"/>
                    </a:ext>
                  </a:extLst>
                </p14:cNvPr>
                <p14:cNvContentPartPr/>
                <p14:nvPr/>
              </p14:nvContentPartPr>
              <p14:xfrm>
                <a:off x="5425676" y="1233885"/>
                <a:ext cx="223560" cy="39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2C009CC-0B01-CCCC-8D02-502594EA54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16676" y="1225245"/>
                  <a:ext cx="2412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6C3D705-7C6D-64C9-1322-3EF758591469}"/>
                    </a:ext>
                  </a:extLst>
                </p14:cNvPr>
                <p14:cNvContentPartPr/>
                <p14:nvPr/>
              </p14:nvContentPartPr>
              <p14:xfrm>
                <a:off x="5992676" y="1296165"/>
                <a:ext cx="178560" cy="264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6C3D705-7C6D-64C9-1322-3EF75859146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83676" y="1287525"/>
                  <a:ext cx="1962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407F1BB-11CA-A0E2-0A60-222449AC8060}"/>
                    </a:ext>
                  </a:extLst>
                </p14:cNvPr>
                <p14:cNvContentPartPr/>
                <p14:nvPr/>
              </p14:nvContentPartPr>
              <p14:xfrm>
                <a:off x="5906636" y="1427565"/>
                <a:ext cx="261360" cy="20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407F1BB-11CA-A0E2-0A60-222449AC806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97996" y="1418925"/>
                  <a:ext cx="279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8D4F4BC-E4A7-B92D-FE5A-0B0EB3AC135B}"/>
                    </a:ext>
                  </a:extLst>
                </p14:cNvPr>
                <p14:cNvContentPartPr/>
                <p14:nvPr/>
              </p14:nvContentPartPr>
              <p14:xfrm>
                <a:off x="5840036" y="1254765"/>
                <a:ext cx="141480" cy="470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8D4F4BC-E4A7-B92D-FE5A-0B0EB3AC13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31396" y="1246125"/>
                  <a:ext cx="15912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A02A2CF-BE9B-8BC9-4A17-C4A7F17FE603}"/>
                    </a:ext>
                  </a:extLst>
                </p14:cNvPr>
                <p14:cNvContentPartPr/>
                <p14:nvPr/>
              </p14:nvContentPartPr>
              <p14:xfrm>
                <a:off x="6133076" y="1241085"/>
                <a:ext cx="206280" cy="501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A02A2CF-BE9B-8BC9-4A17-C4A7F17FE60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24076" y="1232445"/>
                  <a:ext cx="22392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3690327-D72F-0EDA-72CC-79266A0EFD38}"/>
                    </a:ext>
                  </a:extLst>
                </p14:cNvPr>
                <p14:cNvContentPartPr/>
                <p14:nvPr/>
              </p14:nvContentPartPr>
              <p14:xfrm>
                <a:off x="6651836" y="1051005"/>
                <a:ext cx="806760" cy="575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3690327-D72F-0EDA-72CC-79266A0EFD3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42836" y="1042005"/>
                  <a:ext cx="82440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A097A1C-DFE6-A755-AB93-266A00B9E325}"/>
                    </a:ext>
                  </a:extLst>
                </p14:cNvPr>
                <p14:cNvContentPartPr/>
                <p14:nvPr/>
              </p14:nvContentPartPr>
              <p14:xfrm>
                <a:off x="7276436" y="1286805"/>
                <a:ext cx="201600" cy="25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A097A1C-DFE6-A755-AB93-266A00B9E32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67436" y="1277805"/>
                  <a:ext cx="219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5256848-7356-E75B-9E51-2D5C363A3A46}"/>
                    </a:ext>
                  </a:extLst>
                </p14:cNvPr>
                <p14:cNvContentPartPr/>
                <p14:nvPr/>
              </p14:nvContentPartPr>
              <p14:xfrm>
                <a:off x="6743996" y="1362405"/>
                <a:ext cx="323280" cy="17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5256848-7356-E75B-9E51-2D5C363A3A4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34996" y="1353405"/>
                  <a:ext cx="340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97180A3-B0EB-7C9A-0261-2A121EAD7B26}"/>
                    </a:ext>
                  </a:extLst>
                </p14:cNvPr>
                <p14:cNvContentPartPr/>
                <p14:nvPr/>
              </p14:nvContentPartPr>
              <p14:xfrm>
                <a:off x="7780796" y="1101765"/>
                <a:ext cx="1465560" cy="625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97180A3-B0EB-7C9A-0261-2A121EAD7B2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71796" y="1093125"/>
                  <a:ext cx="1483200" cy="64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DD9A285-915E-B3F8-0B3F-54A1A1BCA8F9}"/>
              </a:ext>
            </a:extLst>
          </p:cNvPr>
          <p:cNvGrpSpPr/>
          <p:nvPr/>
        </p:nvGrpSpPr>
        <p:grpSpPr>
          <a:xfrm>
            <a:off x="9460916" y="1016805"/>
            <a:ext cx="2468160" cy="821880"/>
            <a:chOff x="9460916" y="1016805"/>
            <a:chExt cx="2468160" cy="82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1120A58-0B51-8A43-341A-96749B8B4A97}"/>
                    </a:ext>
                  </a:extLst>
                </p14:cNvPr>
                <p14:cNvContentPartPr/>
                <p14:nvPr/>
              </p14:nvContentPartPr>
              <p14:xfrm>
                <a:off x="9460916" y="1016805"/>
                <a:ext cx="1173960" cy="82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1120A58-0B51-8A43-341A-96749B8B4A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51916" y="1007805"/>
                  <a:ext cx="1191600" cy="83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102C5BC-2247-1F3A-FFBD-EC48FA0680C0}"/>
                    </a:ext>
                  </a:extLst>
                </p14:cNvPr>
                <p14:cNvContentPartPr/>
                <p14:nvPr/>
              </p14:nvContentPartPr>
              <p14:xfrm>
                <a:off x="10845836" y="1337925"/>
                <a:ext cx="289080" cy="166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102C5BC-2247-1F3A-FFBD-EC48FA0680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37196" y="1328925"/>
                  <a:ext cx="306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DA24A56-C52C-86BE-06FF-99CFCB34F1B9}"/>
                    </a:ext>
                  </a:extLst>
                </p14:cNvPr>
                <p14:cNvContentPartPr/>
                <p14:nvPr/>
              </p14:nvContentPartPr>
              <p14:xfrm>
                <a:off x="11012156" y="1211925"/>
                <a:ext cx="46800" cy="6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DA24A56-C52C-86BE-06FF-99CFCB34F1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03156" y="1203285"/>
                  <a:ext cx="64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04439E1-343F-A952-D80D-D551E39CA4BE}"/>
                    </a:ext>
                  </a:extLst>
                </p14:cNvPr>
                <p14:cNvContentPartPr/>
                <p14:nvPr/>
              </p14:nvContentPartPr>
              <p14:xfrm>
                <a:off x="11254436" y="1143165"/>
                <a:ext cx="674640" cy="417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04439E1-343F-A952-D80D-D551E39CA4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45436" y="1134525"/>
                  <a:ext cx="6922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D40C670-0F4E-88E9-E87A-B0E300D32266}"/>
                    </a:ext>
                  </a:extLst>
                </p14:cNvPr>
                <p14:cNvContentPartPr/>
                <p14:nvPr/>
              </p14:nvContentPartPr>
              <p14:xfrm>
                <a:off x="11600396" y="1306965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D40C670-0F4E-88E9-E87A-B0E300D322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91756" y="1298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7E00F5D-AD6E-F27C-B2C2-3409EEA8B107}"/>
                    </a:ext>
                  </a:extLst>
                </p14:cNvPr>
                <p14:cNvContentPartPr/>
                <p14:nvPr/>
              </p14:nvContentPartPr>
              <p14:xfrm>
                <a:off x="11276756" y="1190325"/>
                <a:ext cx="552600" cy="49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7E00F5D-AD6E-F27C-B2C2-3409EEA8B10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68116" y="1181325"/>
                  <a:ext cx="570240" cy="67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67D7ECE4-DDA9-1FE6-8D8E-470CA0CE1BFC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278489" y="1809161"/>
            <a:ext cx="2371134" cy="10217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0580835D-9DAB-806A-7DF6-24CFB1B23153}"/>
              </a:ext>
            </a:extLst>
          </p:cNvPr>
          <p:cNvGrpSpPr/>
          <p:nvPr/>
        </p:nvGrpSpPr>
        <p:grpSpPr>
          <a:xfrm>
            <a:off x="3336880" y="2513053"/>
            <a:ext cx="1806840" cy="635760"/>
            <a:chOff x="761156" y="3532845"/>
            <a:chExt cx="180684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D61F53C-232D-D16C-00DE-27B5A1818C22}"/>
                    </a:ext>
                  </a:extLst>
                </p14:cNvPr>
                <p14:cNvContentPartPr/>
                <p14:nvPr/>
              </p14:nvContentPartPr>
              <p14:xfrm>
                <a:off x="761156" y="3532845"/>
                <a:ext cx="1806840" cy="635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D61F53C-232D-D16C-00DE-27B5A1818C2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2516" y="3524205"/>
                  <a:ext cx="182448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A96124C-1F4B-E4BC-0CF5-E863ED52EBBC}"/>
                    </a:ext>
                  </a:extLst>
                </p14:cNvPr>
                <p14:cNvContentPartPr/>
                <p14:nvPr/>
              </p14:nvContentPartPr>
              <p14:xfrm>
                <a:off x="2072996" y="3735525"/>
                <a:ext cx="35640" cy="16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A96124C-1F4B-E4BC-0CF5-E863ED52EBB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64356" y="3726525"/>
                  <a:ext cx="53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91ADE94-97CE-10F3-F88C-904C15510F9F}"/>
                    </a:ext>
                  </a:extLst>
                </p14:cNvPr>
                <p14:cNvContentPartPr/>
                <p14:nvPr/>
              </p14:nvContentPartPr>
              <p14:xfrm>
                <a:off x="1852676" y="3682245"/>
                <a:ext cx="252360" cy="32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91ADE94-97CE-10F3-F88C-904C15510F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43676" y="3673245"/>
                  <a:ext cx="270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7D06FA3-98EE-D8BF-9B81-8BF466EEB5C5}"/>
                    </a:ext>
                  </a:extLst>
                </p14:cNvPr>
                <p14:cNvContentPartPr/>
                <p14:nvPr/>
              </p14:nvContentPartPr>
              <p14:xfrm>
                <a:off x="1547756" y="3673605"/>
                <a:ext cx="14760" cy="34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7D06FA3-98EE-D8BF-9B81-8BF466EEB5C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39116" y="3664965"/>
                  <a:ext cx="32400" cy="522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A51BB187-DE6A-97A0-0BDF-A55480F5BFB0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378020" y="4291810"/>
            <a:ext cx="5755056" cy="2277249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BF1C22DB-3310-B23E-4510-D4028ADA68FE}"/>
              </a:ext>
            </a:extLst>
          </p:cNvPr>
          <p:cNvGrpSpPr/>
          <p:nvPr/>
        </p:nvGrpSpPr>
        <p:grpSpPr>
          <a:xfrm>
            <a:off x="775916" y="4761885"/>
            <a:ext cx="1125000" cy="843120"/>
            <a:chOff x="775916" y="4761885"/>
            <a:chExt cx="1125000" cy="84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516F5E0-A735-172E-4B3B-6143D2B706A6}"/>
                    </a:ext>
                  </a:extLst>
                </p14:cNvPr>
                <p14:cNvContentPartPr/>
                <p14:nvPr/>
              </p14:nvContentPartPr>
              <p14:xfrm>
                <a:off x="1325996" y="4779885"/>
                <a:ext cx="548280" cy="825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516F5E0-A735-172E-4B3B-6143D2B706A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16996" y="4771245"/>
                  <a:ext cx="56592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C61EC8B-6E5E-BD60-4FEB-424EC80E0670}"/>
                    </a:ext>
                  </a:extLst>
                </p14:cNvPr>
                <p14:cNvContentPartPr/>
                <p14:nvPr/>
              </p14:nvContentPartPr>
              <p14:xfrm>
                <a:off x="1715516" y="4761885"/>
                <a:ext cx="185400" cy="132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C61EC8B-6E5E-BD60-4FEB-424EC80E067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706516" y="4752885"/>
                  <a:ext cx="203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2A4B60B-BB1F-0052-77CA-E84E924771B5}"/>
                    </a:ext>
                  </a:extLst>
                </p14:cNvPr>
                <p14:cNvContentPartPr/>
                <p14:nvPr/>
              </p14:nvContentPartPr>
              <p14:xfrm>
                <a:off x="775916" y="4811205"/>
                <a:ext cx="106920" cy="164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2A4B60B-BB1F-0052-77CA-E84E924771B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7276" y="4802205"/>
                  <a:ext cx="124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7668F8A-0C48-233C-CD5C-0C6D843598D6}"/>
                    </a:ext>
                  </a:extLst>
                </p14:cNvPr>
                <p14:cNvContentPartPr/>
                <p14:nvPr/>
              </p14:nvContentPartPr>
              <p14:xfrm>
                <a:off x="937556" y="4861245"/>
                <a:ext cx="10440" cy="82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7668F8A-0C48-233C-CD5C-0C6D843598D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8916" y="4852605"/>
                  <a:ext cx="28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EC1241E-B082-8782-876B-407C6A21861A}"/>
                    </a:ext>
                  </a:extLst>
                </p14:cNvPr>
                <p14:cNvContentPartPr/>
                <p14:nvPr/>
              </p14:nvContentPartPr>
              <p14:xfrm>
                <a:off x="933236" y="4782765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EC1241E-B082-8782-876B-407C6A21861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4596" y="4774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32595D1-CA60-A910-9F3B-2BB0DD3BF4CF}"/>
                    </a:ext>
                  </a:extLst>
                </p14:cNvPr>
                <p14:cNvContentPartPr/>
                <p14:nvPr/>
              </p14:nvContentPartPr>
              <p14:xfrm>
                <a:off x="1009196" y="4840365"/>
                <a:ext cx="45720" cy="111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32595D1-CA60-A910-9F3B-2BB0DD3BF4C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00196" y="4831365"/>
                  <a:ext cx="63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F5CF579-B0D7-D0E2-A84B-6971F2E6A61D}"/>
                    </a:ext>
                  </a:extLst>
                </p14:cNvPr>
                <p14:cNvContentPartPr/>
                <p14:nvPr/>
              </p14:nvContentPartPr>
              <p14:xfrm>
                <a:off x="1107476" y="4827045"/>
                <a:ext cx="48600" cy="92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F5CF579-B0D7-D0E2-A84B-6971F2E6A61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8476" y="4818405"/>
                  <a:ext cx="66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32C46A9-9C0E-0DAE-4AB2-4710801FB84F}"/>
                    </a:ext>
                  </a:extLst>
                </p14:cNvPr>
                <p14:cNvContentPartPr/>
                <p14:nvPr/>
              </p14:nvContentPartPr>
              <p14:xfrm>
                <a:off x="1210076" y="4844685"/>
                <a:ext cx="66600" cy="88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32C46A9-9C0E-0DAE-4AB2-4710801FB84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201076" y="4835685"/>
                  <a:ext cx="84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B2C5EB2-A01C-F477-604C-3AC72F275281}"/>
                    </a:ext>
                  </a:extLst>
                </p14:cNvPr>
                <p14:cNvContentPartPr/>
                <p14:nvPr/>
              </p14:nvContentPartPr>
              <p14:xfrm>
                <a:off x="1343276" y="4823445"/>
                <a:ext cx="97920" cy="45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B2C5EB2-A01C-F477-604C-3AC72F27528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34276" y="4814805"/>
                  <a:ext cx="11556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A5101A3-8656-0F8A-9B23-F4B548356183}"/>
                  </a:ext>
                </a:extLst>
              </p14:cNvPr>
              <p14:cNvContentPartPr/>
              <p14:nvPr/>
            </p14:nvContentPartPr>
            <p14:xfrm>
              <a:off x="634436" y="5092725"/>
              <a:ext cx="682920" cy="223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A5101A3-8656-0F8A-9B23-F4B54835618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25796" y="5083725"/>
                <a:ext cx="700560" cy="24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F8425767-6F2F-FB08-C936-AD8D62985597}"/>
              </a:ext>
            </a:extLst>
          </p:cNvPr>
          <p:cNvGrpSpPr/>
          <p:nvPr/>
        </p:nvGrpSpPr>
        <p:grpSpPr>
          <a:xfrm>
            <a:off x="4234076" y="5331765"/>
            <a:ext cx="1174680" cy="877680"/>
            <a:chOff x="4234076" y="5331765"/>
            <a:chExt cx="1174680" cy="87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0547FE3-B496-23F2-50DB-D8CD968DE1C2}"/>
                    </a:ext>
                  </a:extLst>
                </p14:cNvPr>
                <p14:cNvContentPartPr/>
                <p14:nvPr/>
              </p14:nvContentPartPr>
              <p14:xfrm>
                <a:off x="4261076" y="5337885"/>
                <a:ext cx="736200" cy="502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0547FE3-B496-23F2-50DB-D8CD968DE1C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52436" y="5329245"/>
                  <a:ext cx="75384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4D0ABB5-B27D-B918-2A14-992726A04401}"/>
                    </a:ext>
                  </a:extLst>
                </p14:cNvPr>
                <p14:cNvContentPartPr/>
                <p14:nvPr/>
              </p14:nvContentPartPr>
              <p14:xfrm>
                <a:off x="4234076" y="5331765"/>
                <a:ext cx="132480" cy="126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4D0ABB5-B27D-B918-2A14-992726A0440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25076" y="5322765"/>
                  <a:ext cx="150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FDEE980-1664-B5B5-CED2-5A3403BB8B7D}"/>
                    </a:ext>
                  </a:extLst>
                </p14:cNvPr>
                <p14:cNvContentPartPr/>
                <p14:nvPr/>
              </p14:nvContentPartPr>
              <p14:xfrm>
                <a:off x="5021396" y="5682045"/>
                <a:ext cx="176400" cy="243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FDEE980-1664-B5B5-CED2-5A3403BB8B7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012756" y="5673045"/>
                  <a:ext cx="1940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7E3CA61-4122-888A-8C76-E5FE00BF4ACF}"/>
                    </a:ext>
                  </a:extLst>
                </p14:cNvPr>
                <p14:cNvContentPartPr/>
                <p14:nvPr/>
              </p14:nvContentPartPr>
              <p14:xfrm>
                <a:off x="5247476" y="5655765"/>
                <a:ext cx="161280" cy="263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7E3CA61-4122-888A-8C76-E5FE00BF4AC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238476" y="5646765"/>
                  <a:ext cx="1789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13B2BA0-31AA-C951-E8DD-DCF5E0220B32}"/>
                    </a:ext>
                  </a:extLst>
                </p14:cNvPr>
                <p14:cNvContentPartPr/>
                <p14:nvPr/>
              </p14:nvContentPartPr>
              <p14:xfrm>
                <a:off x="4727276" y="5976885"/>
                <a:ext cx="476640" cy="232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13B2BA0-31AA-C951-E8DD-DCF5E0220B3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18636" y="5968245"/>
                  <a:ext cx="4942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DA32141-F900-FF18-DD7E-F8739CA07FCF}"/>
                    </a:ext>
                  </a:extLst>
                </p14:cNvPr>
                <p14:cNvContentPartPr/>
                <p14:nvPr/>
              </p14:nvContentPartPr>
              <p14:xfrm>
                <a:off x="5114276" y="6036285"/>
                <a:ext cx="131760" cy="22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DA32141-F900-FF18-DD7E-F8739CA07FC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105636" y="6027645"/>
                  <a:ext cx="149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4AEEF17-C7E3-496A-6600-D9CD7D33F8F1}"/>
                    </a:ext>
                  </a:extLst>
                </p14:cNvPr>
                <p14:cNvContentPartPr/>
                <p14:nvPr/>
              </p14:nvContentPartPr>
              <p14:xfrm>
                <a:off x="4959116" y="6011085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4AEEF17-C7E3-496A-6600-D9CD7D33F8F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50476" y="6002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44BBF9C-6F17-DEBB-7FE9-55862AB503F4}"/>
                  </a:ext>
                </a:extLst>
              </p14:cNvPr>
              <p14:cNvContentPartPr/>
              <p14:nvPr/>
            </p14:nvContentPartPr>
            <p14:xfrm>
              <a:off x="8089516" y="2409373"/>
              <a:ext cx="795960" cy="2790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44BBF9C-6F17-DEBB-7FE9-55862AB503F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080516" y="2400373"/>
                <a:ext cx="81360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9964320-71C7-14C7-B230-BA4037931DF7}"/>
              </a:ext>
            </a:extLst>
          </p:cNvPr>
          <p:cNvGrpSpPr/>
          <p:nvPr/>
        </p:nvGrpSpPr>
        <p:grpSpPr>
          <a:xfrm>
            <a:off x="6184036" y="2240533"/>
            <a:ext cx="5436720" cy="1077480"/>
            <a:chOff x="6184036" y="2240533"/>
            <a:chExt cx="5436720" cy="10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D583B53-5ADE-745B-A322-6F37B1205019}"/>
                    </a:ext>
                  </a:extLst>
                </p14:cNvPr>
                <p14:cNvContentPartPr/>
                <p14:nvPr/>
              </p14:nvContentPartPr>
              <p14:xfrm>
                <a:off x="6496516" y="2347093"/>
                <a:ext cx="1361160" cy="530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D583B53-5ADE-745B-A322-6F37B120501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87876" y="2338453"/>
                  <a:ext cx="137880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50DB5B1-4D40-CDCE-4ECD-75658C49016D}"/>
                    </a:ext>
                  </a:extLst>
                </p14:cNvPr>
                <p14:cNvContentPartPr/>
                <p14:nvPr/>
              </p14:nvContentPartPr>
              <p14:xfrm>
                <a:off x="7324516" y="2450053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50DB5B1-4D40-CDCE-4ECD-75658C49016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15876" y="24414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8814DFB-44AE-862C-6EB4-3A4780CC7473}"/>
                    </a:ext>
                  </a:extLst>
                </p14:cNvPr>
                <p14:cNvContentPartPr/>
                <p14:nvPr/>
              </p14:nvContentPartPr>
              <p14:xfrm>
                <a:off x="7106356" y="2450053"/>
                <a:ext cx="201240" cy="25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8814DFB-44AE-862C-6EB4-3A4780CC747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97356" y="2441413"/>
                  <a:ext cx="218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C717E90-B9A0-0804-9760-D88B20971C6B}"/>
                    </a:ext>
                  </a:extLst>
                </p14:cNvPr>
                <p14:cNvContentPartPr/>
                <p14:nvPr/>
              </p14:nvContentPartPr>
              <p14:xfrm>
                <a:off x="9109756" y="2312893"/>
                <a:ext cx="700200" cy="419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C717E90-B9A0-0804-9760-D88B20971C6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100756" y="2304253"/>
                  <a:ext cx="7178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3EA8857-6A66-B54F-9868-A85B57F61444}"/>
                    </a:ext>
                  </a:extLst>
                </p14:cNvPr>
                <p14:cNvContentPartPr/>
                <p14:nvPr/>
              </p14:nvContentPartPr>
              <p14:xfrm>
                <a:off x="9712396" y="2432773"/>
                <a:ext cx="195480" cy="47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3EA8857-6A66-B54F-9868-A85B57F6144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03396" y="2424133"/>
                  <a:ext cx="213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A89B85F-2964-FD99-1C1B-77EEA5BBF182}"/>
                    </a:ext>
                  </a:extLst>
                </p14:cNvPr>
                <p14:cNvContentPartPr/>
                <p14:nvPr/>
              </p14:nvContentPartPr>
              <p14:xfrm>
                <a:off x="9454636" y="2318293"/>
                <a:ext cx="28800" cy="12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A89B85F-2964-FD99-1C1B-77EEA5BBF18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45996" y="2309293"/>
                  <a:ext cx="46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250D505-DB7B-9894-35CC-2F4B5E39332B}"/>
                    </a:ext>
                  </a:extLst>
                </p14:cNvPr>
                <p14:cNvContentPartPr/>
                <p14:nvPr/>
              </p14:nvContentPartPr>
              <p14:xfrm>
                <a:off x="10072036" y="2259973"/>
                <a:ext cx="693360" cy="361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250D505-DB7B-9894-35CC-2F4B5E39332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63396" y="2251333"/>
                  <a:ext cx="7110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CA571A5-B9E1-57D7-8D5A-CF269D727B08}"/>
                    </a:ext>
                  </a:extLst>
                </p14:cNvPr>
                <p14:cNvContentPartPr/>
                <p14:nvPr/>
              </p14:nvContentPartPr>
              <p14:xfrm>
                <a:off x="10950796" y="2240533"/>
                <a:ext cx="370800" cy="414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CA571A5-B9E1-57D7-8D5A-CF269D727B0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941796" y="2231893"/>
                  <a:ext cx="3884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763B5BB-A728-6E16-822E-032E6977D7C7}"/>
                    </a:ext>
                  </a:extLst>
                </p14:cNvPr>
                <p14:cNvContentPartPr/>
                <p14:nvPr/>
              </p14:nvContentPartPr>
              <p14:xfrm>
                <a:off x="10950796" y="2383453"/>
                <a:ext cx="294120" cy="9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763B5BB-A728-6E16-822E-032E6977D7C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941796" y="2374813"/>
                  <a:ext cx="311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F9662B1-BEC2-5AEE-2176-CFB58977161A}"/>
                    </a:ext>
                  </a:extLst>
                </p14:cNvPr>
                <p14:cNvContentPartPr/>
                <p14:nvPr/>
              </p14:nvContentPartPr>
              <p14:xfrm>
                <a:off x="6184036" y="2865493"/>
                <a:ext cx="1235880" cy="452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F9662B1-BEC2-5AEE-2176-CFB58977161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75396" y="2856493"/>
                  <a:ext cx="12535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C008394-0B25-4A91-A54C-2D2C8C8603C5}"/>
                    </a:ext>
                  </a:extLst>
                </p14:cNvPr>
                <p14:cNvContentPartPr/>
                <p14:nvPr/>
              </p14:nvContentPartPr>
              <p14:xfrm>
                <a:off x="6882796" y="2900053"/>
                <a:ext cx="16920" cy="24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C008394-0B25-4A91-A54C-2D2C8C8603C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73796" y="2891053"/>
                  <a:ext cx="34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2A2E465-F892-E9D7-CCB4-8994ECB606D4}"/>
                    </a:ext>
                  </a:extLst>
                </p14:cNvPr>
                <p14:cNvContentPartPr/>
                <p14:nvPr/>
              </p14:nvContentPartPr>
              <p14:xfrm>
                <a:off x="6586156" y="2915173"/>
                <a:ext cx="70560" cy="12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2A2E465-F892-E9D7-CCB4-8994ECB606D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77156" y="2906533"/>
                  <a:ext cx="88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F5E779B-0A7A-506F-1D79-7B6081187F55}"/>
                    </a:ext>
                  </a:extLst>
                </p14:cNvPr>
                <p14:cNvContentPartPr/>
                <p14:nvPr/>
              </p14:nvContentPartPr>
              <p14:xfrm>
                <a:off x="7620796" y="2802493"/>
                <a:ext cx="677520" cy="341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F5E779B-0A7A-506F-1D79-7B6081187F5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11796" y="2793493"/>
                  <a:ext cx="6951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C43E42D-CC9A-1FB6-1282-DBADE1DF0329}"/>
                    </a:ext>
                  </a:extLst>
                </p14:cNvPr>
                <p14:cNvContentPartPr/>
                <p14:nvPr/>
              </p14:nvContentPartPr>
              <p14:xfrm>
                <a:off x="7835356" y="2805013"/>
                <a:ext cx="40320" cy="68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C43E42D-CC9A-1FB6-1282-DBADE1DF032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26356" y="2796013"/>
                  <a:ext cx="57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E0B3A21-45F5-4982-1ECA-182EF5F426CC}"/>
                    </a:ext>
                  </a:extLst>
                </p14:cNvPr>
                <p14:cNvContentPartPr/>
                <p14:nvPr/>
              </p14:nvContentPartPr>
              <p14:xfrm>
                <a:off x="8472916" y="2804293"/>
                <a:ext cx="572760" cy="283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E0B3A21-45F5-4982-1ECA-182EF5F426C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464276" y="2795293"/>
                  <a:ext cx="5904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4531E1B-E603-5E4E-4B62-99ABAAC877B3}"/>
                    </a:ext>
                  </a:extLst>
                </p14:cNvPr>
                <p14:cNvContentPartPr/>
                <p14:nvPr/>
              </p14:nvContentPartPr>
              <p14:xfrm>
                <a:off x="8735716" y="2886373"/>
                <a:ext cx="35280" cy="44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4531E1B-E603-5E4E-4B62-99ABAAC877B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26716" y="2877373"/>
                  <a:ext cx="52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B5E7DF8-0894-0C06-5C7C-DE5A21BA9CFF}"/>
                    </a:ext>
                  </a:extLst>
                </p14:cNvPr>
                <p14:cNvContentPartPr/>
                <p14:nvPr/>
              </p14:nvContentPartPr>
              <p14:xfrm>
                <a:off x="9363916" y="2833453"/>
                <a:ext cx="291600" cy="363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B5E7DF8-0894-0C06-5C7C-DE5A21BA9CF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55276" y="2824453"/>
                  <a:ext cx="3092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F059F3C-21EE-64D4-6397-A1D713824765}"/>
                    </a:ext>
                  </a:extLst>
                </p14:cNvPr>
                <p14:cNvContentPartPr/>
                <p14:nvPr/>
              </p14:nvContentPartPr>
              <p14:xfrm>
                <a:off x="9419716" y="2884213"/>
                <a:ext cx="36720" cy="8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F059F3C-21EE-64D4-6397-A1D71382476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11076" y="2875213"/>
                  <a:ext cx="54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7FEAF3D-4E88-E203-8A00-11D6BAA911A3}"/>
                    </a:ext>
                  </a:extLst>
                </p14:cNvPr>
                <p14:cNvContentPartPr/>
                <p14:nvPr/>
              </p14:nvContentPartPr>
              <p14:xfrm>
                <a:off x="9910396" y="2742013"/>
                <a:ext cx="648360" cy="396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7FEAF3D-4E88-E203-8A00-11D6BAA911A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901756" y="2733373"/>
                  <a:ext cx="6660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3317018-7BB5-6C44-A4A3-F6811F65A5A1}"/>
                    </a:ext>
                  </a:extLst>
                </p14:cNvPr>
                <p14:cNvContentPartPr/>
                <p14:nvPr/>
              </p14:nvContentPartPr>
              <p14:xfrm>
                <a:off x="10085716" y="2750653"/>
                <a:ext cx="82440" cy="8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3317018-7BB5-6C44-A4A3-F6811F65A5A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077076" y="2741653"/>
                  <a:ext cx="100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2EA1710-802C-26D0-4FD4-921189E8DCD1}"/>
                    </a:ext>
                  </a:extLst>
                </p14:cNvPr>
                <p14:cNvContentPartPr/>
                <p14:nvPr/>
              </p14:nvContentPartPr>
              <p14:xfrm>
                <a:off x="10797076" y="2923093"/>
                <a:ext cx="823680" cy="171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2EA1710-802C-26D0-4FD4-921189E8DCD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88076" y="2914453"/>
                  <a:ext cx="8413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44DC332-2572-48F9-8A0C-CBA073390B1C}"/>
              </a:ext>
            </a:extLst>
          </p:cNvPr>
          <p:cNvGrpSpPr/>
          <p:nvPr/>
        </p:nvGrpSpPr>
        <p:grpSpPr>
          <a:xfrm>
            <a:off x="6237676" y="3291373"/>
            <a:ext cx="1908360" cy="378720"/>
            <a:chOff x="6237676" y="3291373"/>
            <a:chExt cx="190836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30526C0-F435-AC0C-1D5C-78EE19FAD4A2}"/>
                    </a:ext>
                  </a:extLst>
                </p14:cNvPr>
                <p14:cNvContentPartPr/>
                <p14:nvPr/>
              </p14:nvContentPartPr>
              <p14:xfrm>
                <a:off x="6237676" y="3380293"/>
                <a:ext cx="513000" cy="289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30526C0-F435-AC0C-1D5C-78EE19FAD4A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229036" y="3371653"/>
                  <a:ext cx="5306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27C3AAE-5023-7E41-B675-85C867AD2616}"/>
                    </a:ext>
                  </a:extLst>
                </p14:cNvPr>
                <p14:cNvContentPartPr/>
                <p14:nvPr/>
              </p14:nvContentPartPr>
              <p14:xfrm>
                <a:off x="6637636" y="3415213"/>
                <a:ext cx="164160" cy="19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27C3AAE-5023-7E41-B675-85C867AD261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628636" y="3406213"/>
                  <a:ext cx="181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61875DF-7F2B-3337-B35E-0D7348BE5854}"/>
                    </a:ext>
                  </a:extLst>
                </p14:cNvPr>
                <p14:cNvContentPartPr/>
                <p14:nvPr/>
              </p14:nvContentPartPr>
              <p14:xfrm>
                <a:off x="7037596" y="3291373"/>
                <a:ext cx="1108440" cy="302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61875DF-7F2B-3337-B35E-0D7348BE585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28596" y="3282373"/>
                  <a:ext cx="11260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FD8BF65-8088-4DC8-84B8-F6CEB82837EC}"/>
                    </a:ext>
                  </a:extLst>
                </p14:cNvPr>
                <p14:cNvContentPartPr/>
                <p14:nvPr/>
              </p14:nvContentPartPr>
              <p14:xfrm>
                <a:off x="7727356" y="3404053"/>
                <a:ext cx="245880" cy="5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FD8BF65-8088-4DC8-84B8-F6CEB82837E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18356" y="3395413"/>
                  <a:ext cx="263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33FA4FB-444B-6FB9-41FE-CF24485CC238}"/>
                    </a:ext>
                  </a:extLst>
                </p14:cNvPr>
                <p14:cNvContentPartPr/>
                <p14:nvPr/>
              </p14:nvContentPartPr>
              <p14:xfrm>
                <a:off x="7322356" y="3369133"/>
                <a:ext cx="279000" cy="21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33FA4FB-444B-6FB9-41FE-CF24485CC2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13716" y="3360133"/>
                  <a:ext cx="296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5E0C311-6DC6-59BB-4FB5-3839FFD9E801}"/>
                    </a:ext>
                  </a:extLst>
                </p14:cNvPr>
                <p14:cNvContentPartPr/>
                <p14:nvPr/>
              </p14:nvContentPartPr>
              <p14:xfrm>
                <a:off x="7230196" y="3334573"/>
                <a:ext cx="43920" cy="6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5E0C311-6DC6-59BB-4FB5-3839FFD9E80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21556" y="3325933"/>
                  <a:ext cx="6156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2966274-F8C9-03AE-BC84-60268BD58B29}"/>
                  </a:ext>
                </a:extLst>
              </p14:cNvPr>
              <p14:cNvContentPartPr/>
              <p14:nvPr/>
            </p14:nvContentPartPr>
            <p14:xfrm>
              <a:off x="8443036" y="3294613"/>
              <a:ext cx="415080" cy="3751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2966274-F8C9-03AE-BC84-60268BD58B2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434396" y="3285973"/>
                <a:ext cx="432720" cy="39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5BE67DF-7DB8-AE9B-1638-EAB028BF49DC}"/>
              </a:ext>
            </a:extLst>
          </p:cNvPr>
          <p:cNvGrpSpPr/>
          <p:nvPr/>
        </p:nvGrpSpPr>
        <p:grpSpPr>
          <a:xfrm>
            <a:off x="9107956" y="3235573"/>
            <a:ext cx="2074320" cy="312120"/>
            <a:chOff x="9107956" y="3235573"/>
            <a:chExt cx="207432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006BDA5-9FEB-B766-5081-039C103F620F}"/>
                    </a:ext>
                  </a:extLst>
                </p14:cNvPr>
                <p14:cNvContentPartPr/>
                <p14:nvPr/>
              </p14:nvContentPartPr>
              <p14:xfrm>
                <a:off x="9107956" y="3247093"/>
                <a:ext cx="952920" cy="300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006BDA5-9FEB-B766-5081-039C103F620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098956" y="3238453"/>
                  <a:ext cx="9705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42475DB-036B-DE87-9013-07C53B2F9E75}"/>
                    </a:ext>
                  </a:extLst>
                </p14:cNvPr>
                <p14:cNvContentPartPr/>
                <p14:nvPr/>
              </p14:nvContentPartPr>
              <p14:xfrm>
                <a:off x="10330516" y="3235573"/>
                <a:ext cx="727560" cy="258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42475DB-036B-DE87-9013-07C53B2F9E7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21516" y="3226933"/>
                  <a:ext cx="745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9781C00-CADA-2900-D2C3-6402DE19BB35}"/>
                    </a:ext>
                  </a:extLst>
                </p14:cNvPr>
                <p14:cNvContentPartPr/>
                <p14:nvPr/>
              </p14:nvContentPartPr>
              <p14:xfrm>
                <a:off x="10678636" y="3251773"/>
                <a:ext cx="1800" cy="41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9781C00-CADA-2900-D2C3-6402DE19BB3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669636" y="3243133"/>
                  <a:ext cx="19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EA34A34-8AEF-380D-C7DD-0D094FAF68EC}"/>
                    </a:ext>
                  </a:extLst>
                </p14:cNvPr>
                <p14:cNvContentPartPr/>
                <p14:nvPr/>
              </p14:nvContentPartPr>
              <p14:xfrm>
                <a:off x="11148436" y="3493333"/>
                <a:ext cx="33840" cy="46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EA34A34-8AEF-380D-C7DD-0D094FAF68E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139436" y="3484693"/>
                  <a:ext cx="5148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B09EBC06-3637-F19C-B374-87E673D2A896}"/>
                  </a:ext>
                </a:extLst>
              </p14:cNvPr>
              <p14:cNvContentPartPr/>
              <p14:nvPr/>
            </p14:nvContentPartPr>
            <p14:xfrm>
              <a:off x="6567076" y="3933253"/>
              <a:ext cx="140400" cy="3042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B09EBC06-3637-F19C-B374-87E673D2A89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558436" y="3924253"/>
                <a:ext cx="158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3E869B9-FF98-8A31-063B-D9DB89A9FEF0}"/>
                  </a:ext>
                </a:extLst>
              </p14:cNvPr>
              <p14:cNvContentPartPr/>
              <p14:nvPr/>
            </p14:nvContentPartPr>
            <p14:xfrm>
              <a:off x="9191116" y="3847213"/>
              <a:ext cx="1271160" cy="3556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3E869B9-FF98-8A31-063B-D9DB89A9FEF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182476" y="3838213"/>
                <a:ext cx="1288800" cy="37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6B3D123-DFF1-B277-783E-3E0A4D6EFD53}"/>
              </a:ext>
            </a:extLst>
          </p:cNvPr>
          <p:cNvGrpSpPr/>
          <p:nvPr/>
        </p:nvGrpSpPr>
        <p:grpSpPr>
          <a:xfrm>
            <a:off x="6321916" y="3861253"/>
            <a:ext cx="5433120" cy="905400"/>
            <a:chOff x="6321916" y="3861253"/>
            <a:chExt cx="5433120" cy="90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B333AF2-8808-2C58-94C1-7FBFFDFB335F}"/>
                    </a:ext>
                  </a:extLst>
                </p14:cNvPr>
                <p14:cNvContentPartPr/>
                <p14:nvPr/>
              </p14:nvContentPartPr>
              <p14:xfrm>
                <a:off x="6694156" y="3861253"/>
                <a:ext cx="821520" cy="378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B333AF2-8808-2C58-94C1-7FBFFDFB335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85156" y="3852253"/>
                  <a:ext cx="8391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0F4937B-0D14-1683-E2E8-9F71640BAEB3}"/>
                    </a:ext>
                  </a:extLst>
                </p14:cNvPr>
                <p14:cNvContentPartPr/>
                <p14:nvPr/>
              </p14:nvContentPartPr>
              <p14:xfrm>
                <a:off x="7159996" y="4014253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0F4937B-0D14-1683-E2E8-9F71640BAEB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50996" y="40056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C7E8557-808A-416A-EFC9-8627E537A587}"/>
                    </a:ext>
                  </a:extLst>
                </p14:cNvPr>
                <p14:cNvContentPartPr/>
                <p14:nvPr/>
              </p14:nvContentPartPr>
              <p14:xfrm>
                <a:off x="6940756" y="3986173"/>
                <a:ext cx="202680" cy="15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C7E8557-808A-416A-EFC9-8627E537A58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32116" y="3977173"/>
                  <a:ext cx="220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AA5D5A7-FE47-4FE3-8589-BAE70C2B04B3}"/>
                    </a:ext>
                  </a:extLst>
                </p14:cNvPr>
                <p14:cNvContentPartPr/>
                <p14:nvPr/>
              </p14:nvContentPartPr>
              <p14:xfrm>
                <a:off x="7718716" y="4095613"/>
                <a:ext cx="816840" cy="342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AA5D5A7-FE47-4FE3-8589-BAE70C2B04B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09716" y="4086613"/>
                  <a:ext cx="8344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3250504-BFD6-87CA-A241-235261F736AA}"/>
                    </a:ext>
                  </a:extLst>
                </p14:cNvPr>
                <p14:cNvContentPartPr/>
                <p14:nvPr/>
              </p14:nvContentPartPr>
              <p14:xfrm>
                <a:off x="10646596" y="4022533"/>
                <a:ext cx="815040" cy="171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3250504-BFD6-87CA-A241-235261F736A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637956" y="4013893"/>
                  <a:ext cx="832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DDB8F7C-12EA-69F9-E51B-A3065083530D}"/>
                    </a:ext>
                  </a:extLst>
                </p14:cNvPr>
                <p14:cNvContentPartPr/>
                <p14:nvPr/>
              </p14:nvContentPartPr>
              <p14:xfrm>
                <a:off x="10943236" y="3888973"/>
                <a:ext cx="25920" cy="3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DDB8F7C-12EA-69F9-E51B-A3065083530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34596" y="3879973"/>
                  <a:ext cx="43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9FCE3C7-EC31-6A61-1335-3577A51A46C7}"/>
                    </a:ext>
                  </a:extLst>
                </p14:cNvPr>
                <p14:cNvContentPartPr/>
                <p14:nvPr/>
              </p14:nvContentPartPr>
              <p14:xfrm>
                <a:off x="6321916" y="4389733"/>
                <a:ext cx="725760" cy="340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9FCE3C7-EC31-6A61-1335-3577A51A46C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13276" y="4380733"/>
                  <a:ext cx="7434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BF68187-B986-08D5-A638-35AF4B0653B0}"/>
                    </a:ext>
                  </a:extLst>
                </p14:cNvPr>
                <p14:cNvContentPartPr/>
                <p14:nvPr/>
              </p14:nvContentPartPr>
              <p14:xfrm>
                <a:off x="6401836" y="4547413"/>
                <a:ext cx="173880" cy="6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BF68187-B986-08D5-A638-35AF4B0653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92836" y="4538773"/>
                  <a:ext cx="191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9192620-80F9-6AEA-39B5-CA8C476C6D74}"/>
                    </a:ext>
                  </a:extLst>
                </p14:cNvPr>
                <p14:cNvContentPartPr/>
                <p14:nvPr/>
              </p14:nvContentPartPr>
              <p14:xfrm>
                <a:off x="7232356" y="4551733"/>
                <a:ext cx="263160" cy="133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9192620-80F9-6AEA-39B5-CA8C476C6D7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23716" y="4543093"/>
                  <a:ext cx="280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54F1E59-6E30-9117-A050-99DD15BC247B}"/>
                    </a:ext>
                  </a:extLst>
                </p14:cNvPr>
                <p14:cNvContentPartPr/>
                <p14:nvPr/>
              </p14:nvContentPartPr>
              <p14:xfrm>
                <a:off x="7309396" y="4502773"/>
                <a:ext cx="360" cy="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54F1E59-6E30-9117-A050-99DD15BC247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00396" y="44937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F40CFDA-80C5-846F-AD99-557B24079AD8}"/>
                    </a:ext>
                  </a:extLst>
                </p14:cNvPr>
                <p14:cNvContentPartPr/>
                <p14:nvPr/>
              </p14:nvContentPartPr>
              <p14:xfrm>
                <a:off x="7707556" y="4407013"/>
                <a:ext cx="519480" cy="359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F40CFDA-80C5-846F-AD99-557B24079AD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698916" y="4398013"/>
                  <a:ext cx="5371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0740F7C-165E-167E-ACEA-A011039C686F}"/>
                    </a:ext>
                  </a:extLst>
                </p14:cNvPr>
                <p14:cNvContentPartPr/>
                <p14:nvPr/>
              </p14:nvContentPartPr>
              <p14:xfrm>
                <a:off x="8437996" y="4543453"/>
                <a:ext cx="196920" cy="122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0740F7C-165E-167E-ACEA-A011039C686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29356" y="4534813"/>
                  <a:ext cx="214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191DEFA-D642-69B0-A872-CFF23582EE0F}"/>
                    </a:ext>
                  </a:extLst>
                </p14:cNvPr>
                <p14:cNvContentPartPr/>
                <p14:nvPr/>
              </p14:nvContentPartPr>
              <p14:xfrm>
                <a:off x="8852356" y="4335373"/>
                <a:ext cx="1225440" cy="313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191DEFA-D642-69B0-A872-CFF23582EE0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843356" y="4326733"/>
                  <a:ext cx="12430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8799F4E-7530-8F35-7427-FD348810F1BE}"/>
                    </a:ext>
                  </a:extLst>
                </p14:cNvPr>
                <p14:cNvContentPartPr/>
                <p14:nvPr/>
              </p14:nvContentPartPr>
              <p14:xfrm>
                <a:off x="9820396" y="4434373"/>
                <a:ext cx="214200" cy="11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8799F4E-7530-8F35-7427-FD348810F1B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811396" y="4425733"/>
                  <a:ext cx="231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36F10A8-133B-9204-FD05-132BDA58CFA0}"/>
                    </a:ext>
                  </a:extLst>
                </p14:cNvPr>
                <p14:cNvContentPartPr/>
                <p14:nvPr/>
              </p14:nvContentPartPr>
              <p14:xfrm>
                <a:off x="9416836" y="4412413"/>
                <a:ext cx="238680" cy="33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36F10A8-133B-9204-FD05-132BDA58CFA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408196" y="4403413"/>
                  <a:ext cx="256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CC214FA-BF1B-D2D6-9292-6279675D790D}"/>
                    </a:ext>
                  </a:extLst>
                </p14:cNvPr>
                <p14:cNvContentPartPr/>
                <p14:nvPr/>
              </p14:nvContentPartPr>
              <p14:xfrm>
                <a:off x="10333396" y="4336453"/>
                <a:ext cx="187920" cy="249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CC214FA-BF1B-D2D6-9292-6279675D790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324756" y="4327813"/>
                  <a:ext cx="205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1791FDD-53F6-6E95-BCE2-E2AEBFEB1017}"/>
                    </a:ext>
                  </a:extLst>
                </p14:cNvPr>
                <p14:cNvContentPartPr/>
                <p14:nvPr/>
              </p14:nvContentPartPr>
              <p14:xfrm>
                <a:off x="10608796" y="4498453"/>
                <a:ext cx="104760" cy="4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1791FDD-53F6-6E95-BCE2-E2AEBFEB101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600156" y="4489453"/>
                  <a:ext cx="122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AA7DAA8-8AF5-C5F9-F904-0F24A0990600}"/>
                    </a:ext>
                  </a:extLst>
                </p14:cNvPr>
                <p14:cNvContentPartPr/>
                <p14:nvPr/>
              </p14:nvContentPartPr>
              <p14:xfrm>
                <a:off x="10824076" y="4319893"/>
                <a:ext cx="166680" cy="261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AA7DAA8-8AF5-C5F9-F904-0F24A099060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815436" y="4310893"/>
                  <a:ext cx="1843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E354D85-5B3E-22EE-C0D2-CC13683C6C9E}"/>
                    </a:ext>
                  </a:extLst>
                </p14:cNvPr>
                <p14:cNvContentPartPr/>
                <p14:nvPr/>
              </p14:nvContentPartPr>
              <p14:xfrm>
                <a:off x="10796716" y="4464973"/>
                <a:ext cx="230040" cy="40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E354D85-5B3E-22EE-C0D2-CC13683C6C9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788076" y="4456333"/>
                  <a:ext cx="247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96E9EAF-F8EF-49C1-1BAA-AD10073E3490}"/>
                    </a:ext>
                  </a:extLst>
                </p14:cNvPr>
                <p14:cNvContentPartPr/>
                <p14:nvPr/>
              </p14:nvContentPartPr>
              <p14:xfrm>
                <a:off x="11087596" y="4374253"/>
                <a:ext cx="34200" cy="193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96E9EAF-F8EF-49C1-1BAA-AD10073E349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078596" y="4365253"/>
                  <a:ext cx="51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E10A51F-5081-CE1F-2EAB-E44C756AC051}"/>
                    </a:ext>
                  </a:extLst>
                </p14:cNvPr>
                <p14:cNvContentPartPr/>
                <p14:nvPr/>
              </p14:nvContentPartPr>
              <p14:xfrm>
                <a:off x="11176156" y="4267333"/>
                <a:ext cx="399240" cy="295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E10A51F-5081-CE1F-2EAB-E44C756AC05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167516" y="4258693"/>
                  <a:ext cx="416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1493B9D-93DA-08D2-B170-A0031A053FED}"/>
                    </a:ext>
                  </a:extLst>
                </p14:cNvPr>
                <p14:cNvContentPartPr/>
                <p14:nvPr/>
              </p14:nvContentPartPr>
              <p14:xfrm>
                <a:off x="11716876" y="4589533"/>
                <a:ext cx="360" cy="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1493B9D-93DA-08D2-B170-A0031A053FE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707876" y="45808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7B6F1EB-1F27-B570-8F46-54CBD9983FC3}"/>
                    </a:ext>
                  </a:extLst>
                </p14:cNvPr>
                <p14:cNvContentPartPr/>
                <p14:nvPr/>
              </p14:nvContentPartPr>
              <p14:xfrm>
                <a:off x="11698156" y="4515733"/>
                <a:ext cx="56880" cy="55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7B6F1EB-1F27-B570-8F46-54CBD9983FC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689516" y="4507093"/>
                  <a:ext cx="7452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F15659B7-041B-7109-F3D5-3DC4B2783EFA}"/>
              </a:ext>
            </a:extLst>
          </p:cNvPr>
          <p:cNvGrpSpPr/>
          <p:nvPr/>
        </p:nvGrpSpPr>
        <p:grpSpPr>
          <a:xfrm>
            <a:off x="6405436" y="4751533"/>
            <a:ext cx="3487680" cy="534960"/>
            <a:chOff x="6405436" y="4751533"/>
            <a:chExt cx="348768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E5DF493-65A6-281D-C96B-DCA119A62804}"/>
                    </a:ext>
                  </a:extLst>
                </p14:cNvPr>
                <p14:cNvContentPartPr/>
                <p14:nvPr/>
              </p14:nvContentPartPr>
              <p14:xfrm>
                <a:off x="6405436" y="4938733"/>
                <a:ext cx="211320" cy="266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E5DF493-65A6-281D-C96B-DCA119A6280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96796" y="4929733"/>
                  <a:ext cx="2289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A0304F3-B4ED-B253-8C05-B7FE82DD5456}"/>
                    </a:ext>
                  </a:extLst>
                </p14:cNvPr>
                <p14:cNvContentPartPr/>
                <p14:nvPr/>
              </p14:nvContentPartPr>
              <p14:xfrm>
                <a:off x="6781996" y="5015053"/>
                <a:ext cx="193320" cy="22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A0304F3-B4ED-B253-8C05-B7FE82DD545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72996" y="5006053"/>
                  <a:ext cx="210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52AC369-EA95-211F-59D9-29C79F30C3B0}"/>
                    </a:ext>
                  </a:extLst>
                </p14:cNvPr>
                <p14:cNvContentPartPr/>
                <p14:nvPr/>
              </p14:nvContentPartPr>
              <p14:xfrm>
                <a:off x="6811516" y="5113333"/>
                <a:ext cx="190080" cy="12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52AC369-EA95-211F-59D9-29C79F30C3B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02876" y="5104693"/>
                  <a:ext cx="207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AE1C5DC-8019-1E16-AA0C-C06B293F4DA8}"/>
                    </a:ext>
                  </a:extLst>
                </p14:cNvPr>
                <p14:cNvContentPartPr/>
                <p14:nvPr/>
              </p14:nvContentPartPr>
              <p14:xfrm>
                <a:off x="7217956" y="4857373"/>
                <a:ext cx="11880" cy="136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AE1C5DC-8019-1E16-AA0C-C06B293F4DA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08956" y="4848373"/>
                  <a:ext cx="29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63B129D-B795-DBAA-FB66-BCDBF8466B7B}"/>
                    </a:ext>
                  </a:extLst>
                </p14:cNvPr>
                <p14:cNvContentPartPr/>
                <p14:nvPr/>
              </p14:nvContentPartPr>
              <p14:xfrm>
                <a:off x="7112116" y="5026573"/>
                <a:ext cx="258480" cy="32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63B129D-B795-DBAA-FB66-BCDBF8466B7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03116" y="5017573"/>
                  <a:ext cx="276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D51B555-8139-3C6A-34E6-6773E008A140}"/>
                    </a:ext>
                  </a:extLst>
                </p14:cNvPr>
                <p14:cNvContentPartPr/>
                <p14:nvPr/>
              </p14:nvContentPartPr>
              <p14:xfrm>
                <a:off x="7159996" y="5110813"/>
                <a:ext cx="184680" cy="145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D51B555-8139-3C6A-34E6-6773E008A14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50996" y="5101813"/>
                  <a:ext cx="202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5E2DB14-E055-5B82-7327-08FC471F025D}"/>
                    </a:ext>
                  </a:extLst>
                </p14:cNvPr>
                <p14:cNvContentPartPr/>
                <p14:nvPr/>
              </p14:nvContentPartPr>
              <p14:xfrm>
                <a:off x="7493716" y="5019733"/>
                <a:ext cx="183600" cy="118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5E2DB14-E055-5B82-7327-08FC471F025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484716" y="5010733"/>
                  <a:ext cx="201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0B4AF5F-42CC-DA6C-A268-83ECB2726550}"/>
                    </a:ext>
                  </a:extLst>
                </p14:cNvPr>
                <p14:cNvContentPartPr/>
                <p14:nvPr/>
              </p14:nvContentPartPr>
              <p14:xfrm>
                <a:off x="7794676" y="4975813"/>
                <a:ext cx="285840" cy="158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0B4AF5F-42CC-DA6C-A268-83ECB272655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86036" y="4967173"/>
                  <a:ext cx="303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6564813-C1E4-8FC9-CA14-039008A49D9B}"/>
                    </a:ext>
                  </a:extLst>
                </p14:cNvPr>
                <p14:cNvContentPartPr/>
                <p14:nvPr/>
              </p14:nvContentPartPr>
              <p14:xfrm>
                <a:off x="8032636" y="5138173"/>
                <a:ext cx="120240" cy="127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6564813-C1E4-8FC9-CA14-039008A49D9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23636" y="5129173"/>
                  <a:ext cx="137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595BE48-0DF3-9299-EAF8-EA5628F9F2FD}"/>
                    </a:ext>
                  </a:extLst>
                </p14:cNvPr>
                <p14:cNvContentPartPr/>
                <p14:nvPr/>
              </p14:nvContentPartPr>
              <p14:xfrm>
                <a:off x="8121916" y="4866013"/>
                <a:ext cx="91080" cy="93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595BE48-0DF3-9299-EAF8-EA5628F9F2F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13276" y="4857013"/>
                  <a:ext cx="108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D0EE57B-7268-1C9C-B844-4524AAC9C784}"/>
                    </a:ext>
                  </a:extLst>
                </p14:cNvPr>
                <p14:cNvContentPartPr/>
                <p14:nvPr/>
              </p14:nvContentPartPr>
              <p14:xfrm>
                <a:off x="8475076" y="4751533"/>
                <a:ext cx="228240" cy="354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D0EE57B-7268-1C9C-B844-4524AAC9C78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466076" y="4742533"/>
                  <a:ext cx="2458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F6AA87B-124C-BF03-E222-F9086BB5DFAD}"/>
                    </a:ext>
                  </a:extLst>
                </p14:cNvPr>
                <p14:cNvContentPartPr/>
                <p14:nvPr/>
              </p14:nvContentPartPr>
              <p14:xfrm>
                <a:off x="8593516" y="4878253"/>
                <a:ext cx="245880" cy="21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F6AA87B-124C-BF03-E222-F9086BB5DFA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584516" y="4869613"/>
                  <a:ext cx="263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14E6D89-0E04-1722-4C66-0C2E758EBF4B}"/>
                    </a:ext>
                  </a:extLst>
                </p14:cNvPr>
                <p14:cNvContentPartPr/>
                <p14:nvPr/>
              </p14:nvContentPartPr>
              <p14:xfrm>
                <a:off x="8921476" y="4780333"/>
                <a:ext cx="971640" cy="506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14E6D89-0E04-1722-4C66-0C2E758EBF4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912476" y="4771693"/>
                  <a:ext cx="98928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205BECE-00B4-6118-18F8-5E84E305AA4D}"/>
                    </a:ext>
                  </a:extLst>
                </p14:cNvPr>
                <p14:cNvContentPartPr/>
                <p14:nvPr/>
              </p14:nvContentPartPr>
              <p14:xfrm>
                <a:off x="9651916" y="4898773"/>
                <a:ext cx="360" cy="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205BECE-00B4-6118-18F8-5E84E305AA4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43276" y="48897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30E80C5-83E2-1F5E-40FB-2E46FCBBE5DA}"/>
                    </a:ext>
                  </a:extLst>
                </p14:cNvPr>
                <p14:cNvContentPartPr/>
                <p14:nvPr/>
              </p14:nvContentPartPr>
              <p14:xfrm>
                <a:off x="8983756" y="4837213"/>
                <a:ext cx="313920" cy="34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30E80C5-83E2-1F5E-40FB-2E46FCBBE5D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975116" y="4828213"/>
                  <a:ext cx="3315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E967530E-2E07-036C-D28F-2F76F7A7576C}"/>
              </a:ext>
            </a:extLst>
          </p:cNvPr>
          <p:cNvGrpSpPr/>
          <p:nvPr/>
        </p:nvGrpSpPr>
        <p:grpSpPr>
          <a:xfrm>
            <a:off x="10172116" y="4804813"/>
            <a:ext cx="905760" cy="440280"/>
            <a:chOff x="10172116" y="4804813"/>
            <a:chExt cx="90576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5E4A1A8-F722-FCC2-082E-0D0DD1C78FC2}"/>
                    </a:ext>
                  </a:extLst>
                </p14:cNvPr>
                <p14:cNvContentPartPr/>
                <p14:nvPr/>
              </p14:nvContentPartPr>
              <p14:xfrm>
                <a:off x="10172116" y="4804813"/>
                <a:ext cx="905760" cy="440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5E4A1A8-F722-FCC2-082E-0D0DD1C78FC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163116" y="4796173"/>
                  <a:ext cx="92340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23C751F-D2C8-1E49-F8BA-88154957B161}"/>
                    </a:ext>
                  </a:extLst>
                </p14:cNvPr>
                <p14:cNvContentPartPr/>
                <p14:nvPr/>
              </p14:nvContentPartPr>
              <p14:xfrm>
                <a:off x="10757836" y="4908493"/>
                <a:ext cx="199800" cy="29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23C751F-D2C8-1E49-F8BA-88154957B16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748836" y="4899493"/>
                  <a:ext cx="217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4915AF9-0CF0-D336-DB6C-D0D867BDCD88}"/>
                    </a:ext>
                  </a:extLst>
                </p14:cNvPr>
                <p14:cNvContentPartPr/>
                <p14:nvPr/>
              </p14:nvContentPartPr>
              <p14:xfrm>
                <a:off x="10590796" y="4835773"/>
                <a:ext cx="37440" cy="16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4915AF9-0CF0-D336-DB6C-D0D867BDCD8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582156" y="4826773"/>
                  <a:ext cx="5508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943C8BD-49E5-9243-6383-F0E3D6164B59}"/>
                  </a:ext>
                </a:extLst>
              </p14:cNvPr>
              <p14:cNvContentPartPr/>
              <p14:nvPr/>
            </p14:nvContentPartPr>
            <p14:xfrm>
              <a:off x="3245876" y="3043245"/>
              <a:ext cx="229320" cy="234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943C8BD-49E5-9243-6383-F0E3D6164B59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3237236" y="3034245"/>
                <a:ext cx="2469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D59FDB94-F743-3237-CF47-4F56C2BA39B5}"/>
                  </a:ext>
                </a:extLst>
              </p14:cNvPr>
              <p14:cNvContentPartPr/>
              <p14:nvPr/>
            </p14:nvContentPartPr>
            <p14:xfrm>
              <a:off x="3920156" y="2968725"/>
              <a:ext cx="1191960" cy="608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D59FDB94-F743-3237-CF47-4F56C2BA39B5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3911516" y="2960085"/>
                <a:ext cx="120960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5301E73-BFCE-0629-0C3C-62E05159A96C}"/>
              </a:ext>
            </a:extLst>
          </p:cNvPr>
          <p:cNvGrpSpPr/>
          <p:nvPr/>
        </p:nvGrpSpPr>
        <p:grpSpPr>
          <a:xfrm>
            <a:off x="6236776" y="5325888"/>
            <a:ext cx="1973160" cy="397800"/>
            <a:chOff x="6236776" y="5325888"/>
            <a:chExt cx="197316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E4562CD-B4EB-AA9E-29F4-190280A74F2A}"/>
                    </a:ext>
                  </a:extLst>
                </p14:cNvPr>
                <p14:cNvContentPartPr/>
                <p14:nvPr/>
              </p14:nvContentPartPr>
              <p14:xfrm>
                <a:off x="6236776" y="5325888"/>
                <a:ext cx="818640" cy="284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E4562CD-B4EB-AA9E-29F4-190280A74F2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227776" y="5316888"/>
                  <a:ext cx="836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35FC9D0-36AD-CAC4-749F-34CE278F2803}"/>
                    </a:ext>
                  </a:extLst>
                </p14:cNvPr>
                <p14:cNvContentPartPr/>
                <p14:nvPr/>
              </p14:nvContentPartPr>
              <p14:xfrm>
                <a:off x="7268896" y="5429208"/>
                <a:ext cx="270360" cy="142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35FC9D0-36AD-CAC4-749F-34CE278F280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259896" y="5420208"/>
                  <a:ext cx="288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5638D55-1D0F-3B7E-D549-503FB4DE0B53}"/>
                    </a:ext>
                  </a:extLst>
                </p14:cNvPr>
                <p14:cNvContentPartPr/>
                <p14:nvPr/>
              </p14:nvContentPartPr>
              <p14:xfrm>
                <a:off x="7536016" y="5612808"/>
                <a:ext cx="9360" cy="110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5638D55-1D0F-3B7E-D549-503FB4DE0B5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527376" y="5604168"/>
                  <a:ext cx="27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F27D0C7-3173-C40C-93FE-7BBA2272C978}"/>
                    </a:ext>
                  </a:extLst>
                </p14:cNvPr>
                <p14:cNvContentPartPr/>
                <p14:nvPr/>
              </p14:nvContentPartPr>
              <p14:xfrm>
                <a:off x="7584616" y="5612088"/>
                <a:ext cx="29520" cy="99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F27D0C7-3173-C40C-93FE-7BBA2272C97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575616" y="5603088"/>
                  <a:ext cx="47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BA0022F-B081-E0CB-B59C-FA1598F0DB82}"/>
                    </a:ext>
                  </a:extLst>
                </p14:cNvPr>
                <p14:cNvContentPartPr/>
                <p14:nvPr/>
              </p14:nvContentPartPr>
              <p14:xfrm>
                <a:off x="7737616" y="5435688"/>
                <a:ext cx="180000" cy="84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BA0022F-B081-E0CB-B59C-FA1598F0DB8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728616" y="5426688"/>
                  <a:ext cx="197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235BF89-2EE4-0481-B4A1-6F4C3D819FA8}"/>
                    </a:ext>
                  </a:extLst>
                </p14:cNvPr>
                <p14:cNvContentPartPr/>
                <p14:nvPr/>
              </p14:nvContentPartPr>
              <p14:xfrm>
                <a:off x="8020576" y="5427048"/>
                <a:ext cx="189360" cy="164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235BF89-2EE4-0481-B4A1-6F4C3D819FA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011936" y="5418048"/>
                  <a:ext cx="207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4C0B840-2F76-DAF2-73E4-E05F3952F2C9}"/>
                    </a:ext>
                  </a:extLst>
                </p14:cNvPr>
                <p14:cNvContentPartPr/>
                <p14:nvPr/>
              </p14:nvContentPartPr>
              <p14:xfrm>
                <a:off x="7880536" y="5433888"/>
                <a:ext cx="95400" cy="83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4C0B840-2F76-DAF2-73E4-E05F3952F2C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871536" y="5425248"/>
                  <a:ext cx="11304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1834C7FA-D2A5-8513-A10E-72683C6D1FE5}"/>
                  </a:ext>
                </a:extLst>
              </p14:cNvPr>
              <p14:cNvContentPartPr/>
              <p14:nvPr/>
            </p14:nvContentPartPr>
            <p14:xfrm>
              <a:off x="8333056" y="5629008"/>
              <a:ext cx="50400" cy="2952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1834C7FA-D2A5-8513-A10E-72683C6D1FE5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8324416" y="5620368"/>
                <a:ext cx="6804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671C79A6-8EB1-CF60-1BD8-09444145F3EC}"/>
              </a:ext>
            </a:extLst>
          </p:cNvPr>
          <p:cNvGrpSpPr/>
          <p:nvPr/>
        </p:nvGrpSpPr>
        <p:grpSpPr>
          <a:xfrm>
            <a:off x="5680576" y="5747448"/>
            <a:ext cx="2615400" cy="704160"/>
            <a:chOff x="5680576" y="5747448"/>
            <a:chExt cx="261540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D061AC7-E9F8-5042-B365-9EA221E215CD}"/>
                    </a:ext>
                  </a:extLst>
                </p14:cNvPr>
                <p14:cNvContentPartPr/>
                <p14:nvPr/>
              </p14:nvContentPartPr>
              <p14:xfrm>
                <a:off x="5680576" y="5889288"/>
                <a:ext cx="336600" cy="228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D061AC7-E9F8-5042-B365-9EA221E215C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671936" y="5880288"/>
                  <a:ext cx="354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3FF4231-3E98-4A28-6180-2EF8EC2D9275}"/>
                    </a:ext>
                  </a:extLst>
                </p14:cNvPr>
                <p14:cNvContentPartPr/>
                <p14:nvPr/>
              </p14:nvContentPartPr>
              <p14:xfrm>
                <a:off x="6160456" y="5968848"/>
                <a:ext cx="114840" cy="17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3FF4231-3E98-4A28-6180-2EF8EC2D927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151456" y="5960208"/>
                  <a:ext cx="132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892F20A-32E8-5BCA-298D-7FED3C77597A}"/>
                    </a:ext>
                  </a:extLst>
                </p14:cNvPr>
                <p14:cNvContentPartPr/>
                <p14:nvPr/>
              </p14:nvContentPartPr>
              <p14:xfrm>
                <a:off x="6167656" y="6031848"/>
                <a:ext cx="131400" cy="37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892F20A-32E8-5BCA-298D-7FED3C77597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158656" y="6023208"/>
                  <a:ext cx="149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D2D23D3-0274-A5CE-0CF8-0CAC1F97E1A3}"/>
                    </a:ext>
                  </a:extLst>
                </p14:cNvPr>
                <p14:cNvContentPartPr/>
                <p14:nvPr/>
              </p14:nvContentPartPr>
              <p14:xfrm>
                <a:off x="6482296" y="5766528"/>
                <a:ext cx="17640" cy="67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D2D23D3-0274-A5CE-0CF8-0CAC1F97E1A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473656" y="5757528"/>
                  <a:ext cx="35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A20E3DA-1F7D-8DBB-E034-186302C715D7}"/>
                    </a:ext>
                  </a:extLst>
                </p14:cNvPr>
                <p14:cNvContentPartPr/>
                <p14:nvPr/>
              </p14:nvContentPartPr>
              <p14:xfrm>
                <a:off x="6386536" y="5872728"/>
                <a:ext cx="172440" cy="48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A20E3DA-1F7D-8DBB-E034-186302C715D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377896" y="5863728"/>
                  <a:ext cx="190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07F7DF4-F178-F094-0736-016BB4ECB9F3}"/>
                    </a:ext>
                  </a:extLst>
                </p14:cNvPr>
                <p14:cNvContentPartPr/>
                <p14:nvPr/>
              </p14:nvContentPartPr>
              <p14:xfrm>
                <a:off x="6417136" y="5954448"/>
                <a:ext cx="182880" cy="82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07F7DF4-F178-F094-0736-016BB4ECB9F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408136" y="5945448"/>
                  <a:ext cx="200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0DA35B7-27BC-D6AC-9D25-39DE5B2CA988}"/>
                    </a:ext>
                  </a:extLst>
                </p14:cNvPr>
                <p14:cNvContentPartPr/>
                <p14:nvPr/>
              </p14:nvContentPartPr>
              <p14:xfrm>
                <a:off x="6632776" y="5855808"/>
                <a:ext cx="177480" cy="93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0DA35B7-27BC-D6AC-9D25-39DE5B2CA98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623776" y="5846808"/>
                  <a:ext cx="195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537A2A6-B5B0-4831-DF2A-5C1B068A2767}"/>
                    </a:ext>
                  </a:extLst>
                </p14:cNvPr>
                <p14:cNvContentPartPr/>
                <p14:nvPr/>
              </p14:nvContentPartPr>
              <p14:xfrm>
                <a:off x="6863896" y="5833848"/>
                <a:ext cx="176400" cy="110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537A2A6-B5B0-4831-DF2A-5C1B068A276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855256" y="5825208"/>
                  <a:ext cx="194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2BB057F-2437-217B-B05D-559962BD18D7}"/>
                    </a:ext>
                  </a:extLst>
                </p14:cNvPr>
                <p14:cNvContentPartPr/>
                <p14:nvPr/>
              </p14:nvContentPartPr>
              <p14:xfrm>
                <a:off x="6983776" y="5956608"/>
                <a:ext cx="134280" cy="95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2BB057F-2437-217B-B05D-559962BD18D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974776" y="5947608"/>
                  <a:ext cx="151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B3DE767-0B50-CA79-4294-B6FEE20D225C}"/>
                    </a:ext>
                  </a:extLst>
                </p14:cNvPr>
                <p14:cNvContentPartPr/>
                <p14:nvPr/>
              </p14:nvContentPartPr>
              <p14:xfrm>
                <a:off x="7072336" y="5747448"/>
                <a:ext cx="75960" cy="95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B3DE767-0B50-CA79-4294-B6FEE20D225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063336" y="5738448"/>
                  <a:ext cx="93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13F2065-B40C-CAB4-C57A-DCDF02B9E541}"/>
                    </a:ext>
                  </a:extLst>
                </p14:cNvPr>
                <p14:cNvContentPartPr/>
                <p14:nvPr/>
              </p14:nvContentPartPr>
              <p14:xfrm>
                <a:off x="6459976" y="6093048"/>
                <a:ext cx="693720" cy="43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13F2065-B40C-CAB4-C57A-DCDF02B9E54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450976" y="6084408"/>
                  <a:ext cx="711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63BAA02-2F9C-EC71-8918-6643C0ECF5AF}"/>
                    </a:ext>
                  </a:extLst>
                </p14:cNvPr>
                <p14:cNvContentPartPr/>
                <p14:nvPr/>
              </p14:nvContentPartPr>
              <p14:xfrm>
                <a:off x="6701536" y="6230928"/>
                <a:ext cx="197640" cy="201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63BAA02-2F9C-EC71-8918-6643C0ECF5A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692896" y="6221928"/>
                  <a:ext cx="215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AAADB7D-5107-EB76-9CF3-421B345B0878}"/>
                    </a:ext>
                  </a:extLst>
                </p14:cNvPr>
                <p14:cNvContentPartPr/>
                <p14:nvPr/>
              </p14:nvContentPartPr>
              <p14:xfrm>
                <a:off x="6574456" y="6204648"/>
                <a:ext cx="46800" cy="246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AAADB7D-5107-EB76-9CF3-421B345B087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65816" y="6196008"/>
                  <a:ext cx="644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0639C56-F6DB-F3AF-4E12-7C3E2ACEDC31}"/>
                    </a:ext>
                  </a:extLst>
                </p14:cNvPr>
                <p14:cNvContentPartPr/>
                <p14:nvPr/>
              </p14:nvContentPartPr>
              <p14:xfrm>
                <a:off x="6992416" y="6210408"/>
                <a:ext cx="27720" cy="206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0639C56-F6DB-F3AF-4E12-7C3E2ACEDC3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983776" y="6201768"/>
                  <a:ext cx="45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08E3257-430D-BADC-2CAC-EB2915B55AE0}"/>
                    </a:ext>
                  </a:extLst>
                </p14:cNvPr>
                <p14:cNvContentPartPr/>
                <p14:nvPr/>
              </p14:nvContentPartPr>
              <p14:xfrm>
                <a:off x="7311016" y="5856888"/>
                <a:ext cx="984960" cy="317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08E3257-430D-BADC-2CAC-EB2915B55AE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302016" y="5848248"/>
                  <a:ext cx="10026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69F3CA8-6AF0-EE5A-1AB7-AFEC14A3CA41}"/>
                    </a:ext>
                  </a:extLst>
                </p14:cNvPr>
                <p14:cNvContentPartPr/>
                <p14:nvPr/>
              </p14:nvContentPartPr>
              <p14:xfrm>
                <a:off x="8129296" y="5981808"/>
                <a:ext cx="156240" cy="30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69F3CA8-6AF0-EE5A-1AB7-AFEC14A3CA4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120656" y="5972808"/>
                  <a:ext cx="173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FD5EA9C-A221-9AB2-DE6C-B7A685C15573}"/>
                    </a:ext>
                  </a:extLst>
                </p14:cNvPr>
                <p14:cNvContentPartPr/>
                <p14:nvPr/>
              </p14:nvContentPartPr>
              <p14:xfrm>
                <a:off x="7946416" y="5941488"/>
                <a:ext cx="24480" cy="21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FD5EA9C-A221-9AB2-DE6C-B7A685C1557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937776" y="5932488"/>
                  <a:ext cx="42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FA6229D-516D-1735-A4D6-897EA6D5F87F}"/>
                    </a:ext>
                  </a:extLst>
                </p14:cNvPr>
                <p14:cNvContentPartPr/>
                <p14:nvPr/>
              </p14:nvContentPartPr>
              <p14:xfrm>
                <a:off x="7366816" y="5984328"/>
                <a:ext cx="360" cy="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FA6229D-516D-1735-A4D6-897EA6D5F87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57816" y="59753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3957442-BCFD-07DD-19F1-9C9771F6AA41}"/>
                    </a:ext>
                  </a:extLst>
                </p14:cNvPr>
                <p14:cNvContentPartPr/>
                <p14:nvPr/>
              </p14:nvContentPartPr>
              <p14:xfrm>
                <a:off x="6592096" y="5872368"/>
                <a:ext cx="44280" cy="136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3957442-BCFD-07DD-19F1-9C9771F6AA4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583096" y="5863728"/>
                  <a:ext cx="6192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C045F4CE-2E68-3155-5305-DC1544C57446}"/>
                  </a:ext>
                </a:extLst>
              </p14:cNvPr>
              <p14:cNvContentPartPr/>
              <p14:nvPr/>
            </p14:nvContentPartPr>
            <p14:xfrm>
              <a:off x="8428456" y="6118608"/>
              <a:ext cx="35640" cy="435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C045F4CE-2E68-3155-5305-DC1544C57446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419456" y="6109968"/>
                <a:ext cx="5328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3E1E9F25-AF1A-712D-FE7D-CE0424390BF0}"/>
              </a:ext>
            </a:extLst>
          </p:cNvPr>
          <p:cNvGrpSpPr/>
          <p:nvPr/>
        </p:nvGrpSpPr>
        <p:grpSpPr>
          <a:xfrm>
            <a:off x="8682256" y="5657808"/>
            <a:ext cx="3041402" cy="510597"/>
            <a:chOff x="8682256" y="5657808"/>
            <a:chExt cx="3041402" cy="5105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341E949-155A-0A27-BE4E-94BB8E8B4AA0}"/>
                    </a:ext>
                  </a:extLst>
                </p14:cNvPr>
                <p14:cNvContentPartPr/>
                <p14:nvPr/>
              </p14:nvContentPartPr>
              <p14:xfrm>
                <a:off x="8717536" y="5928888"/>
                <a:ext cx="360" cy="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341E949-155A-0A27-BE4E-94BB8E8B4AA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08896" y="59202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E1426CF-5F93-B138-7F23-CD31AB5A1321}"/>
                    </a:ext>
                  </a:extLst>
                </p14:cNvPr>
                <p14:cNvContentPartPr/>
                <p14:nvPr/>
              </p14:nvContentPartPr>
              <p14:xfrm>
                <a:off x="8682256" y="5763648"/>
                <a:ext cx="201600" cy="170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E1426CF-5F93-B138-7F23-CD31AB5A132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673256" y="5754648"/>
                  <a:ext cx="219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BDCCB91-9565-F6B0-32E2-394E439ECCDC}"/>
                    </a:ext>
                  </a:extLst>
                </p14:cNvPr>
                <p14:cNvContentPartPr/>
                <p14:nvPr/>
              </p14:nvContentPartPr>
              <p14:xfrm>
                <a:off x="8983936" y="5807928"/>
                <a:ext cx="108360" cy="38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BDCCB91-9565-F6B0-32E2-394E439ECCD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975296" y="5798928"/>
                  <a:ext cx="126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BC24670-6E7E-ADC1-8CC1-48D99407DDFC}"/>
                    </a:ext>
                  </a:extLst>
                </p14:cNvPr>
                <p14:cNvContentPartPr/>
                <p14:nvPr/>
              </p14:nvContentPartPr>
              <p14:xfrm>
                <a:off x="8991136" y="5865888"/>
                <a:ext cx="112680" cy="13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BC24670-6E7E-ADC1-8CC1-48D99407DDF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982496" y="5857248"/>
                  <a:ext cx="130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5EB1E3B-C89F-24DD-1784-D1CE097F4BC2}"/>
                    </a:ext>
                  </a:extLst>
                </p14:cNvPr>
                <p14:cNvContentPartPr/>
                <p14:nvPr/>
              </p14:nvContentPartPr>
              <p14:xfrm>
                <a:off x="9261856" y="5682288"/>
                <a:ext cx="106200" cy="156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5EB1E3B-C89F-24DD-1784-D1CE097F4BC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252856" y="5673288"/>
                  <a:ext cx="123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7D2D573-C8AC-9A3D-E022-A050A8274905}"/>
                    </a:ext>
                  </a:extLst>
                </p14:cNvPr>
                <p14:cNvContentPartPr/>
                <p14:nvPr/>
              </p14:nvContentPartPr>
              <p14:xfrm>
                <a:off x="9194176" y="5883168"/>
                <a:ext cx="197280" cy="42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7D2D573-C8AC-9A3D-E022-A050A827490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185536" y="5874168"/>
                  <a:ext cx="214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99A392F-605B-7676-1C03-673351ADB12B}"/>
                    </a:ext>
                  </a:extLst>
                </p14:cNvPr>
                <p14:cNvContentPartPr/>
                <p14:nvPr/>
              </p14:nvContentPartPr>
              <p14:xfrm>
                <a:off x="9255736" y="5969568"/>
                <a:ext cx="98640" cy="153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99A392F-605B-7676-1C03-673351ADB12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246736" y="5960568"/>
                  <a:ext cx="116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2218F0E-407A-36A9-59B6-760AB5EBB331}"/>
                    </a:ext>
                  </a:extLst>
                </p14:cNvPr>
                <p14:cNvContentPartPr/>
                <p14:nvPr/>
              </p14:nvContentPartPr>
              <p14:xfrm>
                <a:off x="9567136" y="5657808"/>
                <a:ext cx="206640" cy="248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2218F0E-407A-36A9-59B6-760AB5EBB33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558136" y="5648808"/>
                  <a:ext cx="2242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454FA84-E053-EF41-391E-D7DD32964864}"/>
                    </a:ext>
                  </a:extLst>
                </p14:cNvPr>
                <p14:cNvContentPartPr/>
                <p14:nvPr/>
              </p14:nvContentPartPr>
              <p14:xfrm>
                <a:off x="9607096" y="5764728"/>
                <a:ext cx="198360" cy="14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454FA84-E053-EF41-391E-D7DD3296486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598456" y="5755728"/>
                  <a:ext cx="216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30E13D9-55A8-9E92-3646-E2A4D44BB683}"/>
                    </a:ext>
                  </a:extLst>
                </p14:cNvPr>
                <p14:cNvContentPartPr/>
                <p14:nvPr/>
              </p14:nvContentPartPr>
              <p14:xfrm>
                <a:off x="9912376" y="5711448"/>
                <a:ext cx="145440" cy="212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30E13D9-55A8-9E92-3646-E2A4D44BB68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903736" y="5702448"/>
                  <a:ext cx="163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1321851-4B15-EB46-65C8-93D6706288E0}"/>
                    </a:ext>
                  </a:extLst>
                </p14:cNvPr>
                <p14:cNvContentPartPr/>
                <p14:nvPr/>
              </p14:nvContentPartPr>
              <p14:xfrm>
                <a:off x="9872056" y="5761128"/>
                <a:ext cx="191880" cy="27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1321851-4B15-EB46-65C8-93D6706288E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863056" y="5752128"/>
                  <a:ext cx="209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DDDEAF4-9E0E-DDD2-6CF9-4870344749CE}"/>
                    </a:ext>
                  </a:extLst>
                </p14:cNvPr>
                <p14:cNvContentPartPr/>
                <p14:nvPr/>
              </p14:nvContentPartPr>
              <p14:xfrm>
                <a:off x="10102816" y="5792808"/>
                <a:ext cx="94320" cy="918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DDDEAF4-9E0E-DDD2-6CF9-4870344749C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094176" y="5783808"/>
                  <a:ext cx="111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E461C41-401D-D5B2-3C38-062713A6BF6E}"/>
                    </a:ext>
                  </a:extLst>
                </p14:cNvPr>
                <p14:cNvContentPartPr/>
                <p14:nvPr/>
              </p14:nvContentPartPr>
              <p14:xfrm>
                <a:off x="10252936" y="5778408"/>
                <a:ext cx="115200" cy="104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E461C41-401D-D5B2-3C38-062713A6BF6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243936" y="5769408"/>
                  <a:ext cx="132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50548C7-73A6-D5FA-2271-437B7F692F09}"/>
                    </a:ext>
                  </a:extLst>
                </p14:cNvPr>
                <p14:cNvContentPartPr/>
                <p14:nvPr/>
              </p14:nvContentPartPr>
              <p14:xfrm>
                <a:off x="10398016" y="5805768"/>
                <a:ext cx="92520" cy="81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50548C7-73A6-D5FA-2271-437B7F692F0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389016" y="5796768"/>
                  <a:ext cx="110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EF8D2EB-7424-3C27-8D0E-2ADADA6C2843}"/>
                    </a:ext>
                  </a:extLst>
                </p14:cNvPr>
                <p14:cNvContentPartPr/>
                <p14:nvPr/>
              </p14:nvContentPartPr>
              <p14:xfrm>
                <a:off x="10530856" y="5755728"/>
                <a:ext cx="33840" cy="36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EF8D2EB-7424-3C27-8D0E-2ADADA6C284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521856" y="5746728"/>
                  <a:ext cx="51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7C6F034-2C23-7029-1801-378080903F04}"/>
                    </a:ext>
                  </a:extLst>
                </p14:cNvPr>
                <p14:cNvContentPartPr/>
                <p14:nvPr/>
              </p14:nvContentPartPr>
              <p14:xfrm>
                <a:off x="10576936" y="5819088"/>
                <a:ext cx="74160" cy="70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7C6F034-2C23-7029-1801-378080903F0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568296" y="5810088"/>
                  <a:ext cx="91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9A3C6F1-37B6-DA16-9FC5-B7A3273598E8}"/>
                    </a:ext>
                  </a:extLst>
                </p14:cNvPr>
                <p14:cNvContentPartPr/>
                <p14:nvPr/>
              </p14:nvContentPartPr>
              <p14:xfrm>
                <a:off x="10627336" y="5823768"/>
                <a:ext cx="157320" cy="288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9A3C6F1-37B6-DA16-9FC5-B7A3273598E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618336" y="5815128"/>
                  <a:ext cx="174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314DC51-4E09-4D74-1ECD-D5D00A86338F}"/>
                    </a:ext>
                  </a:extLst>
                </p14:cNvPr>
                <p14:cNvContentPartPr/>
                <p14:nvPr/>
              </p14:nvContentPartPr>
              <p14:xfrm>
                <a:off x="10951098" y="5658528"/>
                <a:ext cx="772560" cy="399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314DC51-4E09-4D74-1ECD-D5D00A86338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942098" y="5649528"/>
                  <a:ext cx="7902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E123A27-8B2A-5942-6A99-9C330DAF6D04}"/>
                    </a:ext>
                  </a:extLst>
                </p14:cNvPr>
                <p14:cNvContentPartPr/>
                <p14:nvPr/>
              </p14:nvContentPartPr>
              <p14:xfrm>
                <a:off x="11522778" y="5788848"/>
                <a:ext cx="142920" cy="29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E123A27-8B2A-5942-6A99-9C330DAF6D0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513778" y="5779848"/>
                  <a:ext cx="160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EE403E6-8E93-5B56-2F57-8DC32B205FF5}"/>
                    </a:ext>
                  </a:extLst>
                </p14:cNvPr>
                <p14:cNvContentPartPr/>
                <p14:nvPr/>
              </p14:nvContentPartPr>
              <p14:xfrm>
                <a:off x="11383458" y="5767608"/>
                <a:ext cx="24480" cy="10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EE403E6-8E93-5B56-2F57-8DC32B205FF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374458" y="5758968"/>
                  <a:ext cx="42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F358890-F719-76D7-9CE2-0B478116A784}"/>
                    </a:ext>
                  </a:extLst>
                </p14:cNvPr>
                <p14:cNvContentPartPr/>
                <p14:nvPr/>
              </p14:nvContentPartPr>
              <p14:xfrm>
                <a:off x="9185876" y="6006765"/>
                <a:ext cx="9360" cy="1616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F358890-F719-76D7-9CE2-0B478116A78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177236" y="5998125"/>
                  <a:ext cx="27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9CB9590-40E8-88B4-7047-A63DEB43F1F6}"/>
                    </a:ext>
                  </a:extLst>
                </p14:cNvPr>
                <p14:cNvContentPartPr/>
                <p14:nvPr/>
              </p14:nvContentPartPr>
              <p14:xfrm>
                <a:off x="9404396" y="5968965"/>
                <a:ext cx="12960" cy="149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9CB9590-40E8-88B4-7047-A63DEB43F1F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395756" y="5960325"/>
                  <a:ext cx="3060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EF1435B8-93F2-C8F1-705A-40ECEAB4BA7A}"/>
              </a:ext>
            </a:extLst>
          </p:cNvPr>
          <p:cNvGrpSpPr/>
          <p:nvPr/>
        </p:nvGrpSpPr>
        <p:grpSpPr>
          <a:xfrm>
            <a:off x="7718156" y="6424005"/>
            <a:ext cx="4182480" cy="401760"/>
            <a:chOff x="7718156" y="6424005"/>
            <a:chExt cx="418248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2D50D7E-81D6-5E37-1680-58A6AAAA3810}"/>
                    </a:ext>
                  </a:extLst>
                </p14:cNvPr>
                <p14:cNvContentPartPr/>
                <p14:nvPr/>
              </p14:nvContentPartPr>
              <p14:xfrm>
                <a:off x="7718156" y="6537045"/>
                <a:ext cx="14400" cy="217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2D50D7E-81D6-5E37-1680-58A6AAAA381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709156" y="6528405"/>
                  <a:ext cx="320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ECCD54B-584F-1E7E-8A58-0E294A0EDEC2}"/>
                    </a:ext>
                  </a:extLst>
                </p14:cNvPr>
                <p14:cNvContentPartPr/>
                <p14:nvPr/>
              </p14:nvContentPartPr>
              <p14:xfrm>
                <a:off x="7823636" y="6578805"/>
                <a:ext cx="126360" cy="165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ECCD54B-584F-1E7E-8A58-0E294A0EDEC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814996" y="6569805"/>
                  <a:ext cx="144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F0C66DC-5994-DCAA-78C2-DA9492902065}"/>
                    </a:ext>
                  </a:extLst>
                </p14:cNvPr>
                <p14:cNvContentPartPr/>
                <p14:nvPr/>
              </p14:nvContentPartPr>
              <p14:xfrm>
                <a:off x="8003276" y="6536325"/>
                <a:ext cx="16200" cy="225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F0C66DC-5994-DCAA-78C2-DA949290206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994276" y="6527685"/>
                  <a:ext cx="33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B471E64-9E67-2601-6784-9E2FC58152BA}"/>
                    </a:ext>
                  </a:extLst>
                </p14:cNvPr>
                <p14:cNvContentPartPr/>
                <p14:nvPr/>
              </p14:nvContentPartPr>
              <p14:xfrm>
                <a:off x="8123876" y="6622725"/>
                <a:ext cx="186480" cy="939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B471E64-9E67-2601-6784-9E2FC58152B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114876" y="6613725"/>
                  <a:ext cx="204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721E8F9-EEF5-D1F3-C9A1-C396B1577BCC}"/>
                    </a:ext>
                  </a:extLst>
                </p14:cNvPr>
                <p14:cNvContentPartPr/>
                <p14:nvPr/>
              </p14:nvContentPartPr>
              <p14:xfrm>
                <a:off x="8208116" y="6578445"/>
                <a:ext cx="360" cy="3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721E8F9-EEF5-D1F3-C9A1-C396B1577BC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99116" y="6569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B8053BE-6684-E612-1872-F568E3810893}"/>
                    </a:ext>
                  </a:extLst>
                </p14:cNvPr>
                <p14:cNvContentPartPr/>
                <p14:nvPr/>
              </p14:nvContentPartPr>
              <p14:xfrm>
                <a:off x="8415476" y="6562245"/>
                <a:ext cx="599760" cy="166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B8053BE-6684-E612-1872-F568E381089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406476" y="6553605"/>
                  <a:ext cx="617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96C767B-DF6B-268E-CF45-27CD17A6EDD0}"/>
                    </a:ext>
                  </a:extLst>
                </p14:cNvPr>
                <p14:cNvContentPartPr/>
                <p14:nvPr/>
              </p14:nvContentPartPr>
              <p14:xfrm>
                <a:off x="9116756" y="6424365"/>
                <a:ext cx="191880" cy="3081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96C767B-DF6B-268E-CF45-27CD17A6EDD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107756" y="6415365"/>
                  <a:ext cx="2095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C2CD5C8-6D07-6583-30B0-38C8C7D7DF3E}"/>
                    </a:ext>
                  </a:extLst>
                </p14:cNvPr>
                <p14:cNvContentPartPr/>
                <p14:nvPr/>
              </p14:nvContentPartPr>
              <p14:xfrm>
                <a:off x="9213596" y="6546405"/>
                <a:ext cx="252000" cy="68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C2CD5C8-6D07-6583-30B0-38C8C7D7DF3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204596" y="6537765"/>
                  <a:ext cx="269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547FA0B-527A-C4E1-4C4F-9D815938E652}"/>
                    </a:ext>
                  </a:extLst>
                </p14:cNvPr>
                <p14:cNvContentPartPr/>
                <p14:nvPr/>
              </p14:nvContentPartPr>
              <p14:xfrm>
                <a:off x="9473156" y="6444525"/>
                <a:ext cx="508680" cy="2930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547FA0B-527A-C4E1-4C4F-9D815938E65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464516" y="6435525"/>
                  <a:ext cx="5263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E61BD00-C141-0E8C-84C3-ACC732BEE728}"/>
                    </a:ext>
                  </a:extLst>
                </p14:cNvPr>
                <p14:cNvContentPartPr/>
                <p14:nvPr/>
              </p14:nvContentPartPr>
              <p14:xfrm>
                <a:off x="10183796" y="6454245"/>
                <a:ext cx="118440" cy="2656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E61BD00-C141-0E8C-84C3-ACC732BEE72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174796" y="6445605"/>
                  <a:ext cx="136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AE2A98F-0FCE-0A83-7F1C-D9F04D89FFAF}"/>
                    </a:ext>
                  </a:extLst>
                </p14:cNvPr>
                <p14:cNvContentPartPr/>
                <p14:nvPr/>
              </p14:nvContentPartPr>
              <p14:xfrm>
                <a:off x="10135556" y="6531645"/>
                <a:ext cx="191160" cy="20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AE2A98F-0FCE-0A83-7F1C-D9F04D89FFA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126916" y="6523005"/>
                  <a:ext cx="208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7AD2D91-1868-1476-8C16-6EE46A034D80}"/>
                    </a:ext>
                  </a:extLst>
                </p14:cNvPr>
                <p14:cNvContentPartPr/>
                <p14:nvPr/>
              </p14:nvContentPartPr>
              <p14:xfrm>
                <a:off x="10346876" y="6599685"/>
                <a:ext cx="728640" cy="2260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7AD2D91-1868-1476-8C16-6EE46A034D8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337876" y="6590685"/>
                  <a:ext cx="746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99F7BD3-D955-1F10-9292-D150BB7D0C62}"/>
                    </a:ext>
                  </a:extLst>
                </p14:cNvPr>
                <p14:cNvContentPartPr/>
                <p14:nvPr/>
              </p14:nvContentPartPr>
              <p14:xfrm>
                <a:off x="10880756" y="6499965"/>
                <a:ext cx="360" cy="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99F7BD3-D955-1F10-9292-D150BB7D0C6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871756" y="6491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9377881-5554-BF0D-4BA7-07283ADFD8BC}"/>
                    </a:ext>
                  </a:extLst>
                </p14:cNvPr>
                <p14:cNvContentPartPr/>
                <p14:nvPr/>
              </p14:nvContentPartPr>
              <p14:xfrm>
                <a:off x="11220596" y="6439845"/>
                <a:ext cx="680040" cy="3348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9377881-5554-BF0D-4BA7-07283ADFD8B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211596" y="6430845"/>
                  <a:ext cx="6976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536F3FE-910E-92CB-CCF3-5E16197EB5F0}"/>
                    </a:ext>
                  </a:extLst>
                </p14:cNvPr>
                <p14:cNvContentPartPr/>
                <p14:nvPr/>
              </p14:nvContentPartPr>
              <p14:xfrm>
                <a:off x="11725676" y="6534165"/>
                <a:ext cx="128160" cy="295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536F3FE-910E-92CB-CCF3-5E16197EB5F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717036" y="6525165"/>
                  <a:ext cx="145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53DB418-E62D-3C60-E146-63F99E692A1E}"/>
                    </a:ext>
                  </a:extLst>
                </p14:cNvPr>
                <p14:cNvContentPartPr/>
                <p14:nvPr/>
              </p14:nvContentPartPr>
              <p14:xfrm>
                <a:off x="11506796" y="6424005"/>
                <a:ext cx="72360" cy="705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53DB418-E62D-3C60-E146-63F99E692A1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497796" y="6415365"/>
                  <a:ext cx="9000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145FC1FF-77A5-B041-E6BE-245507F05861}"/>
                  </a:ext>
                </a:extLst>
              </p14:cNvPr>
              <p14:cNvContentPartPr/>
              <p14:nvPr/>
            </p14:nvContentPartPr>
            <p14:xfrm>
              <a:off x="8691236" y="3992205"/>
              <a:ext cx="225000" cy="28404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145FC1FF-77A5-B041-E6BE-245507F05861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8682236" y="3983205"/>
                <a:ext cx="242640" cy="30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88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4E18873-BFB0-BE89-DB27-916E9D8B1E61}"/>
              </a:ext>
            </a:extLst>
          </p:cNvPr>
          <p:cNvGrpSpPr/>
          <p:nvPr/>
        </p:nvGrpSpPr>
        <p:grpSpPr>
          <a:xfrm>
            <a:off x="542996" y="132645"/>
            <a:ext cx="2248920" cy="517320"/>
            <a:chOff x="542996" y="132645"/>
            <a:chExt cx="224892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4941ECC-B3A8-8221-CE43-C7BC5604CC2B}"/>
                    </a:ext>
                  </a:extLst>
                </p14:cNvPr>
                <p14:cNvContentPartPr/>
                <p14:nvPr/>
              </p14:nvContentPartPr>
              <p14:xfrm>
                <a:off x="542996" y="132645"/>
                <a:ext cx="824760" cy="498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4941ECC-B3A8-8221-CE43-C7BC5604CC2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4356" y="123645"/>
                  <a:ext cx="84240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0215C60-6E5C-7332-21D2-F77A03CCC688}"/>
                    </a:ext>
                  </a:extLst>
                </p14:cNvPr>
                <p14:cNvContentPartPr/>
                <p14:nvPr/>
              </p14:nvContentPartPr>
              <p14:xfrm>
                <a:off x="885356" y="229485"/>
                <a:ext cx="352800" cy="26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0215C60-6E5C-7332-21D2-F77A03CCC68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6716" y="220845"/>
                  <a:ext cx="370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B9C3278-7C6F-43BC-D7D6-3D52914B38B2}"/>
                    </a:ext>
                  </a:extLst>
                </p14:cNvPr>
                <p14:cNvContentPartPr/>
                <p14:nvPr/>
              </p14:nvContentPartPr>
              <p14:xfrm>
                <a:off x="1645676" y="179445"/>
                <a:ext cx="1146240" cy="470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B9C3278-7C6F-43BC-D7D6-3D52914B38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7036" y="170445"/>
                  <a:ext cx="116388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5C86833-CB12-ECC6-9FFF-63C74FF87E3F}"/>
                    </a:ext>
                  </a:extLst>
                </p14:cNvPr>
                <p14:cNvContentPartPr/>
                <p14:nvPr/>
              </p14:nvContentPartPr>
              <p14:xfrm>
                <a:off x="2403836" y="316965"/>
                <a:ext cx="33120" cy="12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5C86833-CB12-ECC6-9FFF-63C74FF87E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95196" y="307965"/>
                  <a:ext cx="50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D3B90E8-D472-DE7C-4D68-166A4AE0D25B}"/>
                    </a:ext>
                  </a:extLst>
                </p14:cNvPr>
                <p14:cNvContentPartPr/>
                <p14:nvPr/>
              </p14:nvContentPartPr>
              <p14:xfrm>
                <a:off x="2222396" y="283845"/>
                <a:ext cx="286200" cy="20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D3B90E8-D472-DE7C-4D68-166A4AE0D2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13756" y="275205"/>
                  <a:ext cx="303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2D0C8AB-3ECF-DD94-DD92-E65625FC55F6}"/>
                    </a:ext>
                  </a:extLst>
                </p14:cNvPr>
                <p14:cNvContentPartPr/>
                <p14:nvPr/>
              </p14:nvContentPartPr>
              <p14:xfrm>
                <a:off x="1980836" y="259365"/>
                <a:ext cx="61920" cy="27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2D0C8AB-3ECF-DD94-DD92-E65625FC55F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72196" y="250725"/>
                  <a:ext cx="795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BF5DD5-E09F-B2BF-8C45-40676B6F3E7C}"/>
              </a:ext>
            </a:extLst>
          </p:cNvPr>
          <p:cNvGrpSpPr/>
          <p:nvPr/>
        </p:nvGrpSpPr>
        <p:grpSpPr>
          <a:xfrm>
            <a:off x="3210596" y="265125"/>
            <a:ext cx="760320" cy="253440"/>
            <a:chOff x="3210596" y="265125"/>
            <a:chExt cx="76032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976FA4C-AB02-925C-D571-976BAFF54377}"/>
                    </a:ext>
                  </a:extLst>
                </p14:cNvPr>
                <p14:cNvContentPartPr/>
                <p14:nvPr/>
              </p14:nvContentPartPr>
              <p14:xfrm>
                <a:off x="3210596" y="293565"/>
                <a:ext cx="175320" cy="20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976FA4C-AB02-925C-D571-976BAFF5437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01956" y="284565"/>
                  <a:ext cx="192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EBDFEF4-5086-3D59-8FB1-73F65AC27653}"/>
                    </a:ext>
                  </a:extLst>
                </p14:cNvPr>
                <p14:cNvContentPartPr/>
                <p14:nvPr/>
              </p14:nvContentPartPr>
              <p14:xfrm>
                <a:off x="3497156" y="316965"/>
                <a:ext cx="113760" cy="201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EBDFEF4-5086-3D59-8FB1-73F65AC276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88156" y="307965"/>
                  <a:ext cx="131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5A5018F-2AAA-CDDE-235E-CF25AE66E44D}"/>
                    </a:ext>
                  </a:extLst>
                </p14:cNvPr>
                <p14:cNvContentPartPr/>
                <p14:nvPr/>
              </p14:nvContentPartPr>
              <p14:xfrm>
                <a:off x="3691196" y="352965"/>
                <a:ext cx="138600" cy="158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5A5018F-2AAA-CDDE-235E-CF25AE66E4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82196" y="344325"/>
                  <a:ext cx="156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58A31D5-89B4-FC43-20E0-BB6C665A5A9A}"/>
                    </a:ext>
                  </a:extLst>
                </p14:cNvPr>
                <p14:cNvContentPartPr/>
                <p14:nvPr/>
              </p14:nvContentPartPr>
              <p14:xfrm>
                <a:off x="3886676" y="265125"/>
                <a:ext cx="84240" cy="64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58A31D5-89B4-FC43-20E0-BB6C665A5A9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77676" y="256485"/>
                  <a:ext cx="10188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DFF7D30-E26E-1C12-18D8-B7D24423F6B4}"/>
                  </a:ext>
                </a:extLst>
              </p14:cNvPr>
              <p14:cNvContentPartPr/>
              <p14:nvPr/>
            </p14:nvContentPartPr>
            <p14:xfrm>
              <a:off x="9317933" y="533325"/>
              <a:ext cx="69078" cy="116287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DFF7D30-E26E-1C12-18D8-B7D24423F6B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09253" y="524324"/>
                <a:ext cx="86800" cy="133928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019FE176-EF56-5389-5512-2E6302A0D44C}"/>
              </a:ext>
            </a:extLst>
          </p:cNvPr>
          <p:cNvGrpSpPr/>
          <p:nvPr/>
        </p:nvGrpSpPr>
        <p:grpSpPr>
          <a:xfrm>
            <a:off x="2647556" y="774578"/>
            <a:ext cx="5387746" cy="576924"/>
            <a:chOff x="2647556" y="774578"/>
            <a:chExt cx="5387746" cy="5769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C0E6B82-190D-057B-BBEE-08AD8972A6DB}"/>
                    </a:ext>
                  </a:extLst>
                </p14:cNvPr>
                <p14:cNvContentPartPr/>
                <p14:nvPr/>
              </p14:nvContentPartPr>
              <p14:xfrm>
                <a:off x="2647556" y="847821"/>
                <a:ext cx="472786" cy="36066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C0E6B82-190D-057B-BBEE-08AD8972A6D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38921" y="839182"/>
                  <a:ext cx="490417" cy="3783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3B7E164-A067-EEF3-41BF-8E3EB3AAD1A0}"/>
                    </a:ext>
                  </a:extLst>
                </p14:cNvPr>
                <p14:cNvContentPartPr/>
                <p14:nvPr/>
              </p14:nvContentPartPr>
              <p14:xfrm>
                <a:off x="3321328" y="1064081"/>
                <a:ext cx="339489" cy="115246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3B7E164-A067-EEF3-41BF-8E3EB3AAD1A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12688" y="1055077"/>
                  <a:ext cx="357129" cy="1328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F0047D-F4E2-435A-AB00-A13190F7E106}"/>
                    </a:ext>
                  </a:extLst>
                </p14:cNvPr>
                <p14:cNvContentPartPr/>
                <p14:nvPr/>
              </p14:nvContentPartPr>
              <p14:xfrm>
                <a:off x="3517801" y="1045336"/>
                <a:ext cx="201333" cy="181547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F0047D-F4E2-435A-AB00-A13190F7E1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08797" y="1036349"/>
                  <a:ext cx="218981" cy="199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31F5472-154F-EBF0-A582-E551BDC14EEE}"/>
                    </a:ext>
                  </a:extLst>
                </p14:cNvPr>
                <p14:cNvContentPartPr/>
                <p14:nvPr/>
              </p14:nvContentPartPr>
              <p14:xfrm>
                <a:off x="3775369" y="774578"/>
                <a:ext cx="823730" cy="576924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31F5472-154F-EBF0-A582-E551BDC14E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66368" y="765940"/>
                  <a:ext cx="841371" cy="594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F0B53E5-E105-5358-A329-5ACABB1BA44F}"/>
                    </a:ext>
                  </a:extLst>
                </p14:cNvPr>
                <p14:cNvContentPartPr/>
                <p14:nvPr/>
              </p14:nvContentPartPr>
              <p14:xfrm>
                <a:off x="4132909" y="916552"/>
                <a:ext cx="353027" cy="54152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F0B53E5-E105-5358-A329-5ACABB1BA44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23903" y="907945"/>
                  <a:ext cx="370678" cy="71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E683524-536A-6755-9706-37F851FA7049}"/>
                    </a:ext>
                  </a:extLst>
                </p14:cNvPr>
                <p14:cNvContentPartPr/>
                <p14:nvPr/>
              </p14:nvContentPartPr>
              <p14:xfrm>
                <a:off x="4754612" y="845044"/>
                <a:ext cx="442933" cy="354416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E683524-536A-6755-9706-37F851FA70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45969" y="836408"/>
                  <a:ext cx="460578" cy="372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E8A4389-0BED-A443-49AF-5E861E10F6DD}"/>
                    </a:ext>
                  </a:extLst>
                </p14:cNvPr>
                <p14:cNvContentPartPr/>
                <p14:nvPr/>
              </p14:nvContentPartPr>
              <p14:xfrm>
                <a:off x="4803557" y="943975"/>
                <a:ext cx="403014" cy="46862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E8A4389-0BED-A443-49AF-5E861E10F6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94921" y="935390"/>
                  <a:ext cx="420646" cy="64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9A7DE93-228F-E15B-71AA-5248293E9E93}"/>
                    </a:ext>
                  </a:extLst>
                </p14:cNvPr>
                <p14:cNvContentPartPr/>
                <p14:nvPr/>
              </p14:nvContentPartPr>
              <p14:xfrm>
                <a:off x="5435326" y="845392"/>
                <a:ext cx="691475" cy="310678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9A7DE93-228F-E15B-71AA-5248293E9E9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26687" y="836752"/>
                  <a:ext cx="709113" cy="3283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984FAF3-502E-7394-65E3-9FBFE4E4E2DA}"/>
                    </a:ext>
                  </a:extLst>
                </p14:cNvPr>
                <p14:cNvContentPartPr/>
                <p14:nvPr/>
              </p14:nvContentPartPr>
              <p14:xfrm>
                <a:off x="6355558" y="992226"/>
                <a:ext cx="368995" cy="339142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984FAF3-502E-7394-65E3-9FBFE4E4E2D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46558" y="983225"/>
                  <a:ext cx="386635" cy="356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735FEFD-4A31-7C4F-9335-AABC132B51D8}"/>
                    </a:ext>
                  </a:extLst>
                </p14:cNvPr>
                <p14:cNvContentPartPr/>
                <p14:nvPr/>
              </p14:nvContentPartPr>
              <p14:xfrm>
                <a:off x="6978302" y="966886"/>
                <a:ext cx="504721" cy="144405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735FEFD-4A31-7C4F-9335-AABC132B51D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69662" y="958243"/>
                  <a:ext cx="522361" cy="162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301DD26-3EBA-F671-7578-C104B7BBAA4A}"/>
                    </a:ext>
                  </a:extLst>
                </p14:cNvPr>
                <p14:cNvContentPartPr/>
                <p14:nvPr/>
              </p14:nvContentPartPr>
              <p14:xfrm>
                <a:off x="7741980" y="966886"/>
                <a:ext cx="293322" cy="131561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301DD26-3EBA-F671-7578-C104B7BBAA4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33332" y="957900"/>
                  <a:ext cx="310979" cy="14917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8B1E884-F381-4391-78D8-0DC347C87711}"/>
              </a:ext>
            </a:extLst>
          </p:cNvPr>
          <p:cNvGrpSpPr/>
          <p:nvPr/>
        </p:nvGrpSpPr>
        <p:grpSpPr>
          <a:xfrm>
            <a:off x="8337648" y="677382"/>
            <a:ext cx="2203904" cy="517912"/>
            <a:chOff x="8337648" y="677382"/>
            <a:chExt cx="2203904" cy="5179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18C7F5F-9D52-480D-335B-DC2BCCC5E5A9}"/>
                    </a:ext>
                  </a:extLst>
                </p14:cNvPr>
                <p14:cNvContentPartPr/>
                <p14:nvPr/>
              </p14:nvContentPartPr>
              <p14:xfrm>
                <a:off x="8337648" y="725286"/>
                <a:ext cx="1206264" cy="465149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18C7F5F-9D52-480D-335B-DC2BCCC5E5A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29009" y="716645"/>
                  <a:ext cx="1223903" cy="482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B4A04B7-E0A9-251C-C523-196AF109A1EF}"/>
                    </a:ext>
                  </a:extLst>
                </p14:cNvPr>
                <p14:cNvContentPartPr/>
                <p14:nvPr/>
              </p14:nvContentPartPr>
              <p14:xfrm>
                <a:off x="9392218" y="855805"/>
                <a:ext cx="152736" cy="8678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B4A04B7-E0A9-251C-C523-196AF109A1E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83234" y="846765"/>
                  <a:ext cx="170346" cy="26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DA6D858-438A-E870-BA10-A41D04802F20}"/>
                    </a:ext>
                  </a:extLst>
                </p14:cNvPr>
                <p14:cNvContentPartPr/>
                <p14:nvPr/>
              </p14:nvContentPartPr>
              <p14:xfrm>
                <a:off x="8578554" y="833242"/>
                <a:ext cx="34713" cy="24299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DA6D858-438A-E870-BA10-A41D04802F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69514" y="824538"/>
                  <a:ext cx="52431" cy="42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8D6C2EC-A724-9266-02D6-CDDB923801EE}"/>
                    </a:ext>
                  </a:extLst>
                </p14:cNvPr>
                <p14:cNvContentPartPr/>
                <p14:nvPr/>
              </p14:nvContentPartPr>
              <p14:xfrm>
                <a:off x="9748716" y="677382"/>
                <a:ext cx="792836" cy="517912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8D6C2EC-A724-9266-02D6-CDDB923801E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40079" y="668744"/>
                  <a:ext cx="810471" cy="535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7B828DB-4EFB-0622-7FFB-4B0C3BBE717A}"/>
                    </a:ext>
                  </a:extLst>
                </p14:cNvPr>
                <p14:cNvContentPartPr/>
                <p14:nvPr/>
              </p14:nvContentPartPr>
              <p14:xfrm>
                <a:off x="9979902" y="797141"/>
                <a:ext cx="122188" cy="13538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7B828DB-4EFB-0622-7FFB-4B0C3BBE717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70891" y="788234"/>
                  <a:ext cx="139849" cy="309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60B71C1-96ED-245C-487C-D2B9F440CECC}"/>
              </a:ext>
            </a:extLst>
          </p:cNvPr>
          <p:cNvGrpSpPr/>
          <p:nvPr/>
        </p:nvGrpSpPr>
        <p:grpSpPr>
          <a:xfrm>
            <a:off x="10680750" y="655861"/>
            <a:ext cx="612678" cy="422800"/>
            <a:chOff x="10680750" y="655861"/>
            <a:chExt cx="612678" cy="4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9076D71-FFFC-018A-7C48-BA7E2A485EC9}"/>
                    </a:ext>
                  </a:extLst>
                </p14:cNvPr>
                <p14:cNvContentPartPr/>
                <p14:nvPr/>
              </p14:nvContentPartPr>
              <p14:xfrm>
                <a:off x="10680750" y="655861"/>
                <a:ext cx="612678" cy="422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9076D71-FFFC-018A-7C48-BA7E2A485EC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71751" y="646858"/>
                  <a:ext cx="630317" cy="4404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157C513-050B-2248-AE99-CC4C6AF8CC0B}"/>
                    </a:ext>
                  </a:extLst>
                </p14:cNvPr>
                <p14:cNvContentPartPr/>
                <p14:nvPr/>
              </p14:nvContentPartPr>
              <p14:xfrm>
                <a:off x="11067449" y="849557"/>
                <a:ext cx="55540" cy="16315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157C513-050B-2248-AE99-CC4C6AF8CC0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58849" y="840690"/>
                  <a:ext cx="73098" cy="3369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1FA773B-A480-4CEB-DF92-5DC481B677F4}"/>
              </a:ext>
            </a:extLst>
          </p:cNvPr>
          <p:cNvGrpSpPr/>
          <p:nvPr/>
        </p:nvGrpSpPr>
        <p:grpSpPr>
          <a:xfrm>
            <a:off x="304384" y="1466290"/>
            <a:ext cx="895586" cy="361358"/>
            <a:chOff x="304384" y="1466290"/>
            <a:chExt cx="895586" cy="3613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CC3754B-F773-229C-BD2E-37AD2C1237D3}"/>
                    </a:ext>
                  </a:extLst>
                </p14:cNvPr>
                <p14:cNvContentPartPr/>
                <p14:nvPr/>
              </p14:nvContentPartPr>
              <p14:xfrm>
                <a:off x="304384" y="1466290"/>
                <a:ext cx="309984" cy="361358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CC3754B-F773-229C-BD2E-37AD2C1237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5743" y="1457292"/>
                  <a:ext cx="327625" cy="3789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B77AE50-99F9-D550-483A-E7614FAC688A}"/>
                    </a:ext>
                  </a:extLst>
                </p14:cNvPr>
                <p14:cNvContentPartPr/>
                <p14:nvPr/>
              </p14:nvContentPartPr>
              <p14:xfrm>
                <a:off x="453996" y="1634299"/>
                <a:ext cx="260692" cy="253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B77AE50-99F9-D550-483A-E7614FAC688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5007" y="1625611"/>
                  <a:ext cx="278311" cy="43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9817CCE-25D9-5418-5309-A0E7D03DFC6D}"/>
                    </a:ext>
                  </a:extLst>
                </p14:cNvPr>
                <p14:cNvContentPartPr/>
                <p14:nvPr/>
              </p14:nvContentPartPr>
              <p14:xfrm>
                <a:off x="928517" y="1699559"/>
                <a:ext cx="271453" cy="126701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9817CCE-25D9-5418-5309-A0E7D03DFC6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9877" y="1690560"/>
                  <a:ext cx="289094" cy="1443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9DD7F42-DB1A-34EE-0ED5-4C58CF14DBA7}"/>
              </a:ext>
            </a:extLst>
          </p:cNvPr>
          <p:cNvGrpSpPr/>
          <p:nvPr/>
        </p:nvGrpSpPr>
        <p:grpSpPr>
          <a:xfrm>
            <a:off x="4327676" y="134805"/>
            <a:ext cx="4075920" cy="389160"/>
            <a:chOff x="4327676" y="134805"/>
            <a:chExt cx="407592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E40CF7-03D5-1554-BD08-38DA683E262C}"/>
                    </a:ext>
                  </a:extLst>
                </p14:cNvPr>
                <p14:cNvContentPartPr/>
                <p14:nvPr/>
              </p14:nvContentPartPr>
              <p14:xfrm>
                <a:off x="4327676" y="234885"/>
                <a:ext cx="1093680" cy="288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E40CF7-03D5-1554-BD08-38DA683E26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19036" y="225885"/>
                  <a:ext cx="1111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DA9F33-4866-F095-F7F0-33E1B0D85BBB}"/>
                    </a:ext>
                  </a:extLst>
                </p14:cNvPr>
                <p14:cNvContentPartPr/>
                <p14:nvPr/>
              </p14:nvContentPartPr>
              <p14:xfrm>
                <a:off x="5657876" y="134805"/>
                <a:ext cx="519480" cy="389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DA9F33-4866-F095-F7F0-33E1B0D85BB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48876" y="125805"/>
                  <a:ext cx="5371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FF53A1-5630-8A4D-F527-9FA9636F27CD}"/>
                    </a:ext>
                  </a:extLst>
                </p14:cNvPr>
                <p14:cNvContentPartPr/>
                <p14:nvPr/>
              </p14:nvContentPartPr>
              <p14:xfrm>
                <a:off x="5717996" y="310125"/>
                <a:ext cx="320400" cy="5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FF53A1-5630-8A4D-F527-9FA9636F27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09356" y="301485"/>
                  <a:ext cx="338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9B66B5-08B7-F101-34A4-6ED1BE2E6E17}"/>
                    </a:ext>
                  </a:extLst>
                </p14:cNvPr>
                <p14:cNvContentPartPr/>
                <p14:nvPr/>
              </p14:nvContentPartPr>
              <p14:xfrm>
                <a:off x="6369596" y="344685"/>
                <a:ext cx="398520" cy="157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9B66B5-08B7-F101-34A4-6ED1BE2E6E1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60596" y="335685"/>
                  <a:ext cx="416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78BEAA5-DDFB-C138-272E-5A2DEBD460C8}"/>
                    </a:ext>
                  </a:extLst>
                </p14:cNvPr>
                <p14:cNvContentPartPr/>
                <p14:nvPr/>
              </p14:nvContentPartPr>
              <p14:xfrm>
                <a:off x="6708356" y="138765"/>
                <a:ext cx="526320" cy="368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78BEAA5-DDFB-C138-272E-5A2DEBD460C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99356" y="129765"/>
                  <a:ext cx="5439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C4B0FAF-DF5D-4123-AF46-F5A29F8CAF15}"/>
                    </a:ext>
                  </a:extLst>
                </p14:cNvPr>
                <p14:cNvContentPartPr/>
                <p14:nvPr/>
              </p14:nvContentPartPr>
              <p14:xfrm>
                <a:off x="6934796" y="316245"/>
                <a:ext cx="303480" cy="19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C4B0FAF-DF5D-4123-AF46-F5A29F8CAF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25796" y="307245"/>
                  <a:ext cx="321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A32509C-30BC-B9EE-4298-DAC36F23D3A8}"/>
                    </a:ext>
                  </a:extLst>
                </p14:cNvPr>
                <p14:cNvContentPartPr/>
                <p14:nvPr/>
              </p14:nvContentPartPr>
              <p14:xfrm>
                <a:off x="7482356" y="372045"/>
                <a:ext cx="403560" cy="150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A32509C-30BC-B9EE-4298-DAC36F23D3A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73716" y="363045"/>
                  <a:ext cx="421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2FBD18F-D2D7-3415-CE72-D4881224884C}"/>
                    </a:ext>
                  </a:extLst>
                </p14:cNvPr>
                <p14:cNvContentPartPr/>
                <p14:nvPr/>
              </p14:nvContentPartPr>
              <p14:xfrm>
                <a:off x="7713836" y="192045"/>
                <a:ext cx="51840" cy="4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2FBD18F-D2D7-3415-CE72-D4881224884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05196" y="183045"/>
                  <a:ext cx="69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D172C7D-6CDF-981B-C0B2-2957DBFEE3AA}"/>
                    </a:ext>
                  </a:extLst>
                </p14:cNvPr>
                <p14:cNvContentPartPr/>
                <p14:nvPr/>
              </p14:nvContentPartPr>
              <p14:xfrm>
                <a:off x="8132876" y="376365"/>
                <a:ext cx="270720" cy="136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D172C7D-6CDF-981B-C0B2-2957DBFEE3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24236" y="367365"/>
                  <a:ext cx="2883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87A40A3-E3F1-E9A8-9035-9B9C021A6E41}"/>
              </a:ext>
            </a:extLst>
          </p:cNvPr>
          <p:cNvGrpSpPr/>
          <p:nvPr/>
        </p:nvGrpSpPr>
        <p:grpSpPr>
          <a:xfrm>
            <a:off x="8612756" y="98445"/>
            <a:ext cx="2580480" cy="545760"/>
            <a:chOff x="8612756" y="98445"/>
            <a:chExt cx="258048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640A077-28B9-11A5-4C82-69740E7FB5EB}"/>
                    </a:ext>
                  </a:extLst>
                </p14:cNvPr>
                <p14:cNvContentPartPr/>
                <p14:nvPr/>
              </p14:nvContentPartPr>
              <p14:xfrm>
                <a:off x="8612756" y="98445"/>
                <a:ext cx="1452960" cy="434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640A077-28B9-11A5-4C82-69740E7FB5E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03756" y="89445"/>
                  <a:ext cx="14706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00D826F-E932-BE4B-0D47-C0A4D5A5F564}"/>
                    </a:ext>
                  </a:extLst>
                </p14:cNvPr>
                <p14:cNvContentPartPr/>
                <p14:nvPr/>
              </p14:nvContentPartPr>
              <p14:xfrm>
                <a:off x="9604556" y="315525"/>
                <a:ext cx="214560" cy="19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00D826F-E932-BE4B-0D47-C0A4D5A5F5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95556" y="306885"/>
                  <a:ext cx="232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7E2B0B4-6E48-75C5-0A0F-95C44E6B5704}"/>
                    </a:ext>
                  </a:extLst>
                </p14:cNvPr>
                <p14:cNvContentPartPr/>
                <p14:nvPr/>
              </p14:nvContentPartPr>
              <p14:xfrm>
                <a:off x="9144476" y="192045"/>
                <a:ext cx="289440" cy="41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7E2B0B4-6E48-75C5-0A0F-95C44E6B57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35836" y="183045"/>
                  <a:ext cx="307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6C7C449-29A8-A9D9-BD64-DDBF5E99B9FE}"/>
                    </a:ext>
                  </a:extLst>
                </p14:cNvPr>
                <p14:cNvContentPartPr/>
                <p14:nvPr/>
              </p14:nvContentPartPr>
              <p14:xfrm>
                <a:off x="8966276" y="202125"/>
                <a:ext cx="59040" cy="19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6C7C449-29A8-A9D9-BD64-DDBF5E99B9F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57276" y="193485"/>
                  <a:ext cx="76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3F26FC6-8646-4682-4D6B-32BAF621E15A}"/>
                    </a:ext>
                  </a:extLst>
                </p14:cNvPr>
                <p14:cNvContentPartPr/>
                <p14:nvPr/>
              </p14:nvContentPartPr>
              <p14:xfrm>
                <a:off x="10234196" y="166845"/>
                <a:ext cx="959040" cy="477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3F26FC6-8646-4682-4D6B-32BAF621E15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25556" y="157845"/>
                  <a:ext cx="9766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21D8070-1110-9EC1-1170-C749B8A794E2}"/>
                    </a:ext>
                  </a:extLst>
                </p14:cNvPr>
                <p14:cNvContentPartPr/>
                <p14:nvPr/>
              </p14:nvContentPartPr>
              <p14:xfrm>
                <a:off x="10682756" y="196365"/>
                <a:ext cx="38160" cy="19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21D8070-1110-9EC1-1170-C749B8A794E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673756" y="187725"/>
                  <a:ext cx="558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6407D29-9EB2-1E86-1685-A1E6ECCE72E7}"/>
              </a:ext>
            </a:extLst>
          </p:cNvPr>
          <p:cNvGrpSpPr/>
          <p:nvPr/>
        </p:nvGrpSpPr>
        <p:grpSpPr>
          <a:xfrm>
            <a:off x="128276" y="726645"/>
            <a:ext cx="1212480" cy="535680"/>
            <a:chOff x="128276" y="726645"/>
            <a:chExt cx="121248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DAC894B-2810-3C3A-B8D2-FC35C8416356}"/>
                    </a:ext>
                  </a:extLst>
                </p14:cNvPr>
                <p14:cNvContentPartPr/>
                <p14:nvPr/>
              </p14:nvContentPartPr>
              <p14:xfrm>
                <a:off x="128276" y="726645"/>
                <a:ext cx="1212480" cy="535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DAC894B-2810-3C3A-B8D2-FC35C841635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9276" y="718005"/>
                  <a:ext cx="123012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8FEFB12-221C-B7A2-FAE4-CD4C807A0AD4}"/>
                    </a:ext>
                  </a:extLst>
                </p14:cNvPr>
                <p14:cNvContentPartPr/>
                <p14:nvPr/>
              </p14:nvContentPartPr>
              <p14:xfrm>
                <a:off x="969596" y="876765"/>
                <a:ext cx="48240" cy="6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8FEFB12-221C-B7A2-FAE4-CD4C807A0AD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0956" y="868125"/>
                  <a:ext cx="65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BB3D089-3596-EB1F-C9C0-32D1C2844615}"/>
                    </a:ext>
                  </a:extLst>
                </p14:cNvPr>
                <p14:cNvContentPartPr/>
                <p14:nvPr/>
              </p14:nvContentPartPr>
              <p14:xfrm>
                <a:off x="505196" y="871005"/>
                <a:ext cx="492120" cy="55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BB3D089-3596-EB1F-C9C0-32D1C284461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6556" y="862365"/>
                  <a:ext cx="5097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9E5B63A-44A8-D015-E362-027EA9B8DF40}"/>
              </a:ext>
            </a:extLst>
          </p:cNvPr>
          <p:cNvGrpSpPr/>
          <p:nvPr/>
        </p:nvGrpSpPr>
        <p:grpSpPr>
          <a:xfrm>
            <a:off x="1510316" y="818805"/>
            <a:ext cx="941400" cy="474480"/>
            <a:chOff x="1510316" y="818805"/>
            <a:chExt cx="94140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A5C4D7A-7454-ABF6-A893-9CFC274A8730}"/>
                    </a:ext>
                  </a:extLst>
                </p14:cNvPr>
                <p14:cNvContentPartPr/>
                <p14:nvPr/>
              </p14:nvContentPartPr>
              <p14:xfrm>
                <a:off x="1510316" y="818805"/>
                <a:ext cx="859320" cy="474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A5C4D7A-7454-ABF6-A893-9CFC274A873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01676" y="810165"/>
                  <a:ext cx="87696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B2719FE-15C1-825C-5369-699DBE787DF1}"/>
                    </a:ext>
                  </a:extLst>
                </p14:cNvPr>
                <p14:cNvContentPartPr/>
                <p14:nvPr/>
              </p14:nvContentPartPr>
              <p14:xfrm>
                <a:off x="2240036" y="966765"/>
                <a:ext cx="211680" cy="23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B2719FE-15C1-825C-5369-699DBE787D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31036" y="958125"/>
                  <a:ext cx="229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622775-E8BC-4104-367E-275E4DEFDDF7}"/>
                    </a:ext>
                  </a:extLst>
                </p14:cNvPr>
                <p14:cNvContentPartPr/>
                <p14:nvPr/>
              </p14:nvContentPartPr>
              <p14:xfrm>
                <a:off x="1901996" y="890805"/>
                <a:ext cx="51840" cy="9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622775-E8BC-4104-367E-275E4DEFDDF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92996" y="881805"/>
                  <a:ext cx="694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B78A63B-87D1-FDE0-26DD-E445D45625DE}"/>
              </a:ext>
            </a:extLst>
          </p:cNvPr>
          <p:cNvGrpSpPr/>
          <p:nvPr/>
        </p:nvGrpSpPr>
        <p:grpSpPr>
          <a:xfrm>
            <a:off x="1433933" y="1379325"/>
            <a:ext cx="2805543" cy="523303"/>
            <a:chOff x="1433933" y="1379325"/>
            <a:chExt cx="2805543" cy="5233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2F81A2C-412A-A29A-B1D4-E4D6C573F2D1}"/>
                    </a:ext>
                  </a:extLst>
                </p14:cNvPr>
                <p14:cNvContentPartPr/>
                <p14:nvPr/>
              </p14:nvContentPartPr>
              <p14:xfrm>
                <a:off x="1433933" y="1462125"/>
                <a:ext cx="1204181" cy="440503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2F81A2C-412A-A29A-B1D4-E4D6C573F2D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25293" y="1453128"/>
                  <a:ext cx="1221821" cy="458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A93A51D-A356-4701-94A6-82B24B2A0BF0}"/>
                    </a:ext>
                  </a:extLst>
                </p14:cNvPr>
                <p14:cNvContentPartPr/>
                <p14:nvPr/>
              </p14:nvContentPartPr>
              <p14:xfrm>
                <a:off x="2468022" y="1592991"/>
                <a:ext cx="107262" cy="20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A93A51D-A356-4701-94A6-82B24B2A0BF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59024" y="1584009"/>
                  <a:ext cx="124899" cy="38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3A57433-AC62-A291-B868-CACB9EB15FC1}"/>
                    </a:ext>
                  </a:extLst>
                </p14:cNvPr>
                <p14:cNvContentPartPr/>
                <p14:nvPr/>
              </p14:nvContentPartPr>
              <p14:xfrm>
                <a:off x="1722048" y="1601322"/>
                <a:ext cx="45821" cy="12149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3A57433-AC62-A291-B868-CACB9EB15FC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13389" y="1592389"/>
                  <a:ext cx="63500" cy="29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D18FBB9-3939-133C-D7F1-643CF75F6461}"/>
                    </a:ext>
                  </a:extLst>
                </p14:cNvPr>
                <p14:cNvContentPartPr/>
                <p14:nvPr/>
              </p14:nvContentPartPr>
              <p14:xfrm>
                <a:off x="2892716" y="1379325"/>
                <a:ext cx="1346760" cy="438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D18FBB9-3939-133C-D7F1-643CF75F646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83716" y="1370685"/>
                  <a:ext cx="13644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0718EB2-470D-26D1-9411-18EB8C3DFD99}"/>
                    </a:ext>
                  </a:extLst>
                </p14:cNvPr>
                <p14:cNvContentPartPr/>
                <p14:nvPr/>
              </p14:nvContentPartPr>
              <p14:xfrm>
                <a:off x="3460436" y="1494165"/>
                <a:ext cx="38520" cy="9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0718EB2-470D-26D1-9411-18EB8C3DFD9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51436" y="1485525"/>
                  <a:ext cx="56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C2D4C71-AC8D-15EE-3EF8-E5E30B8E7BE8}"/>
                    </a:ext>
                  </a:extLst>
                </p14:cNvPr>
                <p14:cNvContentPartPr/>
                <p14:nvPr/>
              </p14:nvContentPartPr>
              <p14:xfrm>
                <a:off x="3276116" y="1466805"/>
                <a:ext cx="258480" cy="27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C2D4C71-AC8D-15EE-3EF8-E5E30B8E7BE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67116" y="1457805"/>
                  <a:ext cx="276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8EE493F-571B-D531-F6BD-7E5175743E45}"/>
                    </a:ext>
                  </a:extLst>
                </p14:cNvPr>
                <p14:cNvContentPartPr/>
                <p14:nvPr/>
              </p14:nvContentPartPr>
              <p14:xfrm>
                <a:off x="3619916" y="1504605"/>
                <a:ext cx="144720" cy="12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8EE493F-571B-D531-F6BD-7E5175743E4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10916" y="1495605"/>
                  <a:ext cx="162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79A1EE1-33C1-CD53-9E98-4250B13CE23D}"/>
                    </a:ext>
                  </a:extLst>
                </p14:cNvPr>
                <p14:cNvContentPartPr/>
                <p14:nvPr/>
              </p14:nvContentPartPr>
              <p14:xfrm>
                <a:off x="3573476" y="1506045"/>
                <a:ext cx="131760" cy="9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79A1EE1-33C1-CD53-9E98-4250B13CE23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64476" y="1497045"/>
                  <a:ext cx="14940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92C688C-21D6-8419-CE5B-EDA65D655206}"/>
                  </a:ext>
                </a:extLst>
              </p14:cNvPr>
              <p14:cNvContentPartPr/>
              <p14:nvPr/>
            </p14:nvContentPartPr>
            <p14:xfrm>
              <a:off x="1710836" y="2557965"/>
              <a:ext cx="535320" cy="5428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92C688C-21D6-8419-CE5B-EDA65D65520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701836" y="2548965"/>
                <a:ext cx="55296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A343A76-978B-9AE1-FABF-8938C035A0D8}"/>
                  </a:ext>
                </a:extLst>
              </p14:cNvPr>
              <p14:cNvContentPartPr/>
              <p14:nvPr/>
            </p14:nvContentPartPr>
            <p14:xfrm>
              <a:off x="1764836" y="2669565"/>
              <a:ext cx="424800" cy="311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A343A76-978B-9AE1-FABF-8938C035A0D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728836" y="2597925"/>
                <a:ext cx="496440" cy="45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FDE72FB-F728-FF77-74EB-0C7F5AFDC57F}"/>
              </a:ext>
            </a:extLst>
          </p:cNvPr>
          <p:cNvGrpSpPr/>
          <p:nvPr/>
        </p:nvGrpSpPr>
        <p:grpSpPr>
          <a:xfrm>
            <a:off x="999116" y="1990605"/>
            <a:ext cx="1079280" cy="1763640"/>
            <a:chOff x="999116" y="1990605"/>
            <a:chExt cx="1079280" cy="176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5BADE37-4816-4E04-7F98-0B2E9AA54D6A}"/>
                    </a:ext>
                  </a:extLst>
                </p14:cNvPr>
                <p14:cNvContentPartPr/>
                <p14:nvPr/>
              </p14:nvContentPartPr>
              <p14:xfrm>
                <a:off x="1278836" y="2192925"/>
                <a:ext cx="733680" cy="1261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5BADE37-4816-4E04-7F98-0B2E9AA54D6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69836" y="2183925"/>
                  <a:ext cx="751320" cy="12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D4C227A-75BE-8430-E0A9-6BE57F492DD5}"/>
                    </a:ext>
                  </a:extLst>
                </p14:cNvPr>
                <p14:cNvContentPartPr/>
                <p14:nvPr/>
              </p14:nvContentPartPr>
              <p14:xfrm>
                <a:off x="2078036" y="2563005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D4C227A-75BE-8430-E0A9-6BE57F492DD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69396" y="2554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7440C97-A41A-65A6-3685-AD7CA24CBA20}"/>
                    </a:ext>
                  </a:extLst>
                </p14:cNvPr>
                <p14:cNvContentPartPr/>
                <p14:nvPr/>
              </p14:nvContentPartPr>
              <p14:xfrm>
                <a:off x="999116" y="1990605"/>
                <a:ext cx="1066320" cy="1763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7440C97-A41A-65A6-3685-AD7CA24CBA2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0476" y="1981605"/>
                  <a:ext cx="1083960" cy="178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2CB7833-7493-F092-CF36-5CFAF5E4DE57}"/>
              </a:ext>
            </a:extLst>
          </p:cNvPr>
          <p:cNvGrpSpPr/>
          <p:nvPr/>
        </p:nvGrpSpPr>
        <p:grpSpPr>
          <a:xfrm>
            <a:off x="955916" y="2640765"/>
            <a:ext cx="1751400" cy="416520"/>
            <a:chOff x="955916" y="2640765"/>
            <a:chExt cx="175140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38F143-AF13-402A-DB5E-650D3BE607DF}"/>
                    </a:ext>
                  </a:extLst>
                </p14:cNvPr>
                <p14:cNvContentPartPr/>
                <p14:nvPr/>
              </p14:nvContentPartPr>
              <p14:xfrm>
                <a:off x="1285316" y="2640765"/>
                <a:ext cx="1422000" cy="416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38F143-AF13-402A-DB5E-650D3BE607D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276316" y="2631765"/>
                  <a:ext cx="14396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3E79A15-55D4-533B-6EF3-50CAF03F62CA}"/>
                    </a:ext>
                  </a:extLst>
                </p14:cNvPr>
                <p14:cNvContentPartPr/>
                <p14:nvPr/>
              </p14:nvContentPartPr>
              <p14:xfrm>
                <a:off x="1347596" y="2645805"/>
                <a:ext cx="423720" cy="72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3E79A15-55D4-533B-6EF3-50CAF03F62C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338956" y="2636805"/>
                  <a:ext cx="441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3B6BB78-378B-CBD1-9E01-A594A1BFEB8A}"/>
                    </a:ext>
                  </a:extLst>
                </p14:cNvPr>
                <p14:cNvContentPartPr/>
                <p14:nvPr/>
              </p14:nvContentPartPr>
              <p14:xfrm>
                <a:off x="955916" y="2762445"/>
                <a:ext cx="264960" cy="167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3B6BB78-378B-CBD1-9E01-A594A1BFEB8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7276" y="2753445"/>
                  <a:ext cx="282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E3D67A4-B529-A525-351F-81CB96D1DCE4}"/>
                    </a:ext>
                  </a:extLst>
                </p14:cNvPr>
                <p14:cNvContentPartPr/>
                <p14:nvPr/>
              </p14:nvContentPartPr>
              <p14:xfrm>
                <a:off x="1240676" y="2938845"/>
                <a:ext cx="83880" cy="55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E3D67A4-B529-A525-351F-81CB96D1DCE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232036" y="2930205"/>
                  <a:ext cx="10152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10012D1-B593-56E7-F6F5-712282B56D3C}"/>
              </a:ext>
            </a:extLst>
          </p:cNvPr>
          <p:cNvGrpSpPr/>
          <p:nvPr/>
        </p:nvGrpSpPr>
        <p:grpSpPr>
          <a:xfrm>
            <a:off x="2297996" y="2615565"/>
            <a:ext cx="1737360" cy="428760"/>
            <a:chOff x="2297996" y="2615565"/>
            <a:chExt cx="173736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8C2269E-F458-ABB0-0BA2-5DF449EFBAAF}"/>
                    </a:ext>
                  </a:extLst>
                </p14:cNvPr>
                <p14:cNvContentPartPr/>
                <p14:nvPr/>
              </p14:nvContentPartPr>
              <p14:xfrm>
                <a:off x="2297996" y="2921565"/>
                <a:ext cx="244800" cy="122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8C2269E-F458-ABB0-0BA2-5DF449EFBAA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89356" y="2912925"/>
                  <a:ext cx="262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724517D-01A3-5F4A-361B-A0628E402259}"/>
                    </a:ext>
                  </a:extLst>
                </p14:cNvPr>
                <p14:cNvContentPartPr/>
                <p14:nvPr/>
              </p14:nvContentPartPr>
              <p14:xfrm>
                <a:off x="2809916" y="2669205"/>
                <a:ext cx="240840" cy="180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724517D-01A3-5F4A-361B-A0628E40225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01276" y="2660205"/>
                  <a:ext cx="258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0E50FE5-B2E7-C02A-06B2-87287C803A60}"/>
                    </a:ext>
                  </a:extLst>
                </p14:cNvPr>
                <p14:cNvContentPartPr/>
                <p14:nvPr/>
              </p14:nvContentPartPr>
              <p14:xfrm>
                <a:off x="3098996" y="2683965"/>
                <a:ext cx="140040" cy="20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0E50FE5-B2E7-C02A-06B2-87287C803A6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90356" y="2674965"/>
                  <a:ext cx="157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9D96C66-7288-4EC4-9E7D-45687B409871}"/>
                    </a:ext>
                  </a:extLst>
                </p14:cNvPr>
                <p14:cNvContentPartPr/>
                <p14:nvPr/>
              </p14:nvContentPartPr>
              <p14:xfrm>
                <a:off x="3371516" y="2615565"/>
                <a:ext cx="601200" cy="353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9D96C66-7288-4EC4-9E7D-45687B40987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362876" y="2606565"/>
                  <a:ext cx="6188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2468418-CE6D-39F1-CD4B-918400A5798A}"/>
                    </a:ext>
                  </a:extLst>
                </p14:cNvPr>
                <p14:cNvContentPartPr/>
                <p14:nvPr/>
              </p14:nvContentPartPr>
              <p14:xfrm>
                <a:off x="3887756" y="2717085"/>
                <a:ext cx="147600" cy="27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2468418-CE6D-39F1-CD4B-918400A5798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78756" y="2708085"/>
                  <a:ext cx="165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9CE9E8A-D98E-F989-8A75-913A7A0D4399}"/>
                    </a:ext>
                  </a:extLst>
                </p14:cNvPr>
                <p14:cNvContentPartPr/>
                <p14:nvPr/>
              </p14:nvContentPartPr>
              <p14:xfrm>
                <a:off x="3616316" y="2624565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9CE9E8A-D98E-F989-8A75-913A7A0D439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07316" y="2615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A74FFB-16DD-928E-6075-264D8AB893DC}"/>
              </a:ext>
            </a:extLst>
          </p:cNvPr>
          <p:cNvGrpSpPr/>
          <p:nvPr/>
        </p:nvGrpSpPr>
        <p:grpSpPr>
          <a:xfrm>
            <a:off x="5235870" y="1883325"/>
            <a:ext cx="303120" cy="229320"/>
            <a:chOff x="5235870" y="1883325"/>
            <a:chExt cx="30312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D6E3F4-2562-38AB-86C5-537E1574AEB1}"/>
                    </a:ext>
                  </a:extLst>
                </p14:cNvPr>
                <p14:cNvContentPartPr/>
                <p14:nvPr/>
              </p14:nvContentPartPr>
              <p14:xfrm>
                <a:off x="5235870" y="1883325"/>
                <a:ext cx="218880" cy="229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D6E3F4-2562-38AB-86C5-537E1574AEB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27230" y="1874685"/>
                  <a:ext cx="236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9F17BE2-992D-7DA7-161A-5DE5FC623849}"/>
                    </a:ext>
                  </a:extLst>
                </p14:cNvPr>
                <p14:cNvContentPartPr/>
                <p14:nvPr/>
              </p14:nvContentPartPr>
              <p14:xfrm>
                <a:off x="5463030" y="1925805"/>
                <a:ext cx="75960" cy="135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9F17BE2-992D-7DA7-161A-5DE5FC62384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54390" y="1917165"/>
                  <a:ext cx="936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D9C333-A8FA-9808-A160-38C5B17AC49F}"/>
              </a:ext>
            </a:extLst>
          </p:cNvPr>
          <p:cNvGrpSpPr/>
          <p:nvPr/>
        </p:nvGrpSpPr>
        <p:grpSpPr>
          <a:xfrm>
            <a:off x="5750310" y="1891965"/>
            <a:ext cx="179280" cy="109800"/>
            <a:chOff x="5750310" y="1891965"/>
            <a:chExt cx="179280" cy="1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176F4C3-2D29-DAB3-05DC-E5993743E8B9}"/>
                    </a:ext>
                  </a:extLst>
                </p14:cNvPr>
                <p14:cNvContentPartPr/>
                <p14:nvPr/>
              </p14:nvContentPartPr>
              <p14:xfrm>
                <a:off x="5755350" y="1891965"/>
                <a:ext cx="152640" cy="32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176F4C3-2D29-DAB3-05DC-E5993743E8B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46710" y="1882965"/>
                  <a:ext cx="170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BFDBA80-BBC3-109E-94F3-02E87F2B1202}"/>
                    </a:ext>
                  </a:extLst>
                </p14:cNvPr>
                <p14:cNvContentPartPr/>
                <p14:nvPr/>
              </p14:nvContentPartPr>
              <p14:xfrm>
                <a:off x="5750310" y="1983765"/>
                <a:ext cx="179280" cy="18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BFDBA80-BBC3-109E-94F3-02E87F2B120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41310" y="1974765"/>
                  <a:ext cx="1969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636884-95B9-9FDF-C874-E1040EABEB21}"/>
              </a:ext>
            </a:extLst>
          </p:cNvPr>
          <p:cNvGrpSpPr/>
          <p:nvPr/>
        </p:nvGrpSpPr>
        <p:grpSpPr>
          <a:xfrm>
            <a:off x="6201390" y="1535925"/>
            <a:ext cx="1082880" cy="898200"/>
            <a:chOff x="6201390" y="1535925"/>
            <a:chExt cx="1082880" cy="89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A7073EF-3B7E-2339-9812-5DF626251008}"/>
                    </a:ext>
                  </a:extLst>
                </p14:cNvPr>
                <p14:cNvContentPartPr/>
                <p14:nvPr/>
              </p14:nvContentPartPr>
              <p14:xfrm>
                <a:off x="6300390" y="1582725"/>
                <a:ext cx="34920" cy="12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A7073EF-3B7E-2339-9812-5DF62625100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91390" y="1574085"/>
                  <a:ext cx="52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5CF09B9-C2DB-FC91-76FC-D6BB0F9DA88A}"/>
                    </a:ext>
                  </a:extLst>
                </p14:cNvPr>
                <p14:cNvContentPartPr/>
                <p14:nvPr/>
              </p14:nvContentPartPr>
              <p14:xfrm>
                <a:off x="6201390" y="1759845"/>
                <a:ext cx="228960" cy="32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5CF09B9-C2DB-FC91-76FC-D6BB0F9DA88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92750" y="1751205"/>
                  <a:ext cx="246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91B18CD-5105-DAF2-FE85-F8661559E1F8}"/>
                    </a:ext>
                  </a:extLst>
                </p14:cNvPr>
                <p14:cNvContentPartPr/>
                <p14:nvPr/>
              </p14:nvContentPartPr>
              <p14:xfrm>
                <a:off x="6219030" y="1844805"/>
                <a:ext cx="187200" cy="138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91B18CD-5105-DAF2-FE85-F8661559E1F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10030" y="1836165"/>
                  <a:ext cx="204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C405A90-A9FC-3EAA-DAC1-76D8FD3BF4DE}"/>
                    </a:ext>
                  </a:extLst>
                </p14:cNvPr>
                <p14:cNvContentPartPr/>
                <p14:nvPr/>
              </p14:nvContentPartPr>
              <p14:xfrm>
                <a:off x="6528270" y="1688205"/>
                <a:ext cx="240120" cy="145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C405A90-A9FC-3EAA-DAC1-76D8FD3BF4D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519630" y="1679205"/>
                  <a:ext cx="257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C1010B1-508D-C51C-CD8F-22624F22E593}"/>
                    </a:ext>
                  </a:extLst>
                </p14:cNvPr>
                <p14:cNvContentPartPr/>
                <p14:nvPr/>
              </p14:nvContentPartPr>
              <p14:xfrm>
                <a:off x="6842910" y="1664805"/>
                <a:ext cx="285120" cy="184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C1010B1-508D-C51C-CD8F-22624F22E59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33910" y="1655805"/>
                  <a:ext cx="302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3F9BE4-4E3E-FE0A-BDE3-230021FE0FE6}"/>
                    </a:ext>
                  </a:extLst>
                </p14:cNvPr>
                <p14:cNvContentPartPr/>
                <p14:nvPr/>
              </p14:nvContentPartPr>
              <p14:xfrm>
                <a:off x="7109310" y="1841205"/>
                <a:ext cx="149040" cy="132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3F9BE4-4E3E-FE0A-BDE3-230021FE0FE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00310" y="1832565"/>
                  <a:ext cx="166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D1843CE-204A-169D-0CB2-1EA060212534}"/>
                    </a:ext>
                  </a:extLst>
                </p14:cNvPr>
                <p14:cNvContentPartPr/>
                <p14:nvPr/>
              </p14:nvContentPartPr>
              <p14:xfrm>
                <a:off x="7134510" y="1535925"/>
                <a:ext cx="116280" cy="137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D1843CE-204A-169D-0CB2-1EA06021253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25870" y="1526925"/>
                  <a:ext cx="133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34740BF-E9F6-D76C-38BF-578950B31A7A}"/>
                    </a:ext>
                  </a:extLst>
                </p14:cNvPr>
                <p14:cNvContentPartPr/>
                <p14:nvPr/>
              </p14:nvContentPartPr>
              <p14:xfrm>
                <a:off x="6249990" y="2057205"/>
                <a:ext cx="1034280" cy="126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34740BF-E9F6-D76C-38BF-578950B31A7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40990" y="2048205"/>
                  <a:ext cx="1051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AC09AD0-6BCE-C685-F7A2-8A2D07BF1108}"/>
                    </a:ext>
                  </a:extLst>
                </p14:cNvPr>
                <p14:cNvContentPartPr/>
                <p14:nvPr/>
              </p14:nvContentPartPr>
              <p14:xfrm>
                <a:off x="6644910" y="2190045"/>
                <a:ext cx="199440" cy="244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AC09AD0-6BCE-C685-F7A2-8A2D07BF110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35910" y="2181045"/>
                  <a:ext cx="21708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7F0163D-8C54-7601-2834-D1DA332D0E24}"/>
              </a:ext>
            </a:extLst>
          </p:cNvPr>
          <p:cNvGrpSpPr/>
          <p:nvPr/>
        </p:nvGrpSpPr>
        <p:grpSpPr>
          <a:xfrm>
            <a:off x="7818510" y="1576245"/>
            <a:ext cx="1927080" cy="491400"/>
            <a:chOff x="7818510" y="1576245"/>
            <a:chExt cx="192708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9EB89AD-128E-BA69-D6C6-D00E33341E6D}"/>
                    </a:ext>
                  </a:extLst>
                </p14:cNvPr>
                <p14:cNvContentPartPr/>
                <p14:nvPr/>
              </p14:nvContentPartPr>
              <p14:xfrm>
                <a:off x="7818510" y="1576245"/>
                <a:ext cx="1927080" cy="491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9EB89AD-128E-BA69-D6C6-D00E33341E6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09870" y="1567245"/>
                  <a:ext cx="194472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A0A820-8D5D-599F-91BB-46D905942D02}"/>
                    </a:ext>
                  </a:extLst>
                </p14:cNvPr>
                <p14:cNvContentPartPr/>
                <p14:nvPr/>
              </p14:nvContentPartPr>
              <p14:xfrm>
                <a:off x="9366870" y="1691445"/>
                <a:ext cx="269640" cy="12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A0A820-8D5D-599F-91BB-46D905942D0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358230" y="1682445"/>
                  <a:ext cx="287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3134332-56F7-F62C-6C94-C023F1AC18C7}"/>
                    </a:ext>
                  </a:extLst>
                </p14:cNvPr>
                <p14:cNvContentPartPr/>
                <p14:nvPr/>
              </p14:nvContentPartPr>
              <p14:xfrm>
                <a:off x="8867910" y="1675605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3134332-56F7-F62C-6C94-C023F1AC18C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58910" y="1666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6DBD232-B332-3FF3-8219-C290A939E1B5}"/>
                    </a:ext>
                  </a:extLst>
                </p14:cNvPr>
                <p14:cNvContentPartPr/>
                <p14:nvPr/>
              </p14:nvContentPartPr>
              <p14:xfrm>
                <a:off x="8089950" y="1735005"/>
                <a:ext cx="36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6DBD232-B332-3FF3-8219-C290A939E1B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81310" y="1726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81F5D39-B0AF-B139-DE0D-A9EB5CB5DA04}"/>
              </a:ext>
            </a:extLst>
          </p:cNvPr>
          <p:cNvGrpSpPr/>
          <p:nvPr/>
        </p:nvGrpSpPr>
        <p:grpSpPr>
          <a:xfrm>
            <a:off x="602670" y="4190565"/>
            <a:ext cx="776520" cy="483840"/>
            <a:chOff x="602670" y="4190565"/>
            <a:chExt cx="77652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36DC52F-F19A-2A60-03A0-B2225248AE5B}"/>
                    </a:ext>
                  </a:extLst>
                </p14:cNvPr>
                <p14:cNvContentPartPr/>
                <p14:nvPr/>
              </p14:nvContentPartPr>
              <p14:xfrm>
                <a:off x="602670" y="4190565"/>
                <a:ext cx="303840" cy="483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36DC52F-F19A-2A60-03A0-B2225248AE5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3670" y="4181565"/>
                  <a:ext cx="3214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3C36FEF-4766-D330-E6BC-DC864DE61681}"/>
                    </a:ext>
                  </a:extLst>
                </p14:cNvPr>
                <p14:cNvContentPartPr/>
                <p14:nvPr/>
              </p14:nvContentPartPr>
              <p14:xfrm>
                <a:off x="1100910" y="4376685"/>
                <a:ext cx="278280" cy="23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3C36FEF-4766-D330-E6BC-DC864DE6168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92270" y="4367685"/>
                  <a:ext cx="295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0F95FDA-0D6F-04FC-5DBC-9B65184BBA50}"/>
                    </a:ext>
                  </a:extLst>
                </p14:cNvPr>
                <p14:cNvContentPartPr/>
                <p14:nvPr/>
              </p14:nvContentPartPr>
              <p14:xfrm>
                <a:off x="1118550" y="4487565"/>
                <a:ext cx="252360" cy="13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0F95FDA-0D6F-04FC-5DBC-9B65184BBA5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09910" y="4478925"/>
                  <a:ext cx="2700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3F2802E-315B-EBED-56D0-3A25AB2E5B3B}"/>
              </a:ext>
            </a:extLst>
          </p:cNvPr>
          <p:cNvGrpSpPr/>
          <p:nvPr/>
        </p:nvGrpSpPr>
        <p:grpSpPr>
          <a:xfrm>
            <a:off x="1617150" y="3915165"/>
            <a:ext cx="407520" cy="1097640"/>
            <a:chOff x="1617150" y="3915165"/>
            <a:chExt cx="407520" cy="10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45F03E4-773D-FC0B-0ECE-CE15040CC263}"/>
                    </a:ext>
                  </a:extLst>
                </p14:cNvPr>
                <p14:cNvContentPartPr/>
                <p14:nvPr/>
              </p14:nvContentPartPr>
              <p14:xfrm>
                <a:off x="1617150" y="4075005"/>
                <a:ext cx="242640" cy="825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45F03E4-773D-FC0B-0ECE-CE15040CC26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608150" y="4066365"/>
                  <a:ext cx="260280" cy="84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2B99729-BA2B-9D1A-8C3B-E00D120E71D6}"/>
                    </a:ext>
                  </a:extLst>
                </p14:cNvPr>
                <p14:cNvContentPartPr/>
                <p14:nvPr/>
              </p14:nvContentPartPr>
              <p14:xfrm>
                <a:off x="1815510" y="4857645"/>
                <a:ext cx="195120" cy="155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2B99729-BA2B-9D1A-8C3B-E00D120E71D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806510" y="4848645"/>
                  <a:ext cx="212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C1C3BDF-70DE-23AD-1CD5-DEE0A3D77A57}"/>
                    </a:ext>
                  </a:extLst>
                </p14:cNvPr>
                <p14:cNvContentPartPr/>
                <p14:nvPr/>
              </p14:nvContentPartPr>
              <p14:xfrm>
                <a:off x="1924230" y="3915165"/>
                <a:ext cx="100440" cy="316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C1C3BDF-70DE-23AD-1CD5-DEE0A3D77A5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915590" y="3906525"/>
                  <a:ext cx="11808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F0C3446-13A7-C3C1-E0B0-6E9135D5F18D}"/>
              </a:ext>
            </a:extLst>
          </p:cNvPr>
          <p:cNvGrpSpPr/>
          <p:nvPr/>
        </p:nvGrpSpPr>
        <p:grpSpPr>
          <a:xfrm>
            <a:off x="2334630" y="4212165"/>
            <a:ext cx="1060560" cy="553320"/>
            <a:chOff x="2334630" y="4212165"/>
            <a:chExt cx="106056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A045D46-33AA-1293-3AAF-446506A29C36}"/>
                    </a:ext>
                  </a:extLst>
                </p14:cNvPr>
                <p14:cNvContentPartPr/>
                <p14:nvPr/>
              </p14:nvContentPartPr>
              <p14:xfrm>
                <a:off x="2334630" y="4331685"/>
                <a:ext cx="408240" cy="227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A045D46-33AA-1293-3AAF-446506A29C3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325630" y="4323045"/>
                  <a:ext cx="425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CC605BB-5430-233D-9A2D-79CA9541D0E4}"/>
                    </a:ext>
                  </a:extLst>
                </p14:cNvPr>
                <p14:cNvContentPartPr/>
                <p14:nvPr/>
              </p14:nvContentPartPr>
              <p14:xfrm>
                <a:off x="2603910" y="4581885"/>
                <a:ext cx="31680" cy="164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CC605BB-5430-233D-9A2D-79CA9541D0E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594910" y="4573245"/>
                  <a:ext cx="49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ABF36AF-0052-3F2E-AA4E-44B3A732307F}"/>
                    </a:ext>
                  </a:extLst>
                </p14:cNvPr>
                <p14:cNvContentPartPr/>
                <p14:nvPr/>
              </p14:nvContentPartPr>
              <p14:xfrm>
                <a:off x="2649270" y="4579725"/>
                <a:ext cx="27720" cy="185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ABF36AF-0052-3F2E-AA4E-44B3A732307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40270" y="4571085"/>
                  <a:ext cx="45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E1BC095-8FC2-5E20-83D3-3E68FFCAC412}"/>
                    </a:ext>
                  </a:extLst>
                </p14:cNvPr>
                <p14:cNvContentPartPr/>
                <p14:nvPr/>
              </p14:nvContentPartPr>
              <p14:xfrm>
                <a:off x="2867790" y="4212165"/>
                <a:ext cx="233640" cy="357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E1BC095-8FC2-5E20-83D3-3E68FFCAC41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859150" y="4203525"/>
                  <a:ext cx="2512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B5D3ED7-C222-9C35-2039-0D75E992AE7F}"/>
                    </a:ext>
                  </a:extLst>
                </p14:cNvPr>
                <p14:cNvContentPartPr/>
                <p14:nvPr/>
              </p14:nvContentPartPr>
              <p14:xfrm>
                <a:off x="3193230" y="4371645"/>
                <a:ext cx="201960" cy="186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B5D3ED7-C222-9C35-2039-0D75E992AE7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184230" y="4363005"/>
                  <a:ext cx="219600" cy="20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FCFF059-99DB-414A-7468-AC967595D0F6}"/>
                  </a:ext>
                </a:extLst>
              </p14:cNvPr>
              <p14:cNvContentPartPr/>
              <p14:nvPr/>
            </p14:nvContentPartPr>
            <p14:xfrm>
              <a:off x="3837270" y="4388925"/>
              <a:ext cx="268200" cy="388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FCFF059-99DB-414A-7468-AC967595D0F6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828270" y="4379925"/>
                <a:ext cx="2858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3C80720-5E61-277D-0C32-4A42B66B6CF9}"/>
                  </a:ext>
                </a:extLst>
              </p14:cNvPr>
              <p14:cNvContentPartPr/>
              <p14:nvPr/>
            </p14:nvContentPartPr>
            <p14:xfrm>
              <a:off x="3821790" y="4530045"/>
              <a:ext cx="298800" cy="248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3C80720-5E61-277D-0C32-4A42B66B6CF9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813150" y="4521045"/>
                <a:ext cx="31644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E5CBB72-6B10-D19A-C81B-7FFB5BDA479E}"/>
              </a:ext>
            </a:extLst>
          </p:cNvPr>
          <p:cNvGrpSpPr/>
          <p:nvPr/>
        </p:nvGrpSpPr>
        <p:grpSpPr>
          <a:xfrm>
            <a:off x="4410750" y="3843525"/>
            <a:ext cx="410760" cy="1226160"/>
            <a:chOff x="4410750" y="3843525"/>
            <a:chExt cx="410760" cy="12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B0D300B-907D-8F98-09E3-400AB6FF763C}"/>
                    </a:ext>
                  </a:extLst>
                </p14:cNvPr>
                <p14:cNvContentPartPr/>
                <p14:nvPr/>
              </p14:nvContentPartPr>
              <p14:xfrm>
                <a:off x="4410750" y="4012365"/>
                <a:ext cx="203040" cy="1057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B0D300B-907D-8F98-09E3-400AB6FF763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02110" y="4003725"/>
                  <a:ext cx="220680" cy="10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329D964-81B3-AEAC-C96B-EFA0FC97A44F}"/>
                    </a:ext>
                  </a:extLst>
                </p14:cNvPr>
                <p14:cNvContentPartPr/>
                <p14:nvPr/>
              </p14:nvContentPartPr>
              <p14:xfrm>
                <a:off x="4622430" y="4877445"/>
                <a:ext cx="153720" cy="133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329D964-81B3-AEAC-C96B-EFA0FC97A44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13430" y="4868805"/>
                  <a:ext cx="171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429FBF1-E6D0-B687-1950-818D209F8519}"/>
                    </a:ext>
                  </a:extLst>
                </p14:cNvPr>
                <p14:cNvContentPartPr/>
                <p14:nvPr/>
              </p14:nvContentPartPr>
              <p14:xfrm>
                <a:off x="4699470" y="3843525"/>
                <a:ext cx="122040" cy="248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429FBF1-E6D0-B687-1950-818D209F851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690830" y="3834525"/>
                  <a:ext cx="139680" cy="26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7501D9D-2351-C792-2643-B422D25415D0}"/>
                  </a:ext>
                </a:extLst>
              </p14:cNvPr>
              <p14:cNvContentPartPr/>
              <p14:nvPr/>
            </p14:nvContentPartPr>
            <p14:xfrm>
              <a:off x="4896390" y="4442205"/>
              <a:ext cx="226440" cy="5209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7501D9D-2351-C792-2643-B422D25415D0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887390" y="4433565"/>
                <a:ext cx="24408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32B9ACD5-7B27-0151-47E8-E48481A0170B}"/>
                  </a:ext>
                </a:extLst>
              </p14:cNvPr>
              <p14:cNvContentPartPr/>
              <p14:nvPr/>
            </p14:nvContentPartPr>
            <p14:xfrm>
              <a:off x="10005510" y="3450045"/>
              <a:ext cx="360" cy="3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32B9ACD5-7B27-0151-47E8-E48481A0170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996510" y="34414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26780A80-F76F-EC39-1D57-A2DC0862C86A}"/>
              </a:ext>
            </a:extLst>
          </p:cNvPr>
          <p:cNvGrpSpPr/>
          <p:nvPr/>
        </p:nvGrpSpPr>
        <p:grpSpPr>
          <a:xfrm>
            <a:off x="5249190" y="2521245"/>
            <a:ext cx="6324840" cy="1468440"/>
            <a:chOff x="5249190" y="2521245"/>
            <a:chExt cx="6324840" cy="14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7047C81-41BE-DF89-BE83-6DEC7C24F175}"/>
                    </a:ext>
                  </a:extLst>
                </p14:cNvPr>
                <p14:cNvContentPartPr/>
                <p14:nvPr/>
              </p14:nvContentPartPr>
              <p14:xfrm>
                <a:off x="5249190" y="2849205"/>
                <a:ext cx="244800" cy="362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7047C81-41BE-DF89-BE83-6DEC7C24F17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40190" y="2840205"/>
                  <a:ext cx="2624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448BA1A-4795-945A-E596-9ACBB1FDBC57}"/>
                    </a:ext>
                  </a:extLst>
                </p14:cNvPr>
                <p14:cNvContentPartPr/>
                <p14:nvPr/>
              </p14:nvContentPartPr>
              <p14:xfrm>
                <a:off x="5734470" y="2982405"/>
                <a:ext cx="142560" cy="11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448BA1A-4795-945A-E596-9ACBB1FDBC5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25470" y="2973405"/>
                  <a:ext cx="160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5CC3DDD-DB6A-2162-EC22-E258201B85FA}"/>
                    </a:ext>
                  </a:extLst>
                </p14:cNvPr>
                <p14:cNvContentPartPr/>
                <p14:nvPr/>
              </p14:nvContentPartPr>
              <p14:xfrm>
                <a:off x="5723310" y="3064485"/>
                <a:ext cx="145440" cy="5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5CC3DDD-DB6A-2162-EC22-E258201B85F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14670" y="3055485"/>
                  <a:ext cx="163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268B739-99BE-69D7-6B29-5380DDE49ADD}"/>
                    </a:ext>
                  </a:extLst>
                </p14:cNvPr>
                <p14:cNvContentPartPr/>
                <p14:nvPr/>
              </p14:nvContentPartPr>
              <p14:xfrm>
                <a:off x="6181950" y="2818245"/>
                <a:ext cx="14040" cy="170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268B739-99BE-69D7-6B29-5380DDE49AD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73310" y="2809605"/>
                  <a:ext cx="31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0069D7A-EE3F-DB64-B3B8-1335DE905D9A}"/>
                    </a:ext>
                  </a:extLst>
                </p14:cNvPr>
                <p14:cNvContentPartPr/>
                <p14:nvPr/>
              </p14:nvContentPartPr>
              <p14:xfrm>
                <a:off x="6107790" y="3036405"/>
                <a:ext cx="207360" cy="24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0069D7A-EE3F-DB64-B3B8-1335DE905D9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099150" y="3027765"/>
                  <a:ext cx="225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40151A2-92A4-72D9-91B5-4E6276DA6914}"/>
                    </a:ext>
                  </a:extLst>
                </p14:cNvPr>
                <p14:cNvContentPartPr/>
                <p14:nvPr/>
              </p14:nvContentPartPr>
              <p14:xfrm>
                <a:off x="6113910" y="3128205"/>
                <a:ext cx="203400" cy="186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40151A2-92A4-72D9-91B5-4E6276DA691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104910" y="3119565"/>
                  <a:ext cx="221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92B3F07-F830-3ED3-1265-34B5D1F64142}"/>
                    </a:ext>
                  </a:extLst>
                </p14:cNvPr>
                <p14:cNvContentPartPr/>
                <p14:nvPr/>
              </p14:nvContentPartPr>
              <p14:xfrm>
                <a:off x="6421350" y="2954685"/>
                <a:ext cx="206640" cy="142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92B3F07-F830-3ED3-1265-34B5D1F6414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12710" y="2946045"/>
                  <a:ext cx="224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04169B6-44F3-CF25-A9E5-19D081D15FD3}"/>
                    </a:ext>
                  </a:extLst>
                </p14:cNvPr>
                <p14:cNvContentPartPr/>
                <p14:nvPr/>
              </p14:nvContentPartPr>
              <p14:xfrm>
                <a:off x="6712230" y="2886285"/>
                <a:ext cx="325440" cy="217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04169B6-44F3-CF25-A9E5-19D081D15FD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03590" y="2877285"/>
                  <a:ext cx="3430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62FE8C1-CD3A-534F-2DF7-9BDA5EFB04B2}"/>
                    </a:ext>
                  </a:extLst>
                </p14:cNvPr>
                <p14:cNvContentPartPr/>
                <p14:nvPr/>
              </p14:nvContentPartPr>
              <p14:xfrm>
                <a:off x="7004550" y="3086085"/>
                <a:ext cx="162720" cy="108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62FE8C1-CD3A-534F-2DF7-9BDA5EFB04B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95550" y="3077085"/>
                  <a:ext cx="180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E2F94A6-F9C6-DE24-9A5C-4AA6FDC1A9B7}"/>
                    </a:ext>
                  </a:extLst>
                </p14:cNvPr>
                <p14:cNvContentPartPr/>
                <p14:nvPr/>
              </p14:nvContentPartPr>
              <p14:xfrm>
                <a:off x="7059990" y="2744445"/>
                <a:ext cx="133920" cy="111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E2F94A6-F9C6-DE24-9A5C-4AA6FDC1A9B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50990" y="2735445"/>
                  <a:ext cx="151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91F66E2-D759-30D8-3070-19AF87B0ACCE}"/>
                    </a:ext>
                  </a:extLst>
                </p14:cNvPr>
                <p14:cNvContentPartPr/>
                <p14:nvPr/>
              </p14:nvContentPartPr>
              <p14:xfrm>
                <a:off x="7489470" y="2874045"/>
                <a:ext cx="13320" cy="195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91F66E2-D759-30D8-3070-19AF87B0ACC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80470" y="2865405"/>
                  <a:ext cx="30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54AD0FC-F0D3-3A7C-FDB2-ECF0359AD6B7}"/>
                    </a:ext>
                  </a:extLst>
                </p14:cNvPr>
                <p14:cNvContentPartPr/>
                <p14:nvPr/>
              </p14:nvContentPartPr>
              <p14:xfrm>
                <a:off x="7413150" y="2973765"/>
                <a:ext cx="174960" cy="27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54AD0FC-F0D3-3A7C-FDB2-ECF0359AD6B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04150" y="2965125"/>
                  <a:ext cx="192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32CCFE0-32ED-8869-756F-A43229EE429B}"/>
                    </a:ext>
                  </a:extLst>
                </p14:cNvPr>
                <p14:cNvContentPartPr/>
                <p14:nvPr/>
              </p14:nvContentPartPr>
              <p14:xfrm>
                <a:off x="7846950" y="2762445"/>
                <a:ext cx="15840" cy="139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32CCFE0-32ED-8869-756F-A43229EE429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38310" y="2753445"/>
                  <a:ext cx="33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575C003-43FB-F876-14C1-A6787C4424A1}"/>
                    </a:ext>
                  </a:extLst>
                </p14:cNvPr>
                <p14:cNvContentPartPr/>
                <p14:nvPr/>
              </p14:nvContentPartPr>
              <p14:xfrm>
                <a:off x="7741830" y="2943885"/>
                <a:ext cx="203760" cy="30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575C003-43FB-F876-14C1-A6787C4424A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732830" y="2934885"/>
                  <a:ext cx="221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EFB89FE-DE15-AD8C-7CEE-B1CBEB001D62}"/>
                    </a:ext>
                  </a:extLst>
                </p14:cNvPr>
                <p14:cNvContentPartPr/>
                <p14:nvPr/>
              </p14:nvContentPartPr>
              <p14:xfrm>
                <a:off x="7802670" y="3055485"/>
                <a:ext cx="178200" cy="95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EFB89FE-DE15-AD8C-7CEE-B1CBEB001D6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94030" y="3046845"/>
                  <a:ext cx="195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F1300F6-CDF7-F16F-03B5-5EAB01CDC904}"/>
                    </a:ext>
                  </a:extLst>
                </p14:cNvPr>
                <p14:cNvContentPartPr/>
                <p14:nvPr/>
              </p14:nvContentPartPr>
              <p14:xfrm>
                <a:off x="8099310" y="2871165"/>
                <a:ext cx="241920" cy="146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F1300F6-CDF7-F16F-03B5-5EAB01CDC90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090670" y="2862165"/>
                  <a:ext cx="259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54DC83C-33B4-41FE-6F1F-72D312816F26}"/>
                    </a:ext>
                  </a:extLst>
                </p14:cNvPr>
                <p14:cNvContentPartPr/>
                <p14:nvPr/>
              </p14:nvContentPartPr>
              <p14:xfrm>
                <a:off x="8439150" y="2764245"/>
                <a:ext cx="406080" cy="242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54DC83C-33B4-41FE-6F1F-72D312816F2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430150" y="2755245"/>
                  <a:ext cx="423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B117BEB-42CA-36A1-340F-4E1E99CF6114}"/>
                    </a:ext>
                  </a:extLst>
                </p14:cNvPr>
                <p14:cNvContentPartPr/>
                <p14:nvPr/>
              </p14:nvContentPartPr>
              <p14:xfrm>
                <a:off x="8733630" y="2986005"/>
                <a:ext cx="29160" cy="157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B117BEB-42CA-36A1-340F-4E1E99CF611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24990" y="2977005"/>
                  <a:ext cx="46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4123F59-E413-1B41-B8EC-7FDE0B546E4B}"/>
                    </a:ext>
                  </a:extLst>
                </p14:cNvPr>
                <p14:cNvContentPartPr/>
                <p14:nvPr/>
              </p14:nvContentPartPr>
              <p14:xfrm>
                <a:off x="8821110" y="2986005"/>
                <a:ext cx="20880" cy="150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4123F59-E413-1B41-B8EC-7FDE0B546E4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12470" y="2977005"/>
                  <a:ext cx="38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AC7BA6B-CC46-E845-5FDC-A5B840870B9C}"/>
                    </a:ext>
                  </a:extLst>
                </p14:cNvPr>
                <p14:cNvContentPartPr/>
                <p14:nvPr/>
              </p14:nvContentPartPr>
              <p14:xfrm>
                <a:off x="8857470" y="2580645"/>
                <a:ext cx="184680" cy="179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AC7BA6B-CC46-E845-5FDC-A5B840870B9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48830" y="2572005"/>
                  <a:ext cx="202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510997A-0E20-8F9C-D49E-7AA986065417}"/>
                    </a:ext>
                  </a:extLst>
                </p14:cNvPr>
                <p14:cNvContentPartPr/>
                <p14:nvPr/>
              </p14:nvContentPartPr>
              <p14:xfrm>
                <a:off x="9387390" y="2806005"/>
                <a:ext cx="210960" cy="28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510997A-0E20-8F9C-D49E-7AA98606541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378390" y="2797005"/>
                  <a:ext cx="228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E6D16ED-FE5C-4397-4397-2A00C28FD075}"/>
                    </a:ext>
                  </a:extLst>
                </p14:cNvPr>
                <p14:cNvContentPartPr/>
                <p14:nvPr/>
              </p14:nvContentPartPr>
              <p14:xfrm>
                <a:off x="9406830" y="2856765"/>
                <a:ext cx="216000" cy="45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E6D16ED-FE5C-4397-4397-2A00C28FD07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397830" y="2848125"/>
                  <a:ext cx="233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BABE634-261A-FDF2-6E36-ABE28A724515}"/>
                    </a:ext>
                  </a:extLst>
                </p14:cNvPr>
                <p14:cNvContentPartPr/>
                <p14:nvPr/>
              </p14:nvContentPartPr>
              <p14:xfrm>
                <a:off x="9919110" y="2539965"/>
                <a:ext cx="1093680" cy="406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BABE634-261A-FDF2-6E36-ABE28A72451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10470" y="2531325"/>
                  <a:ext cx="11113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97FDB3B-FD0D-9504-2EBF-5493298AFD41}"/>
                    </a:ext>
                  </a:extLst>
                </p14:cNvPr>
                <p14:cNvContentPartPr/>
                <p14:nvPr/>
              </p14:nvContentPartPr>
              <p14:xfrm>
                <a:off x="10590150" y="2638245"/>
                <a:ext cx="347400" cy="4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97FDB3B-FD0D-9504-2EBF-5493298AFD4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81150" y="2629605"/>
                  <a:ext cx="365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60E8406-2BE0-6D39-DC40-249EAD66E692}"/>
                    </a:ext>
                  </a:extLst>
                </p14:cNvPr>
                <p14:cNvContentPartPr/>
                <p14:nvPr/>
              </p14:nvContentPartPr>
              <p14:xfrm>
                <a:off x="10931790" y="2521245"/>
                <a:ext cx="603000" cy="394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60E8406-2BE0-6D39-DC40-249EAD66E69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923150" y="2512605"/>
                  <a:ext cx="6206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142E564-88EA-C1A5-6569-5051F0C105FF}"/>
                    </a:ext>
                  </a:extLst>
                </p14:cNvPr>
                <p14:cNvContentPartPr/>
                <p14:nvPr/>
              </p14:nvContentPartPr>
              <p14:xfrm>
                <a:off x="11364870" y="2613765"/>
                <a:ext cx="209160" cy="11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142E564-88EA-C1A5-6569-5051F0C105F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356230" y="2604765"/>
                  <a:ext cx="226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F90111B-F24E-D61E-C7CC-DE59AEC50BB4}"/>
                    </a:ext>
                  </a:extLst>
                </p14:cNvPr>
                <p14:cNvContentPartPr/>
                <p14:nvPr/>
              </p14:nvContentPartPr>
              <p14:xfrm>
                <a:off x="10030710" y="3389205"/>
                <a:ext cx="230760" cy="378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F90111B-F24E-D61E-C7CC-DE59AEC50BB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22070" y="3380565"/>
                  <a:ext cx="2484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F8F0FB2-8B0C-ECB9-D27C-41577206D312}"/>
                    </a:ext>
                  </a:extLst>
                </p14:cNvPr>
                <p14:cNvContentPartPr/>
                <p14:nvPr/>
              </p14:nvContentPartPr>
              <p14:xfrm>
                <a:off x="10352910" y="3549405"/>
                <a:ext cx="227160" cy="23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F8F0FB2-8B0C-ECB9-D27C-41577206D31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343910" y="3540765"/>
                  <a:ext cx="244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3E587E9-97F1-5477-B048-88751DAFF391}"/>
                    </a:ext>
                  </a:extLst>
                </p14:cNvPr>
                <p14:cNvContentPartPr/>
                <p14:nvPr/>
              </p14:nvContentPartPr>
              <p14:xfrm>
                <a:off x="10805070" y="3370845"/>
                <a:ext cx="204120" cy="298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3E587E9-97F1-5477-B048-88751DAFF39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796070" y="3362205"/>
                  <a:ext cx="221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93300E4-CBC8-7318-90E5-0EDB416A2B15}"/>
                    </a:ext>
                  </a:extLst>
                </p14:cNvPr>
                <p14:cNvContentPartPr/>
                <p14:nvPr/>
              </p14:nvContentPartPr>
              <p14:xfrm>
                <a:off x="11003790" y="3476685"/>
                <a:ext cx="411840" cy="246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93300E4-CBC8-7318-90E5-0EDB416A2B1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994790" y="3468045"/>
                  <a:ext cx="429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22FADC0-9480-659C-95F1-669F39BBC50E}"/>
                    </a:ext>
                  </a:extLst>
                </p14:cNvPr>
                <p14:cNvContentPartPr/>
                <p14:nvPr/>
              </p14:nvContentPartPr>
              <p14:xfrm>
                <a:off x="8668110" y="3495405"/>
                <a:ext cx="355680" cy="217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22FADC0-9480-659C-95F1-669F39BBC50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659470" y="3486765"/>
                  <a:ext cx="373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C940501-FC52-9EEE-9069-C3B2E4491345}"/>
                    </a:ext>
                  </a:extLst>
                </p14:cNvPr>
                <p14:cNvContentPartPr/>
                <p14:nvPr/>
              </p14:nvContentPartPr>
              <p14:xfrm>
                <a:off x="8942430" y="3754965"/>
                <a:ext cx="47880" cy="122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C940501-FC52-9EEE-9069-C3B2E449134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933790" y="3745965"/>
                  <a:ext cx="65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D938710-1735-BA12-CB80-04CC8FB8E521}"/>
                    </a:ext>
                  </a:extLst>
                </p14:cNvPr>
                <p14:cNvContentPartPr/>
                <p14:nvPr/>
              </p14:nvContentPartPr>
              <p14:xfrm>
                <a:off x="9012270" y="3769005"/>
                <a:ext cx="61920" cy="98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D938710-1735-BA12-CB80-04CC8FB8E52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003270" y="3760005"/>
                  <a:ext cx="79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67F6B38-0FA6-F973-ED01-08106A5C86A1}"/>
                    </a:ext>
                  </a:extLst>
                </p14:cNvPr>
                <p14:cNvContentPartPr/>
                <p14:nvPr/>
              </p14:nvContentPartPr>
              <p14:xfrm>
                <a:off x="9659190" y="3312165"/>
                <a:ext cx="143280" cy="199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67F6B38-0FA6-F973-ED01-08106A5C86A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50550" y="3303165"/>
                  <a:ext cx="160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E9E2B3A-2D54-45CF-6526-917E05B439B7}"/>
                    </a:ext>
                  </a:extLst>
                </p14:cNvPr>
                <p14:cNvContentPartPr/>
                <p14:nvPr/>
              </p14:nvContentPartPr>
              <p14:xfrm>
                <a:off x="9621390" y="3657045"/>
                <a:ext cx="120960" cy="5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E9E2B3A-2D54-45CF-6526-917E05B439B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12750" y="3648405"/>
                  <a:ext cx="138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48E1182-4F17-1B9A-D164-D6C8401B4AB2}"/>
                    </a:ext>
                  </a:extLst>
                </p14:cNvPr>
                <p14:cNvContentPartPr/>
                <p14:nvPr/>
              </p14:nvContentPartPr>
              <p14:xfrm>
                <a:off x="9630390" y="3811485"/>
                <a:ext cx="236880" cy="127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48E1182-4F17-1B9A-D164-D6C8401B4AB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621390" y="3802485"/>
                  <a:ext cx="254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4D1B566-3529-8DDD-B2C3-E2B82A30C967}"/>
                    </a:ext>
                  </a:extLst>
                </p14:cNvPr>
                <p14:cNvContentPartPr/>
                <p14:nvPr/>
              </p14:nvContentPartPr>
              <p14:xfrm>
                <a:off x="9156630" y="3573885"/>
                <a:ext cx="160560" cy="47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4D1B566-3529-8DDD-B2C3-E2B82A30C96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147630" y="3564885"/>
                  <a:ext cx="178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5CFAD4D-A3D8-D377-3843-BA62B099443C}"/>
                    </a:ext>
                  </a:extLst>
                </p14:cNvPr>
                <p14:cNvContentPartPr/>
                <p14:nvPr/>
              </p14:nvContentPartPr>
              <p14:xfrm>
                <a:off x="9180390" y="3666045"/>
                <a:ext cx="178560" cy="51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5CFAD4D-A3D8-D377-3843-BA62B099443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171750" y="3657045"/>
                  <a:ext cx="196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6C360A9-FC8F-17A0-10C3-81ED7FC6C2FB}"/>
                    </a:ext>
                  </a:extLst>
                </p14:cNvPr>
                <p14:cNvContentPartPr/>
                <p14:nvPr/>
              </p14:nvContentPartPr>
              <p14:xfrm>
                <a:off x="9390990" y="3225765"/>
                <a:ext cx="447480" cy="763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6C360A9-FC8F-17A0-10C3-81ED7FC6C2F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381990" y="3216765"/>
                  <a:ext cx="465120" cy="78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732CEA6-E3A3-D506-A955-F118F6AD6641}"/>
                    </a:ext>
                  </a:extLst>
                </p14:cNvPr>
                <p14:cNvContentPartPr/>
                <p14:nvPr/>
              </p14:nvContentPartPr>
              <p14:xfrm>
                <a:off x="9827670" y="3207045"/>
                <a:ext cx="1702080" cy="677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732CEA6-E3A3-D506-A955-F118F6AD664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818670" y="3198045"/>
                  <a:ext cx="1719720" cy="69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260F6512-8673-006E-E780-A6C418322E46}"/>
                  </a:ext>
                </a:extLst>
              </p14:cNvPr>
              <p14:cNvContentPartPr/>
              <p14:nvPr/>
            </p14:nvContentPartPr>
            <p14:xfrm>
              <a:off x="7721310" y="4548405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260F6512-8673-006E-E780-A6C418322E4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712670" y="45397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0FD210A-E5C1-25EC-101F-BCFAC7AFE79C}"/>
              </a:ext>
            </a:extLst>
          </p:cNvPr>
          <p:cNvGrpSpPr/>
          <p:nvPr/>
        </p:nvGrpSpPr>
        <p:grpSpPr>
          <a:xfrm>
            <a:off x="5076390" y="4143765"/>
            <a:ext cx="2707920" cy="820800"/>
            <a:chOff x="5076390" y="4143765"/>
            <a:chExt cx="2707920" cy="82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E221879-7087-9998-D487-72063B99429E}"/>
                    </a:ext>
                  </a:extLst>
                </p14:cNvPr>
                <p14:cNvContentPartPr/>
                <p14:nvPr/>
              </p14:nvContentPartPr>
              <p14:xfrm>
                <a:off x="5076390" y="4226205"/>
                <a:ext cx="421560" cy="708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E221879-7087-9998-D487-72063B99429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067390" y="4217205"/>
                  <a:ext cx="439200" cy="7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51C0371-73BF-E5F0-96F2-7F5111336CA5}"/>
                    </a:ext>
                  </a:extLst>
                </p14:cNvPr>
                <p14:cNvContentPartPr/>
                <p14:nvPr/>
              </p14:nvContentPartPr>
              <p14:xfrm>
                <a:off x="5289510" y="4415205"/>
                <a:ext cx="177480" cy="186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51C0371-73BF-E5F0-96F2-7F5111336CA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280870" y="4406565"/>
                  <a:ext cx="195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EFDFAEF-98B1-491E-7231-AC6D0975521F}"/>
                    </a:ext>
                  </a:extLst>
                </p14:cNvPr>
                <p14:cNvContentPartPr/>
                <p14:nvPr/>
              </p14:nvContentPartPr>
              <p14:xfrm>
                <a:off x="5207790" y="4698165"/>
                <a:ext cx="331920" cy="36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EFDFAEF-98B1-491E-7231-AC6D0975521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199150" y="4689525"/>
                  <a:ext cx="349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CC88F23-A6D6-75CB-7CED-619C2F8808BA}"/>
                    </a:ext>
                  </a:extLst>
                </p14:cNvPr>
                <p14:cNvContentPartPr/>
                <p14:nvPr/>
              </p14:nvContentPartPr>
              <p14:xfrm>
                <a:off x="5285910" y="4807605"/>
                <a:ext cx="258120" cy="156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CC88F23-A6D6-75CB-7CED-619C2F8808B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277270" y="4798965"/>
                  <a:ext cx="275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ED39B68-500C-E880-922C-0AC63B779FB7}"/>
                    </a:ext>
                  </a:extLst>
                </p14:cNvPr>
                <p14:cNvContentPartPr/>
                <p14:nvPr/>
              </p14:nvContentPartPr>
              <p14:xfrm>
                <a:off x="5685150" y="4171485"/>
                <a:ext cx="177120" cy="668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ED39B68-500C-E880-922C-0AC63B779FB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676150" y="4162845"/>
                  <a:ext cx="19476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4F451F0-8076-B6FF-B5BF-10647CDD9A62}"/>
                    </a:ext>
                  </a:extLst>
                </p14:cNvPr>
                <p14:cNvContentPartPr/>
                <p14:nvPr/>
              </p14:nvContentPartPr>
              <p14:xfrm>
                <a:off x="5973510" y="4372365"/>
                <a:ext cx="186840" cy="294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4F451F0-8076-B6FF-B5BF-10647CDD9A6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64870" y="4363365"/>
                  <a:ext cx="2044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97A024C-5E4D-5CAF-388C-2BF2956FD7C4}"/>
                    </a:ext>
                  </a:extLst>
                </p14:cNvPr>
                <p14:cNvContentPartPr/>
                <p14:nvPr/>
              </p14:nvContentPartPr>
              <p14:xfrm>
                <a:off x="6376350" y="4561005"/>
                <a:ext cx="180720" cy="30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97A024C-5E4D-5CAF-388C-2BF2956FD7C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367710" y="4552005"/>
                  <a:ext cx="198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BAD8968-7454-2CB8-0C95-0412EDD63332}"/>
                    </a:ext>
                  </a:extLst>
                </p14:cNvPr>
                <p14:cNvContentPartPr/>
                <p14:nvPr/>
              </p14:nvContentPartPr>
              <p14:xfrm>
                <a:off x="6658230" y="4326645"/>
                <a:ext cx="178920" cy="319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BAD8968-7454-2CB8-0C95-0412EDD6333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649230" y="4317645"/>
                  <a:ext cx="1965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1C6D73D-3782-6E03-D915-25E515A8651C}"/>
                    </a:ext>
                  </a:extLst>
                </p14:cNvPr>
                <p14:cNvContentPartPr/>
                <p14:nvPr/>
              </p14:nvContentPartPr>
              <p14:xfrm>
                <a:off x="6925710" y="4468485"/>
                <a:ext cx="127440" cy="133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1C6D73D-3782-6E03-D915-25E515A8651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917070" y="4459485"/>
                  <a:ext cx="145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B3AF873-D1CA-B6A4-C977-59AF9756C558}"/>
                    </a:ext>
                  </a:extLst>
                </p14:cNvPr>
                <p14:cNvContentPartPr/>
                <p14:nvPr/>
              </p14:nvContentPartPr>
              <p14:xfrm>
                <a:off x="6852630" y="4419525"/>
                <a:ext cx="93960" cy="257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B3AF873-D1CA-B6A4-C977-59AF9756C55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843990" y="4410525"/>
                  <a:ext cx="111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0C9AE5D-268A-925C-F7FD-9FDF41899042}"/>
                    </a:ext>
                  </a:extLst>
                </p14:cNvPr>
                <p14:cNvContentPartPr/>
                <p14:nvPr/>
              </p14:nvContentPartPr>
              <p14:xfrm>
                <a:off x="7023630" y="4443285"/>
                <a:ext cx="167760" cy="280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0C9AE5D-268A-925C-F7FD-9FDF4189904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014630" y="4434645"/>
                  <a:ext cx="1854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A4998C7-9026-437A-E508-66103F1F8AFC}"/>
                    </a:ext>
                  </a:extLst>
                </p14:cNvPr>
                <p14:cNvContentPartPr/>
                <p14:nvPr/>
              </p14:nvContentPartPr>
              <p14:xfrm>
                <a:off x="7278150" y="4298565"/>
                <a:ext cx="177480" cy="342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A4998C7-9026-437A-E508-66103F1F8AF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269510" y="4289565"/>
                  <a:ext cx="195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A207B84-671B-9CE1-5E40-6E09DA07BB39}"/>
                    </a:ext>
                  </a:extLst>
                </p14:cNvPr>
                <p14:cNvContentPartPr/>
                <p14:nvPr/>
              </p14:nvContentPartPr>
              <p14:xfrm>
                <a:off x="7498830" y="4454805"/>
                <a:ext cx="285480" cy="160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A207B84-671B-9CE1-5E40-6E09DA07BB3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490190" y="4445805"/>
                  <a:ext cx="303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DBCE533-1DC3-BB16-2B91-70FFA49AE284}"/>
                    </a:ext>
                  </a:extLst>
                </p14:cNvPr>
                <p14:cNvContentPartPr/>
                <p14:nvPr/>
              </p14:nvContentPartPr>
              <p14:xfrm>
                <a:off x="5840310" y="4153845"/>
                <a:ext cx="1437840" cy="29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DBCE533-1DC3-BB16-2B91-70FFA49AE28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831310" y="4145205"/>
                  <a:ext cx="1455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0174E1B-EABE-BDDD-28E3-E5B68675F922}"/>
                    </a:ext>
                  </a:extLst>
                </p14:cNvPr>
                <p14:cNvContentPartPr/>
                <p14:nvPr/>
              </p14:nvContentPartPr>
              <p14:xfrm>
                <a:off x="7190310" y="4143765"/>
                <a:ext cx="73800" cy="207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0174E1B-EABE-BDDD-28E3-E5B68675F92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181670" y="4134765"/>
                  <a:ext cx="91440" cy="22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BA3272FE-454C-E05C-F69B-256220BC7793}"/>
                  </a:ext>
                </a:extLst>
              </p14:cNvPr>
              <p14:cNvContentPartPr/>
              <p14:nvPr/>
            </p14:nvContentPartPr>
            <p14:xfrm>
              <a:off x="513750" y="5455605"/>
              <a:ext cx="214200" cy="4298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BA3272FE-454C-E05C-F69B-256220BC7793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505110" y="5446965"/>
                <a:ext cx="23184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64E8B2AF-D0D5-4142-4711-7C0BC61168B0}"/>
                  </a:ext>
                </a:extLst>
              </p14:cNvPr>
              <p14:cNvContentPartPr/>
              <p14:nvPr/>
            </p14:nvContentPartPr>
            <p14:xfrm>
              <a:off x="1054470" y="5450925"/>
              <a:ext cx="649080" cy="4222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64E8B2AF-D0D5-4142-4711-7C0BC61168B0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045470" y="5442285"/>
                <a:ext cx="66672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4CA1FE18-DF6F-823F-CE91-CE072250EA98}"/>
                  </a:ext>
                </a:extLst>
              </p14:cNvPr>
              <p14:cNvContentPartPr/>
              <p14:nvPr/>
            </p14:nvContentPartPr>
            <p14:xfrm>
              <a:off x="1859430" y="5324205"/>
              <a:ext cx="652680" cy="5122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4CA1FE18-DF6F-823F-CE91-CE072250EA98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850430" y="5315565"/>
                <a:ext cx="67032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D4BA648-B1C1-6228-6737-0EA249A626E0}"/>
                  </a:ext>
                </a:extLst>
              </p14:cNvPr>
              <p14:cNvContentPartPr/>
              <p14:nvPr/>
            </p14:nvContentPartPr>
            <p14:xfrm>
              <a:off x="1875270" y="5577285"/>
              <a:ext cx="351360" cy="216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D4BA648-B1C1-6228-6737-0EA249A626E0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866630" y="5568645"/>
                <a:ext cx="36900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DDF40F3F-427F-E689-21ED-44A4B10C609F}"/>
              </a:ext>
            </a:extLst>
          </p:cNvPr>
          <p:cNvGrpSpPr/>
          <p:nvPr/>
        </p:nvGrpSpPr>
        <p:grpSpPr>
          <a:xfrm>
            <a:off x="2667630" y="5161845"/>
            <a:ext cx="5577480" cy="694800"/>
            <a:chOff x="2667630" y="5161845"/>
            <a:chExt cx="5577480" cy="69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D942A73-81DA-6CC5-9A6E-9B5F0BFAD070}"/>
                    </a:ext>
                  </a:extLst>
                </p14:cNvPr>
                <p14:cNvContentPartPr/>
                <p14:nvPr/>
              </p14:nvContentPartPr>
              <p14:xfrm>
                <a:off x="2667630" y="5558565"/>
                <a:ext cx="901080" cy="255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D942A73-81DA-6CC5-9A6E-9B5F0BFAD07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658630" y="5549925"/>
                  <a:ext cx="918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6D98DE6-19D5-47D8-6766-38E327D0FFD5}"/>
                    </a:ext>
                  </a:extLst>
                </p14:cNvPr>
                <p14:cNvContentPartPr/>
                <p14:nvPr/>
              </p14:nvContentPartPr>
              <p14:xfrm>
                <a:off x="3845910" y="5339325"/>
                <a:ext cx="1012680" cy="419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6D98DE6-19D5-47D8-6766-38E327D0FFD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36910" y="5330325"/>
                  <a:ext cx="10303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E1DB768-0D12-7491-570F-4B352109ADAD}"/>
                    </a:ext>
                  </a:extLst>
                </p14:cNvPr>
                <p14:cNvContentPartPr/>
                <p14:nvPr/>
              </p14:nvContentPartPr>
              <p14:xfrm>
                <a:off x="4766430" y="5562165"/>
                <a:ext cx="318600" cy="189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E1DB768-0D12-7491-570F-4B352109ADA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757790" y="5553525"/>
                  <a:ext cx="336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B09A697-6FBB-7747-A368-D5FF548F70C0}"/>
                    </a:ext>
                  </a:extLst>
                </p14:cNvPr>
                <p14:cNvContentPartPr/>
                <p14:nvPr/>
              </p14:nvContentPartPr>
              <p14:xfrm>
                <a:off x="5337390" y="5226285"/>
                <a:ext cx="449280" cy="516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B09A697-6FBB-7747-A368-D5FF548F70C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328390" y="5217645"/>
                  <a:ext cx="46692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134B80B-5908-1288-C9AB-98EAF4B1B019}"/>
                    </a:ext>
                  </a:extLst>
                </p14:cNvPr>
                <p14:cNvContentPartPr/>
                <p14:nvPr/>
              </p14:nvContentPartPr>
              <p14:xfrm>
                <a:off x="5577510" y="5410605"/>
                <a:ext cx="249120" cy="61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134B80B-5908-1288-C9AB-98EAF4B1B01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568870" y="5401605"/>
                  <a:ext cx="266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7AF0823-0DC6-F3FD-F5D1-CA714218D547}"/>
                    </a:ext>
                  </a:extLst>
                </p14:cNvPr>
                <p14:cNvContentPartPr/>
                <p14:nvPr/>
              </p14:nvContentPartPr>
              <p14:xfrm>
                <a:off x="5933910" y="5172285"/>
                <a:ext cx="639000" cy="524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7AF0823-0DC6-F3FD-F5D1-CA714218D54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924910" y="5163645"/>
                  <a:ext cx="65664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746CA02-C9B8-4F3A-C374-EFB970615C1B}"/>
                    </a:ext>
                  </a:extLst>
                </p14:cNvPr>
                <p14:cNvContentPartPr/>
                <p14:nvPr/>
              </p14:nvContentPartPr>
              <p14:xfrm>
                <a:off x="5925990" y="5420685"/>
                <a:ext cx="427680" cy="17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746CA02-C9B8-4F3A-C374-EFB970615C1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916990" y="5411685"/>
                  <a:ext cx="445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846DF36-9BD3-618E-E7B1-B9A9CFDA4EDE}"/>
                    </a:ext>
                  </a:extLst>
                </p14:cNvPr>
                <p14:cNvContentPartPr/>
                <p14:nvPr/>
              </p14:nvContentPartPr>
              <p14:xfrm>
                <a:off x="6805830" y="5161845"/>
                <a:ext cx="1439280" cy="694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846DF36-9BD3-618E-E7B1-B9A9CFDA4ED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797190" y="5153205"/>
                  <a:ext cx="1456920" cy="71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B7DFD59-07C0-BFFC-8688-16BF194CB883}"/>
                    </a:ext>
                  </a:extLst>
                </p14:cNvPr>
                <p14:cNvContentPartPr/>
                <p14:nvPr/>
              </p14:nvContentPartPr>
              <p14:xfrm>
                <a:off x="7766310" y="5354445"/>
                <a:ext cx="360" cy="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B7DFD59-07C0-BFFC-8688-16BF194CB88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57670" y="534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88F8C58-5DE5-07EC-CFDB-C9C8A6ECDA06}"/>
                    </a:ext>
                  </a:extLst>
                </p14:cNvPr>
                <p14:cNvContentPartPr/>
                <p14:nvPr/>
              </p14:nvContentPartPr>
              <p14:xfrm>
                <a:off x="6739230" y="5292165"/>
                <a:ext cx="853560" cy="61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88F8C58-5DE5-07EC-CFDB-C9C8A6ECDA0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730230" y="5283525"/>
                  <a:ext cx="87120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4C5DABA-CF8D-3AF5-9A23-902F7794C17A}"/>
              </a:ext>
            </a:extLst>
          </p:cNvPr>
          <p:cNvGrpSpPr/>
          <p:nvPr/>
        </p:nvGrpSpPr>
        <p:grpSpPr>
          <a:xfrm>
            <a:off x="8574870" y="5059605"/>
            <a:ext cx="1435680" cy="666720"/>
            <a:chOff x="8574870" y="5059605"/>
            <a:chExt cx="143568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33E46BA-133D-0EE8-8680-7379D6752208}"/>
                    </a:ext>
                  </a:extLst>
                </p14:cNvPr>
                <p14:cNvContentPartPr/>
                <p14:nvPr/>
              </p14:nvContentPartPr>
              <p14:xfrm>
                <a:off x="8574870" y="5059605"/>
                <a:ext cx="1435680" cy="666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33E46BA-133D-0EE8-8680-7379D675220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565870" y="5050605"/>
                  <a:ext cx="1453320" cy="6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8023BB6-EB03-5FC9-A833-1A93D1EF9367}"/>
                    </a:ext>
                  </a:extLst>
                </p14:cNvPr>
                <p14:cNvContentPartPr/>
                <p14:nvPr/>
              </p14:nvContentPartPr>
              <p14:xfrm>
                <a:off x="9623190" y="5184165"/>
                <a:ext cx="332280" cy="93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8023BB6-EB03-5FC9-A833-1A93D1EF936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614190" y="5175165"/>
                  <a:ext cx="349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5729AE1-14EE-F01D-1A46-AD6CA9C7A8CF}"/>
                    </a:ext>
                  </a:extLst>
                </p14:cNvPr>
                <p14:cNvContentPartPr/>
                <p14:nvPr/>
              </p14:nvContentPartPr>
              <p14:xfrm>
                <a:off x="9183990" y="5086965"/>
                <a:ext cx="117720" cy="11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5729AE1-14EE-F01D-1A46-AD6CA9C7A8C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175350" y="5077965"/>
                  <a:ext cx="1353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A7AC57BF-F2BC-166D-972A-3892E21E892E}"/>
              </a:ext>
            </a:extLst>
          </p:cNvPr>
          <p:cNvGrpSpPr/>
          <p:nvPr/>
        </p:nvGrpSpPr>
        <p:grpSpPr>
          <a:xfrm>
            <a:off x="343830" y="6231765"/>
            <a:ext cx="312840" cy="483120"/>
            <a:chOff x="343830" y="6231765"/>
            <a:chExt cx="31284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D1A8B19-B149-140E-8A1A-9FDDE4D6B606}"/>
                    </a:ext>
                  </a:extLst>
                </p14:cNvPr>
                <p14:cNvContentPartPr/>
                <p14:nvPr/>
              </p14:nvContentPartPr>
              <p14:xfrm>
                <a:off x="343830" y="6231765"/>
                <a:ext cx="108000" cy="317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D1A8B19-B149-140E-8A1A-9FDDE4D6B60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34830" y="6222765"/>
                  <a:ext cx="1256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73377AF-6F5F-565E-684C-5B3D733AFA14}"/>
                    </a:ext>
                  </a:extLst>
                </p14:cNvPr>
                <p14:cNvContentPartPr/>
                <p14:nvPr/>
              </p14:nvContentPartPr>
              <p14:xfrm>
                <a:off x="390990" y="6293685"/>
                <a:ext cx="265680" cy="421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73377AF-6F5F-565E-684C-5B3D733AFA1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82350" y="6284685"/>
                  <a:ext cx="283320" cy="43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9276C40F-5207-6F22-ADAB-40837BAFEC2E}"/>
              </a:ext>
            </a:extLst>
          </p:cNvPr>
          <p:cNvGrpSpPr/>
          <p:nvPr/>
        </p:nvGrpSpPr>
        <p:grpSpPr>
          <a:xfrm>
            <a:off x="873750" y="6061485"/>
            <a:ext cx="1450440" cy="610200"/>
            <a:chOff x="873750" y="6061485"/>
            <a:chExt cx="145044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96F3A7C-9D05-AAE9-C58C-48E861D13213}"/>
                    </a:ext>
                  </a:extLst>
                </p14:cNvPr>
                <p14:cNvContentPartPr/>
                <p14:nvPr/>
              </p14:nvContentPartPr>
              <p14:xfrm>
                <a:off x="873750" y="6061485"/>
                <a:ext cx="1450440" cy="610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96F3A7C-9D05-AAE9-C58C-48E861D1321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64750" y="6052845"/>
                  <a:ext cx="146808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08A43C1-F42B-EFF1-EB90-7AAAEE6426CF}"/>
                    </a:ext>
                  </a:extLst>
                </p14:cNvPr>
                <p14:cNvContentPartPr/>
                <p14:nvPr/>
              </p14:nvContentPartPr>
              <p14:xfrm>
                <a:off x="1897230" y="6217365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08A43C1-F42B-EFF1-EB90-7AAAEE6426C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888230" y="6208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97458FB-6828-6B76-E45B-5CF9EAE58ADB}"/>
                    </a:ext>
                  </a:extLst>
                </p14:cNvPr>
                <p14:cNvContentPartPr/>
                <p14:nvPr/>
              </p14:nvContentPartPr>
              <p14:xfrm>
                <a:off x="1443630" y="6178845"/>
                <a:ext cx="464040" cy="38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97458FB-6828-6B76-E45B-5CF9EAE58AD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434990" y="6169845"/>
                  <a:ext cx="48168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2130FE3-95DE-6B3E-E529-946D604905A9}"/>
              </a:ext>
            </a:extLst>
          </p:cNvPr>
          <p:cNvGrpSpPr/>
          <p:nvPr/>
        </p:nvGrpSpPr>
        <p:grpSpPr>
          <a:xfrm>
            <a:off x="2525430" y="5993445"/>
            <a:ext cx="4271760" cy="505080"/>
            <a:chOff x="2525430" y="5993445"/>
            <a:chExt cx="427176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9AA7D94-893E-AE3D-03F0-2D19A49C79E0}"/>
                    </a:ext>
                  </a:extLst>
                </p14:cNvPr>
                <p14:cNvContentPartPr/>
                <p14:nvPr/>
              </p14:nvContentPartPr>
              <p14:xfrm>
                <a:off x="2525430" y="6057525"/>
                <a:ext cx="1466640" cy="441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9AA7D94-893E-AE3D-03F0-2D19A49C79E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516430" y="6048525"/>
                  <a:ext cx="14842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4777998-8F1F-CE7C-F1F1-F10173B5E3F1}"/>
                    </a:ext>
                  </a:extLst>
                </p14:cNvPr>
                <p14:cNvContentPartPr/>
                <p14:nvPr/>
              </p14:nvContentPartPr>
              <p14:xfrm>
                <a:off x="2867070" y="6140325"/>
                <a:ext cx="785520" cy="45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4777998-8F1F-CE7C-F1F1-F10173B5E3F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858430" y="6131325"/>
                  <a:ext cx="803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64F5963-55EE-AF20-C479-760A7EA2A7CB}"/>
                    </a:ext>
                  </a:extLst>
                </p14:cNvPr>
                <p14:cNvContentPartPr/>
                <p14:nvPr/>
              </p14:nvContentPartPr>
              <p14:xfrm>
                <a:off x="4186470" y="5993445"/>
                <a:ext cx="487440" cy="484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64F5963-55EE-AF20-C479-760A7EA2A7C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177470" y="5984805"/>
                  <a:ext cx="50508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AA95CEE-DCBE-0BDF-A0B7-C30D7624D3F9}"/>
                    </a:ext>
                  </a:extLst>
                </p14:cNvPr>
                <p14:cNvContentPartPr/>
                <p14:nvPr/>
              </p14:nvContentPartPr>
              <p14:xfrm>
                <a:off x="4201950" y="6182445"/>
                <a:ext cx="473400" cy="15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AA95CEE-DCBE-0BDF-A0B7-C30D7624D3F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193310" y="6173445"/>
                  <a:ext cx="491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FCE757D-B73E-D5C9-230F-8387AE6A98BE}"/>
                    </a:ext>
                  </a:extLst>
                </p14:cNvPr>
                <p14:cNvContentPartPr/>
                <p14:nvPr/>
              </p14:nvContentPartPr>
              <p14:xfrm>
                <a:off x="4803510" y="6006765"/>
                <a:ext cx="674280" cy="438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FCE757D-B73E-D5C9-230F-8387AE6A98B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794510" y="5997765"/>
                  <a:ext cx="6919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77094EF-5848-600D-3B3A-D2B9B1175A11}"/>
                    </a:ext>
                  </a:extLst>
                </p14:cNvPr>
                <p14:cNvContentPartPr/>
                <p14:nvPr/>
              </p14:nvContentPartPr>
              <p14:xfrm>
                <a:off x="4879110" y="6164085"/>
                <a:ext cx="498960" cy="36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77094EF-5848-600D-3B3A-D2B9B1175A1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870110" y="6155445"/>
                  <a:ext cx="516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54FEFC5-958A-02BC-C79C-ABD2A6EBA5AE}"/>
                    </a:ext>
                  </a:extLst>
                </p14:cNvPr>
                <p14:cNvContentPartPr/>
                <p14:nvPr/>
              </p14:nvContentPartPr>
              <p14:xfrm>
                <a:off x="5624670" y="6161565"/>
                <a:ext cx="1172520" cy="2548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54FEFC5-958A-02BC-C79C-ABD2A6EBA5A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616030" y="6152565"/>
                  <a:ext cx="119016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53345D71-6660-663E-E602-9C9CA6935197}"/>
              </a:ext>
            </a:extLst>
          </p:cNvPr>
          <p:cNvGrpSpPr/>
          <p:nvPr/>
        </p:nvGrpSpPr>
        <p:grpSpPr>
          <a:xfrm>
            <a:off x="7033710" y="5894805"/>
            <a:ext cx="5169600" cy="627120"/>
            <a:chOff x="7033710" y="5894805"/>
            <a:chExt cx="5169600" cy="62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EF52B6B-8158-AAFF-0517-774E088A2F5C}"/>
                    </a:ext>
                  </a:extLst>
                </p14:cNvPr>
                <p14:cNvContentPartPr/>
                <p14:nvPr/>
              </p14:nvContentPartPr>
              <p14:xfrm>
                <a:off x="7033710" y="5968965"/>
                <a:ext cx="968400" cy="497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EF52B6B-8158-AAFF-0517-774E088A2F5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025070" y="5960325"/>
                  <a:ext cx="98604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E10B613-059B-0768-0378-AB636BFFB3A6}"/>
                    </a:ext>
                  </a:extLst>
                </p14:cNvPr>
                <p14:cNvContentPartPr/>
                <p14:nvPr/>
              </p14:nvContentPartPr>
              <p14:xfrm>
                <a:off x="7472550" y="6011805"/>
                <a:ext cx="51120" cy="140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E10B613-059B-0768-0378-AB636BFFB3A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463910" y="6003165"/>
                  <a:ext cx="68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FF20B2A-7E6E-01B8-D7EA-BCAD61AD2CC2}"/>
                    </a:ext>
                  </a:extLst>
                </p14:cNvPr>
                <p14:cNvContentPartPr/>
                <p14:nvPr/>
              </p14:nvContentPartPr>
              <p14:xfrm>
                <a:off x="8056830" y="5894805"/>
                <a:ext cx="900000" cy="479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FF20B2A-7E6E-01B8-D7EA-BCAD61AD2CC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047830" y="5886165"/>
                  <a:ext cx="9176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69C123D-68E0-1428-C1F5-EA70A417CB4F}"/>
                    </a:ext>
                  </a:extLst>
                </p14:cNvPr>
                <p14:cNvContentPartPr/>
                <p14:nvPr/>
              </p14:nvContentPartPr>
              <p14:xfrm>
                <a:off x="8445630" y="5994525"/>
                <a:ext cx="115560" cy="30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69C123D-68E0-1428-C1F5-EA70A417CB4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436630" y="5985525"/>
                  <a:ext cx="133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FC14A8E-9533-BA60-B2C4-09BFCB61BE91}"/>
                    </a:ext>
                  </a:extLst>
                </p14:cNvPr>
                <p14:cNvContentPartPr/>
                <p14:nvPr/>
              </p14:nvContentPartPr>
              <p14:xfrm>
                <a:off x="8869710" y="6405645"/>
                <a:ext cx="177120" cy="116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FC14A8E-9533-BA60-B2C4-09BFCB61BE9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860710" y="6397005"/>
                  <a:ext cx="194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5FC4D50-7387-9EA1-0744-1D416033A6E5}"/>
                    </a:ext>
                  </a:extLst>
                </p14:cNvPr>
                <p14:cNvContentPartPr/>
                <p14:nvPr/>
              </p14:nvContentPartPr>
              <p14:xfrm>
                <a:off x="9319350" y="6071205"/>
                <a:ext cx="208440" cy="3193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5FC4D50-7387-9EA1-0744-1D416033A6E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310710" y="6062565"/>
                  <a:ext cx="2260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94E2B01-327D-2CAF-2548-5EE00DD23F0E}"/>
                    </a:ext>
                  </a:extLst>
                </p14:cNvPr>
                <p14:cNvContentPartPr/>
                <p14:nvPr/>
              </p14:nvContentPartPr>
              <p14:xfrm>
                <a:off x="9319710" y="6049605"/>
                <a:ext cx="302760" cy="40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94E2B01-327D-2CAF-2548-5EE00DD23F0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310710" y="6040605"/>
                  <a:ext cx="320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74D3A97-DBA7-CA3D-0C97-6177D8B5A3C3}"/>
                    </a:ext>
                  </a:extLst>
                </p14:cNvPr>
                <p14:cNvContentPartPr/>
                <p14:nvPr/>
              </p14:nvContentPartPr>
              <p14:xfrm>
                <a:off x="9872310" y="6160125"/>
                <a:ext cx="376200" cy="156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74D3A97-DBA7-CA3D-0C97-6177D8B5A3C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863670" y="6151125"/>
                  <a:ext cx="393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74DA8F7-2532-FCFE-AB0A-81D44EC9AF2F}"/>
                    </a:ext>
                  </a:extLst>
                </p14:cNvPr>
                <p14:cNvContentPartPr/>
                <p14:nvPr/>
              </p14:nvContentPartPr>
              <p14:xfrm>
                <a:off x="10270110" y="6011085"/>
                <a:ext cx="36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74DA8F7-2532-FCFE-AB0A-81D44EC9AF2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261470" y="6002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779DD77-7B74-15F5-F1E5-372C9AD4BDCD}"/>
                    </a:ext>
                  </a:extLst>
                </p14:cNvPr>
                <p14:cNvContentPartPr/>
                <p14:nvPr/>
              </p14:nvContentPartPr>
              <p14:xfrm>
                <a:off x="10343550" y="5900925"/>
                <a:ext cx="97560" cy="4176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779DD77-7B74-15F5-F1E5-372C9AD4BDC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334550" y="5891925"/>
                  <a:ext cx="11520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90AB799-673C-7933-B6F6-AE3C70533B9D}"/>
                    </a:ext>
                  </a:extLst>
                </p14:cNvPr>
                <p14:cNvContentPartPr/>
                <p14:nvPr/>
              </p14:nvContentPartPr>
              <p14:xfrm>
                <a:off x="10464510" y="5903085"/>
                <a:ext cx="82440" cy="426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90AB799-673C-7933-B6F6-AE3C70533B9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455870" y="5894085"/>
                  <a:ext cx="1000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828363F-285E-4F3D-12BE-F05D10CFC48A}"/>
                    </a:ext>
                  </a:extLst>
                </p14:cNvPr>
                <p14:cNvContentPartPr/>
                <p14:nvPr/>
              </p14:nvContentPartPr>
              <p14:xfrm>
                <a:off x="10735950" y="5926125"/>
                <a:ext cx="320760" cy="3704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828363F-285E-4F3D-12BE-F05D10CFC48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726950" y="5917485"/>
                  <a:ext cx="3384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B06001C-8D86-C4A5-5C99-2AEBE4343B1E}"/>
                    </a:ext>
                  </a:extLst>
                </p14:cNvPr>
                <p14:cNvContentPartPr/>
                <p14:nvPr/>
              </p14:nvContentPartPr>
              <p14:xfrm>
                <a:off x="11174070" y="6106125"/>
                <a:ext cx="1029240" cy="3283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B06001C-8D86-C4A5-5C99-2AEBE4343B1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165430" y="6097125"/>
                  <a:ext cx="1046880" cy="34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C5084EB6-68B7-62A4-7D40-7B82C959D105}"/>
                  </a:ext>
                </a:extLst>
              </p14:cNvPr>
              <p14:cNvContentPartPr/>
              <p14:nvPr/>
            </p14:nvContentPartPr>
            <p14:xfrm>
              <a:off x="819030" y="1972965"/>
              <a:ext cx="627120" cy="19098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C5084EB6-68B7-62A4-7D40-7B82C959D105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810390" y="1964325"/>
                <a:ext cx="644760" cy="19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5FC16827-7789-314F-F7F4-B412948DFCAE}"/>
                  </a:ext>
                </a:extLst>
              </p14:cNvPr>
              <p14:cNvContentPartPr/>
              <p14:nvPr/>
            </p14:nvContentPartPr>
            <p14:xfrm>
              <a:off x="1278390" y="1868925"/>
              <a:ext cx="156240" cy="676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5FC16827-7789-314F-F7F4-B412948DFCAE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269390" y="1859925"/>
                <a:ext cx="1738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BEF5EB63-4396-148C-E2FC-595E096AC09B}"/>
                  </a:ext>
                </a:extLst>
              </p14:cNvPr>
              <p14:cNvContentPartPr/>
              <p14:nvPr/>
            </p14:nvContentPartPr>
            <p14:xfrm>
              <a:off x="1485390" y="3850005"/>
              <a:ext cx="100800" cy="1389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BEF5EB63-4396-148C-E2FC-595E096AC09B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476390" y="3841005"/>
                <a:ext cx="118440" cy="1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57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DFD9BA-AD39-C3EC-35FE-A5BA02950C27}"/>
              </a:ext>
            </a:extLst>
          </p:cNvPr>
          <p:cNvGrpSpPr/>
          <p:nvPr/>
        </p:nvGrpSpPr>
        <p:grpSpPr>
          <a:xfrm>
            <a:off x="325830" y="147765"/>
            <a:ext cx="1064160" cy="567000"/>
            <a:chOff x="325830" y="147765"/>
            <a:chExt cx="106416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9D812E1-FE23-C1D3-1D54-41EB868BB339}"/>
                    </a:ext>
                  </a:extLst>
                </p14:cNvPr>
                <p14:cNvContentPartPr/>
                <p14:nvPr/>
              </p14:nvContentPartPr>
              <p14:xfrm>
                <a:off x="325830" y="147765"/>
                <a:ext cx="214200" cy="399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9D812E1-FE23-C1D3-1D54-41EB868BB33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6830" y="138765"/>
                  <a:ext cx="2318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78804D2-2349-352A-A946-A6BC02F46071}"/>
                    </a:ext>
                  </a:extLst>
                </p14:cNvPr>
                <p14:cNvContentPartPr/>
                <p14:nvPr/>
              </p14:nvContentPartPr>
              <p14:xfrm>
                <a:off x="406830" y="297885"/>
                <a:ext cx="552960" cy="416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78804D2-2349-352A-A946-A6BC02F460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8190" y="288885"/>
                  <a:ext cx="5706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C98CD80-B574-6AD8-B549-584FE0324571}"/>
                    </a:ext>
                  </a:extLst>
                </p14:cNvPr>
                <p14:cNvContentPartPr/>
                <p14:nvPr/>
              </p14:nvContentPartPr>
              <p14:xfrm>
                <a:off x="1140150" y="238485"/>
                <a:ext cx="249840" cy="429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C98CD80-B574-6AD8-B549-584FE03245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1150" y="229845"/>
                  <a:ext cx="267480" cy="44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203F6A-839E-B526-6FC0-40FE88A101B2}"/>
              </a:ext>
            </a:extLst>
          </p:cNvPr>
          <p:cNvGrpSpPr/>
          <p:nvPr/>
        </p:nvGrpSpPr>
        <p:grpSpPr>
          <a:xfrm>
            <a:off x="1504470" y="248565"/>
            <a:ext cx="1965240" cy="421560"/>
            <a:chOff x="1504470" y="248565"/>
            <a:chExt cx="196524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C1913F7-3A21-AFCB-FF37-1D4A0FB8A4B8}"/>
                    </a:ext>
                  </a:extLst>
                </p14:cNvPr>
                <p14:cNvContentPartPr/>
                <p14:nvPr/>
              </p14:nvContentPartPr>
              <p14:xfrm>
                <a:off x="1504470" y="346125"/>
                <a:ext cx="1584360" cy="180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C1913F7-3A21-AFCB-FF37-1D4A0FB8A4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95830" y="337125"/>
                  <a:ext cx="1602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39CAB4-C218-A230-518A-C741411F0CC9}"/>
                    </a:ext>
                  </a:extLst>
                </p14:cNvPr>
                <p14:cNvContentPartPr/>
                <p14:nvPr/>
              </p14:nvContentPartPr>
              <p14:xfrm>
                <a:off x="2358030" y="295725"/>
                <a:ext cx="29880" cy="12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39CAB4-C218-A230-518A-C741411F0C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9390" y="287085"/>
                  <a:ext cx="47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EBB2713-FC35-480E-E110-EB996E81711C}"/>
                    </a:ext>
                  </a:extLst>
                </p14:cNvPr>
                <p14:cNvContentPartPr/>
                <p14:nvPr/>
              </p14:nvContentPartPr>
              <p14:xfrm>
                <a:off x="1626510" y="277005"/>
                <a:ext cx="16920" cy="37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EBB2713-FC35-480E-E110-EB996E81711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17870" y="268005"/>
                  <a:ext cx="34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6DD166-6AE0-DF6E-1283-02EBD7ADFF29}"/>
                    </a:ext>
                  </a:extLst>
                </p14:cNvPr>
                <p14:cNvContentPartPr/>
                <p14:nvPr/>
              </p14:nvContentPartPr>
              <p14:xfrm>
                <a:off x="3278550" y="248565"/>
                <a:ext cx="191160" cy="421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6DD166-6AE0-DF6E-1283-02EBD7ADFF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69550" y="239565"/>
                  <a:ext cx="208800" cy="43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CA4E1F-20E3-54C9-B349-8479C694EF31}"/>
              </a:ext>
            </a:extLst>
          </p:cNvPr>
          <p:cNvGrpSpPr/>
          <p:nvPr/>
        </p:nvGrpSpPr>
        <p:grpSpPr>
          <a:xfrm>
            <a:off x="3766350" y="258645"/>
            <a:ext cx="298800" cy="277920"/>
            <a:chOff x="3766350" y="258645"/>
            <a:chExt cx="29880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D71C7C-5366-D22D-331C-DAAEEDFDE97C}"/>
                    </a:ext>
                  </a:extLst>
                </p14:cNvPr>
                <p14:cNvContentPartPr/>
                <p14:nvPr/>
              </p14:nvContentPartPr>
              <p14:xfrm>
                <a:off x="3766350" y="258645"/>
                <a:ext cx="163440" cy="277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D71C7C-5366-D22D-331C-DAAEEDFDE9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57710" y="250005"/>
                  <a:ext cx="1810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C2016E0-0A58-A231-6275-35D49FF079E2}"/>
                    </a:ext>
                  </a:extLst>
                </p14:cNvPr>
                <p14:cNvContentPartPr/>
                <p14:nvPr/>
              </p14:nvContentPartPr>
              <p14:xfrm>
                <a:off x="3810990" y="269445"/>
                <a:ext cx="254160" cy="1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C2016E0-0A58-A231-6275-35D49FF079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02350" y="260805"/>
                  <a:ext cx="271800" cy="32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74A9EEE-525F-A382-F5E5-27234105CAB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31330" y="98651"/>
            <a:ext cx="2966080" cy="137571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E0E84C4-9F1E-056C-FF33-A20865878770}"/>
              </a:ext>
            </a:extLst>
          </p:cNvPr>
          <p:cNvGrpSpPr/>
          <p:nvPr/>
        </p:nvGrpSpPr>
        <p:grpSpPr>
          <a:xfrm>
            <a:off x="680790" y="912045"/>
            <a:ext cx="1807920" cy="416160"/>
            <a:chOff x="680790" y="912045"/>
            <a:chExt cx="180792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8CFB37-B284-E8AA-E6F7-7868ED6370D9}"/>
                    </a:ext>
                  </a:extLst>
                </p14:cNvPr>
                <p14:cNvContentPartPr/>
                <p14:nvPr/>
              </p14:nvContentPartPr>
              <p14:xfrm>
                <a:off x="680790" y="912045"/>
                <a:ext cx="1256760" cy="384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8CFB37-B284-E8AA-E6F7-7868ED6370D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2150" y="903045"/>
                  <a:ext cx="12744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5567E8-4E98-95B1-93C0-FBC846BB6176}"/>
                    </a:ext>
                  </a:extLst>
                </p14:cNvPr>
                <p14:cNvContentPartPr/>
                <p14:nvPr/>
              </p14:nvContentPartPr>
              <p14:xfrm>
                <a:off x="1371270" y="1066125"/>
                <a:ext cx="21960" cy="32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5567E8-4E98-95B1-93C0-FBC846BB617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62270" y="1057485"/>
                  <a:ext cx="39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26E2919-5AF3-DCCE-DCFF-4C660D0D0D9A}"/>
                    </a:ext>
                  </a:extLst>
                </p14:cNvPr>
                <p14:cNvContentPartPr/>
                <p14:nvPr/>
              </p14:nvContentPartPr>
              <p14:xfrm>
                <a:off x="2221590" y="1148205"/>
                <a:ext cx="267120" cy="180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26E2919-5AF3-DCCE-DCFF-4C660D0D0D9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12590" y="1139205"/>
                  <a:ext cx="28476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79DB60-04BA-E8FF-D3FD-4BCCC97CCA97}"/>
              </a:ext>
            </a:extLst>
          </p:cNvPr>
          <p:cNvGrpSpPr/>
          <p:nvPr/>
        </p:nvGrpSpPr>
        <p:grpSpPr>
          <a:xfrm>
            <a:off x="2410230" y="1015365"/>
            <a:ext cx="705240" cy="550080"/>
            <a:chOff x="2410230" y="1015365"/>
            <a:chExt cx="70524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548D68B-2145-0401-CDC0-5E9FBC5F1E77}"/>
                    </a:ext>
                  </a:extLst>
                </p14:cNvPr>
                <p14:cNvContentPartPr/>
                <p14:nvPr/>
              </p14:nvContentPartPr>
              <p14:xfrm>
                <a:off x="2416710" y="1336845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548D68B-2145-0401-CDC0-5E9FBC5F1E7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07710" y="1328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1B5969E-1A48-AD5F-0360-57A751F2345B}"/>
                    </a:ext>
                  </a:extLst>
                </p14:cNvPr>
                <p14:cNvContentPartPr/>
                <p14:nvPr/>
              </p14:nvContentPartPr>
              <p14:xfrm>
                <a:off x="2410230" y="1331085"/>
                <a:ext cx="6840" cy="181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1B5969E-1A48-AD5F-0360-57A751F2345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01230" y="1322085"/>
                  <a:ext cx="24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B40A19-B211-33D7-4D7B-72A7C1DB429F}"/>
                    </a:ext>
                  </a:extLst>
                </p14:cNvPr>
                <p14:cNvContentPartPr/>
                <p14:nvPr/>
              </p14:nvContentPartPr>
              <p14:xfrm>
                <a:off x="2494830" y="1355565"/>
                <a:ext cx="22680" cy="20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B40A19-B211-33D7-4D7B-72A7C1DB429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86190" y="1346925"/>
                  <a:ext cx="40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46F5BB1-E59A-C386-2A78-15574EFCD5DC}"/>
                    </a:ext>
                  </a:extLst>
                </p14:cNvPr>
                <p14:cNvContentPartPr/>
                <p14:nvPr/>
              </p14:nvContentPartPr>
              <p14:xfrm>
                <a:off x="2719830" y="1015365"/>
                <a:ext cx="186120" cy="330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46F5BB1-E59A-C386-2A78-15574EFCD5D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10830" y="1006365"/>
                  <a:ext cx="2037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21E0E9-EBB7-FB3D-9D3F-BFD25D652FA2}"/>
                    </a:ext>
                  </a:extLst>
                </p14:cNvPr>
                <p14:cNvContentPartPr/>
                <p14:nvPr/>
              </p14:nvContentPartPr>
              <p14:xfrm>
                <a:off x="2960670" y="1184925"/>
                <a:ext cx="154800" cy="171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21E0E9-EBB7-FB3D-9D3F-BFD25D652FA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52030" y="1176285"/>
                  <a:ext cx="17244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8F05F0F-CEB3-42CA-D856-DA77D33BAFCE}"/>
                  </a:ext>
                </a:extLst>
              </p14:cNvPr>
              <p14:cNvContentPartPr/>
              <p14:nvPr/>
            </p14:nvContentPartPr>
            <p14:xfrm>
              <a:off x="3437670" y="920325"/>
              <a:ext cx="775800" cy="776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8F05F0F-CEB3-42CA-D856-DA77D33BAFC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28670" y="911325"/>
                <a:ext cx="793440" cy="79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81ABEF9F-6FAF-18B6-21E5-A1A81A3E30E7}"/>
              </a:ext>
            </a:extLst>
          </p:cNvPr>
          <p:cNvGrpSpPr/>
          <p:nvPr/>
        </p:nvGrpSpPr>
        <p:grpSpPr>
          <a:xfrm>
            <a:off x="4512630" y="962085"/>
            <a:ext cx="2149560" cy="611280"/>
            <a:chOff x="4512630" y="962085"/>
            <a:chExt cx="2149560" cy="6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DE44E0C-B422-2BD5-62FB-80CF54B6572A}"/>
                    </a:ext>
                  </a:extLst>
                </p14:cNvPr>
                <p14:cNvContentPartPr/>
                <p14:nvPr/>
              </p14:nvContentPartPr>
              <p14:xfrm>
                <a:off x="4512630" y="967125"/>
                <a:ext cx="1375200" cy="606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DE44E0C-B422-2BD5-62FB-80CF54B6572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03630" y="958485"/>
                  <a:ext cx="139284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5DFB6B3-4DC4-B450-A9AD-DF03904C9950}"/>
                    </a:ext>
                  </a:extLst>
                </p14:cNvPr>
                <p14:cNvContentPartPr/>
                <p14:nvPr/>
              </p14:nvContentPartPr>
              <p14:xfrm>
                <a:off x="5597310" y="1093125"/>
                <a:ext cx="299520" cy="28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5DFB6B3-4DC4-B450-A9AD-DF03904C995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88310" y="1084125"/>
                  <a:ext cx="317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D85A5CB-4A8B-C9FD-3A9E-901D30C0485D}"/>
                    </a:ext>
                  </a:extLst>
                </p14:cNvPr>
                <p14:cNvContentPartPr/>
                <p14:nvPr/>
              </p14:nvContentPartPr>
              <p14:xfrm>
                <a:off x="6219390" y="962085"/>
                <a:ext cx="277920" cy="373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D85A5CB-4A8B-C9FD-3A9E-901D30C0485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10390" y="953085"/>
                  <a:ext cx="2955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757733-B2CD-0027-3BBB-DC1F767B43B6}"/>
                    </a:ext>
                  </a:extLst>
                </p14:cNvPr>
                <p14:cNvContentPartPr/>
                <p14:nvPr/>
              </p14:nvContentPartPr>
              <p14:xfrm>
                <a:off x="6491550" y="1192845"/>
                <a:ext cx="170640" cy="140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757733-B2CD-0027-3BBB-DC1F767B43B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82550" y="1183845"/>
                  <a:ext cx="18828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2E5CE10-6211-FD64-FC43-43EA22944686}"/>
              </a:ext>
            </a:extLst>
          </p:cNvPr>
          <p:cNvGrpSpPr/>
          <p:nvPr/>
        </p:nvGrpSpPr>
        <p:grpSpPr>
          <a:xfrm>
            <a:off x="7058190" y="927885"/>
            <a:ext cx="2117520" cy="581760"/>
            <a:chOff x="7058190" y="927885"/>
            <a:chExt cx="211752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401242-B333-62B5-3BCD-AE3C686C1B41}"/>
                    </a:ext>
                  </a:extLst>
                </p14:cNvPr>
                <p14:cNvContentPartPr/>
                <p14:nvPr/>
              </p14:nvContentPartPr>
              <p14:xfrm>
                <a:off x="7058190" y="1046325"/>
                <a:ext cx="192960" cy="413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401242-B333-62B5-3BCD-AE3C686C1B4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49550" y="1037325"/>
                  <a:ext cx="2106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6508134-E803-7836-5C23-FC4A4B12D377}"/>
                    </a:ext>
                  </a:extLst>
                </p14:cNvPr>
                <p14:cNvContentPartPr/>
                <p14:nvPr/>
              </p14:nvContentPartPr>
              <p14:xfrm>
                <a:off x="7519710" y="927885"/>
                <a:ext cx="734400" cy="581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6508134-E803-7836-5C23-FC4A4B12D37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11070" y="918885"/>
                  <a:ext cx="75204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590FB3E-7A29-48B3-1174-ECC6F58C44F6}"/>
                    </a:ext>
                  </a:extLst>
                </p14:cNvPr>
                <p14:cNvContentPartPr/>
                <p14:nvPr/>
              </p14:nvContentPartPr>
              <p14:xfrm>
                <a:off x="7907790" y="1057485"/>
                <a:ext cx="52560" cy="23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590FB3E-7A29-48B3-1174-ECC6F58C44F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99150" y="1048845"/>
                  <a:ext cx="70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B28ABD4-C090-BF40-AD1A-BE379104506A}"/>
                    </a:ext>
                  </a:extLst>
                </p14:cNvPr>
                <p14:cNvContentPartPr/>
                <p14:nvPr/>
              </p14:nvContentPartPr>
              <p14:xfrm>
                <a:off x="8508630" y="964965"/>
                <a:ext cx="667080" cy="400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B28ABD4-C090-BF40-AD1A-BE379104506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99990" y="956325"/>
                  <a:ext cx="6847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59BE0FD-5CD8-7B10-9EA6-808A567E0FA8}"/>
                    </a:ext>
                  </a:extLst>
                </p14:cNvPr>
                <p14:cNvContentPartPr/>
                <p14:nvPr/>
              </p14:nvContentPartPr>
              <p14:xfrm>
                <a:off x="8922270" y="1097445"/>
                <a:ext cx="7560" cy="3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59BE0FD-5CD8-7B10-9EA6-808A567E0FA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13270" y="1088445"/>
                  <a:ext cx="252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214ABF-179B-F2CA-7CF1-0D0E849DFAA7}"/>
              </a:ext>
            </a:extLst>
          </p:cNvPr>
          <p:cNvGrpSpPr/>
          <p:nvPr/>
        </p:nvGrpSpPr>
        <p:grpSpPr>
          <a:xfrm>
            <a:off x="450750" y="2095725"/>
            <a:ext cx="1041480" cy="435240"/>
            <a:chOff x="450750" y="2095725"/>
            <a:chExt cx="104148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25282B0-B6F2-B16A-BACE-4A6AB445BE30}"/>
                    </a:ext>
                  </a:extLst>
                </p14:cNvPr>
                <p14:cNvContentPartPr/>
                <p14:nvPr/>
              </p14:nvContentPartPr>
              <p14:xfrm>
                <a:off x="450750" y="2106525"/>
                <a:ext cx="303120" cy="27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25282B0-B6F2-B16A-BACE-4A6AB445BE3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1750" y="2097885"/>
                  <a:ext cx="3207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D14591A-BD41-A86A-30D3-4866CE326EF7}"/>
                    </a:ext>
                  </a:extLst>
                </p14:cNvPr>
                <p14:cNvContentPartPr/>
                <p14:nvPr/>
              </p14:nvContentPartPr>
              <p14:xfrm>
                <a:off x="723630" y="2095725"/>
                <a:ext cx="768600" cy="435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D14591A-BD41-A86A-30D3-4866CE326EF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4630" y="2087085"/>
                  <a:ext cx="7862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7DE6E2E-8F5A-C8F8-B449-A8285E18C20C}"/>
                    </a:ext>
                  </a:extLst>
                </p14:cNvPr>
                <p14:cNvContentPartPr/>
                <p14:nvPr/>
              </p14:nvContentPartPr>
              <p14:xfrm>
                <a:off x="1248510" y="2206605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7DE6E2E-8F5A-C8F8-B449-A8285E18C20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39870" y="2197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50388CC-55FE-CDF4-CE1B-88D8D36C4470}"/>
                    </a:ext>
                  </a:extLst>
                </p14:cNvPr>
                <p14:cNvContentPartPr/>
                <p14:nvPr/>
              </p14:nvContentPartPr>
              <p14:xfrm>
                <a:off x="831990" y="2158005"/>
                <a:ext cx="99000" cy="35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50388CC-55FE-CDF4-CE1B-88D8D36C44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23350" y="2149365"/>
                  <a:ext cx="11664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23F44F0-C034-6BED-41A2-A9416B4C2AD2}"/>
              </a:ext>
            </a:extLst>
          </p:cNvPr>
          <p:cNvGrpSpPr/>
          <p:nvPr/>
        </p:nvGrpSpPr>
        <p:grpSpPr>
          <a:xfrm>
            <a:off x="1800030" y="2032365"/>
            <a:ext cx="994680" cy="435240"/>
            <a:chOff x="1800030" y="2032365"/>
            <a:chExt cx="99468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546729D-C0D2-D58E-2677-E705AE0DC972}"/>
                    </a:ext>
                  </a:extLst>
                </p14:cNvPr>
                <p14:cNvContentPartPr/>
                <p14:nvPr/>
              </p14:nvContentPartPr>
              <p14:xfrm>
                <a:off x="1800030" y="2032365"/>
                <a:ext cx="994680" cy="435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546729D-C0D2-D58E-2677-E705AE0DC97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91030" y="2023725"/>
                  <a:ext cx="10123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D106C5-6181-297F-AD74-D37EFAEB5511}"/>
                    </a:ext>
                  </a:extLst>
                </p14:cNvPr>
                <p14:cNvContentPartPr/>
                <p14:nvPr/>
              </p14:nvContentPartPr>
              <p14:xfrm>
                <a:off x="2161110" y="2194725"/>
                <a:ext cx="451080" cy="42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D106C5-6181-297F-AD74-D37EFAEB551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52470" y="2186085"/>
                  <a:ext cx="4687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BC8F4F8-D6B4-4D6C-B983-0185297A0BAF}"/>
              </a:ext>
            </a:extLst>
          </p:cNvPr>
          <p:cNvGrpSpPr/>
          <p:nvPr/>
        </p:nvGrpSpPr>
        <p:grpSpPr>
          <a:xfrm>
            <a:off x="3102510" y="2072325"/>
            <a:ext cx="1518480" cy="545400"/>
            <a:chOff x="3102510" y="2072325"/>
            <a:chExt cx="151848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4BCB8EC-3535-0E2C-221A-DB835EF2AE8B}"/>
                    </a:ext>
                  </a:extLst>
                </p14:cNvPr>
                <p14:cNvContentPartPr/>
                <p14:nvPr/>
              </p14:nvContentPartPr>
              <p14:xfrm>
                <a:off x="3102510" y="2072325"/>
                <a:ext cx="844200" cy="437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4BCB8EC-3535-0E2C-221A-DB835EF2AE8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93510" y="2063685"/>
                  <a:ext cx="8618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17A260A-0B72-72D4-82BE-B5F3E6B703D2}"/>
                    </a:ext>
                  </a:extLst>
                </p14:cNvPr>
                <p14:cNvContentPartPr/>
                <p14:nvPr/>
              </p14:nvContentPartPr>
              <p14:xfrm>
                <a:off x="3853110" y="2232885"/>
                <a:ext cx="159840" cy="16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17A260A-0B72-72D4-82BE-B5F3E6B703D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44110" y="2223885"/>
                  <a:ext cx="177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4AA2919-1269-A38F-588C-E33A60FA6E10}"/>
                    </a:ext>
                  </a:extLst>
                </p14:cNvPr>
                <p14:cNvContentPartPr/>
                <p14:nvPr/>
              </p14:nvContentPartPr>
              <p14:xfrm>
                <a:off x="3600750" y="2162325"/>
                <a:ext cx="21960" cy="4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4AA2919-1269-A38F-588C-E33A60FA6E1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591750" y="2153685"/>
                  <a:ext cx="39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E765F0B-8B6E-EB8F-D636-743F7AA674F0}"/>
                    </a:ext>
                  </a:extLst>
                </p14:cNvPr>
                <p14:cNvContentPartPr/>
                <p14:nvPr/>
              </p14:nvContentPartPr>
              <p14:xfrm>
                <a:off x="4096110" y="2239725"/>
                <a:ext cx="524880" cy="202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E765F0B-8B6E-EB8F-D636-743F7AA674F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87470" y="2230725"/>
                  <a:ext cx="542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705FF7-6A57-39FE-2879-45856C32F878}"/>
                    </a:ext>
                  </a:extLst>
                </p14:cNvPr>
                <p14:cNvContentPartPr/>
                <p14:nvPr/>
              </p14:nvContentPartPr>
              <p14:xfrm>
                <a:off x="3899910" y="2470125"/>
                <a:ext cx="70920" cy="147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705FF7-6A57-39FE-2879-45856C32F87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91270" y="2461125"/>
                  <a:ext cx="8856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1E5CCF7-9A24-5C33-7706-2F07836445A5}"/>
              </a:ext>
            </a:extLst>
          </p:cNvPr>
          <p:cNvGrpSpPr/>
          <p:nvPr/>
        </p:nvGrpSpPr>
        <p:grpSpPr>
          <a:xfrm>
            <a:off x="4790550" y="1997445"/>
            <a:ext cx="1218240" cy="537480"/>
            <a:chOff x="4790550" y="1997445"/>
            <a:chExt cx="121824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DB394A2-102B-335E-BAFF-498D9428FB72}"/>
                    </a:ext>
                  </a:extLst>
                </p14:cNvPr>
                <p14:cNvContentPartPr/>
                <p14:nvPr/>
              </p14:nvContentPartPr>
              <p14:xfrm>
                <a:off x="4790550" y="1997445"/>
                <a:ext cx="1218240" cy="537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DB394A2-102B-335E-BAFF-498D9428FB7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781910" y="1988445"/>
                  <a:ext cx="123588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1F1C8DA-7384-17BC-B35F-6CCE8CC8815C}"/>
                    </a:ext>
                  </a:extLst>
                </p14:cNvPr>
                <p14:cNvContentPartPr/>
                <p14:nvPr/>
              </p14:nvContentPartPr>
              <p14:xfrm>
                <a:off x="5638710" y="2223525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1F1C8DA-7384-17BC-B35F-6CCE8CC8815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29710" y="2214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4D89C59-1038-A7FB-08EA-AFAAA7D2BB20}"/>
                    </a:ext>
                  </a:extLst>
                </p14:cNvPr>
                <p14:cNvContentPartPr/>
                <p14:nvPr/>
              </p14:nvContentPartPr>
              <p14:xfrm>
                <a:off x="5268630" y="2163045"/>
                <a:ext cx="458280" cy="72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4D89C59-1038-A7FB-08EA-AFAAA7D2BB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59630" y="2154405"/>
                  <a:ext cx="47592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F3F8F76-230D-B66A-04D0-5F1D47C7F740}"/>
              </a:ext>
            </a:extLst>
          </p:cNvPr>
          <p:cNvGrpSpPr/>
          <p:nvPr/>
        </p:nvGrpSpPr>
        <p:grpSpPr>
          <a:xfrm>
            <a:off x="6235590" y="1928325"/>
            <a:ext cx="3987000" cy="497880"/>
            <a:chOff x="6235590" y="1928325"/>
            <a:chExt cx="398700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1F0F749-2CA4-D5F8-7F84-4D50986E02BE}"/>
                    </a:ext>
                  </a:extLst>
                </p14:cNvPr>
                <p14:cNvContentPartPr/>
                <p14:nvPr/>
              </p14:nvContentPartPr>
              <p14:xfrm>
                <a:off x="6235590" y="2068725"/>
                <a:ext cx="724680" cy="357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1F0F749-2CA4-D5F8-7F84-4D50986E02B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26590" y="2059725"/>
                  <a:ext cx="7423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20B0452-27B8-300F-FA09-FEC8E18E96FF}"/>
                    </a:ext>
                  </a:extLst>
                </p14:cNvPr>
                <p14:cNvContentPartPr/>
                <p14:nvPr/>
              </p14:nvContentPartPr>
              <p14:xfrm>
                <a:off x="6620070" y="2139285"/>
                <a:ext cx="52560" cy="4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20B0452-27B8-300F-FA09-FEC8E18E96F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11430" y="2130285"/>
                  <a:ext cx="70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565494-8680-3FF8-9D2F-C4DD2F6A3E66}"/>
                    </a:ext>
                  </a:extLst>
                </p14:cNvPr>
                <p14:cNvContentPartPr/>
                <p14:nvPr/>
              </p14:nvContentPartPr>
              <p14:xfrm>
                <a:off x="7080150" y="2174925"/>
                <a:ext cx="1006560" cy="230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565494-8680-3FF8-9D2F-C4DD2F6A3E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71150" y="2165925"/>
                  <a:ext cx="1024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5D1129A-6C7E-8835-1561-F9B59813217C}"/>
                    </a:ext>
                  </a:extLst>
                </p14:cNvPr>
                <p14:cNvContentPartPr/>
                <p14:nvPr/>
              </p14:nvContentPartPr>
              <p14:xfrm>
                <a:off x="8304870" y="1956045"/>
                <a:ext cx="441720" cy="424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5D1129A-6C7E-8835-1561-F9B59813217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95870" y="1947405"/>
                  <a:ext cx="4593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ED12F9A-54D6-94E1-C0EB-78A2178299A6}"/>
                    </a:ext>
                  </a:extLst>
                </p14:cNvPr>
                <p14:cNvContentPartPr/>
                <p14:nvPr/>
              </p14:nvContentPartPr>
              <p14:xfrm>
                <a:off x="8267070" y="2124885"/>
                <a:ext cx="394920" cy="59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ED12F9A-54D6-94E1-C0EB-78A2178299A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58070" y="2115885"/>
                  <a:ext cx="412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0E67191-DC50-F0C7-608C-9BC726715781}"/>
                    </a:ext>
                  </a:extLst>
                </p14:cNvPr>
                <p14:cNvContentPartPr/>
                <p14:nvPr/>
              </p14:nvContentPartPr>
              <p14:xfrm>
                <a:off x="9106590" y="1928325"/>
                <a:ext cx="1116000" cy="422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0E67191-DC50-F0C7-608C-9BC72671578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97950" y="1919685"/>
                  <a:ext cx="11336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6C295D4-6B30-E190-1FF9-DC9E0FF99448}"/>
                    </a:ext>
                  </a:extLst>
                </p14:cNvPr>
                <p14:cNvContentPartPr/>
                <p14:nvPr/>
              </p14:nvContentPartPr>
              <p14:xfrm>
                <a:off x="9582150" y="2076285"/>
                <a:ext cx="511560" cy="78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6C295D4-6B30-E190-1FF9-DC9E0FF994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73510" y="2067285"/>
                  <a:ext cx="52920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1C699E-F0C8-AA2A-FF79-1E653E86917A}"/>
              </a:ext>
            </a:extLst>
          </p:cNvPr>
          <p:cNvGrpSpPr/>
          <p:nvPr/>
        </p:nvGrpSpPr>
        <p:grpSpPr>
          <a:xfrm>
            <a:off x="481350" y="2712405"/>
            <a:ext cx="4088160" cy="526680"/>
            <a:chOff x="481350" y="2712405"/>
            <a:chExt cx="408816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8EB01F2-93E1-EDA6-8D4A-CC470894E333}"/>
                    </a:ext>
                  </a:extLst>
                </p14:cNvPr>
                <p14:cNvContentPartPr/>
                <p14:nvPr/>
              </p14:nvContentPartPr>
              <p14:xfrm>
                <a:off x="481350" y="2785485"/>
                <a:ext cx="707040" cy="453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8EB01F2-93E1-EDA6-8D4A-CC470894E33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2350" y="2776485"/>
                  <a:ext cx="7246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B0707F5-DB49-4FA5-E404-D98AA9378F14}"/>
                    </a:ext>
                  </a:extLst>
                </p14:cNvPr>
                <p14:cNvContentPartPr/>
                <p14:nvPr/>
              </p14:nvContentPartPr>
              <p14:xfrm>
                <a:off x="794550" y="2897445"/>
                <a:ext cx="48240" cy="10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B0707F5-DB49-4FA5-E404-D98AA9378F1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5550" y="2888445"/>
                  <a:ext cx="65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8070B15-377E-0577-F661-DDD4649F056F}"/>
                    </a:ext>
                  </a:extLst>
                </p14:cNvPr>
                <p14:cNvContentPartPr/>
                <p14:nvPr/>
              </p14:nvContentPartPr>
              <p14:xfrm>
                <a:off x="1454430" y="2712405"/>
                <a:ext cx="630720" cy="426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8070B15-377E-0577-F661-DDD4649F056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45790" y="2703405"/>
                  <a:ext cx="6483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8B91E09-D42A-820B-6794-94071531257C}"/>
                    </a:ext>
                  </a:extLst>
                </p14:cNvPr>
                <p14:cNvContentPartPr/>
                <p14:nvPr/>
              </p14:nvContentPartPr>
              <p14:xfrm>
                <a:off x="1815870" y="2793765"/>
                <a:ext cx="59040" cy="17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8B91E09-D42A-820B-6794-9407153125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07230" y="2784765"/>
                  <a:ext cx="76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F7A8F25-4A38-DB36-743D-BB9E00226864}"/>
                    </a:ext>
                  </a:extLst>
                </p14:cNvPr>
                <p14:cNvContentPartPr/>
                <p14:nvPr/>
              </p14:nvContentPartPr>
              <p14:xfrm>
                <a:off x="2412030" y="2717085"/>
                <a:ext cx="679320" cy="492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F7A8F25-4A38-DB36-743D-BB9E0022686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03390" y="2708445"/>
                  <a:ext cx="69696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CB74F09-BC5A-4E49-919D-D9BDE3D05B94}"/>
                    </a:ext>
                  </a:extLst>
                </p14:cNvPr>
                <p14:cNvContentPartPr/>
                <p14:nvPr/>
              </p14:nvContentPartPr>
              <p14:xfrm>
                <a:off x="2744670" y="2822565"/>
                <a:ext cx="298440" cy="61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CB74F09-BC5A-4E49-919D-D9BDE3D05B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35670" y="2813925"/>
                  <a:ext cx="316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E387A2B-47F1-4C40-4913-F88A12B20120}"/>
                    </a:ext>
                  </a:extLst>
                </p14:cNvPr>
                <p14:cNvContentPartPr/>
                <p14:nvPr/>
              </p14:nvContentPartPr>
              <p14:xfrm>
                <a:off x="3377550" y="2968005"/>
                <a:ext cx="199800" cy="119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E387A2B-47F1-4C40-4913-F88A12B2012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68550" y="2959005"/>
                  <a:ext cx="217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A4B32F4-3CFF-274D-5CE8-311662AF98ED}"/>
                    </a:ext>
                  </a:extLst>
                </p14:cNvPr>
                <p14:cNvContentPartPr/>
                <p14:nvPr/>
              </p14:nvContentPartPr>
              <p14:xfrm>
                <a:off x="3823950" y="2714925"/>
                <a:ext cx="745560" cy="404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A4B32F4-3CFF-274D-5CE8-311662AF98E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15310" y="2705925"/>
                  <a:ext cx="7632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C88CFD7-06FC-0C62-AD6D-324DB644E2D1}"/>
                    </a:ext>
                  </a:extLst>
                </p14:cNvPr>
                <p14:cNvContentPartPr/>
                <p14:nvPr/>
              </p14:nvContentPartPr>
              <p14:xfrm>
                <a:off x="4176750" y="2861085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C88CFD7-06FC-0C62-AD6D-324DB644E2D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167750" y="2852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1EFECB5-DAD1-8C79-18B7-3D8565FC7F35}"/>
                    </a:ext>
                  </a:extLst>
                </p14:cNvPr>
                <p14:cNvContentPartPr/>
                <p14:nvPr/>
              </p14:nvContentPartPr>
              <p14:xfrm>
                <a:off x="3835110" y="2811045"/>
                <a:ext cx="504720" cy="61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1EFECB5-DAD1-8C79-18B7-3D8565FC7F3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26110" y="2802045"/>
                  <a:ext cx="52236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AF0AB77-7359-3F37-66D6-9554FBD66775}"/>
              </a:ext>
            </a:extLst>
          </p:cNvPr>
          <p:cNvGrpSpPr/>
          <p:nvPr/>
        </p:nvGrpSpPr>
        <p:grpSpPr>
          <a:xfrm>
            <a:off x="5025270" y="2767845"/>
            <a:ext cx="4778640" cy="518760"/>
            <a:chOff x="5025270" y="2767845"/>
            <a:chExt cx="477864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1F99514-820C-A84E-5079-5788FAAA56E2}"/>
                    </a:ext>
                  </a:extLst>
                </p14:cNvPr>
                <p14:cNvContentPartPr/>
                <p14:nvPr/>
              </p14:nvContentPartPr>
              <p14:xfrm>
                <a:off x="5025270" y="2813925"/>
                <a:ext cx="303120" cy="263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1F99514-820C-A84E-5079-5788FAAA56E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16630" y="2804925"/>
                  <a:ext cx="3207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4607806-B65C-2D78-44BF-4F0269577D6A}"/>
                    </a:ext>
                  </a:extLst>
                </p14:cNvPr>
                <p14:cNvContentPartPr/>
                <p14:nvPr/>
              </p14:nvContentPartPr>
              <p14:xfrm>
                <a:off x="5403270" y="2807805"/>
                <a:ext cx="215640" cy="251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4607806-B65C-2D78-44BF-4F0269577D6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394630" y="2798805"/>
                  <a:ext cx="233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556AF47-D251-B0FA-AF25-459961D993AE}"/>
                    </a:ext>
                  </a:extLst>
                </p14:cNvPr>
                <p14:cNvContentPartPr/>
                <p14:nvPr/>
              </p14:nvContentPartPr>
              <p14:xfrm>
                <a:off x="5370870" y="2877645"/>
                <a:ext cx="302760" cy="30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556AF47-D251-B0FA-AF25-459961D993A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61870" y="2869005"/>
                  <a:ext cx="320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837758B-5CBF-EE80-4ECB-D1ACB0993B8B}"/>
                    </a:ext>
                  </a:extLst>
                </p14:cNvPr>
                <p14:cNvContentPartPr/>
                <p14:nvPr/>
              </p14:nvContentPartPr>
              <p14:xfrm>
                <a:off x="5882070" y="3044685"/>
                <a:ext cx="57960" cy="65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837758B-5CBF-EE80-4ECB-D1ACB0993B8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73070" y="3036045"/>
                  <a:ext cx="75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82DA14D-B2DE-AA60-F6B5-47452FFEF659}"/>
                    </a:ext>
                  </a:extLst>
                </p14:cNvPr>
                <p14:cNvContentPartPr/>
                <p14:nvPr/>
              </p14:nvContentPartPr>
              <p14:xfrm>
                <a:off x="6414150" y="2767845"/>
                <a:ext cx="230400" cy="295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82DA14D-B2DE-AA60-F6B5-47452FFEF6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05510" y="2759205"/>
                  <a:ext cx="2480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FF1FBA8-09A9-15E7-7CE9-1C673BFCCB5D}"/>
                    </a:ext>
                  </a:extLst>
                </p14:cNvPr>
                <p14:cNvContentPartPr/>
                <p14:nvPr/>
              </p14:nvContentPartPr>
              <p14:xfrm>
                <a:off x="6707190" y="2779005"/>
                <a:ext cx="1199520" cy="507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FF1FBA8-09A9-15E7-7CE9-1C673BFCCB5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698550" y="2770005"/>
                  <a:ext cx="121716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E6B5986-B240-8FDC-41AF-7CAD025F370B}"/>
                    </a:ext>
                  </a:extLst>
                </p14:cNvPr>
                <p14:cNvContentPartPr/>
                <p14:nvPr/>
              </p14:nvContentPartPr>
              <p14:xfrm>
                <a:off x="7739670" y="2885565"/>
                <a:ext cx="306720" cy="37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E6B5986-B240-8FDC-41AF-7CAD025F370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30670" y="2876925"/>
                  <a:ext cx="324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8846E2C-8035-7F3D-1EC8-11DD7731BD92}"/>
                    </a:ext>
                  </a:extLst>
                </p14:cNvPr>
                <p14:cNvContentPartPr/>
                <p14:nvPr/>
              </p14:nvContentPartPr>
              <p14:xfrm>
                <a:off x="8203710" y="2949285"/>
                <a:ext cx="529200" cy="158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8846E2C-8035-7F3D-1EC8-11DD7731BD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94710" y="2940645"/>
                  <a:ext cx="546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B09F0F3-450A-6C3B-B651-73A5FD056EB8}"/>
                    </a:ext>
                  </a:extLst>
                </p14:cNvPr>
                <p14:cNvContentPartPr/>
                <p14:nvPr/>
              </p14:nvContentPartPr>
              <p14:xfrm>
                <a:off x="8933070" y="2903925"/>
                <a:ext cx="870840" cy="191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B09F0F3-450A-6C3B-B651-73A5FD056EB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24070" y="2894925"/>
                  <a:ext cx="8884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B6D8E5F-E591-B751-E1BD-B14CF97BD1C7}"/>
              </a:ext>
            </a:extLst>
          </p:cNvPr>
          <p:cNvGrpSpPr/>
          <p:nvPr/>
        </p:nvGrpSpPr>
        <p:grpSpPr>
          <a:xfrm>
            <a:off x="10004790" y="2593965"/>
            <a:ext cx="1987200" cy="555480"/>
            <a:chOff x="10004790" y="2593965"/>
            <a:chExt cx="198720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62E3B39-924D-CA16-C5FE-D0D9BCC284FC}"/>
                    </a:ext>
                  </a:extLst>
                </p14:cNvPr>
                <p14:cNvContentPartPr/>
                <p14:nvPr/>
              </p14:nvContentPartPr>
              <p14:xfrm>
                <a:off x="10004790" y="2593965"/>
                <a:ext cx="662760" cy="498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62E3B39-924D-CA16-C5FE-D0D9BCC284F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95790" y="2585325"/>
                  <a:ext cx="68040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0438761-20A5-1674-A748-B12B9F32913A}"/>
                    </a:ext>
                  </a:extLst>
                </p14:cNvPr>
                <p14:cNvContentPartPr/>
                <p14:nvPr/>
              </p14:nvContentPartPr>
              <p14:xfrm>
                <a:off x="10380990" y="2802405"/>
                <a:ext cx="60480" cy="4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0438761-20A5-1674-A748-B12B9F32913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372350" y="2793405"/>
                  <a:ext cx="78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35AC214-279A-8B28-FD1A-DCC17A901118}"/>
                    </a:ext>
                  </a:extLst>
                </p14:cNvPr>
                <p14:cNvContentPartPr/>
                <p14:nvPr/>
              </p14:nvContentPartPr>
              <p14:xfrm>
                <a:off x="10796070" y="2846685"/>
                <a:ext cx="334440" cy="195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35AC214-279A-8B28-FD1A-DCC17A90111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787430" y="2837685"/>
                  <a:ext cx="352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1E9C92E-E8EE-CD6C-9C61-2924ED96C886}"/>
                    </a:ext>
                  </a:extLst>
                </p14:cNvPr>
                <p14:cNvContentPartPr/>
                <p14:nvPr/>
              </p14:nvContentPartPr>
              <p14:xfrm>
                <a:off x="10950510" y="2742285"/>
                <a:ext cx="88920" cy="23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1E9C92E-E8EE-CD6C-9C61-2924ED96C88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41870" y="2733285"/>
                  <a:ext cx="106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EEA39D4-89E5-6D8B-E08F-ABD58ED93BC9}"/>
                    </a:ext>
                  </a:extLst>
                </p14:cNvPr>
                <p14:cNvContentPartPr/>
                <p14:nvPr/>
              </p14:nvContentPartPr>
              <p14:xfrm>
                <a:off x="11390430" y="2674245"/>
                <a:ext cx="204480" cy="372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EEA39D4-89E5-6D8B-E08F-ABD58ED93BC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381790" y="2665605"/>
                  <a:ext cx="2221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DABDFCB-E2C6-463B-505D-34CC4A41195A}"/>
                    </a:ext>
                  </a:extLst>
                </p14:cNvPr>
                <p14:cNvContentPartPr/>
                <p14:nvPr/>
              </p14:nvContentPartPr>
              <p14:xfrm>
                <a:off x="11635950" y="2900325"/>
                <a:ext cx="167760" cy="204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DABDFCB-E2C6-463B-505D-34CC4A41195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626950" y="2891325"/>
                  <a:ext cx="185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8EB8F8E-4E6B-EFF3-8D53-77EF639C5F56}"/>
                    </a:ext>
                  </a:extLst>
                </p14:cNvPr>
                <p14:cNvContentPartPr/>
                <p14:nvPr/>
              </p14:nvContentPartPr>
              <p14:xfrm>
                <a:off x="11887230" y="2704485"/>
                <a:ext cx="104760" cy="161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8EB8F8E-4E6B-EFF3-8D53-77EF639C5F5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878590" y="2695485"/>
                  <a:ext cx="122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CA315CC-90A2-F0DC-02FC-89EE701A28EA}"/>
                    </a:ext>
                  </a:extLst>
                </p14:cNvPr>
                <p14:cNvContentPartPr/>
                <p14:nvPr/>
              </p14:nvContentPartPr>
              <p14:xfrm>
                <a:off x="11880030" y="3114885"/>
                <a:ext cx="78480" cy="34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CA315CC-90A2-F0DC-02FC-89EE701A28E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871390" y="3106245"/>
                  <a:ext cx="9612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113BF2B-4AD3-78D5-595A-4C9D0A06151F}"/>
                  </a:ext>
                </a:extLst>
              </p14:cNvPr>
              <p14:cNvContentPartPr/>
              <p14:nvPr/>
            </p14:nvContentPartPr>
            <p14:xfrm>
              <a:off x="10253272" y="1066804"/>
              <a:ext cx="403200" cy="7938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113BF2B-4AD3-78D5-595A-4C9D0A06151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244632" y="1057804"/>
                <a:ext cx="42084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887D297-664C-F54A-3CD1-DBAE5076A876}"/>
                  </a:ext>
                </a:extLst>
              </p14:cNvPr>
              <p14:cNvContentPartPr/>
              <p14:nvPr/>
            </p14:nvContentPartPr>
            <p14:xfrm>
              <a:off x="10515712" y="940084"/>
              <a:ext cx="70200" cy="6746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887D297-664C-F54A-3CD1-DBAE5076A87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506712" y="931084"/>
                <a:ext cx="87840" cy="69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2E9FF88-3C02-8AE7-B7D1-C0EFB03659A5}"/>
              </a:ext>
            </a:extLst>
          </p:cNvPr>
          <p:cNvGrpSpPr/>
          <p:nvPr/>
        </p:nvGrpSpPr>
        <p:grpSpPr>
          <a:xfrm>
            <a:off x="10427872" y="1235284"/>
            <a:ext cx="505440" cy="237960"/>
            <a:chOff x="10427872" y="1235284"/>
            <a:chExt cx="5054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255C9EC-5B0C-F16F-B615-0351145AA0D9}"/>
                    </a:ext>
                  </a:extLst>
                </p14:cNvPr>
                <p14:cNvContentPartPr/>
                <p14:nvPr/>
              </p14:nvContentPartPr>
              <p14:xfrm>
                <a:off x="10427872" y="1357684"/>
                <a:ext cx="128520" cy="72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255C9EC-5B0C-F16F-B615-0351145AA0D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18872" y="1349044"/>
                  <a:ext cx="146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5B2809B-9232-980A-CB17-8B3F8413DBF0}"/>
                    </a:ext>
                  </a:extLst>
                </p14:cNvPr>
                <p14:cNvContentPartPr/>
                <p14:nvPr/>
              </p14:nvContentPartPr>
              <p14:xfrm>
                <a:off x="10656472" y="1235284"/>
                <a:ext cx="94320" cy="216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5B2809B-9232-980A-CB17-8B3F8413DBF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647472" y="1226644"/>
                  <a:ext cx="111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0013D2B-81D5-6FE9-2651-2F454CE9DCD6}"/>
                    </a:ext>
                  </a:extLst>
                </p14:cNvPr>
                <p14:cNvContentPartPr/>
                <p14:nvPr/>
              </p14:nvContentPartPr>
              <p14:xfrm>
                <a:off x="10791472" y="1264804"/>
                <a:ext cx="141840" cy="208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0013D2B-81D5-6FE9-2651-2F454CE9DCD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82472" y="1256164"/>
                  <a:ext cx="15948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AF1FC1E7-0BDF-AFBD-6415-8CE6362785A8}"/>
                  </a:ext>
                </a:extLst>
              </p14:cNvPr>
              <p14:cNvContentPartPr/>
              <p14:nvPr/>
            </p14:nvContentPartPr>
            <p14:xfrm>
              <a:off x="2254792" y="3384484"/>
              <a:ext cx="142200" cy="2631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AF1FC1E7-0BDF-AFBD-6415-8CE6362785A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246152" y="3375484"/>
                <a:ext cx="1598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4C4D045-5C36-7F6B-DB28-611D1342629B}"/>
                  </a:ext>
                </a:extLst>
              </p14:cNvPr>
              <p14:cNvContentPartPr/>
              <p14:nvPr/>
            </p14:nvContentPartPr>
            <p14:xfrm>
              <a:off x="3796312" y="3516604"/>
              <a:ext cx="142560" cy="1404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4C4D045-5C36-7F6B-DB28-611D1342629B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787672" y="3507604"/>
                <a:ext cx="1602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BA9AFEF-3DD8-C8A7-743E-FB16A4449B6E}"/>
                  </a:ext>
                </a:extLst>
              </p14:cNvPr>
              <p14:cNvContentPartPr/>
              <p14:nvPr/>
            </p14:nvContentPartPr>
            <p14:xfrm>
              <a:off x="3513352" y="3705964"/>
              <a:ext cx="554400" cy="532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BA9AFEF-3DD8-C8A7-743E-FB16A4449B6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504352" y="3696964"/>
                <a:ext cx="5720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266F3458-FA99-EF05-E24C-32C08EB3E1C0}"/>
                  </a:ext>
                </a:extLst>
              </p14:cNvPr>
              <p14:cNvContentPartPr/>
              <p14:nvPr/>
            </p14:nvContentPartPr>
            <p14:xfrm>
              <a:off x="3698752" y="3842404"/>
              <a:ext cx="168480" cy="3099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266F3458-FA99-EF05-E24C-32C08EB3E1C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689752" y="3833764"/>
                <a:ext cx="18612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CE926E5-338A-29E9-D75D-220B719D2C37}"/>
                  </a:ext>
                </a:extLst>
              </p14:cNvPr>
              <p14:cNvContentPartPr/>
              <p14:nvPr/>
            </p14:nvContentPartPr>
            <p14:xfrm>
              <a:off x="3903592" y="4128964"/>
              <a:ext cx="95400" cy="698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CE926E5-338A-29E9-D75D-220B719D2C3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894592" y="4119964"/>
                <a:ext cx="1130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9B37F964-D15B-81E3-A97F-18CDBB86BE0B}"/>
                  </a:ext>
                </a:extLst>
              </p14:cNvPr>
              <p14:cNvContentPartPr/>
              <p14:nvPr/>
            </p14:nvContentPartPr>
            <p14:xfrm>
              <a:off x="3533152" y="3372244"/>
              <a:ext cx="205560" cy="2408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9B37F964-D15B-81E3-A97F-18CDBB86BE0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524152" y="3363604"/>
                <a:ext cx="2232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78FB911C-E2D5-FE66-730D-04C8549BC4FA}"/>
                  </a:ext>
                </a:extLst>
              </p14:cNvPr>
              <p14:cNvContentPartPr/>
              <p14:nvPr/>
            </p14:nvContentPartPr>
            <p14:xfrm>
              <a:off x="10539112" y="1642084"/>
              <a:ext cx="62280" cy="68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78FB911C-E2D5-FE66-730D-04C8549BC4F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530112" y="1633444"/>
                <a:ext cx="799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029BF8B-EACD-85BA-0F2E-6E845D6913D1}"/>
                  </a:ext>
                </a:extLst>
              </p14:cNvPr>
              <p14:cNvContentPartPr/>
              <p14:nvPr/>
            </p14:nvContentPartPr>
            <p14:xfrm>
              <a:off x="10597792" y="444724"/>
              <a:ext cx="516960" cy="12654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029BF8B-EACD-85BA-0F2E-6E845D6913D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0588792" y="435724"/>
                <a:ext cx="53460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0DC2912D-0D65-CDE8-A5E5-04B97E641B5B}"/>
                  </a:ext>
                </a:extLst>
              </p14:cNvPr>
              <p14:cNvContentPartPr/>
              <p14:nvPr/>
            </p14:nvContentPartPr>
            <p14:xfrm>
              <a:off x="9971392" y="904804"/>
              <a:ext cx="532080" cy="8398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0DC2912D-0D65-CDE8-A5E5-04B97E641B5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962752" y="895804"/>
                <a:ext cx="549720" cy="85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81AC6B9-F423-82C7-BD6D-CE082FE8BAFF}"/>
              </a:ext>
            </a:extLst>
          </p:cNvPr>
          <p:cNvGrpSpPr/>
          <p:nvPr/>
        </p:nvGrpSpPr>
        <p:grpSpPr>
          <a:xfrm>
            <a:off x="11095312" y="951244"/>
            <a:ext cx="317160" cy="412200"/>
            <a:chOff x="11095312" y="951244"/>
            <a:chExt cx="31716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375044A-ACC6-B9EC-CA85-2C37D10A2BD9}"/>
                    </a:ext>
                  </a:extLst>
                </p14:cNvPr>
                <p14:cNvContentPartPr/>
                <p14:nvPr/>
              </p14:nvContentPartPr>
              <p14:xfrm>
                <a:off x="11095312" y="980404"/>
                <a:ext cx="173160" cy="295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375044A-ACC6-B9EC-CA85-2C37D10A2BD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086312" y="971404"/>
                  <a:ext cx="1908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32CD524-5B9D-4FDA-2F33-4B2D497458BD}"/>
                    </a:ext>
                  </a:extLst>
                </p14:cNvPr>
                <p14:cNvContentPartPr/>
                <p14:nvPr/>
              </p14:nvContentPartPr>
              <p14:xfrm>
                <a:off x="11318872" y="1291084"/>
                <a:ext cx="93600" cy="72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32CD524-5B9D-4FDA-2F33-4B2D497458B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309872" y="1282084"/>
                  <a:ext cx="111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D17309D-CC8F-C420-942B-1A6870B09E9F}"/>
                    </a:ext>
                  </a:extLst>
                </p14:cNvPr>
                <p14:cNvContentPartPr/>
                <p14:nvPr/>
              </p14:nvContentPartPr>
              <p14:xfrm>
                <a:off x="11294392" y="951244"/>
                <a:ext cx="42120" cy="98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D17309D-CC8F-C420-942B-1A6870B09E9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285752" y="942604"/>
                  <a:ext cx="5976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E696B1F-F307-F46F-D787-7EFC670BA24F}"/>
              </a:ext>
            </a:extLst>
          </p:cNvPr>
          <p:cNvGrpSpPr/>
          <p:nvPr/>
        </p:nvGrpSpPr>
        <p:grpSpPr>
          <a:xfrm>
            <a:off x="9597352" y="1252564"/>
            <a:ext cx="449280" cy="371520"/>
            <a:chOff x="9597352" y="1252564"/>
            <a:chExt cx="44928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0223BF1-F2B8-EB8E-CEE6-F9EDF919003B}"/>
                    </a:ext>
                  </a:extLst>
                </p14:cNvPr>
                <p14:cNvContentPartPr/>
                <p14:nvPr/>
              </p14:nvContentPartPr>
              <p14:xfrm>
                <a:off x="9597352" y="1252564"/>
                <a:ext cx="231840" cy="340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0223BF1-F2B8-EB8E-CEE6-F9EDF919003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588352" y="1243564"/>
                  <a:ext cx="2494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7C23336-20BC-73C1-5D3A-DB3768DD56F5}"/>
                    </a:ext>
                  </a:extLst>
                </p14:cNvPr>
                <p14:cNvContentPartPr/>
                <p14:nvPr/>
              </p14:nvContentPartPr>
              <p14:xfrm>
                <a:off x="9873112" y="1525444"/>
                <a:ext cx="173520" cy="98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7C23336-20BC-73C1-5D3A-DB3768DD56F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64112" y="1516444"/>
                  <a:ext cx="19116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1766EB9-6683-5057-9D66-127BBB987D3E}"/>
              </a:ext>
            </a:extLst>
          </p:cNvPr>
          <p:cNvGrpSpPr/>
          <p:nvPr/>
        </p:nvGrpSpPr>
        <p:grpSpPr>
          <a:xfrm>
            <a:off x="1220512" y="3340924"/>
            <a:ext cx="2079360" cy="897480"/>
            <a:chOff x="1220512" y="3340924"/>
            <a:chExt cx="2079360" cy="89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CCCAF14-45E3-8244-6E2A-845712298897}"/>
                    </a:ext>
                  </a:extLst>
                </p14:cNvPr>
                <p14:cNvContentPartPr/>
                <p14:nvPr/>
              </p14:nvContentPartPr>
              <p14:xfrm>
                <a:off x="1220512" y="3474844"/>
                <a:ext cx="137880" cy="234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CCCAF14-45E3-8244-6E2A-84571229889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11872" y="3465844"/>
                  <a:ext cx="1555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2ED6A55-8335-B23B-EF61-AB7A63615960}"/>
                    </a:ext>
                  </a:extLst>
                </p14:cNvPr>
                <p14:cNvContentPartPr/>
                <p14:nvPr/>
              </p14:nvContentPartPr>
              <p14:xfrm>
                <a:off x="1445152" y="3461884"/>
                <a:ext cx="141120" cy="241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2ED6A55-8335-B23B-EF61-AB7A6361596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436152" y="3452884"/>
                  <a:ext cx="158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8C7B23F-EE1C-AA3B-D70B-F939E7644708}"/>
                    </a:ext>
                  </a:extLst>
                </p14:cNvPr>
                <p14:cNvContentPartPr/>
                <p14:nvPr/>
              </p14:nvContentPartPr>
              <p14:xfrm>
                <a:off x="1771312" y="3582484"/>
                <a:ext cx="161280" cy="15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8C7B23F-EE1C-AA3B-D70B-F939E764470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762672" y="3573484"/>
                  <a:ext cx="178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B8FC19E-337F-0C58-F770-17C3741A0B5B}"/>
                    </a:ext>
                  </a:extLst>
                </p14:cNvPr>
                <p14:cNvContentPartPr/>
                <p14:nvPr/>
              </p14:nvContentPartPr>
              <p14:xfrm>
                <a:off x="1788592" y="3672844"/>
                <a:ext cx="146520" cy="2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B8FC19E-337F-0C58-F770-17C3741A0B5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79592" y="3664204"/>
                  <a:ext cx="164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47DEEF2-6D70-EE48-C36E-CA19E56C07D2}"/>
                    </a:ext>
                  </a:extLst>
                </p14:cNvPr>
                <p14:cNvContentPartPr/>
                <p14:nvPr/>
              </p14:nvContentPartPr>
              <p14:xfrm>
                <a:off x="2486272" y="3498244"/>
                <a:ext cx="113040" cy="154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47DEEF2-6D70-EE48-C36E-CA19E56C07D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477632" y="3489604"/>
                  <a:ext cx="130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832C84A-9792-758B-5DC2-51EABDAA13A1}"/>
                    </a:ext>
                  </a:extLst>
                </p14:cNvPr>
                <p14:cNvContentPartPr/>
                <p14:nvPr/>
              </p14:nvContentPartPr>
              <p14:xfrm>
                <a:off x="2203672" y="3737284"/>
                <a:ext cx="433440" cy="29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832C84A-9792-758B-5DC2-51EABDAA13A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194672" y="3728284"/>
                  <a:ext cx="451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41C0346-61D5-6AE3-058A-09938BA1B238}"/>
                    </a:ext>
                  </a:extLst>
                </p14:cNvPr>
                <p14:cNvContentPartPr/>
                <p14:nvPr/>
              </p14:nvContentPartPr>
              <p14:xfrm>
                <a:off x="2317432" y="3877324"/>
                <a:ext cx="184680" cy="297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41C0346-61D5-6AE3-058A-09938BA1B23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308792" y="3868684"/>
                  <a:ext cx="2023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E6F1B75-2A7F-CB1D-B235-CFEFA0F439A3}"/>
                    </a:ext>
                  </a:extLst>
                </p14:cNvPr>
                <p14:cNvContentPartPr/>
                <p14:nvPr/>
              </p14:nvContentPartPr>
              <p14:xfrm>
                <a:off x="2566192" y="4138684"/>
                <a:ext cx="125280" cy="99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E6F1B75-2A7F-CB1D-B235-CFEFA0F439A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57552" y="4129684"/>
                  <a:ext cx="142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E4F1FF4-5075-BB9E-9E02-7D7335FAB756}"/>
                    </a:ext>
                  </a:extLst>
                </p14:cNvPr>
                <p14:cNvContentPartPr/>
                <p14:nvPr/>
              </p14:nvContentPartPr>
              <p14:xfrm>
                <a:off x="3050392" y="3659164"/>
                <a:ext cx="203400" cy="20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E4F1FF4-5075-BB9E-9E02-7D7335FAB75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041392" y="3650524"/>
                  <a:ext cx="221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98A7F9C-E6FF-BA9B-FAD5-E9228D55E591}"/>
                    </a:ext>
                  </a:extLst>
                </p14:cNvPr>
                <p14:cNvContentPartPr/>
                <p14:nvPr/>
              </p14:nvContentPartPr>
              <p14:xfrm>
                <a:off x="3093232" y="3718564"/>
                <a:ext cx="206640" cy="26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98A7F9C-E6FF-BA9B-FAD5-E9228D55E59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84592" y="3709924"/>
                  <a:ext cx="224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BD1B4C4-BA3F-33FE-9930-3783B5B8C0AF}"/>
                    </a:ext>
                  </a:extLst>
                </p14:cNvPr>
                <p14:cNvContentPartPr/>
                <p14:nvPr/>
              </p14:nvContentPartPr>
              <p14:xfrm>
                <a:off x="2673832" y="3340924"/>
                <a:ext cx="50760" cy="112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BD1B4C4-BA3F-33FE-9930-3783B5B8C0A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665192" y="3331924"/>
                  <a:ext cx="68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1C4E1F0-EA73-7C35-B96D-CDBFB9B7853C}"/>
                    </a:ext>
                  </a:extLst>
                </p14:cNvPr>
                <p14:cNvContentPartPr/>
                <p14:nvPr/>
              </p14:nvContentPartPr>
              <p14:xfrm>
                <a:off x="2572312" y="3860404"/>
                <a:ext cx="53640" cy="90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1C4E1F0-EA73-7C35-B96D-CDBFB9B7853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563672" y="3851404"/>
                  <a:ext cx="7128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8B4BDEE-AB16-E7FB-487F-E54FD4EC3DF7}"/>
              </a:ext>
            </a:extLst>
          </p:cNvPr>
          <p:cNvGrpSpPr/>
          <p:nvPr/>
        </p:nvGrpSpPr>
        <p:grpSpPr>
          <a:xfrm>
            <a:off x="1928272" y="4514884"/>
            <a:ext cx="443160" cy="308520"/>
            <a:chOff x="1928272" y="4514884"/>
            <a:chExt cx="44316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E2ADEDF-C9BB-B9F4-45C0-7410ABF6134D}"/>
                    </a:ext>
                  </a:extLst>
                </p14:cNvPr>
                <p14:cNvContentPartPr/>
                <p14:nvPr/>
              </p14:nvContentPartPr>
              <p14:xfrm>
                <a:off x="1928272" y="4561684"/>
                <a:ext cx="152280" cy="261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E2ADEDF-C9BB-B9F4-45C0-7410ABF6134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919632" y="4552684"/>
                  <a:ext cx="1699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89210C1-1023-F93A-150B-20480970044F}"/>
                    </a:ext>
                  </a:extLst>
                </p14:cNvPr>
                <p14:cNvContentPartPr/>
                <p14:nvPr/>
              </p14:nvContentPartPr>
              <p14:xfrm>
                <a:off x="2125552" y="4659244"/>
                <a:ext cx="140760" cy="156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89210C1-1023-F93A-150B-20480970044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116552" y="4650604"/>
                  <a:ext cx="158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AF193ED-F077-79F7-DFC3-F78D9C67B166}"/>
                    </a:ext>
                  </a:extLst>
                </p14:cNvPr>
                <p14:cNvContentPartPr/>
                <p14:nvPr/>
              </p14:nvContentPartPr>
              <p14:xfrm>
                <a:off x="2321392" y="4514884"/>
                <a:ext cx="50040" cy="109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AF193ED-F077-79F7-DFC3-F78D9C67B16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312752" y="4505884"/>
                  <a:ext cx="6768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CB2C658-9DFC-13FE-9961-E2B28450524B}"/>
              </a:ext>
            </a:extLst>
          </p:cNvPr>
          <p:cNvGrpSpPr/>
          <p:nvPr/>
        </p:nvGrpSpPr>
        <p:grpSpPr>
          <a:xfrm>
            <a:off x="3211312" y="4822684"/>
            <a:ext cx="248760" cy="106920"/>
            <a:chOff x="3211312" y="4822684"/>
            <a:chExt cx="24876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38D7714-687A-E824-045F-836586CAF51F}"/>
                    </a:ext>
                  </a:extLst>
                </p14:cNvPr>
                <p14:cNvContentPartPr/>
                <p14:nvPr/>
              </p14:nvContentPartPr>
              <p14:xfrm>
                <a:off x="3211312" y="4822684"/>
                <a:ext cx="202680" cy="10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38D7714-687A-E824-045F-836586CAF51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202312" y="4813684"/>
                  <a:ext cx="220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CAF039D-B1E7-C330-C946-29A75FEAEBDB}"/>
                    </a:ext>
                  </a:extLst>
                </p14:cNvPr>
                <p14:cNvContentPartPr/>
                <p14:nvPr/>
              </p14:nvContentPartPr>
              <p14:xfrm>
                <a:off x="3248032" y="4911604"/>
                <a:ext cx="212040" cy="18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CAF039D-B1E7-C330-C946-29A75FEAEBD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239032" y="4902604"/>
                  <a:ext cx="22968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1D1FF4BC-246E-EE70-2059-572C616EFC0E}"/>
                  </a:ext>
                </a:extLst>
              </p14:cNvPr>
              <p14:cNvContentPartPr/>
              <p14:nvPr/>
            </p14:nvContentPartPr>
            <p14:xfrm>
              <a:off x="1862032" y="4938604"/>
              <a:ext cx="361080" cy="151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1D1FF4BC-246E-EE70-2059-572C616EFC0E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853392" y="4929964"/>
                <a:ext cx="37872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CE8EABE-1E5E-F9FF-1C25-275A1C047CE4}"/>
              </a:ext>
            </a:extLst>
          </p:cNvPr>
          <p:cNvGrpSpPr/>
          <p:nvPr/>
        </p:nvGrpSpPr>
        <p:grpSpPr>
          <a:xfrm>
            <a:off x="1896952" y="5047684"/>
            <a:ext cx="365760" cy="230760"/>
            <a:chOff x="1896952" y="5047684"/>
            <a:chExt cx="36576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E35241D-33AD-1671-7A84-3719FEB09628}"/>
                    </a:ext>
                  </a:extLst>
                </p14:cNvPr>
                <p14:cNvContentPartPr/>
                <p14:nvPr/>
              </p14:nvContentPartPr>
              <p14:xfrm>
                <a:off x="1896952" y="5047684"/>
                <a:ext cx="221400" cy="230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E35241D-33AD-1671-7A84-3719FEB0962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888312" y="5039044"/>
                  <a:ext cx="239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89C8CBF-BBD2-E7D4-FA58-EF4DE7DA9CC1}"/>
                    </a:ext>
                  </a:extLst>
                </p14:cNvPr>
                <p14:cNvContentPartPr/>
                <p14:nvPr/>
              </p14:nvContentPartPr>
              <p14:xfrm>
                <a:off x="2128072" y="5136964"/>
                <a:ext cx="134640" cy="117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89C8CBF-BBD2-E7D4-FA58-EF4DE7DA9CC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119072" y="5128324"/>
                  <a:ext cx="15228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9302636-6740-4552-7705-508FBEBE6CB3}"/>
              </a:ext>
            </a:extLst>
          </p:cNvPr>
          <p:cNvGrpSpPr/>
          <p:nvPr/>
        </p:nvGrpSpPr>
        <p:grpSpPr>
          <a:xfrm>
            <a:off x="3731152" y="4416604"/>
            <a:ext cx="542520" cy="893160"/>
            <a:chOff x="3731152" y="4416604"/>
            <a:chExt cx="542520" cy="89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5306402-CDA7-76E7-6577-62AABAB46F8A}"/>
                    </a:ext>
                  </a:extLst>
                </p14:cNvPr>
                <p14:cNvContentPartPr/>
                <p14:nvPr/>
              </p14:nvContentPartPr>
              <p14:xfrm>
                <a:off x="3812512" y="4511644"/>
                <a:ext cx="167040" cy="262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5306402-CDA7-76E7-6577-62AABAB46F8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803512" y="4502644"/>
                  <a:ext cx="1846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B418783-2DFE-5399-D7D0-BF46E18A6BE4}"/>
                    </a:ext>
                  </a:extLst>
                </p14:cNvPr>
                <p14:cNvContentPartPr/>
                <p14:nvPr/>
              </p14:nvContentPartPr>
              <p14:xfrm>
                <a:off x="4074952" y="4765084"/>
                <a:ext cx="108000" cy="67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B418783-2DFE-5399-D7D0-BF46E18A6BE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065952" y="4756084"/>
                  <a:ext cx="125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D17817C-8812-DA32-B919-EAE2E5BC2583}"/>
                    </a:ext>
                  </a:extLst>
                </p14:cNvPr>
                <p14:cNvContentPartPr/>
                <p14:nvPr/>
              </p14:nvContentPartPr>
              <p14:xfrm>
                <a:off x="4185112" y="4416604"/>
                <a:ext cx="88560" cy="105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D17817C-8812-DA32-B919-EAE2E5BC258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176472" y="4407964"/>
                  <a:ext cx="106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37D1098-C25D-FEAA-0C7C-2CA3766EFD28}"/>
                    </a:ext>
                  </a:extLst>
                </p14:cNvPr>
                <p14:cNvContentPartPr/>
                <p14:nvPr/>
              </p14:nvContentPartPr>
              <p14:xfrm>
                <a:off x="3731152" y="4867324"/>
                <a:ext cx="483120" cy="756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37D1098-C25D-FEAA-0C7C-2CA3766EFD2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722512" y="4858324"/>
                  <a:ext cx="500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319E2EE-18D0-5D85-A741-184A68EB47BD}"/>
                    </a:ext>
                  </a:extLst>
                </p14:cNvPr>
                <p14:cNvContentPartPr/>
                <p14:nvPr/>
              </p14:nvContentPartPr>
              <p14:xfrm>
                <a:off x="3857512" y="5012044"/>
                <a:ext cx="206640" cy="270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319E2EE-18D0-5D85-A741-184A68EB47B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848512" y="5003404"/>
                  <a:ext cx="2242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9DF8972-00C5-2A84-6CB0-7AD159CE9367}"/>
                    </a:ext>
                  </a:extLst>
                </p14:cNvPr>
                <p14:cNvContentPartPr/>
                <p14:nvPr/>
              </p14:nvContentPartPr>
              <p14:xfrm>
                <a:off x="4108432" y="5208964"/>
                <a:ext cx="155160" cy="100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9DF8972-00C5-2A84-6CB0-7AD159CE936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099792" y="5199964"/>
                  <a:ext cx="17280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1B395AB-171F-51B2-9EF4-E9B7457F6C7A}"/>
              </a:ext>
            </a:extLst>
          </p:cNvPr>
          <p:cNvGrpSpPr/>
          <p:nvPr/>
        </p:nvGrpSpPr>
        <p:grpSpPr>
          <a:xfrm>
            <a:off x="1910272" y="5606044"/>
            <a:ext cx="504360" cy="779400"/>
            <a:chOff x="1910272" y="5606044"/>
            <a:chExt cx="504360" cy="77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E5F4910-2BD0-5E45-608B-46DE3A9964C5}"/>
                    </a:ext>
                  </a:extLst>
                </p14:cNvPr>
                <p14:cNvContentPartPr/>
                <p14:nvPr/>
              </p14:nvContentPartPr>
              <p14:xfrm>
                <a:off x="1936552" y="5671204"/>
                <a:ext cx="155880" cy="271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E5F4910-2BD0-5E45-608B-46DE3A9964C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927552" y="5662564"/>
                  <a:ext cx="1735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9DDC58A-2E36-7CD9-B1FD-DFA74E6CDAE1}"/>
                    </a:ext>
                  </a:extLst>
                </p14:cNvPr>
                <p14:cNvContentPartPr/>
                <p14:nvPr/>
              </p14:nvContentPartPr>
              <p14:xfrm>
                <a:off x="2161192" y="5759764"/>
                <a:ext cx="155880" cy="122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9DDC58A-2E36-7CD9-B1FD-DFA74E6CDAE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152552" y="5750764"/>
                  <a:ext cx="173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3FEA91C-10AA-2DA2-86DA-AEC5ECA3F3DC}"/>
                    </a:ext>
                  </a:extLst>
                </p14:cNvPr>
                <p14:cNvContentPartPr/>
                <p14:nvPr/>
              </p14:nvContentPartPr>
              <p14:xfrm>
                <a:off x="2358472" y="5606044"/>
                <a:ext cx="56160" cy="112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3FEA91C-10AA-2DA2-86DA-AEC5ECA3F3D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349472" y="5597404"/>
                  <a:ext cx="73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21B6EBD-284B-42C5-2559-23132DB94ED7}"/>
                    </a:ext>
                  </a:extLst>
                </p14:cNvPr>
                <p14:cNvContentPartPr/>
                <p14:nvPr/>
              </p14:nvContentPartPr>
              <p14:xfrm>
                <a:off x="1910272" y="5989444"/>
                <a:ext cx="456480" cy="61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21B6EBD-284B-42C5-2559-23132DB94ED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901632" y="5980804"/>
                  <a:ext cx="474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153ADCD-BB66-9FCD-3A05-1A79BC15797F}"/>
                    </a:ext>
                  </a:extLst>
                </p14:cNvPr>
                <p14:cNvContentPartPr/>
                <p14:nvPr/>
              </p14:nvContentPartPr>
              <p14:xfrm>
                <a:off x="1944472" y="6159364"/>
                <a:ext cx="188640" cy="226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153ADCD-BB66-9FCD-3A05-1A79BC15797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35472" y="6150724"/>
                  <a:ext cx="206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289DD9F-F283-ABF0-860C-FD4DF4DBE617}"/>
                    </a:ext>
                  </a:extLst>
                </p14:cNvPr>
                <p14:cNvContentPartPr/>
                <p14:nvPr/>
              </p14:nvContentPartPr>
              <p14:xfrm>
                <a:off x="2206912" y="6211564"/>
                <a:ext cx="197640" cy="127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289DD9F-F283-ABF0-860C-FD4DF4DBE61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197912" y="6202924"/>
                  <a:ext cx="21528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20BC5294-CE1B-A9F7-3D39-92602D76DAE8}"/>
                  </a:ext>
                </a:extLst>
              </p14:cNvPr>
              <p14:cNvContentPartPr/>
              <p14:nvPr/>
            </p14:nvContentPartPr>
            <p14:xfrm>
              <a:off x="3357112" y="5911684"/>
              <a:ext cx="235080" cy="61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20BC5294-CE1B-A9F7-3D39-92602D76DAE8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348112" y="5902684"/>
                <a:ext cx="2527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D1A9F917-5976-F629-BB82-8F810A5060BE}"/>
                  </a:ext>
                </a:extLst>
              </p14:cNvPr>
              <p14:cNvContentPartPr/>
              <p14:nvPr/>
            </p14:nvContentPartPr>
            <p14:xfrm>
              <a:off x="3419032" y="6021844"/>
              <a:ext cx="218880" cy="2124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D1A9F917-5976-F629-BB82-8F810A5060BE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410392" y="6012844"/>
                <a:ext cx="23652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8C948C3-AE9E-05B1-B4A0-06851C67CF0C}"/>
              </a:ext>
            </a:extLst>
          </p:cNvPr>
          <p:cNvGrpSpPr/>
          <p:nvPr/>
        </p:nvGrpSpPr>
        <p:grpSpPr>
          <a:xfrm>
            <a:off x="3905032" y="5545564"/>
            <a:ext cx="567360" cy="882360"/>
            <a:chOff x="3905032" y="5545564"/>
            <a:chExt cx="567360" cy="88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15667B0-12B6-7B91-84A9-6A09BA7605B3}"/>
                    </a:ext>
                  </a:extLst>
                </p14:cNvPr>
                <p14:cNvContentPartPr/>
                <p14:nvPr/>
              </p14:nvContentPartPr>
              <p14:xfrm>
                <a:off x="3946792" y="5644924"/>
                <a:ext cx="167400" cy="283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15667B0-12B6-7B91-84A9-6A09BA7605B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937792" y="5635924"/>
                  <a:ext cx="1850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BD8B8D1-A49A-9053-19F1-1CB8A838203D}"/>
                    </a:ext>
                  </a:extLst>
                </p14:cNvPr>
                <p14:cNvContentPartPr/>
                <p14:nvPr/>
              </p14:nvContentPartPr>
              <p14:xfrm>
                <a:off x="4191952" y="5873164"/>
                <a:ext cx="129600" cy="95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BD8B8D1-A49A-9053-19F1-1CB8A838203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183312" y="5864164"/>
                  <a:ext cx="147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0964F5C-ACCF-9FA8-5022-DDCEC4B23F33}"/>
                    </a:ext>
                  </a:extLst>
                </p14:cNvPr>
                <p14:cNvContentPartPr/>
                <p14:nvPr/>
              </p14:nvContentPartPr>
              <p14:xfrm>
                <a:off x="4309312" y="5545564"/>
                <a:ext cx="77400" cy="111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0964F5C-ACCF-9FA8-5022-DDCEC4B23F3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300312" y="5536564"/>
                  <a:ext cx="95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E5D21A2-E85F-623A-BCEF-9993DCD2CF4E}"/>
                    </a:ext>
                  </a:extLst>
                </p14:cNvPr>
                <p14:cNvContentPartPr/>
                <p14:nvPr/>
              </p14:nvContentPartPr>
              <p14:xfrm>
                <a:off x="3905032" y="6054244"/>
                <a:ext cx="470520" cy="24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E5D21A2-E85F-623A-BCEF-9993DCD2CF4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896392" y="6045244"/>
                  <a:ext cx="488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66997E9-1B72-07C8-C4C6-8FDBF4BDFE0C}"/>
                    </a:ext>
                  </a:extLst>
                </p14:cNvPr>
                <p14:cNvContentPartPr/>
                <p14:nvPr/>
              </p14:nvContentPartPr>
              <p14:xfrm>
                <a:off x="4064512" y="6134164"/>
                <a:ext cx="204840" cy="269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66997E9-1B72-07C8-C4C6-8FDBF4BDFE0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055872" y="6125164"/>
                  <a:ext cx="2224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F64A68C-5804-9B0D-668F-95F9147A3771}"/>
                    </a:ext>
                  </a:extLst>
                </p14:cNvPr>
                <p14:cNvContentPartPr/>
                <p14:nvPr/>
              </p14:nvContentPartPr>
              <p14:xfrm>
                <a:off x="4352152" y="6357364"/>
                <a:ext cx="120240" cy="70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F64A68C-5804-9B0D-668F-95F9147A377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343152" y="6348724"/>
                  <a:ext cx="13788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B5E3EEC1-A663-A739-A734-2E7019F5987D}"/>
                  </a:ext>
                </a:extLst>
              </p14:cNvPr>
              <p14:cNvContentPartPr/>
              <p14:nvPr/>
            </p14:nvContentPartPr>
            <p14:xfrm>
              <a:off x="5355832" y="3675724"/>
              <a:ext cx="1013040" cy="23187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B5E3EEC1-A663-A739-A734-2E7019F5987D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347192" y="3667084"/>
                <a:ext cx="1030680" cy="233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5C0F53F5-8671-7C4D-DD2C-2C0B57ACBA13}"/>
              </a:ext>
            </a:extLst>
          </p:cNvPr>
          <p:cNvGrpSpPr/>
          <p:nvPr/>
        </p:nvGrpSpPr>
        <p:grpSpPr>
          <a:xfrm>
            <a:off x="8829472" y="3350284"/>
            <a:ext cx="1978200" cy="891720"/>
            <a:chOff x="8829472" y="3350284"/>
            <a:chExt cx="1978200" cy="89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4E5BB58-D4CB-9B6E-3CBD-23B89FAA88BC}"/>
                    </a:ext>
                  </a:extLst>
                </p14:cNvPr>
                <p14:cNvContentPartPr/>
                <p14:nvPr/>
              </p14:nvContentPartPr>
              <p14:xfrm>
                <a:off x="8829472" y="3765004"/>
                <a:ext cx="308880" cy="25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4E5BB58-D4CB-9B6E-3CBD-23B89FAA88B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820832" y="3756364"/>
                  <a:ext cx="326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D785443-455F-79C0-A1EF-3F8194014EB7}"/>
                    </a:ext>
                  </a:extLst>
                </p14:cNvPr>
                <p14:cNvContentPartPr/>
                <p14:nvPr/>
              </p14:nvContentPartPr>
              <p14:xfrm>
                <a:off x="8866192" y="3869404"/>
                <a:ext cx="293400" cy="19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D785443-455F-79C0-A1EF-3F8194014EB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857192" y="3860764"/>
                  <a:ext cx="311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A9B762D-5D99-C02B-C54F-6AA597DE7E6C}"/>
                    </a:ext>
                  </a:extLst>
                </p14:cNvPr>
                <p14:cNvContentPartPr/>
                <p14:nvPr/>
              </p14:nvContentPartPr>
              <p14:xfrm>
                <a:off x="9489712" y="3469444"/>
                <a:ext cx="191880" cy="280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A9B762D-5D99-C02B-C54F-6AA597DE7E6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481072" y="3460444"/>
                  <a:ext cx="209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DB5EF94-910A-00AA-3635-757BEA26AD21}"/>
                    </a:ext>
                  </a:extLst>
                </p14:cNvPr>
                <p14:cNvContentPartPr/>
                <p14:nvPr/>
              </p14:nvContentPartPr>
              <p14:xfrm>
                <a:off x="9779152" y="3746644"/>
                <a:ext cx="158760" cy="72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DB5EF94-910A-00AA-3635-757BEA26AD2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770152" y="3737644"/>
                  <a:ext cx="1764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F78D4CF-69CF-5A96-5036-CD89A52DDF0B}"/>
                    </a:ext>
                  </a:extLst>
                </p14:cNvPr>
                <p14:cNvContentPartPr/>
                <p14:nvPr/>
              </p14:nvContentPartPr>
              <p14:xfrm>
                <a:off x="9899752" y="3350284"/>
                <a:ext cx="47880" cy="94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F78D4CF-69CF-5A96-5036-CD89A52DDF0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891112" y="3341644"/>
                  <a:ext cx="65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0B81F35-6C6C-2B89-C318-5B3F08929C6B}"/>
                    </a:ext>
                  </a:extLst>
                </p14:cNvPr>
                <p14:cNvContentPartPr/>
                <p14:nvPr/>
              </p14:nvContentPartPr>
              <p14:xfrm>
                <a:off x="10155352" y="3619204"/>
                <a:ext cx="156240" cy="28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0B81F35-6C6C-2B89-C318-5B3F08929C6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146352" y="3610204"/>
                  <a:ext cx="173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DAF1CFF-5918-3620-A2F9-4F8F30A607EB}"/>
                    </a:ext>
                  </a:extLst>
                </p14:cNvPr>
                <p14:cNvContentPartPr/>
                <p14:nvPr/>
              </p14:nvContentPartPr>
              <p14:xfrm>
                <a:off x="10426792" y="3431644"/>
                <a:ext cx="138960" cy="285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DAF1CFF-5918-3620-A2F9-4F8F30A607E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417792" y="3423004"/>
                  <a:ext cx="1566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59B21E1-D5F8-EBAE-6381-E69578BEE82D}"/>
                    </a:ext>
                  </a:extLst>
                </p14:cNvPr>
                <p14:cNvContentPartPr/>
                <p14:nvPr/>
              </p14:nvContentPartPr>
              <p14:xfrm>
                <a:off x="10642072" y="3673564"/>
                <a:ext cx="150840" cy="62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59B21E1-D5F8-EBAE-6381-E69578BEE82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633072" y="3664924"/>
                  <a:ext cx="168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0579908-DD0B-3FF4-C261-AE50D68DC359}"/>
                    </a:ext>
                  </a:extLst>
                </p14:cNvPr>
                <p14:cNvContentPartPr/>
                <p14:nvPr/>
              </p14:nvContentPartPr>
              <p14:xfrm>
                <a:off x="9367312" y="3804964"/>
                <a:ext cx="1440360" cy="154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0579908-DD0B-3FF4-C261-AE50D68DC35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358312" y="3795964"/>
                  <a:ext cx="1458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D96C6DD-722E-0420-D10B-7F397DC07921}"/>
                    </a:ext>
                  </a:extLst>
                </p14:cNvPr>
                <p14:cNvContentPartPr/>
                <p14:nvPr/>
              </p14:nvContentPartPr>
              <p14:xfrm>
                <a:off x="10019272" y="3942484"/>
                <a:ext cx="204840" cy="272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D96C6DD-722E-0420-D10B-7F397DC0792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010632" y="3933844"/>
                  <a:ext cx="222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EB595D2-B2B9-A9DF-4A4A-6670A35F9950}"/>
                    </a:ext>
                  </a:extLst>
                </p14:cNvPr>
                <p14:cNvContentPartPr/>
                <p14:nvPr/>
              </p14:nvContentPartPr>
              <p14:xfrm>
                <a:off x="10302592" y="4153804"/>
                <a:ext cx="144360" cy="88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EB595D2-B2B9-A9DF-4A4A-6670A35F995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293592" y="4144804"/>
                  <a:ext cx="16200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CB1D12E9-D24E-E8DD-9F80-223C51347FE3}"/>
              </a:ext>
            </a:extLst>
          </p:cNvPr>
          <p:cNvGrpSpPr/>
          <p:nvPr/>
        </p:nvGrpSpPr>
        <p:grpSpPr>
          <a:xfrm>
            <a:off x="6850192" y="3413284"/>
            <a:ext cx="1420920" cy="771840"/>
            <a:chOff x="6850192" y="3413284"/>
            <a:chExt cx="1420920" cy="77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D5C2EF5-E4A1-313B-C6E4-0932357C0A8B}"/>
                    </a:ext>
                  </a:extLst>
                </p14:cNvPr>
                <p14:cNvContentPartPr/>
                <p14:nvPr/>
              </p14:nvContentPartPr>
              <p14:xfrm>
                <a:off x="6905632" y="3481324"/>
                <a:ext cx="205560" cy="272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D5C2EF5-E4A1-313B-C6E4-0932357C0A8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896992" y="3472684"/>
                  <a:ext cx="2232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B8C3BF7-4FC3-A0B8-AAC4-18C28673F492}"/>
                    </a:ext>
                  </a:extLst>
                </p14:cNvPr>
                <p14:cNvContentPartPr/>
                <p14:nvPr/>
              </p14:nvContentPartPr>
              <p14:xfrm>
                <a:off x="7135672" y="3605164"/>
                <a:ext cx="222840" cy="130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B8C3BF7-4FC3-A0B8-AAC4-18C28673F49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127032" y="3596164"/>
                  <a:ext cx="240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250D44F-20F3-7BFD-A891-61D3B567E08B}"/>
                    </a:ext>
                  </a:extLst>
                </p14:cNvPr>
                <p14:cNvContentPartPr/>
                <p14:nvPr/>
              </p14:nvContentPartPr>
              <p14:xfrm>
                <a:off x="7391992" y="3413284"/>
                <a:ext cx="69840" cy="122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250D44F-20F3-7BFD-A891-61D3B567E08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383352" y="3404284"/>
                  <a:ext cx="87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0A81871-FCD0-5B46-D955-491D7E1175A9}"/>
                    </a:ext>
                  </a:extLst>
                </p14:cNvPr>
                <p14:cNvContentPartPr/>
                <p14:nvPr/>
              </p14:nvContentPartPr>
              <p14:xfrm>
                <a:off x="7561192" y="3635404"/>
                <a:ext cx="199440" cy="18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0A81871-FCD0-5B46-D955-491D7E1175A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552552" y="3626764"/>
                  <a:ext cx="217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EDEE50A-3C59-6E6B-D49A-14966D83DFFF}"/>
                    </a:ext>
                  </a:extLst>
                </p14:cNvPr>
                <p14:cNvContentPartPr/>
                <p14:nvPr/>
              </p14:nvContentPartPr>
              <p14:xfrm>
                <a:off x="7824352" y="3455044"/>
                <a:ext cx="191880" cy="302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EDEE50A-3C59-6E6B-D49A-14966D83DFF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815712" y="3446404"/>
                  <a:ext cx="2095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B864600-6CB9-9978-CF07-F4925799111C}"/>
                    </a:ext>
                  </a:extLst>
                </p14:cNvPr>
                <p14:cNvContentPartPr/>
                <p14:nvPr/>
              </p14:nvContentPartPr>
              <p14:xfrm>
                <a:off x="8071672" y="3569164"/>
                <a:ext cx="162000" cy="167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B864600-6CB9-9978-CF07-F4925799111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063032" y="3560524"/>
                  <a:ext cx="179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6BD252D-E544-D986-032B-39ACB93F5726}"/>
                    </a:ext>
                  </a:extLst>
                </p14:cNvPr>
                <p14:cNvContentPartPr/>
                <p14:nvPr/>
              </p14:nvContentPartPr>
              <p14:xfrm>
                <a:off x="6850192" y="3807844"/>
                <a:ext cx="1420920" cy="81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6BD252D-E544-D986-032B-39ACB93F572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841552" y="3799204"/>
                  <a:ext cx="1438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AEEFF5A-4EA2-A16C-01B2-7104B784FFC6}"/>
                    </a:ext>
                  </a:extLst>
                </p14:cNvPr>
                <p14:cNvContentPartPr/>
                <p14:nvPr/>
              </p14:nvContentPartPr>
              <p14:xfrm>
                <a:off x="7574152" y="3909364"/>
                <a:ext cx="255240" cy="275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AEEFF5A-4EA2-A16C-01B2-7104B784FFC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565152" y="3900724"/>
                  <a:ext cx="2728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715CE75-FF2E-63F8-FFBF-50B627A3C17D}"/>
                    </a:ext>
                  </a:extLst>
                </p14:cNvPr>
                <p14:cNvContentPartPr/>
                <p14:nvPr/>
              </p14:nvContentPartPr>
              <p14:xfrm>
                <a:off x="7885552" y="3966604"/>
                <a:ext cx="138600" cy="174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715CE75-FF2E-63F8-FFBF-50B627A3C17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876912" y="3957964"/>
                  <a:ext cx="1562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B90FF93E-4B7A-24ED-2EB1-06A9D9D7EDE4}"/>
              </a:ext>
            </a:extLst>
          </p:cNvPr>
          <p:cNvGrpSpPr/>
          <p:nvPr/>
        </p:nvGrpSpPr>
        <p:grpSpPr>
          <a:xfrm>
            <a:off x="6984472" y="3964084"/>
            <a:ext cx="530640" cy="229320"/>
            <a:chOff x="6984472" y="3964084"/>
            <a:chExt cx="53064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AE04D34-C079-C4AE-7691-E6FDF906F185}"/>
                    </a:ext>
                  </a:extLst>
                </p14:cNvPr>
                <p14:cNvContentPartPr/>
                <p14:nvPr/>
              </p14:nvContentPartPr>
              <p14:xfrm>
                <a:off x="6984472" y="3964084"/>
                <a:ext cx="228240" cy="229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AE04D34-C079-C4AE-7691-E6FDF906F18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975472" y="3955444"/>
                  <a:ext cx="2458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306E9BF-028A-80AF-89CD-349544D77714}"/>
                    </a:ext>
                  </a:extLst>
                </p14:cNvPr>
                <p14:cNvContentPartPr/>
                <p14:nvPr/>
              </p14:nvContentPartPr>
              <p14:xfrm>
                <a:off x="7307392" y="3969484"/>
                <a:ext cx="134640" cy="176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306E9BF-028A-80AF-89CD-349544D7771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298752" y="3960484"/>
                  <a:ext cx="152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A725537-0B28-41F2-6111-19E30816840F}"/>
                    </a:ext>
                  </a:extLst>
                </p14:cNvPr>
                <p14:cNvContentPartPr/>
                <p14:nvPr/>
              </p14:nvContentPartPr>
              <p14:xfrm>
                <a:off x="7216312" y="3998644"/>
                <a:ext cx="298800" cy="31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A725537-0B28-41F2-6111-19E30816840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207312" y="3989644"/>
                  <a:ext cx="3164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CB585074-074B-F2FD-1301-028328D6C3D5}"/>
              </a:ext>
            </a:extLst>
          </p:cNvPr>
          <p:cNvGrpSpPr/>
          <p:nvPr/>
        </p:nvGrpSpPr>
        <p:grpSpPr>
          <a:xfrm>
            <a:off x="9491872" y="4009804"/>
            <a:ext cx="473400" cy="217800"/>
            <a:chOff x="9491872" y="4009804"/>
            <a:chExt cx="47340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B6F6F7B-A874-59F9-28B0-52B64551D391}"/>
                    </a:ext>
                  </a:extLst>
                </p14:cNvPr>
                <p14:cNvContentPartPr/>
                <p14:nvPr/>
              </p14:nvContentPartPr>
              <p14:xfrm>
                <a:off x="9491872" y="4009804"/>
                <a:ext cx="225720" cy="217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B6F6F7B-A874-59F9-28B0-52B64551D39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483232" y="4001164"/>
                  <a:ext cx="2433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42DBD2E-7884-DF04-E809-713B09A3E6F8}"/>
                    </a:ext>
                  </a:extLst>
                </p14:cNvPr>
                <p14:cNvContentPartPr/>
                <p14:nvPr/>
              </p14:nvContentPartPr>
              <p14:xfrm>
                <a:off x="9802552" y="4028884"/>
                <a:ext cx="123840" cy="182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42DBD2E-7884-DF04-E809-713B09A3E6F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793912" y="4019884"/>
                  <a:ext cx="141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A099E2C-7714-73F5-00C8-611FE81041F7}"/>
                    </a:ext>
                  </a:extLst>
                </p14:cNvPr>
                <p14:cNvContentPartPr/>
                <p14:nvPr/>
              </p14:nvContentPartPr>
              <p14:xfrm>
                <a:off x="9728392" y="4056604"/>
                <a:ext cx="236880" cy="529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A099E2C-7714-73F5-00C8-611FE81041F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719752" y="4047964"/>
                  <a:ext cx="25452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CEF42979-D9A6-5E00-2924-192A13ECA498}"/>
              </a:ext>
            </a:extLst>
          </p:cNvPr>
          <p:cNvGrpSpPr/>
          <p:nvPr/>
        </p:nvGrpSpPr>
        <p:grpSpPr>
          <a:xfrm>
            <a:off x="2578432" y="5846884"/>
            <a:ext cx="402480" cy="324360"/>
            <a:chOff x="2578432" y="5846884"/>
            <a:chExt cx="40248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3513F3D-F821-90AD-AC7D-D8AC35512009}"/>
                    </a:ext>
                  </a:extLst>
                </p14:cNvPr>
                <p14:cNvContentPartPr/>
                <p14:nvPr/>
              </p14:nvContentPartPr>
              <p14:xfrm>
                <a:off x="2578432" y="5974324"/>
                <a:ext cx="250560" cy="367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3513F3D-F821-90AD-AC7D-D8AC3551200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569792" y="5965684"/>
                  <a:ext cx="268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4EA620B-A205-71E7-6D39-99A72E2A90BE}"/>
                    </a:ext>
                  </a:extLst>
                </p14:cNvPr>
                <p14:cNvContentPartPr/>
                <p14:nvPr/>
              </p14:nvContentPartPr>
              <p14:xfrm>
                <a:off x="2948512" y="5846884"/>
                <a:ext cx="32400" cy="324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4EA620B-A205-71E7-6D39-99A72E2A90B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939512" y="5837884"/>
                  <a:ext cx="5004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E37543EF-90B0-A9D5-0C94-4A75BE0CE872}"/>
              </a:ext>
            </a:extLst>
          </p:cNvPr>
          <p:cNvGrpSpPr/>
          <p:nvPr/>
        </p:nvGrpSpPr>
        <p:grpSpPr>
          <a:xfrm>
            <a:off x="4544752" y="5821684"/>
            <a:ext cx="378360" cy="374040"/>
            <a:chOff x="4544752" y="5821684"/>
            <a:chExt cx="37836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958AD60-85C5-5690-6F44-2B22270D7760}"/>
                    </a:ext>
                  </a:extLst>
                </p14:cNvPr>
                <p14:cNvContentPartPr/>
                <p14:nvPr/>
              </p14:nvContentPartPr>
              <p14:xfrm>
                <a:off x="4544752" y="5988724"/>
                <a:ext cx="190440" cy="306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958AD60-85C5-5690-6F44-2B22270D776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536112" y="5979724"/>
                  <a:ext cx="208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78F750C-10E1-E6C8-B7AB-B1B23F1962CD}"/>
                    </a:ext>
                  </a:extLst>
                </p14:cNvPr>
                <p14:cNvContentPartPr/>
                <p14:nvPr/>
              </p14:nvContentPartPr>
              <p14:xfrm>
                <a:off x="4902592" y="5821684"/>
                <a:ext cx="20520" cy="374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78F750C-10E1-E6C8-B7AB-B1B23F1962C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893592" y="5812684"/>
                  <a:ext cx="38160" cy="39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A250467E-D847-5933-BA2F-E72220BF622A}"/>
                  </a:ext>
                </a:extLst>
              </p14:cNvPr>
              <p14:cNvContentPartPr/>
              <p14:nvPr/>
            </p14:nvContentPartPr>
            <p14:xfrm>
              <a:off x="6398752" y="4532884"/>
              <a:ext cx="1047240" cy="45720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A250467E-D847-5933-BA2F-E72220BF622A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389752" y="4524244"/>
                <a:ext cx="106488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DADAF0E6-28AF-69CF-1B28-1CEE829336CF}"/>
                  </a:ext>
                </a:extLst>
              </p14:cNvPr>
              <p14:cNvContentPartPr/>
              <p14:nvPr/>
            </p14:nvContentPartPr>
            <p14:xfrm>
              <a:off x="7177432" y="4670404"/>
              <a:ext cx="360" cy="3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DADAF0E6-28AF-69CF-1B28-1CEE829336C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68432" y="46614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B7696FF5-2648-45D6-333A-876997635582}"/>
                  </a:ext>
                </a:extLst>
              </p14:cNvPr>
              <p14:cNvContentPartPr/>
              <p14:nvPr/>
            </p14:nvContentPartPr>
            <p14:xfrm>
              <a:off x="6811312" y="4614244"/>
              <a:ext cx="17280" cy="3384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B7696FF5-2648-45D6-333A-876997635582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802672" y="4605604"/>
                <a:ext cx="3492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51F5364A-65C4-5FC4-6E6D-04EC0C34D790}"/>
              </a:ext>
            </a:extLst>
          </p:cNvPr>
          <p:cNvGrpSpPr/>
          <p:nvPr/>
        </p:nvGrpSpPr>
        <p:grpSpPr>
          <a:xfrm>
            <a:off x="7645792" y="4456924"/>
            <a:ext cx="2123640" cy="365040"/>
            <a:chOff x="7645792" y="4456924"/>
            <a:chExt cx="212364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DB82A3E-4F40-EAF2-6C06-A4E4FBDBF8FB}"/>
                    </a:ext>
                  </a:extLst>
                </p14:cNvPr>
                <p14:cNvContentPartPr/>
                <p14:nvPr/>
              </p14:nvContentPartPr>
              <p14:xfrm>
                <a:off x="7645792" y="4487524"/>
                <a:ext cx="814320" cy="3261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DB82A3E-4F40-EAF2-6C06-A4E4FBDBF8F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636792" y="4478884"/>
                  <a:ext cx="8319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FED8C8B-F4A3-22C8-BF41-98CA77D5BBBB}"/>
                    </a:ext>
                  </a:extLst>
                </p14:cNvPr>
                <p14:cNvContentPartPr/>
                <p14:nvPr/>
              </p14:nvContentPartPr>
              <p14:xfrm>
                <a:off x="7939552" y="4557364"/>
                <a:ext cx="380880" cy="266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FED8C8B-F4A3-22C8-BF41-98CA77D5BBB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930912" y="4548724"/>
                  <a:ext cx="398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2ECDDA6-AE63-FF8E-560F-C0F17E4F0210}"/>
                    </a:ext>
                  </a:extLst>
                </p14:cNvPr>
                <p14:cNvContentPartPr/>
                <p14:nvPr/>
              </p14:nvContentPartPr>
              <p14:xfrm>
                <a:off x="8612392" y="4456924"/>
                <a:ext cx="1157040" cy="3650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2ECDDA6-AE63-FF8E-560F-C0F17E4F021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603752" y="4447924"/>
                  <a:ext cx="11746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C73E839-74F8-9822-5C58-C0A9E4C17953}"/>
                    </a:ext>
                  </a:extLst>
                </p14:cNvPr>
                <p14:cNvContentPartPr/>
                <p14:nvPr/>
              </p14:nvContentPartPr>
              <p14:xfrm>
                <a:off x="9517792" y="4590124"/>
                <a:ext cx="196560" cy="255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C73E839-74F8-9822-5C58-C0A9E4C1795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508792" y="4581484"/>
                  <a:ext cx="214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E912111-9C03-8AB3-E78F-C94333E3E5FA}"/>
                    </a:ext>
                  </a:extLst>
                </p14:cNvPr>
                <p14:cNvContentPartPr/>
                <p14:nvPr/>
              </p14:nvContentPartPr>
              <p14:xfrm>
                <a:off x="9386752" y="4505164"/>
                <a:ext cx="78840" cy="93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E912111-9C03-8AB3-E78F-C94333E3E5F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378112" y="4496524"/>
                  <a:ext cx="964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823C8BB1-1859-E42D-C47F-0EAD21CF89B5}"/>
              </a:ext>
            </a:extLst>
          </p:cNvPr>
          <p:cNvGrpSpPr/>
          <p:nvPr/>
        </p:nvGrpSpPr>
        <p:grpSpPr>
          <a:xfrm>
            <a:off x="10044112" y="4529284"/>
            <a:ext cx="889200" cy="218880"/>
            <a:chOff x="10044112" y="4529284"/>
            <a:chExt cx="88920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A4D2340-67E6-AF59-5817-364721ABA62C}"/>
                    </a:ext>
                  </a:extLst>
                </p14:cNvPr>
                <p14:cNvContentPartPr/>
                <p14:nvPr/>
              </p14:nvContentPartPr>
              <p14:xfrm>
                <a:off x="10044112" y="4529284"/>
                <a:ext cx="478800" cy="218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A4D2340-67E6-AF59-5817-364721ABA62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035472" y="4520284"/>
                  <a:ext cx="496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00F43D2-24A6-5FB3-DD50-018AE6FE88BF}"/>
                    </a:ext>
                  </a:extLst>
                </p14:cNvPr>
                <p14:cNvContentPartPr/>
                <p14:nvPr/>
              </p14:nvContentPartPr>
              <p14:xfrm>
                <a:off x="10728832" y="4631524"/>
                <a:ext cx="204480" cy="96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00F43D2-24A6-5FB3-DD50-018AE6FE88B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719832" y="4622524"/>
                  <a:ext cx="22212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F3F399C4-385E-0B39-C825-E03B38DAD9C0}"/>
              </a:ext>
            </a:extLst>
          </p:cNvPr>
          <p:cNvGrpSpPr/>
          <p:nvPr/>
        </p:nvGrpSpPr>
        <p:grpSpPr>
          <a:xfrm>
            <a:off x="6282472" y="4865524"/>
            <a:ext cx="5268600" cy="485280"/>
            <a:chOff x="6282472" y="4865524"/>
            <a:chExt cx="526860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E7C13B7-0D93-A8BE-72B6-4A3A48EBEB54}"/>
                    </a:ext>
                  </a:extLst>
                </p14:cNvPr>
                <p14:cNvContentPartPr/>
                <p14:nvPr/>
              </p14:nvContentPartPr>
              <p14:xfrm>
                <a:off x="6282472" y="4991164"/>
                <a:ext cx="942120" cy="327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E7C13B7-0D93-A8BE-72B6-4A3A48EBEB5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273472" y="4982524"/>
                  <a:ext cx="9597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9E06B19-6760-55CB-336C-0EB34945CCE1}"/>
                    </a:ext>
                  </a:extLst>
                </p14:cNvPr>
                <p14:cNvContentPartPr/>
                <p14:nvPr/>
              </p14:nvContentPartPr>
              <p14:xfrm>
                <a:off x="7007152" y="5051284"/>
                <a:ext cx="80280" cy="302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9E06B19-6760-55CB-336C-0EB34945CCE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998152" y="5042644"/>
                  <a:ext cx="97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8B7E37A-3188-5121-2506-8B44CC01E282}"/>
                    </a:ext>
                  </a:extLst>
                </p14:cNvPr>
                <p14:cNvContentPartPr/>
                <p14:nvPr/>
              </p14:nvContentPartPr>
              <p14:xfrm>
                <a:off x="7455352" y="4946884"/>
                <a:ext cx="1355040" cy="4039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8B7E37A-3188-5121-2506-8B44CC01E28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446352" y="4938244"/>
                  <a:ext cx="13726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223CD14-0845-243D-74CF-00E4C728015E}"/>
                    </a:ext>
                  </a:extLst>
                </p14:cNvPr>
                <p14:cNvContentPartPr/>
                <p14:nvPr/>
              </p14:nvContentPartPr>
              <p14:xfrm>
                <a:off x="8662072" y="4992244"/>
                <a:ext cx="269640" cy="158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223CD14-0845-243D-74CF-00E4C728015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653432" y="4983244"/>
                  <a:ext cx="287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E389492-8953-1E01-7F3E-142A89375BBA}"/>
                    </a:ext>
                  </a:extLst>
                </p14:cNvPr>
                <p14:cNvContentPartPr/>
                <p14:nvPr/>
              </p14:nvContentPartPr>
              <p14:xfrm>
                <a:off x="9086512" y="4883164"/>
                <a:ext cx="652680" cy="3042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E389492-8953-1E01-7F3E-142A89375BB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077872" y="4874524"/>
                  <a:ext cx="670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F9F9637-28F9-F7BA-C37A-5A2921BA950A}"/>
                    </a:ext>
                  </a:extLst>
                </p14:cNvPr>
                <p14:cNvContentPartPr/>
                <p14:nvPr/>
              </p14:nvContentPartPr>
              <p14:xfrm>
                <a:off x="9848272" y="4888564"/>
                <a:ext cx="539280" cy="302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F9F9637-28F9-F7BA-C37A-5A2921BA950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839632" y="4879564"/>
                  <a:ext cx="5569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8B5B55E-AEE4-888F-AD5E-DC905ADE6836}"/>
                    </a:ext>
                  </a:extLst>
                </p14:cNvPr>
                <p14:cNvContentPartPr/>
                <p14:nvPr/>
              </p14:nvContentPartPr>
              <p14:xfrm>
                <a:off x="9895432" y="4927804"/>
                <a:ext cx="498600" cy="583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8B5B55E-AEE4-888F-AD5E-DC905ADE683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886792" y="4919164"/>
                  <a:ext cx="516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660CD10-C9F4-D67D-5CD7-BB333AE5658D}"/>
                    </a:ext>
                  </a:extLst>
                </p14:cNvPr>
                <p14:cNvContentPartPr/>
                <p14:nvPr/>
              </p14:nvContentPartPr>
              <p14:xfrm>
                <a:off x="10643872" y="4865524"/>
                <a:ext cx="785160" cy="4168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660CD10-C9F4-D67D-5CD7-BB333AE5658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634872" y="4856524"/>
                  <a:ext cx="8028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6B9FF32-60A5-57C8-865C-4A48D4E7A822}"/>
                    </a:ext>
                  </a:extLst>
                </p14:cNvPr>
                <p14:cNvContentPartPr/>
                <p14:nvPr/>
              </p14:nvContentPartPr>
              <p14:xfrm>
                <a:off x="11282872" y="4979644"/>
                <a:ext cx="268200" cy="28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6B9FF32-60A5-57C8-865C-4A48D4E7A82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273872" y="4971004"/>
                  <a:ext cx="285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49F589C-ED9F-D61B-3618-3FA723AC41A6}"/>
                    </a:ext>
                  </a:extLst>
                </p14:cNvPr>
                <p14:cNvContentPartPr/>
                <p14:nvPr/>
              </p14:nvContentPartPr>
              <p14:xfrm>
                <a:off x="11070112" y="4892524"/>
                <a:ext cx="52200" cy="576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49F589C-ED9F-D61B-3618-3FA723AC41A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061112" y="4883524"/>
                  <a:ext cx="6984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C53264D3-5679-EAC2-4C3C-53B46BE080E8}"/>
              </a:ext>
            </a:extLst>
          </p:cNvPr>
          <p:cNvGrpSpPr/>
          <p:nvPr/>
        </p:nvGrpSpPr>
        <p:grpSpPr>
          <a:xfrm>
            <a:off x="6208312" y="5484904"/>
            <a:ext cx="4456800" cy="860040"/>
            <a:chOff x="6208312" y="5484904"/>
            <a:chExt cx="445680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3E111A8-A6FB-9334-5811-A66FD5D8E576}"/>
                    </a:ext>
                  </a:extLst>
                </p14:cNvPr>
                <p14:cNvContentPartPr/>
                <p14:nvPr/>
              </p14:nvContentPartPr>
              <p14:xfrm>
                <a:off x="6210472" y="5735464"/>
                <a:ext cx="376560" cy="2178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3E111A8-A6FB-9334-5811-A66FD5D8E57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201472" y="5726824"/>
                  <a:ext cx="394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4ED8E95-0944-8C40-7B7B-A1EAB1D92CC6}"/>
                    </a:ext>
                  </a:extLst>
                </p14:cNvPr>
                <p14:cNvContentPartPr/>
                <p14:nvPr/>
              </p14:nvContentPartPr>
              <p14:xfrm>
                <a:off x="6486952" y="5963344"/>
                <a:ext cx="83880" cy="2556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4ED8E95-0944-8C40-7B7B-A1EAB1D92CC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477952" y="5954344"/>
                  <a:ext cx="101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6AB46FE-CFD3-5434-641F-CF02B5CDEF1A}"/>
                    </a:ext>
                  </a:extLst>
                </p14:cNvPr>
                <p14:cNvContentPartPr/>
                <p14:nvPr/>
              </p14:nvContentPartPr>
              <p14:xfrm>
                <a:off x="6623392" y="6003664"/>
                <a:ext cx="90360" cy="734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6AB46FE-CFD3-5434-641F-CF02B5CDEF1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14752" y="5994664"/>
                  <a:ext cx="108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3304633-AB93-63B6-E498-2D4AA8C65E9A}"/>
                    </a:ext>
                  </a:extLst>
                </p14:cNvPr>
                <p14:cNvContentPartPr/>
                <p14:nvPr/>
              </p14:nvContentPartPr>
              <p14:xfrm>
                <a:off x="6208312" y="5640064"/>
                <a:ext cx="336960" cy="262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3304633-AB93-63B6-E498-2D4AA8C65E9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199672" y="5631424"/>
                  <a:ext cx="354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E96BF03-6439-CB0A-5E91-8BEDFAA89F81}"/>
                    </a:ext>
                  </a:extLst>
                </p14:cNvPr>
                <p14:cNvContentPartPr/>
                <p14:nvPr/>
              </p14:nvContentPartPr>
              <p14:xfrm>
                <a:off x="6860632" y="5837344"/>
                <a:ext cx="58680" cy="579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E96BF03-6439-CB0A-5E91-8BEDFAA89F8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851992" y="5828344"/>
                  <a:ext cx="76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7A21D40-52A3-0DD7-F549-EF9AA49557C8}"/>
                    </a:ext>
                  </a:extLst>
                </p14:cNvPr>
                <p14:cNvContentPartPr/>
                <p14:nvPr/>
              </p14:nvContentPartPr>
              <p14:xfrm>
                <a:off x="7147912" y="5591464"/>
                <a:ext cx="163800" cy="2307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7A21D40-52A3-0DD7-F549-EF9AA49557C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38912" y="5582824"/>
                  <a:ext cx="181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3F1D38B-1CD1-6B0D-3085-D0562BDE383D}"/>
                    </a:ext>
                  </a:extLst>
                </p14:cNvPr>
                <p14:cNvContentPartPr/>
                <p14:nvPr/>
              </p14:nvContentPartPr>
              <p14:xfrm>
                <a:off x="7359232" y="5794864"/>
                <a:ext cx="112680" cy="90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3F1D38B-1CD1-6B0D-3085-D0562BDE383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350592" y="5786224"/>
                  <a:ext cx="130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17B9097-8F88-C05C-C5F3-5485E98B410C}"/>
                    </a:ext>
                  </a:extLst>
                </p14:cNvPr>
                <p14:cNvContentPartPr/>
                <p14:nvPr/>
              </p14:nvContentPartPr>
              <p14:xfrm>
                <a:off x="7077712" y="5518024"/>
                <a:ext cx="311040" cy="33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17B9097-8F88-C05C-C5F3-5485E98B410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068712" y="5509384"/>
                  <a:ext cx="328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DBCC422-028C-2005-86D8-97CA0DA9BE6B}"/>
                    </a:ext>
                  </a:extLst>
                </p14:cNvPr>
                <p14:cNvContentPartPr/>
                <p14:nvPr/>
              </p14:nvContentPartPr>
              <p14:xfrm>
                <a:off x="7061152" y="5945344"/>
                <a:ext cx="414000" cy="32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DBCC422-028C-2005-86D8-97CA0DA9BE6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052512" y="5936344"/>
                  <a:ext cx="431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1EF2BC8-8851-636E-003B-BF6514703961}"/>
                    </a:ext>
                  </a:extLst>
                </p14:cNvPr>
                <p14:cNvContentPartPr/>
                <p14:nvPr/>
              </p14:nvContentPartPr>
              <p14:xfrm>
                <a:off x="7188232" y="5996104"/>
                <a:ext cx="192240" cy="2689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1EF2BC8-8851-636E-003B-BF651470396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179592" y="5987464"/>
                  <a:ext cx="2098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87E8D47-F246-1422-4DC1-B54F24AF31C8}"/>
                    </a:ext>
                  </a:extLst>
                </p14:cNvPr>
                <p14:cNvContentPartPr/>
                <p14:nvPr/>
              </p14:nvContentPartPr>
              <p14:xfrm>
                <a:off x="7395592" y="6257824"/>
                <a:ext cx="147240" cy="871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87E8D47-F246-1422-4DC1-B54F24AF31C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386592" y="6249184"/>
                  <a:ext cx="164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D135F65-9AE2-8BF4-0BA3-1BE8E7C62815}"/>
                    </a:ext>
                  </a:extLst>
                </p14:cNvPr>
                <p14:cNvContentPartPr/>
                <p14:nvPr/>
              </p14:nvContentPartPr>
              <p14:xfrm>
                <a:off x="7798072" y="5915104"/>
                <a:ext cx="250200" cy="140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D135F65-9AE2-8BF4-0BA3-1BE8E7C6281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789432" y="5906464"/>
                  <a:ext cx="267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DF75D2A-70B9-504F-3522-B1E8601EE7F4}"/>
                    </a:ext>
                  </a:extLst>
                </p14:cNvPr>
                <p14:cNvContentPartPr/>
                <p14:nvPr/>
              </p14:nvContentPartPr>
              <p14:xfrm>
                <a:off x="7800232" y="6022024"/>
                <a:ext cx="216360" cy="30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DF75D2A-70B9-504F-3522-B1E8601EE7F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791232" y="6013024"/>
                  <a:ext cx="234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7E95B08-D4B2-23B4-F71D-EE1C958191E3}"/>
                    </a:ext>
                  </a:extLst>
                </p14:cNvPr>
                <p14:cNvContentPartPr/>
                <p14:nvPr/>
              </p14:nvContentPartPr>
              <p14:xfrm>
                <a:off x="8284072" y="5599744"/>
                <a:ext cx="158040" cy="1616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7E95B08-D4B2-23B4-F71D-EE1C958191E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75432" y="5591104"/>
                  <a:ext cx="175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8E7B567-83F7-944A-8F8E-F135D65CBEAE}"/>
                    </a:ext>
                  </a:extLst>
                </p14:cNvPr>
                <p14:cNvContentPartPr/>
                <p14:nvPr/>
              </p14:nvContentPartPr>
              <p14:xfrm>
                <a:off x="8470192" y="5641504"/>
                <a:ext cx="111240" cy="914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8E7B567-83F7-944A-8F8E-F135D65CBEA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61552" y="5632864"/>
                  <a:ext cx="128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CBADBBB-A089-5C76-1BF6-4B31C5EDE3AB}"/>
                    </a:ext>
                  </a:extLst>
                </p14:cNvPr>
                <p14:cNvContentPartPr/>
                <p14:nvPr/>
              </p14:nvContentPartPr>
              <p14:xfrm>
                <a:off x="8642632" y="5492104"/>
                <a:ext cx="539640" cy="2635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CBADBBB-A089-5C76-1BF6-4B31C5EDE3A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633632" y="5483104"/>
                  <a:ext cx="557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258DA34-FAA6-3B5A-DB67-F7EDCE97CCA6}"/>
                    </a:ext>
                  </a:extLst>
                </p14:cNvPr>
                <p14:cNvContentPartPr/>
                <p14:nvPr/>
              </p14:nvContentPartPr>
              <p14:xfrm>
                <a:off x="8975632" y="5530624"/>
                <a:ext cx="360" cy="3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258DA34-FAA6-3B5A-DB67-F7EDCE97CCA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66632" y="55216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F533EA3-C3C9-D033-1DC8-D38C770D21C2}"/>
                    </a:ext>
                  </a:extLst>
                </p14:cNvPr>
                <p14:cNvContentPartPr/>
                <p14:nvPr/>
              </p14:nvContentPartPr>
              <p14:xfrm>
                <a:off x="9285592" y="5484904"/>
                <a:ext cx="1379520" cy="3823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F533EA3-C3C9-D033-1DC8-D38C770D21C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276592" y="5475904"/>
                  <a:ext cx="13971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E162D13D-4442-B653-10D8-E2E4B7B0732A}"/>
                    </a:ext>
                  </a:extLst>
                </p14:cNvPr>
                <p14:cNvContentPartPr/>
                <p14:nvPr/>
              </p14:nvContentPartPr>
              <p14:xfrm>
                <a:off x="8239792" y="5881264"/>
                <a:ext cx="1994760" cy="482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E162D13D-4442-B653-10D8-E2E4B7B0732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231152" y="5872264"/>
                  <a:ext cx="2012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A620777-4484-A774-BA3C-19C93DF61853}"/>
                    </a:ext>
                  </a:extLst>
                </p14:cNvPr>
                <p14:cNvContentPartPr/>
                <p14:nvPr/>
              </p14:nvContentPartPr>
              <p14:xfrm>
                <a:off x="8711392" y="6054064"/>
                <a:ext cx="169560" cy="2113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A620777-4484-A774-BA3C-19C93DF6185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702392" y="6045064"/>
                  <a:ext cx="187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15E5D07-22CB-3764-BE47-75DE0937403F}"/>
                    </a:ext>
                  </a:extLst>
                </p14:cNvPr>
                <p14:cNvContentPartPr/>
                <p14:nvPr/>
              </p14:nvContentPartPr>
              <p14:xfrm>
                <a:off x="8617072" y="6133264"/>
                <a:ext cx="267120" cy="205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15E5D07-22CB-3764-BE47-75DE0937403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608072" y="6124624"/>
                  <a:ext cx="284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DA5ABE1-3EE6-1FA8-57F5-DF4933132226}"/>
                    </a:ext>
                  </a:extLst>
                </p14:cNvPr>
                <p14:cNvContentPartPr/>
                <p14:nvPr/>
              </p14:nvContentPartPr>
              <p14:xfrm>
                <a:off x="8942152" y="6147304"/>
                <a:ext cx="8640" cy="752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DA5ABE1-3EE6-1FA8-57F5-DF493313222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933152" y="6138664"/>
                  <a:ext cx="26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15CA5C76-0BF6-4823-2153-8ADEA442F309}"/>
                    </a:ext>
                  </a:extLst>
                </p14:cNvPr>
                <p14:cNvContentPartPr/>
                <p14:nvPr/>
              </p14:nvContentPartPr>
              <p14:xfrm>
                <a:off x="8995432" y="6071704"/>
                <a:ext cx="360" cy="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15CA5C76-0BF6-4823-2153-8ADEA442F3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86432" y="60630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1400BF0-75DC-7B79-3A23-077FFD365A43}"/>
                    </a:ext>
                  </a:extLst>
                </p14:cNvPr>
                <p14:cNvContentPartPr/>
                <p14:nvPr/>
              </p14:nvContentPartPr>
              <p14:xfrm>
                <a:off x="9045112" y="6149464"/>
                <a:ext cx="181800" cy="1062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1400BF0-75DC-7B79-3A23-077FFD365A4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036112" y="6140464"/>
                  <a:ext cx="199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22D34EB-A67D-4A63-FA68-A1B97D6F8532}"/>
                    </a:ext>
                  </a:extLst>
                </p14:cNvPr>
                <p14:cNvContentPartPr/>
                <p14:nvPr/>
              </p14:nvContentPartPr>
              <p14:xfrm>
                <a:off x="9246712" y="6175024"/>
                <a:ext cx="234000" cy="882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22D34EB-A67D-4A63-FA68-A1B97D6F853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238072" y="6166024"/>
                  <a:ext cx="25164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1979FBAC-65FB-91A2-04CD-7A97546E6D35}"/>
              </a:ext>
            </a:extLst>
          </p:cNvPr>
          <p:cNvGrpSpPr/>
          <p:nvPr/>
        </p:nvGrpSpPr>
        <p:grpSpPr>
          <a:xfrm>
            <a:off x="10652512" y="5445844"/>
            <a:ext cx="1308240" cy="820800"/>
            <a:chOff x="10652512" y="5445844"/>
            <a:chExt cx="1308240" cy="82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85A68D5-E44F-8463-7A2A-EBFFFBEFF159}"/>
                    </a:ext>
                  </a:extLst>
                </p14:cNvPr>
                <p14:cNvContentPartPr/>
                <p14:nvPr/>
              </p14:nvContentPartPr>
              <p14:xfrm>
                <a:off x="10652512" y="5865064"/>
                <a:ext cx="202320" cy="223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85A68D5-E44F-8463-7A2A-EBFFFBEFF15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643872" y="5856424"/>
                  <a:ext cx="219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8D19B9F-621E-53ED-64B1-C2DADFFC70F9}"/>
                    </a:ext>
                  </a:extLst>
                </p14:cNvPr>
                <p14:cNvContentPartPr/>
                <p14:nvPr/>
              </p14:nvContentPartPr>
              <p14:xfrm>
                <a:off x="10667632" y="5957224"/>
                <a:ext cx="181800" cy="230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8D19B9F-621E-53ED-64B1-C2DADFFC70F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658632" y="5948224"/>
                  <a:ext cx="199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DDE3941-1181-6D01-3AF7-206914B17F17}"/>
                    </a:ext>
                  </a:extLst>
                </p14:cNvPr>
                <p14:cNvContentPartPr/>
                <p14:nvPr/>
              </p14:nvContentPartPr>
              <p14:xfrm>
                <a:off x="11027632" y="5524324"/>
                <a:ext cx="120960" cy="2304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DDE3941-1181-6D01-3AF7-206914B17F1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018992" y="5515324"/>
                  <a:ext cx="138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2396ED97-4544-0867-B827-7A1B20347515}"/>
                    </a:ext>
                  </a:extLst>
                </p14:cNvPr>
                <p14:cNvContentPartPr/>
                <p14:nvPr/>
              </p14:nvContentPartPr>
              <p14:xfrm>
                <a:off x="11159032" y="5734204"/>
                <a:ext cx="130320" cy="853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2396ED97-4544-0867-B827-7A1B2034751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150032" y="5725564"/>
                  <a:ext cx="147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BBCD016B-E928-7A1B-F23F-0D563D82AF62}"/>
                    </a:ext>
                  </a:extLst>
                </p14:cNvPr>
                <p14:cNvContentPartPr/>
                <p14:nvPr/>
              </p14:nvContentPartPr>
              <p14:xfrm>
                <a:off x="11273872" y="5445844"/>
                <a:ext cx="35640" cy="975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BBCD016B-E928-7A1B-F23F-0D563D82AF6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265232" y="5437204"/>
                  <a:ext cx="53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69B9080-A7E0-3860-F68B-71431CAA001A}"/>
                    </a:ext>
                  </a:extLst>
                </p14:cNvPr>
                <p14:cNvContentPartPr/>
                <p14:nvPr/>
              </p14:nvContentPartPr>
              <p14:xfrm>
                <a:off x="11367112" y="5635204"/>
                <a:ext cx="128520" cy="79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69B9080-A7E0-3860-F68B-71431CAA001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358472" y="5626564"/>
                  <a:ext cx="146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A4E257F-7379-9F3F-296E-FACA00294598}"/>
                    </a:ext>
                  </a:extLst>
                </p14:cNvPr>
                <p14:cNvContentPartPr/>
                <p14:nvPr/>
              </p14:nvContentPartPr>
              <p14:xfrm>
                <a:off x="11612632" y="5538364"/>
                <a:ext cx="173160" cy="2095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A4E257F-7379-9F3F-296E-FACA0029459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603992" y="5529364"/>
                  <a:ext cx="190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0DE1A92-E21A-AA92-D00A-C6439539571D}"/>
                    </a:ext>
                  </a:extLst>
                </p14:cNvPr>
                <p14:cNvContentPartPr/>
                <p14:nvPr/>
              </p14:nvContentPartPr>
              <p14:xfrm>
                <a:off x="11828272" y="5730244"/>
                <a:ext cx="132480" cy="892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0DE1A92-E21A-AA92-D00A-C6439539571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819272" y="5721604"/>
                  <a:ext cx="150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49CC909-6E25-C6A3-FCFB-758B195A407F}"/>
                    </a:ext>
                  </a:extLst>
                </p14:cNvPr>
                <p14:cNvContentPartPr/>
                <p14:nvPr/>
              </p14:nvContentPartPr>
              <p14:xfrm>
                <a:off x="10965712" y="5905204"/>
                <a:ext cx="928440" cy="266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49CC909-6E25-C6A3-FCFB-758B195A407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957072" y="5896564"/>
                  <a:ext cx="946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C1066D2-87EA-6E33-FE3F-E118B87DF241}"/>
                    </a:ext>
                  </a:extLst>
                </p14:cNvPr>
                <p14:cNvContentPartPr/>
                <p14:nvPr/>
              </p14:nvContentPartPr>
              <p14:xfrm>
                <a:off x="11276752" y="6011404"/>
                <a:ext cx="306000" cy="2552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C1066D2-87EA-6E33-FE3F-E118B87DF24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268112" y="6002764"/>
                  <a:ext cx="323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6D8B0563-DB3E-A0EE-B189-FF9BB46848FC}"/>
                    </a:ext>
                  </a:extLst>
                </p14:cNvPr>
                <p14:cNvContentPartPr/>
                <p14:nvPr/>
              </p14:nvContentPartPr>
              <p14:xfrm>
                <a:off x="11661232" y="6017884"/>
                <a:ext cx="166320" cy="2383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6D8B0563-DB3E-A0EE-B189-FF9BB46848F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652232" y="6009244"/>
                  <a:ext cx="183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4076572-EFDA-82F2-32A2-28E31F388519}"/>
                    </a:ext>
                  </a:extLst>
                </p14:cNvPr>
                <p14:cNvContentPartPr/>
                <p14:nvPr/>
              </p14:nvContentPartPr>
              <p14:xfrm>
                <a:off x="11570512" y="6084844"/>
                <a:ext cx="320040" cy="421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4076572-EFDA-82F2-32A2-28E31F38851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561512" y="6075844"/>
                  <a:ext cx="337680" cy="5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416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2A2CE-1D54-E661-7CD9-0379326A0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721" y="325321"/>
            <a:ext cx="6082726" cy="28212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9A7FCC-782A-E436-3D8F-147B9CD51197}"/>
                  </a:ext>
                </a:extLst>
              </p14:cNvPr>
              <p14:cNvContentPartPr/>
              <p14:nvPr/>
            </p14:nvContentPartPr>
            <p14:xfrm>
              <a:off x="7638232" y="1078324"/>
              <a:ext cx="358920" cy="83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9A7FCC-782A-E436-3D8F-147B9CD511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9592" y="1069684"/>
                <a:ext cx="376560" cy="85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A68A023-3A27-E0EF-DE8D-DEAECE62E504}"/>
              </a:ext>
            </a:extLst>
          </p:cNvPr>
          <p:cNvGrpSpPr/>
          <p:nvPr/>
        </p:nvGrpSpPr>
        <p:grpSpPr>
          <a:xfrm>
            <a:off x="7979152" y="289204"/>
            <a:ext cx="855720" cy="739800"/>
            <a:chOff x="7979152" y="289204"/>
            <a:chExt cx="855720" cy="73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44A1EC7-1CFA-609D-F3D8-9F7D5F7C07F5}"/>
                    </a:ext>
                  </a:extLst>
                </p14:cNvPr>
                <p14:cNvContentPartPr/>
                <p14:nvPr/>
              </p14:nvContentPartPr>
              <p14:xfrm>
                <a:off x="7979152" y="658204"/>
                <a:ext cx="285120" cy="370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44A1EC7-1CFA-609D-F3D8-9F7D5F7C07F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70512" y="649204"/>
                  <a:ext cx="3027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2C9434-E06A-9F00-D646-628855D17F09}"/>
                    </a:ext>
                  </a:extLst>
                </p14:cNvPr>
                <p14:cNvContentPartPr/>
                <p14:nvPr/>
              </p14:nvContentPartPr>
              <p14:xfrm>
                <a:off x="8324752" y="381004"/>
                <a:ext cx="259920" cy="197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2C9434-E06A-9F00-D646-628855D17F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16112" y="372004"/>
                  <a:ext cx="277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369B7D-BFF8-D033-6638-2CE5496F427B}"/>
                    </a:ext>
                  </a:extLst>
                </p14:cNvPr>
                <p14:cNvContentPartPr/>
                <p14:nvPr/>
              </p14:nvContentPartPr>
              <p14:xfrm>
                <a:off x="8522392" y="573244"/>
                <a:ext cx="150480" cy="185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369B7D-BFF8-D033-6638-2CE5496F427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13392" y="564244"/>
                  <a:ext cx="168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08EAA8D-F4C6-ECCF-9C18-49EF0098A294}"/>
                    </a:ext>
                  </a:extLst>
                </p14:cNvPr>
                <p14:cNvContentPartPr/>
                <p14:nvPr/>
              </p14:nvContentPartPr>
              <p14:xfrm>
                <a:off x="8699512" y="569284"/>
                <a:ext cx="135360" cy="111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08EAA8D-F4C6-ECCF-9C18-49EF0098A29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90512" y="560644"/>
                  <a:ext cx="153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14C211F-8BE6-50FE-E50C-8F612B6BB358}"/>
                    </a:ext>
                  </a:extLst>
                </p14:cNvPr>
                <p14:cNvContentPartPr/>
                <p14:nvPr/>
              </p14:nvContentPartPr>
              <p14:xfrm>
                <a:off x="8347432" y="289204"/>
                <a:ext cx="355680" cy="73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14C211F-8BE6-50FE-E50C-8F612B6BB35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38432" y="280564"/>
                  <a:ext cx="37332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6731FA-6B34-06F6-5C23-D3FAD49929ED}"/>
              </a:ext>
            </a:extLst>
          </p:cNvPr>
          <p:cNvGrpSpPr/>
          <p:nvPr/>
        </p:nvGrpSpPr>
        <p:grpSpPr>
          <a:xfrm>
            <a:off x="445792" y="162484"/>
            <a:ext cx="5033880" cy="1108080"/>
            <a:chOff x="445792" y="162484"/>
            <a:chExt cx="5033880" cy="11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512AB70-44C9-9C5D-3BDD-9E2FC98D1170}"/>
                    </a:ext>
                  </a:extLst>
                </p14:cNvPr>
                <p14:cNvContentPartPr/>
                <p14:nvPr/>
              </p14:nvContentPartPr>
              <p14:xfrm>
                <a:off x="445792" y="176884"/>
                <a:ext cx="887040" cy="443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512AB70-44C9-9C5D-3BDD-9E2FC98D11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6792" y="168244"/>
                  <a:ext cx="904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86E6790-692B-A5A3-2862-E05795385B4A}"/>
                    </a:ext>
                  </a:extLst>
                </p14:cNvPr>
                <p14:cNvContentPartPr/>
                <p14:nvPr/>
              </p14:nvContentPartPr>
              <p14:xfrm>
                <a:off x="1125832" y="311524"/>
                <a:ext cx="29160" cy="1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86E6790-692B-A5A3-2862-E05795385B4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16832" y="302524"/>
                  <a:ext cx="46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3037AA1-2260-4830-039B-058A2808EC65}"/>
                    </a:ext>
                  </a:extLst>
                </p14:cNvPr>
                <p14:cNvContentPartPr/>
                <p14:nvPr/>
              </p14:nvContentPartPr>
              <p14:xfrm>
                <a:off x="769792" y="255004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3037AA1-2260-4830-039B-058A2808EC6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1152" y="2460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A2D296-24C3-A2CA-FED7-AE3D5A74D92B}"/>
                    </a:ext>
                  </a:extLst>
                </p14:cNvPr>
                <p14:cNvContentPartPr/>
                <p14:nvPr/>
              </p14:nvContentPartPr>
              <p14:xfrm>
                <a:off x="1549192" y="182284"/>
                <a:ext cx="737280" cy="337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A2D296-24C3-A2CA-FED7-AE3D5A74D92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40192" y="173644"/>
                  <a:ext cx="7549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0AA480D-2A38-270E-D068-2883BC916BB0}"/>
                    </a:ext>
                  </a:extLst>
                </p14:cNvPr>
                <p14:cNvContentPartPr/>
                <p14:nvPr/>
              </p14:nvContentPartPr>
              <p14:xfrm>
                <a:off x="1900912" y="263644"/>
                <a:ext cx="289440" cy="48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0AA480D-2A38-270E-D068-2883BC916BB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91912" y="255004"/>
                  <a:ext cx="307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3F14C0-60A8-2329-E21F-B7880CF963A4}"/>
                    </a:ext>
                  </a:extLst>
                </p14:cNvPr>
                <p14:cNvContentPartPr/>
                <p14:nvPr/>
              </p14:nvContentPartPr>
              <p14:xfrm>
                <a:off x="2516872" y="189484"/>
                <a:ext cx="614160" cy="380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3F14C0-60A8-2329-E21F-B7880CF963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07872" y="180844"/>
                  <a:ext cx="6318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1B0632-1F46-D53B-B985-2EBEA85AE7AB}"/>
                    </a:ext>
                  </a:extLst>
                </p14:cNvPr>
                <p14:cNvContentPartPr/>
                <p14:nvPr/>
              </p14:nvContentPartPr>
              <p14:xfrm>
                <a:off x="3044272" y="293164"/>
                <a:ext cx="123480" cy="25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51B0632-1F46-D53B-B985-2EBEA85AE7A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35272" y="284524"/>
                  <a:ext cx="141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EE097ED-D1A3-D76E-D7AB-131F18127C7A}"/>
                    </a:ext>
                  </a:extLst>
                </p14:cNvPr>
                <p14:cNvContentPartPr/>
                <p14:nvPr/>
              </p14:nvContentPartPr>
              <p14:xfrm>
                <a:off x="2844472" y="281284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EE097ED-D1A3-D76E-D7AB-131F18127C7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35472" y="2726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1EA68A0-D960-4797-FF9D-FACBDB7F52F2}"/>
                    </a:ext>
                  </a:extLst>
                </p14:cNvPr>
                <p14:cNvContentPartPr/>
                <p14:nvPr/>
              </p14:nvContentPartPr>
              <p14:xfrm>
                <a:off x="3314272" y="356524"/>
                <a:ext cx="296640" cy="151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1EA68A0-D960-4797-FF9D-FACBDB7F52F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05272" y="347524"/>
                  <a:ext cx="314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6ABE648-A277-FF4E-2E6A-8188A07ABC87}"/>
                    </a:ext>
                  </a:extLst>
                </p14:cNvPr>
                <p14:cNvContentPartPr/>
                <p14:nvPr/>
              </p14:nvContentPartPr>
              <p14:xfrm>
                <a:off x="3457192" y="262924"/>
                <a:ext cx="44640" cy="35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6ABE648-A277-FF4E-2E6A-8188A07ABC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48552" y="254284"/>
                  <a:ext cx="62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0D38388-3375-8685-54DC-F27DBF280417}"/>
                    </a:ext>
                  </a:extLst>
                </p14:cNvPr>
                <p14:cNvContentPartPr/>
                <p14:nvPr/>
              </p14:nvContentPartPr>
              <p14:xfrm>
                <a:off x="507352" y="894724"/>
                <a:ext cx="246960" cy="227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0D38388-3375-8685-54DC-F27DBF28041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8712" y="885724"/>
                  <a:ext cx="264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D9E49D4-EA60-C40A-711A-BDF161EAE5BF}"/>
                    </a:ext>
                  </a:extLst>
                </p14:cNvPr>
                <p14:cNvContentPartPr/>
                <p14:nvPr/>
              </p14:nvContentPartPr>
              <p14:xfrm>
                <a:off x="821992" y="885004"/>
                <a:ext cx="163800" cy="249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D9E49D4-EA60-C40A-711A-BDF161EAE5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3352" y="876004"/>
                  <a:ext cx="1814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769C649-0374-A3AD-F54A-4F230A6C27A4}"/>
                    </a:ext>
                  </a:extLst>
                </p14:cNvPr>
                <p14:cNvContentPartPr/>
                <p14:nvPr/>
              </p14:nvContentPartPr>
              <p14:xfrm>
                <a:off x="1269472" y="807244"/>
                <a:ext cx="694800" cy="382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769C649-0374-A3AD-F54A-4F230A6C27A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60832" y="798244"/>
                  <a:ext cx="7124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860EAE6-AC70-FF62-792D-12966E29A0C9}"/>
                    </a:ext>
                  </a:extLst>
                </p14:cNvPr>
                <p14:cNvContentPartPr/>
                <p14:nvPr/>
              </p14:nvContentPartPr>
              <p14:xfrm>
                <a:off x="1579792" y="862324"/>
                <a:ext cx="34560" cy="22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860EAE6-AC70-FF62-792D-12966E29A0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71152" y="853324"/>
                  <a:ext cx="52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23D1908-32CC-4041-0494-98EC487EA811}"/>
                    </a:ext>
                  </a:extLst>
                </p14:cNvPr>
                <p14:cNvContentPartPr/>
                <p14:nvPr/>
              </p14:nvContentPartPr>
              <p14:xfrm>
                <a:off x="2249032" y="856924"/>
                <a:ext cx="457200" cy="268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23D1908-32CC-4041-0494-98EC487EA8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40392" y="848284"/>
                  <a:ext cx="4748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0F71225-98B8-382A-7F6D-C03D5869B77A}"/>
                    </a:ext>
                  </a:extLst>
                </p14:cNvPr>
                <p14:cNvContentPartPr/>
                <p14:nvPr/>
              </p14:nvContentPartPr>
              <p14:xfrm>
                <a:off x="2943472" y="727684"/>
                <a:ext cx="1479960" cy="38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0F71225-98B8-382A-7F6D-C03D5869B77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34472" y="719044"/>
                  <a:ext cx="14976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ADB093F-674E-BFB8-7F15-9563EF4B30F3}"/>
                    </a:ext>
                  </a:extLst>
                </p14:cNvPr>
                <p14:cNvContentPartPr/>
                <p14:nvPr/>
              </p14:nvContentPartPr>
              <p14:xfrm>
                <a:off x="3723232" y="747844"/>
                <a:ext cx="519120" cy="72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ADB093F-674E-BFB8-7F15-9563EF4B30F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14232" y="738844"/>
                  <a:ext cx="536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0049BA-4336-FCE7-8DD3-401D33E850A7}"/>
                    </a:ext>
                  </a:extLst>
                </p14:cNvPr>
                <p14:cNvContentPartPr/>
                <p14:nvPr/>
              </p14:nvContentPartPr>
              <p14:xfrm>
                <a:off x="4626472" y="743524"/>
                <a:ext cx="812160" cy="527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0049BA-4336-FCE7-8DD3-401D33E850A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17472" y="734524"/>
                  <a:ext cx="82980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E5BDBDF-38DB-FD57-CD00-9900A5177B85}"/>
                    </a:ext>
                  </a:extLst>
                </p14:cNvPr>
                <p14:cNvContentPartPr/>
                <p14:nvPr/>
              </p14:nvContentPartPr>
              <p14:xfrm>
                <a:off x="5286352" y="858004"/>
                <a:ext cx="193320" cy="41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E5BDBDF-38DB-FD57-CD00-9900A5177B8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77352" y="849364"/>
                  <a:ext cx="210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777C4F0-442A-9D8C-486F-1E3D4E839808}"/>
                    </a:ext>
                  </a:extLst>
                </p14:cNvPr>
                <p14:cNvContentPartPr/>
                <p14:nvPr/>
              </p14:nvContentPartPr>
              <p14:xfrm>
                <a:off x="5049112" y="830284"/>
                <a:ext cx="26640" cy="41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777C4F0-442A-9D8C-486F-1E3D4E83980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40472" y="821284"/>
                  <a:ext cx="44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E3A15E7-1B7F-32F7-687D-2F770533549B}"/>
                    </a:ext>
                  </a:extLst>
                </p14:cNvPr>
                <p14:cNvContentPartPr/>
                <p14:nvPr/>
              </p14:nvContentPartPr>
              <p14:xfrm>
                <a:off x="3860392" y="162484"/>
                <a:ext cx="507240" cy="302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E3A15E7-1B7F-32F7-687D-2F770533549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51392" y="153844"/>
                  <a:ext cx="5248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F0BDD47-17C6-16A6-B5F8-73A86A068F30}"/>
                    </a:ext>
                  </a:extLst>
                </p14:cNvPr>
                <p14:cNvContentPartPr/>
                <p14:nvPr/>
              </p14:nvContentPartPr>
              <p14:xfrm>
                <a:off x="4509112" y="188404"/>
                <a:ext cx="362520" cy="236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F0BDD47-17C6-16A6-B5F8-73A86A068F3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00472" y="179404"/>
                  <a:ext cx="3801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1A3B32-7C67-D178-AD79-0B8436800CE6}"/>
                    </a:ext>
                  </a:extLst>
                </p14:cNvPr>
                <p14:cNvContentPartPr/>
                <p14:nvPr/>
              </p14:nvContentPartPr>
              <p14:xfrm>
                <a:off x="4608832" y="261124"/>
                <a:ext cx="222480" cy="15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1A3B32-7C67-D178-AD79-0B8436800CE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99832" y="252124"/>
                  <a:ext cx="2401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1B912B4-FB17-2072-6138-BAC09F3ADD9F}"/>
              </a:ext>
            </a:extLst>
          </p:cNvPr>
          <p:cNvGrpSpPr/>
          <p:nvPr/>
        </p:nvGrpSpPr>
        <p:grpSpPr>
          <a:xfrm>
            <a:off x="545512" y="2208724"/>
            <a:ext cx="2162160" cy="343080"/>
            <a:chOff x="545512" y="2208724"/>
            <a:chExt cx="216216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EBC5C39-EAC8-809C-394A-10CE0575CE02}"/>
                    </a:ext>
                  </a:extLst>
                </p14:cNvPr>
                <p14:cNvContentPartPr/>
                <p14:nvPr/>
              </p14:nvContentPartPr>
              <p14:xfrm>
                <a:off x="545512" y="2272804"/>
                <a:ext cx="458280" cy="279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EBC5C39-EAC8-809C-394A-10CE0575CE0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6872" y="2263804"/>
                  <a:ext cx="4759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C630B5C-B311-CD8B-BB5D-A3D2E8C1D101}"/>
                    </a:ext>
                  </a:extLst>
                </p14:cNvPr>
                <p14:cNvContentPartPr/>
                <p14:nvPr/>
              </p14:nvContentPartPr>
              <p14:xfrm>
                <a:off x="895432" y="2326444"/>
                <a:ext cx="172080" cy="12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C630B5C-B311-CD8B-BB5D-A3D2E8C1D10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6432" y="2317444"/>
                  <a:ext cx="189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4E9D47C-8A59-7CF0-A4DC-6FD85F1BA94C}"/>
                    </a:ext>
                  </a:extLst>
                </p14:cNvPr>
                <p14:cNvContentPartPr/>
                <p14:nvPr/>
              </p14:nvContentPartPr>
              <p14:xfrm>
                <a:off x="1209712" y="2212324"/>
                <a:ext cx="579960" cy="311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4E9D47C-8A59-7CF0-A4DC-6FD85F1BA94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00712" y="2203684"/>
                  <a:ext cx="5976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01DC620-D704-42E5-50AD-2FEB7763F1F9}"/>
                    </a:ext>
                  </a:extLst>
                </p14:cNvPr>
                <p14:cNvContentPartPr/>
                <p14:nvPr/>
              </p14:nvContentPartPr>
              <p14:xfrm>
                <a:off x="1711912" y="2337964"/>
                <a:ext cx="4320" cy="5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01DC620-D704-42E5-50AD-2FEB7763F1F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03272" y="2329324"/>
                  <a:ext cx="21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1F76CB8-4590-8D52-8587-48EA50BDC661}"/>
                    </a:ext>
                  </a:extLst>
                </p14:cNvPr>
                <p14:cNvContentPartPr/>
                <p14:nvPr/>
              </p14:nvContentPartPr>
              <p14:xfrm>
                <a:off x="1252552" y="2323924"/>
                <a:ext cx="299520" cy="52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1F76CB8-4590-8D52-8587-48EA50BDC6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43912" y="2314924"/>
                  <a:ext cx="317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B0FE27C-2067-7271-9156-8446B51B67F3}"/>
                    </a:ext>
                  </a:extLst>
                </p14:cNvPr>
                <p14:cNvContentPartPr/>
                <p14:nvPr/>
              </p14:nvContentPartPr>
              <p14:xfrm>
                <a:off x="2041312" y="2208724"/>
                <a:ext cx="666360" cy="270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B0FE27C-2067-7271-9156-8446B51B67F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32672" y="2199724"/>
                  <a:ext cx="68400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AE498B8-1FE7-F1FD-8689-5BD21111D57D}"/>
              </a:ext>
            </a:extLst>
          </p:cNvPr>
          <p:cNvGrpSpPr/>
          <p:nvPr/>
        </p:nvGrpSpPr>
        <p:grpSpPr>
          <a:xfrm>
            <a:off x="2784352" y="2276044"/>
            <a:ext cx="1257480" cy="263160"/>
            <a:chOff x="2784352" y="2276044"/>
            <a:chExt cx="125748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77AAE5B-78AA-9F2E-C1E6-0D966C81BDAF}"/>
                    </a:ext>
                  </a:extLst>
                </p14:cNvPr>
                <p14:cNvContentPartPr/>
                <p14:nvPr/>
              </p14:nvContentPartPr>
              <p14:xfrm>
                <a:off x="2784352" y="2276044"/>
                <a:ext cx="24120" cy="24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77AAE5B-78AA-9F2E-C1E6-0D966C81BDA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75712" y="2267404"/>
                  <a:ext cx="41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9B884DE-496F-4302-D4A2-EF74DDB73EB5}"/>
                    </a:ext>
                  </a:extLst>
                </p14:cNvPr>
                <p14:cNvContentPartPr/>
                <p14:nvPr/>
              </p14:nvContentPartPr>
              <p14:xfrm>
                <a:off x="2881552" y="2276044"/>
                <a:ext cx="106920" cy="249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9B884DE-496F-4302-D4A2-EF74DDB73EB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72552" y="2267404"/>
                  <a:ext cx="1245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A4EE74E-B76C-D028-53BF-023B36AEDD6A}"/>
                    </a:ext>
                  </a:extLst>
                </p14:cNvPr>
                <p14:cNvContentPartPr/>
                <p14:nvPr/>
              </p14:nvContentPartPr>
              <p14:xfrm>
                <a:off x="2844472" y="2372164"/>
                <a:ext cx="188280" cy="24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A4EE74E-B76C-D028-53BF-023B36AEDD6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35472" y="2363524"/>
                  <a:ext cx="205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8AFB79F-CCEA-C6BD-DF6C-430308D3B6ED}"/>
                    </a:ext>
                  </a:extLst>
                </p14:cNvPr>
                <p14:cNvContentPartPr/>
                <p14:nvPr/>
              </p14:nvContentPartPr>
              <p14:xfrm>
                <a:off x="3208432" y="2377924"/>
                <a:ext cx="629640" cy="161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8AFB79F-CCEA-C6BD-DF6C-430308D3B6E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99792" y="2369284"/>
                  <a:ext cx="647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076284A-8F81-ECE8-E715-D7EA4667D07F}"/>
                    </a:ext>
                  </a:extLst>
                </p14:cNvPr>
                <p14:cNvContentPartPr/>
                <p14:nvPr/>
              </p14:nvContentPartPr>
              <p14:xfrm>
                <a:off x="3807832" y="2387644"/>
                <a:ext cx="234000" cy="91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076284A-8F81-ECE8-E715-D7EA4667D07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98832" y="2379004"/>
                  <a:ext cx="25164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1691431-E93E-7B61-FBA5-FD9F768579E8}"/>
                  </a:ext>
                </a:extLst>
              </p14:cNvPr>
              <p14:cNvContentPartPr/>
              <p14:nvPr/>
            </p14:nvContentPartPr>
            <p14:xfrm>
              <a:off x="412672" y="2709844"/>
              <a:ext cx="1866240" cy="408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1691431-E93E-7B61-FBA5-FD9F768579E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04032" y="2701204"/>
                <a:ext cx="18838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6C92CA2-0487-B30D-2C40-64A7DB347142}"/>
                  </a:ext>
                </a:extLst>
              </p14:cNvPr>
              <p14:cNvContentPartPr/>
              <p14:nvPr/>
            </p14:nvContentPartPr>
            <p14:xfrm>
              <a:off x="2023672" y="2875444"/>
              <a:ext cx="26280" cy="100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6C92CA2-0487-B30D-2C40-64A7DB34714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014672" y="2866444"/>
                <a:ext cx="439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B391AEC-56D9-641C-4001-AF62F4BEC6DA}"/>
                  </a:ext>
                </a:extLst>
              </p14:cNvPr>
              <p14:cNvContentPartPr/>
              <p14:nvPr/>
            </p14:nvContentPartPr>
            <p14:xfrm>
              <a:off x="1789672" y="2831524"/>
              <a:ext cx="259920" cy="57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B391AEC-56D9-641C-4001-AF62F4BEC6D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81032" y="2822884"/>
                <a:ext cx="2775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5A7520D-A5D5-684A-9E67-B216BDF5B5D4}"/>
                  </a:ext>
                </a:extLst>
              </p14:cNvPr>
              <p14:cNvContentPartPr/>
              <p14:nvPr/>
            </p14:nvContentPartPr>
            <p14:xfrm>
              <a:off x="442192" y="2843404"/>
              <a:ext cx="412200" cy="622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5A7520D-A5D5-684A-9E67-B216BDF5B5D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33192" y="2834404"/>
                <a:ext cx="42984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A637C68-8FE2-68AA-F85B-0EDDE56715BB}"/>
              </a:ext>
            </a:extLst>
          </p:cNvPr>
          <p:cNvGrpSpPr/>
          <p:nvPr/>
        </p:nvGrpSpPr>
        <p:grpSpPr>
          <a:xfrm>
            <a:off x="465952" y="3304204"/>
            <a:ext cx="1715040" cy="501840"/>
            <a:chOff x="465952" y="3304204"/>
            <a:chExt cx="171504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0DA39D7-A89E-9CE5-2D1A-74E900A039D9}"/>
                    </a:ext>
                  </a:extLst>
                </p14:cNvPr>
                <p14:cNvContentPartPr/>
                <p14:nvPr/>
              </p14:nvContentPartPr>
              <p14:xfrm>
                <a:off x="465952" y="3328684"/>
                <a:ext cx="834840" cy="477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0DA39D7-A89E-9CE5-2D1A-74E900A039D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6952" y="3319684"/>
                  <a:ext cx="8524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CC57465-74D0-6990-2DB5-2A584A89572E}"/>
                    </a:ext>
                  </a:extLst>
                </p14:cNvPr>
                <p14:cNvContentPartPr/>
                <p14:nvPr/>
              </p14:nvContentPartPr>
              <p14:xfrm>
                <a:off x="804712" y="3341644"/>
                <a:ext cx="32400" cy="14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CC57465-74D0-6990-2DB5-2A584A89572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5712" y="3332644"/>
                  <a:ext cx="50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A01017E-F52E-FC40-0EB8-5C7936C50973}"/>
                    </a:ext>
                  </a:extLst>
                </p14:cNvPr>
                <p14:cNvContentPartPr/>
                <p14:nvPr/>
              </p14:nvContentPartPr>
              <p14:xfrm>
                <a:off x="1459192" y="3304204"/>
                <a:ext cx="721800" cy="351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A01017E-F52E-FC40-0EB8-5C7936C5097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50192" y="3295564"/>
                  <a:ext cx="7394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ABF2C00-CA28-16CB-9909-73B3076F4B2B}"/>
                    </a:ext>
                  </a:extLst>
                </p14:cNvPr>
                <p14:cNvContentPartPr/>
                <p14:nvPr/>
              </p14:nvContentPartPr>
              <p14:xfrm>
                <a:off x="1870312" y="3344884"/>
                <a:ext cx="78840" cy="14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ABF2C00-CA28-16CB-9909-73B3076F4B2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61312" y="3336244"/>
                  <a:ext cx="964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43E1A14-50DC-5600-76A5-6499E5D7F2DE}"/>
              </a:ext>
            </a:extLst>
          </p:cNvPr>
          <p:cNvGrpSpPr/>
          <p:nvPr/>
        </p:nvGrpSpPr>
        <p:grpSpPr>
          <a:xfrm>
            <a:off x="442552" y="1394044"/>
            <a:ext cx="4280400" cy="729720"/>
            <a:chOff x="442552" y="1394044"/>
            <a:chExt cx="4280400" cy="72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534821A-E119-AF2C-D044-14DCD4C4E2AA}"/>
                    </a:ext>
                  </a:extLst>
                </p14:cNvPr>
                <p14:cNvContentPartPr/>
                <p14:nvPr/>
              </p14:nvContentPartPr>
              <p14:xfrm>
                <a:off x="639112" y="1668004"/>
                <a:ext cx="284400" cy="181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534821A-E119-AF2C-D044-14DCD4C4E2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0112" y="1659004"/>
                  <a:ext cx="302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2DE80BF-4995-C291-9BDA-1C21B1538B18}"/>
                    </a:ext>
                  </a:extLst>
                </p14:cNvPr>
                <p14:cNvContentPartPr/>
                <p14:nvPr/>
              </p14:nvContentPartPr>
              <p14:xfrm>
                <a:off x="873472" y="1824964"/>
                <a:ext cx="10800" cy="145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2DE80BF-4995-C291-9BDA-1C21B1538B1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4472" y="1815964"/>
                  <a:ext cx="28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E78BE38-8557-4B10-9901-A6F395B73B5D}"/>
                    </a:ext>
                  </a:extLst>
                </p14:cNvPr>
                <p14:cNvContentPartPr/>
                <p14:nvPr/>
              </p14:nvContentPartPr>
              <p14:xfrm>
                <a:off x="937552" y="1835044"/>
                <a:ext cx="15480" cy="117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E78BE38-8557-4B10-9901-A6F395B73B5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8912" y="1826044"/>
                  <a:ext cx="33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D38CB94-40ED-2D66-E415-EB3F9FC66BBF}"/>
                    </a:ext>
                  </a:extLst>
                </p14:cNvPr>
                <p14:cNvContentPartPr/>
                <p14:nvPr/>
              </p14:nvContentPartPr>
              <p14:xfrm>
                <a:off x="662872" y="1572604"/>
                <a:ext cx="251280" cy="45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D38CB94-40ED-2D66-E415-EB3F9FC66BB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4232" y="1563604"/>
                  <a:ext cx="268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CF61B92-C7DC-A6D7-9937-490097890A46}"/>
                    </a:ext>
                  </a:extLst>
                </p14:cNvPr>
                <p14:cNvContentPartPr/>
                <p14:nvPr/>
              </p14:nvContentPartPr>
              <p14:xfrm>
                <a:off x="1278472" y="1745764"/>
                <a:ext cx="318600" cy="145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CF61B92-C7DC-A6D7-9937-490097890A4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69832" y="1736764"/>
                  <a:ext cx="336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A98E008-AD9C-2D49-E6D3-77E41A399372}"/>
                    </a:ext>
                  </a:extLst>
                </p14:cNvPr>
                <p14:cNvContentPartPr/>
                <p14:nvPr/>
              </p14:nvContentPartPr>
              <p14:xfrm>
                <a:off x="1367752" y="1607884"/>
                <a:ext cx="35640" cy="6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A98E008-AD9C-2D49-E6D3-77E41A39937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59112" y="1599244"/>
                  <a:ext cx="53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5078CF3-DD36-7A5B-26DC-8B8B11E71C46}"/>
                    </a:ext>
                  </a:extLst>
                </p14:cNvPr>
                <p14:cNvContentPartPr/>
                <p14:nvPr/>
              </p14:nvContentPartPr>
              <p14:xfrm>
                <a:off x="1824952" y="1518604"/>
                <a:ext cx="660960" cy="348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5078CF3-DD36-7A5B-26DC-8B8B11E71C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16312" y="1509964"/>
                  <a:ext cx="6786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74A86BF-8972-228D-7297-F366BFE30D45}"/>
                    </a:ext>
                  </a:extLst>
                </p14:cNvPr>
                <p14:cNvContentPartPr/>
                <p14:nvPr/>
              </p14:nvContentPartPr>
              <p14:xfrm>
                <a:off x="2686432" y="1592044"/>
                <a:ext cx="677160" cy="451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74A86BF-8972-228D-7297-F366BFE30D4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77792" y="1583404"/>
                  <a:ext cx="6948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3861099-5BFF-DF85-E08D-30B823EE60C4}"/>
                    </a:ext>
                  </a:extLst>
                </p14:cNvPr>
                <p14:cNvContentPartPr/>
                <p14:nvPr/>
              </p14:nvContentPartPr>
              <p14:xfrm>
                <a:off x="3247312" y="1707604"/>
                <a:ext cx="163080" cy="27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3861099-5BFF-DF85-E08D-30B823EE60C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38312" y="1698604"/>
                  <a:ext cx="180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2457330-732E-F2B0-4810-283A2C120D82}"/>
                    </a:ext>
                  </a:extLst>
                </p14:cNvPr>
                <p14:cNvContentPartPr/>
                <p14:nvPr/>
              </p14:nvContentPartPr>
              <p14:xfrm>
                <a:off x="3622792" y="1598164"/>
                <a:ext cx="309240" cy="418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2457330-732E-F2B0-4810-283A2C120D8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13792" y="1589164"/>
                  <a:ext cx="3268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6814A64-BCBC-E5AB-F778-929C1EEEBD8E}"/>
                    </a:ext>
                  </a:extLst>
                </p14:cNvPr>
                <p14:cNvContentPartPr/>
                <p14:nvPr/>
              </p14:nvContentPartPr>
              <p14:xfrm>
                <a:off x="4097272" y="1638124"/>
                <a:ext cx="390600" cy="224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6814A64-BCBC-E5AB-F778-929C1EEEBD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88632" y="1629124"/>
                  <a:ext cx="408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1131CC8-E50B-BC3F-1E0E-06DBE8E72233}"/>
                    </a:ext>
                  </a:extLst>
                </p14:cNvPr>
                <p14:cNvContentPartPr/>
                <p14:nvPr/>
              </p14:nvContentPartPr>
              <p14:xfrm>
                <a:off x="4387792" y="1886884"/>
                <a:ext cx="124560" cy="236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1131CC8-E50B-BC3F-1E0E-06DBE8E7223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79152" y="1877884"/>
                  <a:ext cx="142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062A72C-14FE-BD90-1A19-B1065D47EFF4}"/>
                    </a:ext>
                  </a:extLst>
                </p14:cNvPr>
                <p14:cNvContentPartPr/>
                <p14:nvPr/>
              </p14:nvContentPartPr>
              <p14:xfrm>
                <a:off x="4560952" y="1935844"/>
                <a:ext cx="162000" cy="100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062A72C-14FE-BD90-1A19-B1065D47EFF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52312" y="1927204"/>
                  <a:ext cx="179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0D9EAA8-E6EE-02AC-78D6-182AF8ACEA39}"/>
                    </a:ext>
                  </a:extLst>
                </p14:cNvPr>
                <p14:cNvContentPartPr/>
                <p14:nvPr/>
              </p14:nvContentPartPr>
              <p14:xfrm>
                <a:off x="4194112" y="1498804"/>
                <a:ext cx="225360" cy="40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0D9EAA8-E6EE-02AC-78D6-182AF8ACEA3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85472" y="1490164"/>
                  <a:ext cx="243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D8D593E-684E-F627-8229-121F068C3537}"/>
                    </a:ext>
                  </a:extLst>
                </p14:cNvPr>
                <p14:cNvContentPartPr/>
                <p14:nvPr/>
              </p14:nvContentPartPr>
              <p14:xfrm>
                <a:off x="442552" y="1394044"/>
                <a:ext cx="316800" cy="684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D8D593E-684E-F627-8229-121F068C353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3912" y="1385404"/>
                  <a:ext cx="334440" cy="70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1C2D290-A7E7-5D75-A165-A18CAAC724DA}"/>
              </a:ext>
            </a:extLst>
          </p:cNvPr>
          <p:cNvGrpSpPr/>
          <p:nvPr/>
        </p:nvGrpSpPr>
        <p:grpSpPr>
          <a:xfrm>
            <a:off x="453352" y="3815044"/>
            <a:ext cx="3132720" cy="610200"/>
            <a:chOff x="453352" y="3815044"/>
            <a:chExt cx="313272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2A0D34B-62DB-E43C-ED28-C58BE09DE31B}"/>
                    </a:ext>
                  </a:extLst>
                </p14:cNvPr>
                <p14:cNvContentPartPr/>
                <p14:nvPr/>
              </p14:nvContentPartPr>
              <p14:xfrm>
                <a:off x="453352" y="4076044"/>
                <a:ext cx="177480" cy="240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2A0D34B-62DB-E43C-ED28-C58BE09DE31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4352" y="4067044"/>
                  <a:ext cx="1951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5F2448-318D-92F3-C19E-E6AB796245BE}"/>
                    </a:ext>
                  </a:extLst>
                </p14:cNvPr>
                <p14:cNvContentPartPr/>
                <p14:nvPr/>
              </p14:nvContentPartPr>
              <p14:xfrm>
                <a:off x="639112" y="3965884"/>
                <a:ext cx="569520" cy="408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5F2448-318D-92F3-C19E-E6AB796245B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0112" y="3957244"/>
                  <a:ext cx="5871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62A11FC-583B-8991-75C1-8867C8430706}"/>
                    </a:ext>
                  </a:extLst>
                </p14:cNvPr>
                <p14:cNvContentPartPr/>
                <p14:nvPr/>
              </p14:nvContentPartPr>
              <p14:xfrm>
                <a:off x="1050952" y="4119244"/>
                <a:ext cx="203760" cy="37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62A11FC-583B-8991-75C1-8867C843070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1952" y="4110604"/>
                  <a:ext cx="221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F68B1D9-D86A-D728-7E16-E4AB05314512}"/>
                    </a:ext>
                  </a:extLst>
                </p14:cNvPr>
                <p14:cNvContentPartPr/>
                <p14:nvPr/>
              </p14:nvContentPartPr>
              <p14:xfrm>
                <a:off x="877072" y="4004764"/>
                <a:ext cx="28440" cy="3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F68B1D9-D86A-D728-7E16-E4AB0531451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8072" y="3996124"/>
                  <a:ext cx="46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E65167A-CF0E-3FCA-53C0-0B5948CC42FB}"/>
                    </a:ext>
                  </a:extLst>
                </p14:cNvPr>
                <p14:cNvContentPartPr/>
                <p14:nvPr/>
              </p14:nvContentPartPr>
              <p14:xfrm>
                <a:off x="1468912" y="3905764"/>
                <a:ext cx="856800" cy="426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E65167A-CF0E-3FCA-53C0-0B5948CC42F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459912" y="3897124"/>
                  <a:ext cx="87444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9125BD4-7D42-D81D-AF83-4C535E9476F4}"/>
                    </a:ext>
                  </a:extLst>
                </p14:cNvPr>
                <p14:cNvContentPartPr/>
                <p14:nvPr/>
              </p14:nvContentPartPr>
              <p14:xfrm>
                <a:off x="1956712" y="4005484"/>
                <a:ext cx="205920" cy="31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9125BD4-7D42-D81D-AF83-4C535E9476F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48072" y="3996844"/>
                  <a:ext cx="223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1AC9F61-9BF9-A502-6A34-0931F8E630F9}"/>
                    </a:ext>
                  </a:extLst>
                </p14:cNvPr>
                <p14:cNvContentPartPr/>
                <p14:nvPr/>
              </p14:nvContentPartPr>
              <p14:xfrm>
                <a:off x="2487712" y="3899284"/>
                <a:ext cx="278640" cy="435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1AC9F61-9BF9-A502-6A34-0931F8E630F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79072" y="3890284"/>
                  <a:ext cx="2962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8FB49A5-4A55-200D-ACCF-703D640533EC}"/>
                    </a:ext>
                  </a:extLst>
                </p14:cNvPr>
                <p14:cNvContentPartPr/>
                <p14:nvPr/>
              </p14:nvContentPartPr>
              <p14:xfrm>
                <a:off x="2907112" y="3968044"/>
                <a:ext cx="414360" cy="261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8FB49A5-4A55-200D-ACCF-703D640533E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98472" y="3959404"/>
                  <a:ext cx="432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522C782-A920-922E-7767-BD8345646CDE}"/>
                    </a:ext>
                  </a:extLst>
                </p14:cNvPr>
                <p14:cNvContentPartPr/>
                <p14:nvPr/>
              </p14:nvContentPartPr>
              <p14:xfrm>
                <a:off x="3192592" y="4187284"/>
                <a:ext cx="119160" cy="237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522C782-A920-922E-7767-BD8345646CD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83952" y="4178644"/>
                  <a:ext cx="136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FA71CE9-D3CF-634E-2723-F6AD433D197B}"/>
                    </a:ext>
                  </a:extLst>
                </p14:cNvPr>
                <p14:cNvContentPartPr/>
                <p14:nvPr/>
              </p14:nvContentPartPr>
              <p14:xfrm>
                <a:off x="3407512" y="4189084"/>
                <a:ext cx="178560" cy="111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FA71CE9-D3CF-634E-2723-F6AD433D19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98872" y="4180084"/>
                  <a:ext cx="196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A01B6BC-DA21-3F46-9678-8104A4F47B3B}"/>
                    </a:ext>
                  </a:extLst>
                </p14:cNvPr>
                <p14:cNvContentPartPr/>
                <p14:nvPr/>
              </p14:nvContentPartPr>
              <p14:xfrm>
                <a:off x="2948152" y="3815044"/>
                <a:ext cx="315720" cy="39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A01B6BC-DA21-3F46-9678-8104A4F47B3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39152" y="3806044"/>
                  <a:ext cx="3333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98BC42A-7E3A-F2A8-55DD-7E4AB96061EE}"/>
              </a:ext>
            </a:extLst>
          </p:cNvPr>
          <p:cNvGrpSpPr/>
          <p:nvPr/>
        </p:nvGrpSpPr>
        <p:grpSpPr>
          <a:xfrm>
            <a:off x="3822592" y="3813964"/>
            <a:ext cx="1961280" cy="505440"/>
            <a:chOff x="3822592" y="3813964"/>
            <a:chExt cx="196128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41B0F22-534B-C395-E32C-DB9DFC009AF4}"/>
                    </a:ext>
                  </a:extLst>
                </p14:cNvPr>
                <p14:cNvContentPartPr/>
                <p14:nvPr/>
              </p14:nvContentPartPr>
              <p14:xfrm>
                <a:off x="3834112" y="4065964"/>
                <a:ext cx="267120" cy="42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41B0F22-534B-C395-E32C-DB9DFC009AF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25472" y="4056964"/>
                  <a:ext cx="284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838C207-D355-9593-03BC-A73F82DF3F03}"/>
                    </a:ext>
                  </a:extLst>
                </p14:cNvPr>
                <p14:cNvContentPartPr/>
                <p14:nvPr/>
              </p14:nvContentPartPr>
              <p14:xfrm>
                <a:off x="3822592" y="4196644"/>
                <a:ext cx="302040" cy="32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838C207-D355-9593-03BC-A73F82DF3F0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13952" y="4187644"/>
                  <a:ext cx="319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A6ADF7D-2266-25CC-57A2-14C497167A6A}"/>
                    </a:ext>
                  </a:extLst>
                </p14:cNvPr>
                <p14:cNvContentPartPr/>
                <p14:nvPr/>
              </p14:nvContentPartPr>
              <p14:xfrm>
                <a:off x="4388152" y="3972724"/>
                <a:ext cx="235800" cy="192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A6ADF7D-2266-25CC-57A2-14C497167A6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79512" y="3964084"/>
                  <a:ext cx="253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42C15A8-6086-12F9-755E-3013237B2182}"/>
                    </a:ext>
                  </a:extLst>
                </p14:cNvPr>
                <p14:cNvContentPartPr/>
                <p14:nvPr/>
              </p14:nvContentPartPr>
              <p14:xfrm>
                <a:off x="4532152" y="4201324"/>
                <a:ext cx="124920" cy="107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42C15A8-6086-12F9-755E-3013237B218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23512" y="4192324"/>
                  <a:ext cx="142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2D9EA06-C07D-D3D5-E013-CBAB67600F4D}"/>
                    </a:ext>
                  </a:extLst>
                </p14:cNvPr>
                <p14:cNvContentPartPr/>
                <p14:nvPr/>
              </p14:nvContentPartPr>
              <p14:xfrm>
                <a:off x="4670752" y="4193404"/>
                <a:ext cx="139320" cy="126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2D9EA06-C07D-D3D5-E013-CBAB67600F4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61752" y="4184764"/>
                  <a:ext cx="156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C3D532E-B584-E091-6D05-EF32AB0A8445}"/>
                    </a:ext>
                  </a:extLst>
                </p14:cNvPr>
                <p14:cNvContentPartPr/>
                <p14:nvPr/>
              </p14:nvContentPartPr>
              <p14:xfrm>
                <a:off x="5062432" y="3952924"/>
                <a:ext cx="20520" cy="154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C3D532E-B584-E091-6D05-EF32AB0A844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53792" y="3944284"/>
                  <a:ext cx="38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ACA4A79-9886-2046-55FC-01E6FAC3DC0E}"/>
                    </a:ext>
                  </a:extLst>
                </p14:cNvPr>
                <p14:cNvContentPartPr/>
                <p14:nvPr/>
              </p14:nvContentPartPr>
              <p14:xfrm>
                <a:off x="4973512" y="4046524"/>
                <a:ext cx="220320" cy="16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ACA4A79-9886-2046-55FC-01E6FAC3DC0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64512" y="4037884"/>
                  <a:ext cx="237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2790DA3-FE25-09E5-2807-02AF77294B7F}"/>
                    </a:ext>
                  </a:extLst>
                </p14:cNvPr>
                <p14:cNvContentPartPr/>
                <p14:nvPr/>
              </p14:nvContentPartPr>
              <p14:xfrm>
                <a:off x="5391472" y="3885964"/>
                <a:ext cx="356040" cy="224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2790DA3-FE25-09E5-2807-02AF77294B7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82472" y="3876964"/>
                  <a:ext cx="373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1575D5B-6A93-E6C4-005B-7771BB793C9C}"/>
                    </a:ext>
                  </a:extLst>
                </p14:cNvPr>
                <p14:cNvContentPartPr/>
                <p14:nvPr/>
              </p14:nvContentPartPr>
              <p14:xfrm>
                <a:off x="5672992" y="4117804"/>
                <a:ext cx="110880" cy="155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1575D5B-6A93-E6C4-005B-7771BB793C9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63992" y="4108804"/>
                  <a:ext cx="128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CE76BAE-588F-577E-733F-A316D7D51FBC}"/>
                    </a:ext>
                  </a:extLst>
                </p14:cNvPr>
                <p14:cNvContentPartPr/>
                <p14:nvPr/>
              </p14:nvContentPartPr>
              <p14:xfrm>
                <a:off x="5439712" y="3813964"/>
                <a:ext cx="254520" cy="15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CE76BAE-588F-577E-733F-A316D7D51F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31072" y="3805324"/>
                  <a:ext cx="272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2F2E6C4-07AF-728C-3113-978F6B62AF39}"/>
                    </a:ext>
                  </a:extLst>
                </p14:cNvPr>
                <p14:cNvContentPartPr/>
                <p14:nvPr/>
              </p14:nvContentPartPr>
              <p14:xfrm>
                <a:off x="4345672" y="3868684"/>
                <a:ext cx="309240" cy="28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2F2E6C4-07AF-728C-3113-978F6B62AF3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36672" y="3859684"/>
                  <a:ext cx="3268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35436031-0439-F426-B8C2-B0402A601B71}"/>
              </a:ext>
            </a:extLst>
          </p:cNvPr>
          <p:cNvGrpSpPr/>
          <p:nvPr/>
        </p:nvGrpSpPr>
        <p:grpSpPr>
          <a:xfrm>
            <a:off x="6136312" y="3488524"/>
            <a:ext cx="3101760" cy="763560"/>
            <a:chOff x="6136312" y="3488524"/>
            <a:chExt cx="3101760" cy="76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AD3EBD6-F002-4578-61C3-A4346A56BB40}"/>
                    </a:ext>
                  </a:extLst>
                </p14:cNvPr>
                <p14:cNvContentPartPr/>
                <p14:nvPr/>
              </p14:nvContentPartPr>
              <p14:xfrm>
                <a:off x="6136312" y="3969484"/>
                <a:ext cx="214200" cy="24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AD3EBD6-F002-4578-61C3-A4346A56BB4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27672" y="3960484"/>
                  <a:ext cx="231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67A108F-612B-2887-BBFA-6B111F15A0F2}"/>
                    </a:ext>
                  </a:extLst>
                </p14:cNvPr>
                <p14:cNvContentPartPr/>
                <p14:nvPr/>
              </p14:nvContentPartPr>
              <p14:xfrm>
                <a:off x="6244672" y="4043644"/>
                <a:ext cx="176400" cy="16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67A108F-612B-2887-BBFA-6B111F15A0F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36032" y="4035004"/>
                  <a:ext cx="194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0575000-0700-7CAB-8293-9C5F27A95089}"/>
                    </a:ext>
                  </a:extLst>
                </p14:cNvPr>
                <p14:cNvContentPartPr/>
                <p14:nvPr/>
              </p14:nvContentPartPr>
              <p14:xfrm>
                <a:off x="6797992" y="3790204"/>
                <a:ext cx="11520" cy="149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0575000-0700-7CAB-8293-9C5F27A9508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88992" y="3781204"/>
                  <a:ext cx="29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91E12B7-5AA8-0D2E-FC45-C6ACE6B05ABD}"/>
                    </a:ext>
                  </a:extLst>
                </p14:cNvPr>
                <p14:cNvContentPartPr/>
                <p14:nvPr/>
              </p14:nvContentPartPr>
              <p14:xfrm>
                <a:off x="6699712" y="3870484"/>
                <a:ext cx="248040" cy="11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91E12B7-5AA8-0D2E-FC45-C6ACE6B05AB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90712" y="3861844"/>
                  <a:ext cx="265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586B900-1A82-8EDB-AA2F-2F5AC3306F33}"/>
                    </a:ext>
                  </a:extLst>
                </p14:cNvPr>
                <p14:cNvContentPartPr/>
                <p14:nvPr/>
              </p14:nvContentPartPr>
              <p14:xfrm>
                <a:off x="6659392" y="4033564"/>
                <a:ext cx="227880" cy="17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586B900-1A82-8EDB-AA2F-2F5AC3306F3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50392" y="4024564"/>
                  <a:ext cx="245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BE56D3E-7E50-0CD8-2052-3DBE8920604B}"/>
                    </a:ext>
                  </a:extLst>
                </p14:cNvPr>
                <p14:cNvContentPartPr/>
                <p14:nvPr/>
              </p14:nvContentPartPr>
              <p14:xfrm>
                <a:off x="7105072" y="3751324"/>
                <a:ext cx="19440" cy="176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BE56D3E-7E50-0CD8-2052-3DBE8920604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96432" y="3742324"/>
                  <a:ext cx="37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6212681-0F1E-6B35-F6B7-4577E9FCF540}"/>
                    </a:ext>
                  </a:extLst>
                </p14:cNvPr>
                <p14:cNvContentPartPr/>
                <p14:nvPr/>
              </p14:nvContentPartPr>
              <p14:xfrm>
                <a:off x="7015072" y="3951124"/>
                <a:ext cx="207720" cy="18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6212681-0F1E-6B35-F6B7-4577E9FCF54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06432" y="3942124"/>
                  <a:ext cx="225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7C762E3-88A6-E96B-D5E4-9C8367628965}"/>
                    </a:ext>
                  </a:extLst>
                </p14:cNvPr>
                <p14:cNvContentPartPr/>
                <p14:nvPr/>
              </p14:nvContentPartPr>
              <p14:xfrm>
                <a:off x="7030192" y="4055164"/>
                <a:ext cx="141840" cy="161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7C762E3-88A6-E96B-D5E4-9C836762896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21192" y="4046524"/>
                  <a:ext cx="159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88826CD-35A9-7125-7573-3046ECE6C5B2}"/>
                    </a:ext>
                  </a:extLst>
                </p14:cNvPr>
                <p14:cNvContentPartPr/>
                <p14:nvPr/>
              </p14:nvContentPartPr>
              <p14:xfrm>
                <a:off x="7354552" y="3795604"/>
                <a:ext cx="252000" cy="204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88826CD-35A9-7125-7573-3046ECE6C5B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345912" y="3786964"/>
                  <a:ext cx="269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AA03DD8-D1F5-DFB7-E7C7-32DA9F564C64}"/>
                    </a:ext>
                  </a:extLst>
                </p14:cNvPr>
                <p14:cNvContentPartPr/>
                <p14:nvPr/>
              </p14:nvContentPartPr>
              <p14:xfrm>
                <a:off x="7534192" y="4005484"/>
                <a:ext cx="169560" cy="138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AA03DD8-D1F5-DFB7-E7C7-32DA9F564C6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25192" y="3996844"/>
                  <a:ext cx="187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9AA9DE9-85BB-2A1E-D29E-90F8943AFDF6}"/>
                    </a:ext>
                  </a:extLst>
                </p14:cNvPr>
                <p14:cNvContentPartPr/>
                <p14:nvPr/>
              </p14:nvContentPartPr>
              <p14:xfrm>
                <a:off x="7783312" y="3798484"/>
                <a:ext cx="151560" cy="177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9AA9DE9-85BB-2A1E-D29E-90F8943AFDF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74672" y="3789844"/>
                  <a:ext cx="169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B886D03-DD3C-8937-2474-EB39EE995363}"/>
                    </a:ext>
                  </a:extLst>
                </p14:cNvPr>
                <p14:cNvContentPartPr/>
                <p14:nvPr/>
              </p14:nvContentPartPr>
              <p14:xfrm>
                <a:off x="7884472" y="4007644"/>
                <a:ext cx="102240" cy="95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B886D03-DD3C-8937-2474-EB39EE99536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75472" y="3998644"/>
                  <a:ext cx="119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C045AC4-DCEB-2C02-F632-DE5A86E41F56}"/>
                    </a:ext>
                  </a:extLst>
                </p14:cNvPr>
                <p14:cNvContentPartPr/>
                <p14:nvPr/>
              </p14:nvContentPartPr>
              <p14:xfrm>
                <a:off x="8176792" y="3572044"/>
                <a:ext cx="178200" cy="259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C045AC4-DCEB-2C02-F632-DE5A86E41F5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168152" y="3563044"/>
                  <a:ext cx="1958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8A05434-28FD-C236-24E3-8A129FA5EC19}"/>
                    </a:ext>
                  </a:extLst>
                </p14:cNvPr>
                <p14:cNvContentPartPr/>
                <p14:nvPr/>
              </p14:nvContentPartPr>
              <p14:xfrm>
                <a:off x="8038552" y="3488524"/>
                <a:ext cx="268560" cy="23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8A05434-28FD-C236-24E3-8A129FA5EC1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29552" y="3479884"/>
                  <a:ext cx="286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8F9A9E0-61DD-AB52-D81E-40DC257335A8}"/>
                    </a:ext>
                  </a:extLst>
                </p14:cNvPr>
                <p14:cNvContentPartPr/>
                <p14:nvPr/>
              </p14:nvContentPartPr>
              <p14:xfrm>
                <a:off x="8500072" y="3630004"/>
                <a:ext cx="141120" cy="153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8F9A9E0-61DD-AB52-D81E-40DC257335A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91072" y="3621004"/>
                  <a:ext cx="158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5ACBBDA-01F7-B807-E677-841B95058460}"/>
                    </a:ext>
                  </a:extLst>
                </p14:cNvPr>
                <p14:cNvContentPartPr/>
                <p14:nvPr/>
              </p14:nvContentPartPr>
              <p14:xfrm>
                <a:off x="8496472" y="3660604"/>
                <a:ext cx="151920" cy="97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5ACBBDA-01F7-B807-E677-841B9505846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487472" y="3651964"/>
                  <a:ext cx="169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A9007EA-473B-5C43-A5F8-22AC34C7F6A1}"/>
                    </a:ext>
                  </a:extLst>
                </p14:cNvPr>
                <p14:cNvContentPartPr/>
                <p14:nvPr/>
              </p14:nvContentPartPr>
              <p14:xfrm>
                <a:off x="8778712" y="3615604"/>
                <a:ext cx="195840" cy="176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A9007EA-473B-5C43-A5F8-22AC34C7F6A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770072" y="3606964"/>
                  <a:ext cx="213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6B7F88C-DF57-8D59-EF1C-044417E21A43}"/>
                    </a:ext>
                  </a:extLst>
                </p14:cNvPr>
                <p14:cNvContentPartPr/>
                <p14:nvPr/>
              </p14:nvContentPartPr>
              <p14:xfrm>
                <a:off x="8733712" y="3555844"/>
                <a:ext cx="279360" cy="28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6B7F88C-DF57-8D59-EF1C-044417E21A4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25072" y="3546844"/>
                  <a:ext cx="297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FEF0E10-4D94-710E-B656-AEC5B3AA2F34}"/>
                    </a:ext>
                  </a:extLst>
                </p14:cNvPr>
                <p14:cNvContentPartPr/>
                <p14:nvPr/>
              </p14:nvContentPartPr>
              <p14:xfrm>
                <a:off x="9040792" y="3621724"/>
                <a:ext cx="197280" cy="197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FEF0E10-4D94-710E-B656-AEC5B3AA2F3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31792" y="3612724"/>
                  <a:ext cx="214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B5C56EA-A2B3-8EF7-6DE9-86A9E4DC7BF6}"/>
                    </a:ext>
                  </a:extLst>
                </p14:cNvPr>
                <p14:cNvContentPartPr/>
                <p14:nvPr/>
              </p14:nvContentPartPr>
              <p14:xfrm>
                <a:off x="8174272" y="3862204"/>
                <a:ext cx="1058760" cy="88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B5C56EA-A2B3-8EF7-6DE9-86A9E4DC7BF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165272" y="3853204"/>
                  <a:ext cx="1076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D967579-2E74-13A3-F7FB-AF4FB3E1C004}"/>
                    </a:ext>
                  </a:extLst>
                </p14:cNvPr>
                <p14:cNvContentPartPr/>
                <p14:nvPr/>
              </p14:nvContentPartPr>
              <p14:xfrm>
                <a:off x="8478832" y="4015204"/>
                <a:ext cx="167760" cy="236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D967579-2E74-13A3-F7FB-AF4FB3E1C00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469832" y="4006204"/>
                  <a:ext cx="185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56A0F6F-2F28-AFF1-3E43-9000DB3A2753}"/>
                    </a:ext>
                  </a:extLst>
                </p14:cNvPr>
                <p14:cNvContentPartPr/>
                <p14:nvPr/>
              </p14:nvContentPartPr>
              <p14:xfrm>
                <a:off x="8681872" y="3957244"/>
                <a:ext cx="117720" cy="109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56A0F6F-2F28-AFF1-3E43-9000DB3A275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673232" y="3948244"/>
                  <a:ext cx="13536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757AD85-2249-FF74-0AE3-E52012FD1C65}"/>
              </a:ext>
            </a:extLst>
          </p:cNvPr>
          <p:cNvGrpSpPr/>
          <p:nvPr/>
        </p:nvGrpSpPr>
        <p:grpSpPr>
          <a:xfrm>
            <a:off x="9545152" y="3788044"/>
            <a:ext cx="251640" cy="212040"/>
            <a:chOff x="9545152" y="3788044"/>
            <a:chExt cx="25164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276923B-2911-7DAE-3E11-D6BD263690D8}"/>
                    </a:ext>
                  </a:extLst>
                </p14:cNvPr>
                <p14:cNvContentPartPr/>
                <p14:nvPr/>
              </p14:nvContentPartPr>
              <p14:xfrm>
                <a:off x="9635872" y="3788044"/>
                <a:ext cx="19080" cy="212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276923B-2911-7DAE-3E11-D6BD263690D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26872" y="3779404"/>
                  <a:ext cx="36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6CBA9A2-63AA-8E51-EEC1-998C50BB215A}"/>
                    </a:ext>
                  </a:extLst>
                </p14:cNvPr>
                <p14:cNvContentPartPr/>
                <p14:nvPr/>
              </p14:nvContentPartPr>
              <p14:xfrm>
                <a:off x="9545152" y="3883444"/>
                <a:ext cx="251640" cy="54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6CBA9A2-63AA-8E51-EEC1-998C50BB215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36152" y="3874804"/>
                  <a:ext cx="26928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1F2BE6E-D85F-41BF-CE63-EB1E097199E8}"/>
              </a:ext>
            </a:extLst>
          </p:cNvPr>
          <p:cNvGrpSpPr/>
          <p:nvPr/>
        </p:nvGrpSpPr>
        <p:grpSpPr>
          <a:xfrm>
            <a:off x="9969232" y="3430564"/>
            <a:ext cx="1831680" cy="810000"/>
            <a:chOff x="9969232" y="3430564"/>
            <a:chExt cx="1831680" cy="81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6812E0D-2644-5271-C5A5-0E8EADD9DC66}"/>
                    </a:ext>
                  </a:extLst>
                </p14:cNvPr>
                <p14:cNvContentPartPr/>
                <p14:nvPr/>
              </p14:nvContentPartPr>
              <p14:xfrm>
                <a:off x="9985072" y="3636124"/>
                <a:ext cx="187200" cy="157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6812E0D-2644-5271-C5A5-0E8EADD9DC6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76432" y="3627484"/>
                  <a:ext cx="204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B450564-6BBC-967F-72ED-3A0AE89327A1}"/>
                    </a:ext>
                  </a:extLst>
                </p14:cNvPr>
                <p14:cNvContentPartPr/>
                <p14:nvPr/>
              </p14:nvContentPartPr>
              <p14:xfrm>
                <a:off x="10217992" y="3572044"/>
                <a:ext cx="280440" cy="149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B450564-6BBC-967F-72ED-3A0AE89327A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08992" y="3563404"/>
                  <a:ext cx="298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AB8D869-1CD1-C781-8CBE-4FA26D96F335}"/>
                    </a:ext>
                  </a:extLst>
                </p14:cNvPr>
                <p14:cNvContentPartPr/>
                <p14:nvPr/>
              </p14:nvContentPartPr>
              <p14:xfrm>
                <a:off x="10410232" y="3741244"/>
                <a:ext cx="12600" cy="104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AB8D869-1CD1-C781-8CBE-4FA26D96F33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401232" y="3732244"/>
                  <a:ext cx="30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A854EC3-8B9D-77BD-386C-C17011190A2B}"/>
                    </a:ext>
                  </a:extLst>
                </p14:cNvPr>
                <p14:cNvContentPartPr/>
                <p14:nvPr/>
              </p14:nvContentPartPr>
              <p14:xfrm>
                <a:off x="10451272" y="3724684"/>
                <a:ext cx="11160" cy="123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A854EC3-8B9D-77BD-386C-C17011190A2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442632" y="3716044"/>
                  <a:ext cx="28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1D9A505-BB16-3B4C-F5BC-6F7E7A97112A}"/>
                    </a:ext>
                  </a:extLst>
                </p14:cNvPr>
                <p14:cNvContentPartPr/>
                <p14:nvPr/>
              </p14:nvContentPartPr>
              <p14:xfrm>
                <a:off x="10533712" y="3473404"/>
                <a:ext cx="102240" cy="77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1D9A505-BB16-3B4C-F5BC-6F7E7A97112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524712" y="3464764"/>
                  <a:ext cx="119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06568E2-1D22-A9CE-899C-44E718E75F80}"/>
                    </a:ext>
                  </a:extLst>
                </p14:cNvPr>
                <p14:cNvContentPartPr/>
                <p14:nvPr/>
              </p14:nvContentPartPr>
              <p14:xfrm>
                <a:off x="9969232" y="3853564"/>
                <a:ext cx="630720" cy="45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06568E2-1D22-A9CE-899C-44E718E75F8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960232" y="3844564"/>
                  <a:ext cx="648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6D47B62-D97C-1DCD-FE18-ABA36BEDDBEC}"/>
                    </a:ext>
                  </a:extLst>
                </p14:cNvPr>
                <p14:cNvContentPartPr/>
                <p14:nvPr/>
              </p14:nvContentPartPr>
              <p14:xfrm>
                <a:off x="10146352" y="3992524"/>
                <a:ext cx="113760" cy="219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6D47B62-D97C-1DCD-FE18-ABA36BEDDBE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137712" y="3983524"/>
                  <a:ext cx="131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5BC5B76-8EB9-3B22-86FD-3EF10689E99C}"/>
                    </a:ext>
                  </a:extLst>
                </p14:cNvPr>
                <p14:cNvContentPartPr/>
                <p14:nvPr/>
              </p14:nvContentPartPr>
              <p14:xfrm>
                <a:off x="10927192" y="3517684"/>
                <a:ext cx="117000" cy="225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5BC5B76-8EB9-3B22-86FD-3EF10689E99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18552" y="3509044"/>
                  <a:ext cx="134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A39D27C-A483-A5C9-3AC7-7503434340DB}"/>
                    </a:ext>
                  </a:extLst>
                </p14:cNvPr>
                <p14:cNvContentPartPr/>
                <p14:nvPr/>
              </p14:nvContentPartPr>
              <p14:xfrm>
                <a:off x="11102512" y="3731884"/>
                <a:ext cx="106920" cy="51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A39D27C-A483-A5C9-3AC7-7503434340D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093872" y="3723244"/>
                  <a:ext cx="124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E4456E0-DEEE-FB66-4A6F-EA1A254F6D16}"/>
                    </a:ext>
                  </a:extLst>
                </p14:cNvPr>
                <p14:cNvContentPartPr/>
                <p14:nvPr/>
              </p14:nvContentPartPr>
              <p14:xfrm>
                <a:off x="10886152" y="3433084"/>
                <a:ext cx="175320" cy="11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E4456E0-DEEE-FB66-4A6F-EA1A254F6D1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877152" y="3424084"/>
                  <a:ext cx="192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70AE435-87A8-6173-B33B-238FD2104A6E}"/>
                    </a:ext>
                  </a:extLst>
                </p14:cNvPr>
                <p14:cNvContentPartPr/>
                <p14:nvPr/>
              </p14:nvContentPartPr>
              <p14:xfrm>
                <a:off x="11296912" y="3559804"/>
                <a:ext cx="163440" cy="107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70AE435-87A8-6173-B33B-238FD2104A6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288272" y="3550804"/>
                  <a:ext cx="181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A831B8B-BF78-84AF-F185-B5CEB5AB3F98}"/>
                    </a:ext>
                  </a:extLst>
                </p14:cNvPr>
                <p14:cNvContentPartPr/>
                <p14:nvPr/>
              </p14:nvContentPartPr>
              <p14:xfrm>
                <a:off x="11307352" y="3534604"/>
                <a:ext cx="177480" cy="138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A831B8B-BF78-84AF-F185-B5CEB5AB3F9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298712" y="3525604"/>
                  <a:ext cx="195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471E440-E287-D940-FFD8-F822D1C7A3C8}"/>
                    </a:ext>
                  </a:extLst>
                </p14:cNvPr>
                <p14:cNvContentPartPr/>
                <p14:nvPr/>
              </p14:nvContentPartPr>
              <p14:xfrm>
                <a:off x="11580952" y="3500404"/>
                <a:ext cx="169560" cy="204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471E440-E287-D940-FFD8-F822D1C7A3C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571952" y="3491764"/>
                  <a:ext cx="187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4380428-9BA1-B1E2-0F79-CAADC8C16DCB}"/>
                    </a:ext>
                  </a:extLst>
                </p14:cNvPr>
                <p14:cNvContentPartPr/>
                <p14:nvPr/>
              </p14:nvContentPartPr>
              <p14:xfrm>
                <a:off x="11504992" y="3430564"/>
                <a:ext cx="190800" cy="10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4380428-9BA1-B1E2-0F79-CAADC8C16DC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495992" y="3421924"/>
                  <a:ext cx="208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3CE4133-92F1-AD68-47ED-57B243EAB060}"/>
                    </a:ext>
                  </a:extLst>
                </p14:cNvPr>
                <p14:cNvContentPartPr/>
                <p14:nvPr/>
              </p14:nvContentPartPr>
              <p14:xfrm>
                <a:off x="10784272" y="3823324"/>
                <a:ext cx="1016640" cy="73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3CE4133-92F1-AD68-47ED-57B243EAB06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775632" y="3814324"/>
                  <a:ext cx="1034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1384A08-8311-BB41-A3C3-C9D654D22E60}"/>
                    </a:ext>
                  </a:extLst>
                </p14:cNvPr>
                <p14:cNvContentPartPr/>
                <p14:nvPr/>
              </p14:nvContentPartPr>
              <p14:xfrm>
                <a:off x="10961392" y="3984964"/>
                <a:ext cx="103320" cy="201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1384A08-8311-BB41-A3C3-C9D654D22E6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952392" y="3975964"/>
                  <a:ext cx="120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9B6659E-FFAD-D330-6721-850A92A005C5}"/>
                    </a:ext>
                  </a:extLst>
                </p14:cNvPr>
                <p14:cNvContentPartPr/>
                <p14:nvPr/>
              </p14:nvContentPartPr>
              <p14:xfrm>
                <a:off x="11127352" y="4170364"/>
                <a:ext cx="131760" cy="70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9B6659E-FFAD-D330-6721-850A92A005C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18712" y="4161364"/>
                  <a:ext cx="149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BC096F9-90A5-C902-8643-BB434B566261}"/>
                    </a:ext>
                  </a:extLst>
                </p14:cNvPr>
                <p14:cNvContentPartPr/>
                <p14:nvPr/>
              </p14:nvContentPartPr>
              <p14:xfrm>
                <a:off x="11167672" y="3915844"/>
                <a:ext cx="104400" cy="74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BC096F9-90A5-C902-8643-BB434B56626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158672" y="3907204"/>
                  <a:ext cx="122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5294BBF-61B8-C2C0-EFC1-86463A6DD00F}"/>
                    </a:ext>
                  </a:extLst>
                </p14:cNvPr>
                <p14:cNvContentPartPr/>
                <p14:nvPr/>
              </p14:nvContentPartPr>
              <p14:xfrm>
                <a:off x="11415352" y="3934924"/>
                <a:ext cx="180360" cy="246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5294BBF-61B8-C2C0-EFC1-86463A6DD00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406712" y="3926284"/>
                  <a:ext cx="198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4351A24-4AB7-1CD0-78ED-A8972E440ED1}"/>
                    </a:ext>
                  </a:extLst>
                </p14:cNvPr>
                <p14:cNvContentPartPr/>
                <p14:nvPr/>
              </p14:nvContentPartPr>
              <p14:xfrm>
                <a:off x="11579152" y="3918724"/>
                <a:ext cx="137880" cy="95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4351A24-4AB7-1CD0-78ED-A8972E440ED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570512" y="3910084"/>
                  <a:ext cx="15552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D55FEBB3-ACB5-0B8B-411D-24718AECE3B3}"/>
                  </a:ext>
                </a:extLst>
              </p14:cNvPr>
              <p14:cNvContentPartPr/>
              <p14:nvPr/>
            </p14:nvContentPartPr>
            <p14:xfrm>
              <a:off x="9989392" y="4308244"/>
              <a:ext cx="1792080" cy="2739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D55FEBB3-ACB5-0B8B-411D-24718AECE3B3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980392" y="4299244"/>
                <a:ext cx="1809720" cy="29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970B196-9A2D-1CE2-CC7E-D553634FFF86}"/>
              </a:ext>
            </a:extLst>
          </p:cNvPr>
          <p:cNvGrpSpPr/>
          <p:nvPr/>
        </p:nvGrpSpPr>
        <p:grpSpPr>
          <a:xfrm>
            <a:off x="9639745" y="4699663"/>
            <a:ext cx="2443047" cy="734400"/>
            <a:chOff x="9639745" y="4699663"/>
            <a:chExt cx="2443047" cy="73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BD224A4-9EC0-385A-39A9-C7D5758100AA}"/>
                    </a:ext>
                  </a:extLst>
                </p14:cNvPr>
                <p14:cNvContentPartPr/>
                <p14:nvPr/>
              </p14:nvContentPartPr>
              <p14:xfrm>
                <a:off x="9744505" y="4790743"/>
                <a:ext cx="92520" cy="138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BD224A4-9EC0-385A-39A9-C7D5758100A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35865" y="4782103"/>
                  <a:ext cx="110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45BAE7D-7D07-4BF3-33D6-0A80E343D3FF}"/>
                    </a:ext>
                  </a:extLst>
                </p14:cNvPr>
                <p14:cNvContentPartPr/>
                <p14:nvPr/>
              </p14:nvContentPartPr>
              <p14:xfrm>
                <a:off x="9695905" y="4749703"/>
                <a:ext cx="291600" cy="68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45BAE7D-7D07-4BF3-33D6-0A80E343D3F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86905" y="4740703"/>
                  <a:ext cx="309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F5FE2A2-E3C4-DC76-6EC4-239F1FC167EC}"/>
                    </a:ext>
                  </a:extLst>
                </p14:cNvPr>
                <p14:cNvContentPartPr/>
                <p14:nvPr/>
              </p14:nvContentPartPr>
              <p14:xfrm>
                <a:off x="9896425" y="4716583"/>
                <a:ext cx="363600" cy="221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F5FE2A2-E3C4-DC76-6EC4-239F1FC167E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87425" y="4707583"/>
                  <a:ext cx="381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E945829-48BA-D1DB-BE65-F9A302301D05}"/>
                    </a:ext>
                  </a:extLst>
                </p14:cNvPr>
                <p14:cNvContentPartPr/>
                <p14:nvPr/>
              </p14:nvContentPartPr>
              <p14:xfrm>
                <a:off x="10144465" y="4770583"/>
                <a:ext cx="16200" cy="27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E945829-48BA-D1DB-BE65-F9A302301D0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135465" y="4761583"/>
                  <a:ext cx="33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FBA14EE-58FD-2B65-C46C-662BFAA26400}"/>
                    </a:ext>
                  </a:extLst>
                </p14:cNvPr>
                <p14:cNvContentPartPr/>
                <p14:nvPr/>
              </p14:nvContentPartPr>
              <p14:xfrm>
                <a:off x="10423825" y="4699663"/>
                <a:ext cx="444600" cy="221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FBA14EE-58FD-2B65-C46C-662BFAA2640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415185" y="4690663"/>
                  <a:ext cx="462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0778BB4-0614-4BF0-A62E-F8DD2043790D}"/>
                    </a:ext>
                  </a:extLst>
                </p14:cNvPr>
                <p14:cNvContentPartPr/>
                <p14:nvPr/>
              </p14:nvContentPartPr>
              <p14:xfrm>
                <a:off x="10982185" y="4784263"/>
                <a:ext cx="430920" cy="130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0778BB4-0614-4BF0-A62E-F8DD2043790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973185" y="4775623"/>
                  <a:ext cx="448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4D27485-CED4-9581-4F66-75A7D4CB889F}"/>
                    </a:ext>
                  </a:extLst>
                </p14:cNvPr>
                <p14:cNvContentPartPr/>
                <p14:nvPr/>
              </p14:nvContentPartPr>
              <p14:xfrm>
                <a:off x="9639745" y="5081263"/>
                <a:ext cx="1367280" cy="352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4D27485-CED4-9581-4F66-75A7D4CB889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630745" y="5072623"/>
                  <a:ext cx="13849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107D831-3B71-A0C8-0A39-05E9346DB19C}"/>
                    </a:ext>
                  </a:extLst>
                </p14:cNvPr>
                <p14:cNvContentPartPr/>
                <p14:nvPr/>
              </p14:nvContentPartPr>
              <p14:xfrm>
                <a:off x="10800025" y="5122663"/>
                <a:ext cx="313560" cy="41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107D831-3B71-A0C8-0A39-05E9346DB19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791385" y="5113663"/>
                  <a:ext cx="331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13C99F3-2659-A420-2D89-607C69561001}"/>
                    </a:ext>
                  </a:extLst>
                </p14:cNvPr>
                <p14:cNvContentPartPr/>
                <p14:nvPr/>
              </p14:nvContentPartPr>
              <p14:xfrm>
                <a:off x="11161552" y="5002684"/>
                <a:ext cx="528120" cy="403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13C99F3-2659-A420-2D89-607C6956100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152552" y="4994044"/>
                  <a:ext cx="5457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65AB5D1-07B5-B815-05C3-E9444027D677}"/>
                    </a:ext>
                  </a:extLst>
                </p14:cNvPr>
                <p14:cNvContentPartPr/>
                <p14:nvPr/>
              </p14:nvContentPartPr>
              <p14:xfrm>
                <a:off x="11840512" y="4986844"/>
                <a:ext cx="110880" cy="248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65AB5D1-07B5-B815-05C3-E9444027D67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831512" y="4978204"/>
                  <a:ext cx="128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073A21F-74EA-3DDE-A1D8-B27E6C9AA1EA}"/>
                    </a:ext>
                  </a:extLst>
                </p14:cNvPr>
                <p14:cNvContentPartPr/>
                <p14:nvPr/>
              </p14:nvContentPartPr>
              <p14:xfrm>
                <a:off x="11987032" y="5220484"/>
                <a:ext cx="95760" cy="60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073A21F-74EA-3DDE-A1D8-B27E6C9AA1E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978032" y="5211484"/>
                  <a:ext cx="113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E514030-49B0-CF71-21B1-3DDB93A548AF}"/>
                    </a:ext>
                  </a:extLst>
                </p14:cNvPr>
                <p14:cNvContentPartPr/>
                <p14:nvPr/>
              </p14:nvContentPartPr>
              <p14:xfrm>
                <a:off x="11749792" y="4904764"/>
                <a:ext cx="225000" cy="39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E514030-49B0-CF71-21B1-3DDB93A548A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740792" y="4895764"/>
                  <a:ext cx="24264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AE76F1D6-9269-E09A-2C67-C3F19EE5C652}"/>
              </a:ext>
            </a:extLst>
          </p:cNvPr>
          <p:cNvGrpSpPr/>
          <p:nvPr/>
        </p:nvGrpSpPr>
        <p:grpSpPr>
          <a:xfrm>
            <a:off x="786352" y="4646644"/>
            <a:ext cx="2764080" cy="982440"/>
            <a:chOff x="786352" y="4646644"/>
            <a:chExt cx="2764080" cy="9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65E43FD-AD77-3D18-089F-C93D98A58BA6}"/>
                    </a:ext>
                  </a:extLst>
                </p14:cNvPr>
                <p14:cNvContentPartPr/>
                <p14:nvPr/>
              </p14:nvContentPartPr>
              <p14:xfrm>
                <a:off x="786352" y="4986484"/>
                <a:ext cx="373680" cy="244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65E43FD-AD77-3D18-089F-C93D98A58BA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7352" y="4977844"/>
                  <a:ext cx="3913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66580D7-7983-FBD5-C6A6-0A874C438950}"/>
                    </a:ext>
                  </a:extLst>
                </p14:cNvPr>
                <p14:cNvContentPartPr/>
                <p14:nvPr/>
              </p14:nvContentPartPr>
              <p14:xfrm>
                <a:off x="1051672" y="5246404"/>
                <a:ext cx="131760" cy="260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66580D7-7983-FBD5-C6A6-0A874C43895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42672" y="5237404"/>
                  <a:ext cx="149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B583AC2-13D5-206D-D713-D22BE4EC1FF5}"/>
                    </a:ext>
                  </a:extLst>
                </p14:cNvPr>
                <p14:cNvContentPartPr/>
                <p14:nvPr/>
              </p14:nvContentPartPr>
              <p14:xfrm>
                <a:off x="1253272" y="5264044"/>
                <a:ext cx="166320" cy="110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B583AC2-13D5-206D-D713-D22BE4EC1FF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244632" y="5255044"/>
                  <a:ext cx="183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195EF91-F824-2ADA-3340-E11514D9D6A5}"/>
                    </a:ext>
                  </a:extLst>
                </p14:cNvPr>
                <p14:cNvContentPartPr/>
                <p14:nvPr/>
              </p14:nvContentPartPr>
              <p14:xfrm>
                <a:off x="1525432" y="5090884"/>
                <a:ext cx="30960" cy="22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195EF91-F824-2ADA-3340-E11514D9D6A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516792" y="5082244"/>
                  <a:ext cx="48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1EF75B9-7048-2790-889A-7C8C8CEC16C7}"/>
                    </a:ext>
                  </a:extLst>
                </p14:cNvPr>
                <p14:cNvContentPartPr/>
                <p14:nvPr/>
              </p14:nvContentPartPr>
              <p14:xfrm>
                <a:off x="1780312" y="4756804"/>
                <a:ext cx="185040" cy="275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1EF75B9-7048-2790-889A-7C8C8CEC16C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771672" y="4747804"/>
                  <a:ext cx="202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9AC9905-83EE-B056-28DA-2B246F46D40B}"/>
                    </a:ext>
                  </a:extLst>
                </p14:cNvPr>
                <p14:cNvContentPartPr/>
                <p14:nvPr/>
              </p14:nvContentPartPr>
              <p14:xfrm>
                <a:off x="1994152" y="5009884"/>
                <a:ext cx="125640" cy="76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9AC9905-83EE-B056-28DA-2B246F46D40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85152" y="5000884"/>
                  <a:ext cx="143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57ADDA6-668F-A088-C19D-D3B598D2602D}"/>
                    </a:ext>
                  </a:extLst>
                </p14:cNvPr>
                <p14:cNvContentPartPr/>
                <p14:nvPr/>
              </p14:nvContentPartPr>
              <p14:xfrm>
                <a:off x="1733152" y="4646644"/>
                <a:ext cx="214560" cy="22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57ADDA6-668F-A088-C19D-D3B598D2602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724512" y="4637644"/>
                  <a:ext cx="232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5306774-545D-BA27-6B16-D35A0108C231}"/>
                    </a:ext>
                  </a:extLst>
                </p14:cNvPr>
                <p14:cNvContentPartPr/>
                <p14:nvPr/>
              </p14:nvContentPartPr>
              <p14:xfrm>
                <a:off x="1708672" y="5184124"/>
                <a:ext cx="351720" cy="10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5306774-545D-BA27-6B16-D35A0108C23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699672" y="5175484"/>
                  <a:ext cx="369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2DE57D8-8914-5F22-C74B-1CBDD1409D23}"/>
                    </a:ext>
                  </a:extLst>
                </p14:cNvPr>
                <p14:cNvContentPartPr/>
                <p14:nvPr/>
              </p14:nvContentPartPr>
              <p14:xfrm>
                <a:off x="1794712" y="5289964"/>
                <a:ext cx="150840" cy="303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2DE57D8-8914-5F22-C74B-1CBDD1409D2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785712" y="5280964"/>
                  <a:ext cx="1684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FE9D7B3-8A7A-D43B-6D0E-60BA3CC38D51}"/>
                    </a:ext>
                  </a:extLst>
                </p14:cNvPr>
                <p14:cNvContentPartPr/>
                <p14:nvPr/>
              </p14:nvContentPartPr>
              <p14:xfrm>
                <a:off x="2029072" y="5543404"/>
                <a:ext cx="153000" cy="85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FE9D7B3-8A7A-D43B-6D0E-60BA3CC38D5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020432" y="5534764"/>
                  <a:ext cx="170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BD040A0-1D84-99B4-7E32-E1BF3FF08D4C}"/>
                    </a:ext>
                  </a:extLst>
                </p14:cNvPr>
                <p14:cNvContentPartPr/>
                <p14:nvPr/>
              </p14:nvContentPartPr>
              <p14:xfrm>
                <a:off x="2359192" y="5187364"/>
                <a:ext cx="276480" cy="25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BD040A0-1D84-99B4-7E32-E1BF3FF08D4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350192" y="5178724"/>
                  <a:ext cx="294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300E1ED-2B3D-07F0-C217-2014FA0D5E1A}"/>
                    </a:ext>
                  </a:extLst>
                </p14:cNvPr>
                <p14:cNvContentPartPr/>
                <p14:nvPr/>
              </p14:nvContentPartPr>
              <p14:xfrm>
                <a:off x="2393032" y="5320564"/>
                <a:ext cx="282240" cy="10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300E1ED-2B3D-07F0-C217-2014FA0D5E1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384392" y="5311924"/>
                  <a:ext cx="299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C36BAD2-E49C-1D37-3996-48DAC37BD169}"/>
                    </a:ext>
                  </a:extLst>
                </p14:cNvPr>
                <p14:cNvContentPartPr/>
                <p14:nvPr/>
              </p14:nvContentPartPr>
              <p14:xfrm>
                <a:off x="2910352" y="5061364"/>
                <a:ext cx="421560" cy="275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C36BAD2-E49C-1D37-3996-48DAC37BD16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901712" y="5052364"/>
                  <a:ext cx="4392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75CBD26-90B9-8CDD-5316-08966DB1DF24}"/>
                    </a:ext>
                  </a:extLst>
                </p14:cNvPr>
                <p14:cNvContentPartPr/>
                <p14:nvPr/>
              </p14:nvContentPartPr>
              <p14:xfrm>
                <a:off x="3398512" y="5341084"/>
                <a:ext cx="151920" cy="149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75CBD26-90B9-8CDD-5316-08966DB1DF2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389512" y="5332444"/>
                  <a:ext cx="169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706AB9B-1C87-2F89-0E28-005D8E9B8635}"/>
                    </a:ext>
                  </a:extLst>
                </p14:cNvPr>
                <p14:cNvContentPartPr/>
                <p14:nvPr/>
              </p14:nvContentPartPr>
              <p14:xfrm>
                <a:off x="3167752" y="5314444"/>
                <a:ext cx="179280" cy="169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706AB9B-1C87-2F89-0E28-005D8E9B863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159112" y="5305804"/>
                  <a:ext cx="196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68A93B9-04BB-9A26-FFC6-1C515236D34E}"/>
                    </a:ext>
                  </a:extLst>
                </p14:cNvPr>
                <p14:cNvContentPartPr/>
                <p14:nvPr/>
              </p14:nvContentPartPr>
              <p14:xfrm>
                <a:off x="2941312" y="4944364"/>
                <a:ext cx="423000" cy="34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68A93B9-04BB-9A26-FFC6-1C515236D34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932312" y="4935724"/>
                  <a:ext cx="44064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C601139-82F0-992A-C71E-02E964DD8741}"/>
              </a:ext>
            </a:extLst>
          </p:cNvPr>
          <p:cNvGrpSpPr/>
          <p:nvPr/>
        </p:nvGrpSpPr>
        <p:grpSpPr>
          <a:xfrm>
            <a:off x="3696952" y="4808284"/>
            <a:ext cx="646920" cy="511560"/>
            <a:chOff x="3696952" y="4808284"/>
            <a:chExt cx="64692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2E5D58E-0BF7-56FF-9EE8-3E4E1F3C06CE}"/>
                    </a:ext>
                  </a:extLst>
                </p14:cNvPr>
                <p14:cNvContentPartPr/>
                <p14:nvPr/>
              </p14:nvContentPartPr>
              <p14:xfrm>
                <a:off x="3696952" y="5196004"/>
                <a:ext cx="57600" cy="41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2E5D58E-0BF7-56FF-9EE8-3E4E1F3C06C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688312" y="5187364"/>
                  <a:ext cx="75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36A2FD8-8E38-17EA-ECB3-06C3F7BC0BBE}"/>
                    </a:ext>
                  </a:extLst>
                </p14:cNvPr>
                <p14:cNvContentPartPr/>
                <p14:nvPr/>
              </p14:nvContentPartPr>
              <p14:xfrm>
                <a:off x="4010152" y="4899724"/>
                <a:ext cx="164880" cy="271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36A2FD8-8E38-17EA-ECB3-06C3F7BC0BB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01152" y="4891084"/>
                  <a:ext cx="182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E8FE4D5-7F87-CB1D-6EAB-D0E518350DF8}"/>
                    </a:ext>
                  </a:extLst>
                </p14:cNvPr>
                <p14:cNvContentPartPr/>
                <p14:nvPr/>
              </p14:nvContentPartPr>
              <p14:xfrm>
                <a:off x="4251712" y="5164684"/>
                <a:ext cx="92160" cy="66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E8FE4D5-7F87-CB1D-6EAB-D0E518350DF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243072" y="5156044"/>
                  <a:ext cx="109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A7CB84B-5062-E6AA-BEF2-9F4C154AFCBB}"/>
                    </a:ext>
                  </a:extLst>
                </p14:cNvPr>
                <p14:cNvContentPartPr/>
                <p14:nvPr/>
              </p14:nvContentPartPr>
              <p14:xfrm>
                <a:off x="3925552" y="5296084"/>
                <a:ext cx="387000" cy="23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A7CB84B-5062-E6AA-BEF2-9F4C154AFCB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916912" y="5287084"/>
                  <a:ext cx="404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C01E4B4-C05E-5166-D239-50E296BB3453}"/>
                    </a:ext>
                  </a:extLst>
                </p14:cNvPr>
                <p14:cNvContentPartPr/>
                <p14:nvPr/>
              </p14:nvContentPartPr>
              <p14:xfrm>
                <a:off x="3982072" y="4808284"/>
                <a:ext cx="222480" cy="10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C01E4B4-C05E-5166-D239-50E296BB345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73432" y="4799644"/>
                  <a:ext cx="2401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CD06C2B2-67BC-1DD1-5FD2-A3471F1B54C1}"/>
              </a:ext>
            </a:extLst>
          </p:cNvPr>
          <p:cNvGrpSpPr/>
          <p:nvPr/>
        </p:nvGrpSpPr>
        <p:grpSpPr>
          <a:xfrm>
            <a:off x="4046152" y="5434324"/>
            <a:ext cx="167400" cy="329760"/>
            <a:chOff x="4046152" y="5434324"/>
            <a:chExt cx="16740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54F23E8-ADE1-03E7-CCC0-06B1781BCE62}"/>
                    </a:ext>
                  </a:extLst>
                </p14:cNvPr>
                <p14:cNvContentPartPr/>
                <p14:nvPr/>
              </p14:nvContentPartPr>
              <p14:xfrm>
                <a:off x="4051192" y="5479324"/>
                <a:ext cx="360" cy="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54F23E8-ADE1-03E7-CCC0-06B1781BCE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42192" y="54706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03788EA-126B-E8AD-0717-7585D0C109F4}"/>
                    </a:ext>
                  </a:extLst>
                </p14:cNvPr>
                <p14:cNvContentPartPr/>
                <p14:nvPr/>
              </p14:nvContentPartPr>
              <p14:xfrm>
                <a:off x="4046152" y="5434324"/>
                <a:ext cx="167400" cy="329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03788EA-126B-E8AD-0717-7585D0C109F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037512" y="5425324"/>
                  <a:ext cx="185040" cy="34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F0D97ACA-3409-1D56-AA9F-FF7DB528F684}"/>
                  </a:ext>
                </a:extLst>
              </p14:cNvPr>
              <p14:cNvContentPartPr/>
              <p14:nvPr/>
            </p14:nvContentPartPr>
            <p14:xfrm>
              <a:off x="4285552" y="5656804"/>
              <a:ext cx="110520" cy="813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F0D97ACA-3409-1D56-AA9F-FF7DB528F684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276912" y="5647804"/>
                <a:ext cx="12816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4769E428-1975-6077-B194-EEACBC00E0BC}"/>
              </a:ext>
            </a:extLst>
          </p:cNvPr>
          <p:cNvGrpSpPr/>
          <p:nvPr/>
        </p:nvGrpSpPr>
        <p:grpSpPr>
          <a:xfrm>
            <a:off x="4686592" y="5168644"/>
            <a:ext cx="711000" cy="114480"/>
            <a:chOff x="4686592" y="5168644"/>
            <a:chExt cx="711000" cy="1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1D09B50-8512-AD2C-00D3-B80D1D93E050}"/>
                    </a:ext>
                  </a:extLst>
                </p14:cNvPr>
                <p14:cNvContentPartPr/>
                <p14:nvPr/>
              </p14:nvContentPartPr>
              <p14:xfrm>
                <a:off x="4686592" y="5168644"/>
                <a:ext cx="200880" cy="19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1D09B50-8512-AD2C-00D3-B80D1D93E05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677592" y="5159644"/>
                  <a:ext cx="218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8EA9FF9-2D44-B341-B302-38120AA448A3}"/>
                    </a:ext>
                  </a:extLst>
                </p14:cNvPr>
                <p14:cNvContentPartPr/>
                <p14:nvPr/>
              </p14:nvContentPartPr>
              <p14:xfrm>
                <a:off x="4686952" y="5269084"/>
                <a:ext cx="207720" cy="140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8EA9FF9-2D44-B341-B302-38120AA448A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678312" y="5260444"/>
                  <a:ext cx="225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051922A-062C-7D20-D676-07B000207015}"/>
                    </a:ext>
                  </a:extLst>
                </p14:cNvPr>
                <p14:cNvContentPartPr/>
                <p14:nvPr/>
              </p14:nvContentPartPr>
              <p14:xfrm>
                <a:off x="5130832" y="5183764"/>
                <a:ext cx="266760" cy="30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051922A-062C-7D20-D676-07B00020701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122192" y="5175124"/>
                  <a:ext cx="28440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0971CA82-E42A-DA06-6B60-7A7482AFBA4A}"/>
                  </a:ext>
                </a:extLst>
              </p14:cNvPr>
              <p14:cNvContentPartPr/>
              <p14:nvPr/>
            </p14:nvContentPartPr>
            <p14:xfrm>
              <a:off x="2166952" y="3587164"/>
              <a:ext cx="136800" cy="16632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0971CA82-E42A-DA06-6B60-7A7482AFBA4A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2157952" y="3578164"/>
                <a:ext cx="15444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A42B5FB1-47E5-28F3-5DC6-E6569499ECA8}"/>
              </a:ext>
            </a:extLst>
          </p:cNvPr>
          <p:cNvGrpSpPr/>
          <p:nvPr/>
        </p:nvGrpSpPr>
        <p:grpSpPr>
          <a:xfrm>
            <a:off x="2459992" y="2690044"/>
            <a:ext cx="7590240" cy="986040"/>
            <a:chOff x="2459992" y="2690044"/>
            <a:chExt cx="7590240" cy="9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17581C4-EDC8-FFDB-8E44-FA4C11796ECE}"/>
                    </a:ext>
                  </a:extLst>
                </p14:cNvPr>
                <p14:cNvContentPartPr/>
                <p14:nvPr/>
              </p14:nvContentPartPr>
              <p14:xfrm>
                <a:off x="2459992" y="2690044"/>
                <a:ext cx="393480" cy="400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17581C4-EDC8-FFDB-8E44-FA4C11796EC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450992" y="2681044"/>
                  <a:ext cx="4111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83337AB-0B37-48E3-F2F5-5CEEF38BA045}"/>
                    </a:ext>
                  </a:extLst>
                </p14:cNvPr>
                <p14:cNvContentPartPr/>
                <p14:nvPr/>
              </p14:nvContentPartPr>
              <p14:xfrm>
                <a:off x="2527312" y="2798404"/>
                <a:ext cx="302400" cy="35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83337AB-0B37-48E3-F2F5-5CEEF38BA04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518672" y="2789404"/>
                  <a:ext cx="320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6145273-1C64-6BD3-C6C0-96EF6EFC2889}"/>
                    </a:ext>
                  </a:extLst>
                </p14:cNvPr>
                <p14:cNvContentPartPr/>
                <p14:nvPr/>
              </p14:nvContentPartPr>
              <p14:xfrm>
                <a:off x="3122752" y="2960044"/>
                <a:ext cx="239400" cy="107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6145273-1C64-6BD3-C6C0-96EF6EFC288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114112" y="2951044"/>
                  <a:ext cx="257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56CA954-FAD1-DC9D-F00D-05B3EE62D027}"/>
                    </a:ext>
                  </a:extLst>
                </p14:cNvPr>
                <p14:cNvContentPartPr/>
                <p14:nvPr/>
              </p14:nvContentPartPr>
              <p14:xfrm>
                <a:off x="3538192" y="2890924"/>
                <a:ext cx="812880" cy="219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56CA954-FAD1-DC9D-F00D-05B3EE62D02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529552" y="2882284"/>
                  <a:ext cx="830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994AC1C-F8CD-8C86-181E-D7EA5BD4CD40}"/>
                    </a:ext>
                  </a:extLst>
                </p14:cNvPr>
                <p14:cNvContentPartPr/>
                <p14:nvPr/>
              </p14:nvContentPartPr>
              <p14:xfrm>
                <a:off x="2522676" y="3494644"/>
                <a:ext cx="303120" cy="119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994AC1C-F8CD-8C86-181E-D7EA5BD4CD4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514036" y="3486004"/>
                  <a:ext cx="320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BD8EDCB-108E-0193-149D-09A658D06154}"/>
                    </a:ext>
                  </a:extLst>
                </p14:cNvPr>
                <p14:cNvContentPartPr/>
                <p14:nvPr/>
              </p14:nvContentPartPr>
              <p14:xfrm>
                <a:off x="2631756" y="3480244"/>
                <a:ext cx="360" cy="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BD8EDCB-108E-0193-149D-09A658D0615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23116" y="34716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B2A1AC6-26A7-6396-532B-13AFEE4548F8}"/>
                    </a:ext>
                  </a:extLst>
                </p14:cNvPr>
                <p14:cNvContentPartPr/>
                <p14:nvPr/>
              </p14:nvContentPartPr>
              <p14:xfrm>
                <a:off x="2979516" y="3294124"/>
                <a:ext cx="392400" cy="311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B2A1AC6-26A7-6396-532B-13AFEE4548F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970876" y="3285484"/>
                  <a:ext cx="4100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C06A75A-3ED2-8B14-24E5-363F8A0EB53F}"/>
                    </a:ext>
                  </a:extLst>
                </p14:cNvPr>
                <p14:cNvContentPartPr/>
                <p14:nvPr/>
              </p14:nvContentPartPr>
              <p14:xfrm>
                <a:off x="3253476" y="3368644"/>
                <a:ext cx="237600" cy="12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C06A75A-3ED2-8B14-24E5-363F8A0EB53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244836" y="3359644"/>
                  <a:ext cx="255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1AEBB96-5C63-E593-F38B-C157D72DBFCA}"/>
                    </a:ext>
                  </a:extLst>
                </p14:cNvPr>
                <p14:cNvContentPartPr/>
                <p14:nvPr/>
              </p14:nvContentPartPr>
              <p14:xfrm>
                <a:off x="3615276" y="3468004"/>
                <a:ext cx="132480" cy="98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1AEBB96-5C63-E593-F38B-C157D72DBFC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606276" y="3459364"/>
                  <a:ext cx="150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A29DF90-65D8-C88D-0007-7E94A2C3AE3D}"/>
                    </a:ext>
                  </a:extLst>
                </p14:cNvPr>
                <p14:cNvContentPartPr/>
                <p14:nvPr/>
              </p14:nvContentPartPr>
              <p14:xfrm>
                <a:off x="3968076" y="3258484"/>
                <a:ext cx="658800" cy="354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A29DF90-65D8-C88D-0007-7E94A2C3AE3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959436" y="3249484"/>
                  <a:ext cx="6764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A41D5BD-E0BA-23F4-7ABA-5BC24C3B0636}"/>
                    </a:ext>
                  </a:extLst>
                </p14:cNvPr>
                <p14:cNvContentPartPr/>
                <p14:nvPr/>
              </p14:nvContentPartPr>
              <p14:xfrm>
                <a:off x="4500516" y="3370444"/>
                <a:ext cx="226800" cy="18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A41D5BD-E0BA-23F4-7ABA-5BC24C3B063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491516" y="3361444"/>
                  <a:ext cx="244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3D59198-5265-87DF-7BE3-CE8334845A65}"/>
                    </a:ext>
                  </a:extLst>
                </p14:cNvPr>
                <p14:cNvContentPartPr/>
                <p14:nvPr/>
              </p14:nvContentPartPr>
              <p14:xfrm>
                <a:off x="4319796" y="3281884"/>
                <a:ext cx="53280" cy="36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3D59198-5265-87DF-7BE3-CE8334845A6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310796" y="3273244"/>
                  <a:ext cx="70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777413C-DEE7-A976-E0B7-37FE14ECE5CB}"/>
                    </a:ext>
                  </a:extLst>
                </p14:cNvPr>
                <p14:cNvContentPartPr/>
                <p14:nvPr/>
              </p14:nvContentPartPr>
              <p14:xfrm>
                <a:off x="3849636" y="3160564"/>
                <a:ext cx="52560" cy="69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777413C-DEE7-A976-E0B7-37FE14ECE5C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840636" y="3151924"/>
                  <a:ext cx="70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0BDFA0C-D4E7-45F9-F89F-8F19C55BE4ED}"/>
                    </a:ext>
                  </a:extLst>
                </p14:cNvPr>
                <p14:cNvContentPartPr/>
                <p14:nvPr/>
              </p14:nvContentPartPr>
              <p14:xfrm>
                <a:off x="3912276" y="3118444"/>
                <a:ext cx="114120" cy="139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0BDFA0C-D4E7-45F9-F89F-8F19C55BE4E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903276" y="3109444"/>
                  <a:ext cx="131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EACD568-73E7-7F94-C5D0-3582008D9DC4}"/>
                    </a:ext>
                  </a:extLst>
                </p14:cNvPr>
                <p14:cNvContentPartPr/>
                <p14:nvPr/>
              </p14:nvContentPartPr>
              <p14:xfrm>
                <a:off x="4647756" y="3167404"/>
                <a:ext cx="101520" cy="102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EACD568-73E7-7F94-C5D0-3582008D9DC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638756" y="3158764"/>
                  <a:ext cx="119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74F89A1-9AF0-8531-7BDA-B74D3E54FF23}"/>
                    </a:ext>
                  </a:extLst>
                </p14:cNvPr>
                <p14:cNvContentPartPr/>
                <p14:nvPr/>
              </p14:nvContentPartPr>
              <p14:xfrm>
                <a:off x="4716516" y="3144364"/>
                <a:ext cx="89640" cy="124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74F89A1-9AF0-8531-7BDA-B74D3E54FF2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707876" y="3135364"/>
                  <a:ext cx="107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E0E15E0-0D83-BC4F-223D-76F2C277BF14}"/>
                    </a:ext>
                  </a:extLst>
                </p14:cNvPr>
                <p14:cNvContentPartPr/>
                <p14:nvPr/>
              </p14:nvContentPartPr>
              <p14:xfrm>
                <a:off x="4908396" y="3533921"/>
                <a:ext cx="76320" cy="42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E0E15E0-0D83-BC4F-223D-76F2C277BF1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899396" y="3524921"/>
                  <a:ext cx="93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450D298-75EB-FA83-C732-B429306BE2BC}"/>
                    </a:ext>
                  </a:extLst>
                </p14:cNvPr>
                <p14:cNvContentPartPr/>
                <p14:nvPr/>
              </p14:nvContentPartPr>
              <p14:xfrm>
                <a:off x="4832032" y="3559804"/>
                <a:ext cx="122400" cy="1162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450D298-75EB-FA83-C732-B429306BE2B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823032" y="3550804"/>
                  <a:ext cx="140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7DB80E4-32AD-CAA9-3345-8C8269FF7DC1}"/>
                    </a:ext>
                  </a:extLst>
                </p14:cNvPr>
                <p14:cNvContentPartPr/>
                <p14:nvPr/>
              </p14:nvContentPartPr>
              <p14:xfrm>
                <a:off x="5194912" y="3149404"/>
                <a:ext cx="491040" cy="328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7DB80E4-32AD-CAA9-3345-8C8269FF7DC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185912" y="3140764"/>
                  <a:ext cx="5086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F7BC09D-2999-19FE-7D6F-1A60BB0AA994}"/>
                    </a:ext>
                  </a:extLst>
                </p14:cNvPr>
                <p14:cNvContentPartPr/>
                <p14:nvPr/>
              </p14:nvContentPartPr>
              <p14:xfrm>
                <a:off x="5944072" y="3100804"/>
                <a:ext cx="385200" cy="311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F7BC09D-2999-19FE-7D6F-1A60BB0AA99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935432" y="3092164"/>
                  <a:ext cx="4028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C328B0D-C5BA-3D60-F699-6A69BE2F51B0}"/>
                    </a:ext>
                  </a:extLst>
                </p14:cNvPr>
                <p14:cNvContentPartPr/>
                <p14:nvPr/>
              </p14:nvContentPartPr>
              <p14:xfrm>
                <a:off x="6568672" y="3236164"/>
                <a:ext cx="121680" cy="140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C328B0D-C5BA-3D60-F699-6A69BE2F51B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559672" y="3227164"/>
                  <a:ext cx="139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AA06FE7-E8D0-2DE1-C938-965EDAC3F3EC}"/>
                    </a:ext>
                  </a:extLst>
                </p14:cNvPr>
                <p14:cNvContentPartPr/>
                <p14:nvPr/>
              </p14:nvContentPartPr>
              <p14:xfrm>
                <a:off x="6722752" y="3257044"/>
                <a:ext cx="121320" cy="141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AA06FE7-E8D0-2DE1-C938-965EDAC3F3E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714112" y="3248404"/>
                  <a:ext cx="138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F77D9F9-5CBF-6209-6CF3-5517A700605C}"/>
                    </a:ext>
                  </a:extLst>
                </p14:cNvPr>
                <p14:cNvContentPartPr/>
                <p14:nvPr/>
              </p14:nvContentPartPr>
              <p14:xfrm>
                <a:off x="7027312" y="3182524"/>
                <a:ext cx="169560" cy="1544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F77D9F9-5CBF-6209-6CF3-5517A700605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018672" y="3173884"/>
                  <a:ext cx="187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6B5C8E0-753C-3E5D-D8D2-085BE10C16E3}"/>
                    </a:ext>
                  </a:extLst>
                </p14:cNvPr>
                <p14:cNvContentPartPr/>
                <p14:nvPr/>
              </p14:nvContentPartPr>
              <p14:xfrm>
                <a:off x="7209472" y="3025564"/>
                <a:ext cx="642240" cy="3294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6B5C8E0-753C-3E5D-D8D2-085BE10C16E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200832" y="3016924"/>
                  <a:ext cx="6598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81794F9-10D2-FFB3-8E0A-EB991B27BDA8}"/>
                    </a:ext>
                  </a:extLst>
                </p14:cNvPr>
                <p14:cNvContentPartPr/>
                <p14:nvPr/>
              </p14:nvContentPartPr>
              <p14:xfrm>
                <a:off x="7533112" y="3129604"/>
                <a:ext cx="75240" cy="172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81794F9-10D2-FFB3-8E0A-EB991B27BDA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24472" y="3120604"/>
                  <a:ext cx="92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0171534-BA80-3767-3F0F-F7AF01A4E247}"/>
                    </a:ext>
                  </a:extLst>
                </p14:cNvPr>
                <p14:cNvContentPartPr/>
                <p14:nvPr/>
              </p14:nvContentPartPr>
              <p14:xfrm>
                <a:off x="8097592" y="3167764"/>
                <a:ext cx="360" cy="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0171534-BA80-3767-3F0F-F7AF01A4E24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88952" y="31587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D936D19-5B8F-5656-6DE7-977FB4CCED44}"/>
                    </a:ext>
                  </a:extLst>
                </p14:cNvPr>
                <p14:cNvContentPartPr/>
                <p14:nvPr/>
              </p14:nvContentPartPr>
              <p14:xfrm>
                <a:off x="8096872" y="2977324"/>
                <a:ext cx="1627560" cy="3970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D936D19-5B8F-5656-6DE7-977FB4CCED4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088232" y="2968324"/>
                  <a:ext cx="16452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CB1EEE1-B1EB-3BC2-99FA-FB6045DC5CC2}"/>
                    </a:ext>
                  </a:extLst>
                </p14:cNvPr>
                <p14:cNvContentPartPr/>
                <p14:nvPr/>
              </p14:nvContentPartPr>
              <p14:xfrm>
                <a:off x="9476752" y="3029884"/>
                <a:ext cx="238680" cy="11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CB1EEE1-B1EB-3BC2-99FA-FB6045DC5CC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468112" y="3021244"/>
                  <a:ext cx="256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083746E-BE63-6849-7AD6-11B6EF78F4EB}"/>
                    </a:ext>
                  </a:extLst>
                </p14:cNvPr>
                <p14:cNvContentPartPr/>
                <p14:nvPr/>
              </p14:nvContentPartPr>
              <p14:xfrm>
                <a:off x="9816232" y="2780404"/>
                <a:ext cx="234000" cy="5349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083746E-BE63-6849-7AD6-11B6EF78F4E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807592" y="2771764"/>
                  <a:ext cx="251640" cy="55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203732C5-D733-DBB8-5D09-402C63CC62FA}"/>
              </a:ext>
            </a:extLst>
          </p:cNvPr>
          <p:cNvGrpSpPr/>
          <p:nvPr/>
        </p:nvGrpSpPr>
        <p:grpSpPr>
          <a:xfrm>
            <a:off x="5108512" y="4908724"/>
            <a:ext cx="263160" cy="146880"/>
            <a:chOff x="5108512" y="4908724"/>
            <a:chExt cx="263160" cy="1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CB0D6FA-5353-3010-670F-102BE260272D}"/>
                    </a:ext>
                  </a:extLst>
                </p14:cNvPr>
                <p14:cNvContentPartPr/>
                <p14:nvPr/>
              </p14:nvContentPartPr>
              <p14:xfrm>
                <a:off x="5237392" y="4908724"/>
                <a:ext cx="7200" cy="146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CB0D6FA-5353-3010-670F-102BE260272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228752" y="4899724"/>
                  <a:ext cx="24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1D0807B-D352-0454-BEAC-66D3E2D21061}"/>
                    </a:ext>
                  </a:extLst>
                </p14:cNvPr>
                <p14:cNvContentPartPr/>
                <p14:nvPr/>
              </p14:nvContentPartPr>
              <p14:xfrm>
                <a:off x="5108512" y="4958044"/>
                <a:ext cx="263160" cy="367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1D0807B-D352-0454-BEAC-66D3E2D2106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099512" y="4949044"/>
                  <a:ext cx="28080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5F019333-5CF7-12CF-A016-F66481CB2A6F}"/>
              </a:ext>
            </a:extLst>
          </p:cNvPr>
          <p:cNvGrpSpPr/>
          <p:nvPr/>
        </p:nvGrpSpPr>
        <p:grpSpPr>
          <a:xfrm>
            <a:off x="5566432" y="4940044"/>
            <a:ext cx="705600" cy="347040"/>
            <a:chOff x="5566432" y="4940044"/>
            <a:chExt cx="70560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C85F663-F9E4-43F2-0934-CB7E63CB4658}"/>
                    </a:ext>
                  </a:extLst>
                </p14:cNvPr>
                <p14:cNvContentPartPr/>
                <p14:nvPr/>
              </p14:nvContentPartPr>
              <p14:xfrm>
                <a:off x="5566432" y="4940044"/>
                <a:ext cx="302760" cy="180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C85F663-F9E4-43F2-0934-CB7E63CB465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557792" y="4931044"/>
                  <a:ext cx="320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E57874A-B789-304B-C639-66FA70F709B8}"/>
                    </a:ext>
                  </a:extLst>
                </p14:cNvPr>
                <p14:cNvContentPartPr/>
                <p14:nvPr/>
              </p14:nvContentPartPr>
              <p14:xfrm>
                <a:off x="5779912" y="5148844"/>
                <a:ext cx="114840" cy="1004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E57874A-B789-304B-C639-66FA70F709B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770912" y="5139844"/>
                  <a:ext cx="132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E88FD04-9963-E2F0-70F5-35B4DE938D1E}"/>
                    </a:ext>
                  </a:extLst>
                </p14:cNvPr>
                <p14:cNvContentPartPr/>
                <p14:nvPr/>
              </p14:nvContentPartPr>
              <p14:xfrm>
                <a:off x="5975392" y="4973884"/>
                <a:ext cx="149040" cy="161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E88FD04-9963-E2F0-70F5-35B4DE938D1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966752" y="4964884"/>
                  <a:ext cx="166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80BE43B-370F-C9A1-8CD0-85EE01859F51}"/>
                    </a:ext>
                  </a:extLst>
                </p14:cNvPr>
                <p14:cNvContentPartPr/>
                <p14:nvPr/>
              </p14:nvContentPartPr>
              <p14:xfrm>
                <a:off x="6111832" y="5153524"/>
                <a:ext cx="160200" cy="1335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80BE43B-370F-C9A1-8CD0-85EE01859F5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102832" y="5144884"/>
                  <a:ext cx="17784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FDC4DC6F-EA32-BCF6-5B19-A4E91334CEE2}"/>
              </a:ext>
            </a:extLst>
          </p:cNvPr>
          <p:cNvGrpSpPr/>
          <p:nvPr/>
        </p:nvGrpSpPr>
        <p:grpSpPr>
          <a:xfrm>
            <a:off x="6416032" y="4632604"/>
            <a:ext cx="2009160" cy="986040"/>
            <a:chOff x="6416032" y="4632604"/>
            <a:chExt cx="2009160" cy="9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42BBFF5-6C84-430F-A698-1B70F2D32F5B}"/>
                    </a:ext>
                  </a:extLst>
                </p14:cNvPr>
                <p14:cNvContentPartPr/>
                <p14:nvPr/>
              </p14:nvContentPartPr>
              <p14:xfrm>
                <a:off x="6486232" y="4739884"/>
                <a:ext cx="185760" cy="245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42BBFF5-6C84-430F-A698-1B70F2D32F5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477232" y="4731244"/>
                  <a:ext cx="203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82F75D1-108C-7616-9431-C950E517C17F}"/>
                    </a:ext>
                  </a:extLst>
                </p14:cNvPr>
                <p14:cNvContentPartPr/>
                <p14:nvPr/>
              </p14:nvContentPartPr>
              <p14:xfrm>
                <a:off x="6416032" y="4671484"/>
                <a:ext cx="206640" cy="226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82F75D1-108C-7616-9431-C950E517C17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407032" y="4662844"/>
                  <a:ext cx="224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F0D63A3-0184-B5A9-5B9C-918355243F4B}"/>
                    </a:ext>
                  </a:extLst>
                </p14:cNvPr>
                <p14:cNvContentPartPr/>
                <p14:nvPr/>
              </p14:nvContentPartPr>
              <p14:xfrm>
                <a:off x="6795112" y="4793524"/>
                <a:ext cx="112680" cy="1605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F0D63A3-0184-B5A9-5B9C-918355243F4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786112" y="4784884"/>
                  <a:ext cx="130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ECC71DA-A26B-C9D1-30D8-82362FDE5E8D}"/>
                    </a:ext>
                  </a:extLst>
                </p14:cNvPr>
                <p14:cNvContentPartPr/>
                <p14:nvPr/>
              </p14:nvContentPartPr>
              <p14:xfrm>
                <a:off x="6755512" y="4760764"/>
                <a:ext cx="192240" cy="2163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ECC71DA-A26B-C9D1-30D8-82362FDE5E8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746872" y="4752124"/>
                  <a:ext cx="209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2FF6BBF-C770-B0E3-4C4F-BC0C2CBCFD36}"/>
                    </a:ext>
                  </a:extLst>
                </p14:cNvPr>
                <p14:cNvContentPartPr/>
                <p14:nvPr/>
              </p14:nvContentPartPr>
              <p14:xfrm>
                <a:off x="7010392" y="4741684"/>
                <a:ext cx="236880" cy="1710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2FF6BBF-C770-B0E3-4C4F-BC0C2CBCFD3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001392" y="4732684"/>
                  <a:ext cx="254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EA65A6F-64CC-F43B-0FA2-C3184F134B78}"/>
                    </a:ext>
                  </a:extLst>
                </p14:cNvPr>
                <p14:cNvContentPartPr/>
                <p14:nvPr/>
              </p14:nvContentPartPr>
              <p14:xfrm>
                <a:off x="7046392" y="4653484"/>
                <a:ext cx="195120" cy="237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EA65A6F-64CC-F43B-0FA2-C3184F134B7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037752" y="4644484"/>
                  <a:ext cx="212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DD8D1D8-E21D-63DD-EC5F-24649DA91FE5}"/>
                    </a:ext>
                  </a:extLst>
                </p14:cNvPr>
                <p14:cNvContentPartPr/>
                <p14:nvPr/>
              </p14:nvContentPartPr>
              <p14:xfrm>
                <a:off x="7326472" y="4709284"/>
                <a:ext cx="154080" cy="2307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DD8D1D8-E21D-63DD-EC5F-24649DA91FE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317832" y="4700284"/>
                  <a:ext cx="1717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573DE6A-FA45-8490-8332-2DB7C22B91C8}"/>
                    </a:ext>
                  </a:extLst>
                </p14:cNvPr>
                <p14:cNvContentPartPr/>
                <p14:nvPr/>
              </p14:nvContentPartPr>
              <p14:xfrm>
                <a:off x="6426112" y="5051284"/>
                <a:ext cx="1026360" cy="644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573DE6A-FA45-8490-8332-2DB7C22B91C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417472" y="5042644"/>
                  <a:ext cx="1044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D32DC5A-2DF6-F15B-F25F-10C573038CCC}"/>
                    </a:ext>
                  </a:extLst>
                </p14:cNvPr>
                <p14:cNvContentPartPr/>
                <p14:nvPr/>
              </p14:nvContentPartPr>
              <p14:xfrm>
                <a:off x="6735712" y="5242084"/>
                <a:ext cx="360" cy="3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D32DC5A-2DF6-F15B-F25F-10C573038C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26712" y="52334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E192B10-FFE4-6956-DAEC-DC474C124FD6}"/>
                    </a:ext>
                  </a:extLst>
                </p14:cNvPr>
                <p14:cNvContentPartPr/>
                <p14:nvPr/>
              </p14:nvContentPartPr>
              <p14:xfrm>
                <a:off x="6754432" y="5214364"/>
                <a:ext cx="205920" cy="2671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E192B10-FFE4-6956-DAEC-DC474C124FD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745432" y="5205364"/>
                  <a:ext cx="2235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F35F396-6473-CC71-5172-E7ED6C7F892C}"/>
                    </a:ext>
                  </a:extLst>
                </p14:cNvPr>
                <p14:cNvContentPartPr/>
                <p14:nvPr/>
              </p14:nvContentPartPr>
              <p14:xfrm>
                <a:off x="6988792" y="5145604"/>
                <a:ext cx="128880" cy="1270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F35F396-6473-CC71-5172-E7ED6C7F892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980152" y="5136604"/>
                  <a:ext cx="146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24EDDCC-8643-5D71-25BF-3D92FEB32C13}"/>
                    </a:ext>
                  </a:extLst>
                </p14:cNvPr>
                <p14:cNvContentPartPr/>
                <p14:nvPr/>
              </p14:nvContentPartPr>
              <p14:xfrm>
                <a:off x="7627432" y="5058844"/>
                <a:ext cx="40320" cy="864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24EDDCC-8643-5D71-25BF-3D92FEB32C1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618792" y="5049844"/>
                  <a:ext cx="57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E4B6DB5-6738-82A7-430D-CD7FF9B39F4A}"/>
                    </a:ext>
                  </a:extLst>
                </p14:cNvPr>
                <p14:cNvContentPartPr/>
                <p14:nvPr/>
              </p14:nvContentPartPr>
              <p14:xfrm>
                <a:off x="7918672" y="4762564"/>
                <a:ext cx="159480" cy="2563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E4B6DB5-6738-82A7-430D-CD7FF9B39F4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909672" y="4753924"/>
                  <a:ext cx="177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6068BD5-2197-A8DD-ABA7-B65F052A225A}"/>
                    </a:ext>
                  </a:extLst>
                </p14:cNvPr>
                <p14:cNvContentPartPr/>
                <p14:nvPr/>
              </p14:nvContentPartPr>
              <p14:xfrm>
                <a:off x="8149072" y="5003764"/>
                <a:ext cx="88560" cy="608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6068BD5-2197-A8DD-ABA7-B65F052A225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140432" y="4994764"/>
                  <a:ext cx="106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092F399-54B7-1805-8FFD-0F8A51EAA463}"/>
                    </a:ext>
                  </a:extLst>
                </p14:cNvPr>
                <p14:cNvContentPartPr/>
                <p14:nvPr/>
              </p14:nvContentPartPr>
              <p14:xfrm>
                <a:off x="7814272" y="5135164"/>
                <a:ext cx="374040" cy="446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092F399-54B7-1805-8FFD-0F8A51EAA46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805272" y="5126524"/>
                  <a:ext cx="391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EE56AC7-5C07-D989-D4CC-5A1343313D24}"/>
                    </a:ext>
                  </a:extLst>
                </p14:cNvPr>
                <p14:cNvContentPartPr/>
                <p14:nvPr/>
              </p14:nvContentPartPr>
              <p14:xfrm>
                <a:off x="7928392" y="5224444"/>
                <a:ext cx="185040" cy="3250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EE56AC7-5C07-D989-D4CC-5A1343313D2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919752" y="5215804"/>
                  <a:ext cx="2026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FEA4A57-00FA-0FC7-5473-16199BAE0221}"/>
                    </a:ext>
                  </a:extLst>
                </p14:cNvPr>
                <p14:cNvContentPartPr/>
                <p14:nvPr/>
              </p14:nvContentPartPr>
              <p14:xfrm>
                <a:off x="8207032" y="5516764"/>
                <a:ext cx="218160" cy="1018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FEA4A57-00FA-0FC7-5473-16199BAE022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198032" y="5508124"/>
                  <a:ext cx="235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3353076-7350-55FB-3C1D-D82D1BF8B204}"/>
                    </a:ext>
                  </a:extLst>
                </p14:cNvPr>
                <p14:cNvContentPartPr/>
                <p14:nvPr/>
              </p14:nvContentPartPr>
              <p14:xfrm>
                <a:off x="7851712" y="4632604"/>
                <a:ext cx="286920" cy="471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3353076-7350-55FB-3C1D-D82D1BF8B20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842712" y="4623964"/>
                  <a:ext cx="30456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4CECBD41-EFF3-FA76-E706-2F68D00AFCE1}"/>
              </a:ext>
            </a:extLst>
          </p:cNvPr>
          <p:cNvGrpSpPr/>
          <p:nvPr/>
        </p:nvGrpSpPr>
        <p:grpSpPr>
          <a:xfrm>
            <a:off x="357232" y="5773084"/>
            <a:ext cx="2996640" cy="968400"/>
            <a:chOff x="357232" y="5773084"/>
            <a:chExt cx="2996640" cy="96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93F5A74-EF4E-600B-F32E-7805FF427A8F}"/>
                    </a:ext>
                  </a:extLst>
                </p14:cNvPr>
                <p14:cNvContentPartPr/>
                <p14:nvPr/>
              </p14:nvContentPartPr>
              <p14:xfrm>
                <a:off x="357232" y="5773084"/>
                <a:ext cx="385200" cy="271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93F5A74-EF4E-600B-F32E-7805FF427A8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48232" y="5764084"/>
                  <a:ext cx="402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6552151C-6C3B-968A-F1C1-9B463B128688}"/>
                    </a:ext>
                  </a:extLst>
                </p14:cNvPr>
                <p14:cNvContentPartPr/>
                <p14:nvPr/>
              </p14:nvContentPartPr>
              <p14:xfrm>
                <a:off x="777352" y="6221644"/>
                <a:ext cx="299520" cy="2019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6552151C-6C3B-968A-F1C1-9B463B12868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68712" y="6212644"/>
                  <a:ext cx="317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77E8975-D9CD-5C8B-E082-57E4ED1CA85C}"/>
                    </a:ext>
                  </a:extLst>
                </p14:cNvPr>
                <p14:cNvContentPartPr/>
                <p14:nvPr/>
              </p14:nvContentPartPr>
              <p14:xfrm>
                <a:off x="1026832" y="6416044"/>
                <a:ext cx="98280" cy="2059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77E8975-D9CD-5C8B-E082-57E4ED1CA85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18192" y="6407404"/>
                  <a:ext cx="115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A00FEF2-B31A-6EFC-1635-5694E66CB588}"/>
                    </a:ext>
                  </a:extLst>
                </p14:cNvPr>
                <p14:cNvContentPartPr/>
                <p14:nvPr/>
              </p14:nvContentPartPr>
              <p14:xfrm>
                <a:off x="1179832" y="6448444"/>
                <a:ext cx="100080" cy="1000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A00FEF2-B31A-6EFC-1635-5694E66CB58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71192" y="6439804"/>
                  <a:ext cx="117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271A211-0402-9787-9552-C013F12A8823}"/>
                    </a:ext>
                  </a:extLst>
                </p14:cNvPr>
                <p14:cNvContentPartPr/>
                <p14:nvPr/>
              </p14:nvContentPartPr>
              <p14:xfrm>
                <a:off x="1372792" y="6300844"/>
                <a:ext cx="37800" cy="633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271A211-0402-9787-9552-C013F12A882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363792" y="6292204"/>
                  <a:ext cx="55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D0782AD0-F0DF-8B54-D51A-3B78FBF454A8}"/>
                    </a:ext>
                  </a:extLst>
                </p14:cNvPr>
                <p14:cNvContentPartPr/>
                <p14:nvPr/>
              </p14:nvContentPartPr>
              <p14:xfrm>
                <a:off x="1517512" y="6067204"/>
                <a:ext cx="147960" cy="2761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D0782AD0-F0DF-8B54-D51A-3B78FBF454A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508872" y="6058564"/>
                  <a:ext cx="1656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7E22ACD-EACA-6E3C-D4CA-EE3CB9ACF3AB}"/>
                    </a:ext>
                  </a:extLst>
                </p14:cNvPr>
                <p14:cNvContentPartPr/>
                <p14:nvPr/>
              </p14:nvContentPartPr>
              <p14:xfrm>
                <a:off x="1498792" y="5925364"/>
                <a:ext cx="183240" cy="309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7E22ACD-EACA-6E3C-D4CA-EE3CB9ACF3A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489792" y="5916364"/>
                  <a:ext cx="200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C7E6A61-EC24-001E-9BDB-2A0C4A123D57}"/>
                    </a:ext>
                  </a:extLst>
                </p14:cNvPr>
                <p14:cNvContentPartPr/>
                <p14:nvPr/>
              </p14:nvContentPartPr>
              <p14:xfrm>
                <a:off x="1502032" y="6441244"/>
                <a:ext cx="281520" cy="46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C7E6A61-EC24-001E-9BDB-2A0C4A123D5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493392" y="6432604"/>
                  <a:ext cx="299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0E8CA40-0ECA-22EA-7EE0-1863B5086151}"/>
                    </a:ext>
                  </a:extLst>
                </p14:cNvPr>
                <p14:cNvContentPartPr/>
                <p14:nvPr/>
              </p14:nvContentPartPr>
              <p14:xfrm>
                <a:off x="1567912" y="6497404"/>
                <a:ext cx="145080" cy="236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0E8CA40-0ECA-22EA-7EE0-1863B508615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558912" y="6488764"/>
                  <a:ext cx="162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485BD26-0705-54BE-F2AD-8B78A90D1899}"/>
                    </a:ext>
                  </a:extLst>
                </p14:cNvPr>
                <p14:cNvContentPartPr/>
                <p14:nvPr/>
              </p14:nvContentPartPr>
              <p14:xfrm>
                <a:off x="1786072" y="6666964"/>
                <a:ext cx="135360" cy="745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485BD26-0705-54BE-F2AD-8B78A90D189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777072" y="6657964"/>
                  <a:ext cx="153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3279CC3-AEC6-8722-690E-BC04DD2E45A4}"/>
                    </a:ext>
                  </a:extLst>
                </p14:cNvPr>
                <p14:cNvContentPartPr/>
                <p14:nvPr/>
              </p14:nvContentPartPr>
              <p14:xfrm>
                <a:off x="1759792" y="6257644"/>
                <a:ext cx="83520" cy="835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3279CC3-AEC6-8722-690E-BC04DD2E45A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750792" y="6249004"/>
                  <a:ext cx="101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67C9DFF7-D46C-614B-8D18-7D6F1AE7DAF9}"/>
                    </a:ext>
                  </a:extLst>
                </p14:cNvPr>
                <p14:cNvContentPartPr/>
                <p14:nvPr/>
              </p14:nvContentPartPr>
              <p14:xfrm>
                <a:off x="2090992" y="6314524"/>
                <a:ext cx="143640" cy="43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67C9DFF7-D46C-614B-8D18-7D6F1AE7DAF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082352" y="6305884"/>
                  <a:ext cx="161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03B22759-BA82-80CD-20E2-75683AE18EDF}"/>
                    </a:ext>
                  </a:extLst>
                </p14:cNvPr>
                <p14:cNvContentPartPr/>
                <p14:nvPr/>
              </p14:nvContentPartPr>
              <p14:xfrm>
                <a:off x="2049592" y="6393004"/>
                <a:ext cx="187920" cy="255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03B22759-BA82-80CD-20E2-75683AE18ED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040592" y="6384004"/>
                  <a:ext cx="205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CB3E0E7-8985-DFAA-FDF9-85AC499881DF}"/>
                    </a:ext>
                  </a:extLst>
                </p14:cNvPr>
                <p14:cNvContentPartPr/>
                <p14:nvPr/>
              </p14:nvContentPartPr>
              <p14:xfrm>
                <a:off x="2500312" y="6006724"/>
                <a:ext cx="146880" cy="2347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CB3E0E7-8985-DFAA-FDF9-85AC499881D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491312" y="5998084"/>
                  <a:ext cx="1645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8F607AD2-E681-EF19-A1F3-5D8F16034D67}"/>
                    </a:ext>
                  </a:extLst>
                </p14:cNvPr>
                <p14:cNvContentPartPr/>
                <p14:nvPr/>
              </p14:nvContentPartPr>
              <p14:xfrm>
                <a:off x="2693632" y="6227404"/>
                <a:ext cx="102960" cy="543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8F607AD2-E681-EF19-A1F3-5D8F16034D6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684992" y="6218404"/>
                  <a:ext cx="120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D17B53C-36B9-7254-6D46-53A5EFBB0D6A}"/>
                    </a:ext>
                  </a:extLst>
                </p14:cNvPr>
                <p14:cNvContentPartPr/>
                <p14:nvPr/>
              </p14:nvContentPartPr>
              <p14:xfrm>
                <a:off x="2765992" y="5872804"/>
                <a:ext cx="28800" cy="1044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D17B53C-36B9-7254-6D46-53A5EFBB0D6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757352" y="5863804"/>
                  <a:ext cx="46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DD405CB7-C3DC-A705-63E9-03FAB6721CB5}"/>
                    </a:ext>
                  </a:extLst>
                </p14:cNvPr>
                <p14:cNvContentPartPr/>
                <p14:nvPr/>
              </p14:nvContentPartPr>
              <p14:xfrm>
                <a:off x="2864992" y="6099964"/>
                <a:ext cx="144360" cy="205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DD405CB7-C3DC-A705-63E9-03FAB6721CB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855992" y="6090964"/>
                  <a:ext cx="162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D9EF6652-09AB-00E0-952A-8904B8285650}"/>
                    </a:ext>
                  </a:extLst>
                </p14:cNvPr>
                <p14:cNvContentPartPr/>
                <p14:nvPr/>
              </p14:nvContentPartPr>
              <p14:xfrm>
                <a:off x="3063712" y="5980084"/>
                <a:ext cx="129600" cy="2098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D9EF6652-09AB-00E0-952A-8904B828565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054712" y="5971444"/>
                  <a:ext cx="147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D593D3C-3FA8-6857-FD42-2BA322BE31BF}"/>
                    </a:ext>
                  </a:extLst>
                </p14:cNvPr>
                <p14:cNvContentPartPr/>
                <p14:nvPr/>
              </p14:nvContentPartPr>
              <p14:xfrm>
                <a:off x="3259192" y="6147484"/>
                <a:ext cx="94680" cy="1105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D593D3C-3FA8-6857-FD42-2BA322BE31B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250552" y="6138844"/>
                  <a:ext cx="112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18A1838-C3A9-C47B-861B-CBF4C148C4E8}"/>
                    </a:ext>
                  </a:extLst>
                </p14:cNvPr>
                <p14:cNvContentPartPr/>
                <p14:nvPr/>
              </p14:nvContentPartPr>
              <p14:xfrm>
                <a:off x="2418232" y="6339364"/>
                <a:ext cx="887040" cy="579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18A1838-C3A9-C47B-861B-CBF4C148C4E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409592" y="6330724"/>
                  <a:ext cx="90468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66CE0881-ED33-4A90-C16B-A1ABC414AAEC}"/>
              </a:ext>
            </a:extLst>
          </p:cNvPr>
          <p:cNvGrpSpPr/>
          <p:nvPr/>
        </p:nvGrpSpPr>
        <p:grpSpPr>
          <a:xfrm>
            <a:off x="2684632" y="6420724"/>
            <a:ext cx="413280" cy="226800"/>
            <a:chOff x="2684632" y="6420724"/>
            <a:chExt cx="41328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6E566104-098E-CA0E-D07B-7ACFFD93C8F4}"/>
                    </a:ext>
                  </a:extLst>
                </p14:cNvPr>
                <p14:cNvContentPartPr/>
                <p14:nvPr/>
              </p14:nvContentPartPr>
              <p14:xfrm>
                <a:off x="2684632" y="6461044"/>
                <a:ext cx="198720" cy="1864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6E566104-098E-CA0E-D07B-7ACFFD93C8F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675992" y="6452044"/>
                  <a:ext cx="216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8A85FB90-DF98-C989-4453-3945CD3EF319}"/>
                    </a:ext>
                  </a:extLst>
                </p14:cNvPr>
                <p14:cNvContentPartPr/>
                <p14:nvPr/>
              </p14:nvContentPartPr>
              <p14:xfrm>
                <a:off x="2979832" y="6420724"/>
                <a:ext cx="118080" cy="1962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8A85FB90-DF98-C989-4453-3945CD3EF31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970832" y="6412084"/>
                  <a:ext cx="135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807C485-C84D-DEB3-EF48-FBAA32E4AD0F}"/>
                    </a:ext>
                  </a:extLst>
                </p14:cNvPr>
                <p14:cNvContentPartPr/>
                <p14:nvPr/>
              </p14:nvContentPartPr>
              <p14:xfrm>
                <a:off x="2910352" y="6508564"/>
                <a:ext cx="166680" cy="97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807C485-C84D-DEB3-EF48-FBAA32E4AD0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901712" y="6499564"/>
                  <a:ext cx="1843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87C4C543-18AC-77A7-ABAB-7A8D56B11786}"/>
              </a:ext>
            </a:extLst>
          </p:cNvPr>
          <p:cNvGrpSpPr/>
          <p:nvPr/>
        </p:nvGrpSpPr>
        <p:grpSpPr>
          <a:xfrm>
            <a:off x="3554752" y="5920324"/>
            <a:ext cx="1828800" cy="471960"/>
            <a:chOff x="3554752" y="5920324"/>
            <a:chExt cx="182880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ABEA8E0-BC08-6E66-07CB-D077A2FC3977}"/>
                    </a:ext>
                  </a:extLst>
                </p14:cNvPr>
                <p14:cNvContentPartPr/>
                <p14:nvPr/>
              </p14:nvContentPartPr>
              <p14:xfrm>
                <a:off x="3557992" y="6290764"/>
                <a:ext cx="185400" cy="226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ABEA8E0-BC08-6E66-07CB-D077A2FC397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549352" y="6281764"/>
                  <a:ext cx="203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0F4CD7A5-531B-1236-83B0-28940AD61930}"/>
                    </a:ext>
                  </a:extLst>
                </p14:cNvPr>
                <p14:cNvContentPartPr/>
                <p14:nvPr/>
              </p14:nvContentPartPr>
              <p14:xfrm>
                <a:off x="3554752" y="6358804"/>
                <a:ext cx="177480" cy="234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0F4CD7A5-531B-1236-83B0-28940AD6193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546112" y="6350164"/>
                  <a:ext cx="195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E82C16A-D7BC-411B-1417-DEC6F87384C7}"/>
                    </a:ext>
                  </a:extLst>
                </p14:cNvPr>
                <p14:cNvContentPartPr/>
                <p14:nvPr/>
              </p14:nvContentPartPr>
              <p14:xfrm>
                <a:off x="3919432" y="6090964"/>
                <a:ext cx="156240" cy="2325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E82C16A-D7BC-411B-1417-DEC6F87384C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910792" y="6081964"/>
                  <a:ext cx="173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B1A4DF9-A4C5-604E-1960-B27F9C9D1DCA}"/>
                    </a:ext>
                  </a:extLst>
                </p14:cNvPr>
                <p14:cNvContentPartPr/>
                <p14:nvPr/>
              </p14:nvContentPartPr>
              <p14:xfrm>
                <a:off x="4152712" y="6323884"/>
                <a:ext cx="110880" cy="684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B1A4DF9-A4C5-604E-1960-B27F9C9D1DC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144072" y="6314884"/>
                  <a:ext cx="128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2CC725D-A8FF-9094-F092-4412F27FF9C1}"/>
                    </a:ext>
                  </a:extLst>
                </p14:cNvPr>
                <p14:cNvContentPartPr/>
                <p14:nvPr/>
              </p14:nvContentPartPr>
              <p14:xfrm>
                <a:off x="4442872" y="5959924"/>
                <a:ext cx="182880" cy="2318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2CC725D-A8FF-9094-F092-4412F27FF9C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433872" y="5950924"/>
                  <a:ext cx="200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31F594B-8A5E-6F8E-BA6E-14D1092CA220}"/>
                    </a:ext>
                  </a:extLst>
                </p14:cNvPr>
                <p14:cNvContentPartPr/>
                <p14:nvPr/>
              </p14:nvContentPartPr>
              <p14:xfrm>
                <a:off x="4664272" y="6081604"/>
                <a:ext cx="95400" cy="1040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31F594B-8A5E-6F8E-BA6E-14D1092CA22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655632" y="6072964"/>
                  <a:ext cx="113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8B82B00-131A-CD9D-38F5-F1DE71DE0F9D}"/>
                    </a:ext>
                  </a:extLst>
                </p14:cNvPr>
                <p14:cNvContentPartPr/>
                <p14:nvPr/>
              </p14:nvContentPartPr>
              <p14:xfrm>
                <a:off x="4819072" y="5920324"/>
                <a:ext cx="41760" cy="853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8B82B00-131A-CD9D-38F5-F1DE71DE0F9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810072" y="5911684"/>
                  <a:ext cx="59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144958C8-C337-FF5E-EC19-D750A0F30A99}"/>
                    </a:ext>
                  </a:extLst>
                </p14:cNvPr>
                <p14:cNvContentPartPr/>
                <p14:nvPr/>
              </p14:nvContentPartPr>
              <p14:xfrm>
                <a:off x="4880632" y="6130924"/>
                <a:ext cx="122760" cy="97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144958C8-C337-FF5E-EC19-D750A0F30A9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871992" y="6122284"/>
                  <a:ext cx="140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673A2FB-BA3E-1811-8E5C-AA2DAEB643B3}"/>
                    </a:ext>
                  </a:extLst>
                </p14:cNvPr>
                <p14:cNvContentPartPr/>
                <p14:nvPr/>
              </p14:nvContentPartPr>
              <p14:xfrm>
                <a:off x="5079352" y="5979724"/>
                <a:ext cx="156600" cy="1821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673A2FB-BA3E-1811-8E5C-AA2DAEB643B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070712" y="5970724"/>
                  <a:ext cx="174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632441A-2CE5-AD5E-44D0-8558E4AEF5F4}"/>
                    </a:ext>
                  </a:extLst>
                </p14:cNvPr>
                <p14:cNvContentPartPr/>
                <p14:nvPr/>
              </p14:nvContentPartPr>
              <p14:xfrm>
                <a:off x="5275552" y="6078004"/>
                <a:ext cx="101880" cy="860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632441A-2CE5-AD5E-44D0-8558E4AEF5F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266552" y="6069364"/>
                  <a:ext cx="119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C9FEC0C-7BA5-2F46-AE10-7655F8F47EDA}"/>
                    </a:ext>
                  </a:extLst>
                </p14:cNvPr>
                <p14:cNvContentPartPr/>
                <p14:nvPr/>
              </p14:nvContentPartPr>
              <p14:xfrm>
                <a:off x="4409752" y="6262324"/>
                <a:ext cx="973800" cy="547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C9FEC0C-7BA5-2F46-AE10-7655F8F47ED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400752" y="6253324"/>
                  <a:ext cx="9914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E673A8D5-B5F2-A51E-850C-B17D9082A9D4}"/>
              </a:ext>
            </a:extLst>
          </p:cNvPr>
          <p:cNvGrpSpPr/>
          <p:nvPr/>
        </p:nvGrpSpPr>
        <p:grpSpPr>
          <a:xfrm>
            <a:off x="4583632" y="6370324"/>
            <a:ext cx="745920" cy="233640"/>
            <a:chOff x="4583632" y="6370324"/>
            <a:chExt cx="74592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2718AD3E-4C37-8528-15A8-10874BE85BEC}"/>
                    </a:ext>
                  </a:extLst>
                </p14:cNvPr>
                <p14:cNvContentPartPr/>
                <p14:nvPr/>
              </p14:nvContentPartPr>
              <p14:xfrm>
                <a:off x="4583632" y="6382564"/>
                <a:ext cx="164880" cy="1875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2718AD3E-4C37-8528-15A8-10874BE85BE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574632" y="6373924"/>
                  <a:ext cx="182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DC5CF2EA-BA87-A132-E63C-4CCA7225CCE1}"/>
                    </a:ext>
                  </a:extLst>
                </p14:cNvPr>
                <p14:cNvContentPartPr/>
                <p14:nvPr/>
              </p14:nvContentPartPr>
              <p14:xfrm>
                <a:off x="4835632" y="6402364"/>
                <a:ext cx="63720" cy="1393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DC5CF2EA-BA87-A132-E63C-4CCA7225CCE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826992" y="6393724"/>
                  <a:ext cx="81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A5BE6DCD-9308-0FF3-FF23-F9A14A62C9C6}"/>
                    </a:ext>
                  </a:extLst>
                </p14:cNvPr>
                <p14:cNvContentPartPr/>
                <p14:nvPr/>
              </p14:nvContentPartPr>
              <p14:xfrm>
                <a:off x="4744192" y="6426484"/>
                <a:ext cx="174960" cy="194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A5BE6DCD-9308-0FF3-FF23-F9A14A62C9C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735552" y="6417484"/>
                  <a:ext cx="192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97392A86-4B3F-5C03-98B5-84F96227FF6E}"/>
                    </a:ext>
                  </a:extLst>
                </p14:cNvPr>
                <p14:cNvContentPartPr/>
                <p14:nvPr/>
              </p14:nvContentPartPr>
              <p14:xfrm>
                <a:off x="5024632" y="6370324"/>
                <a:ext cx="150480" cy="1969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97392A86-4B3F-5C03-98B5-84F96227FF6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015632" y="6361324"/>
                  <a:ext cx="168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B4D82328-506F-DC8C-4688-373FE59D9373}"/>
                    </a:ext>
                  </a:extLst>
                </p14:cNvPr>
                <p14:cNvContentPartPr/>
                <p14:nvPr/>
              </p14:nvContentPartPr>
              <p14:xfrm>
                <a:off x="5149192" y="6472564"/>
                <a:ext cx="180360" cy="1314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B4D82328-506F-DC8C-4688-373FE59D937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140552" y="6463924"/>
                  <a:ext cx="1980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CFFD202C-9FF2-563E-2239-0707F3B580FD}"/>
              </a:ext>
            </a:extLst>
          </p:cNvPr>
          <p:cNvGrpSpPr/>
          <p:nvPr/>
        </p:nvGrpSpPr>
        <p:grpSpPr>
          <a:xfrm>
            <a:off x="5643472" y="5900884"/>
            <a:ext cx="2236320" cy="750240"/>
            <a:chOff x="5643472" y="5900884"/>
            <a:chExt cx="2236320" cy="75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A679CB3-0BE8-9C80-40FE-65E061346DCD}"/>
                    </a:ext>
                  </a:extLst>
                </p14:cNvPr>
                <p14:cNvContentPartPr/>
                <p14:nvPr/>
              </p14:nvContentPartPr>
              <p14:xfrm>
                <a:off x="5643472" y="6225244"/>
                <a:ext cx="182520" cy="158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A679CB3-0BE8-9C80-40FE-65E061346DC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634832" y="6216244"/>
                  <a:ext cx="200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DE23C22C-E2EE-A0AD-C3B0-F8BA17EBEA97}"/>
                    </a:ext>
                  </a:extLst>
                </p14:cNvPr>
                <p14:cNvContentPartPr/>
                <p14:nvPr/>
              </p14:nvContentPartPr>
              <p14:xfrm>
                <a:off x="5667592" y="6273844"/>
                <a:ext cx="172800" cy="180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DE23C22C-E2EE-A0AD-C3B0-F8BA17EBEA9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658592" y="6264844"/>
                  <a:ext cx="190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163BB25E-F2B4-B67E-3034-96A6BE7FD1CF}"/>
                    </a:ext>
                  </a:extLst>
                </p14:cNvPr>
                <p14:cNvContentPartPr/>
                <p14:nvPr/>
              </p14:nvContentPartPr>
              <p14:xfrm>
                <a:off x="6148912" y="5987644"/>
                <a:ext cx="122760" cy="2534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163BB25E-F2B4-B67E-3034-96A6BE7FD1C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140272" y="5979004"/>
                  <a:ext cx="1404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7E3A55F8-76FA-E95D-C6E7-2E29A0094791}"/>
                    </a:ext>
                  </a:extLst>
                </p14:cNvPr>
                <p14:cNvContentPartPr/>
                <p14:nvPr/>
              </p14:nvContentPartPr>
              <p14:xfrm>
                <a:off x="6366712" y="6205444"/>
                <a:ext cx="106920" cy="792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7E3A55F8-76FA-E95D-C6E7-2E29A009479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358072" y="6196444"/>
                  <a:ext cx="124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BD04465B-1BA7-DB34-30CE-7C52D8F6FB0E}"/>
                    </a:ext>
                  </a:extLst>
                </p14:cNvPr>
                <p14:cNvContentPartPr/>
                <p14:nvPr/>
              </p14:nvContentPartPr>
              <p14:xfrm>
                <a:off x="6728512" y="5950564"/>
                <a:ext cx="195480" cy="1947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BD04465B-1BA7-DB34-30CE-7C52D8F6FB0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719512" y="5941924"/>
                  <a:ext cx="213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46A88F7-84D0-88B1-13CC-8BD5D3703B4E}"/>
                    </a:ext>
                  </a:extLst>
                </p14:cNvPr>
                <p14:cNvContentPartPr/>
                <p14:nvPr/>
              </p14:nvContentPartPr>
              <p14:xfrm>
                <a:off x="7029472" y="5932924"/>
                <a:ext cx="150840" cy="1627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46A88F7-84D0-88B1-13CC-8BD5D3703B4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020472" y="5923924"/>
                  <a:ext cx="168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4D55FAF6-E866-4E35-32B7-AEF1241E4C47}"/>
                    </a:ext>
                  </a:extLst>
                </p14:cNvPr>
                <p14:cNvContentPartPr/>
                <p14:nvPr/>
              </p14:nvContentPartPr>
              <p14:xfrm>
                <a:off x="6032992" y="6341164"/>
                <a:ext cx="503280" cy="234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4D55FAF6-E866-4E35-32B7-AEF1241E4C4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023992" y="6332524"/>
                  <a:ext cx="520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B43C141A-F43F-A0BC-0FC8-3B82CE1612F3}"/>
                    </a:ext>
                  </a:extLst>
                </p14:cNvPr>
                <p14:cNvContentPartPr/>
                <p14:nvPr/>
              </p14:nvContentPartPr>
              <p14:xfrm>
                <a:off x="6058552" y="6431524"/>
                <a:ext cx="173520" cy="2196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B43C141A-F43F-A0BC-0FC8-3B82CE1612F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049912" y="6422524"/>
                  <a:ext cx="191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574EB75E-4875-410D-C10F-4D3B54C08516}"/>
                    </a:ext>
                  </a:extLst>
                </p14:cNvPr>
                <p14:cNvContentPartPr/>
                <p14:nvPr/>
              </p14:nvContentPartPr>
              <p14:xfrm>
                <a:off x="6206872" y="6509644"/>
                <a:ext cx="205920" cy="1238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574EB75E-4875-410D-C10F-4D3B54C0851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198232" y="6500644"/>
                  <a:ext cx="223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C997FC4B-7975-035E-DB09-501EE388246A}"/>
                    </a:ext>
                  </a:extLst>
                </p14:cNvPr>
                <p14:cNvContentPartPr/>
                <p14:nvPr/>
              </p14:nvContentPartPr>
              <p14:xfrm>
                <a:off x="7198312" y="6009244"/>
                <a:ext cx="128520" cy="1807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C997FC4B-7975-035E-DB09-501EE388246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189312" y="6000244"/>
                  <a:ext cx="146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4D893256-410B-143A-9F72-C7FB2FFA3E33}"/>
                    </a:ext>
                  </a:extLst>
                </p14:cNvPr>
                <p14:cNvContentPartPr/>
                <p14:nvPr/>
              </p14:nvContentPartPr>
              <p14:xfrm>
                <a:off x="6971512" y="5900884"/>
                <a:ext cx="78480" cy="3056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D893256-410B-143A-9F72-C7FB2FFA3E3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962872" y="5891884"/>
                  <a:ext cx="961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661434A-DD41-8148-468B-8E4CE0638BE6}"/>
                    </a:ext>
                  </a:extLst>
                </p14:cNvPr>
                <p14:cNvContentPartPr/>
                <p14:nvPr/>
              </p14:nvContentPartPr>
              <p14:xfrm>
                <a:off x="7293352" y="5900884"/>
                <a:ext cx="136080" cy="2707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661434A-DD41-8148-468B-8E4CE0638BE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284352" y="5891884"/>
                  <a:ext cx="1537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C1D2BA32-BE83-9860-314C-44AE348195EC}"/>
                    </a:ext>
                  </a:extLst>
                </p14:cNvPr>
                <p14:cNvContentPartPr/>
                <p14:nvPr/>
              </p14:nvContentPartPr>
              <p14:xfrm>
                <a:off x="6661192" y="6299404"/>
                <a:ext cx="613080" cy="507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C1D2BA32-BE83-9860-314C-44AE348195EC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652552" y="6290764"/>
                  <a:ext cx="630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546C843C-E98E-C201-B6D0-F15090858B6E}"/>
                    </a:ext>
                  </a:extLst>
                </p14:cNvPr>
                <p14:cNvContentPartPr/>
                <p14:nvPr/>
              </p14:nvContentPartPr>
              <p14:xfrm>
                <a:off x="6805912" y="6444124"/>
                <a:ext cx="267120" cy="1825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546C843C-E98E-C201-B6D0-F15090858B6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796912" y="6435484"/>
                  <a:ext cx="284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5A76E28B-0BB0-E663-1F37-DF299FF66516}"/>
                    </a:ext>
                  </a:extLst>
                </p14:cNvPr>
                <p14:cNvContentPartPr/>
                <p14:nvPr/>
              </p14:nvContentPartPr>
              <p14:xfrm>
                <a:off x="7147552" y="6398404"/>
                <a:ext cx="112320" cy="2026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5A76E28B-0BB0-E663-1F37-DF299FF6651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138912" y="6389404"/>
                  <a:ext cx="129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95750E6C-D8B4-2DC6-9A9F-72E4EBF435EB}"/>
                    </a:ext>
                  </a:extLst>
                </p14:cNvPr>
                <p14:cNvContentPartPr/>
                <p14:nvPr/>
              </p14:nvContentPartPr>
              <p14:xfrm>
                <a:off x="7056112" y="6477244"/>
                <a:ext cx="191160" cy="244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95750E6C-D8B4-2DC6-9A9F-72E4EBF435E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047112" y="6468244"/>
                  <a:ext cx="208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9C8DE527-CB14-F5BF-0EC4-E93488F7B0F8}"/>
                    </a:ext>
                  </a:extLst>
                </p14:cNvPr>
                <p14:cNvContentPartPr/>
                <p14:nvPr/>
              </p14:nvContentPartPr>
              <p14:xfrm>
                <a:off x="7566592" y="6192124"/>
                <a:ext cx="313200" cy="982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9C8DE527-CB14-F5BF-0EC4-E93488F7B0F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557952" y="6183484"/>
                  <a:ext cx="33084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6ECA9D09-6451-981F-2D33-D0DAA710B797}"/>
              </a:ext>
            </a:extLst>
          </p:cNvPr>
          <p:cNvGrpSpPr/>
          <p:nvPr/>
        </p:nvGrpSpPr>
        <p:grpSpPr>
          <a:xfrm>
            <a:off x="8080672" y="5827084"/>
            <a:ext cx="1905840" cy="771840"/>
            <a:chOff x="8080672" y="5827084"/>
            <a:chExt cx="1905840" cy="77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C4827354-2E1A-4439-FE1C-B559388A9DE6}"/>
                    </a:ext>
                  </a:extLst>
                </p14:cNvPr>
                <p14:cNvContentPartPr/>
                <p14:nvPr/>
              </p14:nvContentPartPr>
              <p14:xfrm>
                <a:off x="8080672" y="6021124"/>
                <a:ext cx="146520" cy="2444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C4827354-2E1A-4439-FE1C-B559388A9DE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072032" y="6012124"/>
                  <a:ext cx="164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8764DF9-A12B-CD26-5121-34E2A72258CB}"/>
                    </a:ext>
                  </a:extLst>
                </p14:cNvPr>
                <p14:cNvContentPartPr/>
                <p14:nvPr/>
              </p14:nvContentPartPr>
              <p14:xfrm>
                <a:off x="8291272" y="6216604"/>
                <a:ext cx="106920" cy="784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8764DF9-A12B-CD26-5121-34E2A72258C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282632" y="6207964"/>
                  <a:ext cx="124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88C394D6-4250-E698-EE75-F9AB9C2852D5}"/>
                    </a:ext>
                  </a:extLst>
                </p14:cNvPr>
                <p14:cNvContentPartPr/>
                <p14:nvPr/>
              </p14:nvContentPartPr>
              <p14:xfrm>
                <a:off x="8700592" y="5952364"/>
                <a:ext cx="19440" cy="2142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88C394D6-4250-E698-EE75-F9AB9C2852D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691952" y="5943724"/>
                  <a:ext cx="37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53F87370-367D-DC24-6652-29497F49C7CB}"/>
                    </a:ext>
                  </a:extLst>
                </p14:cNvPr>
                <p14:cNvContentPartPr/>
                <p14:nvPr/>
              </p14:nvContentPartPr>
              <p14:xfrm>
                <a:off x="8516272" y="6198604"/>
                <a:ext cx="395280" cy="3168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53F87370-367D-DC24-6652-29497F49C7C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507632" y="6189964"/>
                  <a:ext cx="412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D4540EE9-2296-8F8F-BE58-6043190071B1}"/>
                    </a:ext>
                  </a:extLst>
                </p14:cNvPr>
                <p14:cNvContentPartPr/>
                <p14:nvPr/>
              </p14:nvContentPartPr>
              <p14:xfrm>
                <a:off x="8481712" y="6328564"/>
                <a:ext cx="182880" cy="2314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D4540EE9-2296-8F8F-BE58-6043190071B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473072" y="6319924"/>
                  <a:ext cx="200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889D97B-30FA-7A4A-C056-24C5E1831942}"/>
                    </a:ext>
                  </a:extLst>
                </p14:cNvPr>
                <p14:cNvContentPartPr/>
                <p14:nvPr/>
              </p14:nvContentPartPr>
              <p14:xfrm>
                <a:off x="8721832" y="6421804"/>
                <a:ext cx="107640" cy="1152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889D97B-30FA-7A4A-C056-24C5E183194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713192" y="6412804"/>
                  <a:ext cx="125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478DE4F1-3842-7D9A-596B-13A26A14A79F}"/>
                    </a:ext>
                  </a:extLst>
                </p14:cNvPr>
                <p14:cNvContentPartPr/>
                <p14:nvPr/>
              </p14:nvContentPartPr>
              <p14:xfrm>
                <a:off x="9118552" y="5854084"/>
                <a:ext cx="146880" cy="2930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478DE4F1-3842-7D9A-596B-13A26A14A79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109552" y="5845084"/>
                  <a:ext cx="1645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7915F941-ED14-8916-BF1A-B01E8919BA1A}"/>
                    </a:ext>
                  </a:extLst>
                </p14:cNvPr>
                <p14:cNvContentPartPr/>
                <p14:nvPr/>
              </p14:nvContentPartPr>
              <p14:xfrm>
                <a:off x="9352192" y="5827084"/>
                <a:ext cx="118800" cy="3567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7915F941-ED14-8916-BF1A-B01E8919BA1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343192" y="5818444"/>
                  <a:ext cx="1364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FE9E409-F58F-A3EA-8D95-1F6A4E42B23F}"/>
                    </a:ext>
                  </a:extLst>
                </p14:cNvPr>
                <p14:cNvContentPartPr/>
                <p14:nvPr/>
              </p14:nvContentPartPr>
              <p14:xfrm>
                <a:off x="9479632" y="5898004"/>
                <a:ext cx="179280" cy="2242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FE9E409-F58F-A3EA-8D95-1F6A4E42B23F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470632" y="5889364"/>
                  <a:ext cx="196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2D40A51B-D4C3-B955-879B-E465EEE34FDD}"/>
                    </a:ext>
                  </a:extLst>
                </p14:cNvPr>
                <p14:cNvContentPartPr/>
                <p14:nvPr/>
              </p14:nvContentPartPr>
              <p14:xfrm>
                <a:off x="9654592" y="6000244"/>
                <a:ext cx="140400" cy="1119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2D40A51B-D4C3-B955-879B-E465EEE34FD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645952" y="5991604"/>
                  <a:ext cx="158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4EDCA1D5-D72B-9DB8-6792-52DE645EA257}"/>
                    </a:ext>
                  </a:extLst>
                </p14:cNvPr>
                <p14:cNvContentPartPr/>
                <p14:nvPr/>
              </p14:nvContentPartPr>
              <p14:xfrm>
                <a:off x="9835312" y="5869924"/>
                <a:ext cx="151200" cy="2782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4EDCA1D5-D72B-9DB8-6792-52DE645EA25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826672" y="5861284"/>
                  <a:ext cx="1688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6CE0C9A8-DAA2-E1B6-BD15-EDF0854FC378}"/>
                    </a:ext>
                  </a:extLst>
                </p14:cNvPr>
                <p14:cNvContentPartPr/>
                <p14:nvPr/>
              </p14:nvContentPartPr>
              <p14:xfrm>
                <a:off x="9051592" y="6237124"/>
                <a:ext cx="878400" cy="320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6CE0C9A8-DAA2-E1B6-BD15-EDF0854FC37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042592" y="6228124"/>
                  <a:ext cx="896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EC14900A-A4CC-C82C-10D1-B49E305F74CB}"/>
                    </a:ext>
                  </a:extLst>
                </p14:cNvPr>
                <p14:cNvContentPartPr/>
                <p14:nvPr/>
              </p14:nvContentPartPr>
              <p14:xfrm>
                <a:off x="9189472" y="6317404"/>
                <a:ext cx="152640" cy="2815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EC14900A-A4CC-C82C-10D1-B49E305F74C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180472" y="6308764"/>
                  <a:ext cx="1702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933DC9CE-7515-EC5F-A24D-ADCCC156DC26}"/>
                    </a:ext>
                  </a:extLst>
                </p14:cNvPr>
                <p14:cNvContentPartPr/>
                <p14:nvPr/>
              </p14:nvContentPartPr>
              <p14:xfrm>
                <a:off x="9495472" y="6356644"/>
                <a:ext cx="158760" cy="21240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933DC9CE-7515-EC5F-A24D-ADCCC156DC2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486472" y="6348004"/>
                  <a:ext cx="176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AC6B32D2-3614-9EAB-93E8-FB5FA128F6DE}"/>
                    </a:ext>
                  </a:extLst>
                </p14:cNvPr>
                <p14:cNvContentPartPr/>
                <p14:nvPr/>
              </p14:nvContentPartPr>
              <p14:xfrm>
                <a:off x="9434632" y="6409204"/>
                <a:ext cx="325440" cy="288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AC6B32D2-3614-9EAB-93E8-FB5FA128F6D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425632" y="6400564"/>
                  <a:ext cx="34308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2672FC86-ECB2-D7DA-5C17-031904D93332}"/>
              </a:ext>
            </a:extLst>
          </p:cNvPr>
          <p:cNvGrpSpPr/>
          <p:nvPr/>
        </p:nvGrpSpPr>
        <p:grpSpPr>
          <a:xfrm>
            <a:off x="8843872" y="5169004"/>
            <a:ext cx="1956960" cy="1048320"/>
            <a:chOff x="8843872" y="5169004"/>
            <a:chExt cx="1956960" cy="10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555A2ED9-FCD6-70AD-C68B-BB625321A69B}"/>
                    </a:ext>
                  </a:extLst>
                </p14:cNvPr>
                <p14:cNvContentPartPr/>
                <p14:nvPr/>
              </p14:nvContentPartPr>
              <p14:xfrm>
                <a:off x="8973112" y="5231284"/>
                <a:ext cx="1827720" cy="98604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555A2ED9-FCD6-70AD-C68B-BB625321A69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964112" y="5222284"/>
                  <a:ext cx="1845360" cy="10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316A8047-CD17-846D-1947-A6CF57D99CF9}"/>
                    </a:ext>
                  </a:extLst>
                </p14:cNvPr>
                <p14:cNvContentPartPr/>
                <p14:nvPr/>
              </p14:nvContentPartPr>
              <p14:xfrm>
                <a:off x="8843872" y="5169004"/>
                <a:ext cx="313560" cy="1882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316A8047-CD17-846D-1947-A6CF57D99CF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834872" y="5160364"/>
                  <a:ext cx="33120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A6D589F3-83E2-2545-E709-44F3C3587FAE}"/>
              </a:ext>
            </a:extLst>
          </p:cNvPr>
          <p:cNvGrpSpPr/>
          <p:nvPr/>
        </p:nvGrpSpPr>
        <p:grpSpPr>
          <a:xfrm>
            <a:off x="10864912" y="5679484"/>
            <a:ext cx="994320" cy="550080"/>
            <a:chOff x="10864912" y="5679484"/>
            <a:chExt cx="99432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76237D3C-A221-BB9D-BC27-66DC73A64C9C}"/>
                    </a:ext>
                  </a:extLst>
                </p14:cNvPr>
                <p14:cNvContentPartPr/>
                <p14:nvPr/>
              </p14:nvContentPartPr>
              <p14:xfrm>
                <a:off x="10864912" y="5751844"/>
                <a:ext cx="257040" cy="3236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76237D3C-A221-BB9D-BC27-66DC73A64C9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855912" y="5743204"/>
                  <a:ext cx="2746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A5852535-6951-E2D2-9F1B-177A6C534733}"/>
                    </a:ext>
                  </a:extLst>
                </p14:cNvPr>
                <p14:cNvContentPartPr/>
                <p14:nvPr/>
              </p14:nvContentPartPr>
              <p14:xfrm>
                <a:off x="11099992" y="5949844"/>
                <a:ext cx="111600" cy="27972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A5852535-6951-E2D2-9F1B-177A6C534733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090992" y="5940844"/>
                  <a:ext cx="129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DE9B9674-69EA-E13D-9938-392516D205FF}"/>
                    </a:ext>
                  </a:extLst>
                </p14:cNvPr>
                <p14:cNvContentPartPr/>
                <p14:nvPr/>
              </p14:nvContentPartPr>
              <p14:xfrm>
                <a:off x="11288272" y="5951644"/>
                <a:ext cx="80640" cy="1346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DE9B9674-69EA-E13D-9938-392516D205F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279272" y="5942644"/>
                  <a:ext cx="98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628869BB-25D1-56AF-616C-0388D95DCCDC}"/>
                    </a:ext>
                  </a:extLst>
                </p14:cNvPr>
                <p14:cNvContentPartPr/>
                <p14:nvPr/>
              </p14:nvContentPartPr>
              <p14:xfrm>
                <a:off x="11393032" y="5679484"/>
                <a:ext cx="448560" cy="3974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628869BB-25D1-56AF-616C-0388D95DCCD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384032" y="5670844"/>
                  <a:ext cx="4662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7F1D05F2-DC91-88D5-357F-C35E4ACFC9FB}"/>
                    </a:ext>
                  </a:extLst>
                </p14:cNvPr>
                <p14:cNvContentPartPr/>
                <p14:nvPr/>
              </p14:nvContentPartPr>
              <p14:xfrm>
                <a:off x="11484472" y="5755804"/>
                <a:ext cx="374760" cy="961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7F1D05F2-DC91-88D5-357F-C35E4ACFC9F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1475832" y="5746804"/>
                  <a:ext cx="39240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C0DCAE-8CB2-222B-7A9C-1674C1669980}"/>
              </a:ext>
            </a:extLst>
          </p:cNvPr>
          <p:cNvGrpSpPr/>
          <p:nvPr/>
        </p:nvGrpSpPr>
        <p:grpSpPr>
          <a:xfrm>
            <a:off x="5393272" y="4833484"/>
            <a:ext cx="230400" cy="471600"/>
            <a:chOff x="5393272" y="4833484"/>
            <a:chExt cx="23040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07C8768-48C5-ED0F-9196-D8B1D46F3379}"/>
                    </a:ext>
                  </a:extLst>
                </p14:cNvPr>
                <p14:cNvContentPartPr/>
                <p14:nvPr/>
              </p14:nvContentPartPr>
              <p14:xfrm>
                <a:off x="5436472" y="4833484"/>
                <a:ext cx="16560" cy="184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07C8768-48C5-ED0F-9196-D8B1D46F337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427472" y="4824484"/>
                  <a:ext cx="34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BA456B-CC68-9737-891C-BEF257BE0A6C}"/>
                    </a:ext>
                  </a:extLst>
                </p14:cNvPr>
                <p14:cNvContentPartPr/>
                <p14:nvPr/>
              </p14:nvContentPartPr>
              <p14:xfrm>
                <a:off x="5393272" y="5066404"/>
                <a:ext cx="160560" cy="47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BA456B-CC68-9737-891C-BEF257BE0A6C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384632" y="5057764"/>
                  <a:ext cx="178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DEFD98-DEA0-077D-8BCE-7A1458B10F8D}"/>
                    </a:ext>
                  </a:extLst>
                </p14:cNvPr>
                <p14:cNvContentPartPr/>
                <p14:nvPr/>
              </p14:nvContentPartPr>
              <p14:xfrm>
                <a:off x="5489392" y="5158924"/>
                <a:ext cx="134280" cy="146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DEFD98-DEA0-077D-8BCE-7A1458B10F8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480752" y="5150284"/>
                  <a:ext cx="151920" cy="16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7350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4EA8479-0235-48D2-908B-5C912477211E}"/>
              </a:ext>
            </a:extLst>
          </p:cNvPr>
          <p:cNvGrpSpPr/>
          <p:nvPr/>
        </p:nvGrpSpPr>
        <p:grpSpPr>
          <a:xfrm>
            <a:off x="741356" y="297885"/>
            <a:ext cx="1100880" cy="505440"/>
            <a:chOff x="741356" y="297885"/>
            <a:chExt cx="110088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8DE1FF0-7D4C-044B-D8F3-2CE7560DB94C}"/>
                    </a:ext>
                  </a:extLst>
                </p14:cNvPr>
                <p14:cNvContentPartPr/>
                <p14:nvPr/>
              </p14:nvContentPartPr>
              <p14:xfrm>
                <a:off x="741356" y="297885"/>
                <a:ext cx="381240" cy="177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8DE1FF0-7D4C-044B-D8F3-2CE7560DB94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2716" y="289245"/>
                  <a:ext cx="398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843F4F7-B29B-14DD-2222-AF6484142107}"/>
                    </a:ext>
                  </a:extLst>
                </p14:cNvPr>
                <p14:cNvContentPartPr/>
                <p14:nvPr/>
              </p14:nvContentPartPr>
              <p14:xfrm>
                <a:off x="941876" y="393285"/>
                <a:ext cx="145440" cy="379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843F4F7-B29B-14DD-2222-AF648414210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2876" y="384285"/>
                  <a:ext cx="1630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B2B50E4-6F1C-737E-8371-048E0FA8510D}"/>
                    </a:ext>
                  </a:extLst>
                </p14:cNvPr>
                <p14:cNvContentPartPr/>
                <p14:nvPr/>
              </p14:nvContentPartPr>
              <p14:xfrm>
                <a:off x="928916" y="539085"/>
                <a:ext cx="302400" cy="29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B2B50E4-6F1C-737E-8371-048E0FA8510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0276" y="530085"/>
                  <a:ext cx="320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B36343E-9013-E9CE-E335-850E3004616F}"/>
                    </a:ext>
                  </a:extLst>
                </p14:cNvPr>
                <p14:cNvContentPartPr/>
                <p14:nvPr/>
              </p14:nvContentPartPr>
              <p14:xfrm>
                <a:off x="1322756" y="622245"/>
                <a:ext cx="519480" cy="181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B36343E-9013-E9CE-E335-850E300461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4116" y="613245"/>
                  <a:ext cx="53712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67289F-5CD0-E97A-22B4-E35970F91275}"/>
                  </a:ext>
                </a:extLst>
              </p14:cNvPr>
              <p14:cNvContentPartPr/>
              <p14:nvPr/>
            </p14:nvContentPartPr>
            <p14:xfrm>
              <a:off x="2786876" y="44296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67289F-5CD0-E97A-22B4-E35970F9127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8236" y="4343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57E9D054-FD8D-86CF-1CED-96751AD8EF92}"/>
              </a:ext>
            </a:extLst>
          </p:cNvPr>
          <p:cNvGrpSpPr/>
          <p:nvPr/>
        </p:nvGrpSpPr>
        <p:grpSpPr>
          <a:xfrm>
            <a:off x="2169476" y="346125"/>
            <a:ext cx="3565440" cy="662040"/>
            <a:chOff x="2169476" y="346125"/>
            <a:chExt cx="3565440" cy="66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7CB2B2C-A24F-B65C-FE37-7BDABE0737BC}"/>
                    </a:ext>
                  </a:extLst>
                </p14:cNvPr>
                <p14:cNvContentPartPr/>
                <p14:nvPr/>
              </p14:nvContentPartPr>
              <p14:xfrm>
                <a:off x="2169476" y="374205"/>
                <a:ext cx="1669680" cy="633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7CB2B2C-A24F-B65C-FE37-7BDABE0737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60836" y="365205"/>
                  <a:ext cx="168732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391C75F-8EE3-8E79-2696-BD94E3335668}"/>
                    </a:ext>
                  </a:extLst>
                </p14:cNvPr>
                <p14:cNvContentPartPr/>
                <p14:nvPr/>
              </p14:nvContentPartPr>
              <p14:xfrm>
                <a:off x="3666356" y="579405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391C75F-8EE3-8E79-2696-BD94E333566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57356" y="570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AD66579-183B-A13B-B623-1DCA20F65FC8}"/>
                    </a:ext>
                  </a:extLst>
                </p14:cNvPr>
                <p14:cNvContentPartPr/>
                <p14:nvPr/>
              </p14:nvContentPartPr>
              <p14:xfrm>
                <a:off x="3041756" y="460605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AD66579-183B-A13B-B623-1DCA20F65F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32756" y="451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76F445-0886-5032-B81D-B3913118F7B3}"/>
                    </a:ext>
                  </a:extLst>
                </p14:cNvPr>
                <p14:cNvContentPartPr/>
                <p14:nvPr/>
              </p14:nvContentPartPr>
              <p14:xfrm>
                <a:off x="4150196" y="346125"/>
                <a:ext cx="1584720" cy="455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76F445-0886-5032-B81D-B3913118F7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41556" y="337485"/>
                  <a:ext cx="16023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A3765B7-C37D-445A-5CD3-1BA537C348BA}"/>
                    </a:ext>
                  </a:extLst>
                </p14:cNvPr>
                <p14:cNvContentPartPr/>
                <p14:nvPr/>
              </p14:nvContentPartPr>
              <p14:xfrm>
                <a:off x="5195636" y="534405"/>
                <a:ext cx="35280" cy="21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A3765B7-C37D-445A-5CD3-1BA537C348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86996" y="525765"/>
                  <a:ext cx="52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92BC8A-7ADA-227B-38E9-2E026695C953}"/>
                    </a:ext>
                  </a:extLst>
                </p14:cNvPr>
                <p14:cNvContentPartPr/>
                <p14:nvPr/>
              </p14:nvContentPartPr>
              <p14:xfrm>
                <a:off x="4869116" y="410205"/>
                <a:ext cx="487440" cy="34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92BC8A-7ADA-227B-38E9-2E026695C9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60476" y="401205"/>
                  <a:ext cx="5050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2DAFF8-DD19-281D-9774-482234B271C1}"/>
              </a:ext>
            </a:extLst>
          </p:cNvPr>
          <p:cNvGrpSpPr/>
          <p:nvPr/>
        </p:nvGrpSpPr>
        <p:grpSpPr>
          <a:xfrm>
            <a:off x="2439836" y="1196805"/>
            <a:ext cx="1220040" cy="783720"/>
            <a:chOff x="2439836" y="1196805"/>
            <a:chExt cx="1220040" cy="78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262721E-1A46-ED6B-4038-D8633E5E7880}"/>
                    </a:ext>
                  </a:extLst>
                </p14:cNvPr>
                <p14:cNvContentPartPr/>
                <p14:nvPr/>
              </p14:nvContentPartPr>
              <p14:xfrm>
                <a:off x="2439836" y="1196805"/>
                <a:ext cx="174240" cy="783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62721E-1A46-ED6B-4038-D8633E5E788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31196" y="1188165"/>
                  <a:ext cx="191880" cy="80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F224318-0582-72C8-9A45-4EA354CA3037}"/>
                    </a:ext>
                  </a:extLst>
                </p14:cNvPr>
                <p14:cNvContentPartPr/>
                <p14:nvPr/>
              </p14:nvContentPartPr>
              <p14:xfrm>
                <a:off x="2442716" y="1469325"/>
                <a:ext cx="277200" cy="234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F224318-0582-72C8-9A45-4EA354CA303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33716" y="1460685"/>
                  <a:ext cx="294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24A68F5-30C3-9FD0-499B-6B08392BFAC7}"/>
                    </a:ext>
                  </a:extLst>
                </p14:cNvPr>
                <p14:cNvContentPartPr/>
                <p14:nvPr/>
              </p14:nvContentPartPr>
              <p14:xfrm>
                <a:off x="2955716" y="1473285"/>
                <a:ext cx="167040" cy="420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24A68F5-30C3-9FD0-499B-6B08392BFAC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6716" y="1464285"/>
                  <a:ext cx="1846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E09DAAE-AE86-7838-A8AA-033B5D4C2DF1}"/>
                    </a:ext>
                  </a:extLst>
                </p14:cNvPr>
                <p14:cNvContentPartPr/>
                <p14:nvPr/>
              </p14:nvContentPartPr>
              <p14:xfrm>
                <a:off x="3261356" y="1274925"/>
                <a:ext cx="185040" cy="402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E09DAAE-AE86-7838-A8AA-033B5D4C2DF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52356" y="1266285"/>
                  <a:ext cx="2026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4019F1F-D7A4-549A-0DCB-1C1F8B4EE45C}"/>
                    </a:ext>
                  </a:extLst>
                </p14:cNvPr>
                <p14:cNvContentPartPr/>
                <p14:nvPr/>
              </p14:nvContentPartPr>
              <p14:xfrm>
                <a:off x="3503636" y="1494165"/>
                <a:ext cx="156240" cy="401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4019F1F-D7A4-549A-0DCB-1C1F8B4EE4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94996" y="1485525"/>
                  <a:ext cx="173880" cy="41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18B812-830B-05B1-F732-4A07F0F02BF6}"/>
              </a:ext>
            </a:extLst>
          </p:cNvPr>
          <p:cNvGrpSpPr/>
          <p:nvPr/>
        </p:nvGrpSpPr>
        <p:grpSpPr>
          <a:xfrm>
            <a:off x="4042196" y="1287885"/>
            <a:ext cx="2135520" cy="431640"/>
            <a:chOff x="4042196" y="1287885"/>
            <a:chExt cx="213552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47F7B0E-FD8E-6460-2F6B-22CEAE19D41B}"/>
                    </a:ext>
                  </a:extLst>
                </p14:cNvPr>
                <p14:cNvContentPartPr/>
                <p14:nvPr/>
              </p14:nvContentPartPr>
              <p14:xfrm>
                <a:off x="4042196" y="1566165"/>
                <a:ext cx="199800" cy="22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47F7B0E-FD8E-6460-2F6B-22CEAE19D41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33196" y="1557165"/>
                  <a:ext cx="217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ABD662-1CC4-A6DF-404E-35A8DD783EF7}"/>
                    </a:ext>
                  </a:extLst>
                </p14:cNvPr>
                <p14:cNvContentPartPr/>
                <p14:nvPr/>
              </p14:nvContentPartPr>
              <p14:xfrm>
                <a:off x="4046516" y="1672725"/>
                <a:ext cx="221400" cy="19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ABD662-1CC4-A6DF-404E-35A8DD783E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37516" y="1664085"/>
                  <a:ext cx="239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A1E9CEA-447E-F6A6-D66F-54D34FA65E6D}"/>
                    </a:ext>
                  </a:extLst>
                </p14:cNvPr>
                <p14:cNvContentPartPr/>
                <p14:nvPr/>
              </p14:nvContentPartPr>
              <p14:xfrm>
                <a:off x="4469876" y="1340805"/>
                <a:ext cx="922320" cy="378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A1E9CEA-447E-F6A6-D66F-54D34FA65E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61236" y="1331805"/>
                  <a:ext cx="9399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5B39AD9-663E-7D8F-5C87-9AD9A0396B53}"/>
                    </a:ext>
                  </a:extLst>
                </p14:cNvPr>
                <p14:cNvContentPartPr/>
                <p14:nvPr/>
              </p14:nvContentPartPr>
              <p14:xfrm>
                <a:off x="5109236" y="1434765"/>
                <a:ext cx="300240" cy="57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5B39AD9-663E-7D8F-5C87-9AD9A0396B5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00596" y="1426125"/>
                  <a:ext cx="317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23A6EE2-E08E-6544-568D-029B80683975}"/>
                    </a:ext>
                  </a:extLst>
                </p14:cNvPr>
                <p14:cNvContentPartPr/>
                <p14:nvPr/>
              </p14:nvContentPartPr>
              <p14:xfrm>
                <a:off x="5345036" y="1287885"/>
                <a:ext cx="787680" cy="424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23A6EE2-E08E-6544-568D-029B8068397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36036" y="1278885"/>
                  <a:ext cx="8053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06D41AA-415B-E4A5-5CC7-5611182DC314}"/>
                    </a:ext>
                  </a:extLst>
                </p14:cNvPr>
                <p14:cNvContentPartPr/>
                <p14:nvPr/>
              </p14:nvContentPartPr>
              <p14:xfrm>
                <a:off x="5795036" y="1409565"/>
                <a:ext cx="382680" cy="48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06D41AA-415B-E4A5-5CC7-5611182DC31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86036" y="1400565"/>
                  <a:ext cx="40032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87C3E83-9D0F-0921-4AB0-8BC792CA5808}"/>
              </a:ext>
            </a:extLst>
          </p:cNvPr>
          <p:cNvGrpSpPr/>
          <p:nvPr/>
        </p:nvGrpSpPr>
        <p:grpSpPr>
          <a:xfrm>
            <a:off x="7694036" y="1212285"/>
            <a:ext cx="1696320" cy="442080"/>
            <a:chOff x="7694036" y="1212285"/>
            <a:chExt cx="169632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50F5872-0514-9C1E-28BC-3946C629AD76}"/>
                    </a:ext>
                  </a:extLst>
                </p14:cNvPr>
                <p14:cNvContentPartPr/>
                <p14:nvPr/>
              </p14:nvContentPartPr>
              <p14:xfrm>
                <a:off x="7694036" y="1212285"/>
                <a:ext cx="1696320" cy="442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50F5872-0514-9C1E-28BC-3946C629AD7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85396" y="1203645"/>
                  <a:ext cx="17139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908D91B-9CC2-ECB6-A7F5-B5E28BCF099F}"/>
                    </a:ext>
                  </a:extLst>
                </p14:cNvPr>
                <p14:cNvContentPartPr/>
                <p14:nvPr/>
              </p14:nvContentPartPr>
              <p14:xfrm>
                <a:off x="8794916" y="1289685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908D91B-9CC2-ECB6-A7F5-B5E28BCF099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85916" y="1281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CF9805-8245-FB55-8BA0-933346735BA7}"/>
              </a:ext>
            </a:extLst>
          </p:cNvPr>
          <p:cNvGrpSpPr/>
          <p:nvPr/>
        </p:nvGrpSpPr>
        <p:grpSpPr>
          <a:xfrm>
            <a:off x="9592316" y="1182045"/>
            <a:ext cx="1891800" cy="522720"/>
            <a:chOff x="9592316" y="1182045"/>
            <a:chExt cx="189180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85455DF-E19B-5E38-03C1-B022791BECC7}"/>
                    </a:ext>
                  </a:extLst>
                </p14:cNvPr>
                <p14:cNvContentPartPr/>
                <p14:nvPr/>
              </p14:nvContentPartPr>
              <p14:xfrm>
                <a:off x="9592316" y="1182045"/>
                <a:ext cx="1891800" cy="522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85455DF-E19B-5E38-03C1-B022791BECC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583316" y="1173045"/>
                  <a:ext cx="19094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D31C2B1-E89F-D89D-E5C9-0C705A4A820B}"/>
                    </a:ext>
                  </a:extLst>
                </p14:cNvPr>
                <p14:cNvContentPartPr/>
                <p14:nvPr/>
              </p14:nvContentPartPr>
              <p14:xfrm>
                <a:off x="11080556" y="1365285"/>
                <a:ext cx="14400" cy="29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D31C2B1-E89F-D89D-E5C9-0C705A4A820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71916" y="1356285"/>
                  <a:ext cx="32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8ED2D22-1AEA-382D-F3D4-CF0F9DE3625F}"/>
                    </a:ext>
                  </a:extLst>
                </p14:cNvPr>
                <p14:cNvContentPartPr/>
                <p14:nvPr/>
              </p14:nvContentPartPr>
              <p14:xfrm>
                <a:off x="11239316" y="1495605"/>
                <a:ext cx="59760" cy="8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8ED2D22-1AEA-382D-F3D4-CF0F9DE3625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30676" y="1486965"/>
                  <a:ext cx="774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2964C94-3464-F38F-6AC3-8E7ED08CC856}"/>
              </a:ext>
            </a:extLst>
          </p:cNvPr>
          <p:cNvGrpSpPr/>
          <p:nvPr/>
        </p:nvGrpSpPr>
        <p:grpSpPr>
          <a:xfrm>
            <a:off x="1973996" y="2025165"/>
            <a:ext cx="1043280" cy="647280"/>
            <a:chOff x="1973996" y="2025165"/>
            <a:chExt cx="104328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A27564F-2450-28EF-477F-D6D2D57CBF6D}"/>
                    </a:ext>
                  </a:extLst>
                </p14:cNvPr>
                <p14:cNvContentPartPr/>
                <p14:nvPr/>
              </p14:nvContentPartPr>
              <p14:xfrm>
                <a:off x="1973996" y="2061525"/>
                <a:ext cx="973800" cy="610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A27564F-2450-28EF-477F-D6D2D57CBF6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64996" y="2052885"/>
                  <a:ext cx="99144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D34897E-8663-E0BD-9325-D45F46D9BF7B}"/>
                    </a:ext>
                  </a:extLst>
                </p14:cNvPr>
                <p14:cNvContentPartPr/>
                <p14:nvPr/>
              </p14:nvContentPartPr>
              <p14:xfrm>
                <a:off x="2840156" y="2025165"/>
                <a:ext cx="177120" cy="140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D34897E-8663-E0BD-9325-D45F46D9BF7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31156" y="2016525"/>
                  <a:ext cx="19476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A928490-C1B6-F9E7-D931-F89E484C450A}"/>
              </a:ext>
            </a:extLst>
          </p:cNvPr>
          <p:cNvGrpSpPr/>
          <p:nvPr/>
        </p:nvGrpSpPr>
        <p:grpSpPr>
          <a:xfrm>
            <a:off x="353276" y="2712405"/>
            <a:ext cx="2037960" cy="514440"/>
            <a:chOff x="353276" y="2712405"/>
            <a:chExt cx="203796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AABB47C-7DA9-2511-36D4-6315211907DB}"/>
                    </a:ext>
                  </a:extLst>
                </p14:cNvPr>
                <p14:cNvContentPartPr/>
                <p14:nvPr/>
              </p14:nvContentPartPr>
              <p14:xfrm>
                <a:off x="353276" y="2712405"/>
                <a:ext cx="2037960" cy="514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AABB47C-7DA9-2511-36D4-6315211907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4276" y="2703765"/>
                  <a:ext cx="205560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55CFB8C-3973-3452-7970-721E5CD110BD}"/>
                    </a:ext>
                  </a:extLst>
                </p14:cNvPr>
                <p14:cNvContentPartPr/>
                <p14:nvPr/>
              </p14:nvContentPartPr>
              <p14:xfrm>
                <a:off x="1716236" y="2793765"/>
                <a:ext cx="38160" cy="46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55CFB8C-3973-3452-7970-721E5CD110B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07236" y="2784765"/>
                  <a:ext cx="5580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8B0719F-CFFE-8BDB-575A-F3A8045915E5}"/>
              </a:ext>
            </a:extLst>
          </p:cNvPr>
          <p:cNvGrpSpPr/>
          <p:nvPr/>
        </p:nvGrpSpPr>
        <p:grpSpPr>
          <a:xfrm>
            <a:off x="320876" y="3259245"/>
            <a:ext cx="2358000" cy="469800"/>
            <a:chOff x="320876" y="3259245"/>
            <a:chExt cx="235800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BDC6AF-7E27-4913-FAE7-944BA57F5C96}"/>
                    </a:ext>
                  </a:extLst>
                </p14:cNvPr>
                <p14:cNvContentPartPr/>
                <p14:nvPr/>
              </p14:nvContentPartPr>
              <p14:xfrm>
                <a:off x="320876" y="3259245"/>
                <a:ext cx="2358000" cy="469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BDC6AF-7E27-4913-FAE7-944BA57F5C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2236" y="3250605"/>
                  <a:ext cx="237564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70AF002-C737-179A-E5C8-6A0C84693515}"/>
                    </a:ext>
                  </a:extLst>
                </p14:cNvPr>
                <p14:cNvContentPartPr/>
                <p14:nvPr/>
              </p14:nvContentPartPr>
              <p14:xfrm>
                <a:off x="1774916" y="3434925"/>
                <a:ext cx="399960" cy="30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70AF002-C737-179A-E5C8-6A0C8469351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66276" y="3426285"/>
                  <a:ext cx="4176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C48D25F-EDC2-5BB4-11CB-52641867AB2D}"/>
              </a:ext>
            </a:extLst>
          </p:cNvPr>
          <p:cNvGrpSpPr/>
          <p:nvPr/>
        </p:nvGrpSpPr>
        <p:grpSpPr>
          <a:xfrm>
            <a:off x="3558356" y="2000325"/>
            <a:ext cx="854280" cy="846000"/>
            <a:chOff x="3558356" y="2000325"/>
            <a:chExt cx="854280" cy="84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80AF0FE-BB08-158C-D9B5-BA086EEAD672}"/>
                    </a:ext>
                  </a:extLst>
                </p14:cNvPr>
                <p14:cNvContentPartPr/>
                <p14:nvPr/>
              </p14:nvContentPartPr>
              <p14:xfrm>
                <a:off x="3662396" y="2075565"/>
                <a:ext cx="750240" cy="770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80AF0FE-BB08-158C-D9B5-BA086EEAD67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53756" y="2066565"/>
                  <a:ext cx="767880" cy="78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5EA304C-D7D6-5CDA-591A-5A9AB57BBA83}"/>
                    </a:ext>
                  </a:extLst>
                </p14:cNvPr>
                <p14:cNvContentPartPr/>
                <p14:nvPr/>
              </p14:nvContentPartPr>
              <p14:xfrm>
                <a:off x="3558356" y="2000325"/>
                <a:ext cx="129240" cy="195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5EA304C-D7D6-5CDA-591A-5A9AB57BBA8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49356" y="1991325"/>
                  <a:ext cx="1468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0D2830-90B9-46A5-D379-7A5884FC2409}"/>
              </a:ext>
            </a:extLst>
          </p:cNvPr>
          <p:cNvGrpSpPr/>
          <p:nvPr/>
        </p:nvGrpSpPr>
        <p:grpSpPr>
          <a:xfrm>
            <a:off x="4703876" y="2302005"/>
            <a:ext cx="2128320" cy="672480"/>
            <a:chOff x="4703876" y="2302005"/>
            <a:chExt cx="2128320" cy="67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3BD9645-114E-A8E8-062F-76168B535D49}"/>
                    </a:ext>
                  </a:extLst>
                </p14:cNvPr>
                <p14:cNvContentPartPr/>
                <p14:nvPr/>
              </p14:nvContentPartPr>
              <p14:xfrm>
                <a:off x="4703876" y="2302005"/>
                <a:ext cx="2128320" cy="672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3BD9645-114E-A8E8-062F-76168B535D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95236" y="2293005"/>
                  <a:ext cx="214596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C2D98A5-4BB4-A2AE-3961-3D9DF1D18684}"/>
                    </a:ext>
                  </a:extLst>
                </p14:cNvPr>
                <p14:cNvContentPartPr/>
                <p14:nvPr/>
              </p14:nvContentPartPr>
              <p14:xfrm>
                <a:off x="6242516" y="2520885"/>
                <a:ext cx="81000" cy="11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C2D98A5-4BB4-A2AE-3961-3D9DF1D1868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33876" y="2511885"/>
                  <a:ext cx="986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1277F37-950B-CD9B-0AF6-05A111C72899}"/>
              </a:ext>
            </a:extLst>
          </p:cNvPr>
          <p:cNvGrpSpPr/>
          <p:nvPr/>
        </p:nvGrpSpPr>
        <p:grpSpPr>
          <a:xfrm>
            <a:off x="4831676" y="3047205"/>
            <a:ext cx="1943640" cy="450720"/>
            <a:chOff x="4831676" y="3047205"/>
            <a:chExt cx="194364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69D78FD-D376-B1AD-8FED-1B0DEEFBD6F8}"/>
                    </a:ext>
                  </a:extLst>
                </p14:cNvPr>
                <p14:cNvContentPartPr/>
                <p14:nvPr/>
              </p14:nvContentPartPr>
              <p14:xfrm>
                <a:off x="4831676" y="3047205"/>
                <a:ext cx="1943640" cy="450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69D78FD-D376-B1AD-8FED-1B0DEEFBD6F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22676" y="3038565"/>
                  <a:ext cx="196128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A3D8C92-B89A-2C21-093C-FF1CFF6ECBA0}"/>
                    </a:ext>
                  </a:extLst>
                </p14:cNvPr>
                <p14:cNvContentPartPr/>
                <p14:nvPr/>
              </p14:nvContentPartPr>
              <p14:xfrm>
                <a:off x="6291116" y="3218925"/>
                <a:ext cx="289080" cy="22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A3D8C92-B89A-2C21-093C-FF1CFF6ECBA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82476" y="3209925"/>
                  <a:ext cx="306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AC62DCE-2E5B-6285-81B7-88C9AE9A35BA}"/>
                    </a:ext>
                  </a:extLst>
                </p14:cNvPr>
                <p14:cNvContentPartPr/>
                <p14:nvPr/>
              </p14:nvContentPartPr>
              <p14:xfrm>
                <a:off x="6038756" y="3184725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AC62DCE-2E5B-6285-81B7-88C9AE9A35B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29756" y="3175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C94217D-7350-5F2A-5A56-B2CC6867384A}"/>
              </a:ext>
            </a:extLst>
          </p:cNvPr>
          <p:cNvGrpSpPr/>
          <p:nvPr/>
        </p:nvGrpSpPr>
        <p:grpSpPr>
          <a:xfrm>
            <a:off x="1588796" y="4180125"/>
            <a:ext cx="731880" cy="378000"/>
            <a:chOff x="1588796" y="4180125"/>
            <a:chExt cx="73188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EB2F54E-250F-1ADD-A31E-10DF1CD53376}"/>
                    </a:ext>
                  </a:extLst>
                </p14:cNvPr>
                <p14:cNvContentPartPr/>
                <p14:nvPr/>
              </p14:nvContentPartPr>
              <p14:xfrm>
                <a:off x="1588796" y="4182645"/>
                <a:ext cx="243000" cy="16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EB2F54E-250F-1ADD-A31E-10DF1CD5337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80156" y="4173645"/>
                  <a:ext cx="260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9555716-1F11-82FF-EB54-5ECCF67BBDA7}"/>
                    </a:ext>
                  </a:extLst>
                </p14:cNvPr>
                <p14:cNvContentPartPr/>
                <p14:nvPr/>
              </p14:nvContentPartPr>
              <p14:xfrm>
                <a:off x="1932956" y="4231605"/>
                <a:ext cx="43920" cy="68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9555716-1F11-82FF-EB54-5ECCF67BBDA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24316" y="4222605"/>
                  <a:ext cx="61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AB14556-0093-4C13-A79E-A69765482BE9}"/>
                    </a:ext>
                  </a:extLst>
                </p14:cNvPr>
                <p14:cNvContentPartPr/>
                <p14:nvPr/>
              </p14:nvContentPartPr>
              <p14:xfrm>
                <a:off x="2060396" y="4180125"/>
                <a:ext cx="114120" cy="378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AB14556-0093-4C13-A79E-A69765482BE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51396" y="4171485"/>
                  <a:ext cx="1317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520FBDB-0B9C-B7BC-1AE6-A7A32336FC32}"/>
                    </a:ext>
                  </a:extLst>
                </p14:cNvPr>
                <p14:cNvContentPartPr/>
                <p14:nvPr/>
              </p14:nvContentPartPr>
              <p14:xfrm>
                <a:off x="2290076" y="4343565"/>
                <a:ext cx="30600" cy="26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520FBDB-0B9C-B7BC-1AE6-A7A32336FC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81076" y="4334925"/>
                  <a:ext cx="482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742CB2F-8613-F528-AB7E-7BFF165795C4}"/>
              </a:ext>
            </a:extLst>
          </p:cNvPr>
          <p:cNvGrpSpPr/>
          <p:nvPr/>
        </p:nvGrpSpPr>
        <p:grpSpPr>
          <a:xfrm>
            <a:off x="2776076" y="4000125"/>
            <a:ext cx="1464480" cy="707400"/>
            <a:chOff x="2776076" y="4000125"/>
            <a:chExt cx="1464480" cy="70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96183C4-27D7-ED9B-5E9A-9AD43B228017}"/>
                    </a:ext>
                  </a:extLst>
                </p14:cNvPr>
                <p14:cNvContentPartPr/>
                <p14:nvPr/>
              </p14:nvContentPartPr>
              <p14:xfrm>
                <a:off x="2776076" y="4122885"/>
                <a:ext cx="195840" cy="401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96183C4-27D7-ED9B-5E9A-9AD43B22801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67436" y="4113885"/>
                  <a:ext cx="2134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6D6D4B-1138-F6C5-9851-82600830F696}"/>
                    </a:ext>
                  </a:extLst>
                </p14:cNvPr>
                <p14:cNvContentPartPr/>
                <p14:nvPr/>
              </p14:nvContentPartPr>
              <p14:xfrm>
                <a:off x="2938076" y="4562445"/>
                <a:ext cx="141840" cy="97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6D6D4B-1138-F6C5-9851-82600830F69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29076" y="4553805"/>
                  <a:ext cx="159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383C66-505A-D240-7848-8B274762E265}"/>
                    </a:ext>
                  </a:extLst>
                </p14:cNvPr>
                <p14:cNvContentPartPr/>
                <p14:nvPr/>
              </p14:nvContentPartPr>
              <p14:xfrm>
                <a:off x="2921156" y="4552365"/>
                <a:ext cx="198000" cy="155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383C66-505A-D240-7848-8B274762E26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12156" y="4543365"/>
                  <a:ext cx="215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6347623-3ADB-8E81-FA62-8DD1E5E237AA}"/>
                    </a:ext>
                  </a:extLst>
                </p14:cNvPr>
                <p14:cNvContentPartPr/>
                <p14:nvPr/>
              </p14:nvContentPartPr>
              <p14:xfrm>
                <a:off x="3470876" y="4000125"/>
                <a:ext cx="288720" cy="450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6347623-3ADB-8E81-FA62-8DD1E5E237A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61876" y="3991485"/>
                  <a:ext cx="30636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93AD98A-3B5F-9BC0-7E82-A663C8870F47}"/>
                    </a:ext>
                  </a:extLst>
                </p14:cNvPr>
                <p14:cNvContentPartPr/>
                <p14:nvPr/>
              </p14:nvContentPartPr>
              <p14:xfrm>
                <a:off x="4020236" y="4292805"/>
                <a:ext cx="173520" cy="147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93AD98A-3B5F-9BC0-7E82-A663C8870F4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11596" y="4283805"/>
                  <a:ext cx="191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B2369DA-2971-9638-E00D-07F78E306344}"/>
                    </a:ext>
                  </a:extLst>
                </p14:cNvPr>
                <p14:cNvContentPartPr/>
                <p14:nvPr/>
              </p14:nvContentPartPr>
              <p14:xfrm>
                <a:off x="4011596" y="4273005"/>
                <a:ext cx="228960" cy="226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B2369DA-2971-9638-E00D-07F78E3063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02956" y="4264005"/>
                  <a:ext cx="24660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2635F5B-64AD-BCCD-495D-0E2B75D3E70B}"/>
                  </a:ext>
                </a:extLst>
              </p14:cNvPr>
              <p14:cNvContentPartPr/>
              <p14:nvPr/>
            </p14:nvContentPartPr>
            <p14:xfrm>
              <a:off x="3635756" y="5054205"/>
              <a:ext cx="303840" cy="452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2635F5B-64AD-BCCD-495D-0E2B75D3E70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626756" y="5045205"/>
                <a:ext cx="321480" cy="47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68BAB413-3466-7349-E5EC-997C0FD0AC01}"/>
              </a:ext>
            </a:extLst>
          </p:cNvPr>
          <p:cNvGrpSpPr/>
          <p:nvPr/>
        </p:nvGrpSpPr>
        <p:grpSpPr>
          <a:xfrm>
            <a:off x="2297996" y="4991205"/>
            <a:ext cx="1191960" cy="791640"/>
            <a:chOff x="2297996" y="4991205"/>
            <a:chExt cx="1191960" cy="79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DB035F4-38CF-8EB9-A6ED-7ED44A0ACB5E}"/>
                    </a:ext>
                  </a:extLst>
                </p14:cNvPr>
                <p14:cNvContentPartPr/>
                <p14:nvPr/>
              </p14:nvContentPartPr>
              <p14:xfrm>
                <a:off x="2474396" y="5265885"/>
                <a:ext cx="103680" cy="149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DB035F4-38CF-8EB9-A6ED-7ED44A0ACB5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465396" y="5257245"/>
                  <a:ext cx="121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012DD60-9BC7-6AA7-4163-ACA3AF206162}"/>
                    </a:ext>
                  </a:extLst>
                </p14:cNvPr>
                <p14:cNvContentPartPr/>
                <p14:nvPr/>
              </p14:nvContentPartPr>
              <p14:xfrm>
                <a:off x="2458196" y="5095245"/>
                <a:ext cx="161280" cy="23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012DD60-9BC7-6AA7-4163-ACA3AF20616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49556" y="5086245"/>
                  <a:ext cx="178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D8098B8-718A-EF99-B107-AED0BCF8CEAE}"/>
                    </a:ext>
                  </a:extLst>
                </p14:cNvPr>
                <p14:cNvContentPartPr/>
                <p14:nvPr/>
              </p14:nvContentPartPr>
              <p14:xfrm>
                <a:off x="2754476" y="5295765"/>
                <a:ext cx="133920" cy="175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D8098B8-718A-EF99-B107-AED0BCF8CEA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45476" y="5287125"/>
                  <a:ext cx="151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13F3109-66A3-8EB7-E541-757D6DD08E5B}"/>
                    </a:ext>
                  </a:extLst>
                </p14:cNvPr>
                <p14:cNvContentPartPr/>
                <p14:nvPr/>
              </p14:nvContentPartPr>
              <p14:xfrm>
                <a:off x="2724596" y="5303685"/>
                <a:ext cx="139320" cy="134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13F3109-66A3-8EB7-E541-757D6DD08E5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15956" y="5295045"/>
                  <a:ext cx="156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9E99B9D-0FB8-7081-D764-B2DCA30BEB95}"/>
                    </a:ext>
                  </a:extLst>
                </p14:cNvPr>
                <p14:cNvContentPartPr/>
                <p14:nvPr/>
              </p14:nvContentPartPr>
              <p14:xfrm>
                <a:off x="3006116" y="5273085"/>
                <a:ext cx="100800" cy="301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9E99B9D-0FB8-7081-D764-B2DCA30BEB9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997116" y="5264085"/>
                  <a:ext cx="1184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AB287A9-DF48-E4F0-93B1-A0719F7469BD}"/>
                    </a:ext>
                  </a:extLst>
                </p14:cNvPr>
                <p14:cNvContentPartPr/>
                <p14:nvPr/>
              </p14:nvContentPartPr>
              <p14:xfrm>
                <a:off x="3002516" y="5143485"/>
                <a:ext cx="133200" cy="45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AB287A9-DF48-E4F0-93B1-A0719F7469B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93516" y="5134485"/>
                  <a:ext cx="150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6DA3A30-206C-E5D5-1E8D-ABCE82BD8FB1}"/>
                    </a:ext>
                  </a:extLst>
                </p14:cNvPr>
                <p14:cNvContentPartPr/>
                <p14:nvPr/>
              </p14:nvContentPartPr>
              <p14:xfrm>
                <a:off x="2297996" y="4991205"/>
                <a:ext cx="160560" cy="585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6DA3A30-206C-E5D5-1E8D-ABCE82BD8FB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88996" y="4982205"/>
                  <a:ext cx="17820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31F9304-36B1-1DD9-151A-E6C89661D47B}"/>
                    </a:ext>
                  </a:extLst>
                </p14:cNvPr>
                <p14:cNvContentPartPr/>
                <p14:nvPr/>
              </p14:nvContentPartPr>
              <p14:xfrm>
                <a:off x="3067676" y="5031165"/>
                <a:ext cx="187560" cy="574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31F9304-36B1-1DD9-151A-E6C89661D47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59036" y="5022165"/>
                  <a:ext cx="20520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BDB3427-123D-EC38-6ADC-F82BC4820948}"/>
                    </a:ext>
                  </a:extLst>
                </p14:cNvPr>
                <p14:cNvContentPartPr/>
                <p14:nvPr/>
              </p14:nvContentPartPr>
              <p14:xfrm>
                <a:off x="3316076" y="5578005"/>
                <a:ext cx="152280" cy="204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BDB3427-123D-EC38-6ADC-F82BC482094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07076" y="5569365"/>
                  <a:ext cx="169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B66FD60-FBE8-D2AE-0EFB-45E45781244B}"/>
                    </a:ext>
                  </a:extLst>
                </p14:cNvPr>
                <p14:cNvContentPartPr/>
                <p14:nvPr/>
              </p14:nvContentPartPr>
              <p14:xfrm>
                <a:off x="3307076" y="5683125"/>
                <a:ext cx="182880" cy="19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B66FD60-FBE8-D2AE-0EFB-45E45781244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98436" y="5674485"/>
                  <a:ext cx="2005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56407C5-E3C7-F672-6504-2FEF6232E0E9}"/>
              </a:ext>
            </a:extLst>
          </p:cNvPr>
          <p:cNvGrpSpPr/>
          <p:nvPr/>
        </p:nvGrpSpPr>
        <p:grpSpPr>
          <a:xfrm>
            <a:off x="4229396" y="5008485"/>
            <a:ext cx="348840" cy="525960"/>
            <a:chOff x="4229396" y="5008485"/>
            <a:chExt cx="34884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E266A31-41CE-8B1F-E62D-EBBD37A921C9}"/>
                    </a:ext>
                  </a:extLst>
                </p14:cNvPr>
                <p14:cNvContentPartPr/>
                <p14:nvPr/>
              </p14:nvContentPartPr>
              <p14:xfrm>
                <a:off x="4229396" y="5150685"/>
                <a:ext cx="348840" cy="260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E266A31-41CE-8B1F-E62D-EBBD37A921C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220756" y="5141685"/>
                  <a:ext cx="3664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91D2111-664D-93CD-7543-D9F91AD7E91E}"/>
                    </a:ext>
                  </a:extLst>
                </p14:cNvPr>
                <p14:cNvContentPartPr/>
                <p14:nvPr/>
              </p14:nvContentPartPr>
              <p14:xfrm>
                <a:off x="4352516" y="5008485"/>
                <a:ext cx="28080" cy="525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91D2111-664D-93CD-7543-D9F91AD7E91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43516" y="4999845"/>
                  <a:ext cx="45720" cy="54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64858B4-9031-CB80-CDDE-9CCE48ABE48D}"/>
                  </a:ext>
                </a:extLst>
              </p14:cNvPr>
              <p14:cNvContentPartPr/>
              <p14:nvPr/>
            </p14:nvContentPartPr>
            <p14:xfrm>
              <a:off x="1174796" y="5074005"/>
              <a:ext cx="257400" cy="4611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64858B4-9031-CB80-CDDE-9CCE48ABE48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165796" y="5065005"/>
                <a:ext cx="27504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6B9DFCA7-5194-8BDA-0A9B-7174B8731592}"/>
              </a:ext>
            </a:extLst>
          </p:cNvPr>
          <p:cNvGrpSpPr/>
          <p:nvPr/>
        </p:nvGrpSpPr>
        <p:grpSpPr>
          <a:xfrm>
            <a:off x="1556036" y="5261565"/>
            <a:ext cx="552240" cy="487440"/>
            <a:chOff x="1556036" y="5261565"/>
            <a:chExt cx="55224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B1ADFCC-2167-9C2E-056F-8A075AF18158}"/>
                    </a:ext>
                  </a:extLst>
                </p14:cNvPr>
                <p14:cNvContentPartPr/>
                <p14:nvPr/>
              </p14:nvContentPartPr>
              <p14:xfrm>
                <a:off x="1556036" y="5513205"/>
                <a:ext cx="262080" cy="235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B1ADFCC-2167-9C2E-056F-8A075AF1815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547036" y="5504205"/>
                  <a:ext cx="279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EA75A68-B996-0C61-AD9F-4968E1448172}"/>
                    </a:ext>
                  </a:extLst>
                </p14:cNvPr>
                <p14:cNvContentPartPr/>
                <p14:nvPr/>
              </p14:nvContentPartPr>
              <p14:xfrm>
                <a:off x="1575476" y="5613645"/>
                <a:ext cx="208440" cy="65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EA75A68-B996-0C61-AD9F-4968E144817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66476" y="5604645"/>
                  <a:ext cx="226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62640D3-D48F-ED90-1A4A-C39A5E1A33FE}"/>
                    </a:ext>
                  </a:extLst>
                </p14:cNvPr>
                <p14:cNvContentPartPr/>
                <p14:nvPr/>
              </p14:nvContentPartPr>
              <p14:xfrm>
                <a:off x="1869956" y="5261565"/>
                <a:ext cx="228960" cy="35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62640D3-D48F-ED90-1A4A-C39A5E1A33F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61316" y="5252925"/>
                  <a:ext cx="246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2E6CC3D-923F-1FB9-D860-622707BCB260}"/>
                    </a:ext>
                  </a:extLst>
                </p14:cNvPr>
                <p14:cNvContentPartPr/>
                <p14:nvPr/>
              </p14:nvContentPartPr>
              <p14:xfrm>
                <a:off x="1914956" y="5351565"/>
                <a:ext cx="193320" cy="22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2E6CC3D-923F-1FB9-D860-622707BCB26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06316" y="5342565"/>
                  <a:ext cx="210960" cy="3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918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D6A6782-6025-B4BE-07A2-4CBE1324B543}"/>
              </a:ext>
            </a:extLst>
          </p:cNvPr>
          <p:cNvGrpSpPr/>
          <p:nvPr/>
        </p:nvGrpSpPr>
        <p:grpSpPr>
          <a:xfrm>
            <a:off x="419152" y="143764"/>
            <a:ext cx="1323720" cy="738360"/>
            <a:chOff x="419152" y="143764"/>
            <a:chExt cx="1323720" cy="73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734482E-0E36-DB4A-76BB-3B3E401143B8}"/>
                    </a:ext>
                  </a:extLst>
                </p14:cNvPr>
                <p14:cNvContentPartPr/>
                <p14:nvPr/>
              </p14:nvContentPartPr>
              <p14:xfrm>
                <a:off x="652792" y="228364"/>
                <a:ext cx="22680" cy="206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734482E-0E36-DB4A-76BB-3B3E401143B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3792" y="219724"/>
                  <a:ext cx="40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11A353C-EBB8-764A-4EDB-25F915C73E7E}"/>
                    </a:ext>
                  </a:extLst>
                </p14:cNvPr>
                <p14:cNvContentPartPr/>
                <p14:nvPr/>
              </p14:nvContentPartPr>
              <p14:xfrm>
                <a:off x="440032" y="438604"/>
                <a:ext cx="346680" cy="4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11A353C-EBB8-764A-4EDB-25F915C73E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1032" y="429604"/>
                  <a:ext cx="364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EAF3CD9-E2A6-5E63-E672-025A72AFB6B1}"/>
                    </a:ext>
                  </a:extLst>
                </p14:cNvPr>
                <p14:cNvContentPartPr/>
                <p14:nvPr/>
              </p14:nvContentPartPr>
              <p14:xfrm>
                <a:off x="419152" y="551644"/>
                <a:ext cx="166320" cy="247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EAF3CD9-E2A6-5E63-E672-025A72AFB6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0152" y="542644"/>
                  <a:ext cx="183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1A6F7F3-3C51-62BB-9136-9BDFCE7E20E2}"/>
                    </a:ext>
                  </a:extLst>
                </p14:cNvPr>
                <p14:cNvContentPartPr/>
                <p14:nvPr/>
              </p14:nvContentPartPr>
              <p14:xfrm>
                <a:off x="685192" y="622204"/>
                <a:ext cx="88200" cy="150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1A6F7F3-3C51-62BB-9136-9BDFCE7E20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6192" y="613204"/>
                  <a:ext cx="105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B5C379D-A2D1-E57E-273E-2E6A7E44567E}"/>
                    </a:ext>
                  </a:extLst>
                </p14:cNvPr>
                <p14:cNvContentPartPr/>
                <p14:nvPr/>
              </p14:nvContentPartPr>
              <p14:xfrm>
                <a:off x="1026112" y="168604"/>
                <a:ext cx="97920" cy="252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B5C379D-A2D1-E57E-273E-2E6A7E4456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7472" y="159964"/>
                  <a:ext cx="1155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A71BEBD-1C04-D207-26E3-B763E4934FA2}"/>
                    </a:ext>
                  </a:extLst>
                </p14:cNvPr>
                <p14:cNvContentPartPr/>
                <p14:nvPr/>
              </p14:nvContentPartPr>
              <p14:xfrm>
                <a:off x="1195672" y="143764"/>
                <a:ext cx="95400" cy="333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A71BEBD-1C04-D207-26E3-B763E4934F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87032" y="134764"/>
                  <a:ext cx="1130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57DBED-6697-B887-035F-41E581A39E9A}"/>
                    </a:ext>
                  </a:extLst>
                </p14:cNvPr>
                <p14:cNvContentPartPr/>
                <p14:nvPr/>
              </p14:nvContentPartPr>
              <p14:xfrm>
                <a:off x="1309792" y="241684"/>
                <a:ext cx="134640" cy="183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57DBED-6697-B887-035F-41E581A39E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01152" y="233044"/>
                  <a:ext cx="152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35CDBA0-62B0-77C3-84DD-E5DD3CFF2BA4}"/>
                    </a:ext>
                  </a:extLst>
                </p14:cNvPr>
                <p14:cNvContentPartPr/>
                <p14:nvPr/>
              </p14:nvContentPartPr>
              <p14:xfrm>
                <a:off x="1504192" y="269044"/>
                <a:ext cx="106200" cy="157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35CDBA0-62B0-77C3-84DD-E5DD3CFF2BA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95192" y="260404"/>
                  <a:ext cx="123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0993922-1A11-E3F5-D95E-FAC1F9861B7F}"/>
                    </a:ext>
                  </a:extLst>
                </p14:cNvPr>
                <p14:cNvContentPartPr/>
                <p14:nvPr/>
              </p14:nvContentPartPr>
              <p14:xfrm>
                <a:off x="1646032" y="191284"/>
                <a:ext cx="96840" cy="246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0993922-1A11-E3F5-D95E-FAC1F9861B7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37032" y="182644"/>
                  <a:ext cx="114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FFA326B-8C9D-3BE6-DA74-F609E57B71F0}"/>
                    </a:ext>
                  </a:extLst>
                </p14:cNvPr>
                <p14:cNvContentPartPr/>
                <p14:nvPr/>
              </p14:nvContentPartPr>
              <p14:xfrm>
                <a:off x="950512" y="519604"/>
                <a:ext cx="757800" cy="46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FFA326B-8C9D-3BE6-DA74-F609E57B71F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1872" y="510604"/>
                  <a:ext cx="7754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5B5AB35-DE4A-C3C7-9021-7D2F319B8E13}"/>
                    </a:ext>
                  </a:extLst>
                </p14:cNvPr>
                <p14:cNvContentPartPr/>
                <p14:nvPr/>
              </p14:nvContentPartPr>
              <p14:xfrm>
                <a:off x="1053832" y="579364"/>
                <a:ext cx="138960" cy="302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5B5AB35-DE4A-C3C7-9021-7D2F319B8E1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44832" y="570724"/>
                  <a:ext cx="1566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3E9F57A-D8EE-D0EC-9CED-BE3B3947E9F2}"/>
                    </a:ext>
                  </a:extLst>
                </p14:cNvPr>
                <p14:cNvContentPartPr/>
                <p14:nvPr/>
              </p14:nvContentPartPr>
              <p14:xfrm>
                <a:off x="1382512" y="622924"/>
                <a:ext cx="121680" cy="221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3E9F57A-D8EE-D0EC-9CED-BE3B3947E9F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73872" y="614284"/>
                  <a:ext cx="139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B449523-570E-42F3-0503-2B58920C6D99}"/>
                    </a:ext>
                  </a:extLst>
                </p14:cNvPr>
                <p14:cNvContentPartPr/>
                <p14:nvPr/>
              </p14:nvContentPartPr>
              <p14:xfrm>
                <a:off x="1298272" y="713644"/>
                <a:ext cx="200160" cy="25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B449523-570E-42F3-0503-2B58920C6D9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89272" y="704644"/>
                  <a:ext cx="2178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B2B035F-662B-8E82-DD91-2C8B18FDB78F}"/>
              </a:ext>
            </a:extLst>
          </p:cNvPr>
          <p:cNvGrpSpPr/>
          <p:nvPr/>
        </p:nvGrpSpPr>
        <p:grpSpPr>
          <a:xfrm>
            <a:off x="3018352" y="98764"/>
            <a:ext cx="2883600" cy="987840"/>
            <a:chOff x="3018352" y="98764"/>
            <a:chExt cx="2883600" cy="9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065EA44-B354-9959-B989-9E26C12184EB}"/>
                    </a:ext>
                  </a:extLst>
                </p14:cNvPr>
                <p14:cNvContentPartPr/>
                <p14:nvPr/>
              </p14:nvContentPartPr>
              <p14:xfrm>
                <a:off x="3018352" y="262204"/>
                <a:ext cx="306360" cy="184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065EA44-B354-9959-B989-9E26C12184E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09712" y="253204"/>
                  <a:ext cx="324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F7AB87-83EA-8AB0-C3DA-986E9FC71750}"/>
                    </a:ext>
                  </a:extLst>
                </p14:cNvPr>
                <p14:cNvContentPartPr/>
                <p14:nvPr/>
              </p14:nvContentPartPr>
              <p14:xfrm>
                <a:off x="3239752" y="466324"/>
                <a:ext cx="138240" cy="111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F7AB87-83EA-8AB0-C3DA-986E9FC7175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31112" y="457324"/>
                  <a:ext cx="155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3CEE828-A1A1-825F-1E0A-75BBB8141D74}"/>
                    </a:ext>
                  </a:extLst>
                </p14:cNvPr>
                <p14:cNvContentPartPr/>
                <p14:nvPr/>
              </p14:nvContentPartPr>
              <p14:xfrm>
                <a:off x="3467272" y="278404"/>
                <a:ext cx="167400" cy="155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3CEE828-A1A1-825F-1E0A-75BBB8141D7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58632" y="269764"/>
                  <a:ext cx="185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6BFC332-4F17-E60D-9462-D9BF5BEDE971}"/>
                    </a:ext>
                  </a:extLst>
                </p14:cNvPr>
                <p14:cNvContentPartPr/>
                <p14:nvPr/>
              </p14:nvContentPartPr>
              <p14:xfrm>
                <a:off x="3592192" y="442204"/>
                <a:ext cx="127440" cy="115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6BFC332-4F17-E60D-9462-D9BF5BEDE9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83552" y="433564"/>
                  <a:ext cx="145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BAEA4F-441D-0FB1-E6B3-CDE7B7D4A561}"/>
                    </a:ext>
                  </a:extLst>
                </p14:cNvPr>
                <p14:cNvContentPartPr/>
                <p14:nvPr/>
              </p14:nvContentPartPr>
              <p14:xfrm>
                <a:off x="3971632" y="166804"/>
                <a:ext cx="171000" cy="216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BAEA4F-441D-0FB1-E6B3-CDE7B7D4A56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62992" y="158164"/>
                  <a:ext cx="188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1BDDBCF-58A3-8BB5-088E-A1218B7C6688}"/>
                    </a:ext>
                  </a:extLst>
                </p14:cNvPr>
                <p14:cNvContentPartPr/>
                <p14:nvPr/>
              </p14:nvContentPartPr>
              <p14:xfrm>
                <a:off x="3871912" y="98764"/>
                <a:ext cx="241560" cy="23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1BDDBCF-58A3-8BB5-088E-A1218B7C66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62912" y="89764"/>
                  <a:ext cx="259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FF394BC-3568-A647-608E-03E11A4E6EC6}"/>
                    </a:ext>
                  </a:extLst>
                </p14:cNvPr>
                <p14:cNvContentPartPr/>
                <p14:nvPr/>
              </p14:nvContentPartPr>
              <p14:xfrm>
                <a:off x="4218232" y="200284"/>
                <a:ext cx="106560" cy="160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FF394BC-3568-A647-608E-03E11A4E6E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09232" y="191644"/>
                  <a:ext cx="124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CA72FAA-692A-AAC5-247E-314E7E3743D2}"/>
                    </a:ext>
                  </a:extLst>
                </p14:cNvPr>
                <p14:cNvContentPartPr/>
                <p14:nvPr/>
              </p14:nvContentPartPr>
              <p14:xfrm>
                <a:off x="4216072" y="205684"/>
                <a:ext cx="128520" cy="147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CA72FAA-692A-AAC5-247E-314E7E3743D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07072" y="197044"/>
                  <a:ext cx="146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B6B8595-7031-C7FA-9770-B733DEBD7B04}"/>
                    </a:ext>
                  </a:extLst>
                </p14:cNvPr>
                <p14:cNvContentPartPr/>
                <p14:nvPr/>
              </p14:nvContentPartPr>
              <p14:xfrm>
                <a:off x="4430992" y="233044"/>
                <a:ext cx="211680" cy="185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6B8595-7031-C7FA-9770-B733DEBD7B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21992" y="224404"/>
                  <a:ext cx="229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76DC353-107B-47EA-ACC1-38D440A2B7A2}"/>
                    </a:ext>
                  </a:extLst>
                </p14:cNvPr>
                <p14:cNvContentPartPr/>
                <p14:nvPr/>
              </p14:nvContentPartPr>
              <p14:xfrm>
                <a:off x="4396792" y="171484"/>
                <a:ext cx="248040" cy="1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76DC353-107B-47EA-ACC1-38D440A2B7A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87792" y="162844"/>
                  <a:ext cx="265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CB22C27-EFBF-9705-88DE-587D24A2CEEC}"/>
                    </a:ext>
                  </a:extLst>
                </p14:cNvPr>
                <p14:cNvContentPartPr/>
                <p14:nvPr/>
              </p14:nvContentPartPr>
              <p14:xfrm>
                <a:off x="4730512" y="177964"/>
                <a:ext cx="197280" cy="276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CB22C27-EFBF-9705-88DE-587D24A2CE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21872" y="168964"/>
                  <a:ext cx="2149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C59A397-D2B2-293E-B76D-FE6730B51EA2}"/>
                    </a:ext>
                  </a:extLst>
                </p14:cNvPr>
                <p14:cNvContentPartPr/>
                <p14:nvPr/>
              </p14:nvContentPartPr>
              <p14:xfrm>
                <a:off x="3857512" y="460564"/>
                <a:ext cx="1082160" cy="122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C59A397-D2B2-293E-B76D-FE6730B51EA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48512" y="451924"/>
                  <a:ext cx="1099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3C70371-F036-EF9A-ED8A-4A26652EC43B}"/>
                    </a:ext>
                  </a:extLst>
                </p14:cNvPr>
                <p14:cNvContentPartPr/>
                <p14:nvPr/>
              </p14:nvContentPartPr>
              <p14:xfrm>
                <a:off x="4272592" y="711484"/>
                <a:ext cx="177120" cy="250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3C70371-F036-EF9A-ED8A-4A26652EC4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63592" y="702484"/>
                  <a:ext cx="194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27E70FF-33A0-FF0B-488A-FB51155CBF80}"/>
                    </a:ext>
                  </a:extLst>
                </p14:cNvPr>
                <p14:cNvContentPartPr/>
                <p14:nvPr/>
              </p14:nvContentPartPr>
              <p14:xfrm>
                <a:off x="4447912" y="675844"/>
                <a:ext cx="124920" cy="106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27E70FF-33A0-FF0B-488A-FB51155CBF8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38912" y="666844"/>
                  <a:ext cx="142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96ED87A-A329-D5C6-E625-2EE8CCD104CA}"/>
                    </a:ext>
                  </a:extLst>
                </p14:cNvPr>
                <p14:cNvContentPartPr/>
                <p14:nvPr/>
              </p14:nvContentPartPr>
              <p14:xfrm>
                <a:off x="5162512" y="489004"/>
                <a:ext cx="37440" cy="42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96ED87A-A329-D5C6-E625-2EE8CCD104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53872" y="480364"/>
                  <a:ext cx="55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B4FC8A0-37B7-2994-016C-9059D68CC03E}"/>
                    </a:ext>
                  </a:extLst>
                </p14:cNvPr>
                <p14:cNvContentPartPr/>
                <p14:nvPr/>
              </p14:nvContentPartPr>
              <p14:xfrm>
                <a:off x="5509912" y="201724"/>
                <a:ext cx="167040" cy="250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B4FC8A0-37B7-2994-016C-9059D68CC03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00912" y="193084"/>
                  <a:ext cx="1846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061F861-88F1-E50B-0E93-E0D248C682D7}"/>
                    </a:ext>
                  </a:extLst>
                </p14:cNvPr>
                <p14:cNvContentPartPr/>
                <p14:nvPr/>
              </p14:nvContentPartPr>
              <p14:xfrm>
                <a:off x="5785312" y="437524"/>
                <a:ext cx="116640" cy="77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061F861-88F1-E50B-0E93-E0D248C682D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76312" y="428884"/>
                  <a:ext cx="134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61A6FFE-909D-F2A2-64CE-92962D23E4CC}"/>
                    </a:ext>
                  </a:extLst>
                </p14:cNvPr>
                <p14:cNvContentPartPr/>
                <p14:nvPr/>
              </p14:nvContentPartPr>
              <p14:xfrm>
                <a:off x="5433592" y="136204"/>
                <a:ext cx="262080" cy="27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61A6FFE-909D-F2A2-64CE-92962D23E4C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24592" y="127564"/>
                  <a:ext cx="279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C99CF4D-AA3B-3C07-EEC7-F6BA2562B8C1}"/>
                    </a:ext>
                  </a:extLst>
                </p14:cNvPr>
                <p14:cNvContentPartPr/>
                <p14:nvPr/>
              </p14:nvContentPartPr>
              <p14:xfrm>
                <a:off x="5345752" y="598444"/>
                <a:ext cx="528120" cy="23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C99CF4D-AA3B-3C07-EEC7-F6BA2562B8C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36752" y="589444"/>
                  <a:ext cx="545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4D2A252-12D6-4C27-D44D-F6DD3EAA7E65}"/>
                    </a:ext>
                  </a:extLst>
                </p14:cNvPr>
                <p14:cNvContentPartPr/>
                <p14:nvPr/>
              </p14:nvContentPartPr>
              <p14:xfrm>
                <a:off x="5458792" y="740284"/>
                <a:ext cx="193680" cy="309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4D2A252-12D6-4C27-D44D-F6DD3EAA7E6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50152" y="731644"/>
                  <a:ext cx="2113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C95CEEF-0E07-2169-0EA2-0E1228E4F294}"/>
                    </a:ext>
                  </a:extLst>
                </p14:cNvPr>
                <p14:cNvContentPartPr/>
                <p14:nvPr/>
              </p14:nvContentPartPr>
              <p14:xfrm>
                <a:off x="5744992" y="1025044"/>
                <a:ext cx="128520" cy="61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C95CEEF-0E07-2169-0EA2-0E1228E4F29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36352" y="1016044"/>
                  <a:ext cx="14616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E77C20B-FD0E-45E3-9711-86C934FFFB1D}"/>
                  </a:ext>
                </a:extLst>
              </p14:cNvPr>
              <p14:cNvContentPartPr/>
              <p14:nvPr/>
            </p14:nvContentPartPr>
            <p14:xfrm>
              <a:off x="5693872" y="689164"/>
              <a:ext cx="170280" cy="119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E77C20B-FD0E-45E3-9711-86C934FFFB1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85232" y="680524"/>
                <a:ext cx="18792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2F7B35C2-1572-A067-1220-F7EFB66EC6CC}"/>
              </a:ext>
            </a:extLst>
          </p:cNvPr>
          <p:cNvGrpSpPr/>
          <p:nvPr/>
        </p:nvGrpSpPr>
        <p:grpSpPr>
          <a:xfrm>
            <a:off x="7429072" y="1161484"/>
            <a:ext cx="607680" cy="192960"/>
            <a:chOff x="7429072" y="1161484"/>
            <a:chExt cx="60768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2536DE0-86D5-C8E7-C8E4-65AFC63C0C4D}"/>
                    </a:ext>
                  </a:extLst>
                </p14:cNvPr>
                <p14:cNvContentPartPr/>
                <p14:nvPr/>
              </p14:nvContentPartPr>
              <p14:xfrm>
                <a:off x="7429072" y="1161484"/>
                <a:ext cx="189360" cy="192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2536DE0-86D5-C8E7-C8E4-65AFC63C0C4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20072" y="1152484"/>
                  <a:ext cx="207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462C39A-7BF9-A509-CDF6-665693FE4C96}"/>
                    </a:ext>
                  </a:extLst>
                </p14:cNvPr>
                <p14:cNvContentPartPr/>
                <p14:nvPr/>
              </p14:nvContentPartPr>
              <p14:xfrm>
                <a:off x="7870072" y="1212604"/>
                <a:ext cx="166680" cy="11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462C39A-7BF9-A509-CDF6-665693FE4C9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61072" y="1203964"/>
                  <a:ext cx="184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838EA84-8B76-85E6-9E0C-5F555C029F2A}"/>
                    </a:ext>
                  </a:extLst>
                </p14:cNvPr>
                <p14:cNvContentPartPr/>
                <p14:nvPr/>
              </p14:nvContentPartPr>
              <p14:xfrm>
                <a:off x="7875472" y="1295764"/>
                <a:ext cx="131400" cy="12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838EA84-8B76-85E6-9E0C-5F555C029F2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66832" y="1287124"/>
                  <a:ext cx="1490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2C48E62-435A-E55C-86F8-97B06E701A8C}"/>
              </a:ext>
            </a:extLst>
          </p:cNvPr>
          <p:cNvGrpSpPr/>
          <p:nvPr/>
        </p:nvGrpSpPr>
        <p:grpSpPr>
          <a:xfrm>
            <a:off x="8299552" y="1010644"/>
            <a:ext cx="498960" cy="414360"/>
            <a:chOff x="8299552" y="1010644"/>
            <a:chExt cx="49896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CBD51BD-6F2E-95F4-6B53-E8E3F0E1837A}"/>
                    </a:ext>
                  </a:extLst>
                </p14:cNvPr>
                <p14:cNvContentPartPr/>
                <p14:nvPr/>
              </p14:nvContentPartPr>
              <p14:xfrm>
                <a:off x="8299552" y="1010644"/>
                <a:ext cx="329760" cy="235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CBD51BD-6F2E-95F4-6B53-E8E3F0E1837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90552" y="1001644"/>
                  <a:ext cx="347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08B5DAC-2871-69B9-85A8-EA139EDEED3F}"/>
                    </a:ext>
                  </a:extLst>
                </p14:cNvPr>
                <p14:cNvContentPartPr/>
                <p14:nvPr/>
              </p14:nvContentPartPr>
              <p14:xfrm>
                <a:off x="8567032" y="1212604"/>
                <a:ext cx="135000" cy="96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08B5DAC-2871-69B9-85A8-EA139EDEED3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58032" y="1203964"/>
                  <a:ext cx="152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C396ACD-BFB1-63FD-A0FC-ACC9E1D5636B}"/>
                    </a:ext>
                  </a:extLst>
                </p14:cNvPr>
                <p14:cNvContentPartPr/>
                <p14:nvPr/>
              </p14:nvContentPartPr>
              <p14:xfrm>
                <a:off x="8306392" y="1362004"/>
                <a:ext cx="492120" cy="63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C396ACD-BFB1-63FD-A0FC-ACC9E1D5636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97392" y="1353004"/>
                  <a:ext cx="509760" cy="8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8221C11-BDA1-1A9C-467D-F49750E13423}"/>
                  </a:ext>
                </a:extLst>
              </p14:cNvPr>
              <p14:cNvContentPartPr/>
              <p14:nvPr/>
            </p14:nvContentPartPr>
            <p14:xfrm>
              <a:off x="7581712" y="1380724"/>
              <a:ext cx="150120" cy="152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8221C11-BDA1-1A9C-467D-F49750E1342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572712" y="1372084"/>
                <a:ext cx="1677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0A1FB6E-9DF5-1B65-37A1-F69D2265C1C9}"/>
                  </a:ext>
                </a:extLst>
              </p14:cNvPr>
              <p14:cNvContentPartPr/>
              <p14:nvPr/>
            </p14:nvContentPartPr>
            <p14:xfrm>
              <a:off x="8425192" y="1498084"/>
              <a:ext cx="281880" cy="195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0A1FB6E-9DF5-1B65-37A1-F69D2265C1C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416192" y="1489444"/>
                <a:ext cx="2995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EECC369-2A38-FBA3-CD2F-F89676BE79F6}"/>
                  </a:ext>
                </a:extLst>
              </p14:cNvPr>
              <p14:cNvContentPartPr/>
              <p14:nvPr/>
            </p14:nvContentPartPr>
            <p14:xfrm>
              <a:off x="8745232" y="1692124"/>
              <a:ext cx="181440" cy="132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EECC369-2A38-FBA3-CD2F-F89676BE79F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736592" y="1683124"/>
                <a:ext cx="1990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C24956E-556B-367F-50AB-EFCF190B4E66}"/>
                  </a:ext>
                </a:extLst>
              </p14:cNvPr>
              <p14:cNvContentPartPr/>
              <p14:nvPr/>
            </p14:nvContentPartPr>
            <p14:xfrm>
              <a:off x="9180472" y="1253284"/>
              <a:ext cx="231480" cy="34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C24956E-556B-367F-50AB-EFCF190B4E6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171472" y="1244284"/>
                <a:ext cx="2491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F7E2379-1383-A5B7-1EBD-78F55F6260CD}"/>
                  </a:ext>
                </a:extLst>
              </p14:cNvPr>
              <p14:cNvContentPartPr/>
              <p14:nvPr/>
            </p14:nvContentPartPr>
            <p14:xfrm>
              <a:off x="9242392" y="1362724"/>
              <a:ext cx="201600" cy="13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F7E2379-1383-A5B7-1EBD-78F55F6260C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233392" y="1353724"/>
                <a:ext cx="21924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18DE0137-425C-7AD0-C0D3-EF6176C913D5}"/>
              </a:ext>
            </a:extLst>
          </p:cNvPr>
          <p:cNvGrpSpPr/>
          <p:nvPr/>
        </p:nvGrpSpPr>
        <p:grpSpPr>
          <a:xfrm>
            <a:off x="9790312" y="939004"/>
            <a:ext cx="844200" cy="852120"/>
            <a:chOff x="9790312" y="939004"/>
            <a:chExt cx="844200" cy="85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BE299D2-0D73-7C0C-B48A-22546E205F97}"/>
                    </a:ext>
                  </a:extLst>
                </p14:cNvPr>
                <p14:cNvContentPartPr/>
                <p14:nvPr/>
              </p14:nvContentPartPr>
              <p14:xfrm>
                <a:off x="9803992" y="998044"/>
                <a:ext cx="295920" cy="179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BE299D2-0D73-7C0C-B48A-22546E205F9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795352" y="989044"/>
                  <a:ext cx="313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7C18D18-3E25-052F-31E2-A46FA8EDA931}"/>
                    </a:ext>
                  </a:extLst>
                </p14:cNvPr>
                <p14:cNvContentPartPr/>
                <p14:nvPr/>
              </p14:nvContentPartPr>
              <p14:xfrm>
                <a:off x="10166152" y="939004"/>
                <a:ext cx="333000" cy="205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7C18D18-3E25-052F-31E2-A46FA8EDA93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57512" y="930364"/>
                  <a:ext cx="350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700F3D4-5430-FAAD-1E6F-F1288983095E}"/>
                    </a:ext>
                  </a:extLst>
                </p14:cNvPr>
                <p14:cNvContentPartPr/>
                <p14:nvPr/>
              </p14:nvContentPartPr>
              <p14:xfrm>
                <a:off x="10426792" y="1115044"/>
                <a:ext cx="151920" cy="131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700F3D4-5430-FAAD-1E6F-F1288983095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418152" y="1106404"/>
                  <a:ext cx="169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932142C-8332-6CE3-99AC-3D44A6588FEB}"/>
                    </a:ext>
                  </a:extLst>
                </p14:cNvPr>
                <p14:cNvContentPartPr/>
                <p14:nvPr/>
              </p14:nvContentPartPr>
              <p14:xfrm>
                <a:off x="9790312" y="1301524"/>
                <a:ext cx="844200" cy="54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932142C-8332-6CE3-99AC-3D44A6588FE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81672" y="1292524"/>
                  <a:ext cx="861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8019454-C6EE-937A-0334-47958788B32F}"/>
                    </a:ext>
                  </a:extLst>
                </p14:cNvPr>
                <p14:cNvContentPartPr/>
                <p14:nvPr/>
              </p14:nvContentPartPr>
              <p14:xfrm>
                <a:off x="9844312" y="1454524"/>
                <a:ext cx="56880" cy="336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8019454-C6EE-937A-0334-47958788B32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835672" y="1445884"/>
                  <a:ext cx="745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800258C-AB75-0AE4-6227-3F42962C872B}"/>
                    </a:ext>
                  </a:extLst>
                </p14:cNvPr>
                <p14:cNvContentPartPr/>
                <p14:nvPr/>
              </p14:nvContentPartPr>
              <p14:xfrm>
                <a:off x="10228072" y="1401604"/>
                <a:ext cx="37440" cy="335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800258C-AB75-0AE4-6227-3F42962C872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19432" y="1392604"/>
                  <a:ext cx="550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075FE16-7F00-8B27-493E-D083EFE8EEEB}"/>
                    </a:ext>
                  </a:extLst>
                </p14:cNvPr>
                <p14:cNvContentPartPr/>
                <p14:nvPr/>
              </p14:nvContentPartPr>
              <p14:xfrm>
                <a:off x="10402312" y="1433644"/>
                <a:ext cx="222840" cy="317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075FE16-7F00-8B27-493E-D083EFE8EEE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393312" y="1425004"/>
                  <a:ext cx="24048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CE0E8FE-A3A3-0BD0-A8F0-F2E8B03EAA20}"/>
              </a:ext>
            </a:extLst>
          </p:cNvPr>
          <p:cNvGrpSpPr/>
          <p:nvPr/>
        </p:nvGrpSpPr>
        <p:grpSpPr>
          <a:xfrm>
            <a:off x="1977952" y="245284"/>
            <a:ext cx="990360" cy="450000"/>
            <a:chOff x="1977952" y="245284"/>
            <a:chExt cx="99036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795015-2B44-ED52-5792-6574DA677249}"/>
                    </a:ext>
                  </a:extLst>
                </p14:cNvPr>
                <p14:cNvContentPartPr/>
                <p14:nvPr/>
              </p14:nvContentPartPr>
              <p14:xfrm>
                <a:off x="1977952" y="496924"/>
                <a:ext cx="208080" cy="37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795015-2B44-ED52-5792-6574DA67724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68952" y="487924"/>
                  <a:ext cx="225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89B6A0-C58C-2B86-3D3B-C68D3E3B0F34}"/>
                    </a:ext>
                  </a:extLst>
                </p14:cNvPr>
                <p14:cNvContentPartPr/>
                <p14:nvPr/>
              </p14:nvContentPartPr>
              <p14:xfrm>
                <a:off x="2017552" y="627604"/>
                <a:ext cx="195480" cy="1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89B6A0-C58C-2B86-3D3B-C68D3E3B0F3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08552" y="618604"/>
                  <a:ext cx="213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10978EC-A5BC-433B-8587-0D594E0EDAA4}"/>
                    </a:ext>
                  </a:extLst>
                </p14:cNvPr>
                <p14:cNvContentPartPr/>
                <p14:nvPr/>
              </p14:nvContentPartPr>
              <p14:xfrm>
                <a:off x="2411392" y="365164"/>
                <a:ext cx="56880" cy="185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10978EC-A5BC-433B-8587-0D594E0EDAA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02752" y="356524"/>
                  <a:ext cx="74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10BD275-201A-3E4B-470B-3A2F2622198C}"/>
                    </a:ext>
                  </a:extLst>
                </p14:cNvPr>
                <p14:cNvContentPartPr/>
                <p14:nvPr/>
              </p14:nvContentPartPr>
              <p14:xfrm>
                <a:off x="2360992" y="458764"/>
                <a:ext cx="131400" cy="12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10BD275-201A-3E4B-470B-3A2F2622198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52352" y="450124"/>
                  <a:ext cx="149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2B128F3-4C60-7884-F828-FBA1F874B6BC}"/>
                    </a:ext>
                  </a:extLst>
                </p14:cNvPr>
                <p14:cNvContentPartPr/>
                <p14:nvPr/>
              </p14:nvContentPartPr>
              <p14:xfrm>
                <a:off x="2397712" y="598804"/>
                <a:ext cx="165960" cy="16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2B128F3-4C60-7884-F828-FBA1F874B6B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89072" y="589804"/>
                  <a:ext cx="183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C8817D3-D617-840F-1A3C-B59BD5E3A8E2}"/>
                    </a:ext>
                  </a:extLst>
                </p14:cNvPr>
                <p14:cNvContentPartPr/>
                <p14:nvPr/>
              </p14:nvContentPartPr>
              <p14:xfrm>
                <a:off x="2751592" y="245284"/>
                <a:ext cx="15840" cy="147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C8817D3-D617-840F-1A3C-B59BD5E3A8E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42952" y="236284"/>
                  <a:ext cx="33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3C0FEEA-3A6C-B395-BE7C-03042DEBECF8}"/>
                    </a:ext>
                  </a:extLst>
                </p14:cNvPr>
                <p14:cNvContentPartPr/>
                <p14:nvPr/>
              </p14:nvContentPartPr>
              <p14:xfrm>
                <a:off x="2673832" y="426364"/>
                <a:ext cx="194760" cy="46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3C0FEEA-3A6C-B395-BE7C-03042DEBECF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65192" y="417364"/>
                  <a:ext cx="212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F745F50-C048-32E2-9C66-540A50450AE1}"/>
                    </a:ext>
                  </a:extLst>
                </p14:cNvPr>
                <p14:cNvContentPartPr/>
                <p14:nvPr/>
              </p14:nvContentPartPr>
              <p14:xfrm>
                <a:off x="2724952" y="500884"/>
                <a:ext cx="243360" cy="194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F745F50-C048-32E2-9C66-540A50450AE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16312" y="492244"/>
                  <a:ext cx="2610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F09207C-889E-FF09-DEAE-AC33095FEC01}"/>
              </a:ext>
            </a:extLst>
          </p:cNvPr>
          <p:cNvGrpSpPr/>
          <p:nvPr/>
        </p:nvGrpSpPr>
        <p:grpSpPr>
          <a:xfrm>
            <a:off x="10862392" y="1013884"/>
            <a:ext cx="1050120" cy="399600"/>
            <a:chOff x="10862392" y="1013884"/>
            <a:chExt cx="105012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14A0539-AAE4-86B0-C696-EA430F7C37DF}"/>
                    </a:ext>
                  </a:extLst>
                </p14:cNvPr>
                <p14:cNvContentPartPr/>
                <p14:nvPr/>
              </p14:nvContentPartPr>
              <p14:xfrm>
                <a:off x="10862392" y="1305484"/>
                <a:ext cx="173520" cy="23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14A0539-AAE4-86B0-C696-EA430F7C37D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853392" y="1296484"/>
                  <a:ext cx="191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AE9B2B9-C94F-BFEA-BC0D-6732D84FAB2E}"/>
                    </a:ext>
                  </a:extLst>
                </p14:cNvPr>
                <p14:cNvContentPartPr/>
                <p14:nvPr/>
              </p14:nvContentPartPr>
              <p14:xfrm>
                <a:off x="10895512" y="1401604"/>
                <a:ext cx="124200" cy="1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AE9B2B9-C94F-BFEA-BC0D-6732D84FAB2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886872" y="1392964"/>
                  <a:ext cx="141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A91C1FF-0618-EBC6-20DB-357B3E4BA6FD}"/>
                    </a:ext>
                  </a:extLst>
                </p14:cNvPr>
                <p14:cNvContentPartPr/>
                <p14:nvPr/>
              </p14:nvContentPartPr>
              <p14:xfrm>
                <a:off x="11214472" y="1079044"/>
                <a:ext cx="207000" cy="110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A91C1FF-0618-EBC6-20DB-357B3E4BA6F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205832" y="1070044"/>
                  <a:ext cx="224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10FC2A6-79D3-EFDC-A257-50C3BC1B7594}"/>
                    </a:ext>
                  </a:extLst>
                </p14:cNvPr>
                <p14:cNvContentPartPr/>
                <p14:nvPr/>
              </p14:nvContentPartPr>
              <p14:xfrm>
                <a:off x="11526232" y="1013884"/>
                <a:ext cx="243000" cy="156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10FC2A6-79D3-EFDC-A257-50C3BC1B759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517592" y="1004884"/>
                  <a:ext cx="260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151ABFF-9988-7E99-0F24-3B05FDD4ED7C}"/>
                    </a:ext>
                  </a:extLst>
                </p14:cNvPr>
                <p14:cNvContentPartPr/>
                <p14:nvPr/>
              </p14:nvContentPartPr>
              <p14:xfrm>
                <a:off x="11733232" y="1151404"/>
                <a:ext cx="134280" cy="142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151ABFF-9988-7E99-0F24-3B05FDD4ED7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724232" y="1142404"/>
                  <a:ext cx="151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37F5A0B-01EF-B71B-A04E-C10CD61BA991}"/>
                    </a:ext>
                  </a:extLst>
                </p14:cNvPr>
                <p14:cNvContentPartPr/>
                <p14:nvPr/>
              </p14:nvContentPartPr>
              <p14:xfrm>
                <a:off x="11202952" y="1344364"/>
                <a:ext cx="709560" cy="38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37F5A0B-01EF-B71B-A04E-C10CD61BA99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94312" y="1335724"/>
                  <a:ext cx="7272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46D155F-BB3B-2D5C-86D7-CB4888E0D66C}"/>
              </a:ext>
            </a:extLst>
          </p:cNvPr>
          <p:cNvGrpSpPr/>
          <p:nvPr/>
        </p:nvGrpSpPr>
        <p:grpSpPr>
          <a:xfrm>
            <a:off x="11202952" y="1513204"/>
            <a:ext cx="435240" cy="391320"/>
            <a:chOff x="11202952" y="1513204"/>
            <a:chExt cx="43524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B558530-9F57-FFFC-B2F6-7FDFCAD1D4C4}"/>
                    </a:ext>
                  </a:extLst>
                </p14:cNvPr>
                <p14:cNvContentPartPr/>
                <p14:nvPr/>
              </p14:nvContentPartPr>
              <p14:xfrm>
                <a:off x="11254072" y="1513204"/>
                <a:ext cx="35280" cy="12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B558530-9F57-FFFC-B2F6-7FDFCAD1D4C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45432" y="1504564"/>
                  <a:ext cx="52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E9AE950-6698-A7A6-6722-3E7944E58E1D}"/>
                    </a:ext>
                  </a:extLst>
                </p14:cNvPr>
                <p14:cNvContentPartPr/>
                <p14:nvPr/>
              </p14:nvContentPartPr>
              <p14:xfrm>
                <a:off x="11202952" y="1588444"/>
                <a:ext cx="138240" cy="12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E9AE950-6698-A7A6-6722-3E7944E58E1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94312" y="1579444"/>
                  <a:ext cx="155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D5DBFC0-DCA1-27F8-3A11-490F0C91EB98}"/>
                    </a:ext>
                  </a:extLst>
                </p14:cNvPr>
                <p14:cNvContentPartPr/>
                <p14:nvPr/>
              </p14:nvContentPartPr>
              <p14:xfrm>
                <a:off x="11231752" y="1716964"/>
                <a:ext cx="123480" cy="23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D5DBFC0-DCA1-27F8-3A11-490F0C91EB9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22752" y="1707964"/>
                  <a:ext cx="141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87DE6E9-2AEB-6D02-41A2-91574895B950}"/>
                    </a:ext>
                  </a:extLst>
                </p14:cNvPr>
                <p14:cNvContentPartPr/>
                <p14:nvPr/>
              </p14:nvContentPartPr>
              <p14:xfrm>
                <a:off x="11466112" y="1575124"/>
                <a:ext cx="172080" cy="329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87DE6E9-2AEB-6D02-41A2-91574895B95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457112" y="1566484"/>
                  <a:ext cx="189720" cy="34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9C8EB9D-B611-9803-1347-DD5A5CF802E4}"/>
                  </a:ext>
                </a:extLst>
              </p14:cNvPr>
              <p14:cNvContentPartPr/>
              <p14:nvPr/>
            </p14:nvContentPartPr>
            <p14:xfrm>
              <a:off x="11736112" y="1508884"/>
              <a:ext cx="147240" cy="255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9C8EB9D-B611-9803-1347-DD5A5CF802E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727112" y="1500244"/>
                <a:ext cx="164880" cy="27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FCF0B50C-A7D2-35EE-A30E-05C1E162610B}"/>
              </a:ext>
            </a:extLst>
          </p:cNvPr>
          <p:cNvGrpSpPr/>
          <p:nvPr/>
        </p:nvGrpSpPr>
        <p:grpSpPr>
          <a:xfrm>
            <a:off x="2017552" y="2590671"/>
            <a:ext cx="320760" cy="106560"/>
            <a:chOff x="2017552" y="2590671"/>
            <a:chExt cx="320760" cy="1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DF9F5C0-BF76-3745-BFA7-48FA267EDF9D}"/>
                    </a:ext>
                  </a:extLst>
                </p14:cNvPr>
                <p14:cNvContentPartPr/>
                <p14:nvPr/>
              </p14:nvContentPartPr>
              <p14:xfrm>
                <a:off x="2017552" y="2590671"/>
                <a:ext cx="270000" cy="8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DF9F5C0-BF76-3745-BFA7-48FA267EDF9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08912" y="2581671"/>
                  <a:ext cx="287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1CCF19B-2D41-AFB4-9F90-8F283EFF3246}"/>
                    </a:ext>
                  </a:extLst>
                </p14:cNvPr>
                <p14:cNvContentPartPr/>
                <p14:nvPr/>
              </p14:nvContentPartPr>
              <p14:xfrm>
                <a:off x="2031232" y="2652591"/>
                <a:ext cx="307080" cy="44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1CCF19B-2D41-AFB4-9F90-8F283EFF324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22592" y="2643951"/>
                  <a:ext cx="3247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0FB68AF-791A-FC1C-8D33-4C89BC2A5E44}"/>
              </a:ext>
            </a:extLst>
          </p:cNvPr>
          <p:cNvGrpSpPr/>
          <p:nvPr/>
        </p:nvGrpSpPr>
        <p:grpSpPr>
          <a:xfrm>
            <a:off x="2548912" y="2044911"/>
            <a:ext cx="2944080" cy="717480"/>
            <a:chOff x="2548912" y="2044911"/>
            <a:chExt cx="2944080" cy="71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B58CB04-F976-A424-E165-0CDF8FD2158B}"/>
                    </a:ext>
                  </a:extLst>
                </p14:cNvPr>
                <p14:cNvContentPartPr/>
                <p14:nvPr/>
              </p14:nvContentPartPr>
              <p14:xfrm>
                <a:off x="2659432" y="2227071"/>
                <a:ext cx="29520" cy="121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B58CB04-F976-A424-E165-0CDF8FD2158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50432" y="2218431"/>
                  <a:ext cx="47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EDDDCC0-F8A2-8F48-03DF-EA5343988C42}"/>
                    </a:ext>
                  </a:extLst>
                </p14:cNvPr>
                <p14:cNvContentPartPr/>
                <p14:nvPr/>
              </p14:nvContentPartPr>
              <p14:xfrm>
                <a:off x="2577352" y="2376471"/>
                <a:ext cx="277920" cy="15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EDDDCC0-F8A2-8F48-03DF-EA5343988C4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68712" y="2367831"/>
                  <a:ext cx="295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A4E98A8-6648-9FCC-A21C-2F2B103BB247}"/>
                    </a:ext>
                  </a:extLst>
                </p14:cNvPr>
                <p14:cNvContentPartPr/>
                <p14:nvPr/>
              </p14:nvContentPartPr>
              <p14:xfrm>
                <a:off x="2643592" y="2455671"/>
                <a:ext cx="160920" cy="87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A4E98A8-6648-9FCC-A21C-2F2B103BB24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34592" y="2447031"/>
                  <a:ext cx="178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B47710A-FEA4-4967-EE79-48137D2A0864}"/>
                    </a:ext>
                  </a:extLst>
                </p14:cNvPr>
                <p14:cNvContentPartPr/>
                <p14:nvPr/>
              </p14:nvContentPartPr>
              <p14:xfrm>
                <a:off x="2948152" y="2298351"/>
                <a:ext cx="199440" cy="112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B47710A-FEA4-4967-EE79-48137D2A086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39152" y="2289351"/>
                  <a:ext cx="217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AE03099-25B3-BB0D-2A1D-0DD7B48597AC}"/>
                    </a:ext>
                  </a:extLst>
                </p14:cNvPr>
                <p14:cNvContentPartPr/>
                <p14:nvPr/>
              </p14:nvContentPartPr>
              <p14:xfrm>
                <a:off x="3217432" y="2224911"/>
                <a:ext cx="268560" cy="158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AE03099-25B3-BB0D-2A1D-0DD7B48597A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08792" y="2216271"/>
                  <a:ext cx="286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D6F9E2A-1BB5-4453-994D-0B6DDD006271}"/>
                    </a:ext>
                  </a:extLst>
                </p14:cNvPr>
                <p14:cNvContentPartPr/>
                <p14:nvPr/>
              </p14:nvContentPartPr>
              <p14:xfrm>
                <a:off x="3449272" y="2388711"/>
                <a:ext cx="126000" cy="126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D6F9E2A-1BB5-4453-994D-0B6DDD0062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40272" y="2380071"/>
                  <a:ext cx="143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1CA158A-5B91-6480-2297-A14080A5E168}"/>
                    </a:ext>
                  </a:extLst>
                </p14:cNvPr>
                <p14:cNvContentPartPr/>
                <p14:nvPr/>
              </p14:nvContentPartPr>
              <p14:xfrm>
                <a:off x="3516232" y="2044911"/>
                <a:ext cx="96840" cy="109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1CA158A-5B91-6480-2297-A14080A5E16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07232" y="2035911"/>
                  <a:ext cx="114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0E99207-FAB8-D77E-663D-29C1DD00E9C9}"/>
                    </a:ext>
                  </a:extLst>
                </p14:cNvPr>
                <p14:cNvContentPartPr/>
                <p14:nvPr/>
              </p14:nvContentPartPr>
              <p14:xfrm>
                <a:off x="2548912" y="2567271"/>
                <a:ext cx="1038960" cy="95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0E99207-FAB8-D77E-663D-29C1DD00E9C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39912" y="2558631"/>
                  <a:ext cx="1056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EFB99E7-B7EC-CBF9-FCF0-9982B923F81B}"/>
                    </a:ext>
                  </a:extLst>
                </p14:cNvPr>
                <p14:cNvContentPartPr/>
                <p14:nvPr/>
              </p14:nvContentPartPr>
              <p14:xfrm>
                <a:off x="3993952" y="2398431"/>
                <a:ext cx="183240" cy="236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EFB99E7-B7EC-CBF9-FCF0-9982B923F81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85312" y="2389431"/>
                  <a:ext cx="2008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1BDE560-0C27-3790-79F9-C79C0C054E3B}"/>
                    </a:ext>
                  </a:extLst>
                </p14:cNvPr>
                <p14:cNvContentPartPr/>
                <p14:nvPr/>
              </p14:nvContentPartPr>
              <p14:xfrm>
                <a:off x="4303192" y="2411391"/>
                <a:ext cx="147960" cy="203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1BDE560-0C27-3790-79F9-C79C0C054E3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94192" y="2402391"/>
                  <a:ext cx="165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A77CC2-350C-A281-AE14-A404589388E8}"/>
                    </a:ext>
                  </a:extLst>
                </p14:cNvPr>
                <p14:cNvContentPartPr/>
                <p14:nvPr/>
              </p14:nvContentPartPr>
              <p14:xfrm>
                <a:off x="4315072" y="2450271"/>
                <a:ext cx="156960" cy="133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A77CC2-350C-A281-AE14-A404589388E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06432" y="2441271"/>
                  <a:ext cx="174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11B8FF9-463C-6115-3FEA-29F87D8E2186}"/>
                    </a:ext>
                  </a:extLst>
                </p14:cNvPr>
                <p14:cNvContentPartPr/>
                <p14:nvPr/>
              </p14:nvContentPartPr>
              <p14:xfrm>
                <a:off x="4626112" y="2429751"/>
                <a:ext cx="212400" cy="170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11B8FF9-463C-6115-3FEA-29F87D8E218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17112" y="2420751"/>
                  <a:ext cx="230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BFF72FE-F7FF-F99D-E42A-F24150E1FC92}"/>
                    </a:ext>
                  </a:extLst>
                </p14:cNvPr>
                <p14:cNvContentPartPr/>
                <p14:nvPr/>
              </p14:nvContentPartPr>
              <p14:xfrm>
                <a:off x="3914752" y="2322111"/>
                <a:ext cx="298440" cy="21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BFF72FE-F7FF-F99D-E42A-F24150E1FC9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906112" y="2313471"/>
                  <a:ext cx="316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3BC3D27-A251-DC8D-1801-828998881A88}"/>
                    </a:ext>
                  </a:extLst>
                </p14:cNvPr>
                <p14:cNvContentPartPr/>
                <p14:nvPr/>
              </p14:nvContentPartPr>
              <p14:xfrm>
                <a:off x="4611712" y="2336511"/>
                <a:ext cx="236160" cy="14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3BC3D27-A251-DC8D-1801-828998881A8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02712" y="2327511"/>
                  <a:ext cx="253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B9B36B8-60C1-EF4D-8186-0C14968FF79F}"/>
                    </a:ext>
                  </a:extLst>
                </p14:cNvPr>
                <p14:cNvContentPartPr/>
                <p14:nvPr/>
              </p14:nvContentPartPr>
              <p14:xfrm>
                <a:off x="4970992" y="2363151"/>
                <a:ext cx="161280" cy="240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B9B36B8-60C1-EF4D-8186-0C14968FF79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61992" y="2354511"/>
                  <a:ext cx="178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D643C5C-04B9-CF69-2A51-E2CD9E3C202D}"/>
                    </a:ext>
                  </a:extLst>
                </p14:cNvPr>
                <p14:cNvContentPartPr/>
                <p14:nvPr/>
              </p14:nvContentPartPr>
              <p14:xfrm>
                <a:off x="3804952" y="2277111"/>
                <a:ext cx="177840" cy="485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D643C5C-04B9-CF69-2A51-E2CD9E3C202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95952" y="2268111"/>
                  <a:ext cx="1954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0DF0152-C303-46C2-0408-9C82C66EFD79}"/>
                    </a:ext>
                  </a:extLst>
                </p14:cNvPr>
                <p14:cNvContentPartPr/>
                <p14:nvPr/>
              </p14:nvContentPartPr>
              <p14:xfrm>
                <a:off x="5144872" y="2249031"/>
                <a:ext cx="118440" cy="492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0DF0152-C303-46C2-0408-9C82C66EFD7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35872" y="2240391"/>
                  <a:ext cx="1360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085C5EF-B62F-3D50-628E-32AB75C0703F}"/>
                    </a:ext>
                  </a:extLst>
                </p14:cNvPr>
                <p14:cNvContentPartPr/>
                <p14:nvPr/>
              </p14:nvContentPartPr>
              <p14:xfrm>
                <a:off x="5433232" y="2476911"/>
                <a:ext cx="59760" cy="46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085C5EF-B62F-3D50-628E-32AB75C0703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424232" y="2468271"/>
                  <a:ext cx="7740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C1FABAF-6C06-E548-3F8C-2A8776C6EE06}"/>
                  </a:ext>
                </a:extLst>
              </p14:cNvPr>
              <p14:cNvContentPartPr/>
              <p14:nvPr/>
            </p14:nvContentPartPr>
            <p14:xfrm>
              <a:off x="9962752" y="1545244"/>
              <a:ext cx="156600" cy="3398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C1FABAF-6C06-E548-3F8C-2A8776C6EE0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953752" y="1536604"/>
                <a:ext cx="174240" cy="35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D82B2B9-9464-0807-B057-13D666373E54}"/>
              </a:ext>
            </a:extLst>
          </p:cNvPr>
          <p:cNvGrpSpPr/>
          <p:nvPr/>
        </p:nvGrpSpPr>
        <p:grpSpPr>
          <a:xfrm>
            <a:off x="2673670" y="2708751"/>
            <a:ext cx="667440" cy="396000"/>
            <a:chOff x="2673670" y="2708751"/>
            <a:chExt cx="66744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A70BBEA-FAFE-CCD2-3E78-0CE823AF3E2B}"/>
                    </a:ext>
                  </a:extLst>
                </p14:cNvPr>
                <p14:cNvContentPartPr/>
                <p14:nvPr/>
              </p14:nvContentPartPr>
              <p14:xfrm>
                <a:off x="2673670" y="2857071"/>
                <a:ext cx="139680" cy="247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A70BBEA-FAFE-CCD2-3E78-0CE823AF3E2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65030" y="2848431"/>
                  <a:ext cx="157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82B1145-A71F-7D43-F220-7FDD1FCB6650}"/>
                    </a:ext>
                  </a:extLst>
                </p14:cNvPr>
                <p14:cNvContentPartPr/>
                <p14:nvPr/>
              </p14:nvContentPartPr>
              <p14:xfrm>
                <a:off x="3017470" y="2748351"/>
                <a:ext cx="232560" cy="287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82B1145-A71F-7D43-F220-7FDD1FCB665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08470" y="2739711"/>
                  <a:ext cx="2502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C2B2C8E-15F6-F465-9AE0-5EF944939669}"/>
                    </a:ext>
                  </a:extLst>
                </p14:cNvPr>
                <p14:cNvContentPartPr/>
                <p14:nvPr/>
              </p14:nvContentPartPr>
              <p14:xfrm>
                <a:off x="3258670" y="2708751"/>
                <a:ext cx="82440" cy="126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C2B2C8E-15F6-F465-9AE0-5EF94493966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50030" y="2700111"/>
                  <a:ext cx="1000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9FBEDCC-3D55-9582-8A19-FC98B194AAF0}"/>
              </a:ext>
            </a:extLst>
          </p:cNvPr>
          <p:cNvGrpSpPr/>
          <p:nvPr/>
        </p:nvGrpSpPr>
        <p:grpSpPr>
          <a:xfrm>
            <a:off x="5641510" y="2143551"/>
            <a:ext cx="534600" cy="942480"/>
            <a:chOff x="5641510" y="2143551"/>
            <a:chExt cx="534600" cy="94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9FCAC47-FEF4-8D25-C372-12332220E16B}"/>
                    </a:ext>
                  </a:extLst>
                </p14:cNvPr>
                <p14:cNvContentPartPr/>
                <p14:nvPr/>
              </p14:nvContentPartPr>
              <p14:xfrm>
                <a:off x="5753830" y="2240031"/>
                <a:ext cx="36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9FCAC47-FEF4-8D25-C372-12332220E16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45190" y="22313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8454ECF-1229-0BBB-22DE-07490F62EC3C}"/>
                    </a:ext>
                  </a:extLst>
                </p14:cNvPr>
                <p14:cNvContentPartPr/>
                <p14:nvPr/>
              </p14:nvContentPartPr>
              <p14:xfrm>
                <a:off x="5695510" y="2210871"/>
                <a:ext cx="166320" cy="287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8454ECF-1229-0BBB-22DE-07490F62EC3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86510" y="2202231"/>
                  <a:ext cx="183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6CA4829-B013-9A60-2DC5-91D2C82E9E00}"/>
                    </a:ext>
                  </a:extLst>
                </p14:cNvPr>
                <p14:cNvContentPartPr/>
                <p14:nvPr/>
              </p14:nvContentPartPr>
              <p14:xfrm>
                <a:off x="5959390" y="2470791"/>
                <a:ext cx="124920" cy="66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6CA4829-B013-9A60-2DC5-91D2C82E9E0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50750" y="2461791"/>
                  <a:ext cx="142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2DC3DB9-FF7B-A665-4AF6-BB7889278B11}"/>
                    </a:ext>
                  </a:extLst>
                </p14:cNvPr>
                <p14:cNvContentPartPr/>
                <p14:nvPr/>
              </p14:nvContentPartPr>
              <p14:xfrm>
                <a:off x="5708470" y="2143551"/>
                <a:ext cx="295920" cy="6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2DC3DB9-FF7B-A665-4AF6-BB7889278B1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99470" y="2134551"/>
                  <a:ext cx="313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C6A0AA5-F729-5AA0-C5EE-371183A93CC5}"/>
                    </a:ext>
                  </a:extLst>
                </p14:cNvPr>
                <p14:cNvContentPartPr/>
                <p14:nvPr/>
              </p14:nvContentPartPr>
              <p14:xfrm>
                <a:off x="5641510" y="2601471"/>
                <a:ext cx="534600" cy="24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C6A0AA5-F729-5AA0-C5EE-371183A93CC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32510" y="2592471"/>
                  <a:ext cx="552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E11B55A-496B-342E-4156-A5926A1BAE7E}"/>
                    </a:ext>
                  </a:extLst>
                </p14:cNvPr>
                <p14:cNvContentPartPr/>
                <p14:nvPr/>
              </p14:nvContentPartPr>
              <p14:xfrm>
                <a:off x="5730790" y="2716671"/>
                <a:ext cx="168840" cy="283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E11B55A-496B-342E-4156-A5926A1BAE7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22150" y="2708031"/>
                  <a:ext cx="1864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D10398A-A000-1227-5B81-53A6BC1476F5}"/>
                    </a:ext>
                  </a:extLst>
                </p14:cNvPr>
                <p14:cNvContentPartPr/>
                <p14:nvPr/>
              </p14:nvContentPartPr>
              <p14:xfrm>
                <a:off x="5996110" y="2991351"/>
                <a:ext cx="137160" cy="94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D10398A-A000-1227-5B81-53A6BC1476F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87470" y="2982711"/>
                  <a:ext cx="15480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ECD4655-9E2B-D700-FFF2-8D5461946DD7}"/>
              </a:ext>
            </a:extLst>
          </p:cNvPr>
          <p:cNvGrpSpPr/>
          <p:nvPr/>
        </p:nvGrpSpPr>
        <p:grpSpPr>
          <a:xfrm>
            <a:off x="8214952" y="2348764"/>
            <a:ext cx="1076760" cy="451440"/>
            <a:chOff x="8214952" y="2348764"/>
            <a:chExt cx="107676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B8AEEDA-3A6F-1BD3-23DE-828C5CB30F8F}"/>
                    </a:ext>
                  </a:extLst>
                </p14:cNvPr>
                <p14:cNvContentPartPr/>
                <p14:nvPr/>
              </p14:nvContentPartPr>
              <p14:xfrm>
                <a:off x="8214952" y="2348764"/>
                <a:ext cx="654480" cy="378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B8AEEDA-3A6F-1BD3-23DE-828C5CB30F8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206312" y="2340124"/>
                  <a:ext cx="6721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71BEC0D-668B-C940-1707-D27B821BC1BF}"/>
                    </a:ext>
                  </a:extLst>
                </p14:cNvPr>
                <p14:cNvContentPartPr/>
                <p14:nvPr/>
              </p14:nvContentPartPr>
              <p14:xfrm>
                <a:off x="8614552" y="2479084"/>
                <a:ext cx="222480" cy="18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71BEC0D-668B-C940-1707-D27B821BC1B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05552" y="2470444"/>
                  <a:ext cx="240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EB6473A-0028-4837-A9EA-FBD12D399474}"/>
                    </a:ext>
                  </a:extLst>
                </p14:cNvPr>
                <p14:cNvContentPartPr/>
                <p14:nvPr/>
              </p14:nvContentPartPr>
              <p14:xfrm>
                <a:off x="9038992" y="2420044"/>
                <a:ext cx="252720" cy="380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EB6473A-0028-4837-A9EA-FBD12D39947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30352" y="2411044"/>
                  <a:ext cx="270360" cy="39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9F7D16D-B1B1-6F47-5A1A-2269C7145DF8}"/>
                  </a:ext>
                </a:extLst>
              </p14:cNvPr>
              <p14:cNvContentPartPr/>
              <p14:nvPr/>
            </p14:nvContentPartPr>
            <p14:xfrm>
              <a:off x="9455152" y="2291164"/>
              <a:ext cx="944280" cy="5900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9F7D16D-B1B1-6F47-5A1A-2269C7145DF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446152" y="2282524"/>
                <a:ext cx="961920" cy="60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59C0217-4B04-D66A-5E62-86268D33EA8F}"/>
              </a:ext>
            </a:extLst>
          </p:cNvPr>
          <p:cNvGrpSpPr/>
          <p:nvPr/>
        </p:nvGrpSpPr>
        <p:grpSpPr>
          <a:xfrm>
            <a:off x="10668712" y="2328244"/>
            <a:ext cx="909000" cy="479520"/>
            <a:chOff x="10668712" y="2328244"/>
            <a:chExt cx="90900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6DDB52C-EB70-2BF1-6CAA-57E0B8CFB9D0}"/>
                    </a:ext>
                  </a:extLst>
                </p14:cNvPr>
                <p14:cNvContentPartPr/>
                <p14:nvPr/>
              </p14:nvContentPartPr>
              <p14:xfrm>
                <a:off x="10668712" y="2384764"/>
                <a:ext cx="207000" cy="407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6DDB52C-EB70-2BF1-6CAA-57E0B8CFB9D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660072" y="2375764"/>
                  <a:ext cx="2246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B74AE02-0424-BD73-A66E-28AE97876CE3}"/>
                    </a:ext>
                  </a:extLst>
                </p14:cNvPr>
                <p14:cNvContentPartPr/>
                <p14:nvPr/>
              </p14:nvContentPartPr>
              <p14:xfrm>
                <a:off x="11106472" y="2328244"/>
                <a:ext cx="223920" cy="376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B74AE02-0424-BD73-A66E-28AE97876CE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097832" y="2319244"/>
                  <a:ext cx="2415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ECF1082-1317-9816-B2F2-D2948BB82936}"/>
                    </a:ext>
                  </a:extLst>
                </p14:cNvPr>
                <p14:cNvContentPartPr/>
                <p14:nvPr/>
              </p14:nvContentPartPr>
              <p14:xfrm>
                <a:off x="11310592" y="2569084"/>
                <a:ext cx="267120" cy="238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ECF1082-1317-9816-B2F2-D2948BB8293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301592" y="2560444"/>
                  <a:ext cx="284760" cy="25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1F10963-973D-9DC0-CF41-FA904F9CBE13}"/>
                  </a:ext>
                </a:extLst>
              </p14:cNvPr>
              <p14:cNvContentPartPr/>
              <p14:nvPr/>
            </p14:nvContentPartPr>
            <p14:xfrm>
              <a:off x="6912832" y="3058684"/>
              <a:ext cx="349920" cy="1832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1F10963-973D-9DC0-CF41-FA904F9CBE1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904192" y="3049684"/>
                <a:ext cx="367560" cy="2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6CB865B-E7B5-C238-BFD0-B3CBB3115A73}"/>
              </a:ext>
            </a:extLst>
          </p:cNvPr>
          <p:cNvGrpSpPr/>
          <p:nvPr/>
        </p:nvGrpSpPr>
        <p:grpSpPr>
          <a:xfrm>
            <a:off x="7490992" y="2881924"/>
            <a:ext cx="3410640" cy="545040"/>
            <a:chOff x="7490992" y="2881924"/>
            <a:chExt cx="341064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8A2012C-C8FB-233F-A1FF-93FD344627E2}"/>
                    </a:ext>
                  </a:extLst>
                </p14:cNvPr>
                <p14:cNvContentPartPr/>
                <p14:nvPr/>
              </p14:nvContentPartPr>
              <p14:xfrm>
                <a:off x="7490992" y="3096124"/>
                <a:ext cx="724680" cy="171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8A2012C-C8FB-233F-A1FF-93FD344627E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82352" y="3087124"/>
                  <a:ext cx="742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1ACFF9A-EB9E-ECC1-E797-B7720C93915F}"/>
                    </a:ext>
                  </a:extLst>
                </p14:cNvPr>
                <p14:cNvContentPartPr/>
                <p14:nvPr/>
              </p14:nvContentPartPr>
              <p14:xfrm>
                <a:off x="8463712" y="2952484"/>
                <a:ext cx="435960" cy="395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1ACFF9A-EB9E-ECC1-E797-B7720C93915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55072" y="2943484"/>
                  <a:ext cx="4536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A5E6DAC-0395-EFA6-CE39-F4B2555A00FF}"/>
                    </a:ext>
                  </a:extLst>
                </p14:cNvPr>
                <p14:cNvContentPartPr/>
                <p14:nvPr/>
              </p14:nvContentPartPr>
              <p14:xfrm>
                <a:off x="9089752" y="2881924"/>
                <a:ext cx="428040" cy="344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A5E6DAC-0395-EFA6-CE39-F4B2555A00F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080752" y="2873284"/>
                  <a:ext cx="4456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EEA969E-AE8D-1066-036B-94D220252797}"/>
                    </a:ext>
                  </a:extLst>
                </p14:cNvPr>
                <p14:cNvContentPartPr/>
                <p14:nvPr/>
              </p14:nvContentPartPr>
              <p14:xfrm>
                <a:off x="9024952" y="3078484"/>
                <a:ext cx="366480" cy="37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EEA969E-AE8D-1066-036B-94D22025279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15952" y="3069484"/>
                  <a:ext cx="384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5B2FE73-438E-E70D-2580-F8CFA1CF5A0A}"/>
                    </a:ext>
                  </a:extLst>
                </p14:cNvPr>
                <p14:cNvContentPartPr/>
                <p14:nvPr/>
              </p14:nvContentPartPr>
              <p14:xfrm>
                <a:off x="9729112" y="2958604"/>
                <a:ext cx="1172520" cy="468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5B2FE73-438E-E70D-2580-F8CFA1CF5A0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20112" y="2949604"/>
                  <a:ext cx="11901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95839BC-2909-38FC-0631-48DC1C2C28A9}"/>
                    </a:ext>
                  </a:extLst>
                </p14:cNvPr>
                <p14:cNvContentPartPr/>
                <p14:nvPr/>
              </p14:nvContentPartPr>
              <p14:xfrm>
                <a:off x="10552072" y="3044284"/>
                <a:ext cx="360" cy="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95839BC-2909-38FC-0631-48DC1C2C28A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43072" y="30356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26E502D-9101-DCAD-AE73-261A810E5402}"/>
                    </a:ext>
                  </a:extLst>
                </p14:cNvPr>
                <p14:cNvContentPartPr/>
                <p14:nvPr/>
              </p14:nvContentPartPr>
              <p14:xfrm>
                <a:off x="10307272" y="3042844"/>
                <a:ext cx="281520" cy="39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26E502D-9101-DCAD-AE73-261A810E540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98272" y="3034204"/>
                  <a:ext cx="2991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CC42C99-6D95-F465-4B85-70AC5627A40B}"/>
              </a:ext>
            </a:extLst>
          </p:cNvPr>
          <p:cNvGrpSpPr/>
          <p:nvPr/>
        </p:nvGrpSpPr>
        <p:grpSpPr>
          <a:xfrm>
            <a:off x="1469632" y="3760684"/>
            <a:ext cx="3989880" cy="487080"/>
            <a:chOff x="1469632" y="3760684"/>
            <a:chExt cx="398988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18B270B-1AF0-B905-CD7A-6666418F595B}"/>
                    </a:ext>
                  </a:extLst>
                </p14:cNvPr>
                <p14:cNvContentPartPr/>
                <p14:nvPr/>
              </p14:nvContentPartPr>
              <p14:xfrm>
                <a:off x="1469632" y="3853204"/>
                <a:ext cx="604800" cy="366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18B270B-1AF0-B905-CD7A-6666418F595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460632" y="3844564"/>
                  <a:ext cx="6224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5B3E583-56D5-825F-304C-C2EDD1315C1C}"/>
                    </a:ext>
                  </a:extLst>
                </p14:cNvPr>
                <p14:cNvContentPartPr/>
                <p14:nvPr/>
              </p14:nvContentPartPr>
              <p14:xfrm>
                <a:off x="1900912" y="4009804"/>
                <a:ext cx="209880" cy="39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5B3E583-56D5-825F-304C-C2EDD1315C1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891912" y="4000804"/>
                  <a:ext cx="227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940F35F-B13D-1EB8-3C1D-FD0499382000}"/>
                    </a:ext>
                  </a:extLst>
                </p14:cNvPr>
                <p14:cNvContentPartPr/>
                <p14:nvPr/>
              </p14:nvContentPartPr>
              <p14:xfrm>
                <a:off x="2416432" y="4035364"/>
                <a:ext cx="332640" cy="194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940F35F-B13D-1EB8-3C1D-FD049938200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407432" y="4026364"/>
                  <a:ext cx="350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439494D-7C4D-F4B4-357B-8C74AAEF6C42}"/>
                    </a:ext>
                  </a:extLst>
                </p14:cNvPr>
                <p14:cNvContentPartPr/>
                <p14:nvPr/>
              </p14:nvContentPartPr>
              <p14:xfrm>
                <a:off x="2365312" y="4042924"/>
                <a:ext cx="90360" cy="204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439494D-7C4D-F4B4-357B-8C74AAEF6C4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356312" y="4034284"/>
                  <a:ext cx="108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62EB730-DB88-54B0-8B09-E3DCA5011122}"/>
                    </a:ext>
                  </a:extLst>
                </p14:cNvPr>
                <p14:cNvContentPartPr/>
                <p14:nvPr/>
              </p14:nvContentPartPr>
              <p14:xfrm>
                <a:off x="2725312" y="3760684"/>
                <a:ext cx="543240" cy="479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62EB730-DB88-54B0-8B09-E3DCA501112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716312" y="3752044"/>
                  <a:ext cx="56088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F778A26-C618-EDAB-91DB-9BA499ACD6A5}"/>
                    </a:ext>
                  </a:extLst>
                </p14:cNvPr>
                <p14:cNvContentPartPr/>
                <p14:nvPr/>
              </p14:nvContentPartPr>
              <p14:xfrm>
                <a:off x="3029872" y="3955084"/>
                <a:ext cx="225720" cy="34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F778A26-C618-EDAB-91DB-9BA499ACD6A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020872" y="3946444"/>
                  <a:ext cx="243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E4A1825-7A51-2458-E05F-047E429342DB}"/>
                    </a:ext>
                  </a:extLst>
                </p14:cNvPr>
                <p14:cNvContentPartPr/>
                <p14:nvPr/>
              </p14:nvContentPartPr>
              <p14:xfrm>
                <a:off x="3504352" y="3995044"/>
                <a:ext cx="530640" cy="189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E4A1825-7A51-2458-E05F-047E429342D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95352" y="3986044"/>
                  <a:ext cx="548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D3EAC28-B490-290D-64A6-96993DE41CD0}"/>
                    </a:ext>
                  </a:extLst>
                </p14:cNvPr>
                <p14:cNvContentPartPr/>
                <p14:nvPr/>
              </p14:nvContentPartPr>
              <p14:xfrm>
                <a:off x="4178632" y="3838084"/>
                <a:ext cx="777240" cy="384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D3EAC28-B490-290D-64A6-96993DE41CD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69632" y="3829444"/>
                  <a:ext cx="7948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0D437E9-092C-745F-8294-A6BA61E72AF0}"/>
                    </a:ext>
                  </a:extLst>
                </p14:cNvPr>
                <p14:cNvContentPartPr/>
                <p14:nvPr/>
              </p14:nvContentPartPr>
              <p14:xfrm>
                <a:off x="5154592" y="4023484"/>
                <a:ext cx="304920" cy="155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0D437E9-092C-745F-8294-A6BA61E72AF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145952" y="4014844"/>
                  <a:ext cx="322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ED23418-ADCD-28A4-7E77-EA4CEE6DB9D1}"/>
                    </a:ext>
                  </a:extLst>
                </p14:cNvPr>
                <p14:cNvContentPartPr/>
                <p14:nvPr/>
              </p14:nvContentPartPr>
              <p14:xfrm>
                <a:off x="5290312" y="3939964"/>
                <a:ext cx="30960" cy="6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ED23418-ADCD-28A4-7E77-EA4CEE6DB9D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81672" y="3931324"/>
                  <a:ext cx="486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69ECDC4-E41E-D0AD-B35F-9745E1FDFDBD}"/>
              </a:ext>
            </a:extLst>
          </p:cNvPr>
          <p:cNvGrpSpPr/>
          <p:nvPr/>
        </p:nvGrpSpPr>
        <p:grpSpPr>
          <a:xfrm>
            <a:off x="5876752" y="3758164"/>
            <a:ext cx="604440" cy="1074240"/>
            <a:chOff x="5876752" y="3758164"/>
            <a:chExt cx="604440" cy="10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A0F701C-0B50-5CB8-95F7-D947E4F37985}"/>
                    </a:ext>
                  </a:extLst>
                </p14:cNvPr>
                <p14:cNvContentPartPr/>
                <p14:nvPr/>
              </p14:nvContentPartPr>
              <p14:xfrm>
                <a:off x="5905192" y="3893524"/>
                <a:ext cx="357840" cy="178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A0F701C-0B50-5CB8-95F7-D947E4F3798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896552" y="3884884"/>
                  <a:ext cx="375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B8EB8CC-72D6-E233-F657-677449AE1856}"/>
                    </a:ext>
                  </a:extLst>
                </p14:cNvPr>
                <p14:cNvContentPartPr/>
                <p14:nvPr/>
              </p14:nvContentPartPr>
              <p14:xfrm>
                <a:off x="6228472" y="4043644"/>
                <a:ext cx="5040" cy="108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B8EB8CC-72D6-E233-F657-677449AE185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19832" y="4035004"/>
                  <a:ext cx="22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E7D4508-EE44-2AE4-2BEC-70B1E3CD7BFA}"/>
                    </a:ext>
                  </a:extLst>
                </p14:cNvPr>
                <p14:cNvContentPartPr/>
                <p14:nvPr/>
              </p14:nvContentPartPr>
              <p14:xfrm>
                <a:off x="6275992" y="4041844"/>
                <a:ext cx="23400" cy="132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E7D4508-EE44-2AE4-2BEC-70B1E3CD7BF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266992" y="4032844"/>
                  <a:ext cx="41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6F2CE79-881C-7366-757D-F63638517E3D}"/>
                    </a:ext>
                  </a:extLst>
                </p14:cNvPr>
                <p14:cNvContentPartPr/>
                <p14:nvPr/>
              </p14:nvContentPartPr>
              <p14:xfrm>
                <a:off x="6065752" y="3758164"/>
                <a:ext cx="44640" cy="57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6F2CE79-881C-7366-757D-F63638517E3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057112" y="3749524"/>
                  <a:ext cx="62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63B5A5C-953B-B671-4E36-7376B639025A}"/>
                    </a:ext>
                  </a:extLst>
                </p14:cNvPr>
                <p14:cNvContentPartPr/>
                <p14:nvPr/>
              </p14:nvContentPartPr>
              <p14:xfrm>
                <a:off x="5876752" y="4219684"/>
                <a:ext cx="604440" cy="72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63B5A5C-953B-B671-4E36-7376B639025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67752" y="4211044"/>
                  <a:ext cx="622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318C270-DBDA-9398-9012-C3B049BBC4D8}"/>
                    </a:ext>
                  </a:extLst>
                </p14:cNvPr>
                <p14:cNvContentPartPr/>
                <p14:nvPr/>
              </p14:nvContentPartPr>
              <p14:xfrm>
                <a:off x="5973592" y="4402924"/>
                <a:ext cx="312120" cy="235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318C270-DBDA-9398-9012-C3B049BBC4D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64592" y="4394284"/>
                  <a:ext cx="329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B21420D-680F-B2D8-CAFF-F3C3A47B4562}"/>
                    </a:ext>
                  </a:extLst>
                </p14:cNvPr>
                <p14:cNvContentPartPr/>
                <p14:nvPr/>
              </p14:nvContentPartPr>
              <p14:xfrm>
                <a:off x="6263752" y="4617844"/>
                <a:ext cx="7920" cy="177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B21420D-680F-B2D8-CAFF-F3C3A47B456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55112" y="4608844"/>
                  <a:ext cx="25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AD2B1A4-0168-DEF3-03CC-FCECF105F1C2}"/>
                    </a:ext>
                  </a:extLst>
                </p14:cNvPr>
                <p14:cNvContentPartPr/>
                <p14:nvPr/>
              </p14:nvContentPartPr>
              <p14:xfrm>
                <a:off x="6315952" y="4595884"/>
                <a:ext cx="28800" cy="236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AD2B1A4-0168-DEF3-03CC-FCECF105F1C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07312" y="4587244"/>
                  <a:ext cx="46440" cy="25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C6AB4AFC-FFC2-0487-0E93-713E6F27A13A}"/>
                  </a:ext>
                </a:extLst>
              </p14:cNvPr>
              <p14:cNvContentPartPr/>
              <p14:nvPr/>
            </p14:nvContentPartPr>
            <p14:xfrm>
              <a:off x="631552" y="2806324"/>
              <a:ext cx="910440" cy="6372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C6AB4AFC-FFC2-0487-0E93-713E6F27A13A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22552" y="2797684"/>
                <a:ext cx="928080" cy="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1600158C-6D01-5652-2F4B-B622438628CD}"/>
              </a:ext>
            </a:extLst>
          </p:cNvPr>
          <p:cNvGrpSpPr/>
          <p:nvPr/>
        </p:nvGrpSpPr>
        <p:grpSpPr>
          <a:xfrm>
            <a:off x="896872" y="3005404"/>
            <a:ext cx="481680" cy="276840"/>
            <a:chOff x="896872" y="3005404"/>
            <a:chExt cx="4816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2A3A678-BFB8-069F-C021-F2353EB5A1A8}"/>
                    </a:ext>
                  </a:extLst>
                </p14:cNvPr>
                <p14:cNvContentPartPr/>
                <p14:nvPr/>
              </p14:nvContentPartPr>
              <p14:xfrm>
                <a:off x="896872" y="3005404"/>
                <a:ext cx="218880" cy="276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2A3A678-BFB8-069F-C021-F2353EB5A1A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87872" y="2996404"/>
                  <a:ext cx="236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786069E-F8A8-6050-A600-C77DD11542DB}"/>
                    </a:ext>
                  </a:extLst>
                </p14:cNvPr>
                <p14:cNvContentPartPr/>
                <p14:nvPr/>
              </p14:nvContentPartPr>
              <p14:xfrm>
                <a:off x="1180552" y="3020164"/>
                <a:ext cx="198000" cy="200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786069E-F8A8-6050-A600-C77DD11542D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71552" y="3011524"/>
                  <a:ext cx="21564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9FF483C3-DD20-C88A-0D5D-54CF6C99A352}"/>
              </a:ext>
            </a:extLst>
          </p:cNvPr>
          <p:cNvGrpSpPr/>
          <p:nvPr/>
        </p:nvGrpSpPr>
        <p:grpSpPr>
          <a:xfrm>
            <a:off x="768712" y="2251204"/>
            <a:ext cx="717840" cy="543240"/>
            <a:chOff x="768712" y="2251204"/>
            <a:chExt cx="717840" cy="54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2B7D11E-A177-F645-D45B-F44A27C3D970}"/>
                    </a:ext>
                  </a:extLst>
                </p14:cNvPr>
                <p14:cNvContentPartPr/>
                <p14:nvPr/>
              </p14:nvContentPartPr>
              <p14:xfrm>
                <a:off x="910552" y="2440204"/>
                <a:ext cx="231120" cy="291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2B7D11E-A177-F645-D45B-F44A27C3D97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01552" y="2431564"/>
                  <a:ext cx="248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6226CFD-614C-EE83-F899-8B2F0ADC8C4A}"/>
                    </a:ext>
                  </a:extLst>
                </p14:cNvPr>
                <p14:cNvContentPartPr/>
                <p14:nvPr/>
              </p14:nvContentPartPr>
              <p14:xfrm>
                <a:off x="1147432" y="2554324"/>
                <a:ext cx="149760" cy="181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6226CFD-614C-EE83-F899-8B2F0ADC8C4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38792" y="2545324"/>
                  <a:ext cx="167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A27EEDF-E995-A611-5DBF-4EB71DF1178D}"/>
                    </a:ext>
                  </a:extLst>
                </p14:cNvPr>
                <p14:cNvContentPartPr/>
                <p14:nvPr/>
              </p14:nvContentPartPr>
              <p14:xfrm>
                <a:off x="768712" y="2402044"/>
                <a:ext cx="146880" cy="392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A27EEDF-E995-A611-5DBF-4EB71DF1178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59712" y="2393404"/>
                  <a:ext cx="1645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3872E11-A49A-423F-3C9E-77FB3054008F}"/>
                    </a:ext>
                  </a:extLst>
                </p14:cNvPr>
                <p14:cNvContentPartPr/>
                <p14:nvPr/>
              </p14:nvContentPartPr>
              <p14:xfrm>
                <a:off x="1322752" y="2413924"/>
                <a:ext cx="163800" cy="310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3872E11-A49A-423F-3C9E-77FB3054008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314112" y="2404924"/>
                  <a:ext cx="1814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6A117BF-0460-65B2-3980-4C8AC5B8E480}"/>
                    </a:ext>
                  </a:extLst>
                </p14:cNvPr>
                <p14:cNvContentPartPr/>
                <p14:nvPr/>
              </p14:nvContentPartPr>
              <p14:xfrm>
                <a:off x="1096672" y="2251204"/>
                <a:ext cx="68400" cy="92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6A117BF-0460-65B2-3980-4C8AC5B8E48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88032" y="2242564"/>
                  <a:ext cx="860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F8486F50-C934-11D5-9C6D-385077A60B75}"/>
              </a:ext>
            </a:extLst>
          </p:cNvPr>
          <p:cNvGrpSpPr/>
          <p:nvPr/>
        </p:nvGrpSpPr>
        <p:grpSpPr>
          <a:xfrm>
            <a:off x="574312" y="5048404"/>
            <a:ext cx="721800" cy="334440"/>
            <a:chOff x="574312" y="5048404"/>
            <a:chExt cx="72180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16AB401-05FB-8ECB-DCF8-EC42B4D191A7}"/>
                    </a:ext>
                  </a:extLst>
                </p14:cNvPr>
                <p14:cNvContentPartPr/>
                <p14:nvPr/>
              </p14:nvContentPartPr>
              <p14:xfrm>
                <a:off x="604192" y="5120044"/>
                <a:ext cx="124560" cy="262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16AB401-05FB-8ECB-DCF8-EC42B4D191A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5192" y="5111404"/>
                  <a:ext cx="142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8C35971-8AEA-39F1-8774-B2073E50D849}"/>
                    </a:ext>
                  </a:extLst>
                </p14:cNvPr>
                <p14:cNvContentPartPr/>
                <p14:nvPr/>
              </p14:nvContentPartPr>
              <p14:xfrm>
                <a:off x="574312" y="5099884"/>
                <a:ext cx="289440" cy="33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8C35971-8AEA-39F1-8774-B2073E50D84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5312" y="5091244"/>
                  <a:ext cx="307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6FE3490-0B61-FD65-0A6A-EDC213A0A931}"/>
                    </a:ext>
                  </a:extLst>
                </p14:cNvPr>
                <p14:cNvContentPartPr/>
                <p14:nvPr/>
              </p14:nvContentPartPr>
              <p14:xfrm>
                <a:off x="755032" y="5048404"/>
                <a:ext cx="541080" cy="329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6FE3490-0B61-FD65-0A6A-EDC213A0A93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46032" y="5039764"/>
                  <a:ext cx="5587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D11E2CD-9B3C-60C3-2FEC-EFAFD5B45E77}"/>
                    </a:ext>
                  </a:extLst>
                </p14:cNvPr>
                <p14:cNvContentPartPr/>
                <p14:nvPr/>
              </p14:nvContentPartPr>
              <p14:xfrm>
                <a:off x="865912" y="5175484"/>
                <a:ext cx="268200" cy="16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D11E2CD-9B3C-60C3-2FEC-EFAFD5B45E7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57272" y="5166484"/>
                  <a:ext cx="2858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D31A36CE-2517-EFE0-A270-57EAD8523398}"/>
              </a:ext>
            </a:extLst>
          </p:cNvPr>
          <p:cNvGrpSpPr/>
          <p:nvPr/>
        </p:nvGrpSpPr>
        <p:grpSpPr>
          <a:xfrm>
            <a:off x="1528312" y="5080084"/>
            <a:ext cx="1360800" cy="487080"/>
            <a:chOff x="1528312" y="5080084"/>
            <a:chExt cx="136080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0EEFB68-CBE6-FC36-2CB5-CD6A9B7FAA94}"/>
                    </a:ext>
                  </a:extLst>
                </p14:cNvPr>
                <p14:cNvContentPartPr/>
                <p14:nvPr/>
              </p14:nvContentPartPr>
              <p14:xfrm>
                <a:off x="1528312" y="5191684"/>
                <a:ext cx="849960" cy="321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0EEFB68-CBE6-FC36-2CB5-CD6A9B7FAA9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519672" y="5182684"/>
                  <a:ext cx="8676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927CD3F-AB68-5213-0573-DF0B34CD27B7}"/>
                    </a:ext>
                  </a:extLst>
                </p14:cNvPr>
                <p14:cNvContentPartPr/>
                <p14:nvPr/>
              </p14:nvContentPartPr>
              <p14:xfrm>
                <a:off x="2571232" y="5080084"/>
                <a:ext cx="317880" cy="487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927CD3F-AB68-5213-0573-DF0B34CD27B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562232" y="5071084"/>
                  <a:ext cx="335520" cy="50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38A220E4-F470-C6F0-2C46-C08E34A62850}"/>
              </a:ext>
            </a:extLst>
          </p:cNvPr>
          <p:cNvGrpSpPr/>
          <p:nvPr/>
        </p:nvGrpSpPr>
        <p:grpSpPr>
          <a:xfrm>
            <a:off x="3031312" y="4969924"/>
            <a:ext cx="2111400" cy="508320"/>
            <a:chOff x="3031312" y="4969924"/>
            <a:chExt cx="211140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E3C3B20-ABDB-6F6F-2EFB-67618233692E}"/>
                    </a:ext>
                  </a:extLst>
                </p14:cNvPr>
                <p14:cNvContentPartPr/>
                <p14:nvPr/>
              </p14:nvContentPartPr>
              <p14:xfrm>
                <a:off x="3031312" y="4969924"/>
                <a:ext cx="1127160" cy="508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E3C3B20-ABDB-6F6F-2EFB-67618233692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022312" y="4960924"/>
                  <a:ext cx="114480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B295249-597E-1EE8-C3DA-87E7354B0711}"/>
                    </a:ext>
                  </a:extLst>
                </p14:cNvPr>
                <p14:cNvContentPartPr/>
                <p14:nvPr/>
              </p14:nvContentPartPr>
              <p14:xfrm>
                <a:off x="3903232" y="5085484"/>
                <a:ext cx="360" cy="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B295249-597E-1EE8-C3DA-87E7354B071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894232" y="50764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F3F5AA0-AB0E-0B59-9B2D-20DB0043CFF3}"/>
                    </a:ext>
                  </a:extLst>
                </p14:cNvPr>
                <p14:cNvContentPartPr/>
                <p14:nvPr/>
              </p14:nvContentPartPr>
              <p14:xfrm>
                <a:off x="3630352" y="5047324"/>
                <a:ext cx="316080" cy="44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F3F5AA0-AB0E-0B59-9B2D-20DB0043CFF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621712" y="5038324"/>
                  <a:ext cx="333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9B9D11B-53C3-B369-7D5A-90E515A61DCC}"/>
                    </a:ext>
                  </a:extLst>
                </p14:cNvPr>
                <p14:cNvContentPartPr/>
                <p14:nvPr/>
              </p14:nvContentPartPr>
              <p14:xfrm>
                <a:off x="4331272" y="5162884"/>
                <a:ext cx="424440" cy="163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9B9D11B-53C3-B369-7D5A-90E515A61DC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322272" y="5154244"/>
                  <a:ext cx="442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6FE1061-D924-B135-F8C8-5238F6F80255}"/>
                    </a:ext>
                  </a:extLst>
                </p14:cNvPr>
                <p14:cNvContentPartPr/>
                <p14:nvPr/>
              </p14:nvContentPartPr>
              <p14:xfrm>
                <a:off x="4499752" y="4983964"/>
                <a:ext cx="20880" cy="20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6FE1061-D924-B135-F8C8-5238F6F8025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490752" y="4974964"/>
                  <a:ext cx="38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3B03522-0365-0CD0-19DC-2B287D422C95}"/>
                    </a:ext>
                  </a:extLst>
                </p14:cNvPr>
                <p14:cNvContentPartPr/>
                <p14:nvPr/>
              </p14:nvContentPartPr>
              <p14:xfrm>
                <a:off x="4976032" y="5248564"/>
                <a:ext cx="166680" cy="78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3B03522-0365-0CD0-19DC-2B287D422C9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967032" y="5239564"/>
                  <a:ext cx="18432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BAE8B596-13A2-1D9E-A861-D5DA969E44AC}"/>
              </a:ext>
            </a:extLst>
          </p:cNvPr>
          <p:cNvGrpSpPr/>
          <p:nvPr/>
        </p:nvGrpSpPr>
        <p:grpSpPr>
          <a:xfrm>
            <a:off x="5352592" y="4860844"/>
            <a:ext cx="2813400" cy="691920"/>
            <a:chOff x="5352592" y="4860844"/>
            <a:chExt cx="2813400" cy="6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FB44ED0-1AC7-4C08-2C4E-3550B16B8D32}"/>
                    </a:ext>
                  </a:extLst>
                </p14:cNvPr>
                <p14:cNvContentPartPr/>
                <p14:nvPr/>
              </p14:nvContentPartPr>
              <p14:xfrm>
                <a:off x="5352592" y="4943644"/>
                <a:ext cx="1620720" cy="609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FB44ED0-1AC7-4C08-2C4E-3550B16B8D3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343592" y="4935004"/>
                  <a:ext cx="163836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5516091-AC57-62C1-B6FA-998BF3F4448C}"/>
                    </a:ext>
                  </a:extLst>
                </p14:cNvPr>
                <p14:cNvContentPartPr/>
                <p14:nvPr/>
              </p14:nvContentPartPr>
              <p14:xfrm>
                <a:off x="6525832" y="5047324"/>
                <a:ext cx="365760" cy="43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5516091-AC57-62C1-B6FA-998BF3F4448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516832" y="5038324"/>
                  <a:ext cx="383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135B6F0-44D0-3DA6-830E-163927CD2192}"/>
                    </a:ext>
                  </a:extLst>
                </p14:cNvPr>
                <p14:cNvContentPartPr/>
                <p14:nvPr/>
              </p14:nvContentPartPr>
              <p14:xfrm>
                <a:off x="7206592" y="4860844"/>
                <a:ext cx="959400" cy="528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135B6F0-44D0-3DA6-830E-163927CD219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197952" y="4851844"/>
                  <a:ext cx="97704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17CEEE9-766C-BEC7-4C1F-005B0CB7D7EA}"/>
                    </a:ext>
                  </a:extLst>
                </p14:cNvPr>
                <p14:cNvContentPartPr/>
                <p14:nvPr/>
              </p14:nvContentPartPr>
              <p14:xfrm>
                <a:off x="7629952" y="4966684"/>
                <a:ext cx="360" cy="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17CEEE9-766C-BEC7-4C1F-005B0CB7D7E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21312" y="49580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989E2B48-6473-F1BD-BFF7-8E8786AB2A35}"/>
              </a:ext>
            </a:extLst>
          </p:cNvPr>
          <p:cNvGrpSpPr/>
          <p:nvPr/>
        </p:nvGrpSpPr>
        <p:grpSpPr>
          <a:xfrm>
            <a:off x="4280872" y="5630884"/>
            <a:ext cx="1240560" cy="591840"/>
            <a:chOff x="4280872" y="5630884"/>
            <a:chExt cx="124056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CAF2D48-15BC-AC92-D362-A33EA94A1E48}"/>
                    </a:ext>
                  </a:extLst>
                </p14:cNvPr>
                <p14:cNvContentPartPr/>
                <p14:nvPr/>
              </p14:nvContentPartPr>
              <p14:xfrm>
                <a:off x="4378432" y="5767684"/>
                <a:ext cx="29160" cy="192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CAF2D48-15BC-AC92-D362-A33EA94A1E4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69432" y="5759044"/>
                  <a:ext cx="46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52A1F0F-A44A-FEBF-5155-17150509EBD5}"/>
                    </a:ext>
                  </a:extLst>
                </p14:cNvPr>
                <p14:cNvContentPartPr/>
                <p14:nvPr/>
              </p14:nvContentPartPr>
              <p14:xfrm>
                <a:off x="4280872" y="5977924"/>
                <a:ext cx="195840" cy="248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52A1F0F-A44A-FEBF-5155-17150509EBD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71872" y="5969284"/>
                  <a:ext cx="213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CE35597-AAB7-F684-3F41-2C38D9135D44}"/>
                    </a:ext>
                  </a:extLst>
                </p14:cNvPr>
                <p14:cNvContentPartPr/>
                <p14:nvPr/>
              </p14:nvContentPartPr>
              <p14:xfrm>
                <a:off x="4306792" y="6056764"/>
                <a:ext cx="181080" cy="165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CE35597-AAB7-F684-3F41-2C38D9135D4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297792" y="6048124"/>
                  <a:ext cx="198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21988BB-7EA1-C045-F59D-932473ED3722}"/>
                    </a:ext>
                  </a:extLst>
                </p14:cNvPr>
                <p14:cNvContentPartPr/>
                <p14:nvPr/>
              </p14:nvContentPartPr>
              <p14:xfrm>
                <a:off x="4593712" y="5857324"/>
                <a:ext cx="244440" cy="149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21988BB-7EA1-C045-F59D-932473ED372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584712" y="5848684"/>
                  <a:ext cx="262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38284EE-EBB9-ADB3-1181-69B520A662ED}"/>
                    </a:ext>
                  </a:extLst>
                </p14:cNvPr>
                <p14:cNvContentPartPr/>
                <p14:nvPr/>
              </p14:nvContentPartPr>
              <p14:xfrm>
                <a:off x="4974952" y="5808004"/>
                <a:ext cx="324720" cy="1872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38284EE-EBB9-ADB3-1181-69B520A662E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965952" y="5799364"/>
                  <a:ext cx="342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A3A9577-30D1-B8B2-88DB-9B59782FD590}"/>
                    </a:ext>
                  </a:extLst>
                </p14:cNvPr>
                <p14:cNvContentPartPr/>
                <p14:nvPr/>
              </p14:nvContentPartPr>
              <p14:xfrm>
                <a:off x="5282392" y="5970364"/>
                <a:ext cx="105120" cy="1213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A3A9577-30D1-B8B2-88DB-9B59782FD59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273392" y="5961364"/>
                  <a:ext cx="122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7B52369-4FC5-61BA-1B01-A71057173686}"/>
                    </a:ext>
                  </a:extLst>
                </p14:cNvPr>
                <p14:cNvContentPartPr/>
                <p14:nvPr/>
              </p14:nvContentPartPr>
              <p14:xfrm>
                <a:off x="5354392" y="5630884"/>
                <a:ext cx="167040" cy="124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7B52369-4FC5-61BA-1B01-A7105717368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345752" y="5622244"/>
                  <a:ext cx="18468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2643F0E6-02BC-E22B-B43A-B37B11064E3A}"/>
              </a:ext>
            </a:extLst>
          </p:cNvPr>
          <p:cNvGrpSpPr/>
          <p:nvPr/>
        </p:nvGrpSpPr>
        <p:grpSpPr>
          <a:xfrm>
            <a:off x="1368112" y="5730244"/>
            <a:ext cx="2598480" cy="518040"/>
            <a:chOff x="1368112" y="5730244"/>
            <a:chExt cx="259848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7F80B76-D2FB-B439-9CEB-5C98AB37FFCB}"/>
                    </a:ext>
                  </a:extLst>
                </p14:cNvPr>
                <p14:cNvContentPartPr/>
                <p14:nvPr/>
              </p14:nvContentPartPr>
              <p14:xfrm>
                <a:off x="1368112" y="5876764"/>
                <a:ext cx="460080" cy="351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7F80B76-D2FB-B439-9CEB-5C98AB37FFC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359472" y="5868124"/>
                  <a:ext cx="4777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F52E2AD-71F2-0BCF-0DB0-7E4ED0786374}"/>
                    </a:ext>
                  </a:extLst>
                </p14:cNvPr>
                <p14:cNvContentPartPr/>
                <p14:nvPr/>
              </p14:nvContentPartPr>
              <p14:xfrm>
                <a:off x="2059672" y="5975404"/>
                <a:ext cx="181800" cy="11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F52E2AD-71F2-0BCF-0DB0-7E4ED078637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051032" y="5966764"/>
                  <a:ext cx="19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0ED7583-964B-8B9F-1E53-32E402CAA3A1}"/>
                    </a:ext>
                  </a:extLst>
                </p14:cNvPr>
                <p14:cNvContentPartPr/>
                <p14:nvPr/>
              </p14:nvContentPartPr>
              <p14:xfrm>
                <a:off x="2080192" y="6058204"/>
                <a:ext cx="190080" cy="21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0ED7583-964B-8B9F-1E53-32E402CAA3A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071552" y="6049564"/>
                  <a:ext cx="207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86BDDC7-562A-4FF7-3480-3227D1B669A6}"/>
                    </a:ext>
                  </a:extLst>
                </p14:cNvPr>
                <p14:cNvContentPartPr/>
                <p14:nvPr/>
              </p14:nvContentPartPr>
              <p14:xfrm>
                <a:off x="2484472" y="5820244"/>
                <a:ext cx="7920" cy="174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86BDDC7-562A-4FF7-3480-3227D1B669A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475472" y="5811604"/>
                  <a:ext cx="25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8217191-DD0D-95F9-C533-3A374C17640A}"/>
                    </a:ext>
                  </a:extLst>
                </p14:cNvPr>
                <p14:cNvContentPartPr/>
                <p14:nvPr/>
              </p14:nvContentPartPr>
              <p14:xfrm>
                <a:off x="2384752" y="5995204"/>
                <a:ext cx="230040" cy="43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8217191-DD0D-95F9-C533-3A374C17640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376112" y="5986204"/>
                  <a:ext cx="247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EF0A252-83B4-347B-8D56-6E6D9FA7F89C}"/>
                    </a:ext>
                  </a:extLst>
                </p14:cNvPr>
                <p14:cNvContentPartPr/>
                <p14:nvPr/>
              </p14:nvContentPartPr>
              <p14:xfrm>
                <a:off x="2423272" y="6072964"/>
                <a:ext cx="147240" cy="175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EF0A252-83B4-347B-8D56-6E6D9FA7F89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414632" y="6063964"/>
                  <a:ext cx="164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4CFF75D-42D2-0548-B40A-C77E81AA3064}"/>
                    </a:ext>
                  </a:extLst>
                </p14:cNvPr>
                <p14:cNvContentPartPr/>
                <p14:nvPr/>
              </p14:nvContentPartPr>
              <p14:xfrm>
                <a:off x="2754832" y="5890444"/>
                <a:ext cx="247680" cy="184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4CFF75D-42D2-0548-B40A-C77E81AA306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746192" y="5881804"/>
                  <a:ext cx="265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C0E89E0-03DA-825E-9071-65CDB5DD74A0}"/>
                    </a:ext>
                  </a:extLst>
                </p14:cNvPr>
                <p14:cNvContentPartPr/>
                <p14:nvPr/>
              </p14:nvContentPartPr>
              <p14:xfrm>
                <a:off x="3134992" y="5866684"/>
                <a:ext cx="350640" cy="221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C0E89E0-03DA-825E-9071-65CDB5DD74A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125992" y="5858044"/>
                  <a:ext cx="368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1AC62D5-E47D-0C2F-B835-32B3B66E12FF}"/>
                    </a:ext>
                  </a:extLst>
                </p14:cNvPr>
                <p14:cNvContentPartPr/>
                <p14:nvPr/>
              </p14:nvContentPartPr>
              <p14:xfrm>
                <a:off x="3373312" y="6065764"/>
                <a:ext cx="20520" cy="154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1AC62D5-E47D-0C2F-B835-32B3B66E12F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364672" y="6056764"/>
                  <a:ext cx="38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36AC821-C858-628D-B1E0-4B0BCB53CDD7}"/>
                    </a:ext>
                  </a:extLst>
                </p14:cNvPr>
                <p14:cNvContentPartPr/>
                <p14:nvPr/>
              </p14:nvContentPartPr>
              <p14:xfrm>
                <a:off x="3414712" y="6064324"/>
                <a:ext cx="37080" cy="168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36AC821-C858-628D-B1E0-4B0BCB53CDD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406072" y="6055684"/>
                  <a:ext cx="54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685B8D2-0BF6-55B8-A1C1-50B5EE19FDBE}"/>
                    </a:ext>
                  </a:extLst>
                </p14:cNvPr>
                <p14:cNvContentPartPr/>
                <p14:nvPr/>
              </p14:nvContentPartPr>
              <p14:xfrm>
                <a:off x="3531352" y="5730244"/>
                <a:ext cx="82440" cy="125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685B8D2-0BF6-55B8-A1C1-50B5EE19FDB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22712" y="5721604"/>
                  <a:ext cx="100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8BE6883-5C09-1230-D229-60DBAF82D2EA}"/>
                    </a:ext>
                  </a:extLst>
                </p14:cNvPr>
                <p14:cNvContentPartPr/>
                <p14:nvPr/>
              </p14:nvContentPartPr>
              <p14:xfrm>
                <a:off x="3820792" y="5887924"/>
                <a:ext cx="26640" cy="2638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8BE6883-5C09-1230-D229-60DBAF82D2E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811792" y="5879284"/>
                  <a:ext cx="442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0658FA5-1B3C-7913-3C3C-EDE50893B2CC}"/>
                    </a:ext>
                  </a:extLst>
                </p14:cNvPr>
                <p14:cNvContentPartPr/>
                <p14:nvPr/>
              </p14:nvContentPartPr>
              <p14:xfrm>
                <a:off x="3713512" y="6027244"/>
                <a:ext cx="253080" cy="21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0658FA5-1B3C-7913-3C3C-EDE50893B2C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704872" y="6018244"/>
                  <a:ext cx="2707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928D1653-9360-FB8D-850B-C56F000CE9EA}"/>
              </a:ext>
            </a:extLst>
          </p:cNvPr>
          <p:cNvGrpSpPr/>
          <p:nvPr/>
        </p:nvGrpSpPr>
        <p:grpSpPr>
          <a:xfrm>
            <a:off x="5990512" y="5721604"/>
            <a:ext cx="1748880" cy="608400"/>
            <a:chOff x="5990512" y="5721604"/>
            <a:chExt cx="174888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7F7C963-EC6C-EA7A-F213-48965631B805}"/>
                    </a:ext>
                  </a:extLst>
                </p14:cNvPr>
                <p14:cNvContentPartPr/>
                <p14:nvPr/>
              </p14:nvContentPartPr>
              <p14:xfrm>
                <a:off x="5990512" y="5971084"/>
                <a:ext cx="230040" cy="295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7F7C963-EC6C-EA7A-F213-48965631B80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981872" y="5962084"/>
                  <a:ext cx="247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19F9996-C491-B3C7-6B1F-A9F81FCBC1BB}"/>
                    </a:ext>
                  </a:extLst>
                </p14:cNvPr>
                <p14:cNvContentPartPr/>
                <p14:nvPr/>
              </p14:nvContentPartPr>
              <p14:xfrm>
                <a:off x="6024712" y="6075844"/>
                <a:ext cx="240480" cy="8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19F9996-C491-B3C7-6B1F-A9F81FCBC1B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015712" y="6066844"/>
                  <a:ext cx="258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6866F62-5290-1AB1-6E42-7B50D9FBEBB3}"/>
                    </a:ext>
                  </a:extLst>
                </p14:cNvPr>
                <p14:cNvContentPartPr/>
                <p14:nvPr/>
              </p14:nvContentPartPr>
              <p14:xfrm>
                <a:off x="6607552" y="5779924"/>
                <a:ext cx="41400" cy="210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6866F62-5290-1AB1-6E42-7B50D9FBEBB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598552" y="5771284"/>
                  <a:ext cx="59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ACD99EC-DB1C-78FE-CD2D-0E0442FD9B4C}"/>
                    </a:ext>
                  </a:extLst>
                </p14:cNvPr>
                <p14:cNvContentPartPr/>
                <p14:nvPr/>
              </p14:nvContentPartPr>
              <p14:xfrm>
                <a:off x="6485512" y="6039844"/>
                <a:ext cx="255600" cy="187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ACD99EC-DB1C-78FE-CD2D-0E0442FD9B4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476512" y="6031204"/>
                  <a:ext cx="273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4A52C30-5B71-AB8C-C269-94FE778ACAA9}"/>
                    </a:ext>
                  </a:extLst>
                </p14:cNvPr>
                <p14:cNvContentPartPr/>
                <p14:nvPr/>
              </p14:nvContentPartPr>
              <p14:xfrm>
                <a:off x="6525832" y="6141364"/>
                <a:ext cx="176400" cy="1886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4A52C30-5B71-AB8C-C269-94FE778ACAA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516832" y="6132364"/>
                  <a:ext cx="194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69AF249-B1C4-70FA-648B-643AEE36D0E2}"/>
                    </a:ext>
                  </a:extLst>
                </p14:cNvPr>
                <p14:cNvContentPartPr/>
                <p14:nvPr/>
              </p14:nvContentPartPr>
              <p14:xfrm>
                <a:off x="6885112" y="5935444"/>
                <a:ext cx="256320" cy="176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69AF249-B1C4-70FA-648B-643AEE36D0E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76112" y="5926804"/>
                  <a:ext cx="273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92912DE-DDAE-3A60-B68D-B4EF303F0B32}"/>
                    </a:ext>
                  </a:extLst>
                </p14:cNvPr>
                <p14:cNvContentPartPr/>
                <p14:nvPr/>
              </p14:nvContentPartPr>
              <p14:xfrm>
                <a:off x="7252312" y="5890444"/>
                <a:ext cx="331200" cy="1958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92912DE-DDAE-3A60-B68D-B4EF303F0B3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243312" y="5881444"/>
                  <a:ext cx="3488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FD84835-73FF-08AE-C1C2-99591D0CE504}"/>
                    </a:ext>
                  </a:extLst>
                </p14:cNvPr>
                <p14:cNvContentPartPr/>
                <p14:nvPr/>
              </p14:nvContentPartPr>
              <p14:xfrm>
                <a:off x="7537432" y="6106444"/>
                <a:ext cx="15480" cy="1854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FD84835-73FF-08AE-C1C2-99591D0CE50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528432" y="6097804"/>
                  <a:ext cx="33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8F82AF1-05D5-5DAC-7ABE-8D7072647A4C}"/>
                    </a:ext>
                  </a:extLst>
                </p14:cNvPr>
                <p14:cNvContentPartPr/>
                <p14:nvPr/>
              </p14:nvContentPartPr>
              <p14:xfrm>
                <a:off x="7624552" y="6124444"/>
                <a:ext cx="14040" cy="1641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8F82AF1-05D5-5DAC-7ABE-8D7072647A4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615912" y="6115444"/>
                  <a:ext cx="31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3B66700-C2FF-15D0-C3FE-91AF9A5A8202}"/>
                    </a:ext>
                  </a:extLst>
                </p14:cNvPr>
                <p14:cNvContentPartPr/>
                <p14:nvPr/>
              </p14:nvContentPartPr>
              <p14:xfrm>
                <a:off x="7599352" y="5721604"/>
                <a:ext cx="140040" cy="1612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3B66700-C2FF-15D0-C3FE-91AF9A5A820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590712" y="5712604"/>
                  <a:ext cx="15768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DFB17D3A-906D-079A-C972-F180E7F3C5DE}"/>
              </a:ext>
            </a:extLst>
          </p:cNvPr>
          <p:cNvGrpSpPr/>
          <p:nvPr/>
        </p:nvGrpSpPr>
        <p:grpSpPr>
          <a:xfrm>
            <a:off x="8104432" y="5752204"/>
            <a:ext cx="1022760" cy="502200"/>
            <a:chOff x="8104432" y="5752204"/>
            <a:chExt cx="102276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7DE748D-C730-50CE-65B8-D434E2A152A2}"/>
                    </a:ext>
                  </a:extLst>
                </p14:cNvPr>
                <p14:cNvContentPartPr/>
                <p14:nvPr/>
              </p14:nvContentPartPr>
              <p14:xfrm>
                <a:off x="8181112" y="5897284"/>
                <a:ext cx="28440" cy="192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7DE748D-C730-50CE-65B8-D434E2A152A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172112" y="5888644"/>
                  <a:ext cx="46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98AAFFB-7A77-6355-D38E-9F13F268882E}"/>
                    </a:ext>
                  </a:extLst>
                </p14:cNvPr>
                <p14:cNvContentPartPr/>
                <p14:nvPr/>
              </p14:nvContentPartPr>
              <p14:xfrm>
                <a:off x="8104432" y="6008524"/>
                <a:ext cx="187560" cy="270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98AAFFB-7A77-6355-D38E-9F13F268882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095792" y="5999524"/>
                  <a:ext cx="205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924424A-A0B5-0D9D-EFA4-7018B3AAE8F1}"/>
                    </a:ext>
                  </a:extLst>
                </p14:cNvPr>
                <p14:cNvContentPartPr/>
                <p14:nvPr/>
              </p14:nvContentPartPr>
              <p14:xfrm>
                <a:off x="8374432" y="5959204"/>
                <a:ext cx="439200" cy="2952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924424A-A0B5-0D9D-EFA4-7018B3AAE8F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365792" y="5950204"/>
                  <a:ext cx="456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5B84557-8992-5626-1A2A-49D030C650E6}"/>
                    </a:ext>
                  </a:extLst>
                </p14:cNvPr>
                <p14:cNvContentPartPr/>
                <p14:nvPr/>
              </p14:nvContentPartPr>
              <p14:xfrm>
                <a:off x="8900032" y="5752204"/>
                <a:ext cx="227160" cy="352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5B84557-8992-5626-1A2A-49D030C650E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891392" y="5743564"/>
                  <a:ext cx="244800" cy="37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7313ED92-24B5-B058-7BE4-DD3BEE1D1C61}"/>
              </a:ext>
            </a:extLst>
          </p:cNvPr>
          <p:cNvGrpSpPr/>
          <p:nvPr/>
        </p:nvGrpSpPr>
        <p:grpSpPr>
          <a:xfrm>
            <a:off x="9410872" y="5669404"/>
            <a:ext cx="2049480" cy="587160"/>
            <a:chOff x="9410872" y="5669404"/>
            <a:chExt cx="20494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42CAD37-752A-2ED4-C66E-B75A82AA1867}"/>
                    </a:ext>
                  </a:extLst>
                </p14:cNvPr>
                <p14:cNvContentPartPr/>
                <p14:nvPr/>
              </p14:nvContentPartPr>
              <p14:xfrm>
                <a:off x="9410872" y="5826724"/>
                <a:ext cx="233280" cy="205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42CAD37-752A-2ED4-C66E-B75A82AA186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401872" y="5817724"/>
                  <a:ext cx="250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F6F7B8A-D08A-8499-AAFE-0A952A875A8E}"/>
                    </a:ext>
                  </a:extLst>
                </p14:cNvPr>
                <p14:cNvContentPartPr/>
                <p14:nvPr/>
              </p14:nvContentPartPr>
              <p14:xfrm>
                <a:off x="9436072" y="5913484"/>
                <a:ext cx="220680" cy="23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F6F7B8A-D08A-8499-AAFE-0A952A875A8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427072" y="5904484"/>
                  <a:ext cx="238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5C73293-592E-47B8-8A9F-619C2F28E6BC}"/>
                    </a:ext>
                  </a:extLst>
                </p14:cNvPr>
                <p14:cNvContentPartPr/>
                <p14:nvPr/>
              </p14:nvContentPartPr>
              <p14:xfrm>
                <a:off x="9474952" y="6004204"/>
                <a:ext cx="179280" cy="223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5C73293-592E-47B8-8A9F-619C2F28E6B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465952" y="5995564"/>
                  <a:ext cx="196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B62579D-1B9A-4F10-4E2D-7F52D3D1940E}"/>
                    </a:ext>
                  </a:extLst>
                </p14:cNvPr>
                <p14:cNvContentPartPr/>
                <p14:nvPr/>
              </p14:nvContentPartPr>
              <p14:xfrm>
                <a:off x="9848272" y="5669404"/>
                <a:ext cx="403200" cy="3801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B62579D-1B9A-4F10-4E2D-7F52D3D1940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839272" y="5660404"/>
                  <a:ext cx="4208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8E4FC07-CB64-CF03-C9B5-BBEE29FF1A24}"/>
                    </a:ext>
                  </a:extLst>
                </p14:cNvPr>
                <p14:cNvContentPartPr/>
                <p14:nvPr/>
              </p14:nvContentPartPr>
              <p14:xfrm>
                <a:off x="10224112" y="6015364"/>
                <a:ext cx="29520" cy="2307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8E4FC07-CB64-CF03-C9B5-BBEE29FF1A2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215112" y="6006364"/>
                  <a:ext cx="47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72DEF0B-314A-29A7-E93B-3CB5F3EE3306}"/>
                    </a:ext>
                  </a:extLst>
                </p14:cNvPr>
                <p14:cNvContentPartPr/>
                <p14:nvPr/>
              </p14:nvContentPartPr>
              <p14:xfrm>
                <a:off x="10305112" y="6009604"/>
                <a:ext cx="28440" cy="2469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72DEF0B-314A-29A7-E93B-3CB5F3EE330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296472" y="6000604"/>
                  <a:ext cx="46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E83BE30-A561-78E7-52AD-DDE4C9C3B9C6}"/>
                    </a:ext>
                  </a:extLst>
                </p14:cNvPr>
                <p14:cNvContentPartPr/>
                <p14:nvPr/>
              </p14:nvContentPartPr>
              <p14:xfrm>
                <a:off x="10697872" y="5772724"/>
                <a:ext cx="30960" cy="2487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E83BE30-A561-78E7-52AD-DDE4C9C3B9C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89232" y="5763724"/>
                  <a:ext cx="48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1BF60B3-9FFA-E4C8-D79E-0FCE2920E09D}"/>
                    </a:ext>
                  </a:extLst>
                </p14:cNvPr>
                <p14:cNvContentPartPr/>
                <p14:nvPr/>
              </p14:nvContentPartPr>
              <p14:xfrm>
                <a:off x="10610032" y="5891884"/>
                <a:ext cx="199440" cy="21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1BF60B3-9FFA-E4C8-D79E-0FCE2920E09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601032" y="5882884"/>
                  <a:ext cx="217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09C1248-C7E0-33EC-6A57-7E123031D48B}"/>
                    </a:ext>
                  </a:extLst>
                </p14:cNvPr>
                <p14:cNvContentPartPr/>
                <p14:nvPr/>
              </p14:nvContentPartPr>
              <p14:xfrm>
                <a:off x="10979392" y="5718004"/>
                <a:ext cx="322560" cy="3279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09C1248-C7E0-33EC-6A57-7E123031D48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970752" y="5709364"/>
                  <a:ext cx="3402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3A10A3A-B619-B5D7-18F0-05B0661FF0BB}"/>
                    </a:ext>
                  </a:extLst>
                </p14:cNvPr>
                <p14:cNvContentPartPr/>
                <p14:nvPr/>
              </p14:nvContentPartPr>
              <p14:xfrm>
                <a:off x="11286832" y="5996284"/>
                <a:ext cx="164880" cy="1749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3A10A3A-B619-B5D7-18F0-05B0661FF0B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278192" y="5987284"/>
                  <a:ext cx="182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06BDEEC-DD17-9108-DE37-94488AE5923B}"/>
                    </a:ext>
                  </a:extLst>
                </p14:cNvPr>
                <p14:cNvContentPartPr/>
                <p14:nvPr/>
              </p14:nvContentPartPr>
              <p14:xfrm>
                <a:off x="11363512" y="5982604"/>
                <a:ext cx="34920" cy="1771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06BDEEC-DD17-9108-DE37-94488AE5923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354512" y="5973604"/>
                  <a:ext cx="52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3276B41-8342-FEEF-9CAD-CE7D649BA3A8}"/>
                    </a:ext>
                  </a:extLst>
                </p14:cNvPr>
                <p14:cNvContentPartPr/>
                <p14:nvPr/>
              </p14:nvContentPartPr>
              <p14:xfrm>
                <a:off x="11303752" y="6152164"/>
                <a:ext cx="156600" cy="133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3276B41-8342-FEEF-9CAD-CE7D649BA3A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295112" y="6143524"/>
                  <a:ext cx="1742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248AD710-0A02-2873-C2B1-63DC44704911}"/>
              </a:ext>
            </a:extLst>
          </p:cNvPr>
          <p:cNvGrpSpPr/>
          <p:nvPr/>
        </p:nvGrpSpPr>
        <p:grpSpPr>
          <a:xfrm>
            <a:off x="6773872" y="2380444"/>
            <a:ext cx="1262160" cy="461160"/>
            <a:chOff x="6773872" y="2380444"/>
            <a:chExt cx="126216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20BD651-9F8C-11DA-8542-ABE698E66705}"/>
                    </a:ext>
                  </a:extLst>
                </p14:cNvPr>
                <p14:cNvContentPartPr/>
                <p14:nvPr/>
              </p14:nvContentPartPr>
              <p14:xfrm>
                <a:off x="6773872" y="2380444"/>
                <a:ext cx="1262160" cy="4611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20BD651-9F8C-11DA-8542-ABE698E6670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764872" y="2371804"/>
                  <a:ext cx="12798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7FEE660-A81C-CE7E-B1DD-44E5541F586F}"/>
                    </a:ext>
                  </a:extLst>
                </p14:cNvPr>
                <p14:cNvContentPartPr/>
                <p14:nvPr/>
              </p14:nvContentPartPr>
              <p14:xfrm>
                <a:off x="7597912" y="2519404"/>
                <a:ext cx="42480" cy="327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7FEE660-A81C-CE7E-B1DD-44E5541F586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589272" y="2510764"/>
                  <a:ext cx="60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A6BB62B-2C0D-516C-4D9B-4D09F24E0349}"/>
                    </a:ext>
                  </a:extLst>
                </p14:cNvPr>
                <p14:cNvContentPartPr/>
                <p14:nvPr/>
              </p14:nvContentPartPr>
              <p14:xfrm>
                <a:off x="7349512" y="2454244"/>
                <a:ext cx="288360" cy="252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A6BB62B-2C0D-516C-4D9B-4D09F24E034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340872" y="2445244"/>
                  <a:ext cx="306000" cy="42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6952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B643468-3980-C3F2-1C94-451C85740450}"/>
              </a:ext>
            </a:extLst>
          </p:cNvPr>
          <p:cNvGrpSpPr/>
          <p:nvPr/>
        </p:nvGrpSpPr>
        <p:grpSpPr>
          <a:xfrm>
            <a:off x="1064272" y="386044"/>
            <a:ext cx="3362760" cy="834120"/>
            <a:chOff x="1064272" y="386044"/>
            <a:chExt cx="3362760" cy="83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EE9B3E4-D6CB-1034-ABB4-C62F35617FE0}"/>
                    </a:ext>
                  </a:extLst>
                </p14:cNvPr>
                <p14:cNvContentPartPr/>
                <p14:nvPr/>
              </p14:nvContentPartPr>
              <p14:xfrm>
                <a:off x="1064272" y="619324"/>
                <a:ext cx="273960" cy="224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EE9B3E4-D6CB-1034-ABB4-C62F35617FE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5632" y="610684"/>
                  <a:ext cx="291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098C18D-090A-37B2-228B-B6BCA4067C6E}"/>
                    </a:ext>
                  </a:extLst>
                </p14:cNvPr>
                <p14:cNvContentPartPr/>
                <p14:nvPr/>
              </p14:nvContentPartPr>
              <p14:xfrm>
                <a:off x="1313392" y="897604"/>
                <a:ext cx="28800" cy="195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098C18D-090A-37B2-228B-B6BCA4067C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4392" y="888964"/>
                  <a:ext cx="46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109E327-C9B8-9DB1-ED6B-AE594900C1E7}"/>
                    </a:ext>
                  </a:extLst>
                </p14:cNvPr>
                <p14:cNvContentPartPr/>
                <p14:nvPr/>
              </p14:nvContentPartPr>
              <p14:xfrm>
                <a:off x="1383592" y="884644"/>
                <a:ext cx="20520" cy="186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109E327-C9B8-9DB1-ED6B-AE594900C1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4592" y="876004"/>
                  <a:ext cx="38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B85EB00-A26C-1AA6-65DD-DB9183F9A2D0}"/>
                    </a:ext>
                  </a:extLst>
                </p14:cNvPr>
                <p14:cNvContentPartPr/>
                <p14:nvPr/>
              </p14:nvContentPartPr>
              <p14:xfrm>
                <a:off x="1644592" y="660724"/>
                <a:ext cx="250560" cy="34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B85EB00-A26C-1AA6-65DD-DB9183F9A2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35592" y="652084"/>
                  <a:ext cx="268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C9D19B-D24E-E73C-CECA-A9BE9A9F86DC}"/>
                    </a:ext>
                  </a:extLst>
                </p14:cNvPr>
                <p14:cNvContentPartPr/>
                <p14:nvPr/>
              </p14:nvContentPartPr>
              <p14:xfrm>
                <a:off x="1672672" y="788524"/>
                <a:ext cx="233280" cy="12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C9D19B-D24E-E73C-CECA-A9BE9A9F86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63672" y="779884"/>
                  <a:ext cx="250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5DD0E5B-D404-53EC-F952-8C27B220ED3D}"/>
                    </a:ext>
                  </a:extLst>
                </p14:cNvPr>
                <p14:cNvContentPartPr/>
                <p14:nvPr/>
              </p14:nvContentPartPr>
              <p14:xfrm>
                <a:off x="2341912" y="431764"/>
                <a:ext cx="194760" cy="200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5DD0E5B-D404-53EC-F952-8C27B220ED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33272" y="423124"/>
                  <a:ext cx="212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F0E615B-D7C3-8114-2EF9-172F3C5C977A}"/>
                    </a:ext>
                  </a:extLst>
                </p14:cNvPr>
                <p14:cNvContentPartPr/>
                <p14:nvPr/>
              </p14:nvContentPartPr>
              <p14:xfrm>
                <a:off x="2307352" y="699244"/>
                <a:ext cx="255240" cy="48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F0E615B-D7C3-8114-2EF9-172F3C5C97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98352" y="690604"/>
                  <a:ext cx="272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02E8082-1BBC-7E1F-A9D0-74D8076FF5E0}"/>
                    </a:ext>
                  </a:extLst>
                </p14:cNvPr>
                <p14:cNvContentPartPr/>
                <p14:nvPr/>
              </p14:nvContentPartPr>
              <p14:xfrm>
                <a:off x="2359192" y="858724"/>
                <a:ext cx="201240" cy="13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02E8082-1BBC-7E1F-A9D0-74D8076FF5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50192" y="850084"/>
                  <a:ext cx="218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61BCDFB-B0AF-1F27-11F1-AE56DC952657}"/>
                    </a:ext>
                  </a:extLst>
                </p14:cNvPr>
                <p14:cNvContentPartPr/>
                <p14:nvPr/>
              </p14:nvContentPartPr>
              <p14:xfrm>
                <a:off x="2744032" y="432844"/>
                <a:ext cx="102600" cy="539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61BCDFB-B0AF-1F27-11F1-AE56DC95265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35032" y="423844"/>
                  <a:ext cx="12024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384E4D-1225-48F0-C07D-7CBA16240A2B}"/>
                    </a:ext>
                  </a:extLst>
                </p14:cNvPr>
                <p14:cNvContentPartPr/>
                <p14:nvPr/>
              </p14:nvContentPartPr>
              <p14:xfrm>
                <a:off x="2877952" y="583684"/>
                <a:ext cx="351360" cy="28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384E4D-1225-48F0-C07D-7CBA16240A2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68952" y="574684"/>
                  <a:ext cx="3690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AD4C04E-52A1-10C0-5A07-DC5A001E6ADA}"/>
                    </a:ext>
                  </a:extLst>
                </p14:cNvPr>
                <p14:cNvContentPartPr/>
                <p14:nvPr/>
              </p14:nvContentPartPr>
              <p14:xfrm>
                <a:off x="3390592" y="711844"/>
                <a:ext cx="220680" cy="34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AD4C04E-52A1-10C0-5A07-DC5A001E6AD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81592" y="702844"/>
                  <a:ext cx="238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1FD8245-851C-2C3E-5F91-075B48769221}"/>
                    </a:ext>
                  </a:extLst>
                </p14:cNvPr>
                <p14:cNvContentPartPr/>
                <p14:nvPr/>
              </p14:nvContentPartPr>
              <p14:xfrm>
                <a:off x="3583912" y="622924"/>
                <a:ext cx="273240" cy="288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FD8245-851C-2C3E-5F91-075B487692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75272" y="614284"/>
                  <a:ext cx="290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E5D3B74-2A67-09B6-3C49-0EC3C4FC0A03}"/>
                    </a:ext>
                  </a:extLst>
                </p14:cNvPr>
                <p14:cNvContentPartPr/>
                <p14:nvPr/>
              </p14:nvContentPartPr>
              <p14:xfrm>
                <a:off x="3953272" y="515284"/>
                <a:ext cx="190440" cy="332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E5D3B74-2A67-09B6-3C49-0EC3C4FC0A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44632" y="506644"/>
                  <a:ext cx="2080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82BEBB9-9901-AFEC-B25B-B619C4C97824}"/>
                    </a:ext>
                  </a:extLst>
                </p14:cNvPr>
                <p14:cNvContentPartPr/>
                <p14:nvPr/>
              </p14:nvContentPartPr>
              <p14:xfrm>
                <a:off x="4172512" y="393244"/>
                <a:ext cx="144000" cy="503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82BEBB9-9901-AFEC-B25B-B619C4C978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3512" y="384244"/>
                  <a:ext cx="1616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6604BE0-0DFA-1C0A-0E9C-11E859587FB8}"/>
                    </a:ext>
                  </a:extLst>
                </p14:cNvPr>
                <p14:cNvContentPartPr/>
                <p14:nvPr/>
              </p14:nvContentPartPr>
              <p14:xfrm>
                <a:off x="1965712" y="386044"/>
                <a:ext cx="2461320" cy="834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6604BE0-0DFA-1C0A-0E9C-11E859587FB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56712" y="377404"/>
                  <a:ext cx="2478960" cy="85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5CDF4C-51C5-41F3-E558-9BC253878B42}"/>
              </a:ext>
            </a:extLst>
          </p:cNvPr>
          <p:cNvGrpSpPr/>
          <p:nvPr/>
        </p:nvGrpSpPr>
        <p:grpSpPr>
          <a:xfrm>
            <a:off x="2886232" y="1102804"/>
            <a:ext cx="214560" cy="569520"/>
            <a:chOff x="2886232" y="1102804"/>
            <a:chExt cx="21456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59403FF-371C-8A28-3F77-1028B3210E6E}"/>
                    </a:ext>
                  </a:extLst>
                </p14:cNvPr>
                <p14:cNvContentPartPr/>
                <p14:nvPr/>
              </p14:nvContentPartPr>
              <p14:xfrm>
                <a:off x="2886232" y="1115044"/>
                <a:ext cx="174600" cy="557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59403FF-371C-8A28-3F77-1028B3210E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77592" y="1106404"/>
                  <a:ext cx="19224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DA431C1-841B-8AB2-10AB-9700CF31B61C}"/>
                    </a:ext>
                  </a:extLst>
                </p14:cNvPr>
                <p14:cNvContentPartPr/>
                <p14:nvPr/>
              </p14:nvContentPartPr>
              <p14:xfrm>
                <a:off x="2980192" y="1102804"/>
                <a:ext cx="120600" cy="160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DA431C1-841B-8AB2-10AB-9700CF31B6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71192" y="1094164"/>
                  <a:ext cx="13824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BB9A3B-6C11-FC1E-89F5-DB52305A7897}"/>
              </a:ext>
            </a:extLst>
          </p:cNvPr>
          <p:cNvGrpSpPr/>
          <p:nvPr/>
        </p:nvGrpSpPr>
        <p:grpSpPr>
          <a:xfrm>
            <a:off x="3458272" y="1116484"/>
            <a:ext cx="299160" cy="586080"/>
            <a:chOff x="3458272" y="1116484"/>
            <a:chExt cx="29916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D448C7F-FAED-C5D5-D99B-E77947CAD36C}"/>
                    </a:ext>
                  </a:extLst>
                </p14:cNvPr>
                <p14:cNvContentPartPr/>
                <p14:nvPr/>
              </p14:nvContentPartPr>
              <p14:xfrm>
                <a:off x="3458272" y="1118644"/>
                <a:ext cx="257760" cy="583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D448C7F-FAED-C5D5-D99B-E77947CAD36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49272" y="1109644"/>
                  <a:ext cx="27540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F87AAEA-3344-975D-C07F-6A4C601777AC}"/>
                    </a:ext>
                  </a:extLst>
                </p14:cNvPr>
                <p14:cNvContentPartPr/>
                <p14:nvPr/>
              </p14:nvContentPartPr>
              <p14:xfrm>
                <a:off x="3624592" y="1116484"/>
                <a:ext cx="132840" cy="120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F87AAEA-3344-975D-C07F-6A4C601777A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15592" y="1107844"/>
                  <a:ext cx="1504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D96D99-6A5C-B34D-7CDF-3F971D6AEEF7}"/>
              </a:ext>
            </a:extLst>
          </p:cNvPr>
          <p:cNvGrpSpPr/>
          <p:nvPr/>
        </p:nvGrpSpPr>
        <p:grpSpPr>
          <a:xfrm>
            <a:off x="498352" y="1791844"/>
            <a:ext cx="2234520" cy="414000"/>
            <a:chOff x="498352" y="1791844"/>
            <a:chExt cx="223452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38DB39-A2AC-1616-5B49-D2BBEBEAC416}"/>
                    </a:ext>
                  </a:extLst>
                </p14:cNvPr>
                <p14:cNvContentPartPr/>
                <p14:nvPr/>
              </p14:nvContentPartPr>
              <p14:xfrm>
                <a:off x="498352" y="1809484"/>
                <a:ext cx="680400" cy="39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38DB39-A2AC-1616-5B49-D2BBEBEAC41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9712" y="1800844"/>
                  <a:ext cx="69804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F7C458D-F19A-79EF-D7F9-8DAE1F6080C9}"/>
                    </a:ext>
                  </a:extLst>
                </p14:cNvPr>
                <p14:cNvContentPartPr/>
                <p14:nvPr/>
              </p14:nvContentPartPr>
              <p14:xfrm>
                <a:off x="830632" y="1970404"/>
                <a:ext cx="258120" cy="49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F7C458D-F19A-79EF-D7F9-8DAE1F6080C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1632" y="1961764"/>
                  <a:ext cx="275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A1C54C9-4D06-A601-00C3-FA756D7F0208}"/>
                    </a:ext>
                  </a:extLst>
                </p14:cNvPr>
                <p14:cNvContentPartPr/>
                <p14:nvPr/>
              </p14:nvContentPartPr>
              <p14:xfrm>
                <a:off x="1329952" y="1791844"/>
                <a:ext cx="1386720" cy="389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A1C54C9-4D06-A601-00C3-FA756D7F020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21312" y="1782844"/>
                  <a:ext cx="14043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1D1D4A8-4339-1F9D-929C-C68F2FF44DE9}"/>
                    </a:ext>
                  </a:extLst>
                </p14:cNvPr>
                <p14:cNvContentPartPr/>
                <p14:nvPr/>
              </p14:nvContentPartPr>
              <p14:xfrm>
                <a:off x="2590672" y="1938004"/>
                <a:ext cx="142200" cy="26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1D1D4A8-4339-1F9D-929C-C68F2FF44D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82032" y="1929004"/>
                  <a:ext cx="159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274170B-D5A3-DA86-A0B3-E633516809BC}"/>
                    </a:ext>
                  </a:extLst>
                </p14:cNvPr>
                <p14:cNvContentPartPr/>
                <p14:nvPr/>
              </p14:nvContentPartPr>
              <p14:xfrm>
                <a:off x="1903792" y="1857004"/>
                <a:ext cx="457920" cy="52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274170B-D5A3-DA86-A0B3-E633516809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94792" y="1848004"/>
                  <a:ext cx="47556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A11C115-25D7-20FE-043C-BFCF34A3D146}"/>
              </a:ext>
            </a:extLst>
          </p:cNvPr>
          <p:cNvGrpSpPr/>
          <p:nvPr/>
        </p:nvGrpSpPr>
        <p:grpSpPr>
          <a:xfrm>
            <a:off x="3990352" y="1055284"/>
            <a:ext cx="1702800" cy="831240"/>
            <a:chOff x="3990352" y="1055284"/>
            <a:chExt cx="1702800" cy="83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B0879AA-9369-CE32-2DF3-C9EB2C46B655}"/>
                    </a:ext>
                  </a:extLst>
                </p14:cNvPr>
                <p14:cNvContentPartPr/>
                <p14:nvPr/>
              </p14:nvContentPartPr>
              <p14:xfrm>
                <a:off x="4040392" y="1104964"/>
                <a:ext cx="438840" cy="449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B0879AA-9369-CE32-2DF3-C9EB2C46B65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31392" y="1095964"/>
                  <a:ext cx="4564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6EC14EC-E308-AB24-3A30-D4C06BAB8840}"/>
                    </a:ext>
                  </a:extLst>
                </p14:cNvPr>
                <p14:cNvContentPartPr/>
                <p14:nvPr/>
              </p14:nvContentPartPr>
              <p14:xfrm>
                <a:off x="3990352" y="1055284"/>
                <a:ext cx="123840" cy="172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6EC14EC-E308-AB24-3A30-D4C06BAB88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81352" y="1046644"/>
                  <a:ext cx="141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F1D19D5-DC57-CE27-C890-50F6F436B6B0}"/>
                    </a:ext>
                  </a:extLst>
                </p14:cNvPr>
                <p14:cNvContentPartPr/>
                <p14:nvPr/>
              </p14:nvContentPartPr>
              <p14:xfrm>
                <a:off x="4483192" y="1314484"/>
                <a:ext cx="441720" cy="465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F1D19D5-DC57-CE27-C890-50F6F436B6B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74552" y="1305484"/>
                  <a:ext cx="45936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EA88D4F-08F3-DE0F-024E-CB6FB65A52E5}"/>
                    </a:ext>
                  </a:extLst>
                </p14:cNvPr>
                <p14:cNvContentPartPr/>
                <p14:nvPr/>
              </p14:nvContentPartPr>
              <p14:xfrm>
                <a:off x="4538992" y="1538404"/>
                <a:ext cx="211680" cy="20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EA88D4F-08F3-DE0F-024E-CB6FB65A52E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30352" y="1529764"/>
                  <a:ext cx="229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F7925C-4F5C-22CA-31AF-DDD19A67B091}"/>
                    </a:ext>
                  </a:extLst>
                </p14:cNvPr>
                <p14:cNvContentPartPr/>
                <p14:nvPr/>
              </p14:nvContentPartPr>
              <p14:xfrm>
                <a:off x="5061712" y="1408804"/>
                <a:ext cx="631440" cy="477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F7925C-4F5C-22CA-31AF-DDD19A67B09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52712" y="1399804"/>
                  <a:ext cx="649080" cy="49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F54E454-8FAA-6328-3D7E-09CDEB971BE3}"/>
              </a:ext>
            </a:extLst>
          </p:cNvPr>
          <p:cNvGrpSpPr/>
          <p:nvPr/>
        </p:nvGrpSpPr>
        <p:grpSpPr>
          <a:xfrm>
            <a:off x="5911312" y="1275964"/>
            <a:ext cx="3166200" cy="655200"/>
            <a:chOff x="5911312" y="1275964"/>
            <a:chExt cx="3166200" cy="65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6E07D5A-66DF-E5ED-0B85-A8594D2CA2D1}"/>
                    </a:ext>
                  </a:extLst>
                </p14:cNvPr>
                <p14:cNvContentPartPr/>
                <p14:nvPr/>
              </p14:nvContentPartPr>
              <p14:xfrm>
                <a:off x="5911312" y="1391524"/>
                <a:ext cx="677520" cy="539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6E07D5A-66DF-E5ED-0B85-A8594D2CA2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02672" y="1382524"/>
                  <a:ext cx="69516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059504-4E28-8800-CB68-C58DA83BFB57}"/>
                    </a:ext>
                  </a:extLst>
                </p14:cNvPr>
                <p14:cNvContentPartPr/>
                <p14:nvPr/>
              </p14:nvContentPartPr>
              <p14:xfrm>
                <a:off x="6348352" y="1595644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059504-4E28-8800-CB68-C58DA83BFB5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39712" y="15870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41AE6C2-73EF-D392-D3BE-59F4A662A499}"/>
                    </a:ext>
                  </a:extLst>
                </p14:cNvPr>
                <p14:cNvContentPartPr/>
                <p14:nvPr/>
              </p14:nvContentPartPr>
              <p14:xfrm>
                <a:off x="5932912" y="1475044"/>
                <a:ext cx="174600" cy="183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41AE6C2-73EF-D392-D3BE-59F4A662A49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23912" y="1466044"/>
                  <a:ext cx="192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6E3F678-ABDD-6B7D-3E84-96FAD76CD6C7}"/>
                    </a:ext>
                  </a:extLst>
                </p14:cNvPr>
                <p14:cNvContentPartPr/>
                <p14:nvPr/>
              </p14:nvContentPartPr>
              <p14:xfrm>
                <a:off x="6831832" y="1275964"/>
                <a:ext cx="702000" cy="419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6E3F678-ABDD-6B7D-3E84-96FAD76CD6C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22832" y="1267324"/>
                  <a:ext cx="7196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A356D37-8DBA-27A0-03E1-7CAF172F0C31}"/>
                    </a:ext>
                  </a:extLst>
                </p14:cNvPr>
                <p14:cNvContentPartPr/>
                <p14:nvPr/>
              </p14:nvContentPartPr>
              <p14:xfrm>
                <a:off x="7319992" y="1504924"/>
                <a:ext cx="257040" cy="39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A356D37-8DBA-27A0-03E1-7CAF172F0C3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10992" y="1496284"/>
                  <a:ext cx="274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AD90380-C480-BDCA-AECD-4B9819E30748}"/>
                    </a:ext>
                  </a:extLst>
                </p14:cNvPr>
                <p14:cNvContentPartPr/>
                <p14:nvPr/>
              </p14:nvContentPartPr>
              <p14:xfrm>
                <a:off x="6846232" y="1472524"/>
                <a:ext cx="439200" cy="84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AD90380-C480-BDCA-AECD-4B9819E3074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37232" y="1463524"/>
                  <a:ext cx="456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3FDF59B-CCC2-DA32-7E78-78B57BD7EA4A}"/>
                    </a:ext>
                  </a:extLst>
                </p14:cNvPr>
                <p14:cNvContentPartPr/>
                <p14:nvPr/>
              </p14:nvContentPartPr>
              <p14:xfrm>
                <a:off x="7856032" y="1309084"/>
                <a:ext cx="1221480" cy="524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3FDF59B-CCC2-DA32-7E78-78B57BD7EA4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47032" y="1300444"/>
                  <a:ext cx="1239120" cy="54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E4150A-F832-DA0E-8DAB-69B2A2CFEB4D}"/>
              </a:ext>
            </a:extLst>
          </p:cNvPr>
          <p:cNvGrpSpPr/>
          <p:nvPr/>
        </p:nvGrpSpPr>
        <p:grpSpPr>
          <a:xfrm>
            <a:off x="4577512" y="1838644"/>
            <a:ext cx="2469240" cy="530280"/>
            <a:chOff x="4577512" y="1838644"/>
            <a:chExt cx="246924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611C020-07BD-D5B7-8F8C-411A69B9C500}"/>
                    </a:ext>
                  </a:extLst>
                </p14:cNvPr>
                <p14:cNvContentPartPr/>
                <p14:nvPr/>
              </p14:nvContentPartPr>
              <p14:xfrm>
                <a:off x="4577512" y="2067604"/>
                <a:ext cx="372600" cy="153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611C020-07BD-D5B7-8F8C-411A69B9C50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68512" y="2058604"/>
                  <a:ext cx="390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8C9A4C7-2B4F-9F47-DFBD-333C51191BDB}"/>
                    </a:ext>
                  </a:extLst>
                </p14:cNvPr>
                <p14:cNvContentPartPr/>
                <p14:nvPr/>
              </p14:nvContentPartPr>
              <p14:xfrm>
                <a:off x="5139832" y="1838644"/>
                <a:ext cx="441360" cy="416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8C9A4C7-2B4F-9F47-DFBD-333C51191BD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30832" y="1829644"/>
                  <a:ext cx="4590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32BA018-2560-E818-BCA4-B6D41DD1BF6B}"/>
                    </a:ext>
                  </a:extLst>
                </p14:cNvPr>
                <p14:cNvContentPartPr/>
                <p14:nvPr/>
              </p14:nvContentPartPr>
              <p14:xfrm>
                <a:off x="5149912" y="2012164"/>
                <a:ext cx="305640" cy="47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32BA018-2560-E818-BCA4-B6D41DD1BF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41272" y="2003524"/>
                  <a:ext cx="323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76F6BC5-BDCE-E73B-088B-F9C25109C15D}"/>
                    </a:ext>
                  </a:extLst>
                </p14:cNvPr>
                <p14:cNvContentPartPr/>
                <p14:nvPr/>
              </p14:nvContentPartPr>
              <p14:xfrm>
                <a:off x="5828872" y="1913884"/>
                <a:ext cx="1217880" cy="455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76F6BC5-BDCE-E73B-088B-F9C25109C15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20232" y="1905244"/>
                  <a:ext cx="123552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E30ACC9-8505-7BF5-D33B-4B9AA6C2D994}"/>
                    </a:ext>
                  </a:extLst>
                </p14:cNvPr>
                <p14:cNvContentPartPr/>
                <p14:nvPr/>
              </p14:nvContentPartPr>
              <p14:xfrm>
                <a:off x="6640312" y="2004244"/>
                <a:ext cx="41400" cy="20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E30ACC9-8505-7BF5-D33B-4B9AA6C2D9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31312" y="1995244"/>
                  <a:ext cx="59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5392535-22AE-5722-F536-BEE30AFB113A}"/>
                    </a:ext>
                  </a:extLst>
                </p14:cNvPr>
                <p14:cNvContentPartPr/>
                <p14:nvPr/>
              </p14:nvContentPartPr>
              <p14:xfrm>
                <a:off x="6338272" y="2010364"/>
                <a:ext cx="330840" cy="63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5392535-22AE-5722-F536-BEE30AFB113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29272" y="2001364"/>
                  <a:ext cx="34848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81D7E3E-AF53-2006-7D5A-AE9CFA517B6B}"/>
                  </a:ext>
                </a:extLst>
              </p14:cNvPr>
              <p14:cNvContentPartPr/>
              <p14:nvPr/>
            </p14:nvContentPartPr>
            <p14:xfrm>
              <a:off x="7229992" y="2062924"/>
              <a:ext cx="1066680" cy="260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81D7E3E-AF53-2006-7D5A-AE9CFA517B6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20992" y="2054284"/>
                <a:ext cx="1084320" cy="27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323304C-F72A-1215-0D7A-73BFE53F3D23}"/>
              </a:ext>
            </a:extLst>
          </p:cNvPr>
          <p:cNvGrpSpPr/>
          <p:nvPr/>
        </p:nvGrpSpPr>
        <p:grpSpPr>
          <a:xfrm>
            <a:off x="8588272" y="1862764"/>
            <a:ext cx="1190160" cy="353160"/>
            <a:chOff x="8588272" y="1862764"/>
            <a:chExt cx="119016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1811343-4AD9-BE86-26A5-F95C2CDF3579}"/>
                    </a:ext>
                  </a:extLst>
                </p14:cNvPr>
                <p14:cNvContentPartPr/>
                <p14:nvPr/>
              </p14:nvContentPartPr>
              <p14:xfrm>
                <a:off x="8588272" y="1862764"/>
                <a:ext cx="1112040" cy="305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1811343-4AD9-BE86-26A5-F95C2CDF357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79272" y="1854124"/>
                  <a:ext cx="11296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ACFCFEF-4ADA-8715-BB72-3EEBD53E5300}"/>
                    </a:ext>
                  </a:extLst>
                </p14:cNvPr>
                <p14:cNvContentPartPr/>
                <p14:nvPr/>
              </p14:nvContentPartPr>
              <p14:xfrm>
                <a:off x="9753592" y="2195044"/>
                <a:ext cx="24840" cy="20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ACFCFEF-4ADA-8715-BB72-3EEBD53E530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44952" y="2186044"/>
                  <a:ext cx="424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2314CAB-7E56-B6D4-B185-6971C8700D16}"/>
              </a:ext>
            </a:extLst>
          </p:cNvPr>
          <p:cNvGrpSpPr/>
          <p:nvPr/>
        </p:nvGrpSpPr>
        <p:grpSpPr>
          <a:xfrm>
            <a:off x="1030432" y="2453164"/>
            <a:ext cx="327600" cy="600480"/>
            <a:chOff x="1030432" y="2453164"/>
            <a:chExt cx="327600" cy="6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7AB6A79-D783-3CD7-D7B2-38DEA9BA622C}"/>
                    </a:ext>
                  </a:extLst>
                </p14:cNvPr>
                <p14:cNvContentPartPr/>
                <p14:nvPr/>
              </p14:nvContentPartPr>
              <p14:xfrm>
                <a:off x="1030432" y="2611204"/>
                <a:ext cx="295200" cy="266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7AB6A79-D783-3CD7-D7B2-38DEA9BA622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1432" y="2602204"/>
                  <a:ext cx="3128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8A027C7-D824-D644-A9DA-68CD265B43ED}"/>
                    </a:ext>
                  </a:extLst>
                </p14:cNvPr>
                <p14:cNvContentPartPr/>
                <p14:nvPr/>
              </p14:nvContentPartPr>
              <p14:xfrm>
                <a:off x="1282072" y="2839084"/>
                <a:ext cx="23040" cy="197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8A027C7-D824-D644-A9DA-68CD265B43E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73072" y="2830084"/>
                  <a:ext cx="40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AD02986-3378-4A8E-C9F0-A505806D17CD}"/>
                    </a:ext>
                  </a:extLst>
                </p14:cNvPr>
                <p14:cNvContentPartPr/>
                <p14:nvPr/>
              </p14:nvContentPartPr>
              <p14:xfrm>
                <a:off x="1343272" y="2856724"/>
                <a:ext cx="14760" cy="196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AD02986-3378-4A8E-C9F0-A505806D17C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34272" y="2848084"/>
                  <a:ext cx="32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CD8E7B-CA6E-474E-427A-3B0312677D51}"/>
                    </a:ext>
                  </a:extLst>
                </p14:cNvPr>
                <p14:cNvContentPartPr/>
                <p14:nvPr/>
              </p14:nvContentPartPr>
              <p14:xfrm>
                <a:off x="1147072" y="2453164"/>
                <a:ext cx="57240" cy="78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CD8E7B-CA6E-474E-427A-3B0312677D5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38432" y="2444524"/>
                  <a:ext cx="7488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3A7ED5A-B410-B3DB-8DDE-39C19DA87708}"/>
                  </a:ext>
                </a:extLst>
              </p14:cNvPr>
              <p14:cNvContentPartPr/>
              <p14:nvPr/>
            </p14:nvContentPartPr>
            <p14:xfrm>
              <a:off x="2198272" y="2978404"/>
              <a:ext cx="1680120" cy="644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3A7ED5A-B410-B3DB-8DDE-39C19DA8770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189272" y="2969404"/>
                <a:ext cx="169776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DFBC8516-5682-CE49-54F4-53DF9A38C221}"/>
              </a:ext>
            </a:extLst>
          </p:cNvPr>
          <p:cNvGrpSpPr/>
          <p:nvPr/>
        </p:nvGrpSpPr>
        <p:grpSpPr>
          <a:xfrm>
            <a:off x="2274592" y="3132124"/>
            <a:ext cx="1411920" cy="416520"/>
            <a:chOff x="2274592" y="3132124"/>
            <a:chExt cx="141192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142EFC6-8A6A-F11F-D570-741ED1C23FEF}"/>
                    </a:ext>
                  </a:extLst>
                </p14:cNvPr>
                <p14:cNvContentPartPr/>
                <p14:nvPr/>
              </p14:nvContentPartPr>
              <p14:xfrm>
                <a:off x="2296912" y="3283684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142EFC6-8A6A-F11F-D570-741ED1C23FE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88272" y="32746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A5554C6-E1E5-CD12-B8BB-33B79362EDAB}"/>
                    </a:ext>
                  </a:extLst>
                </p14:cNvPr>
                <p14:cNvContentPartPr/>
                <p14:nvPr/>
              </p14:nvContentPartPr>
              <p14:xfrm>
                <a:off x="2274592" y="3132124"/>
                <a:ext cx="1410120" cy="412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A5554C6-E1E5-CD12-B8BB-33B79362EDA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65592" y="3123484"/>
                  <a:ext cx="14277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30B7C3A-2C8E-53AA-F2C6-CB440A82C389}"/>
                    </a:ext>
                  </a:extLst>
                </p14:cNvPr>
                <p14:cNvContentPartPr/>
                <p14:nvPr/>
              </p14:nvContentPartPr>
              <p14:xfrm>
                <a:off x="2615512" y="3273964"/>
                <a:ext cx="309240" cy="232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30B7C3A-2C8E-53AA-F2C6-CB440A82C38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06512" y="3264964"/>
                  <a:ext cx="326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93B2B7A-08F2-44EE-3C1A-1BFACF437F86}"/>
                    </a:ext>
                  </a:extLst>
                </p14:cNvPr>
                <p14:cNvContentPartPr/>
                <p14:nvPr/>
              </p14:nvContentPartPr>
              <p14:xfrm>
                <a:off x="3007192" y="3383044"/>
                <a:ext cx="130320" cy="19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93B2B7A-08F2-44EE-3C1A-1BFACF437F8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98552" y="3374404"/>
                  <a:ext cx="147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15ECA94-B549-E438-A6DD-0A2558788BD9}"/>
                    </a:ext>
                  </a:extLst>
                </p14:cNvPr>
                <p14:cNvContentPartPr/>
                <p14:nvPr/>
              </p14:nvContentPartPr>
              <p14:xfrm>
                <a:off x="3128512" y="3348844"/>
                <a:ext cx="244440" cy="199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15ECA94-B549-E438-A6DD-0A2558788B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119872" y="3339844"/>
                  <a:ext cx="262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26CBC5A-9CE4-F182-1726-FDE165DC53CE}"/>
                    </a:ext>
                  </a:extLst>
                </p14:cNvPr>
                <p14:cNvContentPartPr/>
                <p14:nvPr/>
              </p14:nvContentPartPr>
              <p14:xfrm>
                <a:off x="3467632" y="3231124"/>
                <a:ext cx="218880" cy="290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26CBC5A-9CE4-F182-1726-FDE165DC53C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58632" y="3222484"/>
                  <a:ext cx="23652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FADAA5B-3BE5-8A24-28AA-FE5FE66B9BE3}"/>
              </a:ext>
            </a:extLst>
          </p:cNvPr>
          <p:cNvGrpSpPr/>
          <p:nvPr/>
        </p:nvGrpSpPr>
        <p:grpSpPr>
          <a:xfrm>
            <a:off x="937552" y="3142924"/>
            <a:ext cx="560880" cy="560880"/>
            <a:chOff x="937552" y="3142924"/>
            <a:chExt cx="56088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4958BAC-3AF4-AA3A-F0C3-1B70BAD89568}"/>
                    </a:ext>
                  </a:extLst>
                </p14:cNvPr>
                <p14:cNvContentPartPr/>
                <p14:nvPr/>
              </p14:nvContentPartPr>
              <p14:xfrm>
                <a:off x="937552" y="3142924"/>
                <a:ext cx="560880" cy="27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4958BAC-3AF4-AA3A-F0C3-1B70BAD8956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8912" y="3133924"/>
                  <a:ext cx="578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C6F0C2F-6EEC-0009-B95C-33E9CE612A8E}"/>
                    </a:ext>
                  </a:extLst>
                </p14:cNvPr>
                <p14:cNvContentPartPr/>
                <p14:nvPr/>
              </p14:nvContentPartPr>
              <p14:xfrm>
                <a:off x="1008472" y="3287284"/>
                <a:ext cx="302400" cy="261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C6F0C2F-6EEC-0009-B95C-33E9CE612A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99832" y="3278284"/>
                  <a:ext cx="320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35163FD-A048-DDD6-1FC2-9ADC941BDC63}"/>
                    </a:ext>
                  </a:extLst>
                </p14:cNvPr>
                <p14:cNvContentPartPr/>
                <p14:nvPr/>
              </p14:nvContentPartPr>
              <p14:xfrm>
                <a:off x="1323832" y="3480604"/>
                <a:ext cx="18000" cy="170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35163FD-A048-DDD6-1FC2-9ADC941BDC6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14832" y="3471964"/>
                  <a:ext cx="35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019348A-9657-5ACD-262B-BD49DF10EE8C}"/>
                    </a:ext>
                  </a:extLst>
                </p14:cNvPr>
                <p14:cNvContentPartPr/>
                <p14:nvPr/>
              </p14:nvContentPartPr>
              <p14:xfrm>
                <a:off x="1360192" y="3452164"/>
                <a:ext cx="44280" cy="251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019348A-9657-5ACD-262B-BD49DF10EE8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51552" y="3443164"/>
                  <a:ext cx="6192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56CA8DD-F4EC-EB5D-2FB0-6DE007CFAEE1}"/>
              </a:ext>
            </a:extLst>
          </p:cNvPr>
          <p:cNvGrpSpPr/>
          <p:nvPr/>
        </p:nvGrpSpPr>
        <p:grpSpPr>
          <a:xfrm>
            <a:off x="1688872" y="2987044"/>
            <a:ext cx="197640" cy="135720"/>
            <a:chOff x="1688872" y="2987044"/>
            <a:chExt cx="19764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AD7A925-9349-0AFE-DEBD-059DD52391E0}"/>
                    </a:ext>
                  </a:extLst>
                </p14:cNvPr>
                <p14:cNvContentPartPr/>
                <p14:nvPr/>
              </p14:nvContentPartPr>
              <p14:xfrm>
                <a:off x="1688872" y="2987044"/>
                <a:ext cx="181440" cy="12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AD7A925-9349-0AFE-DEBD-059DD52391E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80232" y="2978404"/>
                  <a:ext cx="199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E6DD5F3-6E07-450D-2ED9-E9D1A1EFAA50}"/>
                    </a:ext>
                  </a:extLst>
                </p14:cNvPr>
                <p14:cNvContentPartPr/>
                <p14:nvPr/>
              </p14:nvContentPartPr>
              <p14:xfrm>
                <a:off x="1726312" y="3094684"/>
                <a:ext cx="160200" cy="28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E6DD5F3-6E07-450D-2ED9-E9D1A1EFAA5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17672" y="3086044"/>
                  <a:ext cx="1778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31E3817-E750-1E99-56F1-515316F41094}"/>
              </a:ext>
            </a:extLst>
          </p:cNvPr>
          <p:cNvGrpSpPr/>
          <p:nvPr/>
        </p:nvGrpSpPr>
        <p:grpSpPr>
          <a:xfrm>
            <a:off x="4178632" y="2524804"/>
            <a:ext cx="1771560" cy="1050840"/>
            <a:chOff x="4178632" y="2524804"/>
            <a:chExt cx="1771560" cy="10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3AE73E5-981C-B00F-B92B-26F611C5603C}"/>
                    </a:ext>
                  </a:extLst>
                </p14:cNvPr>
                <p14:cNvContentPartPr/>
                <p14:nvPr/>
              </p14:nvContentPartPr>
              <p14:xfrm>
                <a:off x="4841392" y="2524804"/>
                <a:ext cx="35640" cy="318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3AE73E5-981C-B00F-B92B-26F611C560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32392" y="2516164"/>
                  <a:ext cx="532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A16F3C4-271F-7266-D6E9-29519937AD7E}"/>
                    </a:ext>
                  </a:extLst>
                </p14:cNvPr>
                <p14:cNvContentPartPr/>
                <p14:nvPr/>
              </p14:nvContentPartPr>
              <p14:xfrm>
                <a:off x="4178632" y="2887324"/>
                <a:ext cx="1696680" cy="75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A16F3C4-271F-7266-D6E9-29519937AD7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69632" y="2878324"/>
                  <a:ext cx="1714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440E03D-19B1-717A-B206-A81D4B38D14D}"/>
                    </a:ext>
                  </a:extLst>
                </p14:cNvPr>
                <p14:cNvContentPartPr/>
                <p14:nvPr/>
              </p14:nvContentPartPr>
              <p14:xfrm>
                <a:off x="4199152" y="3078844"/>
                <a:ext cx="344880" cy="449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440E03D-19B1-717A-B206-A81D4B38D14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90152" y="3070204"/>
                  <a:ext cx="3625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BB3D3F9-6330-3130-4670-9332AB0F1D88}"/>
                    </a:ext>
                  </a:extLst>
                </p14:cNvPr>
                <p14:cNvContentPartPr/>
                <p14:nvPr/>
              </p14:nvContentPartPr>
              <p14:xfrm>
                <a:off x="4428832" y="3208804"/>
                <a:ext cx="87840" cy="120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BB3D3F9-6330-3130-4670-9332AB0F1D8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20192" y="3199804"/>
                  <a:ext cx="105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13AE529-8B4F-3593-2471-EBE38A17D424}"/>
                    </a:ext>
                  </a:extLst>
                </p14:cNvPr>
                <p14:cNvContentPartPr/>
                <p14:nvPr/>
              </p14:nvContentPartPr>
              <p14:xfrm>
                <a:off x="4388512" y="3404284"/>
                <a:ext cx="151920" cy="14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13AE529-8B4F-3593-2471-EBE38A17D4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79512" y="3395644"/>
                  <a:ext cx="169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BEB9AAD-8C97-7549-48CC-96733892C7DB}"/>
                    </a:ext>
                  </a:extLst>
                </p14:cNvPr>
                <p14:cNvContentPartPr/>
                <p14:nvPr/>
              </p14:nvContentPartPr>
              <p14:xfrm>
                <a:off x="4424152" y="3480244"/>
                <a:ext cx="153000" cy="85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BEB9AAD-8C97-7549-48CC-96733892C7D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15512" y="3471604"/>
                  <a:ext cx="170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889BE2-5D16-23CC-EA28-1A419BAFD794}"/>
                    </a:ext>
                  </a:extLst>
                </p14:cNvPr>
                <p14:cNvContentPartPr/>
                <p14:nvPr/>
              </p14:nvContentPartPr>
              <p14:xfrm>
                <a:off x="4704952" y="3041404"/>
                <a:ext cx="1245240" cy="534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889BE2-5D16-23CC-EA28-1A419BAFD79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95952" y="3032404"/>
                  <a:ext cx="126288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917AD54-DD51-560F-57F7-6CA990428A0B}"/>
                    </a:ext>
                  </a:extLst>
                </p14:cNvPr>
                <p14:cNvContentPartPr/>
                <p14:nvPr/>
              </p14:nvContentPartPr>
              <p14:xfrm>
                <a:off x="4949032" y="3212764"/>
                <a:ext cx="319320" cy="270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917AD54-DD51-560F-57F7-6CA990428A0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40032" y="3203764"/>
                  <a:ext cx="3369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7F3EE21-1E0F-08ED-E6FA-5A527420C6C2}"/>
                    </a:ext>
                  </a:extLst>
                </p14:cNvPr>
                <p14:cNvContentPartPr/>
                <p14:nvPr/>
              </p14:nvContentPartPr>
              <p14:xfrm>
                <a:off x="5294632" y="3384484"/>
                <a:ext cx="131760" cy="20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7F3EE21-1E0F-08ED-E6FA-5A527420C6C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285632" y="3375484"/>
                  <a:ext cx="149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6EBF404-C151-F276-3F18-1D5147AEC42C}"/>
                    </a:ext>
                  </a:extLst>
                </p14:cNvPr>
                <p14:cNvContentPartPr/>
                <p14:nvPr/>
              </p14:nvContentPartPr>
              <p14:xfrm>
                <a:off x="5439712" y="3340924"/>
                <a:ext cx="205920" cy="183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6EBF404-C151-F276-3F18-1D5147AEC42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31072" y="3331924"/>
                  <a:ext cx="223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1C954AE-C3E8-79B8-493E-8BD5BCCE8792}"/>
                    </a:ext>
                  </a:extLst>
                </p14:cNvPr>
                <p14:cNvContentPartPr/>
                <p14:nvPr/>
              </p14:nvContentPartPr>
              <p14:xfrm>
                <a:off x="5771632" y="3212044"/>
                <a:ext cx="159120" cy="272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1C954AE-C3E8-79B8-493E-8BD5BCCE879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62992" y="3203404"/>
                  <a:ext cx="17676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FC69CD9-4EF9-5B1E-A2B6-D693C3802507}"/>
              </a:ext>
            </a:extLst>
          </p:cNvPr>
          <p:cNvGrpSpPr/>
          <p:nvPr/>
        </p:nvGrpSpPr>
        <p:grpSpPr>
          <a:xfrm>
            <a:off x="2138152" y="2347684"/>
            <a:ext cx="1662840" cy="585000"/>
            <a:chOff x="2138152" y="2347684"/>
            <a:chExt cx="166284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926BEF9-724C-C721-CBB4-355012A7D365}"/>
                    </a:ext>
                  </a:extLst>
                </p14:cNvPr>
                <p14:cNvContentPartPr/>
                <p14:nvPr/>
              </p14:nvContentPartPr>
              <p14:xfrm>
                <a:off x="2138152" y="2425084"/>
                <a:ext cx="401760" cy="473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926BEF9-724C-C721-CBB4-355012A7D36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29152" y="2416084"/>
                  <a:ext cx="41940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E5D75DD-2C09-240F-85AF-3D3F5305AFCF}"/>
                    </a:ext>
                  </a:extLst>
                </p14:cNvPr>
                <p14:cNvContentPartPr/>
                <p14:nvPr/>
              </p14:nvContentPartPr>
              <p14:xfrm>
                <a:off x="2411392" y="2522284"/>
                <a:ext cx="128520" cy="128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E5D75DD-2C09-240F-85AF-3D3F5305AFC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02752" y="2513644"/>
                  <a:ext cx="146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840DFBC-C1F8-9031-075A-4739445B2C55}"/>
                    </a:ext>
                  </a:extLst>
                </p14:cNvPr>
                <p14:cNvContentPartPr/>
                <p14:nvPr/>
              </p14:nvContentPartPr>
              <p14:xfrm>
                <a:off x="2389792" y="2734324"/>
                <a:ext cx="191160" cy="26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840DFBC-C1F8-9031-075A-4739445B2C5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80792" y="2725324"/>
                  <a:ext cx="208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4D7B667-BD29-4FAA-2F0C-418BBA6498FB}"/>
                    </a:ext>
                  </a:extLst>
                </p14:cNvPr>
                <p14:cNvContentPartPr/>
                <p14:nvPr/>
              </p14:nvContentPartPr>
              <p14:xfrm>
                <a:off x="2445592" y="2814604"/>
                <a:ext cx="163800" cy="109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4D7B667-BD29-4FAA-2F0C-418BBA6498F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36952" y="2805964"/>
                  <a:ext cx="181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F28B62E-09A7-D9CB-BD17-97CD9D62E6B1}"/>
                    </a:ext>
                  </a:extLst>
                </p14:cNvPr>
                <p14:cNvContentPartPr/>
                <p14:nvPr/>
              </p14:nvContentPartPr>
              <p14:xfrm>
                <a:off x="2828632" y="2469004"/>
                <a:ext cx="25200" cy="214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F28B62E-09A7-D9CB-BD17-97CD9D62E6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19632" y="2460364"/>
                  <a:ext cx="42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FD8A4FA-8C41-FD43-462C-D8AA64AFEC1E}"/>
                    </a:ext>
                  </a:extLst>
                </p14:cNvPr>
                <p14:cNvContentPartPr/>
                <p14:nvPr/>
              </p14:nvContentPartPr>
              <p14:xfrm>
                <a:off x="2756632" y="2712364"/>
                <a:ext cx="221760" cy="7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FD8A4FA-8C41-FD43-462C-D8AA64AFEC1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747632" y="2703724"/>
                  <a:ext cx="239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C946832-EF10-DA3C-C185-6C91E31C2C47}"/>
                    </a:ext>
                  </a:extLst>
                </p14:cNvPr>
                <p14:cNvContentPartPr/>
                <p14:nvPr/>
              </p14:nvContentPartPr>
              <p14:xfrm>
                <a:off x="2799472" y="2784364"/>
                <a:ext cx="123120" cy="136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C946832-EF10-DA3C-C185-6C91E31C2C4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90832" y="2775724"/>
                  <a:ext cx="140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929C7BF-4194-2EAC-8CC2-B8F225176D5B}"/>
                    </a:ext>
                  </a:extLst>
                </p14:cNvPr>
                <p14:cNvContentPartPr/>
                <p14:nvPr/>
              </p14:nvContentPartPr>
              <p14:xfrm>
                <a:off x="3093952" y="2664124"/>
                <a:ext cx="101880" cy="13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929C7BF-4194-2EAC-8CC2-B8F225176D5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84952" y="2655124"/>
                  <a:ext cx="119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520D786-5B90-D0F9-AD71-FC54E54A982D}"/>
                    </a:ext>
                  </a:extLst>
                </p14:cNvPr>
                <p14:cNvContentPartPr/>
                <p14:nvPr/>
              </p14:nvContentPartPr>
              <p14:xfrm>
                <a:off x="3155872" y="2537404"/>
                <a:ext cx="288000" cy="304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520D786-5B90-D0F9-AD71-FC54E54A982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47232" y="2528404"/>
                  <a:ext cx="3056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5750CDD-D799-B24C-9895-976DC0C770F9}"/>
                    </a:ext>
                  </a:extLst>
                </p14:cNvPr>
                <p14:cNvContentPartPr/>
                <p14:nvPr/>
              </p14:nvContentPartPr>
              <p14:xfrm>
                <a:off x="3511192" y="2486644"/>
                <a:ext cx="190440" cy="287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5750CDD-D799-B24C-9895-976DC0C770F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02192" y="2477644"/>
                  <a:ext cx="2080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DCF7AF0-0FF3-6D41-5CB6-937BC6B1267B}"/>
                    </a:ext>
                  </a:extLst>
                </p14:cNvPr>
                <p14:cNvContentPartPr/>
                <p14:nvPr/>
              </p14:nvContentPartPr>
              <p14:xfrm>
                <a:off x="3501472" y="2371804"/>
                <a:ext cx="57600" cy="70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DCF7AF0-0FF3-6D41-5CB6-937BC6B1267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92832" y="2362804"/>
                  <a:ext cx="75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DAD5795-C899-B8FB-9720-2C53FC7982F8}"/>
                    </a:ext>
                  </a:extLst>
                </p14:cNvPr>
                <p14:cNvContentPartPr/>
                <p14:nvPr/>
              </p14:nvContentPartPr>
              <p14:xfrm>
                <a:off x="3015472" y="2404204"/>
                <a:ext cx="167760" cy="515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DAD5795-C899-B8FB-9720-2C53FC7982F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06472" y="2395564"/>
                  <a:ext cx="18540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1AFFABF-7E99-ADD2-A3BC-52EC08A50B47}"/>
                    </a:ext>
                  </a:extLst>
                </p14:cNvPr>
                <p14:cNvContentPartPr/>
                <p14:nvPr/>
              </p14:nvContentPartPr>
              <p14:xfrm>
                <a:off x="3676072" y="2347684"/>
                <a:ext cx="124920" cy="585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1AFFABF-7E99-ADD2-A3BC-52EC08A50B4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67432" y="2338684"/>
                  <a:ext cx="142560" cy="60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D9F2F4A-C822-2B99-B83E-942E53B44C19}"/>
                  </a:ext>
                </a:extLst>
              </p14:cNvPr>
              <p14:cNvContentPartPr/>
              <p14:nvPr/>
            </p14:nvContentPartPr>
            <p14:xfrm>
              <a:off x="3217432" y="3855724"/>
              <a:ext cx="30960" cy="381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D9F2F4A-C822-2B99-B83E-942E53B44C1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208792" y="3846724"/>
                <a:ext cx="4860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BDF734B-3B51-DAE8-CE2A-3229DA636D73}"/>
              </a:ext>
            </a:extLst>
          </p:cNvPr>
          <p:cNvGrpSpPr/>
          <p:nvPr/>
        </p:nvGrpSpPr>
        <p:grpSpPr>
          <a:xfrm>
            <a:off x="1769872" y="4021324"/>
            <a:ext cx="2538360" cy="956880"/>
            <a:chOff x="1769872" y="4021324"/>
            <a:chExt cx="2538360" cy="9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1EA0796-73CA-5509-C235-D97DC01CFAD6}"/>
                    </a:ext>
                  </a:extLst>
                </p14:cNvPr>
                <p14:cNvContentPartPr/>
                <p14:nvPr/>
              </p14:nvContentPartPr>
              <p14:xfrm>
                <a:off x="2831512" y="4157404"/>
                <a:ext cx="257760" cy="225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1EA0796-73CA-5509-C235-D97DC01CFAD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22512" y="4148764"/>
                  <a:ext cx="275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AFEFE03-29C0-4F08-A42E-FA4897FDCF18}"/>
                    </a:ext>
                  </a:extLst>
                </p14:cNvPr>
                <p14:cNvContentPartPr/>
                <p14:nvPr/>
              </p14:nvContentPartPr>
              <p14:xfrm>
                <a:off x="3156952" y="4021324"/>
                <a:ext cx="218160" cy="293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AFEFE03-29C0-4F08-A42E-FA4897FDCF1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47952" y="4012684"/>
                  <a:ext cx="2358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3B8DC02-21DA-A5D8-6266-CDC497B1C5D1}"/>
                    </a:ext>
                  </a:extLst>
                </p14:cNvPr>
                <p14:cNvContentPartPr/>
                <p14:nvPr/>
              </p14:nvContentPartPr>
              <p14:xfrm>
                <a:off x="2818192" y="4520284"/>
                <a:ext cx="129240" cy="414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3B8DC02-21DA-A5D8-6266-CDC497B1C5D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09192" y="4511284"/>
                  <a:ext cx="1468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5752A86-B158-7E5F-97C5-48522F2CC2F8}"/>
                    </a:ext>
                  </a:extLst>
                </p14:cNvPr>
                <p14:cNvContentPartPr/>
                <p14:nvPr/>
              </p14:nvContentPartPr>
              <p14:xfrm>
                <a:off x="2975872" y="4563844"/>
                <a:ext cx="368640" cy="292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5752A86-B158-7E5F-97C5-48522F2CC2F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67232" y="4555204"/>
                  <a:ext cx="3862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8CDBA1D-3778-C2D6-42F4-31ED79BA8C10}"/>
                    </a:ext>
                  </a:extLst>
                </p14:cNvPr>
                <p14:cNvContentPartPr/>
                <p14:nvPr/>
              </p14:nvContentPartPr>
              <p14:xfrm>
                <a:off x="3412192" y="4729444"/>
                <a:ext cx="118080" cy="19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8CDBA1D-3778-C2D6-42F4-31ED79BA8C1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03552" y="4720804"/>
                  <a:ext cx="135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9B1EB58-42FF-4D86-D969-FB0AB0699455}"/>
                    </a:ext>
                  </a:extLst>
                </p14:cNvPr>
                <p14:cNvContentPartPr/>
                <p14:nvPr/>
              </p14:nvContentPartPr>
              <p14:xfrm>
                <a:off x="3513712" y="4656364"/>
                <a:ext cx="243360" cy="321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9B1EB58-42FF-4D86-D969-FB0AB069945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05072" y="4647364"/>
                  <a:ext cx="2610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9EB6112-DCA3-66E7-7027-811720480848}"/>
                    </a:ext>
                  </a:extLst>
                </p14:cNvPr>
                <p14:cNvContentPartPr/>
                <p14:nvPr/>
              </p14:nvContentPartPr>
              <p14:xfrm>
                <a:off x="3852472" y="4540084"/>
                <a:ext cx="173520" cy="298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9EB6112-DCA3-66E7-7027-81172048084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43472" y="4531084"/>
                  <a:ext cx="191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DF77557-97CC-8B7B-B305-6386B465C0EF}"/>
                    </a:ext>
                  </a:extLst>
                </p14:cNvPr>
                <p14:cNvContentPartPr/>
                <p14:nvPr/>
              </p14:nvContentPartPr>
              <p14:xfrm>
                <a:off x="4001872" y="4455484"/>
                <a:ext cx="158040" cy="509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DF77557-97CC-8B7B-B305-6386B465C0E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92872" y="4446844"/>
                  <a:ext cx="1756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4A03144-73AA-B59B-2028-A746E09C7215}"/>
                    </a:ext>
                  </a:extLst>
                </p14:cNvPr>
                <p14:cNvContentPartPr/>
                <p14:nvPr/>
              </p14:nvContentPartPr>
              <p14:xfrm>
                <a:off x="1769872" y="4369804"/>
                <a:ext cx="236880" cy="16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4A03144-73AA-B59B-2028-A746E09C721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61232" y="4361164"/>
                  <a:ext cx="254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BDFC1E1-DF0D-171A-9F9C-58B57C6043D1}"/>
                    </a:ext>
                  </a:extLst>
                </p14:cNvPr>
                <p14:cNvContentPartPr/>
                <p14:nvPr/>
              </p14:nvContentPartPr>
              <p14:xfrm>
                <a:off x="1836112" y="4447564"/>
                <a:ext cx="236880" cy="24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BDFC1E1-DF0D-171A-9F9C-58B57C6043D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827472" y="4438564"/>
                  <a:ext cx="254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843D49E-E488-4789-428F-67F750D2A53E}"/>
                    </a:ext>
                  </a:extLst>
                </p14:cNvPr>
                <p14:cNvContentPartPr/>
                <p14:nvPr/>
              </p14:nvContentPartPr>
              <p14:xfrm>
                <a:off x="2208352" y="4435684"/>
                <a:ext cx="130680" cy="52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843D49E-E488-4789-428F-67F750D2A53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99712" y="4427044"/>
                  <a:ext cx="148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6FD6DDF-FA84-6AF0-B494-2F7885B56DDF}"/>
                    </a:ext>
                  </a:extLst>
                </p14:cNvPr>
                <p14:cNvContentPartPr/>
                <p14:nvPr/>
              </p14:nvContentPartPr>
              <p14:xfrm>
                <a:off x="2444872" y="4188724"/>
                <a:ext cx="27720" cy="208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6FD6DDF-FA84-6AF0-B494-2F7885B56DD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36232" y="4180084"/>
                  <a:ext cx="45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92E580C-AECE-17F9-8815-1537A3BEF755}"/>
                    </a:ext>
                  </a:extLst>
                </p14:cNvPr>
                <p14:cNvContentPartPr/>
                <p14:nvPr/>
              </p14:nvContentPartPr>
              <p14:xfrm>
                <a:off x="2354872" y="4529284"/>
                <a:ext cx="211320" cy="34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92E580C-AECE-17F9-8815-1537A3BEF75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46232" y="4520644"/>
                  <a:ext cx="228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22AF382-BB91-2518-AA62-7D588E00AD99}"/>
                    </a:ext>
                  </a:extLst>
                </p14:cNvPr>
                <p14:cNvContentPartPr/>
                <p14:nvPr/>
              </p14:nvContentPartPr>
              <p14:xfrm>
                <a:off x="2398072" y="4629364"/>
                <a:ext cx="137520" cy="219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22AF382-BB91-2518-AA62-7D588E00AD9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389432" y="4620724"/>
                  <a:ext cx="155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9649181-0D8D-3371-CC54-3497B79A979F}"/>
                    </a:ext>
                  </a:extLst>
                </p14:cNvPr>
                <p14:cNvContentPartPr/>
                <p14:nvPr/>
              </p14:nvContentPartPr>
              <p14:xfrm>
                <a:off x="2667712" y="4360444"/>
                <a:ext cx="1640520" cy="96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9649181-0D8D-3371-CC54-3497B79A979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59072" y="4351444"/>
                  <a:ext cx="165816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4303A0BA-4C42-F586-4D4A-FA637D6A1081}"/>
                  </a:ext>
                </a:extLst>
              </p14:cNvPr>
              <p14:cNvContentPartPr/>
              <p14:nvPr/>
            </p14:nvContentPartPr>
            <p14:xfrm>
              <a:off x="1870312" y="5509564"/>
              <a:ext cx="205920" cy="262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4303A0BA-4C42-F586-4D4A-FA637D6A108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861312" y="5500564"/>
                <a:ext cx="22356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485DD34-235E-E685-ECC2-D852960E2817}"/>
              </a:ext>
            </a:extLst>
          </p:cNvPr>
          <p:cNvGrpSpPr/>
          <p:nvPr/>
        </p:nvGrpSpPr>
        <p:grpSpPr>
          <a:xfrm>
            <a:off x="1907752" y="5072164"/>
            <a:ext cx="1749600" cy="577080"/>
            <a:chOff x="1907752" y="5072164"/>
            <a:chExt cx="174960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461A061-D3D6-0EDE-C9DB-B0E012E0F048}"/>
                    </a:ext>
                  </a:extLst>
                </p14:cNvPr>
                <p14:cNvContentPartPr/>
                <p14:nvPr/>
              </p14:nvContentPartPr>
              <p14:xfrm>
                <a:off x="1907752" y="5625484"/>
                <a:ext cx="179280" cy="23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461A061-D3D6-0EDE-C9DB-B0E012E0F04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98752" y="5616484"/>
                  <a:ext cx="196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D51971C-C928-7A29-9AEC-51E615DAC158}"/>
                    </a:ext>
                  </a:extLst>
                </p14:cNvPr>
                <p14:cNvContentPartPr/>
                <p14:nvPr/>
              </p14:nvContentPartPr>
              <p14:xfrm>
                <a:off x="2387632" y="5533684"/>
                <a:ext cx="214200" cy="43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D51971C-C928-7A29-9AEC-51E615DAC15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378992" y="5524684"/>
                  <a:ext cx="231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8AF2AE3-DDB1-2A47-91FC-EE8B83F1789A}"/>
                    </a:ext>
                  </a:extLst>
                </p14:cNvPr>
                <p14:cNvContentPartPr/>
                <p14:nvPr/>
              </p14:nvContentPartPr>
              <p14:xfrm>
                <a:off x="2881192" y="5297524"/>
                <a:ext cx="330480" cy="162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8AF2AE3-DDB1-2A47-91FC-EE8B83F1789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872552" y="5288524"/>
                  <a:ext cx="348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717BDB7-1F76-D658-D8B0-FA7FEBE583E8}"/>
                    </a:ext>
                  </a:extLst>
                </p14:cNvPr>
                <p14:cNvContentPartPr/>
                <p14:nvPr/>
              </p14:nvContentPartPr>
              <p14:xfrm>
                <a:off x="3267112" y="5183764"/>
                <a:ext cx="207000" cy="265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717BDB7-1F76-D658-D8B0-FA7FEBE583E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58472" y="5175124"/>
                  <a:ext cx="224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789017C-489E-03AF-C9D5-FA39B93721F3}"/>
                    </a:ext>
                  </a:extLst>
                </p14:cNvPr>
                <p14:cNvContentPartPr/>
                <p14:nvPr/>
              </p14:nvContentPartPr>
              <p14:xfrm>
                <a:off x="3297712" y="5075044"/>
                <a:ext cx="18720" cy="39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789017C-489E-03AF-C9D5-FA39B93721F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89072" y="5066404"/>
                  <a:ext cx="36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8A3A054-68DE-C4C3-B280-7364E7A23A2A}"/>
                    </a:ext>
                  </a:extLst>
                </p14:cNvPr>
                <p14:cNvContentPartPr/>
                <p14:nvPr/>
              </p14:nvContentPartPr>
              <p14:xfrm>
                <a:off x="3284392" y="5072164"/>
                <a:ext cx="56160" cy="41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8A3A054-68DE-C4C3-B280-7364E7A23A2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75392" y="5063524"/>
                  <a:ext cx="73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D24B1C6-5850-8C3B-C19D-F2E304566994}"/>
                    </a:ext>
                  </a:extLst>
                </p14:cNvPr>
                <p14:cNvContentPartPr/>
                <p14:nvPr/>
              </p14:nvContentPartPr>
              <p14:xfrm>
                <a:off x="2784352" y="5525764"/>
                <a:ext cx="873000" cy="42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D24B1C6-5850-8C3B-C19D-F2E30456699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75712" y="5517124"/>
                  <a:ext cx="8906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462FC1D1-355E-5F5B-7AB9-7E4B602F2FDE}"/>
              </a:ext>
            </a:extLst>
          </p:cNvPr>
          <p:cNvGrpSpPr/>
          <p:nvPr/>
        </p:nvGrpSpPr>
        <p:grpSpPr>
          <a:xfrm>
            <a:off x="1988032" y="6309124"/>
            <a:ext cx="310320" cy="106200"/>
            <a:chOff x="1988032" y="6309124"/>
            <a:chExt cx="31032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7A59300-C666-CA7D-66E7-D5F2305F1010}"/>
                    </a:ext>
                  </a:extLst>
                </p14:cNvPr>
                <p14:cNvContentPartPr/>
                <p14:nvPr/>
              </p14:nvContentPartPr>
              <p14:xfrm>
                <a:off x="1988032" y="6309124"/>
                <a:ext cx="213840" cy="29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7A59300-C666-CA7D-66E7-D5F2305F101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979392" y="6300124"/>
                  <a:ext cx="231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DD293B2-896E-13E1-2B15-B243B8C3DC74}"/>
                    </a:ext>
                  </a:extLst>
                </p14:cNvPr>
                <p14:cNvContentPartPr/>
                <p14:nvPr/>
              </p14:nvContentPartPr>
              <p14:xfrm>
                <a:off x="2035912" y="6395884"/>
                <a:ext cx="262440" cy="19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DD293B2-896E-13E1-2B15-B243B8C3DC7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26912" y="6387244"/>
                  <a:ext cx="2800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BA1FEE9-5803-0ACE-B0E8-9B5334763B8F}"/>
              </a:ext>
            </a:extLst>
          </p:cNvPr>
          <p:cNvGrpSpPr/>
          <p:nvPr/>
        </p:nvGrpSpPr>
        <p:grpSpPr>
          <a:xfrm>
            <a:off x="2564752" y="5644564"/>
            <a:ext cx="1049400" cy="1102320"/>
            <a:chOff x="2564752" y="5644564"/>
            <a:chExt cx="1049400" cy="11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C11C250-635D-71A4-5C90-A4713279954B}"/>
                    </a:ext>
                  </a:extLst>
                </p14:cNvPr>
                <p14:cNvContentPartPr/>
                <p14:nvPr/>
              </p14:nvContentPartPr>
              <p14:xfrm>
                <a:off x="2838352" y="5710804"/>
                <a:ext cx="246240" cy="254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C11C250-635D-71A4-5C90-A4713279954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829352" y="5702164"/>
                  <a:ext cx="263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371F59E-C276-EE86-01DE-8FBCDA9B57C3}"/>
                    </a:ext>
                  </a:extLst>
                </p14:cNvPr>
                <p14:cNvContentPartPr/>
                <p14:nvPr/>
              </p14:nvContentPartPr>
              <p14:xfrm>
                <a:off x="3175672" y="5644564"/>
                <a:ext cx="290880" cy="295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371F59E-C276-EE86-01DE-8FBCDA9B57C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67032" y="5635564"/>
                  <a:ext cx="3085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DB24ED1-6742-DAFE-CF2B-B708A553424E}"/>
                    </a:ext>
                  </a:extLst>
                </p14:cNvPr>
                <p14:cNvContentPartPr/>
                <p14:nvPr/>
              </p14:nvContentPartPr>
              <p14:xfrm>
                <a:off x="3472672" y="5850844"/>
                <a:ext cx="12960" cy="159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DB24ED1-6742-DAFE-CF2B-B708A553424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463672" y="5842204"/>
                  <a:ext cx="30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ABC9069-4C5D-3D94-103A-1B801577BE46}"/>
                    </a:ext>
                  </a:extLst>
                </p14:cNvPr>
                <p14:cNvContentPartPr/>
                <p14:nvPr/>
              </p14:nvContentPartPr>
              <p14:xfrm>
                <a:off x="3545392" y="5844004"/>
                <a:ext cx="3600" cy="186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ABC9069-4C5D-3D94-103A-1B801577BE4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536752" y="5835364"/>
                  <a:ext cx="21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FC66D49-222D-BAD8-B89D-139D949AB4A4}"/>
                    </a:ext>
                  </a:extLst>
                </p14:cNvPr>
                <p14:cNvContentPartPr/>
                <p14:nvPr/>
              </p14:nvContentPartPr>
              <p14:xfrm>
                <a:off x="2564752" y="6345844"/>
                <a:ext cx="198000" cy="28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FC66D49-222D-BAD8-B89D-139D949AB4A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56112" y="6337204"/>
                  <a:ext cx="215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6B1FAA5-B4D0-0BE8-C833-1D7E490C7E10}"/>
                    </a:ext>
                  </a:extLst>
                </p14:cNvPr>
                <p14:cNvContentPartPr/>
                <p14:nvPr/>
              </p14:nvContentPartPr>
              <p14:xfrm>
                <a:off x="2893432" y="6157564"/>
                <a:ext cx="204840" cy="207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6B1FAA5-B4D0-0BE8-C833-1D7E490C7E1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84792" y="6148924"/>
                  <a:ext cx="222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2046296-B63B-B752-27BA-7DEAC153BA79}"/>
                    </a:ext>
                  </a:extLst>
                </p14:cNvPr>
                <p14:cNvContentPartPr/>
                <p14:nvPr/>
              </p14:nvContentPartPr>
              <p14:xfrm>
                <a:off x="3209152" y="6139204"/>
                <a:ext cx="150120" cy="183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2046296-B63B-B752-27BA-7DEAC153BA7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200152" y="6130564"/>
                  <a:ext cx="167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1CBDEB3-2D00-3266-744B-565DD99BDB31}"/>
                    </a:ext>
                  </a:extLst>
                </p14:cNvPr>
                <p14:cNvContentPartPr/>
                <p14:nvPr/>
              </p14:nvContentPartPr>
              <p14:xfrm>
                <a:off x="3214552" y="6046324"/>
                <a:ext cx="28440" cy="38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1CBDEB3-2D00-3266-744B-565DD99BDB3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205552" y="6037684"/>
                  <a:ext cx="46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98DAF25-CF99-1E17-3326-C27840008AB0}"/>
                    </a:ext>
                  </a:extLst>
                </p14:cNvPr>
                <p14:cNvContentPartPr/>
                <p14:nvPr/>
              </p14:nvContentPartPr>
              <p14:xfrm>
                <a:off x="2837632" y="6391204"/>
                <a:ext cx="557280" cy="35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98DAF25-CF99-1E17-3326-C27840008AB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28632" y="6382204"/>
                  <a:ext cx="574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4CFE4B7-4311-663B-D2BA-BFB83304444F}"/>
                    </a:ext>
                  </a:extLst>
                </p14:cNvPr>
                <p14:cNvContentPartPr/>
                <p14:nvPr/>
              </p14:nvContentPartPr>
              <p14:xfrm>
                <a:off x="2881192" y="6537724"/>
                <a:ext cx="226440" cy="152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4CFE4B7-4311-663B-D2BA-BFB83304444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872552" y="6529084"/>
                  <a:ext cx="244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83C1A2A-E1D8-3957-20BF-0E553AFD4300}"/>
                    </a:ext>
                  </a:extLst>
                </p14:cNvPr>
                <p14:cNvContentPartPr/>
                <p14:nvPr/>
              </p14:nvContentPartPr>
              <p14:xfrm>
                <a:off x="3192232" y="6489124"/>
                <a:ext cx="211320" cy="162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83C1A2A-E1D8-3957-20BF-0E553AFD430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83232" y="6480124"/>
                  <a:ext cx="228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818EC3C-4C6B-3ACF-ECAD-AE2845E4257D}"/>
                    </a:ext>
                  </a:extLst>
                </p14:cNvPr>
                <p14:cNvContentPartPr/>
                <p14:nvPr/>
              </p14:nvContentPartPr>
              <p14:xfrm>
                <a:off x="3414352" y="6638884"/>
                <a:ext cx="4680" cy="96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818EC3C-4C6B-3ACF-ECAD-AE2845E4257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405352" y="6630244"/>
                  <a:ext cx="2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549EDCC-77E3-9EF1-9B40-BCE1C9111224}"/>
                    </a:ext>
                  </a:extLst>
                </p14:cNvPr>
                <p14:cNvContentPartPr/>
                <p14:nvPr/>
              </p14:nvContentPartPr>
              <p14:xfrm>
                <a:off x="3474832" y="6611884"/>
                <a:ext cx="15480" cy="135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549EDCC-77E3-9EF1-9B40-BCE1C911122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66192" y="6602884"/>
                  <a:ext cx="33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C854AEF-CA94-3E51-0A35-D307F31CAF88}"/>
                    </a:ext>
                  </a:extLst>
                </p14:cNvPr>
                <p14:cNvContentPartPr/>
                <p14:nvPr/>
              </p14:nvContentPartPr>
              <p14:xfrm>
                <a:off x="3519832" y="6420724"/>
                <a:ext cx="94320" cy="109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C854AEF-CA94-3E51-0A35-D307F31CAF8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511192" y="6411724"/>
                  <a:ext cx="11196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814A6161-89FE-942A-570E-C0031834BAE6}"/>
                  </a:ext>
                </a:extLst>
              </p14:cNvPr>
              <p14:cNvContentPartPr/>
              <p14:nvPr/>
            </p14:nvContentPartPr>
            <p14:xfrm>
              <a:off x="9836032" y="4029604"/>
              <a:ext cx="672120" cy="2260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814A6161-89FE-942A-570E-C0031834BAE6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827392" y="4020604"/>
                <a:ext cx="689760" cy="24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482313C-7F1A-ACE1-58F4-83CB04306B69}"/>
              </a:ext>
            </a:extLst>
          </p:cNvPr>
          <p:cNvGrpSpPr/>
          <p:nvPr/>
        </p:nvGrpSpPr>
        <p:grpSpPr>
          <a:xfrm>
            <a:off x="5807632" y="3855724"/>
            <a:ext cx="4026600" cy="924120"/>
            <a:chOff x="5807632" y="3855724"/>
            <a:chExt cx="4026600" cy="92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1C30431-BA34-1672-F5BA-D9421D586A9A}"/>
                    </a:ext>
                  </a:extLst>
                </p14:cNvPr>
                <p14:cNvContentPartPr/>
                <p14:nvPr/>
              </p14:nvContentPartPr>
              <p14:xfrm>
                <a:off x="5831032" y="4082884"/>
                <a:ext cx="207000" cy="355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1C30431-BA34-1672-F5BA-D9421D586A9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22392" y="4074244"/>
                  <a:ext cx="2246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FA81E47-4589-C975-E9F4-1F040ABC122F}"/>
                    </a:ext>
                  </a:extLst>
                </p14:cNvPr>
                <p14:cNvContentPartPr/>
                <p14:nvPr/>
              </p14:nvContentPartPr>
              <p14:xfrm>
                <a:off x="5807632" y="3966244"/>
                <a:ext cx="91080" cy="95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FA81E47-4589-C975-E9F4-1F040ABC122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798992" y="3957244"/>
                  <a:ext cx="108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7EC83A3-AA34-9182-E8BA-E986B08CA563}"/>
                    </a:ext>
                  </a:extLst>
                </p14:cNvPr>
                <p14:cNvContentPartPr/>
                <p14:nvPr/>
              </p14:nvContentPartPr>
              <p14:xfrm>
                <a:off x="6185272" y="4204924"/>
                <a:ext cx="263520" cy="41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7EC83A3-AA34-9182-E8BA-E986B08CA56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176632" y="4195924"/>
                  <a:ext cx="281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5062B2C-6858-A600-F851-A95C34EDA309}"/>
                    </a:ext>
                  </a:extLst>
                </p14:cNvPr>
                <p14:cNvContentPartPr/>
                <p14:nvPr/>
              </p14:nvContentPartPr>
              <p14:xfrm>
                <a:off x="6192472" y="4308244"/>
                <a:ext cx="226800" cy="55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5062B2C-6858-A600-F851-A95C34EDA30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83472" y="4299604"/>
                  <a:ext cx="244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4415FB9-665D-C7D5-DA15-151D9B1C1BDC}"/>
                    </a:ext>
                  </a:extLst>
                </p14:cNvPr>
                <p14:cNvContentPartPr/>
                <p14:nvPr/>
              </p14:nvContentPartPr>
              <p14:xfrm>
                <a:off x="6302272" y="4096204"/>
                <a:ext cx="116640" cy="303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4415FB9-665D-C7D5-DA15-151D9B1C1BD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293632" y="4087564"/>
                  <a:ext cx="1342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34143ED-5026-F28D-2EEB-2EA3F876014B}"/>
                    </a:ext>
                  </a:extLst>
                </p14:cNvPr>
                <p14:cNvContentPartPr/>
                <p14:nvPr/>
              </p14:nvContentPartPr>
              <p14:xfrm>
                <a:off x="6592072" y="4157044"/>
                <a:ext cx="207000" cy="234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34143ED-5026-F28D-2EEB-2EA3F876014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583072" y="4148404"/>
                  <a:ext cx="224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599BAFC-CB87-87FB-CD90-00A7FA63771E}"/>
                    </a:ext>
                  </a:extLst>
                </p14:cNvPr>
                <p14:cNvContentPartPr/>
                <p14:nvPr/>
              </p14:nvContentPartPr>
              <p14:xfrm>
                <a:off x="7029832" y="4319764"/>
                <a:ext cx="46800" cy="146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599BAFC-CB87-87FB-CD90-00A7FA63771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021192" y="4311124"/>
                  <a:ext cx="64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6A84D36-9B62-A7A5-6EAA-80CB7C4BE141}"/>
                    </a:ext>
                  </a:extLst>
                </p14:cNvPr>
                <p14:cNvContentPartPr/>
                <p14:nvPr/>
              </p14:nvContentPartPr>
              <p14:xfrm>
                <a:off x="7300552" y="4166764"/>
                <a:ext cx="604440" cy="149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6A84D36-9B62-A7A5-6EAA-80CB7C4BE14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291912" y="4158124"/>
                  <a:ext cx="622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C949386-2366-0C00-2600-7D83CEE4F91E}"/>
                    </a:ext>
                  </a:extLst>
                </p14:cNvPr>
                <p14:cNvContentPartPr/>
                <p14:nvPr/>
              </p14:nvContentPartPr>
              <p14:xfrm>
                <a:off x="8011912" y="3855724"/>
                <a:ext cx="1078200" cy="582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C949386-2366-0C00-2600-7D83CEE4F91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02912" y="3846724"/>
                  <a:ext cx="109584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5D21CA3-8D6D-9FFB-C393-61157323B42A}"/>
                    </a:ext>
                  </a:extLst>
                </p14:cNvPr>
                <p14:cNvContentPartPr/>
                <p14:nvPr/>
              </p14:nvContentPartPr>
              <p14:xfrm>
                <a:off x="8058712" y="4063804"/>
                <a:ext cx="352080" cy="29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5D21CA3-8D6D-9FFB-C393-61157323B42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050072" y="4055164"/>
                  <a:ext cx="369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3AB8369-9C6B-4017-E9C4-202EB8050129}"/>
                    </a:ext>
                  </a:extLst>
                </p14:cNvPr>
                <p14:cNvContentPartPr/>
                <p14:nvPr/>
              </p14:nvContentPartPr>
              <p14:xfrm>
                <a:off x="9390352" y="3948604"/>
                <a:ext cx="190440" cy="309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3AB8369-9C6B-4017-E9C4-202EB805012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381352" y="3939964"/>
                  <a:ext cx="2080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5C0F304-BFD2-D908-433E-031299D5A188}"/>
                    </a:ext>
                  </a:extLst>
                </p14:cNvPr>
                <p14:cNvContentPartPr/>
                <p14:nvPr/>
              </p14:nvContentPartPr>
              <p14:xfrm>
                <a:off x="7402432" y="4503724"/>
                <a:ext cx="1271160" cy="276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5C0F304-BFD2-D908-433E-031299D5A18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93432" y="4494724"/>
                  <a:ext cx="12888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C98A2A9-698C-F5B8-A4DC-996E8D99DC48}"/>
                    </a:ext>
                  </a:extLst>
                </p14:cNvPr>
                <p14:cNvContentPartPr/>
                <p14:nvPr/>
              </p14:nvContentPartPr>
              <p14:xfrm>
                <a:off x="8845672" y="4380964"/>
                <a:ext cx="988560" cy="385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C98A2A9-698C-F5B8-A4DC-996E8D99DC4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836672" y="4371964"/>
                  <a:ext cx="10062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DC18B10-6240-B3B3-4082-B5003CE38F93}"/>
                    </a:ext>
                  </a:extLst>
                </p14:cNvPr>
                <p14:cNvContentPartPr/>
                <p14:nvPr/>
              </p14:nvContentPartPr>
              <p14:xfrm>
                <a:off x="9662152" y="4514164"/>
                <a:ext cx="69120" cy="24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DC18B10-6240-B3B3-4082-B5003CE38F9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53512" y="4505164"/>
                  <a:ext cx="86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FBB6CC3-8F03-0E15-F532-5FED9DB5C97B}"/>
                    </a:ext>
                  </a:extLst>
                </p14:cNvPr>
                <p14:cNvContentPartPr/>
                <p14:nvPr/>
              </p14:nvContentPartPr>
              <p14:xfrm>
                <a:off x="9407272" y="4463404"/>
                <a:ext cx="308520" cy="63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FBB6CC3-8F03-0E15-F532-5FED9DB5C97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98632" y="4454404"/>
                  <a:ext cx="326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5F90284-5030-2A71-7553-0877FE6420B7}"/>
                    </a:ext>
                  </a:extLst>
                </p14:cNvPr>
                <p14:cNvContentPartPr/>
                <p14:nvPr/>
              </p14:nvContentPartPr>
              <p14:xfrm>
                <a:off x="9005872" y="4417324"/>
                <a:ext cx="563400" cy="125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5F90284-5030-2A71-7553-0877FE6420B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996872" y="4408684"/>
                  <a:ext cx="58104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368ADFA-4C64-21C6-EE6D-7121A44DE664}"/>
              </a:ext>
            </a:extLst>
          </p:cNvPr>
          <p:cNvGrpSpPr/>
          <p:nvPr/>
        </p:nvGrpSpPr>
        <p:grpSpPr>
          <a:xfrm>
            <a:off x="5983312" y="5033284"/>
            <a:ext cx="2391480" cy="420120"/>
            <a:chOff x="5983312" y="5033284"/>
            <a:chExt cx="239148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2B55416-7247-D94B-518B-4CBA5B6D0360}"/>
                    </a:ext>
                  </a:extLst>
                </p14:cNvPr>
                <p14:cNvContentPartPr/>
                <p14:nvPr/>
              </p14:nvContentPartPr>
              <p14:xfrm>
                <a:off x="5983312" y="5174404"/>
                <a:ext cx="1120320" cy="279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2B55416-7247-D94B-518B-4CBA5B6D036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974672" y="5165764"/>
                  <a:ext cx="11379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1AE6C0F-4F71-A546-D381-17AD4DE55A3B}"/>
                    </a:ext>
                  </a:extLst>
                </p14:cNvPr>
                <p14:cNvContentPartPr/>
                <p14:nvPr/>
              </p14:nvContentPartPr>
              <p14:xfrm>
                <a:off x="6978352" y="5339644"/>
                <a:ext cx="33120" cy="35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1AE6C0F-4F71-A546-D381-17AD4DE55A3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969712" y="5331004"/>
                  <a:ext cx="50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538F925-7855-785A-32FB-1A570EE3E6BF}"/>
                    </a:ext>
                  </a:extLst>
                </p14:cNvPr>
                <p14:cNvContentPartPr/>
                <p14:nvPr/>
              </p14:nvContentPartPr>
              <p14:xfrm>
                <a:off x="7429072" y="5033284"/>
                <a:ext cx="500760" cy="392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538F925-7855-785A-32FB-1A570EE3E6B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20072" y="5024284"/>
                  <a:ext cx="5184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9BBF68D-108B-36E8-165D-BB44C8A537A7}"/>
                    </a:ext>
                  </a:extLst>
                </p14:cNvPr>
                <p14:cNvContentPartPr/>
                <p14:nvPr/>
              </p14:nvContentPartPr>
              <p14:xfrm>
                <a:off x="7474792" y="5224444"/>
                <a:ext cx="240840" cy="25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9BBF68D-108B-36E8-165D-BB44C8A537A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465792" y="5215804"/>
                  <a:ext cx="258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98700D7-F054-CB45-3427-A14913E216B5}"/>
                    </a:ext>
                  </a:extLst>
                </p14:cNvPr>
                <p14:cNvContentPartPr/>
                <p14:nvPr/>
              </p14:nvContentPartPr>
              <p14:xfrm>
                <a:off x="8183632" y="5097364"/>
                <a:ext cx="191160" cy="276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98700D7-F054-CB45-3427-A14913E216B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74992" y="5088724"/>
                  <a:ext cx="208800" cy="29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DE93FAD-B484-2D1D-4B79-D1BEC04B0B35}"/>
                  </a:ext>
                </a:extLst>
              </p14:cNvPr>
              <p14:cNvContentPartPr/>
              <p14:nvPr/>
            </p14:nvContentPartPr>
            <p14:xfrm>
              <a:off x="8637592" y="5223004"/>
              <a:ext cx="707040" cy="15588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DE93FAD-B484-2D1D-4B79-D1BEC04B0B35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628952" y="5214364"/>
                <a:ext cx="7246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96ED1906-4D47-8DBA-9D03-3E939BDAD3F3}"/>
                  </a:ext>
                </a:extLst>
              </p14:cNvPr>
              <p14:cNvContentPartPr/>
              <p14:nvPr/>
            </p14:nvContentPartPr>
            <p14:xfrm>
              <a:off x="9577912" y="5051284"/>
              <a:ext cx="387720" cy="44028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96ED1906-4D47-8DBA-9D03-3E939BDAD3F3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9568912" y="5042644"/>
                <a:ext cx="405360" cy="45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41EF137D-FDF1-105A-F04F-3760684F07F8}"/>
              </a:ext>
            </a:extLst>
          </p:cNvPr>
          <p:cNvGrpSpPr/>
          <p:nvPr/>
        </p:nvGrpSpPr>
        <p:grpSpPr>
          <a:xfrm>
            <a:off x="10270912" y="4940404"/>
            <a:ext cx="1231200" cy="606240"/>
            <a:chOff x="10270912" y="4940404"/>
            <a:chExt cx="1231200" cy="60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8A2DB0E-018F-36A7-934B-379126F073CF}"/>
                    </a:ext>
                  </a:extLst>
                </p14:cNvPr>
                <p14:cNvContentPartPr/>
                <p14:nvPr/>
              </p14:nvContentPartPr>
              <p14:xfrm>
                <a:off x="10270912" y="4940404"/>
                <a:ext cx="1231200" cy="606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8A2DB0E-018F-36A7-934B-379126F073C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262272" y="4931404"/>
                  <a:ext cx="124884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81EC41B-D731-E82C-8B27-2CE707AD4C13}"/>
                    </a:ext>
                  </a:extLst>
                </p14:cNvPr>
                <p14:cNvContentPartPr/>
                <p14:nvPr/>
              </p14:nvContentPartPr>
              <p14:xfrm>
                <a:off x="11126632" y="5173324"/>
                <a:ext cx="360" cy="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81EC41B-D731-E82C-8B27-2CE707AD4C1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117992" y="51646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001658B-665B-182B-4E14-847FD87BAE50}"/>
                    </a:ext>
                  </a:extLst>
                </p14:cNvPr>
                <p14:cNvContentPartPr/>
                <p14:nvPr/>
              </p14:nvContentPartPr>
              <p14:xfrm>
                <a:off x="10673392" y="5151004"/>
                <a:ext cx="477720" cy="76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001658B-665B-182B-4E14-847FD87BAE5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664392" y="5142004"/>
                  <a:ext cx="49536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2D9F0421-3119-E7A3-3D10-FB3FC515DACF}"/>
                  </a:ext>
                </a:extLst>
              </p14:cNvPr>
              <p14:cNvContentPartPr/>
              <p14:nvPr/>
            </p14:nvContentPartPr>
            <p14:xfrm>
              <a:off x="6119392" y="5638444"/>
              <a:ext cx="266760" cy="34560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2D9F0421-3119-E7A3-3D10-FB3FC515DACF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110752" y="5629444"/>
                <a:ext cx="28440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FF196BA-C70F-B95C-C942-03927C5C5C4F}"/>
                  </a:ext>
                </a:extLst>
              </p14:cNvPr>
              <p14:cNvContentPartPr/>
              <p14:nvPr/>
            </p14:nvContentPartPr>
            <p14:xfrm>
              <a:off x="6340432" y="5846884"/>
              <a:ext cx="1079280" cy="2581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FF196BA-C70F-B95C-C942-03927C5C5C4F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331432" y="5837884"/>
                <a:ext cx="1096920" cy="27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3F7B0D67-4572-67BC-977A-4A269B2CFD70}"/>
              </a:ext>
            </a:extLst>
          </p:cNvPr>
          <p:cNvGrpSpPr/>
          <p:nvPr/>
        </p:nvGrpSpPr>
        <p:grpSpPr>
          <a:xfrm>
            <a:off x="7787992" y="5518924"/>
            <a:ext cx="4093560" cy="559800"/>
            <a:chOff x="7787992" y="5518924"/>
            <a:chExt cx="409356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44DC1AB-B9F5-200A-682E-DF510DB0BCF7}"/>
                    </a:ext>
                  </a:extLst>
                </p14:cNvPr>
                <p14:cNvContentPartPr/>
                <p14:nvPr/>
              </p14:nvContentPartPr>
              <p14:xfrm>
                <a:off x="7787992" y="5638084"/>
                <a:ext cx="633600" cy="393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44DC1AB-B9F5-200A-682E-DF510DB0BCF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778992" y="5629444"/>
                  <a:ext cx="6512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4F4A49C-51FC-0910-5ED8-78E37FA8A67D}"/>
                    </a:ext>
                  </a:extLst>
                </p14:cNvPr>
                <p14:cNvContentPartPr/>
                <p14:nvPr/>
              </p14:nvContentPartPr>
              <p14:xfrm>
                <a:off x="8600152" y="5639884"/>
                <a:ext cx="501120" cy="3387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4F4A49C-51FC-0910-5ED8-78E37FA8A67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591512" y="5631244"/>
                  <a:ext cx="5187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3269776-4AC2-76C7-727C-2D2020D706D3}"/>
                    </a:ext>
                  </a:extLst>
                </p14:cNvPr>
                <p14:cNvContentPartPr/>
                <p14:nvPr/>
              </p14:nvContentPartPr>
              <p14:xfrm>
                <a:off x="8610952" y="5693884"/>
                <a:ext cx="455400" cy="496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3269776-4AC2-76C7-727C-2D2020D706D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602312" y="5684884"/>
                  <a:ext cx="473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47680C1-9F44-49FC-B76B-43033200D794}"/>
                    </a:ext>
                  </a:extLst>
                </p14:cNvPr>
                <p14:cNvContentPartPr/>
                <p14:nvPr/>
              </p14:nvContentPartPr>
              <p14:xfrm>
                <a:off x="9343192" y="5568964"/>
                <a:ext cx="1383480" cy="509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47680C1-9F44-49FC-B76B-43033200D79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334192" y="5559964"/>
                  <a:ext cx="140112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2079EF2-3E7E-E39B-68FD-4F9574E9F47F}"/>
                    </a:ext>
                  </a:extLst>
                </p14:cNvPr>
                <p14:cNvContentPartPr/>
                <p14:nvPr/>
              </p14:nvContentPartPr>
              <p14:xfrm>
                <a:off x="10313392" y="5720164"/>
                <a:ext cx="20880" cy="7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2079EF2-3E7E-E39B-68FD-4F9574E9F47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04392" y="5711164"/>
                  <a:ext cx="38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53F5137-3858-83F0-D978-3501B80FF9A0}"/>
                    </a:ext>
                  </a:extLst>
                </p14:cNvPr>
                <p14:cNvContentPartPr/>
                <p14:nvPr/>
              </p14:nvContentPartPr>
              <p14:xfrm>
                <a:off x="9794632" y="5736364"/>
                <a:ext cx="603000" cy="84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53F5137-3858-83F0-D978-3501B80FF9A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785632" y="5727724"/>
                  <a:ext cx="620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F321B72-7096-D509-21F9-5E81CAE77F2D}"/>
                    </a:ext>
                  </a:extLst>
                </p14:cNvPr>
                <p14:cNvContentPartPr/>
                <p14:nvPr/>
              </p14:nvContentPartPr>
              <p14:xfrm>
                <a:off x="10889752" y="5518924"/>
                <a:ext cx="991800" cy="442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F321B72-7096-D509-21F9-5E81CAE77F2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881112" y="5509924"/>
                  <a:ext cx="100944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968D3EB-B876-A68F-B2B5-27120B8579A4}"/>
                    </a:ext>
                  </a:extLst>
                </p14:cNvPr>
                <p14:cNvContentPartPr/>
                <p14:nvPr/>
              </p14:nvContentPartPr>
              <p14:xfrm>
                <a:off x="11723152" y="5670124"/>
                <a:ext cx="360" cy="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968D3EB-B876-A68F-B2B5-27120B8579A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714152" y="56614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BAD2B83-45F8-4B9F-06AF-2C66A4874AD0}"/>
                    </a:ext>
                  </a:extLst>
                </p14:cNvPr>
                <p14:cNvContentPartPr/>
                <p14:nvPr/>
              </p14:nvContentPartPr>
              <p14:xfrm>
                <a:off x="11276032" y="5631964"/>
                <a:ext cx="476280" cy="84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BAD2B83-45F8-4B9F-06AF-2C66A4874AD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267032" y="5623324"/>
                  <a:ext cx="4939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A853F4A-40F7-7A10-F254-31F020F5D412}"/>
              </a:ext>
            </a:extLst>
          </p:cNvPr>
          <p:cNvGrpSpPr/>
          <p:nvPr/>
        </p:nvGrpSpPr>
        <p:grpSpPr>
          <a:xfrm>
            <a:off x="8145472" y="6240724"/>
            <a:ext cx="1907280" cy="580320"/>
            <a:chOff x="8145472" y="6240724"/>
            <a:chExt cx="1907280" cy="58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04BDB92-F4DE-F1F3-6425-D63537C2B3D1}"/>
                    </a:ext>
                  </a:extLst>
                </p14:cNvPr>
                <p14:cNvContentPartPr/>
                <p14:nvPr/>
              </p14:nvContentPartPr>
              <p14:xfrm>
                <a:off x="8145472" y="6240724"/>
                <a:ext cx="1773000" cy="202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04BDB92-F4DE-F1F3-6425-D63537C2B3D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136472" y="6232084"/>
                  <a:ext cx="1790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BA63C8D-D40A-8A15-320D-65BC5EA31DE9}"/>
                    </a:ext>
                  </a:extLst>
                </p14:cNvPr>
                <p14:cNvContentPartPr/>
                <p14:nvPr/>
              </p14:nvContentPartPr>
              <p14:xfrm>
                <a:off x="8238352" y="6540244"/>
                <a:ext cx="1688040" cy="30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BA63C8D-D40A-8A15-320D-65BC5EA31DE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229352" y="6531244"/>
                  <a:ext cx="1705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9FE3BE9-6C57-0B73-A3AE-EC3E7CD6577F}"/>
                    </a:ext>
                  </a:extLst>
                </p14:cNvPr>
                <p14:cNvContentPartPr/>
                <p14:nvPr/>
              </p14:nvContentPartPr>
              <p14:xfrm>
                <a:off x="8297392" y="6655084"/>
                <a:ext cx="1755360" cy="165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9FE3BE9-6C57-0B73-A3AE-EC3E7CD6577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288752" y="6646084"/>
                  <a:ext cx="177300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20D0D496-B53E-70BB-2F6D-484AAC2CD716}"/>
                  </a:ext>
                </a:extLst>
              </p14:cNvPr>
              <p14:cNvContentPartPr/>
              <p14:nvPr/>
            </p14:nvContentPartPr>
            <p14:xfrm>
              <a:off x="8671792" y="6139924"/>
              <a:ext cx="1040040" cy="67392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20D0D496-B53E-70BB-2F6D-484AAC2CD716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8662792" y="6131284"/>
                <a:ext cx="105768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2D234247-7CCF-8B09-5482-9CBAF4F4F310}"/>
                  </a:ext>
                </a:extLst>
              </p14:cNvPr>
              <p14:cNvContentPartPr/>
              <p14:nvPr/>
            </p14:nvContentPartPr>
            <p14:xfrm>
              <a:off x="8716072" y="6173404"/>
              <a:ext cx="77040" cy="7164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2D234247-7CCF-8B09-5482-9CBAF4F4F310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8707072" y="6164764"/>
                <a:ext cx="94680" cy="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151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289F94-D9BA-1A8C-0D56-D9DE13AF0F9E}"/>
              </a:ext>
            </a:extLst>
          </p:cNvPr>
          <p:cNvGrpSpPr/>
          <p:nvPr/>
        </p:nvGrpSpPr>
        <p:grpSpPr>
          <a:xfrm>
            <a:off x="849712" y="320524"/>
            <a:ext cx="200160" cy="504720"/>
            <a:chOff x="849712" y="320524"/>
            <a:chExt cx="20016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877004E-D13C-FE13-66ED-FEBA7A2F0E4B}"/>
                    </a:ext>
                  </a:extLst>
                </p14:cNvPr>
                <p14:cNvContentPartPr/>
                <p14:nvPr/>
              </p14:nvContentPartPr>
              <p14:xfrm>
                <a:off x="849712" y="454084"/>
                <a:ext cx="200160" cy="371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877004E-D13C-FE13-66ED-FEBA7A2F0E4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0712" y="445444"/>
                  <a:ext cx="2178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C3E7222-2EBD-A0A2-AF8D-52E99C805F4B}"/>
                    </a:ext>
                  </a:extLst>
                </p14:cNvPr>
                <p14:cNvContentPartPr/>
                <p14:nvPr/>
              </p14:nvContentPartPr>
              <p14:xfrm>
                <a:off x="869872" y="320524"/>
                <a:ext cx="50400" cy="25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C3E7222-2EBD-A0A2-AF8D-52E99C805F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0872" y="311524"/>
                  <a:ext cx="6804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4DDA96-84F2-56F8-FA27-B09E02345979}"/>
              </a:ext>
            </a:extLst>
          </p:cNvPr>
          <p:cNvGrpSpPr/>
          <p:nvPr/>
        </p:nvGrpSpPr>
        <p:grpSpPr>
          <a:xfrm>
            <a:off x="1374232" y="616444"/>
            <a:ext cx="250920" cy="140400"/>
            <a:chOff x="1374232" y="616444"/>
            <a:chExt cx="25092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9CFBECF-4D10-CF8C-AD06-2472E8EEFA8C}"/>
                    </a:ext>
                  </a:extLst>
                </p14:cNvPr>
                <p14:cNvContentPartPr/>
                <p14:nvPr/>
              </p14:nvContentPartPr>
              <p14:xfrm>
                <a:off x="1374232" y="616444"/>
                <a:ext cx="241920" cy="39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9CFBECF-4D10-CF8C-AD06-2472E8EEFA8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5232" y="607444"/>
                  <a:ext cx="259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8317EC-9F89-2D2A-7D16-D46B8C386220}"/>
                    </a:ext>
                  </a:extLst>
                </p14:cNvPr>
                <p14:cNvContentPartPr/>
                <p14:nvPr/>
              </p14:nvContentPartPr>
              <p14:xfrm>
                <a:off x="1413472" y="707524"/>
                <a:ext cx="211680" cy="49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8317EC-9F89-2D2A-7D16-D46B8C38622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04472" y="698524"/>
                  <a:ext cx="22932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6485B0-F14B-4D4C-70BA-8F04C4687E14}"/>
              </a:ext>
            </a:extLst>
          </p:cNvPr>
          <p:cNvGrpSpPr/>
          <p:nvPr/>
        </p:nvGrpSpPr>
        <p:grpSpPr>
          <a:xfrm>
            <a:off x="1903792" y="323404"/>
            <a:ext cx="490320" cy="773280"/>
            <a:chOff x="1903792" y="323404"/>
            <a:chExt cx="490320" cy="77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429D15C-93C6-C654-9B9A-84C256629606}"/>
                    </a:ext>
                  </a:extLst>
                </p14:cNvPr>
                <p14:cNvContentPartPr/>
                <p14:nvPr/>
              </p14:nvContentPartPr>
              <p14:xfrm>
                <a:off x="1960672" y="323404"/>
                <a:ext cx="124560" cy="280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429D15C-93C6-C654-9B9A-84C2566296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51672" y="314764"/>
                  <a:ext cx="1422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E9E7E1D-7466-8FCF-8E07-3F340D257379}"/>
                    </a:ext>
                  </a:extLst>
                </p14:cNvPr>
                <p14:cNvContentPartPr/>
                <p14:nvPr/>
              </p14:nvContentPartPr>
              <p14:xfrm>
                <a:off x="2161192" y="343564"/>
                <a:ext cx="193680" cy="310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E9E7E1D-7466-8FCF-8E07-3F340D2573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52552" y="334564"/>
                  <a:ext cx="2113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543DAFE-A2D7-483B-81C0-37CCD4C0BA14}"/>
                    </a:ext>
                  </a:extLst>
                </p14:cNvPr>
                <p14:cNvContentPartPr/>
                <p14:nvPr/>
              </p14:nvContentPartPr>
              <p14:xfrm>
                <a:off x="1903792" y="657124"/>
                <a:ext cx="490320" cy="66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543DAFE-A2D7-483B-81C0-37CCD4C0BA1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94792" y="648484"/>
                  <a:ext cx="507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B40E514-BA5F-CFA2-E3D5-C47A04EDF8E3}"/>
                    </a:ext>
                  </a:extLst>
                </p14:cNvPr>
                <p14:cNvContentPartPr/>
                <p14:nvPr/>
              </p14:nvContentPartPr>
              <p14:xfrm>
                <a:off x="1984432" y="796804"/>
                <a:ext cx="160200" cy="299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B40E514-BA5F-CFA2-E3D5-C47A04EDF8E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75792" y="788164"/>
                  <a:ext cx="1778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7D5D4C-6356-F5FF-F384-1873AC647591}"/>
                    </a:ext>
                  </a:extLst>
                </p14:cNvPr>
                <p14:cNvContentPartPr/>
                <p14:nvPr/>
              </p14:nvContentPartPr>
              <p14:xfrm>
                <a:off x="2247232" y="894004"/>
                <a:ext cx="101520" cy="147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7D5D4C-6356-F5FF-F384-1873AC6475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38232" y="885364"/>
                  <a:ext cx="119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F020E6-6456-5D80-D8F8-096D9CC27E54}"/>
                    </a:ext>
                  </a:extLst>
                </p14:cNvPr>
                <p14:cNvContentPartPr/>
                <p14:nvPr/>
              </p14:nvContentPartPr>
              <p14:xfrm>
                <a:off x="2219152" y="828484"/>
                <a:ext cx="159840" cy="10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4F020E6-6456-5D80-D8F8-096D9CC27E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10512" y="819844"/>
                  <a:ext cx="17748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F552843-EF04-84B9-1719-4928BAD54D38}"/>
                  </a:ext>
                </a:extLst>
              </p14:cNvPr>
              <p14:cNvContentPartPr/>
              <p14:nvPr/>
            </p14:nvContentPartPr>
            <p14:xfrm>
              <a:off x="2609392" y="611404"/>
              <a:ext cx="84960" cy="69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F552843-EF04-84B9-1719-4928BAD54D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0392" y="602404"/>
                <a:ext cx="10260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F29973D-D52D-6937-0C5B-FB2AAA67F66A}"/>
              </a:ext>
            </a:extLst>
          </p:cNvPr>
          <p:cNvGrpSpPr/>
          <p:nvPr/>
        </p:nvGrpSpPr>
        <p:grpSpPr>
          <a:xfrm>
            <a:off x="2916112" y="269404"/>
            <a:ext cx="442800" cy="785160"/>
            <a:chOff x="2916112" y="269404"/>
            <a:chExt cx="442800" cy="78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7B565CD-ECAD-59A9-CB3A-E7187B4B9223}"/>
                    </a:ext>
                  </a:extLst>
                </p14:cNvPr>
                <p14:cNvContentPartPr/>
                <p14:nvPr/>
              </p14:nvContentPartPr>
              <p14:xfrm>
                <a:off x="2937712" y="269404"/>
                <a:ext cx="146160" cy="330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7B565CD-ECAD-59A9-CB3A-E7187B4B92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29072" y="260404"/>
                  <a:ext cx="1638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32CA22-E69D-1BB0-576A-3CC62A305CC3}"/>
                    </a:ext>
                  </a:extLst>
                </p14:cNvPr>
                <p14:cNvContentPartPr/>
                <p14:nvPr/>
              </p14:nvContentPartPr>
              <p14:xfrm>
                <a:off x="3170272" y="462724"/>
                <a:ext cx="115920" cy="130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E32CA22-E69D-1BB0-576A-3CC62A305C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61272" y="454084"/>
                  <a:ext cx="133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DFF49ED-B910-BBF1-EA97-934CBC7698F3}"/>
                    </a:ext>
                  </a:extLst>
                </p14:cNvPr>
                <p14:cNvContentPartPr/>
                <p14:nvPr/>
              </p14:nvContentPartPr>
              <p14:xfrm>
                <a:off x="3223552" y="371284"/>
                <a:ext cx="135360" cy="5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DFF49ED-B910-BBF1-EA97-934CBC7698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14552" y="362284"/>
                  <a:ext cx="153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E09C33B-4904-443E-9FDD-7536587E0C71}"/>
                    </a:ext>
                  </a:extLst>
                </p14:cNvPr>
                <p14:cNvContentPartPr/>
                <p14:nvPr/>
              </p14:nvContentPartPr>
              <p14:xfrm>
                <a:off x="2916112" y="633004"/>
                <a:ext cx="353520" cy="72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E09C33B-4904-443E-9FDD-7536587E0C7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07112" y="624364"/>
                  <a:ext cx="371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5DCBC54-D816-5A79-7673-E55BE8F26CC2}"/>
                    </a:ext>
                  </a:extLst>
                </p14:cNvPr>
                <p14:cNvContentPartPr/>
                <p14:nvPr/>
              </p14:nvContentPartPr>
              <p14:xfrm>
                <a:off x="2955352" y="749644"/>
                <a:ext cx="117720" cy="295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5DCBC54-D816-5A79-7673-E55BE8F26CC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46712" y="740644"/>
                  <a:ext cx="1353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213075E-A46B-12B0-3986-57CD4F7C5266}"/>
                    </a:ext>
                  </a:extLst>
                </p14:cNvPr>
                <p14:cNvContentPartPr/>
                <p14:nvPr/>
              </p14:nvContentPartPr>
              <p14:xfrm>
                <a:off x="3187912" y="790684"/>
                <a:ext cx="149400" cy="263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213075E-A46B-12B0-3986-57CD4F7C526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78912" y="781684"/>
                  <a:ext cx="167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E4CE2C9-DC52-455D-35CD-4330B0B82143}"/>
                    </a:ext>
                  </a:extLst>
                </p14:cNvPr>
                <p14:cNvContentPartPr/>
                <p14:nvPr/>
              </p14:nvContentPartPr>
              <p14:xfrm>
                <a:off x="3101512" y="870244"/>
                <a:ext cx="226440" cy="49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E4CE2C9-DC52-455D-35CD-4330B0B8214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92512" y="861604"/>
                  <a:ext cx="2440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9340AB4-74D0-B193-35A5-2ABF52E9381A}"/>
              </a:ext>
            </a:extLst>
          </p:cNvPr>
          <p:cNvGrpSpPr/>
          <p:nvPr/>
        </p:nvGrpSpPr>
        <p:grpSpPr>
          <a:xfrm>
            <a:off x="4205632" y="392164"/>
            <a:ext cx="1727280" cy="553320"/>
            <a:chOff x="4205632" y="392164"/>
            <a:chExt cx="172728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AC251CC-2742-8CB0-06AE-35F22D31131C}"/>
                    </a:ext>
                  </a:extLst>
                </p14:cNvPr>
                <p14:cNvContentPartPr/>
                <p14:nvPr/>
              </p14:nvContentPartPr>
              <p14:xfrm>
                <a:off x="4205632" y="423484"/>
                <a:ext cx="726840" cy="327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AC251CC-2742-8CB0-06AE-35F22D3113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96992" y="414484"/>
                  <a:ext cx="7444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D7DDED3-E221-C796-45C3-D7E8C2B34F96}"/>
                    </a:ext>
                  </a:extLst>
                </p14:cNvPr>
                <p14:cNvContentPartPr/>
                <p14:nvPr/>
              </p14:nvContentPartPr>
              <p14:xfrm>
                <a:off x="4800352" y="523564"/>
                <a:ext cx="133920" cy="200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D7DDED3-E221-C796-45C3-D7E8C2B34F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91352" y="514564"/>
                  <a:ext cx="151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584C3AE-C4B7-287C-DA73-1DB050D991D7}"/>
                    </a:ext>
                  </a:extLst>
                </p14:cNvPr>
                <p14:cNvContentPartPr/>
                <p14:nvPr/>
              </p14:nvContentPartPr>
              <p14:xfrm>
                <a:off x="5081872" y="392164"/>
                <a:ext cx="674640" cy="37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584C3AE-C4B7-287C-DA73-1DB050D991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72872" y="383524"/>
                  <a:ext cx="6922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CE4A84-8CE1-C087-BDA5-F7D3E450B084}"/>
                    </a:ext>
                  </a:extLst>
                </p14:cNvPr>
                <p14:cNvContentPartPr/>
                <p14:nvPr/>
              </p14:nvContentPartPr>
              <p14:xfrm>
                <a:off x="5869552" y="759364"/>
                <a:ext cx="63360" cy="186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CE4A84-8CE1-C087-BDA5-F7D3E450B08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60912" y="750364"/>
                  <a:ext cx="8100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69AC34-1B9D-3B1F-2FA1-8EEC62710D2C}"/>
              </a:ext>
            </a:extLst>
          </p:cNvPr>
          <p:cNvGrpSpPr/>
          <p:nvPr/>
        </p:nvGrpSpPr>
        <p:grpSpPr>
          <a:xfrm>
            <a:off x="6439072" y="339604"/>
            <a:ext cx="1313280" cy="723240"/>
            <a:chOff x="6439072" y="339604"/>
            <a:chExt cx="131328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598C763-159C-75FF-E473-385C9A25F9FF}"/>
                    </a:ext>
                  </a:extLst>
                </p14:cNvPr>
                <p14:cNvContentPartPr/>
                <p14:nvPr/>
              </p14:nvContentPartPr>
              <p14:xfrm>
                <a:off x="6498112" y="339604"/>
                <a:ext cx="177480" cy="303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598C763-159C-75FF-E473-385C9A25F9F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89472" y="330604"/>
                  <a:ext cx="1951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11147E3-A709-064C-DD12-CF01DC155B2F}"/>
                    </a:ext>
                  </a:extLst>
                </p14:cNvPr>
                <p14:cNvContentPartPr/>
                <p14:nvPr/>
              </p14:nvContentPartPr>
              <p14:xfrm>
                <a:off x="6751912" y="370924"/>
                <a:ext cx="170640" cy="258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11147E3-A709-064C-DD12-CF01DC155B2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43272" y="361924"/>
                  <a:ext cx="188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5FCCFCF-1036-2D0F-CE17-CA7EE35C7323}"/>
                    </a:ext>
                  </a:extLst>
                </p14:cNvPr>
                <p14:cNvContentPartPr/>
                <p14:nvPr/>
              </p14:nvContentPartPr>
              <p14:xfrm>
                <a:off x="6439072" y="693484"/>
                <a:ext cx="557280" cy="61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5FCCFCF-1036-2D0F-CE17-CA7EE35C732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30432" y="684484"/>
                  <a:ext cx="574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ED2081A-23F6-20BB-0BE2-5AB19CC104FE}"/>
                    </a:ext>
                  </a:extLst>
                </p14:cNvPr>
                <p14:cNvContentPartPr/>
                <p14:nvPr/>
              </p14:nvContentPartPr>
              <p14:xfrm>
                <a:off x="6538792" y="800404"/>
                <a:ext cx="144360" cy="262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ED2081A-23F6-20BB-0BE2-5AB19CC104F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29792" y="791764"/>
                  <a:ext cx="162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2022901-6839-70C8-762D-DDB45406A1AF}"/>
                    </a:ext>
                  </a:extLst>
                </p14:cNvPr>
                <p14:cNvContentPartPr/>
                <p14:nvPr/>
              </p14:nvContentPartPr>
              <p14:xfrm>
                <a:off x="6770272" y="894724"/>
                <a:ext cx="128520" cy="159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2022901-6839-70C8-762D-DDB45406A1A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61632" y="885724"/>
                  <a:ext cx="146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3F59F0B-261D-A987-2F82-197D310A0286}"/>
                    </a:ext>
                  </a:extLst>
                </p14:cNvPr>
                <p14:cNvContentPartPr/>
                <p14:nvPr/>
              </p14:nvContentPartPr>
              <p14:xfrm>
                <a:off x="6726712" y="825244"/>
                <a:ext cx="183960" cy="1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3F59F0B-261D-A987-2F82-197D310A028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18072" y="816604"/>
                  <a:ext cx="201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7EC0892-B545-3452-CE12-D9EFE35887DE}"/>
                    </a:ext>
                  </a:extLst>
                </p14:cNvPr>
                <p14:cNvContentPartPr/>
                <p14:nvPr/>
              </p14:nvContentPartPr>
              <p14:xfrm>
                <a:off x="7197952" y="602044"/>
                <a:ext cx="163440" cy="8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7EC0892-B545-3452-CE12-D9EFE35887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88952" y="593404"/>
                  <a:ext cx="181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D1CDC76-134F-C1E0-0207-12B71FD5F2EC}"/>
                    </a:ext>
                  </a:extLst>
                </p14:cNvPr>
                <p14:cNvContentPartPr/>
                <p14:nvPr/>
              </p14:nvContentPartPr>
              <p14:xfrm>
                <a:off x="7208752" y="676564"/>
                <a:ext cx="144360" cy="20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D1CDC76-134F-C1E0-0207-12B71FD5F2E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00112" y="667924"/>
                  <a:ext cx="162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CC7767A-4E2B-55A1-F251-7D043D668DD8}"/>
                    </a:ext>
                  </a:extLst>
                </p14:cNvPr>
                <p14:cNvContentPartPr/>
                <p14:nvPr/>
              </p14:nvContentPartPr>
              <p14:xfrm>
                <a:off x="7187512" y="769084"/>
                <a:ext cx="209160" cy="35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CC7767A-4E2B-55A1-F251-7D043D668DD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78872" y="760444"/>
                  <a:ext cx="226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5E1E281-7846-DE8E-EE5A-9262F14BD679}"/>
                    </a:ext>
                  </a:extLst>
                </p14:cNvPr>
                <p14:cNvContentPartPr/>
                <p14:nvPr/>
              </p14:nvContentPartPr>
              <p14:xfrm>
                <a:off x="7547872" y="395764"/>
                <a:ext cx="204480" cy="632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5E1E281-7846-DE8E-EE5A-9262F14BD67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38872" y="386764"/>
                  <a:ext cx="222120" cy="64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14C3CF0-535D-9A4C-AAC5-6DE1493D7015}"/>
              </a:ext>
            </a:extLst>
          </p:cNvPr>
          <p:cNvGrpSpPr/>
          <p:nvPr/>
        </p:nvGrpSpPr>
        <p:grpSpPr>
          <a:xfrm>
            <a:off x="7757392" y="320524"/>
            <a:ext cx="1305000" cy="736560"/>
            <a:chOff x="7757392" y="320524"/>
            <a:chExt cx="1305000" cy="73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76FD55A-802D-42FF-AD7E-F0A7817E886A}"/>
                    </a:ext>
                  </a:extLst>
                </p14:cNvPr>
                <p14:cNvContentPartPr/>
                <p14:nvPr/>
              </p14:nvContentPartPr>
              <p14:xfrm>
                <a:off x="7757392" y="354364"/>
                <a:ext cx="111960" cy="245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76FD55A-802D-42FF-AD7E-F0A7817E886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48392" y="345724"/>
                  <a:ext cx="129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FF50FB8-D7FA-5F08-6DA7-AAA3C7AB343F}"/>
                    </a:ext>
                  </a:extLst>
                </p14:cNvPr>
                <p14:cNvContentPartPr/>
                <p14:nvPr/>
              </p14:nvContentPartPr>
              <p14:xfrm>
                <a:off x="7984552" y="354004"/>
                <a:ext cx="158040" cy="263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FF50FB8-D7FA-5F08-6DA7-AAA3C7AB343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75912" y="345364"/>
                  <a:ext cx="1756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E514F4B-D516-5422-ED65-5A5706E92142}"/>
                    </a:ext>
                  </a:extLst>
                </p14:cNvPr>
                <p14:cNvContentPartPr/>
                <p14:nvPr/>
              </p14:nvContentPartPr>
              <p14:xfrm>
                <a:off x="7803112" y="628684"/>
                <a:ext cx="396360" cy="88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E514F4B-D516-5422-ED65-5A5706E921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94472" y="620044"/>
                  <a:ext cx="414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6AC853E-2644-8E84-0173-35B76FAC6C1C}"/>
                    </a:ext>
                  </a:extLst>
                </p14:cNvPr>
                <p14:cNvContentPartPr/>
                <p14:nvPr/>
              </p14:nvContentPartPr>
              <p14:xfrm>
                <a:off x="7866472" y="717604"/>
                <a:ext cx="119160" cy="203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6AC853E-2644-8E84-0173-35B76FAC6C1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57472" y="708604"/>
                  <a:ext cx="136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D158F00-40FD-CDE3-480D-B069B3917532}"/>
                    </a:ext>
                  </a:extLst>
                </p14:cNvPr>
                <p14:cNvContentPartPr/>
                <p14:nvPr/>
              </p14:nvContentPartPr>
              <p14:xfrm>
                <a:off x="8075272" y="815884"/>
                <a:ext cx="71640" cy="117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D158F00-40FD-CDE3-480D-B069B39175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66272" y="806884"/>
                  <a:ext cx="89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B0FF338-E741-7654-0406-DF686E86BBF6}"/>
                    </a:ext>
                  </a:extLst>
                </p14:cNvPr>
                <p14:cNvContentPartPr/>
                <p14:nvPr/>
              </p14:nvContentPartPr>
              <p14:xfrm>
                <a:off x="8005072" y="811204"/>
                <a:ext cx="204120" cy="152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B0FF338-E741-7654-0406-DF686E86BBF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96432" y="802204"/>
                  <a:ext cx="221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BBEBC36-25EA-FDA5-3BB8-868965F06FB2}"/>
                    </a:ext>
                  </a:extLst>
                </p14:cNvPr>
                <p14:cNvContentPartPr/>
                <p14:nvPr/>
              </p14:nvContentPartPr>
              <p14:xfrm>
                <a:off x="8354992" y="599164"/>
                <a:ext cx="99000" cy="19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BBEBC36-25EA-FDA5-3BB8-868965F06FB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46352" y="590524"/>
                  <a:ext cx="116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B014D6F-5CCF-EE15-2107-11E1BA9987BF}"/>
                    </a:ext>
                  </a:extLst>
                </p14:cNvPr>
                <p14:cNvContentPartPr/>
                <p14:nvPr/>
              </p14:nvContentPartPr>
              <p14:xfrm>
                <a:off x="8631832" y="320524"/>
                <a:ext cx="135000" cy="228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B014D6F-5CCF-EE15-2107-11E1BA9987B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23192" y="311884"/>
                  <a:ext cx="152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33267FE-7E81-C0E6-5A96-C6BEFC84EF1A}"/>
                    </a:ext>
                  </a:extLst>
                </p14:cNvPr>
                <p14:cNvContentPartPr/>
                <p14:nvPr/>
              </p14:nvContentPartPr>
              <p14:xfrm>
                <a:off x="8844232" y="329884"/>
                <a:ext cx="164880" cy="235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33267FE-7E81-C0E6-5A96-C6BEFC84EF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35592" y="320884"/>
                  <a:ext cx="182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C756996-7E2F-B1E5-2844-299490C6FE07}"/>
                    </a:ext>
                  </a:extLst>
                </p14:cNvPr>
                <p14:cNvContentPartPr/>
                <p14:nvPr/>
              </p14:nvContentPartPr>
              <p14:xfrm>
                <a:off x="8649112" y="601684"/>
                <a:ext cx="411840" cy="54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C756996-7E2F-B1E5-2844-299490C6FE0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40472" y="593044"/>
                  <a:ext cx="429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5C1CBAF-6AF4-75D8-0731-247311948CE8}"/>
                    </a:ext>
                  </a:extLst>
                </p14:cNvPr>
                <p14:cNvContentPartPr/>
                <p14:nvPr/>
              </p14:nvContentPartPr>
              <p14:xfrm>
                <a:off x="8697352" y="685924"/>
                <a:ext cx="114480" cy="231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5C1CBAF-6AF4-75D8-0731-247311948CE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88712" y="676924"/>
                  <a:ext cx="1321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61D31B2-1E04-4CB3-5BBC-9D47230A28B8}"/>
                    </a:ext>
                  </a:extLst>
                </p14:cNvPr>
                <p14:cNvContentPartPr/>
                <p14:nvPr/>
              </p14:nvContentPartPr>
              <p14:xfrm>
                <a:off x="8903272" y="729484"/>
                <a:ext cx="159120" cy="327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61D31B2-1E04-4CB3-5BBC-9D47230A28B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94272" y="720484"/>
                  <a:ext cx="176760" cy="34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670AA28-49ED-9B43-7639-C2E003D32C07}"/>
              </a:ext>
            </a:extLst>
          </p:cNvPr>
          <p:cNvGrpSpPr/>
          <p:nvPr/>
        </p:nvGrpSpPr>
        <p:grpSpPr>
          <a:xfrm>
            <a:off x="9319432" y="275524"/>
            <a:ext cx="970920" cy="791640"/>
            <a:chOff x="9319432" y="275524"/>
            <a:chExt cx="970920" cy="79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2EB6BE4-3C02-C97B-81CC-195829C1CEBB}"/>
                    </a:ext>
                  </a:extLst>
                </p14:cNvPr>
                <p14:cNvContentPartPr/>
                <p14:nvPr/>
              </p14:nvContentPartPr>
              <p14:xfrm>
                <a:off x="9319432" y="530404"/>
                <a:ext cx="124920" cy="176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2EB6BE4-3C02-C97B-81CC-195829C1CEB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10792" y="521404"/>
                  <a:ext cx="142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EE10991-50F2-F835-FF9A-151AAF594C68}"/>
                    </a:ext>
                  </a:extLst>
                </p14:cNvPr>
                <p14:cNvContentPartPr/>
                <p14:nvPr/>
              </p14:nvContentPartPr>
              <p14:xfrm>
                <a:off x="9631552" y="275524"/>
                <a:ext cx="138600" cy="230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EE10991-50F2-F835-FF9A-151AAF594C6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22912" y="266884"/>
                  <a:ext cx="156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A413680-DDAA-61AF-92FD-8F8D1C800102}"/>
                    </a:ext>
                  </a:extLst>
                </p14:cNvPr>
                <p14:cNvContentPartPr/>
                <p14:nvPr/>
              </p14:nvContentPartPr>
              <p14:xfrm>
                <a:off x="9824872" y="301444"/>
                <a:ext cx="168480" cy="272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A413680-DDAA-61AF-92FD-8F8D1C80010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16232" y="292804"/>
                  <a:ext cx="1861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7F6F20B-F057-94F7-15B6-A071EAC9F715}"/>
                    </a:ext>
                  </a:extLst>
                </p14:cNvPr>
                <p14:cNvContentPartPr/>
                <p14:nvPr/>
              </p14:nvContentPartPr>
              <p14:xfrm>
                <a:off x="9584752" y="599884"/>
                <a:ext cx="443520" cy="64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7F6F20B-F057-94F7-15B6-A071EAC9F7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76112" y="591244"/>
                  <a:ext cx="461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C1B7379-86EC-D34A-EB94-156C60CA2C18}"/>
                    </a:ext>
                  </a:extLst>
                </p14:cNvPr>
                <p14:cNvContentPartPr/>
                <p14:nvPr/>
              </p14:nvContentPartPr>
              <p14:xfrm>
                <a:off x="9726592" y="674044"/>
                <a:ext cx="120240" cy="234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C1B7379-86EC-D34A-EB94-156C60CA2C1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17592" y="665404"/>
                  <a:ext cx="137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0C0ED2C-13E1-F15D-7B29-7DEA55BA7BDC}"/>
                    </a:ext>
                  </a:extLst>
                </p14:cNvPr>
                <p14:cNvContentPartPr/>
                <p14:nvPr/>
              </p14:nvContentPartPr>
              <p14:xfrm>
                <a:off x="9908032" y="726604"/>
                <a:ext cx="182880" cy="162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0C0ED2C-13E1-F15D-7B29-7DEA55BA7BD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899392" y="717964"/>
                  <a:ext cx="200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7033198-1D85-DB64-983E-C7DE8B6C3AF6}"/>
                    </a:ext>
                  </a:extLst>
                </p14:cNvPr>
                <p14:cNvContentPartPr/>
                <p14:nvPr/>
              </p14:nvContentPartPr>
              <p14:xfrm>
                <a:off x="9913072" y="831004"/>
                <a:ext cx="205200" cy="15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7033198-1D85-DB64-983E-C7DE8B6C3AF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04432" y="822364"/>
                  <a:ext cx="222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FF60B68-3E7C-6C1E-128A-DDB593976578}"/>
                    </a:ext>
                  </a:extLst>
                </p14:cNvPr>
                <p14:cNvContentPartPr/>
                <p14:nvPr/>
              </p14:nvContentPartPr>
              <p14:xfrm>
                <a:off x="10093072" y="297844"/>
                <a:ext cx="197280" cy="769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FF60B68-3E7C-6C1E-128A-DDB59397657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084432" y="288844"/>
                  <a:ext cx="214920" cy="78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3F91930-A055-07AC-A651-4EEF1A9CD8DC}"/>
              </a:ext>
            </a:extLst>
          </p:cNvPr>
          <p:cNvGrpSpPr/>
          <p:nvPr/>
        </p:nvGrpSpPr>
        <p:grpSpPr>
          <a:xfrm>
            <a:off x="10623352" y="488284"/>
            <a:ext cx="1085040" cy="368280"/>
            <a:chOff x="10623352" y="488284"/>
            <a:chExt cx="108504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16FC060-56AE-2E4D-53C6-A70F6D183C6E}"/>
                    </a:ext>
                  </a:extLst>
                </p14:cNvPr>
                <p14:cNvContentPartPr/>
                <p14:nvPr/>
              </p14:nvContentPartPr>
              <p14:xfrm>
                <a:off x="10654312" y="625804"/>
                <a:ext cx="143640" cy="10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16FC060-56AE-2E4D-53C6-A70F6D183C6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45312" y="616804"/>
                  <a:ext cx="161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D938987-9687-754A-E764-4BFE02428599}"/>
                    </a:ext>
                  </a:extLst>
                </p14:cNvPr>
                <p14:cNvContentPartPr/>
                <p14:nvPr/>
              </p14:nvContentPartPr>
              <p14:xfrm>
                <a:off x="10623352" y="741724"/>
                <a:ext cx="214920" cy="20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D938987-9687-754A-E764-4BFE0242859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14712" y="732724"/>
                  <a:ext cx="232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02E01C2-6214-9E30-4745-FD9029DFA1AF}"/>
                    </a:ext>
                  </a:extLst>
                </p14:cNvPr>
                <p14:cNvContentPartPr/>
                <p14:nvPr/>
              </p14:nvContentPartPr>
              <p14:xfrm>
                <a:off x="11059672" y="586204"/>
                <a:ext cx="253080" cy="251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02E01C2-6214-9E30-4745-FD9029DFA1A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51032" y="577204"/>
                  <a:ext cx="270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CB780D-10D1-5904-11FF-52FF0CB660A3}"/>
                    </a:ext>
                  </a:extLst>
                </p14:cNvPr>
                <p14:cNvContentPartPr/>
                <p14:nvPr/>
              </p14:nvContentPartPr>
              <p14:xfrm>
                <a:off x="11047432" y="488284"/>
                <a:ext cx="287640" cy="1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CB780D-10D1-5904-11FF-52FF0CB660A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38792" y="479284"/>
                  <a:ext cx="305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76302AC-F030-62DF-9A2C-AAB0EF1D512E}"/>
                    </a:ext>
                  </a:extLst>
                </p14:cNvPr>
                <p14:cNvContentPartPr/>
                <p14:nvPr/>
              </p14:nvContentPartPr>
              <p14:xfrm>
                <a:off x="11470432" y="564604"/>
                <a:ext cx="237960" cy="291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76302AC-F030-62DF-9A2C-AAB0EF1D512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461432" y="555604"/>
                  <a:ext cx="255600" cy="30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16F8022-0B04-08F3-E72A-D76A664E2727}"/>
                  </a:ext>
                </a:extLst>
              </p14:cNvPr>
              <p14:cNvContentPartPr/>
              <p14:nvPr/>
            </p14:nvContentPartPr>
            <p14:xfrm>
              <a:off x="1532632" y="2109004"/>
              <a:ext cx="237960" cy="25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16F8022-0B04-08F3-E72A-D76A664E272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523992" y="2100004"/>
                <a:ext cx="25560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8952CF93-53E1-C37D-C496-F4CDCC9ADCE0}"/>
              </a:ext>
            </a:extLst>
          </p:cNvPr>
          <p:cNvGrpSpPr/>
          <p:nvPr/>
        </p:nvGrpSpPr>
        <p:grpSpPr>
          <a:xfrm>
            <a:off x="2065792" y="1752964"/>
            <a:ext cx="1523880" cy="572400"/>
            <a:chOff x="2065792" y="1752964"/>
            <a:chExt cx="152388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645D28D-F76F-76C8-7681-9BF4131DF6C3}"/>
                    </a:ext>
                  </a:extLst>
                </p14:cNvPr>
                <p14:cNvContentPartPr/>
                <p14:nvPr/>
              </p14:nvContentPartPr>
              <p14:xfrm>
                <a:off x="2074792" y="1839364"/>
                <a:ext cx="255600" cy="270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645D28D-F76F-76C8-7681-9BF4131DF6C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65792" y="1830364"/>
                  <a:ext cx="2732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21E5668-C739-2F15-5828-BE7852BEC77F}"/>
                    </a:ext>
                  </a:extLst>
                </p14:cNvPr>
                <p14:cNvContentPartPr/>
                <p14:nvPr/>
              </p14:nvContentPartPr>
              <p14:xfrm>
                <a:off x="2065792" y="1752964"/>
                <a:ext cx="222120" cy="30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21E5668-C739-2F15-5828-BE7852BEC7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57152" y="1743964"/>
                  <a:ext cx="239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F405112-4CA5-135B-5A2F-46982924775A}"/>
                    </a:ext>
                  </a:extLst>
                </p14:cNvPr>
                <p14:cNvContentPartPr/>
                <p14:nvPr/>
              </p14:nvContentPartPr>
              <p14:xfrm>
                <a:off x="2424712" y="1833604"/>
                <a:ext cx="174960" cy="294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F405112-4CA5-135B-5A2F-46982924775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15712" y="1824964"/>
                  <a:ext cx="192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7033F1B-3D95-DC02-D874-BA0C1BA449ED}"/>
                    </a:ext>
                  </a:extLst>
                </p14:cNvPr>
                <p14:cNvContentPartPr/>
                <p14:nvPr/>
              </p14:nvContentPartPr>
              <p14:xfrm>
                <a:off x="2803432" y="1944124"/>
                <a:ext cx="52560" cy="47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7033F1B-3D95-DC02-D874-BA0C1BA449E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94432" y="1935124"/>
                  <a:ext cx="70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E9BA109-E5BF-0C3A-E9A9-B07691209F11}"/>
                    </a:ext>
                  </a:extLst>
                </p14:cNvPr>
                <p14:cNvContentPartPr/>
                <p14:nvPr/>
              </p14:nvContentPartPr>
              <p14:xfrm>
                <a:off x="3052192" y="1848364"/>
                <a:ext cx="309240" cy="201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E9BA109-E5BF-0C3A-E9A9-B07691209F1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43552" y="1839364"/>
                  <a:ext cx="326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8B9B83D-CB28-2451-578D-C9B7A8520313}"/>
                    </a:ext>
                  </a:extLst>
                </p14:cNvPr>
                <p14:cNvContentPartPr/>
                <p14:nvPr/>
              </p14:nvContentPartPr>
              <p14:xfrm>
                <a:off x="3233272" y="2074444"/>
                <a:ext cx="122760" cy="250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8B9B83D-CB28-2451-578D-C9B7A852031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24272" y="2065444"/>
                  <a:ext cx="140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45C5B0C-9B98-81A4-9C5D-D88792191BCE}"/>
                    </a:ext>
                  </a:extLst>
                </p14:cNvPr>
                <p14:cNvContentPartPr/>
                <p14:nvPr/>
              </p14:nvContentPartPr>
              <p14:xfrm>
                <a:off x="3451072" y="2106844"/>
                <a:ext cx="138600" cy="87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45C5B0C-9B98-81A4-9C5D-D88792191BC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42072" y="2098204"/>
                  <a:ext cx="15624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6FC167A-53D2-0111-E442-431A288D8C26}"/>
                  </a:ext>
                </a:extLst>
              </p14:cNvPr>
              <p14:cNvContentPartPr/>
              <p14:nvPr/>
            </p14:nvContentPartPr>
            <p14:xfrm>
              <a:off x="3035272" y="1767004"/>
              <a:ext cx="381960" cy="24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6FC167A-53D2-0111-E442-431A288D8C2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026632" y="1758004"/>
                <a:ext cx="3996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0555464-822C-CBD4-46A8-90A3F3C11100}"/>
                  </a:ext>
                </a:extLst>
              </p14:cNvPr>
              <p14:cNvContentPartPr/>
              <p14:nvPr/>
            </p14:nvContentPartPr>
            <p14:xfrm>
              <a:off x="1524712" y="2034124"/>
              <a:ext cx="274320" cy="27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0555464-822C-CBD4-46A8-90A3F3C1110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515712" y="2025124"/>
                <a:ext cx="29196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DF3EBAD-3F08-E384-12A4-20CCAFE92B0E}"/>
              </a:ext>
            </a:extLst>
          </p:cNvPr>
          <p:cNvGrpSpPr/>
          <p:nvPr/>
        </p:nvGrpSpPr>
        <p:grpSpPr>
          <a:xfrm>
            <a:off x="5922292" y="1557304"/>
            <a:ext cx="5664600" cy="821520"/>
            <a:chOff x="6136312" y="3430564"/>
            <a:chExt cx="5664600" cy="82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BD71C16-9480-363A-BA40-134C75E5F442}"/>
                    </a:ext>
                  </a:extLst>
                </p14:cNvPr>
                <p14:cNvContentPartPr/>
                <p14:nvPr/>
              </p14:nvContentPartPr>
              <p14:xfrm>
                <a:off x="6136312" y="3969484"/>
                <a:ext cx="214200" cy="24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BD71C16-9480-363A-BA40-134C75E5F44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27312" y="3960613"/>
                  <a:ext cx="231840" cy="42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22FCE02-EB9B-A571-10A9-9F8F22C5D3CC}"/>
                    </a:ext>
                  </a:extLst>
                </p14:cNvPr>
                <p14:cNvContentPartPr/>
                <p14:nvPr/>
              </p14:nvContentPartPr>
              <p14:xfrm>
                <a:off x="6244672" y="4043644"/>
                <a:ext cx="176400" cy="16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22FCE02-EB9B-A571-10A9-9F8F22C5D3C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35672" y="4034439"/>
                  <a:ext cx="194040" cy="34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599FF1E-E538-1974-2FA7-7442554585F7}"/>
                    </a:ext>
                  </a:extLst>
                </p14:cNvPr>
                <p14:cNvContentPartPr/>
                <p14:nvPr/>
              </p14:nvContentPartPr>
              <p14:xfrm>
                <a:off x="6797992" y="3790204"/>
                <a:ext cx="11520" cy="149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599FF1E-E538-1974-2FA7-7442554585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88992" y="3781204"/>
                  <a:ext cx="29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7058E58-518C-5754-B83D-660D9C6F6799}"/>
                    </a:ext>
                  </a:extLst>
                </p14:cNvPr>
                <p14:cNvContentPartPr/>
                <p14:nvPr/>
              </p14:nvContentPartPr>
              <p14:xfrm>
                <a:off x="6699712" y="3870484"/>
                <a:ext cx="248040" cy="11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7058E58-518C-5754-B83D-660D9C6F679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90712" y="3861484"/>
                  <a:ext cx="265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B059B4F-BC40-60DA-43A8-435A595FCDE3}"/>
                    </a:ext>
                  </a:extLst>
                </p14:cNvPr>
                <p14:cNvContentPartPr/>
                <p14:nvPr/>
              </p14:nvContentPartPr>
              <p14:xfrm>
                <a:off x="6659392" y="4033564"/>
                <a:ext cx="227880" cy="17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B059B4F-BC40-60DA-43A8-435A595FCDE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50406" y="4024748"/>
                  <a:ext cx="245492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8461CD8-8F1E-B37F-F6F9-5A0FDA47765A}"/>
                    </a:ext>
                  </a:extLst>
                </p14:cNvPr>
                <p14:cNvContentPartPr/>
                <p14:nvPr/>
              </p14:nvContentPartPr>
              <p14:xfrm>
                <a:off x="7105072" y="3751324"/>
                <a:ext cx="19440" cy="176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8461CD8-8F1E-B37F-F6F9-5A0FDA47765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96072" y="3742342"/>
                  <a:ext cx="37080" cy="194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89DDB4E-0B09-16F0-A163-9D8BD790481B}"/>
                    </a:ext>
                  </a:extLst>
                </p14:cNvPr>
                <p14:cNvContentPartPr/>
                <p14:nvPr/>
              </p14:nvContentPartPr>
              <p14:xfrm>
                <a:off x="7015072" y="3951124"/>
                <a:ext cx="207720" cy="18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89DDB4E-0B09-16F0-A163-9D8BD790481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06056" y="3942297"/>
                  <a:ext cx="225391" cy="35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3FEC396-A614-7179-1084-FE94C8DBFF6B}"/>
                    </a:ext>
                  </a:extLst>
                </p14:cNvPr>
                <p14:cNvContentPartPr/>
                <p14:nvPr/>
              </p14:nvContentPartPr>
              <p14:xfrm>
                <a:off x="7030192" y="4055164"/>
                <a:ext cx="141840" cy="161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3FEC396-A614-7179-1084-FE94C8DBFF6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21192" y="4046144"/>
                  <a:ext cx="159480" cy="178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A742A1A-CB47-F2B2-1D47-B379CCB49073}"/>
                    </a:ext>
                  </a:extLst>
                </p14:cNvPr>
                <p14:cNvContentPartPr/>
                <p14:nvPr/>
              </p14:nvContentPartPr>
              <p14:xfrm>
                <a:off x="7354552" y="3795604"/>
                <a:ext cx="252000" cy="204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A742A1A-CB47-F2B2-1D47-B379CCB4907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45552" y="3786588"/>
                  <a:ext cx="269640" cy="222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14A7391-7348-FE80-AF05-C03FF1E218A3}"/>
                    </a:ext>
                  </a:extLst>
                </p14:cNvPr>
                <p14:cNvContentPartPr/>
                <p14:nvPr/>
              </p14:nvContentPartPr>
              <p14:xfrm>
                <a:off x="7534192" y="4005484"/>
                <a:ext cx="169560" cy="138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14A7391-7348-FE80-AF05-C03FF1E218A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25192" y="3996461"/>
                  <a:ext cx="187200" cy="155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F7458D1-76BC-452C-1F59-85912D29705F}"/>
                    </a:ext>
                  </a:extLst>
                </p14:cNvPr>
                <p14:cNvContentPartPr/>
                <p14:nvPr/>
              </p14:nvContentPartPr>
              <p14:xfrm>
                <a:off x="7783312" y="3798484"/>
                <a:ext cx="151560" cy="177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F7458D1-76BC-452C-1F59-85912D29705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74312" y="3789466"/>
                  <a:ext cx="169200" cy="195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5058B86-A32C-0446-BBD6-201B4265E203}"/>
                    </a:ext>
                  </a:extLst>
                </p14:cNvPr>
                <p14:cNvContentPartPr/>
                <p14:nvPr/>
              </p14:nvContentPartPr>
              <p14:xfrm>
                <a:off x="7884472" y="4007644"/>
                <a:ext cx="102240" cy="95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5058B86-A32C-0446-BBD6-201B4265E20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75472" y="3998644"/>
                  <a:ext cx="119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EFA5A07-23D6-A840-2C86-FCC93F718711}"/>
                    </a:ext>
                  </a:extLst>
                </p14:cNvPr>
                <p14:cNvContentPartPr/>
                <p14:nvPr/>
              </p14:nvContentPartPr>
              <p14:xfrm>
                <a:off x="8176792" y="3572044"/>
                <a:ext cx="178200" cy="259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EFA5A07-23D6-A840-2C86-FCC93F71871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67774" y="3563044"/>
                  <a:ext cx="195876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29ABE50-FC62-A66B-9355-A68C08CDE7C9}"/>
                    </a:ext>
                  </a:extLst>
                </p14:cNvPr>
                <p14:cNvContentPartPr/>
                <p14:nvPr/>
              </p14:nvContentPartPr>
              <p14:xfrm>
                <a:off x="8038552" y="3488524"/>
                <a:ext cx="268560" cy="23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29ABE50-FC62-A66B-9355-A68C08CDE7C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29552" y="3479524"/>
                  <a:ext cx="286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2774462-C7DD-F295-46EB-ECB010554DB0}"/>
                    </a:ext>
                  </a:extLst>
                </p14:cNvPr>
                <p14:cNvContentPartPr/>
                <p14:nvPr/>
              </p14:nvContentPartPr>
              <p14:xfrm>
                <a:off x="8500072" y="3630004"/>
                <a:ext cx="141120" cy="153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2774462-C7DD-F295-46EB-ECB010554DB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491072" y="3621025"/>
                  <a:ext cx="158760" cy="1705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5ABBB98-2752-220D-D607-996489A26982}"/>
                    </a:ext>
                  </a:extLst>
                </p14:cNvPr>
                <p14:cNvContentPartPr/>
                <p14:nvPr/>
              </p14:nvContentPartPr>
              <p14:xfrm>
                <a:off x="8496472" y="3660604"/>
                <a:ext cx="151920" cy="97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5ABBB98-2752-220D-D607-996489A2698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87472" y="3651571"/>
                  <a:ext cx="169560" cy="114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888B9BD-8088-72E5-E660-E41AD56DE45C}"/>
                    </a:ext>
                  </a:extLst>
                </p14:cNvPr>
                <p14:cNvContentPartPr/>
                <p14:nvPr/>
              </p14:nvContentPartPr>
              <p14:xfrm>
                <a:off x="8778712" y="3615604"/>
                <a:ext cx="195840" cy="176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888B9BD-8088-72E5-E660-E41AD56DE45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69695" y="3606604"/>
                  <a:ext cx="213512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5ECEBE2-8AF3-E0C4-4EB4-D63FA5536BAD}"/>
                    </a:ext>
                  </a:extLst>
                </p14:cNvPr>
                <p14:cNvContentPartPr/>
                <p14:nvPr/>
              </p14:nvContentPartPr>
              <p14:xfrm>
                <a:off x="8733712" y="3555844"/>
                <a:ext cx="279360" cy="28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5ECEBE2-8AF3-E0C4-4EB4-D63FA5536BA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24712" y="3546958"/>
                  <a:ext cx="297000" cy="454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C42A603-9CFD-0A26-09C1-05934AACDCBC}"/>
                    </a:ext>
                  </a:extLst>
                </p14:cNvPr>
                <p14:cNvContentPartPr/>
                <p14:nvPr/>
              </p14:nvContentPartPr>
              <p14:xfrm>
                <a:off x="9040792" y="3621724"/>
                <a:ext cx="197280" cy="197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C42A603-9CFD-0A26-09C1-05934AACDCB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31792" y="3612724"/>
                  <a:ext cx="214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72CF864-DEB2-9B0D-D691-5622D586ACD7}"/>
                    </a:ext>
                  </a:extLst>
                </p14:cNvPr>
                <p14:cNvContentPartPr/>
                <p14:nvPr/>
              </p14:nvContentPartPr>
              <p14:xfrm>
                <a:off x="8174272" y="3862204"/>
                <a:ext cx="1058760" cy="88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72CF864-DEB2-9B0D-D691-5622D586ACD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65272" y="3853204"/>
                  <a:ext cx="1076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0197424-0ED4-41B7-28A3-A178F2E3A09D}"/>
                    </a:ext>
                  </a:extLst>
                </p14:cNvPr>
                <p14:cNvContentPartPr/>
                <p14:nvPr/>
              </p14:nvContentPartPr>
              <p14:xfrm>
                <a:off x="8478832" y="4015204"/>
                <a:ext cx="167760" cy="236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0197424-0ED4-41B7-28A3-A178F2E3A09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69832" y="4006218"/>
                  <a:ext cx="185400" cy="254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B56F60F-EBB1-1D3F-B15A-C92D272B81AF}"/>
                    </a:ext>
                  </a:extLst>
                </p14:cNvPr>
                <p14:cNvContentPartPr/>
                <p14:nvPr/>
              </p14:nvContentPartPr>
              <p14:xfrm>
                <a:off x="8681872" y="3957244"/>
                <a:ext cx="117720" cy="109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B56F60F-EBB1-1D3F-B15A-C92D272B81A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72872" y="3948274"/>
                  <a:ext cx="135360" cy="126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05B8ACA-5FEE-A3FA-3483-790B8F901EB0}"/>
                    </a:ext>
                  </a:extLst>
                </p14:cNvPr>
                <p14:cNvContentPartPr/>
                <p14:nvPr/>
              </p14:nvContentPartPr>
              <p14:xfrm>
                <a:off x="9635872" y="3788044"/>
                <a:ext cx="19080" cy="212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05B8ACA-5FEE-A3FA-3483-790B8F901EB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626872" y="3779044"/>
                  <a:ext cx="36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5FB3D26-632E-3C68-EFE9-000C53728CB0}"/>
                    </a:ext>
                  </a:extLst>
                </p14:cNvPr>
                <p14:cNvContentPartPr/>
                <p14:nvPr/>
              </p14:nvContentPartPr>
              <p14:xfrm>
                <a:off x="9545152" y="3883444"/>
                <a:ext cx="251640" cy="54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5FB3D26-632E-3C68-EFE9-000C53728CB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36165" y="3874444"/>
                  <a:ext cx="269255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6C4ED6F-9E21-C4CE-1E31-F7DA4FCC8EE2}"/>
                    </a:ext>
                  </a:extLst>
                </p14:cNvPr>
                <p14:cNvContentPartPr/>
                <p14:nvPr/>
              </p14:nvContentPartPr>
              <p14:xfrm>
                <a:off x="9985072" y="3636124"/>
                <a:ext cx="187200" cy="157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6C4ED6F-9E21-C4CE-1E31-F7DA4FCC8EE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976055" y="3627124"/>
                  <a:ext cx="204874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D91E430-31A7-4A60-FC20-2777CB2B6D66}"/>
                    </a:ext>
                  </a:extLst>
                </p14:cNvPr>
                <p14:cNvContentPartPr/>
                <p14:nvPr/>
              </p14:nvContentPartPr>
              <p14:xfrm>
                <a:off x="10217992" y="3572044"/>
                <a:ext cx="280440" cy="149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D91E430-31A7-4A60-FC20-2777CB2B6D6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09004" y="3563044"/>
                  <a:ext cx="298057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2868537-F902-399D-F4A5-1AC503795440}"/>
                    </a:ext>
                  </a:extLst>
                </p14:cNvPr>
                <p14:cNvContentPartPr/>
                <p14:nvPr/>
              </p14:nvContentPartPr>
              <p14:xfrm>
                <a:off x="10410232" y="3741244"/>
                <a:ext cx="12600" cy="104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2868537-F902-399D-F4A5-1AC50379544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01232" y="3732244"/>
                  <a:ext cx="30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01A0064-FD0A-5DDA-C51F-784756337340}"/>
                    </a:ext>
                  </a:extLst>
                </p14:cNvPr>
                <p14:cNvContentPartPr/>
                <p14:nvPr/>
              </p14:nvContentPartPr>
              <p14:xfrm>
                <a:off x="10451272" y="3724684"/>
                <a:ext cx="11160" cy="123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01A0064-FD0A-5DDA-C51F-78475633734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41972" y="3715658"/>
                  <a:ext cx="29388" cy="14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836DB89-CD45-525F-2348-40B083106D65}"/>
                    </a:ext>
                  </a:extLst>
                </p14:cNvPr>
                <p14:cNvContentPartPr/>
                <p14:nvPr/>
              </p14:nvContentPartPr>
              <p14:xfrm>
                <a:off x="10533712" y="3473404"/>
                <a:ext cx="102240" cy="77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836DB89-CD45-525F-2348-40B083106D6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24712" y="3464404"/>
                  <a:ext cx="119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E3EE846-0FFE-7208-5730-0047FE5D6929}"/>
                    </a:ext>
                  </a:extLst>
                </p14:cNvPr>
                <p14:cNvContentPartPr/>
                <p14:nvPr/>
              </p14:nvContentPartPr>
              <p14:xfrm>
                <a:off x="9969232" y="3853564"/>
                <a:ext cx="630720" cy="45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E3EE846-0FFE-7208-5730-0047FE5D692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60232" y="3844564"/>
                  <a:ext cx="648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6B840E8-755A-4A67-43F7-BFE5009CB446}"/>
                    </a:ext>
                  </a:extLst>
                </p14:cNvPr>
                <p14:cNvContentPartPr/>
                <p14:nvPr/>
              </p14:nvContentPartPr>
              <p14:xfrm>
                <a:off x="10146352" y="3992524"/>
                <a:ext cx="113760" cy="219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6B840E8-755A-4A67-43F7-BFE5009CB44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137323" y="3983524"/>
                  <a:ext cx="131456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0E1E1BA-03F0-A723-EAF5-0CFD97409052}"/>
                    </a:ext>
                  </a:extLst>
                </p14:cNvPr>
                <p14:cNvContentPartPr/>
                <p14:nvPr/>
              </p14:nvContentPartPr>
              <p14:xfrm>
                <a:off x="10927192" y="3517684"/>
                <a:ext cx="117000" cy="225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0E1E1BA-03F0-A723-EAF5-0CFD9740905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18192" y="3508684"/>
                  <a:ext cx="134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9FFF6CA-E0A2-EC15-E9A2-050CF9865E84}"/>
                    </a:ext>
                  </a:extLst>
                </p14:cNvPr>
                <p14:cNvContentPartPr/>
                <p14:nvPr/>
              </p14:nvContentPartPr>
              <p14:xfrm>
                <a:off x="11102512" y="3731884"/>
                <a:ext cx="106920" cy="51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9FFF6CA-E0A2-EC15-E9A2-050CF9865E8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093482" y="3722820"/>
                  <a:ext cx="124620" cy="68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4CF3F6E-EB86-6004-51F2-BB8B653796F7}"/>
                    </a:ext>
                  </a:extLst>
                </p14:cNvPr>
                <p14:cNvContentPartPr/>
                <p14:nvPr/>
              </p14:nvContentPartPr>
              <p14:xfrm>
                <a:off x="10886152" y="3433084"/>
                <a:ext cx="175320" cy="11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4CF3F6E-EB86-6004-51F2-BB8B653796F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877152" y="3424084"/>
                  <a:ext cx="192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8F29F08-0FE8-BAD8-9B26-4D15727FC5FF}"/>
                    </a:ext>
                  </a:extLst>
                </p14:cNvPr>
                <p14:cNvContentPartPr/>
                <p14:nvPr/>
              </p14:nvContentPartPr>
              <p14:xfrm>
                <a:off x="11296912" y="3559804"/>
                <a:ext cx="163440" cy="107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8F29F08-0FE8-BAD8-9B26-4D15727FC5F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287912" y="3550804"/>
                  <a:ext cx="181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4002E20-34C8-547D-93CE-554EA6E83A34}"/>
                    </a:ext>
                  </a:extLst>
                </p14:cNvPr>
                <p14:cNvContentPartPr/>
                <p14:nvPr/>
              </p14:nvContentPartPr>
              <p14:xfrm>
                <a:off x="11307352" y="3534604"/>
                <a:ext cx="177480" cy="138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4002E20-34C8-547D-93CE-554EA6E83A3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298352" y="3525604"/>
                  <a:ext cx="195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00EBC5D-1AED-CA7A-39D4-B6D3252ED767}"/>
                    </a:ext>
                  </a:extLst>
                </p14:cNvPr>
                <p14:cNvContentPartPr/>
                <p14:nvPr/>
              </p14:nvContentPartPr>
              <p14:xfrm>
                <a:off x="11580952" y="3500404"/>
                <a:ext cx="169560" cy="204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00EBC5D-1AED-CA7A-39D4-B6D3252ED76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571971" y="3491404"/>
                  <a:ext cx="187163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705CBA0-219F-082B-BAC6-14AE5617ED55}"/>
                    </a:ext>
                  </a:extLst>
                </p14:cNvPr>
                <p14:cNvContentPartPr/>
                <p14:nvPr/>
              </p14:nvContentPartPr>
              <p14:xfrm>
                <a:off x="11504992" y="3430564"/>
                <a:ext cx="190800" cy="10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705CBA0-219F-082B-BAC6-14AE5617ED5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495975" y="3421564"/>
                  <a:ext cx="208473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0FAF76D-2F8F-E6AF-6939-AEDD983C80FA}"/>
                    </a:ext>
                  </a:extLst>
                </p14:cNvPr>
                <p14:cNvContentPartPr/>
                <p14:nvPr/>
              </p14:nvContentPartPr>
              <p14:xfrm>
                <a:off x="10784272" y="3823324"/>
                <a:ext cx="1016640" cy="73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0FAF76D-2F8F-E6AF-6939-AEDD983C80F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775272" y="3814324"/>
                  <a:ext cx="1034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083728A-C505-1D75-E723-CCD252465D31}"/>
                    </a:ext>
                  </a:extLst>
                </p14:cNvPr>
                <p14:cNvContentPartPr/>
                <p14:nvPr/>
              </p14:nvContentPartPr>
              <p14:xfrm>
                <a:off x="10961392" y="3984964"/>
                <a:ext cx="103320" cy="201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083728A-C505-1D75-E723-CCD252465D3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952423" y="3975964"/>
                  <a:ext cx="120899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D4536A1-54B8-699A-E3FE-7369C001CE6A}"/>
                    </a:ext>
                  </a:extLst>
                </p14:cNvPr>
                <p14:cNvContentPartPr/>
                <p14:nvPr/>
              </p14:nvContentPartPr>
              <p14:xfrm>
                <a:off x="11127352" y="4170364"/>
                <a:ext cx="131760" cy="70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D4536A1-54B8-699A-E3FE-7369C001CE6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118352" y="4161364"/>
                  <a:ext cx="149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BD6EBE6-5EC7-777F-4811-D22EC0458418}"/>
                    </a:ext>
                  </a:extLst>
                </p14:cNvPr>
                <p14:cNvContentPartPr/>
                <p14:nvPr/>
              </p14:nvContentPartPr>
              <p14:xfrm>
                <a:off x="11167672" y="3915844"/>
                <a:ext cx="104400" cy="74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BD6EBE6-5EC7-777F-4811-D22EC045841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158672" y="3906844"/>
                  <a:ext cx="122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BC8135C-E2DF-5A75-E0D0-34299499273C}"/>
                    </a:ext>
                  </a:extLst>
                </p14:cNvPr>
                <p14:cNvContentPartPr/>
                <p14:nvPr/>
              </p14:nvContentPartPr>
              <p14:xfrm>
                <a:off x="11415352" y="3934924"/>
                <a:ext cx="180360" cy="246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BC8135C-E2DF-5A75-E0D0-34299499273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06334" y="3925924"/>
                  <a:ext cx="198035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BEB5771-0877-111B-D469-92B23934CDF7}"/>
                    </a:ext>
                  </a:extLst>
                </p14:cNvPr>
                <p14:cNvContentPartPr/>
                <p14:nvPr/>
              </p14:nvContentPartPr>
              <p14:xfrm>
                <a:off x="11579152" y="3918724"/>
                <a:ext cx="137880" cy="95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BEB5771-0877-111B-D469-92B23934CDF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570152" y="3909724"/>
                  <a:ext cx="15552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594D28F-245D-DC10-C2F2-AAE4D50C219B}"/>
              </a:ext>
            </a:extLst>
          </p:cNvPr>
          <p:cNvGrpSpPr/>
          <p:nvPr/>
        </p:nvGrpSpPr>
        <p:grpSpPr>
          <a:xfrm>
            <a:off x="5368792" y="2077684"/>
            <a:ext cx="523800" cy="505080"/>
            <a:chOff x="5368792" y="2077684"/>
            <a:chExt cx="52380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2118B6D-8D35-AF36-DD84-95FA49B507B5}"/>
                    </a:ext>
                  </a:extLst>
                </p14:cNvPr>
                <p14:cNvContentPartPr/>
                <p14:nvPr/>
              </p14:nvContentPartPr>
              <p14:xfrm>
                <a:off x="5368792" y="2077684"/>
                <a:ext cx="269640" cy="222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2118B6D-8D35-AF36-DD84-95FA49B507B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60152" y="2069044"/>
                  <a:ext cx="287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2E24121-9BA1-A987-E0E5-24595E113E23}"/>
                    </a:ext>
                  </a:extLst>
                </p14:cNvPr>
                <p14:cNvContentPartPr/>
                <p14:nvPr/>
              </p14:nvContentPartPr>
              <p14:xfrm>
                <a:off x="5652472" y="2321764"/>
                <a:ext cx="57600" cy="261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2E24121-9BA1-A987-E0E5-24595E113E2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43472" y="2312764"/>
                  <a:ext cx="752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11D16A6-A1FD-E428-FFB5-E5B02570EB6D}"/>
                    </a:ext>
                  </a:extLst>
                </p14:cNvPr>
                <p14:cNvContentPartPr/>
                <p14:nvPr/>
              </p14:nvContentPartPr>
              <p14:xfrm>
                <a:off x="5776672" y="2345524"/>
                <a:ext cx="115920" cy="75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11D16A6-A1FD-E428-FFB5-E5B02570EB6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68032" y="2336884"/>
                  <a:ext cx="13356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29A65BC-D4B1-FD6F-A062-FC0FFB762F6F}"/>
                  </a:ext>
                </a:extLst>
              </p14:cNvPr>
              <p14:cNvContentPartPr/>
              <p14:nvPr/>
            </p14:nvContentPartPr>
            <p14:xfrm>
              <a:off x="5348272" y="1916404"/>
              <a:ext cx="336240" cy="226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29A65BC-D4B1-FD6F-A062-FC0FFB762F6F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339632" y="1907404"/>
                <a:ext cx="353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ECC921D-05DA-FFFE-A8C0-13ADD0622307}"/>
                  </a:ext>
                </a:extLst>
              </p14:cNvPr>
              <p14:cNvContentPartPr/>
              <p14:nvPr/>
            </p14:nvContentPartPr>
            <p14:xfrm>
              <a:off x="6756232" y="2461804"/>
              <a:ext cx="1969200" cy="2545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ECC921D-05DA-FFFE-A8C0-13ADD0622307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747232" y="2453164"/>
                <a:ext cx="1986840" cy="27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86D80BA-D4E6-B355-6DCE-8A181B65A8B8}"/>
              </a:ext>
            </a:extLst>
          </p:cNvPr>
          <p:cNvGrpSpPr/>
          <p:nvPr/>
        </p:nvGrpSpPr>
        <p:grpSpPr>
          <a:xfrm>
            <a:off x="7210192" y="2896324"/>
            <a:ext cx="1422360" cy="525240"/>
            <a:chOff x="7210192" y="2896324"/>
            <a:chExt cx="142236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8D632F4-5F85-2F78-5811-D53CECEE6A77}"/>
                    </a:ext>
                  </a:extLst>
                </p14:cNvPr>
                <p14:cNvContentPartPr/>
                <p14:nvPr/>
              </p14:nvContentPartPr>
              <p14:xfrm>
                <a:off x="7210192" y="3078844"/>
                <a:ext cx="60840" cy="85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8D632F4-5F85-2F78-5811-D53CECEE6A7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01192" y="3069844"/>
                  <a:ext cx="78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F317E03-1048-7DFC-CF70-A6517B8B74A0}"/>
                    </a:ext>
                  </a:extLst>
                </p14:cNvPr>
                <p14:cNvContentPartPr/>
                <p14:nvPr/>
              </p14:nvContentPartPr>
              <p14:xfrm>
                <a:off x="7326112" y="2969404"/>
                <a:ext cx="203400" cy="313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F317E03-1048-7DFC-CF70-A6517B8B74A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17472" y="2960764"/>
                  <a:ext cx="2210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B98A843-DB91-C320-1C6A-C34ABC88FBDD}"/>
                    </a:ext>
                  </a:extLst>
                </p14:cNvPr>
                <p14:cNvContentPartPr/>
                <p14:nvPr/>
              </p14:nvContentPartPr>
              <p14:xfrm>
                <a:off x="7292632" y="2896324"/>
                <a:ext cx="228240" cy="30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B98A843-DB91-C320-1C6A-C34ABC88FBD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83992" y="2887684"/>
                  <a:ext cx="245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B9219AA-9AEB-82F6-DF8A-5FA144C11AA2}"/>
                    </a:ext>
                  </a:extLst>
                </p14:cNvPr>
                <p14:cNvContentPartPr/>
                <p14:nvPr/>
              </p14:nvContentPartPr>
              <p14:xfrm>
                <a:off x="7672072" y="2979844"/>
                <a:ext cx="177480" cy="295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B9219AA-9AEB-82F6-DF8A-5FA144C11AA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63072" y="2971204"/>
                  <a:ext cx="1951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BF9FDC8-6937-1774-3D08-C5BDF5E6F68B}"/>
                    </a:ext>
                  </a:extLst>
                </p14:cNvPr>
                <p14:cNvContentPartPr/>
                <p14:nvPr/>
              </p14:nvContentPartPr>
              <p14:xfrm>
                <a:off x="8046832" y="3091804"/>
                <a:ext cx="585720" cy="329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BF9FDC8-6937-1774-3D08-C5BDF5E6F68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38192" y="3082804"/>
                  <a:ext cx="6033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C7171C2-89D4-CE13-BA0C-E5BC1B1DB390}"/>
                    </a:ext>
                  </a:extLst>
                </p14:cNvPr>
                <p14:cNvContentPartPr/>
                <p14:nvPr/>
              </p14:nvContentPartPr>
              <p14:xfrm>
                <a:off x="8272912" y="3100444"/>
                <a:ext cx="47520" cy="7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C7171C2-89D4-CE13-BA0C-E5BC1B1DB39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64272" y="3091444"/>
                  <a:ext cx="6516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00B587D5-8E56-299C-DFCF-10F17E958CD0}"/>
                  </a:ext>
                </a:extLst>
              </p14:cNvPr>
              <p14:cNvContentPartPr/>
              <p14:nvPr/>
            </p14:nvContentPartPr>
            <p14:xfrm>
              <a:off x="8795632" y="2997124"/>
              <a:ext cx="783000" cy="29412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0B587D5-8E56-299C-DFCF-10F17E958CD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786992" y="2988484"/>
                <a:ext cx="80064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F908108-E2F3-39CE-253A-38A832C46D98}"/>
              </a:ext>
            </a:extLst>
          </p:cNvPr>
          <p:cNvGrpSpPr/>
          <p:nvPr/>
        </p:nvGrpSpPr>
        <p:grpSpPr>
          <a:xfrm>
            <a:off x="1653952" y="3650164"/>
            <a:ext cx="185760" cy="132120"/>
            <a:chOff x="1653952" y="3650164"/>
            <a:chExt cx="18576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7C4B3CE-8F0E-E3BA-3F4F-F9D474A895CB}"/>
                    </a:ext>
                  </a:extLst>
                </p14:cNvPr>
                <p14:cNvContentPartPr/>
                <p14:nvPr/>
              </p14:nvContentPartPr>
              <p14:xfrm>
                <a:off x="1653952" y="3650164"/>
                <a:ext cx="185760" cy="23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7C4B3CE-8F0E-E3BA-3F4F-F9D474A895C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645312" y="3641524"/>
                  <a:ext cx="203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BB8846B-818F-ACF3-1405-906A9496CE45}"/>
                    </a:ext>
                  </a:extLst>
                </p14:cNvPr>
                <p14:cNvContentPartPr/>
                <p14:nvPr/>
              </p14:nvContentPartPr>
              <p14:xfrm>
                <a:off x="1688512" y="3762844"/>
                <a:ext cx="144000" cy="19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BB8846B-818F-ACF3-1405-906A9496CE4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679872" y="3754204"/>
                  <a:ext cx="1616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8A542DB-53B5-34D8-6B0F-48BDCDAAC9B7}"/>
              </a:ext>
            </a:extLst>
          </p:cNvPr>
          <p:cNvGrpSpPr/>
          <p:nvPr/>
        </p:nvGrpSpPr>
        <p:grpSpPr>
          <a:xfrm>
            <a:off x="2171632" y="3262084"/>
            <a:ext cx="668160" cy="527400"/>
            <a:chOff x="2171632" y="3262084"/>
            <a:chExt cx="66816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6B65612-DBB8-6431-E912-E2B754A8B4BB}"/>
                    </a:ext>
                  </a:extLst>
                </p14:cNvPr>
                <p14:cNvContentPartPr/>
                <p14:nvPr/>
              </p14:nvContentPartPr>
              <p14:xfrm>
                <a:off x="2213392" y="3445324"/>
                <a:ext cx="178560" cy="132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6B65612-DBB8-6431-E912-E2B754A8B4B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204392" y="3436684"/>
                  <a:ext cx="196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925DF76-41D8-8712-ECB5-34576D9E1420}"/>
                    </a:ext>
                  </a:extLst>
                </p14:cNvPr>
                <p14:cNvContentPartPr/>
                <p14:nvPr/>
              </p14:nvContentPartPr>
              <p14:xfrm>
                <a:off x="2450992" y="3407884"/>
                <a:ext cx="268200" cy="165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925DF76-41D8-8712-ECB5-34576D9E142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442352" y="3398884"/>
                  <a:ext cx="285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66C57CF-83A8-C726-BA3C-0A918A82F64D}"/>
                    </a:ext>
                  </a:extLst>
                </p14:cNvPr>
                <p14:cNvContentPartPr/>
                <p14:nvPr/>
              </p14:nvContentPartPr>
              <p14:xfrm>
                <a:off x="2677432" y="3545404"/>
                <a:ext cx="5040" cy="164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66C57CF-83A8-C726-BA3C-0A918A82F64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668432" y="3536764"/>
                  <a:ext cx="22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8C9A955-21CB-278E-9D3A-8F83433CE48D}"/>
                    </a:ext>
                  </a:extLst>
                </p14:cNvPr>
                <p14:cNvContentPartPr/>
                <p14:nvPr/>
              </p14:nvContentPartPr>
              <p14:xfrm>
                <a:off x="2726032" y="3545404"/>
                <a:ext cx="10080" cy="163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8C9A955-21CB-278E-9D3A-8F83433CE48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717032" y="3536764"/>
                  <a:ext cx="27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5D0D7FB-2985-7C65-BDAA-60FDCE7D90CF}"/>
                    </a:ext>
                  </a:extLst>
                </p14:cNvPr>
                <p14:cNvContentPartPr/>
                <p14:nvPr/>
              </p14:nvContentPartPr>
              <p14:xfrm>
                <a:off x="2755912" y="3262084"/>
                <a:ext cx="83880" cy="157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5D0D7FB-2985-7C65-BDAA-60FDCE7D90C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746912" y="3253444"/>
                  <a:ext cx="101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FA038BC-7347-8749-EE87-CBABB72297BA}"/>
                    </a:ext>
                  </a:extLst>
                </p14:cNvPr>
                <p14:cNvContentPartPr/>
                <p14:nvPr/>
              </p14:nvContentPartPr>
              <p14:xfrm>
                <a:off x="2171632" y="3762844"/>
                <a:ext cx="649800" cy="26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FA038BC-7347-8749-EE87-CBABB72297B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162632" y="3754204"/>
                  <a:ext cx="66744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67EE320-8921-8D5F-653E-1DC503CC08F5}"/>
                  </a:ext>
                </a:extLst>
              </p14:cNvPr>
              <p14:cNvContentPartPr/>
              <p14:nvPr/>
            </p14:nvContentPartPr>
            <p14:xfrm>
              <a:off x="2427232" y="3901444"/>
              <a:ext cx="129240" cy="2790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67EE320-8921-8D5F-653E-1DC503CC08F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418592" y="3892444"/>
                <a:ext cx="14688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345BD05-9B7F-CC52-5DE2-F237B910EA57}"/>
              </a:ext>
            </a:extLst>
          </p:cNvPr>
          <p:cNvGrpSpPr/>
          <p:nvPr/>
        </p:nvGrpSpPr>
        <p:grpSpPr>
          <a:xfrm>
            <a:off x="3206992" y="3272884"/>
            <a:ext cx="1034280" cy="458640"/>
            <a:chOff x="3206992" y="3272884"/>
            <a:chExt cx="103428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958D586-B499-6032-D30D-36E977459429}"/>
                    </a:ext>
                  </a:extLst>
                </p14:cNvPr>
                <p14:cNvContentPartPr/>
                <p14:nvPr/>
              </p14:nvContentPartPr>
              <p14:xfrm>
                <a:off x="3263152" y="3352084"/>
                <a:ext cx="153720" cy="345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958D586-B499-6032-D30D-36E97745942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254512" y="3343444"/>
                  <a:ext cx="1713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9AE73C-DE2C-AC58-3578-98E0A8750568}"/>
                    </a:ext>
                  </a:extLst>
                </p14:cNvPr>
                <p14:cNvContentPartPr/>
                <p14:nvPr/>
              </p14:nvContentPartPr>
              <p14:xfrm>
                <a:off x="3528472" y="3676804"/>
                <a:ext cx="86040" cy="54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9AE73C-DE2C-AC58-3578-98E0A875056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519472" y="3667804"/>
                  <a:ext cx="103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E47017C-5569-680B-A539-2BE6C07A319E}"/>
                    </a:ext>
                  </a:extLst>
                </p14:cNvPr>
                <p14:cNvContentPartPr/>
                <p14:nvPr/>
              </p14:nvContentPartPr>
              <p14:xfrm>
                <a:off x="3723232" y="3460084"/>
                <a:ext cx="194760" cy="147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E47017C-5569-680B-A539-2BE6C07A319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714232" y="3451444"/>
                  <a:ext cx="212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1F32233-DAE8-B171-089E-FD50554E7AAB}"/>
                    </a:ext>
                  </a:extLst>
                </p14:cNvPr>
                <p14:cNvContentPartPr/>
                <p14:nvPr/>
              </p14:nvContentPartPr>
              <p14:xfrm>
                <a:off x="3746272" y="3459004"/>
                <a:ext cx="148320" cy="181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1F32233-DAE8-B171-089E-FD50554E7AA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37272" y="3450004"/>
                  <a:ext cx="165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4C45BD4-A534-C0FA-4673-BF5505AD2271}"/>
                    </a:ext>
                  </a:extLst>
                </p14:cNvPr>
                <p14:cNvContentPartPr/>
                <p14:nvPr/>
              </p14:nvContentPartPr>
              <p14:xfrm>
                <a:off x="4048312" y="3405364"/>
                <a:ext cx="192960" cy="290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4C45BD4-A534-C0FA-4673-BF5505AD227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039672" y="3396364"/>
                  <a:ext cx="2106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27C4BBE-2C1F-C011-D2E6-FD1D103F6275}"/>
                    </a:ext>
                  </a:extLst>
                </p14:cNvPr>
                <p14:cNvContentPartPr/>
                <p14:nvPr/>
              </p14:nvContentPartPr>
              <p14:xfrm>
                <a:off x="4026352" y="3318244"/>
                <a:ext cx="174240" cy="24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27C4BBE-2C1F-C011-D2E6-FD1D103F627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17712" y="3309604"/>
                  <a:ext cx="191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8F86331-D046-F6DB-5264-6F8E945B82DF}"/>
                    </a:ext>
                  </a:extLst>
                </p14:cNvPr>
                <p14:cNvContentPartPr/>
                <p14:nvPr/>
              </p14:nvContentPartPr>
              <p14:xfrm>
                <a:off x="3206992" y="3272884"/>
                <a:ext cx="292320" cy="16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8F86331-D046-F6DB-5264-6F8E945B82D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198352" y="3263884"/>
                  <a:ext cx="3099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0FB8CD3-2C18-07C5-0444-DA5B76D80F4F}"/>
              </a:ext>
            </a:extLst>
          </p:cNvPr>
          <p:cNvGrpSpPr/>
          <p:nvPr/>
        </p:nvGrpSpPr>
        <p:grpSpPr>
          <a:xfrm>
            <a:off x="3192592" y="3818644"/>
            <a:ext cx="1094760" cy="505800"/>
            <a:chOff x="3192592" y="3818644"/>
            <a:chExt cx="109476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8696EDF-059A-B847-5F23-06208DB87A05}"/>
                    </a:ext>
                  </a:extLst>
                </p14:cNvPr>
                <p14:cNvContentPartPr/>
                <p14:nvPr/>
              </p14:nvContentPartPr>
              <p14:xfrm>
                <a:off x="3192592" y="3818644"/>
                <a:ext cx="1072800" cy="46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8696EDF-059A-B847-5F23-06208DB87A0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83952" y="3810004"/>
                  <a:ext cx="10904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9C2437A-B67E-14C0-3D03-DE9D03387398}"/>
                    </a:ext>
                  </a:extLst>
                </p14:cNvPr>
                <p14:cNvContentPartPr/>
                <p14:nvPr/>
              </p14:nvContentPartPr>
              <p14:xfrm>
                <a:off x="3383752" y="3979924"/>
                <a:ext cx="194400" cy="276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9C2437A-B67E-14C0-3D03-DE9D0338739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374752" y="3970924"/>
                  <a:ext cx="2120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A8511F0-7ACA-3F4B-A030-0C74E5309640}"/>
                    </a:ext>
                  </a:extLst>
                </p14:cNvPr>
                <p14:cNvContentPartPr/>
                <p14:nvPr/>
              </p14:nvContentPartPr>
              <p14:xfrm>
                <a:off x="3657352" y="4245604"/>
                <a:ext cx="97560" cy="78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A8511F0-7ACA-3F4B-A030-0C74E530964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648352" y="4236604"/>
                  <a:ext cx="115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8C5F9E0-E14D-1864-0764-B38FF1C0A836}"/>
                    </a:ext>
                  </a:extLst>
                </p14:cNvPr>
                <p14:cNvContentPartPr/>
                <p14:nvPr/>
              </p14:nvContentPartPr>
              <p14:xfrm>
                <a:off x="3719632" y="3977044"/>
                <a:ext cx="122760" cy="87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8C5F9E0-E14D-1864-0764-B38FF1C0A83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710992" y="3968044"/>
                  <a:ext cx="140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23E9E63-B15B-2845-C679-F839517D03A8}"/>
                    </a:ext>
                  </a:extLst>
                </p14:cNvPr>
                <p14:cNvContentPartPr/>
                <p14:nvPr/>
              </p14:nvContentPartPr>
              <p14:xfrm>
                <a:off x="3939952" y="4002964"/>
                <a:ext cx="220320" cy="306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23E9E63-B15B-2845-C679-F839517D03A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930952" y="3993964"/>
                  <a:ext cx="2379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1A89FDA-DCE5-9A8E-B52F-BC90CFDE1809}"/>
                    </a:ext>
                  </a:extLst>
                </p14:cNvPr>
                <p14:cNvContentPartPr/>
                <p14:nvPr/>
              </p14:nvContentPartPr>
              <p14:xfrm>
                <a:off x="4164232" y="3951484"/>
                <a:ext cx="123120" cy="89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1A89FDA-DCE5-9A8E-B52F-BC90CFDE180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155232" y="3942484"/>
                  <a:ext cx="140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D694C75-FB57-FDED-E632-8E372EEFF2EF}"/>
                    </a:ext>
                  </a:extLst>
                </p14:cNvPr>
                <p14:cNvContentPartPr/>
                <p14:nvPr/>
              </p14:nvContentPartPr>
              <p14:xfrm>
                <a:off x="3999352" y="4292404"/>
                <a:ext cx="50040" cy="12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D694C75-FB57-FDED-E632-8E372EEFF2E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990352" y="4283404"/>
                  <a:ext cx="676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C209402-2381-F18D-5A2E-B3A1EF79C26D}"/>
              </a:ext>
            </a:extLst>
          </p:cNvPr>
          <p:cNvGrpSpPr/>
          <p:nvPr/>
        </p:nvGrpSpPr>
        <p:grpSpPr>
          <a:xfrm>
            <a:off x="4630072" y="3513364"/>
            <a:ext cx="848160" cy="402120"/>
            <a:chOff x="4630072" y="3513364"/>
            <a:chExt cx="84816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650CB27-14CC-A79E-E9FE-F8D813F689A1}"/>
                    </a:ext>
                  </a:extLst>
                </p14:cNvPr>
                <p14:cNvContentPartPr/>
                <p14:nvPr/>
              </p14:nvContentPartPr>
              <p14:xfrm>
                <a:off x="4630072" y="3782644"/>
                <a:ext cx="42840" cy="63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650CB27-14CC-A79E-E9FE-F8D813F689A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21072" y="3774004"/>
                  <a:ext cx="60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EB9C5FE-EC31-2997-C34A-5D47FE2FBB65}"/>
                    </a:ext>
                  </a:extLst>
                </p14:cNvPr>
                <p14:cNvContentPartPr/>
                <p14:nvPr/>
              </p14:nvContentPartPr>
              <p14:xfrm>
                <a:off x="4896832" y="3588964"/>
                <a:ext cx="253800" cy="296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EB9C5FE-EC31-2997-C34A-5D47FE2FBB6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888192" y="3580324"/>
                  <a:ext cx="2714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549873E-BFA2-0C09-626F-08F3F57C8634}"/>
                    </a:ext>
                  </a:extLst>
                </p14:cNvPr>
                <p14:cNvContentPartPr/>
                <p14:nvPr/>
              </p14:nvContentPartPr>
              <p14:xfrm>
                <a:off x="4914832" y="3513364"/>
                <a:ext cx="245520" cy="16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549873E-BFA2-0C09-626F-08F3F57C863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05832" y="3504724"/>
                  <a:ext cx="263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3D85C58-4BED-A57F-D810-01C99CF0EED2}"/>
                    </a:ext>
                  </a:extLst>
                </p14:cNvPr>
                <p14:cNvContentPartPr/>
                <p14:nvPr/>
              </p14:nvContentPartPr>
              <p14:xfrm>
                <a:off x="5248552" y="3592564"/>
                <a:ext cx="229680" cy="322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3D85C58-4BED-A57F-D810-01C99CF0EED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239912" y="3583924"/>
                  <a:ext cx="24732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926E1B4-BDAC-9441-BED4-626689BB3422}"/>
              </a:ext>
            </a:extLst>
          </p:cNvPr>
          <p:cNvGrpSpPr/>
          <p:nvPr/>
        </p:nvGrpSpPr>
        <p:grpSpPr>
          <a:xfrm>
            <a:off x="1614172" y="4796157"/>
            <a:ext cx="1626120" cy="700560"/>
            <a:chOff x="1988032" y="6046324"/>
            <a:chExt cx="1626120" cy="70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C566E1B-882A-9900-5634-91C5E54BC10E}"/>
                    </a:ext>
                  </a:extLst>
                </p14:cNvPr>
                <p14:cNvContentPartPr/>
                <p14:nvPr/>
              </p14:nvContentPartPr>
              <p14:xfrm>
                <a:off x="1988032" y="6309124"/>
                <a:ext cx="213840" cy="29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C566E1B-882A-9900-5634-91C5E54BC10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979392" y="6300124"/>
                  <a:ext cx="231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0D34ABF-0DE0-14F4-9AD1-152C19754093}"/>
                    </a:ext>
                  </a:extLst>
                </p14:cNvPr>
                <p14:cNvContentPartPr/>
                <p14:nvPr/>
              </p14:nvContentPartPr>
              <p14:xfrm>
                <a:off x="2035912" y="6395884"/>
                <a:ext cx="262440" cy="19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0D34ABF-0DE0-14F4-9AD1-152C1975409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026912" y="6387244"/>
                  <a:ext cx="280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F552BE3-B938-ED30-798D-B8CD92944ED4}"/>
                    </a:ext>
                  </a:extLst>
                </p14:cNvPr>
                <p14:cNvContentPartPr/>
                <p14:nvPr/>
              </p14:nvContentPartPr>
              <p14:xfrm>
                <a:off x="2564752" y="6345844"/>
                <a:ext cx="198000" cy="28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F552BE3-B938-ED30-798D-B8CD92944ED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556112" y="6337204"/>
                  <a:ext cx="215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8EE979B-1ECE-EF06-560A-1BB3DB737EAC}"/>
                    </a:ext>
                  </a:extLst>
                </p14:cNvPr>
                <p14:cNvContentPartPr/>
                <p14:nvPr/>
              </p14:nvContentPartPr>
              <p14:xfrm>
                <a:off x="2893432" y="6157564"/>
                <a:ext cx="204840" cy="207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8EE979B-1ECE-EF06-560A-1BB3DB737EA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884792" y="6148924"/>
                  <a:ext cx="222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6B3DD5E-D40F-542F-02B7-08D0D26EE974}"/>
                    </a:ext>
                  </a:extLst>
                </p14:cNvPr>
                <p14:cNvContentPartPr/>
                <p14:nvPr/>
              </p14:nvContentPartPr>
              <p14:xfrm>
                <a:off x="3209152" y="6139204"/>
                <a:ext cx="150120" cy="183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6B3DD5E-D40F-542F-02B7-08D0D26EE97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200152" y="6130564"/>
                  <a:ext cx="167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0ADE03F-429D-7F0E-4A82-2B2FE6F37AED}"/>
                    </a:ext>
                  </a:extLst>
                </p14:cNvPr>
                <p14:cNvContentPartPr/>
                <p14:nvPr/>
              </p14:nvContentPartPr>
              <p14:xfrm>
                <a:off x="3214552" y="6046324"/>
                <a:ext cx="28440" cy="38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0ADE03F-429D-7F0E-4A82-2B2FE6F37AE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205552" y="6037684"/>
                  <a:ext cx="46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BFD88B9-258F-497E-2DF8-D53B07B4792B}"/>
                    </a:ext>
                  </a:extLst>
                </p14:cNvPr>
                <p14:cNvContentPartPr/>
                <p14:nvPr/>
              </p14:nvContentPartPr>
              <p14:xfrm>
                <a:off x="2837632" y="6391204"/>
                <a:ext cx="557280" cy="35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BFD88B9-258F-497E-2DF8-D53B07B4792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828632" y="6382204"/>
                  <a:ext cx="574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5DCBAA6-43F3-1FBB-E9C2-BF11FC167A6A}"/>
                    </a:ext>
                  </a:extLst>
                </p14:cNvPr>
                <p14:cNvContentPartPr/>
                <p14:nvPr/>
              </p14:nvContentPartPr>
              <p14:xfrm>
                <a:off x="2881192" y="6537724"/>
                <a:ext cx="226440" cy="152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5DCBAA6-43F3-1FBB-E9C2-BF11FC167A6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872552" y="6529084"/>
                  <a:ext cx="244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04D0A47-4CC1-F9C0-F18B-D1322F5AF9A7}"/>
                    </a:ext>
                  </a:extLst>
                </p14:cNvPr>
                <p14:cNvContentPartPr/>
                <p14:nvPr/>
              </p14:nvContentPartPr>
              <p14:xfrm>
                <a:off x="3192232" y="6489124"/>
                <a:ext cx="211320" cy="162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04D0A47-4CC1-F9C0-F18B-D1322F5AF9A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183232" y="6480124"/>
                  <a:ext cx="228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70CBCAC-1B99-34F6-0B45-380DA9A8FBE1}"/>
                    </a:ext>
                  </a:extLst>
                </p14:cNvPr>
                <p14:cNvContentPartPr/>
                <p14:nvPr/>
              </p14:nvContentPartPr>
              <p14:xfrm>
                <a:off x="3414352" y="6638884"/>
                <a:ext cx="4680" cy="96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70CBCAC-1B99-34F6-0B45-380DA9A8FBE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405352" y="6630244"/>
                  <a:ext cx="22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30F316D-17B6-52C4-4352-5A711D3C5FD5}"/>
                    </a:ext>
                  </a:extLst>
                </p14:cNvPr>
                <p14:cNvContentPartPr/>
                <p14:nvPr/>
              </p14:nvContentPartPr>
              <p14:xfrm>
                <a:off x="3474832" y="6611884"/>
                <a:ext cx="15480" cy="135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30F316D-17B6-52C4-4352-5A711D3C5FD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66192" y="6602884"/>
                  <a:ext cx="33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473F150-C15C-59FF-0A38-E4D59B3F4EA5}"/>
                    </a:ext>
                  </a:extLst>
                </p14:cNvPr>
                <p14:cNvContentPartPr/>
                <p14:nvPr/>
              </p14:nvContentPartPr>
              <p14:xfrm>
                <a:off x="3519832" y="6420724"/>
                <a:ext cx="94320" cy="109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473F150-C15C-59FF-0A38-E4D59B3F4EA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11192" y="6411724"/>
                  <a:ext cx="11196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2CE77FC-BF19-B494-B555-A8264E760C58}"/>
              </a:ext>
            </a:extLst>
          </p:cNvPr>
          <p:cNvGrpSpPr/>
          <p:nvPr/>
        </p:nvGrpSpPr>
        <p:grpSpPr>
          <a:xfrm>
            <a:off x="1001632" y="4776244"/>
            <a:ext cx="408600" cy="350280"/>
            <a:chOff x="1001632" y="4776244"/>
            <a:chExt cx="40860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94D95C8-ED83-BF71-5D8C-30666347A216}"/>
                    </a:ext>
                  </a:extLst>
                </p14:cNvPr>
                <p14:cNvContentPartPr/>
                <p14:nvPr/>
              </p14:nvContentPartPr>
              <p14:xfrm>
                <a:off x="1001632" y="4776244"/>
                <a:ext cx="326520" cy="235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94D95C8-ED83-BF71-5D8C-30666347A21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92992" y="4767604"/>
                  <a:ext cx="344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A637F67-9912-8338-6C35-0565A8218D42}"/>
                    </a:ext>
                  </a:extLst>
                </p14:cNvPr>
                <p14:cNvContentPartPr/>
                <p14:nvPr/>
              </p14:nvContentPartPr>
              <p14:xfrm>
                <a:off x="1325632" y="4970284"/>
                <a:ext cx="18720" cy="123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A637F67-9912-8338-6C35-0565A8218D4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316632" y="4961284"/>
                  <a:ext cx="36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95718CF-1E96-5A59-9DD7-EC68DABD93C1}"/>
                    </a:ext>
                  </a:extLst>
                </p14:cNvPr>
                <p14:cNvContentPartPr/>
                <p14:nvPr/>
              </p14:nvContentPartPr>
              <p14:xfrm>
                <a:off x="1384672" y="4985764"/>
                <a:ext cx="25560" cy="140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95718CF-1E96-5A59-9DD7-EC68DABD93C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376032" y="4977124"/>
                  <a:ext cx="4320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50DD447E-4B8D-0B45-7BFC-E1B214FC2DA7}"/>
                  </a:ext>
                </a:extLst>
              </p14:cNvPr>
              <p14:cNvContentPartPr/>
              <p14:nvPr/>
            </p14:nvContentPartPr>
            <p14:xfrm>
              <a:off x="1173352" y="4603444"/>
              <a:ext cx="60840" cy="792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50DD447E-4B8D-0B45-7BFC-E1B214FC2DA7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164712" y="4594444"/>
                <a:ext cx="784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B810EC17-643D-0BED-F007-3FBB4D23D27B}"/>
                  </a:ext>
                </a:extLst>
              </p14:cNvPr>
              <p14:cNvContentPartPr/>
              <p14:nvPr/>
            </p14:nvContentPartPr>
            <p14:xfrm>
              <a:off x="981832" y="5226964"/>
              <a:ext cx="468360" cy="367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B810EC17-643D-0BED-F007-3FBB4D23D27B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73192" y="5218324"/>
                <a:ext cx="48600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033D5A0D-8C45-15CF-D892-7B917754DFFD}"/>
              </a:ext>
            </a:extLst>
          </p:cNvPr>
          <p:cNvGrpSpPr/>
          <p:nvPr/>
        </p:nvGrpSpPr>
        <p:grpSpPr>
          <a:xfrm>
            <a:off x="1066432" y="5354404"/>
            <a:ext cx="325440" cy="328320"/>
            <a:chOff x="1066432" y="5354404"/>
            <a:chExt cx="32544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F8A9BAB-5245-351A-DA62-2714D1D7294E}"/>
                    </a:ext>
                  </a:extLst>
                </p14:cNvPr>
                <p14:cNvContentPartPr/>
                <p14:nvPr/>
              </p14:nvContentPartPr>
              <p14:xfrm>
                <a:off x="1066432" y="5354404"/>
                <a:ext cx="315360" cy="236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F8A9BAB-5245-351A-DA62-2714D1D7294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57792" y="5345404"/>
                  <a:ext cx="333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C50DCD2-8B6F-1F9A-FC4A-F27035A56FD4}"/>
                    </a:ext>
                  </a:extLst>
                </p14:cNvPr>
                <p14:cNvContentPartPr/>
                <p14:nvPr/>
              </p14:nvContentPartPr>
              <p14:xfrm>
                <a:off x="1337872" y="5548804"/>
                <a:ext cx="8280" cy="113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C50DCD2-8B6F-1F9A-FC4A-F27035A56FD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328872" y="5540164"/>
                  <a:ext cx="25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DBA7C9E-6C46-9740-DC83-D87AD057C0A8}"/>
                    </a:ext>
                  </a:extLst>
                </p14:cNvPr>
                <p14:cNvContentPartPr/>
                <p14:nvPr/>
              </p14:nvContentPartPr>
              <p14:xfrm>
                <a:off x="1381432" y="5529364"/>
                <a:ext cx="10440" cy="153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DBA7C9E-6C46-9740-DC83-D87AD057C0A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372432" y="5520364"/>
                  <a:ext cx="2808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84CB1631-6155-6A0D-B862-838DE7E0F440}"/>
              </a:ext>
            </a:extLst>
          </p:cNvPr>
          <p:cNvGrpSpPr/>
          <p:nvPr/>
        </p:nvGrpSpPr>
        <p:grpSpPr>
          <a:xfrm>
            <a:off x="1775632" y="4011604"/>
            <a:ext cx="1145160" cy="699840"/>
            <a:chOff x="1775632" y="4011604"/>
            <a:chExt cx="1145160" cy="69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A53D4AC-DE9A-BBC4-A82A-3EF35AF44615}"/>
                    </a:ext>
                  </a:extLst>
                </p14:cNvPr>
                <p14:cNvContentPartPr/>
                <p14:nvPr/>
              </p14:nvContentPartPr>
              <p14:xfrm>
                <a:off x="1775632" y="4011604"/>
                <a:ext cx="1094400" cy="699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A53D4AC-DE9A-BBC4-A82A-3EF35AF4461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766632" y="4002964"/>
                  <a:ext cx="1112040" cy="71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ECEEB64-C094-E292-0B88-51E99623907D}"/>
                    </a:ext>
                  </a:extLst>
                </p14:cNvPr>
                <p14:cNvContentPartPr/>
                <p14:nvPr/>
              </p14:nvContentPartPr>
              <p14:xfrm>
                <a:off x="2869312" y="4569244"/>
                <a:ext cx="51480" cy="87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ECEEB64-C094-E292-0B88-51E99623907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860672" y="4560604"/>
                  <a:ext cx="6912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8377C0B1-74C5-16D9-C570-F842AF32BEE5}"/>
              </a:ext>
            </a:extLst>
          </p:cNvPr>
          <p:cNvGrpSpPr/>
          <p:nvPr/>
        </p:nvGrpSpPr>
        <p:grpSpPr>
          <a:xfrm>
            <a:off x="3622792" y="5064604"/>
            <a:ext cx="257760" cy="97920"/>
            <a:chOff x="3622792" y="5064604"/>
            <a:chExt cx="257760" cy="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83F8360-7D85-2CD6-6029-0127F9F00B66}"/>
                    </a:ext>
                  </a:extLst>
                </p14:cNvPr>
                <p14:cNvContentPartPr/>
                <p14:nvPr/>
              </p14:nvContentPartPr>
              <p14:xfrm>
                <a:off x="3622792" y="5064604"/>
                <a:ext cx="232920" cy="24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83F8360-7D85-2CD6-6029-0127F9F00B6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614152" y="5055604"/>
                  <a:ext cx="250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2D52158-9516-656E-B7C2-93577ED41FF2}"/>
                    </a:ext>
                  </a:extLst>
                </p14:cNvPr>
                <p14:cNvContentPartPr/>
                <p14:nvPr/>
              </p14:nvContentPartPr>
              <p14:xfrm>
                <a:off x="3671392" y="5140204"/>
                <a:ext cx="209160" cy="22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2D52158-9516-656E-B7C2-93577ED41FF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662392" y="5131204"/>
                  <a:ext cx="22680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D988A455-32CB-F60D-27F1-7EA5F4B83670}"/>
                  </a:ext>
                </a:extLst>
              </p14:cNvPr>
              <p14:cNvContentPartPr/>
              <p14:nvPr/>
            </p14:nvContentPartPr>
            <p14:xfrm>
              <a:off x="4132912" y="5081164"/>
              <a:ext cx="174600" cy="1404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D988A455-32CB-F60D-27F1-7EA5F4B83670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4123912" y="5072164"/>
                <a:ext cx="1922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0AE367FC-8F92-E8A8-1F24-3F5740E070DE}"/>
                  </a:ext>
                </a:extLst>
              </p14:cNvPr>
              <p14:cNvContentPartPr/>
              <p14:nvPr/>
            </p14:nvContentPartPr>
            <p14:xfrm>
              <a:off x="4400032" y="5171164"/>
              <a:ext cx="386280" cy="144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0AE367FC-8F92-E8A8-1F24-3F5740E070DE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391392" y="5162164"/>
                <a:ext cx="4039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B5D462EB-905D-A94C-C167-C92A76B22976}"/>
                  </a:ext>
                </a:extLst>
              </p14:cNvPr>
              <p14:cNvContentPartPr/>
              <p14:nvPr/>
            </p14:nvContentPartPr>
            <p14:xfrm>
              <a:off x="4520992" y="5288524"/>
              <a:ext cx="123480" cy="2570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B5D462EB-905D-A94C-C167-C92A76B22976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512352" y="5279524"/>
                <a:ext cx="1411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98F3A413-FDC1-3A44-4173-4336295F8B34}"/>
                  </a:ext>
                </a:extLst>
              </p14:cNvPr>
              <p14:cNvContentPartPr/>
              <p14:nvPr/>
            </p14:nvContentPartPr>
            <p14:xfrm>
              <a:off x="4489312" y="4918444"/>
              <a:ext cx="279360" cy="1684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98F3A413-FDC1-3A44-4173-4336295F8B34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4480672" y="4909444"/>
                <a:ext cx="29700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B0B9BAA-6DB2-7229-E9F0-2ECF90B5760C}"/>
              </a:ext>
            </a:extLst>
          </p:cNvPr>
          <p:cNvGrpSpPr/>
          <p:nvPr/>
        </p:nvGrpSpPr>
        <p:grpSpPr>
          <a:xfrm>
            <a:off x="4955512" y="4561684"/>
            <a:ext cx="2141640" cy="1130040"/>
            <a:chOff x="4955512" y="4561684"/>
            <a:chExt cx="2141640" cy="11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90F5188-B225-F847-DFF4-166F6B9C6CDF}"/>
                    </a:ext>
                  </a:extLst>
                </p14:cNvPr>
                <p14:cNvContentPartPr/>
                <p14:nvPr/>
              </p14:nvContentPartPr>
              <p14:xfrm>
                <a:off x="5100952" y="4720084"/>
                <a:ext cx="181080" cy="275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90F5188-B225-F847-DFF4-166F6B9C6CD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091952" y="4711084"/>
                  <a:ext cx="198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51FF5D0-077D-1ED9-4BEC-7BE7B1EFDEC6}"/>
                    </a:ext>
                  </a:extLst>
                </p14:cNvPr>
                <p14:cNvContentPartPr/>
                <p14:nvPr/>
              </p14:nvContentPartPr>
              <p14:xfrm>
                <a:off x="5400832" y="5032564"/>
                <a:ext cx="96120" cy="73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51FF5D0-077D-1ED9-4BEC-7BE7B1EFDEC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392192" y="5023924"/>
                  <a:ext cx="113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48B52EE-99AE-85DA-BC1C-F7E68745A272}"/>
                    </a:ext>
                  </a:extLst>
                </p14:cNvPr>
                <p14:cNvContentPartPr/>
                <p14:nvPr/>
              </p14:nvContentPartPr>
              <p14:xfrm>
                <a:off x="5059192" y="4625404"/>
                <a:ext cx="262800" cy="24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48B52EE-99AE-85DA-BC1C-F7E68745A27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050552" y="4616404"/>
                  <a:ext cx="280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C1488B7-0C16-206A-9409-E183EFF8DE55}"/>
                    </a:ext>
                  </a:extLst>
                </p14:cNvPr>
                <p14:cNvContentPartPr/>
                <p14:nvPr/>
              </p14:nvContentPartPr>
              <p14:xfrm>
                <a:off x="5604592" y="4794964"/>
                <a:ext cx="169560" cy="151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C1488B7-0C16-206A-9409-E183EFF8DE5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595952" y="4786324"/>
                  <a:ext cx="187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1BBCE90-6847-53FB-938A-16B3AD8FB4DA}"/>
                    </a:ext>
                  </a:extLst>
                </p14:cNvPr>
                <p14:cNvContentPartPr/>
                <p14:nvPr/>
              </p14:nvContentPartPr>
              <p14:xfrm>
                <a:off x="5619352" y="4743124"/>
                <a:ext cx="203760" cy="215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1BBCE90-6847-53FB-938A-16B3AD8FB4D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610712" y="4734484"/>
                  <a:ext cx="221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06170F7-1CC8-D26A-42E7-CC582158C789}"/>
                    </a:ext>
                  </a:extLst>
                </p14:cNvPr>
                <p14:cNvContentPartPr/>
                <p14:nvPr/>
              </p14:nvContentPartPr>
              <p14:xfrm>
                <a:off x="5933992" y="4715764"/>
                <a:ext cx="192600" cy="285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06170F7-1CC8-D26A-42E7-CC582158C78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924992" y="4706764"/>
                  <a:ext cx="2102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D6B90A0-7B3E-2BB9-EE63-59E9B563D15E}"/>
                    </a:ext>
                  </a:extLst>
                </p14:cNvPr>
                <p14:cNvContentPartPr/>
                <p14:nvPr/>
              </p14:nvContentPartPr>
              <p14:xfrm>
                <a:off x="5883592" y="4659244"/>
                <a:ext cx="214920" cy="28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D6B90A0-7B3E-2BB9-EE63-59E9B563D15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874592" y="4650604"/>
                  <a:ext cx="232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52D4FB7-38E5-7DF0-0471-CB03AF434F55}"/>
                    </a:ext>
                  </a:extLst>
                </p14:cNvPr>
                <p14:cNvContentPartPr/>
                <p14:nvPr/>
              </p14:nvContentPartPr>
              <p14:xfrm>
                <a:off x="5024632" y="5171164"/>
                <a:ext cx="1168920" cy="82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52D4FB7-38E5-7DF0-0471-CB03AF434F5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015632" y="5162524"/>
                  <a:ext cx="1186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ED806AA-A5C9-186A-0FF4-F97360768BAB}"/>
                    </a:ext>
                  </a:extLst>
                </p14:cNvPr>
                <p14:cNvContentPartPr/>
                <p14:nvPr/>
              </p14:nvContentPartPr>
              <p14:xfrm>
                <a:off x="5237752" y="5329204"/>
                <a:ext cx="173520" cy="283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ED806AA-A5C9-186A-0FF4-F97360768BA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229112" y="5320564"/>
                  <a:ext cx="191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61D43C2-151D-2137-9B15-8570FF5452D5}"/>
                    </a:ext>
                  </a:extLst>
                </p14:cNvPr>
                <p14:cNvContentPartPr/>
                <p14:nvPr/>
              </p14:nvContentPartPr>
              <p14:xfrm>
                <a:off x="5514232" y="5611084"/>
                <a:ext cx="148320" cy="80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61D43C2-151D-2137-9B15-8570FF5452D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505232" y="5602084"/>
                  <a:ext cx="165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0D308AA-BDD3-DE50-0F1F-9291D52B94EB}"/>
                    </a:ext>
                  </a:extLst>
                </p14:cNvPr>
                <p14:cNvContentPartPr/>
                <p14:nvPr/>
              </p14:nvContentPartPr>
              <p14:xfrm>
                <a:off x="5584072" y="5317324"/>
                <a:ext cx="141840" cy="1029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0D308AA-BDD3-DE50-0F1F-9291D52B94E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575432" y="5308684"/>
                  <a:ext cx="159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E236774-7FB7-4524-54B7-187D3247C2B8}"/>
                    </a:ext>
                  </a:extLst>
                </p14:cNvPr>
                <p14:cNvContentPartPr/>
                <p14:nvPr/>
              </p14:nvContentPartPr>
              <p14:xfrm>
                <a:off x="5887552" y="5315164"/>
                <a:ext cx="189000" cy="296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E236774-7FB7-4524-54B7-187D3247C2B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878912" y="5306164"/>
                  <a:ext cx="2066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6AC6FBD-DB2E-4B53-1EA5-A4BBCCEA083A}"/>
                    </a:ext>
                  </a:extLst>
                </p14:cNvPr>
                <p14:cNvContentPartPr/>
                <p14:nvPr/>
              </p14:nvContentPartPr>
              <p14:xfrm>
                <a:off x="6082672" y="5301844"/>
                <a:ext cx="109080" cy="108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6AC6FBD-DB2E-4B53-1EA5-A4BBCCEA083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073672" y="5292844"/>
                  <a:ext cx="126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B01861B-7A98-54BD-41FD-C4A67AB17076}"/>
                    </a:ext>
                  </a:extLst>
                </p14:cNvPr>
                <p14:cNvContentPartPr/>
                <p14:nvPr/>
              </p14:nvContentPartPr>
              <p14:xfrm>
                <a:off x="6354112" y="5168644"/>
                <a:ext cx="48600" cy="48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B01861B-7A98-54BD-41FD-C4A67AB1707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345472" y="5159644"/>
                  <a:ext cx="66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DC78746-2694-5B6A-95C7-2EB5114F402E}"/>
                    </a:ext>
                  </a:extLst>
                </p14:cNvPr>
                <p14:cNvContentPartPr/>
                <p14:nvPr/>
              </p14:nvContentPartPr>
              <p14:xfrm>
                <a:off x="6570832" y="5021764"/>
                <a:ext cx="242280" cy="260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DC78746-2694-5B6A-95C7-2EB5114F402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561832" y="5013124"/>
                  <a:ext cx="259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7D64935-415A-E52C-6F43-7DFDB438C7E8}"/>
                    </a:ext>
                  </a:extLst>
                </p14:cNvPr>
                <p14:cNvContentPartPr/>
                <p14:nvPr/>
              </p14:nvContentPartPr>
              <p14:xfrm>
                <a:off x="6539512" y="4900444"/>
                <a:ext cx="256680" cy="35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7D64935-415A-E52C-6F43-7DFDB438C7E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530512" y="4891804"/>
                  <a:ext cx="274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4A4E6CE-1074-0C0F-9F90-37DB20FD8E43}"/>
                    </a:ext>
                  </a:extLst>
                </p14:cNvPr>
                <p14:cNvContentPartPr/>
                <p14:nvPr/>
              </p14:nvContentPartPr>
              <p14:xfrm>
                <a:off x="6862792" y="4985044"/>
                <a:ext cx="234360" cy="281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4A4E6CE-1074-0C0F-9F90-37DB20FD8E4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854152" y="4976404"/>
                  <a:ext cx="2520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6A62680-7449-C305-0CD7-6AF234089AFC}"/>
                    </a:ext>
                  </a:extLst>
                </p14:cNvPr>
                <p14:cNvContentPartPr/>
                <p14:nvPr/>
              </p14:nvContentPartPr>
              <p14:xfrm>
                <a:off x="4955512" y="4580764"/>
                <a:ext cx="89640" cy="520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6A62680-7449-C305-0CD7-6AF234089AF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946512" y="4572124"/>
                  <a:ext cx="10728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234C9ED-FDCB-D0DE-151D-6A68ADA340F7}"/>
                    </a:ext>
                  </a:extLst>
                </p14:cNvPr>
                <p14:cNvContentPartPr/>
                <p14:nvPr/>
              </p14:nvContentPartPr>
              <p14:xfrm>
                <a:off x="6070432" y="4561684"/>
                <a:ext cx="156960" cy="518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234C9ED-FDCB-D0DE-151D-6A68ADA340F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061432" y="4553044"/>
                  <a:ext cx="174600" cy="53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60924374-4653-5C5E-EFD0-82E8CF7475C7}"/>
              </a:ext>
            </a:extLst>
          </p:cNvPr>
          <p:cNvGrpSpPr/>
          <p:nvPr/>
        </p:nvGrpSpPr>
        <p:grpSpPr>
          <a:xfrm>
            <a:off x="7323232" y="5028964"/>
            <a:ext cx="346320" cy="126360"/>
            <a:chOff x="7323232" y="5028964"/>
            <a:chExt cx="346320" cy="1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2988F7A-8737-5736-D0D5-2B5F78C9E5F5}"/>
                    </a:ext>
                  </a:extLst>
                </p14:cNvPr>
                <p14:cNvContentPartPr/>
                <p14:nvPr/>
              </p14:nvContentPartPr>
              <p14:xfrm>
                <a:off x="7334752" y="5028964"/>
                <a:ext cx="279360" cy="147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2988F7A-8737-5736-D0D5-2B5F78C9E5F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326112" y="5020324"/>
                  <a:ext cx="297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3499310-A099-CFDA-C378-50D71BE420F3}"/>
                    </a:ext>
                  </a:extLst>
                </p14:cNvPr>
                <p14:cNvContentPartPr/>
                <p14:nvPr/>
              </p14:nvContentPartPr>
              <p14:xfrm>
                <a:off x="7323232" y="5123644"/>
                <a:ext cx="346320" cy="316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3499310-A099-CFDA-C378-50D71BE420F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314232" y="5115004"/>
                  <a:ext cx="3639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7148A7CD-2704-A1C4-3503-40B00DEC491E}"/>
              </a:ext>
            </a:extLst>
          </p:cNvPr>
          <p:cNvGrpSpPr/>
          <p:nvPr/>
        </p:nvGrpSpPr>
        <p:grpSpPr>
          <a:xfrm>
            <a:off x="7949992" y="5047324"/>
            <a:ext cx="947160" cy="84240"/>
            <a:chOff x="7949992" y="5047324"/>
            <a:chExt cx="94716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16879E6-710E-1C4D-E6B7-64C396E65170}"/>
                    </a:ext>
                  </a:extLst>
                </p14:cNvPr>
                <p14:cNvContentPartPr/>
                <p14:nvPr/>
              </p14:nvContentPartPr>
              <p14:xfrm>
                <a:off x="7949992" y="5047324"/>
                <a:ext cx="234720" cy="14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16879E6-710E-1C4D-E6B7-64C396E6517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940992" y="5038684"/>
                  <a:ext cx="252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D0473C5-5BF9-8F9D-114B-E40C3674D162}"/>
                    </a:ext>
                  </a:extLst>
                </p14:cNvPr>
                <p14:cNvContentPartPr/>
                <p14:nvPr/>
              </p14:nvContentPartPr>
              <p14:xfrm>
                <a:off x="8308192" y="5098084"/>
                <a:ext cx="588960" cy="33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D0473C5-5BF9-8F9D-114B-E40C3674D16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299192" y="5089444"/>
                  <a:ext cx="60660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CE81DCA4-F752-C650-A019-C0612CDDF130}"/>
                  </a:ext>
                </a:extLst>
              </p14:cNvPr>
              <p14:cNvContentPartPr/>
              <p14:nvPr/>
            </p14:nvContentPartPr>
            <p14:xfrm>
              <a:off x="8282272" y="5352604"/>
              <a:ext cx="145800" cy="3168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CE81DCA4-F752-C650-A019-C0612CDDF130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8273272" y="5343964"/>
                <a:ext cx="163440" cy="33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4A1B076E-D343-AC4E-045B-BB0BA0489D63}"/>
              </a:ext>
            </a:extLst>
          </p:cNvPr>
          <p:cNvGrpSpPr/>
          <p:nvPr/>
        </p:nvGrpSpPr>
        <p:grpSpPr>
          <a:xfrm>
            <a:off x="9272272" y="4461244"/>
            <a:ext cx="2364840" cy="551520"/>
            <a:chOff x="9272272" y="4461244"/>
            <a:chExt cx="236484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4C1B2D7-A53E-F410-0CEB-04F03ADC60C0}"/>
                    </a:ext>
                  </a:extLst>
                </p14:cNvPr>
                <p14:cNvContentPartPr/>
                <p14:nvPr/>
              </p14:nvContentPartPr>
              <p14:xfrm>
                <a:off x="9272272" y="4590484"/>
                <a:ext cx="108360" cy="422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4C1B2D7-A53E-F410-0CEB-04F03ADC60C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263272" y="4581484"/>
                  <a:ext cx="1260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707281A-958B-8508-D534-8C8C04DE3DAB}"/>
                    </a:ext>
                  </a:extLst>
                </p14:cNvPr>
                <p14:cNvContentPartPr/>
                <p14:nvPr/>
              </p14:nvContentPartPr>
              <p14:xfrm>
                <a:off x="9422032" y="4688044"/>
                <a:ext cx="230040" cy="239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707281A-958B-8508-D534-8C8C04DE3DA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413392" y="4679404"/>
                  <a:ext cx="247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709321E-E699-34B8-8981-3F0F9B9B5CD5}"/>
                    </a:ext>
                  </a:extLst>
                </p14:cNvPr>
                <p14:cNvContentPartPr/>
                <p14:nvPr/>
              </p14:nvContentPartPr>
              <p14:xfrm>
                <a:off x="9508072" y="4556644"/>
                <a:ext cx="152280" cy="21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709321E-E699-34B8-8981-3F0F9B9B5CD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499432" y="4547644"/>
                  <a:ext cx="169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2144E1D-5FA5-9816-95EC-E52DB6A95996}"/>
                    </a:ext>
                  </a:extLst>
                </p14:cNvPr>
                <p14:cNvContentPartPr/>
                <p14:nvPr/>
              </p14:nvContentPartPr>
              <p14:xfrm>
                <a:off x="9781672" y="4731604"/>
                <a:ext cx="140040" cy="163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2144E1D-5FA5-9816-95EC-E52DB6A9599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772672" y="4722604"/>
                  <a:ext cx="157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506130D-995B-F386-8AF8-2662F1ABC640}"/>
                    </a:ext>
                  </a:extLst>
                </p14:cNvPr>
                <p14:cNvContentPartPr/>
                <p14:nvPr/>
              </p14:nvContentPartPr>
              <p14:xfrm>
                <a:off x="9773752" y="4765804"/>
                <a:ext cx="160200" cy="149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506130D-995B-F386-8AF8-2662F1ABC64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764752" y="4756804"/>
                  <a:ext cx="177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6F97427-14DD-0DD8-6FE8-87ADBD220C58}"/>
                    </a:ext>
                  </a:extLst>
                </p14:cNvPr>
                <p14:cNvContentPartPr/>
                <p14:nvPr/>
              </p14:nvContentPartPr>
              <p14:xfrm>
                <a:off x="10061752" y="4661404"/>
                <a:ext cx="245880" cy="2152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6F97427-14DD-0DD8-6FE8-87ADBD220C5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053112" y="4652764"/>
                  <a:ext cx="263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38E34F4-C10C-32B8-9E02-101832526707}"/>
                    </a:ext>
                  </a:extLst>
                </p14:cNvPr>
                <p14:cNvContentPartPr/>
                <p14:nvPr/>
              </p14:nvContentPartPr>
              <p14:xfrm>
                <a:off x="10020352" y="4543324"/>
                <a:ext cx="276480" cy="52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38E34F4-C10C-32B8-9E02-10183252670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011352" y="4534684"/>
                  <a:ext cx="294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1716409-CF9A-1B50-370C-68C02F3AAD88}"/>
                    </a:ext>
                  </a:extLst>
                </p14:cNvPr>
                <p14:cNvContentPartPr/>
                <p14:nvPr/>
              </p14:nvContentPartPr>
              <p14:xfrm>
                <a:off x="10377112" y="4656364"/>
                <a:ext cx="210240" cy="232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1716409-CF9A-1B50-370C-68C02F3AAD8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368112" y="4647724"/>
                  <a:ext cx="227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CD0EEA7-7D2D-17B2-55CD-83521CB5AE70}"/>
                    </a:ext>
                  </a:extLst>
                </p14:cNvPr>
                <p14:cNvContentPartPr/>
                <p14:nvPr/>
              </p14:nvContentPartPr>
              <p14:xfrm>
                <a:off x="10617232" y="4550884"/>
                <a:ext cx="215280" cy="369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CD0EEA7-7D2D-17B2-55CD-83521CB5AE7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608592" y="4542244"/>
                  <a:ext cx="2329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D0D5BC5-B90B-0C69-2D81-55684D465A25}"/>
                    </a:ext>
                  </a:extLst>
                </p14:cNvPr>
                <p14:cNvContentPartPr/>
                <p14:nvPr/>
              </p14:nvContentPartPr>
              <p14:xfrm>
                <a:off x="11006032" y="4711084"/>
                <a:ext cx="54720" cy="432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D0D5BC5-B90B-0C69-2D81-55684D465A2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997392" y="4702084"/>
                  <a:ext cx="72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E2DECA1-AB73-F55E-FACA-61601E0EA79B}"/>
                    </a:ext>
                  </a:extLst>
                </p14:cNvPr>
                <p14:cNvContentPartPr/>
                <p14:nvPr/>
              </p14:nvContentPartPr>
              <p14:xfrm>
                <a:off x="11179192" y="4578964"/>
                <a:ext cx="187200" cy="264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E2DECA1-AB73-F55E-FACA-61601E0EA79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170192" y="4569964"/>
                  <a:ext cx="2048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94CC527-FD5D-CFAF-82FD-DC09B4D03151}"/>
                    </a:ext>
                  </a:extLst>
                </p14:cNvPr>
                <p14:cNvContentPartPr/>
                <p14:nvPr/>
              </p14:nvContentPartPr>
              <p14:xfrm>
                <a:off x="11494912" y="4841044"/>
                <a:ext cx="142200" cy="97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94CC527-FD5D-CFAF-82FD-DC09B4D0315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485912" y="4832044"/>
                  <a:ext cx="159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D0F61C1-E564-4FA8-A80D-563F62B3B430}"/>
                    </a:ext>
                  </a:extLst>
                </p14:cNvPr>
                <p14:cNvContentPartPr/>
                <p14:nvPr/>
              </p14:nvContentPartPr>
              <p14:xfrm>
                <a:off x="11102152" y="4461244"/>
                <a:ext cx="362160" cy="22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D0F61C1-E564-4FA8-A80D-563F62B3B43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093152" y="4452244"/>
                  <a:ext cx="3798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FB2686E3-6349-7152-415F-73B6804FF6CB}"/>
              </a:ext>
            </a:extLst>
          </p:cNvPr>
          <p:cNvGrpSpPr/>
          <p:nvPr/>
        </p:nvGrpSpPr>
        <p:grpSpPr>
          <a:xfrm>
            <a:off x="9279112" y="5122924"/>
            <a:ext cx="2217240" cy="487800"/>
            <a:chOff x="9279112" y="5122924"/>
            <a:chExt cx="221724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0EAF72D-0031-C023-48FD-70635127D6A0}"/>
                    </a:ext>
                  </a:extLst>
                </p14:cNvPr>
                <p14:cNvContentPartPr/>
                <p14:nvPr/>
              </p14:nvContentPartPr>
              <p14:xfrm>
                <a:off x="9279112" y="5122924"/>
                <a:ext cx="2217240" cy="38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0EAF72D-0031-C023-48FD-70635127D6A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270472" y="5114284"/>
                  <a:ext cx="2234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0F46A0F-741A-5121-E52E-0E19725C51C2}"/>
                    </a:ext>
                  </a:extLst>
                </p14:cNvPr>
                <p14:cNvContentPartPr/>
                <p14:nvPr/>
              </p14:nvContentPartPr>
              <p14:xfrm>
                <a:off x="9604912" y="5293924"/>
                <a:ext cx="204120" cy="2635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0F46A0F-741A-5121-E52E-0E19725C51C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596272" y="5284924"/>
                  <a:ext cx="221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F5D9748-6C19-6C64-A0DA-B09C1DB5AE37}"/>
                    </a:ext>
                  </a:extLst>
                </p14:cNvPr>
                <p14:cNvContentPartPr/>
                <p14:nvPr/>
              </p14:nvContentPartPr>
              <p14:xfrm>
                <a:off x="9911272" y="5544124"/>
                <a:ext cx="129240" cy="666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F5D9748-6C19-6C64-A0DA-B09C1DB5AE3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902272" y="5535124"/>
                  <a:ext cx="146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194316F-A77E-2331-3B91-36CDF3FF1A23}"/>
                    </a:ext>
                  </a:extLst>
                </p14:cNvPr>
                <p14:cNvContentPartPr/>
                <p14:nvPr/>
              </p14:nvContentPartPr>
              <p14:xfrm>
                <a:off x="9959512" y="5190244"/>
                <a:ext cx="162000" cy="1090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194316F-A77E-2331-3B91-36CDF3FF1A2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950872" y="5181244"/>
                  <a:ext cx="179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2EF515F-269C-4B01-72B8-F2DA67905952}"/>
                    </a:ext>
                  </a:extLst>
                </p14:cNvPr>
                <p14:cNvContentPartPr/>
                <p14:nvPr/>
              </p14:nvContentPartPr>
              <p14:xfrm>
                <a:off x="10325632" y="5304364"/>
                <a:ext cx="230040" cy="2664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2EF515F-269C-4B01-72B8-F2DA6790595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316632" y="5295364"/>
                  <a:ext cx="2476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F4D097C-4D40-B08C-90FE-71205D8B7325}"/>
                    </a:ext>
                  </a:extLst>
                </p14:cNvPr>
                <p14:cNvContentPartPr/>
                <p14:nvPr/>
              </p14:nvContentPartPr>
              <p14:xfrm>
                <a:off x="10543792" y="5262964"/>
                <a:ext cx="174960" cy="640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F4D097C-4D40-B08C-90FE-71205D8B732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534792" y="5253964"/>
                  <a:ext cx="19260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A9F17C9B-B367-D268-CD40-DD6E2CC933D0}"/>
                  </a:ext>
                </a:extLst>
              </p14:cNvPr>
              <p14:cNvContentPartPr/>
              <p14:nvPr/>
            </p14:nvContentPartPr>
            <p14:xfrm>
              <a:off x="8640832" y="5280244"/>
              <a:ext cx="225720" cy="28908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A9F17C9B-B367-D268-CD40-DD6E2CC933D0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8632192" y="5271604"/>
                <a:ext cx="243360" cy="30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771E3B97-7370-3FB8-8112-BCAF76FCD9A0}"/>
              </a:ext>
            </a:extLst>
          </p:cNvPr>
          <p:cNvGrpSpPr/>
          <p:nvPr/>
        </p:nvGrpSpPr>
        <p:grpSpPr>
          <a:xfrm>
            <a:off x="8324032" y="4604524"/>
            <a:ext cx="802080" cy="428400"/>
            <a:chOff x="8324032" y="4604524"/>
            <a:chExt cx="80208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FB4BAF7-9605-D693-B85E-D03D5726AAD6}"/>
                    </a:ext>
                  </a:extLst>
                </p14:cNvPr>
                <p14:cNvContentPartPr/>
                <p14:nvPr/>
              </p14:nvContentPartPr>
              <p14:xfrm>
                <a:off x="8361832" y="4681924"/>
                <a:ext cx="43920" cy="117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FB4BAF7-9605-D693-B85E-D03D5726AAD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352832" y="4672924"/>
                  <a:ext cx="61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4437ED0-D830-DD54-8AE7-3F3A979AB202}"/>
                    </a:ext>
                  </a:extLst>
                </p14:cNvPr>
                <p14:cNvContentPartPr/>
                <p14:nvPr/>
              </p14:nvContentPartPr>
              <p14:xfrm>
                <a:off x="8324032" y="4845364"/>
                <a:ext cx="194040" cy="421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4437ED0-D830-DD54-8AE7-3F3A979AB20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315392" y="4836724"/>
                  <a:ext cx="211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081CE2F-5567-6F35-6CCF-0FF3D9E208E0}"/>
                    </a:ext>
                  </a:extLst>
                </p14:cNvPr>
                <p14:cNvContentPartPr/>
                <p14:nvPr/>
              </p14:nvContentPartPr>
              <p14:xfrm>
                <a:off x="8360752" y="4934644"/>
                <a:ext cx="171000" cy="982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081CE2F-5567-6F35-6CCF-0FF3D9E208E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352112" y="4926004"/>
                  <a:ext cx="188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5094491-E397-5D29-63C8-58DAA504C1F4}"/>
                    </a:ext>
                  </a:extLst>
                </p14:cNvPr>
                <p14:cNvContentPartPr/>
                <p14:nvPr/>
              </p14:nvContentPartPr>
              <p14:xfrm>
                <a:off x="8616712" y="4782724"/>
                <a:ext cx="128520" cy="1324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5094491-E397-5D29-63C8-58DAA504C1F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607712" y="4773724"/>
                  <a:ext cx="146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A476FA9-72E5-A60B-AB50-24448E9BC125}"/>
                    </a:ext>
                  </a:extLst>
                </p14:cNvPr>
                <p14:cNvContentPartPr/>
                <p14:nvPr/>
              </p14:nvContentPartPr>
              <p14:xfrm>
                <a:off x="8819032" y="4737364"/>
                <a:ext cx="191160" cy="1465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A476FA9-72E5-A60B-AB50-24448E9BC12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810032" y="4728724"/>
                  <a:ext cx="208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4B6CC64-A10A-6E16-2E7D-8B6957096E10}"/>
                    </a:ext>
                  </a:extLst>
                </p14:cNvPr>
                <p14:cNvContentPartPr/>
                <p14:nvPr/>
              </p14:nvContentPartPr>
              <p14:xfrm>
                <a:off x="8978512" y="4911964"/>
                <a:ext cx="113400" cy="1015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4B6CC64-A10A-6E16-2E7D-8B6957096E1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969512" y="4903324"/>
                  <a:ext cx="131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32C9060-AEA1-20B1-BC1D-0DCF3B576AF5}"/>
                    </a:ext>
                  </a:extLst>
                </p14:cNvPr>
                <p14:cNvContentPartPr/>
                <p14:nvPr/>
              </p14:nvContentPartPr>
              <p14:xfrm>
                <a:off x="9026392" y="4604524"/>
                <a:ext cx="99720" cy="96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32C9060-AEA1-20B1-BC1D-0DCF3B576AF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017392" y="4595884"/>
                  <a:ext cx="117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7927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960978-626E-6F9E-2901-BDBC34A1E04D}"/>
              </a:ext>
            </a:extLst>
          </p:cNvPr>
          <p:cNvGrpSpPr/>
          <p:nvPr/>
        </p:nvGrpSpPr>
        <p:grpSpPr>
          <a:xfrm>
            <a:off x="600232" y="340684"/>
            <a:ext cx="1875600" cy="434520"/>
            <a:chOff x="600232" y="340684"/>
            <a:chExt cx="187560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32BD22-B937-7658-1C59-93206EDDD8C1}"/>
                    </a:ext>
                  </a:extLst>
                </p14:cNvPr>
                <p14:cNvContentPartPr/>
                <p14:nvPr/>
              </p14:nvContentPartPr>
              <p14:xfrm>
                <a:off x="600232" y="340684"/>
                <a:ext cx="363600" cy="105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32BD22-B937-7658-1C59-93206EDDD8C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1232" y="332044"/>
                  <a:ext cx="381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674453B-F4B3-2947-D1FA-3EB1A711DC99}"/>
                    </a:ext>
                  </a:extLst>
                </p14:cNvPr>
                <p14:cNvContentPartPr/>
                <p14:nvPr/>
              </p14:nvContentPartPr>
              <p14:xfrm>
                <a:off x="755392" y="384244"/>
                <a:ext cx="102960" cy="361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674453B-F4B3-2947-D1FA-3EB1A711DC9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6392" y="375604"/>
                  <a:ext cx="1206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4955D16-B77B-DC00-99F9-4B0469356105}"/>
                    </a:ext>
                  </a:extLst>
                </p14:cNvPr>
                <p14:cNvContentPartPr/>
                <p14:nvPr/>
              </p14:nvContentPartPr>
              <p14:xfrm>
                <a:off x="761152" y="562084"/>
                <a:ext cx="163440" cy="6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4955D16-B77B-DC00-99F9-4B046935610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2152" y="553084"/>
                  <a:ext cx="18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467A9FB-3238-783B-CC93-566DD3C50248}"/>
                    </a:ext>
                  </a:extLst>
                </p14:cNvPr>
                <p14:cNvContentPartPr/>
                <p14:nvPr/>
              </p14:nvContentPartPr>
              <p14:xfrm>
                <a:off x="994072" y="363364"/>
                <a:ext cx="1481760" cy="411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467A9FB-3238-783B-CC93-566DD3C502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5432" y="354724"/>
                  <a:ext cx="14994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76762B5-F863-B8D4-E997-2FA6FBFEDE3E}"/>
                    </a:ext>
                  </a:extLst>
                </p14:cNvPr>
                <p14:cNvContentPartPr/>
                <p14:nvPr/>
              </p14:nvContentPartPr>
              <p14:xfrm>
                <a:off x="1886512" y="511684"/>
                <a:ext cx="10440" cy="33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76762B5-F863-B8D4-E997-2FA6FBFEDE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77872" y="503044"/>
                  <a:ext cx="28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B2FF594-F9A2-4C35-5CE4-AE3ACB01903C}"/>
                    </a:ext>
                  </a:extLst>
                </p14:cNvPr>
                <p14:cNvContentPartPr/>
                <p14:nvPr/>
              </p14:nvContentPartPr>
              <p14:xfrm>
                <a:off x="1480792" y="466324"/>
                <a:ext cx="451800" cy="12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B2FF594-F9A2-4C35-5CE4-AE3ACB01903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72152" y="457324"/>
                  <a:ext cx="4694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A7F9F9-9C4C-B5D3-769F-EE352F734F5E}"/>
              </a:ext>
            </a:extLst>
          </p:cNvPr>
          <p:cNvGrpSpPr/>
          <p:nvPr/>
        </p:nvGrpSpPr>
        <p:grpSpPr>
          <a:xfrm>
            <a:off x="2777872" y="273004"/>
            <a:ext cx="1757520" cy="668880"/>
            <a:chOff x="2777872" y="273004"/>
            <a:chExt cx="1757520" cy="66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145132F-92B8-DFC8-2D3D-8C328D4B8AFB}"/>
                    </a:ext>
                  </a:extLst>
                </p14:cNvPr>
                <p14:cNvContentPartPr/>
                <p14:nvPr/>
              </p14:nvContentPartPr>
              <p14:xfrm>
                <a:off x="2777872" y="273004"/>
                <a:ext cx="1210680" cy="668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145132F-92B8-DFC8-2D3D-8C328D4B8A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68872" y="264004"/>
                  <a:ext cx="122832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C3C4AD8-2E62-EDA6-71D0-C4CE2898D4D2}"/>
                    </a:ext>
                  </a:extLst>
                </p14:cNvPr>
                <p14:cNvContentPartPr/>
                <p14:nvPr/>
              </p14:nvContentPartPr>
              <p14:xfrm>
                <a:off x="4190152" y="534004"/>
                <a:ext cx="345240" cy="147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C3C4AD8-2E62-EDA6-71D0-C4CE2898D4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81152" y="525364"/>
                  <a:ext cx="362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D10C3A2-1749-6F71-8234-5C720FB43900}"/>
                    </a:ext>
                  </a:extLst>
                </p14:cNvPr>
                <p14:cNvContentPartPr/>
                <p14:nvPr/>
              </p14:nvContentPartPr>
              <p14:xfrm>
                <a:off x="4201672" y="410164"/>
                <a:ext cx="65160" cy="22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D10C3A2-1749-6F71-8234-5C720FB4390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93032" y="401524"/>
                  <a:ext cx="828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04EA27-F2CC-E8F3-F97E-0A4BB2F861F0}"/>
              </a:ext>
            </a:extLst>
          </p:cNvPr>
          <p:cNvGrpSpPr/>
          <p:nvPr/>
        </p:nvGrpSpPr>
        <p:grpSpPr>
          <a:xfrm>
            <a:off x="4981072" y="324124"/>
            <a:ext cx="874080" cy="429840"/>
            <a:chOff x="4981072" y="324124"/>
            <a:chExt cx="87408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8B36855-D5FA-6CA1-ED45-165065DD1C8F}"/>
                    </a:ext>
                  </a:extLst>
                </p14:cNvPr>
                <p14:cNvContentPartPr/>
                <p14:nvPr/>
              </p14:nvContentPartPr>
              <p14:xfrm>
                <a:off x="4981072" y="432124"/>
                <a:ext cx="274680" cy="213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8B36855-D5FA-6CA1-ED45-165065DD1C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72072" y="423124"/>
                  <a:ext cx="292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6FB4C9A-2A6B-C76D-1B33-98D7F11A9307}"/>
                    </a:ext>
                  </a:extLst>
                </p14:cNvPr>
                <p14:cNvContentPartPr/>
                <p14:nvPr/>
              </p14:nvContentPartPr>
              <p14:xfrm>
                <a:off x="5193472" y="606004"/>
                <a:ext cx="29160" cy="147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6FB4C9A-2A6B-C76D-1B33-98D7F11A930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84832" y="597004"/>
                  <a:ext cx="46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371FC4-5A2E-35CC-EAAF-621D377BC0AC}"/>
                    </a:ext>
                  </a:extLst>
                </p14:cNvPr>
                <p14:cNvContentPartPr/>
                <p14:nvPr/>
              </p14:nvContentPartPr>
              <p14:xfrm>
                <a:off x="5248912" y="586204"/>
                <a:ext cx="33120" cy="165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371FC4-5A2E-35CC-EAAF-621D377BC0A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39912" y="577204"/>
                  <a:ext cx="50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C3DC3F-CBB3-F647-598B-10EBC3C47631}"/>
                    </a:ext>
                  </a:extLst>
                </p14:cNvPr>
                <p14:cNvContentPartPr/>
                <p14:nvPr/>
              </p14:nvContentPartPr>
              <p14:xfrm>
                <a:off x="5444032" y="324124"/>
                <a:ext cx="229680" cy="293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C3DC3F-CBB3-F647-598B-10EBC3C476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35032" y="315124"/>
                  <a:ext cx="2473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B621A23-25B7-140B-D84F-30EAE14B30FB}"/>
                    </a:ext>
                  </a:extLst>
                </p14:cNvPr>
                <p14:cNvContentPartPr/>
                <p14:nvPr/>
              </p14:nvContentPartPr>
              <p14:xfrm>
                <a:off x="5722672" y="512764"/>
                <a:ext cx="132480" cy="125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B621A23-25B7-140B-D84F-30EAE14B30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13672" y="504124"/>
                  <a:ext cx="15012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6A25036-1993-30F2-A759-4D20495791F1}"/>
                  </a:ext>
                </a:extLst>
              </p14:cNvPr>
              <p14:cNvContentPartPr/>
              <p14:nvPr/>
            </p14:nvContentPartPr>
            <p14:xfrm>
              <a:off x="1512472" y="1172284"/>
              <a:ext cx="30960" cy="267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6A25036-1993-30F2-A759-4D20495791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03832" y="1163644"/>
                <a:ext cx="486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6BA70CA-0CD8-1D24-25C0-0A78E7222E0A}"/>
                  </a:ext>
                </a:extLst>
              </p14:cNvPr>
              <p14:cNvContentPartPr/>
              <p14:nvPr/>
            </p14:nvContentPartPr>
            <p14:xfrm>
              <a:off x="1210432" y="1506364"/>
              <a:ext cx="688320" cy="50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6BA70CA-0CD8-1D24-25C0-0A78E7222E0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01432" y="1497724"/>
                <a:ext cx="70596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757A9D5-1FDA-5181-D1CD-DABA945F6C56}"/>
              </a:ext>
            </a:extLst>
          </p:cNvPr>
          <p:cNvGrpSpPr/>
          <p:nvPr/>
        </p:nvGrpSpPr>
        <p:grpSpPr>
          <a:xfrm>
            <a:off x="1224472" y="1675924"/>
            <a:ext cx="790200" cy="390600"/>
            <a:chOff x="1224472" y="1675924"/>
            <a:chExt cx="79020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62B1504-7577-FB98-5B2C-8CF0D7F10F22}"/>
                    </a:ext>
                  </a:extLst>
                </p14:cNvPr>
                <p14:cNvContentPartPr/>
                <p14:nvPr/>
              </p14:nvContentPartPr>
              <p14:xfrm>
                <a:off x="1224472" y="1686004"/>
                <a:ext cx="318600" cy="237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62B1504-7577-FB98-5B2C-8CF0D7F10F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15832" y="1677004"/>
                  <a:ext cx="336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198E910-E888-9B5C-3881-339FB250F0C3}"/>
                    </a:ext>
                  </a:extLst>
                </p14:cNvPr>
                <p14:cNvContentPartPr/>
                <p14:nvPr/>
              </p14:nvContentPartPr>
              <p14:xfrm>
                <a:off x="1485832" y="1901284"/>
                <a:ext cx="7200" cy="162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198E910-E888-9B5C-3881-339FB250F0C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76832" y="1892284"/>
                  <a:ext cx="24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08F4CE-1CD5-9633-683B-542E8A49C02E}"/>
                    </a:ext>
                  </a:extLst>
                </p14:cNvPr>
                <p14:cNvContentPartPr/>
                <p14:nvPr/>
              </p14:nvContentPartPr>
              <p14:xfrm>
                <a:off x="1548112" y="1882564"/>
                <a:ext cx="8280" cy="183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08F4CE-1CD5-9633-683B-542E8A49C0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39112" y="1873924"/>
                  <a:ext cx="25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2D42FF-FE00-85C1-A0B1-3930D05407D3}"/>
                    </a:ext>
                  </a:extLst>
                </p14:cNvPr>
                <p14:cNvContentPartPr/>
                <p14:nvPr/>
              </p14:nvContentPartPr>
              <p14:xfrm>
                <a:off x="1687792" y="1675924"/>
                <a:ext cx="167040" cy="251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2D42FF-FE00-85C1-A0B1-3930D05407D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78792" y="1667284"/>
                  <a:ext cx="1846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6BE205-F135-2838-737C-DDE898C20693}"/>
                    </a:ext>
                  </a:extLst>
                </p14:cNvPr>
                <p14:cNvContentPartPr/>
                <p14:nvPr/>
              </p14:nvContentPartPr>
              <p14:xfrm>
                <a:off x="1867072" y="1781764"/>
                <a:ext cx="147600" cy="176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6BE205-F135-2838-737C-DDE898C206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58072" y="1772764"/>
                  <a:ext cx="16524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38F791-AB58-6C3F-E4C6-9FB1E375AC2C}"/>
              </a:ext>
            </a:extLst>
          </p:cNvPr>
          <p:cNvGrpSpPr/>
          <p:nvPr/>
        </p:nvGrpSpPr>
        <p:grpSpPr>
          <a:xfrm>
            <a:off x="2217352" y="1137004"/>
            <a:ext cx="3040200" cy="933120"/>
            <a:chOff x="2217352" y="1137004"/>
            <a:chExt cx="3040200" cy="93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38F16A5-BF55-C923-74F4-AC7B14E40890}"/>
                    </a:ext>
                  </a:extLst>
                </p14:cNvPr>
                <p14:cNvContentPartPr/>
                <p14:nvPr/>
              </p14:nvContentPartPr>
              <p14:xfrm>
                <a:off x="2290432" y="1137004"/>
                <a:ext cx="182160" cy="366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38F16A5-BF55-C923-74F4-AC7B14E4089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81792" y="1128364"/>
                  <a:ext cx="1998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E25E658-C413-8629-4A93-D6ACB165ABA9}"/>
                    </a:ext>
                  </a:extLst>
                </p14:cNvPr>
                <p14:cNvContentPartPr/>
                <p14:nvPr/>
              </p14:nvContentPartPr>
              <p14:xfrm>
                <a:off x="2217352" y="1524724"/>
                <a:ext cx="456840" cy="65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E25E658-C413-8629-4A93-D6ACB165ABA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08352" y="1516084"/>
                  <a:ext cx="474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3EA7BF1-048D-CBAA-07DE-F92891BF11AC}"/>
                    </a:ext>
                  </a:extLst>
                </p14:cNvPr>
                <p14:cNvContentPartPr/>
                <p14:nvPr/>
              </p14:nvContentPartPr>
              <p14:xfrm>
                <a:off x="2287192" y="1661884"/>
                <a:ext cx="137160" cy="253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3EA7BF1-048D-CBAA-07DE-F92891BF11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78192" y="1652884"/>
                  <a:ext cx="1548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F035AE9-CE5A-9579-8C5D-F1DFB6852577}"/>
                    </a:ext>
                  </a:extLst>
                </p14:cNvPr>
                <p14:cNvContentPartPr/>
                <p14:nvPr/>
              </p14:nvContentPartPr>
              <p14:xfrm>
                <a:off x="2562952" y="1676284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F035AE9-CE5A-9579-8C5D-F1DFB685257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53952" y="16672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AAFB149-DD0A-96C9-3FBE-92E05A108860}"/>
                    </a:ext>
                  </a:extLst>
                </p14:cNvPr>
                <p14:cNvContentPartPr/>
                <p14:nvPr/>
              </p14:nvContentPartPr>
              <p14:xfrm>
                <a:off x="2522632" y="1655764"/>
                <a:ext cx="135360" cy="299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AAFB149-DD0A-96C9-3FBE-92E05A10886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13992" y="1646764"/>
                  <a:ext cx="153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40D1D5A-75FB-600B-0F7F-0B95645900BA}"/>
                    </a:ext>
                  </a:extLst>
                </p14:cNvPr>
                <p14:cNvContentPartPr/>
                <p14:nvPr/>
              </p14:nvContentPartPr>
              <p14:xfrm>
                <a:off x="2459272" y="1795804"/>
                <a:ext cx="214920" cy="45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40D1D5A-75FB-600B-0F7F-0B95645900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50272" y="1786804"/>
                  <a:ext cx="232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CD60469-6CBA-80DA-10BD-D404BA8F9FA9}"/>
                    </a:ext>
                  </a:extLst>
                </p14:cNvPr>
                <p14:cNvContentPartPr/>
                <p14:nvPr/>
              </p14:nvContentPartPr>
              <p14:xfrm>
                <a:off x="2770672" y="1277404"/>
                <a:ext cx="90000" cy="390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CD60469-6CBA-80DA-10BD-D404BA8F9FA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62032" y="1268404"/>
                  <a:ext cx="1076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0FDF3A-B3E7-69BD-DD58-B2B1E4E149FF}"/>
                    </a:ext>
                  </a:extLst>
                </p14:cNvPr>
                <p14:cNvContentPartPr/>
                <p14:nvPr/>
              </p14:nvContentPartPr>
              <p14:xfrm>
                <a:off x="2929072" y="1338604"/>
                <a:ext cx="268920" cy="252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0FDF3A-B3E7-69BD-DD58-B2B1E4E149F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20072" y="1329604"/>
                  <a:ext cx="2865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4A71735-1078-11BC-8F77-C2A4E3EB32FF}"/>
                    </a:ext>
                  </a:extLst>
                </p14:cNvPr>
                <p14:cNvContentPartPr/>
                <p14:nvPr/>
              </p14:nvContentPartPr>
              <p14:xfrm>
                <a:off x="3120592" y="1542724"/>
                <a:ext cx="12240" cy="165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4A71735-1078-11BC-8F77-C2A4E3EB32F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11592" y="1533724"/>
                  <a:ext cx="29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EEC3A2E-982A-972C-F482-26DC1F4A972F}"/>
                    </a:ext>
                  </a:extLst>
                </p14:cNvPr>
                <p14:cNvContentPartPr/>
                <p14:nvPr/>
              </p14:nvContentPartPr>
              <p14:xfrm>
                <a:off x="3186112" y="1530844"/>
                <a:ext cx="24840" cy="164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EEC3A2E-982A-972C-F482-26DC1F4A972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77112" y="1522204"/>
                  <a:ext cx="42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0DFECC0-B060-69D1-2919-8211C8EE880B}"/>
                    </a:ext>
                  </a:extLst>
                </p14:cNvPr>
                <p14:cNvContentPartPr/>
                <p14:nvPr/>
              </p14:nvContentPartPr>
              <p14:xfrm>
                <a:off x="3317512" y="1245004"/>
                <a:ext cx="198000" cy="293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0DFECC0-B060-69D1-2919-8211C8EE880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08512" y="1236004"/>
                  <a:ext cx="2156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F057DA7-8F80-F867-02D3-DE073366D377}"/>
                    </a:ext>
                  </a:extLst>
                </p14:cNvPr>
                <p14:cNvContentPartPr/>
                <p14:nvPr/>
              </p14:nvContentPartPr>
              <p14:xfrm>
                <a:off x="3524512" y="1408084"/>
                <a:ext cx="149040" cy="209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F057DA7-8F80-F867-02D3-DE073366D37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15872" y="1399444"/>
                  <a:ext cx="166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515364F-B22F-BD65-8F78-F66D22F8D244}"/>
                    </a:ext>
                  </a:extLst>
                </p14:cNvPr>
                <p14:cNvContentPartPr/>
                <p14:nvPr/>
              </p14:nvContentPartPr>
              <p14:xfrm>
                <a:off x="3725032" y="1212604"/>
                <a:ext cx="126720" cy="473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515364F-B22F-BD65-8F78-F66D22F8D24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16392" y="1203964"/>
                  <a:ext cx="1443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7C9092E-4F17-3B1A-FB53-30FB0DF0A1D9}"/>
                    </a:ext>
                  </a:extLst>
                </p14:cNvPr>
                <p14:cNvContentPartPr/>
                <p14:nvPr/>
              </p14:nvContentPartPr>
              <p14:xfrm>
                <a:off x="4081792" y="1431844"/>
                <a:ext cx="214920" cy="54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7C9092E-4F17-3B1A-FB53-30FB0DF0A1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72792" y="1422844"/>
                  <a:ext cx="232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C442A83-10C0-59E1-64ED-87249BB935AE}"/>
                    </a:ext>
                  </a:extLst>
                </p14:cNvPr>
                <p14:cNvContentPartPr/>
                <p14:nvPr/>
              </p14:nvContentPartPr>
              <p14:xfrm>
                <a:off x="4063432" y="1588804"/>
                <a:ext cx="247320" cy="38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C442A83-10C0-59E1-64ED-87249BB935A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54432" y="1580164"/>
                  <a:ext cx="264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1726C19-C217-AF39-AF64-198874C97CFE}"/>
                    </a:ext>
                  </a:extLst>
                </p14:cNvPr>
                <p14:cNvContentPartPr/>
                <p14:nvPr/>
              </p14:nvContentPartPr>
              <p14:xfrm>
                <a:off x="4799272" y="1149244"/>
                <a:ext cx="9360" cy="306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1726C19-C217-AF39-AF64-198874C97C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90632" y="1140244"/>
                  <a:ext cx="270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11F6FCB-297F-66EE-ED59-4FBCA3E6D3B9}"/>
                    </a:ext>
                  </a:extLst>
                </p14:cNvPr>
                <p14:cNvContentPartPr/>
                <p14:nvPr/>
              </p14:nvContentPartPr>
              <p14:xfrm>
                <a:off x="4468792" y="1472884"/>
                <a:ext cx="633600" cy="49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11F6FCB-297F-66EE-ED59-4FBCA3E6D3B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60152" y="1464244"/>
                  <a:ext cx="651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7AAE0C1-889A-6B98-7C7C-4DA20CA39671}"/>
                    </a:ext>
                  </a:extLst>
                </p14:cNvPr>
                <p14:cNvContentPartPr/>
                <p14:nvPr/>
              </p14:nvContentPartPr>
              <p14:xfrm>
                <a:off x="4461952" y="1641364"/>
                <a:ext cx="334800" cy="242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7AAE0C1-889A-6B98-7C7C-4DA20CA3967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53312" y="1632724"/>
                  <a:ext cx="352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2230DD5-C03D-BDEA-696E-E4DEFE39FF86}"/>
                    </a:ext>
                  </a:extLst>
                </p14:cNvPr>
                <p14:cNvContentPartPr/>
                <p14:nvPr/>
              </p14:nvContentPartPr>
              <p14:xfrm>
                <a:off x="4676872" y="1901284"/>
                <a:ext cx="17280" cy="161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2230DD5-C03D-BDEA-696E-E4DEFE39FF8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67872" y="1892284"/>
                  <a:ext cx="34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7439752-1498-3996-273A-68BEF24AB90C}"/>
                    </a:ext>
                  </a:extLst>
                </p14:cNvPr>
                <p14:cNvContentPartPr/>
                <p14:nvPr/>
              </p14:nvContentPartPr>
              <p14:xfrm>
                <a:off x="4748512" y="1889044"/>
                <a:ext cx="7200" cy="181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7439752-1498-3996-273A-68BEF24AB90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39512" y="1880044"/>
                  <a:ext cx="24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1B8A2F5-3872-421B-C113-9BBDD06A4789}"/>
                    </a:ext>
                  </a:extLst>
                </p14:cNvPr>
                <p14:cNvContentPartPr/>
                <p14:nvPr/>
              </p14:nvContentPartPr>
              <p14:xfrm>
                <a:off x="4911952" y="1651804"/>
                <a:ext cx="188280" cy="244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1B8A2F5-3872-421B-C113-9BBDD06A478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03312" y="1642804"/>
                  <a:ext cx="2059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1AD8F2E-3679-06B7-D954-622B680491E4}"/>
                    </a:ext>
                  </a:extLst>
                </p14:cNvPr>
                <p14:cNvContentPartPr/>
                <p14:nvPr/>
              </p14:nvContentPartPr>
              <p14:xfrm>
                <a:off x="5119672" y="1702204"/>
                <a:ext cx="137880" cy="163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1AD8F2E-3679-06B7-D954-622B680491E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10672" y="1693564"/>
                  <a:ext cx="15552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EC2ABCB-C86E-02B7-B5E6-1FB601294DE3}"/>
              </a:ext>
            </a:extLst>
          </p:cNvPr>
          <p:cNvGrpSpPr/>
          <p:nvPr/>
        </p:nvGrpSpPr>
        <p:grpSpPr>
          <a:xfrm>
            <a:off x="5391832" y="1102804"/>
            <a:ext cx="577800" cy="871200"/>
            <a:chOff x="5391832" y="1102804"/>
            <a:chExt cx="577800" cy="87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C1E498C-33F1-E0CE-24CE-6767B757022F}"/>
                    </a:ext>
                  </a:extLst>
                </p14:cNvPr>
                <p14:cNvContentPartPr/>
                <p14:nvPr/>
              </p14:nvContentPartPr>
              <p14:xfrm>
                <a:off x="5391832" y="1102804"/>
                <a:ext cx="259920" cy="871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C1E498C-33F1-E0CE-24CE-6767B757022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82832" y="1094164"/>
                  <a:ext cx="277560" cy="88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C8077C-99CC-84EF-C7FC-88050E44850A}"/>
                    </a:ext>
                  </a:extLst>
                </p14:cNvPr>
                <p14:cNvContentPartPr/>
                <p14:nvPr/>
              </p14:nvContentPartPr>
              <p14:xfrm>
                <a:off x="5599192" y="1296484"/>
                <a:ext cx="331200" cy="239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C8077C-99CC-84EF-C7FC-88050E44850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90552" y="1287484"/>
                  <a:ext cx="3488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B4B93A0-7223-6170-887F-470F00EBAE99}"/>
                    </a:ext>
                  </a:extLst>
                </p14:cNvPr>
                <p14:cNvContentPartPr/>
                <p14:nvPr/>
              </p14:nvContentPartPr>
              <p14:xfrm>
                <a:off x="5885392" y="1532284"/>
                <a:ext cx="2880" cy="168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B4B93A0-7223-6170-887F-470F00EBAE9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76392" y="1523644"/>
                  <a:ext cx="20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A448D86-5094-88A2-9384-406E23CEACAB}"/>
                    </a:ext>
                  </a:extLst>
                </p14:cNvPr>
                <p14:cNvContentPartPr/>
                <p14:nvPr/>
              </p14:nvContentPartPr>
              <p14:xfrm>
                <a:off x="5959192" y="1530124"/>
                <a:ext cx="10440" cy="150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A448D86-5094-88A2-9384-406E23CEAC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50192" y="1521484"/>
                  <a:ext cx="2808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166E673-48AB-F09C-78CA-30F08AFB10F3}"/>
              </a:ext>
            </a:extLst>
          </p:cNvPr>
          <p:cNvGrpSpPr/>
          <p:nvPr/>
        </p:nvGrpSpPr>
        <p:grpSpPr>
          <a:xfrm>
            <a:off x="6193552" y="1101724"/>
            <a:ext cx="708120" cy="772560"/>
            <a:chOff x="6193552" y="1101724"/>
            <a:chExt cx="708120" cy="77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4DAB271-14FE-7648-15C1-51C27EEE503D}"/>
                    </a:ext>
                  </a:extLst>
                </p14:cNvPr>
                <p14:cNvContentPartPr/>
                <p14:nvPr/>
              </p14:nvContentPartPr>
              <p14:xfrm>
                <a:off x="6211552" y="1101724"/>
                <a:ext cx="141480" cy="324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4DAB271-14FE-7648-15C1-51C27EEE503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02552" y="1093084"/>
                  <a:ext cx="1591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C3D8E08-054F-D60D-1119-779E13415F72}"/>
                    </a:ext>
                  </a:extLst>
                </p14:cNvPr>
                <p14:cNvContentPartPr/>
                <p14:nvPr/>
              </p14:nvContentPartPr>
              <p14:xfrm>
                <a:off x="6474712" y="1158964"/>
                <a:ext cx="170640" cy="237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C3D8E08-054F-D60D-1119-779E13415F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65712" y="1149964"/>
                  <a:ext cx="188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B099DE4-D96A-62C9-6B48-C5AF6D7CE5E8}"/>
                    </a:ext>
                  </a:extLst>
                </p14:cNvPr>
                <p14:cNvContentPartPr/>
                <p14:nvPr/>
              </p14:nvContentPartPr>
              <p14:xfrm>
                <a:off x="6739312" y="1202164"/>
                <a:ext cx="132480" cy="187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B099DE4-D96A-62C9-6B48-C5AF6D7CE5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30312" y="1193524"/>
                  <a:ext cx="150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84FAD5E-341D-C050-7B9F-D394047215BB}"/>
                    </a:ext>
                  </a:extLst>
                </p14:cNvPr>
                <p14:cNvContentPartPr/>
                <p14:nvPr/>
              </p14:nvContentPartPr>
              <p14:xfrm>
                <a:off x="6193552" y="1475044"/>
                <a:ext cx="708120" cy="91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84FAD5E-341D-C050-7B9F-D394047215B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84912" y="1466404"/>
                  <a:ext cx="7257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80DAB9F-E44F-5B41-2903-9B32EE9DAC90}"/>
                    </a:ext>
                  </a:extLst>
                </p14:cNvPr>
                <p14:cNvContentPartPr/>
                <p14:nvPr/>
              </p14:nvContentPartPr>
              <p14:xfrm>
                <a:off x="6339712" y="1648204"/>
                <a:ext cx="153360" cy="226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80DAB9F-E44F-5B41-2903-9B32EE9DAC9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30712" y="1639564"/>
                  <a:ext cx="171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D63AECD-04B0-AEEA-74B0-FAF5315E5379}"/>
                    </a:ext>
                  </a:extLst>
                </p14:cNvPr>
                <p14:cNvContentPartPr/>
                <p14:nvPr/>
              </p14:nvContentPartPr>
              <p14:xfrm>
                <a:off x="6679912" y="1595644"/>
                <a:ext cx="135000" cy="231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D63AECD-04B0-AEEA-74B0-FAF5315E537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71272" y="1587004"/>
                  <a:ext cx="152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C5DF44F-E2C4-8A1E-253B-976310B506D5}"/>
                    </a:ext>
                  </a:extLst>
                </p14:cNvPr>
                <p14:cNvContentPartPr/>
                <p14:nvPr/>
              </p14:nvContentPartPr>
              <p14:xfrm>
                <a:off x="6578752" y="1694284"/>
                <a:ext cx="217440" cy="47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C5DF44F-E2C4-8A1E-253B-976310B506D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70112" y="1685284"/>
                  <a:ext cx="23508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925FD71-3009-4704-F8E8-B2F56EBF1978}"/>
              </a:ext>
            </a:extLst>
          </p:cNvPr>
          <p:cNvGrpSpPr/>
          <p:nvPr/>
        </p:nvGrpSpPr>
        <p:grpSpPr>
          <a:xfrm>
            <a:off x="7202632" y="1044844"/>
            <a:ext cx="1758600" cy="876600"/>
            <a:chOff x="7202632" y="1044844"/>
            <a:chExt cx="1758600" cy="87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853FAF8-8F27-8B19-FB6A-86487945D838}"/>
                    </a:ext>
                  </a:extLst>
                </p14:cNvPr>
                <p14:cNvContentPartPr/>
                <p14:nvPr/>
              </p14:nvContentPartPr>
              <p14:xfrm>
                <a:off x="7318192" y="1329964"/>
                <a:ext cx="10080" cy="246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853FAF8-8F27-8B19-FB6A-86487945D83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09552" y="1320964"/>
                  <a:ext cx="277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6B1483A-0697-9D12-D128-F848E9C7946E}"/>
                    </a:ext>
                  </a:extLst>
                </p14:cNvPr>
                <p14:cNvContentPartPr/>
                <p14:nvPr/>
              </p14:nvContentPartPr>
              <p14:xfrm>
                <a:off x="7202632" y="1437964"/>
                <a:ext cx="232560" cy="47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6B1483A-0697-9D12-D128-F848E9C7946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93992" y="1428964"/>
                  <a:ext cx="250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F713F4B-1552-F123-E001-C82626256B21}"/>
                    </a:ext>
                  </a:extLst>
                </p14:cNvPr>
                <p14:cNvContentPartPr/>
                <p14:nvPr/>
              </p14:nvContentPartPr>
              <p14:xfrm>
                <a:off x="7577752" y="1270564"/>
                <a:ext cx="172440" cy="256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F713F4B-1552-F123-E001-C82626256B2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69112" y="1261924"/>
                  <a:ext cx="1900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DAD0AD3-AA5C-AE7F-E4D3-FA2033C1653D}"/>
                    </a:ext>
                  </a:extLst>
                </p14:cNvPr>
                <p14:cNvContentPartPr/>
                <p14:nvPr/>
              </p14:nvContentPartPr>
              <p14:xfrm>
                <a:off x="7840192" y="1379284"/>
                <a:ext cx="153000" cy="182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DAD0AD3-AA5C-AE7F-E4D3-FA2033C1653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31192" y="1370644"/>
                  <a:ext cx="170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C2F8297-7EA4-CC7C-255E-7DB3D9575127}"/>
                    </a:ext>
                  </a:extLst>
                </p14:cNvPr>
                <p14:cNvContentPartPr/>
                <p14:nvPr/>
              </p14:nvContentPartPr>
              <p14:xfrm>
                <a:off x="8130712" y="1082644"/>
                <a:ext cx="162720" cy="311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C2F8297-7EA4-CC7C-255E-7DB3D957512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21712" y="1073644"/>
                  <a:ext cx="1803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AAF328A-5BE9-1C10-DFD1-6E1C1A862193}"/>
                    </a:ext>
                  </a:extLst>
                </p14:cNvPr>
                <p14:cNvContentPartPr/>
                <p14:nvPr/>
              </p14:nvContentPartPr>
              <p14:xfrm>
                <a:off x="8388832" y="1192444"/>
                <a:ext cx="236160" cy="165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AAF328A-5BE9-1C10-DFD1-6E1C1A86219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80192" y="1183444"/>
                  <a:ext cx="253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0B4067F-348F-6756-7033-275620190766}"/>
                    </a:ext>
                  </a:extLst>
                </p14:cNvPr>
                <p14:cNvContentPartPr/>
                <p14:nvPr/>
              </p14:nvContentPartPr>
              <p14:xfrm>
                <a:off x="8604832" y="1357684"/>
                <a:ext cx="7560" cy="83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0B4067F-348F-6756-7033-27562019076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96192" y="1349044"/>
                  <a:ext cx="25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8A581D2-7421-12C0-A5C6-A19A7E81FCA1}"/>
                    </a:ext>
                  </a:extLst>
                </p14:cNvPr>
                <p14:cNvContentPartPr/>
                <p14:nvPr/>
              </p14:nvContentPartPr>
              <p14:xfrm>
                <a:off x="8672872" y="1331404"/>
                <a:ext cx="8280" cy="118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8A581D2-7421-12C0-A5C6-A19A7E81FCA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63872" y="1322404"/>
                  <a:ext cx="25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8B18D69-2454-BFB2-CE4E-63AD5A65030E}"/>
                    </a:ext>
                  </a:extLst>
                </p14:cNvPr>
                <p14:cNvContentPartPr/>
                <p14:nvPr/>
              </p14:nvContentPartPr>
              <p14:xfrm>
                <a:off x="8101912" y="1482964"/>
                <a:ext cx="620640" cy="61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8B18D69-2454-BFB2-CE4E-63AD5A65030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92912" y="1473964"/>
                  <a:ext cx="638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893CB5D-18A7-D256-C211-741E85638119}"/>
                    </a:ext>
                  </a:extLst>
                </p14:cNvPr>
                <p14:cNvContentPartPr/>
                <p14:nvPr/>
              </p14:nvContentPartPr>
              <p14:xfrm>
                <a:off x="8182912" y="1609324"/>
                <a:ext cx="135000" cy="237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893CB5D-18A7-D256-C211-741E8563811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74272" y="1600324"/>
                  <a:ext cx="152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A6B0236-1E33-51EF-58B2-845A47797206}"/>
                    </a:ext>
                  </a:extLst>
                </p14:cNvPr>
                <p14:cNvContentPartPr/>
                <p14:nvPr/>
              </p14:nvContentPartPr>
              <p14:xfrm>
                <a:off x="8479552" y="1590964"/>
                <a:ext cx="114840" cy="197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A6B0236-1E33-51EF-58B2-845A4779720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70552" y="1582324"/>
                  <a:ext cx="132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C8A64A2-E7A2-4321-C2A4-F325B94F93A8}"/>
                    </a:ext>
                  </a:extLst>
                </p14:cNvPr>
                <p14:cNvContentPartPr/>
                <p14:nvPr/>
              </p14:nvContentPartPr>
              <p14:xfrm>
                <a:off x="8410792" y="1658284"/>
                <a:ext cx="197280" cy="31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C8A64A2-E7A2-4321-C2A4-F325B94F93A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01792" y="1649284"/>
                  <a:ext cx="214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9E3903B-5349-5591-E043-FA59A92762B8}"/>
                    </a:ext>
                  </a:extLst>
                </p14:cNvPr>
                <p14:cNvContentPartPr/>
                <p14:nvPr/>
              </p14:nvContentPartPr>
              <p14:xfrm>
                <a:off x="8724352" y="1044844"/>
                <a:ext cx="236880" cy="876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9E3903B-5349-5591-E043-FA59A92762B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15352" y="1036204"/>
                  <a:ext cx="254520" cy="89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110051A-D7C6-6313-5EA4-59CEF6300826}"/>
              </a:ext>
            </a:extLst>
          </p:cNvPr>
          <p:cNvGrpSpPr/>
          <p:nvPr/>
        </p:nvGrpSpPr>
        <p:grpSpPr>
          <a:xfrm>
            <a:off x="4113112" y="2306644"/>
            <a:ext cx="1623960" cy="787680"/>
            <a:chOff x="4113112" y="2306644"/>
            <a:chExt cx="1623960" cy="78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2655B37-E9D5-C239-FE1D-598888A032A6}"/>
                    </a:ext>
                  </a:extLst>
                </p14:cNvPr>
                <p14:cNvContentPartPr/>
                <p14:nvPr/>
              </p14:nvContentPartPr>
              <p14:xfrm>
                <a:off x="4132912" y="2617324"/>
                <a:ext cx="247320" cy="53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2655B37-E9D5-C239-FE1D-598888A032A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23912" y="2608324"/>
                  <a:ext cx="264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D8A58C3-1172-4164-978E-0300522CBF43}"/>
                    </a:ext>
                  </a:extLst>
                </p14:cNvPr>
                <p14:cNvContentPartPr/>
                <p14:nvPr/>
              </p14:nvContentPartPr>
              <p14:xfrm>
                <a:off x="4113112" y="2738644"/>
                <a:ext cx="265320" cy="53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D8A58C3-1172-4164-978E-0300522CBF4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04112" y="2729644"/>
                  <a:ext cx="282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D4E8E49-EFF8-4561-DE8A-8A26FBC6B4EF}"/>
                    </a:ext>
                  </a:extLst>
                </p14:cNvPr>
                <p14:cNvContentPartPr/>
                <p14:nvPr/>
              </p14:nvContentPartPr>
              <p14:xfrm>
                <a:off x="4763272" y="2384404"/>
                <a:ext cx="19080" cy="220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D4E8E49-EFF8-4561-DE8A-8A26FBC6B4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54632" y="2375764"/>
                  <a:ext cx="36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D0EC566-8548-D5D4-9237-E9E6BE5DEEEE}"/>
                    </a:ext>
                  </a:extLst>
                </p14:cNvPr>
                <p14:cNvContentPartPr/>
                <p14:nvPr/>
              </p14:nvContentPartPr>
              <p14:xfrm>
                <a:off x="4518112" y="2630284"/>
                <a:ext cx="524160" cy="48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D0EC566-8548-D5D4-9237-E9E6BE5DEEE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09112" y="2621644"/>
                  <a:ext cx="541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12A7559-CE0B-F7C6-D3EA-E96BF5C184D1}"/>
                    </a:ext>
                  </a:extLst>
                </p14:cNvPr>
                <p14:cNvContentPartPr/>
                <p14:nvPr/>
              </p14:nvContentPartPr>
              <p14:xfrm>
                <a:off x="4600192" y="2780044"/>
                <a:ext cx="181440" cy="222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12A7559-CE0B-F7C6-D3EA-E96BF5C184D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91192" y="2771044"/>
                  <a:ext cx="199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0E41DA9-6AC1-DAA6-B6B2-477FA711D03D}"/>
                    </a:ext>
                  </a:extLst>
                </p14:cNvPr>
                <p14:cNvContentPartPr/>
                <p14:nvPr/>
              </p14:nvContentPartPr>
              <p14:xfrm>
                <a:off x="4833832" y="2826484"/>
                <a:ext cx="141840" cy="154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0E41DA9-6AC1-DAA6-B6B2-477FA711D03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24832" y="2817844"/>
                  <a:ext cx="159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320CE56-E73E-DD44-72DC-3877EF471D36}"/>
                    </a:ext>
                  </a:extLst>
                </p14:cNvPr>
                <p14:cNvContentPartPr/>
                <p14:nvPr/>
              </p14:nvContentPartPr>
              <p14:xfrm>
                <a:off x="5151712" y="2306644"/>
                <a:ext cx="153360" cy="327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320CE56-E73E-DD44-72DC-3877EF471D3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43072" y="2297644"/>
                  <a:ext cx="1710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182F6FE-6F27-8829-D88A-FDD8507890BB}"/>
                    </a:ext>
                  </a:extLst>
                </p14:cNvPr>
                <p14:cNvContentPartPr/>
                <p14:nvPr/>
              </p14:nvContentPartPr>
              <p14:xfrm>
                <a:off x="5359792" y="2383684"/>
                <a:ext cx="210960" cy="244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182F6FE-6F27-8829-D88A-FDD8507890B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50792" y="2374684"/>
                  <a:ext cx="2286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A89E19C-DFB4-4AF8-F779-A8592F21592A}"/>
                    </a:ext>
                  </a:extLst>
                </p14:cNvPr>
                <p14:cNvContentPartPr/>
                <p14:nvPr/>
              </p14:nvContentPartPr>
              <p14:xfrm>
                <a:off x="5599192" y="2434084"/>
                <a:ext cx="121320" cy="170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A89E19C-DFB4-4AF8-F779-A8592F2159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90192" y="2425444"/>
                  <a:ext cx="138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3AE3D1B-1412-2975-F44F-2D0C68E2EB5A}"/>
                    </a:ext>
                  </a:extLst>
                </p14:cNvPr>
                <p14:cNvContentPartPr/>
                <p14:nvPr/>
              </p14:nvContentPartPr>
              <p14:xfrm>
                <a:off x="5117152" y="2697964"/>
                <a:ext cx="619920" cy="82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3AE3D1B-1412-2975-F44F-2D0C68E2EB5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08512" y="2689324"/>
                  <a:ext cx="637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BA53042-F089-2624-7900-FAC1CE923806}"/>
                    </a:ext>
                  </a:extLst>
                </p14:cNvPr>
                <p14:cNvContentPartPr/>
                <p14:nvPr/>
              </p14:nvContentPartPr>
              <p14:xfrm>
                <a:off x="5257552" y="2837644"/>
                <a:ext cx="124560" cy="256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BA53042-F089-2624-7900-FAC1CE92380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48552" y="2828644"/>
                  <a:ext cx="142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2D95618-9A9B-819C-7240-6873B8DDE309}"/>
                    </a:ext>
                  </a:extLst>
                </p14:cNvPr>
                <p14:cNvContentPartPr/>
                <p14:nvPr/>
              </p14:nvContentPartPr>
              <p14:xfrm>
                <a:off x="5539792" y="2813164"/>
                <a:ext cx="127080" cy="259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2D95618-9A9B-819C-7240-6873B8DDE30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30792" y="2804524"/>
                  <a:ext cx="144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B4071F6-6170-5347-7A24-79CB6AFC6E1F}"/>
                    </a:ext>
                  </a:extLst>
                </p14:cNvPr>
                <p14:cNvContentPartPr/>
                <p14:nvPr/>
              </p14:nvContentPartPr>
              <p14:xfrm>
                <a:off x="5428192" y="2935204"/>
                <a:ext cx="232920" cy="42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B4071F6-6170-5347-7A24-79CB6AFC6E1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19192" y="2926564"/>
                  <a:ext cx="2505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2C47067-6534-5378-D6CF-46A73FFDC010}"/>
              </a:ext>
            </a:extLst>
          </p:cNvPr>
          <p:cNvGrpSpPr/>
          <p:nvPr/>
        </p:nvGrpSpPr>
        <p:grpSpPr>
          <a:xfrm>
            <a:off x="6076552" y="2205484"/>
            <a:ext cx="1531800" cy="833400"/>
            <a:chOff x="6076552" y="2205484"/>
            <a:chExt cx="1531800" cy="83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ED5C7C1-4799-B56F-7D22-8555E3908B6F}"/>
                    </a:ext>
                  </a:extLst>
                </p14:cNvPr>
                <p14:cNvContentPartPr/>
                <p14:nvPr/>
              </p14:nvContentPartPr>
              <p14:xfrm>
                <a:off x="6171232" y="2524804"/>
                <a:ext cx="17280" cy="227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ED5C7C1-4799-B56F-7D22-8555E3908B6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62232" y="2516164"/>
                  <a:ext cx="349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C98034B-0D4F-C557-B738-22E120B42B57}"/>
                    </a:ext>
                  </a:extLst>
                </p14:cNvPr>
                <p14:cNvContentPartPr/>
                <p14:nvPr/>
              </p14:nvContentPartPr>
              <p14:xfrm>
                <a:off x="6076552" y="2676724"/>
                <a:ext cx="266040" cy="1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C98034B-0D4F-C557-B738-22E120B42B5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67552" y="2667724"/>
                  <a:ext cx="283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EA5ACB7-C9AF-0DE5-4E40-C5DB266BDB0E}"/>
                    </a:ext>
                  </a:extLst>
                </p14:cNvPr>
                <p14:cNvContentPartPr/>
                <p14:nvPr/>
              </p14:nvContentPartPr>
              <p14:xfrm>
                <a:off x="6590632" y="2310964"/>
                <a:ext cx="7560" cy="226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EA5ACB7-C9AF-0DE5-4E40-C5DB266BDB0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81632" y="2301964"/>
                  <a:ext cx="25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199509E-BFEC-F6CF-261F-1A1876AA6CAD}"/>
                    </a:ext>
                  </a:extLst>
                </p14:cNvPr>
                <p14:cNvContentPartPr/>
                <p14:nvPr/>
              </p14:nvContentPartPr>
              <p14:xfrm>
                <a:off x="6419992" y="2577364"/>
                <a:ext cx="378360" cy="39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199509E-BFEC-F6CF-261F-1A1876AA6CA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11352" y="2568724"/>
                  <a:ext cx="396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ED7877A-9A6C-59CA-E0D9-F645717E496E}"/>
                    </a:ext>
                  </a:extLst>
                </p14:cNvPr>
                <p14:cNvContentPartPr/>
                <p14:nvPr/>
              </p14:nvContentPartPr>
              <p14:xfrm>
                <a:off x="6477232" y="2703364"/>
                <a:ext cx="285840" cy="215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ED7877A-9A6C-59CA-E0D9-F645717E496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468592" y="2694364"/>
                  <a:ext cx="303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CAE565B-6657-11E0-DA9E-5BD04A4FBDE8}"/>
                    </a:ext>
                  </a:extLst>
                </p14:cNvPr>
                <p14:cNvContentPartPr/>
                <p14:nvPr/>
              </p14:nvContentPartPr>
              <p14:xfrm>
                <a:off x="6757312" y="2890924"/>
                <a:ext cx="8640" cy="116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CAE565B-6657-11E0-DA9E-5BD04A4FBDE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48672" y="2882284"/>
                  <a:ext cx="26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538B36B-792A-2CC4-F72B-5402A7F30178}"/>
                    </a:ext>
                  </a:extLst>
                </p14:cNvPr>
                <p14:cNvContentPartPr/>
                <p14:nvPr/>
              </p14:nvContentPartPr>
              <p14:xfrm>
                <a:off x="6848752" y="2857444"/>
                <a:ext cx="24120" cy="148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538B36B-792A-2CC4-F72B-5402A7F3017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40112" y="2848804"/>
                  <a:ext cx="41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19EB5ED-42C0-D9AD-BF22-5E11135791C3}"/>
                    </a:ext>
                  </a:extLst>
                </p14:cNvPr>
                <p14:cNvContentPartPr/>
                <p14:nvPr/>
              </p14:nvContentPartPr>
              <p14:xfrm>
                <a:off x="6990592" y="2205484"/>
                <a:ext cx="149400" cy="323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19EB5ED-42C0-D9AD-BF22-5E11135791C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81592" y="2196484"/>
                  <a:ext cx="1670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3A56F18-2D59-322E-8F16-596A4F751524}"/>
                    </a:ext>
                  </a:extLst>
                </p14:cNvPr>
                <p14:cNvContentPartPr/>
                <p14:nvPr/>
              </p14:nvContentPartPr>
              <p14:xfrm>
                <a:off x="7209112" y="2251204"/>
                <a:ext cx="273240" cy="190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3A56F18-2D59-322E-8F16-596A4F75152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00472" y="2242564"/>
                  <a:ext cx="290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E5642FB-CD71-9449-CACB-AAA526AB738D}"/>
                    </a:ext>
                  </a:extLst>
                </p14:cNvPr>
                <p14:cNvContentPartPr/>
                <p14:nvPr/>
              </p14:nvContentPartPr>
              <p14:xfrm>
                <a:off x="7441672" y="2435524"/>
                <a:ext cx="12240" cy="146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E5642FB-CD71-9449-CACB-AAA526AB738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33032" y="2426884"/>
                  <a:ext cx="29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642541A-C564-74A0-38D9-EEB466226C25}"/>
                    </a:ext>
                  </a:extLst>
                </p14:cNvPr>
                <p14:cNvContentPartPr/>
                <p14:nvPr/>
              </p14:nvContentPartPr>
              <p14:xfrm>
                <a:off x="7501072" y="2424004"/>
                <a:ext cx="6120" cy="160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642541A-C564-74A0-38D9-EEB466226C2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492072" y="2415364"/>
                  <a:ext cx="23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447B86A-9D91-0047-2D47-D89F5CA2EF75}"/>
                    </a:ext>
                  </a:extLst>
                </p14:cNvPr>
                <p14:cNvContentPartPr/>
                <p14:nvPr/>
              </p14:nvContentPartPr>
              <p14:xfrm>
                <a:off x="7091032" y="2640364"/>
                <a:ext cx="467640" cy="19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447B86A-9D91-0047-2D47-D89F5CA2EF7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82392" y="2631724"/>
                  <a:ext cx="485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A46F76C-3FFB-F932-D312-A1FB9CAAA4EA}"/>
                    </a:ext>
                  </a:extLst>
                </p14:cNvPr>
                <p14:cNvContentPartPr/>
                <p14:nvPr/>
              </p14:nvContentPartPr>
              <p14:xfrm>
                <a:off x="7106872" y="2766364"/>
                <a:ext cx="146520" cy="272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A46F76C-3FFB-F932-D312-A1FB9CAAA4E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98232" y="2757724"/>
                  <a:ext cx="1641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DCF1D2C-EB37-FB88-7333-60583F54067C}"/>
                    </a:ext>
                  </a:extLst>
                </p14:cNvPr>
                <p14:cNvContentPartPr/>
                <p14:nvPr/>
              </p14:nvContentPartPr>
              <p14:xfrm>
                <a:off x="7399552" y="2758084"/>
                <a:ext cx="128160" cy="253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DCF1D2C-EB37-FB88-7333-60583F54067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390552" y="2749084"/>
                  <a:ext cx="1458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6006553-F6AE-EB48-E965-4D8A942A8669}"/>
                    </a:ext>
                  </a:extLst>
                </p14:cNvPr>
                <p14:cNvContentPartPr/>
                <p14:nvPr/>
              </p14:nvContentPartPr>
              <p14:xfrm>
                <a:off x="7278952" y="2827564"/>
                <a:ext cx="329400" cy="72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6006553-F6AE-EB48-E965-4D8A942A866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70312" y="2818564"/>
                  <a:ext cx="34704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B7EE395-E6F3-C6D6-9071-70545074E995}"/>
              </a:ext>
            </a:extLst>
          </p:cNvPr>
          <p:cNvGrpSpPr/>
          <p:nvPr/>
        </p:nvGrpSpPr>
        <p:grpSpPr>
          <a:xfrm>
            <a:off x="8758676" y="2328691"/>
            <a:ext cx="3112758" cy="694648"/>
            <a:chOff x="631552" y="2044911"/>
            <a:chExt cx="5544558" cy="123733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AB10D4F-4416-DF70-78F8-331A02D85571}"/>
                    </a:ext>
                  </a:extLst>
                </p14:cNvPr>
                <p14:cNvContentPartPr/>
                <p14:nvPr/>
              </p14:nvContentPartPr>
              <p14:xfrm>
                <a:off x="2017552" y="2590671"/>
                <a:ext cx="270000" cy="8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AB10D4F-4416-DF70-78F8-331A02D8557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02160" y="2575242"/>
                  <a:ext cx="301425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5D0BE25-D68E-F5BE-0BB9-83401EDC0A3A}"/>
                    </a:ext>
                  </a:extLst>
                </p14:cNvPr>
                <p14:cNvContentPartPr/>
                <p14:nvPr/>
              </p14:nvContentPartPr>
              <p14:xfrm>
                <a:off x="2031232" y="2652591"/>
                <a:ext cx="307080" cy="44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5D0BE25-D68E-F5BE-0BB9-83401EDC0A3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15205" y="2636648"/>
                  <a:ext cx="338493" cy="75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C2502B4-6099-C5B6-EDE9-68D4A8796B3F}"/>
                    </a:ext>
                  </a:extLst>
                </p14:cNvPr>
                <p14:cNvContentPartPr/>
                <p14:nvPr/>
              </p14:nvContentPartPr>
              <p14:xfrm>
                <a:off x="2659432" y="2227071"/>
                <a:ext cx="29520" cy="121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C2502B4-6099-C5B6-EDE9-68D4A8796B3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43389" y="2211108"/>
                  <a:ext cx="60965" cy="152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9BBFBFE-A3F5-EF4C-512F-D0058956D4C4}"/>
                    </a:ext>
                  </a:extLst>
                </p14:cNvPr>
                <p14:cNvContentPartPr/>
                <p14:nvPr/>
              </p14:nvContentPartPr>
              <p14:xfrm>
                <a:off x="2577352" y="2376471"/>
                <a:ext cx="277920" cy="15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9BBFBFE-A3F5-EF4C-512F-D0058956D4C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61343" y="2360346"/>
                  <a:ext cx="309298" cy="47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10E0BDC-184C-FAF5-F90E-823C4DB6A99E}"/>
                    </a:ext>
                  </a:extLst>
                </p14:cNvPr>
                <p14:cNvContentPartPr/>
                <p14:nvPr/>
              </p14:nvContentPartPr>
              <p14:xfrm>
                <a:off x="2643592" y="2455671"/>
                <a:ext cx="160920" cy="87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10E0BDC-184C-FAF5-F90E-823C4DB6A99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27564" y="2439642"/>
                  <a:ext cx="192335" cy="1192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C2B8252-CFEB-BAE1-7660-CA38E5271B77}"/>
                    </a:ext>
                  </a:extLst>
                </p14:cNvPr>
                <p14:cNvContentPartPr/>
                <p14:nvPr/>
              </p14:nvContentPartPr>
              <p14:xfrm>
                <a:off x="2948152" y="2298351"/>
                <a:ext cx="199440" cy="112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C2B8252-CFEB-BAE1-7660-CA38E5271B7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32120" y="2282345"/>
                  <a:ext cx="230863" cy="144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6747CFA-C914-1444-B91B-0D2DD818B76E}"/>
                    </a:ext>
                  </a:extLst>
                </p14:cNvPr>
                <p14:cNvContentPartPr/>
                <p14:nvPr/>
              </p14:nvContentPartPr>
              <p14:xfrm>
                <a:off x="3217432" y="2224911"/>
                <a:ext cx="268560" cy="158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6747CFA-C914-1444-B91B-0D2DD818B76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01408" y="2208907"/>
                  <a:ext cx="299967" cy="190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629865C-F813-6EC6-4B10-4002D3E06541}"/>
                    </a:ext>
                  </a:extLst>
                </p14:cNvPr>
                <p14:cNvContentPartPr/>
                <p14:nvPr/>
              </p14:nvContentPartPr>
              <p14:xfrm>
                <a:off x="3449272" y="2388711"/>
                <a:ext cx="126000" cy="126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629865C-F813-6EC6-4B10-4002D3E0654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433282" y="2372675"/>
                  <a:ext cx="157340" cy="157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C905527-9D8E-1FD5-5D2C-31928CD9314E}"/>
                    </a:ext>
                  </a:extLst>
                </p14:cNvPr>
                <p14:cNvContentPartPr/>
                <p14:nvPr/>
              </p14:nvContentPartPr>
              <p14:xfrm>
                <a:off x="3516232" y="2044911"/>
                <a:ext cx="96840" cy="109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C905527-9D8E-1FD5-5D2C-31928CD9314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00199" y="2028952"/>
                  <a:ext cx="128265" cy="1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F77995C-A6FB-FF54-3BC4-86277E4B29CD}"/>
                    </a:ext>
                  </a:extLst>
                </p14:cNvPr>
                <p14:cNvContentPartPr/>
                <p14:nvPr/>
              </p14:nvContentPartPr>
              <p14:xfrm>
                <a:off x="2548912" y="2567271"/>
                <a:ext cx="1038960" cy="95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F77995C-A6FB-FF54-3BC4-86277E4B29C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532889" y="2551311"/>
                  <a:ext cx="1070366" cy="127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9BB1E44-16C4-FF5E-C0DD-62AFA040350B}"/>
                    </a:ext>
                  </a:extLst>
                </p14:cNvPr>
                <p14:cNvContentPartPr/>
                <p14:nvPr/>
              </p14:nvContentPartPr>
              <p14:xfrm>
                <a:off x="3993952" y="2398431"/>
                <a:ext cx="183240" cy="236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9BB1E44-16C4-FF5E-C0DD-62AFA040350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77935" y="2382407"/>
                  <a:ext cx="214634" cy="2679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0341089-A102-B69F-0BB2-52709D02580B}"/>
                    </a:ext>
                  </a:extLst>
                </p14:cNvPr>
                <p14:cNvContentPartPr/>
                <p14:nvPr/>
              </p14:nvContentPartPr>
              <p14:xfrm>
                <a:off x="4303192" y="2411391"/>
                <a:ext cx="147960" cy="203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0341089-A102-B69F-0BB2-52709D02580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287179" y="2395400"/>
                  <a:ext cx="179345" cy="234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E128E65-DCB7-7651-841A-6413E9625B2F}"/>
                    </a:ext>
                  </a:extLst>
                </p14:cNvPr>
                <p14:cNvContentPartPr/>
                <p14:nvPr/>
              </p14:nvContentPartPr>
              <p14:xfrm>
                <a:off x="4315072" y="2450271"/>
                <a:ext cx="156960" cy="133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E128E65-DCB7-7651-841A-6413E9625B2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99056" y="2434261"/>
                  <a:ext cx="188352" cy="1645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1385B64-8458-608E-CBF2-B693187A0F44}"/>
                    </a:ext>
                  </a:extLst>
                </p14:cNvPr>
                <p14:cNvContentPartPr/>
                <p14:nvPr/>
              </p14:nvContentPartPr>
              <p14:xfrm>
                <a:off x="4626112" y="2429751"/>
                <a:ext cx="212400" cy="170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1385B64-8458-608E-CBF2-B693187A0F4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10070" y="2413773"/>
                  <a:ext cx="243843" cy="201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6E255E6-0186-C038-4813-8D280922C8F0}"/>
                    </a:ext>
                  </a:extLst>
                </p14:cNvPr>
                <p14:cNvContentPartPr/>
                <p14:nvPr/>
              </p14:nvContentPartPr>
              <p14:xfrm>
                <a:off x="3914752" y="2322111"/>
                <a:ext cx="298440" cy="21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6E255E6-0186-C038-4813-8D280922C8F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99382" y="2306229"/>
                  <a:ext cx="329821" cy="52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B67055E-8E1E-E431-E7CA-0EB2F23BBA41}"/>
                    </a:ext>
                  </a:extLst>
                </p14:cNvPr>
                <p14:cNvContentPartPr/>
                <p14:nvPr/>
              </p14:nvContentPartPr>
              <p14:xfrm>
                <a:off x="4611712" y="2336511"/>
                <a:ext cx="236160" cy="14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B67055E-8E1E-E431-E7CA-0EB2F23BBA4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595669" y="2320556"/>
                  <a:ext cx="267605" cy="453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CF68C9F-FE4F-BDD4-36A2-1D727C750185}"/>
                    </a:ext>
                  </a:extLst>
                </p14:cNvPr>
                <p14:cNvContentPartPr/>
                <p14:nvPr/>
              </p14:nvContentPartPr>
              <p14:xfrm>
                <a:off x="4970992" y="2363151"/>
                <a:ext cx="161280" cy="240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CF68C9F-FE4F-BDD4-36A2-1D727C75018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54992" y="2347760"/>
                  <a:ext cx="192640" cy="271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3A01C4B-56B1-91EB-F5D2-995225883A71}"/>
                    </a:ext>
                  </a:extLst>
                </p14:cNvPr>
                <p14:cNvContentPartPr/>
                <p14:nvPr/>
              </p14:nvContentPartPr>
              <p14:xfrm>
                <a:off x="3804952" y="2277111"/>
                <a:ext cx="177840" cy="485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3A01C4B-56B1-91EB-F5D2-995225883A7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88959" y="2261085"/>
                  <a:ext cx="209186" cy="5166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3E9F4F1-7CE9-186B-7FB4-3CAE731B8FCD}"/>
                    </a:ext>
                  </a:extLst>
                </p14:cNvPr>
                <p14:cNvContentPartPr/>
                <p14:nvPr/>
              </p14:nvContentPartPr>
              <p14:xfrm>
                <a:off x="5144872" y="2249031"/>
                <a:ext cx="118440" cy="492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3E9F4F1-7CE9-186B-7FB4-3CAE731B8FC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28867" y="2233009"/>
                  <a:ext cx="149811" cy="524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DA70509-B538-3D71-7685-18F6C3ED6622}"/>
                    </a:ext>
                  </a:extLst>
                </p14:cNvPr>
                <p14:cNvContentPartPr/>
                <p14:nvPr/>
              </p14:nvContentPartPr>
              <p14:xfrm>
                <a:off x="5433232" y="2476911"/>
                <a:ext cx="59760" cy="46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DA70509-B538-3D71-7685-18F6C3ED662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417338" y="2461100"/>
                  <a:ext cx="90911" cy="77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F730497-4C1F-FA8B-6BD8-AB89F863D00F}"/>
                    </a:ext>
                  </a:extLst>
                </p14:cNvPr>
                <p14:cNvContentPartPr/>
                <p14:nvPr/>
              </p14:nvContentPartPr>
              <p14:xfrm>
                <a:off x="2673670" y="2857071"/>
                <a:ext cx="139680" cy="247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F730497-4C1F-FA8B-6BD8-AB89F863D00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57652" y="2841071"/>
                  <a:ext cx="171076" cy="2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811551E-04DE-BA20-D48F-D3FA56B29810}"/>
                    </a:ext>
                  </a:extLst>
                </p14:cNvPr>
                <p14:cNvContentPartPr/>
                <p14:nvPr/>
              </p14:nvContentPartPr>
              <p14:xfrm>
                <a:off x="3017470" y="2748351"/>
                <a:ext cx="232560" cy="287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811551E-04DE-BA20-D48F-D3FA56B2981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01453" y="2732976"/>
                  <a:ext cx="263952" cy="319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426F502-2991-4D93-AA5C-5FB26BBF179F}"/>
                    </a:ext>
                  </a:extLst>
                </p14:cNvPr>
                <p14:cNvContentPartPr/>
                <p14:nvPr/>
              </p14:nvContentPartPr>
              <p14:xfrm>
                <a:off x="3258670" y="2708751"/>
                <a:ext cx="82440" cy="126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426F502-2991-4D93-AA5C-5FB26BBF179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43332" y="2693391"/>
                  <a:ext cx="113754" cy="1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413A775-6662-DEB3-86E8-C437D62EEF21}"/>
                    </a:ext>
                  </a:extLst>
                </p14:cNvPr>
                <p14:cNvContentPartPr/>
                <p14:nvPr/>
              </p14:nvContentPartPr>
              <p14:xfrm>
                <a:off x="5753830" y="2240031"/>
                <a:ext cx="36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413A775-6662-DEB3-86E8-C437D62EEF2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45190" y="22310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78D51F9-1497-B5A9-0169-B9C6CFAFE86C}"/>
                    </a:ext>
                  </a:extLst>
                </p14:cNvPr>
                <p14:cNvContentPartPr/>
                <p14:nvPr/>
              </p14:nvContentPartPr>
              <p14:xfrm>
                <a:off x="5695510" y="2210871"/>
                <a:ext cx="166320" cy="287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78D51F9-1497-B5A9-0169-B9C6CFAFE86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679518" y="2194855"/>
                  <a:ext cx="197665" cy="319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0988DB9-9049-62C9-DD26-1FDB2D6C661E}"/>
                    </a:ext>
                  </a:extLst>
                </p14:cNvPr>
                <p14:cNvContentPartPr/>
                <p14:nvPr/>
              </p14:nvContentPartPr>
              <p14:xfrm>
                <a:off x="5959390" y="2470791"/>
                <a:ext cx="124920" cy="66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0988DB9-9049-62C9-DD26-1FDB2D6C661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943375" y="2454868"/>
                  <a:ext cx="156310" cy="97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005BDC2-90A6-E158-D76B-52BC49A1815C}"/>
                    </a:ext>
                  </a:extLst>
                </p14:cNvPr>
                <p14:cNvContentPartPr/>
                <p14:nvPr/>
              </p14:nvContentPartPr>
              <p14:xfrm>
                <a:off x="5708470" y="2143551"/>
                <a:ext cx="295920" cy="6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005BDC2-90A6-E158-D76B-52BC49A1815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692457" y="2128006"/>
                  <a:ext cx="327305" cy="37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9951ABD-DA5B-B352-8A77-6A61E50360CC}"/>
                    </a:ext>
                  </a:extLst>
                </p14:cNvPr>
                <p14:cNvContentPartPr/>
                <p14:nvPr/>
              </p14:nvContentPartPr>
              <p14:xfrm>
                <a:off x="5641510" y="2601471"/>
                <a:ext cx="534600" cy="24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9951ABD-DA5B-B352-8A77-6A61E50360C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625485" y="2585603"/>
                  <a:ext cx="566009" cy="55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E0934DF-85F1-776C-A6E5-95ECBDC5537D}"/>
                    </a:ext>
                  </a:extLst>
                </p14:cNvPr>
                <p14:cNvContentPartPr/>
                <p14:nvPr/>
              </p14:nvContentPartPr>
              <p14:xfrm>
                <a:off x="5730790" y="2716671"/>
                <a:ext cx="168840" cy="283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E0934DF-85F1-776C-A6E5-95ECBDC5537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714801" y="2700662"/>
                  <a:ext cx="200178" cy="3150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C80561F-D068-2CE7-967A-ED35FB21E520}"/>
                    </a:ext>
                  </a:extLst>
                </p14:cNvPr>
                <p14:cNvContentPartPr/>
                <p14:nvPr/>
              </p14:nvContentPartPr>
              <p14:xfrm>
                <a:off x="5996110" y="2991351"/>
                <a:ext cx="137160" cy="94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C80561F-D068-2CE7-967A-ED35FB21E52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980161" y="2975358"/>
                  <a:ext cx="168420" cy="126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7CD0EC7-C7FA-B2FF-4B9F-0521214249DE}"/>
                    </a:ext>
                  </a:extLst>
                </p14:cNvPr>
                <p14:cNvContentPartPr/>
                <p14:nvPr/>
              </p14:nvContentPartPr>
              <p14:xfrm>
                <a:off x="631552" y="2806324"/>
                <a:ext cx="910440" cy="63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7CD0EC7-C7FA-B2FF-4B9F-0521214249D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15523" y="2790394"/>
                  <a:ext cx="941857" cy="94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3C79740-B9E5-FBC4-633A-23E1902A87E5}"/>
                    </a:ext>
                  </a:extLst>
                </p14:cNvPr>
                <p14:cNvContentPartPr/>
                <p14:nvPr/>
              </p14:nvContentPartPr>
              <p14:xfrm>
                <a:off x="896872" y="3005404"/>
                <a:ext cx="218880" cy="276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3C79740-B9E5-FBC4-633A-23E1902A87E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80872" y="2989383"/>
                  <a:ext cx="250240" cy="308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5ED147D-0828-5A19-67BF-E5B7637C92D5}"/>
                    </a:ext>
                  </a:extLst>
                </p14:cNvPr>
                <p14:cNvContentPartPr/>
                <p14:nvPr/>
              </p14:nvContentPartPr>
              <p14:xfrm>
                <a:off x="1180552" y="3020164"/>
                <a:ext cx="198000" cy="200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5ED147D-0828-5A19-67BF-E5B7637C92D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64533" y="3004816"/>
                  <a:ext cx="229398" cy="2314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9084335-EF3C-4771-4A73-849CC950C06F}"/>
                    </a:ext>
                  </a:extLst>
                </p14:cNvPr>
                <p14:cNvContentPartPr/>
                <p14:nvPr/>
              </p14:nvContentPartPr>
              <p14:xfrm>
                <a:off x="910552" y="2440204"/>
                <a:ext cx="231120" cy="291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9084335-EF3C-4771-4A73-849CC950C06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94546" y="2424182"/>
                  <a:ext cx="262491" cy="323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85EE960-F1A5-E040-434D-08DFBAF3F5C4}"/>
                    </a:ext>
                  </a:extLst>
                </p14:cNvPr>
                <p14:cNvContentPartPr/>
                <p14:nvPr/>
              </p14:nvContentPartPr>
              <p14:xfrm>
                <a:off x="1147432" y="2554324"/>
                <a:ext cx="149760" cy="181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85EE960-F1A5-E040-434D-08DFBAF3F5C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31432" y="2538296"/>
                  <a:ext cx="181120" cy="212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9626E46-D031-C925-7DCB-F116D479878E}"/>
                    </a:ext>
                  </a:extLst>
                </p14:cNvPr>
                <p14:cNvContentPartPr/>
                <p14:nvPr/>
              </p14:nvContentPartPr>
              <p14:xfrm>
                <a:off x="768712" y="2402044"/>
                <a:ext cx="146880" cy="392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9626E46-D031-C925-7DCB-F116D479878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52677" y="2386656"/>
                  <a:ext cx="178308" cy="423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92DABC1-56FC-9DB1-40EB-929EC3004056}"/>
                    </a:ext>
                  </a:extLst>
                </p14:cNvPr>
                <p14:cNvContentPartPr/>
                <p14:nvPr/>
              </p14:nvContentPartPr>
              <p14:xfrm>
                <a:off x="1322752" y="2413924"/>
                <a:ext cx="163800" cy="310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92DABC1-56FC-9DB1-40EB-929EC300405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306756" y="2397895"/>
                  <a:ext cx="195152" cy="341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FD729F3-91AF-DB63-CEBB-299C0A673190}"/>
                    </a:ext>
                  </a:extLst>
                </p14:cNvPr>
                <p14:cNvContentPartPr/>
                <p14:nvPr/>
              </p14:nvContentPartPr>
              <p14:xfrm>
                <a:off x="1096672" y="2251204"/>
                <a:ext cx="68400" cy="92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FD729F3-91AF-DB63-CEBB-299C0A67319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80691" y="2235784"/>
                  <a:ext cx="99723" cy="1240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60AD9E3B-0115-DDC6-06BB-17531C2C4ABB}"/>
              </a:ext>
            </a:extLst>
          </p:cNvPr>
          <p:cNvGrpSpPr/>
          <p:nvPr/>
        </p:nvGrpSpPr>
        <p:grpSpPr>
          <a:xfrm>
            <a:off x="9624847" y="3231534"/>
            <a:ext cx="2359105" cy="660699"/>
            <a:chOff x="7323232" y="4461244"/>
            <a:chExt cx="4313880" cy="12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F3DCDC7-04F6-3171-F4EE-20FA25794A78}"/>
                    </a:ext>
                  </a:extLst>
                </p14:cNvPr>
                <p14:cNvContentPartPr/>
                <p14:nvPr/>
              </p14:nvContentPartPr>
              <p14:xfrm>
                <a:off x="7334752" y="5028964"/>
                <a:ext cx="279360" cy="14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F3DCDC7-04F6-3171-F4EE-20FA25794A7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318976" y="5013562"/>
                  <a:ext cx="311569" cy="46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F6EC6EA-20DE-936F-6FC4-CDC77209E338}"/>
                    </a:ext>
                  </a:extLst>
                </p14:cNvPr>
                <p14:cNvContentPartPr/>
                <p14:nvPr/>
              </p14:nvContentPartPr>
              <p14:xfrm>
                <a:off x="7323232" y="5123644"/>
                <a:ext cx="346320" cy="31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F6EC6EA-20DE-936F-6FC4-CDC77209E33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306772" y="5107481"/>
                  <a:ext cx="378582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A4749A4-EA1A-780C-B92D-9CDB184D29B3}"/>
                    </a:ext>
                  </a:extLst>
                </p14:cNvPr>
                <p14:cNvContentPartPr/>
                <p14:nvPr/>
              </p14:nvContentPartPr>
              <p14:xfrm>
                <a:off x="7949992" y="5047324"/>
                <a:ext cx="234720" cy="14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A4749A4-EA1A-780C-B92D-9CDB184D29B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933555" y="5030960"/>
                  <a:ext cx="266936" cy="46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744FB9F-9F8B-C8BA-42A9-5F91165DFCC1}"/>
                    </a:ext>
                  </a:extLst>
                </p14:cNvPr>
                <p14:cNvContentPartPr/>
                <p14:nvPr/>
              </p14:nvContentPartPr>
              <p14:xfrm>
                <a:off x="8308192" y="5098084"/>
                <a:ext cx="588960" cy="33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744FB9F-9F8B-C8BA-42A9-5F91165DFCC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291741" y="5081672"/>
                  <a:ext cx="621205" cy="65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F4BB665-5422-1B0E-6022-7CE879ACC97E}"/>
                    </a:ext>
                  </a:extLst>
                </p14:cNvPr>
                <p14:cNvContentPartPr/>
                <p14:nvPr/>
              </p14:nvContentPartPr>
              <p14:xfrm>
                <a:off x="8282272" y="5352604"/>
                <a:ext cx="145800" cy="316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F4BB665-5422-1B0E-6022-7CE879ACC97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265853" y="5336138"/>
                  <a:ext cx="177981" cy="3490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616F429-3BB3-16AD-9ABD-D1CC24D60BE3}"/>
                    </a:ext>
                  </a:extLst>
                </p14:cNvPr>
                <p14:cNvContentPartPr/>
                <p14:nvPr/>
              </p14:nvContentPartPr>
              <p14:xfrm>
                <a:off x="9272272" y="4590484"/>
                <a:ext cx="108360" cy="422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616F429-3BB3-16AD-9ABD-D1CC24D60BE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255854" y="4574040"/>
                  <a:ext cx="140540" cy="454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3B3590E-5061-7A81-8C33-86F6E596B995}"/>
                    </a:ext>
                  </a:extLst>
                </p14:cNvPr>
                <p14:cNvContentPartPr/>
                <p14:nvPr/>
              </p14:nvContentPartPr>
              <p14:xfrm>
                <a:off x="9422032" y="4688044"/>
                <a:ext cx="230040" cy="239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3B3590E-5061-7A81-8C33-86F6E596B99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405601" y="4672236"/>
                  <a:ext cx="262246" cy="272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B63817A-BC0E-E1AC-45A8-30ADAB35947B}"/>
                    </a:ext>
                  </a:extLst>
                </p14:cNvPr>
                <p14:cNvContentPartPr/>
                <p14:nvPr/>
              </p14:nvContentPartPr>
              <p14:xfrm>
                <a:off x="9508072" y="4556644"/>
                <a:ext cx="152280" cy="21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B63817A-BC0E-E1AC-45A8-30ADAB35947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92319" y="4540497"/>
                  <a:ext cx="184443" cy="53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1084D5C-AC74-6ED9-412E-4C4A1D46518A}"/>
                    </a:ext>
                  </a:extLst>
                </p14:cNvPr>
                <p14:cNvContentPartPr/>
                <p14:nvPr/>
              </p14:nvContentPartPr>
              <p14:xfrm>
                <a:off x="9781672" y="4731604"/>
                <a:ext cx="140040" cy="163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1084D5C-AC74-6ED9-412E-4C4A1D46518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765235" y="4715224"/>
                  <a:ext cx="172256" cy="1959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B773CCB-7D6F-01B8-AAC0-D58EACEE17F5}"/>
                    </a:ext>
                  </a:extLst>
                </p14:cNvPr>
                <p14:cNvContentPartPr/>
                <p14:nvPr/>
              </p14:nvContentPartPr>
              <p14:xfrm>
                <a:off x="9773752" y="4765804"/>
                <a:ext cx="160200" cy="149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B773CCB-7D6F-01B8-AAC0-D58EACEE17F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757338" y="4749422"/>
                  <a:ext cx="192371" cy="181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C255565-44E9-4164-ED62-6AAA4F5DEAA2}"/>
                    </a:ext>
                  </a:extLst>
                </p14:cNvPr>
                <p14:cNvContentPartPr/>
                <p14:nvPr/>
              </p14:nvContentPartPr>
              <p14:xfrm>
                <a:off x="10061752" y="4661404"/>
                <a:ext cx="245880" cy="215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C255565-44E9-4164-ED62-6AAA4F5DEAA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045316" y="4644995"/>
                  <a:ext cx="278094" cy="2474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C267396-A9AD-0B49-E31A-0D4E175C0966}"/>
                    </a:ext>
                  </a:extLst>
                </p14:cNvPr>
                <p14:cNvContentPartPr/>
                <p14:nvPr/>
              </p14:nvContentPartPr>
              <p14:xfrm>
                <a:off x="10020352" y="4543324"/>
                <a:ext cx="276480" cy="52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C267396-A9AD-0B49-E31A-0D4E175C096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003895" y="4526991"/>
                  <a:ext cx="308736" cy="84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380CC91-0A3A-AA7E-CC00-AC27574F3D6F}"/>
                    </a:ext>
                  </a:extLst>
                </p14:cNvPr>
                <p14:cNvContentPartPr/>
                <p14:nvPr/>
              </p14:nvContentPartPr>
              <p14:xfrm>
                <a:off x="10377112" y="4656364"/>
                <a:ext cx="210240" cy="232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380CC91-0A3A-AA7E-CC00-AC27574F3D6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360687" y="4639919"/>
                  <a:ext cx="242433" cy="264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C53CF16-D951-715F-60BC-6570E4683289}"/>
                    </a:ext>
                  </a:extLst>
                </p14:cNvPr>
                <p14:cNvContentPartPr/>
                <p14:nvPr/>
              </p14:nvContentPartPr>
              <p14:xfrm>
                <a:off x="10617232" y="4550884"/>
                <a:ext cx="215280" cy="369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C53CF16-D951-715F-60BC-6570E468328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601480" y="4534437"/>
                  <a:ext cx="247441" cy="401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0D41215-1503-8B05-B875-FF5F5623C0C3}"/>
                    </a:ext>
                  </a:extLst>
                </p14:cNvPr>
                <p14:cNvContentPartPr/>
                <p14:nvPr/>
              </p14:nvContentPartPr>
              <p14:xfrm>
                <a:off x="11006032" y="4711084"/>
                <a:ext cx="54720" cy="43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0D41215-1503-8B05-B875-FF5F5623C0C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990209" y="4694720"/>
                  <a:ext cx="87025" cy="75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3246393-819C-DCB9-A172-FAAEC6F3EDDD}"/>
                    </a:ext>
                  </a:extLst>
                </p14:cNvPr>
                <p14:cNvContentPartPr/>
                <p14:nvPr/>
              </p14:nvContentPartPr>
              <p14:xfrm>
                <a:off x="11179192" y="4578964"/>
                <a:ext cx="187200" cy="264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3246393-819C-DCB9-A172-FAAEC6F3EDD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162771" y="4562531"/>
                  <a:ext cx="219385" cy="296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C252376-A1C1-3ED8-55AE-38412AA492E1}"/>
                    </a:ext>
                  </a:extLst>
                </p14:cNvPr>
                <p14:cNvContentPartPr/>
                <p14:nvPr/>
              </p14:nvContentPartPr>
              <p14:xfrm>
                <a:off x="11494912" y="4841044"/>
                <a:ext cx="142200" cy="97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C252376-A1C1-3ED8-55AE-38412AA492E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478530" y="4824625"/>
                  <a:ext cx="174310" cy="129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852DC32-BDA8-41A6-AC09-395926C3B69C}"/>
                    </a:ext>
                  </a:extLst>
                </p14:cNvPr>
                <p14:cNvContentPartPr/>
                <p14:nvPr/>
              </p14:nvContentPartPr>
              <p14:xfrm>
                <a:off x="11102152" y="4461244"/>
                <a:ext cx="362160" cy="22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852DC32-BDA8-41A6-AC09-395926C3B69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085690" y="4445044"/>
                  <a:ext cx="394425" cy="54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A2BB8D4-3250-4C28-93FD-632055C5FEC9}"/>
                    </a:ext>
                  </a:extLst>
                </p14:cNvPr>
                <p14:cNvContentPartPr/>
                <p14:nvPr/>
              </p14:nvContentPartPr>
              <p14:xfrm>
                <a:off x="9279112" y="5122924"/>
                <a:ext cx="2217240" cy="38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A2BB8D4-3250-4C28-93FD-632055C5FEC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262659" y="5106602"/>
                  <a:ext cx="2249488" cy="70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DE623F6-7D66-059F-3CE6-FA02EEE81419}"/>
                    </a:ext>
                  </a:extLst>
                </p14:cNvPr>
                <p14:cNvContentPartPr/>
                <p14:nvPr/>
              </p14:nvContentPartPr>
              <p14:xfrm>
                <a:off x="9604912" y="5293924"/>
                <a:ext cx="204120" cy="263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DE623F6-7D66-059F-3CE6-FA02EEE8141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588451" y="5277495"/>
                  <a:ext cx="236384" cy="2957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490F063-D974-EBE8-CB93-B55F9CCECFF4}"/>
                    </a:ext>
                  </a:extLst>
                </p14:cNvPr>
                <p14:cNvContentPartPr/>
                <p14:nvPr/>
              </p14:nvContentPartPr>
              <p14:xfrm>
                <a:off x="9911272" y="5544124"/>
                <a:ext cx="129240" cy="66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490F063-D974-EBE8-CB93-B55F9CCECFF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894871" y="5527800"/>
                  <a:ext cx="161386" cy="98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8239E08-F34D-EE60-F65C-7638C4133D38}"/>
                    </a:ext>
                  </a:extLst>
                </p14:cNvPr>
                <p14:cNvContentPartPr/>
                <p14:nvPr/>
              </p14:nvContentPartPr>
              <p14:xfrm>
                <a:off x="9959512" y="5190244"/>
                <a:ext cx="162000" cy="1090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8239E08-F34D-EE60-F65C-7638C4133D3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943049" y="5173816"/>
                  <a:ext cx="194268" cy="1412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E487F66-2D01-125B-33E0-347046FE2CEE}"/>
                    </a:ext>
                  </a:extLst>
                </p14:cNvPr>
                <p14:cNvContentPartPr/>
                <p14:nvPr/>
              </p14:nvContentPartPr>
              <p14:xfrm>
                <a:off x="10325632" y="5304364"/>
                <a:ext cx="230040" cy="266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E487F66-2D01-125B-33E0-347046FE2CE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309201" y="5287920"/>
                  <a:ext cx="262246" cy="298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63B3164-C889-38C6-2D8A-C476BD17EA7A}"/>
                    </a:ext>
                  </a:extLst>
                </p14:cNvPr>
                <p14:cNvContentPartPr/>
                <p14:nvPr/>
              </p14:nvContentPartPr>
              <p14:xfrm>
                <a:off x="10543792" y="5262964"/>
                <a:ext cx="174960" cy="64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63B3164-C889-38C6-2D8A-C476BD17EA7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527348" y="5246617"/>
                  <a:ext cx="207189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EF844F6-70E6-B65E-45AA-7B741CC5F04F}"/>
                    </a:ext>
                  </a:extLst>
                </p14:cNvPr>
                <p14:cNvContentPartPr/>
                <p14:nvPr/>
              </p14:nvContentPartPr>
              <p14:xfrm>
                <a:off x="8640832" y="5280244"/>
                <a:ext cx="225720" cy="289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EF844F6-70E6-B65E-45AA-7B741CC5F04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624428" y="5263819"/>
                  <a:ext cx="257872" cy="321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E46DDE4-E243-5201-1601-2A9F5A8977C6}"/>
                    </a:ext>
                  </a:extLst>
                </p14:cNvPr>
                <p14:cNvContentPartPr/>
                <p14:nvPr/>
              </p14:nvContentPartPr>
              <p14:xfrm>
                <a:off x="8361832" y="4681924"/>
                <a:ext cx="43920" cy="117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E46DDE4-E243-5201-1601-2A9F5A8977C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345444" y="4665533"/>
                  <a:ext cx="76041" cy="149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A66755E-6B03-DB15-57BF-3D779BFC84A8}"/>
                    </a:ext>
                  </a:extLst>
                </p14:cNvPr>
                <p14:cNvContentPartPr/>
                <p14:nvPr/>
              </p14:nvContentPartPr>
              <p14:xfrm>
                <a:off x="8324032" y="4845364"/>
                <a:ext cx="194040" cy="42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A66755E-6B03-DB15-57BF-3D779BFC84A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307588" y="4828911"/>
                  <a:ext cx="226270" cy="74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FAB6B6C-B854-6398-6239-01D188AC4023}"/>
                    </a:ext>
                  </a:extLst>
                </p14:cNvPr>
                <p14:cNvContentPartPr/>
                <p14:nvPr/>
              </p14:nvContentPartPr>
              <p14:xfrm>
                <a:off x="8360752" y="4934644"/>
                <a:ext cx="171000" cy="98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FAB6B6C-B854-6398-6239-01D188AC402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344310" y="4918919"/>
                  <a:ext cx="203227" cy="130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33E257E-01B8-DC2B-D6E9-3AD22EEE7227}"/>
                    </a:ext>
                  </a:extLst>
                </p14:cNvPr>
                <p14:cNvContentPartPr/>
                <p14:nvPr/>
              </p14:nvContentPartPr>
              <p14:xfrm>
                <a:off x="8616712" y="4782724"/>
                <a:ext cx="128520" cy="132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33E257E-01B8-DC2B-D6E9-3AD22EEE722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600319" y="4766328"/>
                  <a:ext cx="160650" cy="16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BC15573-8EA2-58BD-548E-B61A832BC1E8}"/>
                    </a:ext>
                  </a:extLst>
                </p14:cNvPr>
                <p14:cNvContentPartPr/>
                <p14:nvPr/>
              </p14:nvContentPartPr>
              <p14:xfrm>
                <a:off x="8819032" y="4737364"/>
                <a:ext cx="191160" cy="146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BC15573-8EA2-58BD-548E-B61A832BC1E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802609" y="4721595"/>
                  <a:ext cx="223348" cy="178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35761AA-41E2-E257-0EBD-5B4EC1496DC0}"/>
                    </a:ext>
                  </a:extLst>
                </p14:cNvPr>
                <p14:cNvContentPartPr/>
                <p14:nvPr/>
              </p14:nvContentPartPr>
              <p14:xfrm>
                <a:off x="8978512" y="4911964"/>
                <a:ext cx="113400" cy="101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35761AA-41E2-E257-0EBD-5B4EC1496DC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962125" y="4896245"/>
                  <a:ext cx="145519" cy="1336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CC9CCE6-368E-49ED-9050-38EEA388CF6B}"/>
                    </a:ext>
                  </a:extLst>
                </p14:cNvPr>
                <p14:cNvContentPartPr/>
                <p14:nvPr/>
              </p14:nvContentPartPr>
              <p14:xfrm>
                <a:off x="9026392" y="4604524"/>
                <a:ext cx="99720" cy="96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CC9CCE6-368E-49ED-9050-38EEA388CF6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009991" y="4588177"/>
                  <a:ext cx="131867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118D8B7-E0A3-F2F8-FC7C-DE7F93FB83AA}"/>
              </a:ext>
            </a:extLst>
          </p:cNvPr>
          <p:cNvGrpSpPr/>
          <p:nvPr/>
        </p:nvGrpSpPr>
        <p:grpSpPr>
          <a:xfrm>
            <a:off x="9080032" y="3267844"/>
            <a:ext cx="432360" cy="720720"/>
            <a:chOff x="9080032" y="3267844"/>
            <a:chExt cx="432360" cy="7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4D17C89-05C7-106C-4E6E-B72F53B9C65C}"/>
                    </a:ext>
                  </a:extLst>
                </p14:cNvPr>
                <p14:cNvContentPartPr/>
                <p14:nvPr/>
              </p14:nvContentPartPr>
              <p14:xfrm>
                <a:off x="9094432" y="3383404"/>
                <a:ext cx="231120" cy="194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4D17C89-05C7-106C-4E6E-B72F53B9C65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085432" y="3374764"/>
                  <a:ext cx="248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A76518D-031D-A0DE-B9CE-BE752646FFA9}"/>
                    </a:ext>
                  </a:extLst>
                </p14:cNvPr>
                <p14:cNvContentPartPr/>
                <p14:nvPr/>
              </p14:nvContentPartPr>
              <p14:xfrm>
                <a:off x="9339232" y="3510124"/>
                <a:ext cx="12240" cy="104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A76518D-031D-A0DE-B9CE-BE752646FFA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330232" y="3501124"/>
                  <a:ext cx="29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CF2587C-D35A-CBAB-1535-26B23BECDF48}"/>
                    </a:ext>
                  </a:extLst>
                </p14:cNvPr>
                <p14:cNvContentPartPr/>
                <p14:nvPr/>
              </p14:nvContentPartPr>
              <p14:xfrm>
                <a:off x="9409792" y="3471964"/>
                <a:ext cx="15120" cy="108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CF2587C-D35A-CBAB-1535-26B23BECDF4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400792" y="3462964"/>
                  <a:ext cx="32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617ACB9-BC3C-4903-8280-0C6B542DC406}"/>
                    </a:ext>
                  </a:extLst>
                </p14:cNvPr>
                <p14:cNvContentPartPr/>
                <p14:nvPr/>
              </p14:nvContentPartPr>
              <p14:xfrm>
                <a:off x="9147712" y="3267844"/>
                <a:ext cx="74160" cy="52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617ACB9-BC3C-4903-8280-0C6B542DC40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139072" y="3259204"/>
                  <a:ext cx="91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AB27CDA-6232-70D1-8D91-0BE4259F9749}"/>
                    </a:ext>
                  </a:extLst>
                </p14:cNvPr>
                <p14:cNvContentPartPr/>
                <p14:nvPr/>
              </p14:nvContentPartPr>
              <p14:xfrm>
                <a:off x="9080032" y="3649804"/>
                <a:ext cx="432360" cy="47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AB27CDA-6232-70D1-8D91-0BE4259F974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071392" y="3640804"/>
                  <a:ext cx="450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4AD3E75-5083-6672-19EB-82CBAAD49843}"/>
                    </a:ext>
                  </a:extLst>
                </p14:cNvPr>
                <p14:cNvContentPartPr/>
                <p14:nvPr/>
              </p14:nvContentPartPr>
              <p14:xfrm>
                <a:off x="9101992" y="3718924"/>
                <a:ext cx="227880" cy="189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4AD3E75-5083-6672-19EB-82CBAAD4984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092992" y="3709924"/>
                  <a:ext cx="245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C4B15B5-AAB6-C7EF-2E57-5292B7C3525E}"/>
                    </a:ext>
                  </a:extLst>
                </p14:cNvPr>
                <p14:cNvContentPartPr/>
                <p14:nvPr/>
              </p14:nvContentPartPr>
              <p14:xfrm>
                <a:off x="9386032" y="3833044"/>
                <a:ext cx="8640" cy="116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C4B15B5-AAB6-C7EF-2E57-5292B7C3525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377392" y="3824044"/>
                  <a:ext cx="26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BD75C54-2907-F855-2154-C6B4743E286C}"/>
                    </a:ext>
                  </a:extLst>
                </p14:cNvPr>
                <p14:cNvContentPartPr/>
                <p14:nvPr/>
              </p14:nvContentPartPr>
              <p14:xfrm>
                <a:off x="9462712" y="3818284"/>
                <a:ext cx="10440" cy="170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BD75C54-2907-F855-2154-C6B4743E286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453712" y="3809284"/>
                  <a:ext cx="2808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1516936-2F5D-5C64-DEF1-8BC373DFAFBF}"/>
              </a:ext>
            </a:extLst>
          </p:cNvPr>
          <p:cNvGrpSpPr/>
          <p:nvPr/>
        </p:nvGrpSpPr>
        <p:grpSpPr>
          <a:xfrm>
            <a:off x="4250632" y="3648364"/>
            <a:ext cx="665640" cy="245160"/>
            <a:chOff x="4250632" y="3648364"/>
            <a:chExt cx="66564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2ABDD98-4B0B-9ECC-12E9-6B31D820E2B5}"/>
                    </a:ext>
                  </a:extLst>
                </p14:cNvPr>
                <p14:cNvContentPartPr/>
                <p14:nvPr/>
              </p14:nvContentPartPr>
              <p14:xfrm>
                <a:off x="4250632" y="3718564"/>
                <a:ext cx="226800" cy="48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2ABDD98-4B0B-9ECC-12E9-6B31D820E2B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241992" y="3709924"/>
                  <a:ext cx="244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E4D0CC9-7E5F-B73C-C621-EE26C7E52C9F}"/>
                    </a:ext>
                  </a:extLst>
                </p14:cNvPr>
                <p14:cNvContentPartPr/>
                <p14:nvPr/>
              </p14:nvContentPartPr>
              <p14:xfrm>
                <a:off x="4316152" y="3825124"/>
                <a:ext cx="193320" cy="22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E4D0CC9-7E5F-B73C-C621-EE26C7E52C9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307512" y="3816484"/>
                  <a:ext cx="210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F5B8AF1-E127-8320-6ABB-317EAB42CC5A}"/>
                    </a:ext>
                  </a:extLst>
                </p14:cNvPr>
                <p14:cNvContentPartPr/>
                <p14:nvPr/>
              </p14:nvContentPartPr>
              <p14:xfrm>
                <a:off x="4645192" y="3648364"/>
                <a:ext cx="271080" cy="245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F5B8AF1-E127-8320-6ABB-317EAB42CC5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636192" y="3639724"/>
                  <a:ext cx="28872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C8DF9C9-F605-4FFA-9C99-2678F89A0BF2}"/>
              </a:ext>
            </a:extLst>
          </p:cNvPr>
          <p:cNvGrpSpPr/>
          <p:nvPr/>
        </p:nvGrpSpPr>
        <p:grpSpPr>
          <a:xfrm>
            <a:off x="3247312" y="4040404"/>
            <a:ext cx="3109320" cy="735120"/>
            <a:chOff x="3247312" y="4040404"/>
            <a:chExt cx="3109320" cy="73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CDC07CC-40B4-E66D-0359-DD040FBB0C20}"/>
                    </a:ext>
                  </a:extLst>
                </p14:cNvPr>
                <p14:cNvContentPartPr/>
                <p14:nvPr/>
              </p14:nvContentPartPr>
              <p14:xfrm>
                <a:off x="3247312" y="4322644"/>
                <a:ext cx="338400" cy="275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CDC07CC-40B4-E66D-0359-DD040FBB0C2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238312" y="4314004"/>
                  <a:ext cx="356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40A6285-5695-70F9-E0FC-98F5396540AB}"/>
                    </a:ext>
                  </a:extLst>
                </p14:cNvPr>
                <p14:cNvContentPartPr/>
                <p14:nvPr/>
              </p14:nvContentPartPr>
              <p14:xfrm>
                <a:off x="3583912" y="4569964"/>
                <a:ext cx="11160" cy="205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40A6285-5695-70F9-E0FC-98F5396540A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575272" y="4561324"/>
                  <a:ext cx="28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77D7F5A-76FA-7D57-40D2-A4E1C7A14EE7}"/>
                    </a:ext>
                  </a:extLst>
                </p14:cNvPr>
                <p14:cNvContentPartPr/>
                <p14:nvPr/>
              </p14:nvContentPartPr>
              <p14:xfrm>
                <a:off x="3671752" y="4574284"/>
                <a:ext cx="6480" cy="192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77D7F5A-76FA-7D57-40D2-A4E1C7A14EE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663112" y="4565284"/>
                  <a:ext cx="24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05E0087-F3F3-C60D-EB86-E22A46703310}"/>
                    </a:ext>
                  </a:extLst>
                </p14:cNvPr>
                <p14:cNvContentPartPr/>
                <p14:nvPr/>
              </p14:nvContentPartPr>
              <p14:xfrm>
                <a:off x="3779752" y="4243804"/>
                <a:ext cx="206640" cy="306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05E0087-F3F3-C60D-EB86-E22A4670331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771112" y="4234804"/>
                  <a:ext cx="224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AB742FE-69E7-E212-7792-0C4ECBB3EAA0}"/>
                    </a:ext>
                  </a:extLst>
                </p14:cNvPr>
                <p14:cNvContentPartPr/>
                <p14:nvPr/>
              </p14:nvContentPartPr>
              <p14:xfrm>
                <a:off x="4079992" y="4366564"/>
                <a:ext cx="110520" cy="164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AB742FE-69E7-E212-7792-0C4ECBB3EAA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071352" y="4357564"/>
                  <a:ext cx="128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A5B3DED-6946-9849-B282-F5887CCFE060}"/>
                    </a:ext>
                  </a:extLst>
                </p14:cNvPr>
                <p14:cNvContentPartPr/>
                <p14:nvPr/>
              </p14:nvContentPartPr>
              <p14:xfrm>
                <a:off x="4388512" y="4398964"/>
                <a:ext cx="177120" cy="15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A5B3DED-6946-9849-B282-F5887CCFE06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379512" y="4390324"/>
                  <a:ext cx="194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A559198-DB3E-67E0-7AEF-CBD2562D182E}"/>
                    </a:ext>
                  </a:extLst>
                </p14:cNvPr>
                <p14:cNvContentPartPr/>
                <p14:nvPr/>
              </p14:nvContentPartPr>
              <p14:xfrm>
                <a:off x="4402192" y="4499404"/>
                <a:ext cx="169200" cy="11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A559198-DB3E-67E0-7AEF-CBD2562D182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393192" y="4490404"/>
                  <a:ext cx="186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760F654-A816-8231-CDDF-C4E0301E78E8}"/>
                    </a:ext>
                  </a:extLst>
                </p14:cNvPr>
                <p14:cNvContentPartPr/>
                <p14:nvPr/>
              </p14:nvContentPartPr>
              <p14:xfrm>
                <a:off x="4745992" y="4040404"/>
                <a:ext cx="1590840" cy="514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760F654-A816-8231-CDDF-C4E0301E78E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737352" y="4031764"/>
                  <a:ext cx="160848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FE605EB-5E72-96C6-AF0B-AAE74BF1643A}"/>
                    </a:ext>
                  </a:extLst>
                </p14:cNvPr>
                <p14:cNvContentPartPr/>
                <p14:nvPr/>
              </p14:nvContentPartPr>
              <p14:xfrm>
                <a:off x="5969272" y="4197724"/>
                <a:ext cx="387360" cy="39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FE605EB-5E72-96C6-AF0B-AAE74BF1643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960632" y="4189084"/>
                  <a:ext cx="405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B740B71-A4E6-B73A-FB81-5EB2D783A564}"/>
                    </a:ext>
                  </a:extLst>
                </p14:cNvPr>
                <p14:cNvContentPartPr/>
                <p14:nvPr/>
              </p14:nvContentPartPr>
              <p14:xfrm>
                <a:off x="5287792" y="4100884"/>
                <a:ext cx="571320" cy="74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B740B71-A4E6-B73A-FB81-5EB2D783A56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278792" y="4092244"/>
                  <a:ext cx="58896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7835B777-8420-1010-636A-0345A1CB0D83}"/>
              </a:ext>
            </a:extLst>
          </p:cNvPr>
          <p:cNvGrpSpPr/>
          <p:nvPr/>
        </p:nvGrpSpPr>
        <p:grpSpPr>
          <a:xfrm>
            <a:off x="2917192" y="4990804"/>
            <a:ext cx="337680" cy="1126440"/>
            <a:chOff x="2917192" y="4990804"/>
            <a:chExt cx="337680" cy="11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0D92B34-0890-1A60-92DA-3CC0FB37E10E}"/>
                    </a:ext>
                  </a:extLst>
                </p14:cNvPr>
                <p14:cNvContentPartPr/>
                <p14:nvPr/>
              </p14:nvContentPartPr>
              <p14:xfrm>
                <a:off x="2917192" y="5146324"/>
                <a:ext cx="151200" cy="852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0D92B34-0890-1A60-92DA-3CC0FB37E10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908552" y="5137684"/>
                  <a:ext cx="168840" cy="87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720CA10-4EDE-C8C3-54EC-E3DDCC5FD767}"/>
                    </a:ext>
                  </a:extLst>
                </p14:cNvPr>
                <p14:cNvContentPartPr/>
                <p14:nvPr/>
              </p14:nvContentPartPr>
              <p14:xfrm>
                <a:off x="3047512" y="5992324"/>
                <a:ext cx="177480" cy="124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720CA10-4EDE-C8C3-54EC-E3DDCC5FD76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038512" y="5983324"/>
                  <a:ext cx="195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0142BA9-6BA2-0E7E-3B15-6F77291E1B3C}"/>
                    </a:ext>
                  </a:extLst>
                </p14:cNvPr>
                <p14:cNvContentPartPr/>
                <p14:nvPr/>
              </p14:nvContentPartPr>
              <p14:xfrm>
                <a:off x="3124552" y="4990804"/>
                <a:ext cx="130320" cy="253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0142BA9-6BA2-0E7E-3B15-6F77291E1B3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115552" y="4981804"/>
                  <a:ext cx="14796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DF73A2C1-039E-120A-1BEE-1A96BE55039C}"/>
              </a:ext>
            </a:extLst>
          </p:cNvPr>
          <p:cNvGrpSpPr/>
          <p:nvPr/>
        </p:nvGrpSpPr>
        <p:grpSpPr>
          <a:xfrm>
            <a:off x="2366392" y="5483644"/>
            <a:ext cx="249120" cy="91440"/>
            <a:chOff x="2366392" y="5483644"/>
            <a:chExt cx="24912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E6BEAE8-972E-21B0-2EFE-55364A9266D9}"/>
                    </a:ext>
                  </a:extLst>
                </p14:cNvPr>
                <p14:cNvContentPartPr/>
                <p14:nvPr/>
              </p14:nvContentPartPr>
              <p14:xfrm>
                <a:off x="2366392" y="5483644"/>
                <a:ext cx="225360" cy="7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E6BEAE8-972E-21B0-2EFE-55364A9266D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357752" y="5474644"/>
                  <a:ext cx="243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46DD6BA-23DA-EBB0-5E6B-3A155F93E735}"/>
                    </a:ext>
                  </a:extLst>
                </p14:cNvPr>
                <p14:cNvContentPartPr/>
                <p14:nvPr/>
              </p14:nvContentPartPr>
              <p14:xfrm>
                <a:off x="2414272" y="5535124"/>
                <a:ext cx="201240" cy="39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46DD6BA-23DA-EBB0-5E6B-3A155F93E73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405272" y="5526484"/>
                  <a:ext cx="2188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9B39D070-A0A7-94FF-3997-C0249608CD6F}"/>
              </a:ext>
            </a:extLst>
          </p:cNvPr>
          <p:cNvGrpSpPr/>
          <p:nvPr/>
        </p:nvGrpSpPr>
        <p:grpSpPr>
          <a:xfrm>
            <a:off x="1785712" y="5316244"/>
            <a:ext cx="310680" cy="449640"/>
            <a:chOff x="1785712" y="5316244"/>
            <a:chExt cx="31068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9B67969-083E-24C7-D568-6A2B122767D1}"/>
                    </a:ext>
                  </a:extLst>
                </p14:cNvPr>
                <p14:cNvContentPartPr/>
                <p14:nvPr/>
              </p14:nvContentPartPr>
              <p14:xfrm>
                <a:off x="1799032" y="5358004"/>
                <a:ext cx="181800" cy="4078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9B67969-083E-24C7-D568-6A2B122767D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790032" y="5349364"/>
                  <a:ext cx="1994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CE6EBC5-18A6-6DF2-4FA7-D2C9F0C1E227}"/>
                    </a:ext>
                  </a:extLst>
                </p14:cNvPr>
                <p14:cNvContentPartPr/>
                <p14:nvPr/>
              </p14:nvContentPartPr>
              <p14:xfrm>
                <a:off x="1785712" y="5316244"/>
                <a:ext cx="310680" cy="226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CE6EBC5-18A6-6DF2-4FA7-D2C9F0C1E22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776712" y="5307244"/>
                  <a:ext cx="328320" cy="40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55" name="Picture 254">
            <a:extLst>
              <a:ext uri="{FF2B5EF4-FFF2-40B4-BE49-F238E27FC236}">
                <a16:creationId xmlns:a16="http://schemas.microsoft.com/office/drawing/2014/main" id="{4F3D695B-669F-8BC3-C575-03ED19850DDC}"/>
              </a:ext>
            </a:extLst>
          </p:cNvPr>
          <p:cNvPicPr>
            <a:picLocks noChangeAspect="1"/>
          </p:cNvPicPr>
          <p:nvPr/>
        </p:nvPicPr>
        <p:blipFill>
          <a:blip r:embed="rId387"/>
          <a:stretch>
            <a:fillRect/>
          </a:stretch>
        </p:blipFill>
        <p:spPr>
          <a:xfrm>
            <a:off x="7624107" y="4435809"/>
            <a:ext cx="4137540" cy="19190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B3C8619F-6397-09BF-8B82-454362F09F45}"/>
                  </a:ext>
                </a:extLst>
              </p14:cNvPr>
              <p14:cNvContentPartPr/>
              <p14:nvPr/>
            </p14:nvContentPartPr>
            <p14:xfrm>
              <a:off x="9318712" y="5173684"/>
              <a:ext cx="133920" cy="11736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B3C8619F-6397-09BF-8B82-454362F09F45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9309712" y="5165044"/>
                <a:ext cx="1515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A42CB90D-335F-D11D-5CA7-B883C955926A}"/>
                  </a:ext>
                </a:extLst>
              </p14:cNvPr>
              <p14:cNvContentPartPr/>
              <p14:nvPr/>
            </p14:nvContentPartPr>
            <p14:xfrm>
              <a:off x="9531832" y="5354404"/>
              <a:ext cx="141840" cy="1368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A42CB90D-335F-D11D-5CA7-B883C955926A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9522832" y="5345404"/>
                <a:ext cx="15948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1FDFB99E-599B-A7A3-2D1A-A50F4846686E}"/>
              </a:ext>
            </a:extLst>
          </p:cNvPr>
          <p:cNvGrpSpPr/>
          <p:nvPr/>
        </p:nvGrpSpPr>
        <p:grpSpPr>
          <a:xfrm>
            <a:off x="9477112" y="4532524"/>
            <a:ext cx="383400" cy="382680"/>
            <a:chOff x="9477112" y="4532524"/>
            <a:chExt cx="38340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1B81A00-5B14-1DC0-341D-88D8D4D3C42E}"/>
                    </a:ext>
                  </a:extLst>
                </p14:cNvPr>
                <p14:cNvContentPartPr/>
                <p14:nvPr/>
              </p14:nvContentPartPr>
              <p14:xfrm>
                <a:off x="9477112" y="4807204"/>
                <a:ext cx="75960" cy="108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1B81A00-5B14-1DC0-341D-88D8D4D3C42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468112" y="4798564"/>
                  <a:ext cx="93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D580BF9-43D1-30D2-A48D-740D397F1181}"/>
                    </a:ext>
                  </a:extLst>
                </p14:cNvPr>
                <p14:cNvContentPartPr/>
                <p14:nvPr/>
              </p14:nvContentPartPr>
              <p14:xfrm>
                <a:off x="9637672" y="4708564"/>
                <a:ext cx="144000" cy="1414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D580BF9-43D1-30D2-A48D-740D397F118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628672" y="4699924"/>
                  <a:ext cx="161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E2F3CC3-6E66-D9FC-A72D-C05CA1D7D680}"/>
                    </a:ext>
                  </a:extLst>
                </p14:cNvPr>
                <p14:cNvContentPartPr/>
                <p14:nvPr/>
              </p14:nvContentPartPr>
              <p14:xfrm>
                <a:off x="9815152" y="4532524"/>
                <a:ext cx="45360" cy="167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E2F3CC3-6E66-D9FC-A72D-C05CA1D7D68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806152" y="4523884"/>
                  <a:ext cx="6300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767528F2-3668-D6A0-D52E-DD73CF55A8D7}"/>
              </a:ext>
            </a:extLst>
          </p:cNvPr>
          <p:cNvGrpSpPr/>
          <p:nvPr/>
        </p:nvGrpSpPr>
        <p:grpSpPr>
          <a:xfrm>
            <a:off x="616072" y="6179524"/>
            <a:ext cx="2767320" cy="457920"/>
            <a:chOff x="616072" y="6179524"/>
            <a:chExt cx="276732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10CB56C-9E4D-CAD2-1CD2-23519B598DDD}"/>
                    </a:ext>
                  </a:extLst>
                </p14:cNvPr>
                <p14:cNvContentPartPr/>
                <p14:nvPr/>
              </p14:nvContentPartPr>
              <p14:xfrm>
                <a:off x="616072" y="6358084"/>
                <a:ext cx="151200" cy="124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10CB56C-9E4D-CAD2-1CD2-23519B598DD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07432" y="6349444"/>
                  <a:ext cx="168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F7DF766-D39B-C701-073D-642E2538F081}"/>
                    </a:ext>
                  </a:extLst>
                </p14:cNvPr>
                <p14:cNvContentPartPr/>
                <p14:nvPr/>
              </p14:nvContentPartPr>
              <p14:xfrm>
                <a:off x="809032" y="6179524"/>
                <a:ext cx="36360" cy="156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F7DF766-D39B-C701-073D-642E2538F08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00032" y="6170884"/>
                  <a:ext cx="54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648D952-601B-17EB-E912-945E20997E5C}"/>
                    </a:ext>
                  </a:extLst>
                </p14:cNvPr>
                <p14:cNvContentPartPr/>
                <p14:nvPr/>
              </p14:nvContentPartPr>
              <p14:xfrm>
                <a:off x="960952" y="6400204"/>
                <a:ext cx="184680" cy="918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648D952-601B-17EB-E912-945E20997E5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52312" y="6391204"/>
                  <a:ext cx="202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1F45159-4E3C-B61D-AE5D-495FAF9F4AB3}"/>
                    </a:ext>
                  </a:extLst>
                </p14:cNvPr>
                <p14:cNvContentPartPr/>
                <p14:nvPr/>
              </p14:nvContentPartPr>
              <p14:xfrm>
                <a:off x="1012792" y="6317404"/>
                <a:ext cx="12600" cy="21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1F45159-4E3C-B61D-AE5D-495FAF9F4AB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03792" y="6308404"/>
                  <a:ext cx="30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02F5319-A4A3-66C3-3D99-3F42C97321C9}"/>
                    </a:ext>
                  </a:extLst>
                </p14:cNvPr>
                <p14:cNvContentPartPr/>
                <p14:nvPr/>
              </p14:nvContentPartPr>
              <p14:xfrm>
                <a:off x="1325632" y="6184924"/>
                <a:ext cx="399240" cy="332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02F5319-A4A3-66C3-3D99-3F42C97321C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316632" y="6175924"/>
                  <a:ext cx="4168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CC1E78A-FD24-3118-9709-8480C1C13685}"/>
                    </a:ext>
                  </a:extLst>
                </p14:cNvPr>
                <p14:cNvContentPartPr/>
                <p14:nvPr/>
              </p14:nvContentPartPr>
              <p14:xfrm>
                <a:off x="1563592" y="6267364"/>
                <a:ext cx="268200" cy="14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CC1E78A-FD24-3118-9709-8480C1C1368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554592" y="6258724"/>
                  <a:ext cx="285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DB0F88F-3E39-13F9-83DD-2CFBA7C2BF93}"/>
                    </a:ext>
                  </a:extLst>
                </p14:cNvPr>
                <p14:cNvContentPartPr/>
                <p14:nvPr/>
              </p14:nvContentPartPr>
              <p14:xfrm>
                <a:off x="1905232" y="6340444"/>
                <a:ext cx="309600" cy="184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DB0F88F-3E39-13F9-83DD-2CFBA7C2BF9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896232" y="6331804"/>
                  <a:ext cx="327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C74E340-850C-2060-91A2-657DB27F14AB}"/>
                    </a:ext>
                  </a:extLst>
                </p14:cNvPr>
                <p14:cNvContentPartPr/>
                <p14:nvPr/>
              </p14:nvContentPartPr>
              <p14:xfrm>
                <a:off x="2043472" y="6364204"/>
                <a:ext cx="235440" cy="178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C74E340-850C-2060-91A2-657DB27F14A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034832" y="6355564"/>
                  <a:ext cx="253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F819F37-0317-5ECE-8132-BD1601C1DAA2}"/>
                    </a:ext>
                  </a:extLst>
                </p14:cNvPr>
                <p14:cNvContentPartPr/>
                <p14:nvPr/>
              </p14:nvContentPartPr>
              <p14:xfrm>
                <a:off x="2250832" y="6194284"/>
                <a:ext cx="644400" cy="443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F819F37-0317-5ECE-8132-BD1601C1DAA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241832" y="6185644"/>
                  <a:ext cx="6620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D124948-A199-8CAB-9CEA-C6FE645243DF}"/>
                    </a:ext>
                  </a:extLst>
                </p14:cNvPr>
                <p14:cNvContentPartPr/>
                <p14:nvPr/>
              </p14:nvContentPartPr>
              <p14:xfrm>
                <a:off x="2500672" y="6342604"/>
                <a:ext cx="247320" cy="324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D124948-A199-8CAB-9CEA-C6FE645243D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492032" y="6333604"/>
                  <a:ext cx="264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EF1928B-C393-1597-C863-204776AA700F}"/>
                    </a:ext>
                  </a:extLst>
                </p14:cNvPr>
                <p14:cNvContentPartPr/>
                <p14:nvPr/>
              </p14:nvContentPartPr>
              <p14:xfrm>
                <a:off x="3033472" y="6443764"/>
                <a:ext cx="349920" cy="133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EF1928B-C393-1597-C863-204776AA700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024832" y="6435124"/>
                  <a:ext cx="3675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B7FF7757-7682-3B20-2D2B-CA3FD8BDECF3}"/>
              </a:ext>
            </a:extLst>
          </p:cNvPr>
          <p:cNvGrpSpPr/>
          <p:nvPr/>
        </p:nvGrpSpPr>
        <p:grpSpPr>
          <a:xfrm>
            <a:off x="133312" y="6165124"/>
            <a:ext cx="300240" cy="479880"/>
            <a:chOff x="133312" y="6165124"/>
            <a:chExt cx="30024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158D62C-AB85-CE16-295F-2B99BAE9BDA1}"/>
                    </a:ext>
                  </a:extLst>
                </p14:cNvPr>
                <p14:cNvContentPartPr/>
                <p14:nvPr/>
              </p14:nvContentPartPr>
              <p14:xfrm>
                <a:off x="159952" y="6202204"/>
                <a:ext cx="66240" cy="363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158D62C-AB85-CE16-295F-2B99BAE9BDA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50952" y="6193204"/>
                  <a:ext cx="838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7D61B16-5E31-86E1-1AB5-B0371B545ADB}"/>
                    </a:ext>
                  </a:extLst>
                </p14:cNvPr>
                <p14:cNvContentPartPr/>
                <p14:nvPr/>
              </p14:nvContentPartPr>
              <p14:xfrm>
                <a:off x="246352" y="6270604"/>
                <a:ext cx="187200" cy="374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7D61B16-5E31-86E1-1AB5-B0371B545AD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37712" y="6261604"/>
                  <a:ext cx="2048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5C6A0C4-70A3-9FFA-CEB8-7D7F7E75F0DB}"/>
                    </a:ext>
                  </a:extLst>
                </p14:cNvPr>
                <p14:cNvContentPartPr/>
                <p14:nvPr/>
              </p14:nvContentPartPr>
              <p14:xfrm>
                <a:off x="139432" y="6505324"/>
                <a:ext cx="100800" cy="62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5C6A0C4-70A3-9FFA-CEB8-7D7F7E75F0D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30432" y="6496684"/>
                  <a:ext cx="118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F615A49-2C28-0CB8-A5CE-09CF67B201C7}"/>
                    </a:ext>
                  </a:extLst>
                </p14:cNvPr>
                <p14:cNvContentPartPr/>
                <p14:nvPr/>
              </p14:nvContentPartPr>
              <p14:xfrm>
                <a:off x="133312" y="6165124"/>
                <a:ext cx="226800" cy="68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F615A49-2C28-0CB8-A5CE-09CF67B201C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24312" y="6156484"/>
                  <a:ext cx="24444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DD1B2B79-825E-5359-BB3F-F1F5BACA0305}"/>
              </a:ext>
            </a:extLst>
          </p:cNvPr>
          <p:cNvGrpSpPr/>
          <p:nvPr/>
        </p:nvGrpSpPr>
        <p:grpSpPr>
          <a:xfrm>
            <a:off x="3552592" y="6154684"/>
            <a:ext cx="1556280" cy="512640"/>
            <a:chOff x="3552592" y="6154684"/>
            <a:chExt cx="155628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8CFBDB4-5F8B-5659-DCC2-B2399161F072}"/>
                    </a:ext>
                  </a:extLst>
                </p14:cNvPr>
                <p14:cNvContentPartPr/>
                <p14:nvPr/>
              </p14:nvContentPartPr>
              <p14:xfrm>
                <a:off x="3560152" y="6154684"/>
                <a:ext cx="356760" cy="363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8CFBDB4-5F8B-5659-DCC2-B2399161F07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551512" y="6146044"/>
                  <a:ext cx="3744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47ADDE1-9020-E09A-7184-4AA90C49DA6A}"/>
                    </a:ext>
                  </a:extLst>
                </p14:cNvPr>
                <p14:cNvContentPartPr/>
                <p14:nvPr/>
              </p14:nvContentPartPr>
              <p14:xfrm>
                <a:off x="3552592" y="6297604"/>
                <a:ext cx="284760" cy="234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47ADDE1-9020-E09A-7184-4AA90C49DA6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543952" y="6288604"/>
                  <a:ext cx="302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302AF59-9E2C-AE6E-F89D-3C11397FC7EA}"/>
                    </a:ext>
                  </a:extLst>
                </p14:cNvPr>
                <p14:cNvContentPartPr/>
                <p14:nvPr/>
              </p14:nvContentPartPr>
              <p14:xfrm>
                <a:off x="4073152" y="6267724"/>
                <a:ext cx="189360" cy="2872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302AF59-9E2C-AE6E-F89D-3C11397FC7E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064512" y="6259084"/>
                  <a:ext cx="207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5D7C91C-0E18-0552-15E8-03DAFD979E4E}"/>
                    </a:ext>
                  </a:extLst>
                </p14:cNvPr>
                <p14:cNvContentPartPr/>
                <p14:nvPr/>
              </p14:nvContentPartPr>
              <p14:xfrm>
                <a:off x="4309672" y="6391204"/>
                <a:ext cx="96120" cy="237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5D7C91C-0E18-0552-15E8-03DAFD979E4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301032" y="6382564"/>
                  <a:ext cx="113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BC5247A-F302-FD65-F90B-CA90F3700108}"/>
                    </a:ext>
                  </a:extLst>
                </p14:cNvPr>
                <p14:cNvContentPartPr/>
                <p14:nvPr/>
              </p14:nvContentPartPr>
              <p14:xfrm>
                <a:off x="4425952" y="6175924"/>
                <a:ext cx="682920" cy="491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BC5247A-F302-FD65-F90B-CA90F370010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16952" y="6166924"/>
                  <a:ext cx="700560" cy="50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2CE2AE07-FABB-2813-3786-09D65EAD6ECB}"/>
              </a:ext>
            </a:extLst>
          </p:cNvPr>
          <p:cNvGrpSpPr/>
          <p:nvPr/>
        </p:nvGrpSpPr>
        <p:grpSpPr>
          <a:xfrm>
            <a:off x="5168992" y="6189604"/>
            <a:ext cx="2838240" cy="560880"/>
            <a:chOff x="5168992" y="6189604"/>
            <a:chExt cx="283824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01972E5-2517-D7A8-D5DA-3D69808CABAD}"/>
                    </a:ext>
                  </a:extLst>
                </p14:cNvPr>
                <p14:cNvContentPartPr/>
                <p14:nvPr/>
              </p14:nvContentPartPr>
              <p14:xfrm>
                <a:off x="5220112" y="6202564"/>
                <a:ext cx="556560" cy="345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01972E5-2517-D7A8-D5DA-3D69808CABA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211472" y="6193924"/>
                  <a:ext cx="5742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74D1564-B4AD-2129-5EA3-3A567B458BC3}"/>
                    </a:ext>
                  </a:extLst>
                </p14:cNvPr>
                <p14:cNvContentPartPr/>
                <p14:nvPr/>
              </p14:nvContentPartPr>
              <p14:xfrm>
                <a:off x="5168992" y="6292204"/>
                <a:ext cx="358200" cy="165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74D1564-B4AD-2129-5EA3-3A567B458BC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60352" y="6283204"/>
                  <a:ext cx="375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219BA3A-1364-3B49-6423-CA65D3F2384B}"/>
                    </a:ext>
                  </a:extLst>
                </p14:cNvPr>
                <p14:cNvContentPartPr/>
                <p14:nvPr/>
              </p14:nvContentPartPr>
              <p14:xfrm>
                <a:off x="5953432" y="6399484"/>
                <a:ext cx="184320" cy="1465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219BA3A-1364-3B49-6423-CA65D3F2384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944792" y="6390844"/>
                  <a:ext cx="201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11B0467-6BAE-6465-24C1-07439D816452}"/>
                    </a:ext>
                  </a:extLst>
                </p14:cNvPr>
                <p14:cNvContentPartPr/>
                <p14:nvPr/>
              </p14:nvContentPartPr>
              <p14:xfrm>
                <a:off x="6077632" y="6595324"/>
                <a:ext cx="151200" cy="155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11B0467-6BAE-6465-24C1-07439D81645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068992" y="6586324"/>
                  <a:ext cx="168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4DEF894-50ED-BA0B-1CDF-B5AC8A428642}"/>
                    </a:ext>
                  </a:extLst>
                </p14:cNvPr>
                <p14:cNvContentPartPr/>
                <p14:nvPr/>
              </p14:nvContentPartPr>
              <p14:xfrm>
                <a:off x="6402352" y="6189604"/>
                <a:ext cx="575640" cy="348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4DEF894-50ED-BA0B-1CDF-B5AC8A42864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393712" y="6180964"/>
                  <a:ext cx="5932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384A30B-29C0-04BC-436F-88A6518007BA}"/>
                    </a:ext>
                  </a:extLst>
                </p14:cNvPr>
                <p14:cNvContentPartPr/>
                <p14:nvPr/>
              </p14:nvContentPartPr>
              <p14:xfrm>
                <a:off x="7026232" y="6273484"/>
                <a:ext cx="32400" cy="864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384A30B-29C0-04BC-436F-88A6518007B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017232" y="6264844"/>
                  <a:ext cx="50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9EC0B52-B0AE-4DC6-B0E1-D657D25E0A0B}"/>
                    </a:ext>
                  </a:extLst>
                </p14:cNvPr>
                <p14:cNvContentPartPr/>
                <p14:nvPr/>
              </p14:nvContentPartPr>
              <p14:xfrm>
                <a:off x="7011112" y="6322804"/>
                <a:ext cx="138960" cy="2574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9EC0B52-B0AE-4DC6-B0E1-D657D25E0A0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002112" y="6313804"/>
                  <a:ext cx="1566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AA92719-AB18-8F0A-7E59-65A8B2421FA5}"/>
                    </a:ext>
                  </a:extLst>
                </p14:cNvPr>
                <p14:cNvContentPartPr/>
                <p14:nvPr/>
              </p14:nvContentPartPr>
              <p14:xfrm>
                <a:off x="7058272" y="6414964"/>
                <a:ext cx="140760" cy="378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AA92719-AB18-8F0A-7E59-65A8B2421FA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049272" y="6405964"/>
                  <a:ext cx="158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3269262-2360-65C7-028E-09AFE557E7EF}"/>
                    </a:ext>
                  </a:extLst>
                </p14:cNvPr>
                <p14:cNvContentPartPr/>
                <p14:nvPr/>
              </p14:nvContentPartPr>
              <p14:xfrm>
                <a:off x="7193632" y="6281764"/>
                <a:ext cx="813600" cy="3492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3269262-2360-65C7-028E-09AFE557E7E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184992" y="6273124"/>
                  <a:ext cx="8312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8508936-FEE9-7A0D-2ED2-4FE77032534F}"/>
                    </a:ext>
                  </a:extLst>
                </p14:cNvPr>
                <p14:cNvContentPartPr/>
                <p14:nvPr/>
              </p14:nvContentPartPr>
              <p14:xfrm>
                <a:off x="7580992" y="6371044"/>
                <a:ext cx="342720" cy="522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8508936-FEE9-7A0D-2ED2-4FE77032534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572352" y="6362404"/>
                  <a:ext cx="36036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A93EF454-C4CE-757E-8909-823BBA5DD9D7}"/>
                  </a:ext>
                </a:extLst>
              </p14:cNvPr>
              <p14:cNvContentPartPr/>
              <p14:nvPr/>
            </p14:nvContentPartPr>
            <p14:xfrm>
              <a:off x="9238792" y="6366364"/>
              <a:ext cx="632160" cy="15948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A93EF454-C4CE-757E-8909-823BBA5DD9D7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9230152" y="6357724"/>
                <a:ext cx="64980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5" name="Group 324">
            <a:extLst>
              <a:ext uri="{FF2B5EF4-FFF2-40B4-BE49-F238E27FC236}">
                <a16:creationId xmlns:a16="http://schemas.microsoft.com/office/drawing/2014/main" id="{16767F73-BF21-3D57-FDDA-F3F03E904BEE}"/>
              </a:ext>
            </a:extLst>
          </p:cNvPr>
          <p:cNvGrpSpPr/>
          <p:nvPr/>
        </p:nvGrpSpPr>
        <p:grpSpPr>
          <a:xfrm>
            <a:off x="10003792" y="6168724"/>
            <a:ext cx="907200" cy="544680"/>
            <a:chOff x="10003792" y="6168724"/>
            <a:chExt cx="90720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D9427BD-CF6F-BBA4-E39D-2973474FE38F}"/>
                    </a:ext>
                  </a:extLst>
                </p14:cNvPr>
                <p14:cNvContentPartPr/>
                <p14:nvPr/>
              </p14:nvContentPartPr>
              <p14:xfrm>
                <a:off x="10003792" y="6168724"/>
                <a:ext cx="907200" cy="5446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D9427BD-CF6F-BBA4-E39D-2973474FE38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995152" y="6159724"/>
                  <a:ext cx="92484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7CE7C22-BCE1-B156-B7A7-493929C195E8}"/>
                    </a:ext>
                  </a:extLst>
                </p14:cNvPr>
                <p14:cNvContentPartPr/>
                <p14:nvPr/>
              </p14:nvContentPartPr>
              <p14:xfrm>
                <a:off x="10637752" y="6321364"/>
                <a:ext cx="360" cy="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7CE7C22-BCE1-B156-B7A7-493929C195E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629112" y="63123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CF36525-0DFE-69B0-9D4B-900C87F46661}"/>
                    </a:ext>
                  </a:extLst>
                </p14:cNvPr>
                <p14:cNvContentPartPr/>
                <p14:nvPr/>
              </p14:nvContentPartPr>
              <p14:xfrm>
                <a:off x="10031152" y="6258364"/>
                <a:ext cx="430920" cy="666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CF36525-0DFE-69B0-9D4B-900C87F4666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022152" y="6249724"/>
                  <a:ext cx="4485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5700303D-5056-0A72-BBB2-97F6263E4D87}"/>
              </a:ext>
            </a:extLst>
          </p:cNvPr>
          <p:cNvGrpSpPr/>
          <p:nvPr/>
        </p:nvGrpSpPr>
        <p:grpSpPr>
          <a:xfrm>
            <a:off x="8236192" y="6081964"/>
            <a:ext cx="873720" cy="565200"/>
            <a:chOff x="8236192" y="6081964"/>
            <a:chExt cx="87372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B189A4C-39BA-F689-1DA5-128651AC25B6}"/>
                    </a:ext>
                  </a:extLst>
                </p14:cNvPr>
                <p14:cNvContentPartPr/>
                <p14:nvPr/>
              </p14:nvContentPartPr>
              <p14:xfrm>
                <a:off x="8362912" y="6241444"/>
                <a:ext cx="298800" cy="212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B189A4C-39BA-F689-1DA5-128651AC25B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354272" y="6232804"/>
                  <a:ext cx="316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AD30E7D-B2C6-FD95-720F-574012B9AC99}"/>
                    </a:ext>
                  </a:extLst>
                </p14:cNvPr>
                <p14:cNvContentPartPr/>
                <p14:nvPr/>
              </p14:nvContentPartPr>
              <p14:xfrm>
                <a:off x="8560552" y="6469324"/>
                <a:ext cx="24840" cy="1396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AD30E7D-B2C6-FD95-720F-574012B9AC9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551912" y="6460684"/>
                  <a:ext cx="42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D924F6C-E4C7-6A95-9E1F-57EC1877AEB4}"/>
                    </a:ext>
                  </a:extLst>
                </p14:cNvPr>
                <p14:cNvContentPartPr/>
                <p14:nvPr/>
              </p14:nvContentPartPr>
              <p14:xfrm>
                <a:off x="8613472" y="6455644"/>
                <a:ext cx="24120" cy="1332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D924F6C-E4C7-6A95-9E1F-57EC1877AEB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604472" y="6446644"/>
                  <a:ext cx="41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BBB8D4B-92DF-2FD1-FDB4-E0D7F5EA3245}"/>
                    </a:ext>
                  </a:extLst>
                </p14:cNvPr>
                <p14:cNvContentPartPr/>
                <p14:nvPr/>
              </p14:nvContentPartPr>
              <p14:xfrm>
                <a:off x="8789152" y="6291844"/>
                <a:ext cx="141840" cy="676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BBB8D4B-92DF-2FD1-FDB4-E0D7F5EA324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780152" y="6282844"/>
                  <a:ext cx="159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F3ED1F1-17EA-13AE-5ECA-6ECDD14B16A6}"/>
                    </a:ext>
                  </a:extLst>
                </p14:cNvPr>
                <p14:cNvContentPartPr/>
                <p14:nvPr/>
              </p14:nvContentPartPr>
              <p14:xfrm>
                <a:off x="8763232" y="6395164"/>
                <a:ext cx="123480" cy="730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F3ED1F1-17EA-13AE-5ECA-6ECDD14B16A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754232" y="6386164"/>
                  <a:ext cx="141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579AD8D9-C2B6-F9A0-1FF3-6A0126476CB3}"/>
                    </a:ext>
                  </a:extLst>
                </p14:cNvPr>
                <p14:cNvContentPartPr/>
                <p14:nvPr/>
              </p14:nvContentPartPr>
              <p14:xfrm>
                <a:off x="8952592" y="6295444"/>
                <a:ext cx="157320" cy="1890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579AD8D9-C2B6-F9A0-1FF3-6A0126476CB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943952" y="6286444"/>
                  <a:ext cx="174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96D0A74D-5484-4E86-02EE-40AAB75BC195}"/>
                    </a:ext>
                  </a:extLst>
                </p14:cNvPr>
                <p14:cNvContentPartPr/>
                <p14:nvPr/>
              </p14:nvContentPartPr>
              <p14:xfrm>
                <a:off x="8236192" y="6081964"/>
                <a:ext cx="112680" cy="5652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96D0A74D-5484-4E86-02EE-40AAB75BC19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227192" y="6073324"/>
                  <a:ext cx="130320" cy="58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022CCE23-F385-F427-DDDA-63F2FC5B5C0C}"/>
              </a:ext>
            </a:extLst>
          </p:cNvPr>
          <p:cNvGrpSpPr/>
          <p:nvPr/>
        </p:nvGrpSpPr>
        <p:grpSpPr>
          <a:xfrm>
            <a:off x="11099992" y="6223084"/>
            <a:ext cx="1025640" cy="516240"/>
            <a:chOff x="11099992" y="6223084"/>
            <a:chExt cx="102564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1DC9C35-1248-E13F-CE4E-E9F13DA258CC}"/>
                    </a:ext>
                  </a:extLst>
                </p14:cNvPr>
                <p14:cNvContentPartPr/>
                <p14:nvPr/>
              </p14:nvContentPartPr>
              <p14:xfrm>
                <a:off x="11099992" y="6405964"/>
                <a:ext cx="758520" cy="3153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1DC9C35-1248-E13F-CE4E-E9F13DA258C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091352" y="6397324"/>
                  <a:ext cx="7761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FCD9637-C882-599A-4809-B508C0C57F7D}"/>
                    </a:ext>
                  </a:extLst>
                </p14:cNvPr>
                <p14:cNvContentPartPr/>
                <p14:nvPr/>
              </p14:nvContentPartPr>
              <p14:xfrm>
                <a:off x="11661952" y="6483724"/>
                <a:ext cx="187200" cy="309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FCD9637-C882-599A-4809-B508C0C57F7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652952" y="6474724"/>
                  <a:ext cx="204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EFE060B-3BED-DC68-AEC1-FA285C38428B}"/>
                    </a:ext>
                  </a:extLst>
                </p14:cNvPr>
                <p14:cNvContentPartPr/>
                <p14:nvPr/>
              </p14:nvContentPartPr>
              <p14:xfrm>
                <a:off x="11475832" y="6423964"/>
                <a:ext cx="54720" cy="388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EFE060B-3BED-DC68-AEC1-FA285C38428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466832" y="6414964"/>
                  <a:ext cx="72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717B89E-0855-1A74-C098-9DB282100430}"/>
                    </a:ext>
                  </a:extLst>
                </p14:cNvPr>
                <p14:cNvContentPartPr/>
                <p14:nvPr/>
              </p14:nvContentPartPr>
              <p14:xfrm>
                <a:off x="11954272" y="6223084"/>
                <a:ext cx="171360" cy="5162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717B89E-0855-1A74-C098-9DB28210043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945632" y="6214444"/>
                  <a:ext cx="189000" cy="53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5DAF6267-E99D-AE9A-1323-269390777C66}"/>
              </a:ext>
            </a:extLst>
          </p:cNvPr>
          <p:cNvGrpSpPr/>
          <p:nvPr/>
        </p:nvGrpSpPr>
        <p:grpSpPr>
          <a:xfrm>
            <a:off x="3439912" y="5113564"/>
            <a:ext cx="2950560" cy="673560"/>
            <a:chOff x="3439912" y="5113564"/>
            <a:chExt cx="2950560" cy="67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29DC502-FEAD-4E90-C3F2-DF9231A77B0C}"/>
                    </a:ext>
                  </a:extLst>
                </p14:cNvPr>
                <p14:cNvContentPartPr/>
                <p14:nvPr/>
              </p14:nvContentPartPr>
              <p14:xfrm>
                <a:off x="3439912" y="5384284"/>
                <a:ext cx="309240" cy="223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29DC502-FEAD-4E90-C3F2-DF9231A77B0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431272" y="5375644"/>
                  <a:ext cx="3268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B929D37-C41A-81B6-D35E-B746273FE605}"/>
                    </a:ext>
                  </a:extLst>
                </p14:cNvPr>
                <p14:cNvContentPartPr/>
                <p14:nvPr/>
              </p14:nvContentPartPr>
              <p14:xfrm>
                <a:off x="3733312" y="5597404"/>
                <a:ext cx="45360" cy="176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B929D37-C41A-81B6-D35E-B746273FE60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724672" y="5588404"/>
                  <a:ext cx="63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1F8272B-09FD-923A-09F1-C36270A84FA2}"/>
                    </a:ext>
                  </a:extLst>
                </p14:cNvPr>
                <p14:cNvContentPartPr/>
                <p14:nvPr/>
              </p14:nvContentPartPr>
              <p14:xfrm>
                <a:off x="3811432" y="5590564"/>
                <a:ext cx="29160" cy="196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1F8272B-09FD-923A-09F1-C36270A84FA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802432" y="5581564"/>
                  <a:ext cx="46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8F69DDA-5FED-1633-8D4E-028410CE7F2C}"/>
                    </a:ext>
                  </a:extLst>
                </p14:cNvPr>
                <p14:cNvContentPartPr/>
                <p14:nvPr/>
              </p14:nvContentPartPr>
              <p14:xfrm>
                <a:off x="3957592" y="5178724"/>
                <a:ext cx="127440" cy="403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8F69DDA-5FED-1633-8D4E-028410CE7F2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948952" y="5170084"/>
                  <a:ext cx="1450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7A5AE8F-9767-89EB-0391-5083C327C2F5}"/>
                    </a:ext>
                  </a:extLst>
                </p14:cNvPr>
                <p14:cNvContentPartPr/>
                <p14:nvPr/>
              </p14:nvContentPartPr>
              <p14:xfrm>
                <a:off x="4183672" y="5405884"/>
                <a:ext cx="141840" cy="186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7A5AE8F-9767-89EB-0391-5083C327C2F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174672" y="5397244"/>
                  <a:ext cx="159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5E44727-712A-80C0-AD31-1922383556F2}"/>
                    </a:ext>
                  </a:extLst>
                </p14:cNvPr>
                <p14:cNvContentPartPr/>
                <p14:nvPr/>
              </p14:nvContentPartPr>
              <p14:xfrm>
                <a:off x="4518112" y="5439724"/>
                <a:ext cx="172440" cy="20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5E44727-712A-80C0-AD31-1922383556F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509112" y="5431084"/>
                  <a:ext cx="190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EF94641-B4CA-8141-C2BF-0664CD3C1EE2}"/>
                    </a:ext>
                  </a:extLst>
                </p14:cNvPr>
                <p14:cNvContentPartPr/>
                <p14:nvPr/>
              </p14:nvContentPartPr>
              <p14:xfrm>
                <a:off x="4541152" y="5529364"/>
                <a:ext cx="178920" cy="40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EF94641-B4CA-8141-C2BF-0664CD3C1EE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532512" y="5520724"/>
                  <a:ext cx="196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50AD128-056F-4F83-5D13-F6DB21A5704F}"/>
                    </a:ext>
                  </a:extLst>
                </p14:cNvPr>
                <p14:cNvContentPartPr/>
                <p14:nvPr/>
              </p14:nvContentPartPr>
              <p14:xfrm>
                <a:off x="4771552" y="5113564"/>
                <a:ext cx="1618920" cy="5508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50AD128-056F-4F83-5D13-F6DB21A5704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762912" y="5104924"/>
                  <a:ext cx="163656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8C0C939-A19C-36E3-B252-07E06AF41701}"/>
                    </a:ext>
                  </a:extLst>
                </p14:cNvPr>
                <p14:cNvContentPartPr/>
                <p14:nvPr/>
              </p14:nvContentPartPr>
              <p14:xfrm>
                <a:off x="6074392" y="5258644"/>
                <a:ext cx="220320" cy="295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8C0C939-A19C-36E3-B252-07E06AF4170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065752" y="5250004"/>
                  <a:ext cx="237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ADA306F7-F6D0-2EF2-0040-5ED18904BAEB}"/>
                    </a:ext>
                  </a:extLst>
                </p14:cNvPr>
                <p14:cNvContentPartPr/>
                <p14:nvPr/>
              </p14:nvContentPartPr>
              <p14:xfrm>
                <a:off x="5719792" y="5133724"/>
                <a:ext cx="29520" cy="522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ADA306F7-F6D0-2EF2-0040-5ED18904BAE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711152" y="5125084"/>
                  <a:ext cx="47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85FAEFE-E23A-AD25-C075-E7F692A08554}"/>
                    </a:ext>
                  </a:extLst>
                </p14:cNvPr>
                <p14:cNvContentPartPr/>
                <p14:nvPr/>
              </p14:nvContentPartPr>
              <p14:xfrm>
                <a:off x="4896112" y="5223004"/>
                <a:ext cx="27000" cy="608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85FAEFE-E23A-AD25-C075-E7F692A0855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887472" y="5214004"/>
                  <a:ext cx="44640" cy="7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1029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1929C1-144C-5177-4E9E-19A1645E76A4}"/>
              </a:ext>
            </a:extLst>
          </p:cNvPr>
          <p:cNvGrpSpPr/>
          <p:nvPr/>
        </p:nvGrpSpPr>
        <p:grpSpPr>
          <a:xfrm>
            <a:off x="699592" y="281284"/>
            <a:ext cx="296640" cy="363960"/>
            <a:chOff x="699592" y="281284"/>
            <a:chExt cx="29664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0E3A1F8-3280-D17A-4AD8-DF8F1D3E470C}"/>
                    </a:ext>
                  </a:extLst>
                </p14:cNvPr>
                <p14:cNvContentPartPr/>
                <p14:nvPr/>
              </p14:nvContentPartPr>
              <p14:xfrm>
                <a:off x="737032" y="281284"/>
                <a:ext cx="191160" cy="36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0E3A1F8-3280-D17A-4AD8-DF8F1D3E470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8392" y="272644"/>
                  <a:ext cx="2088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3D7CEEB-8A02-9533-A8D5-1DAA2DC57718}"/>
                    </a:ext>
                  </a:extLst>
                </p14:cNvPr>
                <p14:cNvContentPartPr/>
                <p14:nvPr/>
              </p14:nvContentPartPr>
              <p14:xfrm>
                <a:off x="699592" y="287764"/>
                <a:ext cx="296640" cy="15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3D7CEEB-8A02-9533-A8D5-1DAA2DC577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0952" y="278764"/>
                  <a:ext cx="3142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A5047DD-2E93-6DAF-CC6E-9F6E9601AE14}"/>
              </a:ext>
            </a:extLst>
          </p:cNvPr>
          <p:cNvGrpSpPr/>
          <p:nvPr/>
        </p:nvGrpSpPr>
        <p:grpSpPr>
          <a:xfrm>
            <a:off x="1224112" y="404764"/>
            <a:ext cx="275400" cy="246600"/>
            <a:chOff x="1224112" y="404764"/>
            <a:chExt cx="27540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5CEA8F-6F8B-0E37-40FC-2F2345BD1031}"/>
                    </a:ext>
                  </a:extLst>
                </p14:cNvPr>
                <p14:cNvContentPartPr/>
                <p14:nvPr/>
              </p14:nvContentPartPr>
              <p14:xfrm>
                <a:off x="1224112" y="473884"/>
                <a:ext cx="275400" cy="177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5CEA8F-6F8B-0E37-40FC-2F2345BD103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5112" y="464884"/>
                  <a:ext cx="293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8D750FC-B262-B984-88FA-B4675CBA0D24}"/>
                    </a:ext>
                  </a:extLst>
                </p14:cNvPr>
                <p14:cNvContentPartPr/>
                <p14:nvPr/>
              </p14:nvContentPartPr>
              <p14:xfrm>
                <a:off x="1351552" y="404764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8D750FC-B262-B984-88FA-B4675CBA0D2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2552" y="3961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698E6B-DF2B-5F8F-0884-18534770737D}"/>
                  </a:ext>
                </a:extLst>
              </p14:cNvPr>
              <p14:cNvContentPartPr/>
              <p14:nvPr/>
            </p14:nvContentPartPr>
            <p14:xfrm>
              <a:off x="1872832" y="522124"/>
              <a:ext cx="449640" cy="115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698E6B-DF2B-5F8F-0884-1853477073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63832" y="513484"/>
                <a:ext cx="467280" cy="13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138D3B3-6B3A-F275-DEFB-04F04A1F60FC}"/>
              </a:ext>
            </a:extLst>
          </p:cNvPr>
          <p:cNvGrpSpPr/>
          <p:nvPr/>
        </p:nvGrpSpPr>
        <p:grpSpPr>
          <a:xfrm>
            <a:off x="2562952" y="249964"/>
            <a:ext cx="3885840" cy="531720"/>
            <a:chOff x="2562952" y="249964"/>
            <a:chExt cx="3885840" cy="5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E8E5FFC-1E21-2753-52CF-27A2FBACAB8B}"/>
                    </a:ext>
                  </a:extLst>
                </p14:cNvPr>
                <p14:cNvContentPartPr/>
                <p14:nvPr/>
              </p14:nvContentPartPr>
              <p14:xfrm>
                <a:off x="2628832" y="249964"/>
                <a:ext cx="1468080" cy="397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E8E5FFC-1E21-2753-52CF-27A2FBACAB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20192" y="240964"/>
                  <a:ext cx="14857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A1CFAE7-1DA2-1F35-D2FC-64BE2CB6A33D}"/>
                    </a:ext>
                  </a:extLst>
                </p14:cNvPr>
                <p14:cNvContentPartPr/>
                <p14:nvPr/>
              </p14:nvContentPartPr>
              <p14:xfrm>
                <a:off x="3917272" y="438244"/>
                <a:ext cx="36360" cy="4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A1CFAE7-1DA2-1F35-D2FC-64BE2CB6A33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08632" y="429244"/>
                  <a:ext cx="54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ECCCE8-C225-4B54-BABD-2D8F4817D13A}"/>
                    </a:ext>
                  </a:extLst>
                </p14:cNvPr>
                <p14:cNvContentPartPr/>
                <p14:nvPr/>
              </p14:nvContentPartPr>
              <p14:xfrm>
                <a:off x="3583912" y="390364"/>
                <a:ext cx="226800" cy="20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ECCCE8-C225-4B54-BABD-2D8F4817D1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75272" y="381724"/>
                  <a:ext cx="244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03E8169-FA27-0A1D-A36A-E5B47F47E8DB}"/>
                    </a:ext>
                  </a:extLst>
                </p14:cNvPr>
                <p14:cNvContentPartPr/>
                <p14:nvPr/>
              </p14:nvContentPartPr>
              <p14:xfrm>
                <a:off x="3107632" y="406924"/>
                <a:ext cx="50040" cy="5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03E8169-FA27-0A1D-A36A-E5B47F47E8D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98632" y="397924"/>
                  <a:ext cx="67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3EF89AA-919D-7B28-BE63-AF2D2C280ACB}"/>
                    </a:ext>
                  </a:extLst>
                </p14:cNvPr>
                <p14:cNvContentPartPr/>
                <p14:nvPr/>
              </p14:nvContentPartPr>
              <p14:xfrm>
                <a:off x="2562952" y="675844"/>
                <a:ext cx="1720080" cy="105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3EF89AA-919D-7B28-BE63-AF2D2C280A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53952" y="666844"/>
                  <a:ext cx="1737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865CBF-FAB1-E5BF-B2C5-22180D581C2A}"/>
                    </a:ext>
                  </a:extLst>
                </p14:cNvPr>
                <p14:cNvContentPartPr/>
                <p14:nvPr/>
              </p14:nvContentPartPr>
              <p14:xfrm>
                <a:off x="4644112" y="315844"/>
                <a:ext cx="1804680" cy="354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865CBF-FAB1-E5BF-B2C5-22180D581C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35472" y="306844"/>
                  <a:ext cx="18223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67F00B-3CEF-D0FF-B8F9-0E93BD8187AF}"/>
                    </a:ext>
                  </a:extLst>
                </p14:cNvPr>
                <p14:cNvContentPartPr/>
                <p14:nvPr/>
              </p14:nvContentPartPr>
              <p14:xfrm>
                <a:off x="6257632" y="417004"/>
                <a:ext cx="163440" cy="37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67F00B-3CEF-D0FF-B8F9-0E93BD8187A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48992" y="408364"/>
                  <a:ext cx="181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F9CCB71-E4FF-55AB-F73A-71CD1CE8B607}"/>
                    </a:ext>
                  </a:extLst>
                </p14:cNvPr>
                <p14:cNvContentPartPr/>
                <p14:nvPr/>
              </p14:nvContentPartPr>
              <p14:xfrm>
                <a:off x="5717992" y="371284"/>
                <a:ext cx="30960" cy="9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F9CCB71-E4FF-55AB-F73A-71CD1CE8B60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08992" y="362644"/>
                  <a:ext cx="48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0BD7980-12CC-0B98-2D24-0F3DDD750835}"/>
                    </a:ext>
                  </a:extLst>
                </p14:cNvPr>
                <p14:cNvContentPartPr/>
                <p14:nvPr/>
              </p14:nvContentPartPr>
              <p14:xfrm>
                <a:off x="4731952" y="287044"/>
                <a:ext cx="37800" cy="6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0BD7980-12CC-0B98-2D24-0F3DDD75083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23312" y="278044"/>
                  <a:ext cx="554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914017F-3783-FA8F-285D-F69D5DD90C58}"/>
              </a:ext>
            </a:extLst>
          </p:cNvPr>
          <p:cNvGrpSpPr/>
          <p:nvPr/>
        </p:nvGrpSpPr>
        <p:grpSpPr>
          <a:xfrm>
            <a:off x="2098192" y="1121884"/>
            <a:ext cx="9008280" cy="676440"/>
            <a:chOff x="2098192" y="1121884"/>
            <a:chExt cx="9008280" cy="6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730D4AF-AE24-F7DB-24A9-14361FAEE134}"/>
                    </a:ext>
                  </a:extLst>
                </p14:cNvPr>
                <p14:cNvContentPartPr/>
                <p14:nvPr/>
              </p14:nvContentPartPr>
              <p14:xfrm>
                <a:off x="2098192" y="1287484"/>
                <a:ext cx="246600" cy="37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730D4AF-AE24-F7DB-24A9-14361FAEE13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89552" y="1278844"/>
                  <a:ext cx="2642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EF54238-24E6-202A-1958-FEFAB50864DA}"/>
                    </a:ext>
                  </a:extLst>
                </p14:cNvPr>
                <p14:cNvContentPartPr/>
                <p14:nvPr/>
              </p14:nvContentPartPr>
              <p14:xfrm>
                <a:off x="2106112" y="1259764"/>
                <a:ext cx="404640" cy="93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EF54238-24E6-202A-1958-FEFAB50864D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97472" y="1250764"/>
                  <a:ext cx="422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D2651A-83CA-24DE-C887-DA7D8B51BB6D}"/>
                    </a:ext>
                  </a:extLst>
                </p14:cNvPr>
                <p14:cNvContentPartPr/>
                <p14:nvPr/>
              </p14:nvContentPartPr>
              <p14:xfrm>
                <a:off x="2711992" y="1224484"/>
                <a:ext cx="649440" cy="429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D2651A-83CA-24DE-C887-DA7D8B51BB6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03352" y="1215844"/>
                  <a:ext cx="6670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4D6254A-023D-1CEC-C9B7-A5669E697E50}"/>
                    </a:ext>
                  </a:extLst>
                </p14:cNvPr>
                <p14:cNvContentPartPr/>
                <p14:nvPr/>
              </p14:nvContentPartPr>
              <p14:xfrm>
                <a:off x="3129952" y="1376764"/>
                <a:ext cx="33048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4D6254A-023D-1CEC-C9B7-A5669E697E5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21312" y="1368124"/>
                  <a:ext cx="348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9DA34FE-1949-3DDD-19BE-97A0C90B221F}"/>
                    </a:ext>
                  </a:extLst>
                </p14:cNvPr>
                <p14:cNvContentPartPr/>
                <p14:nvPr/>
              </p14:nvContentPartPr>
              <p14:xfrm>
                <a:off x="3600472" y="1209724"/>
                <a:ext cx="1617840" cy="430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9DA34FE-1949-3DDD-19BE-97A0C90B22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91472" y="1200724"/>
                  <a:ext cx="16354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BDA6D6-110B-A7F4-3FCD-41B72F1B59D1}"/>
                    </a:ext>
                  </a:extLst>
                </p14:cNvPr>
                <p14:cNvContentPartPr/>
                <p14:nvPr/>
              </p14:nvContentPartPr>
              <p14:xfrm>
                <a:off x="5043712" y="1387204"/>
                <a:ext cx="147600" cy="6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BDA6D6-110B-A7F4-3FCD-41B72F1B59D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34712" y="1378204"/>
                  <a:ext cx="165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B24337C-363A-D7EE-BAFB-299BE0DB2388}"/>
                    </a:ext>
                  </a:extLst>
                </p14:cNvPr>
                <p14:cNvContentPartPr/>
                <p14:nvPr/>
              </p14:nvContentPartPr>
              <p14:xfrm>
                <a:off x="4583992" y="1337524"/>
                <a:ext cx="26280" cy="9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B24337C-363A-D7EE-BAFB-299BE0DB23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75352" y="1328524"/>
                  <a:ext cx="43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63AAC55-DE03-7852-0306-15581EE0E630}"/>
                    </a:ext>
                  </a:extLst>
                </p14:cNvPr>
                <p14:cNvContentPartPr/>
                <p14:nvPr/>
              </p14:nvContentPartPr>
              <p14:xfrm>
                <a:off x="3669232" y="1325644"/>
                <a:ext cx="61200" cy="16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63AAC55-DE03-7852-0306-15581EE0E63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60592" y="1317004"/>
                  <a:ext cx="78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CB9EA97-F53E-E35C-1220-D9EB37381D13}"/>
                    </a:ext>
                  </a:extLst>
                </p14:cNvPr>
                <p14:cNvContentPartPr/>
                <p14:nvPr/>
              </p14:nvContentPartPr>
              <p14:xfrm>
                <a:off x="2710192" y="1753324"/>
                <a:ext cx="516960" cy="27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CB9EA97-F53E-E35C-1220-D9EB37381D1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01192" y="1744684"/>
                  <a:ext cx="534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2D6341F-0482-F43A-2ABE-AF1AAE5AE075}"/>
                    </a:ext>
                  </a:extLst>
                </p14:cNvPr>
                <p14:cNvContentPartPr/>
                <p14:nvPr/>
              </p14:nvContentPartPr>
              <p14:xfrm>
                <a:off x="5518192" y="1281004"/>
                <a:ext cx="371160" cy="459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2D6341F-0482-F43A-2ABE-AF1AAE5AE07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09192" y="1272004"/>
                  <a:ext cx="38880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686D539-49BF-20E1-B715-4B8BAC87F30D}"/>
                    </a:ext>
                  </a:extLst>
                </p14:cNvPr>
                <p14:cNvContentPartPr/>
                <p14:nvPr/>
              </p14:nvContentPartPr>
              <p14:xfrm>
                <a:off x="5618992" y="1410964"/>
                <a:ext cx="75240" cy="35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686D539-49BF-20E1-B715-4B8BAC87F30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10352" y="1402324"/>
                  <a:ext cx="92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A5B45A4-F3BF-8399-6F98-36C7069F1F4B}"/>
                    </a:ext>
                  </a:extLst>
                </p14:cNvPr>
                <p14:cNvContentPartPr/>
                <p14:nvPr/>
              </p14:nvContentPartPr>
              <p14:xfrm>
                <a:off x="6155752" y="1121884"/>
                <a:ext cx="1525680" cy="676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A5B45A4-F3BF-8399-6F98-36C7069F1F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46752" y="1113244"/>
                  <a:ext cx="154332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232CC05-E97E-4944-6881-B9CEF4004670}"/>
                    </a:ext>
                  </a:extLst>
                </p14:cNvPr>
                <p14:cNvContentPartPr/>
                <p14:nvPr/>
              </p14:nvContentPartPr>
              <p14:xfrm>
                <a:off x="7980232" y="1429684"/>
                <a:ext cx="662400" cy="172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232CC05-E97E-4944-6881-B9CEF400467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71592" y="1420684"/>
                  <a:ext cx="680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B21A029-6746-A040-37B4-CF75B9046C3E}"/>
                    </a:ext>
                  </a:extLst>
                </p14:cNvPr>
                <p14:cNvContentPartPr/>
                <p14:nvPr/>
              </p14:nvContentPartPr>
              <p14:xfrm>
                <a:off x="8793832" y="1224484"/>
                <a:ext cx="808200" cy="421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B21A029-6746-A040-37B4-CF75B9046C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84832" y="1215844"/>
                  <a:ext cx="8258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4C6D672-5C89-676B-1E25-E0C1C5AE88F1}"/>
                    </a:ext>
                  </a:extLst>
                </p14:cNvPr>
                <p14:cNvContentPartPr/>
                <p14:nvPr/>
              </p14:nvContentPartPr>
              <p14:xfrm>
                <a:off x="9411592" y="1342204"/>
                <a:ext cx="272520" cy="1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4C6D672-5C89-676B-1E25-E0C1C5AE88F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02592" y="1333204"/>
                  <a:ext cx="290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240B0C5-05F6-A5FD-C1AE-FC9E6CA470D3}"/>
                    </a:ext>
                  </a:extLst>
                </p14:cNvPr>
                <p14:cNvContentPartPr/>
                <p14:nvPr/>
              </p14:nvContentPartPr>
              <p14:xfrm>
                <a:off x="8786992" y="1683844"/>
                <a:ext cx="791280" cy="93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240B0C5-05F6-A5FD-C1AE-FC9E6CA470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77992" y="1674844"/>
                  <a:ext cx="808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1D6025B-9E8E-1720-9C2A-9B37BD928FB3}"/>
                    </a:ext>
                  </a:extLst>
                </p14:cNvPr>
                <p14:cNvContentPartPr/>
                <p14:nvPr/>
              </p14:nvContentPartPr>
              <p14:xfrm>
                <a:off x="9926032" y="1184884"/>
                <a:ext cx="1180440" cy="508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1D6025B-9E8E-1720-9C2A-9B37BD928FB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917392" y="1176244"/>
                  <a:ext cx="1198080" cy="52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62F2F9E-5C72-DFC1-78BF-D94979ED8E5D}"/>
              </a:ext>
            </a:extLst>
          </p:cNvPr>
          <p:cNvGrpSpPr/>
          <p:nvPr/>
        </p:nvGrpSpPr>
        <p:grpSpPr>
          <a:xfrm>
            <a:off x="625432" y="1965004"/>
            <a:ext cx="4956480" cy="1252080"/>
            <a:chOff x="625432" y="1965004"/>
            <a:chExt cx="4956480" cy="12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4DE304A-E9A9-A897-C12B-C0025D8FE842}"/>
                    </a:ext>
                  </a:extLst>
                </p14:cNvPr>
                <p14:cNvContentPartPr/>
                <p14:nvPr/>
              </p14:nvContentPartPr>
              <p14:xfrm>
                <a:off x="625432" y="2044204"/>
                <a:ext cx="558720" cy="403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4DE304A-E9A9-A897-C12B-C0025D8FE84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6432" y="2035564"/>
                  <a:ext cx="5763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A1D69B7-6B84-B5CE-8455-61BBD0A7DC09}"/>
                    </a:ext>
                  </a:extLst>
                </p14:cNvPr>
                <p14:cNvContentPartPr/>
                <p14:nvPr/>
              </p14:nvContentPartPr>
              <p14:xfrm>
                <a:off x="901192" y="2217364"/>
                <a:ext cx="360720" cy="249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A1D69B7-6B84-B5CE-8455-61BBD0A7DC0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2192" y="2208724"/>
                  <a:ext cx="378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F2D2192-1531-698B-CC7A-4F32DA1FDFEF}"/>
                    </a:ext>
                  </a:extLst>
                </p14:cNvPr>
                <p14:cNvContentPartPr/>
                <p14:nvPr/>
              </p14:nvContentPartPr>
              <p14:xfrm>
                <a:off x="1278472" y="1965004"/>
                <a:ext cx="1001880" cy="683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F2D2192-1531-698B-CC7A-4F32DA1FDFE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69832" y="1956364"/>
                  <a:ext cx="101952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04CC08C-CEA3-656D-02EF-168061856A4C}"/>
                    </a:ext>
                  </a:extLst>
                </p14:cNvPr>
                <p14:cNvContentPartPr/>
                <p14:nvPr/>
              </p14:nvContentPartPr>
              <p14:xfrm>
                <a:off x="2492032" y="2447764"/>
                <a:ext cx="24840" cy="50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04CC08C-CEA3-656D-02EF-168061856A4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83032" y="2439124"/>
                  <a:ext cx="42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656448B-1B1F-C282-1B38-251E8EC8375E}"/>
                    </a:ext>
                  </a:extLst>
                </p14:cNvPr>
                <p14:cNvContentPartPr/>
                <p14:nvPr/>
              </p14:nvContentPartPr>
              <p14:xfrm>
                <a:off x="1457032" y="2766364"/>
                <a:ext cx="104760" cy="298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656448B-1B1F-C282-1B38-251E8EC8375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48392" y="2757364"/>
                  <a:ext cx="1224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75262A6-40CC-6654-F4F2-D00FC8248281}"/>
                    </a:ext>
                  </a:extLst>
                </p14:cNvPr>
                <p14:cNvContentPartPr/>
                <p14:nvPr/>
              </p14:nvContentPartPr>
              <p14:xfrm>
                <a:off x="1385392" y="2724604"/>
                <a:ext cx="288000" cy="48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75262A6-40CC-6654-F4F2-D00FC824828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76752" y="2715964"/>
                  <a:ext cx="305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6AC922E-2CBE-D35C-22FA-ABE30457DBD5}"/>
                    </a:ext>
                  </a:extLst>
                </p14:cNvPr>
                <p14:cNvContentPartPr/>
                <p14:nvPr/>
              </p14:nvContentPartPr>
              <p14:xfrm>
                <a:off x="1582672" y="2673844"/>
                <a:ext cx="1075320" cy="413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6AC922E-2CBE-D35C-22FA-ABE30457DBD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73672" y="2664844"/>
                  <a:ext cx="10929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983391-06AF-2383-B694-DC6F232283FA}"/>
                    </a:ext>
                  </a:extLst>
                </p14:cNvPr>
                <p14:cNvContentPartPr/>
                <p14:nvPr/>
              </p14:nvContentPartPr>
              <p14:xfrm>
                <a:off x="2447032" y="2815324"/>
                <a:ext cx="164520" cy="14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983391-06AF-2383-B694-DC6F232283F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38032" y="2806324"/>
                  <a:ext cx="182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50D0A6E-BA65-FF08-AD65-0C07AE7C544D}"/>
                    </a:ext>
                  </a:extLst>
                </p14:cNvPr>
                <p14:cNvContentPartPr/>
                <p14:nvPr/>
              </p14:nvContentPartPr>
              <p14:xfrm>
                <a:off x="2329672" y="2750524"/>
                <a:ext cx="22680" cy="6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50D0A6E-BA65-FF08-AD65-0C07AE7C544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21032" y="2741884"/>
                  <a:ext cx="40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3FF7BD4-C570-1C34-FA92-3195E9EB68BE}"/>
                    </a:ext>
                  </a:extLst>
                </p14:cNvPr>
                <p14:cNvContentPartPr/>
                <p14:nvPr/>
              </p14:nvContentPartPr>
              <p14:xfrm>
                <a:off x="2916112" y="2628844"/>
                <a:ext cx="692640" cy="364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3FF7BD4-C570-1C34-FA92-3195E9EB68B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07112" y="2619844"/>
                  <a:ext cx="7102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4536D90-FC47-20E5-E710-543FCB80BFE3}"/>
                    </a:ext>
                  </a:extLst>
                </p14:cNvPr>
                <p14:cNvContentPartPr/>
                <p14:nvPr/>
              </p14:nvContentPartPr>
              <p14:xfrm>
                <a:off x="2917912" y="2730004"/>
                <a:ext cx="438840" cy="16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4536D90-FC47-20E5-E710-543FCB80BFE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09272" y="2721364"/>
                  <a:ext cx="456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0A858E2-A66A-226E-7633-45B14CE4709E}"/>
                    </a:ext>
                  </a:extLst>
                </p14:cNvPr>
                <p14:cNvContentPartPr/>
                <p14:nvPr/>
              </p14:nvContentPartPr>
              <p14:xfrm>
                <a:off x="3815752" y="2573044"/>
                <a:ext cx="1473120" cy="644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0A858E2-A66A-226E-7633-45B14CE4709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06752" y="2564404"/>
                  <a:ext cx="1490760" cy="66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F183DC7-9CDA-DCF5-7CFF-ED963F81EACD}"/>
                    </a:ext>
                  </a:extLst>
                </p14:cNvPr>
                <p14:cNvContentPartPr/>
                <p14:nvPr/>
              </p14:nvContentPartPr>
              <p14:xfrm>
                <a:off x="5028592" y="2779324"/>
                <a:ext cx="239400" cy="19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F183DC7-9CDA-DCF5-7CFF-ED963F81EAC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19952" y="2770324"/>
                  <a:ext cx="257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1FE7CAC-1EA5-7FBB-1D66-6623ADB391B5}"/>
                    </a:ext>
                  </a:extLst>
                </p14:cNvPr>
                <p14:cNvContentPartPr/>
                <p14:nvPr/>
              </p14:nvContentPartPr>
              <p14:xfrm>
                <a:off x="5224432" y="2857804"/>
                <a:ext cx="357480" cy="150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1FE7CAC-1EA5-7FBB-1D66-6623ADB391B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15432" y="2849164"/>
                  <a:ext cx="375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5DB2FC4-99AF-F7CB-C4BC-AE662F08C349}"/>
                    </a:ext>
                  </a:extLst>
                </p14:cNvPr>
                <p14:cNvContentPartPr/>
                <p14:nvPr/>
              </p14:nvContentPartPr>
              <p14:xfrm>
                <a:off x="5481832" y="2681044"/>
                <a:ext cx="34560" cy="1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5DB2FC4-99AF-F7CB-C4BC-AE662F08C34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73192" y="2672044"/>
                  <a:ext cx="5220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113979C-EAB4-636A-4D5A-2C5D4B3CFA48}"/>
                  </a:ext>
                </a:extLst>
              </p14:cNvPr>
              <p14:cNvContentPartPr/>
              <p14:nvPr/>
            </p14:nvContentPartPr>
            <p14:xfrm>
              <a:off x="5885032" y="2812084"/>
              <a:ext cx="1378080" cy="360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113979C-EAB4-636A-4D5A-2C5D4B3CFA4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876032" y="2803444"/>
                <a:ext cx="139572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3453D8-5B1C-E7F2-EE80-D7C197238B3F}"/>
                  </a:ext>
                </a:extLst>
              </p14:cNvPr>
              <p14:cNvContentPartPr/>
              <p14:nvPr/>
            </p14:nvContentPartPr>
            <p14:xfrm>
              <a:off x="6924352" y="2651164"/>
              <a:ext cx="25560" cy="194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3453D8-5B1C-E7F2-EE80-D7C197238B3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915712" y="2642164"/>
                <a:ext cx="4320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2E80CA8D-A4B3-B609-69AE-7C32C7CA88B4}"/>
              </a:ext>
            </a:extLst>
          </p:cNvPr>
          <p:cNvGrpSpPr/>
          <p:nvPr/>
        </p:nvGrpSpPr>
        <p:grpSpPr>
          <a:xfrm>
            <a:off x="761872" y="3396364"/>
            <a:ext cx="3481920" cy="1134720"/>
            <a:chOff x="761872" y="3396364"/>
            <a:chExt cx="3481920" cy="11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AAB7D70-CCF0-DD3D-AEFF-137492417CE5}"/>
                    </a:ext>
                  </a:extLst>
                </p14:cNvPr>
                <p14:cNvContentPartPr/>
                <p14:nvPr/>
              </p14:nvContentPartPr>
              <p14:xfrm>
                <a:off x="761872" y="3396364"/>
                <a:ext cx="3389760" cy="437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AAB7D70-CCF0-DD3D-AEFF-137492417CE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2872" y="3387724"/>
                  <a:ext cx="34074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7276131-025C-30A7-9D65-C077FCF023D5}"/>
                    </a:ext>
                  </a:extLst>
                </p14:cNvPr>
                <p14:cNvContentPartPr/>
                <p14:nvPr/>
              </p14:nvContentPartPr>
              <p14:xfrm>
                <a:off x="773392" y="3929164"/>
                <a:ext cx="3424680" cy="93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7276131-025C-30A7-9D65-C077FCF023D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4392" y="3920164"/>
                  <a:ext cx="3442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535AEAA-99FA-D557-8F82-7346F61AE0C8}"/>
                    </a:ext>
                  </a:extLst>
                </p14:cNvPr>
                <p14:cNvContentPartPr/>
                <p14:nvPr/>
              </p14:nvContentPartPr>
              <p14:xfrm>
                <a:off x="816232" y="4064884"/>
                <a:ext cx="3427560" cy="466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535AEAA-99FA-D557-8F82-7346F61AE0C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7592" y="4055884"/>
                  <a:ext cx="3445200" cy="48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FAA1393-CC97-6B7A-23D8-5856DAAEF9E6}"/>
                  </a:ext>
                </a:extLst>
              </p14:cNvPr>
              <p14:cNvContentPartPr/>
              <p14:nvPr/>
            </p14:nvContentPartPr>
            <p14:xfrm>
              <a:off x="816592" y="3259204"/>
              <a:ext cx="279360" cy="270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FAA1393-CC97-6B7A-23D8-5856DAAEF9E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07592" y="3250204"/>
                <a:ext cx="2970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0A16028-CFC8-FEE0-7D66-5BD657B4983A}"/>
                  </a:ext>
                </a:extLst>
              </p14:cNvPr>
              <p14:cNvContentPartPr/>
              <p14:nvPr/>
            </p14:nvContentPartPr>
            <p14:xfrm>
              <a:off x="936472" y="4303924"/>
              <a:ext cx="319680" cy="2664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0A16028-CFC8-FEE0-7D66-5BD657B4983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27472" y="4295284"/>
                <a:ext cx="33732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5DE8EDD-828F-CA6E-CB9E-6078592DE523}"/>
                  </a:ext>
                </a:extLst>
              </p14:cNvPr>
              <p14:cNvContentPartPr/>
              <p14:nvPr/>
            </p14:nvContentPartPr>
            <p14:xfrm>
              <a:off x="884992" y="3312124"/>
              <a:ext cx="119880" cy="1562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5DE8EDD-828F-CA6E-CB9E-6078592DE52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75992" y="3303484"/>
                <a:ext cx="1375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4CCEAFA-8FD7-91CD-B821-4E4CB0F87567}"/>
                  </a:ext>
                </a:extLst>
              </p14:cNvPr>
              <p14:cNvContentPartPr/>
              <p14:nvPr/>
            </p14:nvContentPartPr>
            <p14:xfrm>
              <a:off x="1057072" y="4373764"/>
              <a:ext cx="81360" cy="113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4CCEAFA-8FD7-91CD-B821-4E4CB0F8756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48072" y="4364764"/>
                <a:ext cx="9900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DD72939B-420D-7132-36B1-91668C2E6D26}"/>
              </a:ext>
            </a:extLst>
          </p:cNvPr>
          <p:cNvGrpSpPr/>
          <p:nvPr/>
        </p:nvGrpSpPr>
        <p:grpSpPr>
          <a:xfrm>
            <a:off x="3735112" y="3207724"/>
            <a:ext cx="342000" cy="300600"/>
            <a:chOff x="3735112" y="3207724"/>
            <a:chExt cx="34200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E68CE80-3234-31D2-C9AA-2FAF7CCD798D}"/>
                    </a:ext>
                  </a:extLst>
                </p14:cNvPr>
                <p14:cNvContentPartPr/>
                <p14:nvPr/>
              </p14:nvContentPartPr>
              <p14:xfrm>
                <a:off x="3735112" y="3207724"/>
                <a:ext cx="342000" cy="300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E68CE80-3234-31D2-C9AA-2FAF7CCD798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26112" y="3198724"/>
                  <a:ext cx="3596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DFB5305-A363-9737-CEA1-2134449C50D4}"/>
                    </a:ext>
                  </a:extLst>
                </p14:cNvPr>
                <p14:cNvContentPartPr/>
                <p14:nvPr/>
              </p14:nvContentPartPr>
              <p14:xfrm>
                <a:off x="3855352" y="3286924"/>
                <a:ext cx="168840" cy="186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DFB5305-A363-9737-CEA1-2134449C50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46352" y="3278284"/>
                  <a:ext cx="186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94310A8-FD4B-9A45-39FC-DBB025DC0AC6}"/>
                    </a:ext>
                  </a:extLst>
                </p14:cNvPr>
                <p14:cNvContentPartPr/>
                <p14:nvPr/>
              </p14:nvContentPartPr>
              <p14:xfrm>
                <a:off x="3842392" y="3301324"/>
                <a:ext cx="119880" cy="168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94310A8-FD4B-9A45-39FC-DBB025DC0AC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33752" y="3292684"/>
                  <a:ext cx="13752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37EA1E7-586F-D9FF-2158-E73A82537965}"/>
              </a:ext>
            </a:extLst>
          </p:cNvPr>
          <p:cNvGrpSpPr/>
          <p:nvPr/>
        </p:nvGrpSpPr>
        <p:grpSpPr>
          <a:xfrm>
            <a:off x="935032" y="4481044"/>
            <a:ext cx="438120" cy="1181880"/>
            <a:chOff x="935032" y="4481044"/>
            <a:chExt cx="438120" cy="11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E7F36A5-2ECC-CF10-A804-F2629F0FDC3F}"/>
                    </a:ext>
                  </a:extLst>
                </p14:cNvPr>
                <p14:cNvContentPartPr/>
                <p14:nvPr/>
              </p14:nvContentPartPr>
              <p14:xfrm>
                <a:off x="1106752" y="4481044"/>
                <a:ext cx="29880" cy="343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E7F36A5-2ECC-CF10-A804-F2629F0FDC3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97752" y="4472044"/>
                  <a:ext cx="475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9240544-3168-E269-9AC0-C2C45391D6DF}"/>
                    </a:ext>
                  </a:extLst>
                </p14:cNvPr>
                <p14:cNvContentPartPr/>
                <p14:nvPr/>
              </p14:nvContentPartPr>
              <p14:xfrm>
                <a:off x="992272" y="4963804"/>
                <a:ext cx="271440" cy="147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9240544-3168-E269-9AC0-C2C45391D6D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3632" y="4954804"/>
                  <a:ext cx="289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9FF4034-9CCB-C235-06EC-B6F00940FB3B}"/>
                    </a:ext>
                  </a:extLst>
                </p14:cNvPr>
                <p14:cNvContentPartPr/>
                <p14:nvPr/>
              </p14:nvContentPartPr>
              <p14:xfrm>
                <a:off x="935032" y="4811164"/>
                <a:ext cx="438120" cy="463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9FF4034-9CCB-C235-06EC-B6F00940FB3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6032" y="4802164"/>
                  <a:ext cx="4557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27D108B-E5D0-C296-07A1-FB11A31008FE}"/>
                    </a:ext>
                  </a:extLst>
                </p14:cNvPr>
                <p14:cNvContentPartPr/>
                <p14:nvPr/>
              </p14:nvContentPartPr>
              <p14:xfrm>
                <a:off x="1014232" y="5226964"/>
                <a:ext cx="321840" cy="435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27D108B-E5D0-C296-07A1-FB11A31008F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5232" y="5218324"/>
                  <a:ext cx="339480" cy="45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0C3B3DF-12EE-ABB8-938B-9B0961D6A4D5}"/>
              </a:ext>
            </a:extLst>
          </p:cNvPr>
          <p:cNvGrpSpPr/>
          <p:nvPr/>
        </p:nvGrpSpPr>
        <p:grpSpPr>
          <a:xfrm>
            <a:off x="3811792" y="4364044"/>
            <a:ext cx="441000" cy="1207080"/>
            <a:chOff x="3811792" y="4364044"/>
            <a:chExt cx="441000" cy="12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4F1F67E-9611-702E-0F84-905588E1ABF5}"/>
                    </a:ext>
                  </a:extLst>
                </p14:cNvPr>
                <p14:cNvContentPartPr/>
                <p14:nvPr/>
              </p14:nvContentPartPr>
              <p14:xfrm>
                <a:off x="3811792" y="4364044"/>
                <a:ext cx="278640" cy="254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4F1F67E-9611-702E-0F84-905588E1ABF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02792" y="4355404"/>
                  <a:ext cx="2962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9A6EAA1-CE6D-C7AB-ACF7-A3BB9B8C55F8}"/>
                    </a:ext>
                  </a:extLst>
                </p14:cNvPr>
                <p14:cNvContentPartPr/>
                <p14:nvPr/>
              </p14:nvContentPartPr>
              <p14:xfrm>
                <a:off x="3898552" y="4487884"/>
                <a:ext cx="56160" cy="53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9A6EAA1-CE6D-C7AB-ACF7-A3BB9B8C55F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89552" y="4479244"/>
                  <a:ext cx="73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488331D-F887-6291-848E-766EC6FFB6E1}"/>
                    </a:ext>
                  </a:extLst>
                </p14:cNvPr>
                <p14:cNvContentPartPr/>
                <p14:nvPr/>
              </p14:nvContentPartPr>
              <p14:xfrm>
                <a:off x="3840952" y="5017444"/>
                <a:ext cx="246600" cy="128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488331D-F887-6291-848E-766EC6FFB6E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32312" y="5008804"/>
                  <a:ext cx="264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C391195-7449-6C3D-7116-23F2F36D9F02}"/>
                    </a:ext>
                  </a:extLst>
                </p14:cNvPr>
                <p14:cNvContentPartPr/>
                <p14:nvPr/>
              </p14:nvContentPartPr>
              <p14:xfrm>
                <a:off x="3812872" y="4937524"/>
                <a:ext cx="439920" cy="342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C391195-7449-6C3D-7116-23F2F36D9F0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03872" y="4928524"/>
                  <a:ext cx="4575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0591D8A-EA62-A275-C9A8-BBE2471569E4}"/>
                    </a:ext>
                  </a:extLst>
                </p14:cNvPr>
                <p14:cNvContentPartPr/>
                <p14:nvPr/>
              </p14:nvContentPartPr>
              <p14:xfrm>
                <a:off x="3917272" y="5257204"/>
                <a:ext cx="209160" cy="313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0591D8A-EA62-A275-C9A8-BBE2471569E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08272" y="5248204"/>
                  <a:ext cx="2268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DB2F487-4611-F40B-36B8-4708A98B7A84}"/>
                    </a:ext>
                  </a:extLst>
                </p14:cNvPr>
                <p14:cNvContentPartPr/>
                <p14:nvPr/>
              </p14:nvContentPartPr>
              <p14:xfrm>
                <a:off x="3948592" y="4598044"/>
                <a:ext cx="28440" cy="369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DB2F487-4611-F40B-36B8-4708A98B7A8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39952" y="4589044"/>
                  <a:ext cx="46080" cy="38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247FD24-E50A-A9D9-178C-D083F93DB6B2}"/>
                  </a:ext>
                </a:extLst>
              </p14:cNvPr>
              <p14:cNvContentPartPr/>
              <p14:nvPr/>
            </p14:nvContentPartPr>
            <p14:xfrm>
              <a:off x="1127992" y="3429844"/>
              <a:ext cx="2620080" cy="3535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247FD24-E50A-A9D9-178C-D083F93DB6B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118992" y="3420844"/>
                <a:ext cx="263772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EF5078E-32B8-6B30-E412-AA6494A73950}"/>
                  </a:ext>
                </a:extLst>
              </p14:cNvPr>
              <p14:cNvContentPartPr/>
              <p14:nvPr/>
            </p14:nvContentPartPr>
            <p14:xfrm>
              <a:off x="1219792" y="4077124"/>
              <a:ext cx="2401560" cy="2772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EF5078E-32B8-6B30-E412-AA6494A7395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210792" y="4068484"/>
                <a:ext cx="24192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A566E32-2803-D05A-53D7-8EAFD19B70EB}"/>
                  </a:ext>
                </a:extLst>
              </p14:cNvPr>
              <p14:cNvContentPartPr/>
              <p14:nvPr/>
            </p14:nvContentPartPr>
            <p14:xfrm>
              <a:off x="735232" y="3267124"/>
              <a:ext cx="3398760" cy="529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A566E32-2803-D05A-53D7-8EAFD19B70E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26232" y="3258484"/>
                <a:ext cx="341640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58BAB53-9D5B-E51E-CDC7-44E38521EF51}"/>
                  </a:ext>
                </a:extLst>
              </p14:cNvPr>
              <p14:cNvContentPartPr/>
              <p14:nvPr/>
            </p14:nvContentPartPr>
            <p14:xfrm>
              <a:off x="826672" y="4047964"/>
              <a:ext cx="3419280" cy="6746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58BAB53-9D5B-E51E-CDC7-44E38521EF5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17672" y="4039324"/>
                <a:ext cx="3436920" cy="69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E52F3A3-126E-037C-CB3B-6103A2F24D7A}"/>
              </a:ext>
            </a:extLst>
          </p:cNvPr>
          <p:cNvGrpSpPr/>
          <p:nvPr/>
        </p:nvGrpSpPr>
        <p:grpSpPr>
          <a:xfrm>
            <a:off x="2241832" y="4786684"/>
            <a:ext cx="144000" cy="575640"/>
            <a:chOff x="2241832" y="4786684"/>
            <a:chExt cx="14400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8042F9D-150E-3D64-FC6E-3D416FA8F809}"/>
                    </a:ext>
                  </a:extLst>
                </p14:cNvPr>
                <p14:cNvContentPartPr/>
                <p14:nvPr/>
              </p14:nvContentPartPr>
              <p14:xfrm>
                <a:off x="2277112" y="4809364"/>
                <a:ext cx="98640" cy="552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8042F9D-150E-3D64-FC6E-3D416FA8F80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68112" y="4800364"/>
                  <a:ext cx="11628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AE28BAE-EFA9-5BB6-287E-36F93F64134D}"/>
                    </a:ext>
                  </a:extLst>
                </p14:cNvPr>
                <p14:cNvContentPartPr/>
                <p14:nvPr/>
              </p14:nvContentPartPr>
              <p14:xfrm>
                <a:off x="2241832" y="4786684"/>
                <a:ext cx="144000" cy="159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AE28BAE-EFA9-5BB6-287E-36F93F64134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33192" y="4777684"/>
                  <a:ext cx="16164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C809039-5EA8-73BB-BA38-352F0C105402}"/>
                  </a:ext>
                </a:extLst>
              </p14:cNvPr>
              <p14:cNvContentPartPr/>
              <p14:nvPr/>
            </p14:nvContentPartPr>
            <p14:xfrm>
              <a:off x="1743592" y="5442244"/>
              <a:ext cx="615960" cy="3362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C809039-5EA8-73BB-BA38-352F0C10540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734592" y="5433244"/>
                <a:ext cx="633600" cy="35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347B3BA-FBA0-9E79-1F58-2E499BAC56D3}"/>
              </a:ext>
            </a:extLst>
          </p:cNvPr>
          <p:cNvGrpSpPr/>
          <p:nvPr/>
        </p:nvGrpSpPr>
        <p:grpSpPr>
          <a:xfrm>
            <a:off x="1827112" y="5403004"/>
            <a:ext cx="1424160" cy="734040"/>
            <a:chOff x="1827112" y="5403004"/>
            <a:chExt cx="1424160" cy="73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2E02278-F772-536E-C756-90FC9BEB9DCB}"/>
                    </a:ext>
                  </a:extLst>
                </p14:cNvPr>
                <p14:cNvContentPartPr/>
                <p14:nvPr/>
              </p14:nvContentPartPr>
              <p14:xfrm>
                <a:off x="2540632" y="5403004"/>
                <a:ext cx="710640" cy="317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2E02278-F772-536E-C756-90FC9BEB9DC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31632" y="5394004"/>
                  <a:ext cx="7282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CC1EAAF-EE73-5B10-9CF4-43D6BEB37E9A}"/>
                    </a:ext>
                  </a:extLst>
                </p14:cNvPr>
                <p14:cNvContentPartPr/>
                <p14:nvPr/>
              </p14:nvContentPartPr>
              <p14:xfrm>
                <a:off x="3015472" y="5456284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CC1EAAF-EE73-5B10-9CF4-43D6BEB37E9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06832" y="54472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C186764-1DC0-E02E-9636-4141137A630B}"/>
                    </a:ext>
                  </a:extLst>
                </p14:cNvPr>
                <p14:cNvContentPartPr/>
                <p14:nvPr/>
              </p14:nvContentPartPr>
              <p14:xfrm>
                <a:off x="1827112" y="5844364"/>
                <a:ext cx="1129320" cy="292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C186764-1DC0-E02E-9636-4141137A630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18112" y="5835364"/>
                  <a:ext cx="11469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4E8A0E-BEB2-15EA-AF75-110702522514}"/>
                    </a:ext>
                  </a:extLst>
                </p14:cNvPr>
                <p14:cNvContentPartPr/>
                <p14:nvPr/>
              </p14:nvContentPartPr>
              <p14:xfrm>
                <a:off x="2840152" y="5913484"/>
                <a:ext cx="237240" cy="46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4E8A0E-BEB2-15EA-AF75-11070252251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31512" y="5904484"/>
                  <a:ext cx="25488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465C72C-A7F7-67BF-5419-290DDB51F679}"/>
              </a:ext>
            </a:extLst>
          </p:cNvPr>
          <p:cNvGrpSpPr/>
          <p:nvPr/>
        </p:nvGrpSpPr>
        <p:grpSpPr>
          <a:xfrm>
            <a:off x="1759432" y="3910084"/>
            <a:ext cx="1820880" cy="358200"/>
            <a:chOff x="1759432" y="3910084"/>
            <a:chExt cx="182088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B0AA1EE-517B-6260-B5E4-EA58546D0B9B}"/>
                    </a:ext>
                  </a:extLst>
                </p14:cNvPr>
                <p14:cNvContentPartPr/>
                <p14:nvPr/>
              </p14:nvContentPartPr>
              <p14:xfrm>
                <a:off x="1759432" y="4076044"/>
                <a:ext cx="145800" cy="165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B0AA1EE-517B-6260-B5E4-EA58546D0B9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50792" y="4067044"/>
                  <a:ext cx="163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561405A-74AC-93F3-5DCF-E8877B89734B}"/>
                    </a:ext>
                  </a:extLst>
                </p14:cNvPr>
                <p14:cNvContentPartPr/>
                <p14:nvPr/>
              </p14:nvContentPartPr>
              <p14:xfrm>
                <a:off x="1985152" y="4042924"/>
                <a:ext cx="74880" cy="165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561405A-74AC-93F3-5DCF-E8877B89734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76512" y="4034284"/>
                  <a:ext cx="92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54E902E-A040-CD21-1FBE-1A8B7B8F5143}"/>
                    </a:ext>
                  </a:extLst>
                </p14:cNvPr>
                <p14:cNvContentPartPr/>
                <p14:nvPr/>
              </p14:nvContentPartPr>
              <p14:xfrm>
                <a:off x="2153272" y="4092964"/>
                <a:ext cx="4320" cy="85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54E902E-A040-CD21-1FBE-1A8B7B8F514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44272" y="4083964"/>
                  <a:ext cx="21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048E055-F0D2-AD35-8A26-61749D63996D}"/>
                    </a:ext>
                  </a:extLst>
                </p14:cNvPr>
                <p14:cNvContentPartPr/>
                <p14:nvPr/>
              </p14:nvContentPartPr>
              <p14:xfrm>
                <a:off x="2138152" y="4059484"/>
                <a:ext cx="10440" cy="8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048E055-F0D2-AD35-8A26-61749D6399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129152" y="4050484"/>
                  <a:ext cx="28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1E7A1B6-7358-F16A-34DB-E7F53DB3C0D1}"/>
                    </a:ext>
                  </a:extLst>
                </p14:cNvPr>
                <p14:cNvContentPartPr/>
                <p14:nvPr/>
              </p14:nvContentPartPr>
              <p14:xfrm>
                <a:off x="2242192" y="4054804"/>
                <a:ext cx="236880" cy="213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1E7A1B6-7358-F16A-34DB-E7F53DB3C0D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233552" y="4045804"/>
                  <a:ext cx="254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155DA2D-CAFF-CA73-1571-B48C6DAE8BD5}"/>
                    </a:ext>
                  </a:extLst>
                </p14:cNvPr>
                <p14:cNvContentPartPr/>
                <p14:nvPr/>
              </p14:nvContentPartPr>
              <p14:xfrm>
                <a:off x="2613712" y="3915484"/>
                <a:ext cx="843480" cy="232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155DA2D-CAFF-CA73-1571-B48C6DAE8BD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604712" y="3906484"/>
                  <a:ext cx="861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7D7F470-E199-F259-5B03-798025C1D009}"/>
                    </a:ext>
                  </a:extLst>
                </p14:cNvPr>
                <p14:cNvContentPartPr/>
                <p14:nvPr/>
              </p14:nvContentPartPr>
              <p14:xfrm>
                <a:off x="3356392" y="3910084"/>
                <a:ext cx="223920" cy="54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7D7F470-E199-F259-5B03-798025C1D00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47392" y="3901444"/>
                  <a:ext cx="24156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09BA22E-558E-6E78-9429-CA5D5346E611}"/>
              </a:ext>
            </a:extLst>
          </p:cNvPr>
          <p:cNvGrpSpPr/>
          <p:nvPr/>
        </p:nvGrpSpPr>
        <p:grpSpPr>
          <a:xfrm>
            <a:off x="6035510" y="3208193"/>
            <a:ext cx="1639777" cy="620113"/>
            <a:chOff x="6035510" y="3208193"/>
            <a:chExt cx="1639777" cy="6201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BB2BAC5-61AA-A86E-3E20-082DBA865435}"/>
                    </a:ext>
                  </a:extLst>
                </p14:cNvPr>
                <p14:cNvContentPartPr/>
                <p14:nvPr/>
              </p14:nvContentPartPr>
              <p14:xfrm>
                <a:off x="6035510" y="3376564"/>
                <a:ext cx="702382" cy="451742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BB2BAC5-61AA-A86E-3E20-082DBA86543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26870" y="3367925"/>
                  <a:ext cx="720023" cy="469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9F703A0-6389-462A-8C6F-58C86F8C6EC3}"/>
                    </a:ext>
                  </a:extLst>
                </p14:cNvPr>
                <p14:cNvContentPartPr/>
                <p14:nvPr/>
              </p14:nvContentPartPr>
              <p14:xfrm>
                <a:off x="6627906" y="3415487"/>
                <a:ext cx="152153" cy="50423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9F703A0-6389-462A-8C6F-58C86F8C6EC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18914" y="3406904"/>
                  <a:ext cx="169778" cy="67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204BFB4-2AC0-B58A-A861-5CAEFD1651CE}"/>
                    </a:ext>
                  </a:extLst>
                </p14:cNvPr>
                <p14:cNvContentPartPr/>
                <p14:nvPr/>
              </p14:nvContentPartPr>
              <p14:xfrm>
                <a:off x="7335006" y="3208193"/>
                <a:ext cx="93769" cy="474152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204BFB4-2AC0-B58A-A861-5CAEFD1651C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26024" y="3199552"/>
                  <a:ext cx="111373" cy="4917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5014DAD-388B-C926-5DF2-002DE4323D95}"/>
                    </a:ext>
                  </a:extLst>
                </p14:cNvPr>
                <p14:cNvContentPartPr/>
                <p14:nvPr/>
              </p14:nvContentPartPr>
              <p14:xfrm>
                <a:off x="7066084" y="3416372"/>
                <a:ext cx="609203" cy="133576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5014DAD-388B-C926-5DF2-002DE4323D9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057083" y="3407371"/>
                  <a:ext cx="626845" cy="151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953E938-EE9B-B87F-7BB6-ED2F5354A87C}"/>
                    </a:ext>
                  </a:extLst>
                </p14:cNvPr>
                <p14:cNvContentPartPr/>
                <p14:nvPr/>
              </p14:nvContentPartPr>
              <p14:xfrm>
                <a:off x="7021264" y="3397500"/>
                <a:ext cx="175153" cy="1138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953E938-EE9B-B87F-7BB6-ED2F5354A87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12632" y="3388855"/>
                  <a:ext cx="192776" cy="1314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5A6D7E9-9342-F290-5C0E-04C5C010F6C6}"/>
                  </a:ext>
                </a:extLst>
              </p14:cNvPr>
              <p14:cNvContentPartPr/>
              <p14:nvPr/>
            </p14:nvContentPartPr>
            <p14:xfrm>
              <a:off x="8099901" y="3368013"/>
              <a:ext cx="75487" cy="81384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5A6D7E9-9342-F290-5C0E-04C5C010F6C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090914" y="3359010"/>
                <a:ext cx="93101" cy="99029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A1A35B7-F626-BADB-233B-EBFD0F02A513}"/>
              </a:ext>
            </a:extLst>
          </p:cNvPr>
          <p:cNvGrpSpPr/>
          <p:nvPr/>
        </p:nvGrpSpPr>
        <p:grpSpPr>
          <a:xfrm>
            <a:off x="7873735" y="3233552"/>
            <a:ext cx="1595842" cy="391883"/>
            <a:chOff x="7873735" y="3233552"/>
            <a:chExt cx="1595842" cy="3918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CC32711-3222-E491-AE8F-20EDDA4F3B2F}"/>
                    </a:ext>
                  </a:extLst>
                </p14:cNvPr>
                <p14:cNvContentPartPr/>
                <p14:nvPr/>
              </p14:nvContentPartPr>
              <p14:xfrm>
                <a:off x="8903129" y="3233552"/>
                <a:ext cx="221153" cy="391883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CC32711-3222-E491-AE8F-20EDDA4F3B2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94124" y="3224908"/>
                  <a:ext cx="238802" cy="409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2AE1D52-9356-2547-8C83-A88DA449B68A}"/>
                    </a:ext>
                  </a:extLst>
                </p14:cNvPr>
                <p14:cNvContentPartPr/>
                <p14:nvPr/>
              </p14:nvContentPartPr>
              <p14:xfrm>
                <a:off x="8747438" y="3342654"/>
                <a:ext cx="722139" cy="117653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2AE1D52-9356-2547-8C83-A88DA449B68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38798" y="3334019"/>
                  <a:ext cx="739778" cy="135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E93958F-300C-47FD-8771-92B4F9486F18}"/>
                    </a:ext>
                  </a:extLst>
                </p14:cNvPr>
                <p14:cNvContentPartPr/>
                <p14:nvPr/>
              </p14:nvContentPartPr>
              <p14:xfrm>
                <a:off x="8677848" y="3347372"/>
                <a:ext cx="140948" cy="103795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E93958F-300C-47FD-8771-92B4F9486F1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68859" y="3338752"/>
                  <a:ext cx="158567" cy="121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902E9EA-BB3A-19B9-3F2F-C9479E104083}"/>
                    </a:ext>
                  </a:extLst>
                </p14:cNvPr>
                <p14:cNvContentPartPr/>
                <p14:nvPr/>
              </p14:nvContentPartPr>
              <p14:xfrm>
                <a:off x="8186888" y="3364769"/>
                <a:ext cx="153628" cy="58679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902E9EA-BB3A-19B9-3F2F-C9479E10408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177893" y="3355769"/>
                  <a:ext cx="171257" cy="76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EBA2FA7-F7DE-9B72-26D5-D877DABA3A80}"/>
                    </a:ext>
                  </a:extLst>
                </p14:cNvPr>
                <p14:cNvContentPartPr/>
                <p14:nvPr/>
              </p14:nvContentPartPr>
              <p14:xfrm>
                <a:off x="7873735" y="3347372"/>
                <a:ext cx="166012" cy="63987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EBA2FA7-F7DE-9B72-26D5-D877DABA3A8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64732" y="3338745"/>
                  <a:ext cx="183658" cy="8160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C75EAA8-BB20-955D-761E-8FAD03383372}"/>
                  </a:ext>
                </a:extLst>
              </p14:cNvPr>
              <p14:cNvContentPartPr/>
              <p14:nvPr/>
            </p14:nvContentPartPr>
            <p14:xfrm>
              <a:off x="8939693" y="4448420"/>
              <a:ext cx="24769" cy="39513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C75EAA8-BB20-955D-761E-8FAD0338337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930719" y="4439799"/>
                <a:ext cx="42359" cy="57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F3BFBC5A-6A6E-EEBC-8B75-5F72A78ABCD1}"/>
                  </a:ext>
                </a:extLst>
              </p14:cNvPr>
              <p14:cNvContentPartPr/>
              <p14:nvPr/>
            </p14:nvContentPartPr>
            <p14:xfrm>
              <a:off x="6646777" y="4676355"/>
              <a:ext cx="687934" cy="362101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F3BFBC5A-6A6E-EEBC-8B75-5F72A78ABCD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638137" y="4667356"/>
                <a:ext cx="705573" cy="379738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4B0EB52-B5E1-3099-10F5-8ED4A8A17295}"/>
              </a:ext>
            </a:extLst>
          </p:cNvPr>
          <p:cNvGrpSpPr/>
          <p:nvPr/>
        </p:nvGrpSpPr>
        <p:grpSpPr>
          <a:xfrm>
            <a:off x="5896331" y="3831550"/>
            <a:ext cx="3268054" cy="1166804"/>
            <a:chOff x="5896331" y="3831550"/>
            <a:chExt cx="3268054" cy="11668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D9A7356-9B6F-8627-36EF-0FE18FDAB3B4}"/>
                    </a:ext>
                  </a:extLst>
                </p14:cNvPr>
                <p14:cNvContentPartPr/>
                <p14:nvPr/>
              </p14:nvContentPartPr>
              <p14:xfrm>
                <a:off x="7897620" y="3831550"/>
                <a:ext cx="973074" cy="332025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D9A7356-9B6F-8627-36EF-0FE18FDAB3B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88980" y="3822547"/>
                  <a:ext cx="990714" cy="349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17FDF95-4D93-2A51-8B87-1351FD3F94F3}"/>
                    </a:ext>
                  </a:extLst>
                </p14:cNvPr>
                <p14:cNvContentPartPr/>
                <p14:nvPr/>
              </p14:nvContentPartPr>
              <p14:xfrm>
                <a:off x="8189837" y="3909691"/>
                <a:ext cx="312858" cy="31551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17FDF95-4D93-2A51-8B87-1351FD3F94F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80847" y="3900728"/>
                  <a:ext cx="330479" cy="49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B58B138-4B72-ED81-7D1C-C3A2A488BE94}"/>
                    </a:ext>
                  </a:extLst>
                </p14:cNvPr>
                <p14:cNvContentPartPr/>
                <p14:nvPr/>
              </p14:nvContentPartPr>
              <p14:xfrm>
                <a:off x="6340996" y="3861922"/>
                <a:ext cx="996958" cy="437588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B58B138-4B72-ED81-7D1C-C3A2A488BE9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31995" y="3852918"/>
                  <a:ext cx="1014600" cy="455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B7AF7D0-F6AE-D1DE-F05B-755B2B84C520}"/>
                    </a:ext>
                  </a:extLst>
                </p14:cNvPr>
                <p14:cNvContentPartPr/>
                <p14:nvPr/>
              </p14:nvContentPartPr>
              <p14:xfrm>
                <a:off x="6975264" y="3984588"/>
                <a:ext cx="295" cy="295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B7AF7D0-F6AE-D1DE-F05B-755B2B84C52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67889" y="3977213"/>
                  <a:ext cx="14750" cy="14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71A4046-F7DF-BD84-2429-90A1D83E9195}"/>
                    </a:ext>
                  </a:extLst>
                </p14:cNvPr>
                <p14:cNvContentPartPr/>
                <p14:nvPr/>
              </p14:nvContentPartPr>
              <p14:xfrm>
                <a:off x="6776521" y="3983998"/>
                <a:ext cx="219089" cy="21526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71A4046-F7DF-BD84-2429-90A1D83E919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767527" y="3975029"/>
                  <a:ext cx="236717" cy="39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475F00B-3F31-23A5-4C59-D3F5DC0218BA}"/>
                    </a:ext>
                  </a:extLst>
                </p14:cNvPr>
                <p14:cNvContentPartPr/>
                <p14:nvPr/>
              </p14:nvContentPartPr>
              <p14:xfrm>
                <a:off x="7468877" y="4031177"/>
                <a:ext cx="252115" cy="134166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475F00B-3F31-23A5-4C59-D3F5DC0218B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59886" y="4022185"/>
                  <a:ext cx="269738" cy="151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2D0D4C6-7069-E21E-E4A6-602D8E3F5634}"/>
                    </a:ext>
                  </a:extLst>
                </p14:cNvPr>
                <p14:cNvContentPartPr/>
                <p14:nvPr/>
              </p14:nvContentPartPr>
              <p14:xfrm>
                <a:off x="7617787" y="3927678"/>
                <a:ext cx="56025" cy="10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2D0D4C6-7069-E21E-E4A6-602D8E3F563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09168" y="3918781"/>
                  <a:ext cx="73623" cy="27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3BE1091-0F46-1929-3474-AE86F793AAAD}"/>
                    </a:ext>
                  </a:extLst>
                </p14:cNvPr>
                <p14:cNvContentPartPr/>
                <p14:nvPr/>
              </p14:nvContentPartPr>
              <p14:xfrm>
                <a:off x="6357804" y="4202792"/>
                <a:ext cx="1239047" cy="44437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3BE1091-0F46-1929-3474-AE86F793AAA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48805" y="4194149"/>
                  <a:ext cx="1256686" cy="462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9B109A9-E378-6657-33A2-7983BA1E322B}"/>
                    </a:ext>
                  </a:extLst>
                </p14:cNvPr>
                <p14:cNvContentPartPr/>
                <p14:nvPr/>
              </p14:nvContentPartPr>
              <p14:xfrm>
                <a:off x="7378352" y="4377061"/>
                <a:ext cx="24769" cy="6487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9B109A9-E378-6657-33A2-7983BA1E322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69378" y="4368051"/>
                  <a:ext cx="42359" cy="24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4ADC8CB-B69D-68AB-87BA-B0C4935A0C86}"/>
                    </a:ext>
                  </a:extLst>
                </p14:cNvPr>
                <p14:cNvContentPartPr/>
                <p14:nvPr/>
              </p14:nvContentPartPr>
              <p14:xfrm>
                <a:off x="7142161" y="4301574"/>
                <a:ext cx="305486" cy="57795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4ADC8CB-B69D-68AB-87BA-B0C4935A0C8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33166" y="4292959"/>
                  <a:ext cx="323117" cy="753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6053398-D1B8-011C-A883-4DCEF0EE4FE5}"/>
                    </a:ext>
                  </a:extLst>
                </p14:cNvPr>
                <p14:cNvContentPartPr/>
                <p14:nvPr/>
              </p14:nvContentPartPr>
              <p14:xfrm>
                <a:off x="6860264" y="4285356"/>
                <a:ext cx="66051" cy="20346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6053398-D1B8-011C-A883-4DCEF0EE4FE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851290" y="4276789"/>
                  <a:ext cx="83641" cy="378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127DDEE-0CA6-B286-BBF0-B6325DEBB45B}"/>
                    </a:ext>
                  </a:extLst>
                </p14:cNvPr>
                <p14:cNvContentPartPr/>
                <p14:nvPr/>
              </p14:nvContentPartPr>
              <p14:xfrm>
                <a:off x="7748120" y="4364676"/>
                <a:ext cx="1021138" cy="221448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127DDEE-0CA6-B286-BBF0-B6325DEBB45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39122" y="4356034"/>
                  <a:ext cx="1038775" cy="239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59326E4-69B6-5CE5-D94A-35456688A9DE}"/>
                    </a:ext>
                  </a:extLst>
                </p14:cNvPr>
                <p14:cNvContentPartPr/>
                <p14:nvPr/>
              </p14:nvContentPartPr>
              <p14:xfrm>
                <a:off x="8087517" y="4269138"/>
                <a:ext cx="103500" cy="74897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59326E4-69B6-5CE5-D94A-35456688A9D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78862" y="4260496"/>
                  <a:ext cx="121171" cy="92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2B38E5B-AE3E-0371-356B-5A46FBD18A69}"/>
                    </a:ext>
                  </a:extLst>
                </p14:cNvPr>
                <p14:cNvContentPartPr/>
                <p14:nvPr/>
              </p14:nvContentPartPr>
              <p14:xfrm>
                <a:off x="7821543" y="4390330"/>
                <a:ext cx="120307" cy="139179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2B38E5B-AE3E-0371-356B-5A46FBD18A6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12538" y="4381339"/>
                  <a:ext cx="137957" cy="156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F32DFCE-28C6-19CF-B925-D54DA07AD4B4}"/>
                    </a:ext>
                  </a:extLst>
                </p14:cNvPr>
                <p14:cNvContentPartPr/>
                <p14:nvPr/>
              </p14:nvContentPartPr>
              <p14:xfrm>
                <a:off x="5896331" y="4721175"/>
                <a:ext cx="57205" cy="208474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F32DFCE-28C6-19CF-B925-D54DA07AD4B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887696" y="4712174"/>
                  <a:ext cx="74834" cy="226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38AC57D-26FB-76CF-20BD-9D19CBB7F8B1}"/>
                    </a:ext>
                  </a:extLst>
                </p14:cNvPr>
                <p14:cNvContentPartPr/>
                <p14:nvPr/>
              </p14:nvContentPartPr>
              <p14:xfrm>
                <a:off x="5960023" y="4699060"/>
                <a:ext cx="132397" cy="299294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38AC57D-26FB-76CF-20BD-9D19CBB7F8B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951029" y="4690067"/>
                  <a:ext cx="150026" cy="316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973F4D5-5384-2E26-DEE8-3432766DA1B0}"/>
                    </a:ext>
                  </a:extLst>
                </p14:cNvPr>
                <p14:cNvContentPartPr/>
                <p14:nvPr/>
              </p14:nvContentPartPr>
              <p14:xfrm>
                <a:off x="6217446" y="4797842"/>
                <a:ext cx="236486" cy="130628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973F4D5-5384-2E26-DEE8-3432766DA1B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208447" y="4788846"/>
                  <a:ext cx="254123" cy="148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4D233B2-8795-A1D8-2A19-62162AF8C46D}"/>
                    </a:ext>
                  </a:extLst>
                </p14:cNvPr>
                <p14:cNvContentPartPr/>
                <p14:nvPr/>
              </p14:nvContentPartPr>
              <p14:xfrm>
                <a:off x="6325958" y="4699945"/>
                <a:ext cx="28013" cy="32141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4D233B2-8795-A1D8-2A19-62162AF8C46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16979" y="4691278"/>
                  <a:ext cx="45611" cy="49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ED27F82-043B-3205-C276-11E48CA1217D}"/>
                    </a:ext>
                  </a:extLst>
                </p14:cNvPr>
                <p14:cNvContentPartPr/>
                <p14:nvPr/>
              </p14:nvContentPartPr>
              <p14:xfrm>
                <a:off x="7533454" y="4623278"/>
                <a:ext cx="535486" cy="281602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ED27F82-043B-3205-C276-11E48CA1217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24451" y="4614275"/>
                  <a:ext cx="553131" cy="2992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82E3D2E-868C-28C1-655A-2EF1AAE72B34}"/>
                    </a:ext>
                  </a:extLst>
                </p14:cNvPr>
                <p14:cNvContentPartPr/>
                <p14:nvPr/>
              </p14:nvContentPartPr>
              <p14:xfrm>
                <a:off x="7845133" y="4710265"/>
                <a:ext cx="195205" cy="40397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82E3D2E-868C-28C1-655A-2EF1AAE72B3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836129" y="4701685"/>
                  <a:ext cx="212853" cy="57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54ABF77-BD41-E04C-D6FD-113569402C83}"/>
                    </a:ext>
                  </a:extLst>
                </p14:cNvPr>
                <p14:cNvContentPartPr/>
                <p14:nvPr/>
              </p14:nvContentPartPr>
              <p14:xfrm>
                <a:off x="7757556" y="4727662"/>
                <a:ext cx="17692" cy="6487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54ABF77-BD41-E04C-D6FD-113569402C8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48529" y="4719013"/>
                  <a:ext cx="35384" cy="24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2F6D296-1270-8438-EA77-E3A1F7C0840D}"/>
                    </a:ext>
                  </a:extLst>
                </p14:cNvPr>
                <p14:cNvContentPartPr/>
                <p14:nvPr/>
              </p14:nvContentPartPr>
              <p14:xfrm>
                <a:off x="8262965" y="4596740"/>
                <a:ext cx="901420" cy="378319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2F6D296-1270-8438-EA77-E3A1F7C0840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53965" y="4587741"/>
                  <a:ext cx="919060" cy="395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8155EAC-F410-B4DC-1C7B-3655AEAAD028}"/>
                    </a:ext>
                  </a:extLst>
                </p14:cNvPr>
                <p14:cNvContentPartPr/>
                <p14:nvPr/>
              </p14:nvContentPartPr>
              <p14:xfrm>
                <a:off x="8909027" y="4721175"/>
                <a:ext cx="295" cy="295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8155EAC-F410-B4DC-1C7B-3655AEAAD02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901652" y="4713800"/>
                  <a:ext cx="14750" cy="14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DF8DEEE-9AB3-AEAB-2E26-B81E4E261FB0}"/>
                    </a:ext>
                  </a:extLst>
                </p14:cNvPr>
                <p14:cNvContentPartPr/>
                <p14:nvPr/>
              </p14:nvContentPartPr>
              <p14:xfrm>
                <a:off x="8605015" y="4696406"/>
                <a:ext cx="382153" cy="92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DF8DEEE-9AB3-AEAB-2E26-B81E4E261FB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596379" y="4687747"/>
                  <a:ext cx="399785" cy="10967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CC50BBC-31AD-1FF3-77AF-21252EE16F32}"/>
                  </a:ext>
                </a:extLst>
              </p14:cNvPr>
              <p14:cNvContentPartPr/>
              <p14:nvPr/>
            </p14:nvContentPartPr>
            <p14:xfrm>
              <a:off x="9435076" y="4581996"/>
              <a:ext cx="949484" cy="267743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CC50BBC-31AD-1FF3-77AF-21252EE16F32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426078" y="4572999"/>
                <a:ext cx="967120" cy="285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2BA4BB5-BCB6-AA36-E8E1-0BF5EA986750}"/>
                  </a:ext>
                </a:extLst>
              </p14:cNvPr>
              <p14:cNvContentPartPr/>
              <p14:nvPr/>
            </p14:nvContentPartPr>
            <p14:xfrm>
              <a:off x="10542906" y="4551035"/>
              <a:ext cx="1076279" cy="4679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2BA4BB5-BCB6-AA36-E8E1-0BF5EA986750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0534267" y="4542036"/>
                <a:ext cx="1093917" cy="485598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98101A6-CAF5-0C6B-E57C-7AFC69FAAF7D}"/>
              </a:ext>
            </a:extLst>
          </p:cNvPr>
          <p:cNvGrpSpPr/>
          <p:nvPr/>
        </p:nvGrpSpPr>
        <p:grpSpPr>
          <a:xfrm>
            <a:off x="5611191" y="5089469"/>
            <a:ext cx="1774238" cy="472383"/>
            <a:chOff x="5611191" y="5089469"/>
            <a:chExt cx="1774238" cy="472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DD6EA02-F27D-0C31-26A7-0D097C143367}"/>
                    </a:ext>
                  </a:extLst>
                </p14:cNvPr>
                <p14:cNvContentPartPr/>
                <p14:nvPr/>
              </p14:nvContentPartPr>
              <p14:xfrm>
                <a:off x="5611191" y="5190020"/>
                <a:ext cx="333794" cy="160115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DD6EA02-F27D-0C31-26A7-0D097C14336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602199" y="5181025"/>
                  <a:ext cx="351419" cy="1777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F94B895-7A37-B9E4-95B6-B9D2934B278B}"/>
                    </a:ext>
                  </a:extLst>
                </p14:cNvPr>
                <p14:cNvContentPartPr/>
                <p14:nvPr/>
              </p14:nvContentPartPr>
              <p14:xfrm>
                <a:off x="5866549" y="5366058"/>
                <a:ext cx="25064" cy="179281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F94B895-7A37-B9E4-95B6-B9D2934B278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857598" y="5357058"/>
                  <a:ext cx="42609" cy="196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FDCF806-6CB4-9894-B39F-0E1D142ADBAF}"/>
                    </a:ext>
                  </a:extLst>
                </p14:cNvPr>
                <p14:cNvContentPartPr/>
                <p14:nvPr/>
              </p14:nvContentPartPr>
              <p14:xfrm>
                <a:off x="5918152" y="5408519"/>
                <a:ext cx="18577" cy="153333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FDCF806-6CB4-9894-B39F-0E1D142ADBA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909221" y="5399521"/>
                  <a:ext cx="36082" cy="170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349B726-1D28-F7FC-B934-EDB83EB4CFDC}"/>
                    </a:ext>
                  </a:extLst>
                </p14:cNvPr>
                <p14:cNvContentPartPr/>
                <p14:nvPr/>
              </p14:nvContentPartPr>
              <p14:xfrm>
                <a:off x="6147561" y="5177340"/>
                <a:ext cx="235307" cy="185474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349B726-1D28-F7FC-B934-EDB83EB4CFD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138926" y="5168697"/>
                  <a:ext cx="252937" cy="203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FA9698A-1797-E11B-AAB3-5510B8E52E54}"/>
                    </a:ext>
                  </a:extLst>
                </p14:cNvPr>
                <p14:cNvContentPartPr/>
                <p14:nvPr/>
              </p14:nvContentPartPr>
              <p14:xfrm>
                <a:off x="6284971" y="5089469"/>
                <a:ext cx="31551" cy="9731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FA9698A-1797-E11B-AAB3-5510B8E52E5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276366" y="5080819"/>
                  <a:ext cx="49119" cy="27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3573A1E-56CD-44AA-CEA4-42482685061C}"/>
                    </a:ext>
                  </a:extLst>
                </p14:cNvPr>
                <p14:cNvContentPartPr/>
                <p14:nvPr/>
              </p14:nvContentPartPr>
              <p14:xfrm>
                <a:off x="6535021" y="5242507"/>
                <a:ext cx="850408" cy="127384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3573A1E-56CD-44AA-CEA4-42482685061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526020" y="5233871"/>
                  <a:ext cx="868050" cy="145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54BEC85-1F6A-CEEB-348F-EC3FC618BCF5}"/>
                    </a:ext>
                  </a:extLst>
                </p14:cNvPr>
                <p14:cNvContentPartPr/>
                <p14:nvPr/>
              </p14:nvContentPartPr>
              <p14:xfrm>
                <a:off x="6378150" y="5312391"/>
                <a:ext cx="102025" cy="37743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54BEC85-1F6A-CEEB-348F-EC3FC618BCF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369528" y="5303405"/>
                  <a:ext cx="119628" cy="553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D31256E1-1DA7-973D-09E8-42FD49CB2288}"/>
                  </a:ext>
                </a:extLst>
              </p14:cNvPr>
              <p14:cNvContentPartPr/>
              <p14:nvPr/>
            </p14:nvContentPartPr>
            <p14:xfrm>
              <a:off x="7629287" y="5264032"/>
              <a:ext cx="316102" cy="86987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D31256E1-1DA7-973D-09E8-42FD49CB2288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7620646" y="5255405"/>
                <a:ext cx="333743" cy="1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38E5C64F-682D-653F-7972-598BA20F6BE2}"/>
                  </a:ext>
                </a:extLst>
              </p14:cNvPr>
              <p14:cNvContentPartPr/>
              <p14:nvPr/>
            </p14:nvContentPartPr>
            <p14:xfrm>
              <a:off x="8128209" y="5118071"/>
              <a:ext cx="641639" cy="209063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38E5C64F-682D-653F-7972-598BA20F6BE2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8119567" y="5109075"/>
                <a:ext cx="659282" cy="226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7F96F3D9-3FE2-2ECF-8399-F0B4C58A4B01}"/>
                  </a:ext>
                </a:extLst>
              </p14:cNvPr>
              <p14:cNvContentPartPr/>
              <p14:nvPr/>
            </p14:nvContentPartPr>
            <p14:xfrm>
              <a:off x="8920527" y="5070007"/>
              <a:ext cx="843331" cy="243858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7F96F3D9-3FE2-2ECF-8399-F0B4C58A4B01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8911529" y="5061002"/>
                <a:ext cx="860968" cy="261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43178EC9-E8E7-BDB7-E433-E212520EFC4B}"/>
                  </a:ext>
                </a:extLst>
              </p14:cNvPr>
              <p14:cNvContentPartPr/>
              <p14:nvPr/>
            </p14:nvContentPartPr>
            <p14:xfrm>
              <a:off x="5744632" y="5664724"/>
              <a:ext cx="1348560" cy="3085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43178EC9-E8E7-BDB7-E433-E212520EFC4B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735992" y="5655724"/>
                <a:ext cx="13662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7F70FBED-9321-E469-54C6-751FE8E8F792}"/>
                  </a:ext>
                </a:extLst>
              </p14:cNvPr>
              <p14:cNvContentPartPr/>
              <p14:nvPr/>
            </p14:nvContentPartPr>
            <p14:xfrm>
              <a:off x="7006432" y="5859484"/>
              <a:ext cx="39960" cy="306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7F70FBED-9321-E469-54C6-751FE8E8F792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997432" y="5850844"/>
                <a:ext cx="576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E54CD450-636E-BD9F-9920-0955B7C555D6}"/>
                  </a:ext>
                </a:extLst>
              </p14:cNvPr>
              <p14:cNvContentPartPr/>
              <p14:nvPr/>
            </p14:nvContentPartPr>
            <p14:xfrm>
              <a:off x="7315672" y="5586604"/>
              <a:ext cx="1241640" cy="3391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E54CD450-636E-BD9F-9920-0955B7C555D6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7307032" y="5577604"/>
                <a:ext cx="12592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135F81A9-10D5-29CC-5A78-942478CF0CC0}"/>
                  </a:ext>
                </a:extLst>
              </p14:cNvPr>
              <p14:cNvContentPartPr/>
              <p14:nvPr/>
            </p14:nvContentPartPr>
            <p14:xfrm>
              <a:off x="4480672" y="6163324"/>
              <a:ext cx="947160" cy="40284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135F81A9-10D5-29CC-5A78-942478CF0CC0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471672" y="6154684"/>
                <a:ext cx="964800" cy="42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766C9F81-21AB-A73D-0C60-336DB9CF4570}"/>
              </a:ext>
            </a:extLst>
          </p:cNvPr>
          <p:cNvGrpSpPr/>
          <p:nvPr/>
        </p:nvGrpSpPr>
        <p:grpSpPr>
          <a:xfrm>
            <a:off x="5611072" y="6150004"/>
            <a:ext cx="3766320" cy="570960"/>
            <a:chOff x="5611072" y="6150004"/>
            <a:chExt cx="376632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A22BDA6-8C45-FC1C-C5C6-7C7AB9AD18FD}"/>
                    </a:ext>
                  </a:extLst>
                </p14:cNvPr>
                <p14:cNvContentPartPr/>
                <p14:nvPr/>
              </p14:nvContentPartPr>
              <p14:xfrm>
                <a:off x="5611072" y="6289684"/>
                <a:ext cx="1530360" cy="431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A22BDA6-8C45-FC1C-C5C6-7C7AB9AD18F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602432" y="6281044"/>
                  <a:ext cx="15480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70B3EBB-CBC2-812E-8548-E7C9FEA7E8A3}"/>
                    </a:ext>
                  </a:extLst>
                </p14:cNvPr>
                <p14:cNvContentPartPr/>
                <p14:nvPr/>
              </p14:nvContentPartPr>
              <p14:xfrm>
                <a:off x="7276432" y="6183844"/>
                <a:ext cx="623880" cy="4302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70B3EBB-CBC2-812E-8548-E7C9FEA7E8A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267432" y="6174844"/>
                  <a:ext cx="6415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67E159C-0420-1217-A07C-73049CDA0006}"/>
                    </a:ext>
                  </a:extLst>
                </p14:cNvPr>
                <p14:cNvContentPartPr/>
                <p14:nvPr/>
              </p14:nvContentPartPr>
              <p14:xfrm>
                <a:off x="7478752" y="6322804"/>
                <a:ext cx="325800" cy="47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67E159C-0420-1217-A07C-73049CDA000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469752" y="6313804"/>
                  <a:ext cx="343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57F6692-5F77-A4A3-1C85-D52A7A29E46E}"/>
                    </a:ext>
                  </a:extLst>
                </p14:cNvPr>
                <p14:cNvContentPartPr/>
                <p14:nvPr/>
              </p14:nvContentPartPr>
              <p14:xfrm>
                <a:off x="8100472" y="6150004"/>
                <a:ext cx="1276920" cy="441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57F6692-5F77-A4A3-1C85-D52A7A29E46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091832" y="6141004"/>
                  <a:ext cx="1294560" cy="45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1C7C116-D163-88B8-DAA4-3C1B7040833A}"/>
              </a:ext>
            </a:extLst>
          </p:cNvPr>
          <p:cNvGrpSpPr/>
          <p:nvPr/>
        </p:nvGrpSpPr>
        <p:grpSpPr>
          <a:xfrm>
            <a:off x="9566032" y="6131284"/>
            <a:ext cx="1792800" cy="605520"/>
            <a:chOff x="9566032" y="6131284"/>
            <a:chExt cx="1792800" cy="60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B050A99-3EF4-EF55-C69C-B4F0A581DB16}"/>
                    </a:ext>
                  </a:extLst>
                </p14:cNvPr>
                <p14:cNvContentPartPr/>
                <p14:nvPr/>
              </p14:nvContentPartPr>
              <p14:xfrm>
                <a:off x="9566032" y="6131284"/>
                <a:ext cx="1618920" cy="605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B050A99-3EF4-EF55-C69C-B4F0A581DB1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557392" y="6122644"/>
                  <a:ext cx="163656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725148C-0B09-4B5E-AED0-366BE734DAF6}"/>
                    </a:ext>
                  </a:extLst>
                </p14:cNvPr>
                <p14:cNvContentPartPr/>
                <p14:nvPr/>
              </p14:nvContentPartPr>
              <p14:xfrm>
                <a:off x="11283592" y="6564004"/>
                <a:ext cx="75240" cy="51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725148C-0B09-4B5E-AED0-366BE734DAF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274952" y="6555004"/>
                  <a:ext cx="928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1B23C7A6-97F9-7457-E468-DE752809A710}"/>
              </a:ext>
            </a:extLst>
          </p:cNvPr>
          <p:cNvGrpSpPr/>
          <p:nvPr/>
        </p:nvGrpSpPr>
        <p:grpSpPr>
          <a:xfrm>
            <a:off x="4510552" y="5666884"/>
            <a:ext cx="1043640" cy="395640"/>
            <a:chOff x="4510552" y="5666884"/>
            <a:chExt cx="104364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CEC9980-795D-47A9-375E-DE71895DB01D}"/>
                    </a:ext>
                  </a:extLst>
                </p14:cNvPr>
                <p14:cNvContentPartPr/>
                <p14:nvPr/>
              </p14:nvContentPartPr>
              <p14:xfrm>
                <a:off x="4570312" y="5716564"/>
                <a:ext cx="124920" cy="291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CEC9980-795D-47A9-375E-DE71895DB01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561312" y="5707924"/>
                  <a:ext cx="142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A96F8BD-BBFD-9207-9223-5C842A88AF07}"/>
                    </a:ext>
                  </a:extLst>
                </p14:cNvPr>
                <p14:cNvContentPartPr/>
                <p14:nvPr/>
              </p14:nvContentPartPr>
              <p14:xfrm>
                <a:off x="4512712" y="5688844"/>
                <a:ext cx="245160" cy="39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A96F8BD-BBFD-9207-9223-5C842A88AF0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503712" y="5679844"/>
                  <a:ext cx="262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C201C55-52D7-6A89-821F-3BE3B0553959}"/>
                    </a:ext>
                  </a:extLst>
                </p14:cNvPr>
                <p14:cNvContentPartPr/>
                <p14:nvPr/>
              </p14:nvContentPartPr>
              <p14:xfrm>
                <a:off x="4947952" y="5666884"/>
                <a:ext cx="506520" cy="289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C201C55-52D7-6A89-821F-3BE3B055395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939312" y="5658244"/>
                  <a:ext cx="5241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904F4FA-489F-AC78-7A55-A562D21580B9}"/>
                    </a:ext>
                  </a:extLst>
                </p14:cNvPr>
                <p14:cNvContentPartPr/>
                <p14:nvPr/>
              </p14:nvContentPartPr>
              <p14:xfrm>
                <a:off x="5310832" y="5731324"/>
                <a:ext cx="243360" cy="35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904F4FA-489F-AC78-7A55-A562D21580B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02192" y="5722684"/>
                  <a:ext cx="261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F6DA0E5-5614-D89D-B58C-AFC504868291}"/>
                    </a:ext>
                  </a:extLst>
                </p14:cNvPr>
                <p14:cNvContentPartPr/>
                <p14:nvPr/>
              </p14:nvContentPartPr>
              <p14:xfrm>
                <a:off x="4972792" y="5972884"/>
                <a:ext cx="445320" cy="60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F6DA0E5-5614-D89D-B58C-AFC50486829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963792" y="5963884"/>
                  <a:ext cx="462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AF99D4F-CC5F-5487-6EC4-9326A30E38C0}"/>
                    </a:ext>
                  </a:extLst>
                </p14:cNvPr>
                <p14:cNvContentPartPr/>
                <p14:nvPr/>
              </p14:nvContentPartPr>
              <p14:xfrm>
                <a:off x="4510552" y="5678044"/>
                <a:ext cx="284040" cy="384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AF99D4F-CC5F-5487-6EC4-9326A30E38C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01552" y="5669404"/>
                  <a:ext cx="301680" cy="40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0C3D2E13-49F3-261F-8808-B316AC30F0AF}"/>
              </a:ext>
            </a:extLst>
          </p:cNvPr>
          <p:cNvGrpSpPr/>
          <p:nvPr/>
        </p:nvGrpSpPr>
        <p:grpSpPr>
          <a:xfrm>
            <a:off x="8813272" y="5506684"/>
            <a:ext cx="2851200" cy="593640"/>
            <a:chOff x="8813272" y="5506684"/>
            <a:chExt cx="285120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85F122A-AC02-0609-B665-EC240D1B4474}"/>
                    </a:ext>
                  </a:extLst>
                </p14:cNvPr>
                <p14:cNvContentPartPr/>
                <p14:nvPr/>
              </p14:nvContentPartPr>
              <p14:xfrm>
                <a:off x="8813272" y="5506684"/>
                <a:ext cx="862920" cy="532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85F122A-AC02-0609-B665-EC240D1B447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804632" y="5498044"/>
                  <a:ext cx="8805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0033CFE-923B-FC80-F4F5-F60B01E14C60}"/>
                    </a:ext>
                  </a:extLst>
                </p14:cNvPr>
                <p14:cNvContentPartPr/>
                <p14:nvPr/>
              </p14:nvContentPartPr>
              <p14:xfrm>
                <a:off x="9883192" y="5817004"/>
                <a:ext cx="369360" cy="167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0033CFE-923B-FC80-F4F5-F60B01E14C6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874192" y="5808004"/>
                  <a:ext cx="387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E7A1EAB-1920-9A3D-B1A9-2AC49CE372C3}"/>
                    </a:ext>
                  </a:extLst>
                </p14:cNvPr>
                <p14:cNvContentPartPr/>
                <p14:nvPr/>
              </p14:nvContentPartPr>
              <p14:xfrm>
                <a:off x="10033312" y="5668324"/>
                <a:ext cx="43920" cy="14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E7A1EAB-1920-9A3D-B1A9-2AC49CE372C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024312" y="5659324"/>
                  <a:ext cx="61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3710EC9-706E-9A9E-CD46-4741EB530F94}"/>
                    </a:ext>
                  </a:extLst>
                </p14:cNvPr>
                <p14:cNvContentPartPr/>
                <p14:nvPr/>
              </p14:nvContentPartPr>
              <p14:xfrm>
                <a:off x="10481152" y="5704324"/>
                <a:ext cx="177480" cy="264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3710EC9-706E-9A9E-CD46-4741EB530F9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472512" y="5695324"/>
                  <a:ext cx="195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AF6EC05-8ACD-9507-46B8-EF364AF683CD}"/>
                    </a:ext>
                  </a:extLst>
                </p14:cNvPr>
                <p14:cNvContentPartPr/>
                <p14:nvPr/>
              </p14:nvContentPartPr>
              <p14:xfrm>
                <a:off x="10828192" y="5849044"/>
                <a:ext cx="224640" cy="125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AF6EC05-8ACD-9507-46B8-EF364AF683C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819192" y="5840044"/>
                  <a:ext cx="242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8DCA7F8-C7B2-27B4-1D96-5015374005E9}"/>
                    </a:ext>
                  </a:extLst>
                </p14:cNvPr>
                <p14:cNvContentPartPr/>
                <p14:nvPr/>
              </p14:nvContentPartPr>
              <p14:xfrm>
                <a:off x="10864912" y="5726284"/>
                <a:ext cx="360" cy="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8DCA7F8-C7B2-27B4-1D96-5015374005E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855912" y="57172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F56680C-7658-6E24-D7F1-0999AF6D6323}"/>
                    </a:ext>
                  </a:extLst>
                </p14:cNvPr>
                <p14:cNvContentPartPr/>
                <p14:nvPr/>
              </p14:nvContentPartPr>
              <p14:xfrm>
                <a:off x="11255872" y="5684164"/>
                <a:ext cx="408600" cy="300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F56680C-7658-6E24-D7F1-0999AF6D632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246872" y="5675524"/>
                  <a:ext cx="4262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5FAEA38-9765-E930-BAE0-360FAED32BD6}"/>
                    </a:ext>
                  </a:extLst>
                </p14:cNvPr>
                <p14:cNvContentPartPr/>
                <p14:nvPr/>
              </p14:nvContentPartPr>
              <p14:xfrm>
                <a:off x="11449912" y="5787484"/>
                <a:ext cx="175680" cy="33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5FAEA38-9765-E930-BAE0-360FAED32BD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440912" y="5778844"/>
                  <a:ext cx="193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3CAEA38-5096-92E6-80AB-BFD8096CC43D}"/>
                    </a:ext>
                  </a:extLst>
                </p14:cNvPr>
                <p14:cNvContentPartPr/>
                <p14:nvPr/>
              </p14:nvContentPartPr>
              <p14:xfrm>
                <a:off x="11224912" y="6073684"/>
                <a:ext cx="356040" cy="26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3CAEA38-5096-92E6-80AB-BFD8096CC43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215912" y="6064684"/>
                  <a:ext cx="37368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7B512A4C-C577-A77F-C570-2BDAE8B4E8C1}"/>
                  </a:ext>
                </a:extLst>
              </p14:cNvPr>
              <p14:cNvContentPartPr/>
              <p14:nvPr/>
            </p14:nvContentPartPr>
            <p14:xfrm>
              <a:off x="3600472" y="6264844"/>
              <a:ext cx="24120" cy="864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7B512A4C-C577-A77F-C570-2BDAE8B4E8C1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591472" y="6255844"/>
                <a:ext cx="41760" cy="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8507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B2888-F777-5ACA-E51D-5F2ECB2C5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56" y="945931"/>
            <a:ext cx="7311294" cy="28930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370431D-4BBF-5B1B-18FC-D09598AB475C}"/>
              </a:ext>
            </a:extLst>
          </p:cNvPr>
          <p:cNvGrpSpPr/>
          <p:nvPr/>
        </p:nvGrpSpPr>
        <p:grpSpPr>
          <a:xfrm>
            <a:off x="711670" y="88324"/>
            <a:ext cx="1137960" cy="418320"/>
            <a:chOff x="711670" y="88324"/>
            <a:chExt cx="1137960" cy="41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89D1393-6446-FFEA-6E5E-B5AEE0BDFEAB}"/>
                    </a:ext>
                  </a:extLst>
                </p14:cNvPr>
                <p14:cNvContentPartPr/>
                <p14:nvPr/>
              </p14:nvContentPartPr>
              <p14:xfrm>
                <a:off x="711670" y="88324"/>
                <a:ext cx="401400" cy="186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89D1393-6446-FFEA-6E5E-B5AEE0BDFEA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2670" y="79324"/>
                  <a:ext cx="419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4ED2A0A-5E09-8704-C861-DA321629C023}"/>
                    </a:ext>
                  </a:extLst>
                </p14:cNvPr>
                <p14:cNvContentPartPr/>
                <p14:nvPr/>
              </p14:nvContentPartPr>
              <p14:xfrm>
                <a:off x="875830" y="211084"/>
                <a:ext cx="72000" cy="275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4ED2A0A-5E09-8704-C861-DA321629C02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7190" y="202444"/>
                  <a:ext cx="89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1EE95D1-3A64-DC15-C6E2-B941BEA2CE49}"/>
                    </a:ext>
                  </a:extLst>
                </p14:cNvPr>
                <p14:cNvContentPartPr/>
                <p14:nvPr/>
              </p14:nvContentPartPr>
              <p14:xfrm>
                <a:off x="1147270" y="175804"/>
                <a:ext cx="702360" cy="330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1EE95D1-3A64-DC15-C6E2-B941BEA2CE4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38630" y="166804"/>
                  <a:ext cx="720000" cy="34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319A32-EA2E-026A-C885-EE7D12C1431E}"/>
              </a:ext>
            </a:extLst>
          </p:cNvPr>
          <p:cNvGrpSpPr/>
          <p:nvPr/>
        </p:nvGrpSpPr>
        <p:grpSpPr>
          <a:xfrm>
            <a:off x="2071750" y="191644"/>
            <a:ext cx="1443600" cy="483480"/>
            <a:chOff x="2071750" y="191644"/>
            <a:chExt cx="1443600" cy="4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DE1C8D3-A335-CC78-817D-E7937AF69939}"/>
                    </a:ext>
                  </a:extLst>
                </p14:cNvPr>
                <p14:cNvContentPartPr/>
                <p14:nvPr/>
              </p14:nvContentPartPr>
              <p14:xfrm>
                <a:off x="2109190" y="191644"/>
                <a:ext cx="748080" cy="347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DE1C8D3-A335-CC78-817D-E7937AF6993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00550" y="183004"/>
                  <a:ext cx="7657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35D085B-1879-7C31-8B56-2A16E7E88C1A}"/>
                    </a:ext>
                  </a:extLst>
                </p14:cNvPr>
                <p14:cNvContentPartPr/>
                <p14:nvPr/>
              </p14:nvContentPartPr>
              <p14:xfrm>
                <a:off x="2071750" y="221524"/>
                <a:ext cx="412560" cy="70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35D085B-1879-7C31-8B56-2A16E7E88C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62750" y="212524"/>
                  <a:ext cx="430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D1606BB-1516-4FD6-7C1D-6AD0927DDC72}"/>
                    </a:ext>
                  </a:extLst>
                </p14:cNvPr>
                <p14:cNvContentPartPr/>
                <p14:nvPr/>
              </p14:nvContentPartPr>
              <p14:xfrm>
                <a:off x="3145990" y="221884"/>
                <a:ext cx="369360" cy="453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D1606BB-1516-4FD6-7C1D-6AD0927DDC7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37350" y="212884"/>
                  <a:ext cx="387000" cy="47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BEEF57-A736-4F9D-EAC5-F06940EDEA9B}"/>
              </a:ext>
            </a:extLst>
          </p:cNvPr>
          <p:cNvGrpSpPr/>
          <p:nvPr/>
        </p:nvGrpSpPr>
        <p:grpSpPr>
          <a:xfrm>
            <a:off x="3754750" y="150964"/>
            <a:ext cx="2674440" cy="473400"/>
            <a:chOff x="3754750" y="150964"/>
            <a:chExt cx="2674440" cy="4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F15C7BB-EDD7-23D6-1CC9-C8C2A73EE5EA}"/>
                    </a:ext>
                  </a:extLst>
                </p14:cNvPr>
                <p14:cNvContentPartPr/>
                <p14:nvPr/>
              </p14:nvContentPartPr>
              <p14:xfrm>
                <a:off x="3754750" y="271204"/>
                <a:ext cx="1297080" cy="353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F15C7BB-EDD7-23D6-1CC9-C8C2A73EE5E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46110" y="262204"/>
                  <a:ext cx="13147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D5A17A7-5C57-3EA8-2B0C-8C242A43429D}"/>
                    </a:ext>
                  </a:extLst>
                </p14:cNvPr>
                <p14:cNvContentPartPr/>
                <p14:nvPr/>
              </p14:nvContentPartPr>
              <p14:xfrm>
                <a:off x="4935550" y="271924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D5A17A7-5C57-3EA8-2B0C-8C242A4342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26910" y="2629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B13AB4-1323-087A-067B-0397D4450902}"/>
                    </a:ext>
                  </a:extLst>
                </p14:cNvPr>
                <p14:cNvContentPartPr/>
                <p14:nvPr/>
              </p14:nvContentPartPr>
              <p14:xfrm>
                <a:off x="4280350" y="231604"/>
                <a:ext cx="74160" cy="4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B13AB4-1323-087A-067B-0397D44509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71710" y="222964"/>
                  <a:ext cx="91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7BE9BEB-CD64-DD6B-D3A4-54CA1DBD0887}"/>
                    </a:ext>
                  </a:extLst>
                </p14:cNvPr>
                <p14:cNvContentPartPr/>
                <p14:nvPr/>
              </p14:nvContentPartPr>
              <p14:xfrm>
                <a:off x="5226790" y="150964"/>
                <a:ext cx="1202400" cy="381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7BE9BEB-CD64-DD6B-D3A4-54CA1DBD08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17790" y="141964"/>
                  <a:ext cx="12200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73840FA-9AA2-8131-D703-F8163B493A20}"/>
                    </a:ext>
                  </a:extLst>
                </p14:cNvPr>
                <p14:cNvContentPartPr/>
                <p14:nvPr/>
              </p14:nvContentPartPr>
              <p14:xfrm>
                <a:off x="6181150" y="293524"/>
                <a:ext cx="3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73840FA-9AA2-8131-D703-F8163B493A2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72150" y="2848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AEBD567-279A-DBCD-2E91-829593F75A4A}"/>
                    </a:ext>
                  </a:extLst>
                </p14:cNvPr>
                <p14:cNvContentPartPr/>
                <p14:nvPr/>
              </p14:nvContentPartPr>
              <p14:xfrm>
                <a:off x="5793070" y="204244"/>
                <a:ext cx="362880" cy="55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AEBD567-279A-DBCD-2E91-829593F75A4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84430" y="195604"/>
                  <a:ext cx="38052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8CCC45-AF48-138C-979F-578D81F939F7}"/>
              </a:ext>
            </a:extLst>
          </p:cNvPr>
          <p:cNvGrpSpPr/>
          <p:nvPr/>
        </p:nvGrpSpPr>
        <p:grpSpPr>
          <a:xfrm>
            <a:off x="1449310" y="4113023"/>
            <a:ext cx="775080" cy="513000"/>
            <a:chOff x="1449310" y="4113023"/>
            <a:chExt cx="775080" cy="51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2E12FFB-C3B0-BE0A-D39B-07DE00124663}"/>
                    </a:ext>
                  </a:extLst>
                </p14:cNvPr>
                <p14:cNvContentPartPr/>
                <p14:nvPr/>
              </p14:nvContentPartPr>
              <p14:xfrm>
                <a:off x="1465870" y="4161263"/>
                <a:ext cx="107640" cy="279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E12FFB-C3B0-BE0A-D39B-07DE001246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56870" y="4152263"/>
                  <a:ext cx="125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6A6DE1-5B57-6527-0CD4-37B45FF8709C}"/>
                    </a:ext>
                  </a:extLst>
                </p14:cNvPr>
                <p14:cNvContentPartPr/>
                <p14:nvPr/>
              </p14:nvContentPartPr>
              <p14:xfrm>
                <a:off x="1449310" y="4113023"/>
                <a:ext cx="284040" cy="83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6A6DE1-5B57-6527-0CD4-37B45FF870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40670" y="4104383"/>
                  <a:ext cx="301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8214C46-D226-8558-6819-6566482A8836}"/>
                    </a:ext>
                  </a:extLst>
                </p14:cNvPr>
                <p14:cNvContentPartPr/>
                <p14:nvPr/>
              </p14:nvContentPartPr>
              <p14:xfrm>
                <a:off x="1678270" y="4328303"/>
                <a:ext cx="546120" cy="297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8214C46-D226-8558-6819-6566482A88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69630" y="4319303"/>
                  <a:ext cx="56376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87E69F-645F-C1E4-8F06-ACF33E1CECBF}"/>
              </a:ext>
            </a:extLst>
          </p:cNvPr>
          <p:cNvGrpSpPr/>
          <p:nvPr/>
        </p:nvGrpSpPr>
        <p:grpSpPr>
          <a:xfrm>
            <a:off x="4882270" y="3870383"/>
            <a:ext cx="1546920" cy="407880"/>
            <a:chOff x="4882270" y="3870383"/>
            <a:chExt cx="154692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50DED7E-889B-D077-D94E-0C7FEDF4B27B}"/>
                    </a:ext>
                  </a:extLst>
                </p14:cNvPr>
                <p14:cNvContentPartPr/>
                <p14:nvPr/>
              </p14:nvContentPartPr>
              <p14:xfrm>
                <a:off x="4882270" y="3870383"/>
                <a:ext cx="1546920" cy="407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50DED7E-889B-D077-D94E-0C7FEDF4B2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73630" y="3861743"/>
                  <a:ext cx="156456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385143A-EAB1-132C-AFF0-1D6679DF2844}"/>
                    </a:ext>
                  </a:extLst>
                </p14:cNvPr>
                <p14:cNvContentPartPr/>
                <p14:nvPr/>
              </p14:nvContentPartPr>
              <p14:xfrm>
                <a:off x="6365110" y="4098263"/>
                <a:ext cx="22320" cy="2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385143A-EAB1-132C-AFF0-1D6679DF284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56110" y="4089623"/>
                  <a:ext cx="39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DE4D318-AC53-FD2A-B896-EBC3EFAE4200}"/>
                    </a:ext>
                  </a:extLst>
                </p14:cNvPr>
                <p14:cNvContentPartPr/>
                <p14:nvPr/>
              </p14:nvContentPartPr>
              <p14:xfrm>
                <a:off x="6017350" y="4057223"/>
                <a:ext cx="265680" cy="9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DE4D318-AC53-FD2A-B896-EBC3EFAE42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08710" y="4048223"/>
                  <a:ext cx="283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4F5577-EB1A-4019-A60F-E83106622DFB}"/>
                    </a:ext>
                  </a:extLst>
                </p14:cNvPr>
                <p14:cNvContentPartPr/>
                <p14:nvPr/>
              </p14:nvContentPartPr>
              <p14:xfrm>
                <a:off x="5412190" y="3983063"/>
                <a:ext cx="35280" cy="31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4F5577-EB1A-4019-A60F-E83106622D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03190" y="3974423"/>
                  <a:ext cx="5292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CEA4E-937E-6104-F54F-86DF1FCD9F53}"/>
              </a:ext>
            </a:extLst>
          </p:cNvPr>
          <p:cNvGrpSpPr/>
          <p:nvPr/>
        </p:nvGrpSpPr>
        <p:grpSpPr>
          <a:xfrm>
            <a:off x="4866790" y="4360343"/>
            <a:ext cx="1536120" cy="222840"/>
            <a:chOff x="4866790" y="4360343"/>
            <a:chExt cx="153612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6ED8CAE-00C3-8FD5-C310-4BA94508EB88}"/>
                    </a:ext>
                  </a:extLst>
                </p14:cNvPr>
                <p14:cNvContentPartPr/>
                <p14:nvPr/>
              </p14:nvContentPartPr>
              <p14:xfrm>
                <a:off x="4866790" y="4360343"/>
                <a:ext cx="1523160" cy="222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6ED8CAE-00C3-8FD5-C310-4BA94508EB8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57790" y="4351703"/>
                  <a:ext cx="1540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28DA6DD-840F-7B0C-9FEF-A2357C6CF85A}"/>
                    </a:ext>
                  </a:extLst>
                </p14:cNvPr>
                <p14:cNvContentPartPr/>
                <p14:nvPr/>
              </p14:nvContentPartPr>
              <p14:xfrm>
                <a:off x="6253150" y="4403903"/>
                <a:ext cx="149760" cy="37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28DA6DD-840F-7B0C-9FEF-A2357C6CF8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44510" y="4394903"/>
                  <a:ext cx="1674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57EB15-C095-9341-A483-900049CC2673}"/>
              </a:ext>
            </a:extLst>
          </p:cNvPr>
          <p:cNvGrpSpPr/>
          <p:nvPr/>
        </p:nvGrpSpPr>
        <p:grpSpPr>
          <a:xfrm>
            <a:off x="1141150" y="4704503"/>
            <a:ext cx="5403600" cy="265320"/>
            <a:chOff x="1141150" y="4704503"/>
            <a:chExt cx="540360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3B30399-A5D3-6A79-DD8F-63D83330FE4F}"/>
                    </a:ext>
                  </a:extLst>
                </p14:cNvPr>
                <p14:cNvContentPartPr/>
                <p14:nvPr/>
              </p14:nvContentPartPr>
              <p14:xfrm>
                <a:off x="1141150" y="4904663"/>
                <a:ext cx="1051200" cy="65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3B30399-A5D3-6A79-DD8F-63D83330FE4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32510" y="4895663"/>
                  <a:ext cx="1068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9A33239-C80D-F702-D035-964D29AD7F33}"/>
                    </a:ext>
                  </a:extLst>
                </p14:cNvPr>
                <p14:cNvContentPartPr/>
                <p14:nvPr/>
              </p14:nvContentPartPr>
              <p14:xfrm>
                <a:off x="4736470" y="4704503"/>
                <a:ext cx="1808280" cy="98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9A33239-C80D-F702-D035-964D29AD7F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27470" y="4695863"/>
                  <a:ext cx="182592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C0A79DF-BFE8-7DFF-56F8-83B65DD375F5}"/>
                  </a:ext>
                </a:extLst>
              </p14:cNvPr>
              <p14:cNvContentPartPr/>
              <p14:nvPr/>
            </p14:nvContentPartPr>
            <p14:xfrm>
              <a:off x="875830" y="5049023"/>
              <a:ext cx="951480" cy="3556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C0A79DF-BFE8-7DFF-56F8-83B65DD375F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67190" y="5040383"/>
                <a:ext cx="969120" cy="37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BAEFC384-DEE6-FBD1-1B89-0ADEA1EA1AD0}"/>
              </a:ext>
            </a:extLst>
          </p:cNvPr>
          <p:cNvGrpSpPr/>
          <p:nvPr/>
        </p:nvGrpSpPr>
        <p:grpSpPr>
          <a:xfrm>
            <a:off x="1989670" y="5027063"/>
            <a:ext cx="1166760" cy="501120"/>
            <a:chOff x="1989670" y="5027063"/>
            <a:chExt cx="1166760" cy="5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4C1A429-B45F-C72D-C0D3-34DBA7A4DBD3}"/>
                    </a:ext>
                  </a:extLst>
                </p14:cNvPr>
                <p14:cNvContentPartPr/>
                <p14:nvPr/>
              </p14:nvContentPartPr>
              <p14:xfrm>
                <a:off x="1989670" y="5027063"/>
                <a:ext cx="1166760" cy="501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4C1A429-B45F-C72D-C0D3-34DBA7A4DBD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81030" y="5018423"/>
                  <a:ext cx="11844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38091C5-BD0C-BDD4-071D-9000A6A2B849}"/>
                    </a:ext>
                  </a:extLst>
                </p14:cNvPr>
                <p14:cNvContentPartPr/>
                <p14:nvPr/>
              </p14:nvContentPartPr>
              <p14:xfrm>
                <a:off x="2907310" y="5162063"/>
                <a:ext cx="24840" cy="43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38091C5-BD0C-BDD4-071D-9000A6A2B84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98310" y="5153423"/>
                  <a:ext cx="42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9FB0808-37D0-DCE2-EB59-2C86007D9D44}"/>
                    </a:ext>
                  </a:extLst>
                </p14:cNvPr>
                <p14:cNvContentPartPr/>
                <p14:nvPr/>
              </p14:nvContentPartPr>
              <p14:xfrm>
                <a:off x="2658550" y="5099063"/>
                <a:ext cx="321480" cy="46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9FB0808-37D0-DCE2-EB59-2C86007D9D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49910" y="5090423"/>
                  <a:ext cx="33912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23E71D0-598B-B67B-15AF-AD2134E1B776}"/>
                  </a:ext>
                </a:extLst>
              </p14:cNvPr>
              <p14:cNvContentPartPr/>
              <p14:nvPr/>
            </p14:nvContentPartPr>
            <p14:xfrm>
              <a:off x="5310850" y="4976483"/>
              <a:ext cx="433800" cy="3366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23E71D0-598B-B67B-15AF-AD2134E1B77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02210" y="4967843"/>
                <a:ext cx="4514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B4C9F85-6810-AC43-6BF4-739EE0894238}"/>
                  </a:ext>
                </a:extLst>
              </p14:cNvPr>
              <p14:cNvContentPartPr/>
              <p14:nvPr/>
            </p14:nvContentPartPr>
            <p14:xfrm>
              <a:off x="943150" y="5673623"/>
              <a:ext cx="938520" cy="3020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B4C9F85-6810-AC43-6BF4-739EE089423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34510" y="5664983"/>
                <a:ext cx="956160" cy="31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2948C0BE-AA41-AA9C-4A73-0BAC1FA4AC01}"/>
              </a:ext>
            </a:extLst>
          </p:cNvPr>
          <p:cNvGrpSpPr/>
          <p:nvPr/>
        </p:nvGrpSpPr>
        <p:grpSpPr>
          <a:xfrm>
            <a:off x="2040430" y="5530343"/>
            <a:ext cx="2332080" cy="375840"/>
            <a:chOff x="2040430" y="5530343"/>
            <a:chExt cx="233208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CC35CEB-C0D4-C549-4F1D-C80A2AD88022}"/>
                    </a:ext>
                  </a:extLst>
                </p14:cNvPr>
                <p14:cNvContentPartPr/>
                <p14:nvPr/>
              </p14:nvContentPartPr>
              <p14:xfrm>
                <a:off x="2040430" y="5530343"/>
                <a:ext cx="1097640" cy="375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CC35CEB-C0D4-C549-4F1D-C80A2AD8802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31430" y="5521343"/>
                  <a:ext cx="11152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80B4591-9B7B-11C3-39DD-2A71AB4E1201}"/>
                    </a:ext>
                  </a:extLst>
                </p14:cNvPr>
                <p14:cNvContentPartPr/>
                <p14:nvPr/>
              </p14:nvContentPartPr>
              <p14:xfrm>
                <a:off x="2330230" y="5637263"/>
                <a:ext cx="437040" cy="24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80B4591-9B7B-11C3-39DD-2A71AB4E120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21230" y="5628263"/>
                  <a:ext cx="454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1A133F0-195F-E22D-36B7-5BA7B77159BE}"/>
                    </a:ext>
                  </a:extLst>
                </p14:cNvPr>
                <p14:cNvContentPartPr/>
                <p14:nvPr/>
              </p14:nvContentPartPr>
              <p14:xfrm>
                <a:off x="3229870" y="5726183"/>
                <a:ext cx="1142640" cy="174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1A133F0-195F-E22D-36B7-5BA7B77159B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21230" y="5717543"/>
                  <a:ext cx="1160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C49C209-9925-DAEF-9E58-BEAF14696A15}"/>
                    </a:ext>
                  </a:extLst>
                </p14:cNvPr>
                <p14:cNvContentPartPr/>
                <p14:nvPr/>
              </p14:nvContentPartPr>
              <p14:xfrm>
                <a:off x="3646390" y="5554823"/>
                <a:ext cx="48240" cy="53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C49C209-9925-DAEF-9E58-BEAF14696A1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37750" y="5545823"/>
                  <a:ext cx="6588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9BC453B-EB0D-25E6-F9DE-E7F56DEF6956}"/>
                  </a:ext>
                </a:extLst>
              </p14:cNvPr>
              <p14:cNvContentPartPr/>
              <p14:nvPr/>
            </p14:nvContentPartPr>
            <p14:xfrm>
              <a:off x="5402923" y="5593264"/>
              <a:ext cx="212400" cy="4248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9BC453B-EB0D-25E6-F9DE-E7F56DEF695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393923" y="5584264"/>
                <a:ext cx="23004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15A6996-F672-0F7B-6DAA-04A72C2228C6}"/>
                  </a:ext>
                </a:extLst>
              </p14:cNvPr>
              <p14:cNvContentPartPr/>
              <p14:nvPr/>
            </p14:nvContentPartPr>
            <p14:xfrm>
              <a:off x="5353243" y="5629264"/>
              <a:ext cx="438120" cy="33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15A6996-F672-0F7B-6DAA-04A72C2228C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44603" y="5620624"/>
                <a:ext cx="4557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0B57907-FD1E-63C3-8CF5-0130EB3B26D9}"/>
                  </a:ext>
                </a:extLst>
              </p14:cNvPr>
              <p14:cNvContentPartPr/>
              <p14:nvPr/>
            </p14:nvContentPartPr>
            <p14:xfrm>
              <a:off x="1034230" y="6086903"/>
              <a:ext cx="759960" cy="4338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0B57907-FD1E-63C3-8CF5-0130EB3B26D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25230" y="6077903"/>
                <a:ext cx="777600" cy="45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A0175C8F-A583-B202-408F-F0E5582B757D}"/>
              </a:ext>
            </a:extLst>
          </p:cNvPr>
          <p:cNvGrpSpPr/>
          <p:nvPr/>
        </p:nvGrpSpPr>
        <p:grpSpPr>
          <a:xfrm>
            <a:off x="1982470" y="6125783"/>
            <a:ext cx="2341440" cy="556920"/>
            <a:chOff x="1982470" y="6125783"/>
            <a:chExt cx="2341440" cy="55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8BAD5CD-30BD-308F-807C-70FBB6093BA1}"/>
                    </a:ext>
                  </a:extLst>
                </p14:cNvPr>
                <p14:cNvContentPartPr/>
                <p14:nvPr/>
              </p14:nvContentPartPr>
              <p14:xfrm>
                <a:off x="1982470" y="6140183"/>
                <a:ext cx="1352520" cy="542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8BAD5CD-30BD-308F-807C-70FBB6093BA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73830" y="6131543"/>
                  <a:ext cx="137016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532C61-ED6C-175A-660A-0C5949689668}"/>
                    </a:ext>
                  </a:extLst>
                </p14:cNvPr>
                <p14:cNvContentPartPr/>
                <p14:nvPr/>
              </p14:nvContentPartPr>
              <p14:xfrm>
                <a:off x="3043030" y="6348623"/>
                <a:ext cx="36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532C61-ED6C-175A-660A-0C59496896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34390" y="63399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718B70F-B763-589F-418D-4E0B2E6B4F2A}"/>
                    </a:ext>
                  </a:extLst>
                </p14:cNvPr>
                <p14:cNvContentPartPr/>
                <p14:nvPr/>
              </p14:nvContentPartPr>
              <p14:xfrm>
                <a:off x="2508070" y="6315143"/>
                <a:ext cx="411480" cy="12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718B70F-B763-589F-418D-4E0B2E6B4F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99070" y="6306503"/>
                  <a:ext cx="429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33EF803-C2F1-73A6-22FE-59FB5E83CF17}"/>
                    </a:ext>
                  </a:extLst>
                </p14:cNvPr>
                <p14:cNvContentPartPr/>
                <p14:nvPr/>
              </p14:nvContentPartPr>
              <p14:xfrm>
                <a:off x="3486550" y="6125783"/>
                <a:ext cx="801000" cy="446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33EF803-C2F1-73A6-22FE-59FB5E83CF1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77550" y="6117143"/>
                  <a:ext cx="8186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711D556-8871-E8D1-DF4B-D3AD9E4ACD28}"/>
                    </a:ext>
                  </a:extLst>
                </p14:cNvPr>
                <p14:cNvContentPartPr/>
                <p14:nvPr/>
              </p14:nvContentPartPr>
              <p14:xfrm>
                <a:off x="4155070" y="6287423"/>
                <a:ext cx="168840" cy="27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711D556-8871-E8D1-DF4B-D3AD9E4ACD2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46430" y="6278423"/>
                  <a:ext cx="186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C8C41E7-873E-C045-46C8-BFE4FBC192E4}"/>
                    </a:ext>
                  </a:extLst>
                </p14:cNvPr>
                <p14:cNvContentPartPr/>
                <p14:nvPr/>
              </p14:nvContentPartPr>
              <p14:xfrm>
                <a:off x="3944470" y="6213623"/>
                <a:ext cx="360" cy="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C8C41E7-873E-C045-46C8-BFE4FBC192E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35470" y="62049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F57D7DF-24E5-5FB7-7DC2-EF3C6CC9346F}"/>
                  </a:ext>
                </a:extLst>
              </p14:cNvPr>
              <p14:cNvContentPartPr/>
              <p14:nvPr/>
            </p14:nvContentPartPr>
            <p14:xfrm>
              <a:off x="266350" y="6250804"/>
              <a:ext cx="248760" cy="3463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F57D7DF-24E5-5FB7-7DC2-EF3C6CC9346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57350" y="6242164"/>
                <a:ext cx="26640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F90BB01-C726-1469-4DA0-61A4FA5FFE21}"/>
                  </a:ext>
                </a:extLst>
              </p14:cNvPr>
              <p14:cNvContentPartPr/>
              <p14:nvPr/>
            </p14:nvContentPartPr>
            <p14:xfrm>
              <a:off x="258430" y="5700364"/>
              <a:ext cx="291960" cy="356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F90BB01-C726-1469-4DA0-61A4FA5FFE2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49430" y="5691364"/>
                <a:ext cx="3096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69FCDF1-C0B5-0432-A329-46E91677481E}"/>
                  </a:ext>
                </a:extLst>
              </p14:cNvPr>
              <p14:cNvContentPartPr/>
              <p14:nvPr/>
            </p14:nvContentPartPr>
            <p14:xfrm>
              <a:off x="204790" y="5059564"/>
              <a:ext cx="193320" cy="3578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69FCDF1-C0B5-0432-A329-46E91677481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95790" y="5050924"/>
                <a:ext cx="210960" cy="37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3CCA3601-9653-1A56-DF5D-8EBDA9A98FCB}"/>
              </a:ext>
            </a:extLst>
          </p:cNvPr>
          <p:cNvGrpSpPr/>
          <p:nvPr/>
        </p:nvGrpSpPr>
        <p:grpSpPr>
          <a:xfrm>
            <a:off x="5378710" y="6219844"/>
            <a:ext cx="315000" cy="491040"/>
            <a:chOff x="5378710" y="6219844"/>
            <a:chExt cx="31500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85CA11D-9ECC-DBD4-D7DA-4D6296D0C3BF}"/>
                    </a:ext>
                  </a:extLst>
                </p14:cNvPr>
                <p14:cNvContentPartPr/>
                <p14:nvPr/>
              </p14:nvContentPartPr>
              <p14:xfrm>
                <a:off x="5378710" y="6296884"/>
                <a:ext cx="315000" cy="270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85CA11D-9ECC-DBD4-D7DA-4D6296D0C3B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369710" y="6287884"/>
                  <a:ext cx="3326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47733AC-68E3-77FC-4D34-B83E58CA15CA}"/>
                    </a:ext>
                  </a:extLst>
                </p14:cNvPr>
                <p14:cNvContentPartPr/>
                <p14:nvPr/>
              </p14:nvContentPartPr>
              <p14:xfrm>
                <a:off x="5459710" y="6219844"/>
                <a:ext cx="151920" cy="491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47733AC-68E3-77FC-4D34-B83E58CA15C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51070" y="6211204"/>
                  <a:ext cx="16956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C3EABA-6C4A-A3BC-CD18-F6FD5004ECDC}"/>
                    </a:ext>
                  </a:extLst>
                </p14:cNvPr>
                <p14:cNvContentPartPr/>
                <p14:nvPr/>
              </p14:nvContentPartPr>
              <p14:xfrm>
                <a:off x="5435230" y="6234244"/>
                <a:ext cx="216000" cy="19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C3EABA-6C4A-A3BC-CD18-F6FD5004ECD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426230" y="6225244"/>
                  <a:ext cx="2336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651B184-48B9-13F2-F381-0617246DDB18}"/>
              </a:ext>
            </a:extLst>
          </p:cNvPr>
          <p:cNvGrpSpPr/>
          <p:nvPr/>
        </p:nvGrpSpPr>
        <p:grpSpPr>
          <a:xfrm>
            <a:off x="6376630" y="6240364"/>
            <a:ext cx="3210840" cy="518040"/>
            <a:chOff x="6376630" y="6240364"/>
            <a:chExt cx="3210840" cy="51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EBDDC5A-8B81-985F-65B9-40945B269DD6}"/>
                    </a:ext>
                  </a:extLst>
                </p14:cNvPr>
                <p14:cNvContentPartPr/>
                <p14:nvPr/>
              </p14:nvContentPartPr>
              <p14:xfrm>
                <a:off x="6376630" y="6280684"/>
                <a:ext cx="676800" cy="354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EBDDC5A-8B81-985F-65B9-40945B269DD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367990" y="6272044"/>
                  <a:ext cx="6944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EE54DA2-33EC-7C31-11FC-23AB462BDFD4}"/>
                    </a:ext>
                  </a:extLst>
                </p14:cNvPr>
                <p14:cNvContentPartPr/>
                <p14:nvPr/>
              </p14:nvContentPartPr>
              <p14:xfrm>
                <a:off x="6672550" y="6395164"/>
                <a:ext cx="157320" cy="32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EE54DA2-33EC-7C31-11FC-23AB462BDFD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663910" y="6386524"/>
                  <a:ext cx="174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4B97261-29C4-B1E8-8291-97F1E7EACAA5}"/>
                    </a:ext>
                  </a:extLst>
                </p14:cNvPr>
                <p14:cNvContentPartPr/>
                <p14:nvPr/>
              </p14:nvContentPartPr>
              <p14:xfrm>
                <a:off x="6408670" y="6438004"/>
                <a:ext cx="261360" cy="28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4B97261-29C4-B1E8-8291-97F1E7EACAA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00030" y="6429004"/>
                  <a:ext cx="279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5C4E210-3B85-FF55-44AB-8B6DCB18F620}"/>
                    </a:ext>
                  </a:extLst>
                </p14:cNvPr>
                <p14:cNvContentPartPr/>
                <p14:nvPr/>
              </p14:nvContentPartPr>
              <p14:xfrm>
                <a:off x="7216510" y="6240364"/>
                <a:ext cx="1437480" cy="518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5C4E210-3B85-FF55-44AB-8B6DCB18F62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07870" y="6231724"/>
                  <a:ext cx="145512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E38A4C8-4F04-237A-64AC-DD6B83AE2B0F}"/>
                    </a:ext>
                  </a:extLst>
                </p14:cNvPr>
                <p14:cNvContentPartPr/>
                <p14:nvPr/>
              </p14:nvContentPartPr>
              <p14:xfrm>
                <a:off x="8536990" y="6456364"/>
                <a:ext cx="360" cy="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E38A4C8-4F04-237A-64AC-DD6B83AE2B0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28350" y="64473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2B3281E-2808-00A2-5E61-17E2EDB5FF56}"/>
                    </a:ext>
                  </a:extLst>
                </p14:cNvPr>
                <p14:cNvContentPartPr/>
                <p14:nvPr/>
              </p14:nvContentPartPr>
              <p14:xfrm>
                <a:off x="8238550" y="6418204"/>
                <a:ext cx="309240" cy="18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2B3281E-2808-00A2-5E61-17E2EDB5FF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29910" y="6409204"/>
                  <a:ext cx="326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28271AB-9FEA-B647-46D3-F1DA699F48F0}"/>
                    </a:ext>
                  </a:extLst>
                </p14:cNvPr>
                <p14:cNvContentPartPr/>
                <p14:nvPr/>
              </p14:nvContentPartPr>
              <p14:xfrm>
                <a:off x="8829670" y="6246484"/>
                <a:ext cx="646560" cy="470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28271AB-9FEA-B647-46D3-F1DA699F48F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21030" y="6237484"/>
                  <a:ext cx="6642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C476A14-D573-A4DA-C9FF-10BF1B358203}"/>
                    </a:ext>
                  </a:extLst>
                </p14:cNvPr>
                <p14:cNvContentPartPr/>
                <p14:nvPr/>
              </p14:nvContentPartPr>
              <p14:xfrm>
                <a:off x="9210910" y="6433684"/>
                <a:ext cx="376560" cy="247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C476A14-D573-A4DA-C9FF-10BF1B35820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01910" y="6425044"/>
                  <a:ext cx="39420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23E40A4-4248-CC8A-E16B-791DFFDA6745}"/>
              </a:ext>
            </a:extLst>
          </p:cNvPr>
          <p:cNvGrpSpPr/>
          <p:nvPr/>
        </p:nvGrpSpPr>
        <p:grpSpPr>
          <a:xfrm>
            <a:off x="6344590" y="5662564"/>
            <a:ext cx="4421160" cy="610560"/>
            <a:chOff x="6344590" y="5662564"/>
            <a:chExt cx="4421160" cy="61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971FB84-CE23-6079-475E-3ABCC75BBAF7}"/>
                    </a:ext>
                  </a:extLst>
                </p14:cNvPr>
                <p14:cNvContentPartPr/>
                <p14:nvPr/>
              </p14:nvContentPartPr>
              <p14:xfrm>
                <a:off x="6344590" y="5662564"/>
                <a:ext cx="1039680" cy="470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971FB84-CE23-6079-475E-3ABCC75BBAF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35950" y="5653924"/>
                  <a:ext cx="10573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65A4522-6FA4-8E2C-2A0A-CF2616BCA239}"/>
                    </a:ext>
                  </a:extLst>
                </p14:cNvPr>
                <p14:cNvContentPartPr/>
                <p14:nvPr/>
              </p14:nvContentPartPr>
              <p14:xfrm>
                <a:off x="6374830" y="5690644"/>
                <a:ext cx="65880" cy="14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65A4522-6FA4-8E2C-2A0A-CF2616BCA23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65830" y="5682004"/>
                  <a:ext cx="83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355CD87-03F1-5A8F-BE3F-FAC6B2A4DB84}"/>
                    </a:ext>
                  </a:extLst>
                </p14:cNvPr>
                <p14:cNvContentPartPr/>
                <p14:nvPr/>
              </p14:nvContentPartPr>
              <p14:xfrm>
                <a:off x="7546270" y="5722324"/>
                <a:ext cx="283680" cy="446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355CD87-03F1-5A8F-BE3F-FAC6B2A4DB8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37270" y="5713684"/>
                  <a:ext cx="3013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F02941D-1F3B-E020-DE6B-09DB1390F252}"/>
                    </a:ext>
                  </a:extLst>
                </p14:cNvPr>
                <p14:cNvContentPartPr/>
                <p14:nvPr/>
              </p14:nvContentPartPr>
              <p14:xfrm>
                <a:off x="8002390" y="5820964"/>
                <a:ext cx="122760" cy="265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F02941D-1F3B-E020-DE6B-09DB1390F25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93390" y="5811964"/>
                  <a:ext cx="140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C94B25E-7AB2-E7F1-DAF7-8CDAA0F47407}"/>
                    </a:ext>
                  </a:extLst>
                </p14:cNvPr>
                <p14:cNvContentPartPr/>
                <p14:nvPr/>
              </p14:nvContentPartPr>
              <p14:xfrm>
                <a:off x="8080150" y="6074404"/>
                <a:ext cx="10800" cy="127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C94B25E-7AB2-E7F1-DAF7-8CDAA0F4740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71510" y="6065764"/>
                  <a:ext cx="28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6C8FBCE-C86D-C1CC-2AC1-2D5D43526336}"/>
                    </a:ext>
                  </a:extLst>
                </p14:cNvPr>
                <p14:cNvContentPartPr/>
                <p14:nvPr/>
              </p14:nvContentPartPr>
              <p14:xfrm>
                <a:off x="8119750" y="6078004"/>
                <a:ext cx="24480" cy="113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6C8FBCE-C86D-C1CC-2AC1-2D5D4352633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11110" y="6069004"/>
                  <a:ext cx="42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B210F15-E3DC-BDDE-F3C8-903DBFF5C7B9}"/>
                    </a:ext>
                  </a:extLst>
                </p14:cNvPr>
                <p14:cNvContentPartPr/>
                <p14:nvPr/>
              </p14:nvContentPartPr>
              <p14:xfrm>
                <a:off x="8389390" y="5679124"/>
                <a:ext cx="1119240" cy="416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B210F15-E3DC-BDDE-F3C8-903DBFF5C7B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80390" y="5670124"/>
                  <a:ext cx="11368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1A7F0E0-CFE8-2A0E-A7E9-669127DD5ABF}"/>
                    </a:ext>
                  </a:extLst>
                </p14:cNvPr>
                <p14:cNvContentPartPr/>
                <p14:nvPr/>
              </p14:nvContentPartPr>
              <p14:xfrm>
                <a:off x="8650390" y="5790364"/>
                <a:ext cx="456480" cy="43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1A7F0E0-CFE8-2A0E-A7E9-669127DD5AB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41390" y="5781364"/>
                  <a:ext cx="474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B3D6712-1F60-A57F-4811-FF2C3DE4A94C}"/>
                    </a:ext>
                  </a:extLst>
                </p14:cNvPr>
                <p14:cNvContentPartPr/>
                <p14:nvPr/>
              </p14:nvContentPartPr>
              <p14:xfrm>
                <a:off x="9674230" y="5668324"/>
                <a:ext cx="1091520" cy="604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B3D6712-1F60-A57F-4811-FF2C3DE4A94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65590" y="5659684"/>
                  <a:ext cx="110916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B29F4E0-1B71-A083-50D2-5995A5F494F5}"/>
                    </a:ext>
                  </a:extLst>
                </p14:cNvPr>
                <p14:cNvContentPartPr/>
                <p14:nvPr/>
              </p14:nvContentPartPr>
              <p14:xfrm>
                <a:off x="10466950" y="5811964"/>
                <a:ext cx="360" cy="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B29F4E0-1B71-A083-50D2-5995A5F494F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458310" y="58033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8DACF57-0B88-5DB4-7A2F-E7B53414FAF3}"/>
                    </a:ext>
                  </a:extLst>
                </p14:cNvPr>
                <p14:cNvContentPartPr/>
                <p14:nvPr/>
              </p14:nvContentPartPr>
              <p14:xfrm>
                <a:off x="9729310" y="5811964"/>
                <a:ext cx="432720" cy="43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8DACF57-0B88-5DB4-7A2F-E7B53414FAF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20670" y="5803324"/>
                  <a:ext cx="45036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795D009-0A6F-6177-87BA-B773ABC42908}"/>
              </a:ext>
            </a:extLst>
          </p:cNvPr>
          <p:cNvGrpSpPr/>
          <p:nvPr/>
        </p:nvGrpSpPr>
        <p:grpSpPr>
          <a:xfrm>
            <a:off x="10929190" y="5656804"/>
            <a:ext cx="1042560" cy="527760"/>
            <a:chOff x="10929190" y="5656804"/>
            <a:chExt cx="1042560" cy="52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DE71BAD-A34A-87BD-3FC1-702B2AC98AD9}"/>
                    </a:ext>
                  </a:extLst>
                </p14:cNvPr>
                <p14:cNvContentPartPr/>
                <p14:nvPr/>
              </p14:nvContentPartPr>
              <p14:xfrm>
                <a:off x="10929190" y="5656804"/>
                <a:ext cx="1042560" cy="527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DE71BAD-A34A-87BD-3FC1-702B2AC98AD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20190" y="5647804"/>
                  <a:ext cx="106020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D0663AB-542F-3042-1C0B-7130BFA064D5}"/>
                    </a:ext>
                  </a:extLst>
                </p14:cNvPr>
                <p14:cNvContentPartPr/>
                <p14:nvPr/>
              </p14:nvContentPartPr>
              <p14:xfrm>
                <a:off x="11609230" y="5803684"/>
                <a:ext cx="154080" cy="37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D0663AB-542F-3042-1C0B-7130BFA064D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600590" y="5795044"/>
                  <a:ext cx="171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8A4C537-94B0-4BCC-9C56-DC32A3B22DC3}"/>
                    </a:ext>
                  </a:extLst>
                </p14:cNvPr>
                <p14:cNvContentPartPr/>
                <p14:nvPr/>
              </p14:nvContentPartPr>
              <p14:xfrm>
                <a:off x="11360830" y="5721964"/>
                <a:ext cx="75600" cy="64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8A4C537-94B0-4BCC-9C56-DC32A3B22DC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51830" y="5713324"/>
                  <a:ext cx="9324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A83DAE2-778C-11B9-6920-6FBD8295EA2D}"/>
              </a:ext>
            </a:extLst>
          </p:cNvPr>
          <p:cNvGrpSpPr/>
          <p:nvPr/>
        </p:nvGrpSpPr>
        <p:grpSpPr>
          <a:xfrm>
            <a:off x="6322630" y="4811524"/>
            <a:ext cx="3570120" cy="686160"/>
            <a:chOff x="6322630" y="4811524"/>
            <a:chExt cx="3570120" cy="68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1306A80-92CB-0236-6C72-6B504177D544}"/>
                    </a:ext>
                  </a:extLst>
                </p14:cNvPr>
                <p14:cNvContentPartPr/>
                <p14:nvPr/>
              </p14:nvContentPartPr>
              <p14:xfrm>
                <a:off x="6322630" y="4811524"/>
                <a:ext cx="1761120" cy="686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1306A80-92CB-0236-6C72-6B504177D54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13630" y="4802884"/>
                  <a:ext cx="177876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C715154-4E7C-9832-062B-95F7F3B3D952}"/>
                    </a:ext>
                  </a:extLst>
                </p14:cNvPr>
                <p14:cNvContentPartPr/>
                <p14:nvPr/>
              </p14:nvContentPartPr>
              <p14:xfrm>
                <a:off x="7912030" y="5045884"/>
                <a:ext cx="22320" cy="7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C715154-4E7C-9832-062B-95F7F3B3D95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03030" y="5036884"/>
                  <a:ext cx="39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EEA5A40-0DBE-A851-934E-699AC5EF7A9F}"/>
                    </a:ext>
                  </a:extLst>
                </p14:cNvPr>
                <p14:cNvContentPartPr/>
                <p14:nvPr/>
              </p14:nvContentPartPr>
              <p14:xfrm>
                <a:off x="7551310" y="4978204"/>
                <a:ext cx="387720" cy="23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EEA5A40-0DBE-A851-934E-699AC5EF7A9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42670" y="4969564"/>
                  <a:ext cx="405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868E3FE-B7A3-0789-8FA8-C0C17263A274}"/>
                    </a:ext>
                  </a:extLst>
                </p14:cNvPr>
                <p14:cNvContentPartPr/>
                <p14:nvPr/>
              </p14:nvContentPartPr>
              <p14:xfrm>
                <a:off x="8226310" y="4935004"/>
                <a:ext cx="1538640" cy="385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868E3FE-B7A3-0789-8FA8-C0C17263A27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17310" y="4926004"/>
                  <a:ext cx="15562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ED67929-9FF2-263D-E3AF-4208BDFDCA4F}"/>
                    </a:ext>
                  </a:extLst>
                </p14:cNvPr>
                <p14:cNvContentPartPr/>
                <p14:nvPr/>
              </p14:nvContentPartPr>
              <p14:xfrm>
                <a:off x="9576670" y="5004124"/>
                <a:ext cx="316080" cy="36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ED67929-9FF2-263D-E3AF-4208BDFDCA4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568030" y="4995484"/>
                  <a:ext cx="33372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E626FBD-0E3A-72B9-B59B-EE87F1B76C6F}"/>
                  </a:ext>
                </a:extLst>
              </p14:cNvPr>
              <p14:cNvContentPartPr/>
              <p14:nvPr/>
            </p14:nvContentPartPr>
            <p14:xfrm>
              <a:off x="2206030" y="1522924"/>
              <a:ext cx="350280" cy="1987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E626FBD-0E3A-72B9-B59B-EE87F1B76C6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197030" y="1513924"/>
                <a:ext cx="3679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E2DC046-4AAE-E8CA-77F1-5AF0261DEC41}"/>
                  </a:ext>
                </a:extLst>
              </p14:cNvPr>
              <p14:cNvContentPartPr/>
              <p14:nvPr/>
            </p14:nvContentPartPr>
            <p14:xfrm>
              <a:off x="1859710" y="1377844"/>
              <a:ext cx="326880" cy="20556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E2DC046-4AAE-E8CA-77F1-5AF0261DEC4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850710" y="1368844"/>
                <a:ext cx="34452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7E63EB0-52B2-5878-1972-C606695F49DE}"/>
              </a:ext>
            </a:extLst>
          </p:cNvPr>
          <p:cNvGrpSpPr/>
          <p:nvPr/>
        </p:nvGrpSpPr>
        <p:grpSpPr>
          <a:xfrm>
            <a:off x="1751710" y="1932964"/>
            <a:ext cx="594000" cy="873720"/>
            <a:chOff x="1751710" y="1932964"/>
            <a:chExt cx="594000" cy="87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01358AE-D8C4-AE06-D210-DA76ADF3BE77}"/>
                    </a:ext>
                  </a:extLst>
                </p14:cNvPr>
                <p14:cNvContentPartPr/>
                <p14:nvPr/>
              </p14:nvContentPartPr>
              <p14:xfrm>
                <a:off x="2135110" y="1968604"/>
                <a:ext cx="180360" cy="838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01358AE-D8C4-AE06-D210-DA76ADF3BE7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126470" y="1959964"/>
                  <a:ext cx="198000" cy="85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BB51743-6D44-BAE8-8509-F62E42066B21}"/>
                    </a:ext>
                  </a:extLst>
                </p14:cNvPr>
                <p14:cNvContentPartPr/>
                <p14:nvPr/>
              </p14:nvContentPartPr>
              <p14:xfrm>
                <a:off x="2214310" y="1932964"/>
                <a:ext cx="131400" cy="135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BB51743-6D44-BAE8-8509-F62E42066B2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05310" y="1923964"/>
                  <a:ext cx="149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A7AA208-5DEA-E943-E1FC-B6BB52E1A90F}"/>
                    </a:ext>
                  </a:extLst>
                </p14:cNvPr>
                <p14:cNvContentPartPr/>
                <p14:nvPr/>
              </p14:nvContentPartPr>
              <p14:xfrm>
                <a:off x="1752070" y="2202964"/>
                <a:ext cx="196920" cy="277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A7AA208-5DEA-E943-E1FC-B6BB52E1A90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43430" y="2194324"/>
                  <a:ext cx="2145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1DF4A12-8005-7F04-BD1B-705BBBE74D41}"/>
                    </a:ext>
                  </a:extLst>
                </p14:cNvPr>
                <p14:cNvContentPartPr/>
                <p14:nvPr/>
              </p14:nvContentPartPr>
              <p14:xfrm>
                <a:off x="1751710" y="2182804"/>
                <a:ext cx="253800" cy="48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1DF4A12-8005-7F04-BD1B-705BBBE74D4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43070" y="2173804"/>
                  <a:ext cx="271440" cy="6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D811458D-6A70-F92A-3A2C-5CF2B57088AD}"/>
                  </a:ext>
                </a:extLst>
              </p14:cNvPr>
              <p14:cNvContentPartPr/>
              <p14:nvPr/>
            </p14:nvContentPartPr>
            <p14:xfrm>
              <a:off x="5676790" y="1990564"/>
              <a:ext cx="399240" cy="2278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D811458D-6A70-F92A-3A2C-5CF2B57088A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640790" y="1954564"/>
                <a:ext cx="470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24C0DA0-82F7-96E5-8057-EFEF9E904CB3}"/>
                  </a:ext>
                </a:extLst>
              </p14:cNvPr>
              <p14:cNvContentPartPr/>
              <p14:nvPr/>
            </p14:nvContentPartPr>
            <p14:xfrm>
              <a:off x="5787670" y="1916044"/>
              <a:ext cx="224640" cy="10620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24C0DA0-82F7-96E5-8057-EFEF9E904CB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752030" y="1880404"/>
                <a:ext cx="29628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2A4D048-06C2-1FC0-07A2-8FBA63E69C56}"/>
              </a:ext>
            </a:extLst>
          </p:cNvPr>
          <p:cNvGrpSpPr/>
          <p:nvPr/>
        </p:nvGrpSpPr>
        <p:grpSpPr>
          <a:xfrm>
            <a:off x="5943910" y="2263444"/>
            <a:ext cx="702000" cy="276120"/>
            <a:chOff x="5943910" y="2263444"/>
            <a:chExt cx="70200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11A0315-6F89-13AF-7699-54F047DCCA99}"/>
                    </a:ext>
                  </a:extLst>
                </p14:cNvPr>
                <p14:cNvContentPartPr/>
                <p14:nvPr/>
              </p14:nvContentPartPr>
              <p14:xfrm>
                <a:off x="5952550" y="2277124"/>
                <a:ext cx="693360" cy="262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11A0315-6F89-13AF-7699-54F047DCCA9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43910" y="2268124"/>
                  <a:ext cx="711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774A99C-1565-A461-1131-6A0D0D769E83}"/>
                    </a:ext>
                  </a:extLst>
                </p14:cNvPr>
                <p14:cNvContentPartPr/>
                <p14:nvPr/>
              </p14:nvContentPartPr>
              <p14:xfrm>
                <a:off x="5943910" y="2263444"/>
                <a:ext cx="129240" cy="96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774A99C-1565-A461-1131-6A0D0D769E8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34910" y="2254804"/>
                  <a:ext cx="14688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64FCA54-D356-3F4C-3C78-17DDBD4F485E}"/>
              </a:ext>
            </a:extLst>
          </p:cNvPr>
          <p:cNvGrpSpPr/>
          <p:nvPr/>
        </p:nvGrpSpPr>
        <p:grpSpPr>
          <a:xfrm>
            <a:off x="6750310" y="2315284"/>
            <a:ext cx="250560" cy="405720"/>
            <a:chOff x="6750310" y="2315284"/>
            <a:chExt cx="25056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B5DB626-A260-3D0A-FE23-DE315A0C12B1}"/>
                    </a:ext>
                  </a:extLst>
                </p14:cNvPr>
                <p14:cNvContentPartPr/>
                <p14:nvPr/>
              </p14:nvContentPartPr>
              <p14:xfrm>
                <a:off x="6750310" y="2350564"/>
                <a:ext cx="250560" cy="370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B5DB626-A260-3D0A-FE23-DE315A0C12B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41310" y="2341564"/>
                  <a:ext cx="2682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7FDBED0-36DD-89A2-B757-2119EDDF0BE9}"/>
                    </a:ext>
                  </a:extLst>
                </p14:cNvPr>
                <p14:cNvContentPartPr/>
                <p14:nvPr/>
              </p14:nvContentPartPr>
              <p14:xfrm>
                <a:off x="6799990" y="2315284"/>
                <a:ext cx="131760" cy="41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7FDBED0-36DD-89A2-B757-2119EDDF0BE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91350" y="2306284"/>
                  <a:ext cx="149400" cy="5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0739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50FA2A-4E0E-E574-BF61-43643CCEBF10}"/>
              </a:ext>
            </a:extLst>
          </p:cNvPr>
          <p:cNvGrpSpPr/>
          <p:nvPr/>
        </p:nvGrpSpPr>
        <p:grpSpPr>
          <a:xfrm>
            <a:off x="535630" y="259684"/>
            <a:ext cx="334080" cy="529560"/>
            <a:chOff x="535630" y="259684"/>
            <a:chExt cx="334080" cy="52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0AF1A64-1EAA-12BB-5192-C71254C4CD5B}"/>
                    </a:ext>
                  </a:extLst>
                </p14:cNvPr>
                <p14:cNvContentPartPr/>
                <p14:nvPr/>
              </p14:nvContentPartPr>
              <p14:xfrm>
                <a:off x="535630" y="288124"/>
                <a:ext cx="334080" cy="501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0AF1A64-1EAA-12BB-5192-C71254C4CD5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6990" y="279484"/>
                  <a:ext cx="35172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50A5B99-2FF6-8C49-5FB5-8C673F43B042}"/>
                    </a:ext>
                  </a:extLst>
                </p14:cNvPr>
                <p14:cNvContentPartPr/>
                <p14:nvPr/>
              </p14:nvContentPartPr>
              <p14:xfrm>
                <a:off x="619510" y="259684"/>
                <a:ext cx="225720" cy="29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50A5B99-2FF6-8C49-5FB5-8C673F43B0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0870" y="251044"/>
                  <a:ext cx="2433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F61A8B-B686-4841-FDD1-74AA1FA3E9B6}"/>
              </a:ext>
            </a:extLst>
          </p:cNvPr>
          <p:cNvGrpSpPr/>
          <p:nvPr/>
        </p:nvGrpSpPr>
        <p:grpSpPr>
          <a:xfrm>
            <a:off x="1304230" y="266164"/>
            <a:ext cx="1148400" cy="486720"/>
            <a:chOff x="1304230" y="266164"/>
            <a:chExt cx="1148400" cy="48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A0B526A-6E1D-EABD-810B-8FE4A25D4F7D}"/>
                    </a:ext>
                  </a:extLst>
                </p14:cNvPr>
                <p14:cNvContentPartPr/>
                <p14:nvPr/>
              </p14:nvContentPartPr>
              <p14:xfrm>
                <a:off x="1304230" y="588364"/>
                <a:ext cx="318240" cy="153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A0B526A-6E1D-EABD-810B-8FE4A25D4F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5230" y="579724"/>
                  <a:ext cx="335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F1D9D8B-91BB-8234-BB4B-D15B817BC9A0}"/>
                    </a:ext>
                  </a:extLst>
                </p14:cNvPr>
                <p14:cNvContentPartPr/>
                <p14:nvPr/>
              </p14:nvContentPartPr>
              <p14:xfrm>
                <a:off x="1445710" y="482524"/>
                <a:ext cx="36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F1D9D8B-91BB-8234-BB4B-D15B817BC9A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7070" y="4735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C37DDC4-7F56-0FC6-30FC-5F8C407D2D78}"/>
                    </a:ext>
                  </a:extLst>
                </p14:cNvPr>
                <p14:cNvContentPartPr/>
                <p14:nvPr/>
              </p14:nvContentPartPr>
              <p14:xfrm>
                <a:off x="1858990" y="266164"/>
                <a:ext cx="593640" cy="486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C37DDC4-7F56-0FC6-30FC-5F8C407D2D7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50350" y="257524"/>
                  <a:ext cx="61128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6384FA2-C5E6-2D6E-A716-52970AAB89A5}"/>
                    </a:ext>
                  </a:extLst>
                </p14:cNvPr>
                <p14:cNvContentPartPr/>
                <p14:nvPr/>
              </p14:nvContentPartPr>
              <p14:xfrm>
                <a:off x="1807870" y="490084"/>
                <a:ext cx="323640" cy="62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6384FA2-C5E6-2D6E-A716-52970AAB89A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99230" y="481084"/>
                  <a:ext cx="34128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B8BB81-9AA0-992F-162B-11C86BAED4E2}"/>
              </a:ext>
            </a:extLst>
          </p:cNvPr>
          <p:cNvGrpSpPr/>
          <p:nvPr/>
        </p:nvGrpSpPr>
        <p:grpSpPr>
          <a:xfrm>
            <a:off x="2631550" y="304684"/>
            <a:ext cx="2210040" cy="507600"/>
            <a:chOff x="2631550" y="304684"/>
            <a:chExt cx="2210040" cy="50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A8A57C4-CE7A-B394-FA08-B21019A45814}"/>
                    </a:ext>
                  </a:extLst>
                </p14:cNvPr>
                <p14:cNvContentPartPr/>
                <p14:nvPr/>
              </p14:nvContentPartPr>
              <p14:xfrm>
                <a:off x="2631550" y="304684"/>
                <a:ext cx="943920" cy="410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A8A57C4-CE7A-B394-FA08-B21019A4581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22550" y="296044"/>
                  <a:ext cx="9615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0A65116-3747-C584-112E-327E7AA37E7A}"/>
                    </a:ext>
                  </a:extLst>
                </p14:cNvPr>
                <p14:cNvContentPartPr/>
                <p14:nvPr/>
              </p14:nvContentPartPr>
              <p14:xfrm>
                <a:off x="3422110" y="410524"/>
                <a:ext cx="287280" cy="32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0A65116-3747-C584-112E-327E7AA37E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13470" y="401884"/>
                  <a:ext cx="304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5ACF04F-5B4D-7033-C931-BD923F53AD72}"/>
                    </a:ext>
                  </a:extLst>
                </p14:cNvPr>
                <p14:cNvContentPartPr/>
                <p14:nvPr/>
              </p14:nvContentPartPr>
              <p14:xfrm>
                <a:off x="3956710" y="383884"/>
                <a:ext cx="884880" cy="428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5ACF04F-5B4D-7033-C931-BD923F53AD7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47710" y="375244"/>
                  <a:ext cx="902520" cy="44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AD5C79-6D89-FE7B-F666-2FA571A31FAC}"/>
              </a:ext>
            </a:extLst>
          </p:cNvPr>
          <p:cNvGrpSpPr/>
          <p:nvPr/>
        </p:nvGrpSpPr>
        <p:grpSpPr>
          <a:xfrm>
            <a:off x="5042830" y="224404"/>
            <a:ext cx="3418200" cy="439200"/>
            <a:chOff x="5042830" y="224404"/>
            <a:chExt cx="341820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FC63029-1967-E974-5F2E-221DE7108A5A}"/>
                    </a:ext>
                  </a:extLst>
                </p14:cNvPr>
                <p14:cNvContentPartPr/>
                <p14:nvPr/>
              </p14:nvContentPartPr>
              <p14:xfrm>
                <a:off x="5042830" y="328084"/>
                <a:ext cx="1554840" cy="335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FC63029-1967-E974-5F2E-221DE7108A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33830" y="319444"/>
                  <a:ext cx="15724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FF45203-5ABE-4FEC-DC23-37D8A7679682}"/>
                    </a:ext>
                  </a:extLst>
                </p14:cNvPr>
                <p14:cNvContentPartPr/>
                <p14:nvPr/>
              </p14:nvContentPartPr>
              <p14:xfrm>
                <a:off x="6410830" y="394684"/>
                <a:ext cx="122400" cy="40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FF45203-5ABE-4FEC-DC23-37D8A76796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02190" y="385684"/>
                  <a:ext cx="140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30AC6CF-5E16-6354-6EE0-4139126469AA}"/>
                    </a:ext>
                  </a:extLst>
                </p14:cNvPr>
                <p14:cNvContentPartPr/>
                <p14:nvPr/>
              </p14:nvContentPartPr>
              <p14:xfrm>
                <a:off x="5857150" y="364444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30AC6CF-5E16-6354-6EE0-4139126469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48510" y="3558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AE2FAB-D969-56A2-7A75-085E70A99C0C}"/>
                    </a:ext>
                  </a:extLst>
                </p14:cNvPr>
                <p14:cNvContentPartPr/>
                <p14:nvPr/>
              </p14:nvContentPartPr>
              <p14:xfrm>
                <a:off x="5101150" y="393244"/>
                <a:ext cx="3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AE2FAB-D969-56A2-7A75-085E70A99C0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92510" y="3842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066DBEF-5B24-BA51-0B64-C487D62F9903}"/>
                    </a:ext>
                  </a:extLst>
                </p14:cNvPr>
                <p14:cNvContentPartPr/>
                <p14:nvPr/>
              </p14:nvContentPartPr>
              <p14:xfrm>
                <a:off x="6970630" y="224404"/>
                <a:ext cx="1490400" cy="423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066DBEF-5B24-BA51-0B64-C487D62F99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61630" y="215404"/>
                  <a:ext cx="1508040" cy="44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9717F9-362F-8678-8741-97CF07656C54}"/>
              </a:ext>
            </a:extLst>
          </p:cNvPr>
          <p:cNvGrpSpPr/>
          <p:nvPr/>
        </p:nvGrpSpPr>
        <p:grpSpPr>
          <a:xfrm>
            <a:off x="1227910" y="896884"/>
            <a:ext cx="7306560" cy="601920"/>
            <a:chOff x="1227910" y="896884"/>
            <a:chExt cx="7306560" cy="60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3EFAB3B-A5F8-BEE8-3E4F-4181993D9DFB}"/>
                    </a:ext>
                  </a:extLst>
                </p14:cNvPr>
                <p14:cNvContentPartPr/>
                <p14:nvPr/>
              </p14:nvContentPartPr>
              <p14:xfrm>
                <a:off x="1227910" y="998404"/>
                <a:ext cx="1643040" cy="334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3EFAB3B-A5F8-BEE8-3E4F-4181993D9D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18910" y="989404"/>
                  <a:ext cx="16606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DC70248-650E-B958-D8B5-8586659D10F9}"/>
                    </a:ext>
                  </a:extLst>
                </p14:cNvPr>
                <p14:cNvContentPartPr/>
                <p14:nvPr/>
              </p14:nvContentPartPr>
              <p14:xfrm>
                <a:off x="2590510" y="1097404"/>
                <a:ext cx="36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DC70248-650E-B958-D8B5-8586659D10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81510" y="10887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4F0F7DB-BE4B-01FB-5C31-9AC12E3B6D04}"/>
                    </a:ext>
                  </a:extLst>
                </p14:cNvPr>
                <p14:cNvContentPartPr/>
                <p14:nvPr/>
              </p14:nvContentPartPr>
              <p14:xfrm>
                <a:off x="2244910" y="1121164"/>
                <a:ext cx="278640" cy="23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4F0F7DB-BE4B-01FB-5C31-9AC12E3B6D0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35910" y="1112524"/>
                  <a:ext cx="296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8BD701D-8FB7-BCE0-2716-A614452BA00E}"/>
                    </a:ext>
                  </a:extLst>
                </p14:cNvPr>
                <p14:cNvContentPartPr/>
                <p14:nvPr/>
              </p14:nvContentPartPr>
              <p14:xfrm>
                <a:off x="2029990" y="1033324"/>
                <a:ext cx="25560" cy="4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BD701D-8FB7-BCE0-2716-A614452BA00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21350" y="1024684"/>
                  <a:ext cx="43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03790FC-EEDA-AC3B-1CCD-6249E70ED405}"/>
                    </a:ext>
                  </a:extLst>
                </p14:cNvPr>
                <p14:cNvContentPartPr/>
                <p14:nvPr/>
              </p14:nvContentPartPr>
              <p14:xfrm>
                <a:off x="3157150" y="1168324"/>
                <a:ext cx="357480" cy="162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03790FC-EEDA-AC3B-1CCD-6249E70ED40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48150" y="1159324"/>
                  <a:ext cx="375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6BFF672-F34B-D9EB-C074-E25CB05EA6FD}"/>
                    </a:ext>
                  </a:extLst>
                </p14:cNvPr>
                <p14:cNvContentPartPr/>
                <p14:nvPr/>
              </p14:nvContentPartPr>
              <p14:xfrm>
                <a:off x="3330670" y="1099564"/>
                <a:ext cx="36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6BFF672-F34B-D9EB-C074-E25CB05EA6F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22030" y="10905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10EEE5-0DFC-52E4-812E-CE65725CBD66}"/>
                    </a:ext>
                  </a:extLst>
                </p14:cNvPr>
                <p14:cNvContentPartPr/>
                <p14:nvPr/>
              </p14:nvContentPartPr>
              <p14:xfrm>
                <a:off x="3839350" y="1067884"/>
                <a:ext cx="212040" cy="282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10EEE5-0DFC-52E4-812E-CE65725CBD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30710" y="1058884"/>
                  <a:ext cx="2296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11B274C-8A29-BDC4-58CF-CEB6164DC91A}"/>
                    </a:ext>
                  </a:extLst>
                </p14:cNvPr>
                <p14:cNvContentPartPr/>
                <p14:nvPr/>
              </p14:nvContentPartPr>
              <p14:xfrm>
                <a:off x="4351990" y="1164724"/>
                <a:ext cx="590400" cy="173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11B274C-8A29-BDC4-58CF-CEB6164DC91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43350" y="1156084"/>
                  <a:ext cx="608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CA870ED-3B9D-8F86-860C-23128CDFBFDB}"/>
                    </a:ext>
                  </a:extLst>
                </p14:cNvPr>
                <p14:cNvContentPartPr/>
                <p14:nvPr/>
              </p14:nvContentPartPr>
              <p14:xfrm>
                <a:off x="4777510" y="1164724"/>
                <a:ext cx="95040" cy="97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CA870ED-3B9D-8F86-860C-23128CDFBF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68510" y="1155724"/>
                  <a:ext cx="112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9FE897-0AB9-48AB-407E-0FB0E8273483}"/>
                    </a:ext>
                  </a:extLst>
                </p14:cNvPr>
                <p14:cNvContentPartPr/>
                <p14:nvPr/>
              </p14:nvContentPartPr>
              <p14:xfrm>
                <a:off x="5227150" y="947284"/>
                <a:ext cx="1112040" cy="551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9FE897-0AB9-48AB-407E-0FB0E827348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18510" y="938644"/>
                  <a:ext cx="112968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79548EE-E45D-55A1-9FCB-7121A185372E}"/>
                    </a:ext>
                  </a:extLst>
                </p14:cNvPr>
                <p14:cNvContentPartPr/>
                <p14:nvPr/>
              </p14:nvContentPartPr>
              <p14:xfrm>
                <a:off x="6573190" y="896884"/>
                <a:ext cx="685080" cy="455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79548EE-E45D-55A1-9FCB-7121A18537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64190" y="888244"/>
                  <a:ext cx="70272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9B7231B-A46F-8FF6-2E40-C95B84E75262}"/>
                    </a:ext>
                  </a:extLst>
                </p14:cNvPr>
                <p14:cNvContentPartPr/>
                <p14:nvPr/>
              </p14:nvContentPartPr>
              <p14:xfrm>
                <a:off x="7018150" y="1051684"/>
                <a:ext cx="324720" cy="17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9B7231B-A46F-8FF6-2E40-C95B84E7526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09510" y="1043044"/>
                  <a:ext cx="342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B6E8726-5A73-544A-A216-A25BE3F39130}"/>
                    </a:ext>
                  </a:extLst>
                </p14:cNvPr>
                <p14:cNvContentPartPr/>
                <p14:nvPr/>
              </p14:nvContentPartPr>
              <p14:xfrm>
                <a:off x="7559950" y="913804"/>
                <a:ext cx="974520" cy="418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B6E8726-5A73-544A-A216-A25BE3F391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51310" y="904804"/>
                  <a:ext cx="992160" cy="43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63FF04E-5A36-3340-4A4A-F57A729F3D68}"/>
              </a:ext>
            </a:extLst>
          </p:cNvPr>
          <p:cNvGrpSpPr/>
          <p:nvPr/>
        </p:nvGrpSpPr>
        <p:grpSpPr>
          <a:xfrm>
            <a:off x="1356790" y="1572604"/>
            <a:ext cx="6029640" cy="549000"/>
            <a:chOff x="1356790" y="1572604"/>
            <a:chExt cx="6029640" cy="54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7D40DDE-2A11-68EE-E9AA-9E07FF2A1782}"/>
                    </a:ext>
                  </a:extLst>
                </p14:cNvPr>
                <p14:cNvContentPartPr/>
                <p14:nvPr/>
              </p14:nvContentPartPr>
              <p14:xfrm>
                <a:off x="1356790" y="1676284"/>
                <a:ext cx="1833840" cy="441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7D40DDE-2A11-68EE-E9AA-9E07FF2A17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47790" y="1667284"/>
                  <a:ext cx="185148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21B98A2-BDBE-F26C-6837-D93F479CE6B9}"/>
                    </a:ext>
                  </a:extLst>
                </p14:cNvPr>
                <p14:cNvContentPartPr/>
                <p14:nvPr/>
              </p14:nvContentPartPr>
              <p14:xfrm>
                <a:off x="3041230" y="1879684"/>
                <a:ext cx="109080" cy="15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21B98A2-BDBE-F26C-6837-D93F479CE6B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32590" y="1870684"/>
                  <a:ext cx="126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154895-999B-B3E4-1D82-C062B80F1653}"/>
                    </a:ext>
                  </a:extLst>
                </p14:cNvPr>
                <p14:cNvContentPartPr/>
                <p14:nvPr/>
              </p14:nvContentPartPr>
              <p14:xfrm>
                <a:off x="3510310" y="1605004"/>
                <a:ext cx="432720" cy="356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154895-999B-B3E4-1D82-C062B80F16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01310" y="1596004"/>
                  <a:ext cx="4503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3B3123E-3C33-4F3B-FA65-0AA2696160D0}"/>
                    </a:ext>
                  </a:extLst>
                </p14:cNvPr>
                <p14:cNvContentPartPr/>
                <p14:nvPr/>
              </p14:nvContentPartPr>
              <p14:xfrm>
                <a:off x="3506710" y="1755844"/>
                <a:ext cx="390960" cy="35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3B3123E-3C33-4F3B-FA65-0AA2696160D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98070" y="1747204"/>
                  <a:ext cx="408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650900C-CCD6-9DC5-AF71-BDFB511705CC}"/>
                    </a:ext>
                  </a:extLst>
                </p14:cNvPr>
                <p14:cNvContentPartPr/>
                <p14:nvPr/>
              </p14:nvContentPartPr>
              <p14:xfrm>
                <a:off x="4298710" y="1572604"/>
                <a:ext cx="1162080" cy="336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650900C-CCD6-9DC5-AF71-BDFB511705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90070" y="1563604"/>
                  <a:ext cx="11797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568C57-2A3E-387E-F772-5851A8DE6A3B}"/>
                    </a:ext>
                  </a:extLst>
                </p14:cNvPr>
                <p14:cNvContentPartPr/>
                <p14:nvPr/>
              </p14:nvContentPartPr>
              <p14:xfrm>
                <a:off x="4974430" y="1716964"/>
                <a:ext cx="307080" cy="22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568C57-2A3E-387E-F772-5851A8DE6A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65790" y="1708324"/>
                  <a:ext cx="324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ECDB816-7514-6600-1AB1-F1D3E46342BA}"/>
                    </a:ext>
                  </a:extLst>
                </p14:cNvPr>
                <p14:cNvContentPartPr/>
                <p14:nvPr/>
              </p14:nvContentPartPr>
              <p14:xfrm>
                <a:off x="4903510" y="1652164"/>
                <a:ext cx="360" cy="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ECDB816-7514-6600-1AB1-F1D3E46342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94870" y="16435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AF141D9-EF7A-F633-50A5-3EEC30824270}"/>
                    </a:ext>
                  </a:extLst>
                </p14:cNvPr>
                <p14:cNvContentPartPr/>
                <p14:nvPr/>
              </p14:nvContentPartPr>
              <p14:xfrm>
                <a:off x="5604430" y="1602844"/>
                <a:ext cx="1162800" cy="477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AF141D9-EF7A-F633-50A5-3EEC3082427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95430" y="1594204"/>
                  <a:ext cx="11804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B1B7B97-CDD3-8924-3016-51EC3588B748}"/>
                    </a:ext>
                  </a:extLst>
                </p14:cNvPr>
                <p14:cNvContentPartPr/>
                <p14:nvPr/>
              </p14:nvContentPartPr>
              <p14:xfrm>
                <a:off x="6386350" y="1639924"/>
                <a:ext cx="360" cy="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B1B7B97-CDD3-8924-3016-51EC3588B7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77350" y="16312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63D1BA3-7C94-DFA5-8EE5-F2BF1E64564E}"/>
                    </a:ext>
                  </a:extLst>
                </p14:cNvPr>
                <p14:cNvContentPartPr/>
                <p14:nvPr/>
              </p14:nvContentPartPr>
              <p14:xfrm>
                <a:off x="7015270" y="1677364"/>
                <a:ext cx="371160" cy="444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63D1BA3-7C94-DFA5-8EE5-F2BF1E64564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06630" y="1668724"/>
                  <a:ext cx="388800" cy="46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34D3AFB-E9E0-EBCA-46E5-56853242F507}"/>
              </a:ext>
            </a:extLst>
          </p:cNvPr>
          <p:cNvGrpSpPr/>
          <p:nvPr/>
        </p:nvGrpSpPr>
        <p:grpSpPr>
          <a:xfrm>
            <a:off x="7622590" y="1535524"/>
            <a:ext cx="991800" cy="401400"/>
            <a:chOff x="7622590" y="1535524"/>
            <a:chExt cx="99180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8C0A069-8757-F42E-D98D-25E5CC8BC836}"/>
                    </a:ext>
                  </a:extLst>
                </p14:cNvPr>
                <p14:cNvContentPartPr/>
                <p14:nvPr/>
              </p14:nvContentPartPr>
              <p14:xfrm>
                <a:off x="7622590" y="1535524"/>
                <a:ext cx="905760" cy="401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8C0A069-8757-F42E-D98D-25E5CC8BC83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13950" y="1526524"/>
                  <a:ext cx="9234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92F0F6E-166C-8368-D674-9B29398F0F96}"/>
                    </a:ext>
                  </a:extLst>
                </p14:cNvPr>
                <p14:cNvContentPartPr/>
                <p14:nvPr/>
              </p14:nvContentPartPr>
              <p14:xfrm>
                <a:off x="8360590" y="1677724"/>
                <a:ext cx="253800" cy="18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92F0F6E-166C-8368-D674-9B29398F0F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51590" y="1669084"/>
                  <a:ext cx="271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410DC65-0731-6427-4F86-120E79335955}"/>
                    </a:ext>
                  </a:extLst>
                </p14:cNvPr>
                <p14:cNvContentPartPr/>
                <p14:nvPr/>
              </p14:nvContentPartPr>
              <p14:xfrm>
                <a:off x="8196430" y="1584844"/>
                <a:ext cx="24120" cy="7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410DC65-0731-6427-4F86-120E793359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87430" y="1575844"/>
                  <a:ext cx="4176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5DD2A37-6C13-A154-4195-F36BF6B9A5FD}"/>
                  </a:ext>
                </a:extLst>
              </p14:cNvPr>
              <p14:cNvContentPartPr/>
              <p14:nvPr/>
            </p14:nvContentPartPr>
            <p14:xfrm>
              <a:off x="9350950" y="1025764"/>
              <a:ext cx="1375560" cy="6249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5DD2A37-6C13-A154-4195-F36BF6B9A5F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341950" y="1017124"/>
                <a:ext cx="139320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B286460-B3CB-F160-56D2-7E442A840542}"/>
                  </a:ext>
                </a:extLst>
              </p14:cNvPr>
              <p14:cNvContentPartPr/>
              <p14:nvPr/>
            </p14:nvContentPartPr>
            <p14:xfrm>
              <a:off x="9767110" y="1149244"/>
              <a:ext cx="49320" cy="95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B286460-B3CB-F160-56D2-7E442A84054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758470" y="1140604"/>
                <a:ext cx="669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13401C2-1F2C-7BD5-26CF-2AC300AF02F5}"/>
                  </a:ext>
                </a:extLst>
              </p14:cNvPr>
              <p14:cNvContentPartPr/>
              <p14:nvPr/>
            </p14:nvContentPartPr>
            <p14:xfrm>
              <a:off x="10206670" y="1752964"/>
              <a:ext cx="177840" cy="2311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13401C2-1F2C-7BD5-26CF-2AC300AF02F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197670" y="1743964"/>
                <a:ext cx="1954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8CD1AAC-0B93-2882-2E69-248D14EACFE6}"/>
                  </a:ext>
                </a:extLst>
              </p14:cNvPr>
              <p14:cNvContentPartPr/>
              <p14:nvPr/>
            </p14:nvContentPartPr>
            <p14:xfrm>
              <a:off x="9748390" y="1251484"/>
              <a:ext cx="500040" cy="3110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8CD1AAC-0B93-2882-2E69-248D14EACFE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739390" y="1242484"/>
                <a:ext cx="51768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DDC24C3-0ADF-F7FE-A927-D2A7AB402C23}"/>
                  </a:ext>
                </a:extLst>
              </p14:cNvPr>
              <p14:cNvContentPartPr/>
              <p14:nvPr/>
            </p14:nvContentPartPr>
            <p14:xfrm>
              <a:off x="9833350" y="1350124"/>
              <a:ext cx="344160" cy="1245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DDC24C3-0ADF-F7FE-A927-D2A7AB402C2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797710" y="1278124"/>
                <a:ext cx="41580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BDC42B3-778F-580C-9105-020F754AAE82}"/>
                  </a:ext>
                </a:extLst>
              </p14:cNvPr>
              <p14:cNvContentPartPr/>
              <p14:nvPr/>
            </p14:nvContentPartPr>
            <p14:xfrm>
              <a:off x="9790870" y="1397284"/>
              <a:ext cx="103320" cy="320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BDC42B3-778F-580C-9105-020F754AAE8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754870" y="1325644"/>
                <a:ext cx="1749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28D60A0-E15F-EA95-4E9A-21A5968EEAAF}"/>
                  </a:ext>
                </a:extLst>
              </p14:cNvPr>
              <p14:cNvContentPartPr/>
              <p14:nvPr/>
            </p14:nvContentPartPr>
            <p14:xfrm>
              <a:off x="10002910" y="1759444"/>
              <a:ext cx="12240" cy="1872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28D60A0-E15F-EA95-4E9A-21A5968EEAA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993910" y="1750444"/>
                <a:ext cx="29880" cy="2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899C68FC-FD7C-E37E-482C-8E36BF1A8E84}"/>
              </a:ext>
            </a:extLst>
          </p:cNvPr>
          <p:cNvGrpSpPr/>
          <p:nvPr/>
        </p:nvGrpSpPr>
        <p:grpSpPr>
          <a:xfrm>
            <a:off x="9447790" y="599884"/>
            <a:ext cx="994320" cy="1318680"/>
            <a:chOff x="9447790" y="599884"/>
            <a:chExt cx="994320" cy="13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23CE3E3-91F1-5A62-4766-4871BD6E8724}"/>
                    </a:ext>
                  </a:extLst>
                </p14:cNvPr>
                <p14:cNvContentPartPr/>
                <p14:nvPr/>
              </p14:nvContentPartPr>
              <p14:xfrm>
                <a:off x="9447790" y="1732084"/>
                <a:ext cx="159840" cy="186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23CE3E3-91F1-5A62-4766-4871BD6E872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39150" y="1723084"/>
                  <a:ext cx="177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67357E5-18D8-B63D-AC0F-A2A469312C54}"/>
                    </a:ext>
                  </a:extLst>
                </p14:cNvPr>
                <p14:cNvContentPartPr/>
                <p14:nvPr/>
              </p14:nvContentPartPr>
              <p14:xfrm>
                <a:off x="9704830" y="1607884"/>
                <a:ext cx="360" cy="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67357E5-18D8-B63D-AC0F-A2A469312C5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96190" y="159924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64F9AD8-BE44-88CA-81C2-9E00F8079679}"/>
                    </a:ext>
                  </a:extLst>
                </p14:cNvPr>
                <p14:cNvContentPartPr/>
                <p14:nvPr/>
              </p14:nvContentPartPr>
              <p14:xfrm>
                <a:off x="9562270" y="814444"/>
                <a:ext cx="263880" cy="816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64F9AD8-BE44-88CA-81C2-9E00F807967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53270" y="805444"/>
                  <a:ext cx="281520" cy="83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7AD8306-CCD3-2514-C161-A41D9975C69D}"/>
                    </a:ext>
                  </a:extLst>
                </p14:cNvPr>
                <p14:cNvContentPartPr/>
                <p14:nvPr/>
              </p14:nvContentPartPr>
              <p14:xfrm>
                <a:off x="10171390" y="796084"/>
                <a:ext cx="243360" cy="777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7AD8306-CCD3-2514-C161-A41D9975C69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162750" y="787444"/>
                  <a:ext cx="261000" cy="79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274531C-231E-A4CC-706B-154F98F27F9B}"/>
                    </a:ext>
                  </a:extLst>
                </p14:cNvPr>
                <p14:cNvContentPartPr/>
                <p14:nvPr/>
              </p14:nvContentPartPr>
              <p14:xfrm>
                <a:off x="10267510" y="761884"/>
                <a:ext cx="174600" cy="96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274531C-231E-A4CC-706B-154F98F27F9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58510" y="753244"/>
                  <a:ext cx="192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A9C4C89-7659-D21E-9517-CABF9D03FC0F}"/>
                    </a:ext>
                  </a:extLst>
                </p14:cNvPr>
                <p14:cNvContentPartPr/>
                <p14:nvPr/>
              </p14:nvContentPartPr>
              <p14:xfrm>
                <a:off x="9619870" y="859084"/>
                <a:ext cx="43560" cy="66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A9C4C89-7659-D21E-9517-CABF9D03FC0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10870" y="850444"/>
                  <a:ext cx="61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373F1AC-82BB-2D39-B941-3B8BE4CFFBAE}"/>
                    </a:ext>
                  </a:extLst>
                </p14:cNvPr>
                <p14:cNvContentPartPr/>
                <p14:nvPr/>
              </p14:nvContentPartPr>
              <p14:xfrm>
                <a:off x="9985270" y="599884"/>
                <a:ext cx="108360" cy="806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373F1AC-82BB-2D39-B941-3B8BE4CFFBA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76270" y="591244"/>
                  <a:ext cx="126000" cy="8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856085B-5B5B-03E4-F0EB-34920F781D78}"/>
                    </a:ext>
                  </a:extLst>
                </p14:cNvPr>
                <p14:cNvContentPartPr/>
                <p14:nvPr/>
              </p14:nvContentPartPr>
              <p14:xfrm>
                <a:off x="10289830" y="750364"/>
                <a:ext cx="143280" cy="104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856085B-5B5B-03E4-F0EB-34920F781D7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81190" y="741364"/>
                  <a:ext cx="16092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DEDF46D-86C0-9A9A-047D-09A4DFE5E85C}"/>
                  </a:ext>
                </a:extLst>
              </p14:cNvPr>
              <p14:cNvContentPartPr/>
              <p14:nvPr/>
            </p14:nvContentPartPr>
            <p14:xfrm>
              <a:off x="9596470" y="781324"/>
              <a:ext cx="102960" cy="2131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DEDF46D-86C0-9A9A-047D-09A4DFE5E85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587830" y="772324"/>
                <a:ext cx="120600" cy="2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335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6B995B-65D1-3513-82F5-A6AEEA2FB502}"/>
                  </a:ext>
                </a:extLst>
              </p14:cNvPr>
              <p14:cNvContentPartPr/>
              <p14:nvPr/>
            </p14:nvContentPartPr>
            <p14:xfrm>
              <a:off x="648836" y="335685"/>
              <a:ext cx="206640" cy="332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6B995B-65D1-3513-82F5-A6AEEA2FB5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836" y="326685"/>
                <a:ext cx="2242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3F4629-1FC0-F757-B0AC-1ACA2A28D1E9}"/>
                  </a:ext>
                </a:extLst>
              </p14:cNvPr>
              <p14:cNvContentPartPr/>
              <p14:nvPr/>
            </p14:nvContentPartPr>
            <p14:xfrm>
              <a:off x="730196" y="317685"/>
              <a:ext cx="212760" cy="7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3F4629-1FC0-F757-B0AC-1ACA2A28D1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1556" y="308685"/>
                <a:ext cx="2304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2893071-7B85-C8FD-FA6B-0AC2E2F8ECB1}"/>
                  </a:ext>
                </a:extLst>
              </p14:cNvPr>
              <p14:cNvContentPartPr/>
              <p14:nvPr/>
            </p14:nvContentPartPr>
            <p14:xfrm>
              <a:off x="907316" y="378885"/>
              <a:ext cx="246960" cy="480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2893071-7B85-C8FD-FA6B-0AC2E2F8EC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8316" y="370245"/>
                <a:ext cx="264600" cy="49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00B1301-143B-0D08-3C16-EB09BDAAB6DC}"/>
              </a:ext>
            </a:extLst>
          </p:cNvPr>
          <p:cNvGrpSpPr/>
          <p:nvPr/>
        </p:nvGrpSpPr>
        <p:grpSpPr>
          <a:xfrm>
            <a:off x="1391156" y="229125"/>
            <a:ext cx="1851840" cy="473400"/>
            <a:chOff x="1391156" y="229125"/>
            <a:chExt cx="185184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CCBFA6-AD22-6F59-D4FD-89650698F21E}"/>
                    </a:ext>
                  </a:extLst>
                </p14:cNvPr>
                <p14:cNvContentPartPr/>
                <p14:nvPr/>
              </p14:nvContentPartPr>
              <p14:xfrm>
                <a:off x="1391156" y="229125"/>
                <a:ext cx="1160280" cy="439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CCBFA6-AD22-6F59-D4FD-89650698F2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82156" y="220125"/>
                  <a:ext cx="11779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F9A549-22B4-72F3-7019-8673EAE7748A}"/>
                    </a:ext>
                  </a:extLst>
                </p14:cNvPr>
                <p14:cNvContentPartPr/>
                <p14:nvPr/>
              </p14:nvContentPartPr>
              <p14:xfrm>
                <a:off x="2259476" y="435045"/>
                <a:ext cx="19800" cy="40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F9A549-22B4-72F3-7019-8673EAE7748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50836" y="426405"/>
                  <a:ext cx="37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8EA66D9-A745-5902-038D-F02AD21292DC}"/>
                    </a:ext>
                  </a:extLst>
                </p14:cNvPr>
                <p14:cNvContentPartPr/>
                <p14:nvPr/>
              </p14:nvContentPartPr>
              <p14:xfrm>
                <a:off x="1901996" y="304365"/>
                <a:ext cx="442800" cy="60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8EA66D9-A745-5902-038D-F02AD21292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92996" y="295725"/>
                  <a:ext cx="460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31A5A78-BA33-70AF-94F0-C913AD088961}"/>
                    </a:ext>
                  </a:extLst>
                </p14:cNvPr>
                <p14:cNvContentPartPr/>
                <p14:nvPr/>
              </p14:nvContentPartPr>
              <p14:xfrm>
                <a:off x="2776076" y="515685"/>
                <a:ext cx="466920" cy="18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31A5A78-BA33-70AF-94F0-C913AD0889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67436" y="507045"/>
                  <a:ext cx="484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298E101-92DA-1878-DC61-7EDCB8CF4B4A}"/>
                    </a:ext>
                  </a:extLst>
                </p14:cNvPr>
                <p14:cNvContentPartPr/>
                <p14:nvPr/>
              </p14:nvContentPartPr>
              <p14:xfrm>
                <a:off x="2892356" y="395085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298E101-92DA-1878-DC61-7EDCB8CF4B4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83356" y="386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E45C7-332C-69CC-1492-02F985BBFE76}"/>
              </a:ext>
            </a:extLst>
          </p:cNvPr>
          <p:cNvGrpSpPr/>
          <p:nvPr/>
        </p:nvGrpSpPr>
        <p:grpSpPr>
          <a:xfrm>
            <a:off x="3539276" y="249645"/>
            <a:ext cx="3053880" cy="603000"/>
            <a:chOff x="3539276" y="249645"/>
            <a:chExt cx="305388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A5527AE-29AE-7F7B-E73A-429F09C57148}"/>
                    </a:ext>
                  </a:extLst>
                </p14:cNvPr>
                <p14:cNvContentPartPr/>
                <p14:nvPr/>
              </p14:nvContentPartPr>
              <p14:xfrm>
                <a:off x="3539276" y="249645"/>
                <a:ext cx="1218960" cy="384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A5527AE-29AE-7F7B-E73A-429F09C571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30276" y="240645"/>
                  <a:ext cx="12366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01B37CF-B222-97E4-D104-12DAF6179AB9}"/>
                    </a:ext>
                  </a:extLst>
                </p14:cNvPr>
                <p14:cNvContentPartPr/>
                <p14:nvPr/>
              </p14:nvContentPartPr>
              <p14:xfrm>
                <a:off x="4535396" y="381405"/>
                <a:ext cx="257040" cy="30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01B37CF-B222-97E4-D104-12DAF6179A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26756" y="372765"/>
                  <a:ext cx="274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250C60C-F9BC-8B75-905E-3D9E52DAF419}"/>
                    </a:ext>
                  </a:extLst>
                </p14:cNvPr>
                <p14:cNvContentPartPr/>
                <p14:nvPr/>
              </p14:nvContentPartPr>
              <p14:xfrm>
                <a:off x="4988636" y="321285"/>
                <a:ext cx="1458000" cy="485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250C60C-F9BC-8B75-905E-3D9E52DAF41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79636" y="312285"/>
                  <a:ext cx="14756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198CF0A-D2B5-F0D3-D74B-C10418BE4250}"/>
                    </a:ext>
                  </a:extLst>
                </p14:cNvPr>
                <p14:cNvContentPartPr/>
                <p14:nvPr/>
              </p14:nvContentPartPr>
              <p14:xfrm>
                <a:off x="6261596" y="424245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198CF0A-D2B5-F0D3-D74B-C10418BE42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52596" y="415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FBCB0F1-2B95-D8FB-C927-023AECF70C46}"/>
                    </a:ext>
                  </a:extLst>
                </p14:cNvPr>
                <p14:cNvContentPartPr/>
                <p14:nvPr/>
              </p14:nvContentPartPr>
              <p14:xfrm>
                <a:off x="5644196" y="382125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FBCB0F1-2B95-D8FB-C927-023AECF70C4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35196" y="373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AD4410-4EC8-9C15-71F8-7E81BE50B5CA}"/>
                    </a:ext>
                  </a:extLst>
                </p14:cNvPr>
                <p14:cNvContentPartPr/>
                <p14:nvPr/>
              </p14:nvContentPartPr>
              <p14:xfrm>
                <a:off x="6540236" y="710085"/>
                <a:ext cx="52920" cy="142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AD4410-4EC8-9C15-71F8-7E81BE50B5C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31596" y="701085"/>
                  <a:ext cx="7056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31ECBFC-2347-37BD-206E-77CBE47E1C59}"/>
              </a:ext>
            </a:extLst>
          </p:cNvPr>
          <p:cNvGrpSpPr/>
          <p:nvPr/>
        </p:nvGrpSpPr>
        <p:grpSpPr>
          <a:xfrm>
            <a:off x="6977996" y="180165"/>
            <a:ext cx="2382840" cy="479520"/>
            <a:chOff x="6977996" y="180165"/>
            <a:chExt cx="238284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85BFAD-9A38-9FD8-AF39-4C421CCA53AC}"/>
                    </a:ext>
                  </a:extLst>
                </p14:cNvPr>
                <p14:cNvContentPartPr/>
                <p14:nvPr/>
              </p14:nvContentPartPr>
              <p14:xfrm>
                <a:off x="6977996" y="180165"/>
                <a:ext cx="725040" cy="435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85BFAD-9A38-9FD8-AF39-4C421CCA53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68996" y="171165"/>
                  <a:ext cx="7426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E97E13-FB90-5526-9D42-F8767F5E8F7A}"/>
                    </a:ext>
                  </a:extLst>
                </p14:cNvPr>
                <p14:cNvContentPartPr/>
                <p14:nvPr/>
              </p14:nvContentPartPr>
              <p14:xfrm>
                <a:off x="7339436" y="349005"/>
                <a:ext cx="283320" cy="36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E97E13-FB90-5526-9D42-F8767F5E8F7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30796" y="340005"/>
                  <a:ext cx="300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048B2B5-801A-4394-A551-A0944B83A9E3}"/>
                    </a:ext>
                  </a:extLst>
                </p14:cNvPr>
                <p14:cNvContentPartPr/>
                <p14:nvPr/>
              </p14:nvContentPartPr>
              <p14:xfrm>
                <a:off x="7298036" y="248565"/>
                <a:ext cx="33840" cy="19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048B2B5-801A-4394-A551-A0944B83A9E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89396" y="239925"/>
                  <a:ext cx="51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7E54DFD-B7F5-D7A7-DDE4-A72F2E98DD90}"/>
                    </a:ext>
                  </a:extLst>
                </p14:cNvPr>
                <p14:cNvContentPartPr/>
                <p14:nvPr/>
              </p14:nvContentPartPr>
              <p14:xfrm>
                <a:off x="7946396" y="251445"/>
                <a:ext cx="1414440" cy="408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7E54DFD-B7F5-D7A7-DDE4-A72F2E98DD9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37396" y="242805"/>
                  <a:ext cx="14320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5C842F-256A-2F71-425A-64B6CA7A6B35}"/>
                    </a:ext>
                  </a:extLst>
                </p14:cNvPr>
                <p14:cNvContentPartPr/>
                <p14:nvPr/>
              </p14:nvContentPartPr>
              <p14:xfrm>
                <a:off x="9083636" y="429285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5C842F-256A-2F71-425A-64B6CA7A6B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074996" y="420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FFEC03E-D5C5-0F82-48BF-AE273DE0033F}"/>
                    </a:ext>
                  </a:extLst>
                </p14:cNvPr>
                <p14:cNvContentPartPr/>
                <p14:nvPr/>
              </p14:nvContentPartPr>
              <p14:xfrm>
                <a:off x="8777636" y="397245"/>
                <a:ext cx="268920" cy="25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FFEC03E-D5C5-0F82-48BF-AE273DE0033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68636" y="388605"/>
                  <a:ext cx="286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89F0FC-7A03-57AC-FCD1-556BAE64835B}"/>
                    </a:ext>
                  </a:extLst>
                </p14:cNvPr>
                <p14:cNvContentPartPr/>
                <p14:nvPr/>
              </p14:nvContentPartPr>
              <p14:xfrm>
                <a:off x="8577836" y="344325"/>
                <a:ext cx="43200" cy="22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89F0FC-7A03-57AC-FCD1-556BAE64835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69196" y="335685"/>
                  <a:ext cx="608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E619BDC-369F-40EA-3DD0-93ECACE79968}"/>
              </a:ext>
            </a:extLst>
          </p:cNvPr>
          <p:cNvGrpSpPr/>
          <p:nvPr/>
        </p:nvGrpSpPr>
        <p:grpSpPr>
          <a:xfrm>
            <a:off x="9685916" y="290685"/>
            <a:ext cx="1702800" cy="615240"/>
            <a:chOff x="9685916" y="290685"/>
            <a:chExt cx="170280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56B768D-B0FC-11C5-80BA-54DE65FDD28E}"/>
                    </a:ext>
                  </a:extLst>
                </p14:cNvPr>
                <p14:cNvContentPartPr/>
                <p14:nvPr/>
              </p14:nvContentPartPr>
              <p14:xfrm>
                <a:off x="9685916" y="290685"/>
                <a:ext cx="1702800" cy="615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56B768D-B0FC-11C5-80BA-54DE65FDD28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76916" y="282045"/>
                  <a:ext cx="172044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C7C4157-C73A-F7AA-559C-1FBC2873F5B0}"/>
                    </a:ext>
                  </a:extLst>
                </p14:cNvPr>
                <p14:cNvContentPartPr/>
                <p14:nvPr/>
              </p14:nvContentPartPr>
              <p14:xfrm>
                <a:off x="10900196" y="459165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C7C4157-C73A-F7AA-559C-1FBC2873F5B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91556" y="450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16A419E-118E-9096-1810-D8F32974F442}"/>
                    </a:ext>
                  </a:extLst>
                </p14:cNvPr>
                <p14:cNvContentPartPr/>
                <p14:nvPr/>
              </p14:nvContentPartPr>
              <p14:xfrm>
                <a:off x="10154636" y="563205"/>
                <a:ext cx="149760" cy="38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16A419E-118E-9096-1810-D8F32974F4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45636" y="554205"/>
                  <a:ext cx="16740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2BE3C34-6BFA-FEA8-B24F-87E202CD0F2E}"/>
                  </a:ext>
                </a:extLst>
              </p14:cNvPr>
              <p14:cNvContentPartPr/>
              <p14:nvPr/>
            </p14:nvContentPartPr>
            <p14:xfrm>
              <a:off x="532916" y="1138485"/>
              <a:ext cx="955080" cy="470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2BE3C34-6BFA-FEA8-B24F-87E202CD0F2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3916" y="1129485"/>
                <a:ext cx="972720" cy="48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757DC3CB-D59E-A26A-8254-C537B513830F}"/>
              </a:ext>
            </a:extLst>
          </p:cNvPr>
          <p:cNvGrpSpPr/>
          <p:nvPr/>
        </p:nvGrpSpPr>
        <p:grpSpPr>
          <a:xfrm>
            <a:off x="1709036" y="1242525"/>
            <a:ext cx="1887480" cy="527040"/>
            <a:chOff x="1709036" y="1242525"/>
            <a:chExt cx="188748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D2FE78E-87A4-77A1-B883-F279777ED456}"/>
                    </a:ext>
                  </a:extLst>
                </p14:cNvPr>
                <p14:cNvContentPartPr/>
                <p14:nvPr/>
              </p14:nvContentPartPr>
              <p14:xfrm>
                <a:off x="1709036" y="1242525"/>
                <a:ext cx="1538640" cy="527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D2FE78E-87A4-77A1-B883-F279777ED45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00036" y="1233525"/>
                  <a:ext cx="15562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05C7A6-8A54-CF73-4F95-7725DADAB0B2}"/>
                    </a:ext>
                  </a:extLst>
                </p14:cNvPr>
                <p14:cNvContentPartPr/>
                <p14:nvPr/>
              </p14:nvContentPartPr>
              <p14:xfrm>
                <a:off x="3522716" y="1618365"/>
                <a:ext cx="73800" cy="132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05C7A6-8A54-CF73-4F95-7725DADAB0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13716" y="1609365"/>
                  <a:ext cx="9144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3151C0-A1D9-8E3B-1C82-1E776EC8D8CD}"/>
              </a:ext>
            </a:extLst>
          </p:cNvPr>
          <p:cNvGrpSpPr/>
          <p:nvPr/>
        </p:nvGrpSpPr>
        <p:grpSpPr>
          <a:xfrm>
            <a:off x="4095116" y="1079445"/>
            <a:ext cx="920520" cy="612000"/>
            <a:chOff x="4095116" y="1079445"/>
            <a:chExt cx="92052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418C23F-5641-265F-1024-42290F6D2E15}"/>
                    </a:ext>
                  </a:extLst>
                </p14:cNvPr>
                <p14:cNvContentPartPr/>
                <p14:nvPr/>
              </p14:nvContentPartPr>
              <p14:xfrm>
                <a:off x="4095116" y="1079445"/>
                <a:ext cx="920520" cy="612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418C23F-5641-265F-1024-42290F6D2E1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86116" y="1070445"/>
                  <a:ext cx="93816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8AE4B6B-04B1-0C5C-293C-84697E7600FD}"/>
                    </a:ext>
                  </a:extLst>
                </p14:cNvPr>
                <p14:cNvContentPartPr/>
                <p14:nvPr/>
              </p14:nvContentPartPr>
              <p14:xfrm>
                <a:off x="4145156" y="1376085"/>
                <a:ext cx="427680" cy="36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8AE4B6B-04B1-0C5C-293C-84697E7600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36156" y="1367085"/>
                  <a:ext cx="44532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DB14CA4-BC26-D38A-1ECD-CAF11DE65DF2}"/>
                  </a:ext>
                </a:extLst>
              </p14:cNvPr>
              <p14:cNvContentPartPr/>
              <p14:nvPr/>
            </p14:nvContentPartPr>
            <p14:xfrm>
              <a:off x="5530796" y="2364285"/>
              <a:ext cx="1131120" cy="263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DB14CA4-BC26-D38A-1ECD-CAF11DE65DF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22156" y="2355645"/>
                <a:ext cx="11487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7B88C6E-C29B-CA67-F453-EB5407038B21}"/>
                  </a:ext>
                </a:extLst>
              </p14:cNvPr>
              <p14:cNvContentPartPr/>
              <p14:nvPr/>
            </p14:nvContentPartPr>
            <p14:xfrm>
              <a:off x="9740996" y="2120925"/>
              <a:ext cx="972720" cy="636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7B88C6E-C29B-CA67-F453-EB5407038B2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732356" y="2112285"/>
                <a:ext cx="990360" cy="65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21EC138F-B4C2-55F1-2242-8E81F54FD458}"/>
              </a:ext>
            </a:extLst>
          </p:cNvPr>
          <p:cNvGrpSpPr/>
          <p:nvPr/>
        </p:nvGrpSpPr>
        <p:grpSpPr>
          <a:xfrm>
            <a:off x="3277556" y="2154405"/>
            <a:ext cx="6110640" cy="734400"/>
            <a:chOff x="3277556" y="2154405"/>
            <a:chExt cx="6110640" cy="73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6DAB10-A0BF-19AC-3B85-C42CE39732DE}"/>
                    </a:ext>
                  </a:extLst>
                </p14:cNvPr>
                <p14:cNvContentPartPr/>
                <p14:nvPr/>
              </p14:nvContentPartPr>
              <p14:xfrm>
                <a:off x="3277556" y="2190765"/>
                <a:ext cx="183600" cy="698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6DAB10-A0BF-19AC-3B85-C42CE39732D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68916" y="2182125"/>
                  <a:ext cx="201240" cy="71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E9A76C5-D283-AFCE-9B39-DB84D3EC6778}"/>
                    </a:ext>
                  </a:extLst>
                </p14:cNvPr>
                <p14:cNvContentPartPr/>
                <p14:nvPr/>
              </p14:nvContentPartPr>
              <p14:xfrm>
                <a:off x="3310676" y="2441685"/>
                <a:ext cx="241200" cy="185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E9A76C5-D283-AFCE-9B39-DB84D3EC67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01676" y="2432685"/>
                  <a:ext cx="258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5893BD6-C825-CEB8-4941-B2E696A3375D}"/>
                    </a:ext>
                  </a:extLst>
                </p14:cNvPr>
                <p14:cNvContentPartPr/>
                <p14:nvPr/>
              </p14:nvContentPartPr>
              <p14:xfrm>
                <a:off x="3739796" y="2460405"/>
                <a:ext cx="183960" cy="328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5893BD6-C825-CEB8-4941-B2E696A337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31156" y="2451405"/>
                  <a:ext cx="2016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C5BEEAF-49A6-6AAA-39E9-7BA76EBB91EE}"/>
                    </a:ext>
                  </a:extLst>
                </p14:cNvPr>
                <p14:cNvContentPartPr/>
                <p14:nvPr/>
              </p14:nvContentPartPr>
              <p14:xfrm>
                <a:off x="4032836" y="2307045"/>
                <a:ext cx="173160" cy="311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C5BEEAF-49A6-6AAA-39E9-7BA76EBB91E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23836" y="2298405"/>
                  <a:ext cx="1908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A6F03D5-B4CF-0F86-9E02-9D894D73ADE5}"/>
                    </a:ext>
                  </a:extLst>
                </p14:cNvPr>
                <p14:cNvContentPartPr/>
                <p14:nvPr/>
              </p14:nvContentPartPr>
              <p14:xfrm>
                <a:off x="4365836" y="2499645"/>
                <a:ext cx="111240" cy="350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A6F03D5-B4CF-0F86-9E02-9D894D73ADE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56836" y="2491005"/>
                  <a:ext cx="1288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E69FF6-4476-7BB5-50F1-BB390EE0A3E4}"/>
                    </a:ext>
                  </a:extLst>
                </p14:cNvPr>
                <p14:cNvContentPartPr/>
                <p14:nvPr/>
              </p14:nvContentPartPr>
              <p14:xfrm>
                <a:off x="4938236" y="2424045"/>
                <a:ext cx="279720" cy="73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E69FF6-4476-7BB5-50F1-BB390EE0A3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29236" y="2415045"/>
                  <a:ext cx="297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98B44EC-481D-7DCA-D69F-1BDC3F263231}"/>
                    </a:ext>
                  </a:extLst>
                </p14:cNvPr>
                <p14:cNvContentPartPr/>
                <p14:nvPr/>
              </p14:nvContentPartPr>
              <p14:xfrm>
                <a:off x="4962716" y="2567325"/>
                <a:ext cx="281160" cy="14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98B44EC-481D-7DCA-D69F-1BDC3F26323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54076" y="2558325"/>
                  <a:ext cx="298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BC89E37-B6F1-4664-3139-4D94A551BCB7}"/>
                    </a:ext>
                  </a:extLst>
                </p14:cNvPr>
                <p14:cNvContentPartPr/>
                <p14:nvPr/>
              </p14:nvContentPartPr>
              <p14:xfrm>
                <a:off x="6939476" y="2154405"/>
                <a:ext cx="1640520" cy="469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BC89E37-B6F1-4664-3139-4D94A551BCB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30836" y="2145765"/>
                  <a:ext cx="165816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5763E2C-3B3D-D71F-4111-0FA27C475CF5}"/>
                    </a:ext>
                  </a:extLst>
                </p14:cNvPr>
                <p14:cNvContentPartPr/>
                <p14:nvPr/>
              </p14:nvContentPartPr>
              <p14:xfrm>
                <a:off x="8393516" y="2383005"/>
                <a:ext cx="181800" cy="27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5763E2C-3B3D-D71F-4111-0FA27C475CF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84876" y="2374005"/>
                  <a:ext cx="199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C0BECE7-3F02-D57D-5D83-68C8A9E2B1C3}"/>
                    </a:ext>
                  </a:extLst>
                </p14:cNvPr>
                <p14:cNvContentPartPr/>
                <p14:nvPr/>
              </p14:nvContentPartPr>
              <p14:xfrm>
                <a:off x="7828676" y="2291565"/>
                <a:ext cx="370440" cy="44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C0BECE7-3F02-D57D-5D83-68C8A9E2B1C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19676" y="2282925"/>
                  <a:ext cx="388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921BCA4-6B9A-9E9F-F30F-B3AC04FE569A}"/>
                    </a:ext>
                  </a:extLst>
                </p14:cNvPr>
                <p14:cNvContentPartPr/>
                <p14:nvPr/>
              </p14:nvContentPartPr>
              <p14:xfrm>
                <a:off x="8900036" y="2394525"/>
                <a:ext cx="488160" cy="182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921BCA4-6B9A-9E9F-F30F-B3AC04FE569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91036" y="2385885"/>
                  <a:ext cx="505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5DE1F06-1FBE-7AF0-0426-B626BD22BFC1}"/>
                    </a:ext>
                  </a:extLst>
                </p14:cNvPr>
                <p14:cNvContentPartPr/>
                <p14:nvPr/>
              </p14:nvContentPartPr>
              <p14:xfrm>
                <a:off x="5626556" y="2737605"/>
                <a:ext cx="895680" cy="70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5DE1F06-1FBE-7AF0-0426-B626BD22BFC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17916" y="2728965"/>
                  <a:ext cx="913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5922903-6039-BF44-A8B5-04F591D9FD82}"/>
                    </a:ext>
                  </a:extLst>
                </p14:cNvPr>
                <p14:cNvContentPartPr/>
                <p14:nvPr/>
              </p14:nvContentPartPr>
              <p14:xfrm>
                <a:off x="7070516" y="2680005"/>
                <a:ext cx="1309320" cy="119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5922903-6039-BF44-A8B5-04F591D9FD8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61516" y="2671365"/>
                  <a:ext cx="13269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3ADBCD1-C448-775B-49E8-ADCF82A65733}"/>
              </a:ext>
            </a:extLst>
          </p:cNvPr>
          <p:cNvGrpSpPr/>
          <p:nvPr/>
        </p:nvGrpSpPr>
        <p:grpSpPr>
          <a:xfrm>
            <a:off x="6330356" y="3047925"/>
            <a:ext cx="398520" cy="718200"/>
            <a:chOff x="6330356" y="3047925"/>
            <a:chExt cx="398520" cy="7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B8617FB-008B-7896-ECD0-0137A4CB3EA3}"/>
                    </a:ext>
                  </a:extLst>
                </p14:cNvPr>
                <p14:cNvContentPartPr/>
                <p14:nvPr/>
              </p14:nvContentPartPr>
              <p14:xfrm>
                <a:off x="6330356" y="3086085"/>
                <a:ext cx="319680" cy="680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B8617FB-008B-7896-ECD0-0137A4CB3EA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321716" y="3077085"/>
                  <a:ext cx="33732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9B28962-DB95-8A9E-9ED4-E12069A0A815}"/>
                    </a:ext>
                  </a:extLst>
                </p14:cNvPr>
                <p14:cNvContentPartPr/>
                <p14:nvPr/>
              </p14:nvContentPartPr>
              <p14:xfrm>
                <a:off x="6466076" y="3047925"/>
                <a:ext cx="262800" cy="264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9B28962-DB95-8A9E-9ED4-E12069A0A81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57436" y="3038925"/>
                  <a:ext cx="28044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8C571B1-0A55-6727-47EC-B7A3B29BCBEE}"/>
              </a:ext>
            </a:extLst>
          </p:cNvPr>
          <p:cNvGrpSpPr/>
          <p:nvPr/>
        </p:nvGrpSpPr>
        <p:grpSpPr>
          <a:xfrm>
            <a:off x="1818116" y="3730125"/>
            <a:ext cx="4177080" cy="531360"/>
            <a:chOff x="1818116" y="3730125"/>
            <a:chExt cx="417708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DA4C56B-E8CE-5E6D-D171-CFE06D7F2707}"/>
                    </a:ext>
                  </a:extLst>
                </p14:cNvPr>
                <p14:cNvContentPartPr/>
                <p14:nvPr/>
              </p14:nvContentPartPr>
              <p14:xfrm>
                <a:off x="1818116" y="3745245"/>
                <a:ext cx="1830600" cy="516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DA4C56B-E8CE-5E6D-D171-CFE06D7F270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09476" y="3736245"/>
                  <a:ext cx="184824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6288E00-96D0-BFA9-770B-BFD8D87061A3}"/>
                    </a:ext>
                  </a:extLst>
                </p14:cNvPr>
                <p14:cNvContentPartPr/>
                <p14:nvPr/>
              </p14:nvContentPartPr>
              <p14:xfrm>
                <a:off x="3504356" y="3998685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6288E00-96D0-BFA9-770B-BFD8D87061A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95716" y="3989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CA5038F-D0C7-DFF9-6564-79EA1279CE48}"/>
                    </a:ext>
                  </a:extLst>
                </p14:cNvPr>
                <p14:cNvContentPartPr/>
                <p14:nvPr/>
              </p14:nvContentPartPr>
              <p14:xfrm>
                <a:off x="3118436" y="3923805"/>
                <a:ext cx="307080" cy="28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CA5038F-D0C7-DFF9-6564-79EA1279CE4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09796" y="3915165"/>
                  <a:ext cx="324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B4E193F-E8C3-2DC9-CDF5-0FFB3A00D287}"/>
                    </a:ext>
                  </a:extLst>
                </p14:cNvPr>
                <p14:cNvContentPartPr/>
                <p14:nvPr/>
              </p14:nvContentPartPr>
              <p14:xfrm>
                <a:off x="3998636" y="3730125"/>
                <a:ext cx="1996560" cy="503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B4E193F-E8C3-2DC9-CDF5-0FFB3A00D28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89636" y="3721125"/>
                  <a:ext cx="201420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01BB12F-3320-6F51-04BD-013CCC274418}"/>
                    </a:ext>
                  </a:extLst>
                </p14:cNvPr>
                <p14:cNvContentPartPr/>
                <p14:nvPr/>
              </p14:nvContentPartPr>
              <p14:xfrm>
                <a:off x="5750036" y="3913725"/>
                <a:ext cx="166680" cy="25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01BB12F-3320-6F51-04BD-013CCC27441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41036" y="3905085"/>
                  <a:ext cx="184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82C627E-1584-5F52-973D-DC680514E3C8}"/>
                    </a:ext>
                  </a:extLst>
                </p14:cNvPr>
                <p14:cNvContentPartPr/>
                <p14:nvPr/>
              </p14:nvContentPartPr>
              <p14:xfrm>
                <a:off x="5239196" y="3807165"/>
                <a:ext cx="40320" cy="3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82C627E-1584-5F52-973D-DC680514E3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30556" y="3798165"/>
                  <a:ext cx="57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BA1ADFB-A60B-A3AD-02FE-5C470EB28D25}"/>
                    </a:ext>
                  </a:extLst>
                </p14:cNvPr>
                <p14:cNvContentPartPr/>
                <p14:nvPr/>
              </p14:nvContentPartPr>
              <p14:xfrm>
                <a:off x="4092956" y="3818685"/>
                <a:ext cx="46800" cy="46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BA1ADFB-A60B-A3AD-02FE-5C470EB28D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83956" y="3810045"/>
                  <a:ext cx="6444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7BE3BE7-9313-56FF-E5D1-D4DC33A6E78C}"/>
                  </a:ext>
                </a:extLst>
              </p14:cNvPr>
              <p14:cNvContentPartPr/>
              <p14:nvPr/>
            </p14:nvContentPartPr>
            <p14:xfrm>
              <a:off x="587276" y="1712685"/>
              <a:ext cx="2247120" cy="55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7BE3BE7-9313-56FF-E5D1-D4DC33A6E78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78636" y="1703685"/>
                <a:ext cx="22647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78EED99-D648-CD9F-E4A4-DBD643FBD2ED}"/>
                  </a:ext>
                </a:extLst>
              </p14:cNvPr>
              <p14:cNvContentPartPr/>
              <p14:nvPr/>
            </p14:nvContentPartPr>
            <p14:xfrm>
              <a:off x="1945916" y="4343925"/>
              <a:ext cx="1718640" cy="61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78EED99-D648-CD9F-E4A4-DBD643FBD2E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37276" y="4334925"/>
                <a:ext cx="17362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2B512D0-96F1-7A7C-6F74-19C1069C3901}"/>
                  </a:ext>
                </a:extLst>
              </p14:cNvPr>
              <p14:cNvContentPartPr/>
              <p14:nvPr/>
            </p14:nvContentPartPr>
            <p14:xfrm>
              <a:off x="1789316" y="1748325"/>
              <a:ext cx="548640" cy="2008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2B512D0-96F1-7A7C-6F74-19C1069C390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780316" y="1739325"/>
                <a:ext cx="566280" cy="20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08CFC3C-5D49-DDF1-12DF-BAA341CADE1C}"/>
                  </a:ext>
                </a:extLst>
              </p14:cNvPr>
              <p14:cNvContentPartPr/>
              <p14:nvPr/>
            </p14:nvContentPartPr>
            <p14:xfrm>
              <a:off x="611396" y="4804005"/>
              <a:ext cx="1134720" cy="7354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08CFC3C-5D49-DDF1-12DF-BAA341CADE1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02396" y="4795365"/>
                <a:ext cx="1152360" cy="7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A439822-F007-049E-B180-9B6F289398FD}"/>
                  </a:ext>
                </a:extLst>
              </p14:cNvPr>
              <p14:cNvContentPartPr/>
              <p14:nvPr/>
            </p14:nvContentPartPr>
            <p14:xfrm>
              <a:off x="3887036" y="4728765"/>
              <a:ext cx="1019160" cy="568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A439822-F007-049E-B180-9B6F289398F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78036" y="4720125"/>
                <a:ext cx="1036800" cy="58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AEA9641-B2E5-8B1C-4E95-F67FB75093D3}"/>
              </a:ext>
            </a:extLst>
          </p:cNvPr>
          <p:cNvGrpSpPr/>
          <p:nvPr/>
        </p:nvGrpSpPr>
        <p:grpSpPr>
          <a:xfrm>
            <a:off x="608876" y="4575765"/>
            <a:ext cx="9331920" cy="1801080"/>
            <a:chOff x="608876" y="4575765"/>
            <a:chExt cx="9331920" cy="18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113CED9-789C-6704-95DF-CE224F7774B5}"/>
                    </a:ext>
                  </a:extLst>
                </p14:cNvPr>
                <p14:cNvContentPartPr/>
                <p14:nvPr/>
              </p14:nvContentPartPr>
              <p14:xfrm>
                <a:off x="1972916" y="4864485"/>
                <a:ext cx="924840" cy="475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113CED9-789C-6704-95DF-CE224F7774B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64276" y="4855485"/>
                  <a:ext cx="94248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509AF93-9A50-66BF-CE2B-B1BCF313DDF4}"/>
                    </a:ext>
                  </a:extLst>
                </p14:cNvPr>
                <p14:cNvContentPartPr/>
                <p14:nvPr/>
              </p14:nvContentPartPr>
              <p14:xfrm>
                <a:off x="2716676" y="5031165"/>
                <a:ext cx="271080" cy="7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509AF93-9A50-66BF-CE2B-B1BCF313DDF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07676" y="5022165"/>
                  <a:ext cx="288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A75E14F-3055-A90E-6E78-2A569B25862B}"/>
                    </a:ext>
                  </a:extLst>
                </p14:cNvPr>
                <p14:cNvContentPartPr/>
                <p14:nvPr/>
              </p14:nvContentPartPr>
              <p14:xfrm>
                <a:off x="3190436" y="4864845"/>
                <a:ext cx="534240" cy="420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A75E14F-3055-A90E-6E78-2A569B25862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81436" y="4856205"/>
                  <a:ext cx="5518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4E514DF-4B9D-BE32-BC04-1063F98455B5}"/>
                    </a:ext>
                  </a:extLst>
                </p14:cNvPr>
                <p14:cNvContentPartPr/>
                <p14:nvPr/>
              </p14:nvContentPartPr>
              <p14:xfrm>
                <a:off x="5249636" y="4845405"/>
                <a:ext cx="1770120" cy="545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4E514DF-4B9D-BE32-BC04-1063F98455B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40996" y="4836765"/>
                  <a:ext cx="178776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0B56A1D-20F9-12D5-34E0-583DCA7ED5E8}"/>
                    </a:ext>
                  </a:extLst>
                </p14:cNvPr>
                <p14:cNvContentPartPr/>
                <p14:nvPr/>
              </p14:nvContentPartPr>
              <p14:xfrm>
                <a:off x="7241516" y="4730565"/>
                <a:ext cx="584280" cy="451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0B56A1D-20F9-12D5-34E0-583DCA7ED5E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32876" y="4721925"/>
                  <a:ext cx="60192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3402916-EBD6-E4FC-6D85-684B10E3341F}"/>
                    </a:ext>
                  </a:extLst>
                </p14:cNvPr>
                <p14:cNvContentPartPr/>
                <p14:nvPr/>
              </p14:nvContentPartPr>
              <p14:xfrm>
                <a:off x="7407836" y="4880685"/>
                <a:ext cx="423360" cy="6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3402916-EBD6-E4FC-6D85-684B10E3341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98836" y="4872045"/>
                  <a:ext cx="441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CD1CE5D-2B82-888D-4E98-21E18533E936}"/>
                    </a:ext>
                  </a:extLst>
                </p14:cNvPr>
                <p14:cNvContentPartPr/>
                <p14:nvPr/>
              </p14:nvContentPartPr>
              <p14:xfrm>
                <a:off x="8011916" y="4575765"/>
                <a:ext cx="669240" cy="627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CD1CE5D-2B82-888D-4E98-21E18533E93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03276" y="4566765"/>
                  <a:ext cx="68688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D25DE41-44BC-139C-91DE-A03A8E5738A8}"/>
                    </a:ext>
                  </a:extLst>
                </p14:cNvPr>
                <p14:cNvContentPartPr/>
                <p14:nvPr/>
              </p14:nvContentPartPr>
              <p14:xfrm>
                <a:off x="8109116" y="4867725"/>
                <a:ext cx="588600" cy="1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D25DE41-44BC-139C-91DE-A03A8E5738A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00476" y="4859085"/>
                  <a:ext cx="606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E4B4EBB-7100-F9D2-E099-376E626318AC}"/>
                    </a:ext>
                  </a:extLst>
                </p14:cNvPr>
                <p14:cNvContentPartPr/>
                <p14:nvPr/>
              </p14:nvContentPartPr>
              <p14:xfrm>
                <a:off x="608876" y="5711205"/>
                <a:ext cx="1373400" cy="665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E4B4EBB-7100-F9D2-E099-376E626318A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0236" y="5702565"/>
                  <a:ext cx="139104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3B1C9F6-89DF-5D16-E29A-514CCB7C4043}"/>
                    </a:ext>
                  </a:extLst>
                </p14:cNvPr>
                <p14:cNvContentPartPr/>
                <p14:nvPr/>
              </p14:nvContentPartPr>
              <p14:xfrm>
                <a:off x="1414196" y="5803725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3B1C9F6-89DF-5D16-E29A-514CCB7C404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05556" y="5794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56BAAF2-FE7C-E058-CA20-5E0E2E9BABDD}"/>
                    </a:ext>
                  </a:extLst>
                </p14:cNvPr>
                <p14:cNvContentPartPr/>
                <p14:nvPr/>
              </p14:nvContentPartPr>
              <p14:xfrm>
                <a:off x="2381516" y="5676645"/>
                <a:ext cx="422640" cy="600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56BAAF2-FE7C-E058-CA20-5E0E2E9BAB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72516" y="5667645"/>
                  <a:ext cx="44028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F9C4CD2-295F-DA23-77EB-27D5F23290E4}"/>
                    </a:ext>
                  </a:extLst>
                </p14:cNvPr>
                <p14:cNvContentPartPr/>
                <p14:nvPr/>
              </p14:nvContentPartPr>
              <p14:xfrm>
                <a:off x="3011156" y="5460285"/>
                <a:ext cx="686880" cy="570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F9C4CD2-295F-DA23-77EB-27D5F23290E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02516" y="5451285"/>
                  <a:ext cx="70452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B2A79C7-EB01-3025-D2D1-A7C736F97E3E}"/>
                    </a:ext>
                  </a:extLst>
                </p14:cNvPr>
                <p14:cNvContentPartPr/>
                <p14:nvPr/>
              </p14:nvContentPartPr>
              <p14:xfrm>
                <a:off x="3113396" y="5727405"/>
                <a:ext cx="463320" cy="69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B2A79C7-EB01-3025-D2D1-A7C736F97E3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04756" y="5718765"/>
                  <a:ext cx="480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0132349-F8DD-EDD9-9A91-35F3AE1BA82F}"/>
                    </a:ext>
                  </a:extLst>
                </p14:cNvPr>
                <p14:cNvContentPartPr/>
                <p14:nvPr/>
              </p14:nvContentPartPr>
              <p14:xfrm>
                <a:off x="3872276" y="5544525"/>
                <a:ext cx="1488240" cy="516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0132349-F8DD-EDD9-9A91-35F3AE1BA82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63636" y="5535885"/>
                  <a:ext cx="150588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7F5ADA4-02A6-0FD7-B8F4-722BB03B3C91}"/>
                    </a:ext>
                  </a:extLst>
                </p14:cNvPr>
                <p14:cNvContentPartPr/>
                <p14:nvPr/>
              </p14:nvContentPartPr>
              <p14:xfrm>
                <a:off x="4879916" y="5737125"/>
                <a:ext cx="28080" cy="23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7F5ADA4-02A6-0FD7-B8F4-722BB03B3C9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71276" y="5728485"/>
                  <a:ext cx="45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0CC2609-9F09-D7D3-9491-BE8A4B0FD433}"/>
                    </a:ext>
                  </a:extLst>
                </p14:cNvPr>
                <p14:cNvContentPartPr/>
                <p14:nvPr/>
              </p14:nvContentPartPr>
              <p14:xfrm>
                <a:off x="4518836" y="5702205"/>
                <a:ext cx="576360" cy="16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0CC2609-9F09-D7D3-9491-BE8A4B0FD43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09836" y="5693205"/>
                  <a:ext cx="594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1D13FAE-55E5-C46D-D9E7-14E19B0B22BA}"/>
                    </a:ext>
                  </a:extLst>
                </p14:cNvPr>
                <p14:cNvContentPartPr/>
                <p14:nvPr/>
              </p14:nvContentPartPr>
              <p14:xfrm>
                <a:off x="5606756" y="6034485"/>
                <a:ext cx="50760" cy="62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1D13FAE-55E5-C46D-D9E7-14E19B0B22B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97756" y="6025485"/>
                  <a:ext cx="68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DBAA738-0ED7-C2A1-E1E7-5450C48AD0BE}"/>
                    </a:ext>
                  </a:extLst>
                </p14:cNvPr>
                <p14:cNvContentPartPr/>
                <p14:nvPr/>
              </p14:nvContentPartPr>
              <p14:xfrm>
                <a:off x="5572916" y="5800485"/>
                <a:ext cx="92880" cy="52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DBAA738-0ED7-C2A1-E1E7-5450C48AD0B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64276" y="5791485"/>
                  <a:ext cx="110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4B389E4-B895-8743-12A6-68E61692AFD2}"/>
                    </a:ext>
                  </a:extLst>
                </p14:cNvPr>
                <p14:cNvContentPartPr/>
                <p14:nvPr/>
              </p14:nvContentPartPr>
              <p14:xfrm>
                <a:off x="6270956" y="5418165"/>
                <a:ext cx="1071360" cy="911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4B389E4-B895-8743-12A6-68E61692AFD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61956" y="5409165"/>
                  <a:ext cx="1089000" cy="9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0AC1F28-D62F-9554-4AC4-EFC77F617AC1}"/>
                    </a:ext>
                  </a:extLst>
                </p14:cNvPr>
                <p14:cNvContentPartPr/>
                <p14:nvPr/>
              </p14:nvContentPartPr>
              <p14:xfrm>
                <a:off x="6855596" y="5630205"/>
                <a:ext cx="325440" cy="24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0AC1F28-D62F-9554-4AC4-EFC77F617A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46956" y="5621565"/>
                  <a:ext cx="343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F81E166-A0F7-B467-45C4-65FCBEE4EC3F}"/>
                    </a:ext>
                  </a:extLst>
                </p14:cNvPr>
                <p14:cNvContentPartPr/>
                <p14:nvPr/>
              </p14:nvContentPartPr>
              <p14:xfrm>
                <a:off x="7583876" y="5475045"/>
                <a:ext cx="1111680" cy="530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F81E166-A0F7-B467-45C4-65FCBEE4EC3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75236" y="5466045"/>
                  <a:ext cx="112932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A3DFF04-359F-6032-D777-A13237259653}"/>
                    </a:ext>
                  </a:extLst>
                </p14:cNvPr>
                <p14:cNvContentPartPr/>
                <p14:nvPr/>
              </p14:nvContentPartPr>
              <p14:xfrm>
                <a:off x="8527796" y="5700765"/>
                <a:ext cx="251280" cy="41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A3DFF04-359F-6032-D777-A1323725965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19156" y="5691765"/>
                  <a:ext cx="268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B99F726-E51A-655E-CFFE-6F7C448255F0}"/>
                    </a:ext>
                  </a:extLst>
                </p14:cNvPr>
                <p14:cNvContentPartPr/>
                <p14:nvPr/>
              </p14:nvContentPartPr>
              <p14:xfrm>
                <a:off x="8957636" y="5450565"/>
                <a:ext cx="983160" cy="494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B99F726-E51A-655E-CFFE-6F7C448255F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48996" y="5441925"/>
                  <a:ext cx="1000800" cy="51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49777CB-BACA-FB04-4AE8-80E116719B9B}"/>
                  </a:ext>
                </a:extLst>
              </p14:cNvPr>
              <p14:cNvContentPartPr/>
              <p14:nvPr/>
            </p14:nvContentPartPr>
            <p14:xfrm>
              <a:off x="10273076" y="5757285"/>
              <a:ext cx="858960" cy="6897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49777CB-BACA-FB04-4AE8-80E116719B9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264076" y="5748645"/>
                <a:ext cx="876600" cy="70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FA91153-C0B9-8419-94DC-437A2D843B98}"/>
              </a:ext>
            </a:extLst>
          </p:cNvPr>
          <p:cNvGrpSpPr/>
          <p:nvPr/>
        </p:nvGrpSpPr>
        <p:grpSpPr>
          <a:xfrm>
            <a:off x="10532636" y="5103885"/>
            <a:ext cx="214200" cy="660960"/>
            <a:chOff x="10532636" y="5103885"/>
            <a:chExt cx="214200" cy="66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37F8DE3-4322-BBC6-B11A-DB98BD4C17C3}"/>
                    </a:ext>
                  </a:extLst>
                </p14:cNvPr>
                <p14:cNvContentPartPr/>
                <p14:nvPr/>
              </p14:nvContentPartPr>
              <p14:xfrm>
                <a:off x="10532636" y="5352285"/>
                <a:ext cx="188640" cy="412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37F8DE3-4322-BBC6-B11A-DB98BD4C17C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23996" y="5343645"/>
                  <a:ext cx="2062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0CD32CC-6CE1-BE0F-73BB-771731FE48E1}"/>
                    </a:ext>
                  </a:extLst>
                </p14:cNvPr>
                <p14:cNvContentPartPr/>
                <p14:nvPr/>
              </p14:nvContentPartPr>
              <p14:xfrm>
                <a:off x="10565036" y="5103885"/>
                <a:ext cx="181800" cy="106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0CD32CC-6CE1-BE0F-73BB-771731FE48E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56396" y="5095245"/>
                  <a:ext cx="199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15694D1-75DC-A08F-A4DA-82332F43FCBD}"/>
                    </a:ext>
                  </a:extLst>
                </p14:cNvPr>
                <p14:cNvContentPartPr/>
                <p14:nvPr/>
              </p14:nvContentPartPr>
              <p14:xfrm>
                <a:off x="10547036" y="5158605"/>
                <a:ext cx="194400" cy="14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15694D1-75DC-A08F-A4DA-82332F43FCB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38036" y="5149965"/>
                  <a:ext cx="212040" cy="3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331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24160F9-3DB8-B165-469A-6930A0E3F64A}"/>
              </a:ext>
            </a:extLst>
          </p:cNvPr>
          <p:cNvGrpSpPr/>
          <p:nvPr/>
        </p:nvGrpSpPr>
        <p:grpSpPr>
          <a:xfrm>
            <a:off x="778796" y="196365"/>
            <a:ext cx="1199160" cy="411120"/>
            <a:chOff x="778796" y="196365"/>
            <a:chExt cx="119916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E763072-952A-3D06-DFA8-87A0FD257EC6}"/>
                    </a:ext>
                  </a:extLst>
                </p14:cNvPr>
                <p14:cNvContentPartPr/>
                <p14:nvPr/>
              </p14:nvContentPartPr>
              <p14:xfrm>
                <a:off x="873116" y="280605"/>
                <a:ext cx="43920" cy="264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E763072-952A-3D06-DFA8-87A0FD257EC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4476" y="271605"/>
                  <a:ext cx="615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D5DAB32-79E9-951F-95C2-377C5EA2F3B3}"/>
                    </a:ext>
                  </a:extLst>
                </p14:cNvPr>
                <p14:cNvContentPartPr/>
                <p14:nvPr/>
              </p14:nvContentPartPr>
              <p14:xfrm>
                <a:off x="778796" y="294285"/>
                <a:ext cx="381960" cy="30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D5DAB32-79E9-951F-95C2-377C5EA2F3B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0156" y="285285"/>
                  <a:ext cx="399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7FEA122-2621-12B4-20DA-9167BC6F6300}"/>
                    </a:ext>
                  </a:extLst>
                </p14:cNvPr>
                <p14:cNvContentPartPr/>
                <p14:nvPr/>
              </p14:nvContentPartPr>
              <p14:xfrm>
                <a:off x="1181636" y="196365"/>
                <a:ext cx="796320" cy="411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7FEA122-2621-12B4-20DA-9167BC6F63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2636" y="187725"/>
                  <a:ext cx="813960" cy="42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083263-2EC3-D786-FD34-0CE4646D367A}"/>
              </a:ext>
            </a:extLst>
          </p:cNvPr>
          <p:cNvGrpSpPr/>
          <p:nvPr/>
        </p:nvGrpSpPr>
        <p:grpSpPr>
          <a:xfrm>
            <a:off x="2386916" y="260085"/>
            <a:ext cx="3744000" cy="371880"/>
            <a:chOff x="2386916" y="260085"/>
            <a:chExt cx="374400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9EA39AE-494D-46B7-9114-19DB76D97D1B}"/>
                    </a:ext>
                  </a:extLst>
                </p14:cNvPr>
                <p14:cNvContentPartPr/>
                <p14:nvPr/>
              </p14:nvContentPartPr>
              <p14:xfrm>
                <a:off x="2386916" y="260085"/>
                <a:ext cx="1598400" cy="371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9EA39AE-494D-46B7-9114-19DB76D97D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77916" y="251445"/>
                  <a:ext cx="16160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E11BA5-5FB4-E801-14D5-25907199CFC4}"/>
                    </a:ext>
                  </a:extLst>
                </p14:cNvPr>
                <p14:cNvContentPartPr/>
                <p14:nvPr/>
              </p14:nvContentPartPr>
              <p14:xfrm>
                <a:off x="3884516" y="42928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E11BA5-5FB4-E801-14D5-25907199CF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75876" y="420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EC18584-CABB-2502-5AFB-2CF4625D9A79}"/>
                    </a:ext>
                  </a:extLst>
                </p14:cNvPr>
                <p14:cNvContentPartPr/>
                <p14:nvPr/>
              </p14:nvContentPartPr>
              <p14:xfrm>
                <a:off x="3541436" y="422445"/>
                <a:ext cx="219600" cy="18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EC18584-CABB-2502-5AFB-2CF4625D9A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32796" y="413445"/>
                  <a:ext cx="237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4E9FD5-12F9-55EB-32E5-783907C37442}"/>
                    </a:ext>
                  </a:extLst>
                </p14:cNvPr>
                <p14:cNvContentPartPr/>
                <p14:nvPr/>
              </p14:nvContentPartPr>
              <p14:xfrm>
                <a:off x="2935916" y="40372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4E9FD5-12F9-55EB-32E5-783907C3744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26916" y="395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228A7D2-B9B2-000C-56CD-BAA32793A8DC}"/>
                    </a:ext>
                  </a:extLst>
                </p14:cNvPr>
                <p14:cNvContentPartPr/>
                <p14:nvPr/>
              </p14:nvContentPartPr>
              <p14:xfrm>
                <a:off x="4237316" y="322365"/>
                <a:ext cx="1893600" cy="29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228A7D2-B9B2-000C-56CD-BAA32793A8D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28316" y="313725"/>
                  <a:ext cx="1911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EEB4CF-719B-DF75-15FA-52189EDE3815}"/>
                    </a:ext>
                  </a:extLst>
                </p14:cNvPr>
                <p14:cNvContentPartPr/>
                <p14:nvPr/>
              </p14:nvContentPartPr>
              <p14:xfrm>
                <a:off x="5812316" y="430725"/>
                <a:ext cx="131760" cy="21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EEB4CF-719B-DF75-15FA-52189EDE38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03676" y="421725"/>
                  <a:ext cx="149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71FB51A-0E3E-5CAF-62EE-0164C9A0283E}"/>
                    </a:ext>
                  </a:extLst>
                </p14:cNvPr>
                <p14:cNvContentPartPr/>
                <p14:nvPr/>
              </p14:nvContentPartPr>
              <p14:xfrm>
                <a:off x="5324876" y="412005"/>
                <a:ext cx="24480" cy="10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71FB51A-0E3E-5CAF-62EE-0164C9A0283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15876" y="403005"/>
                  <a:ext cx="42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E3E59C-A69D-314F-558F-2D2927BC9E03}"/>
                    </a:ext>
                  </a:extLst>
                </p14:cNvPr>
                <p14:cNvContentPartPr/>
                <p14:nvPr/>
              </p14:nvContentPartPr>
              <p14:xfrm>
                <a:off x="4415156" y="293565"/>
                <a:ext cx="43920" cy="54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E3E59C-A69D-314F-558F-2D2927BC9E0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06156" y="284925"/>
                  <a:ext cx="6156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3E5E1E1-62F4-037B-14DE-AB3C62745BDD}"/>
                  </a:ext>
                </a:extLst>
              </p14:cNvPr>
              <p14:cNvContentPartPr/>
              <p14:nvPr/>
            </p14:nvContentPartPr>
            <p14:xfrm>
              <a:off x="6442316" y="446565"/>
              <a:ext cx="673560" cy="151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3E5E1E1-62F4-037B-14DE-AB3C62745BD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33676" y="437565"/>
                <a:ext cx="69120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DA7B8C0-FFB8-412B-3A5A-3F5A5F77F407}"/>
              </a:ext>
            </a:extLst>
          </p:cNvPr>
          <p:cNvGrpSpPr/>
          <p:nvPr/>
        </p:nvGrpSpPr>
        <p:grpSpPr>
          <a:xfrm>
            <a:off x="7357076" y="304725"/>
            <a:ext cx="1875240" cy="480600"/>
            <a:chOff x="7357076" y="304725"/>
            <a:chExt cx="187524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CD8B1A4-2378-36A2-A840-DF081C99FD27}"/>
                    </a:ext>
                  </a:extLst>
                </p14:cNvPr>
                <p14:cNvContentPartPr/>
                <p14:nvPr/>
              </p14:nvContentPartPr>
              <p14:xfrm>
                <a:off x="7357076" y="304725"/>
                <a:ext cx="1875240" cy="480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CD8B1A4-2378-36A2-A840-DF081C99FD2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48076" y="296085"/>
                  <a:ext cx="189288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B5DE24-9E14-441D-A3A1-1D462B0F3D09}"/>
                    </a:ext>
                  </a:extLst>
                </p14:cNvPr>
                <p14:cNvContentPartPr/>
                <p14:nvPr/>
              </p14:nvContentPartPr>
              <p14:xfrm>
                <a:off x="9026396" y="412005"/>
                <a:ext cx="150480" cy="27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B5DE24-9E14-441D-A3A1-1D462B0F3D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17396" y="403005"/>
                  <a:ext cx="168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F4B5048-9E26-ABD8-7552-BFEF9D6FB6F1}"/>
                    </a:ext>
                  </a:extLst>
                </p14:cNvPr>
                <p14:cNvContentPartPr/>
                <p14:nvPr/>
              </p14:nvContentPartPr>
              <p14:xfrm>
                <a:off x="8343476" y="369885"/>
                <a:ext cx="257760" cy="46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F4B5048-9E26-ABD8-7552-BFEF9D6FB6F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34836" y="360885"/>
                  <a:ext cx="275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E855F91-5E0C-143B-54D4-00B7CE9ED85B}"/>
                    </a:ext>
                  </a:extLst>
                </p14:cNvPr>
                <p14:cNvContentPartPr/>
                <p14:nvPr/>
              </p14:nvContentPartPr>
              <p14:xfrm>
                <a:off x="7378676" y="387885"/>
                <a:ext cx="93240" cy="17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E855F91-5E0C-143B-54D4-00B7CE9ED85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70036" y="379245"/>
                  <a:ext cx="11088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1067E8-38B7-60C0-2F6F-1CEE460AD0E8}"/>
                  </a:ext>
                </a:extLst>
              </p14:cNvPr>
              <p14:cNvContentPartPr/>
              <p14:nvPr/>
            </p14:nvContentPartPr>
            <p14:xfrm>
              <a:off x="844316" y="907005"/>
              <a:ext cx="511560" cy="521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1067E8-38B7-60C0-2F6F-1CEE460AD0E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35316" y="898005"/>
                <a:ext cx="529200" cy="53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530F344-91CC-2B88-58D4-7F5B6F126F04}"/>
              </a:ext>
            </a:extLst>
          </p:cNvPr>
          <p:cNvGrpSpPr/>
          <p:nvPr/>
        </p:nvGrpSpPr>
        <p:grpSpPr>
          <a:xfrm>
            <a:off x="1661876" y="956325"/>
            <a:ext cx="1224360" cy="644400"/>
            <a:chOff x="1661876" y="956325"/>
            <a:chExt cx="122436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C4B361D-1E28-2858-4103-ECD666DCD958}"/>
                    </a:ext>
                  </a:extLst>
                </p14:cNvPr>
                <p14:cNvContentPartPr/>
                <p14:nvPr/>
              </p14:nvContentPartPr>
              <p14:xfrm>
                <a:off x="1661876" y="956325"/>
                <a:ext cx="1224360" cy="644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C4B361D-1E28-2858-4103-ECD666DCD9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52876" y="947685"/>
                  <a:ext cx="124200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6807592-108A-2D5F-B92A-1AA5F08E66F5}"/>
                    </a:ext>
                  </a:extLst>
                </p14:cNvPr>
                <p14:cNvContentPartPr/>
                <p14:nvPr/>
              </p14:nvContentPartPr>
              <p14:xfrm>
                <a:off x="2388716" y="1135245"/>
                <a:ext cx="57600" cy="22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6807592-108A-2D5F-B92A-1AA5F08E66F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79716" y="1126245"/>
                  <a:ext cx="752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F79EBF-F7ED-78FB-5112-F7E2E5718CB0}"/>
                  </a:ext>
                </a:extLst>
              </p14:cNvPr>
              <p14:cNvContentPartPr/>
              <p14:nvPr/>
            </p14:nvContentPartPr>
            <p14:xfrm>
              <a:off x="3326156" y="870285"/>
              <a:ext cx="1515600" cy="558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F79EBF-F7ED-78FB-5112-F7E2E5718CB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17156" y="861645"/>
                <a:ext cx="1533240" cy="57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923D1602-9B1A-F91E-90B4-029845EF0F45}"/>
              </a:ext>
            </a:extLst>
          </p:cNvPr>
          <p:cNvGrpSpPr/>
          <p:nvPr/>
        </p:nvGrpSpPr>
        <p:grpSpPr>
          <a:xfrm>
            <a:off x="5096996" y="783165"/>
            <a:ext cx="1967040" cy="620280"/>
            <a:chOff x="5096996" y="783165"/>
            <a:chExt cx="196704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F98DAF8-E61F-4117-AFC0-72DAE610DB56}"/>
                    </a:ext>
                  </a:extLst>
                </p14:cNvPr>
                <p14:cNvContentPartPr/>
                <p14:nvPr/>
              </p14:nvContentPartPr>
              <p14:xfrm>
                <a:off x="5096996" y="783165"/>
                <a:ext cx="1813680" cy="620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F98DAF8-E61F-4117-AFC0-72DAE610DB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88356" y="774165"/>
                  <a:ext cx="183132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730562-0A77-D9F9-1052-8A06178103AD}"/>
                    </a:ext>
                  </a:extLst>
                </p14:cNvPr>
                <p14:cNvContentPartPr/>
                <p14:nvPr/>
              </p14:nvContentPartPr>
              <p14:xfrm>
                <a:off x="7063676" y="1273845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1730562-0A77-D9F9-1052-8A06178103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55036" y="1264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06B5E0D-D7FA-5C05-F02A-6BAC9FE9791A}"/>
                  </a:ext>
                </a:extLst>
              </p14:cNvPr>
              <p14:cNvContentPartPr/>
              <p14:nvPr/>
            </p14:nvContentPartPr>
            <p14:xfrm>
              <a:off x="1333196" y="2203005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06B5E0D-D7FA-5C05-F02A-6BAC9FE9791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4196" y="21943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0CD62A2-788F-DB72-10C0-35EC18E31591}"/>
              </a:ext>
            </a:extLst>
          </p:cNvPr>
          <p:cNvGrpSpPr/>
          <p:nvPr/>
        </p:nvGrpSpPr>
        <p:grpSpPr>
          <a:xfrm>
            <a:off x="1069676" y="1972245"/>
            <a:ext cx="5348520" cy="588960"/>
            <a:chOff x="1069676" y="1972245"/>
            <a:chExt cx="534852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3892DBE-E738-C2E8-92BF-899C61E8F68E}"/>
                    </a:ext>
                  </a:extLst>
                </p14:cNvPr>
                <p14:cNvContentPartPr/>
                <p14:nvPr/>
              </p14:nvContentPartPr>
              <p14:xfrm>
                <a:off x="1069676" y="1972245"/>
                <a:ext cx="212040" cy="453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3892DBE-E738-C2E8-92BF-899C61E8F68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1036" y="1963605"/>
                  <a:ext cx="22968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58DC083-E62C-700F-5A09-B7FF26A9C8F0}"/>
                    </a:ext>
                  </a:extLst>
                </p14:cNvPr>
                <p14:cNvContentPartPr/>
                <p14:nvPr/>
              </p14:nvContentPartPr>
              <p14:xfrm>
                <a:off x="1436876" y="2370405"/>
                <a:ext cx="24480" cy="63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58DC083-E62C-700F-5A09-B7FF26A9C8F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427876" y="2361765"/>
                  <a:ext cx="42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05D35C1-EEBB-22A3-B1F7-E6A97BFA7140}"/>
                    </a:ext>
                  </a:extLst>
                </p14:cNvPr>
                <p14:cNvContentPartPr/>
                <p14:nvPr/>
              </p14:nvContentPartPr>
              <p14:xfrm>
                <a:off x="1801916" y="1993485"/>
                <a:ext cx="1710720" cy="567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05D35C1-EEBB-22A3-B1F7-E6A97BFA714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92916" y="1984845"/>
                  <a:ext cx="172836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CBCFD4B-0506-CF0A-56D8-17D90FAAED8F}"/>
                    </a:ext>
                  </a:extLst>
                </p14:cNvPr>
                <p14:cNvContentPartPr/>
                <p14:nvPr/>
              </p14:nvContentPartPr>
              <p14:xfrm>
                <a:off x="3324716" y="2186445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CBCFD4B-0506-CF0A-56D8-17D90FAAED8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15716" y="2177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D1E1A5E-35EE-9A08-F1A2-5ECE41BB9E0F}"/>
                    </a:ext>
                  </a:extLst>
                </p14:cNvPr>
                <p14:cNvContentPartPr/>
                <p14:nvPr/>
              </p14:nvContentPartPr>
              <p14:xfrm>
                <a:off x="2816036" y="2076285"/>
                <a:ext cx="588600" cy="113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D1E1A5E-35EE-9A08-F1A2-5ECE41BB9E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07036" y="2067285"/>
                  <a:ext cx="606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38C5118-3D31-73BB-D32E-FD9AACC7697F}"/>
                    </a:ext>
                  </a:extLst>
                </p14:cNvPr>
                <p14:cNvContentPartPr/>
                <p14:nvPr/>
              </p14:nvContentPartPr>
              <p14:xfrm>
                <a:off x="3769676" y="1992405"/>
                <a:ext cx="1762200" cy="426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38C5118-3D31-73BB-D32E-FD9AACC7697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60676" y="1983405"/>
                  <a:ext cx="177984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3A4CCBC-A176-8D9F-8A10-E1E6042C2FCB}"/>
                    </a:ext>
                  </a:extLst>
                </p14:cNvPr>
                <p14:cNvContentPartPr/>
                <p14:nvPr/>
              </p14:nvContentPartPr>
              <p14:xfrm>
                <a:off x="5153516" y="2059365"/>
                <a:ext cx="414000" cy="76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3A4CCBC-A176-8D9F-8A10-E1E6042C2FC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44876" y="2050725"/>
                  <a:ext cx="431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FBB10FF-B39A-4684-9AFD-374F151AF71D}"/>
                    </a:ext>
                  </a:extLst>
                </p14:cNvPr>
                <p14:cNvContentPartPr/>
                <p14:nvPr/>
              </p14:nvContentPartPr>
              <p14:xfrm>
                <a:off x="5782436" y="2047845"/>
                <a:ext cx="635760" cy="449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FBB10FF-B39A-4684-9AFD-374F151AF71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73796" y="2039205"/>
                  <a:ext cx="653400" cy="46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88A757-4390-778D-8FE9-8CE75E1B514F}"/>
              </a:ext>
            </a:extLst>
          </p:cNvPr>
          <p:cNvGrpSpPr/>
          <p:nvPr/>
        </p:nvGrpSpPr>
        <p:grpSpPr>
          <a:xfrm>
            <a:off x="1072556" y="3106965"/>
            <a:ext cx="563040" cy="347400"/>
            <a:chOff x="1072556" y="3106965"/>
            <a:chExt cx="56304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1AA1985-D41C-9782-E5C1-38658B276751}"/>
                    </a:ext>
                  </a:extLst>
                </p14:cNvPr>
                <p14:cNvContentPartPr/>
                <p14:nvPr/>
              </p14:nvContentPartPr>
              <p14:xfrm>
                <a:off x="1072556" y="3106965"/>
                <a:ext cx="323640" cy="338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1AA1985-D41C-9782-E5C1-38658B27675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63916" y="3098325"/>
                  <a:ext cx="3412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AC09234-843E-0086-4362-BB0376B5F244}"/>
                    </a:ext>
                  </a:extLst>
                </p14:cNvPr>
                <p14:cNvContentPartPr/>
                <p14:nvPr/>
              </p14:nvContentPartPr>
              <p14:xfrm>
                <a:off x="1569356" y="3407205"/>
                <a:ext cx="66240" cy="4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AC09234-843E-0086-4362-BB0376B5F24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60356" y="3398565"/>
                  <a:ext cx="8388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E851B3B-A1F8-B545-5EB2-D4C5A8C26D56}"/>
              </a:ext>
            </a:extLst>
          </p:cNvPr>
          <p:cNvGrpSpPr/>
          <p:nvPr/>
        </p:nvGrpSpPr>
        <p:grpSpPr>
          <a:xfrm>
            <a:off x="1983716" y="2890965"/>
            <a:ext cx="2181600" cy="672840"/>
            <a:chOff x="1983716" y="2890965"/>
            <a:chExt cx="2181600" cy="67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EA6D002-4EAC-579F-3EBB-1138852E9D75}"/>
                    </a:ext>
                  </a:extLst>
                </p14:cNvPr>
                <p14:cNvContentPartPr/>
                <p14:nvPr/>
              </p14:nvContentPartPr>
              <p14:xfrm>
                <a:off x="1983716" y="2928765"/>
                <a:ext cx="2181600" cy="635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EA6D002-4EAC-579F-3EBB-1138852E9D7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75076" y="2919765"/>
                  <a:ext cx="219924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D73FDFA-53AC-99DD-AEAD-6AA13EB2C618}"/>
                    </a:ext>
                  </a:extLst>
                </p14:cNvPr>
                <p14:cNvContentPartPr/>
                <p14:nvPr/>
              </p14:nvContentPartPr>
              <p14:xfrm>
                <a:off x="3556916" y="3121365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D73FDFA-53AC-99DD-AEAD-6AA13EB2C61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47916" y="3112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A1924C7-8C46-70E0-BF3A-B01C1D5BB364}"/>
                    </a:ext>
                  </a:extLst>
                </p14:cNvPr>
                <p14:cNvContentPartPr/>
                <p14:nvPr/>
              </p14:nvContentPartPr>
              <p14:xfrm>
                <a:off x="2899556" y="3096525"/>
                <a:ext cx="262080" cy="16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A1924C7-8C46-70E0-BF3A-B01C1D5BB36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90556" y="3087885"/>
                  <a:ext cx="279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AE4BFAC-D4B8-D80B-6908-C6778BDED88A}"/>
                    </a:ext>
                  </a:extLst>
                </p14:cNvPr>
                <p14:cNvContentPartPr/>
                <p14:nvPr/>
              </p14:nvContentPartPr>
              <p14:xfrm>
                <a:off x="2739716" y="2890965"/>
                <a:ext cx="10440" cy="23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AE4BFAC-D4B8-D80B-6908-C6778BDED88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31076" y="2881965"/>
                  <a:ext cx="280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9604A00-A7E4-B74A-DECD-6DAC6990C094}"/>
              </a:ext>
            </a:extLst>
          </p:cNvPr>
          <p:cNvGrpSpPr/>
          <p:nvPr/>
        </p:nvGrpSpPr>
        <p:grpSpPr>
          <a:xfrm>
            <a:off x="4316516" y="2902845"/>
            <a:ext cx="2248560" cy="477360"/>
            <a:chOff x="4316516" y="2902845"/>
            <a:chExt cx="224856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9093454-1E2D-BC1E-BC7C-868C62DB9250}"/>
                    </a:ext>
                  </a:extLst>
                </p14:cNvPr>
                <p14:cNvContentPartPr/>
                <p14:nvPr/>
              </p14:nvContentPartPr>
              <p14:xfrm>
                <a:off x="4316516" y="2969445"/>
                <a:ext cx="1637280" cy="410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9093454-1E2D-BC1E-BC7C-868C62DB925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07516" y="2960445"/>
                  <a:ext cx="16549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8778C1B-C0B8-1022-2691-D1ED3E21F39F}"/>
                    </a:ext>
                  </a:extLst>
                </p14:cNvPr>
                <p14:cNvContentPartPr/>
                <p14:nvPr/>
              </p14:nvContentPartPr>
              <p14:xfrm>
                <a:off x="5630876" y="3094005"/>
                <a:ext cx="142200" cy="16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8778C1B-C0B8-1022-2691-D1ED3E21F39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22236" y="3085365"/>
                  <a:ext cx="159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592E5BF-7CB0-26DC-5E0C-1DE9726F7DF6}"/>
                    </a:ext>
                  </a:extLst>
                </p14:cNvPr>
                <p14:cNvContentPartPr/>
                <p14:nvPr/>
              </p14:nvContentPartPr>
              <p14:xfrm>
                <a:off x="5191316" y="3003285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592E5BF-7CB0-26DC-5E0C-1DE9726F7DF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82676" y="2994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2D54B0F-3A29-452F-8F2B-3396C6BD5813}"/>
                    </a:ext>
                  </a:extLst>
                </p14:cNvPr>
                <p14:cNvContentPartPr/>
                <p14:nvPr/>
              </p14:nvContentPartPr>
              <p14:xfrm>
                <a:off x="4434596" y="3026685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2D54B0F-3A29-452F-8F2B-3396C6BD581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25956" y="3017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154B838-8A47-274E-FFDF-AF38D89131FD}"/>
                    </a:ext>
                  </a:extLst>
                </p14:cNvPr>
                <p14:cNvContentPartPr/>
                <p14:nvPr/>
              </p14:nvContentPartPr>
              <p14:xfrm>
                <a:off x="6301916" y="2907165"/>
                <a:ext cx="187200" cy="407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154B838-8A47-274E-FFDF-AF38D89131F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93276" y="2898525"/>
                  <a:ext cx="2048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423C207-AF3A-66F8-8B6E-132E629B2192}"/>
                    </a:ext>
                  </a:extLst>
                </p14:cNvPr>
                <p14:cNvContentPartPr/>
                <p14:nvPr/>
              </p14:nvContentPartPr>
              <p14:xfrm>
                <a:off x="6234596" y="2902845"/>
                <a:ext cx="330480" cy="74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423C207-AF3A-66F8-8B6E-132E629B219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25956" y="2893845"/>
                  <a:ext cx="34812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A7A0D37-C99B-56F4-433C-E31383910A02}"/>
              </a:ext>
            </a:extLst>
          </p:cNvPr>
          <p:cNvGrpSpPr/>
          <p:nvPr/>
        </p:nvGrpSpPr>
        <p:grpSpPr>
          <a:xfrm>
            <a:off x="1169756" y="4138365"/>
            <a:ext cx="621360" cy="420480"/>
            <a:chOff x="1169756" y="4138365"/>
            <a:chExt cx="62136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CE41B4A-8400-83CA-B43E-774A41647BC4}"/>
                    </a:ext>
                  </a:extLst>
                </p14:cNvPr>
                <p14:cNvContentPartPr/>
                <p14:nvPr/>
              </p14:nvContentPartPr>
              <p14:xfrm>
                <a:off x="1169756" y="4138365"/>
                <a:ext cx="343440" cy="420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CE41B4A-8400-83CA-B43E-774A41647BC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61116" y="4129725"/>
                  <a:ext cx="3610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1A9C8F2-4E14-4E26-4D9A-9103013F66E7}"/>
                    </a:ext>
                  </a:extLst>
                </p14:cNvPr>
                <p14:cNvContentPartPr/>
                <p14:nvPr/>
              </p14:nvContentPartPr>
              <p14:xfrm>
                <a:off x="1701116" y="4474605"/>
                <a:ext cx="90000" cy="57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1A9C8F2-4E14-4E26-4D9A-9103013F66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92476" y="4465965"/>
                  <a:ext cx="10764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6CB8884-B156-1B6D-A8FC-8FF770080066}"/>
              </a:ext>
            </a:extLst>
          </p:cNvPr>
          <p:cNvGrpSpPr/>
          <p:nvPr/>
        </p:nvGrpSpPr>
        <p:grpSpPr>
          <a:xfrm>
            <a:off x="2148596" y="4003005"/>
            <a:ext cx="2868840" cy="747360"/>
            <a:chOff x="2148596" y="4003005"/>
            <a:chExt cx="2868840" cy="74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D41392A-506F-DD33-8978-A40F577ECA58}"/>
                    </a:ext>
                  </a:extLst>
                </p14:cNvPr>
                <p14:cNvContentPartPr/>
                <p14:nvPr/>
              </p14:nvContentPartPr>
              <p14:xfrm>
                <a:off x="2148596" y="4017045"/>
                <a:ext cx="1632600" cy="733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D41392A-506F-DD33-8978-A40F577ECA5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39956" y="4008045"/>
                  <a:ext cx="1650240" cy="7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9386E1B-F5D6-481F-73BD-2BDCDCE8A2EB}"/>
                    </a:ext>
                  </a:extLst>
                </p14:cNvPr>
                <p14:cNvContentPartPr/>
                <p14:nvPr/>
              </p14:nvContentPartPr>
              <p14:xfrm>
                <a:off x="3670676" y="4217925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9386E1B-F5D6-481F-73BD-2BDCDCE8A2E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61676" y="4208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5C8B5CA-EBBA-0B86-5549-DA23DBB08A8F}"/>
                    </a:ext>
                  </a:extLst>
                </p14:cNvPr>
                <p14:cNvContentPartPr/>
                <p14:nvPr/>
              </p14:nvContentPartPr>
              <p14:xfrm>
                <a:off x="3245516" y="4142325"/>
                <a:ext cx="416160" cy="23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5C8B5CA-EBBA-0B86-5549-DA23DBB08A8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36876" y="4133325"/>
                  <a:ext cx="433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2DDFB71-BD39-D38D-6BFC-D4851AEDCD8D}"/>
                    </a:ext>
                  </a:extLst>
                </p14:cNvPr>
                <p14:cNvContentPartPr/>
                <p14:nvPr/>
              </p14:nvContentPartPr>
              <p14:xfrm>
                <a:off x="4064876" y="4003005"/>
                <a:ext cx="897840" cy="653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2DDFB71-BD39-D38D-6BFC-D4851AEDCD8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55876" y="3994365"/>
                  <a:ext cx="91548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14CD0F9-A6CC-0047-4AF9-B08AAAD6E5F5}"/>
                    </a:ext>
                  </a:extLst>
                </p14:cNvPr>
                <p14:cNvContentPartPr/>
                <p14:nvPr/>
              </p14:nvContentPartPr>
              <p14:xfrm>
                <a:off x="4747436" y="4229445"/>
                <a:ext cx="270000" cy="223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14CD0F9-A6CC-0047-4AF9-B08AAAD6E5F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738796" y="4220445"/>
                  <a:ext cx="28764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7B5E0A9-F1A3-673B-BAD3-4E104F2BA1ED}"/>
              </a:ext>
            </a:extLst>
          </p:cNvPr>
          <p:cNvGrpSpPr/>
          <p:nvPr/>
        </p:nvGrpSpPr>
        <p:grpSpPr>
          <a:xfrm>
            <a:off x="5772356" y="3908325"/>
            <a:ext cx="325800" cy="547560"/>
            <a:chOff x="5772356" y="3908325"/>
            <a:chExt cx="32580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5599B93-B96F-51F6-BADE-D699F2E76F9B}"/>
                    </a:ext>
                  </a:extLst>
                </p14:cNvPr>
                <p14:cNvContentPartPr/>
                <p14:nvPr/>
              </p14:nvContentPartPr>
              <p14:xfrm>
                <a:off x="5772356" y="3985005"/>
                <a:ext cx="309240" cy="359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5599B93-B96F-51F6-BADE-D699F2E76F9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63356" y="3976365"/>
                  <a:ext cx="3268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539C0F9-7871-F3E1-CB5B-E532479B0D19}"/>
                    </a:ext>
                  </a:extLst>
                </p14:cNvPr>
                <p14:cNvContentPartPr/>
                <p14:nvPr/>
              </p14:nvContentPartPr>
              <p14:xfrm>
                <a:off x="5854796" y="3913365"/>
                <a:ext cx="228240" cy="542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539C0F9-7871-F3E1-CB5B-E532479B0D1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845796" y="3904365"/>
                  <a:ext cx="24588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4B82917-1546-D136-A0A3-F5E1FFCB07A5}"/>
                    </a:ext>
                  </a:extLst>
                </p14:cNvPr>
                <p14:cNvContentPartPr/>
                <p14:nvPr/>
              </p14:nvContentPartPr>
              <p14:xfrm>
                <a:off x="5787116" y="3908325"/>
                <a:ext cx="311040" cy="35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4B82917-1546-D136-A0A3-F5E1FFCB07A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78116" y="3899685"/>
                  <a:ext cx="328680" cy="5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6962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33F3315-8D19-C80D-7602-522A3269C4C5}"/>
              </a:ext>
            </a:extLst>
          </p:cNvPr>
          <p:cNvGrpSpPr/>
          <p:nvPr/>
        </p:nvGrpSpPr>
        <p:grpSpPr>
          <a:xfrm>
            <a:off x="709676" y="229845"/>
            <a:ext cx="3081240" cy="657360"/>
            <a:chOff x="709676" y="229845"/>
            <a:chExt cx="3081240" cy="6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CC4185B-37B2-1985-513D-A1BA81FED800}"/>
                    </a:ext>
                  </a:extLst>
                </p14:cNvPr>
                <p14:cNvContentPartPr/>
                <p14:nvPr/>
              </p14:nvContentPartPr>
              <p14:xfrm>
                <a:off x="709676" y="291765"/>
                <a:ext cx="1469880" cy="595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CC4185B-37B2-1985-513D-A1BA81FED80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1036" y="282765"/>
                  <a:ext cx="148752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3662442-F623-FAC3-CB6E-4C4C7A4F7C77}"/>
                    </a:ext>
                  </a:extLst>
                </p14:cNvPr>
                <p14:cNvContentPartPr/>
                <p14:nvPr/>
              </p14:nvContentPartPr>
              <p14:xfrm>
                <a:off x="2020076" y="397245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3662442-F623-FAC3-CB6E-4C4C7A4F7C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11436" y="388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94DC79A-495C-FB01-9399-C63A2EE05CAB}"/>
                    </a:ext>
                  </a:extLst>
                </p14:cNvPr>
                <p14:cNvContentPartPr/>
                <p14:nvPr/>
              </p14:nvContentPartPr>
              <p14:xfrm>
                <a:off x="1624796" y="372045"/>
                <a:ext cx="369720" cy="86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94DC79A-495C-FB01-9399-C63A2EE05C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5796" y="363045"/>
                  <a:ext cx="387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EC2B2DF-E34A-425B-2EFC-B67E35E04614}"/>
                    </a:ext>
                  </a:extLst>
                </p14:cNvPr>
                <p14:cNvContentPartPr/>
                <p14:nvPr/>
              </p14:nvContentPartPr>
              <p14:xfrm>
                <a:off x="2439476" y="229845"/>
                <a:ext cx="1325520" cy="376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EC2B2DF-E34A-425B-2EFC-B67E35E0461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30836" y="220845"/>
                  <a:ext cx="13431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7D29B41-57FF-4DB6-6A44-76A1356196E9}"/>
                    </a:ext>
                  </a:extLst>
                </p14:cNvPr>
                <p14:cNvContentPartPr/>
                <p14:nvPr/>
              </p14:nvContentPartPr>
              <p14:xfrm>
                <a:off x="3481316" y="329925"/>
                <a:ext cx="309600" cy="23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7D29B41-57FF-4DB6-6A44-76A1356196E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72316" y="321285"/>
                  <a:ext cx="3272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D41A8D-BBC5-278F-9B56-F9B611A23939}"/>
              </a:ext>
            </a:extLst>
          </p:cNvPr>
          <p:cNvGrpSpPr/>
          <p:nvPr/>
        </p:nvGrpSpPr>
        <p:grpSpPr>
          <a:xfrm>
            <a:off x="1501316" y="939405"/>
            <a:ext cx="2121480" cy="574200"/>
            <a:chOff x="1501316" y="939405"/>
            <a:chExt cx="212148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8BD17FD-7FDD-2760-3C19-00769C584F4C}"/>
                    </a:ext>
                  </a:extLst>
                </p14:cNvPr>
                <p14:cNvContentPartPr/>
                <p14:nvPr/>
              </p14:nvContentPartPr>
              <p14:xfrm>
                <a:off x="1501316" y="1252605"/>
                <a:ext cx="379440" cy="246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8BD17FD-7FDD-2760-3C19-00769C584F4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92676" y="1243605"/>
                  <a:ext cx="397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980BE76-B9EE-0750-4633-8980F48FA39D}"/>
                    </a:ext>
                  </a:extLst>
                </p14:cNvPr>
                <p14:cNvContentPartPr/>
                <p14:nvPr/>
              </p14:nvContentPartPr>
              <p14:xfrm>
                <a:off x="2060036" y="1343685"/>
                <a:ext cx="156600" cy="29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980BE76-B9EE-0750-4633-8980F48FA3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51036" y="1335045"/>
                  <a:ext cx="174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E278F61-4C09-A78D-1801-41E86FEF55A9}"/>
                    </a:ext>
                  </a:extLst>
                </p14:cNvPr>
                <p14:cNvContentPartPr/>
                <p14:nvPr/>
              </p14:nvContentPartPr>
              <p14:xfrm>
                <a:off x="2060756" y="1436565"/>
                <a:ext cx="156960" cy="12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E278F61-4C09-A78D-1801-41E86FEF55A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52116" y="1427925"/>
                  <a:ext cx="174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79DB6B3-CA3B-3E2B-8690-0409FFD0C2AE}"/>
                    </a:ext>
                  </a:extLst>
                </p14:cNvPr>
                <p14:cNvContentPartPr/>
                <p14:nvPr/>
              </p14:nvContentPartPr>
              <p14:xfrm>
                <a:off x="2592116" y="939405"/>
                <a:ext cx="9720" cy="183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79DB6B3-CA3B-3E2B-8690-0409FFD0C2A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83116" y="930405"/>
                  <a:ext cx="27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8F57D71-59BA-FADD-722A-BB73A0022713}"/>
                    </a:ext>
                  </a:extLst>
                </p14:cNvPr>
                <p14:cNvContentPartPr/>
                <p14:nvPr/>
              </p14:nvContentPartPr>
              <p14:xfrm>
                <a:off x="2443076" y="1156845"/>
                <a:ext cx="298440" cy="41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8F57D71-59BA-FADD-722A-BB73A002271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34436" y="1148205"/>
                  <a:ext cx="316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4361294-8B8A-9C85-00F9-EFC382E492D2}"/>
                    </a:ext>
                  </a:extLst>
                </p14:cNvPr>
                <p14:cNvContentPartPr/>
                <p14:nvPr/>
              </p14:nvContentPartPr>
              <p14:xfrm>
                <a:off x="2528756" y="1278885"/>
                <a:ext cx="198000" cy="132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4361294-8B8A-9C85-00F9-EFC382E492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19756" y="1269885"/>
                  <a:ext cx="215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C48874-5562-8443-1D27-F8DD891FA9C4}"/>
                    </a:ext>
                  </a:extLst>
                </p14:cNvPr>
                <p14:cNvContentPartPr/>
                <p14:nvPr/>
              </p14:nvContentPartPr>
              <p14:xfrm>
                <a:off x="2852396" y="1151445"/>
                <a:ext cx="185040" cy="128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C48874-5562-8443-1D27-F8DD891FA9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43396" y="1142805"/>
                  <a:ext cx="202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E71A393-3776-CC10-7EF4-1806237C02B4}"/>
                    </a:ext>
                  </a:extLst>
                </p14:cNvPr>
                <p14:cNvContentPartPr/>
                <p14:nvPr/>
              </p14:nvContentPartPr>
              <p14:xfrm>
                <a:off x="3127436" y="1072605"/>
                <a:ext cx="308880" cy="19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E71A393-3776-CC10-7EF4-1806237C02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18436" y="1063965"/>
                  <a:ext cx="326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9C539C9-383B-5598-8C64-60738173F487}"/>
                    </a:ext>
                  </a:extLst>
                </p14:cNvPr>
                <p14:cNvContentPartPr/>
                <p14:nvPr/>
              </p14:nvContentPartPr>
              <p14:xfrm>
                <a:off x="3393116" y="1249725"/>
                <a:ext cx="131400" cy="121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9C539C9-383B-5598-8C64-60738173F4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84116" y="1241085"/>
                  <a:ext cx="149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0D044E7-78F0-EE6E-289C-72313D85C5A5}"/>
                    </a:ext>
                  </a:extLst>
                </p14:cNvPr>
                <p14:cNvContentPartPr/>
                <p14:nvPr/>
              </p14:nvContentPartPr>
              <p14:xfrm>
                <a:off x="3455756" y="962805"/>
                <a:ext cx="87480" cy="101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0D044E7-78F0-EE6E-289C-72313D85C5A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47116" y="953805"/>
                  <a:ext cx="105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2F15A0B-856E-87C3-3567-F5A3E20D6858}"/>
                    </a:ext>
                  </a:extLst>
                </p14:cNvPr>
                <p14:cNvContentPartPr/>
                <p14:nvPr/>
              </p14:nvContentPartPr>
              <p14:xfrm>
                <a:off x="2422196" y="1463925"/>
                <a:ext cx="1200600" cy="49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2F15A0B-856E-87C3-3567-F5A3E20D685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13196" y="1455285"/>
                  <a:ext cx="121824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9033982-35AC-BE50-F8B6-D715D53AAD38}"/>
                  </a:ext>
                </a:extLst>
              </p14:cNvPr>
              <p14:cNvContentPartPr/>
              <p14:nvPr/>
            </p14:nvContentPartPr>
            <p14:xfrm>
              <a:off x="2813876" y="1624845"/>
              <a:ext cx="245520" cy="294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9033982-35AC-BE50-F8B6-D715D53AAD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05236" y="1615845"/>
                <a:ext cx="26316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58415D5-D62C-7A45-17B0-ECD578711303}"/>
                  </a:ext>
                </a:extLst>
              </p14:cNvPr>
              <p14:cNvContentPartPr/>
              <p14:nvPr/>
            </p14:nvContentPartPr>
            <p14:xfrm>
              <a:off x="4959116" y="799725"/>
              <a:ext cx="1119240" cy="623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58415D5-D62C-7A45-17B0-ECD57871130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50116" y="790725"/>
                <a:ext cx="113688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437D944-4786-C664-5FEE-74516FA0D752}"/>
                  </a:ext>
                </a:extLst>
              </p14:cNvPr>
              <p14:cNvContentPartPr/>
              <p14:nvPr/>
            </p14:nvContentPartPr>
            <p14:xfrm>
              <a:off x="6341156" y="846525"/>
              <a:ext cx="1028160" cy="425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437D944-4786-C664-5FEE-74516FA0D75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32516" y="837525"/>
                <a:ext cx="104580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9DB74C9-074A-1E60-5F02-90D43D59AD22}"/>
                  </a:ext>
                </a:extLst>
              </p14:cNvPr>
              <p14:cNvContentPartPr/>
              <p14:nvPr/>
            </p14:nvContentPartPr>
            <p14:xfrm>
              <a:off x="7545716" y="954885"/>
              <a:ext cx="448200" cy="250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9DB74C9-074A-1E60-5F02-90D43D59AD2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36716" y="945885"/>
                <a:ext cx="4658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C21E487-B2D5-F449-6CAE-095CD1CB6E9F}"/>
                  </a:ext>
                </a:extLst>
              </p14:cNvPr>
              <p14:cNvContentPartPr/>
              <p14:nvPr/>
            </p14:nvContentPartPr>
            <p14:xfrm>
              <a:off x="8208116" y="989445"/>
              <a:ext cx="319320" cy="178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C21E487-B2D5-F449-6CAE-095CD1CB6E9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199116" y="980805"/>
                <a:ext cx="3369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C1C556C-7D4B-5B68-3775-F507BEBAD8B9}"/>
                  </a:ext>
                </a:extLst>
              </p14:cNvPr>
              <p14:cNvContentPartPr/>
              <p14:nvPr/>
            </p14:nvContentPartPr>
            <p14:xfrm>
              <a:off x="8302436" y="911685"/>
              <a:ext cx="30240" cy="9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C1C556C-7D4B-5B68-3775-F507BEBAD8B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93436" y="903045"/>
                <a:ext cx="4788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CC8B4A94-7267-3809-2016-556D44DC900C}"/>
              </a:ext>
            </a:extLst>
          </p:cNvPr>
          <p:cNvGrpSpPr/>
          <p:nvPr/>
        </p:nvGrpSpPr>
        <p:grpSpPr>
          <a:xfrm>
            <a:off x="8779076" y="812325"/>
            <a:ext cx="2441520" cy="365760"/>
            <a:chOff x="8779076" y="812325"/>
            <a:chExt cx="244152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5341F43-AAA9-7175-BAC7-E9BD811B986A}"/>
                    </a:ext>
                  </a:extLst>
                </p14:cNvPr>
                <p14:cNvContentPartPr/>
                <p14:nvPr/>
              </p14:nvContentPartPr>
              <p14:xfrm>
                <a:off x="8779076" y="859125"/>
                <a:ext cx="1611360" cy="296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5341F43-AAA9-7175-BAC7-E9BD811B986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70076" y="850485"/>
                  <a:ext cx="1629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F26BAA2-D70C-B6A1-4ED8-FDE37DA8547B}"/>
                    </a:ext>
                  </a:extLst>
                </p14:cNvPr>
                <p14:cNvContentPartPr/>
                <p14:nvPr/>
              </p14:nvContentPartPr>
              <p14:xfrm>
                <a:off x="10168316" y="953805"/>
                <a:ext cx="171720" cy="33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F26BAA2-D70C-B6A1-4ED8-FDE37DA8547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59316" y="944805"/>
                  <a:ext cx="189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5E7671-F625-19D1-2298-0D3B8F4E6C80}"/>
                    </a:ext>
                  </a:extLst>
                </p14:cNvPr>
                <p14:cNvContentPartPr/>
                <p14:nvPr/>
              </p14:nvContentPartPr>
              <p14:xfrm>
                <a:off x="9760436" y="895125"/>
                <a:ext cx="54720" cy="16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5E7671-F625-19D1-2298-0D3B8F4E6C8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51796" y="886125"/>
                  <a:ext cx="72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3CC9E7F-70B4-F254-8277-F16B6980E0F3}"/>
                    </a:ext>
                  </a:extLst>
                </p14:cNvPr>
                <p14:cNvContentPartPr/>
                <p14:nvPr/>
              </p14:nvContentPartPr>
              <p14:xfrm>
                <a:off x="8995796" y="812325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3CC9E7F-70B4-F254-8277-F16B6980E0F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87156" y="803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822D133-26F6-4EDC-EFCB-3100512A8914}"/>
                    </a:ext>
                  </a:extLst>
                </p14:cNvPr>
                <p14:cNvContentPartPr/>
                <p14:nvPr/>
              </p14:nvContentPartPr>
              <p14:xfrm>
                <a:off x="10656476" y="835725"/>
                <a:ext cx="564120" cy="342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822D133-26F6-4EDC-EFCB-3100512A891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47836" y="827085"/>
                  <a:ext cx="58176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38B1CAD-193C-0CBA-D6FA-496FF1F975FE}"/>
              </a:ext>
            </a:extLst>
          </p:cNvPr>
          <p:cNvGrpSpPr/>
          <p:nvPr/>
        </p:nvGrpSpPr>
        <p:grpSpPr>
          <a:xfrm>
            <a:off x="4947596" y="1467885"/>
            <a:ext cx="236880" cy="334080"/>
            <a:chOff x="4947596" y="1467885"/>
            <a:chExt cx="23688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806B3E5-D929-944D-92BC-79420BE638D0}"/>
                    </a:ext>
                  </a:extLst>
                </p14:cNvPr>
                <p14:cNvContentPartPr/>
                <p14:nvPr/>
              </p14:nvContentPartPr>
              <p14:xfrm>
                <a:off x="4947596" y="1755885"/>
                <a:ext cx="24480" cy="12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806B3E5-D929-944D-92BC-79420BE638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38596" y="1747245"/>
                  <a:ext cx="42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77085B4-FBDD-72BB-C25C-C8473E6B5DB2}"/>
                    </a:ext>
                  </a:extLst>
                </p14:cNvPr>
                <p14:cNvContentPartPr/>
                <p14:nvPr/>
              </p14:nvContentPartPr>
              <p14:xfrm>
                <a:off x="4948316" y="1467885"/>
                <a:ext cx="236160" cy="334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77085B4-FBDD-72BB-C25C-C8473E6B5DB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39316" y="1459245"/>
                  <a:ext cx="253800" cy="35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C38ADE-D817-946F-7450-76790E5FB8F9}"/>
              </a:ext>
            </a:extLst>
          </p:cNvPr>
          <p:cNvGrpSpPr/>
          <p:nvPr/>
        </p:nvGrpSpPr>
        <p:grpSpPr>
          <a:xfrm>
            <a:off x="5574356" y="1422885"/>
            <a:ext cx="2122920" cy="343800"/>
            <a:chOff x="5574356" y="1422885"/>
            <a:chExt cx="212292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ED419AD-FF98-C80C-7CD3-B88A83D200A2}"/>
                    </a:ext>
                  </a:extLst>
                </p14:cNvPr>
                <p14:cNvContentPartPr/>
                <p14:nvPr/>
              </p14:nvContentPartPr>
              <p14:xfrm>
                <a:off x="5574356" y="1422885"/>
                <a:ext cx="622800" cy="343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ED419AD-FF98-C80C-7CD3-B88A83D200A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65716" y="1413885"/>
                  <a:ext cx="6404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5906980-4C68-1DCD-AEBC-D7FFE07AA0A5}"/>
                    </a:ext>
                  </a:extLst>
                </p14:cNvPr>
                <p14:cNvContentPartPr/>
                <p14:nvPr/>
              </p14:nvContentPartPr>
              <p14:xfrm>
                <a:off x="6043076" y="1583085"/>
                <a:ext cx="232560" cy="20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5906980-4C68-1DCD-AEBC-D7FFE07AA0A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34076" y="1574445"/>
                  <a:ext cx="250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3C16AFD-656E-7E69-F9AD-B44334A59ED7}"/>
                    </a:ext>
                  </a:extLst>
                </p14:cNvPr>
                <p14:cNvContentPartPr/>
                <p14:nvPr/>
              </p14:nvContentPartPr>
              <p14:xfrm>
                <a:off x="5649236" y="1535565"/>
                <a:ext cx="190440" cy="30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3C16AFD-656E-7E69-F9AD-B44334A59E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40236" y="1526925"/>
                  <a:ext cx="208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D98AAF-544A-3C24-F331-3860A4B73998}"/>
                    </a:ext>
                  </a:extLst>
                </p14:cNvPr>
                <p14:cNvContentPartPr/>
                <p14:nvPr/>
              </p14:nvContentPartPr>
              <p14:xfrm>
                <a:off x="6522596" y="1524765"/>
                <a:ext cx="1174680" cy="188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D98AAF-544A-3C24-F331-3860A4B739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13956" y="1515765"/>
                  <a:ext cx="1192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B35E894-157F-4658-492E-259E94D12436}"/>
                    </a:ext>
                  </a:extLst>
                </p14:cNvPr>
                <p14:cNvContentPartPr/>
                <p14:nvPr/>
              </p14:nvContentPartPr>
              <p14:xfrm>
                <a:off x="7210556" y="1466085"/>
                <a:ext cx="16200" cy="28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B35E894-157F-4658-492E-259E94D1243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01556" y="1457085"/>
                  <a:ext cx="338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0A9AC74-39D5-787F-7F2F-F69AD3822A21}"/>
              </a:ext>
            </a:extLst>
          </p:cNvPr>
          <p:cNvGrpSpPr/>
          <p:nvPr/>
        </p:nvGrpSpPr>
        <p:grpSpPr>
          <a:xfrm>
            <a:off x="7902476" y="1347645"/>
            <a:ext cx="3918600" cy="594720"/>
            <a:chOff x="7902476" y="1347645"/>
            <a:chExt cx="391860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8715469-B26F-4B7A-F123-A9D46FC0CFD1}"/>
                    </a:ext>
                  </a:extLst>
                </p14:cNvPr>
                <p14:cNvContentPartPr/>
                <p14:nvPr/>
              </p14:nvContentPartPr>
              <p14:xfrm>
                <a:off x="7902476" y="1347645"/>
                <a:ext cx="1112400" cy="498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8715469-B26F-4B7A-F123-A9D46FC0CFD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93836" y="1338645"/>
                  <a:ext cx="113004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15F2638-00CC-C7B6-FBBA-5F3B6539ABAB}"/>
                    </a:ext>
                  </a:extLst>
                </p14:cNvPr>
                <p14:cNvContentPartPr/>
                <p14:nvPr/>
              </p14:nvContentPartPr>
              <p14:xfrm>
                <a:off x="9210716" y="1556805"/>
                <a:ext cx="396720" cy="156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15F2638-00CC-C7B6-FBBA-5F3B6539ABA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01716" y="1547805"/>
                  <a:ext cx="414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84B21BA-EB99-F52C-E3B5-37CF39F2B33A}"/>
                    </a:ext>
                  </a:extLst>
                </p14:cNvPr>
                <p14:cNvContentPartPr/>
                <p14:nvPr/>
              </p14:nvContentPartPr>
              <p14:xfrm>
                <a:off x="9362276" y="1444845"/>
                <a:ext cx="26640" cy="4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84B21BA-EB99-F52C-E3B5-37CF39F2B3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353276" y="1436205"/>
                  <a:ext cx="44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AE7FD50-C46C-D316-6753-A2A765D8D484}"/>
                    </a:ext>
                  </a:extLst>
                </p14:cNvPr>
                <p14:cNvContentPartPr/>
                <p14:nvPr/>
              </p14:nvContentPartPr>
              <p14:xfrm>
                <a:off x="9737396" y="1537365"/>
                <a:ext cx="807120" cy="405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AE7FD50-C46C-D316-6753-A2A765D8D48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28396" y="1528365"/>
                  <a:ext cx="8247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51231AE-C0C2-53AD-7623-52EA03829877}"/>
                    </a:ext>
                  </a:extLst>
                </p14:cNvPr>
                <p14:cNvContentPartPr/>
                <p14:nvPr/>
              </p14:nvContentPartPr>
              <p14:xfrm>
                <a:off x="10751516" y="1560045"/>
                <a:ext cx="248760" cy="151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51231AE-C0C2-53AD-7623-52EA0382987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42516" y="1551405"/>
                  <a:ext cx="266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8B6DD34-9443-279D-0174-6A61CFE50F3A}"/>
                    </a:ext>
                  </a:extLst>
                </p14:cNvPr>
                <p14:cNvContentPartPr/>
                <p14:nvPr/>
              </p14:nvContentPartPr>
              <p14:xfrm>
                <a:off x="11146796" y="1361325"/>
                <a:ext cx="674280" cy="378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8B6DD34-9443-279D-0174-6A61CFE50F3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38156" y="1352325"/>
                  <a:ext cx="6919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101BEE8-E89F-3AC3-A420-B2FE17360750}"/>
                    </a:ext>
                  </a:extLst>
                </p14:cNvPr>
                <p14:cNvContentPartPr/>
                <p14:nvPr/>
              </p14:nvContentPartPr>
              <p14:xfrm>
                <a:off x="11325356" y="1517565"/>
                <a:ext cx="91800" cy="9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101BEE8-E89F-3AC3-A420-B2FE1736075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16716" y="1508565"/>
                  <a:ext cx="109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9521E75-6F6A-9BBC-531A-AFD0390AB13F}"/>
                    </a:ext>
                  </a:extLst>
                </p14:cNvPr>
                <p14:cNvContentPartPr/>
                <p14:nvPr/>
              </p14:nvContentPartPr>
              <p14:xfrm>
                <a:off x="11127356" y="1454925"/>
                <a:ext cx="425520" cy="51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9521E75-6F6A-9BBC-531A-AFD0390AB13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18716" y="1446285"/>
                  <a:ext cx="44316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CDB09C3-7FBA-A61B-CD7B-F7AC9C1AD4E4}"/>
                  </a:ext>
                </a:extLst>
              </p14:cNvPr>
              <p14:cNvContentPartPr/>
              <p14:nvPr/>
            </p14:nvContentPartPr>
            <p14:xfrm>
              <a:off x="611396" y="2396325"/>
              <a:ext cx="139680" cy="442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CDB09C3-7FBA-A61B-CD7B-F7AC9C1AD4E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02396" y="2387685"/>
                <a:ext cx="157320" cy="46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7C1E0B87-79A2-D576-2AD8-E8B136C51433}"/>
              </a:ext>
            </a:extLst>
          </p:cNvPr>
          <p:cNvGrpSpPr/>
          <p:nvPr/>
        </p:nvGrpSpPr>
        <p:grpSpPr>
          <a:xfrm>
            <a:off x="749636" y="2357805"/>
            <a:ext cx="2357280" cy="490680"/>
            <a:chOff x="749636" y="2357805"/>
            <a:chExt cx="235728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BF66F74-1ABF-C4D3-42FC-740F78913938}"/>
                    </a:ext>
                  </a:extLst>
                </p14:cNvPr>
                <p14:cNvContentPartPr/>
                <p14:nvPr/>
              </p14:nvContentPartPr>
              <p14:xfrm>
                <a:off x="749636" y="2496765"/>
                <a:ext cx="1025640" cy="323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BF66F74-1ABF-C4D3-42FC-740F7891393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0996" y="2488125"/>
                  <a:ext cx="10432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09E9148-9069-3424-2F3F-AE3313638820}"/>
                    </a:ext>
                  </a:extLst>
                </p14:cNvPr>
                <p14:cNvContentPartPr/>
                <p14:nvPr/>
              </p14:nvContentPartPr>
              <p14:xfrm>
                <a:off x="1616156" y="2543205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09E9148-9069-3424-2F3F-AE331363882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07156" y="2534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85BAD3D-617D-76A5-54EB-03E82FE89025}"/>
                    </a:ext>
                  </a:extLst>
                </p14:cNvPr>
                <p14:cNvContentPartPr/>
                <p14:nvPr/>
              </p14:nvContentPartPr>
              <p14:xfrm>
                <a:off x="936116" y="2533125"/>
                <a:ext cx="78840" cy="42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85BAD3D-617D-76A5-54EB-03E82FE8902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7476" y="2524485"/>
                  <a:ext cx="96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034151-8FBC-2227-617E-95B5A0BBE3A3}"/>
                    </a:ext>
                  </a:extLst>
                </p14:cNvPr>
                <p14:cNvContentPartPr/>
                <p14:nvPr/>
              </p14:nvContentPartPr>
              <p14:xfrm>
                <a:off x="1974356" y="2357805"/>
                <a:ext cx="1132560" cy="490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034151-8FBC-2227-617E-95B5A0BBE3A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65716" y="2348805"/>
                  <a:ext cx="115020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8B70C61-7F34-17B8-9C67-9BFF3F674D13}"/>
                    </a:ext>
                  </a:extLst>
                </p14:cNvPr>
                <p14:cNvContentPartPr/>
                <p14:nvPr/>
              </p14:nvContentPartPr>
              <p14:xfrm>
                <a:off x="2733236" y="2528805"/>
                <a:ext cx="21960" cy="17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8B70C61-7F34-17B8-9C67-9BFF3F674D1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24596" y="2520165"/>
                  <a:ext cx="39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4CB7267-17C8-282C-CFF2-BA50397D6F69}"/>
                    </a:ext>
                  </a:extLst>
                </p14:cNvPr>
                <p14:cNvContentPartPr/>
                <p14:nvPr/>
              </p14:nvContentPartPr>
              <p14:xfrm>
                <a:off x="2434436" y="2400285"/>
                <a:ext cx="456120" cy="96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4CB7267-17C8-282C-CFF2-BA50397D6F6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25436" y="2391645"/>
                  <a:ext cx="47376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53EE32D-F65F-0D30-5569-1AB8B29645CB}"/>
                  </a:ext>
                </a:extLst>
              </p14:cNvPr>
              <p14:cNvContentPartPr/>
              <p14:nvPr/>
            </p14:nvContentPartPr>
            <p14:xfrm>
              <a:off x="3416876" y="2626005"/>
              <a:ext cx="426600" cy="146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53EE32D-F65F-0D30-5569-1AB8B29645C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407876" y="2617365"/>
                <a:ext cx="4442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3A4D6DE-A208-E5FE-F53D-1E77405BC957}"/>
                  </a:ext>
                </a:extLst>
              </p14:cNvPr>
              <p14:cNvContentPartPr/>
              <p14:nvPr/>
            </p14:nvContentPartPr>
            <p14:xfrm>
              <a:off x="3506876" y="2456445"/>
              <a:ext cx="43560" cy="29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3A4D6DE-A208-E5FE-F53D-1E77405BC95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498236" y="2447445"/>
                <a:ext cx="612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919CA49-D12F-6766-712F-93C7CDABDE61}"/>
                  </a:ext>
                </a:extLst>
              </p14:cNvPr>
              <p14:cNvContentPartPr/>
              <p14:nvPr/>
            </p14:nvContentPartPr>
            <p14:xfrm>
              <a:off x="4239476" y="2343405"/>
              <a:ext cx="1231560" cy="3585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919CA49-D12F-6766-712F-93C7CDABDE6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230476" y="2334405"/>
                <a:ext cx="1249200" cy="37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26E96113-7246-33C9-9EC4-E00770E477E3}"/>
              </a:ext>
            </a:extLst>
          </p:cNvPr>
          <p:cNvGrpSpPr/>
          <p:nvPr/>
        </p:nvGrpSpPr>
        <p:grpSpPr>
          <a:xfrm>
            <a:off x="5810876" y="2211645"/>
            <a:ext cx="1581840" cy="600120"/>
            <a:chOff x="5810876" y="2211645"/>
            <a:chExt cx="1581840" cy="6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B28F960-C853-56E7-8144-C1B248896BD9}"/>
                    </a:ext>
                  </a:extLst>
                </p14:cNvPr>
                <p14:cNvContentPartPr/>
                <p14:nvPr/>
              </p14:nvContentPartPr>
              <p14:xfrm>
                <a:off x="5810876" y="2211645"/>
                <a:ext cx="1581840" cy="600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B28F960-C853-56E7-8144-C1B248896BD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02236" y="2202645"/>
                  <a:ext cx="159948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31DE560-9BEA-5933-6703-90277423159D}"/>
                    </a:ext>
                  </a:extLst>
                </p14:cNvPr>
                <p14:cNvContentPartPr/>
                <p14:nvPr/>
              </p14:nvContentPartPr>
              <p14:xfrm>
                <a:off x="6914276" y="2309565"/>
                <a:ext cx="35640" cy="35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31DE560-9BEA-5933-6703-90277423159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05636" y="2300565"/>
                  <a:ext cx="53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DE6BF29-C2A7-3298-6737-8018382CB532}"/>
                    </a:ext>
                  </a:extLst>
                </p14:cNvPr>
                <p14:cNvContentPartPr/>
                <p14:nvPr/>
              </p14:nvContentPartPr>
              <p14:xfrm>
                <a:off x="6598916" y="2275005"/>
                <a:ext cx="346320" cy="25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DE6BF29-C2A7-3298-6737-8018382CB53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89916" y="2266005"/>
                  <a:ext cx="3639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6E61F8A-16CB-905C-C041-5A66E44E976F}"/>
              </a:ext>
            </a:extLst>
          </p:cNvPr>
          <p:cNvGrpSpPr/>
          <p:nvPr/>
        </p:nvGrpSpPr>
        <p:grpSpPr>
          <a:xfrm>
            <a:off x="780596" y="3299205"/>
            <a:ext cx="3499095" cy="792000"/>
            <a:chOff x="780596" y="3299205"/>
            <a:chExt cx="3499095" cy="79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15D07F5-529B-59D5-45AF-998CACF3F5B1}"/>
                    </a:ext>
                  </a:extLst>
                </p14:cNvPr>
                <p14:cNvContentPartPr/>
                <p14:nvPr/>
              </p14:nvContentPartPr>
              <p14:xfrm>
                <a:off x="2488691" y="3299205"/>
                <a:ext cx="240840" cy="680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15D07F5-529B-59D5-45AF-998CACF3F5B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79691" y="3290205"/>
                  <a:ext cx="25848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3A9B3BA-D1AC-8B4D-6328-D211BB58CBC9}"/>
                    </a:ext>
                  </a:extLst>
                </p14:cNvPr>
                <p14:cNvContentPartPr/>
                <p14:nvPr/>
              </p14:nvContentPartPr>
              <p14:xfrm>
                <a:off x="2599211" y="3583965"/>
                <a:ext cx="197640" cy="170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3A9B3BA-D1AC-8B4D-6328-D211BB58CBC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90211" y="3574965"/>
                  <a:ext cx="215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4E25239-8627-E098-E761-E7CB41933C98}"/>
                    </a:ext>
                  </a:extLst>
                </p14:cNvPr>
                <p14:cNvContentPartPr/>
                <p14:nvPr/>
              </p14:nvContentPartPr>
              <p14:xfrm>
                <a:off x="3006011" y="3535725"/>
                <a:ext cx="243360" cy="187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4E25239-8627-E098-E761-E7CB41933C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97371" y="3527085"/>
                  <a:ext cx="261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7AF5096-1872-2E2F-47D3-5580FDA22BCA}"/>
                    </a:ext>
                  </a:extLst>
                </p14:cNvPr>
                <p14:cNvContentPartPr/>
                <p14:nvPr/>
              </p14:nvContentPartPr>
              <p14:xfrm>
                <a:off x="3345851" y="3541125"/>
                <a:ext cx="274320" cy="174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7AF5096-1872-2E2F-47D3-5580FDA22BC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36851" y="3532485"/>
                  <a:ext cx="291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282B7A4-29AE-2492-B105-90C1724F3036}"/>
                    </a:ext>
                  </a:extLst>
                </p14:cNvPr>
                <p14:cNvContentPartPr/>
                <p14:nvPr/>
              </p14:nvContentPartPr>
              <p14:xfrm>
                <a:off x="3597491" y="3724365"/>
                <a:ext cx="149760" cy="108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282B7A4-29AE-2492-B105-90C1724F303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88851" y="3715365"/>
                  <a:ext cx="167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898DE53-1D91-2064-9EBE-8F00254596C2}"/>
                    </a:ext>
                  </a:extLst>
                </p14:cNvPr>
                <p14:cNvContentPartPr/>
                <p14:nvPr/>
              </p14:nvContentPartPr>
              <p14:xfrm>
                <a:off x="3817811" y="3525645"/>
                <a:ext cx="122760" cy="184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898DE53-1D91-2064-9EBE-8F00254596C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08811" y="3517005"/>
                  <a:ext cx="140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E144071-4C20-06EA-D9F9-E98BB44E080A}"/>
                    </a:ext>
                  </a:extLst>
                </p14:cNvPr>
                <p14:cNvContentPartPr/>
                <p14:nvPr/>
              </p14:nvContentPartPr>
              <p14:xfrm>
                <a:off x="4023371" y="3720045"/>
                <a:ext cx="117720" cy="124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E144071-4C20-06EA-D9F9-E98BB44E080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14731" y="3711045"/>
                  <a:ext cx="135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C917452-86BB-9D67-F09C-7AAD1B0A9C22}"/>
                    </a:ext>
                  </a:extLst>
                </p14:cNvPr>
                <p14:cNvContentPartPr/>
                <p14:nvPr/>
              </p14:nvContentPartPr>
              <p14:xfrm>
                <a:off x="2917091" y="3404325"/>
                <a:ext cx="175320" cy="55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C917452-86BB-9D67-F09C-7AAD1B0A9C2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08451" y="3395685"/>
                  <a:ext cx="19296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D32BAF0-A12A-CE21-8799-E0699624B5A1}"/>
                    </a:ext>
                  </a:extLst>
                </p14:cNvPr>
                <p14:cNvContentPartPr/>
                <p14:nvPr/>
              </p14:nvContentPartPr>
              <p14:xfrm>
                <a:off x="4127771" y="3365085"/>
                <a:ext cx="151920" cy="654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D32BAF0-A12A-CE21-8799-E0699624B5A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19131" y="3356445"/>
                  <a:ext cx="16956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EA5FC28-FCDB-2172-0DEA-87C0C106BABA}"/>
                    </a:ext>
                  </a:extLst>
                </p14:cNvPr>
                <p14:cNvContentPartPr/>
                <p14:nvPr/>
              </p14:nvContentPartPr>
              <p14:xfrm>
                <a:off x="780596" y="3382005"/>
                <a:ext cx="210240" cy="673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EA5FC28-FCDB-2172-0DEA-87C0C106BAB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1956" y="3373005"/>
                  <a:ext cx="22788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F2A97F4-22F6-6D5B-DB9C-7140709BEAE9}"/>
                    </a:ext>
                  </a:extLst>
                </p14:cNvPr>
                <p14:cNvContentPartPr/>
                <p14:nvPr/>
              </p14:nvContentPartPr>
              <p14:xfrm>
                <a:off x="823436" y="3666765"/>
                <a:ext cx="210600" cy="121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F2A97F4-22F6-6D5B-DB9C-7140709BEAE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4436" y="3658125"/>
                  <a:ext cx="228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1A685B0-9302-D7C3-BAFA-7E4B7EC7A652}"/>
                    </a:ext>
                  </a:extLst>
                </p14:cNvPr>
                <p14:cNvContentPartPr/>
                <p14:nvPr/>
              </p14:nvContentPartPr>
              <p14:xfrm>
                <a:off x="1139516" y="3685125"/>
                <a:ext cx="168480" cy="313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1A685B0-9302-D7C3-BAFA-7E4B7EC7A65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30516" y="3676125"/>
                  <a:ext cx="1861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7B831F8-07B6-D2A3-D450-A85355784A34}"/>
                    </a:ext>
                  </a:extLst>
                </p14:cNvPr>
                <p14:cNvContentPartPr/>
                <p14:nvPr/>
              </p14:nvContentPartPr>
              <p14:xfrm>
                <a:off x="1401596" y="3505845"/>
                <a:ext cx="225000" cy="343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7B831F8-07B6-D2A3-D450-A85355784A3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392596" y="3497205"/>
                  <a:ext cx="2426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BB0F0B-27EF-E958-EF58-CCBDE4D8EC6B}"/>
                    </a:ext>
                  </a:extLst>
                </p14:cNvPr>
                <p14:cNvContentPartPr/>
                <p14:nvPr/>
              </p14:nvContentPartPr>
              <p14:xfrm>
                <a:off x="1711196" y="3687285"/>
                <a:ext cx="141840" cy="403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BB0F0B-27EF-E958-EF58-CCBDE4D8EC6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02196" y="3678645"/>
                  <a:ext cx="1594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CD2CB91-DA5F-E1C0-8B99-4622BEB9F003}"/>
                    </a:ext>
                  </a:extLst>
                </p14:cNvPr>
                <p14:cNvContentPartPr/>
                <p14:nvPr/>
              </p14:nvContentPartPr>
              <p14:xfrm>
                <a:off x="2087036" y="3689445"/>
                <a:ext cx="229320" cy="19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CD2CB91-DA5F-E1C0-8B99-4622BEB9F00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78036" y="3680445"/>
                  <a:ext cx="246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4AE5A81-349C-DCD2-B1A6-E38CE42D5519}"/>
                    </a:ext>
                  </a:extLst>
                </p14:cNvPr>
                <p14:cNvContentPartPr/>
                <p14:nvPr/>
              </p14:nvContentPartPr>
              <p14:xfrm>
                <a:off x="2086316" y="3794205"/>
                <a:ext cx="213480" cy="51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4AE5A81-349C-DCD2-B1A6-E38CE42D551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77316" y="3785205"/>
                  <a:ext cx="2311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5C5C38C-63F5-8181-A66D-11A17C302908}"/>
              </a:ext>
            </a:extLst>
          </p:cNvPr>
          <p:cNvGrpSpPr/>
          <p:nvPr/>
        </p:nvGrpSpPr>
        <p:grpSpPr>
          <a:xfrm>
            <a:off x="4523156" y="3382365"/>
            <a:ext cx="491040" cy="419400"/>
            <a:chOff x="4523156" y="3382365"/>
            <a:chExt cx="49104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7C49CD8-E813-F4E4-B29E-DC3FED9D7444}"/>
                    </a:ext>
                  </a:extLst>
                </p14:cNvPr>
                <p14:cNvContentPartPr/>
                <p14:nvPr/>
              </p14:nvContentPartPr>
              <p14:xfrm>
                <a:off x="4523156" y="3382365"/>
                <a:ext cx="163080" cy="419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7C49CD8-E813-F4E4-B29E-DC3FED9D744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14516" y="3373365"/>
                  <a:ext cx="1807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ACE6A18-C1A3-22CA-D429-D22CE2B6425F}"/>
                    </a:ext>
                  </a:extLst>
                </p14:cNvPr>
                <p14:cNvContentPartPr/>
                <p14:nvPr/>
              </p14:nvContentPartPr>
              <p14:xfrm>
                <a:off x="4844276" y="3403605"/>
                <a:ext cx="169920" cy="336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ACE6A18-C1A3-22CA-D429-D22CE2B6425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35276" y="3394965"/>
                  <a:ext cx="1875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2A96B9D-58DD-574E-D10D-0123EFF57B47}"/>
                    </a:ext>
                  </a:extLst>
                </p14:cNvPr>
                <p14:cNvContentPartPr/>
                <p14:nvPr/>
              </p14:nvContentPartPr>
              <p14:xfrm>
                <a:off x="4889276" y="3545445"/>
                <a:ext cx="112320" cy="74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2A96B9D-58DD-574E-D10D-0123EFF57B4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80636" y="3536805"/>
                  <a:ext cx="12996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6D4EF3F-AD5D-8AEF-EC14-44F7368218BC}"/>
                  </a:ext>
                </a:extLst>
              </p14:cNvPr>
              <p14:cNvContentPartPr/>
              <p14:nvPr/>
            </p14:nvContentPartPr>
            <p14:xfrm>
              <a:off x="2953916" y="4098045"/>
              <a:ext cx="1267560" cy="1526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6D4EF3F-AD5D-8AEF-EC14-44F7368218B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944916" y="4089405"/>
                <a:ext cx="12852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6BDD02F-284F-11DA-36BF-6972A84CF1FE}"/>
                  </a:ext>
                </a:extLst>
              </p14:cNvPr>
              <p14:cNvContentPartPr/>
              <p14:nvPr/>
            </p14:nvContentPartPr>
            <p14:xfrm>
              <a:off x="378476" y="4452645"/>
              <a:ext cx="1409040" cy="5562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6BDD02F-284F-11DA-36BF-6972A84CF1F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69836" y="4444005"/>
                <a:ext cx="1426680" cy="57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A3E0B7F-411B-F227-2C37-18164B1D647A}"/>
              </a:ext>
            </a:extLst>
          </p:cNvPr>
          <p:cNvGrpSpPr/>
          <p:nvPr/>
        </p:nvGrpSpPr>
        <p:grpSpPr>
          <a:xfrm>
            <a:off x="1917476" y="4462725"/>
            <a:ext cx="1915920" cy="390960"/>
            <a:chOff x="1917476" y="4462725"/>
            <a:chExt cx="19159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82BB67E-F66C-B5C0-062B-89720B0D8BE0}"/>
                    </a:ext>
                  </a:extLst>
                </p14:cNvPr>
                <p14:cNvContentPartPr/>
                <p14:nvPr/>
              </p14:nvContentPartPr>
              <p14:xfrm>
                <a:off x="1917476" y="4462725"/>
                <a:ext cx="1915920" cy="390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82BB67E-F66C-B5C0-062B-89720B0D8BE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08836" y="4454085"/>
                  <a:ext cx="19335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59BF03B-D6AB-8896-2B9E-0B8B57283555}"/>
                    </a:ext>
                  </a:extLst>
                </p14:cNvPr>
                <p14:cNvContentPartPr/>
                <p14:nvPr/>
              </p14:nvContentPartPr>
              <p14:xfrm>
                <a:off x="3074876" y="4545885"/>
                <a:ext cx="365400" cy="15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59BF03B-D6AB-8896-2B9E-0B8B5728355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66236" y="4537245"/>
                  <a:ext cx="38304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C9BD15E6-1A5E-13E1-B209-1E69666352FF}"/>
                  </a:ext>
                </a:extLst>
              </p14:cNvPr>
              <p14:cNvContentPartPr/>
              <p14:nvPr/>
            </p14:nvContentPartPr>
            <p14:xfrm>
              <a:off x="389996" y="5054925"/>
              <a:ext cx="271800" cy="3960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C9BD15E6-1A5E-13E1-B209-1E69666352F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81356" y="5045925"/>
                <a:ext cx="28944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DC3740B-BB33-6FEB-26D0-130E40A003D8}"/>
                  </a:ext>
                </a:extLst>
              </p14:cNvPr>
              <p14:cNvContentPartPr/>
              <p14:nvPr/>
            </p14:nvContentPartPr>
            <p14:xfrm>
              <a:off x="855836" y="4980765"/>
              <a:ext cx="1119960" cy="5076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DC3740B-BB33-6FEB-26D0-130E40A003D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46836" y="4972125"/>
                <a:ext cx="1137600" cy="52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0B5BCAB-A254-EA28-3F32-F0BF6ACA87D3}"/>
              </a:ext>
            </a:extLst>
          </p:cNvPr>
          <p:cNvGrpSpPr/>
          <p:nvPr/>
        </p:nvGrpSpPr>
        <p:grpSpPr>
          <a:xfrm>
            <a:off x="2248676" y="4948365"/>
            <a:ext cx="1462680" cy="329040"/>
            <a:chOff x="2248676" y="4948365"/>
            <a:chExt cx="146268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47FA4F4-A10A-38F9-2914-ACD1A519A706}"/>
                    </a:ext>
                  </a:extLst>
                </p14:cNvPr>
                <p14:cNvContentPartPr/>
                <p14:nvPr/>
              </p14:nvContentPartPr>
              <p14:xfrm>
                <a:off x="2248676" y="4948365"/>
                <a:ext cx="1462680" cy="329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47FA4F4-A10A-38F9-2914-ACD1A519A70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39676" y="4939365"/>
                  <a:ext cx="14803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BB471E7-4378-99AA-300B-E944103990DC}"/>
                    </a:ext>
                  </a:extLst>
                </p14:cNvPr>
                <p14:cNvContentPartPr/>
                <p14:nvPr/>
              </p14:nvContentPartPr>
              <p14:xfrm>
                <a:off x="2469356" y="4986885"/>
                <a:ext cx="48960" cy="11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BB471E7-4378-99AA-300B-E944103990D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460356" y="4977885"/>
                  <a:ext cx="666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717B8DE-FA69-C28C-5C99-D8C9A3884FEA}"/>
              </a:ext>
            </a:extLst>
          </p:cNvPr>
          <p:cNvGrpSpPr/>
          <p:nvPr/>
        </p:nvGrpSpPr>
        <p:grpSpPr>
          <a:xfrm>
            <a:off x="460196" y="5498445"/>
            <a:ext cx="1887840" cy="506880"/>
            <a:chOff x="460196" y="5498445"/>
            <a:chExt cx="188784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62D9B5C-838F-7A2A-A1C4-6645FB7E3746}"/>
                    </a:ext>
                  </a:extLst>
                </p14:cNvPr>
                <p14:cNvContentPartPr/>
                <p14:nvPr/>
              </p14:nvContentPartPr>
              <p14:xfrm>
                <a:off x="460196" y="5498445"/>
                <a:ext cx="892800" cy="383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62D9B5C-838F-7A2A-A1C4-6645FB7E374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1556" y="5489805"/>
                  <a:ext cx="9104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A251C06-3744-65C1-87E8-D8C64F7DFDD0}"/>
                    </a:ext>
                  </a:extLst>
                </p14:cNvPr>
                <p14:cNvContentPartPr/>
                <p14:nvPr/>
              </p14:nvContentPartPr>
              <p14:xfrm>
                <a:off x="1148876" y="5599965"/>
                <a:ext cx="146880" cy="17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A251C06-3744-65C1-87E8-D8C64F7DFDD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39876" y="5591325"/>
                  <a:ext cx="164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5B9C333-7296-B224-3D04-1548458FB7CA}"/>
                    </a:ext>
                  </a:extLst>
                </p14:cNvPr>
                <p14:cNvContentPartPr/>
                <p14:nvPr/>
              </p14:nvContentPartPr>
              <p14:xfrm>
                <a:off x="1052396" y="5518605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5B9C333-7296-B224-3D04-1548458FB7C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3396" y="5509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FAB8926-8552-0490-E7B9-4237B7E8AD13}"/>
                    </a:ext>
                  </a:extLst>
                </p14:cNvPr>
                <p14:cNvContentPartPr/>
                <p14:nvPr/>
              </p14:nvContentPartPr>
              <p14:xfrm>
                <a:off x="1541276" y="5722005"/>
                <a:ext cx="357120" cy="156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FAB8926-8552-0490-E7B9-4237B7E8AD1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32636" y="5713005"/>
                  <a:ext cx="374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AFCDEFF-ED78-EDB5-40DF-7F811D27ECAE}"/>
                    </a:ext>
                  </a:extLst>
                </p14:cNvPr>
                <p14:cNvContentPartPr/>
                <p14:nvPr/>
              </p14:nvContentPartPr>
              <p14:xfrm>
                <a:off x="1571156" y="5560005"/>
                <a:ext cx="43200" cy="18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AFCDEFF-ED78-EDB5-40DF-7F811D27EC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62156" y="5551005"/>
                  <a:ext cx="60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096B113-9831-98DB-6B0B-90F2E85618B2}"/>
                    </a:ext>
                  </a:extLst>
                </p14:cNvPr>
                <p14:cNvContentPartPr/>
                <p14:nvPr/>
              </p14:nvContentPartPr>
              <p14:xfrm>
                <a:off x="2178476" y="5668725"/>
                <a:ext cx="169560" cy="336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096B113-9831-98DB-6B0B-90F2E85618B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69476" y="5660085"/>
                  <a:ext cx="187200" cy="35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B1A9811-2A55-8880-C63F-23C7048DEC75}"/>
                  </a:ext>
                </a:extLst>
              </p14:cNvPr>
              <p14:cNvContentPartPr/>
              <p14:nvPr/>
            </p14:nvContentPartPr>
            <p14:xfrm>
              <a:off x="2369276" y="5415645"/>
              <a:ext cx="808920" cy="3934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B1A9811-2A55-8880-C63F-23C7048DEC7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360276" y="5407005"/>
                <a:ext cx="826560" cy="41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304769B-6B0F-E3AE-BDF5-5C3428B32F6A}"/>
              </a:ext>
            </a:extLst>
          </p:cNvPr>
          <p:cNvGrpSpPr/>
          <p:nvPr/>
        </p:nvGrpSpPr>
        <p:grpSpPr>
          <a:xfrm>
            <a:off x="451556" y="6024045"/>
            <a:ext cx="842400" cy="483840"/>
            <a:chOff x="451556" y="6024045"/>
            <a:chExt cx="84240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0FA7460-DCC9-E0B1-FB97-852798D9A85E}"/>
                    </a:ext>
                  </a:extLst>
                </p14:cNvPr>
                <p14:cNvContentPartPr/>
                <p14:nvPr/>
              </p14:nvContentPartPr>
              <p14:xfrm>
                <a:off x="451556" y="6197565"/>
                <a:ext cx="291960" cy="310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0FA7460-DCC9-E0B1-FB97-852798D9A85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2916" y="6188925"/>
                  <a:ext cx="3096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3F7C1B5-AC72-984F-AE4D-22AD67D21C38}"/>
                    </a:ext>
                  </a:extLst>
                </p14:cNvPr>
                <p14:cNvContentPartPr/>
                <p14:nvPr/>
              </p14:nvContentPartPr>
              <p14:xfrm>
                <a:off x="1078316" y="6117285"/>
                <a:ext cx="215640" cy="345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3F7C1B5-AC72-984F-AE4D-22AD67D21C3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9676" y="6108645"/>
                  <a:ext cx="2332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671A40E-7C7E-E8FC-45C6-FC84382E1EF3}"/>
                    </a:ext>
                  </a:extLst>
                </p14:cNvPr>
                <p14:cNvContentPartPr/>
                <p14:nvPr/>
              </p14:nvContentPartPr>
              <p14:xfrm>
                <a:off x="981836" y="6024045"/>
                <a:ext cx="232200" cy="14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671A40E-7C7E-E8FC-45C6-FC84382E1EF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73196" y="6015405"/>
                  <a:ext cx="24984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49EDB74-E139-D029-EE0A-B4AD7A6D20B8}"/>
                  </a:ext>
                </a:extLst>
              </p14:cNvPr>
              <p14:cNvContentPartPr/>
              <p14:nvPr/>
            </p14:nvContentPartPr>
            <p14:xfrm>
              <a:off x="4850036" y="3940725"/>
              <a:ext cx="165600" cy="4978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49EDB74-E139-D029-EE0A-B4AD7A6D20B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841396" y="3931725"/>
                <a:ext cx="18324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11DBD3B4-D647-CFC1-F5D6-408D080700FB}"/>
                  </a:ext>
                </a:extLst>
              </p14:cNvPr>
              <p14:cNvContentPartPr/>
              <p14:nvPr/>
            </p14:nvContentPartPr>
            <p14:xfrm>
              <a:off x="4660676" y="4323405"/>
              <a:ext cx="1149840" cy="5295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11DBD3B4-D647-CFC1-F5D6-408D080700F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651676" y="4314405"/>
                <a:ext cx="1167480" cy="54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A4382A0-FBB8-E999-0DDB-333AB2233104}"/>
              </a:ext>
            </a:extLst>
          </p:cNvPr>
          <p:cNvGrpSpPr/>
          <p:nvPr/>
        </p:nvGrpSpPr>
        <p:grpSpPr>
          <a:xfrm>
            <a:off x="4572476" y="4865205"/>
            <a:ext cx="1752120" cy="1548720"/>
            <a:chOff x="4572476" y="4865205"/>
            <a:chExt cx="1752120" cy="154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3C04E2A-9C84-C9C4-A97D-413C2844E061}"/>
                    </a:ext>
                  </a:extLst>
                </p14:cNvPr>
                <p14:cNvContentPartPr/>
                <p14:nvPr/>
              </p14:nvContentPartPr>
              <p14:xfrm>
                <a:off x="4578236" y="4865205"/>
                <a:ext cx="1746360" cy="470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3C04E2A-9C84-C9C4-A97D-413C2844E06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69236" y="4856205"/>
                  <a:ext cx="17640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B4C61D1-D31C-7FE7-FC76-E846FB998B23}"/>
                    </a:ext>
                  </a:extLst>
                </p14:cNvPr>
                <p14:cNvContentPartPr/>
                <p14:nvPr/>
              </p14:nvContentPartPr>
              <p14:xfrm>
                <a:off x="6177356" y="5006325"/>
                <a:ext cx="125280" cy="21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B4C61D1-D31C-7FE7-FC76-E846FB998B2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68356" y="4997685"/>
                  <a:ext cx="142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02C8E68-1BE0-C893-9CF5-8580A24049D2}"/>
                    </a:ext>
                  </a:extLst>
                </p14:cNvPr>
                <p14:cNvContentPartPr/>
                <p14:nvPr/>
              </p14:nvContentPartPr>
              <p14:xfrm>
                <a:off x="4843196" y="4902645"/>
                <a:ext cx="12600" cy="42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02C8E68-1BE0-C893-9CF5-8580A24049D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34196" y="4893645"/>
                  <a:ext cx="30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8E2FADC-7095-76D5-6AE7-494E1BD5830E}"/>
                    </a:ext>
                  </a:extLst>
                </p14:cNvPr>
                <p14:cNvContentPartPr/>
                <p14:nvPr/>
              </p14:nvContentPartPr>
              <p14:xfrm>
                <a:off x="4572476" y="5579085"/>
                <a:ext cx="376560" cy="187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8E2FADC-7095-76D5-6AE7-494E1BD5830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63476" y="5570085"/>
                  <a:ext cx="394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11D985C-BDD5-9490-E0EE-6C17B63FE33A}"/>
                    </a:ext>
                  </a:extLst>
                </p14:cNvPr>
                <p14:cNvContentPartPr/>
                <p14:nvPr/>
              </p14:nvContentPartPr>
              <p14:xfrm>
                <a:off x="4726916" y="5446605"/>
                <a:ext cx="37440" cy="38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11D985C-BDD5-9490-E0EE-6C17B63FE33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718276" y="5437965"/>
                  <a:ext cx="55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CA5D49A-E8A8-14F4-D58B-5B3A54754920}"/>
                    </a:ext>
                  </a:extLst>
                </p14:cNvPr>
                <p14:cNvContentPartPr/>
                <p14:nvPr/>
              </p14:nvContentPartPr>
              <p14:xfrm>
                <a:off x="5147036" y="5335365"/>
                <a:ext cx="559080" cy="429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CA5D49A-E8A8-14F4-D58B-5B3A5475492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38396" y="5326365"/>
                  <a:ext cx="57672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A37C45E-B442-D08B-B6C6-4A5FFA47A82F}"/>
                    </a:ext>
                  </a:extLst>
                </p14:cNvPr>
                <p14:cNvContentPartPr/>
                <p14:nvPr/>
              </p14:nvContentPartPr>
              <p14:xfrm>
                <a:off x="5595596" y="5554245"/>
                <a:ext cx="144000" cy="20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A37C45E-B442-D08B-B6C6-4A5FFA47A82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86596" y="5545245"/>
                  <a:ext cx="161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2F4AF1B-49B3-906D-6208-D986014477FF}"/>
                    </a:ext>
                  </a:extLst>
                </p14:cNvPr>
                <p14:cNvContentPartPr/>
                <p14:nvPr/>
              </p14:nvContentPartPr>
              <p14:xfrm>
                <a:off x="5086196" y="5461365"/>
                <a:ext cx="490680" cy="74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2F4AF1B-49B3-906D-6208-D986014477F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77196" y="5452365"/>
                  <a:ext cx="508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E449816-3414-4058-794B-F408B31A67F5}"/>
                    </a:ext>
                  </a:extLst>
                </p14:cNvPr>
                <p14:cNvContentPartPr/>
                <p14:nvPr/>
              </p14:nvContentPartPr>
              <p14:xfrm>
                <a:off x="4601636" y="5888325"/>
                <a:ext cx="873720" cy="525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E449816-3414-4058-794B-F408B31A67F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592636" y="5879685"/>
                  <a:ext cx="891360" cy="54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2E566A-9A1D-A68D-CCCC-279CDC499816}"/>
              </a:ext>
            </a:extLst>
          </p:cNvPr>
          <p:cNvGrpSpPr/>
          <p:nvPr/>
        </p:nvGrpSpPr>
        <p:grpSpPr>
          <a:xfrm>
            <a:off x="5883596" y="3523485"/>
            <a:ext cx="240120" cy="165600"/>
            <a:chOff x="5883596" y="3523485"/>
            <a:chExt cx="24012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8B2DB40-641D-815B-0DDC-47A042810A18}"/>
                    </a:ext>
                  </a:extLst>
                </p14:cNvPr>
                <p14:cNvContentPartPr/>
                <p14:nvPr/>
              </p14:nvContentPartPr>
              <p14:xfrm>
                <a:off x="5883596" y="3523485"/>
                <a:ext cx="240120" cy="35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8B2DB40-641D-815B-0DDC-47A042810A1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874596" y="3514485"/>
                  <a:ext cx="257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4CE4CC7-B0FF-C273-4D99-DF19CAFADA5C}"/>
                    </a:ext>
                  </a:extLst>
                </p14:cNvPr>
                <p14:cNvContentPartPr/>
                <p14:nvPr/>
              </p14:nvContentPartPr>
              <p14:xfrm>
                <a:off x="5893676" y="3663525"/>
                <a:ext cx="188280" cy="25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4CE4CC7-B0FF-C273-4D99-DF19CAFADA5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884676" y="3654525"/>
                  <a:ext cx="2059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63DE84D-2906-13DC-B48A-53D1DE95094E}"/>
              </a:ext>
            </a:extLst>
          </p:cNvPr>
          <p:cNvGrpSpPr/>
          <p:nvPr/>
        </p:nvGrpSpPr>
        <p:grpSpPr>
          <a:xfrm>
            <a:off x="6617636" y="3414405"/>
            <a:ext cx="1413000" cy="415800"/>
            <a:chOff x="6617636" y="3414405"/>
            <a:chExt cx="141300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53B4B97-7DB0-5B4E-7248-00A0518CAE34}"/>
                    </a:ext>
                  </a:extLst>
                </p14:cNvPr>
                <p14:cNvContentPartPr/>
                <p14:nvPr/>
              </p14:nvContentPartPr>
              <p14:xfrm>
                <a:off x="6617636" y="3414405"/>
                <a:ext cx="193680" cy="312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53B4B97-7DB0-5B4E-7248-00A0518CAE3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08996" y="3405765"/>
                  <a:ext cx="2113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D1EC4A5-549F-CC9D-E672-83149787F705}"/>
                    </a:ext>
                  </a:extLst>
                </p14:cNvPr>
                <p14:cNvContentPartPr/>
                <p14:nvPr/>
              </p14:nvContentPartPr>
              <p14:xfrm>
                <a:off x="6906356" y="3536445"/>
                <a:ext cx="12600" cy="143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D1EC4A5-549F-CC9D-E672-83149787F70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97716" y="3527805"/>
                  <a:ext cx="30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70C03CB-3EAB-B851-60BF-43E0D5EC31C1}"/>
                    </a:ext>
                  </a:extLst>
                </p14:cNvPr>
                <p14:cNvContentPartPr/>
                <p14:nvPr/>
              </p14:nvContentPartPr>
              <p14:xfrm>
                <a:off x="6947756" y="3509805"/>
                <a:ext cx="29160" cy="187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70C03CB-3EAB-B851-60BF-43E0D5EC31C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39116" y="3500805"/>
                  <a:ext cx="46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A77C42B-34D6-8F35-366D-FDFE371F7E44}"/>
                    </a:ext>
                  </a:extLst>
                </p14:cNvPr>
                <p14:cNvContentPartPr/>
                <p14:nvPr/>
              </p14:nvContentPartPr>
              <p14:xfrm>
                <a:off x="6836876" y="3488565"/>
                <a:ext cx="183960" cy="75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A77C42B-34D6-8F35-366D-FDFE371F7E4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27876" y="3479565"/>
                  <a:ext cx="201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65BB8D7-AAE5-6850-843D-750AAED77DCF}"/>
                    </a:ext>
                  </a:extLst>
                </p14:cNvPr>
                <p14:cNvContentPartPr/>
                <p14:nvPr/>
              </p14:nvContentPartPr>
              <p14:xfrm>
                <a:off x="7144316" y="3500805"/>
                <a:ext cx="214200" cy="170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65BB8D7-AAE5-6850-843D-750AAED77DC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35676" y="3492165"/>
                  <a:ext cx="231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E5A09A4-1DCA-CD6B-3D7F-9F34EE8E7B07}"/>
                    </a:ext>
                  </a:extLst>
                </p14:cNvPr>
                <p14:cNvContentPartPr/>
                <p14:nvPr/>
              </p14:nvContentPartPr>
              <p14:xfrm>
                <a:off x="7465076" y="3466245"/>
                <a:ext cx="227160" cy="210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E5A09A4-1DCA-CD6B-3D7F-9F34EE8E7B0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56076" y="3457245"/>
                  <a:ext cx="244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61D367F-AD89-57DE-8898-4158656759D3}"/>
                    </a:ext>
                  </a:extLst>
                </p14:cNvPr>
                <p14:cNvContentPartPr/>
                <p14:nvPr/>
              </p14:nvContentPartPr>
              <p14:xfrm>
                <a:off x="7603676" y="3697005"/>
                <a:ext cx="98280" cy="133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61D367F-AD89-57DE-8898-4158656759D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94676" y="3688005"/>
                  <a:ext cx="115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0EF89AF-81FC-5BA3-9AE7-1B5C75D6826C}"/>
                    </a:ext>
                  </a:extLst>
                </p14:cNvPr>
                <p14:cNvContentPartPr/>
                <p14:nvPr/>
              </p14:nvContentPartPr>
              <p14:xfrm>
                <a:off x="7802396" y="3452925"/>
                <a:ext cx="131040" cy="206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0EF89AF-81FC-5BA3-9AE7-1B5C75D6826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93756" y="3444285"/>
                  <a:ext cx="148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A5DA70E-AF79-A866-FCDA-26FEC6FFAC43}"/>
                    </a:ext>
                  </a:extLst>
                </p14:cNvPr>
                <p14:cNvContentPartPr/>
                <p14:nvPr/>
              </p14:nvContentPartPr>
              <p14:xfrm>
                <a:off x="7942436" y="3697725"/>
                <a:ext cx="88200" cy="123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A5DA70E-AF79-A866-FCDA-26FEC6FFAC4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33436" y="3688725"/>
                  <a:ext cx="10584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642E954-D854-4585-66C4-5165AA037CD7}"/>
              </a:ext>
            </a:extLst>
          </p:cNvPr>
          <p:cNvGrpSpPr/>
          <p:nvPr/>
        </p:nvGrpSpPr>
        <p:grpSpPr>
          <a:xfrm>
            <a:off x="8584316" y="3290925"/>
            <a:ext cx="1152360" cy="317880"/>
            <a:chOff x="8584316" y="3290925"/>
            <a:chExt cx="115236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1CA94E5-9735-E06E-4FD5-EBCF14CF00DD}"/>
                    </a:ext>
                  </a:extLst>
                </p14:cNvPr>
                <p14:cNvContentPartPr/>
                <p14:nvPr/>
              </p14:nvContentPartPr>
              <p14:xfrm>
                <a:off x="8584316" y="3487845"/>
                <a:ext cx="185400" cy="29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1CA94E5-9735-E06E-4FD5-EBCF14CF00D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75676" y="3479205"/>
                  <a:ext cx="203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930C6D3-366F-6D66-9DF2-40593F2F2627}"/>
                    </a:ext>
                  </a:extLst>
                </p14:cNvPr>
                <p14:cNvContentPartPr/>
                <p14:nvPr/>
              </p14:nvContentPartPr>
              <p14:xfrm>
                <a:off x="8588996" y="3580725"/>
                <a:ext cx="177480" cy="28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930C6D3-366F-6D66-9DF2-40593F2F262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79996" y="3572085"/>
                  <a:ext cx="195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6BA3B8E-C316-94C1-4333-BD5A390AFE1D}"/>
                    </a:ext>
                  </a:extLst>
                </p14:cNvPr>
                <p14:cNvContentPartPr/>
                <p14:nvPr/>
              </p14:nvContentPartPr>
              <p14:xfrm>
                <a:off x="8997956" y="3296325"/>
                <a:ext cx="156600" cy="265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6BA3B8E-C316-94C1-4333-BD5A390AFE1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89316" y="3287685"/>
                  <a:ext cx="174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78279AC-C844-8C4D-3850-43BA624478AC}"/>
                    </a:ext>
                  </a:extLst>
                </p14:cNvPr>
                <p14:cNvContentPartPr/>
                <p14:nvPr/>
              </p14:nvContentPartPr>
              <p14:xfrm>
                <a:off x="9256436" y="3384165"/>
                <a:ext cx="19800" cy="144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78279AC-C844-8C4D-3850-43BA624478A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47436" y="3375525"/>
                  <a:ext cx="37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88A09F3-A6C0-75EF-5545-FA38301D62DA}"/>
                    </a:ext>
                  </a:extLst>
                </p14:cNvPr>
                <p14:cNvContentPartPr/>
                <p14:nvPr/>
              </p14:nvContentPartPr>
              <p14:xfrm>
                <a:off x="9338156" y="3357165"/>
                <a:ext cx="14760" cy="150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88A09F3-A6C0-75EF-5545-FA38301D62D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329516" y="3348525"/>
                  <a:ext cx="32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6851DCC-8600-0DF4-DDA5-06585CDC7519}"/>
                    </a:ext>
                  </a:extLst>
                </p14:cNvPr>
                <p14:cNvContentPartPr/>
                <p14:nvPr/>
              </p14:nvContentPartPr>
              <p14:xfrm>
                <a:off x="9178676" y="3323685"/>
                <a:ext cx="284040" cy="98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6851DCC-8600-0DF4-DDA5-06585CDC751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170036" y="3314685"/>
                  <a:ext cx="301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CC104E4-D67D-3914-3BC9-2259F7501BF6}"/>
                    </a:ext>
                  </a:extLst>
                </p14:cNvPr>
                <p14:cNvContentPartPr/>
                <p14:nvPr/>
              </p14:nvContentPartPr>
              <p14:xfrm>
                <a:off x="9606356" y="3290925"/>
                <a:ext cx="130320" cy="129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CC104E4-D67D-3914-3BC9-2259F7501BF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97716" y="3282285"/>
                  <a:ext cx="14796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6695F5A-394A-2725-ACCB-95A423F68935}"/>
              </a:ext>
            </a:extLst>
          </p:cNvPr>
          <p:cNvGrpSpPr/>
          <p:nvPr/>
        </p:nvGrpSpPr>
        <p:grpSpPr>
          <a:xfrm>
            <a:off x="10240439" y="4242664"/>
            <a:ext cx="418670" cy="322103"/>
            <a:chOff x="10240439" y="4242664"/>
            <a:chExt cx="418670" cy="3221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F53C43C-214E-A23F-E150-ECB63FCC6100}"/>
                    </a:ext>
                  </a:extLst>
                </p14:cNvPr>
                <p14:cNvContentPartPr/>
                <p14:nvPr/>
              </p14:nvContentPartPr>
              <p14:xfrm>
                <a:off x="10335733" y="4242664"/>
                <a:ext cx="4687" cy="118939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F53C43C-214E-A23F-E150-ECB63FCC610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326720" y="4233681"/>
                  <a:ext cx="22353" cy="136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74F42BC-A6ED-1080-8245-1A82E51B3B6A}"/>
                    </a:ext>
                  </a:extLst>
                </p14:cNvPr>
                <p14:cNvContentPartPr/>
                <p14:nvPr/>
              </p14:nvContentPartPr>
              <p14:xfrm>
                <a:off x="10240439" y="4389773"/>
                <a:ext cx="150596" cy="22194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74F42BC-A6ED-1080-8245-1A82E51B3B6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31792" y="4381182"/>
                  <a:ext cx="168250" cy="39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4C1BDD7-1CD6-D95C-0A83-57E3E10747F8}"/>
                    </a:ext>
                  </a:extLst>
                </p14:cNvPr>
                <p14:cNvContentPartPr/>
                <p14:nvPr/>
              </p14:nvContentPartPr>
              <p14:xfrm>
                <a:off x="10278869" y="4463754"/>
                <a:ext cx="171842" cy="101013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4C1BDD7-1CD6-D95C-0A83-57E3E10747F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70241" y="4454767"/>
                  <a:ext cx="189458" cy="118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B583E12-907A-01A6-4AE6-D481AC37F000}"/>
                    </a:ext>
                  </a:extLst>
                </p14:cNvPr>
                <p14:cNvContentPartPr/>
                <p14:nvPr/>
              </p14:nvContentPartPr>
              <p14:xfrm>
                <a:off x="10487267" y="4326320"/>
                <a:ext cx="171842" cy="117232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B583E12-907A-01A6-4AE6-D481AC37F00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478261" y="4317689"/>
                  <a:ext cx="189495" cy="1348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B31E4C5E-B20A-39A7-6306-323CB4F5DF66}"/>
              </a:ext>
            </a:extLst>
          </p:cNvPr>
          <p:cNvGrpSpPr/>
          <p:nvPr/>
        </p:nvGrpSpPr>
        <p:grpSpPr>
          <a:xfrm>
            <a:off x="10732533" y="4219615"/>
            <a:ext cx="336810" cy="295072"/>
            <a:chOff x="10732533" y="4219615"/>
            <a:chExt cx="336810" cy="29507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06B7F60-6437-806A-7EBF-2A96F930D410}"/>
                    </a:ext>
                  </a:extLst>
                </p14:cNvPr>
                <p14:cNvContentPartPr/>
                <p14:nvPr/>
              </p14:nvContentPartPr>
              <p14:xfrm>
                <a:off x="10732533" y="4219615"/>
                <a:ext cx="202149" cy="173287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06B7F60-6437-806A-7EBF-2A96F930D41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723900" y="4210627"/>
                  <a:ext cx="219774" cy="190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177343E-2A59-8BE7-CCE4-5E5E54606544}"/>
                    </a:ext>
                  </a:extLst>
                </p14:cNvPr>
                <p14:cNvContentPartPr/>
                <p14:nvPr/>
              </p14:nvContentPartPr>
              <p14:xfrm>
                <a:off x="10923121" y="4403146"/>
                <a:ext cx="146222" cy="111541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177343E-2A59-8BE7-CCE4-5E5E5460654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914139" y="4394151"/>
                  <a:ext cx="163826" cy="12917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E2D81369-C03E-28DA-B1F1-0C7448024FBD}"/>
                  </a:ext>
                </a:extLst>
              </p14:cNvPr>
              <p14:cNvContentPartPr/>
              <p14:nvPr/>
            </p14:nvContentPartPr>
            <p14:xfrm>
              <a:off x="10997170" y="4103806"/>
              <a:ext cx="134349" cy="128614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E2D81369-C03E-28DA-B1F1-0C7448024FB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988189" y="4094799"/>
                <a:ext cx="151951" cy="146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D137652A-F33B-96EF-88CB-F44AA7EF09F6}"/>
                  </a:ext>
                </a:extLst>
              </p14:cNvPr>
              <p14:cNvContentPartPr/>
              <p14:nvPr/>
            </p14:nvContentPartPr>
            <p14:xfrm>
              <a:off x="10261372" y="4612571"/>
              <a:ext cx="879208" cy="4695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D137652A-F33B-96EF-88CB-F44AA7EF09F6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0252375" y="4603611"/>
                <a:ext cx="896843" cy="64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69F7C323-90EF-428F-1AB0-90FF64E4BAA2}"/>
                  </a:ext>
                </a:extLst>
              </p14:cNvPr>
              <p14:cNvContentPartPr/>
              <p14:nvPr/>
            </p14:nvContentPartPr>
            <p14:xfrm>
              <a:off x="10600370" y="4735494"/>
              <a:ext cx="203399" cy="223936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69F7C323-90EF-428F-1AB0-90FF64E4BAA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591730" y="4726508"/>
                <a:ext cx="221039" cy="241549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A0A5DB4-4CBC-BB04-D7EF-F6F20BA7354A}"/>
              </a:ext>
            </a:extLst>
          </p:cNvPr>
          <p:cNvGrpSpPr/>
          <p:nvPr/>
        </p:nvGrpSpPr>
        <p:grpSpPr>
          <a:xfrm>
            <a:off x="8689796" y="4237542"/>
            <a:ext cx="1196022" cy="368200"/>
            <a:chOff x="8689796" y="4237542"/>
            <a:chExt cx="1196022" cy="3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102E33E-A6ED-E91F-42AB-C5D192003342}"/>
                    </a:ext>
                  </a:extLst>
                </p14:cNvPr>
                <p14:cNvContentPartPr/>
                <p14:nvPr/>
              </p14:nvContentPartPr>
              <p14:xfrm>
                <a:off x="8689796" y="4379529"/>
                <a:ext cx="177154" cy="33007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102E33E-A6ED-E91F-42AB-C5D19200334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680794" y="4370918"/>
                  <a:ext cx="194797" cy="50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4CDEA7B-58A4-4C97-DD9C-6FA338092BC6}"/>
                    </a:ext>
                  </a:extLst>
                </p14:cNvPr>
                <p14:cNvContentPartPr/>
                <p14:nvPr/>
              </p14:nvContentPartPr>
              <p14:xfrm>
                <a:off x="8727601" y="4451519"/>
                <a:ext cx="160282" cy="22194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4CDEA7B-58A4-4C97-DD9C-6FA338092BC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18596" y="4442928"/>
                  <a:ext cx="177931" cy="39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BBF118D-DB36-8937-4803-514EC535E19F}"/>
                    </a:ext>
                  </a:extLst>
                </p14:cNvPr>
                <p14:cNvContentPartPr/>
                <p14:nvPr/>
              </p14:nvContentPartPr>
              <p14:xfrm>
                <a:off x="9171267" y="4247785"/>
                <a:ext cx="17809" cy="224221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BBF118D-DB36-8937-4803-514EC535E19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162719" y="4238787"/>
                  <a:ext cx="35262" cy="241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DFD8830-D915-D915-21D3-0346303DDF81}"/>
                    </a:ext>
                  </a:extLst>
                </p14:cNvPr>
                <p14:cNvContentPartPr/>
                <p14:nvPr/>
              </p14:nvContentPartPr>
              <p14:xfrm>
                <a:off x="9081284" y="4237542"/>
                <a:ext cx="181216" cy="128045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DFD8830-D915-D915-21D3-0346303DDF8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72638" y="4228550"/>
                  <a:ext cx="198869" cy="145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4945DC7-B326-F28C-2CF6-6AF9E93D685D}"/>
                    </a:ext>
                  </a:extLst>
                </p14:cNvPr>
                <p14:cNvContentPartPr/>
                <p14:nvPr/>
              </p14:nvContentPartPr>
              <p14:xfrm>
                <a:off x="9364668" y="4378391"/>
                <a:ext cx="16872" cy="11211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4945DC7-B326-F28C-2CF6-6AF9E93D685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355694" y="4369767"/>
                  <a:ext cx="34462" cy="129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5FC781C-FAE1-9FC0-4230-6E8A4918BF30}"/>
                    </a:ext>
                  </a:extLst>
                </p14:cNvPr>
                <p14:cNvContentPartPr/>
                <p14:nvPr/>
              </p14:nvContentPartPr>
              <p14:xfrm>
                <a:off x="9445902" y="4386643"/>
                <a:ext cx="6874" cy="110119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5FC781C-FAE1-9FC0-4230-6E8A4918BF3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436857" y="4377646"/>
                  <a:ext cx="24602" cy="127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2751A65-4B17-729A-08B6-ED4B7A87AD63}"/>
                    </a:ext>
                  </a:extLst>
                </p14:cNvPr>
                <p14:cNvContentPartPr/>
                <p14:nvPr/>
              </p14:nvContentPartPr>
              <p14:xfrm>
                <a:off x="9296556" y="4354774"/>
                <a:ext cx="225895" cy="54063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2751A65-4B17-729A-08B6-ED4B7A87AD6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287923" y="4345763"/>
                  <a:ext cx="243521" cy="71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DDFE1F0-BF4E-8107-3561-FABD64560E3C}"/>
                    </a:ext>
                  </a:extLst>
                </p14:cNvPr>
                <p14:cNvContentPartPr/>
                <p14:nvPr/>
              </p14:nvContentPartPr>
              <p14:xfrm>
                <a:off x="9670235" y="4378391"/>
                <a:ext cx="191839" cy="132029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DDFE1F0-BF4E-8107-3561-FABD64560E3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61237" y="4369757"/>
                  <a:ext cx="209475" cy="149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837ADC1-0F2F-DAED-B644-67DAD331E348}"/>
                    </a:ext>
                  </a:extLst>
                </p14:cNvPr>
                <p14:cNvContentPartPr/>
                <p14:nvPr/>
              </p14:nvContentPartPr>
              <p14:xfrm>
                <a:off x="9569316" y="4567898"/>
                <a:ext cx="316502" cy="37844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837ADC1-0F2F-DAED-B644-67DAD331E34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560314" y="4558888"/>
                  <a:ext cx="334145" cy="555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B6726B1-D713-B209-C378-61331E459695}"/>
              </a:ext>
            </a:extLst>
          </p:cNvPr>
          <p:cNvGrpSpPr/>
          <p:nvPr/>
        </p:nvGrpSpPr>
        <p:grpSpPr>
          <a:xfrm>
            <a:off x="9823436" y="3077445"/>
            <a:ext cx="1229760" cy="946440"/>
            <a:chOff x="9823436" y="3077445"/>
            <a:chExt cx="1229760" cy="94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E0E0637-22B0-39E2-756A-D6E630FEDDC5}"/>
                    </a:ext>
                  </a:extLst>
                </p14:cNvPr>
                <p14:cNvContentPartPr/>
                <p14:nvPr/>
              </p14:nvContentPartPr>
              <p14:xfrm>
                <a:off x="9823436" y="3250965"/>
                <a:ext cx="198000" cy="172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E0E0637-22B0-39E2-756A-D6E630FEDDC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814796" y="3242325"/>
                  <a:ext cx="215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8673253-A687-6750-5DF3-02038D03B49B}"/>
                    </a:ext>
                  </a:extLst>
                </p14:cNvPr>
                <p14:cNvContentPartPr/>
                <p14:nvPr/>
              </p14:nvContentPartPr>
              <p14:xfrm>
                <a:off x="9996956" y="3422685"/>
                <a:ext cx="116280" cy="120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8673253-A687-6750-5DF3-02038D03B49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87956" y="3413685"/>
                  <a:ext cx="133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31096BE-E4CB-0E00-959C-00FCCD3DDF35}"/>
                    </a:ext>
                  </a:extLst>
                </p14:cNvPr>
                <p14:cNvContentPartPr/>
                <p14:nvPr/>
              </p14:nvContentPartPr>
              <p14:xfrm>
                <a:off x="10347236" y="3239805"/>
                <a:ext cx="153360" cy="123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31096BE-E4CB-0E00-959C-00FCCD3DDF3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38596" y="3231165"/>
                  <a:ext cx="171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1957A95-FC12-5520-9B35-D077CDA6F123}"/>
                    </a:ext>
                  </a:extLst>
                </p14:cNvPr>
                <p14:cNvContentPartPr/>
                <p14:nvPr/>
              </p14:nvContentPartPr>
              <p14:xfrm>
                <a:off x="10595636" y="3208125"/>
                <a:ext cx="206280" cy="174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1957A95-FC12-5520-9B35-D077CDA6F12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586636" y="3199125"/>
                  <a:ext cx="223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FBA67B1-55E4-68FC-F5FB-6B4CDC3D463C}"/>
                    </a:ext>
                  </a:extLst>
                </p14:cNvPr>
                <p14:cNvContentPartPr/>
                <p14:nvPr/>
              </p14:nvContentPartPr>
              <p14:xfrm>
                <a:off x="10743596" y="3365445"/>
                <a:ext cx="101160" cy="123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FBA67B1-55E4-68FC-F5FB-6B4CDC3D463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734956" y="3356445"/>
                  <a:ext cx="118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1E2B6F8-1E36-A831-CCE6-2F18CDEB1432}"/>
                    </a:ext>
                  </a:extLst>
                </p14:cNvPr>
                <p14:cNvContentPartPr/>
                <p14:nvPr/>
              </p14:nvContentPartPr>
              <p14:xfrm>
                <a:off x="10364876" y="3529605"/>
                <a:ext cx="545400" cy="59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1E2B6F8-1E36-A831-CCE6-2F18CDEB143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356236" y="3520605"/>
                  <a:ext cx="563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F0CFF3F-B936-217D-605C-EDDEC83385BE}"/>
                    </a:ext>
                  </a:extLst>
                </p14:cNvPr>
                <p14:cNvContentPartPr/>
                <p14:nvPr/>
              </p14:nvContentPartPr>
              <p14:xfrm>
                <a:off x="10449836" y="3698085"/>
                <a:ext cx="97920" cy="212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F0CFF3F-B936-217D-605C-EDDEC83385B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441196" y="3689445"/>
                  <a:ext cx="115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8C0D512-F08F-9082-01B6-ED5F535B932B}"/>
                    </a:ext>
                  </a:extLst>
                </p14:cNvPr>
                <p14:cNvContentPartPr/>
                <p14:nvPr/>
              </p14:nvContentPartPr>
              <p14:xfrm>
                <a:off x="10678796" y="3646245"/>
                <a:ext cx="167760" cy="224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8C0D512-F08F-9082-01B6-ED5F535B932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669796" y="3637245"/>
                  <a:ext cx="185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9B77079-C8C9-1376-34A3-CF2E6EF1B4E4}"/>
                    </a:ext>
                  </a:extLst>
                </p14:cNvPr>
                <p14:cNvContentPartPr/>
                <p14:nvPr/>
              </p14:nvContentPartPr>
              <p14:xfrm>
                <a:off x="10350476" y="3666405"/>
                <a:ext cx="79560" cy="257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9B77079-C8C9-1376-34A3-CF2E6EF1B4E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341476" y="3657405"/>
                  <a:ext cx="97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1F62401-957F-687C-A70D-5745BF5547B3}"/>
                    </a:ext>
                  </a:extLst>
                </p14:cNvPr>
                <p14:cNvContentPartPr/>
                <p14:nvPr/>
              </p14:nvContentPartPr>
              <p14:xfrm>
                <a:off x="10575836" y="3643725"/>
                <a:ext cx="69840" cy="269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1F62401-957F-687C-A70D-5745BF5547B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67196" y="3635085"/>
                  <a:ext cx="87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4562647-2F19-69A5-1ECB-896D1680CE50}"/>
                    </a:ext>
                  </a:extLst>
                </p14:cNvPr>
                <p14:cNvContentPartPr/>
                <p14:nvPr/>
              </p14:nvContentPartPr>
              <p14:xfrm>
                <a:off x="10190996" y="3077445"/>
                <a:ext cx="236520" cy="946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4562647-2F19-69A5-1ECB-896D1680CE5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181996" y="3068445"/>
                  <a:ext cx="254160" cy="9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4E9B648-3E76-735F-1CAD-AC8FB97DE770}"/>
                    </a:ext>
                  </a:extLst>
                </p14:cNvPr>
                <p14:cNvContentPartPr/>
                <p14:nvPr/>
              </p14:nvContentPartPr>
              <p14:xfrm>
                <a:off x="10883996" y="3088245"/>
                <a:ext cx="169200" cy="861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4E9B648-3E76-735F-1CAD-AC8FB97DE77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75356" y="3079245"/>
                  <a:ext cx="186840" cy="87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450BBDB-95A6-80A4-B792-77489368684A}"/>
              </a:ext>
            </a:extLst>
          </p:cNvPr>
          <p:cNvGrpSpPr/>
          <p:nvPr/>
        </p:nvGrpSpPr>
        <p:grpSpPr>
          <a:xfrm>
            <a:off x="9643677" y="4681431"/>
            <a:ext cx="302443" cy="327226"/>
            <a:chOff x="9643677" y="4681431"/>
            <a:chExt cx="302443" cy="3272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6C1482C-3A10-DC55-BBA5-F31E8CD563AF}"/>
                    </a:ext>
                  </a:extLst>
                </p14:cNvPr>
                <p14:cNvContentPartPr/>
                <p14:nvPr/>
              </p14:nvContentPartPr>
              <p14:xfrm>
                <a:off x="9720538" y="4759965"/>
                <a:ext cx="122789" cy="238163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6C1482C-3A10-DC55-BBA5-F31E8CD563A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11536" y="4750971"/>
                  <a:ext cx="140433" cy="255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3D3AFE3-ED31-69DA-AEDF-0C7ABE9BB817}"/>
                    </a:ext>
                  </a:extLst>
                </p14:cNvPr>
                <p14:cNvContentPartPr/>
                <p14:nvPr/>
              </p14:nvContentPartPr>
              <p14:xfrm>
                <a:off x="9643677" y="4693382"/>
                <a:ext cx="44679" cy="315275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3D3AFE3-ED31-69DA-AEDF-0C7ABE9BB81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634669" y="4684384"/>
                  <a:ext cx="62334" cy="3329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C2F1484-7413-9C70-A949-66687060C96A}"/>
                    </a:ext>
                  </a:extLst>
                </p14:cNvPr>
                <p14:cNvContentPartPr/>
                <p14:nvPr/>
              </p14:nvContentPartPr>
              <p14:xfrm>
                <a:off x="9925811" y="4681431"/>
                <a:ext cx="20309" cy="322673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C2F1484-7413-9C70-A949-66687060C96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916744" y="4672798"/>
                  <a:ext cx="38079" cy="3403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4FD44B1-5FBB-5806-6463-98FDCC976224}"/>
              </a:ext>
            </a:extLst>
          </p:cNvPr>
          <p:cNvGrpSpPr/>
          <p:nvPr/>
        </p:nvGrpSpPr>
        <p:grpSpPr>
          <a:xfrm>
            <a:off x="8775101" y="5227802"/>
            <a:ext cx="1216644" cy="581324"/>
            <a:chOff x="8775101" y="5227802"/>
            <a:chExt cx="1216644" cy="5813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66F00F3-9ACB-5B26-2BE4-1337F443C118}"/>
                    </a:ext>
                  </a:extLst>
                </p14:cNvPr>
                <p14:cNvContentPartPr/>
                <p14:nvPr/>
              </p14:nvContentPartPr>
              <p14:xfrm>
                <a:off x="8775101" y="5325116"/>
                <a:ext cx="195900" cy="40974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66F00F3-9ACB-5B26-2BE4-1337F443C11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766115" y="5316130"/>
                  <a:ext cx="213513" cy="58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A368B10-F118-FCBC-4EE6-348FF01839B1}"/>
                    </a:ext>
                  </a:extLst>
                </p14:cNvPr>
                <p14:cNvContentPartPr/>
                <p14:nvPr/>
              </p14:nvContentPartPr>
              <p14:xfrm>
                <a:off x="8799784" y="5442064"/>
                <a:ext cx="202149" cy="10528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A368B10-F118-FCBC-4EE6-348FF01839B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790792" y="5433642"/>
                  <a:ext cx="219774" cy="27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644BA3F-7DAC-454F-DA43-A0FE62864EFE}"/>
                    </a:ext>
                  </a:extLst>
                </p14:cNvPr>
                <p14:cNvContentPartPr/>
                <p14:nvPr/>
              </p14:nvContentPartPr>
              <p14:xfrm>
                <a:off x="9242825" y="5245444"/>
                <a:ext cx="28120" cy="271171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644BA3F-7DAC-454F-DA43-A0FE62864EF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34173" y="5236441"/>
                  <a:ext cx="45785" cy="2888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D5AE5C9-44B7-9CF3-7BCF-BC2B3C347914}"/>
                    </a:ext>
                  </a:extLst>
                </p14:cNvPr>
                <p14:cNvContentPartPr/>
                <p14:nvPr/>
              </p14:nvContentPartPr>
              <p14:xfrm>
                <a:off x="9156591" y="5227802"/>
                <a:ext cx="166218" cy="157922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D5AE5C9-44B7-9CF3-7BCF-BC2B3C34791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147956" y="5219149"/>
                  <a:ext cx="183847" cy="175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F8722C9-E1CC-2D62-2588-4E10916E86D2}"/>
                    </a:ext>
                  </a:extLst>
                </p14:cNvPr>
                <p14:cNvContentPartPr/>
                <p14:nvPr/>
              </p14:nvContentPartPr>
              <p14:xfrm>
                <a:off x="9408418" y="5361823"/>
                <a:ext cx="3437" cy="140565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F8722C9-E1CC-2D62-2588-4E10916E86D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400169" y="5352835"/>
                  <a:ext cx="20278" cy="1581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ABADD98-2A7D-8274-29E3-0E52112235E9}"/>
                    </a:ext>
                  </a:extLst>
                </p14:cNvPr>
                <p14:cNvContentPartPr/>
                <p14:nvPr/>
              </p14:nvContentPartPr>
              <p14:xfrm>
                <a:off x="9472781" y="5344181"/>
                <a:ext cx="11560" cy="145687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ABADD98-2A7D-8274-29E3-0E52112235E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463750" y="5335188"/>
                  <a:ext cx="29261" cy="163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EB3699C-8E2F-9799-E325-0DB269F2027E}"/>
                    </a:ext>
                  </a:extLst>
                </p14:cNvPr>
                <p14:cNvContentPartPr/>
                <p14:nvPr/>
              </p14:nvContentPartPr>
              <p14:xfrm>
                <a:off x="9326559" y="5324547"/>
                <a:ext cx="184340" cy="71421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EB3699C-8E2F-9799-E325-0DB269F2027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317918" y="5315890"/>
                  <a:ext cx="201982" cy="89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DDCF474-5B05-C8FE-D2EE-2FE8A1B09605}"/>
                    </a:ext>
                  </a:extLst>
                </p14:cNvPr>
                <p14:cNvContentPartPr/>
                <p14:nvPr/>
              </p14:nvContentPartPr>
              <p14:xfrm>
                <a:off x="9705549" y="5257964"/>
                <a:ext cx="159657" cy="154507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DDCF474-5B05-C8FE-D2EE-2FE8A1B0960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696559" y="5248960"/>
                  <a:ext cx="177277" cy="1721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01767F4-6186-0A68-8310-465694185AF2}"/>
                    </a:ext>
                  </a:extLst>
                </p14:cNvPr>
                <p14:cNvContentPartPr/>
                <p14:nvPr/>
              </p14:nvContentPartPr>
              <p14:xfrm>
                <a:off x="9626502" y="5405927"/>
                <a:ext cx="365243" cy="563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01767F4-6186-0A68-8310-465694185AF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617506" y="5397315"/>
                  <a:ext cx="382875" cy="73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F982D80-22CC-4D0B-DA4E-EBC9206F19F3}"/>
                    </a:ext>
                  </a:extLst>
                </p14:cNvPr>
                <p14:cNvContentPartPr/>
                <p14:nvPr/>
              </p14:nvContentPartPr>
              <p14:xfrm>
                <a:off x="9681804" y="5521167"/>
                <a:ext cx="11560" cy="234464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F982D80-22CC-4D0B-DA4E-EBC9206F19F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672773" y="5512523"/>
                  <a:ext cx="29261" cy="252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6E50951-5303-1255-FDD7-6F145128D1C2}"/>
                    </a:ext>
                  </a:extLst>
                </p14:cNvPr>
                <p14:cNvContentPartPr/>
                <p14:nvPr/>
              </p14:nvContentPartPr>
              <p14:xfrm>
                <a:off x="9788971" y="5590027"/>
                <a:ext cx="95294" cy="219099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6E50951-5303-1255-FDD7-6F145128D1C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779981" y="5581393"/>
                  <a:ext cx="112914" cy="236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D93784D-51C1-52ED-4C09-66FD1C9CB550}"/>
                    </a:ext>
                  </a:extLst>
                </p14:cNvPr>
                <p14:cNvContentPartPr/>
                <p14:nvPr/>
              </p14:nvContentPartPr>
              <p14:xfrm>
                <a:off x="9942379" y="5537955"/>
                <a:ext cx="15934" cy="263488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D93784D-51C1-52ED-4C09-66FD1C9CB55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933881" y="5528956"/>
                  <a:ext cx="33284" cy="28112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BD69531C-5348-0EAE-80D4-E38246DA2B86}"/>
                  </a:ext>
                </a:extLst>
              </p14:cNvPr>
              <p14:cNvContentPartPr/>
              <p14:nvPr/>
            </p14:nvContentPartPr>
            <p14:xfrm>
              <a:off x="10260444" y="5345034"/>
              <a:ext cx="282446" cy="208002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BD69531C-5348-0EAE-80D4-E38246DA2B86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251449" y="5336397"/>
                <a:ext cx="300076" cy="225635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1113F1D8-72C6-EBB0-37F1-F6A487F922D3}"/>
              </a:ext>
            </a:extLst>
          </p:cNvPr>
          <p:cNvGrpSpPr/>
          <p:nvPr/>
        </p:nvGrpSpPr>
        <p:grpSpPr>
          <a:xfrm>
            <a:off x="10683836" y="5137005"/>
            <a:ext cx="1312200" cy="370440"/>
            <a:chOff x="10683836" y="5137005"/>
            <a:chExt cx="131220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16B09B2-845C-F77E-7BA7-9C094DE734C2}"/>
                    </a:ext>
                  </a:extLst>
                </p14:cNvPr>
                <p14:cNvContentPartPr/>
                <p14:nvPr/>
              </p14:nvContentPartPr>
              <p14:xfrm>
                <a:off x="10685636" y="5358765"/>
                <a:ext cx="113400" cy="41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16B09B2-845C-F77E-7BA7-9C094DE734C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676636" y="5350125"/>
                  <a:ext cx="131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A28349F-07D9-C039-8FA8-30386258579B}"/>
                    </a:ext>
                  </a:extLst>
                </p14:cNvPr>
                <p14:cNvContentPartPr/>
                <p14:nvPr/>
              </p14:nvContentPartPr>
              <p14:xfrm>
                <a:off x="10683836" y="5420685"/>
                <a:ext cx="136800" cy="48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A28349F-07D9-C039-8FA8-30386258579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75196" y="5412045"/>
                  <a:ext cx="154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E4C7DA3-6DA8-1A05-E4D6-B186131747B9}"/>
                    </a:ext>
                  </a:extLst>
                </p14:cNvPr>
                <p14:cNvContentPartPr/>
                <p14:nvPr/>
              </p14:nvContentPartPr>
              <p14:xfrm>
                <a:off x="10827836" y="5189205"/>
                <a:ext cx="1168200" cy="318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E4C7DA3-6DA8-1A05-E4D6-B186131747B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818836" y="5180205"/>
                  <a:ext cx="11858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AABDD19-54E2-6C31-621F-2CAE8A045D09}"/>
                    </a:ext>
                  </a:extLst>
                </p14:cNvPr>
                <p14:cNvContentPartPr/>
                <p14:nvPr/>
              </p14:nvContentPartPr>
              <p14:xfrm>
                <a:off x="11789036" y="5234205"/>
                <a:ext cx="44640" cy="17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AABDD19-54E2-6C31-621F-2CAE8A045D0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780036" y="5225205"/>
                  <a:ext cx="62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4EF8084-A591-564F-1F1C-E5C98B3DC061}"/>
                    </a:ext>
                  </a:extLst>
                </p14:cNvPr>
                <p14:cNvContentPartPr/>
                <p14:nvPr/>
              </p14:nvContentPartPr>
              <p14:xfrm>
                <a:off x="11589596" y="5177685"/>
                <a:ext cx="360" cy="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4EF8084-A591-564F-1F1C-E5C98B3DC06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580596" y="5168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21ED3D6-7BCB-1A5C-25A5-59C73DE8D9E0}"/>
                    </a:ext>
                  </a:extLst>
                </p14:cNvPr>
                <p14:cNvContentPartPr/>
                <p14:nvPr/>
              </p14:nvContentPartPr>
              <p14:xfrm>
                <a:off x="10908836" y="5137005"/>
                <a:ext cx="66240" cy="15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21ED3D6-7BCB-1A5C-25A5-59C73DE8D9E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900196" y="5128005"/>
                  <a:ext cx="838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9B84D697-8C57-A6E2-A73E-027F1F2195CF}"/>
              </a:ext>
            </a:extLst>
          </p:cNvPr>
          <p:cNvGrpSpPr/>
          <p:nvPr/>
        </p:nvGrpSpPr>
        <p:grpSpPr>
          <a:xfrm>
            <a:off x="8734076" y="5884005"/>
            <a:ext cx="2808000" cy="893520"/>
            <a:chOff x="8734076" y="5884005"/>
            <a:chExt cx="2808000" cy="89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8FD0465-1468-9B21-62C1-AD121972EE86}"/>
                    </a:ext>
                  </a:extLst>
                </p14:cNvPr>
                <p14:cNvContentPartPr/>
                <p14:nvPr/>
              </p14:nvContentPartPr>
              <p14:xfrm>
                <a:off x="9784556" y="5951325"/>
                <a:ext cx="1240200" cy="4251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8FD0465-1468-9B21-62C1-AD121972EE8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775556" y="5942325"/>
                  <a:ext cx="12578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DBF18BA-C33F-F686-AE2A-21015538E981}"/>
                    </a:ext>
                  </a:extLst>
                </p14:cNvPr>
                <p14:cNvContentPartPr/>
                <p14:nvPr/>
              </p14:nvContentPartPr>
              <p14:xfrm>
                <a:off x="10905956" y="6061845"/>
                <a:ext cx="360" cy="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DBF18BA-C33F-F686-AE2A-21015538E98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97316" y="6053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5AA3BE4-4DF3-0836-A5B4-E1F73A384BB2}"/>
                    </a:ext>
                  </a:extLst>
                </p14:cNvPr>
                <p14:cNvContentPartPr/>
                <p14:nvPr/>
              </p14:nvContentPartPr>
              <p14:xfrm>
                <a:off x="10637036" y="6026565"/>
                <a:ext cx="194760" cy="30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5AA3BE4-4DF3-0836-A5B4-E1F73A384BB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628036" y="6017565"/>
                  <a:ext cx="212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6B764AE-2560-8BB9-7FD4-B7AF7619E4EA}"/>
                    </a:ext>
                  </a:extLst>
                </p14:cNvPr>
                <p14:cNvContentPartPr/>
                <p14:nvPr/>
              </p14:nvContentPartPr>
              <p14:xfrm>
                <a:off x="10113956" y="6079485"/>
                <a:ext cx="32400" cy="10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6B764AE-2560-8BB9-7FD4-B7AF7619E4E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104956" y="6070485"/>
                  <a:ext cx="50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E80B2D1-6550-B3BD-D34B-7CFEE31B2C1D}"/>
                    </a:ext>
                  </a:extLst>
                </p14:cNvPr>
                <p14:cNvContentPartPr/>
                <p14:nvPr/>
              </p14:nvContentPartPr>
              <p14:xfrm>
                <a:off x="8980676" y="6224205"/>
                <a:ext cx="408240" cy="230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E80B2D1-6550-B3BD-D34B-7CFEE31B2C1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971676" y="6215205"/>
                  <a:ext cx="425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2E6413A-E7AB-03D2-1B7C-5BE347B12CC5}"/>
                    </a:ext>
                  </a:extLst>
                </p14:cNvPr>
                <p14:cNvContentPartPr/>
                <p14:nvPr/>
              </p14:nvContentPartPr>
              <p14:xfrm>
                <a:off x="9526076" y="6272445"/>
                <a:ext cx="130680" cy="41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2E6413A-E7AB-03D2-1B7C-5BE347B12CC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517436" y="6263445"/>
                  <a:ext cx="148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0AC176E-68CA-0F11-63A0-A57428B931F2}"/>
                    </a:ext>
                  </a:extLst>
                </p14:cNvPr>
                <p14:cNvContentPartPr/>
                <p14:nvPr/>
              </p14:nvContentPartPr>
              <p14:xfrm>
                <a:off x="9509516" y="6353085"/>
                <a:ext cx="178200" cy="32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0AC176E-68CA-0F11-63A0-A57428B931F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500516" y="6344085"/>
                  <a:ext cx="195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9663219-5AA9-126E-F2D1-8264B941E184}"/>
                    </a:ext>
                  </a:extLst>
                </p14:cNvPr>
                <p14:cNvContentPartPr/>
                <p14:nvPr/>
              </p14:nvContentPartPr>
              <p14:xfrm>
                <a:off x="9878876" y="6375405"/>
                <a:ext cx="1489680" cy="3027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9663219-5AA9-126E-F2D1-8264B941E18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869876" y="6366765"/>
                  <a:ext cx="15073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240A11E-F926-8DA1-1514-0219BD186054}"/>
                    </a:ext>
                  </a:extLst>
                </p14:cNvPr>
                <p14:cNvContentPartPr/>
                <p14:nvPr/>
              </p14:nvContentPartPr>
              <p14:xfrm>
                <a:off x="11171636" y="6460365"/>
                <a:ext cx="199080" cy="33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240A11E-F926-8DA1-1514-0219BD18605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162636" y="6451365"/>
                  <a:ext cx="216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403CAC4-43B3-155A-32BD-729F61F8323D}"/>
                    </a:ext>
                  </a:extLst>
                </p14:cNvPr>
                <p14:cNvContentPartPr/>
                <p14:nvPr/>
              </p14:nvContentPartPr>
              <p14:xfrm>
                <a:off x="10787876" y="6405645"/>
                <a:ext cx="53280" cy="48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403CAC4-43B3-155A-32BD-729F61F8323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778876" y="6397005"/>
                  <a:ext cx="70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0F2361B-BF13-E4AB-B905-AC9309FA6ED3}"/>
                    </a:ext>
                  </a:extLst>
                </p14:cNvPr>
                <p14:cNvContentPartPr/>
                <p14:nvPr/>
              </p14:nvContentPartPr>
              <p14:xfrm>
                <a:off x="9899036" y="6521925"/>
                <a:ext cx="360" cy="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0F2361B-BF13-E4AB-B905-AC9309FA6ED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90396" y="6512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DD686A0-2022-7778-501E-CF9139AAB572}"/>
                    </a:ext>
                  </a:extLst>
                </p14:cNvPr>
                <p14:cNvContentPartPr/>
                <p14:nvPr/>
              </p14:nvContentPartPr>
              <p14:xfrm>
                <a:off x="8742716" y="5972565"/>
                <a:ext cx="29880" cy="705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DD686A0-2022-7778-501E-CF9139AAB57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734076" y="5963925"/>
                  <a:ext cx="47520" cy="72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2B289A8-7F4A-6DAB-0919-A53A302B5203}"/>
                    </a:ext>
                  </a:extLst>
                </p14:cNvPr>
                <p14:cNvContentPartPr/>
                <p14:nvPr/>
              </p14:nvContentPartPr>
              <p14:xfrm>
                <a:off x="8734076" y="5884005"/>
                <a:ext cx="2808000" cy="893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2B289A8-7F4A-6DAB-0919-A53A302B520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725076" y="5875365"/>
                  <a:ext cx="2825640" cy="91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712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C898DF-EE3E-EF3E-0B5E-43D573B9ADBB}"/>
              </a:ext>
            </a:extLst>
          </p:cNvPr>
          <p:cNvGrpSpPr/>
          <p:nvPr/>
        </p:nvGrpSpPr>
        <p:grpSpPr>
          <a:xfrm>
            <a:off x="748916" y="360525"/>
            <a:ext cx="739080" cy="435960"/>
            <a:chOff x="748916" y="360525"/>
            <a:chExt cx="73908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57CAEF2-10F2-EC32-9D76-C729CC2ED0B5}"/>
                    </a:ext>
                  </a:extLst>
                </p14:cNvPr>
                <p14:cNvContentPartPr/>
                <p14:nvPr/>
              </p14:nvContentPartPr>
              <p14:xfrm>
                <a:off x="748916" y="370965"/>
                <a:ext cx="178560" cy="348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57CAEF2-10F2-EC32-9D76-C729CC2ED0B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9916" y="361965"/>
                  <a:ext cx="1962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71B36D6-78ED-9362-1070-A3E0E528C2C2}"/>
                    </a:ext>
                  </a:extLst>
                </p14:cNvPr>
                <p14:cNvContentPartPr/>
                <p14:nvPr/>
              </p14:nvContentPartPr>
              <p14:xfrm>
                <a:off x="1125836" y="437205"/>
                <a:ext cx="142920" cy="208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71B36D6-78ED-9362-1070-A3E0E528C2C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17196" y="428565"/>
                  <a:ext cx="1605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83E06B5-7B58-D7D0-F008-0392C84250F7}"/>
                    </a:ext>
                  </a:extLst>
                </p14:cNvPr>
                <p14:cNvContentPartPr/>
                <p14:nvPr/>
              </p14:nvContentPartPr>
              <p14:xfrm>
                <a:off x="1073996" y="540525"/>
                <a:ext cx="137160" cy="22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83E06B5-7B58-D7D0-F008-0392C84250F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65356" y="531525"/>
                  <a:ext cx="154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E7856F7-8DEF-4224-95C1-4AC0107A0A19}"/>
                    </a:ext>
                  </a:extLst>
                </p14:cNvPr>
                <p14:cNvContentPartPr/>
                <p14:nvPr/>
              </p14:nvContentPartPr>
              <p14:xfrm>
                <a:off x="1001996" y="375645"/>
                <a:ext cx="125280" cy="366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E7856F7-8DEF-4224-95C1-4AC0107A0A1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3356" y="366645"/>
                  <a:ext cx="1429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7778B46-DB51-5C4C-D364-7C03A2141E89}"/>
                    </a:ext>
                  </a:extLst>
                </p14:cNvPr>
                <p14:cNvContentPartPr/>
                <p14:nvPr/>
              </p14:nvContentPartPr>
              <p14:xfrm>
                <a:off x="1293956" y="360525"/>
                <a:ext cx="194040" cy="435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7778B46-DB51-5C4C-D364-7C03A2141E8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84956" y="351525"/>
                  <a:ext cx="211680" cy="45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A05DF3-F88A-2CF3-1EE3-73BA08F55C65}"/>
              </a:ext>
            </a:extLst>
          </p:cNvPr>
          <p:cNvGrpSpPr/>
          <p:nvPr/>
        </p:nvGrpSpPr>
        <p:grpSpPr>
          <a:xfrm>
            <a:off x="1796876" y="492285"/>
            <a:ext cx="247320" cy="119160"/>
            <a:chOff x="1796876" y="492285"/>
            <a:chExt cx="247320" cy="1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D6DC037-9AFE-8D75-3C74-40998E7D0987}"/>
                    </a:ext>
                  </a:extLst>
                </p14:cNvPr>
                <p14:cNvContentPartPr/>
                <p14:nvPr/>
              </p14:nvContentPartPr>
              <p14:xfrm>
                <a:off x="1796876" y="492285"/>
                <a:ext cx="226800" cy="31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D6DC037-9AFE-8D75-3C74-40998E7D098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87876" y="483645"/>
                  <a:ext cx="244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FA7958A-6886-8708-2614-5717A32A4E87}"/>
                    </a:ext>
                  </a:extLst>
                </p14:cNvPr>
                <p14:cNvContentPartPr/>
                <p14:nvPr/>
              </p14:nvContentPartPr>
              <p14:xfrm>
                <a:off x="1811996" y="595965"/>
                <a:ext cx="232200" cy="15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FA7958A-6886-8708-2614-5717A32A4E8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02996" y="587325"/>
                  <a:ext cx="2498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74AE82-A5D8-9376-8668-246246A4EDE3}"/>
              </a:ext>
            </a:extLst>
          </p:cNvPr>
          <p:cNvGrpSpPr/>
          <p:nvPr/>
        </p:nvGrpSpPr>
        <p:grpSpPr>
          <a:xfrm>
            <a:off x="2349476" y="153885"/>
            <a:ext cx="1107360" cy="931320"/>
            <a:chOff x="2349476" y="153885"/>
            <a:chExt cx="1107360" cy="93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0ACE07-9542-1BDC-7C9A-C9AB13544746}"/>
                    </a:ext>
                  </a:extLst>
                </p14:cNvPr>
                <p14:cNvContentPartPr/>
                <p14:nvPr/>
              </p14:nvContentPartPr>
              <p14:xfrm>
                <a:off x="2349476" y="198525"/>
                <a:ext cx="134640" cy="684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60ACE07-9542-1BDC-7C9A-C9AB1354474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40476" y="189885"/>
                  <a:ext cx="152280" cy="70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32B661-E652-6872-7EEF-6908FAEABF17}"/>
                    </a:ext>
                  </a:extLst>
                </p14:cNvPr>
                <p14:cNvContentPartPr/>
                <p14:nvPr/>
              </p14:nvContentPartPr>
              <p14:xfrm>
                <a:off x="2731436" y="374205"/>
                <a:ext cx="106920" cy="28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432B661-E652-6872-7EEF-6908FAEABF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22796" y="365565"/>
                  <a:ext cx="1245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82C6B2A-7FEB-B93B-EB2D-D68BDF976D03}"/>
                    </a:ext>
                  </a:extLst>
                </p14:cNvPr>
                <p14:cNvContentPartPr/>
                <p14:nvPr/>
              </p14:nvContentPartPr>
              <p14:xfrm>
                <a:off x="2688236" y="540525"/>
                <a:ext cx="232200" cy="30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82C6B2A-7FEB-B93B-EB2D-D68BDF976D0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79596" y="531525"/>
                  <a:ext cx="249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2C222E-96EA-3F04-86C6-A4C9FE85E680}"/>
                    </a:ext>
                  </a:extLst>
                </p14:cNvPr>
                <p14:cNvContentPartPr/>
                <p14:nvPr/>
              </p14:nvContentPartPr>
              <p14:xfrm>
                <a:off x="2928716" y="673365"/>
                <a:ext cx="164160" cy="117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2C222E-96EA-3F04-86C6-A4C9FE85E68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19716" y="664365"/>
                  <a:ext cx="181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9B1EF0B-6AB2-14B6-5C10-842A51AA2C2B}"/>
                    </a:ext>
                  </a:extLst>
                </p14:cNvPr>
                <p14:cNvContentPartPr/>
                <p14:nvPr/>
              </p14:nvContentPartPr>
              <p14:xfrm>
                <a:off x="3233996" y="525765"/>
                <a:ext cx="222840" cy="133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9B1EF0B-6AB2-14B6-5C10-842A51AA2C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24996" y="517125"/>
                  <a:ext cx="240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F26FCD2-8AA8-B865-78B3-62DAC3C1EF4B}"/>
                    </a:ext>
                  </a:extLst>
                </p14:cNvPr>
                <p14:cNvContentPartPr/>
                <p14:nvPr/>
              </p14:nvContentPartPr>
              <p14:xfrm>
                <a:off x="2452436" y="923565"/>
                <a:ext cx="117360" cy="161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F26FCD2-8AA8-B865-78B3-62DAC3C1EF4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43436" y="914925"/>
                  <a:ext cx="135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EBA991A-096A-B8E5-6EFF-D504F01363DD}"/>
                    </a:ext>
                  </a:extLst>
                </p14:cNvPr>
                <p14:cNvContentPartPr/>
                <p14:nvPr/>
              </p14:nvContentPartPr>
              <p14:xfrm>
                <a:off x="2567276" y="153885"/>
                <a:ext cx="180720" cy="142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EBA991A-096A-B8E5-6EFF-D504F01363D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58636" y="144885"/>
                  <a:ext cx="19836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60F296-409C-9E9A-90CA-941273000FBC}"/>
              </a:ext>
            </a:extLst>
          </p:cNvPr>
          <p:cNvGrpSpPr/>
          <p:nvPr/>
        </p:nvGrpSpPr>
        <p:grpSpPr>
          <a:xfrm>
            <a:off x="3457916" y="152445"/>
            <a:ext cx="1529280" cy="561960"/>
            <a:chOff x="3457916" y="152445"/>
            <a:chExt cx="152928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104215F-15FF-0FDF-3770-3B67FB0E4C39}"/>
                    </a:ext>
                  </a:extLst>
                </p14:cNvPr>
                <p14:cNvContentPartPr/>
                <p14:nvPr/>
              </p14:nvContentPartPr>
              <p14:xfrm>
                <a:off x="3457916" y="395085"/>
                <a:ext cx="105120" cy="1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104215F-15FF-0FDF-3770-3B67FB0E4C3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49276" y="386445"/>
                  <a:ext cx="122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7FF1191-0D2E-C0BE-E550-B369BF704B66}"/>
                    </a:ext>
                  </a:extLst>
                </p14:cNvPr>
                <p14:cNvContentPartPr/>
                <p14:nvPr/>
              </p14:nvContentPartPr>
              <p14:xfrm>
                <a:off x="3686876" y="337125"/>
                <a:ext cx="54720" cy="59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7FF1191-0D2E-C0BE-E550-B369BF704B6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78236" y="328485"/>
                  <a:ext cx="72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036BBB-661E-FCF4-4460-59BC0081BEED}"/>
                    </a:ext>
                  </a:extLst>
                </p14:cNvPr>
                <p14:cNvContentPartPr/>
                <p14:nvPr/>
              </p14:nvContentPartPr>
              <p14:xfrm>
                <a:off x="3736556" y="237765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036BBB-661E-FCF4-4460-59BC0081BEE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27916" y="228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BC7EC2D-E801-E057-DFCB-B97B4BAB91B8}"/>
                    </a:ext>
                  </a:extLst>
                </p14:cNvPr>
                <p14:cNvContentPartPr/>
                <p14:nvPr/>
              </p14:nvContentPartPr>
              <p14:xfrm>
                <a:off x="3833036" y="301485"/>
                <a:ext cx="140040" cy="68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BC7EC2D-E801-E057-DFCB-B97B4BAB91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24036" y="292845"/>
                  <a:ext cx="157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E7349E4-7532-DA3C-9D6D-40EBD08C5EB6}"/>
                    </a:ext>
                  </a:extLst>
                </p14:cNvPr>
                <p14:cNvContentPartPr/>
                <p14:nvPr/>
              </p14:nvContentPartPr>
              <p14:xfrm>
                <a:off x="4095116" y="152445"/>
                <a:ext cx="113760" cy="198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E7349E4-7532-DA3C-9D6D-40EBD08C5EB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86476" y="143445"/>
                  <a:ext cx="131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4C23A84-84FA-5504-7961-C69C3179F580}"/>
                    </a:ext>
                  </a:extLst>
                </p14:cNvPr>
                <p14:cNvContentPartPr/>
                <p14:nvPr/>
              </p14:nvContentPartPr>
              <p14:xfrm>
                <a:off x="4005116" y="229845"/>
                <a:ext cx="284400" cy="1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4C23A84-84FA-5504-7961-C69C3179F58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996476" y="221205"/>
                  <a:ext cx="302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9AD6992-290B-8631-1B36-8268BF111360}"/>
                    </a:ext>
                  </a:extLst>
                </p14:cNvPr>
                <p14:cNvContentPartPr/>
                <p14:nvPr/>
              </p14:nvContentPartPr>
              <p14:xfrm>
                <a:off x="4409396" y="381765"/>
                <a:ext cx="196560" cy="332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9AD6992-290B-8631-1B36-8268BF11136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400756" y="373125"/>
                  <a:ext cx="2142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D5E78AF-FBE3-9F5A-B184-9EF68E752E13}"/>
                    </a:ext>
                  </a:extLst>
                </p14:cNvPr>
                <p14:cNvContentPartPr/>
                <p14:nvPr/>
              </p14:nvContentPartPr>
              <p14:xfrm>
                <a:off x="4753196" y="468525"/>
                <a:ext cx="234000" cy="178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D5E78AF-FBE3-9F5A-B184-9EF68E752E1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44556" y="459525"/>
                  <a:ext cx="25164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120D848-0CA9-B118-E305-8E4225B9D5CC}"/>
                  </a:ext>
                </a:extLst>
              </p14:cNvPr>
              <p14:cNvContentPartPr/>
              <p14:nvPr/>
            </p14:nvContentPartPr>
            <p14:xfrm>
              <a:off x="746036" y="1428285"/>
              <a:ext cx="755280" cy="379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120D848-0CA9-B118-E305-8E4225B9D5C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37396" y="1419645"/>
                <a:ext cx="77292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A50ECBF-7FBF-9494-5904-FB1CD632B4C2}"/>
                  </a:ext>
                </a:extLst>
              </p14:cNvPr>
              <p14:cNvContentPartPr/>
              <p14:nvPr/>
            </p14:nvContentPartPr>
            <p14:xfrm>
              <a:off x="1790396" y="1337205"/>
              <a:ext cx="1064160" cy="600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A50ECBF-7FBF-9494-5904-FB1CD632B4C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81756" y="1328565"/>
                <a:ext cx="108180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EFD25FB-E3BF-09FB-83B4-F9A8C2F6A518}"/>
                  </a:ext>
                </a:extLst>
              </p14:cNvPr>
              <p14:cNvContentPartPr/>
              <p14:nvPr/>
            </p14:nvContentPartPr>
            <p14:xfrm>
              <a:off x="3111956" y="1596765"/>
              <a:ext cx="387720" cy="148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EFD25FB-E3BF-09FB-83B4-F9A8C2F6A51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103316" y="1588125"/>
                <a:ext cx="4053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F725B87-9F1D-C394-C522-2D93BCB74045}"/>
                  </a:ext>
                </a:extLst>
              </p14:cNvPr>
              <p14:cNvContentPartPr/>
              <p14:nvPr/>
            </p14:nvContentPartPr>
            <p14:xfrm>
              <a:off x="3241196" y="1466085"/>
              <a:ext cx="44640" cy="4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F725B87-9F1D-C394-C522-2D93BCB7404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232196" y="1457085"/>
                <a:ext cx="622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216E548-471C-037D-CC31-C6F73F32953D}"/>
                  </a:ext>
                </a:extLst>
              </p14:cNvPr>
              <p14:cNvContentPartPr/>
              <p14:nvPr/>
            </p14:nvContentPartPr>
            <p14:xfrm>
              <a:off x="3820796" y="1409205"/>
              <a:ext cx="224640" cy="347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216E548-471C-037D-CC31-C6F73F32953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812156" y="1400565"/>
                <a:ext cx="24228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3E24838-AD9E-6397-25D0-8BC654B8AE67}"/>
                  </a:ext>
                </a:extLst>
              </p14:cNvPr>
              <p14:cNvContentPartPr/>
              <p14:nvPr/>
            </p14:nvContentPartPr>
            <p14:xfrm>
              <a:off x="4401476" y="1538445"/>
              <a:ext cx="1195200" cy="201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3E24838-AD9E-6397-25D0-8BC654B8AE6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392476" y="1529445"/>
                <a:ext cx="12128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2E52D5A-A809-1F2A-8791-0670711A62E4}"/>
                  </a:ext>
                </a:extLst>
              </p14:cNvPr>
              <p14:cNvContentPartPr/>
              <p14:nvPr/>
            </p14:nvContentPartPr>
            <p14:xfrm>
              <a:off x="5923916" y="1304445"/>
              <a:ext cx="559800" cy="404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2E52D5A-A809-1F2A-8791-0670711A62E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15276" y="1295805"/>
                <a:ext cx="577440" cy="42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8C628B1E-0B23-813F-0B2E-E18D3D233642}"/>
              </a:ext>
            </a:extLst>
          </p:cNvPr>
          <p:cNvGrpSpPr/>
          <p:nvPr/>
        </p:nvGrpSpPr>
        <p:grpSpPr>
          <a:xfrm>
            <a:off x="6838676" y="1263405"/>
            <a:ext cx="1893960" cy="504360"/>
            <a:chOff x="6838676" y="1263405"/>
            <a:chExt cx="189396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C93F049-2989-9D30-66CC-75079710992A}"/>
                    </a:ext>
                  </a:extLst>
                </p14:cNvPr>
                <p14:cNvContentPartPr/>
                <p14:nvPr/>
              </p14:nvContentPartPr>
              <p14:xfrm>
                <a:off x="6838676" y="1263405"/>
                <a:ext cx="1893960" cy="504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C93F049-2989-9D30-66CC-75079710992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29676" y="1254765"/>
                  <a:ext cx="191160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C966E0A-2D79-0E5C-DD70-B969C23B3448}"/>
                    </a:ext>
                  </a:extLst>
                </p14:cNvPr>
                <p14:cNvContentPartPr/>
                <p14:nvPr/>
              </p14:nvContentPartPr>
              <p14:xfrm>
                <a:off x="7988156" y="1412445"/>
                <a:ext cx="263520" cy="2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C966E0A-2D79-0E5C-DD70-B969C23B344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79156" y="1403445"/>
                  <a:ext cx="281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141A4DE-EB92-D667-F749-F6DEA578B046}"/>
                    </a:ext>
                  </a:extLst>
                </p14:cNvPr>
                <p14:cNvContentPartPr/>
                <p14:nvPr/>
              </p14:nvContentPartPr>
              <p14:xfrm>
                <a:off x="7905356" y="1394085"/>
                <a:ext cx="56880" cy="2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41A4DE-EB92-D667-F749-F6DEA578B04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96716" y="1385445"/>
                  <a:ext cx="7452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E45CF6B-1255-EC37-B908-B2AE610FE1C2}"/>
                  </a:ext>
                </a:extLst>
              </p14:cNvPr>
              <p14:cNvContentPartPr/>
              <p14:nvPr/>
            </p14:nvContentPartPr>
            <p14:xfrm>
              <a:off x="1108916" y="2099325"/>
              <a:ext cx="42480" cy="133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E45CF6B-1255-EC37-B908-B2AE610FE1C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00276" y="2090685"/>
                <a:ext cx="6012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38F292F4-DB24-7144-D038-EED8B7620E4E}"/>
              </a:ext>
            </a:extLst>
          </p:cNvPr>
          <p:cNvGrpSpPr/>
          <p:nvPr/>
        </p:nvGrpSpPr>
        <p:grpSpPr>
          <a:xfrm>
            <a:off x="9043676" y="1367805"/>
            <a:ext cx="409320" cy="513360"/>
            <a:chOff x="9043676" y="1367805"/>
            <a:chExt cx="40932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8891E4D-37A2-4D40-E189-BECE23B6A378}"/>
                    </a:ext>
                  </a:extLst>
                </p14:cNvPr>
                <p14:cNvContentPartPr/>
                <p14:nvPr/>
              </p14:nvContentPartPr>
              <p14:xfrm>
                <a:off x="9124316" y="1367805"/>
                <a:ext cx="210240" cy="317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8891E4D-37A2-4D40-E189-BECE23B6A37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115316" y="1358805"/>
                  <a:ext cx="2278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2807F3B-EFE3-2A88-7C8A-BD27DC9C9F6E}"/>
                    </a:ext>
                  </a:extLst>
                </p14:cNvPr>
                <p14:cNvContentPartPr/>
                <p14:nvPr/>
              </p14:nvContentPartPr>
              <p14:xfrm>
                <a:off x="9043676" y="1546725"/>
                <a:ext cx="231120" cy="25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2807F3B-EFE3-2A88-7C8A-BD27DC9C9F6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35036" y="1538085"/>
                  <a:ext cx="248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E142AA-CCFD-020E-140F-A480B6A398D9}"/>
                    </a:ext>
                  </a:extLst>
                </p14:cNvPr>
                <p14:cNvContentPartPr/>
                <p14:nvPr/>
              </p14:nvContentPartPr>
              <p14:xfrm>
                <a:off x="9278036" y="1746885"/>
                <a:ext cx="174960" cy="134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E142AA-CCFD-020E-140F-A480B6A398D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69396" y="1738245"/>
                  <a:ext cx="19260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BEA23C7-7451-58F8-C7ED-71CAFDA026D6}"/>
              </a:ext>
            </a:extLst>
          </p:cNvPr>
          <p:cNvGrpSpPr/>
          <p:nvPr/>
        </p:nvGrpSpPr>
        <p:grpSpPr>
          <a:xfrm>
            <a:off x="9888236" y="1465365"/>
            <a:ext cx="687600" cy="284040"/>
            <a:chOff x="9888236" y="1465365"/>
            <a:chExt cx="68760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5874946-2233-E527-A9A3-B95E31DDBEE8}"/>
                    </a:ext>
                  </a:extLst>
                </p14:cNvPr>
                <p14:cNvContentPartPr/>
                <p14:nvPr/>
              </p14:nvContentPartPr>
              <p14:xfrm>
                <a:off x="9918836" y="1519005"/>
                <a:ext cx="214920" cy="6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5874946-2233-E527-A9A3-B95E31DDBEE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09836" y="1510005"/>
                  <a:ext cx="232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CEB75A5-C15C-7678-6011-B6223631CC07}"/>
                    </a:ext>
                  </a:extLst>
                </p14:cNvPr>
                <p14:cNvContentPartPr/>
                <p14:nvPr/>
              </p14:nvContentPartPr>
              <p14:xfrm>
                <a:off x="9888236" y="1648245"/>
                <a:ext cx="254160" cy="15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CEB75A5-C15C-7678-6011-B6223631CC0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79236" y="1639245"/>
                  <a:ext cx="271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0CF2DE5-0D64-F8B1-F770-A7CD4E8BB78B}"/>
                    </a:ext>
                  </a:extLst>
                </p14:cNvPr>
                <p14:cNvContentPartPr/>
                <p14:nvPr/>
              </p14:nvContentPartPr>
              <p14:xfrm>
                <a:off x="10251116" y="1465365"/>
                <a:ext cx="324720" cy="284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0CF2DE5-0D64-F8B1-F770-A7CD4E8BB78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42476" y="1456365"/>
                  <a:ext cx="342360" cy="30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7059BA4-D69F-42E3-0A30-141DF7C00216}"/>
                  </a:ext>
                </a:extLst>
              </p14:cNvPr>
              <p14:cNvContentPartPr/>
              <p14:nvPr/>
            </p14:nvContentPartPr>
            <p14:xfrm>
              <a:off x="782036" y="2109765"/>
              <a:ext cx="1087560" cy="522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7059BA4-D69F-42E3-0A30-141DF7C0021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73396" y="2101125"/>
                <a:ext cx="1105200" cy="53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4E20E303-0448-1D79-E375-B674CC4A309A}"/>
              </a:ext>
            </a:extLst>
          </p:cNvPr>
          <p:cNvGrpSpPr/>
          <p:nvPr/>
        </p:nvGrpSpPr>
        <p:grpSpPr>
          <a:xfrm>
            <a:off x="2417156" y="2277165"/>
            <a:ext cx="1897560" cy="356400"/>
            <a:chOff x="2417156" y="2277165"/>
            <a:chExt cx="189756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900566C-EF1D-A6A1-1DF2-447F740A1031}"/>
                    </a:ext>
                  </a:extLst>
                </p14:cNvPr>
                <p14:cNvContentPartPr/>
                <p14:nvPr/>
              </p14:nvContentPartPr>
              <p14:xfrm>
                <a:off x="2417156" y="2341605"/>
                <a:ext cx="329040" cy="182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900566C-EF1D-A6A1-1DF2-447F740A103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08516" y="2332605"/>
                  <a:ext cx="346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B839190-4486-00DC-883F-15FF60B49CAA}"/>
                    </a:ext>
                  </a:extLst>
                </p14:cNvPr>
                <p14:cNvContentPartPr/>
                <p14:nvPr/>
              </p14:nvContentPartPr>
              <p14:xfrm>
                <a:off x="2963276" y="2294805"/>
                <a:ext cx="217440" cy="231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B839190-4486-00DC-883F-15FF60B49CA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54636" y="2285805"/>
                  <a:ext cx="235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C2CE365-735F-1C32-855D-B4D4B301880B}"/>
                    </a:ext>
                  </a:extLst>
                </p14:cNvPr>
                <p14:cNvContentPartPr/>
                <p14:nvPr/>
              </p14:nvContentPartPr>
              <p14:xfrm>
                <a:off x="3178196" y="2290125"/>
                <a:ext cx="252000" cy="190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C2CE365-735F-1C32-855D-B4D4B301880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69556" y="2281485"/>
                  <a:ext cx="269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DBEAD3C-A47D-B0A1-2027-18ECEED1ECC0}"/>
                    </a:ext>
                  </a:extLst>
                </p14:cNvPr>
                <p14:cNvContentPartPr/>
                <p14:nvPr/>
              </p14:nvContentPartPr>
              <p14:xfrm>
                <a:off x="3724676" y="2277165"/>
                <a:ext cx="372960" cy="204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DBEAD3C-A47D-B0A1-2027-18ECEED1ECC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15676" y="2268165"/>
                  <a:ext cx="390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E19E1F4-3FBD-B78F-F750-C6BD564DBF0D}"/>
                    </a:ext>
                  </a:extLst>
                </p14:cNvPr>
                <p14:cNvContentPartPr/>
                <p14:nvPr/>
              </p14:nvContentPartPr>
              <p14:xfrm>
                <a:off x="4106276" y="2543565"/>
                <a:ext cx="208440" cy="90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E19E1F4-3FBD-B78F-F750-C6BD564DBF0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97276" y="2534565"/>
                  <a:ext cx="22608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F364BFA-FBFA-F97F-FD71-40EF26F8BFFC}"/>
              </a:ext>
            </a:extLst>
          </p:cNvPr>
          <p:cNvGrpSpPr/>
          <p:nvPr/>
        </p:nvGrpSpPr>
        <p:grpSpPr>
          <a:xfrm>
            <a:off x="4706036" y="2064045"/>
            <a:ext cx="2239560" cy="551880"/>
            <a:chOff x="4706036" y="2064045"/>
            <a:chExt cx="2239560" cy="5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490112A-ED21-3968-0EAF-A4BE42498B16}"/>
                    </a:ext>
                  </a:extLst>
                </p14:cNvPr>
                <p14:cNvContentPartPr/>
                <p14:nvPr/>
              </p14:nvContentPartPr>
              <p14:xfrm>
                <a:off x="4706036" y="2341965"/>
                <a:ext cx="194040" cy="10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490112A-ED21-3968-0EAF-A4BE42498B1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97036" y="2333325"/>
                  <a:ext cx="211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EE7838B-F72F-9D89-DE4B-2A28ADCA5A7D}"/>
                    </a:ext>
                  </a:extLst>
                </p14:cNvPr>
                <p14:cNvContentPartPr/>
                <p14:nvPr/>
              </p14:nvContentPartPr>
              <p14:xfrm>
                <a:off x="4726916" y="2444925"/>
                <a:ext cx="212400" cy="10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EE7838B-F72F-9D89-DE4B-2A28ADCA5A7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18276" y="2435925"/>
                  <a:ext cx="230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A262671-0639-CB0E-B46F-CFE2BB05BD0F}"/>
                    </a:ext>
                  </a:extLst>
                </p14:cNvPr>
                <p14:cNvContentPartPr/>
                <p14:nvPr/>
              </p14:nvContentPartPr>
              <p14:xfrm>
                <a:off x="5180516" y="2262045"/>
                <a:ext cx="159120" cy="353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A262671-0639-CB0E-B46F-CFE2BB05BD0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71876" y="2253405"/>
                  <a:ext cx="1767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A2A160B-D5B0-8962-BE27-73B9C9F1A84D}"/>
                    </a:ext>
                  </a:extLst>
                </p14:cNvPr>
                <p14:cNvContentPartPr/>
                <p14:nvPr/>
              </p14:nvContentPartPr>
              <p14:xfrm>
                <a:off x="5342156" y="2109405"/>
                <a:ext cx="902880" cy="285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A2A160B-D5B0-8962-BE27-73B9C9F1A84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33516" y="2100765"/>
                  <a:ext cx="9205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2685D42-5679-D5F7-B3E7-7007921D81A1}"/>
                    </a:ext>
                  </a:extLst>
                </p14:cNvPr>
                <p14:cNvContentPartPr/>
                <p14:nvPr/>
              </p14:nvContentPartPr>
              <p14:xfrm>
                <a:off x="5823836" y="2153685"/>
                <a:ext cx="33120" cy="2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2685D42-5679-D5F7-B3E7-7007921D81A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15196" y="2145045"/>
                  <a:ext cx="50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472C737-631D-1181-FC83-3BD9B7D212E4}"/>
                    </a:ext>
                  </a:extLst>
                </p14:cNvPr>
                <p14:cNvContentPartPr/>
                <p14:nvPr/>
              </p14:nvContentPartPr>
              <p14:xfrm>
                <a:off x="6481556" y="2064045"/>
                <a:ext cx="464040" cy="498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472C737-631D-1181-FC83-3BD9B7D212E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472916" y="2055045"/>
                  <a:ext cx="481680" cy="51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AD6A3C7-BB75-CD76-53DC-1B741562A6D4}"/>
                  </a:ext>
                </a:extLst>
              </p14:cNvPr>
              <p14:cNvContentPartPr/>
              <p14:nvPr/>
            </p14:nvContentPartPr>
            <p14:xfrm>
              <a:off x="7251596" y="2064045"/>
              <a:ext cx="1245600" cy="3560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AD6A3C7-BB75-CD76-53DC-1B741562A6D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242956" y="2055045"/>
                <a:ext cx="1263240" cy="37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C2C3106F-21EB-7793-EDD0-A3761F7BB661}"/>
              </a:ext>
            </a:extLst>
          </p:cNvPr>
          <p:cNvGrpSpPr/>
          <p:nvPr/>
        </p:nvGrpSpPr>
        <p:grpSpPr>
          <a:xfrm>
            <a:off x="8825876" y="2071605"/>
            <a:ext cx="1404360" cy="533160"/>
            <a:chOff x="8825876" y="2071605"/>
            <a:chExt cx="140436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55487EB-3DCF-70E8-A7F2-1F6BB60F86C4}"/>
                    </a:ext>
                  </a:extLst>
                </p14:cNvPr>
                <p14:cNvContentPartPr/>
                <p14:nvPr/>
              </p14:nvContentPartPr>
              <p14:xfrm>
                <a:off x="8825876" y="2071605"/>
                <a:ext cx="1404360" cy="533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55487EB-3DCF-70E8-A7F2-1F6BB60F86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816876" y="2062605"/>
                  <a:ext cx="142200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4F9087-1457-397C-75EE-2520029DA5AF}"/>
                    </a:ext>
                  </a:extLst>
                </p14:cNvPr>
                <p14:cNvContentPartPr/>
                <p14:nvPr/>
              </p14:nvContentPartPr>
              <p14:xfrm>
                <a:off x="10001996" y="2239365"/>
                <a:ext cx="43200" cy="6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4F9087-1457-397C-75EE-2520029DA5A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93356" y="2230365"/>
                  <a:ext cx="60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0EAC7C8-7CD4-8736-165F-2805C9C6FDF9}"/>
                    </a:ext>
                  </a:extLst>
                </p14:cNvPr>
                <p14:cNvContentPartPr/>
                <p14:nvPr/>
              </p14:nvContentPartPr>
              <p14:xfrm>
                <a:off x="9598796" y="2205165"/>
                <a:ext cx="444240" cy="21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0EAC7C8-7CD4-8736-165F-2805C9C6FDF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89796" y="2196525"/>
                  <a:ext cx="4618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1793374-A508-D6B0-4432-BFD582D3A399}"/>
              </a:ext>
            </a:extLst>
          </p:cNvPr>
          <p:cNvGrpSpPr/>
          <p:nvPr/>
        </p:nvGrpSpPr>
        <p:grpSpPr>
          <a:xfrm>
            <a:off x="6053156" y="264045"/>
            <a:ext cx="3389760" cy="510840"/>
            <a:chOff x="6053156" y="264045"/>
            <a:chExt cx="338976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7E9ADC2-50D6-0839-48D2-E98E16577651}"/>
                    </a:ext>
                  </a:extLst>
                </p14:cNvPr>
                <p14:cNvContentPartPr/>
                <p14:nvPr/>
              </p14:nvContentPartPr>
              <p14:xfrm>
                <a:off x="6053156" y="264045"/>
                <a:ext cx="376920" cy="136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7E9ADC2-50D6-0839-48D2-E98E1657765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44516" y="255405"/>
                  <a:ext cx="394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A6B4945-5A59-C194-8484-E7C769BC0223}"/>
                    </a:ext>
                  </a:extLst>
                </p14:cNvPr>
                <p14:cNvContentPartPr/>
                <p14:nvPr/>
              </p14:nvContentPartPr>
              <p14:xfrm>
                <a:off x="6138836" y="364845"/>
                <a:ext cx="145440" cy="301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A6B4945-5A59-C194-8484-E7C769BC022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29836" y="355845"/>
                  <a:ext cx="1630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AB1D828-C6D6-A42A-D138-3A12A89DE6AA}"/>
                    </a:ext>
                  </a:extLst>
                </p14:cNvPr>
                <p14:cNvContentPartPr/>
                <p14:nvPr/>
              </p14:nvContentPartPr>
              <p14:xfrm>
                <a:off x="6140996" y="475365"/>
                <a:ext cx="254520" cy="51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AB1D828-C6D6-A42A-D138-3A12A89DE6A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32356" y="466725"/>
                  <a:ext cx="272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0285C43-DB32-2D29-C86F-4F5864645D6B}"/>
                    </a:ext>
                  </a:extLst>
                </p14:cNvPr>
                <p14:cNvContentPartPr/>
                <p14:nvPr/>
              </p14:nvContentPartPr>
              <p14:xfrm>
                <a:off x="6428636" y="525405"/>
                <a:ext cx="947520" cy="135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0285C43-DB32-2D29-C86F-4F5864645D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19996" y="516405"/>
                  <a:ext cx="965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319F35D-010D-F6BA-7DE9-B5E8448A36D2}"/>
                    </a:ext>
                  </a:extLst>
                </p14:cNvPr>
                <p14:cNvContentPartPr/>
                <p14:nvPr/>
              </p14:nvContentPartPr>
              <p14:xfrm>
                <a:off x="7061516" y="418485"/>
                <a:ext cx="46800" cy="56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319F35D-010D-F6BA-7DE9-B5E8448A36D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52876" y="409485"/>
                  <a:ext cx="64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9FCEBB3-AF0E-9BA6-399F-84889183E6B9}"/>
                    </a:ext>
                  </a:extLst>
                </p14:cNvPr>
                <p14:cNvContentPartPr/>
                <p14:nvPr/>
              </p14:nvContentPartPr>
              <p14:xfrm>
                <a:off x="7544276" y="516765"/>
                <a:ext cx="452160" cy="113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9FCEBB3-AF0E-9BA6-399F-84889183E6B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35276" y="508125"/>
                  <a:ext cx="469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85ADF58-7C97-C2BF-BAA8-E1D43C498C7C}"/>
                    </a:ext>
                  </a:extLst>
                </p14:cNvPr>
                <p14:cNvContentPartPr/>
                <p14:nvPr/>
              </p14:nvContentPartPr>
              <p14:xfrm>
                <a:off x="7758476" y="487965"/>
                <a:ext cx="236520" cy="164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85ADF58-7C97-C2BF-BAA8-E1D43C498C7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49476" y="479325"/>
                  <a:ext cx="254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6890654-9F7B-ECBC-EE40-6D6E16442E1F}"/>
                    </a:ext>
                  </a:extLst>
                </p14:cNvPr>
                <p14:cNvContentPartPr/>
                <p14:nvPr/>
              </p14:nvContentPartPr>
              <p14:xfrm>
                <a:off x="7985996" y="422085"/>
                <a:ext cx="1456920" cy="352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6890654-9F7B-ECBC-EE40-6D6E16442E1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76996" y="413085"/>
                  <a:ext cx="14745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4783FA-E79A-B984-3048-F94AB2044264}"/>
                    </a:ext>
                  </a:extLst>
                </p14:cNvPr>
                <p14:cNvContentPartPr/>
                <p14:nvPr/>
              </p14:nvContentPartPr>
              <p14:xfrm>
                <a:off x="9040076" y="586965"/>
                <a:ext cx="72360" cy="6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4783FA-E79A-B984-3048-F94AB20442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31436" y="577965"/>
                  <a:ext cx="90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A2C3081-A721-0186-CA1F-872647F9D9A6}"/>
                    </a:ext>
                  </a:extLst>
                </p14:cNvPr>
                <p14:cNvContentPartPr/>
                <p14:nvPr/>
              </p14:nvContentPartPr>
              <p14:xfrm>
                <a:off x="8923436" y="326325"/>
                <a:ext cx="76320" cy="52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A2C3081-A721-0186-CA1F-872647F9D9A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914436" y="317325"/>
                  <a:ext cx="9396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68A94C6-8052-3AA4-3BD8-4D20E2AA0650}"/>
              </a:ext>
            </a:extLst>
          </p:cNvPr>
          <p:cNvGrpSpPr/>
          <p:nvPr/>
        </p:nvGrpSpPr>
        <p:grpSpPr>
          <a:xfrm>
            <a:off x="788516" y="2831925"/>
            <a:ext cx="5541480" cy="765720"/>
            <a:chOff x="788516" y="2831925"/>
            <a:chExt cx="554148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50F7044-932A-09A7-7596-560AFE15EF7B}"/>
                    </a:ext>
                  </a:extLst>
                </p14:cNvPr>
                <p14:cNvContentPartPr/>
                <p14:nvPr/>
              </p14:nvContentPartPr>
              <p14:xfrm>
                <a:off x="788516" y="3112005"/>
                <a:ext cx="863640" cy="317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50F7044-932A-09A7-7596-560AFE15EF7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9876" y="3103365"/>
                  <a:ext cx="8812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F5769FE-F517-80A8-BA67-FEFEAA31F4CE}"/>
                    </a:ext>
                  </a:extLst>
                </p14:cNvPr>
                <p14:cNvContentPartPr/>
                <p14:nvPr/>
              </p14:nvContentPartPr>
              <p14:xfrm>
                <a:off x="1113236" y="3206325"/>
                <a:ext cx="239760" cy="9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F5769FE-F517-80A8-BA67-FEFEAA31F4C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4596" y="3197685"/>
                  <a:ext cx="257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355654E-AB80-D2DF-8548-C466CE5F2515}"/>
                    </a:ext>
                  </a:extLst>
                </p14:cNvPr>
                <p14:cNvContentPartPr/>
                <p14:nvPr/>
              </p14:nvContentPartPr>
              <p14:xfrm>
                <a:off x="1611116" y="3073485"/>
                <a:ext cx="284040" cy="524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355654E-AB80-D2DF-8548-C466CE5F251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02116" y="3064845"/>
                  <a:ext cx="30168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8A35D78-D46D-37D2-6CB9-44791797A66A}"/>
                    </a:ext>
                  </a:extLst>
                </p14:cNvPr>
                <p14:cNvContentPartPr/>
                <p14:nvPr/>
              </p14:nvContentPartPr>
              <p14:xfrm>
                <a:off x="2071556" y="3415485"/>
                <a:ext cx="73800" cy="122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8A35D78-D46D-37D2-6CB9-44791797A66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62556" y="3406845"/>
                  <a:ext cx="91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3282557-9983-A39B-C6CA-07FFDFB379DE}"/>
                    </a:ext>
                  </a:extLst>
                </p14:cNvPr>
                <p14:cNvContentPartPr/>
                <p14:nvPr/>
              </p14:nvContentPartPr>
              <p14:xfrm>
                <a:off x="2355956" y="3246645"/>
                <a:ext cx="391680" cy="290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3282557-9983-A39B-C6CA-07FFDFB379D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47316" y="3237645"/>
                  <a:ext cx="409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D13E05C-E57F-C512-AAFF-4AAB73B57056}"/>
                    </a:ext>
                  </a:extLst>
                </p14:cNvPr>
                <p14:cNvContentPartPr/>
                <p14:nvPr/>
              </p14:nvContentPartPr>
              <p14:xfrm>
                <a:off x="2940956" y="3291285"/>
                <a:ext cx="137520" cy="25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D13E05C-E57F-C512-AAFF-4AAB73B5705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31956" y="3282285"/>
                  <a:ext cx="155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CF8C1BC-F94B-F814-9D51-5981019A464D}"/>
                    </a:ext>
                  </a:extLst>
                </p14:cNvPr>
                <p14:cNvContentPartPr/>
                <p14:nvPr/>
              </p14:nvContentPartPr>
              <p14:xfrm>
                <a:off x="2922596" y="3398565"/>
                <a:ext cx="143280" cy="9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CF8C1BC-F94B-F814-9D51-5981019A464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13956" y="3389925"/>
                  <a:ext cx="160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37B7E72-F0AC-151A-E738-F0080BC45ADB}"/>
                    </a:ext>
                  </a:extLst>
                </p14:cNvPr>
                <p14:cNvContentPartPr/>
                <p14:nvPr/>
              </p14:nvContentPartPr>
              <p14:xfrm>
                <a:off x="3201956" y="3064485"/>
                <a:ext cx="1395720" cy="402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37B7E72-F0AC-151A-E738-F0080BC45AD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93316" y="3055485"/>
                  <a:ext cx="14133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4CB27DE-D75E-4F90-7BF9-4B02550546AB}"/>
                    </a:ext>
                  </a:extLst>
                </p14:cNvPr>
                <p14:cNvContentPartPr/>
                <p14:nvPr/>
              </p14:nvContentPartPr>
              <p14:xfrm>
                <a:off x="4456556" y="3166365"/>
                <a:ext cx="117000" cy="34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4CB27DE-D75E-4F90-7BF9-4B02550546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47556" y="3157725"/>
                  <a:ext cx="134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E3A0773-DC2C-45A2-3AFF-2D7D1D2C6A0C}"/>
                    </a:ext>
                  </a:extLst>
                </p14:cNvPr>
                <p14:cNvContentPartPr/>
                <p14:nvPr/>
              </p14:nvContentPartPr>
              <p14:xfrm>
                <a:off x="4020956" y="3166365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E3A0773-DC2C-45A2-3AFF-2D7D1D2C6A0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12316" y="3157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A8E3666-A14F-F04A-BA71-C75A7DC61148}"/>
                    </a:ext>
                  </a:extLst>
                </p14:cNvPr>
                <p14:cNvContentPartPr/>
                <p14:nvPr/>
              </p14:nvContentPartPr>
              <p14:xfrm>
                <a:off x="3329036" y="3106965"/>
                <a:ext cx="37440" cy="17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A8E3666-A14F-F04A-BA71-C75A7DC6114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20036" y="3098325"/>
                  <a:ext cx="55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308FF82-8B84-0E30-409D-7E4EADAF8CCD}"/>
                    </a:ext>
                  </a:extLst>
                </p14:cNvPr>
                <p14:cNvContentPartPr/>
                <p14:nvPr/>
              </p14:nvContentPartPr>
              <p14:xfrm>
                <a:off x="4969916" y="3068085"/>
                <a:ext cx="461880" cy="363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308FF82-8B84-0E30-409D-7E4EADAF8CC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61276" y="3059445"/>
                  <a:ext cx="4795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CE55CEA-34CA-3A04-11D7-42CCB3D46BE1}"/>
                    </a:ext>
                  </a:extLst>
                </p14:cNvPr>
                <p14:cNvContentPartPr/>
                <p14:nvPr/>
              </p14:nvContentPartPr>
              <p14:xfrm>
                <a:off x="5793236" y="2831925"/>
                <a:ext cx="536760" cy="481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CE55CEA-34CA-3A04-11D7-42CCB3D46BE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84236" y="2823285"/>
                  <a:ext cx="554400" cy="49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C9F77C2-26E4-7ACC-2461-9995968D3081}"/>
              </a:ext>
            </a:extLst>
          </p:cNvPr>
          <p:cNvGrpSpPr/>
          <p:nvPr/>
        </p:nvGrpSpPr>
        <p:grpSpPr>
          <a:xfrm>
            <a:off x="6579476" y="3011925"/>
            <a:ext cx="1351440" cy="374760"/>
            <a:chOff x="6579476" y="3011925"/>
            <a:chExt cx="135144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6A26457-F959-B36D-FF41-C0718FA04881}"/>
                    </a:ext>
                  </a:extLst>
                </p14:cNvPr>
                <p14:cNvContentPartPr/>
                <p14:nvPr/>
              </p14:nvContentPartPr>
              <p14:xfrm>
                <a:off x="6579476" y="3117405"/>
                <a:ext cx="339840" cy="161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6A26457-F959-B36D-FF41-C0718FA0488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70836" y="3108765"/>
                  <a:ext cx="357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3F373BE-2E23-A673-F575-66AB63E9A519}"/>
                    </a:ext>
                  </a:extLst>
                </p14:cNvPr>
                <p14:cNvContentPartPr/>
                <p14:nvPr/>
              </p14:nvContentPartPr>
              <p14:xfrm>
                <a:off x="7127036" y="3011925"/>
                <a:ext cx="239760" cy="149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3F373BE-2E23-A673-F575-66AB63E9A51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18036" y="3003285"/>
                  <a:ext cx="257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C7388BD-6210-C7CD-F799-FD72E90175EF}"/>
                    </a:ext>
                  </a:extLst>
                </p14:cNvPr>
                <p14:cNvContentPartPr/>
                <p14:nvPr/>
              </p14:nvContentPartPr>
              <p14:xfrm>
                <a:off x="7109396" y="3220725"/>
                <a:ext cx="248400" cy="36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C7388BD-6210-C7CD-F799-FD72E90175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00756" y="3211725"/>
                  <a:ext cx="266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6CC7910-7057-1D5C-D4A3-E1967617B94A}"/>
                    </a:ext>
                  </a:extLst>
                </p14:cNvPr>
                <p14:cNvContentPartPr/>
                <p14:nvPr/>
              </p14:nvContentPartPr>
              <p14:xfrm>
                <a:off x="7565156" y="3012285"/>
                <a:ext cx="310680" cy="201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6CC7910-7057-1D5C-D4A3-E1967617B94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56516" y="3003285"/>
                  <a:ext cx="328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3E209C5-63CA-50A3-EA1D-7F93083474D1}"/>
                    </a:ext>
                  </a:extLst>
                </p14:cNvPr>
                <p14:cNvContentPartPr/>
                <p14:nvPr/>
              </p14:nvContentPartPr>
              <p14:xfrm>
                <a:off x="7839836" y="3263205"/>
                <a:ext cx="91080" cy="123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3E209C5-63CA-50A3-EA1D-7F93083474D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30836" y="3254205"/>
                  <a:ext cx="10872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76309BF-CF50-46EE-7F67-13FCA0002A8F}"/>
              </a:ext>
            </a:extLst>
          </p:cNvPr>
          <p:cNvGrpSpPr/>
          <p:nvPr/>
        </p:nvGrpSpPr>
        <p:grpSpPr>
          <a:xfrm>
            <a:off x="1599236" y="3950085"/>
            <a:ext cx="3413520" cy="762840"/>
            <a:chOff x="1599236" y="3950085"/>
            <a:chExt cx="3413520" cy="76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11C9A16-1047-FDD9-C04B-3B22BBDD8D19}"/>
                    </a:ext>
                  </a:extLst>
                </p14:cNvPr>
                <p14:cNvContentPartPr/>
                <p14:nvPr/>
              </p14:nvContentPartPr>
              <p14:xfrm>
                <a:off x="1599236" y="4129365"/>
                <a:ext cx="335160" cy="303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11C9A16-1047-FDD9-C04B-3B22BBDD8D1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90596" y="4120365"/>
                  <a:ext cx="3528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EBC53DF-EC44-A875-BDF3-C73E54C73BE9}"/>
                    </a:ext>
                  </a:extLst>
                </p14:cNvPr>
                <p14:cNvContentPartPr/>
                <p14:nvPr/>
              </p14:nvContentPartPr>
              <p14:xfrm>
                <a:off x="2045636" y="4000125"/>
                <a:ext cx="131400" cy="504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EBC53DF-EC44-A875-BDF3-C73E54C73BE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36996" y="3991125"/>
                  <a:ext cx="14904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F06BEDE-6C37-C41E-41A8-A7A995A1DEC0}"/>
                    </a:ext>
                  </a:extLst>
                </p14:cNvPr>
                <p14:cNvContentPartPr/>
                <p14:nvPr/>
              </p14:nvContentPartPr>
              <p14:xfrm>
                <a:off x="2324276" y="4062405"/>
                <a:ext cx="252720" cy="171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F06BEDE-6C37-C41E-41A8-A7A995A1DEC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15276" y="4053405"/>
                  <a:ext cx="270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38512D6-129A-80D3-23BF-DCA0A0EA8CF8}"/>
                    </a:ext>
                  </a:extLst>
                </p14:cNvPr>
                <p14:cNvContentPartPr/>
                <p14:nvPr/>
              </p14:nvContentPartPr>
              <p14:xfrm>
                <a:off x="2261996" y="4285965"/>
                <a:ext cx="387360" cy="31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38512D6-129A-80D3-23BF-DCA0A0EA8CF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52996" y="4276965"/>
                  <a:ext cx="405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43ADDB1-C996-EA7B-5C91-982FA3D1D7DF}"/>
                    </a:ext>
                  </a:extLst>
                </p14:cNvPr>
                <p14:cNvContentPartPr/>
                <p14:nvPr/>
              </p14:nvContentPartPr>
              <p14:xfrm>
                <a:off x="2341196" y="4387485"/>
                <a:ext cx="246600" cy="188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43ADDB1-C996-EA7B-5C91-982FA3D1D7D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32556" y="4378845"/>
                  <a:ext cx="264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9CDB781-1821-1360-B9EB-5214C2BB8C7A}"/>
                    </a:ext>
                  </a:extLst>
                </p14:cNvPr>
                <p14:cNvContentPartPr/>
                <p14:nvPr/>
              </p14:nvContentPartPr>
              <p14:xfrm>
                <a:off x="2628116" y="4575405"/>
                <a:ext cx="138960" cy="59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9CDB781-1821-1360-B9EB-5214C2BB8C7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19116" y="4566405"/>
                  <a:ext cx="156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C1D09B3-25BE-1C68-BB61-B82C696C5350}"/>
                    </a:ext>
                  </a:extLst>
                </p14:cNvPr>
                <p14:cNvContentPartPr/>
                <p14:nvPr/>
              </p14:nvContentPartPr>
              <p14:xfrm>
                <a:off x="2728916" y="3950085"/>
                <a:ext cx="181800" cy="762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C1D09B3-25BE-1C68-BB61-B82C696C535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20276" y="3941085"/>
                  <a:ext cx="199440" cy="78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06C6953-EACA-D2F4-FB20-4E9E4A28956F}"/>
                    </a:ext>
                  </a:extLst>
                </p14:cNvPr>
                <p14:cNvContentPartPr/>
                <p14:nvPr/>
              </p14:nvContentPartPr>
              <p14:xfrm>
                <a:off x="3166316" y="4222965"/>
                <a:ext cx="272880" cy="31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06C6953-EACA-D2F4-FB20-4E9E4A28956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57676" y="4213965"/>
                  <a:ext cx="290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B503530-1857-8B7E-685F-D8457B3516D5}"/>
                    </a:ext>
                  </a:extLst>
                </p14:cNvPr>
                <p14:cNvContentPartPr/>
                <p14:nvPr/>
              </p14:nvContentPartPr>
              <p14:xfrm>
                <a:off x="3186836" y="4312245"/>
                <a:ext cx="256320" cy="40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B503530-1857-8B7E-685F-D8457B3516D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77836" y="4303245"/>
                  <a:ext cx="273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2D8CA35-4F82-477F-D434-9BAB3DCDC1B7}"/>
                    </a:ext>
                  </a:extLst>
                </p14:cNvPr>
                <p14:cNvContentPartPr/>
                <p14:nvPr/>
              </p14:nvContentPartPr>
              <p14:xfrm>
                <a:off x="3663476" y="4085445"/>
                <a:ext cx="316800" cy="313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2D8CA35-4F82-477F-D434-9BAB3DCDC1B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54476" y="4076805"/>
                  <a:ext cx="334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DE14280-6A74-C2E7-E601-ED7D74AD974F}"/>
                    </a:ext>
                  </a:extLst>
                </p14:cNvPr>
                <p14:cNvContentPartPr/>
                <p14:nvPr/>
              </p14:nvContentPartPr>
              <p14:xfrm>
                <a:off x="4126796" y="4044405"/>
                <a:ext cx="72360" cy="360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DE14280-6A74-C2E7-E601-ED7D74AD974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17796" y="4035405"/>
                  <a:ext cx="900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9750C57-70F2-5D96-C30A-55CC712C5C63}"/>
                    </a:ext>
                  </a:extLst>
                </p14:cNvPr>
                <p14:cNvContentPartPr/>
                <p14:nvPr/>
              </p14:nvContentPartPr>
              <p14:xfrm>
                <a:off x="4259996" y="4185885"/>
                <a:ext cx="111240" cy="118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9750C57-70F2-5D96-C30A-55CC712C5C6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51356" y="4176885"/>
                  <a:ext cx="128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572FCA0-038A-CC82-A18F-3E572EDE2136}"/>
                    </a:ext>
                  </a:extLst>
                </p14:cNvPr>
                <p14:cNvContentPartPr/>
                <p14:nvPr/>
              </p14:nvContentPartPr>
              <p14:xfrm>
                <a:off x="4424516" y="4030725"/>
                <a:ext cx="101520" cy="376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572FCA0-038A-CC82-A18F-3E572EDE213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15516" y="4021725"/>
                  <a:ext cx="1191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E1E5817-7784-FC6E-E977-4CBB5AC64708}"/>
                    </a:ext>
                  </a:extLst>
                </p14:cNvPr>
                <p14:cNvContentPartPr/>
                <p14:nvPr/>
              </p14:nvContentPartPr>
              <p14:xfrm>
                <a:off x="4897196" y="4099485"/>
                <a:ext cx="27720" cy="228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E1E5817-7784-FC6E-E977-4CBB5AC6470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88556" y="4090845"/>
                  <a:ext cx="45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A01DDBB-D95F-051C-E132-05A8EC941AA0}"/>
                    </a:ext>
                  </a:extLst>
                </p14:cNvPr>
                <p14:cNvContentPartPr/>
                <p14:nvPr/>
              </p14:nvContentPartPr>
              <p14:xfrm>
                <a:off x="4786676" y="4208565"/>
                <a:ext cx="226080" cy="23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A01DDBB-D95F-051C-E132-05A8EC941AA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78036" y="4199925"/>
                  <a:ext cx="2437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088D622-3A8B-85B6-7272-19C8F349B101}"/>
              </a:ext>
            </a:extLst>
          </p:cNvPr>
          <p:cNvGrpSpPr/>
          <p:nvPr/>
        </p:nvGrpSpPr>
        <p:grpSpPr>
          <a:xfrm>
            <a:off x="5307236" y="3671445"/>
            <a:ext cx="3041640" cy="1214640"/>
            <a:chOff x="5307236" y="3671445"/>
            <a:chExt cx="3041640" cy="12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2D4D28B-973B-7325-A0E9-0A64C10BDC44}"/>
                    </a:ext>
                  </a:extLst>
                </p14:cNvPr>
                <p14:cNvContentPartPr/>
                <p14:nvPr/>
              </p14:nvContentPartPr>
              <p14:xfrm>
                <a:off x="5307236" y="3865485"/>
                <a:ext cx="160200" cy="272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2D4D28B-973B-7325-A0E9-0A64C10BDC4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298236" y="3856845"/>
                  <a:ext cx="177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4A69A20-156D-7666-0C9D-E08BB406EC72}"/>
                    </a:ext>
                  </a:extLst>
                </p14:cNvPr>
                <p14:cNvContentPartPr/>
                <p14:nvPr/>
              </p14:nvContentPartPr>
              <p14:xfrm>
                <a:off x="5492996" y="3963765"/>
                <a:ext cx="258480" cy="239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4A69A20-156D-7666-0C9D-E08BB406EC7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84356" y="3954765"/>
                  <a:ext cx="276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E82B39B-2EB6-BF19-6A3E-8DB430AD3F3D}"/>
                    </a:ext>
                  </a:extLst>
                </p14:cNvPr>
                <p14:cNvContentPartPr/>
                <p14:nvPr/>
              </p14:nvContentPartPr>
              <p14:xfrm>
                <a:off x="5326316" y="4209285"/>
                <a:ext cx="493920" cy="24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E82B39B-2EB6-BF19-6A3E-8DB430AD3F3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17316" y="4200645"/>
                  <a:ext cx="511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E15D32B-FB3E-2B71-1593-C4BA962919B0}"/>
                    </a:ext>
                  </a:extLst>
                </p14:cNvPr>
                <p14:cNvContentPartPr/>
                <p14:nvPr/>
              </p14:nvContentPartPr>
              <p14:xfrm>
                <a:off x="5360876" y="4307565"/>
                <a:ext cx="150480" cy="270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E15D32B-FB3E-2B71-1593-C4BA962919B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52236" y="4298925"/>
                  <a:ext cx="1681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D207BD7-B0F6-F30A-CF02-25B6547FD82D}"/>
                    </a:ext>
                  </a:extLst>
                </p14:cNvPr>
                <p14:cNvContentPartPr/>
                <p14:nvPr/>
              </p14:nvContentPartPr>
              <p14:xfrm>
                <a:off x="5671556" y="4372365"/>
                <a:ext cx="174960" cy="124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D207BD7-B0F6-F30A-CF02-25B6547FD82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662916" y="4363365"/>
                  <a:ext cx="192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B456BD5-E071-FAC5-D26E-B4E14E7B6479}"/>
                    </a:ext>
                  </a:extLst>
                </p14:cNvPr>
                <p14:cNvContentPartPr/>
                <p14:nvPr/>
              </p14:nvContentPartPr>
              <p14:xfrm>
                <a:off x="5834996" y="4291725"/>
                <a:ext cx="192600" cy="263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B456BD5-E071-FAC5-D26E-B4E14E7B647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825996" y="4283085"/>
                  <a:ext cx="2102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E03C4B0-BA23-00C5-E43F-5859EF799D7A}"/>
                    </a:ext>
                  </a:extLst>
                </p14:cNvPr>
                <p14:cNvContentPartPr/>
                <p14:nvPr/>
              </p14:nvContentPartPr>
              <p14:xfrm>
                <a:off x="5951636" y="4362645"/>
                <a:ext cx="204480" cy="210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E03C4B0-BA23-00C5-E43F-5859EF799D7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42996" y="4354005"/>
                  <a:ext cx="222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F24EC00-F720-18EE-2AB3-CA7EA7186E33}"/>
                    </a:ext>
                  </a:extLst>
                </p14:cNvPr>
                <p14:cNvContentPartPr/>
                <p14:nvPr/>
              </p14:nvContentPartPr>
              <p14:xfrm>
                <a:off x="6171956" y="4537605"/>
                <a:ext cx="128160" cy="119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F24EC00-F720-18EE-2AB3-CA7EA7186E3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62956" y="4528965"/>
                  <a:ext cx="145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B66865E-2D08-F32F-37E2-70D84B02EA3C}"/>
                    </a:ext>
                  </a:extLst>
                </p14:cNvPr>
                <p14:cNvContentPartPr/>
                <p14:nvPr/>
              </p14:nvContentPartPr>
              <p14:xfrm>
                <a:off x="5571836" y="4309725"/>
                <a:ext cx="166680" cy="376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B66865E-2D08-F32F-37E2-70D84B02EA3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63196" y="4301085"/>
                  <a:ext cx="1843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347FC25-3BB8-6200-239B-0F85ACAD5F28}"/>
                    </a:ext>
                  </a:extLst>
                </p14:cNvPr>
                <p14:cNvContentPartPr/>
                <p14:nvPr/>
              </p14:nvContentPartPr>
              <p14:xfrm>
                <a:off x="6214436" y="4229445"/>
                <a:ext cx="104760" cy="456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347FC25-3BB8-6200-239B-0F85ACAD5F2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205436" y="4220445"/>
                  <a:ext cx="1224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58ABDD3-E6C0-504E-2148-4873725CB9F9}"/>
                    </a:ext>
                  </a:extLst>
                </p14:cNvPr>
                <p14:cNvContentPartPr/>
                <p14:nvPr/>
              </p14:nvContentPartPr>
              <p14:xfrm>
                <a:off x="6369236" y="3786645"/>
                <a:ext cx="33120" cy="1018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58ABDD3-E6C0-504E-2148-4873725CB9F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60236" y="3778005"/>
                  <a:ext cx="50760" cy="10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93FC07D-A890-9CE3-1C93-B94204D8E5E5}"/>
                    </a:ext>
                  </a:extLst>
                </p14:cNvPr>
                <p14:cNvContentPartPr/>
                <p14:nvPr/>
              </p14:nvContentPartPr>
              <p14:xfrm>
                <a:off x="6479036" y="4744965"/>
                <a:ext cx="117720" cy="141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93FC07D-A890-9CE3-1C93-B94204D8E5E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70036" y="4735965"/>
                  <a:ext cx="135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9B471A3-5718-7D14-8B38-AE05026AC795}"/>
                    </a:ext>
                  </a:extLst>
                </p14:cNvPr>
                <p14:cNvContentPartPr/>
                <p14:nvPr/>
              </p14:nvContentPartPr>
              <p14:xfrm>
                <a:off x="6872156" y="3799245"/>
                <a:ext cx="213120" cy="868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9B471A3-5718-7D14-8B38-AE05026AC79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63516" y="3790245"/>
                  <a:ext cx="230760" cy="88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E8A23B4-D287-3670-5777-A52A4793BA35}"/>
                    </a:ext>
                  </a:extLst>
                </p14:cNvPr>
                <p14:cNvContentPartPr/>
                <p14:nvPr/>
              </p14:nvContentPartPr>
              <p14:xfrm>
                <a:off x="7105796" y="3902205"/>
                <a:ext cx="242640" cy="196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E8A23B4-D287-3670-5777-A52A4793BA3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96796" y="3893565"/>
                  <a:ext cx="260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2ACED0F-4296-76DB-F1F3-C4117473C745}"/>
                    </a:ext>
                  </a:extLst>
                </p14:cNvPr>
                <p14:cNvContentPartPr/>
                <p14:nvPr/>
              </p14:nvContentPartPr>
              <p14:xfrm>
                <a:off x="7092836" y="4184805"/>
                <a:ext cx="325800" cy="47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2ACED0F-4296-76DB-F1F3-C4117473C74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84196" y="4175805"/>
                  <a:ext cx="343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0107A77-9255-F9C5-3D93-35BB1F2E5222}"/>
                    </a:ext>
                  </a:extLst>
                </p14:cNvPr>
                <p14:cNvContentPartPr/>
                <p14:nvPr/>
              </p14:nvContentPartPr>
              <p14:xfrm>
                <a:off x="7094636" y="4314765"/>
                <a:ext cx="281520" cy="208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0107A77-9255-F9C5-3D93-35BB1F2E522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85636" y="4305765"/>
                  <a:ext cx="299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6FF7758-3C7E-4430-B978-BDE2BC5CCD2D}"/>
                    </a:ext>
                  </a:extLst>
                </p14:cNvPr>
                <p14:cNvContentPartPr/>
                <p14:nvPr/>
              </p14:nvContentPartPr>
              <p14:xfrm>
                <a:off x="7407476" y="4528965"/>
                <a:ext cx="127800" cy="88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6FF7758-3C7E-4430-B978-BDE2BC5CCD2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98476" y="4520325"/>
                  <a:ext cx="145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41CF6AB-2631-D1CF-7AD8-2DC0E7171CE4}"/>
                    </a:ext>
                  </a:extLst>
                </p14:cNvPr>
                <p14:cNvContentPartPr/>
                <p14:nvPr/>
              </p14:nvContentPartPr>
              <p14:xfrm>
                <a:off x="7522316" y="3671445"/>
                <a:ext cx="252000" cy="1067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41CF6AB-2631-D1CF-7AD8-2DC0E7171CE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513676" y="3662805"/>
                  <a:ext cx="269640" cy="10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C5E08ED-517F-0A3F-4F05-31FC319B1774}"/>
                    </a:ext>
                  </a:extLst>
                </p14:cNvPr>
                <p14:cNvContentPartPr/>
                <p14:nvPr/>
              </p14:nvContentPartPr>
              <p14:xfrm>
                <a:off x="8100116" y="4075005"/>
                <a:ext cx="21960" cy="252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C5E08ED-517F-0A3F-4F05-31FC319B177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91116" y="4066005"/>
                  <a:ext cx="39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766D7B0-C5C8-E032-B3AD-A553CABB091F}"/>
                    </a:ext>
                  </a:extLst>
                </p14:cNvPr>
                <p14:cNvContentPartPr/>
                <p14:nvPr/>
              </p14:nvContentPartPr>
              <p14:xfrm>
                <a:off x="8003276" y="4213245"/>
                <a:ext cx="345600" cy="32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766D7B0-C5C8-E032-B3AD-A553CABB091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94636" y="4204245"/>
                  <a:ext cx="36324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6BA9337-990A-17A6-2394-144979A0C5F3}"/>
              </a:ext>
            </a:extLst>
          </p:cNvPr>
          <p:cNvGrpSpPr/>
          <p:nvPr/>
        </p:nvGrpSpPr>
        <p:grpSpPr>
          <a:xfrm>
            <a:off x="8522396" y="3529605"/>
            <a:ext cx="3436560" cy="1119240"/>
            <a:chOff x="8522396" y="3529605"/>
            <a:chExt cx="3436560" cy="11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28FE13F-D795-FECF-4A16-B5DFF12AE89E}"/>
                    </a:ext>
                  </a:extLst>
                </p14:cNvPr>
                <p14:cNvContentPartPr/>
                <p14:nvPr/>
              </p14:nvContentPartPr>
              <p14:xfrm>
                <a:off x="8591156" y="3845685"/>
                <a:ext cx="26280" cy="229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28FE13F-D795-FECF-4A16-B5DFF12AE89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582156" y="3836685"/>
                  <a:ext cx="439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770DF20-F2FC-8473-B266-D003535A2D8C}"/>
                    </a:ext>
                  </a:extLst>
                </p14:cNvPr>
                <p14:cNvContentPartPr/>
                <p14:nvPr/>
              </p14:nvContentPartPr>
              <p14:xfrm>
                <a:off x="8522396" y="4098045"/>
                <a:ext cx="205560" cy="52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770DF20-F2FC-8473-B266-D003535A2D8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13396" y="4089045"/>
                  <a:ext cx="223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059F1C4-7F92-4161-99CA-B2B1A78447A7}"/>
                    </a:ext>
                  </a:extLst>
                </p14:cNvPr>
                <p14:cNvContentPartPr/>
                <p14:nvPr/>
              </p14:nvContentPartPr>
              <p14:xfrm>
                <a:off x="8558396" y="4240965"/>
                <a:ext cx="138600" cy="191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059F1C4-7F92-4161-99CA-B2B1A78447A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49396" y="4232325"/>
                  <a:ext cx="156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769847C-31D8-1F66-EFE9-6376C2365AF8}"/>
                    </a:ext>
                  </a:extLst>
                </p14:cNvPr>
                <p14:cNvContentPartPr/>
                <p14:nvPr/>
              </p14:nvContentPartPr>
              <p14:xfrm>
                <a:off x="8870516" y="3713565"/>
                <a:ext cx="149400" cy="259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769847C-31D8-1F66-EFE9-6376C2365AF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861876" y="3704925"/>
                  <a:ext cx="167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33A8D97-7D48-2CCB-0D1F-9DB79C50D9BD}"/>
                    </a:ext>
                  </a:extLst>
                </p14:cNvPr>
                <p14:cNvContentPartPr/>
                <p14:nvPr/>
              </p14:nvContentPartPr>
              <p14:xfrm>
                <a:off x="9037916" y="3561645"/>
                <a:ext cx="92880" cy="151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33A8D97-7D48-2CCB-0D1F-9DB79C50D9B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28916" y="3552645"/>
                  <a:ext cx="110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BB3083D-61BB-307E-BBE7-D55D4551DCDC}"/>
                    </a:ext>
                  </a:extLst>
                </p14:cNvPr>
                <p14:cNvContentPartPr/>
                <p14:nvPr/>
              </p14:nvContentPartPr>
              <p14:xfrm>
                <a:off x="9195956" y="3727965"/>
                <a:ext cx="260640" cy="250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BB3083D-61BB-307E-BBE7-D55D4551DCD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187316" y="3718965"/>
                  <a:ext cx="278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83D235F-351E-6B33-091F-0F73325E2CB0}"/>
                    </a:ext>
                  </a:extLst>
                </p14:cNvPr>
                <p14:cNvContentPartPr/>
                <p14:nvPr/>
              </p14:nvContentPartPr>
              <p14:xfrm>
                <a:off x="8842796" y="4035765"/>
                <a:ext cx="685080" cy="32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83D235F-351E-6B33-091F-0F73325E2CB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33796" y="4026765"/>
                  <a:ext cx="702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2F67959-A239-1CB2-0D51-98634AA81C4A}"/>
                    </a:ext>
                  </a:extLst>
                </p14:cNvPr>
                <p14:cNvContentPartPr/>
                <p14:nvPr/>
              </p14:nvContentPartPr>
              <p14:xfrm>
                <a:off x="8891036" y="4128645"/>
                <a:ext cx="147240" cy="311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2F67959-A239-1CB2-0D51-98634AA81C4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882036" y="4119645"/>
                  <a:ext cx="1648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0DBE5BE-44D1-0F58-EFBC-87CFA722A78B}"/>
                    </a:ext>
                  </a:extLst>
                </p14:cNvPr>
                <p14:cNvContentPartPr/>
                <p14:nvPr/>
              </p14:nvContentPartPr>
              <p14:xfrm>
                <a:off x="9131156" y="4169325"/>
                <a:ext cx="135000" cy="316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0DBE5BE-44D1-0F58-EFBC-87CFA722A78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122156" y="4160685"/>
                  <a:ext cx="1526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16B56E5-2B6E-AF0E-0F79-A6FD0CC1C03C}"/>
                    </a:ext>
                  </a:extLst>
                </p14:cNvPr>
                <p14:cNvContentPartPr/>
                <p14:nvPr/>
              </p14:nvContentPartPr>
              <p14:xfrm>
                <a:off x="9242036" y="4243485"/>
                <a:ext cx="164520" cy="128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16B56E5-2B6E-AF0E-0F79-A6FD0CC1C03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33396" y="4234485"/>
                  <a:ext cx="182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3CFB852-712F-11FB-6592-0944625256AB}"/>
                    </a:ext>
                  </a:extLst>
                </p14:cNvPr>
                <p14:cNvContentPartPr/>
                <p14:nvPr/>
              </p14:nvContentPartPr>
              <p14:xfrm>
                <a:off x="9373076" y="4235925"/>
                <a:ext cx="193320" cy="257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3CFB852-712F-11FB-6592-0944625256A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64076" y="4226925"/>
                  <a:ext cx="2109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871ED9D-E6FF-E8B1-4754-4F451D96E415}"/>
                    </a:ext>
                  </a:extLst>
                </p14:cNvPr>
                <p14:cNvContentPartPr/>
                <p14:nvPr/>
              </p14:nvContentPartPr>
              <p14:xfrm>
                <a:off x="9472436" y="4350405"/>
                <a:ext cx="231840" cy="163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871ED9D-E6FF-E8B1-4754-4F451D96E41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63436" y="4341765"/>
                  <a:ext cx="249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10AA999-6ECF-2DD0-581F-DCD69971FA72}"/>
                    </a:ext>
                  </a:extLst>
                </p14:cNvPr>
                <p14:cNvContentPartPr/>
                <p14:nvPr/>
              </p14:nvContentPartPr>
              <p14:xfrm>
                <a:off x="9724436" y="4516725"/>
                <a:ext cx="110880" cy="80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10AA999-6ECF-2DD0-581F-DCD69971FA7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15436" y="4507725"/>
                  <a:ext cx="128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8AAB9D6-E68C-A7FC-DE05-B17DBFBD2E05}"/>
                    </a:ext>
                  </a:extLst>
                </p14:cNvPr>
                <p14:cNvContentPartPr/>
                <p14:nvPr/>
              </p14:nvContentPartPr>
              <p14:xfrm>
                <a:off x="9812636" y="4146645"/>
                <a:ext cx="109440" cy="491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8AAB9D6-E68C-A7FC-DE05-B17DBFBD2E0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803996" y="4138005"/>
                  <a:ext cx="1270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355AE7E-F130-A48C-E5F0-23C1DCBD05A3}"/>
                    </a:ext>
                  </a:extLst>
                </p14:cNvPr>
                <p14:cNvContentPartPr/>
                <p14:nvPr/>
              </p14:nvContentPartPr>
              <p14:xfrm>
                <a:off x="10377116" y="3727605"/>
                <a:ext cx="209880" cy="178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355AE7E-F130-A48C-E5F0-23C1DCBD05A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368476" y="3718605"/>
                  <a:ext cx="227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381D457-5210-E176-A7DE-DF71451C4158}"/>
                    </a:ext>
                  </a:extLst>
                </p14:cNvPr>
                <p14:cNvContentPartPr/>
                <p14:nvPr/>
              </p14:nvContentPartPr>
              <p14:xfrm>
                <a:off x="10262636" y="3963765"/>
                <a:ext cx="404280" cy="43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381D457-5210-E176-A7DE-DF71451C415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253636" y="3954765"/>
                  <a:ext cx="421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6F45075-876B-E1F5-308B-F0BF84409CC8}"/>
                    </a:ext>
                  </a:extLst>
                </p14:cNvPr>
                <p14:cNvContentPartPr/>
                <p14:nvPr/>
              </p14:nvContentPartPr>
              <p14:xfrm>
                <a:off x="10380356" y="4197765"/>
                <a:ext cx="329040" cy="197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6F45075-876B-E1F5-308B-F0BF84409CC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71356" y="4189125"/>
                  <a:ext cx="346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A81C7E6-E5AB-8EB7-E92E-529D363F1A7B}"/>
                    </a:ext>
                  </a:extLst>
                </p14:cNvPr>
                <p14:cNvContentPartPr/>
                <p14:nvPr/>
              </p14:nvContentPartPr>
              <p14:xfrm>
                <a:off x="10708316" y="4379925"/>
                <a:ext cx="163800" cy="105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A81C7E6-E5AB-8EB7-E92E-529D363F1A7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99676" y="4371285"/>
                  <a:ext cx="181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47C8595-49A4-9FC1-F2C9-8954138DC179}"/>
                    </a:ext>
                  </a:extLst>
                </p14:cNvPr>
                <p14:cNvContentPartPr/>
                <p14:nvPr/>
              </p14:nvContentPartPr>
              <p14:xfrm>
                <a:off x="10054556" y="3554085"/>
                <a:ext cx="355680" cy="1094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47C8595-49A4-9FC1-F2C9-8954138DC17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45556" y="3545085"/>
                  <a:ext cx="373320" cy="11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4A44D45-4E96-DB7F-01AF-CAD41885D920}"/>
                    </a:ext>
                  </a:extLst>
                </p14:cNvPr>
                <p14:cNvContentPartPr/>
                <p14:nvPr/>
              </p14:nvContentPartPr>
              <p14:xfrm>
                <a:off x="10720196" y="3611325"/>
                <a:ext cx="379080" cy="1036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4A44D45-4E96-DB7F-01AF-CAD41885D92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711556" y="3602325"/>
                  <a:ext cx="396720" cy="10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3A08CBD-DE4E-BEA6-AA9A-4D4DF02ADBFA}"/>
                    </a:ext>
                  </a:extLst>
                </p14:cNvPr>
                <p14:cNvContentPartPr/>
                <p14:nvPr/>
              </p14:nvContentPartPr>
              <p14:xfrm>
                <a:off x="11007116" y="3529605"/>
                <a:ext cx="289800" cy="222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3A08CBD-DE4E-BEA6-AA9A-4D4DF02ADBF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998116" y="3520605"/>
                  <a:ext cx="307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0496224-4BCD-FF0B-2F54-74A4D5A369F5}"/>
                    </a:ext>
                  </a:extLst>
                </p14:cNvPr>
                <p14:cNvContentPartPr/>
                <p14:nvPr/>
              </p14:nvContentPartPr>
              <p14:xfrm>
                <a:off x="11358116" y="3988605"/>
                <a:ext cx="73080" cy="266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0496224-4BCD-FF0B-2F54-74A4D5A369F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349116" y="3979965"/>
                  <a:ext cx="907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74F0AAD-F2A3-6F62-9A08-79BBAA552F0F}"/>
                    </a:ext>
                  </a:extLst>
                </p14:cNvPr>
                <p14:cNvContentPartPr/>
                <p14:nvPr/>
              </p14:nvContentPartPr>
              <p14:xfrm>
                <a:off x="11279636" y="4101645"/>
                <a:ext cx="244080" cy="28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74F0AAD-F2A3-6F62-9A08-79BBAA552F0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270996" y="4092645"/>
                  <a:ext cx="261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71113F2-75FA-B19A-DD68-FA370B8B1F44}"/>
                    </a:ext>
                  </a:extLst>
                </p14:cNvPr>
                <p14:cNvContentPartPr/>
                <p14:nvPr/>
              </p14:nvContentPartPr>
              <p14:xfrm>
                <a:off x="11648996" y="4097325"/>
                <a:ext cx="25200" cy="51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71113F2-75FA-B19A-DD68-FA370B8B1F4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640356" y="4088325"/>
                  <a:ext cx="42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90914F2-71D4-34AD-C5C7-C821452A7435}"/>
                    </a:ext>
                  </a:extLst>
                </p14:cNvPr>
                <p14:cNvContentPartPr/>
                <p14:nvPr/>
              </p14:nvContentPartPr>
              <p14:xfrm>
                <a:off x="11819636" y="4106685"/>
                <a:ext cx="14760" cy="22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90914F2-71D4-34AD-C5C7-C821452A743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810636" y="4098045"/>
                  <a:ext cx="32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D06205F-73A3-B48B-DD1E-5351931516DC}"/>
                    </a:ext>
                  </a:extLst>
                </p14:cNvPr>
                <p14:cNvContentPartPr/>
                <p14:nvPr/>
              </p14:nvContentPartPr>
              <p14:xfrm>
                <a:off x="11952116" y="4103805"/>
                <a:ext cx="6840" cy="25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D06205F-73A3-B48B-DD1E-5351931516D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943476" y="4095165"/>
                  <a:ext cx="244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EC5BA49-9EA3-5122-D760-5FAEEB6AEBD3}"/>
              </a:ext>
            </a:extLst>
          </p:cNvPr>
          <p:cNvGrpSpPr/>
          <p:nvPr/>
        </p:nvGrpSpPr>
        <p:grpSpPr>
          <a:xfrm>
            <a:off x="1790396" y="4914915"/>
            <a:ext cx="5087160" cy="613080"/>
            <a:chOff x="1790396" y="4914915"/>
            <a:chExt cx="508716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7CBB1B7-366D-ECC5-A94D-E24E22741F9C}"/>
                    </a:ext>
                  </a:extLst>
                </p14:cNvPr>
                <p14:cNvContentPartPr/>
                <p14:nvPr/>
              </p14:nvContentPartPr>
              <p14:xfrm>
                <a:off x="1790396" y="4953795"/>
                <a:ext cx="878400" cy="438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7CBB1B7-366D-ECC5-A94D-E24E22741F9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781400" y="4944788"/>
                  <a:ext cx="896033" cy="455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AC406BE-6E59-B2DA-C7BC-917DB606A5DA}"/>
                    </a:ext>
                  </a:extLst>
                </p14:cNvPr>
                <p14:cNvContentPartPr/>
                <p14:nvPr/>
              </p14:nvContentPartPr>
              <p14:xfrm>
                <a:off x="2925116" y="4914915"/>
                <a:ext cx="846000" cy="438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AC406BE-6E59-B2DA-C7BC-917DB606A5D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916116" y="4905915"/>
                  <a:ext cx="8636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1C99107-1D9E-54BF-9A7C-CD182DF5B7B7}"/>
                    </a:ext>
                  </a:extLst>
                </p14:cNvPr>
                <p14:cNvContentPartPr/>
                <p14:nvPr/>
              </p14:nvContentPartPr>
              <p14:xfrm>
                <a:off x="2935916" y="5054595"/>
                <a:ext cx="377640" cy="15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1C99107-1D9E-54BF-9A7C-CD182DF5B7B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926916" y="5045595"/>
                  <a:ext cx="395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7D4952D-C7E9-9E3D-3D81-259CD7B6E12B}"/>
                    </a:ext>
                  </a:extLst>
                </p14:cNvPr>
                <p14:cNvContentPartPr/>
                <p14:nvPr/>
              </p14:nvContentPartPr>
              <p14:xfrm>
                <a:off x="3987116" y="5169435"/>
                <a:ext cx="392400" cy="186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7D4952D-C7E9-9E3D-3D81-259CD7B6E12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978116" y="5160435"/>
                  <a:ext cx="410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8265E9D-50C7-55E1-329D-E072D5644A56}"/>
                    </a:ext>
                  </a:extLst>
                </p14:cNvPr>
                <p14:cNvContentPartPr/>
                <p14:nvPr/>
              </p14:nvContentPartPr>
              <p14:xfrm>
                <a:off x="4148396" y="4944435"/>
                <a:ext cx="41040" cy="34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8265E9D-50C7-55E1-329D-E072D5644A5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139396" y="4935435"/>
                  <a:ext cx="58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EA927EB-9CEC-017F-3D5D-B4F7E1545790}"/>
                    </a:ext>
                  </a:extLst>
                </p14:cNvPr>
                <p14:cNvContentPartPr/>
                <p14:nvPr/>
              </p14:nvContentPartPr>
              <p14:xfrm>
                <a:off x="4651676" y="5176635"/>
                <a:ext cx="372960" cy="155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EA927EB-9CEC-017F-3D5D-B4F7E154579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642676" y="5167656"/>
                  <a:ext cx="390600" cy="173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40F3418-6433-01AB-B757-208572E8B938}"/>
                    </a:ext>
                  </a:extLst>
                </p14:cNvPr>
                <p14:cNvContentPartPr/>
                <p14:nvPr/>
              </p14:nvContentPartPr>
              <p14:xfrm>
                <a:off x="4840316" y="5153955"/>
                <a:ext cx="265320" cy="241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40F3418-6433-01AB-B757-208572E8B93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831304" y="5144955"/>
                  <a:ext cx="282984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B29CECE-BF5D-1903-151A-47D430563E85}"/>
                    </a:ext>
                  </a:extLst>
                </p14:cNvPr>
                <p14:cNvContentPartPr/>
                <p14:nvPr/>
              </p14:nvContentPartPr>
              <p14:xfrm>
                <a:off x="5094836" y="5137755"/>
                <a:ext cx="1227960" cy="390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B29CECE-BF5D-1903-151A-47D430563E8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085833" y="5128755"/>
                  <a:ext cx="1245605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37958A5-C270-87FC-0A65-7B1526A479EE}"/>
                    </a:ext>
                  </a:extLst>
                </p14:cNvPr>
                <p14:cNvContentPartPr/>
                <p14:nvPr/>
              </p14:nvContentPartPr>
              <p14:xfrm>
                <a:off x="6062876" y="4938675"/>
                <a:ext cx="360" cy="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37958A5-C270-87FC-0A65-7B1526A479E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053876" y="49296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227926B-D972-26AE-C198-69A0A6FB951A}"/>
                    </a:ext>
                  </a:extLst>
                </p14:cNvPr>
                <p14:cNvContentPartPr/>
                <p14:nvPr/>
              </p14:nvContentPartPr>
              <p14:xfrm>
                <a:off x="6536996" y="5185275"/>
                <a:ext cx="340560" cy="153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227926B-D972-26AE-C198-69A0A6FB951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527996" y="5176275"/>
                  <a:ext cx="358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1FC304B-6122-A61F-C43F-CF5DAC9DE756}"/>
                    </a:ext>
                  </a:extLst>
                </p14:cNvPr>
                <p14:cNvContentPartPr/>
                <p14:nvPr/>
              </p14:nvContentPartPr>
              <p14:xfrm>
                <a:off x="6638156" y="5018955"/>
                <a:ext cx="360" cy="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1FC304B-6122-A61F-C43F-CF5DAC9DE75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29156" y="500995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42574CBF-AEF3-E5C6-15E0-C56715FBEA87}"/>
              </a:ext>
            </a:extLst>
          </p:cNvPr>
          <p:cNvGrpSpPr/>
          <p:nvPr/>
        </p:nvGrpSpPr>
        <p:grpSpPr>
          <a:xfrm>
            <a:off x="7182476" y="4845435"/>
            <a:ext cx="1793520" cy="461880"/>
            <a:chOff x="7182476" y="4845435"/>
            <a:chExt cx="179352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0F3C529-9BCB-C21E-1C25-B1598798D014}"/>
                    </a:ext>
                  </a:extLst>
                </p14:cNvPr>
                <p14:cNvContentPartPr/>
                <p14:nvPr/>
              </p14:nvContentPartPr>
              <p14:xfrm>
                <a:off x="7225316" y="4845435"/>
                <a:ext cx="1750680" cy="461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0F3C529-9BCB-C21E-1C25-B1598798D01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216316" y="4836435"/>
                  <a:ext cx="17683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E8A401B-DF32-5A35-BF58-CA3AA6FDF864}"/>
                    </a:ext>
                  </a:extLst>
                </p14:cNvPr>
                <p14:cNvContentPartPr/>
                <p14:nvPr/>
              </p14:nvContentPartPr>
              <p14:xfrm>
                <a:off x="8779076" y="5023275"/>
                <a:ext cx="126000" cy="32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E8A401B-DF32-5A35-BF58-CA3AA6FDF86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770076" y="5014374"/>
                  <a:ext cx="143640" cy="49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7C386B8-6D66-BD56-F52A-39480496E597}"/>
                    </a:ext>
                  </a:extLst>
                </p14:cNvPr>
                <p14:cNvContentPartPr/>
                <p14:nvPr/>
              </p14:nvContentPartPr>
              <p14:xfrm>
                <a:off x="8396036" y="4942275"/>
                <a:ext cx="360" cy="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7C386B8-6D66-BD56-F52A-39480496E59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87036" y="49332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4932DCC-47C3-3B46-AD79-03612CA8ECEE}"/>
                    </a:ext>
                  </a:extLst>
                </p14:cNvPr>
                <p14:cNvContentPartPr/>
                <p14:nvPr/>
              </p14:nvContentPartPr>
              <p14:xfrm>
                <a:off x="7182476" y="4921755"/>
                <a:ext cx="33120" cy="33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4932DCC-47C3-3B46-AD79-03612CA8ECE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173476" y="4912755"/>
                  <a:ext cx="5076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18083D1-3494-13A5-28D7-B138730FC4FD}"/>
              </a:ext>
            </a:extLst>
          </p:cNvPr>
          <p:cNvGrpSpPr/>
          <p:nvPr/>
        </p:nvGrpSpPr>
        <p:grpSpPr>
          <a:xfrm>
            <a:off x="9226196" y="4892235"/>
            <a:ext cx="1334160" cy="553680"/>
            <a:chOff x="9226196" y="4892235"/>
            <a:chExt cx="133416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9E42DAF-180D-85AD-6908-09A5BEF57945}"/>
                    </a:ext>
                  </a:extLst>
                </p14:cNvPr>
                <p14:cNvContentPartPr/>
                <p14:nvPr/>
              </p14:nvContentPartPr>
              <p14:xfrm>
                <a:off x="9226196" y="4892235"/>
                <a:ext cx="480600" cy="459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9E42DAF-180D-85AD-6908-09A5BEF5794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217196" y="4883242"/>
                  <a:ext cx="498240" cy="476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DDDDE26-F2A4-6A2A-5B4F-675EAA4F7805}"/>
                    </a:ext>
                  </a:extLst>
                </p14:cNvPr>
                <p14:cNvContentPartPr/>
                <p14:nvPr/>
              </p14:nvContentPartPr>
              <p14:xfrm>
                <a:off x="9994436" y="5083035"/>
                <a:ext cx="565920" cy="362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DDDDE26-F2A4-6A2A-5B4F-675EAA4F780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985430" y="5074035"/>
                  <a:ext cx="583571" cy="38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7161FCE3-3446-5BDB-4EDD-6694676608C8}"/>
              </a:ext>
            </a:extLst>
          </p:cNvPr>
          <p:cNvGrpSpPr/>
          <p:nvPr/>
        </p:nvGrpSpPr>
        <p:grpSpPr>
          <a:xfrm>
            <a:off x="10862756" y="4849395"/>
            <a:ext cx="886680" cy="671040"/>
            <a:chOff x="10862756" y="4849395"/>
            <a:chExt cx="886680" cy="67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A223C8A-F021-684F-7DD9-927FEA8EC9CC}"/>
                    </a:ext>
                  </a:extLst>
                </p14:cNvPr>
                <p14:cNvContentPartPr/>
                <p14:nvPr/>
              </p14:nvContentPartPr>
              <p14:xfrm>
                <a:off x="10932956" y="4849395"/>
                <a:ext cx="218520" cy="182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A223C8A-F021-684F-7DD9-927FEA8EC9C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23956" y="4840395"/>
                  <a:ext cx="236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2ACBCCB-4545-67B7-5FDC-DF83A3679210}"/>
                    </a:ext>
                  </a:extLst>
                </p14:cNvPr>
                <p14:cNvContentPartPr/>
                <p14:nvPr/>
              </p14:nvContentPartPr>
              <p14:xfrm>
                <a:off x="10862756" y="5083035"/>
                <a:ext cx="296640" cy="36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2ACBCCB-4545-67B7-5FDC-DF83A367921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853756" y="5074035"/>
                  <a:ext cx="314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688E7FB-7429-C7EB-47F4-273FDAD55EB4}"/>
                    </a:ext>
                  </a:extLst>
                </p14:cNvPr>
                <p14:cNvContentPartPr/>
                <p14:nvPr/>
              </p14:nvContentPartPr>
              <p14:xfrm>
                <a:off x="10906676" y="5195715"/>
                <a:ext cx="248040" cy="199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688E7FB-7429-C7EB-47F4-273FDAD55EB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897676" y="5186715"/>
                  <a:ext cx="265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DCE9895-62E8-75FA-AABA-E85031122AEA}"/>
                    </a:ext>
                  </a:extLst>
                </p14:cNvPr>
                <p14:cNvContentPartPr/>
                <p14:nvPr/>
              </p14:nvContentPartPr>
              <p14:xfrm>
                <a:off x="11117276" y="5406315"/>
                <a:ext cx="159840" cy="1141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DCE9895-62E8-75FA-AABA-E85031122AE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108296" y="5397315"/>
                  <a:ext cx="177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7083357-F65E-B56B-B3E1-46A0C9F27F55}"/>
                    </a:ext>
                  </a:extLst>
                </p14:cNvPr>
                <p14:cNvContentPartPr/>
                <p14:nvPr/>
              </p14:nvContentPartPr>
              <p14:xfrm>
                <a:off x="11378276" y="4921755"/>
                <a:ext cx="196560" cy="2120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7083357-F65E-B56B-B3E1-46A0C9F27F5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369292" y="4912755"/>
                  <a:ext cx="214168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BB06ADB-910B-AB55-9756-1F81F3586E85}"/>
                    </a:ext>
                  </a:extLst>
                </p14:cNvPr>
                <p14:cNvContentPartPr/>
                <p14:nvPr/>
              </p14:nvContentPartPr>
              <p14:xfrm>
                <a:off x="11327156" y="5163675"/>
                <a:ext cx="230400" cy="63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BB06ADB-910B-AB55-9756-1F81F3586E8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318156" y="5154675"/>
                  <a:ext cx="248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8067AC9-1AEC-9355-077A-9B9C15905DAF}"/>
                    </a:ext>
                  </a:extLst>
                </p14:cNvPr>
                <p14:cNvContentPartPr/>
                <p14:nvPr/>
              </p14:nvContentPartPr>
              <p14:xfrm>
                <a:off x="11637476" y="4860195"/>
                <a:ext cx="111960" cy="442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8067AC9-1AEC-9355-077A-9B9C15905DA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628476" y="4851195"/>
                  <a:ext cx="12960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DA6603B-9EAA-B66A-206E-B2252BBCD126}"/>
              </a:ext>
            </a:extLst>
          </p:cNvPr>
          <p:cNvGrpSpPr/>
          <p:nvPr/>
        </p:nvGrpSpPr>
        <p:grpSpPr>
          <a:xfrm>
            <a:off x="548756" y="5622315"/>
            <a:ext cx="1755360" cy="676800"/>
            <a:chOff x="548756" y="5622315"/>
            <a:chExt cx="175536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C06888-EE3D-C4A5-C974-762E36087FE0}"/>
                    </a:ext>
                  </a:extLst>
                </p14:cNvPr>
                <p14:cNvContentPartPr/>
                <p14:nvPr/>
              </p14:nvContentPartPr>
              <p14:xfrm>
                <a:off x="548756" y="5622315"/>
                <a:ext cx="194400" cy="491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C06888-EE3D-C4A5-C974-762E36087FE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39756" y="5613315"/>
                  <a:ext cx="21204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E37858-5DF1-67C2-A6D3-2EB6B3C9DCEC}"/>
                    </a:ext>
                  </a:extLst>
                </p14:cNvPr>
                <p14:cNvContentPartPr/>
                <p14:nvPr/>
              </p14:nvContentPartPr>
              <p14:xfrm>
                <a:off x="634076" y="5652555"/>
                <a:ext cx="1670040" cy="646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E37858-5DF1-67C2-A6D3-2EB6B3C9DCE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25076" y="5643555"/>
                  <a:ext cx="168768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871FFA6-187B-44E2-3214-5D52EEECE579}"/>
                    </a:ext>
                  </a:extLst>
                </p14:cNvPr>
                <p14:cNvContentPartPr/>
                <p14:nvPr/>
              </p14:nvContentPartPr>
              <p14:xfrm>
                <a:off x="1482236" y="5814195"/>
                <a:ext cx="39240" cy="13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871FFA6-187B-44E2-3214-5D52EEECE57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473596" y="5805555"/>
                  <a:ext cx="56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8442B7F-D486-7B3E-A0BB-11C6D8D98F8B}"/>
                    </a:ext>
                  </a:extLst>
                </p14:cNvPr>
                <p14:cNvContentPartPr/>
                <p14:nvPr/>
              </p14:nvContentPartPr>
              <p14:xfrm>
                <a:off x="1120076" y="5814195"/>
                <a:ext cx="392040" cy="41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8442B7F-D486-7B3E-A0BB-11C6D8D98F8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11076" y="5805195"/>
                  <a:ext cx="40968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138ECDC-DBC5-E0DD-319B-FFB190A730EC}"/>
              </a:ext>
            </a:extLst>
          </p:cNvPr>
          <p:cNvGrpSpPr/>
          <p:nvPr/>
        </p:nvGrpSpPr>
        <p:grpSpPr>
          <a:xfrm>
            <a:off x="2765636" y="5667315"/>
            <a:ext cx="742320" cy="727560"/>
            <a:chOff x="2765636" y="5667315"/>
            <a:chExt cx="742320" cy="72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710D826-F047-4719-A976-427EAA8CF971}"/>
                    </a:ext>
                  </a:extLst>
                </p14:cNvPr>
                <p14:cNvContentPartPr/>
                <p14:nvPr/>
              </p14:nvContentPartPr>
              <p14:xfrm>
                <a:off x="2820716" y="5667315"/>
                <a:ext cx="294480" cy="272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710D826-F047-4719-A976-427EAA8CF97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812076" y="5658315"/>
                  <a:ext cx="3121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D1D7772-91C5-28FB-1D46-D9E1CAD00E29}"/>
                    </a:ext>
                  </a:extLst>
                </p14:cNvPr>
                <p14:cNvContentPartPr/>
                <p14:nvPr/>
              </p14:nvContentPartPr>
              <p14:xfrm>
                <a:off x="3160196" y="5696475"/>
                <a:ext cx="347760" cy="250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D1D7772-91C5-28FB-1D46-D9E1CAD00E2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151196" y="5687475"/>
                  <a:ext cx="365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8A652B8-B0E8-A2F9-F067-B61FBDD7B8F0}"/>
                    </a:ext>
                  </a:extLst>
                </p14:cNvPr>
                <p14:cNvContentPartPr/>
                <p14:nvPr/>
              </p14:nvContentPartPr>
              <p14:xfrm>
                <a:off x="2765636" y="5994915"/>
                <a:ext cx="740880" cy="38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8A652B8-B0E8-A2F9-F067-B61FBDD7B8F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756636" y="5986275"/>
                  <a:ext cx="758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7145616-51E1-C03E-1169-EE2A552E2508}"/>
                    </a:ext>
                  </a:extLst>
                </p14:cNvPr>
                <p14:cNvContentPartPr/>
                <p14:nvPr/>
              </p14:nvContentPartPr>
              <p14:xfrm>
                <a:off x="2951036" y="6152595"/>
                <a:ext cx="396000" cy="242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7145616-51E1-C03E-1169-EE2A552E250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942396" y="6143955"/>
                  <a:ext cx="41364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757C71D-470A-BDE5-BCC9-04BBA31412B1}"/>
              </a:ext>
            </a:extLst>
          </p:cNvPr>
          <p:cNvGrpSpPr/>
          <p:nvPr/>
        </p:nvGrpSpPr>
        <p:grpSpPr>
          <a:xfrm>
            <a:off x="3890276" y="5827155"/>
            <a:ext cx="505800" cy="279720"/>
            <a:chOff x="3890276" y="5827155"/>
            <a:chExt cx="50580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BA459D0-7FCE-9489-AF4A-AAF7CCCCD9CD}"/>
                    </a:ext>
                  </a:extLst>
                </p14:cNvPr>
                <p14:cNvContentPartPr/>
                <p14:nvPr/>
              </p14:nvContentPartPr>
              <p14:xfrm>
                <a:off x="3890276" y="5827155"/>
                <a:ext cx="254160" cy="279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BA459D0-7FCE-9489-AF4A-AAF7CCCCD9C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881276" y="5818515"/>
                  <a:ext cx="2718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8C0CCD4-537C-2F06-0A67-BE60AB6CC77F}"/>
                    </a:ext>
                  </a:extLst>
                </p14:cNvPr>
                <p14:cNvContentPartPr/>
                <p14:nvPr/>
              </p14:nvContentPartPr>
              <p14:xfrm>
                <a:off x="4137236" y="5844795"/>
                <a:ext cx="258840" cy="237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8C0CCD4-537C-2F06-0A67-BE60AB6CC77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28596" y="5835795"/>
                  <a:ext cx="27648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2042BBE-07EB-D0E2-8DB6-3D7120434C65}"/>
              </a:ext>
            </a:extLst>
          </p:cNvPr>
          <p:cNvGrpSpPr/>
          <p:nvPr/>
        </p:nvGrpSpPr>
        <p:grpSpPr>
          <a:xfrm>
            <a:off x="4812236" y="5564715"/>
            <a:ext cx="690120" cy="827280"/>
            <a:chOff x="4812236" y="5564715"/>
            <a:chExt cx="690120" cy="82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D9FF147-B7DF-A07D-5E95-C8B4E4441251}"/>
                    </a:ext>
                  </a:extLst>
                </p14:cNvPr>
                <p14:cNvContentPartPr/>
                <p14:nvPr/>
              </p14:nvContentPartPr>
              <p14:xfrm>
                <a:off x="4829516" y="5564715"/>
                <a:ext cx="300240" cy="326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D9FF147-B7DF-A07D-5E95-C8B4E444125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820516" y="5556075"/>
                  <a:ext cx="3178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3A23082-6A9A-3498-3553-777B28819649}"/>
                    </a:ext>
                  </a:extLst>
                </p14:cNvPr>
                <p14:cNvContentPartPr/>
                <p14:nvPr/>
              </p14:nvContentPartPr>
              <p14:xfrm>
                <a:off x="5217956" y="5574075"/>
                <a:ext cx="254160" cy="307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3A23082-6A9A-3498-3553-777B2881964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209316" y="5565435"/>
                  <a:ext cx="2718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179E9FA-041E-F970-99CC-D4B26B0AD080}"/>
                    </a:ext>
                  </a:extLst>
                </p14:cNvPr>
                <p14:cNvContentPartPr/>
                <p14:nvPr/>
              </p14:nvContentPartPr>
              <p14:xfrm>
                <a:off x="4812236" y="5963955"/>
                <a:ext cx="690120" cy="31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179E9FA-041E-F970-99CC-D4B26B0AD08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803236" y="5954955"/>
                  <a:ext cx="707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86C8F91-4F09-39D4-E6A0-7A735F4424B6}"/>
                    </a:ext>
                  </a:extLst>
                </p14:cNvPr>
                <p14:cNvContentPartPr/>
                <p14:nvPr/>
              </p14:nvContentPartPr>
              <p14:xfrm>
                <a:off x="5073956" y="6071955"/>
                <a:ext cx="190440" cy="320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86C8F91-4F09-39D4-E6A0-7A735F4424B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065316" y="6063315"/>
                  <a:ext cx="208080" cy="33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4A690F6-F2FC-84F2-5F52-FF392E81F990}"/>
                  </a:ext>
                </a:extLst>
              </p14:cNvPr>
              <p14:cNvContentPartPr/>
              <p14:nvPr/>
            </p14:nvContentPartPr>
            <p14:xfrm>
              <a:off x="6130916" y="5926155"/>
              <a:ext cx="449280" cy="1490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4A690F6-F2FC-84F2-5F52-FF392E81F990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121916" y="5917515"/>
                <a:ext cx="4669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2B2CBCD-C2A4-0C68-A61A-35CAAEE660B2}"/>
                  </a:ext>
                </a:extLst>
              </p14:cNvPr>
              <p14:cNvContentPartPr/>
              <p14:nvPr/>
            </p14:nvContentPartPr>
            <p14:xfrm>
              <a:off x="6197876" y="5758395"/>
              <a:ext cx="41040" cy="27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2B2CBCD-C2A4-0C68-A61A-35CAAEE660B2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188876" y="5749395"/>
                <a:ext cx="5868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76F933B-73CD-CBF7-1513-5554512C59CA}"/>
              </a:ext>
            </a:extLst>
          </p:cNvPr>
          <p:cNvGrpSpPr/>
          <p:nvPr/>
        </p:nvGrpSpPr>
        <p:grpSpPr>
          <a:xfrm>
            <a:off x="6787556" y="5683155"/>
            <a:ext cx="1064520" cy="379800"/>
            <a:chOff x="6787556" y="5683155"/>
            <a:chExt cx="10645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8F7487B-0AF6-4EA0-786A-B800B5CCBDD7}"/>
                    </a:ext>
                  </a:extLst>
                </p14:cNvPr>
                <p14:cNvContentPartPr/>
                <p14:nvPr/>
              </p14:nvContentPartPr>
              <p14:xfrm>
                <a:off x="6787556" y="5683155"/>
                <a:ext cx="1064520" cy="379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8F7487B-0AF6-4EA0-786A-B800B5CCBDD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778916" y="5674155"/>
                  <a:ext cx="10821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F278321-450D-CC6E-A7B9-98643E14C37B}"/>
                    </a:ext>
                  </a:extLst>
                </p14:cNvPr>
                <p14:cNvContentPartPr/>
                <p14:nvPr/>
              </p14:nvContentPartPr>
              <p14:xfrm>
                <a:off x="6866756" y="5782515"/>
                <a:ext cx="394560" cy="18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F278321-450D-CC6E-A7B9-98643E14C37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857756" y="5773875"/>
                  <a:ext cx="41220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9940FA6-E555-C973-789C-D208E3592D89}"/>
                  </a:ext>
                </a:extLst>
              </p14:cNvPr>
              <p14:cNvContentPartPr/>
              <p14:nvPr/>
            </p14:nvContentPartPr>
            <p14:xfrm>
              <a:off x="8064836" y="5664435"/>
              <a:ext cx="217080" cy="5097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9940FA6-E555-C973-789C-D208E3592D89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8056196" y="5655435"/>
                <a:ext cx="234720" cy="52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96AD27B-AB40-AA7A-C0C5-08D3090881F3}"/>
              </a:ext>
            </a:extLst>
          </p:cNvPr>
          <p:cNvGrpSpPr/>
          <p:nvPr/>
        </p:nvGrpSpPr>
        <p:grpSpPr>
          <a:xfrm>
            <a:off x="8475236" y="5599995"/>
            <a:ext cx="2832120" cy="623520"/>
            <a:chOff x="8475236" y="5599995"/>
            <a:chExt cx="2832120" cy="6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046B053-5758-1AAF-5F43-9929D02BCC4D}"/>
                    </a:ext>
                  </a:extLst>
                </p14:cNvPr>
                <p14:cNvContentPartPr/>
                <p14:nvPr/>
              </p14:nvContentPartPr>
              <p14:xfrm>
                <a:off x="8475236" y="5599995"/>
                <a:ext cx="1156320" cy="442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046B053-5758-1AAF-5F43-9929D02BCC4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466236" y="5590995"/>
                  <a:ext cx="117396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69D0CED-2429-8B4E-0A4B-40A279EF2A61}"/>
                    </a:ext>
                  </a:extLst>
                </p14:cNvPr>
                <p14:cNvContentPartPr/>
                <p14:nvPr/>
              </p14:nvContentPartPr>
              <p14:xfrm>
                <a:off x="9479996" y="5820675"/>
                <a:ext cx="360" cy="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69D0CED-2429-8B4E-0A4B-40A279EF2A6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471356" y="581203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E11898D-419E-8341-C3E1-168F2C9F6FA4}"/>
                    </a:ext>
                  </a:extLst>
                </p14:cNvPr>
                <p14:cNvContentPartPr/>
                <p14:nvPr/>
              </p14:nvContentPartPr>
              <p14:xfrm>
                <a:off x="9162836" y="5764155"/>
                <a:ext cx="363240" cy="28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E11898D-419E-8341-C3E1-168F2C9F6FA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154196" y="5755515"/>
                  <a:ext cx="380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7F41EFF-55E5-B4DD-00EB-785ABF547ED2}"/>
                    </a:ext>
                  </a:extLst>
                </p14:cNvPr>
                <p14:cNvContentPartPr/>
                <p14:nvPr/>
              </p14:nvContentPartPr>
              <p14:xfrm>
                <a:off x="9838556" y="5607195"/>
                <a:ext cx="1468800" cy="616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7F41EFF-55E5-B4DD-00EB-785ABF547ED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829556" y="5598555"/>
                  <a:ext cx="1486440" cy="63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59D8EDC-4FCC-49A0-9F30-04CB29AEAF1A}"/>
              </a:ext>
            </a:extLst>
          </p:cNvPr>
          <p:cNvGrpSpPr/>
          <p:nvPr/>
        </p:nvGrpSpPr>
        <p:grpSpPr>
          <a:xfrm>
            <a:off x="6148916" y="6182445"/>
            <a:ext cx="976680" cy="548280"/>
            <a:chOff x="6148916" y="6182445"/>
            <a:chExt cx="97668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2F6FC28-05A1-2FAC-6BE0-D01B30D1351A}"/>
                    </a:ext>
                  </a:extLst>
                </p14:cNvPr>
                <p14:cNvContentPartPr/>
                <p14:nvPr/>
              </p14:nvContentPartPr>
              <p14:xfrm>
                <a:off x="6148916" y="6182445"/>
                <a:ext cx="976680" cy="548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2F6FC28-05A1-2FAC-6BE0-D01B30D1351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140276" y="6173445"/>
                  <a:ext cx="99432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697BD90-FA50-7012-B887-254BB911DEF8}"/>
                    </a:ext>
                  </a:extLst>
                </p14:cNvPr>
                <p14:cNvContentPartPr/>
                <p14:nvPr/>
              </p14:nvContentPartPr>
              <p14:xfrm>
                <a:off x="6705836" y="6244005"/>
                <a:ext cx="33120" cy="48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697BD90-FA50-7012-B887-254BB911DEF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697196" y="6235005"/>
                  <a:ext cx="5076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E4D34797-0854-A75D-E560-9A37B1CDEAB5}"/>
              </a:ext>
            </a:extLst>
          </p:cNvPr>
          <p:cNvGrpSpPr/>
          <p:nvPr/>
        </p:nvGrpSpPr>
        <p:grpSpPr>
          <a:xfrm>
            <a:off x="7374356" y="6227445"/>
            <a:ext cx="1870920" cy="437760"/>
            <a:chOff x="7374356" y="6227445"/>
            <a:chExt cx="187092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290CD22-0DBF-2932-F0CA-3F847CF74F85}"/>
                    </a:ext>
                  </a:extLst>
                </p14:cNvPr>
                <p14:cNvContentPartPr/>
                <p14:nvPr/>
              </p14:nvContentPartPr>
              <p14:xfrm>
                <a:off x="7374356" y="6365685"/>
                <a:ext cx="329400" cy="142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290CD22-0DBF-2932-F0CA-3F847CF74F8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365356" y="6356685"/>
                  <a:ext cx="347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F0FEA43-F055-FD72-BEB0-103AC873E468}"/>
                    </a:ext>
                  </a:extLst>
                </p14:cNvPr>
                <p14:cNvContentPartPr/>
                <p14:nvPr/>
              </p14:nvContentPartPr>
              <p14:xfrm>
                <a:off x="7695116" y="6383685"/>
                <a:ext cx="136080" cy="122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F0FEA43-F055-FD72-BEB0-103AC873E46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686116" y="6374685"/>
                  <a:ext cx="153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783D653-68F0-1CB1-8909-9F0E238186B7}"/>
                    </a:ext>
                  </a:extLst>
                </p14:cNvPr>
                <p14:cNvContentPartPr/>
                <p14:nvPr/>
              </p14:nvContentPartPr>
              <p14:xfrm>
                <a:off x="8013716" y="6227445"/>
                <a:ext cx="1231560" cy="437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783D653-68F0-1CB1-8909-9F0E238186B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004716" y="6218445"/>
                  <a:ext cx="1249200" cy="45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E4C42B54-E939-36D1-82B4-44ADED3C6B66}"/>
              </a:ext>
            </a:extLst>
          </p:cNvPr>
          <p:cNvGrpSpPr/>
          <p:nvPr/>
        </p:nvGrpSpPr>
        <p:grpSpPr>
          <a:xfrm>
            <a:off x="9496916" y="6185325"/>
            <a:ext cx="1579680" cy="569520"/>
            <a:chOff x="9496916" y="6185325"/>
            <a:chExt cx="157968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6E02C60-2F67-B5D0-764C-658DEC753648}"/>
                    </a:ext>
                  </a:extLst>
                </p14:cNvPr>
                <p14:cNvContentPartPr/>
                <p14:nvPr/>
              </p14:nvContentPartPr>
              <p14:xfrm>
                <a:off x="9496916" y="6185325"/>
                <a:ext cx="1579680" cy="569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6E02C60-2F67-B5D0-764C-658DEC75364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487916" y="6176685"/>
                  <a:ext cx="159732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EAED283-099E-20FC-555C-63F42501C3B2}"/>
                    </a:ext>
                  </a:extLst>
                </p14:cNvPr>
                <p14:cNvContentPartPr/>
                <p14:nvPr/>
              </p14:nvContentPartPr>
              <p14:xfrm>
                <a:off x="10574036" y="6294765"/>
                <a:ext cx="47160" cy="50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EAED283-099E-20FC-555C-63F42501C3B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565396" y="6286125"/>
                  <a:ext cx="64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2A03405-9536-CD03-3DCD-AB9D0FE26E71}"/>
                    </a:ext>
                  </a:extLst>
                </p14:cNvPr>
                <p14:cNvContentPartPr/>
                <p14:nvPr/>
              </p14:nvContentPartPr>
              <p14:xfrm>
                <a:off x="10229876" y="6284685"/>
                <a:ext cx="459360" cy="27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2A03405-9536-CD03-3DCD-AB9D0FE26E7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221236" y="6276045"/>
                  <a:ext cx="477000" cy="4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836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BA921D8-767A-2DE5-732B-74EEA148C078}"/>
              </a:ext>
            </a:extLst>
          </p:cNvPr>
          <p:cNvGrpSpPr/>
          <p:nvPr/>
        </p:nvGrpSpPr>
        <p:grpSpPr>
          <a:xfrm>
            <a:off x="5810876" y="392205"/>
            <a:ext cx="835920" cy="256680"/>
            <a:chOff x="5810876" y="392205"/>
            <a:chExt cx="83592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8B4C977-1B45-C5EB-98C5-DD5B62E03C73}"/>
                    </a:ext>
                  </a:extLst>
                </p14:cNvPr>
                <p14:cNvContentPartPr/>
                <p14:nvPr/>
              </p14:nvContentPartPr>
              <p14:xfrm>
                <a:off x="5810876" y="450885"/>
                <a:ext cx="366840" cy="190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8B4C977-1B45-C5EB-98C5-DD5B62E03C7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02236" y="442245"/>
                  <a:ext cx="384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2B83D32-5D8A-7291-2B45-7C1EBEB8E8AF}"/>
                    </a:ext>
                  </a:extLst>
                </p14:cNvPr>
                <p14:cNvContentPartPr/>
                <p14:nvPr/>
              </p14:nvContentPartPr>
              <p14:xfrm>
                <a:off x="6408116" y="392205"/>
                <a:ext cx="238680" cy="256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2B83D32-5D8A-7291-2B45-7C1EBEB8E8A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99476" y="383565"/>
                  <a:ext cx="25632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82DE6-D092-5FCE-FBB9-90D00E98C138}"/>
              </a:ext>
            </a:extLst>
          </p:cNvPr>
          <p:cNvGrpSpPr/>
          <p:nvPr/>
        </p:nvGrpSpPr>
        <p:grpSpPr>
          <a:xfrm>
            <a:off x="6902396" y="352605"/>
            <a:ext cx="594000" cy="404280"/>
            <a:chOff x="6902396" y="352605"/>
            <a:chExt cx="59400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272C233-A01B-378A-34C1-04D6861295A0}"/>
                    </a:ext>
                  </a:extLst>
                </p14:cNvPr>
                <p14:cNvContentPartPr/>
                <p14:nvPr/>
              </p14:nvContentPartPr>
              <p14:xfrm>
                <a:off x="6902396" y="352605"/>
                <a:ext cx="377280" cy="245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272C233-A01B-378A-34C1-04D6861295A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93756" y="343605"/>
                  <a:ext cx="3949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53508BE-D256-6117-3B5F-3A24ED07597C}"/>
                    </a:ext>
                  </a:extLst>
                </p14:cNvPr>
                <p14:cNvContentPartPr/>
                <p14:nvPr/>
              </p14:nvContentPartPr>
              <p14:xfrm>
                <a:off x="7258076" y="625125"/>
                <a:ext cx="238320" cy="131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53508BE-D256-6117-3B5F-3A24ED07597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49076" y="616485"/>
                  <a:ext cx="25596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049FC2-24B3-03AD-5EFD-B48EA25D6370}"/>
              </a:ext>
            </a:extLst>
          </p:cNvPr>
          <p:cNvGrpSpPr/>
          <p:nvPr/>
        </p:nvGrpSpPr>
        <p:grpSpPr>
          <a:xfrm>
            <a:off x="5935076" y="928245"/>
            <a:ext cx="5559840" cy="677160"/>
            <a:chOff x="5935076" y="928245"/>
            <a:chExt cx="5559840" cy="6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E529893-4035-5BB6-D53C-E783B875BDEB}"/>
                    </a:ext>
                  </a:extLst>
                </p14:cNvPr>
                <p14:cNvContentPartPr/>
                <p14:nvPr/>
              </p14:nvContentPartPr>
              <p14:xfrm>
                <a:off x="6005996" y="985125"/>
                <a:ext cx="434160" cy="316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E529893-4035-5BB6-D53C-E783B875BD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97356" y="976125"/>
                  <a:ext cx="4518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E704553-3201-A275-0569-47C018EAF6C1}"/>
                    </a:ext>
                  </a:extLst>
                </p14:cNvPr>
                <p14:cNvContentPartPr/>
                <p14:nvPr/>
              </p14:nvContentPartPr>
              <p14:xfrm>
                <a:off x="5935076" y="928245"/>
                <a:ext cx="154080" cy="203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E704553-3201-A275-0569-47C018EAF6C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26076" y="919605"/>
                  <a:ext cx="171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3F9FDD1-CBB1-DF4D-2C43-489723FBB963}"/>
                    </a:ext>
                  </a:extLst>
                </p14:cNvPr>
                <p14:cNvContentPartPr/>
                <p14:nvPr/>
              </p14:nvContentPartPr>
              <p14:xfrm>
                <a:off x="6585236" y="940485"/>
                <a:ext cx="2290680" cy="451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3F9FDD1-CBB1-DF4D-2C43-489723FBB96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76236" y="931485"/>
                  <a:ext cx="23083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4EDD8C-C325-5C1E-6E1D-0A4E7FCD9349}"/>
                    </a:ext>
                  </a:extLst>
                </p14:cNvPr>
                <p14:cNvContentPartPr/>
                <p14:nvPr/>
              </p14:nvContentPartPr>
              <p14:xfrm>
                <a:off x="8781956" y="1161165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D4EDD8C-C325-5C1E-6E1D-0A4E7FCD934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72956" y="1152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9336DCE-A049-02DF-5284-60A7133C5960}"/>
                    </a:ext>
                  </a:extLst>
                </p14:cNvPr>
                <p14:cNvContentPartPr/>
                <p14:nvPr/>
              </p14:nvContentPartPr>
              <p14:xfrm>
                <a:off x="8336276" y="1148925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9336DCE-A049-02DF-5284-60A7133C59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27636" y="1140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291D0B8-C203-D2B6-383B-A08E63BF667E}"/>
                    </a:ext>
                  </a:extLst>
                </p14:cNvPr>
                <p14:cNvContentPartPr/>
                <p14:nvPr/>
              </p14:nvContentPartPr>
              <p14:xfrm>
                <a:off x="7837316" y="1135245"/>
                <a:ext cx="326880" cy="32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291D0B8-C203-D2B6-383B-A08E63BF66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28316" y="1126245"/>
                  <a:ext cx="344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CE91F45-1796-B516-9778-73B622FD0177}"/>
                    </a:ext>
                  </a:extLst>
                </p14:cNvPr>
                <p14:cNvContentPartPr/>
                <p14:nvPr/>
              </p14:nvContentPartPr>
              <p14:xfrm>
                <a:off x="9083636" y="1022205"/>
                <a:ext cx="1648440" cy="583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CE91F45-1796-B516-9778-73B622FD01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74996" y="1013565"/>
                  <a:ext cx="166608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AD26548-B423-4F5B-AC29-EF8A7DA65E42}"/>
                    </a:ext>
                  </a:extLst>
                </p14:cNvPr>
                <p14:cNvContentPartPr/>
                <p14:nvPr/>
              </p14:nvContentPartPr>
              <p14:xfrm>
                <a:off x="10915676" y="1135245"/>
                <a:ext cx="579240" cy="387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AD26548-B423-4F5B-AC29-EF8A7DA65E4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907036" y="1126605"/>
                  <a:ext cx="596880" cy="40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24390C-5CEF-D7F7-1D5B-AEEDA88BD109}"/>
              </a:ext>
            </a:extLst>
          </p:cNvPr>
          <p:cNvGrpSpPr/>
          <p:nvPr/>
        </p:nvGrpSpPr>
        <p:grpSpPr>
          <a:xfrm>
            <a:off x="6601436" y="1485165"/>
            <a:ext cx="2712240" cy="490320"/>
            <a:chOff x="6601436" y="1485165"/>
            <a:chExt cx="271224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ECD4D28-5541-8074-C162-045FC6456D7D}"/>
                    </a:ext>
                  </a:extLst>
                </p14:cNvPr>
                <p14:cNvContentPartPr/>
                <p14:nvPr/>
              </p14:nvContentPartPr>
              <p14:xfrm>
                <a:off x="6601436" y="1485165"/>
                <a:ext cx="1478520" cy="490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ECD4D28-5541-8074-C162-045FC6456D7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92796" y="1476165"/>
                  <a:ext cx="14961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E310E0F-8D69-85B6-02B9-743903E69E58}"/>
                    </a:ext>
                  </a:extLst>
                </p14:cNvPr>
                <p14:cNvContentPartPr/>
                <p14:nvPr/>
              </p14:nvContentPartPr>
              <p14:xfrm>
                <a:off x="8335556" y="1737525"/>
                <a:ext cx="422280" cy="133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E310E0F-8D69-85B6-02B9-743903E69E5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26556" y="1728885"/>
                  <a:ext cx="439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F9D8D39-78C7-9C9A-AFA6-AFECAD1BDE5D}"/>
                    </a:ext>
                  </a:extLst>
                </p14:cNvPr>
                <p14:cNvContentPartPr/>
                <p14:nvPr/>
              </p14:nvContentPartPr>
              <p14:xfrm>
                <a:off x="8491796" y="1614045"/>
                <a:ext cx="40320" cy="14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F9D8D39-78C7-9C9A-AFA6-AFECAD1BDE5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482796" y="1605045"/>
                  <a:ext cx="57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D9086A2-D9B7-EFE1-01A6-D2CB360F85E5}"/>
                    </a:ext>
                  </a:extLst>
                </p14:cNvPr>
                <p14:cNvContentPartPr/>
                <p14:nvPr/>
              </p14:nvContentPartPr>
              <p14:xfrm>
                <a:off x="9072116" y="1630965"/>
                <a:ext cx="241560" cy="254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D9086A2-D9B7-EFE1-01A6-D2CB360F85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63116" y="1621965"/>
                  <a:ext cx="25920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1D19072-ABF9-CAD5-5131-B9A5070EC7CE}"/>
              </a:ext>
            </a:extLst>
          </p:cNvPr>
          <p:cNvGrpSpPr/>
          <p:nvPr/>
        </p:nvGrpSpPr>
        <p:grpSpPr>
          <a:xfrm>
            <a:off x="7615916" y="177645"/>
            <a:ext cx="1965240" cy="449280"/>
            <a:chOff x="7615916" y="177645"/>
            <a:chExt cx="196524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8D0D519-995D-264B-25D6-B1AFCF5CF9C3}"/>
                    </a:ext>
                  </a:extLst>
                </p14:cNvPr>
                <p14:cNvContentPartPr/>
                <p14:nvPr/>
              </p14:nvContentPartPr>
              <p14:xfrm>
                <a:off x="7722476" y="437205"/>
                <a:ext cx="462960" cy="14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8D0D519-995D-264B-25D6-B1AFCF5CF9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13836" y="428565"/>
                  <a:ext cx="480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9391CCF-4831-660D-66FE-86669656B7A7}"/>
                    </a:ext>
                  </a:extLst>
                </p14:cNvPr>
                <p14:cNvContentPartPr/>
                <p14:nvPr/>
              </p14:nvContentPartPr>
              <p14:xfrm>
                <a:off x="7615916" y="380685"/>
                <a:ext cx="308880" cy="168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9391CCF-4831-660D-66FE-86669656B7A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06916" y="371685"/>
                  <a:ext cx="326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6938C9F-7831-44B7-630E-56301315AEA9}"/>
                    </a:ext>
                  </a:extLst>
                </p14:cNvPr>
                <p14:cNvContentPartPr/>
                <p14:nvPr/>
              </p14:nvContentPartPr>
              <p14:xfrm>
                <a:off x="8321876" y="177645"/>
                <a:ext cx="1259280" cy="449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6938C9F-7831-44B7-630E-56301315AE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12876" y="168645"/>
                  <a:ext cx="1276920" cy="46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8D30782-0FB6-9B35-C411-B598E678DABE}"/>
                  </a:ext>
                </a:extLst>
              </p14:cNvPr>
              <p14:cNvContentPartPr/>
              <p14:nvPr/>
            </p14:nvContentPartPr>
            <p14:xfrm>
              <a:off x="9676916" y="305805"/>
              <a:ext cx="1987920" cy="482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8D30782-0FB6-9B35-C411-B598E678DAB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668276" y="296805"/>
                <a:ext cx="2005560" cy="50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BD26B97D-5CF0-D92B-CE3D-314F1ABE4016}"/>
              </a:ext>
            </a:extLst>
          </p:cNvPr>
          <p:cNvGrpSpPr/>
          <p:nvPr/>
        </p:nvGrpSpPr>
        <p:grpSpPr>
          <a:xfrm>
            <a:off x="966356" y="2149725"/>
            <a:ext cx="1648440" cy="646560"/>
            <a:chOff x="966356" y="2149725"/>
            <a:chExt cx="164844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65D2B68-701C-61FB-5385-E01AACF9A7F3}"/>
                    </a:ext>
                  </a:extLst>
                </p14:cNvPr>
                <p14:cNvContentPartPr/>
                <p14:nvPr/>
              </p14:nvContentPartPr>
              <p14:xfrm>
                <a:off x="966356" y="2178525"/>
                <a:ext cx="472680" cy="428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65D2B68-701C-61FB-5385-E01AACF9A7F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7356" y="2169885"/>
                  <a:ext cx="4903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DABB190-9D6E-0CA3-E4D6-FEA346EA7D73}"/>
                    </a:ext>
                  </a:extLst>
                </p14:cNvPr>
                <p14:cNvContentPartPr/>
                <p14:nvPr/>
              </p14:nvContentPartPr>
              <p14:xfrm>
                <a:off x="1207556" y="2340885"/>
                <a:ext cx="291600" cy="274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DABB190-9D6E-0CA3-E4D6-FEA346EA7D7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98556" y="2332245"/>
                  <a:ext cx="3092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A6FF1D2-1D54-5A0A-CE4E-FF998ADF17CD}"/>
                    </a:ext>
                  </a:extLst>
                </p14:cNvPr>
                <p14:cNvContentPartPr/>
                <p14:nvPr/>
              </p14:nvContentPartPr>
              <p14:xfrm>
                <a:off x="1450916" y="2149725"/>
                <a:ext cx="1163880" cy="646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A6FF1D2-1D54-5A0A-CE4E-FF998ADF17C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42276" y="2140725"/>
                  <a:ext cx="1181520" cy="66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4DDD5D-A719-EE64-5662-2120354494AA}"/>
              </a:ext>
            </a:extLst>
          </p:cNvPr>
          <p:cNvGrpSpPr/>
          <p:nvPr/>
        </p:nvGrpSpPr>
        <p:grpSpPr>
          <a:xfrm>
            <a:off x="2947436" y="2099325"/>
            <a:ext cx="1793520" cy="622080"/>
            <a:chOff x="2947436" y="2099325"/>
            <a:chExt cx="179352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CEDEFB5-B39E-3EE5-D6CE-4E7270AA5F8F}"/>
                    </a:ext>
                  </a:extLst>
                </p14:cNvPr>
                <p14:cNvContentPartPr/>
                <p14:nvPr/>
              </p14:nvContentPartPr>
              <p14:xfrm>
                <a:off x="2947436" y="2099325"/>
                <a:ext cx="1001880" cy="489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CEDEFB5-B39E-3EE5-D6CE-4E7270AA5F8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38796" y="2090685"/>
                  <a:ext cx="101952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A9C3EB5-F8E9-9A0F-CED6-36F720273040}"/>
                    </a:ext>
                  </a:extLst>
                </p14:cNvPr>
                <p14:cNvContentPartPr/>
                <p14:nvPr/>
              </p14:nvContentPartPr>
              <p14:xfrm>
                <a:off x="3837716" y="2428725"/>
                <a:ext cx="307800" cy="169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A9C3EB5-F8E9-9A0F-CED6-36F72027304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28716" y="2419725"/>
                  <a:ext cx="325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8CE3AAC-9401-81DF-9809-F12766C5BA4E}"/>
                    </a:ext>
                  </a:extLst>
                </p14:cNvPr>
                <p14:cNvContentPartPr/>
                <p14:nvPr/>
              </p14:nvContentPartPr>
              <p14:xfrm>
                <a:off x="4344596" y="2346285"/>
                <a:ext cx="396360" cy="375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8CE3AAC-9401-81DF-9809-F12766C5BA4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35956" y="2337285"/>
                  <a:ext cx="414000" cy="39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91FCF04-3CE7-99EF-24CA-9DBAC30A18F0}"/>
              </a:ext>
            </a:extLst>
          </p:cNvPr>
          <p:cNvGrpSpPr/>
          <p:nvPr/>
        </p:nvGrpSpPr>
        <p:grpSpPr>
          <a:xfrm>
            <a:off x="5104916" y="2125605"/>
            <a:ext cx="3680640" cy="477720"/>
            <a:chOff x="5104916" y="2125605"/>
            <a:chExt cx="368064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2DF6D9F-F767-7251-7967-007659BD3752}"/>
                    </a:ext>
                  </a:extLst>
                </p14:cNvPr>
                <p14:cNvContentPartPr/>
                <p14:nvPr/>
              </p14:nvContentPartPr>
              <p14:xfrm>
                <a:off x="5104916" y="2401725"/>
                <a:ext cx="326520" cy="201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2DF6D9F-F767-7251-7967-007659BD375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96276" y="2393085"/>
                  <a:ext cx="344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9749BA2-40E9-9E2E-81D4-651637647212}"/>
                    </a:ext>
                  </a:extLst>
                </p14:cNvPr>
                <p14:cNvContentPartPr/>
                <p14:nvPr/>
              </p14:nvContentPartPr>
              <p14:xfrm>
                <a:off x="5280596" y="2276445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9749BA2-40E9-9E2E-81D4-65163764721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71596" y="2267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9F5DB64-5CEF-84C8-9144-AB1CBDA03DC6}"/>
                    </a:ext>
                  </a:extLst>
                </p14:cNvPr>
                <p14:cNvContentPartPr/>
                <p14:nvPr/>
              </p14:nvContentPartPr>
              <p14:xfrm>
                <a:off x="5812316" y="2125605"/>
                <a:ext cx="618120" cy="456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9F5DB64-5CEF-84C8-9144-AB1CBDA03DC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03676" y="2116965"/>
                  <a:ext cx="6357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BCFD34-E9CB-C345-BC3D-2A58EF3A6E13}"/>
                    </a:ext>
                  </a:extLst>
                </p14:cNvPr>
                <p14:cNvContentPartPr/>
                <p14:nvPr/>
              </p14:nvContentPartPr>
              <p14:xfrm>
                <a:off x="6190316" y="2232165"/>
                <a:ext cx="372600" cy="34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BCFD34-E9CB-C345-BC3D-2A58EF3A6E1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81676" y="2223165"/>
                  <a:ext cx="390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543A437-C4A4-E89D-25C1-B201E12AB369}"/>
                    </a:ext>
                  </a:extLst>
                </p14:cNvPr>
                <p14:cNvContentPartPr/>
                <p14:nvPr/>
              </p14:nvContentPartPr>
              <p14:xfrm>
                <a:off x="6799076" y="2141085"/>
                <a:ext cx="1986480" cy="405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543A437-C4A4-E89D-25C1-B201E12AB36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90076" y="2132085"/>
                  <a:ext cx="20041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0940D6C-5FDC-4365-3516-A851F86D179B}"/>
                    </a:ext>
                  </a:extLst>
                </p14:cNvPr>
                <p14:cNvContentPartPr/>
                <p14:nvPr/>
              </p14:nvContentPartPr>
              <p14:xfrm>
                <a:off x="8506196" y="2179965"/>
                <a:ext cx="214920" cy="56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0940D6C-5FDC-4365-3516-A851F86D179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97196" y="2170965"/>
                  <a:ext cx="232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0BAB9E2-509D-C205-78FD-00DEA35CD083}"/>
                    </a:ext>
                  </a:extLst>
                </p14:cNvPr>
                <p14:cNvContentPartPr/>
                <p14:nvPr/>
              </p14:nvContentPartPr>
              <p14:xfrm>
                <a:off x="8053316" y="2179245"/>
                <a:ext cx="23400" cy="19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0BAB9E2-509D-C205-78FD-00DEA35CD08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44676" y="2170245"/>
                  <a:ext cx="41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7C9375C-FC88-50C4-B9BD-5467AF382605}"/>
                    </a:ext>
                  </a:extLst>
                </p14:cNvPr>
                <p14:cNvContentPartPr/>
                <p14:nvPr/>
              </p14:nvContentPartPr>
              <p14:xfrm>
                <a:off x="6983396" y="2182125"/>
                <a:ext cx="72360" cy="94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7C9375C-FC88-50C4-B9BD-5467AF38260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974396" y="2173125"/>
                  <a:ext cx="9000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8A39A67-7DC2-87C9-6E8D-B727B7DA5201}"/>
                  </a:ext>
                </a:extLst>
              </p14:cNvPr>
              <p14:cNvContentPartPr/>
              <p14:nvPr/>
            </p14:nvContentPartPr>
            <p14:xfrm>
              <a:off x="5782436" y="2717085"/>
              <a:ext cx="700200" cy="50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8A39A67-7DC2-87C9-6E8D-B727B7DA520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773796" y="2708445"/>
                <a:ext cx="71784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7ADFB35D-1456-5C42-A0E7-2DD7EFF93370}"/>
              </a:ext>
            </a:extLst>
          </p:cNvPr>
          <p:cNvGrpSpPr/>
          <p:nvPr/>
        </p:nvGrpSpPr>
        <p:grpSpPr>
          <a:xfrm>
            <a:off x="440756" y="249285"/>
            <a:ext cx="4901400" cy="593280"/>
            <a:chOff x="440756" y="249285"/>
            <a:chExt cx="490140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0D47975-3F0A-15E3-4C75-0DE48DD7F7F0}"/>
                    </a:ext>
                  </a:extLst>
                </p14:cNvPr>
                <p14:cNvContentPartPr/>
                <p14:nvPr/>
              </p14:nvContentPartPr>
              <p14:xfrm>
                <a:off x="1244636" y="400845"/>
                <a:ext cx="315720" cy="238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0D47975-3F0A-15E3-4C75-0DE48DD7F7F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235636" y="391845"/>
                  <a:ext cx="333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35BD15C-1AA1-115F-DBC5-87BCDFF8F49F}"/>
                    </a:ext>
                  </a:extLst>
                </p14:cNvPr>
                <p14:cNvContentPartPr/>
                <p14:nvPr/>
              </p14:nvContentPartPr>
              <p14:xfrm>
                <a:off x="1365596" y="329205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35BD15C-1AA1-115F-DBC5-87BCDFF8F49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56956" y="320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602F1C9-4FE5-9DDD-9C2C-541C3670E63F}"/>
                    </a:ext>
                  </a:extLst>
                </p14:cNvPr>
                <p14:cNvContentPartPr/>
                <p14:nvPr/>
              </p14:nvContentPartPr>
              <p14:xfrm>
                <a:off x="1777076" y="249285"/>
                <a:ext cx="703080" cy="414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602F1C9-4FE5-9DDD-9C2C-541C3670E63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68436" y="240645"/>
                  <a:ext cx="7207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0E42E3-AC3A-BCDE-7DCB-FC2CF9F4087C}"/>
                    </a:ext>
                  </a:extLst>
                </p14:cNvPr>
                <p14:cNvContentPartPr/>
                <p14:nvPr/>
              </p14:nvContentPartPr>
              <p14:xfrm>
                <a:off x="2260916" y="358725"/>
                <a:ext cx="336240" cy="45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A0E42E3-AC3A-BCDE-7DCB-FC2CF9F4087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52276" y="350085"/>
                  <a:ext cx="353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A611DE1-96B6-40A2-6FDC-5D1D02BDDB40}"/>
                    </a:ext>
                  </a:extLst>
                </p14:cNvPr>
                <p14:cNvContentPartPr/>
                <p14:nvPr/>
              </p14:nvContentPartPr>
              <p14:xfrm>
                <a:off x="2739716" y="301845"/>
                <a:ext cx="1877040" cy="383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A611DE1-96B6-40A2-6FDC-5D1D02BDDB4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731076" y="293205"/>
                  <a:ext cx="18946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418F11C-0E74-B764-9B48-21E69489F41F}"/>
                    </a:ext>
                  </a:extLst>
                </p14:cNvPr>
                <p14:cNvContentPartPr/>
                <p14:nvPr/>
              </p14:nvContentPartPr>
              <p14:xfrm>
                <a:off x="4421636" y="346485"/>
                <a:ext cx="195480" cy="14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418F11C-0E74-B764-9B48-21E69489F41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12636" y="337845"/>
                  <a:ext cx="213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E878A6-C4D8-0907-4A42-C824B6446D7B}"/>
                    </a:ext>
                  </a:extLst>
                </p14:cNvPr>
                <p14:cNvContentPartPr/>
                <p14:nvPr/>
              </p14:nvContentPartPr>
              <p14:xfrm>
                <a:off x="3937076" y="34576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E878A6-C4D8-0907-4A42-C824B6446D7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28076" y="337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695A1C-F557-601B-5C3C-E269A1B28B2C}"/>
                    </a:ext>
                  </a:extLst>
                </p14:cNvPr>
                <p14:cNvContentPartPr/>
                <p14:nvPr/>
              </p14:nvContentPartPr>
              <p14:xfrm>
                <a:off x="2803076" y="380685"/>
                <a:ext cx="46800" cy="7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695A1C-F557-601B-5C3C-E269A1B28B2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94076" y="371685"/>
                  <a:ext cx="64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93BF1B-7E9D-4340-C610-7679954EA5EB}"/>
                    </a:ext>
                  </a:extLst>
                </p14:cNvPr>
                <p14:cNvContentPartPr/>
                <p14:nvPr/>
              </p14:nvContentPartPr>
              <p14:xfrm>
                <a:off x="5028236" y="324165"/>
                <a:ext cx="313920" cy="442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93BF1B-7E9D-4340-C610-7679954EA5E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19236" y="315165"/>
                  <a:ext cx="3315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D95EC9-3DC0-48FC-281A-A6862A50D764}"/>
                    </a:ext>
                  </a:extLst>
                </p14:cNvPr>
                <p14:cNvContentPartPr/>
                <p14:nvPr/>
              </p14:nvContentPartPr>
              <p14:xfrm>
                <a:off x="5059916" y="375645"/>
                <a:ext cx="30240" cy="8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D95EC9-3DC0-48FC-281A-A6862A50D76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51276" y="366645"/>
                  <a:ext cx="47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9367B6F-C964-3AB4-7D5A-BA7A2536B58D}"/>
                    </a:ext>
                  </a:extLst>
                </p14:cNvPr>
                <p14:cNvContentPartPr/>
                <p14:nvPr/>
              </p14:nvContentPartPr>
              <p14:xfrm>
                <a:off x="440756" y="439725"/>
                <a:ext cx="592920" cy="402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9367B6F-C964-3AB4-7D5A-BA7A2536B58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1756" y="430725"/>
                  <a:ext cx="610560" cy="42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07A55C4-4301-2188-122C-B7B7BC940349}"/>
              </a:ext>
            </a:extLst>
          </p:cNvPr>
          <p:cNvGrpSpPr/>
          <p:nvPr/>
        </p:nvGrpSpPr>
        <p:grpSpPr>
          <a:xfrm>
            <a:off x="2557196" y="2984925"/>
            <a:ext cx="3157200" cy="567000"/>
            <a:chOff x="2557196" y="2984925"/>
            <a:chExt cx="315720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3C6DEC8-6D04-1313-FF11-A243A5D1218F}"/>
                    </a:ext>
                  </a:extLst>
                </p14:cNvPr>
                <p14:cNvContentPartPr/>
                <p14:nvPr/>
              </p14:nvContentPartPr>
              <p14:xfrm>
                <a:off x="2557196" y="2984925"/>
                <a:ext cx="1474920" cy="567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3C6DEC8-6D04-1313-FF11-A243A5D121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48556" y="2975925"/>
                  <a:ext cx="149256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2021AB2-2872-221D-B9D6-7118B8294562}"/>
                    </a:ext>
                  </a:extLst>
                </p14:cNvPr>
                <p14:cNvContentPartPr/>
                <p14:nvPr/>
              </p14:nvContentPartPr>
              <p14:xfrm>
                <a:off x="3887756" y="3149805"/>
                <a:ext cx="23400" cy="7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2021AB2-2872-221D-B9D6-7118B829456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78756" y="3141165"/>
                  <a:ext cx="41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AF4C846-E952-4DFB-C087-471E0A084C1F}"/>
                    </a:ext>
                  </a:extLst>
                </p14:cNvPr>
                <p14:cNvContentPartPr/>
                <p14:nvPr/>
              </p14:nvContentPartPr>
              <p14:xfrm>
                <a:off x="3525596" y="3104805"/>
                <a:ext cx="394200" cy="45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AF4C846-E952-4DFB-C087-471E0A084C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16596" y="3096165"/>
                  <a:ext cx="411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B3FF2E0-862E-5A07-D6F8-3C653913ED80}"/>
                    </a:ext>
                  </a:extLst>
                </p14:cNvPr>
                <p14:cNvContentPartPr/>
                <p14:nvPr/>
              </p14:nvContentPartPr>
              <p14:xfrm>
                <a:off x="4228676" y="3170325"/>
                <a:ext cx="1485720" cy="371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B3FF2E0-862E-5A07-D6F8-3C653913ED8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20036" y="3161325"/>
                  <a:ext cx="15033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D811921-17F4-65FF-77F1-5590DD65058E}"/>
                    </a:ext>
                  </a:extLst>
                </p14:cNvPr>
                <p14:cNvContentPartPr/>
                <p14:nvPr/>
              </p14:nvContentPartPr>
              <p14:xfrm>
                <a:off x="5217596" y="3038925"/>
                <a:ext cx="19800" cy="24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D811921-17F4-65FF-77F1-5590DD65058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08596" y="3029925"/>
                  <a:ext cx="374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881A36F-266D-4F8B-A040-440EFA7F6895}"/>
              </a:ext>
            </a:extLst>
          </p:cNvPr>
          <p:cNvGrpSpPr/>
          <p:nvPr/>
        </p:nvGrpSpPr>
        <p:grpSpPr>
          <a:xfrm>
            <a:off x="2572676" y="3838485"/>
            <a:ext cx="1571040" cy="481680"/>
            <a:chOff x="2572676" y="3838485"/>
            <a:chExt cx="157104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96C6399-3DD7-9D0C-2BFE-336BEBE8D861}"/>
                    </a:ext>
                  </a:extLst>
                </p14:cNvPr>
                <p14:cNvContentPartPr/>
                <p14:nvPr/>
              </p14:nvContentPartPr>
              <p14:xfrm>
                <a:off x="2572676" y="3838485"/>
                <a:ext cx="1571040" cy="481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96C6399-3DD7-9D0C-2BFE-336BEBE8D86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64036" y="3829485"/>
                  <a:ext cx="15886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4BA4BCB-1F04-45C5-A09F-2CFB54C6AA67}"/>
                    </a:ext>
                  </a:extLst>
                </p14:cNvPr>
                <p14:cNvContentPartPr/>
                <p14:nvPr/>
              </p14:nvContentPartPr>
              <p14:xfrm>
                <a:off x="3509036" y="3951525"/>
                <a:ext cx="383400" cy="41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4BA4BCB-1F04-45C5-A09F-2CFB54C6AA6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00036" y="3942525"/>
                  <a:ext cx="40104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C160988-16AA-1C60-2E8A-B967EAB83CC7}"/>
              </a:ext>
            </a:extLst>
          </p:cNvPr>
          <p:cNvGrpSpPr/>
          <p:nvPr/>
        </p:nvGrpSpPr>
        <p:grpSpPr>
          <a:xfrm>
            <a:off x="4380236" y="3720045"/>
            <a:ext cx="1312200" cy="768600"/>
            <a:chOff x="4380236" y="3720045"/>
            <a:chExt cx="1312200" cy="76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62C071E-FCB7-8A75-7B17-36CC6B4F456F}"/>
                    </a:ext>
                  </a:extLst>
                </p14:cNvPr>
                <p14:cNvContentPartPr/>
                <p14:nvPr/>
              </p14:nvContentPartPr>
              <p14:xfrm>
                <a:off x="4380236" y="3720045"/>
                <a:ext cx="1312200" cy="768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62C071E-FCB7-8A75-7B17-36CC6B4F456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71236" y="3711045"/>
                  <a:ext cx="1329840" cy="78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6F6A0CD-19FD-25B5-1994-DAD525AE8468}"/>
                    </a:ext>
                  </a:extLst>
                </p14:cNvPr>
                <p14:cNvContentPartPr/>
                <p14:nvPr/>
              </p14:nvContentPartPr>
              <p14:xfrm>
                <a:off x="5604236" y="4053045"/>
                <a:ext cx="32040" cy="69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6F6A0CD-19FD-25B5-1994-DAD525AE846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95236" y="4044405"/>
                  <a:ext cx="49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3EDE1E4-B7D1-4D46-7512-371981AED115}"/>
                    </a:ext>
                  </a:extLst>
                </p14:cNvPr>
                <p14:cNvContentPartPr/>
                <p14:nvPr/>
              </p14:nvContentPartPr>
              <p14:xfrm>
                <a:off x="5253956" y="3868725"/>
                <a:ext cx="11880" cy="37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3EDE1E4-B7D1-4D46-7512-371981AED11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44956" y="3860085"/>
                  <a:ext cx="29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67A0142-749F-07FD-1F35-5D8A081E9F79}"/>
                    </a:ext>
                  </a:extLst>
                </p14:cNvPr>
                <p14:cNvContentPartPr/>
                <p14:nvPr/>
              </p14:nvContentPartPr>
              <p14:xfrm>
                <a:off x="4877036" y="3825165"/>
                <a:ext cx="374760" cy="69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67A0142-749F-07FD-1F35-5D8A081E9F7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68396" y="3816165"/>
                  <a:ext cx="39240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507FAA4-C978-35D2-B6B4-DF2F71760AC4}"/>
              </a:ext>
            </a:extLst>
          </p:cNvPr>
          <p:cNvGrpSpPr/>
          <p:nvPr/>
        </p:nvGrpSpPr>
        <p:grpSpPr>
          <a:xfrm>
            <a:off x="1872116" y="3109125"/>
            <a:ext cx="304920" cy="363600"/>
            <a:chOff x="1872116" y="3109125"/>
            <a:chExt cx="30492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A726D07-0E7F-B927-7BA8-68343DD9E77B}"/>
                    </a:ext>
                  </a:extLst>
                </p14:cNvPr>
                <p14:cNvContentPartPr/>
                <p14:nvPr/>
              </p14:nvContentPartPr>
              <p14:xfrm>
                <a:off x="1872116" y="3109125"/>
                <a:ext cx="172080" cy="334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A726D07-0E7F-B927-7BA8-68343DD9E77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63476" y="3100485"/>
                  <a:ext cx="1897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7BCBD1C-F26E-47D9-22A5-3930DEF515D9}"/>
                    </a:ext>
                  </a:extLst>
                </p14:cNvPr>
                <p14:cNvContentPartPr/>
                <p14:nvPr/>
              </p14:nvContentPartPr>
              <p14:xfrm>
                <a:off x="1885076" y="3369765"/>
                <a:ext cx="127800" cy="9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7BCBD1C-F26E-47D9-22A5-3930DEF515D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76436" y="3360765"/>
                  <a:ext cx="145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7C69BA0-FDD4-837E-71FA-1451BB0F7405}"/>
                    </a:ext>
                  </a:extLst>
                </p14:cNvPr>
                <p14:cNvContentPartPr/>
                <p14:nvPr/>
              </p14:nvContentPartPr>
              <p14:xfrm>
                <a:off x="2155796" y="3405765"/>
                <a:ext cx="21240" cy="66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7C69BA0-FDD4-837E-71FA-1451BB0F740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47156" y="3397125"/>
                  <a:ext cx="388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CEBA376-5105-65FD-3A8F-80E2BE714F63}"/>
              </a:ext>
            </a:extLst>
          </p:cNvPr>
          <p:cNvGrpSpPr/>
          <p:nvPr/>
        </p:nvGrpSpPr>
        <p:grpSpPr>
          <a:xfrm>
            <a:off x="1904516" y="4044405"/>
            <a:ext cx="303120" cy="318240"/>
            <a:chOff x="1904516" y="4044405"/>
            <a:chExt cx="30312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38F941B-DF25-EB2E-53B4-F7509D8D7DB1}"/>
                    </a:ext>
                  </a:extLst>
                </p14:cNvPr>
                <p14:cNvContentPartPr/>
                <p14:nvPr/>
              </p14:nvContentPartPr>
              <p14:xfrm>
                <a:off x="1904516" y="4044405"/>
                <a:ext cx="195480" cy="318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38F941B-DF25-EB2E-53B4-F7509D8D7DB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95516" y="4035405"/>
                  <a:ext cx="2131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BC42945-C6B9-4D0A-FF0E-1662FF1C185A}"/>
                    </a:ext>
                  </a:extLst>
                </p14:cNvPr>
                <p14:cNvContentPartPr/>
                <p14:nvPr/>
              </p14:nvContentPartPr>
              <p14:xfrm>
                <a:off x="2202956" y="4284525"/>
                <a:ext cx="4680" cy="48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BC42945-C6B9-4D0A-FF0E-1662FF1C185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94316" y="4275525"/>
                  <a:ext cx="2232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2FC308A-255C-7F48-8228-CAF76CA453D8}"/>
              </a:ext>
            </a:extLst>
          </p:cNvPr>
          <p:cNvGrpSpPr/>
          <p:nvPr/>
        </p:nvGrpSpPr>
        <p:grpSpPr>
          <a:xfrm>
            <a:off x="1911716" y="4629405"/>
            <a:ext cx="3865320" cy="783720"/>
            <a:chOff x="1911716" y="4629405"/>
            <a:chExt cx="3865320" cy="78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4F96951-B00D-9F0A-2C4D-9946510741BC}"/>
                    </a:ext>
                  </a:extLst>
                </p14:cNvPr>
                <p14:cNvContentPartPr/>
                <p14:nvPr/>
              </p14:nvContentPartPr>
              <p14:xfrm>
                <a:off x="1911716" y="4852965"/>
                <a:ext cx="266760" cy="328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4F96951-B00D-9F0A-2C4D-9946510741B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03076" y="4843965"/>
                  <a:ext cx="284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8DCA233-4673-5FFE-1E79-C7F7C2208F37}"/>
                    </a:ext>
                  </a:extLst>
                </p14:cNvPr>
                <p14:cNvContentPartPr/>
                <p14:nvPr/>
              </p14:nvContentPartPr>
              <p14:xfrm>
                <a:off x="2246876" y="5133765"/>
                <a:ext cx="21960" cy="50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8DCA233-4673-5FFE-1E79-C7F7C2208F3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38236" y="5125125"/>
                  <a:ext cx="39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413EF1C-5FDB-0348-CF1F-0CD94DEFD842}"/>
                    </a:ext>
                  </a:extLst>
                </p14:cNvPr>
                <p14:cNvContentPartPr/>
                <p14:nvPr/>
              </p14:nvContentPartPr>
              <p14:xfrm>
                <a:off x="2638556" y="4629405"/>
                <a:ext cx="1652760" cy="760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413EF1C-5FDB-0348-CF1F-0CD94DEFD84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29556" y="4620765"/>
                  <a:ext cx="167040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EA35BC5-F416-5C5F-7281-DFC11DE04A5E}"/>
                    </a:ext>
                  </a:extLst>
                </p14:cNvPr>
                <p14:cNvContentPartPr/>
                <p14:nvPr/>
              </p14:nvContentPartPr>
              <p14:xfrm>
                <a:off x="4110956" y="4920645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EA35BC5-F416-5C5F-7281-DFC11DE04A5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02316" y="4912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3D46ACA-C64A-1340-2FCF-139FCC3AA17A}"/>
                    </a:ext>
                  </a:extLst>
                </p14:cNvPr>
                <p14:cNvContentPartPr/>
                <p14:nvPr/>
              </p14:nvContentPartPr>
              <p14:xfrm>
                <a:off x="3714236" y="4747485"/>
                <a:ext cx="466920" cy="165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3D46ACA-C64A-1340-2FCF-139FCC3AA17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05236" y="4738485"/>
                  <a:ext cx="484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E770A44-2547-2CF6-B7FA-C3CFD878C16E}"/>
                    </a:ext>
                  </a:extLst>
                </p14:cNvPr>
                <p14:cNvContentPartPr/>
                <p14:nvPr/>
              </p14:nvContentPartPr>
              <p14:xfrm>
                <a:off x="4612076" y="4941525"/>
                <a:ext cx="1164960" cy="471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E770A44-2547-2CF6-B7FA-C3CFD878C16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03076" y="4932885"/>
                  <a:ext cx="1182600" cy="48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936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28E4B-8465-8C57-FEB5-AD3614864661}"/>
              </a:ext>
            </a:extLst>
          </p:cNvPr>
          <p:cNvGrpSpPr/>
          <p:nvPr/>
        </p:nvGrpSpPr>
        <p:grpSpPr>
          <a:xfrm>
            <a:off x="478196" y="198165"/>
            <a:ext cx="3490200" cy="627480"/>
            <a:chOff x="478196" y="198165"/>
            <a:chExt cx="3490200" cy="6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690279F-3461-C28B-86A1-5B55418FA230}"/>
                    </a:ext>
                  </a:extLst>
                </p14:cNvPr>
                <p14:cNvContentPartPr/>
                <p14:nvPr/>
              </p14:nvContentPartPr>
              <p14:xfrm>
                <a:off x="478196" y="198165"/>
                <a:ext cx="1608840" cy="618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690279F-3461-C28B-86A1-5B55418FA23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9556" y="189525"/>
                  <a:ext cx="162648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C5F4970-9A26-9589-73D0-6F3B0A1F693B}"/>
                    </a:ext>
                  </a:extLst>
                </p14:cNvPr>
                <p14:cNvContentPartPr/>
                <p14:nvPr/>
              </p14:nvContentPartPr>
              <p14:xfrm>
                <a:off x="1959236" y="360525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C5F4970-9A26-9589-73D0-6F3B0A1F693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0236" y="351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5362EAE-25FE-5626-22D7-EFDFD85CABF6}"/>
                    </a:ext>
                  </a:extLst>
                </p14:cNvPr>
                <p14:cNvContentPartPr/>
                <p14:nvPr/>
              </p14:nvContentPartPr>
              <p14:xfrm>
                <a:off x="1529756" y="360525"/>
                <a:ext cx="377640" cy="7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5362EAE-25FE-5626-22D7-EFDFD85CAB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0756" y="351525"/>
                  <a:ext cx="395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6A78F75-733C-40C1-68B5-56D09AE5A201}"/>
                    </a:ext>
                  </a:extLst>
                </p14:cNvPr>
                <p14:cNvContentPartPr/>
                <p14:nvPr/>
              </p14:nvContentPartPr>
              <p14:xfrm>
                <a:off x="2327156" y="365925"/>
                <a:ext cx="1641240" cy="459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6A78F75-733C-40C1-68B5-56D09AE5A20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18516" y="356925"/>
                  <a:ext cx="16588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AAD872C-796E-235D-EED7-2197D90E19F7}"/>
                    </a:ext>
                  </a:extLst>
                </p14:cNvPr>
                <p14:cNvContentPartPr/>
                <p14:nvPr/>
              </p14:nvContentPartPr>
              <p14:xfrm>
                <a:off x="3538556" y="256485"/>
                <a:ext cx="24480" cy="19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AAD872C-796E-235D-EED7-2197D90E19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29916" y="247845"/>
                  <a:ext cx="4212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247D235-E7A9-9330-F2DF-55E4FE4F5BEE}"/>
                  </a:ext>
                </a:extLst>
              </p14:cNvPr>
              <p14:cNvContentPartPr/>
              <p14:nvPr/>
            </p14:nvContentPartPr>
            <p14:xfrm>
              <a:off x="4451876" y="714765"/>
              <a:ext cx="5053680" cy="743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247D235-E7A9-9330-F2DF-55E4FE4F5BE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43236" y="706125"/>
                <a:ext cx="507132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61BE7C-7411-3EB3-0396-912E84F1AD36}"/>
                  </a:ext>
                </a:extLst>
              </p14:cNvPr>
              <p14:cNvContentPartPr/>
              <p14:nvPr/>
            </p14:nvContentPartPr>
            <p14:xfrm>
              <a:off x="4544036" y="1174485"/>
              <a:ext cx="4922640" cy="501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61BE7C-7411-3EB3-0396-912E84F1AD3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35396" y="1165485"/>
                <a:ext cx="494028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4E1BFBB-2271-8E1B-C960-3E8AF20405EB}"/>
                  </a:ext>
                </a:extLst>
              </p14:cNvPr>
              <p14:cNvContentPartPr/>
              <p14:nvPr/>
            </p14:nvContentPartPr>
            <p14:xfrm>
              <a:off x="4524236" y="1642485"/>
              <a:ext cx="4901400" cy="276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4E1BFBB-2271-8E1B-C960-3E8AF20405E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15236" y="1633845"/>
                <a:ext cx="49190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FDE7DBE-4082-E338-4632-538ED2788524}"/>
                  </a:ext>
                </a:extLst>
              </p14:cNvPr>
              <p14:cNvContentPartPr/>
              <p14:nvPr/>
            </p14:nvContentPartPr>
            <p14:xfrm>
              <a:off x="4535756" y="1853445"/>
              <a:ext cx="4933800" cy="446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FDE7DBE-4082-E338-4632-538ED278852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26756" y="1844445"/>
                <a:ext cx="4951440" cy="46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E05C61A-D838-8A20-F705-257EF4013568}"/>
              </a:ext>
            </a:extLst>
          </p:cNvPr>
          <p:cNvGrpSpPr/>
          <p:nvPr/>
        </p:nvGrpSpPr>
        <p:grpSpPr>
          <a:xfrm>
            <a:off x="4564556" y="2143605"/>
            <a:ext cx="4913280" cy="486720"/>
            <a:chOff x="4564556" y="2143605"/>
            <a:chExt cx="4913280" cy="4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5C201EE-FF14-6EB5-5BD7-E3C2BC4951A7}"/>
                    </a:ext>
                  </a:extLst>
                </p14:cNvPr>
                <p14:cNvContentPartPr/>
                <p14:nvPr/>
              </p14:nvContentPartPr>
              <p14:xfrm>
                <a:off x="4576796" y="2143605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5C201EE-FF14-6EB5-5BD7-E3C2BC4951A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68156" y="2134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3D4B4F7-7A28-EE0A-259B-26722DC251B7}"/>
                    </a:ext>
                  </a:extLst>
                </p14:cNvPr>
                <p14:cNvContentPartPr/>
                <p14:nvPr/>
              </p14:nvContentPartPr>
              <p14:xfrm>
                <a:off x="4564556" y="2143605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3D4B4F7-7A28-EE0A-259B-26722DC251B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55556" y="2134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CFBA91E-4BD6-9DFD-75D7-0B48FB909535}"/>
                    </a:ext>
                  </a:extLst>
                </p14:cNvPr>
                <p14:cNvContentPartPr/>
                <p14:nvPr/>
              </p14:nvContentPartPr>
              <p14:xfrm>
                <a:off x="4612436" y="2196525"/>
                <a:ext cx="4865400" cy="433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CFBA91E-4BD6-9DFD-75D7-0B48FB9095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03436" y="2187885"/>
                  <a:ext cx="488304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284794-A568-B474-1176-E9CD48465A57}"/>
              </a:ext>
            </a:extLst>
          </p:cNvPr>
          <p:cNvGrpSpPr/>
          <p:nvPr/>
        </p:nvGrpSpPr>
        <p:grpSpPr>
          <a:xfrm>
            <a:off x="4790276" y="864165"/>
            <a:ext cx="369720" cy="295200"/>
            <a:chOff x="4790276" y="864165"/>
            <a:chExt cx="36972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7A1EFAF-5928-7C5E-9ADE-0C334CEC67A2}"/>
                    </a:ext>
                  </a:extLst>
                </p14:cNvPr>
                <p14:cNvContentPartPr/>
                <p14:nvPr/>
              </p14:nvContentPartPr>
              <p14:xfrm>
                <a:off x="4790276" y="864165"/>
                <a:ext cx="324000" cy="295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7A1EFAF-5928-7C5E-9ADE-0C334CEC67A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81276" y="855525"/>
                  <a:ext cx="3416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5D4779-B40F-1494-BCE2-28B731DFB876}"/>
                    </a:ext>
                  </a:extLst>
                </p14:cNvPr>
                <p14:cNvContentPartPr/>
                <p14:nvPr/>
              </p14:nvContentPartPr>
              <p14:xfrm>
                <a:off x="4878476" y="881085"/>
                <a:ext cx="281520" cy="267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5D4779-B40F-1494-BCE2-28B731DFB87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69476" y="872445"/>
                  <a:ext cx="299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1E34929-0657-D865-7A5F-16511E1CEDD9}"/>
                    </a:ext>
                  </a:extLst>
                </p14:cNvPr>
                <p14:cNvContentPartPr/>
                <p14:nvPr/>
              </p14:nvContentPartPr>
              <p14:xfrm>
                <a:off x="4844636" y="888645"/>
                <a:ext cx="283320" cy="222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1E34929-0657-D865-7A5F-16511E1CED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35636" y="879645"/>
                  <a:ext cx="30096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2D12C2-36DE-27D0-BC93-63F822D224A1}"/>
              </a:ext>
            </a:extLst>
          </p:cNvPr>
          <p:cNvGrpSpPr/>
          <p:nvPr/>
        </p:nvGrpSpPr>
        <p:grpSpPr>
          <a:xfrm>
            <a:off x="4986836" y="2710605"/>
            <a:ext cx="298440" cy="285120"/>
            <a:chOff x="4986836" y="2710605"/>
            <a:chExt cx="29844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FECFF2F-6813-3696-07A8-CA209FE23225}"/>
                    </a:ext>
                  </a:extLst>
                </p14:cNvPr>
                <p14:cNvContentPartPr/>
                <p14:nvPr/>
              </p14:nvContentPartPr>
              <p14:xfrm>
                <a:off x="4986836" y="2710605"/>
                <a:ext cx="298440" cy="285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FECFF2F-6813-3696-07A8-CA209FE232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78196" y="2701605"/>
                  <a:ext cx="316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F39F5A3-78BF-8945-F883-A32939D33A66}"/>
                    </a:ext>
                  </a:extLst>
                </p14:cNvPr>
                <p14:cNvContentPartPr/>
                <p14:nvPr/>
              </p14:nvContentPartPr>
              <p14:xfrm>
                <a:off x="5077196" y="2825445"/>
                <a:ext cx="78120" cy="39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F39F5A3-78BF-8945-F883-A32939D33A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68556" y="2816805"/>
                  <a:ext cx="9576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197431-313A-8B6D-CDF9-DBEA6FCA1DC8}"/>
              </a:ext>
            </a:extLst>
          </p:cNvPr>
          <p:cNvGrpSpPr/>
          <p:nvPr/>
        </p:nvGrpSpPr>
        <p:grpSpPr>
          <a:xfrm>
            <a:off x="8966996" y="682725"/>
            <a:ext cx="342720" cy="284760"/>
            <a:chOff x="8966996" y="682725"/>
            <a:chExt cx="34272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6F6C73D-EA15-1A48-2D8A-75E3F6F98209}"/>
                    </a:ext>
                  </a:extLst>
                </p14:cNvPr>
                <p14:cNvContentPartPr/>
                <p14:nvPr/>
              </p14:nvContentPartPr>
              <p14:xfrm>
                <a:off x="8966996" y="682725"/>
                <a:ext cx="342720" cy="28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6F6C73D-EA15-1A48-2D8A-75E3F6F9820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58356" y="673725"/>
                  <a:ext cx="3603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0895349-19DC-E6EF-3FCD-FB6F86A8DD79}"/>
                    </a:ext>
                  </a:extLst>
                </p14:cNvPr>
                <p14:cNvContentPartPr/>
                <p14:nvPr/>
              </p14:nvContentPartPr>
              <p14:xfrm>
                <a:off x="9033956" y="750045"/>
                <a:ext cx="225720" cy="199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0895349-19DC-E6EF-3FCD-FB6F86A8DD7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24956" y="741045"/>
                  <a:ext cx="2433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4995B5-D991-8B8F-6DDE-8D3FE7D79CB0}"/>
                    </a:ext>
                  </a:extLst>
                </p14:cNvPr>
                <p14:cNvContentPartPr/>
                <p14:nvPr/>
              </p14:nvContentPartPr>
              <p14:xfrm>
                <a:off x="9014156" y="768045"/>
                <a:ext cx="263160" cy="142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4995B5-D991-8B8F-6DDE-8D3FE7D79C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05156" y="759405"/>
                  <a:ext cx="28080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899E8A-81AF-1698-484E-FEB27B943918}"/>
              </a:ext>
            </a:extLst>
          </p:cNvPr>
          <p:cNvGrpSpPr/>
          <p:nvPr/>
        </p:nvGrpSpPr>
        <p:grpSpPr>
          <a:xfrm>
            <a:off x="9062036" y="2425845"/>
            <a:ext cx="308520" cy="308160"/>
            <a:chOff x="9062036" y="2425845"/>
            <a:chExt cx="30852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980450-3BBB-5F14-FA93-CAC4B7582FBF}"/>
                    </a:ext>
                  </a:extLst>
                </p14:cNvPr>
                <p14:cNvContentPartPr/>
                <p14:nvPr/>
              </p14:nvContentPartPr>
              <p14:xfrm>
                <a:off x="9062036" y="2425845"/>
                <a:ext cx="308520" cy="308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980450-3BBB-5F14-FA93-CAC4B7582F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53036" y="2416845"/>
                  <a:ext cx="3261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8C08630-280D-24A5-C52F-7F49CD578A25}"/>
                    </a:ext>
                  </a:extLst>
                </p14:cNvPr>
                <p14:cNvContentPartPr/>
                <p14:nvPr/>
              </p14:nvContentPartPr>
              <p14:xfrm>
                <a:off x="9190916" y="2560125"/>
                <a:ext cx="78840" cy="6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8C08630-280D-24A5-C52F-7F49CD578A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81916" y="2551125"/>
                  <a:ext cx="9648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4DBF85-DDD4-01B1-3B1A-E24193B074E1}"/>
              </a:ext>
            </a:extLst>
          </p:cNvPr>
          <p:cNvGrpSpPr/>
          <p:nvPr/>
        </p:nvGrpSpPr>
        <p:grpSpPr>
          <a:xfrm>
            <a:off x="1466756" y="1642125"/>
            <a:ext cx="1625760" cy="1086120"/>
            <a:chOff x="1466756" y="1642125"/>
            <a:chExt cx="1625760" cy="10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FFA5C67-4430-9520-1402-E00A4FDF7768}"/>
                    </a:ext>
                  </a:extLst>
                </p14:cNvPr>
                <p14:cNvContentPartPr/>
                <p14:nvPr/>
              </p14:nvContentPartPr>
              <p14:xfrm>
                <a:off x="1466756" y="1642125"/>
                <a:ext cx="1625760" cy="663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FFA5C67-4430-9520-1402-E00A4FDF776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57756" y="1633125"/>
                  <a:ext cx="164340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8842552-1663-2220-798A-1115B9A27ADA}"/>
                    </a:ext>
                  </a:extLst>
                </p14:cNvPr>
                <p14:cNvContentPartPr/>
                <p14:nvPr/>
              </p14:nvContentPartPr>
              <p14:xfrm>
                <a:off x="2897396" y="1790445"/>
                <a:ext cx="54720" cy="4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842552-1663-2220-798A-1115B9A27AD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88396" y="1781445"/>
                  <a:ext cx="72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BCAA706-C90C-744A-77E4-2B688D178B30}"/>
                    </a:ext>
                  </a:extLst>
                </p14:cNvPr>
                <p14:cNvContentPartPr/>
                <p14:nvPr/>
              </p14:nvContentPartPr>
              <p14:xfrm>
                <a:off x="2506796" y="1790445"/>
                <a:ext cx="445680" cy="38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BCAA706-C90C-744A-77E4-2B688D178B3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98156" y="1781445"/>
                  <a:ext cx="463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8351CF-8AD7-2327-795C-C768F392B611}"/>
                    </a:ext>
                  </a:extLst>
                </p14:cNvPr>
                <p14:cNvContentPartPr/>
                <p14:nvPr/>
              </p14:nvContentPartPr>
              <p14:xfrm>
                <a:off x="1512476" y="2224965"/>
                <a:ext cx="1158480" cy="503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8351CF-8AD7-2327-795C-C768F392B61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03476" y="2215965"/>
                  <a:ext cx="117612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AE68DA3-54F3-0D21-C38D-3A08CA624164}"/>
                    </a:ext>
                  </a:extLst>
                </p14:cNvPr>
                <p14:cNvContentPartPr/>
                <p14:nvPr/>
              </p14:nvContentPartPr>
              <p14:xfrm>
                <a:off x="1882196" y="2492805"/>
                <a:ext cx="542520" cy="30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AE68DA3-54F3-0D21-C38D-3A08CA62416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73556" y="2484165"/>
                  <a:ext cx="56016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FD872FB-E7AC-7EB0-738A-02452DF13AD7}"/>
                  </a:ext>
                </a:extLst>
              </p14:cNvPr>
              <p14:cNvContentPartPr/>
              <p14:nvPr/>
            </p14:nvContentPartPr>
            <p14:xfrm>
              <a:off x="9646676" y="3572805"/>
              <a:ext cx="246600" cy="506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FD872FB-E7AC-7EB0-738A-02452DF13AD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637676" y="3563805"/>
                <a:ext cx="264240" cy="52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5CB41945-76CF-CECB-2281-EB61839D4C0F}"/>
              </a:ext>
            </a:extLst>
          </p:cNvPr>
          <p:cNvGrpSpPr/>
          <p:nvPr/>
        </p:nvGrpSpPr>
        <p:grpSpPr>
          <a:xfrm>
            <a:off x="4247756" y="2600805"/>
            <a:ext cx="5794560" cy="1707120"/>
            <a:chOff x="4247756" y="2600805"/>
            <a:chExt cx="5794560" cy="170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C65B122-F17C-8171-EECA-967A96204BFE}"/>
                    </a:ext>
                  </a:extLst>
                </p14:cNvPr>
                <p14:cNvContentPartPr/>
                <p14:nvPr/>
              </p14:nvContentPartPr>
              <p14:xfrm>
                <a:off x="4460876" y="2892405"/>
                <a:ext cx="502920" cy="388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C65B122-F17C-8171-EECA-967A96204BF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51876" y="2883765"/>
                  <a:ext cx="5205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4055F6E-F5BA-0F71-084D-6EC6B03094CE}"/>
                    </a:ext>
                  </a:extLst>
                </p14:cNvPr>
                <p14:cNvContentPartPr/>
                <p14:nvPr/>
              </p14:nvContentPartPr>
              <p14:xfrm>
                <a:off x="4364396" y="3450045"/>
                <a:ext cx="308160" cy="208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4055F6E-F5BA-0F71-084D-6EC6B03094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55396" y="3441405"/>
                  <a:ext cx="325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74DC3F-1203-2E20-C5A3-4A0EDC21A43A}"/>
                    </a:ext>
                  </a:extLst>
                </p14:cNvPr>
                <p14:cNvContentPartPr/>
                <p14:nvPr/>
              </p14:nvContentPartPr>
              <p14:xfrm>
                <a:off x="4247756" y="3288765"/>
                <a:ext cx="557640" cy="525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74DC3F-1203-2E20-C5A3-4A0EDC21A4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38756" y="3280125"/>
                  <a:ext cx="57528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4C8CC74-6F76-78C6-F4D0-4097701B94D7}"/>
                    </a:ext>
                  </a:extLst>
                </p14:cNvPr>
                <p14:cNvContentPartPr/>
                <p14:nvPr/>
              </p14:nvContentPartPr>
              <p14:xfrm>
                <a:off x="4402556" y="3826605"/>
                <a:ext cx="292320" cy="481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4C8CC74-6F76-78C6-F4D0-4097701B94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93916" y="3817965"/>
                  <a:ext cx="3099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85252A8-D5D0-27DF-4F5C-22D3BB52850B}"/>
                    </a:ext>
                  </a:extLst>
                </p14:cNvPr>
                <p14:cNvContentPartPr/>
                <p14:nvPr/>
              </p14:nvContentPartPr>
              <p14:xfrm>
                <a:off x="5501276" y="3004725"/>
                <a:ext cx="1437120" cy="38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85252A8-D5D0-27DF-4F5C-22D3BB52850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92276" y="2996085"/>
                  <a:ext cx="14547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44F0127-9446-AE86-4DAB-FF8E2621E140}"/>
                    </a:ext>
                  </a:extLst>
                </p14:cNvPr>
                <p14:cNvContentPartPr/>
                <p14:nvPr/>
              </p14:nvContentPartPr>
              <p14:xfrm>
                <a:off x="6384716" y="3037485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44F0127-9446-AE86-4DAB-FF8E2621E1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76076" y="3028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675890C-7609-FA06-B578-73550177E177}"/>
                    </a:ext>
                  </a:extLst>
                </p14:cNvPr>
                <p14:cNvContentPartPr/>
                <p14:nvPr/>
              </p14:nvContentPartPr>
              <p14:xfrm>
                <a:off x="5769476" y="3083205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675890C-7609-FA06-B578-73550177E17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60836" y="3074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2CE5677-30AC-FAD2-E45A-97407D725ECF}"/>
                    </a:ext>
                  </a:extLst>
                </p14:cNvPr>
                <p14:cNvContentPartPr/>
                <p14:nvPr/>
              </p14:nvContentPartPr>
              <p14:xfrm>
                <a:off x="7213436" y="2921925"/>
                <a:ext cx="1478160" cy="450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2CE5677-30AC-FAD2-E45A-97407D725EC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04436" y="2912925"/>
                  <a:ext cx="14958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6470322-4819-FF0F-801B-9D0AE3652D40}"/>
                    </a:ext>
                  </a:extLst>
                </p14:cNvPr>
                <p14:cNvContentPartPr/>
                <p14:nvPr/>
              </p14:nvContentPartPr>
              <p14:xfrm>
                <a:off x="8477036" y="3117045"/>
                <a:ext cx="3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6470322-4819-FF0F-801B-9D0AE3652D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68396" y="3108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EDB1B3F-87DF-7B50-466E-37B1BC6E80C6}"/>
                    </a:ext>
                  </a:extLst>
                </p14:cNvPr>
                <p14:cNvContentPartPr/>
                <p14:nvPr/>
              </p14:nvContentPartPr>
              <p14:xfrm>
                <a:off x="8163116" y="3058725"/>
                <a:ext cx="248400" cy="31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EDB1B3F-87DF-7B50-466E-37B1BC6E80C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54116" y="3049725"/>
                  <a:ext cx="266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C005E88-C0F5-AFAB-69A6-BD004D71F93C}"/>
                    </a:ext>
                  </a:extLst>
                </p14:cNvPr>
                <p14:cNvContentPartPr/>
                <p14:nvPr/>
              </p14:nvContentPartPr>
              <p14:xfrm>
                <a:off x="7875116" y="3007605"/>
                <a:ext cx="45360" cy="3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C005E88-C0F5-AFAB-69A6-BD004D71F93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66116" y="2998965"/>
                  <a:ext cx="63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A7B4809-DF69-60DE-3A61-D3016AAB7E09}"/>
                    </a:ext>
                  </a:extLst>
                </p14:cNvPr>
                <p14:cNvContentPartPr/>
                <p14:nvPr/>
              </p14:nvContentPartPr>
              <p14:xfrm>
                <a:off x="5598476" y="3626085"/>
                <a:ext cx="289080" cy="414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A7B4809-DF69-60DE-3A61-D3016AAB7E0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89476" y="3617085"/>
                  <a:ext cx="3067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AEE3819-656C-09CA-0A63-B74AEC99F79E}"/>
                    </a:ext>
                  </a:extLst>
                </p14:cNvPr>
                <p14:cNvContentPartPr/>
                <p14:nvPr/>
              </p14:nvContentPartPr>
              <p14:xfrm>
                <a:off x="6066836" y="3600885"/>
                <a:ext cx="1136880" cy="298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AEE3819-656C-09CA-0A63-B74AEC99F7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58196" y="3591885"/>
                  <a:ext cx="11545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53474B1-7460-7221-8165-47FBD6D4BDAE}"/>
                    </a:ext>
                  </a:extLst>
                </p14:cNvPr>
                <p14:cNvContentPartPr/>
                <p14:nvPr/>
              </p14:nvContentPartPr>
              <p14:xfrm>
                <a:off x="7111556" y="3598005"/>
                <a:ext cx="166320" cy="26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53474B1-7460-7221-8165-47FBD6D4BDA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02916" y="3589005"/>
                  <a:ext cx="183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AF09793-4A3C-BC42-B0EB-F3BB6F243CC6}"/>
                    </a:ext>
                  </a:extLst>
                </p14:cNvPr>
                <p14:cNvContentPartPr/>
                <p14:nvPr/>
              </p14:nvContentPartPr>
              <p14:xfrm>
                <a:off x="7447796" y="3729765"/>
                <a:ext cx="298080" cy="10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AF09793-4A3C-BC42-B0EB-F3BB6F243CC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38796" y="3720765"/>
                  <a:ext cx="315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A014AEA-8E85-CA56-574E-16FD497F7A31}"/>
                    </a:ext>
                  </a:extLst>
                </p14:cNvPr>
                <p14:cNvContentPartPr/>
                <p14:nvPr/>
              </p14:nvContentPartPr>
              <p14:xfrm>
                <a:off x="7605116" y="3569925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A014AEA-8E85-CA56-574E-16FD497F7A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96116" y="3560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F3E54F6-4871-9763-5381-996DA47F2F81}"/>
                    </a:ext>
                  </a:extLst>
                </p14:cNvPr>
                <p14:cNvContentPartPr/>
                <p14:nvPr/>
              </p14:nvContentPartPr>
              <p14:xfrm>
                <a:off x="8018756" y="3474525"/>
                <a:ext cx="773640" cy="34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F3E54F6-4871-9763-5381-996DA47F2F8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09756" y="3465885"/>
                  <a:ext cx="7912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349BBA7-7D08-12D5-F379-B27255003343}"/>
                    </a:ext>
                  </a:extLst>
                </p14:cNvPr>
                <p14:cNvContentPartPr/>
                <p14:nvPr/>
              </p14:nvContentPartPr>
              <p14:xfrm>
                <a:off x="8446076" y="3537165"/>
                <a:ext cx="6840" cy="50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349BBA7-7D08-12D5-F379-B2725500334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437076" y="3528525"/>
                  <a:ext cx="24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177EC26-AD29-B262-D51F-EAF6F935E6B3}"/>
                    </a:ext>
                  </a:extLst>
                </p14:cNvPr>
                <p14:cNvContentPartPr/>
                <p14:nvPr/>
              </p14:nvContentPartPr>
              <p14:xfrm>
                <a:off x="9371276" y="2600805"/>
                <a:ext cx="351000" cy="477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177EC26-AD29-B262-D51F-EAF6F935E6B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62636" y="2591805"/>
                  <a:ext cx="36864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19334F-992F-46E2-B04A-70525C69E901}"/>
                    </a:ext>
                  </a:extLst>
                </p14:cNvPr>
                <p14:cNvContentPartPr/>
                <p14:nvPr/>
              </p14:nvContentPartPr>
              <p14:xfrm>
                <a:off x="9613556" y="3260685"/>
                <a:ext cx="325440" cy="165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19334F-992F-46E2-B04A-70525C69E90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04556" y="3252045"/>
                  <a:ext cx="343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F7EC161-5512-970F-052D-A8E32F78E8FD}"/>
                    </a:ext>
                  </a:extLst>
                </p14:cNvPr>
                <p14:cNvContentPartPr/>
                <p14:nvPr/>
              </p14:nvContentPartPr>
              <p14:xfrm>
                <a:off x="9502676" y="3076725"/>
                <a:ext cx="539640" cy="502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F7EC161-5512-970F-052D-A8E32F78E8F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94036" y="3067725"/>
                  <a:ext cx="5572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17CA95F-DD6F-8F96-8C2A-8414B3986B66}"/>
                    </a:ext>
                  </a:extLst>
                </p14:cNvPr>
                <p14:cNvContentPartPr/>
                <p14:nvPr/>
              </p14:nvContentPartPr>
              <p14:xfrm>
                <a:off x="8930636" y="3314325"/>
                <a:ext cx="503640" cy="149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17CA95F-DD6F-8F96-8C2A-8414B3986B6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21636" y="3305325"/>
                  <a:ext cx="521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86FFFDA-F98A-0819-ACDC-4422DC2D12A8}"/>
                    </a:ext>
                  </a:extLst>
                </p14:cNvPr>
                <p14:cNvContentPartPr/>
                <p14:nvPr/>
              </p14:nvContentPartPr>
              <p14:xfrm>
                <a:off x="4843196" y="3451485"/>
                <a:ext cx="525600" cy="246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86FFFDA-F98A-0819-ACDC-4422DC2D12A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834196" y="3442845"/>
                  <a:ext cx="543240" cy="26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A6C06D2-0F2B-B862-7FB6-6A82F5F8B15D}"/>
                  </a:ext>
                </a:extLst>
              </p14:cNvPr>
              <p14:cNvContentPartPr/>
              <p14:nvPr/>
            </p14:nvContentPartPr>
            <p14:xfrm>
              <a:off x="6257276" y="1205445"/>
              <a:ext cx="1707120" cy="928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A6C06D2-0F2B-B862-7FB6-6A82F5F8B15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203636" y="1097445"/>
                <a:ext cx="1814760" cy="11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56C21B3-B5B6-2D44-B622-12EE938F46E7}"/>
                  </a:ext>
                </a:extLst>
              </p14:cNvPr>
              <p14:cNvContentPartPr/>
              <p14:nvPr/>
            </p14:nvContentPartPr>
            <p14:xfrm>
              <a:off x="6598916" y="1355925"/>
              <a:ext cx="1021320" cy="572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56C21B3-B5B6-2D44-B622-12EE938F46E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589916" y="1347285"/>
                <a:ext cx="1038960" cy="58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53F4A0E-6299-8281-71B8-9BB3D087781F}"/>
              </a:ext>
            </a:extLst>
          </p:cNvPr>
          <p:cNvGrpSpPr/>
          <p:nvPr/>
        </p:nvGrpSpPr>
        <p:grpSpPr>
          <a:xfrm>
            <a:off x="443996" y="4638405"/>
            <a:ext cx="670320" cy="342720"/>
            <a:chOff x="443996" y="4638405"/>
            <a:chExt cx="67032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20DCB5E-0B76-FFF7-5924-6026F213B822}"/>
                    </a:ext>
                  </a:extLst>
                </p14:cNvPr>
                <p14:cNvContentPartPr/>
                <p14:nvPr/>
              </p14:nvContentPartPr>
              <p14:xfrm>
                <a:off x="1113956" y="4856205"/>
                <a:ext cx="36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20DCB5E-0B76-FFF7-5924-6026F213B82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05316" y="4847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D5B9EDA-E5EA-E75A-FBCE-31513B848A55}"/>
                    </a:ext>
                  </a:extLst>
                </p14:cNvPr>
                <p14:cNvContentPartPr/>
                <p14:nvPr/>
              </p14:nvContentPartPr>
              <p14:xfrm>
                <a:off x="443996" y="4638405"/>
                <a:ext cx="240120" cy="213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D5B9EDA-E5EA-E75A-FBCE-31513B848A5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5356" y="4629765"/>
                  <a:ext cx="257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B3781A9-9FC9-11AF-B88B-55E0E0451C56}"/>
                    </a:ext>
                  </a:extLst>
                </p14:cNvPr>
                <p14:cNvContentPartPr/>
                <p14:nvPr/>
              </p14:nvContentPartPr>
              <p14:xfrm>
                <a:off x="649556" y="4843245"/>
                <a:ext cx="151560" cy="137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B3781A9-9FC9-11AF-B88B-55E0E0451C5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0916" y="4834245"/>
                  <a:ext cx="16920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4844792-DD46-39E7-4BCE-2CAD52451081}"/>
                  </a:ext>
                </a:extLst>
              </p14:cNvPr>
              <p14:cNvContentPartPr/>
              <p14:nvPr/>
            </p14:nvContentPartPr>
            <p14:xfrm>
              <a:off x="1095956" y="4667205"/>
              <a:ext cx="1347480" cy="1872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4844792-DD46-39E7-4BCE-2CAD5245108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86956" y="4658565"/>
                <a:ext cx="13651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30EFEEC-EB1B-534E-46C4-AD0ED62386A7}"/>
                  </a:ext>
                </a:extLst>
              </p14:cNvPr>
              <p14:cNvContentPartPr/>
              <p14:nvPr/>
            </p14:nvContentPartPr>
            <p14:xfrm>
              <a:off x="1135196" y="4449045"/>
              <a:ext cx="26640" cy="2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30EFEEC-EB1B-534E-46C4-AD0ED62386A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26196" y="4440405"/>
                <a:ext cx="4428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26478FE-23C0-41A9-605C-AF1BD9B0B534}"/>
              </a:ext>
            </a:extLst>
          </p:cNvPr>
          <p:cNvGrpSpPr/>
          <p:nvPr/>
        </p:nvGrpSpPr>
        <p:grpSpPr>
          <a:xfrm>
            <a:off x="2718836" y="4516365"/>
            <a:ext cx="2840400" cy="338040"/>
            <a:chOff x="2718836" y="4516365"/>
            <a:chExt cx="284040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2A25BD7-217D-FD3D-B22C-C06F16DFD8DF}"/>
                    </a:ext>
                  </a:extLst>
                </p14:cNvPr>
                <p14:cNvContentPartPr/>
                <p14:nvPr/>
              </p14:nvContentPartPr>
              <p14:xfrm>
                <a:off x="2718836" y="4516365"/>
                <a:ext cx="831600" cy="338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2A25BD7-217D-FD3D-B22C-C06F16DFD8D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709836" y="4507725"/>
                  <a:ext cx="8492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06D3CC-60BE-A6F5-E8EA-C6E9C6CABE0C}"/>
                    </a:ext>
                  </a:extLst>
                </p14:cNvPr>
                <p14:cNvContentPartPr/>
                <p14:nvPr/>
              </p14:nvContentPartPr>
              <p14:xfrm>
                <a:off x="3816476" y="4549125"/>
                <a:ext cx="201240" cy="298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06D3CC-60BE-A6F5-E8EA-C6E9C6CABE0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07836" y="4540125"/>
                  <a:ext cx="2188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40869F2-7C9E-ABE7-A224-71661B535E57}"/>
                    </a:ext>
                  </a:extLst>
                </p14:cNvPr>
                <p14:cNvContentPartPr/>
                <p14:nvPr/>
              </p14:nvContentPartPr>
              <p14:xfrm>
                <a:off x="4237316" y="4730565"/>
                <a:ext cx="275040" cy="110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40869F2-7C9E-ABE7-A224-71661B535E5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28316" y="4721925"/>
                  <a:ext cx="292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EDAA04B-82DF-C427-EBF8-8942F6141D12}"/>
                    </a:ext>
                  </a:extLst>
                </p14:cNvPr>
                <p14:cNvContentPartPr/>
                <p14:nvPr/>
              </p14:nvContentPartPr>
              <p14:xfrm>
                <a:off x="4360796" y="4586205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EDAA04B-82DF-C427-EBF8-8942F6141D1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51796" y="4577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C10EEDC-50DC-C0FB-F203-2FD9B8FBF745}"/>
                    </a:ext>
                  </a:extLst>
                </p14:cNvPr>
                <p14:cNvContentPartPr/>
                <p14:nvPr/>
              </p14:nvContentPartPr>
              <p14:xfrm>
                <a:off x="4649156" y="4689525"/>
                <a:ext cx="910080" cy="144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C10EEDC-50DC-C0FB-F203-2FD9B8FBF74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40516" y="4680525"/>
                  <a:ext cx="927720" cy="16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49895F0-CFB0-EFE6-1A5E-79E33A09CB6D}"/>
                  </a:ext>
                </a:extLst>
              </p14:cNvPr>
              <p14:cNvContentPartPr/>
              <p14:nvPr/>
            </p14:nvContentPartPr>
            <p14:xfrm>
              <a:off x="2708756" y="5122965"/>
              <a:ext cx="883440" cy="1692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49895F0-CFB0-EFE6-1A5E-79E33A09CB6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699756" y="5113965"/>
                <a:ext cx="90108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A396AEE-C537-AE90-7654-C96D0BD6999B}"/>
              </a:ext>
            </a:extLst>
          </p:cNvPr>
          <p:cNvGrpSpPr/>
          <p:nvPr/>
        </p:nvGrpSpPr>
        <p:grpSpPr>
          <a:xfrm>
            <a:off x="410876" y="4995525"/>
            <a:ext cx="6567840" cy="1009080"/>
            <a:chOff x="410876" y="4995525"/>
            <a:chExt cx="6567840" cy="10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4BD8DFB-2D8F-5CA0-9C3B-F6B5299D02C4}"/>
                    </a:ext>
                  </a:extLst>
                </p14:cNvPr>
                <p14:cNvContentPartPr/>
                <p14:nvPr/>
              </p14:nvContentPartPr>
              <p14:xfrm>
                <a:off x="1154996" y="5074005"/>
                <a:ext cx="509400" cy="275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4BD8DFB-2D8F-5CA0-9C3B-F6B5299D02C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46356" y="5065005"/>
                  <a:ext cx="5270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634E3B7-F841-235A-6DDF-018EFE643503}"/>
                    </a:ext>
                  </a:extLst>
                </p14:cNvPr>
                <p14:cNvContentPartPr/>
                <p14:nvPr/>
              </p14:nvContentPartPr>
              <p14:xfrm>
                <a:off x="1919276" y="5138085"/>
                <a:ext cx="570240" cy="166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634E3B7-F841-235A-6DDF-018EFE6435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10636" y="5129445"/>
                  <a:ext cx="587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69433E3-FDE6-6EA9-64D5-057A0514F640}"/>
                    </a:ext>
                  </a:extLst>
                </p14:cNvPr>
                <p14:cNvContentPartPr/>
                <p14:nvPr/>
              </p14:nvContentPartPr>
              <p14:xfrm>
                <a:off x="2139236" y="4995525"/>
                <a:ext cx="23400" cy="9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69433E3-FDE6-6EA9-64D5-057A0514F64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30236" y="4986525"/>
                  <a:ext cx="41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C16951F-05C9-7F92-CB94-095034CC987D}"/>
                    </a:ext>
                  </a:extLst>
                </p14:cNvPr>
                <p14:cNvContentPartPr/>
                <p14:nvPr/>
              </p14:nvContentPartPr>
              <p14:xfrm>
                <a:off x="410876" y="5566485"/>
                <a:ext cx="493200" cy="327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C16951F-05C9-7F92-CB94-095034CC987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1876" y="5557845"/>
                  <a:ext cx="5108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F313225-D025-7FFE-3176-03A583DFCC54}"/>
                    </a:ext>
                  </a:extLst>
                </p14:cNvPr>
                <p14:cNvContentPartPr/>
                <p14:nvPr/>
              </p14:nvContentPartPr>
              <p14:xfrm>
                <a:off x="763676" y="5651085"/>
                <a:ext cx="218160" cy="66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F313225-D025-7FFE-3176-03A583DFCC5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4676" y="5642085"/>
                  <a:ext cx="235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E2F377D-771E-92A0-94E4-97458044439D}"/>
                    </a:ext>
                  </a:extLst>
                </p14:cNvPr>
                <p14:cNvContentPartPr/>
                <p14:nvPr/>
              </p14:nvContentPartPr>
              <p14:xfrm>
                <a:off x="1163276" y="5752245"/>
                <a:ext cx="336960" cy="119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E2F377D-771E-92A0-94E4-97458044439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54276" y="5743605"/>
                  <a:ext cx="354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AA790C3-AF66-A740-9F2C-5EFF778B0237}"/>
                    </a:ext>
                  </a:extLst>
                </p14:cNvPr>
                <p14:cNvContentPartPr/>
                <p14:nvPr/>
              </p14:nvContentPartPr>
              <p14:xfrm>
                <a:off x="1685636" y="5683125"/>
                <a:ext cx="1059480" cy="321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AA790C3-AF66-A740-9F2C-5EFF778B023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76636" y="5674485"/>
                  <a:ext cx="10771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4EA9F74-F1AE-4734-BAF2-04B964CE3862}"/>
                    </a:ext>
                  </a:extLst>
                </p14:cNvPr>
                <p14:cNvContentPartPr/>
                <p14:nvPr/>
              </p14:nvContentPartPr>
              <p14:xfrm>
                <a:off x="2733956" y="5868885"/>
                <a:ext cx="121680" cy="113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4EA9F74-F1AE-4734-BAF2-04B964CE386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24956" y="5860245"/>
                  <a:ext cx="139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E0373EB-4F1F-6D01-33A4-6EBA3DEB3A3D}"/>
                    </a:ext>
                  </a:extLst>
                </p14:cNvPr>
                <p14:cNvContentPartPr/>
                <p14:nvPr/>
              </p14:nvContentPartPr>
              <p14:xfrm>
                <a:off x="3155516" y="5494485"/>
                <a:ext cx="14760" cy="136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E0373EB-4F1F-6D01-33A4-6EBA3DEB3A3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46516" y="5485845"/>
                  <a:ext cx="32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DB71A8A-60E0-54A4-536E-A15A9DE10176}"/>
                    </a:ext>
                  </a:extLst>
                </p14:cNvPr>
                <p14:cNvContentPartPr/>
                <p14:nvPr/>
              </p14:nvContentPartPr>
              <p14:xfrm>
                <a:off x="3063356" y="5633445"/>
                <a:ext cx="233280" cy="42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DB71A8A-60E0-54A4-536E-A15A9DE1017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54716" y="5624805"/>
                  <a:ext cx="250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83CD173-7438-491D-C5CB-A786BE12D2E0}"/>
                    </a:ext>
                  </a:extLst>
                </p14:cNvPr>
                <p14:cNvContentPartPr/>
                <p14:nvPr/>
              </p14:nvContentPartPr>
              <p14:xfrm>
                <a:off x="3137516" y="5710845"/>
                <a:ext cx="172440" cy="136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83CD173-7438-491D-C5CB-A786BE12D2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28516" y="5702205"/>
                  <a:ext cx="190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0BD1CA2-C60C-7591-42F4-88A935E0FB16}"/>
                    </a:ext>
                  </a:extLst>
                </p14:cNvPr>
                <p14:cNvContentPartPr/>
                <p14:nvPr/>
              </p14:nvContentPartPr>
              <p14:xfrm>
                <a:off x="3413636" y="5610765"/>
                <a:ext cx="211320" cy="129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0BD1CA2-C60C-7591-42F4-88A935E0FB1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04996" y="5601765"/>
                  <a:ext cx="228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3B84548-61ED-BF66-237C-E80A78350F80}"/>
                    </a:ext>
                  </a:extLst>
                </p14:cNvPr>
                <p14:cNvContentPartPr/>
                <p14:nvPr/>
              </p14:nvContentPartPr>
              <p14:xfrm>
                <a:off x="3732236" y="5505645"/>
                <a:ext cx="273600" cy="185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3B84548-61ED-BF66-237C-E80A78350F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23596" y="5496645"/>
                  <a:ext cx="291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7529F5D-8EBD-DBC2-3E8F-FB0EECBC4CBE}"/>
                    </a:ext>
                  </a:extLst>
                </p14:cNvPr>
                <p14:cNvContentPartPr/>
                <p14:nvPr/>
              </p14:nvContentPartPr>
              <p14:xfrm>
                <a:off x="3962636" y="5711565"/>
                <a:ext cx="155520" cy="164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7529F5D-8EBD-DBC2-3E8F-FB0EECBC4C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953636" y="5702565"/>
                  <a:ext cx="173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EA2B295-4F6A-FCDD-151C-815FD086BC28}"/>
                    </a:ext>
                  </a:extLst>
                </p14:cNvPr>
                <p14:cNvContentPartPr/>
                <p14:nvPr/>
              </p14:nvContentPartPr>
              <p14:xfrm>
                <a:off x="4040036" y="5338605"/>
                <a:ext cx="103680" cy="133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EA2B295-4F6A-FCDD-151C-815FD086BC2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31036" y="5329965"/>
                  <a:ext cx="121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9A010D3-BA31-3176-7F1A-D3F8E806BE4A}"/>
                    </a:ext>
                  </a:extLst>
                </p14:cNvPr>
                <p14:cNvContentPartPr/>
                <p14:nvPr/>
              </p14:nvContentPartPr>
              <p14:xfrm>
                <a:off x="4418036" y="5425725"/>
                <a:ext cx="924480" cy="495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9A010D3-BA31-3176-7F1A-D3F8E806BE4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09036" y="5416725"/>
                  <a:ext cx="94212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8287F89-647D-7379-19EC-1A29E3DA5056}"/>
                    </a:ext>
                  </a:extLst>
                </p14:cNvPr>
                <p14:cNvContentPartPr/>
                <p14:nvPr/>
              </p14:nvContentPartPr>
              <p14:xfrm>
                <a:off x="4568876" y="5507805"/>
                <a:ext cx="276120" cy="32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8287F89-647D-7379-19EC-1A29E3DA505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59876" y="5499165"/>
                  <a:ext cx="293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6A4AC6A-307B-8692-276A-13ED3F45F568}"/>
                    </a:ext>
                  </a:extLst>
                </p14:cNvPr>
                <p14:cNvContentPartPr/>
                <p14:nvPr/>
              </p14:nvContentPartPr>
              <p14:xfrm>
                <a:off x="5599916" y="5347965"/>
                <a:ext cx="454680" cy="367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6A4AC6A-307B-8692-276A-13ED3F45F56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90916" y="5339325"/>
                  <a:ext cx="4723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49E9B68-1AB8-FC0B-BA2C-8C8325C1403D}"/>
                    </a:ext>
                  </a:extLst>
                </p14:cNvPr>
                <p14:cNvContentPartPr/>
                <p14:nvPr/>
              </p14:nvContentPartPr>
              <p14:xfrm>
                <a:off x="5538716" y="5529405"/>
                <a:ext cx="353160" cy="31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49E9B68-1AB8-FC0B-BA2C-8C8325C1403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30076" y="5520405"/>
                  <a:ext cx="370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0FD43A4-D634-AE72-EE32-E4031D1E9B7D}"/>
                    </a:ext>
                  </a:extLst>
                </p14:cNvPr>
                <p14:cNvContentPartPr/>
                <p14:nvPr/>
              </p14:nvContentPartPr>
              <p14:xfrm>
                <a:off x="6270956" y="5510325"/>
                <a:ext cx="707760" cy="227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0FD43A4-D634-AE72-EE32-E4031D1E9B7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61956" y="5501685"/>
                  <a:ext cx="72540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450E6FF-9D4B-3C73-B993-614475A826CD}"/>
              </a:ext>
            </a:extLst>
          </p:cNvPr>
          <p:cNvGrpSpPr/>
          <p:nvPr/>
        </p:nvGrpSpPr>
        <p:grpSpPr>
          <a:xfrm>
            <a:off x="7571636" y="4573965"/>
            <a:ext cx="969480" cy="309960"/>
            <a:chOff x="7571636" y="4573965"/>
            <a:chExt cx="96948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8D5CCDA-6AEB-23AC-9807-D2C70589C1AF}"/>
                    </a:ext>
                  </a:extLst>
                </p14:cNvPr>
                <p14:cNvContentPartPr/>
                <p14:nvPr/>
              </p14:nvContentPartPr>
              <p14:xfrm>
                <a:off x="7571636" y="4573965"/>
                <a:ext cx="480240" cy="309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8D5CCDA-6AEB-23AC-9807-D2C70589C1A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62996" y="4565325"/>
                  <a:ext cx="497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4D00C00-007E-8E65-7159-C9EF044EF4CD}"/>
                    </a:ext>
                  </a:extLst>
                </p14:cNvPr>
                <p14:cNvContentPartPr/>
                <p14:nvPr/>
              </p14:nvContentPartPr>
              <p14:xfrm>
                <a:off x="7926596" y="4648125"/>
                <a:ext cx="207000" cy="28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4D00C00-007E-8E65-7159-C9EF044EF4C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17596" y="4639125"/>
                  <a:ext cx="224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8714E43-7C0F-2949-D2E5-078C25886223}"/>
                    </a:ext>
                  </a:extLst>
                </p14:cNvPr>
                <p14:cNvContentPartPr/>
                <p14:nvPr/>
              </p14:nvContentPartPr>
              <p14:xfrm>
                <a:off x="8369036" y="4718325"/>
                <a:ext cx="172080" cy="115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8714E43-7C0F-2949-D2E5-078C2588622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60396" y="4709325"/>
                  <a:ext cx="18972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06722EA-B4B5-A22B-63C7-7D15C8BECF27}"/>
              </a:ext>
            </a:extLst>
          </p:cNvPr>
          <p:cNvGrpSpPr/>
          <p:nvPr/>
        </p:nvGrpSpPr>
        <p:grpSpPr>
          <a:xfrm>
            <a:off x="8797076" y="4489725"/>
            <a:ext cx="1253880" cy="361800"/>
            <a:chOff x="8797076" y="4489725"/>
            <a:chExt cx="125388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2BE54CD-AD82-6EC2-A51C-17EF63B5715D}"/>
                    </a:ext>
                  </a:extLst>
                </p14:cNvPr>
                <p14:cNvContentPartPr/>
                <p14:nvPr/>
              </p14:nvContentPartPr>
              <p14:xfrm>
                <a:off x="8797076" y="4489725"/>
                <a:ext cx="1253880" cy="361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2BE54CD-AD82-6EC2-A51C-17EF63B5715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88076" y="4480725"/>
                  <a:ext cx="12715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428F709-BFE8-1B27-815C-6599793CAFF2}"/>
                    </a:ext>
                  </a:extLst>
                </p14:cNvPr>
                <p14:cNvContentPartPr/>
                <p14:nvPr/>
              </p14:nvContentPartPr>
              <p14:xfrm>
                <a:off x="9803996" y="4565325"/>
                <a:ext cx="14040" cy="46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428F709-BFE8-1B27-815C-6599793CAFF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95356" y="4556325"/>
                  <a:ext cx="31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9D683C8-5F41-ABF4-9822-D03F9DBFE29A}"/>
                    </a:ext>
                  </a:extLst>
                </p14:cNvPr>
                <p14:cNvContentPartPr/>
                <p14:nvPr/>
              </p14:nvContentPartPr>
              <p14:xfrm>
                <a:off x="9513836" y="4588365"/>
                <a:ext cx="360" cy="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9D683C8-5F41-ABF4-9822-D03F9DBFE29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505196" y="4579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54B4D17-BEFC-9A24-6140-F17084A089F6}"/>
                  </a:ext>
                </a:extLst>
              </p14:cNvPr>
              <p14:cNvContentPartPr/>
              <p14:nvPr/>
            </p14:nvContentPartPr>
            <p14:xfrm>
              <a:off x="10258676" y="4653165"/>
              <a:ext cx="714240" cy="1537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54B4D17-BEFC-9A24-6140-F17084A089F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250036" y="4644525"/>
                <a:ext cx="73188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B916476-AE0F-F4C6-D72A-20D1771034EF}"/>
              </a:ext>
            </a:extLst>
          </p:cNvPr>
          <p:cNvGrpSpPr/>
          <p:nvPr/>
        </p:nvGrpSpPr>
        <p:grpSpPr>
          <a:xfrm>
            <a:off x="7539596" y="5000205"/>
            <a:ext cx="1378080" cy="356040"/>
            <a:chOff x="7539596" y="5000205"/>
            <a:chExt cx="137808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D7B4359-138E-7AE2-3EC0-95085D63EDD1}"/>
                    </a:ext>
                  </a:extLst>
                </p14:cNvPr>
                <p14:cNvContentPartPr/>
                <p14:nvPr/>
              </p14:nvContentPartPr>
              <p14:xfrm>
                <a:off x="7550036" y="5000205"/>
                <a:ext cx="1367640" cy="356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D7B4359-138E-7AE2-3EC0-95085D63EDD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541036" y="4991205"/>
                  <a:ext cx="13852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505FB85-DCB2-C40C-C12A-BE7A92EE3BBA}"/>
                    </a:ext>
                  </a:extLst>
                </p14:cNvPr>
                <p14:cNvContentPartPr/>
                <p14:nvPr/>
              </p14:nvContentPartPr>
              <p14:xfrm>
                <a:off x="7539596" y="5015685"/>
                <a:ext cx="425160" cy="73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505FB85-DCB2-C40C-C12A-BE7A92EE3BB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30956" y="5006685"/>
                  <a:ext cx="44280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C051E56-7328-DD87-1002-F72D60C02742}"/>
              </a:ext>
            </a:extLst>
          </p:cNvPr>
          <p:cNvGrpSpPr/>
          <p:nvPr/>
        </p:nvGrpSpPr>
        <p:grpSpPr>
          <a:xfrm>
            <a:off x="9169316" y="4965645"/>
            <a:ext cx="1176840" cy="498960"/>
            <a:chOff x="9169316" y="4965645"/>
            <a:chExt cx="117684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04C1689-067A-EA2E-284A-57E9FB4CBD43}"/>
                    </a:ext>
                  </a:extLst>
                </p14:cNvPr>
                <p14:cNvContentPartPr/>
                <p14:nvPr/>
              </p14:nvContentPartPr>
              <p14:xfrm>
                <a:off x="9169316" y="5071125"/>
                <a:ext cx="309600" cy="211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04C1689-067A-EA2E-284A-57E9FB4CBD4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60316" y="5062485"/>
                  <a:ext cx="327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0CF2737-40BB-8C77-99F3-9F9B071B36A2}"/>
                    </a:ext>
                  </a:extLst>
                </p14:cNvPr>
                <p14:cNvContentPartPr/>
                <p14:nvPr/>
              </p14:nvContentPartPr>
              <p14:xfrm>
                <a:off x="9469556" y="5314845"/>
                <a:ext cx="153360" cy="149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0CF2737-40BB-8C77-99F3-9F9B071B36A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60916" y="5305845"/>
                  <a:ext cx="171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0A85242-04E1-6480-CA2B-3ABFAD54EB28}"/>
                    </a:ext>
                  </a:extLst>
                </p14:cNvPr>
                <p14:cNvContentPartPr/>
                <p14:nvPr/>
              </p14:nvContentPartPr>
              <p14:xfrm>
                <a:off x="9978236" y="4965645"/>
                <a:ext cx="367920" cy="328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0A85242-04E1-6480-CA2B-3ABFAD54EB2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969236" y="4956645"/>
                  <a:ext cx="3855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F6954F0-6F64-3E6B-1DE9-04509C81E396}"/>
                    </a:ext>
                  </a:extLst>
                </p14:cNvPr>
                <p14:cNvContentPartPr/>
                <p14:nvPr/>
              </p14:nvContentPartPr>
              <p14:xfrm>
                <a:off x="10043396" y="5028645"/>
                <a:ext cx="236880" cy="42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F6954F0-6F64-3E6B-1DE9-04509C81E39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034756" y="5019645"/>
                  <a:ext cx="2545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6D7015D-9447-8716-6B53-E40FE80410A1}"/>
              </a:ext>
            </a:extLst>
          </p:cNvPr>
          <p:cNvGrpSpPr/>
          <p:nvPr/>
        </p:nvGrpSpPr>
        <p:grpSpPr>
          <a:xfrm>
            <a:off x="10715876" y="5031165"/>
            <a:ext cx="392760" cy="410040"/>
            <a:chOff x="10715876" y="5031165"/>
            <a:chExt cx="39276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06C09A6-4E80-DCC9-C7A5-9043D8BEBB5C}"/>
                    </a:ext>
                  </a:extLst>
                </p14:cNvPr>
                <p14:cNvContentPartPr/>
                <p14:nvPr/>
              </p14:nvContentPartPr>
              <p14:xfrm>
                <a:off x="10715876" y="5031165"/>
                <a:ext cx="305280" cy="223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06C09A6-4E80-DCC9-C7A5-9043D8BEBB5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706876" y="5022165"/>
                  <a:ext cx="322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6AD3AF6-028A-7EF5-E205-D78C8D0205DE}"/>
                    </a:ext>
                  </a:extLst>
                </p14:cNvPr>
                <p14:cNvContentPartPr/>
                <p14:nvPr/>
              </p14:nvContentPartPr>
              <p14:xfrm>
                <a:off x="10987316" y="5271285"/>
                <a:ext cx="24120" cy="169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6AD3AF6-028A-7EF5-E205-D78C8D0205D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78676" y="5262285"/>
                  <a:ext cx="41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33AAFAF-A076-3578-FF2D-86CC42FADD96}"/>
                    </a:ext>
                  </a:extLst>
                </p14:cNvPr>
                <p14:cNvContentPartPr/>
                <p14:nvPr/>
              </p14:nvContentPartPr>
              <p14:xfrm>
                <a:off x="11069396" y="5266965"/>
                <a:ext cx="39240" cy="174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33AAFAF-A076-3578-FF2D-86CC42FADD9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60396" y="5257965"/>
                  <a:ext cx="5688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10CD8E36-FA2C-D5C7-F253-A774A5E331FC}"/>
                  </a:ext>
                </a:extLst>
              </p14:cNvPr>
              <p14:cNvContentPartPr/>
              <p14:nvPr/>
            </p14:nvContentPartPr>
            <p14:xfrm>
              <a:off x="9414476" y="5439045"/>
              <a:ext cx="159120" cy="237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10CD8E36-FA2C-D5C7-F253-A774A5E331F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405476" y="5430045"/>
                <a:ext cx="17676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6B5D581-F267-0A76-393E-8A549AB1ED3C}"/>
              </a:ext>
            </a:extLst>
          </p:cNvPr>
          <p:cNvGrpSpPr/>
          <p:nvPr/>
        </p:nvGrpSpPr>
        <p:grpSpPr>
          <a:xfrm>
            <a:off x="7587476" y="5566845"/>
            <a:ext cx="1130400" cy="599040"/>
            <a:chOff x="7587476" y="5566845"/>
            <a:chExt cx="1130400" cy="5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2135364-6B4E-AB17-9048-172B00B4BF85}"/>
                    </a:ext>
                  </a:extLst>
                </p14:cNvPr>
                <p14:cNvContentPartPr/>
                <p14:nvPr/>
              </p14:nvContentPartPr>
              <p14:xfrm>
                <a:off x="7587476" y="5566845"/>
                <a:ext cx="1130400" cy="599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2135364-6B4E-AB17-9048-172B00B4BF8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78836" y="5558205"/>
                  <a:ext cx="114804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460B988-2E32-94C2-A826-4FAE8A6FBA3B}"/>
                    </a:ext>
                  </a:extLst>
                </p14:cNvPr>
                <p14:cNvContentPartPr/>
                <p14:nvPr/>
              </p14:nvContentPartPr>
              <p14:xfrm>
                <a:off x="8334116" y="5647845"/>
                <a:ext cx="31680" cy="40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460B988-2E32-94C2-A826-4FAE8A6FBA3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25476" y="5638845"/>
                  <a:ext cx="4932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488D0C7-E301-6A05-65ED-43816FBF2E6F}"/>
              </a:ext>
            </a:extLst>
          </p:cNvPr>
          <p:cNvGrpSpPr/>
          <p:nvPr/>
        </p:nvGrpSpPr>
        <p:grpSpPr>
          <a:xfrm>
            <a:off x="8967716" y="5622285"/>
            <a:ext cx="2008800" cy="426240"/>
            <a:chOff x="8967716" y="5622285"/>
            <a:chExt cx="200880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75A4F6E-84D2-A866-CEFA-A417977E1F6E}"/>
                    </a:ext>
                  </a:extLst>
                </p14:cNvPr>
                <p14:cNvContentPartPr/>
                <p14:nvPr/>
              </p14:nvContentPartPr>
              <p14:xfrm>
                <a:off x="8967716" y="5850165"/>
                <a:ext cx="316440" cy="198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75A4F6E-84D2-A866-CEFA-A417977E1F6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58716" y="5841525"/>
                  <a:ext cx="334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03CFBAA-0DBF-DCB7-FFBE-5F95AB5D85A2}"/>
                    </a:ext>
                  </a:extLst>
                </p14:cNvPr>
                <p14:cNvContentPartPr/>
                <p14:nvPr/>
              </p14:nvContentPartPr>
              <p14:xfrm>
                <a:off x="9520316" y="5898045"/>
                <a:ext cx="144720" cy="30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03CFBAA-0DBF-DCB7-FFBE-5F95AB5D85A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511676" y="5889405"/>
                  <a:ext cx="162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A7AFDEF-DC46-87BD-6543-231902F0EC6E}"/>
                    </a:ext>
                  </a:extLst>
                </p14:cNvPr>
                <p14:cNvContentPartPr/>
                <p14:nvPr/>
              </p14:nvContentPartPr>
              <p14:xfrm>
                <a:off x="9531116" y="5974725"/>
                <a:ext cx="140040" cy="16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A7AFDEF-DC46-87BD-6543-231902F0EC6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22476" y="5966085"/>
                  <a:ext cx="157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846FE93-C36E-68AD-F5C7-2CC819C837B1}"/>
                    </a:ext>
                  </a:extLst>
                </p14:cNvPr>
                <p14:cNvContentPartPr/>
                <p14:nvPr/>
              </p14:nvContentPartPr>
              <p14:xfrm>
                <a:off x="9983996" y="5626605"/>
                <a:ext cx="25560" cy="163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846FE93-C36E-68AD-F5C7-2CC819C837B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974996" y="5617965"/>
                  <a:ext cx="43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A3D7768-0E1B-F58F-FE62-81059DA345F2}"/>
                    </a:ext>
                  </a:extLst>
                </p14:cNvPr>
                <p14:cNvContentPartPr/>
                <p14:nvPr/>
              </p14:nvContentPartPr>
              <p14:xfrm>
                <a:off x="9891836" y="5828925"/>
                <a:ext cx="260640" cy="36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A3D7768-0E1B-F58F-FE62-81059DA345F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83196" y="5820285"/>
                  <a:ext cx="278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92788E6-64EC-FD07-9E75-18A6B5CF03B0}"/>
                    </a:ext>
                  </a:extLst>
                </p14:cNvPr>
                <p14:cNvContentPartPr/>
                <p14:nvPr/>
              </p14:nvContentPartPr>
              <p14:xfrm>
                <a:off x="9962036" y="5902005"/>
                <a:ext cx="140040" cy="130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92788E6-64EC-FD07-9E75-18A6B5CF03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53396" y="5893365"/>
                  <a:ext cx="157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3E9206F-CD36-4F25-DD48-B8581CE2E5A1}"/>
                    </a:ext>
                  </a:extLst>
                </p14:cNvPr>
                <p14:cNvContentPartPr/>
                <p14:nvPr/>
              </p14:nvContentPartPr>
              <p14:xfrm>
                <a:off x="10255436" y="5801925"/>
                <a:ext cx="216000" cy="105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3E9206F-CD36-4F25-DD48-B8581CE2E5A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246436" y="5793285"/>
                  <a:ext cx="233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E1E6350-4530-E0DF-8231-B0D297DC42F4}"/>
                    </a:ext>
                  </a:extLst>
                </p14:cNvPr>
                <p14:cNvContentPartPr/>
                <p14:nvPr/>
              </p14:nvContentPartPr>
              <p14:xfrm>
                <a:off x="10542716" y="5725245"/>
                <a:ext cx="268200" cy="184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E1E6350-4530-E0DF-8231-B0D297DC42F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534076" y="5716605"/>
                  <a:ext cx="285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4403E08-76F8-1229-A59D-012E45BA66B8}"/>
                    </a:ext>
                  </a:extLst>
                </p14:cNvPr>
                <p14:cNvContentPartPr/>
                <p14:nvPr/>
              </p14:nvContentPartPr>
              <p14:xfrm>
                <a:off x="10834316" y="5945925"/>
                <a:ext cx="142200" cy="86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4403E08-76F8-1229-A59D-012E45BA66B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825316" y="5936925"/>
                  <a:ext cx="159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AC5B502-3DF6-3361-B4A0-3A38978E343E}"/>
                    </a:ext>
                  </a:extLst>
                </p14:cNvPr>
                <p14:cNvContentPartPr/>
                <p14:nvPr/>
              </p14:nvContentPartPr>
              <p14:xfrm>
                <a:off x="10867796" y="5622285"/>
                <a:ext cx="83880" cy="105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AC5B502-3DF6-3361-B4A0-3A38978E343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858796" y="5613645"/>
                  <a:ext cx="1015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8EA2AA2-627E-A855-FD70-616C190582C6}"/>
              </a:ext>
            </a:extLst>
          </p:cNvPr>
          <p:cNvGrpSpPr/>
          <p:nvPr/>
        </p:nvGrpSpPr>
        <p:grpSpPr>
          <a:xfrm>
            <a:off x="9944756" y="6109005"/>
            <a:ext cx="1193760" cy="441720"/>
            <a:chOff x="9944756" y="6109005"/>
            <a:chExt cx="119376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2F5FC9C-E28C-C6A5-F39A-788326B8B41D}"/>
                    </a:ext>
                  </a:extLst>
                </p14:cNvPr>
                <p14:cNvContentPartPr/>
                <p14:nvPr/>
              </p14:nvContentPartPr>
              <p14:xfrm>
                <a:off x="9944756" y="6109005"/>
                <a:ext cx="1193760" cy="63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2F5FC9C-E28C-C6A5-F39A-788326B8B41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936116" y="6100365"/>
                  <a:ext cx="1211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1786AAC-BB4C-4453-6712-024B5311DC5D}"/>
                    </a:ext>
                  </a:extLst>
                </p14:cNvPr>
                <p14:cNvContentPartPr/>
                <p14:nvPr/>
              </p14:nvContentPartPr>
              <p14:xfrm>
                <a:off x="10474316" y="6264885"/>
                <a:ext cx="216720" cy="285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1786AAC-BB4C-4453-6712-024B5311DC5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465676" y="6256245"/>
                  <a:ext cx="234360" cy="30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5526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netic pumping model for energizing superthermal particles applied to  observations of the Earth's bow shock | Nature Communications">
            <a:extLst>
              <a:ext uri="{FF2B5EF4-FFF2-40B4-BE49-F238E27FC236}">
                <a16:creationId xmlns:a16="http://schemas.microsoft.com/office/drawing/2014/main" id="{2AE44CA2-806C-F2C0-47C9-F6FF6ECEA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47" y="0"/>
            <a:ext cx="6226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B8221A-2A50-8307-E107-1EC4C564A8AC}"/>
              </a:ext>
            </a:extLst>
          </p:cNvPr>
          <p:cNvSpPr txBox="1"/>
          <p:nvPr/>
        </p:nvSpPr>
        <p:spPr>
          <a:xfrm>
            <a:off x="0" y="0"/>
            <a:ext cx="48704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Magnetic pumping model for energizing </a:t>
            </a:r>
            <a:r>
              <a:rPr lang="en-US" dirty="0" err="1"/>
              <a:t>superthermal</a:t>
            </a:r>
            <a:r>
              <a:rPr lang="en-US" dirty="0"/>
              <a:t> particles applied to observations of the Earth's bow shock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17523-ABFB-84B2-4ECC-5D4C31811A52}"/>
              </a:ext>
            </a:extLst>
          </p:cNvPr>
          <p:cNvSpPr txBox="1"/>
          <p:nvPr/>
        </p:nvSpPr>
        <p:spPr>
          <a:xfrm>
            <a:off x="182461" y="1245494"/>
            <a:ext cx="41546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E. </a:t>
            </a:r>
            <a:r>
              <a:rPr lang="fr-FR" dirty="0" err="1"/>
              <a:t>Lichko</a:t>
            </a:r>
            <a:r>
              <a:rPr lang="fr-FR" dirty="0"/>
              <a:t> &amp; J. </a:t>
            </a:r>
            <a:r>
              <a:rPr lang="fr-FR" dirty="0" err="1"/>
              <a:t>Egedal</a:t>
            </a:r>
            <a:r>
              <a:rPr lang="fr-FR" dirty="0"/>
              <a:t> </a:t>
            </a:r>
          </a:p>
          <a:p>
            <a:r>
              <a:rPr lang="fr-FR" dirty="0"/>
              <a:t>Nature Communications volume 11, Article </a:t>
            </a:r>
            <a:r>
              <a:rPr lang="fr-FR" dirty="0" err="1"/>
              <a:t>number</a:t>
            </a:r>
            <a:r>
              <a:rPr lang="fr-FR" dirty="0"/>
              <a:t>: 2942 (2020)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43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53</Words>
  <Application>Microsoft Office PowerPoint</Application>
  <PresentationFormat>Widescreen</PresentationFormat>
  <Paragraphs>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Plasma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12</cp:revision>
  <dcterms:created xsi:type="dcterms:W3CDTF">2025-07-04T14:51:19Z</dcterms:created>
  <dcterms:modified xsi:type="dcterms:W3CDTF">2025-07-15T20:12:57Z</dcterms:modified>
</cp:coreProperties>
</file>